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drawings/drawing3.xml" ContentType="application/vnd.openxmlformats-officedocument.drawingml.chartshapes+xml"/>
  <Override PartName="/ppt/charts/chart4.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76" r:id="rId7"/>
    <p:sldId id="273" r:id="rId8"/>
    <p:sldId id="352" r:id="rId9"/>
    <p:sldId id="353" r:id="rId10"/>
    <p:sldId id="354" r:id="rId11"/>
    <p:sldId id="357" r:id="rId12"/>
    <p:sldId id="355" r:id="rId13"/>
    <p:sldId id="277" r:id="rId14"/>
    <p:sldId id="279" r:id="rId15"/>
    <p:sldId id="27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Owner" initials="O" lastIdx="3" clrIdx="0"/>
  <p:cmAuthor id="1" name="Xinyi Shen" initials="XS" lastIdx="10" clrIdx="1">
    <p:extLst>
      <p:ext uri="{19B8F6BF-5375-455C-9EA6-DF929625EA0E}">
        <p15:presenceInfo xmlns:p15="http://schemas.microsoft.com/office/powerpoint/2012/main" userId="S::xinyi.shen@uconn.edu::c5c26922-b00e-4c60-84b3-24359950ed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2F528E"/>
    <a:srgbClr val="BFEAFF"/>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9" d="100"/>
          <a:sy n="79" d="100"/>
        </p:scale>
        <p:origin x="72" y="14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Rehen\Dropbox\PIRE\ClimateModel\Flows_diff_time_window\Eldiem_ERA_LAND_2001_2005.csv.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Rehen\Dropbox\PIRE\ClimateModel\Flows_diff_time_window\Eldiem_ERA_LAND_2001_2005.csv.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C:\Users\Rehen\Dropbox\PIRE\ClimateModel\Flows_diff_time_window\Eldiem_ERA_LAND_2001_2005.csv.xlsx" TargetMode="External"/></Relationships>
</file>

<file path=ppt/charts/_rels/chart4.xml.rels><?xml version="1.0" encoding="UTF-8" standalone="yes"?>
<Relationships xmlns="http://schemas.openxmlformats.org/package/2006/relationships"><Relationship Id="rId3" Type="http://schemas.openxmlformats.org/officeDocument/2006/relationships/oleObject" Target="Book5"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Eldiem_ERA_LAND_2001_2005.csv!$B$1</c:f>
              <c:strCache>
                <c:ptCount val="1"/>
                <c:pt idx="0">
                  <c:v>ERA-Land (Ref)</c:v>
                </c:pt>
              </c:strCache>
            </c:strRef>
          </c:tx>
          <c:spPr>
            <a:ln w="19050" cap="rnd">
              <a:solidFill>
                <a:schemeClr val="tx1"/>
              </a:solidFill>
              <a:round/>
            </a:ln>
            <a:effectLst/>
          </c:spPr>
          <c:marker>
            <c:symbol val="none"/>
          </c:marker>
          <c:cat>
            <c:numRef>
              <c:f>Eldiem_ERA_LAND_2001_2005.csv!$A$2:$A$6969</c:f>
              <c:numCache>
                <c:formatCode>m/d/yyyy</c:formatCode>
                <c:ptCount val="6968"/>
                <c:pt idx="0">
                  <c:v>36907</c:v>
                </c:pt>
                <c:pt idx="1">
                  <c:v>36908</c:v>
                </c:pt>
                <c:pt idx="2">
                  <c:v>36909</c:v>
                </c:pt>
                <c:pt idx="3">
                  <c:v>36910</c:v>
                </c:pt>
                <c:pt idx="4">
                  <c:v>36911</c:v>
                </c:pt>
                <c:pt idx="5">
                  <c:v>36912</c:v>
                </c:pt>
                <c:pt idx="6">
                  <c:v>36913</c:v>
                </c:pt>
                <c:pt idx="7">
                  <c:v>36914</c:v>
                </c:pt>
                <c:pt idx="8">
                  <c:v>36915</c:v>
                </c:pt>
                <c:pt idx="9">
                  <c:v>36916</c:v>
                </c:pt>
                <c:pt idx="10">
                  <c:v>36917</c:v>
                </c:pt>
                <c:pt idx="11">
                  <c:v>36918</c:v>
                </c:pt>
                <c:pt idx="12">
                  <c:v>36919</c:v>
                </c:pt>
                <c:pt idx="13">
                  <c:v>36920</c:v>
                </c:pt>
                <c:pt idx="14">
                  <c:v>36921</c:v>
                </c:pt>
                <c:pt idx="15">
                  <c:v>36922</c:v>
                </c:pt>
                <c:pt idx="16">
                  <c:v>36923</c:v>
                </c:pt>
                <c:pt idx="17">
                  <c:v>36924</c:v>
                </c:pt>
                <c:pt idx="18">
                  <c:v>36925</c:v>
                </c:pt>
                <c:pt idx="19">
                  <c:v>36926</c:v>
                </c:pt>
                <c:pt idx="20">
                  <c:v>36927</c:v>
                </c:pt>
                <c:pt idx="21">
                  <c:v>36928</c:v>
                </c:pt>
                <c:pt idx="22">
                  <c:v>36929</c:v>
                </c:pt>
                <c:pt idx="23">
                  <c:v>36930</c:v>
                </c:pt>
                <c:pt idx="24">
                  <c:v>36931</c:v>
                </c:pt>
                <c:pt idx="25">
                  <c:v>36932</c:v>
                </c:pt>
                <c:pt idx="26">
                  <c:v>36933</c:v>
                </c:pt>
                <c:pt idx="27">
                  <c:v>36934</c:v>
                </c:pt>
                <c:pt idx="28">
                  <c:v>36935</c:v>
                </c:pt>
                <c:pt idx="29">
                  <c:v>36936</c:v>
                </c:pt>
                <c:pt idx="30">
                  <c:v>36937</c:v>
                </c:pt>
                <c:pt idx="31">
                  <c:v>36938</c:v>
                </c:pt>
                <c:pt idx="32">
                  <c:v>36939</c:v>
                </c:pt>
                <c:pt idx="33">
                  <c:v>36940</c:v>
                </c:pt>
                <c:pt idx="34">
                  <c:v>36941</c:v>
                </c:pt>
                <c:pt idx="35">
                  <c:v>36942</c:v>
                </c:pt>
                <c:pt idx="36">
                  <c:v>36943</c:v>
                </c:pt>
                <c:pt idx="37">
                  <c:v>36944</c:v>
                </c:pt>
                <c:pt idx="38">
                  <c:v>36945</c:v>
                </c:pt>
                <c:pt idx="39">
                  <c:v>36946</c:v>
                </c:pt>
                <c:pt idx="40">
                  <c:v>36947</c:v>
                </c:pt>
                <c:pt idx="41">
                  <c:v>36948</c:v>
                </c:pt>
                <c:pt idx="42">
                  <c:v>36949</c:v>
                </c:pt>
                <c:pt idx="43">
                  <c:v>36950</c:v>
                </c:pt>
                <c:pt idx="44">
                  <c:v>36951</c:v>
                </c:pt>
                <c:pt idx="45">
                  <c:v>36952</c:v>
                </c:pt>
                <c:pt idx="46">
                  <c:v>36953</c:v>
                </c:pt>
                <c:pt idx="47">
                  <c:v>36954</c:v>
                </c:pt>
                <c:pt idx="48">
                  <c:v>36955</c:v>
                </c:pt>
                <c:pt idx="49">
                  <c:v>36956</c:v>
                </c:pt>
                <c:pt idx="50">
                  <c:v>36957</c:v>
                </c:pt>
                <c:pt idx="51">
                  <c:v>36958</c:v>
                </c:pt>
                <c:pt idx="52">
                  <c:v>36959</c:v>
                </c:pt>
                <c:pt idx="53">
                  <c:v>36960</c:v>
                </c:pt>
                <c:pt idx="54">
                  <c:v>36961</c:v>
                </c:pt>
                <c:pt idx="55">
                  <c:v>36962</c:v>
                </c:pt>
                <c:pt idx="56">
                  <c:v>36963</c:v>
                </c:pt>
                <c:pt idx="57">
                  <c:v>36964</c:v>
                </c:pt>
                <c:pt idx="58">
                  <c:v>36965</c:v>
                </c:pt>
                <c:pt idx="59">
                  <c:v>36966</c:v>
                </c:pt>
                <c:pt idx="60">
                  <c:v>36967</c:v>
                </c:pt>
                <c:pt idx="61">
                  <c:v>36968</c:v>
                </c:pt>
                <c:pt idx="62">
                  <c:v>36969</c:v>
                </c:pt>
                <c:pt idx="63">
                  <c:v>36970</c:v>
                </c:pt>
                <c:pt idx="64">
                  <c:v>36971</c:v>
                </c:pt>
                <c:pt idx="65">
                  <c:v>36972</c:v>
                </c:pt>
                <c:pt idx="66">
                  <c:v>36973</c:v>
                </c:pt>
                <c:pt idx="67">
                  <c:v>36974</c:v>
                </c:pt>
                <c:pt idx="68">
                  <c:v>36975</c:v>
                </c:pt>
                <c:pt idx="69">
                  <c:v>36976</c:v>
                </c:pt>
                <c:pt idx="70">
                  <c:v>36977</c:v>
                </c:pt>
                <c:pt idx="71">
                  <c:v>36978</c:v>
                </c:pt>
                <c:pt idx="72">
                  <c:v>36979</c:v>
                </c:pt>
                <c:pt idx="73">
                  <c:v>36980</c:v>
                </c:pt>
                <c:pt idx="74">
                  <c:v>36981</c:v>
                </c:pt>
                <c:pt idx="75">
                  <c:v>36982</c:v>
                </c:pt>
                <c:pt idx="76">
                  <c:v>36983</c:v>
                </c:pt>
                <c:pt idx="77">
                  <c:v>36984</c:v>
                </c:pt>
                <c:pt idx="78">
                  <c:v>36985</c:v>
                </c:pt>
                <c:pt idx="79">
                  <c:v>36986</c:v>
                </c:pt>
                <c:pt idx="80">
                  <c:v>36987</c:v>
                </c:pt>
                <c:pt idx="81">
                  <c:v>36988</c:v>
                </c:pt>
                <c:pt idx="82">
                  <c:v>36989</c:v>
                </c:pt>
                <c:pt idx="83">
                  <c:v>36990</c:v>
                </c:pt>
                <c:pt idx="84">
                  <c:v>36991</c:v>
                </c:pt>
                <c:pt idx="85">
                  <c:v>36992</c:v>
                </c:pt>
                <c:pt idx="86">
                  <c:v>36993</c:v>
                </c:pt>
                <c:pt idx="87">
                  <c:v>36994</c:v>
                </c:pt>
                <c:pt idx="88">
                  <c:v>36995</c:v>
                </c:pt>
                <c:pt idx="89">
                  <c:v>36996</c:v>
                </c:pt>
                <c:pt idx="90">
                  <c:v>36997</c:v>
                </c:pt>
                <c:pt idx="91">
                  <c:v>36998</c:v>
                </c:pt>
                <c:pt idx="92">
                  <c:v>36999</c:v>
                </c:pt>
                <c:pt idx="93">
                  <c:v>37000</c:v>
                </c:pt>
                <c:pt idx="94">
                  <c:v>37001</c:v>
                </c:pt>
                <c:pt idx="95">
                  <c:v>37002</c:v>
                </c:pt>
                <c:pt idx="96">
                  <c:v>37003</c:v>
                </c:pt>
                <c:pt idx="97">
                  <c:v>37004</c:v>
                </c:pt>
                <c:pt idx="98">
                  <c:v>37005</c:v>
                </c:pt>
                <c:pt idx="99">
                  <c:v>37006</c:v>
                </c:pt>
                <c:pt idx="100">
                  <c:v>37007</c:v>
                </c:pt>
                <c:pt idx="101">
                  <c:v>37008</c:v>
                </c:pt>
                <c:pt idx="102">
                  <c:v>37009</c:v>
                </c:pt>
                <c:pt idx="103">
                  <c:v>37010</c:v>
                </c:pt>
                <c:pt idx="104">
                  <c:v>37011</c:v>
                </c:pt>
                <c:pt idx="105">
                  <c:v>37012</c:v>
                </c:pt>
                <c:pt idx="106">
                  <c:v>37013</c:v>
                </c:pt>
                <c:pt idx="107">
                  <c:v>37014</c:v>
                </c:pt>
                <c:pt idx="108">
                  <c:v>37015</c:v>
                </c:pt>
                <c:pt idx="109">
                  <c:v>37016</c:v>
                </c:pt>
                <c:pt idx="110">
                  <c:v>37017</c:v>
                </c:pt>
                <c:pt idx="111">
                  <c:v>37018</c:v>
                </c:pt>
                <c:pt idx="112">
                  <c:v>37019</c:v>
                </c:pt>
                <c:pt idx="113">
                  <c:v>37020</c:v>
                </c:pt>
                <c:pt idx="114">
                  <c:v>37021</c:v>
                </c:pt>
                <c:pt idx="115">
                  <c:v>37022</c:v>
                </c:pt>
                <c:pt idx="116">
                  <c:v>37023</c:v>
                </c:pt>
                <c:pt idx="117">
                  <c:v>37024</c:v>
                </c:pt>
                <c:pt idx="118">
                  <c:v>37025</c:v>
                </c:pt>
                <c:pt idx="119">
                  <c:v>37026</c:v>
                </c:pt>
                <c:pt idx="120">
                  <c:v>37027</c:v>
                </c:pt>
                <c:pt idx="121">
                  <c:v>37028</c:v>
                </c:pt>
                <c:pt idx="122">
                  <c:v>37029</c:v>
                </c:pt>
                <c:pt idx="123">
                  <c:v>37030</c:v>
                </c:pt>
                <c:pt idx="124">
                  <c:v>37031</c:v>
                </c:pt>
                <c:pt idx="125">
                  <c:v>37032</c:v>
                </c:pt>
                <c:pt idx="126">
                  <c:v>37033</c:v>
                </c:pt>
                <c:pt idx="127">
                  <c:v>37034</c:v>
                </c:pt>
                <c:pt idx="128">
                  <c:v>37035</c:v>
                </c:pt>
                <c:pt idx="129">
                  <c:v>37036</c:v>
                </c:pt>
                <c:pt idx="130">
                  <c:v>37037</c:v>
                </c:pt>
                <c:pt idx="131">
                  <c:v>37038</c:v>
                </c:pt>
                <c:pt idx="132">
                  <c:v>37039</c:v>
                </c:pt>
                <c:pt idx="133">
                  <c:v>37040</c:v>
                </c:pt>
                <c:pt idx="134">
                  <c:v>37041</c:v>
                </c:pt>
                <c:pt idx="135">
                  <c:v>37042</c:v>
                </c:pt>
                <c:pt idx="136">
                  <c:v>37043</c:v>
                </c:pt>
                <c:pt idx="137">
                  <c:v>37044</c:v>
                </c:pt>
                <c:pt idx="138">
                  <c:v>37045</c:v>
                </c:pt>
                <c:pt idx="139">
                  <c:v>37046</c:v>
                </c:pt>
                <c:pt idx="140">
                  <c:v>37047</c:v>
                </c:pt>
                <c:pt idx="141">
                  <c:v>37048</c:v>
                </c:pt>
                <c:pt idx="142">
                  <c:v>37049</c:v>
                </c:pt>
                <c:pt idx="143">
                  <c:v>37050</c:v>
                </c:pt>
                <c:pt idx="144">
                  <c:v>37051</c:v>
                </c:pt>
                <c:pt idx="145">
                  <c:v>37052</c:v>
                </c:pt>
                <c:pt idx="146">
                  <c:v>37053</c:v>
                </c:pt>
                <c:pt idx="147">
                  <c:v>37054</c:v>
                </c:pt>
                <c:pt idx="148">
                  <c:v>37055</c:v>
                </c:pt>
                <c:pt idx="149">
                  <c:v>37056</c:v>
                </c:pt>
                <c:pt idx="150">
                  <c:v>37057</c:v>
                </c:pt>
                <c:pt idx="151">
                  <c:v>37058</c:v>
                </c:pt>
                <c:pt idx="152">
                  <c:v>37059</c:v>
                </c:pt>
                <c:pt idx="153">
                  <c:v>37060</c:v>
                </c:pt>
                <c:pt idx="154">
                  <c:v>37061</c:v>
                </c:pt>
                <c:pt idx="155">
                  <c:v>37062</c:v>
                </c:pt>
                <c:pt idx="156">
                  <c:v>37063</c:v>
                </c:pt>
                <c:pt idx="157">
                  <c:v>37064</c:v>
                </c:pt>
                <c:pt idx="158">
                  <c:v>37065</c:v>
                </c:pt>
                <c:pt idx="159">
                  <c:v>37066</c:v>
                </c:pt>
                <c:pt idx="160">
                  <c:v>37067</c:v>
                </c:pt>
                <c:pt idx="161">
                  <c:v>37068</c:v>
                </c:pt>
                <c:pt idx="162">
                  <c:v>37069</c:v>
                </c:pt>
                <c:pt idx="163">
                  <c:v>37070</c:v>
                </c:pt>
                <c:pt idx="164">
                  <c:v>37071</c:v>
                </c:pt>
                <c:pt idx="165">
                  <c:v>37072</c:v>
                </c:pt>
                <c:pt idx="166">
                  <c:v>37073</c:v>
                </c:pt>
                <c:pt idx="167">
                  <c:v>37074</c:v>
                </c:pt>
                <c:pt idx="168">
                  <c:v>37075</c:v>
                </c:pt>
                <c:pt idx="169">
                  <c:v>37076</c:v>
                </c:pt>
                <c:pt idx="170">
                  <c:v>37077</c:v>
                </c:pt>
                <c:pt idx="171">
                  <c:v>37078</c:v>
                </c:pt>
                <c:pt idx="172">
                  <c:v>37079</c:v>
                </c:pt>
                <c:pt idx="173">
                  <c:v>37080</c:v>
                </c:pt>
                <c:pt idx="174">
                  <c:v>37081</c:v>
                </c:pt>
                <c:pt idx="175">
                  <c:v>37082</c:v>
                </c:pt>
                <c:pt idx="176">
                  <c:v>37083</c:v>
                </c:pt>
                <c:pt idx="177">
                  <c:v>37084</c:v>
                </c:pt>
                <c:pt idx="178">
                  <c:v>37085</c:v>
                </c:pt>
                <c:pt idx="179">
                  <c:v>37086</c:v>
                </c:pt>
                <c:pt idx="180">
                  <c:v>37087</c:v>
                </c:pt>
                <c:pt idx="181">
                  <c:v>37088</c:v>
                </c:pt>
                <c:pt idx="182">
                  <c:v>37089</c:v>
                </c:pt>
                <c:pt idx="183">
                  <c:v>37090</c:v>
                </c:pt>
                <c:pt idx="184">
                  <c:v>37091</c:v>
                </c:pt>
                <c:pt idx="185">
                  <c:v>37092</c:v>
                </c:pt>
                <c:pt idx="186">
                  <c:v>37093</c:v>
                </c:pt>
                <c:pt idx="187">
                  <c:v>37094</c:v>
                </c:pt>
                <c:pt idx="188">
                  <c:v>37095</c:v>
                </c:pt>
                <c:pt idx="189">
                  <c:v>37096</c:v>
                </c:pt>
                <c:pt idx="190">
                  <c:v>37097</c:v>
                </c:pt>
                <c:pt idx="191">
                  <c:v>37098</c:v>
                </c:pt>
                <c:pt idx="192">
                  <c:v>37099</c:v>
                </c:pt>
                <c:pt idx="193">
                  <c:v>37100</c:v>
                </c:pt>
                <c:pt idx="194">
                  <c:v>37101</c:v>
                </c:pt>
                <c:pt idx="195">
                  <c:v>37102</c:v>
                </c:pt>
                <c:pt idx="196">
                  <c:v>37103</c:v>
                </c:pt>
                <c:pt idx="197">
                  <c:v>37104</c:v>
                </c:pt>
                <c:pt idx="198">
                  <c:v>37105</c:v>
                </c:pt>
                <c:pt idx="199">
                  <c:v>37106</c:v>
                </c:pt>
                <c:pt idx="200">
                  <c:v>37107</c:v>
                </c:pt>
                <c:pt idx="201">
                  <c:v>37108</c:v>
                </c:pt>
                <c:pt idx="202">
                  <c:v>37109</c:v>
                </c:pt>
                <c:pt idx="203">
                  <c:v>37110</c:v>
                </c:pt>
                <c:pt idx="204">
                  <c:v>37111</c:v>
                </c:pt>
                <c:pt idx="205">
                  <c:v>37112</c:v>
                </c:pt>
                <c:pt idx="206">
                  <c:v>37113</c:v>
                </c:pt>
                <c:pt idx="207">
                  <c:v>37114</c:v>
                </c:pt>
                <c:pt idx="208">
                  <c:v>37115</c:v>
                </c:pt>
                <c:pt idx="209">
                  <c:v>37116</c:v>
                </c:pt>
                <c:pt idx="210">
                  <c:v>37117</c:v>
                </c:pt>
                <c:pt idx="211">
                  <c:v>37118</c:v>
                </c:pt>
                <c:pt idx="212">
                  <c:v>37119</c:v>
                </c:pt>
                <c:pt idx="213">
                  <c:v>37120</c:v>
                </c:pt>
                <c:pt idx="214">
                  <c:v>37121</c:v>
                </c:pt>
                <c:pt idx="215">
                  <c:v>37122</c:v>
                </c:pt>
                <c:pt idx="216">
                  <c:v>37123</c:v>
                </c:pt>
                <c:pt idx="217">
                  <c:v>37124</c:v>
                </c:pt>
                <c:pt idx="218">
                  <c:v>37125</c:v>
                </c:pt>
                <c:pt idx="219">
                  <c:v>37126</c:v>
                </c:pt>
                <c:pt idx="220">
                  <c:v>37127</c:v>
                </c:pt>
                <c:pt idx="221">
                  <c:v>37128</c:v>
                </c:pt>
                <c:pt idx="222">
                  <c:v>37129</c:v>
                </c:pt>
                <c:pt idx="223">
                  <c:v>37130</c:v>
                </c:pt>
                <c:pt idx="224">
                  <c:v>37131</c:v>
                </c:pt>
                <c:pt idx="225">
                  <c:v>37132</c:v>
                </c:pt>
                <c:pt idx="226">
                  <c:v>37133</c:v>
                </c:pt>
                <c:pt idx="227">
                  <c:v>37134</c:v>
                </c:pt>
                <c:pt idx="228">
                  <c:v>37135</c:v>
                </c:pt>
                <c:pt idx="229">
                  <c:v>37136</c:v>
                </c:pt>
                <c:pt idx="230">
                  <c:v>37137</c:v>
                </c:pt>
                <c:pt idx="231">
                  <c:v>37138</c:v>
                </c:pt>
                <c:pt idx="232">
                  <c:v>37139</c:v>
                </c:pt>
                <c:pt idx="233">
                  <c:v>37140</c:v>
                </c:pt>
                <c:pt idx="234">
                  <c:v>37141</c:v>
                </c:pt>
                <c:pt idx="235">
                  <c:v>37142</c:v>
                </c:pt>
                <c:pt idx="236">
                  <c:v>37143</c:v>
                </c:pt>
                <c:pt idx="237">
                  <c:v>37144</c:v>
                </c:pt>
                <c:pt idx="238">
                  <c:v>37145</c:v>
                </c:pt>
                <c:pt idx="239">
                  <c:v>37146</c:v>
                </c:pt>
                <c:pt idx="240">
                  <c:v>37147</c:v>
                </c:pt>
                <c:pt idx="241">
                  <c:v>37148</c:v>
                </c:pt>
                <c:pt idx="242">
                  <c:v>37149</c:v>
                </c:pt>
                <c:pt idx="243">
                  <c:v>37150</c:v>
                </c:pt>
                <c:pt idx="244">
                  <c:v>37151</c:v>
                </c:pt>
                <c:pt idx="245">
                  <c:v>37152</c:v>
                </c:pt>
                <c:pt idx="246">
                  <c:v>37153</c:v>
                </c:pt>
                <c:pt idx="247">
                  <c:v>37154</c:v>
                </c:pt>
                <c:pt idx="248">
                  <c:v>37155</c:v>
                </c:pt>
                <c:pt idx="249">
                  <c:v>37156</c:v>
                </c:pt>
                <c:pt idx="250">
                  <c:v>37157</c:v>
                </c:pt>
                <c:pt idx="251">
                  <c:v>37158</c:v>
                </c:pt>
                <c:pt idx="252">
                  <c:v>37159</c:v>
                </c:pt>
                <c:pt idx="253">
                  <c:v>37160</c:v>
                </c:pt>
                <c:pt idx="254">
                  <c:v>37161</c:v>
                </c:pt>
                <c:pt idx="255">
                  <c:v>37162</c:v>
                </c:pt>
                <c:pt idx="256">
                  <c:v>37163</c:v>
                </c:pt>
                <c:pt idx="257">
                  <c:v>37164</c:v>
                </c:pt>
                <c:pt idx="258">
                  <c:v>37165</c:v>
                </c:pt>
                <c:pt idx="259">
                  <c:v>37166</c:v>
                </c:pt>
                <c:pt idx="260">
                  <c:v>37167</c:v>
                </c:pt>
                <c:pt idx="261">
                  <c:v>37168</c:v>
                </c:pt>
                <c:pt idx="262">
                  <c:v>37169</c:v>
                </c:pt>
                <c:pt idx="263">
                  <c:v>37170</c:v>
                </c:pt>
                <c:pt idx="264">
                  <c:v>37171</c:v>
                </c:pt>
                <c:pt idx="265">
                  <c:v>37172</c:v>
                </c:pt>
                <c:pt idx="266">
                  <c:v>37173</c:v>
                </c:pt>
                <c:pt idx="267">
                  <c:v>37174</c:v>
                </c:pt>
                <c:pt idx="268">
                  <c:v>37175</c:v>
                </c:pt>
                <c:pt idx="269">
                  <c:v>37176</c:v>
                </c:pt>
                <c:pt idx="270">
                  <c:v>37177</c:v>
                </c:pt>
                <c:pt idx="271">
                  <c:v>37178</c:v>
                </c:pt>
                <c:pt idx="272">
                  <c:v>37179</c:v>
                </c:pt>
                <c:pt idx="273">
                  <c:v>37180</c:v>
                </c:pt>
                <c:pt idx="274">
                  <c:v>37181</c:v>
                </c:pt>
                <c:pt idx="275">
                  <c:v>37182</c:v>
                </c:pt>
                <c:pt idx="276">
                  <c:v>37183</c:v>
                </c:pt>
                <c:pt idx="277">
                  <c:v>37184</c:v>
                </c:pt>
                <c:pt idx="278">
                  <c:v>37185</c:v>
                </c:pt>
                <c:pt idx="279">
                  <c:v>37186</c:v>
                </c:pt>
                <c:pt idx="280">
                  <c:v>37187</c:v>
                </c:pt>
                <c:pt idx="281">
                  <c:v>37188</c:v>
                </c:pt>
                <c:pt idx="282">
                  <c:v>37189</c:v>
                </c:pt>
                <c:pt idx="283">
                  <c:v>37190</c:v>
                </c:pt>
                <c:pt idx="284">
                  <c:v>37191</c:v>
                </c:pt>
                <c:pt idx="285">
                  <c:v>37192</c:v>
                </c:pt>
                <c:pt idx="286">
                  <c:v>37193</c:v>
                </c:pt>
                <c:pt idx="287">
                  <c:v>37194</c:v>
                </c:pt>
                <c:pt idx="288">
                  <c:v>37195</c:v>
                </c:pt>
                <c:pt idx="289">
                  <c:v>37196</c:v>
                </c:pt>
                <c:pt idx="290">
                  <c:v>37197</c:v>
                </c:pt>
                <c:pt idx="291">
                  <c:v>37198</c:v>
                </c:pt>
                <c:pt idx="292">
                  <c:v>37199</c:v>
                </c:pt>
                <c:pt idx="293">
                  <c:v>37200</c:v>
                </c:pt>
                <c:pt idx="294">
                  <c:v>37201</c:v>
                </c:pt>
                <c:pt idx="295">
                  <c:v>37202</c:v>
                </c:pt>
                <c:pt idx="296">
                  <c:v>37203</c:v>
                </c:pt>
                <c:pt idx="297">
                  <c:v>37204</c:v>
                </c:pt>
                <c:pt idx="298">
                  <c:v>37205</c:v>
                </c:pt>
                <c:pt idx="299">
                  <c:v>37206</c:v>
                </c:pt>
                <c:pt idx="300">
                  <c:v>37207</c:v>
                </c:pt>
                <c:pt idx="301">
                  <c:v>37208</c:v>
                </c:pt>
                <c:pt idx="302">
                  <c:v>37209</c:v>
                </c:pt>
                <c:pt idx="303">
                  <c:v>37210</c:v>
                </c:pt>
                <c:pt idx="304">
                  <c:v>37211</c:v>
                </c:pt>
                <c:pt idx="305">
                  <c:v>37212</c:v>
                </c:pt>
                <c:pt idx="306">
                  <c:v>37213</c:v>
                </c:pt>
                <c:pt idx="307">
                  <c:v>37214</c:v>
                </c:pt>
                <c:pt idx="308">
                  <c:v>37215</c:v>
                </c:pt>
                <c:pt idx="309">
                  <c:v>37216</c:v>
                </c:pt>
                <c:pt idx="310">
                  <c:v>37217</c:v>
                </c:pt>
                <c:pt idx="311">
                  <c:v>37218</c:v>
                </c:pt>
                <c:pt idx="312">
                  <c:v>37219</c:v>
                </c:pt>
                <c:pt idx="313">
                  <c:v>37220</c:v>
                </c:pt>
                <c:pt idx="314">
                  <c:v>37221</c:v>
                </c:pt>
                <c:pt idx="315">
                  <c:v>37222</c:v>
                </c:pt>
                <c:pt idx="316">
                  <c:v>37223</c:v>
                </c:pt>
                <c:pt idx="317">
                  <c:v>37224</c:v>
                </c:pt>
                <c:pt idx="318">
                  <c:v>37225</c:v>
                </c:pt>
                <c:pt idx="319">
                  <c:v>37226</c:v>
                </c:pt>
                <c:pt idx="320">
                  <c:v>37227</c:v>
                </c:pt>
                <c:pt idx="321">
                  <c:v>37228</c:v>
                </c:pt>
                <c:pt idx="322">
                  <c:v>37229</c:v>
                </c:pt>
                <c:pt idx="323">
                  <c:v>37230</c:v>
                </c:pt>
                <c:pt idx="324">
                  <c:v>37231</c:v>
                </c:pt>
                <c:pt idx="325">
                  <c:v>37232</c:v>
                </c:pt>
                <c:pt idx="326">
                  <c:v>37233</c:v>
                </c:pt>
                <c:pt idx="327">
                  <c:v>37234</c:v>
                </c:pt>
                <c:pt idx="328">
                  <c:v>37235</c:v>
                </c:pt>
                <c:pt idx="329">
                  <c:v>37236</c:v>
                </c:pt>
                <c:pt idx="330">
                  <c:v>37237</c:v>
                </c:pt>
                <c:pt idx="331">
                  <c:v>37238</c:v>
                </c:pt>
                <c:pt idx="332">
                  <c:v>37239</c:v>
                </c:pt>
                <c:pt idx="333">
                  <c:v>37240</c:v>
                </c:pt>
                <c:pt idx="334">
                  <c:v>37241</c:v>
                </c:pt>
                <c:pt idx="335">
                  <c:v>37242</c:v>
                </c:pt>
                <c:pt idx="336">
                  <c:v>37243</c:v>
                </c:pt>
                <c:pt idx="337">
                  <c:v>37244</c:v>
                </c:pt>
                <c:pt idx="338">
                  <c:v>37245</c:v>
                </c:pt>
                <c:pt idx="339">
                  <c:v>37246</c:v>
                </c:pt>
                <c:pt idx="340">
                  <c:v>37247</c:v>
                </c:pt>
                <c:pt idx="341">
                  <c:v>37248</c:v>
                </c:pt>
                <c:pt idx="342">
                  <c:v>37249</c:v>
                </c:pt>
                <c:pt idx="343">
                  <c:v>37250</c:v>
                </c:pt>
                <c:pt idx="344">
                  <c:v>37251</c:v>
                </c:pt>
                <c:pt idx="345">
                  <c:v>37252</c:v>
                </c:pt>
                <c:pt idx="346">
                  <c:v>37253</c:v>
                </c:pt>
                <c:pt idx="347">
                  <c:v>37254</c:v>
                </c:pt>
                <c:pt idx="348">
                  <c:v>37255</c:v>
                </c:pt>
                <c:pt idx="349">
                  <c:v>37256</c:v>
                </c:pt>
                <c:pt idx="350">
                  <c:v>37257</c:v>
                </c:pt>
                <c:pt idx="351">
                  <c:v>37258</c:v>
                </c:pt>
                <c:pt idx="352">
                  <c:v>37259</c:v>
                </c:pt>
                <c:pt idx="353">
                  <c:v>37260</c:v>
                </c:pt>
                <c:pt idx="354">
                  <c:v>37261</c:v>
                </c:pt>
                <c:pt idx="355">
                  <c:v>37262</c:v>
                </c:pt>
                <c:pt idx="356">
                  <c:v>37263</c:v>
                </c:pt>
                <c:pt idx="357">
                  <c:v>37264</c:v>
                </c:pt>
                <c:pt idx="358">
                  <c:v>37265</c:v>
                </c:pt>
                <c:pt idx="359">
                  <c:v>37266</c:v>
                </c:pt>
                <c:pt idx="360">
                  <c:v>37267</c:v>
                </c:pt>
                <c:pt idx="361">
                  <c:v>37268</c:v>
                </c:pt>
                <c:pt idx="362">
                  <c:v>37269</c:v>
                </c:pt>
                <c:pt idx="363">
                  <c:v>37270</c:v>
                </c:pt>
                <c:pt idx="364">
                  <c:v>37271</c:v>
                </c:pt>
                <c:pt idx="365">
                  <c:v>37272</c:v>
                </c:pt>
                <c:pt idx="366">
                  <c:v>37273</c:v>
                </c:pt>
                <c:pt idx="367">
                  <c:v>37274</c:v>
                </c:pt>
                <c:pt idx="368">
                  <c:v>37275</c:v>
                </c:pt>
                <c:pt idx="369">
                  <c:v>37276</c:v>
                </c:pt>
                <c:pt idx="370">
                  <c:v>37277</c:v>
                </c:pt>
                <c:pt idx="371">
                  <c:v>37278</c:v>
                </c:pt>
                <c:pt idx="372">
                  <c:v>37279</c:v>
                </c:pt>
                <c:pt idx="373">
                  <c:v>37280</c:v>
                </c:pt>
                <c:pt idx="374">
                  <c:v>37281</c:v>
                </c:pt>
                <c:pt idx="375">
                  <c:v>37282</c:v>
                </c:pt>
                <c:pt idx="376">
                  <c:v>37283</c:v>
                </c:pt>
                <c:pt idx="377">
                  <c:v>37284</c:v>
                </c:pt>
                <c:pt idx="378">
                  <c:v>37285</c:v>
                </c:pt>
                <c:pt idx="379">
                  <c:v>37286</c:v>
                </c:pt>
                <c:pt idx="380">
                  <c:v>37287</c:v>
                </c:pt>
                <c:pt idx="381">
                  <c:v>37288</c:v>
                </c:pt>
                <c:pt idx="382">
                  <c:v>37289</c:v>
                </c:pt>
                <c:pt idx="383">
                  <c:v>37290</c:v>
                </c:pt>
                <c:pt idx="384">
                  <c:v>37291</c:v>
                </c:pt>
                <c:pt idx="385">
                  <c:v>37292</c:v>
                </c:pt>
                <c:pt idx="386">
                  <c:v>37293</c:v>
                </c:pt>
                <c:pt idx="387">
                  <c:v>37294</c:v>
                </c:pt>
                <c:pt idx="388">
                  <c:v>37295</c:v>
                </c:pt>
                <c:pt idx="389">
                  <c:v>37296</c:v>
                </c:pt>
                <c:pt idx="390">
                  <c:v>37297</c:v>
                </c:pt>
                <c:pt idx="391">
                  <c:v>37298</c:v>
                </c:pt>
                <c:pt idx="392">
                  <c:v>37299</c:v>
                </c:pt>
                <c:pt idx="393">
                  <c:v>37300</c:v>
                </c:pt>
                <c:pt idx="394">
                  <c:v>37301</c:v>
                </c:pt>
                <c:pt idx="395">
                  <c:v>37302</c:v>
                </c:pt>
                <c:pt idx="396">
                  <c:v>37303</c:v>
                </c:pt>
                <c:pt idx="397">
                  <c:v>37304</c:v>
                </c:pt>
                <c:pt idx="398">
                  <c:v>37305</c:v>
                </c:pt>
                <c:pt idx="399">
                  <c:v>37306</c:v>
                </c:pt>
                <c:pt idx="400">
                  <c:v>37307</c:v>
                </c:pt>
                <c:pt idx="401">
                  <c:v>37308</c:v>
                </c:pt>
                <c:pt idx="402">
                  <c:v>37309</c:v>
                </c:pt>
                <c:pt idx="403">
                  <c:v>37310</c:v>
                </c:pt>
                <c:pt idx="404">
                  <c:v>37311</c:v>
                </c:pt>
                <c:pt idx="405">
                  <c:v>37312</c:v>
                </c:pt>
                <c:pt idx="406">
                  <c:v>37313</c:v>
                </c:pt>
                <c:pt idx="407">
                  <c:v>37314</c:v>
                </c:pt>
                <c:pt idx="408">
                  <c:v>37315</c:v>
                </c:pt>
                <c:pt idx="409">
                  <c:v>37316</c:v>
                </c:pt>
                <c:pt idx="410">
                  <c:v>37317</c:v>
                </c:pt>
                <c:pt idx="411">
                  <c:v>37318</c:v>
                </c:pt>
                <c:pt idx="412">
                  <c:v>37319</c:v>
                </c:pt>
                <c:pt idx="413">
                  <c:v>37320</c:v>
                </c:pt>
                <c:pt idx="414">
                  <c:v>37321</c:v>
                </c:pt>
                <c:pt idx="415">
                  <c:v>37322</c:v>
                </c:pt>
                <c:pt idx="416">
                  <c:v>37323</c:v>
                </c:pt>
                <c:pt idx="417">
                  <c:v>37324</c:v>
                </c:pt>
                <c:pt idx="418">
                  <c:v>37325</c:v>
                </c:pt>
                <c:pt idx="419">
                  <c:v>37326</c:v>
                </c:pt>
                <c:pt idx="420">
                  <c:v>37327</c:v>
                </c:pt>
                <c:pt idx="421">
                  <c:v>37328</c:v>
                </c:pt>
                <c:pt idx="422">
                  <c:v>37329</c:v>
                </c:pt>
                <c:pt idx="423">
                  <c:v>37330</c:v>
                </c:pt>
                <c:pt idx="424">
                  <c:v>37331</c:v>
                </c:pt>
                <c:pt idx="425">
                  <c:v>37332</c:v>
                </c:pt>
                <c:pt idx="426">
                  <c:v>37333</c:v>
                </c:pt>
                <c:pt idx="427">
                  <c:v>37334</c:v>
                </c:pt>
                <c:pt idx="428">
                  <c:v>37335</c:v>
                </c:pt>
                <c:pt idx="429">
                  <c:v>37336</c:v>
                </c:pt>
                <c:pt idx="430">
                  <c:v>37337</c:v>
                </c:pt>
                <c:pt idx="431">
                  <c:v>37338</c:v>
                </c:pt>
                <c:pt idx="432">
                  <c:v>37339</c:v>
                </c:pt>
                <c:pt idx="433">
                  <c:v>37340</c:v>
                </c:pt>
                <c:pt idx="434">
                  <c:v>37341</c:v>
                </c:pt>
                <c:pt idx="435">
                  <c:v>37342</c:v>
                </c:pt>
                <c:pt idx="436">
                  <c:v>37343</c:v>
                </c:pt>
                <c:pt idx="437">
                  <c:v>37344</c:v>
                </c:pt>
                <c:pt idx="438">
                  <c:v>37345</c:v>
                </c:pt>
                <c:pt idx="439">
                  <c:v>37346</c:v>
                </c:pt>
                <c:pt idx="440">
                  <c:v>37347</c:v>
                </c:pt>
                <c:pt idx="441">
                  <c:v>37348</c:v>
                </c:pt>
                <c:pt idx="442">
                  <c:v>37349</c:v>
                </c:pt>
                <c:pt idx="443">
                  <c:v>37350</c:v>
                </c:pt>
                <c:pt idx="444">
                  <c:v>37351</c:v>
                </c:pt>
                <c:pt idx="445">
                  <c:v>37352</c:v>
                </c:pt>
                <c:pt idx="446">
                  <c:v>37353</c:v>
                </c:pt>
                <c:pt idx="447">
                  <c:v>37354</c:v>
                </c:pt>
                <c:pt idx="448">
                  <c:v>37355</c:v>
                </c:pt>
                <c:pt idx="449">
                  <c:v>37356</c:v>
                </c:pt>
                <c:pt idx="450">
                  <c:v>37357</c:v>
                </c:pt>
                <c:pt idx="451">
                  <c:v>37358</c:v>
                </c:pt>
                <c:pt idx="452">
                  <c:v>37359</c:v>
                </c:pt>
                <c:pt idx="453">
                  <c:v>37360</c:v>
                </c:pt>
                <c:pt idx="454">
                  <c:v>37361</c:v>
                </c:pt>
                <c:pt idx="455">
                  <c:v>37362</c:v>
                </c:pt>
                <c:pt idx="456">
                  <c:v>37363</c:v>
                </c:pt>
                <c:pt idx="457">
                  <c:v>37364</c:v>
                </c:pt>
                <c:pt idx="458">
                  <c:v>37365</c:v>
                </c:pt>
                <c:pt idx="459">
                  <c:v>37366</c:v>
                </c:pt>
                <c:pt idx="460">
                  <c:v>37367</c:v>
                </c:pt>
                <c:pt idx="461">
                  <c:v>37368</c:v>
                </c:pt>
                <c:pt idx="462">
                  <c:v>37369</c:v>
                </c:pt>
                <c:pt idx="463">
                  <c:v>37370</c:v>
                </c:pt>
                <c:pt idx="464">
                  <c:v>37371</c:v>
                </c:pt>
                <c:pt idx="465">
                  <c:v>37372</c:v>
                </c:pt>
                <c:pt idx="466">
                  <c:v>37373</c:v>
                </c:pt>
                <c:pt idx="467">
                  <c:v>37374</c:v>
                </c:pt>
                <c:pt idx="468">
                  <c:v>37375</c:v>
                </c:pt>
                <c:pt idx="469">
                  <c:v>37376</c:v>
                </c:pt>
                <c:pt idx="470">
                  <c:v>37377</c:v>
                </c:pt>
                <c:pt idx="471">
                  <c:v>37378</c:v>
                </c:pt>
                <c:pt idx="472">
                  <c:v>37379</c:v>
                </c:pt>
                <c:pt idx="473">
                  <c:v>37380</c:v>
                </c:pt>
                <c:pt idx="474">
                  <c:v>37381</c:v>
                </c:pt>
                <c:pt idx="475">
                  <c:v>37382</c:v>
                </c:pt>
                <c:pt idx="476">
                  <c:v>37383</c:v>
                </c:pt>
                <c:pt idx="477">
                  <c:v>37384</c:v>
                </c:pt>
                <c:pt idx="478">
                  <c:v>37385</c:v>
                </c:pt>
                <c:pt idx="479">
                  <c:v>37386</c:v>
                </c:pt>
                <c:pt idx="480">
                  <c:v>37387</c:v>
                </c:pt>
                <c:pt idx="481">
                  <c:v>37388</c:v>
                </c:pt>
                <c:pt idx="482">
                  <c:v>37389</c:v>
                </c:pt>
                <c:pt idx="483">
                  <c:v>37390</c:v>
                </c:pt>
                <c:pt idx="484">
                  <c:v>37391</c:v>
                </c:pt>
                <c:pt idx="485">
                  <c:v>37392</c:v>
                </c:pt>
                <c:pt idx="486">
                  <c:v>37393</c:v>
                </c:pt>
                <c:pt idx="487">
                  <c:v>37394</c:v>
                </c:pt>
                <c:pt idx="488">
                  <c:v>37395</c:v>
                </c:pt>
                <c:pt idx="489">
                  <c:v>37396</c:v>
                </c:pt>
                <c:pt idx="490">
                  <c:v>37397</c:v>
                </c:pt>
                <c:pt idx="491">
                  <c:v>37398</c:v>
                </c:pt>
                <c:pt idx="492">
                  <c:v>37399</c:v>
                </c:pt>
                <c:pt idx="493">
                  <c:v>37400</c:v>
                </c:pt>
                <c:pt idx="494">
                  <c:v>37401</c:v>
                </c:pt>
                <c:pt idx="495">
                  <c:v>37402</c:v>
                </c:pt>
                <c:pt idx="496">
                  <c:v>37403</c:v>
                </c:pt>
                <c:pt idx="497">
                  <c:v>37404</c:v>
                </c:pt>
                <c:pt idx="498">
                  <c:v>37405</c:v>
                </c:pt>
                <c:pt idx="499">
                  <c:v>37406</c:v>
                </c:pt>
                <c:pt idx="500">
                  <c:v>37407</c:v>
                </c:pt>
                <c:pt idx="501">
                  <c:v>37408</c:v>
                </c:pt>
                <c:pt idx="502">
                  <c:v>37409</c:v>
                </c:pt>
                <c:pt idx="503">
                  <c:v>37410</c:v>
                </c:pt>
                <c:pt idx="504">
                  <c:v>37411</c:v>
                </c:pt>
                <c:pt idx="505">
                  <c:v>37412</c:v>
                </c:pt>
                <c:pt idx="506">
                  <c:v>37413</c:v>
                </c:pt>
                <c:pt idx="507">
                  <c:v>37414</c:v>
                </c:pt>
                <c:pt idx="508">
                  <c:v>37415</c:v>
                </c:pt>
                <c:pt idx="509">
                  <c:v>37416</c:v>
                </c:pt>
                <c:pt idx="510">
                  <c:v>37417</c:v>
                </c:pt>
                <c:pt idx="511">
                  <c:v>37418</c:v>
                </c:pt>
                <c:pt idx="512">
                  <c:v>37419</c:v>
                </c:pt>
                <c:pt idx="513">
                  <c:v>37420</c:v>
                </c:pt>
                <c:pt idx="514">
                  <c:v>37421</c:v>
                </c:pt>
                <c:pt idx="515">
                  <c:v>37422</c:v>
                </c:pt>
                <c:pt idx="516">
                  <c:v>37423</c:v>
                </c:pt>
                <c:pt idx="517">
                  <c:v>37424</c:v>
                </c:pt>
                <c:pt idx="518">
                  <c:v>37425</c:v>
                </c:pt>
                <c:pt idx="519">
                  <c:v>37426</c:v>
                </c:pt>
                <c:pt idx="520">
                  <c:v>37427</c:v>
                </c:pt>
                <c:pt idx="521">
                  <c:v>37428</c:v>
                </c:pt>
                <c:pt idx="522">
                  <c:v>37429</c:v>
                </c:pt>
                <c:pt idx="523">
                  <c:v>37430</c:v>
                </c:pt>
                <c:pt idx="524">
                  <c:v>37431</c:v>
                </c:pt>
                <c:pt idx="525">
                  <c:v>37432</c:v>
                </c:pt>
                <c:pt idx="526">
                  <c:v>37433</c:v>
                </c:pt>
                <c:pt idx="527">
                  <c:v>37434</c:v>
                </c:pt>
                <c:pt idx="528">
                  <c:v>37435</c:v>
                </c:pt>
                <c:pt idx="529">
                  <c:v>37436</c:v>
                </c:pt>
                <c:pt idx="530">
                  <c:v>37437</c:v>
                </c:pt>
                <c:pt idx="531">
                  <c:v>37438</c:v>
                </c:pt>
                <c:pt idx="532">
                  <c:v>37439</c:v>
                </c:pt>
                <c:pt idx="533">
                  <c:v>37440</c:v>
                </c:pt>
                <c:pt idx="534">
                  <c:v>37441</c:v>
                </c:pt>
                <c:pt idx="535">
                  <c:v>37442</c:v>
                </c:pt>
                <c:pt idx="536">
                  <c:v>37443</c:v>
                </c:pt>
                <c:pt idx="537">
                  <c:v>37444</c:v>
                </c:pt>
                <c:pt idx="538">
                  <c:v>37445</c:v>
                </c:pt>
                <c:pt idx="539">
                  <c:v>37446</c:v>
                </c:pt>
                <c:pt idx="540">
                  <c:v>37447</c:v>
                </c:pt>
                <c:pt idx="541">
                  <c:v>37448</c:v>
                </c:pt>
                <c:pt idx="542">
                  <c:v>37449</c:v>
                </c:pt>
                <c:pt idx="543">
                  <c:v>37450</c:v>
                </c:pt>
                <c:pt idx="544">
                  <c:v>37451</c:v>
                </c:pt>
                <c:pt idx="545">
                  <c:v>37452</c:v>
                </c:pt>
                <c:pt idx="546">
                  <c:v>37453</c:v>
                </c:pt>
                <c:pt idx="547">
                  <c:v>37454</c:v>
                </c:pt>
                <c:pt idx="548">
                  <c:v>37455</c:v>
                </c:pt>
                <c:pt idx="549">
                  <c:v>37456</c:v>
                </c:pt>
                <c:pt idx="550">
                  <c:v>37457</c:v>
                </c:pt>
                <c:pt idx="551">
                  <c:v>37458</c:v>
                </c:pt>
                <c:pt idx="552">
                  <c:v>37459</c:v>
                </c:pt>
                <c:pt idx="553">
                  <c:v>37460</c:v>
                </c:pt>
                <c:pt idx="554">
                  <c:v>37461</c:v>
                </c:pt>
                <c:pt idx="555">
                  <c:v>37462</c:v>
                </c:pt>
                <c:pt idx="556">
                  <c:v>37463</c:v>
                </c:pt>
                <c:pt idx="557">
                  <c:v>37464</c:v>
                </c:pt>
                <c:pt idx="558">
                  <c:v>37465</c:v>
                </c:pt>
                <c:pt idx="559">
                  <c:v>37466</c:v>
                </c:pt>
                <c:pt idx="560">
                  <c:v>37467</c:v>
                </c:pt>
                <c:pt idx="561">
                  <c:v>37468</c:v>
                </c:pt>
                <c:pt idx="562">
                  <c:v>37469</c:v>
                </c:pt>
                <c:pt idx="563">
                  <c:v>37470</c:v>
                </c:pt>
                <c:pt idx="564">
                  <c:v>37471</c:v>
                </c:pt>
                <c:pt idx="565">
                  <c:v>37472</c:v>
                </c:pt>
                <c:pt idx="566">
                  <c:v>37473</c:v>
                </c:pt>
                <c:pt idx="567">
                  <c:v>37474</c:v>
                </c:pt>
                <c:pt idx="568">
                  <c:v>37475</c:v>
                </c:pt>
                <c:pt idx="569">
                  <c:v>37476</c:v>
                </c:pt>
                <c:pt idx="570">
                  <c:v>37477</c:v>
                </c:pt>
                <c:pt idx="571">
                  <c:v>37478</c:v>
                </c:pt>
                <c:pt idx="572">
                  <c:v>37479</c:v>
                </c:pt>
                <c:pt idx="573">
                  <c:v>37480</c:v>
                </c:pt>
                <c:pt idx="574">
                  <c:v>37481</c:v>
                </c:pt>
                <c:pt idx="575">
                  <c:v>37482</c:v>
                </c:pt>
                <c:pt idx="576">
                  <c:v>37483</c:v>
                </c:pt>
                <c:pt idx="577">
                  <c:v>37484</c:v>
                </c:pt>
                <c:pt idx="578">
                  <c:v>37485</c:v>
                </c:pt>
                <c:pt idx="579">
                  <c:v>37486</c:v>
                </c:pt>
                <c:pt idx="580">
                  <c:v>37487</c:v>
                </c:pt>
                <c:pt idx="581">
                  <c:v>37488</c:v>
                </c:pt>
                <c:pt idx="582">
                  <c:v>37489</c:v>
                </c:pt>
                <c:pt idx="583">
                  <c:v>37490</c:v>
                </c:pt>
                <c:pt idx="584">
                  <c:v>37491</c:v>
                </c:pt>
                <c:pt idx="585">
                  <c:v>37492</c:v>
                </c:pt>
                <c:pt idx="586">
                  <c:v>37493</c:v>
                </c:pt>
                <c:pt idx="587">
                  <c:v>37494</c:v>
                </c:pt>
                <c:pt idx="588">
                  <c:v>37495</c:v>
                </c:pt>
                <c:pt idx="589">
                  <c:v>37496</c:v>
                </c:pt>
                <c:pt idx="590">
                  <c:v>37497</c:v>
                </c:pt>
                <c:pt idx="591">
                  <c:v>37498</c:v>
                </c:pt>
                <c:pt idx="592">
                  <c:v>37499</c:v>
                </c:pt>
                <c:pt idx="593">
                  <c:v>37500</c:v>
                </c:pt>
                <c:pt idx="594">
                  <c:v>37501</c:v>
                </c:pt>
                <c:pt idx="595">
                  <c:v>37502</c:v>
                </c:pt>
                <c:pt idx="596">
                  <c:v>37503</c:v>
                </c:pt>
                <c:pt idx="597">
                  <c:v>37504</c:v>
                </c:pt>
                <c:pt idx="598">
                  <c:v>37505</c:v>
                </c:pt>
                <c:pt idx="599">
                  <c:v>37506</c:v>
                </c:pt>
                <c:pt idx="600">
                  <c:v>37507</c:v>
                </c:pt>
                <c:pt idx="601">
                  <c:v>37508</c:v>
                </c:pt>
                <c:pt idx="602">
                  <c:v>37509</c:v>
                </c:pt>
                <c:pt idx="603">
                  <c:v>37510</c:v>
                </c:pt>
                <c:pt idx="604">
                  <c:v>37511</c:v>
                </c:pt>
                <c:pt idx="605">
                  <c:v>37512</c:v>
                </c:pt>
                <c:pt idx="606">
                  <c:v>37513</c:v>
                </c:pt>
                <c:pt idx="607">
                  <c:v>37514</c:v>
                </c:pt>
                <c:pt idx="608">
                  <c:v>37515</c:v>
                </c:pt>
                <c:pt idx="609">
                  <c:v>37516</c:v>
                </c:pt>
                <c:pt idx="610">
                  <c:v>37517</c:v>
                </c:pt>
                <c:pt idx="611">
                  <c:v>37518</c:v>
                </c:pt>
                <c:pt idx="612">
                  <c:v>37519</c:v>
                </c:pt>
                <c:pt idx="613">
                  <c:v>37520</c:v>
                </c:pt>
                <c:pt idx="614">
                  <c:v>37521</c:v>
                </c:pt>
                <c:pt idx="615">
                  <c:v>37522</c:v>
                </c:pt>
                <c:pt idx="616">
                  <c:v>37523</c:v>
                </c:pt>
                <c:pt idx="617">
                  <c:v>37524</c:v>
                </c:pt>
                <c:pt idx="618">
                  <c:v>37525</c:v>
                </c:pt>
                <c:pt idx="619">
                  <c:v>37526</c:v>
                </c:pt>
                <c:pt idx="620">
                  <c:v>37527</c:v>
                </c:pt>
                <c:pt idx="621">
                  <c:v>37528</c:v>
                </c:pt>
                <c:pt idx="622">
                  <c:v>37529</c:v>
                </c:pt>
                <c:pt idx="623">
                  <c:v>37530</c:v>
                </c:pt>
                <c:pt idx="624">
                  <c:v>37531</c:v>
                </c:pt>
                <c:pt idx="625">
                  <c:v>37532</c:v>
                </c:pt>
                <c:pt idx="626">
                  <c:v>37533</c:v>
                </c:pt>
                <c:pt idx="627">
                  <c:v>37534</c:v>
                </c:pt>
                <c:pt idx="628">
                  <c:v>37535</c:v>
                </c:pt>
                <c:pt idx="629">
                  <c:v>37536</c:v>
                </c:pt>
                <c:pt idx="630">
                  <c:v>37537</c:v>
                </c:pt>
                <c:pt idx="631">
                  <c:v>37538</c:v>
                </c:pt>
                <c:pt idx="632">
                  <c:v>37539</c:v>
                </c:pt>
                <c:pt idx="633">
                  <c:v>37540</c:v>
                </c:pt>
                <c:pt idx="634">
                  <c:v>37541</c:v>
                </c:pt>
                <c:pt idx="635">
                  <c:v>37542</c:v>
                </c:pt>
                <c:pt idx="636">
                  <c:v>37543</c:v>
                </c:pt>
                <c:pt idx="637">
                  <c:v>37544</c:v>
                </c:pt>
                <c:pt idx="638">
                  <c:v>37545</c:v>
                </c:pt>
                <c:pt idx="639">
                  <c:v>37546</c:v>
                </c:pt>
                <c:pt idx="640">
                  <c:v>37547</c:v>
                </c:pt>
                <c:pt idx="641">
                  <c:v>37548</c:v>
                </c:pt>
                <c:pt idx="642">
                  <c:v>37549</c:v>
                </c:pt>
                <c:pt idx="643">
                  <c:v>37550</c:v>
                </c:pt>
                <c:pt idx="644">
                  <c:v>37551</c:v>
                </c:pt>
                <c:pt idx="645">
                  <c:v>37552</c:v>
                </c:pt>
                <c:pt idx="646">
                  <c:v>37553</c:v>
                </c:pt>
                <c:pt idx="647">
                  <c:v>37554</c:v>
                </c:pt>
                <c:pt idx="648">
                  <c:v>37555</c:v>
                </c:pt>
                <c:pt idx="649">
                  <c:v>37556</c:v>
                </c:pt>
                <c:pt idx="650">
                  <c:v>37557</c:v>
                </c:pt>
                <c:pt idx="651">
                  <c:v>37558</c:v>
                </c:pt>
                <c:pt idx="652">
                  <c:v>37559</c:v>
                </c:pt>
                <c:pt idx="653">
                  <c:v>37560</c:v>
                </c:pt>
                <c:pt idx="654">
                  <c:v>37561</c:v>
                </c:pt>
                <c:pt idx="655">
                  <c:v>37562</c:v>
                </c:pt>
                <c:pt idx="656">
                  <c:v>37563</c:v>
                </c:pt>
                <c:pt idx="657">
                  <c:v>37564</c:v>
                </c:pt>
                <c:pt idx="658">
                  <c:v>37565</c:v>
                </c:pt>
                <c:pt idx="659">
                  <c:v>37566</c:v>
                </c:pt>
                <c:pt idx="660">
                  <c:v>37567</c:v>
                </c:pt>
                <c:pt idx="661">
                  <c:v>37568</c:v>
                </c:pt>
                <c:pt idx="662">
                  <c:v>37569</c:v>
                </c:pt>
                <c:pt idx="663">
                  <c:v>37570</c:v>
                </c:pt>
                <c:pt idx="664">
                  <c:v>37571</c:v>
                </c:pt>
                <c:pt idx="665">
                  <c:v>37572</c:v>
                </c:pt>
                <c:pt idx="666">
                  <c:v>37573</c:v>
                </c:pt>
                <c:pt idx="667">
                  <c:v>37574</c:v>
                </c:pt>
                <c:pt idx="668">
                  <c:v>37575</c:v>
                </c:pt>
                <c:pt idx="669">
                  <c:v>37576</c:v>
                </c:pt>
                <c:pt idx="670">
                  <c:v>37577</c:v>
                </c:pt>
                <c:pt idx="671">
                  <c:v>37578</c:v>
                </c:pt>
                <c:pt idx="672">
                  <c:v>37579</c:v>
                </c:pt>
                <c:pt idx="673">
                  <c:v>37580</c:v>
                </c:pt>
                <c:pt idx="674">
                  <c:v>37581</c:v>
                </c:pt>
                <c:pt idx="675">
                  <c:v>37582</c:v>
                </c:pt>
                <c:pt idx="676">
                  <c:v>37583</c:v>
                </c:pt>
                <c:pt idx="677">
                  <c:v>37584</c:v>
                </c:pt>
                <c:pt idx="678">
                  <c:v>37585</c:v>
                </c:pt>
                <c:pt idx="679">
                  <c:v>37586</c:v>
                </c:pt>
                <c:pt idx="680">
                  <c:v>37587</c:v>
                </c:pt>
                <c:pt idx="681">
                  <c:v>37588</c:v>
                </c:pt>
                <c:pt idx="682">
                  <c:v>37589</c:v>
                </c:pt>
                <c:pt idx="683">
                  <c:v>37590</c:v>
                </c:pt>
                <c:pt idx="684">
                  <c:v>37591</c:v>
                </c:pt>
                <c:pt idx="685">
                  <c:v>37592</c:v>
                </c:pt>
                <c:pt idx="686">
                  <c:v>37593</c:v>
                </c:pt>
                <c:pt idx="687">
                  <c:v>37594</c:v>
                </c:pt>
                <c:pt idx="688">
                  <c:v>37595</c:v>
                </c:pt>
                <c:pt idx="689">
                  <c:v>37596</c:v>
                </c:pt>
                <c:pt idx="690">
                  <c:v>37597</c:v>
                </c:pt>
                <c:pt idx="691">
                  <c:v>37598</c:v>
                </c:pt>
                <c:pt idx="692">
                  <c:v>37599</c:v>
                </c:pt>
                <c:pt idx="693">
                  <c:v>37600</c:v>
                </c:pt>
                <c:pt idx="694">
                  <c:v>37601</c:v>
                </c:pt>
                <c:pt idx="695">
                  <c:v>37602</c:v>
                </c:pt>
                <c:pt idx="696">
                  <c:v>37603</c:v>
                </c:pt>
                <c:pt idx="697">
                  <c:v>37604</c:v>
                </c:pt>
                <c:pt idx="698">
                  <c:v>37605</c:v>
                </c:pt>
                <c:pt idx="699">
                  <c:v>37606</c:v>
                </c:pt>
                <c:pt idx="700">
                  <c:v>37607</c:v>
                </c:pt>
                <c:pt idx="701">
                  <c:v>37608</c:v>
                </c:pt>
                <c:pt idx="702">
                  <c:v>37609</c:v>
                </c:pt>
                <c:pt idx="703">
                  <c:v>37610</c:v>
                </c:pt>
                <c:pt idx="704">
                  <c:v>37611</c:v>
                </c:pt>
                <c:pt idx="705">
                  <c:v>37612</c:v>
                </c:pt>
                <c:pt idx="706">
                  <c:v>37613</c:v>
                </c:pt>
                <c:pt idx="707">
                  <c:v>37614</c:v>
                </c:pt>
                <c:pt idx="708">
                  <c:v>37615</c:v>
                </c:pt>
                <c:pt idx="709">
                  <c:v>37616</c:v>
                </c:pt>
                <c:pt idx="710">
                  <c:v>37617</c:v>
                </c:pt>
                <c:pt idx="711">
                  <c:v>37618</c:v>
                </c:pt>
                <c:pt idx="712">
                  <c:v>37619</c:v>
                </c:pt>
                <c:pt idx="713">
                  <c:v>37620</c:v>
                </c:pt>
                <c:pt idx="714">
                  <c:v>37621</c:v>
                </c:pt>
                <c:pt idx="715">
                  <c:v>37622</c:v>
                </c:pt>
                <c:pt idx="716">
                  <c:v>37623</c:v>
                </c:pt>
                <c:pt idx="717">
                  <c:v>37624</c:v>
                </c:pt>
                <c:pt idx="718">
                  <c:v>37625</c:v>
                </c:pt>
                <c:pt idx="719">
                  <c:v>37626</c:v>
                </c:pt>
                <c:pt idx="720">
                  <c:v>37627</c:v>
                </c:pt>
                <c:pt idx="721">
                  <c:v>37628</c:v>
                </c:pt>
                <c:pt idx="722">
                  <c:v>37629</c:v>
                </c:pt>
                <c:pt idx="723">
                  <c:v>37630</c:v>
                </c:pt>
                <c:pt idx="724">
                  <c:v>37631</c:v>
                </c:pt>
                <c:pt idx="725">
                  <c:v>37632</c:v>
                </c:pt>
                <c:pt idx="726">
                  <c:v>37633</c:v>
                </c:pt>
                <c:pt idx="727">
                  <c:v>37634</c:v>
                </c:pt>
                <c:pt idx="728">
                  <c:v>37635</c:v>
                </c:pt>
                <c:pt idx="729">
                  <c:v>37636</c:v>
                </c:pt>
                <c:pt idx="730">
                  <c:v>37637</c:v>
                </c:pt>
                <c:pt idx="731">
                  <c:v>37638</c:v>
                </c:pt>
                <c:pt idx="732">
                  <c:v>37639</c:v>
                </c:pt>
                <c:pt idx="733">
                  <c:v>37640</c:v>
                </c:pt>
                <c:pt idx="734">
                  <c:v>37641</c:v>
                </c:pt>
                <c:pt idx="735">
                  <c:v>37642</c:v>
                </c:pt>
                <c:pt idx="736">
                  <c:v>37643</c:v>
                </c:pt>
                <c:pt idx="737">
                  <c:v>37644</c:v>
                </c:pt>
                <c:pt idx="738">
                  <c:v>37645</c:v>
                </c:pt>
                <c:pt idx="739">
                  <c:v>37646</c:v>
                </c:pt>
                <c:pt idx="740">
                  <c:v>37647</c:v>
                </c:pt>
                <c:pt idx="741">
                  <c:v>37648</c:v>
                </c:pt>
                <c:pt idx="742">
                  <c:v>37649</c:v>
                </c:pt>
                <c:pt idx="743">
                  <c:v>37650</c:v>
                </c:pt>
                <c:pt idx="744">
                  <c:v>37651</c:v>
                </c:pt>
                <c:pt idx="745">
                  <c:v>37652</c:v>
                </c:pt>
                <c:pt idx="746">
                  <c:v>37653</c:v>
                </c:pt>
                <c:pt idx="747">
                  <c:v>37654</c:v>
                </c:pt>
                <c:pt idx="748">
                  <c:v>37655</c:v>
                </c:pt>
                <c:pt idx="749">
                  <c:v>37656</c:v>
                </c:pt>
                <c:pt idx="750">
                  <c:v>37657</c:v>
                </c:pt>
                <c:pt idx="751">
                  <c:v>37658</c:v>
                </c:pt>
                <c:pt idx="752">
                  <c:v>37659</c:v>
                </c:pt>
                <c:pt idx="753">
                  <c:v>37660</c:v>
                </c:pt>
                <c:pt idx="754">
                  <c:v>37661</c:v>
                </c:pt>
                <c:pt idx="755">
                  <c:v>37662</c:v>
                </c:pt>
                <c:pt idx="756">
                  <c:v>37663</c:v>
                </c:pt>
                <c:pt idx="757">
                  <c:v>37664</c:v>
                </c:pt>
                <c:pt idx="758">
                  <c:v>37665</c:v>
                </c:pt>
                <c:pt idx="759">
                  <c:v>37666</c:v>
                </c:pt>
                <c:pt idx="760">
                  <c:v>37667</c:v>
                </c:pt>
                <c:pt idx="761">
                  <c:v>37668</c:v>
                </c:pt>
                <c:pt idx="762">
                  <c:v>37669</c:v>
                </c:pt>
                <c:pt idx="763">
                  <c:v>37670</c:v>
                </c:pt>
                <c:pt idx="764">
                  <c:v>37671</c:v>
                </c:pt>
                <c:pt idx="765">
                  <c:v>37672</c:v>
                </c:pt>
                <c:pt idx="766">
                  <c:v>37673</c:v>
                </c:pt>
                <c:pt idx="767">
                  <c:v>37674</c:v>
                </c:pt>
                <c:pt idx="768">
                  <c:v>37675</c:v>
                </c:pt>
                <c:pt idx="769">
                  <c:v>37676</c:v>
                </c:pt>
                <c:pt idx="770">
                  <c:v>37677</c:v>
                </c:pt>
                <c:pt idx="771">
                  <c:v>37678</c:v>
                </c:pt>
                <c:pt idx="772">
                  <c:v>37679</c:v>
                </c:pt>
                <c:pt idx="773">
                  <c:v>37680</c:v>
                </c:pt>
                <c:pt idx="774">
                  <c:v>37681</c:v>
                </c:pt>
                <c:pt idx="775">
                  <c:v>37682</c:v>
                </c:pt>
                <c:pt idx="776">
                  <c:v>37683</c:v>
                </c:pt>
                <c:pt idx="777">
                  <c:v>37684</c:v>
                </c:pt>
                <c:pt idx="778">
                  <c:v>37685</c:v>
                </c:pt>
                <c:pt idx="779">
                  <c:v>37686</c:v>
                </c:pt>
                <c:pt idx="780">
                  <c:v>37687</c:v>
                </c:pt>
                <c:pt idx="781">
                  <c:v>37688</c:v>
                </c:pt>
                <c:pt idx="782">
                  <c:v>37689</c:v>
                </c:pt>
                <c:pt idx="783">
                  <c:v>37690</c:v>
                </c:pt>
                <c:pt idx="784">
                  <c:v>37691</c:v>
                </c:pt>
                <c:pt idx="785">
                  <c:v>37692</c:v>
                </c:pt>
                <c:pt idx="786">
                  <c:v>37693</c:v>
                </c:pt>
                <c:pt idx="787">
                  <c:v>37694</c:v>
                </c:pt>
                <c:pt idx="788">
                  <c:v>37695</c:v>
                </c:pt>
                <c:pt idx="789">
                  <c:v>37696</c:v>
                </c:pt>
                <c:pt idx="790">
                  <c:v>37697</c:v>
                </c:pt>
                <c:pt idx="791">
                  <c:v>37698</c:v>
                </c:pt>
                <c:pt idx="792">
                  <c:v>37699</c:v>
                </c:pt>
                <c:pt idx="793">
                  <c:v>37700</c:v>
                </c:pt>
                <c:pt idx="794">
                  <c:v>37701</c:v>
                </c:pt>
                <c:pt idx="795">
                  <c:v>37702</c:v>
                </c:pt>
                <c:pt idx="796">
                  <c:v>37703</c:v>
                </c:pt>
                <c:pt idx="797">
                  <c:v>37704</c:v>
                </c:pt>
                <c:pt idx="798">
                  <c:v>37705</c:v>
                </c:pt>
                <c:pt idx="799">
                  <c:v>37706</c:v>
                </c:pt>
                <c:pt idx="800">
                  <c:v>37707</c:v>
                </c:pt>
                <c:pt idx="801">
                  <c:v>37708</c:v>
                </c:pt>
                <c:pt idx="802">
                  <c:v>37709</c:v>
                </c:pt>
                <c:pt idx="803">
                  <c:v>37710</c:v>
                </c:pt>
                <c:pt idx="804">
                  <c:v>37711</c:v>
                </c:pt>
                <c:pt idx="805">
                  <c:v>37712</c:v>
                </c:pt>
                <c:pt idx="806">
                  <c:v>37713</c:v>
                </c:pt>
                <c:pt idx="807">
                  <c:v>37714</c:v>
                </c:pt>
                <c:pt idx="808">
                  <c:v>37715</c:v>
                </c:pt>
                <c:pt idx="809">
                  <c:v>37716</c:v>
                </c:pt>
                <c:pt idx="810">
                  <c:v>37717</c:v>
                </c:pt>
                <c:pt idx="811">
                  <c:v>37718</c:v>
                </c:pt>
                <c:pt idx="812">
                  <c:v>37719</c:v>
                </c:pt>
                <c:pt idx="813">
                  <c:v>37720</c:v>
                </c:pt>
                <c:pt idx="814">
                  <c:v>37721</c:v>
                </c:pt>
                <c:pt idx="815">
                  <c:v>37722</c:v>
                </c:pt>
                <c:pt idx="816">
                  <c:v>37723</c:v>
                </c:pt>
                <c:pt idx="817">
                  <c:v>37724</c:v>
                </c:pt>
                <c:pt idx="818">
                  <c:v>37725</c:v>
                </c:pt>
                <c:pt idx="819">
                  <c:v>37726</c:v>
                </c:pt>
                <c:pt idx="820">
                  <c:v>37727</c:v>
                </c:pt>
                <c:pt idx="821">
                  <c:v>37728</c:v>
                </c:pt>
                <c:pt idx="822">
                  <c:v>37729</c:v>
                </c:pt>
                <c:pt idx="823">
                  <c:v>37730</c:v>
                </c:pt>
                <c:pt idx="824">
                  <c:v>37731</c:v>
                </c:pt>
                <c:pt idx="825">
                  <c:v>37732</c:v>
                </c:pt>
                <c:pt idx="826">
                  <c:v>37733</c:v>
                </c:pt>
                <c:pt idx="827">
                  <c:v>37734</c:v>
                </c:pt>
                <c:pt idx="828">
                  <c:v>37735</c:v>
                </c:pt>
                <c:pt idx="829">
                  <c:v>37736</c:v>
                </c:pt>
                <c:pt idx="830">
                  <c:v>37737</c:v>
                </c:pt>
                <c:pt idx="831">
                  <c:v>37738</c:v>
                </c:pt>
                <c:pt idx="832">
                  <c:v>37739</c:v>
                </c:pt>
                <c:pt idx="833">
                  <c:v>37740</c:v>
                </c:pt>
                <c:pt idx="834">
                  <c:v>37741</c:v>
                </c:pt>
                <c:pt idx="835">
                  <c:v>37742</c:v>
                </c:pt>
                <c:pt idx="836">
                  <c:v>37743</c:v>
                </c:pt>
                <c:pt idx="837">
                  <c:v>37744</c:v>
                </c:pt>
                <c:pt idx="838">
                  <c:v>37745</c:v>
                </c:pt>
                <c:pt idx="839">
                  <c:v>37746</c:v>
                </c:pt>
                <c:pt idx="840">
                  <c:v>37747</c:v>
                </c:pt>
                <c:pt idx="841">
                  <c:v>37748</c:v>
                </c:pt>
                <c:pt idx="842">
                  <c:v>37749</c:v>
                </c:pt>
                <c:pt idx="843">
                  <c:v>37750</c:v>
                </c:pt>
                <c:pt idx="844">
                  <c:v>37751</c:v>
                </c:pt>
                <c:pt idx="845">
                  <c:v>37752</c:v>
                </c:pt>
                <c:pt idx="846">
                  <c:v>37753</c:v>
                </c:pt>
                <c:pt idx="847">
                  <c:v>37754</c:v>
                </c:pt>
                <c:pt idx="848">
                  <c:v>37755</c:v>
                </c:pt>
                <c:pt idx="849">
                  <c:v>37756</c:v>
                </c:pt>
                <c:pt idx="850">
                  <c:v>37757</c:v>
                </c:pt>
                <c:pt idx="851">
                  <c:v>37758</c:v>
                </c:pt>
                <c:pt idx="852">
                  <c:v>37759</c:v>
                </c:pt>
                <c:pt idx="853">
                  <c:v>37760</c:v>
                </c:pt>
                <c:pt idx="854">
                  <c:v>37761</c:v>
                </c:pt>
                <c:pt idx="855">
                  <c:v>37762</c:v>
                </c:pt>
                <c:pt idx="856">
                  <c:v>37763</c:v>
                </c:pt>
                <c:pt idx="857">
                  <c:v>37764</c:v>
                </c:pt>
                <c:pt idx="858">
                  <c:v>37765</c:v>
                </c:pt>
                <c:pt idx="859">
                  <c:v>37766</c:v>
                </c:pt>
                <c:pt idx="860">
                  <c:v>37767</c:v>
                </c:pt>
                <c:pt idx="861">
                  <c:v>37768</c:v>
                </c:pt>
                <c:pt idx="862">
                  <c:v>37769</c:v>
                </c:pt>
                <c:pt idx="863">
                  <c:v>37770</c:v>
                </c:pt>
                <c:pt idx="864">
                  <c:v>37771</c:v>
                </c:pt>
                <c:pt idx="865">
                  <c:v>37772</c:v>
                </c:pt>
                <c:pt idx="866">
                  <c:v>37773</c:v>
                </c:pt>
                <c:pt idx="867">
                  <c:v>37774</c:v>
                </c:pt>
                <c:pt idx="868">
                  <c:v>37775</c:v>
                </c:pt>
                <c:pt idx="869">
                  <c:v>37776</c:v>
                </c:pt>
                <c:pt idx="870">
                  <c:v>37777</c:v>
                </c:pt>
                <c:pt idx="871">
                  <c:v>37778</c:v>
                </c:pt>
                <c:pt idx="872">
                  <c:v>37779</c:v>
                </c:pt>
                <c:pt idx="873">
                  <c:v>37780</c:v>
                </c:pt>
                <c:pt idx="874">
                  <c:v>37781</c:v>
                </c:pt>
                <c:pt idx="875">
                  <c:v>37782</c:v>
                </c:pt>
                <c:pt idx="876">
                  <c:v>37783</c:v>
                </c:pt>
                <c:pt idx="877">
                  <c:v>37784</c:v>
                </c:pt>
                <c:pt idx="878">
                  <c:v>37785</c:v>
                </c:pt>
                <c:pt idx="879">
                  <c:v>37786</c:v>
                </c:pt>
                <c:pt idx="880">
                  <c:v>37787</c:v>
                </c:pt>
                <c:pt idx="881">
                  <c:v>37788</c:v>
                </c:pt>
                <c:pt idx="882">
                  <c:v>37789</c:v>
                </c:pt>
                <c:pt idx="883">
                  <c:v>37790</c:v>
                </c:pt>
                <c:pt idx="884">
                  <c:v>37791</c:v>
                </c:pt>
                <c:pt idx="885">
                  <c:v>37792</c:v>
                </c:pt>
                <c:pt idx="886">
                  <c:v>37793</c:v>
                </c:pt>
                <c:pt idx="887">
                  <c:v>37794</c:v>
                </c:pt>
                <c:pt idx="888">
                  <c:v>37795</c:v>
                </c:pt>
                <c:pt idx="889">
                  <c:v>37796</c:v>
                </c:pt>
                <c:pt idx="890">
                  <c:v>37797</c:v>
                </c:pt>
                <c:pt idx="891">
                  <c:v>37798</c:v>
                </c:pt>
                <c:pt idx="892">
                  <c:v>37799</c:v>
                </c:pt>
                <c:pt idx="893">
                  <c:v>37800</c:v>
                </c:pt>
                <c:pt idx="894">
                  <c:v>37801</c:v>
                </c:pt>
                <c:pt idx="895">
                  <c:v>37802</c:v>
                </c:pt>
                <c:pt idx="896">
                  <c:v>37803</c:v>
                </c:pt>
                <c:pt idx="897">
                  <c:v>37804</c:v>
                </c:pt>
                <c:pt idx="898">
                  <c:v>37805</c:v>
                </c:pt>
                <c:pt idx="899">
                  <c:v>37806</c:v>
                </c:pt>
                <c:pt idx="900">
                  <c:v>37807</c:v>
                </c:pt>
                <c:pt idx="901">
                  <c:v>37808</c:v>
                </c:pt>
                <c:pt idx="902">
                  <c:v>37809</c:v>
                </c:pt>
                <c:pt idx="903">
                  <c:v>37810</c:v>
                </c:pt>
                <c:pt idx="904">
                  <c:v>37811</c:v>
                </c:pt>
                <c:pt idx="905">
                  <c:v>37812</c:v>
                </c:pt>
                <c:pt idx="906">
                  <c:v>37813</c:v>
                </c:pt>
                <c:pt idx="907">
                  <c:v>37814</c:v>
                </c:pt>
                <c:pt idx="908">
                  <c:v>37815</c:v>
                </c:pt>
                <c:pt idx="909">
                  <c:v>37816</c:v>
                </c:pt>
                <c:pt idx="910">
                  <c:v>37817</c:v>
                </c:pt>
                <c:pt idx="911">
                  <c:v>37818</c:v>
                </c:pt>
                <c:pt idx="912">
                  <c:v>37819</c:v>
                </c:pt>
                <c:pt idx="913">
                  <c:v>37820</c:v>
                </c:pt>
                <c:pt idx="914">
                  <c:v>37821</c:v>
                </c:pt>
                <c:pt idx="915">
                  <c:v>37822</c:v>
                </c:pt>
                <c:pt idx="916">
                  <c:v>37823</c:v>
                </c:pt>
                <c:pt idx="917">
                  <c:v>37824</c:v>
                </c:pt>
                <c:pt idx="918">
                  <c:v>37825</c:v>
                </c:pt>
                <c:pt idx="919">
                  <c:v>37826</c:v>
                </c:pt>
                <c:pt idx="920">
                  <c:v>37827</c:v>
                </c:pt>
                <c:pt idx="921">
                  <c:v>37828</c:v>
                </c:pt>
                <c:pt idx="922">
                  <c:v>37829</c:v>
                </c:pt>
                <c:pt idx="923">
                  <c:v>37830</c:v>
                </c:pt>
                <c:pt idx="924">
                  <c:v>37831</c:v>
                </c:pt>
                <c:pt idx="925">
                  <c:v>37832</c:v>
                </c:pt>
                <c:pt idx="926">
                  <c:v>37833</c:v>
                </c:pt>
                <c:pt idx="927">
                  <c:v>37834</c:v>
                </c:pt>
                <c:pt idx="928">
                  <c:v>37835</c:v>
                </c:pt>
                <c:pt idx="929">
                  <c:v>37836</c:v>
                </c:pt>
                <c:pt idx="930">
                  <c:v>37837</c:v>
                </c:pt>
                <c:pt idx="931">
                  <c:v>37838</c:v>
                </c:pt>
                <c:pt idx="932">
                  <c:v>37839</c:v>
                </c:pt>
                <c:pt idx="933">
                  <c:v>37840</c:v>
                </c:pt>
                <c:pt idx="934">
                  <c:v>37841</c:v>
                </c:pt>
                <c:pt idx="935">
                  <c:v>37842</c:v>
                </c:pt>
                <c:pt idx="936">
                  <c:v>37843</c:v>
                </c:pt>
                <c:pt idx="937">
                  <c:v>37844</c:v>
                </c:pt>
                <c:pt idx="938">
                  <c:v>37845</c:v>
                </c:pt>
                <c:pt idx="939">
                  <c:v>37846</c:v>
                </c:pt>
                <c:pt idx="940">
                  <c:v>37847</c:v>
                </c:pt>
                <c:pt idx="941">
                  <c:v>37848</c:v>
                </c:pt>
                <c:pt idx="942">
                  <c:v>37849</c:v>
                </c:pt>
                <c:pt idx="943">
                  <c:v>37850</c:v>
                </c:pt>
                <c:pt idx="944">
                  <c:v>37851</c:v>
                </c:pt>
                <c:pt idx="945">
                  <c:v>37852</c:v>
                </c:pt>
                <c:pt idx="946">
                  <c:v>37853</c:v>
                </c:pt>
                <c:pt idx="947">
                  <c:v>37854</c:v>
                </c:pt>
                <c:pt idx="948">
                  <c:v>37855</c:v>
                </c:pt>
                <c:pt idx="949">
                  <c:v>37856</c:v>
                </c:pt>
                <c:pt idx="950">
                  <c:v>37857</c:v>
                </c:pt>
                <c:pt idx="951">
                  <c:v>37858</c:v>
                </c:pt>
                <c:pt idx="952">
                  <c:v>37859</c:v>
                </c:pt>
                <c:pt idx="953">
                  <c:v>37860</c:v>
                </c:pt>
                <c:pt idx="954">
                  <c:v>37861</c:v>
                </c:pt>
                <c:pt idx="955">
                  <c:v>37862</c:v>
                </c:pt>
                <c:pt idx="956">
                  <c:v>37863</c:v>
                </c:pt>
                <c:pt idx="957">
                  <c:v>37864</c:v>
                </c:pt>
                <c:pt idx="958">
                  <c:v>37865</c:v>
                </c:pt>
                <c:pt idx="959">
                  <c:v>37866</c:v>
                </c:pt>
                <c:pt idx="960">
                  <c:v>37867</c:v>
                </c:pt>
                <c:pt idx="961">
                  <c:v>37868</c:v>
                </c:pt>
                <c:pt idx="962">
                  <c:v>37869</c:v>
                </c:pt>
                <c:pt idx="963">
                  <c:v>37870</c:v>
                </c:pt>
                <c:pt idx="964">
                  <c:v>37871</c:v>
                </c:pt>
                <c:pt idx="965">
                  <c:v>37872</c:v>
                </c:pt>
                <c:pt idx="966">
                  <c:v>37873</c:v>
                </c:pt>
                <c:pt idx="967">
                  <c:v>37874</c:v>
                </c:pt>
                <c:pt idx="968">
                  <c:v>37875</c:v>
                </c:pt>
                <c:pt idx="969">
                  <c:v>37876</c:v>
                </c:pt>
                <c:pt idx="970">
                  <c:v>37877</c:v>
                </c:pt>
                <c:pt idx="971">
                  <c:v>37878</c:v>
                </c:pt>
                <c:pt idx="972">
                  <c:v>37879</c:v>
                </c:pt>
                <c:pt idx="973">
                  <c:v>37880</c:v>
                </c:pt>
                <c:pt idx="974">
                  <c:v>37881</c:v>
                </c:pt>
                <c:pt idx="975">
                  <c:v>37882</c:v>
                </c:pt>
                <c:pt idx="976">
                  <c:v>37883</c:v>
                </c:pt>
                <c:pt idx="977">
                  <c:v>37884</c:v>
                </c:pt>
                <c:pt idx="978">
                  <c:v>37885</c:v>
                </c:pt>
                <c:pt idx="979">
                  <c:v>37886</c:v>
                </c:pt>
                <c:pt idx="980">
                  <c:v>37887</c:v>
                </c:pt>
                <c:pt idx="981">
                  <c:v>37888</c:v>
                </c:pt>
                <c:pt idx="982">
                  <c:v>37889</c:v>
                </c:pt>
                <c:pt idx="983">
                  <c:v>37890</c:v>
                </c:pt>
                <c:pt idx="984">
                  <c:v>37891</c:v>
                </c:pt>
                <c:pt idx="985">
                  <c:v>37892</c:v>
                </c:pt>
                <c:pt idx="986">
                  <c:v>37893</c:v>
                </c:pt>
                <c:pt idx="987">
                  <c:v>37894</c:v>
                </c:pt>
                <c:pt idx="988">
                  <c:v>37895</c:v>
                </c:pt>
                <c:pt idx="989">
                  <c:v>37896</c:v>
                </c:pt>
                <c:pt idx="990">
                  <c:v>37897</c:v>
                </c:pt>
                <c:pt idx="991">
                  <c:v>37898</c:v>
                </c:pt>
                <c:pt idx="992">
                  <c:v>37899</c:v>
                </c:pt>
                <c:pt idx="993">
                  <c:v>37900</c:v>
                </c:pt>
                <c:pt idx="994">
                  <c:v>37901</c:v>
                </c:pt>
                <c:pt idx="995">
                  <c:v>37902</c:v>
                </c:pt>
                <c:pt idx="996">
                  <c:v>37903</c:v>
                </c:pt>
                <c:pt idx="997">
                  <c:v>37904</c:v>
                </c:pt>
                <c:pt idx="998">
                  <c:v>37905</c:v>
                </c:pt>
                <c:pt idx="999">
                  <c:v>37906</c:v>
                </c:pt>
                <c:pt idx="1000">
                  <c:v>37907</c:v>
                </c:pt>
                <c:pt idx="1001">
                  <c:v>37908</c:v>
                </c:pt>
                <c:pt idx="1002">
                  <c:v>37909</c:v>
                </c:pt>
                <c:pt idx="1003">
                  <c:v>37910</c:v>
                </c:pt>
                <c:pt idx="1004">
                  <c:v>37911</c:v>
                </c:pt>
                <c:pt idx="1005">
                  <c:v>37912</c:v>
                </c:pt>
                <c:pt idx="1006">
                  <c:v>37913</c:v>
                </c:pt>
                <c:pt idx="1007">
                  <c:v>37914</c:v>
                </c:pt>
                <c:pt idx="1008">
                  <c:v>37915</c:v>
                </c:pt>
                <c:pt idx="1009">
                  <c:v>37916</c:v>
                </c:pt>
                <c:pt idx="1010">
                  <c:v>37917</c:v>
                </c:pt>
                <c:pt idx="1011">
                  <c:v>37918</c:v>
                </c:pt>
                <c:pt idx="1012">
                  <c:v>37919</c:v>
                </c:pt>
                <c:pt idx="1013">
                  <c:v>37920</c:v>
                </c:pt>
                <c:pt idx="1014">
                  <c:v>37921</c:v>
                </c:pt>
                <c:pt idx="1015">
                  <c:v>37922</c:v>
                </c:pt>
                <c:pt idx="1016">
                  <c:v>37923</c:v>
                </c:pt>
                <c:pt idx="1017">
                  <c:v>37924</c:v>
                </c:pt>
                <c:pt idx="1018">
                  <c:v>37925</c:v>
                </c:pt>
                <c:pt idx="1019">
                  <c:v>37926</c:v>
                </c:pt>
                <c:pt idx="1020">
                  <c:v>37927</c:v>
                </c:pt>
                <c:pt idx="1021">
                  <c:v>37928</c:v>
                </c:pt>
                <c:pt idx="1022">
                  <c:v>37929</c:v>
                </c:pt>
                <c:pt idx="1023">
                  <c:v>37930</c:v>
                </c:pt>
                <c:pt idx="1024">
                  <c:v>37931</c:v>
                </c:pt>
                <c:pt idx="1025">
                  <c:v>37932</c:v>
                </c:pt>
                <c:pt idx="1026">
                  <c:v>37933</c:v>
                </c:pt>
                <c:pt idx="1027">
                  <c:v>37934</c:v>
                </c:pt>
                <c:pt idx="1028">
                  <c:v>37935</c:v>
                </c:pt>
                <c:pt idx="1029">
                  <c:v>37936</c:v>
                </c:pt>
                <c:pt idx="1030">
                  <c:v>37937</c:v>
                </c:pt>
                <c:pt idx="1031">
                  <c:v>37938</c:v>
                </c:pt>
                <c:pt idx="1032">
                  <c:v>37939</c:v>
                </c:pt>
                <c:pt idx="1033">
                  <c:v>37940</c:v>
                </c:pt>
                <c:pt idx="1034">
                  <c:v>37941</c:v>
                </c:pt>
                <c:pt idx="1035">
                  <c:v>37942</c:v>
                </c:pt>
                <c:pt idx="1036">
                  <c:v>37943</c:v>
                </c:pt>
                <c:pt idx="1037">
                  <c:v>37944</c:v>
                </c:pt>
                <c:pt idx="1038">
                  <c:v>37945</c:v>
                </c:pt>
                <c:pt idx="1039">
                  <c:v>37946</c:v>
                </c:pt>
                <c:pt idx="1040">
                  <c:v>37947</c:v>
                </c:pt>
                <c:pt idx="1041">
                  <c:v>37948</c:v>
                </c:pt>
                <c:pt idx="1042">
                  <c:v>37949</c:v>
                </c:pt>
                <c:pt idx="1043">
                  <c:v>37950</c:v>
                </c:pt>
                <c:pt idx="1044">
                  <c:v>37951</c:v>
                </c:pt>
                <c:pt idx="1045">
                  <c:v>37952</c:v>
                </c:pt>
                <c:pt idx="1046">
                  <c:v>37953</c:v>
                </c:pt>
                <c:pt idx="1047">
                  <c:v>37954</c:v>
                </c:pt>
                <c:pt idx="1048">
                  <c:v>37955</c:v>
                </c:pt>
                <c:pt idx="1049">
                  <c:v>37956</c:v>
                </c:pt>
                <c:pt idx="1050">
                  <c:v>37957</c:v>
                </c:pt>
                <c:pt idx="1051">
                  <c:v>37958</c:v>
                </c:pt>
                <c:pt idx="1052">
                  <c:v>37959</c:v>
                </c:pt>
                <c:pt idx="1053">
                  <c:v>37960</c:v>
                </c:pt>
                <c:pt idx="1054">
                  <c:v>37961</c:v>
                </c:pt>
                <c:pt idx="1055">
                  <c:v>37962</c:v>
                </c:pt>
                <c:pt idx="1056">
                  <c:v>37963</c:v>
                </c:pt>
                <c:pt idx="1057">
                  <c:v>37964</c:v>
                </c:pt>
                <c:pt idx="1058">
                  <c:v>37965</c:v>
                </c:pt>
                <c:pt idx="1059">
                  <c:v>37966</c:v>
                </c:pt>
                <c:pt idx="1060">
                  <c:v>37967</c:v>
                </c:pt>
                <c:pt idx="1061">
                  <c:v>37968</c:v>
                </c:pt>
                <c:pt idx="1062">
                  <c:v>37969</c:v>
                </c:pt>
                <c:pt idx="1063">
                  <c:v>37970</c:v>
                </c:pt>
                <c:pt idx="1064">
                  <c:v>37971</c:v>
                </c:pt>
                <c:pt idx="1065">
                  <c:v>37972</c:v>
                </c:pt>
                <c:pt idx="1066">
                  <c:v>37973</c:v>
                </c:pt>
                <c:pt idx="1067">
                  <c:v>37974</c:v>
                </c:pt>
                <c:pt idx="1068">
                  <c:v>37975</c:v>
                </c:pt>
                <c:pt idx="1069">
                  <c:v>37976</c:v>
                </c:pt>
                <c:pt idx="1070">
                  <c:v>37977</c:v>
                </c:pt>
                <c:pt idx="1071">
                  <c:v>37978</c:v>
                </c:pt>
                <c:pt idx="1072">
                  <c:v>37979</c:v>
                </c:pt>
                <c:pt idx="1073">
                  <c:v>37980</c:v>
                </c:pt>
                <c:pt idx="1074">
                  <c:v>37981</c:v>
                </c:pt>
                <c:pt idx="1075">
                  <c:v>37982</c:v>
                </c:pt>
                <c:pt idx="1076">
                  <c:v>37983</c:v>
                </c:pt>
                <c:pt idx="1077">
                  <c:v>37984</c:v>
                </c:pt>
                <c:pt idx="1078">
                  <c:v>37985</c:v>
                </c:pt>
                <c:pt idx="1079">
                  <c:v>37986</c:v>
                </c:pt>
                <c:pt idx="1080">
                  <c:v>37987</c:v>
                </c:pt>
                <c:pt idx="1081">
                  <c:v>37988</c:v>
                </c:pt>
                <c:pt idx="1082">
                  <c:v>37989</c:v>
                </c:pt>
                <c:pt idx="1083">
                  <c:v>37990</c:v>
                </c:pt>
                <c:pt idx="1084">
                  <c:v>37991</c:v>
                </c:pt>
                <c:pt idx="1085">
                  <c:v>37992</c:v>
                </c:pt>
                <c:pt idx="1086">
                  <c:v>37993</c:v>
                </c:pt>
                <c:pt idx="1087">
                  <c:v>37994</c:v>
                </c:pt>
                <c:pt idx="1088">
                  <c:v>37995</c:v>
                </c:pt>
                <c:pt idx="1089">
                  <c:v>37996</c:v>
                </c:pt>
                <c:pt idx="1090">
                  <c:v>37997</c:v>
                </c:pt>
                <c:pt idx="1091">
                  <c:v>37998</c:v>
                </c:pt>
                <c:pt idx="1092">
                  <c:v>37999</c:v>
                </c:pt>
                <c:pt idx="1093">
                  <c:v>38000</c:v>
                </c:pt>
                <c:pt idx="1094">
                  <c:v>38001</c:v>
                </c:pt>
                <c:pt idx="1095">
                  <c:v>38002</c:v>
                </c:pt>
                <c:pt idx="1096">
                  <c:v>38003</c:v>
                </c:pt>
                <c:pt idx="1097">
                  <c:v>38004</c:v>
                </c:pt>
                <c:pt idx="1098">
                  <c:v>38005</c:v>
                </c:pt>
                <c:pt idx="1099">
                  <c:v>38006</c:v>
                </c:pt>
                <c:pt idx="1100">
                  <c:v>38007</c:v>
                </c:pt>
                <c:pt idx="1101">
                  <c:v>38008</c:v>
                </c:pt>
                <c:pt idx="1102">
                  <c:v>38009</c:v>
                </c:pt>
                <c:pt idx="1103">
                  <c:v>38010</c:v>
                </c:pt>
                <c:pt idx="1104">
                  <c:v>38011</c:v>
                </c:pt>
                <c:pt idx="1105">
                  <c:v>38012</c:v>
                </c:pt>
                <c:pt idx="1106">
                  <c:v>38013</c:v>
                </c:pt>
                <c:pt idx="1107">
                  <c:v>38014</c:v>
                </c:pt>
                <c:pt idx="1108">
                  <c:v>38015</c:v>
                </c:pt>
                <c:pt idx="1109">
                  <c:v>38016</c:v>
                </c:pt>
                <c:pt idx="1110">
                  <c:v>38017</c:v>
                </c:pt>
                <c:pt idx="1111">
                  <c:v>38018</c:v>
                </c:pt>
                <c:pt idx="1112">
                  <c:v>38019</c:v>
                </c:pt>
                <c:pt idx="1113">
                  <c:v>38020</c:v>
                </c:pt>
                <c:pt idx="1114">
                  <c:v>38021</c:v>
                </c:pt>
                <c:pt idx="1115">
                  <c:v>38022</c:v>
                </c:pt>
                <c:pt idx="1116">
                  <c:v>38023</c:v>
                </c:pt>
                <c:pt idx="1117">
                  <c:v>38024</c:v>
                </c:pt>
                <c:pt idx="1118">
                  <c:v>38025</c:v>
                </c:pt>
                <c:pt idx="1119">
                  <c:v>38026</c:v>
                </c:pt>
                <c:pt idx="1120">
                  <c:v>38027</c:v>
                </c:pt>
                <c:pt idx="1121">
                  <c:v>38028</c:v>
                </c:pt>
                <c:pt idx="1122">
                  <c:v>38029</c:v>
                </c:pt>
                <c:pt idx="1123">
                  <c:v>38030</c:v>
                </c:pt>
                <c:pt idx="1124">
                  <c:v>38031</c:v>
                </c:pt>
                <c:pt idx="1125">
                  <c:v>38032</c:v>
                </c:pt>
                <c:pt idx="1126">
                  <c:v>38033</c:v>
                </c:pt>
                <c:pt idx="1127">
                  <c:v>38034</c:v>
                </c:pt>
                <c:pt idx="1128">
                  <c:v>38035</c:v>
                </c:pt>
                <c:pt idx="1129">
                  <c:v>38036</c:v>
                </c:pt>
                <c:pt idx="1130">
                  <c:v>38037</c:v>
                </c:pt>
                <c:pt idx="1131">
                  <c:v>38038</c:v>
                </c:pt>
                <c:pt idx="1132">
                  <c:v>38039</c:v>
                </c:pt>
                <c:pt idx="1133">
                  <c:v>38040</c:v>
                </c:pt>
                <c:pt idx="1134">
                  <c:v>38041</c:v>
                </c:pt>
                <c:pt idx="1135">
                  <c:v>38042</c:v>
                </c:pt>
                <c:pt idx="1136">
                  <c:v>38043</c:v>
                </c:pt>
                <c:pt idx="1137">
                  <c:v>38044</c:v>
                </c:pt>
                <c:pt idx="1138">
                  <c:v>38045</c:v>
                </c:pt>
                <c:pt idx="1139">
                  <c:v>38046</c:v>
                </c:pt>
                <c:pt idx="1140">
                  <c:v>38047</c:v>
                </c:pt>
                <c:pt idx="1141">
                  <c:v>38048</c:v>
                </c:pt>
                <c:pt idx="1142">
                  <c:v>38049</c:v>
                </c:pt>
                <c:pt idx="1143">
                  <c:v>38050</c:v>
                </c:pt>
                <c:pt idx="1144">
                  <c:v>38051</c:v>
                </c:pt>
                <c:pt idx="1145">
                  <c:v>38052</c:v>
                </c:pt>
                <c:pt idx="1146">
                  <c:v>38053</c:v>
                </c:pt>
                <c:pt idx="1147">
                  <c:v>38054</c:v>
                </c:pt>
                <c:pt idx="1148">
                  <c:v>38055</c:v>
                </c:pt>
                <c:pt idx="1149">
                  <c:v>38056</c:v>
                </c:pt>
                <c:pt idx="1150">
                  <c:v>38057</c:v>
                </c:pt>
                <c:pt idx="1151">
                  <c:v>38058</c:v>
                </c:pt>
                <c:pt idx="1152">
                  <c:v>38059</c:v>
                </c:pt>
                <c:pt idx="1153">
                  <c:v>38060</c:v>
                </c:pt>
                <c:pt idx="1154">
                  <c:v>38061</c:v>
                </c:pt>
                <c:pt idx="1155">
                  <c:v>38062</c:v>
                </c:pt>
                <c:pt idx="1156">
                  <c:v>38063</c:v>
                </c:pt>
                <c:pt idx="1157">
                  <c:v>38064</c:v>
                </c:pt>
                <c:pt idx="1158">
                  <c:v>38065</c:v>
                </c:pt>
                <c:pt idx="1159">
                  <c:v>38066</c:v>
                </c:pt>
                <c:pt idx="1160">
                  <c:v>38067</c:v>
                </c:pt>
                <c:pt idx="1161">
                  <c:v>38068</c:v>
                </c:pt>
                <c:pt idx="1162">
                  <c:v>38069</c:v>
                </c:pt>
                <c:pt idx="1163">
                  <c:v>38070</c:v>
                </c:pt>
                <c:pt idx="1164">
                  <c:v>38071</c:v>
                </c:pt>
                <c:pt idx="1165">
                  <c:v>38072</c:v>
                </c:pt>
                <c:pt idx="1166">
                  <c:v>38073</c:v>
                </c:pt>
                <c:pt idx="1167">
                  <c:v>38074</c:v>
                </c:pt>
                <c:pt idx="1168">
                  <c:v>38075</c:v>
                </c:pt>
                <c:pt idx="1169">
                  <c:v>38076</c:v>
                </c:pt>
                <c:pt idx="1170">
                  <c:v>38077</c:v>
                </c:pt>
                <c:pt idx="1171">
                  <c:v>38078</c:v>
                </c:pt>
                <c:pt idx="1172">
                  <c:v>38079</c:v>
                </c:pt>
                <c:pt idx="1173">
                  <c:v>38080</c:v>
                </c:pt>
                <c:pt idx="1174">
                  <c:v>38081</c:v>
                </c:pt>
                <c:pt idx="1175">
                  <c:v>38082</c:v>
                </c:pt>
                <c:pt idx="1176">
                  <c:v>38083</c:v>
                </c:pt>
                <c:pt idx="1177">
                  <c:v>38084</c:v>
                </c:pt>
                <c:pt idx="1178">
                  <c:v>38085</c:v>
                </c:pt>
                <c:pt idx="1179">
                  <c:v>38086</c:v>
                </c:pt>
                <c:pt idx="1180">
                  <c:v>38087</c:v>
                </c:pt>
                <c:pt idx="1181">
                  <c:v>38088</c:v>
                </c:pt>
                <c:pt idx="1182">
                  <c:v>38089</c:v>
                </c:pt>
                <c:pt idx="1183">
                  <c:v>38090</c:v>
                </c:pt>
                <c:pt idx="1184">
                  <c:v>38091</c:v>
                </c:pt>
                <c:pt idx="1185">
                  <c:v>38092</c:v>
                </c:pt>
                <c:pt idx="1186">
                  <c:v>38093</c:v>
                </c:pt>
                <c:pt idx="1187">
                  <c:v>38094</c:v>
                </c:pt>
                <c:pt idx="1188">
                  <c:v>38095</c:v>
                </c:pt>
                <c:pt idx="1189">
                  <c:v>38096</c:v>
                </c:pt>
                <c:pt idx="1190">
                  <c:v>38097</c:v>
                </c:pt>
                <c:pt idx="1191">
                  <c:v>38098</c:v>
                </c:pt>
                <c:pt idx="1192">
                  <c:v>38099</c:v>
                </c:pt>
                <c:pt idx="1193">
                  <c:v>38100</c:v>
                </c:pt>
                <c:pt idx="1194">
                  <c:v>38101</c:v>
                </c:pt>
                <c:pt idx="1195">
                  <c:v>38102</c:v>
                </c:pt>
                <c:pt idx="1196">
                  <c:v>38103</c:v>
                </c:pt>
                <c:pt idx="1197">
                  <c:v>38104</c:v>
                </c:pt>
                <c:pt idx="1198">
                  <c:v>38105</c:v>
                </c:pt>
                <c:pt idx="1199">
                  <c:v>38106</c:v>
                </c:pt>
                <c:pt idx="1200">
                  <c:v>38107</c:v>
                </c:pt>
                <c:pt idx="1201">
                  <c:v>38108</c:v>
                </c:pt>
                <c:pt idx="1202">
                  <c:v>38109</c:v>
                </c:pt>
                <c:pt idx="1203">
                  <c:v>38110</c:v>
                </c:pt>
                <c:pt idx="1204">
                  <c:v>38111</c:v>
                </c:pt>
                <c:pt idx="1205">
                  <c:v>38112</c:v>
                </c:pt>
                <c:pt idx="1206">
                  <c:v>38113</c:v>
                </c:pt>
                <c:pt idx="1207">
                  <c:v>38114</c:v>
                </c:pt>
                <c:pt idx="1208">
                  <c:v>38115</c:v>
                </c:pt>
                <c:pt idx="1209">
                  <c:v>38116</c:v>
                </c:pt>
                <c:pt idx="1210">
                  <c:v>38117</c:v>
                </c:pt>
                <c:pt idx="1211">
                  <c:v>38118</c:v>
                </c:pt>
                <c:pt idx="1212">
                  <c:v>38119</c:v>
                </c:pt>
                <c:pt idx="1213">
                  <c:v>38120</c:v>
                </c:pt>
                <c:pt idx="1214">
                  <c:v>38121</c:v>
                </c:pt>
                <c:pt idx="1215">
                  <c:v>38122</c:v>
                </c:pt>
                <c:pt idx="1216">
                  <c:v>38123</c:v>
                </c:pt>
                <c:pt idx="1217">
                  <c:v>38124</c:v>
                </c:pt>
                <c:pt idx="1218">
                  <c:v>38125</c:v>
                </c:pt>
                <c:pt idx="1219">
                  <c:v>38126</c:v>
                </c:pt>
                <c:pt idx="1220">
                  <c:v>38127</c:v>
                </c:pt>
                <c:pt idx="1221">
                  <c:v>38128</c:v>
                </c:pt>
                <c:pt idx="1222">
                  <c:v>38129</c:v>
                </c:pt>
                <c:pt idx="1223">
                  <c:v>38130</c:v>
                </c:pt>
                <c:pt idx="1224">
                  <c:v>38131</c:v>
                </c:pt>
                <c:pt idx="1225">
                  <c:v>38132</c:v>
                </c:pt>
                <c:pt idx="1226">
                  <c:v>38133</c:v>
                </c:pt>
                <c:pt idx="1227">
                  <c:v>38134</c:v>
                </c:pt>
                <c:pt idx="1228">
                  <c:v>38135</c:v>
                </c:pt>
                <c:pt idx="1229">
                  <c:v>38136</c:v>
                </c:pt>
                <c:pt idx="1230">
                  <c:v>38137</c:v>
                </c:pt>
                <c:pt idx="1231">
                  <c:v>38138</c:v>
                </c:pt>
                <c:pt idx="1232">
                  <c:v>38139</c:v>
                </c:pt>
                <c:pt idx="1233">
                  <c:v>38140</c:v>
                </c:pt>
                <c:pt idx="1234">
                  <c:v>38141</c:v>
                </c:pt>
                <c:pt idx="1235">
                  <c:v>38142</c:v>
                </c:pt>
                <c:pt idx="1236">
                  <c:v>38143</c:v>
                </c:pt>
                <c:pt idx="1237">
                  <c:v>38144</c:v>
                </c:pt>
                <c:pt idx="1238">
                  <c:v>38145</c:v>
                </c:pt>
                <c:pt idx="1239">
                  <c:v>38146</c:v>
                </c:pt>
                <c:pt idx="1240">
                  <c:v>38147</c:v>
                </c:pt>
                <c:pt idx="1241">
                  <c:v>38148</c:v>
                </c:pt>
                <c:pt idx="1242">
                  <c:v>38149</c:v>
                </c:pt>
                <c:pt idx="1243">
                  <c:v>38150</c:v>
                </c:pt>
                <c:pt idx="1244">
                  <c:v>38151</c:v>
                </c:pt>
                <c:pt idx="1245">
                  <c:v>38152</c:v>
                </c:pt>
                <c:pt idx="1246">
                  <c:v>38153</c:v>
                </c:pt>
                <c:pt idx="1247">
                  <c:v>38154</c:v>
                </c:pt>
                <c:pt idx="1248">
                  <c:v>38155</c:v>
                </c:pt>
                <c:pt idx="1249">
                  <c:v>38156</c:v>
                </c:pt>
                <c:pt idx="1250">
                  <c:v>38157</c:v>
                </c:pt>
                <c:pt idx="1251">
                  <c:v>38158</c:v>
                </c:pt>
                <c:pt idx="1252">
                  <c:v>38159</c:v>
                </c:pt>
                <c:pt idx="1253">
                  <c:v>38160</c:v>
                </c:pt>
                <c:pt idx="1254">
                  <c:v>38161</c:v>
                </c:pt>
                <c:pt idx="1255">
                  <c:v>38162</c:v>
                </c:pt>
                <c:pt idx="1256">
                  <c:v>38163</c:v>
                </c:pt>
                <c:pt idx="1257">
                  <c:v>38164</c:v>
                </c:pt>
                <c:pt idx="1258">
                  <c:v>38165</c:v>
                </c:pt>
                <c:pt idx="1259">
                  <c:v>38166</c:v>
                </c:pt>
                <c:pt idx="1260">
                  <c:v>38167</c:v>
                </c:pt>
                <c:pt idx="1261">
                  <c:v>38168</c:v>
                </c:pt>
                <c:pt idx="1262">
                  <c:v>38169</c:v>
                </c:pt>
                <c:pt idx="1263">
                  <c:v>38170</c:v>
                </c:pt>
                <c:pt idx="1264">
                  <c:v>38171</c:v>
                </c:pt>
                <c:pt idx="1265">
                  <c:v>38172</c:v>
                </c:pt>
                <c:pt idx="1266">
                  <c:v>38173</c:v>
                </c:pt>
                <c:pt idx="1267">
                  <c:v>38174</c:v>
                </c:pt>
                <c:pt idx="1268">
                  <c:v>38175</c:v>
                </c:pt>
                <c:pt idx="1269">
                  <c:v>38176</c:v>
                </c:pt>
                <c:pt idx="1270">
                  <c:v>38177</c:v>
                </c:pt>
                <c:pt idx="1271">
                  <c:v>38178</c:v>
                </c:pt>
                <c:pt idx="1272">
                  <c:v>38179</c:v>
                </c:pt>
                <c:pt idx="1273">
                  <c:v>38180</c:v>
                </c:pt>
                <c:pt idx="1274">
                  <c:v>38181</c:v>
                </c:pt>
                <c:pt idx="1275">
                  <c:v>38182</c:v>
                </c:pt>
                <c:pt idx="1276">
                  <c:v>38183</c:v>
                </c:pt>
                <c:pt idx="1277">
                  <c:v>38184</c:v>
                </c:pt>
                <c:pt idx="1278">
                  <c:v>38185</c:v>
                </c:pt>
                <c:pt idx="1279">
                  <c:v>38186</c:v>
                </c:pt>
                <c:pt idx="1280">
                  <c:v>38187</c:v>
                </c:pt>
                <c:pt idx="1281">
                  <c:v>38188</c:v>
                </c:pt>
                <c:pt idx="1282">
                  <c:v>38189</c:v>
                </c:pt>
                <c:pt idx="1283">
                  <c:v>38190</c:v>
                </c:pt>
                <c:pt idx="1284">
                  <c:v>38191</c:v>
                </c:pt>
                <c:pt idx="1285">
                  <c:v>38192</c:v>
                </c:pt>
                <c:pt idx="1286">
                  <c:v>38193</c:v>
                </c:pt>
                <c:pt idx="1287">
                  <c:v>38194</c:v>
                </c:pt>
                <c:pt idx="1288">
                  <c:v>38195</c:v>
                </c:pt>
                <c:pt idx="1289">
                  <c:v>38196</c:v>
                </c:pt>
                <c:pt idx="1290">
                  <c:v>38197</c:v>
                </c:pt>
                <c:pt idx="1291">
                  <c:v>38198</c:v>
                </c:pt>
                <c:pt idx="1292">
                  <c:v>38199</c:v>
                </c:pt>
                <c:pt idx="1293">
                  <c:v>38200</c:v>
                </c:pt>
                <c:pt idx="1294">
                  <c:v>38201</c:v>
                </c:pt>
                <c:pt idx="1295">
                  <c:v>38202</c:v>
                </c:pt>
                <c:pt idx="1296">
                  <c:v>38203</c:v>
                </c:pt>
                <c:pt idx="1297">
                  <c:v>38204</c:v>
                </c:pt>
                <c:pt idx="1298">
                  <c:v>38205</c:v>
                </c:pt>
                <c:pt idx="1299">
                  <c:v>38206</c:v>
                </c:pt>
                <c:pt idx="1300">
                  <c:v>38207</c:v>
                </c:pt>
                <c:pt idx="1301">
                  <c:v>38208</c:v>
                </c:pt>
                <c:pt idx="1302">
                  <c:v>38209</c:v>
                </c:pt>
                <c:pt idx="1303">
                  <c:v>38210</c:v>
                </c:pt>
                <c:pt idx="1304">
                  <c:v>38211</c:v>
                </c:pt>
                <c:pt idx="1305">
                  <c:v>38212</c:v>
                </c:pt>
                <c:pt idx="1306">
                  <c:v>38213</c:v>
                </c:pt>
                <c:pt idx="1307">
                  <c:v>38214</c:v>
                </c:pt>
                <c:pt idx="1308">
                  <c:v>38215</c:v>
                </c:pt>
                <c:pt idx="1309">
                  <c:v>38216</c:v>
                </c:pt>
                <c:pt idx="1310">
                  <c:v>38217</c:v>
                </c:pt>
                <c:pt idx="1311">
                  <c:v>38218</c:v>
                </c:pt>
                <c:pt idx="1312">
                  <c:v>38219</c:v>
                </c:pt>
                <c:pt idx="1313">
                  <c:v>38220</c:v>
                </c:pt>
                <c:pt idx="1314">
                  <c:v>38221</c:v>
                </c:pt>
                <c:pt idx="1315">
                  <c:v>38222</c:v>
                </c:pt>
                <c:pt idx="1316">
                  <c:v>38223</c:v>
                </c:pt>
                <c:pt idx="1317">
                  <c:v>38224</c:v>
                </c:pt>
                <c:pt idx="1318">
                  <c:v>38225</c:v>
                </c:pt>
                <c:pt idx="1319">
                  <c:v>38226</c:v>
                </c:pt>
                <c:pt idx="1320">
                  <c:v>38227</c:v>
                </c:pt>
                <c:pt idx="1321">
                  <c:v>38228</c:v>
                </c:pt>
                <c:pt idx="1322">
                  <c:v>38229</c:v>
                </c:pt>
                <c:pt idx="1323">
                  <c:v>38230</c:v>
                </c:pt>
                <c:pt idx="1324">
                  <c:v>38231</c:v>
                </c:pt>
                <c:pt idx="1325">
                  <c:v>38232</c:v>
                </c:pt>
                <c:pt idx="1326">
                  <c:v>38233</c:v>
                </c:pt>
                <c:pt idx="1327">
                  <c:v>38234</c:v>
                </c:pt>
                <c:pt idx="1328">
                  <c:v>38235</c:v>
                </c:pt>
                <c:pt idx="1329">
                  <c:v>38236</c:v>
                </c:pt>
                <c:pt idx="1330">
                  <c:v>38237</c:v>
                </c:pt>
                <c:pt idx="1331">
                  <c:v>38238</c:v>
                </c:pt>
                <c:pt idx="1332">
                  <c:v>38239</c:v>
                </c:pt>
                <c:pt idx="1333">
                  <c:v>38240</c:v>
                </c:pt>
                <c:pt idx="1334">
                  <c:v>38241</c:v>
                </c:pt>
                <c:pt idx="1335">
                  <c:v>38242</c:v>
                </c:pt>
                <c:pt idx="1336">
                  <c:v>38243</c:v>
                </c:pt>
                <c:pt idx="1337">
                  <c:v>38244</c:v>
                </c:pt>
                <c:pt idx="1338">
                  <c:v>38245</c:v>
                </c:pt>
                <c:pt idx="1339">
                  <c:v>38246</c:v>
                </c:pt>
                <c:pt idx="1340">
                  <c:v>38247</c:v>
                </c:pt>
                <c:pt idx="1341">
                  <c:v>38248</c:v>
                </c:pt>
                <c:pt idx="1342">
                  <c:v>38249</c:v>
                </c:pt>
                <c:pt idx="1343">
                  <c:v>38250</c:v>
                </c:pt>
                <c:pt idx="1344">
                  <c:v>38251</c:v>
                </c:pt>
                <c:pt idx="1345">
                  <c:v>38252</c:v>
                </c:pt>
                <c:pt idx="1346">
                  <c:v>38253</c:v>
                </c:pt>
                <c:pt idx="1347">
                  <c:v>38254</c:v>
                </c:pt>
                <c:pt idx="1348">
                  <c:v>38255</c:v>
                </c:pt>
                <c:pt idx="1349">
                  <c:v>38256</c:v>
                </c:pt>
                <c:pt idx="1350">
                  <c:v>38257</c:v>
                </c:pt>
                <c:pt idx="1351">
                  <c:v>38258</c:v>
                </c:pt>
                <c:pt idx="1352">
                  <c:v>38259</c:v>
                </c:pt>
                <c:pt idx="1353">
                  <c:v>38260</c:v>
                </c:pt>
                <c:pt idx="1354">
                  <c:v>38261</c:v>
                </c:pt>
                <c:pt idx="1355">
                  <c:v>38262</c:v>
                </c:pt>
                <c:pt idx="1356">
                  <c:v>38263</c:v>
                </c:pt>
                <c:pt idx="1357">
                  <c:v>38264</c:v>
                </c:pt>
                <c:pt idx="1358">
                  <c:v>38265</c:v>
                </c:pt>
                <c:pt idx="1359">
                  <c:v>38266</c:v>
                </c:pt>
                <c:pt idx="1360">
                  <c:v>38267</c:v>
                </c:pt>
                <c:pt idx="1361">
                  <c:v>38268</c:v>
                </c:pt>
                <c:pt idx="1362">
                  <c:v>38269</c:v>
                </c:pt>
                <c:pt idx="1363">
                  <c:v>38270</c:v>
                </c:pt>
                <c:pt idx="1364">
                  <c:v>38271</c:v>
                </c:pt>
                <c:pt idx="1365">
                  <c:v>38272</c:v>
                </c:pt>
                <c:pt idx="1366">
                  <c:v>38273</c:v>
                </c:pt>
                <c:pt idx="1367">
                  <c:v>38274</c:v>
                </c:pt>
                <c:pt idx="1368">
                  <c:v>38275</c:v>
                </c:pt>
                <c:pt idx="1369">
                  <c:v>38276</c:v>
                </c:pt>
                <c:pt idx="1370">
                  <c:v>38277</c:v>
                </c:pt>
                <c:pt idx="1371">
                  <c:v>38278</c:v>
                </c:pt>
                <c:pt idx="1372">
                  <c:v>38279</c:v>
                </c:pt>
                <c:pt idx="1373">
                  <c:v>38280</c:v>
                </c:pt>
                <c:pt idx="1374">
                  <c:v>38281</c:v>
                </c:pt>
                <c:pt idx="1375">
                  <c:v>38282</c:v>
                </c:pt>
                <c:pt idx="1376">
                  <c:v>38283</c:v>
                </c:pt>
                <c:pt idx="1377">
                  <c:v>38284</c:v>
                </c:pt>
                <c:pt idx="1378">
                  <c:v>38285</c:v>
                </c:pt>
                <c:pt idx="1379">
                  <c:v>38286</c:v>
                </c:pt>
                <c:pt idx="1380">
                  <c:v>38287</c:v>
                </c:pt>
                <c:pt idx="1381">
                  <c:v>38288</c:v>
                </c:pt>
                <c:pt idx="1382">
                  <c:v>38289</c:v>
                </c:pt>
                <c:pt idx="1383">
                  <c:v>38290</c:v>
                </c:pt>
                <c:pt idx="1384">
                  <c:v>38291</c:v>
                </c:pt>
                <c:pt idx="1385">
                  <c:v>38292</c:v>
                </c:pt>
                <c:pt idx="1386">
                  <c:v>38293</c:v>
                </c:pt>
                <c:pt idx="1387">
                  <c:v>38294</c:v>
                </c:pt>
                <c:pt idx="1388">
                  <c:v>38295</c:v>
                </c:pt>
                <c:pt idx="1389">
                  <c:v>38296</c:v>
                </c:pt>
                <c:pt idx="1390">
                  <c:v>38297</c:v>
                </c:pt>
                <c:pt idx="1391">
                  <c:v>38298</c:v>
                </c:pt>
                <c:pt idx="1392">
                  <c:v>38299</c:v>
                </c:pt>
                <c:pt idx="1393">
                  <c:v>38300</c:v>
                </c:pt>
                <c:pt idx="1394">
                  <c:v>38301</c:v>
                </c:pt>
                <c:pt idx="1395">
                  <c:v>38302</c:v>
                </c:pt>
                <c:pt idx="1396">
                  <c:v>38303</c:v>
                </c:pt>
                <c:pt idx="1397">
                  <c:v>38304</c:v>
                </c:pt>
                <c:pt idx="1398">
                  <c:v>38305</c:v>
                </c:pt>
                <c:pt idx="1399">
                  <c:v>38306</c:v>
                </c:pt>
                <c:pt idx="1400">
                  <c:v>38307</c:v>
                </c:pt>
                <c:pt idx="1401">
                  <c:v>38308</c:v>
                </c:pt>
                <c:pt idx="1402">
                  <c:v>38309</c:v>
                </c:pt>
                <c:pt idx="1403">
                  <c:v>38310</c:v>
                </c:pt>
                <c:pt idx="1404">
                  <c:v>38311</c:v>
                </c:pt>
                <c:pt idx="1405">
                  <c:v>38312</c:v>
                </c:pt>
                <c:pt idx="1406">
                  <c:v>38313</c:v>
                </c:pt>
                <c:pt idx="1407">
                  <c:v>38314</c:v>
                </c:pt>
                <c:pt idx="1408">
                  <c:v>38315</c:v>
                </c:pt>
                <c:pt idx="1409">
                  <c:v>38316</c:v>
                </c:pt>
                <c:pt idx="1410">
                  <c:v>38317</c:v>
                </c:pt>
                <c:pt idx="1411">
                  <c:v>38318</c:v>
                </c:pt>
                <c:pt idx="1412">
                  <c:v>38319</c:v>
                </c:pt>
                <c:pt idx="1413">
                  <c:v>38320</c:v>
                </c:pt>
                <c:pt idx="1414">
                  <c:v>38321</c:v>
                </c:pt>
                <c:pt idx="1415">
                  <c:v>38322</c:v>
                </c:pt>
                <c:pt idx="1416">
                  <c:v>38323</c:v>
                </c:pt>
                <c:pt idx="1417">
                  <c:v>38324</c:v>
                </c:pt>
                <c:pt idx="1418">
                  <c:v>38325</c:v>
                </c:pt>
                <c:pt idx="1419">
                  <c:v>38326</c:v>
                </c:pt>
                <c:pt idx="1420">
                  <c:v>38327</c:v>
                </c:pt>
                <c:pt idx="1421">
                  <c:v>38328</c:v>
                </c:pt>
                <c:pt idx="1422">
                  <c:v>38329</c:v>
                </c:pt>
                <c:pt idx="1423">
                  <c:v>38330</c:v>
                </c:pt>
                <c:pt idx="1424">
                  <c:v>38331</c:v>
                </c:pt>
                <c:pt idx="1425">
                  <c:v>38332</c:v>
                </c:pt>
                <c:pt idx="1426">
                  <c:v>38333</c:v>
                </c:pt>
                <c:pt idx="1427">
                  <c:v>38334</c:v>
                </c:pt>
                <c:pt idx="1428">
                  <c:v>38335</c:v>
                </c:pt>
                <c:pt idx="1429">
                  <c:v>38336</c:v>
                </c:pt>
                <c:pt idx="1430">
                  <c:v>38337</c:v>
                </c:pt>
                <c:pt idx="1431">
                  <c:v>38338</c:v>
                </c:pt>
                <c:pt idx="1432">
                  <c:v>38339</c:v>
                </c:pt>
                <c:pt idx="1433">
                  <c:v>38340</c:v>
                </c:pt>
                <c:pt idx="1434">
                  <c:v>38341</c:v>
                </c:pt>
                <c:pt idx="1435">
                  <c:v>38342</c:v>
                </c:pt>
                <c:pt idx="1436">
                  <c:v>38343</c:v>
                </c:pt>
                <c:pt idx="1437">
                  <c:v>38344</c:v>
                </c:pt>
                <c:pt idx="1438">
                  <c:v>38345</c:v>
                </c:pt>
                <c:pt idx="1439">
                  <c:v>38346</c:v>
                </c:pt>
                <c:pt idx="1440">
                  <c:v>38347</c:v>
                </c:pt>
                <c:pt idx="1441">
                  <c:v>38348</c:v>
                </c:pt>
                <c:pt idx="1442">
                  <c:v>38349</c:v>
                </c:pt>
                <c:pt idx="1443">
                  <c:v>38350</c:v>
                </c:pt>
                <c:pt idx="1444">
                  <c:v>38351</c:v>
                </c:pt>
                <c:pt idx="1445">
                  <c:v>38352</c:v>
                </c:pt>
                <c:pt idx="1446">
                  <c:v>38353</c:v>
                </c:pt>
                <c:pt idx="1447">
                  <c:v>38354</c:v>
                </c:pt>
                <c:pt idx="1448">
                  <c:v>38355</c:v>
                </c:pt>
                <c:pt idx="1449">
                  <c:v>38356</c:v>
                </c:pt>
                <c:pt idx="1450">
                  <c:v>38357</c:v>
                </c:pt>
                <c:pt idx="1451">
                  <c:v>38358</c:v>
                </c:pt>
                <c:pt idx="1452">
                  <c:v>38359</c:v>
                </c:pt>
                <c:pt idx="1453">
                  <c:v>38360</c:v>
                </c:pt>
                <c:pt idx="1454">
                  <c:v>38361</c:v>
                </c:pt>
                <c:pt idx="1455">
                  <c:v>38362</c:v>
                </c:pt>
                <c:pt idx="1456">
                  <c:v>38363</c:v>
                </c:pt>
                <c:pt idx="1457">
                  <c:v>38364</c:v>
                </c:pt>
                <c:pt idx="1458">
                  <c:v>38365</c:v>
                </c:pt>
                <c:pt idx="1459">
                  <c:v>38366</c:v>
                </c:pt>
                <c:pt idx="1460">
                  <c:v>38367</c:v>
                </c:pt>
                <c:pt idx="1461">
                  <c:v>38368</c:v>
                </c:pt>
                <c:pt idx="1462">
                  <c:v>38369</c:v>
                </c:pt>
                <c:pt idx="1463">
                  <c:v>38370</c:v>
                </c:pt>
                <c:pt idx="1464">
                  <c:v>38371</c:v>
                </c:pt>
                <c:pt idx="1465">
                  <c:v>38372</c:v>
                </c:pt>
                <c:pt idx="1466">
                  <c:v>38373</c:v>
                </c:pt>
                <c:pt idx="1467">
                  <c:v>38374</c:v>
                </c:pt>
                <c:pt idx="1468">
                  <c:v>38375</c:v>
                </c:pt>
                <c:pt idx="1469">
                  <c:v>38376</c:v>
                </c:pt>
                <c:pt idx="1470">
                  <c:v>38377</c:v>
                </c:pt>
                <c:pt idx="1471">
                  <c:v>38378</c:v>
                </c:pt>
                <c:pt idx="1472">
                  <c:v>38379</c:v>
                </c:pt>
                <c:pt idx="1473">
                  <c:v>38380</c:v>
                </c:pt>
                <c:pt idx="1474">
                  <c:v>38381</c:v>
                </c:pt>
                <c:pt idx="1475">
                  <c:v>38382</c:v>
                </c:pt>
                <c:pt idx="1476">
                  <c:v>38383</c:v>
                </c:pt>
                <c:pt idx="1477">
                  <c:v>38384</c:v>
                </c:pt>
                <c:pt idx="1478">
                  <c:v>38385</c:v>
                </c:pt>
                <c:pt idx="1479">
                  <c:v>38386</c:v>
                </c:pt>
                <c:pt idx="1480">
                  <c:v>38387</c:v>
                </c:pt>
                <c:pt idx="1481">
                  <c:v>38388</c:v>
                </c:pt>
                <c:pt idx="1482">
                  <c:v>38389</c:v>
                </c:pt>
                <c:pt idx="1483">
                  <c:v>38390</c:v>
                </c:pt>
                <c:pt idx="1484">
                  <c:v>38391</c:v>
                </c:pt>
                <c:pt idx="1485">
                  <c:v>38392</c:v>
                </c:pt>
                <c:pt idx="1486">
                  <c:v>38393</c:v>
                </c:pt>
                <c:pt idx="1487">
                  <c:v>38394</c:v>
                </c:pt>
                <c:pt idx="1488">
                  <c:v>38395</c:v>
                </c:pt>
                <c:pt idx="1489">
                  <c:v>38396</c:v>
                </c:pt>
                <c:pt idx="1490">
                  <c:v>38397</c:v>
                </c:pt>
                <c:pt idx="1491">
                  <c:v>38398</c:v>
                </c:pt>
                <c:pt idx="1492">
                  <c:v>38399</c:v>
                </c:pt>
                <c:pt idx="1493">
                  <c:v>38400</c:v>
                </c:pt>
                <c:pt idx="1494">
                  <c:v>38401</c:v>
                </c:pt>
                <c:pt idx="1495">
                  <c:v>38402</c:v>
                </c:pt>
                <c:pt idx="1496">
                  <c:v>38403</c:v>
                </c:pt>
                <c:pt idx="1497">
                  <c:v>38404</c:v>
                </c:pt>
                <c:pt idx="1498">
                  <c:v>38405</c:v>
                </c:pt>
                <c:pt idx="1499">
                  <c:v>38406</c:v>
                </c:pt>
                <c:pt idx="1500">
                  <c:v>38407</c:v>
                </c:pt>
                <c:pt idx="1501">
                  <c:v>38408</c:v>
                </c:pt>
                <c:pt idx="1502">
                  <c:v>38409</c:v>
                </c:pt>
                <c:pt idx="1503">
                  <c:v>38410</c:v>
                </c:pt>
                <c:pt idx="1504">
                  <c:v>38411</c:v>
                </c:pt>
                <c:pt idx="1505">
                  <c:v>38412</c:v>
                </c:pt>
                <c:pt idx="1506">
                  <c:v>38413</c:v>
                </c:pt>
                <c:pt idx="1507">
                  <c:v>38414</c:v>
                </c:pt>
                <c:pt idx="1508">
                  <c:v>38415</c:v>
                </c:pt>
                <c:pt idx="1509">
                  <c:v>38416</c:v>
                </c:pt>
                <c:pt idx="1510">
                  <c:v>38417</c:v>
                </c:pt>
                <c:pt idx="1511">
                  <c:v>38418</c:v>
                </c:pt>
                <c:pt idx="1512">
                  <c:v>38419</c:v>
                </c:pt>
                <c:pt idx="1513">
                  <c:v>38420</c:v>
                </c:pt>
                <c:pt idx="1514">
                  <c:v>38421</c:v>
                </c:pt>
                <c:pt idx="1515">
                  <c:v>38422</c:v>
                </c:pt>
                <c:pt idx="1516">
                  <c:v>38423</c:v>
                </c:pt>
                <c:pt idx="1517">
                  <c:v>38424</c:v>
                </c:pt>
                <c:pt idx="1518">
                  <c:v>38425</c:v>
                </c:pt>
                <c:pt idx="1519">
                  <c:v>38426</c:v>
                </c:pt>
                <c:pt idx="1520">
                  <c:v>38427</c:v>
                </c:pt>
                <c:pt idx="1521">
                  <c:v>38428</c:v>
                </c:pt>
                <c:pt idx="1522">
                  <c:v>38429</c:v>
                </c:pt>
                <c:pt idx="1523">
                  <c:v>38430</c:v>
                </c:pt>
                <c:pt idx="1524">
                  <c:v>38431</c:v>
                </c:pt>
                <c:pt idx="1525">
                  <c:v>38432</c:v>
                </c:pt>
                <c:pt idx="1526">
                  <c:v>38433</c:v>
                </c:pt>
                <c:pt idx="1527">
                  <c:v>38434</c:v>
                </c:pt>
                <c:pt idx="1528">
                  <c:v>38435</c:v>
                </c:pt>
                <c:pt idx="1529">
                  <c:v>38436</c:v>
                </c:pt>
                <c:pt idx="1530">
                  <c:v>38437</c:v>
                </c:pt>
                <c:pt idx="1531">
                  <c:v>38438</c:v>
                </c:pt>
                <c:pt idx="1532">
                  <c:v>38439</c:v>
                </c:pt>
                <c:pt idx="1533">
                  <c:v>38440</c:v>
                </c:pt>
                <c:pt idx="1534">
                  <c:v>38441</c:v>
                </c:pt>
                <c:pt idx="1535">
                  <c:v>38442</c:v>
                </c:pt>
                <c:pt idx="1536">
                  <c:v>38443</c:v>
                </c:pt>
                <c:pt idx="1537">
                  <c:v>38444</c:v>
                </c:pt>
                <c:pt idx="1538">
                  <c:v>38445</c:v>
                </c:pt>
                <c:pt idx="1539">
                  <c:v>38446</c:v>
                </c:pt>
                <c:pt idx="1540">
                  <c:v>38447</c:v>
                </c:pt>
                <c:pt idx="1541">
                  <c:v>38448</c:v>
                </c:pt>
                <c:pt idx="1542">
                  <c:v>38449</c:v>
                </c:pt>
                <c:pt idx="1543">
                  <c:v>38450</c:v>
                </c:pt>
                <c:pt idx="1544">
                  <c:v>38451</c:v>
                </c:pt>
                <c:pt idx="1545">
                  <c:v>38452</c:v>
                </c:pt>
                <c:pt idx="1546">
                  <c:v>38453</c:v>
                </c:pt>
                <c:pt idx="1547">
                  <c:v>38454</c:v>
                </c:pt>
                <c:pt idx="1548">
                  <c:v>38455</c:v>
                </c:pt>
                <c:pt idx="1549">
                  <c:v>38456</c:v>
                </c:pt>
                <c:pt idx="1550">
                  <c:v>38457</c:v>
                </c:pt>
                <c:pt idx="1551">
                  <c:v>38458</c:v>
                </c:pt>
                <c:pt idx="1552">
                  <c:v>38459</c:v>
                </c:pt>
                <c:pt idx="1553">
                  <c:v>38460</c:v>
                </c:pt>
                <c:pt idx="1554">
                  <c:v>38461</c:v>
                </c:pt>
                <c:pt idx="1555">
                  <c:v>38462</c:v>
                </c:pt>
                <c:pt idx="1556">
                  <c:v>38463</c:v>
                </c:pt>
                <c:pt idx="1557">
                  <c:v>38464</c:v>
                </c:pt>
                <c:pt idx="1558">
                  <c:v>38465</c:v>
                </c:pt>
                <c:pt idx="1559">
                  <c:v>38466</c:v>
                </c:pt>
                <c:pt idx="1560">
                  <c:v>38467</c:v>
                </c:pt>
                <c:pt idx="1561">
                  <c:v>38468</c:v>
                </c:pt>
                <c:pt idx="1562">
                  <c:v>38469</c:v>
                </c:pt>
                <c:pt idx="1563">
                  <c:v>38470</c:v>
                </c:pt>
                <c:pt idx="1564">
                  <c:v>38471</c:v>
                </c:pt>
                <c:pt idx="1565">
                  <c:v>38472</c:v>
                </c:pt>
                <c:pt idx="1566">
                  <c:v>38473</c:v>
                </c:pt>
                <c:pt idx="1567">
                  <c:v>38474</c:v>
                </c:pt>
                <c:pt idx="1568">
                  <c:v>38475</c:v>
                </c:pt>
                <c:pt idx="1569">
                  <c:v>38476</c:v>
                </c:pt>
                <c:pt idx="1570">
                  <c:v>38477</c:v>
                </c:pt>
                <c:pt idx="1571">
                  <c:v>38478</c:v>
                </c:pt>
                <c:pt idx="1572">
                  <c:v>38479</c:v>
                </c:pt>
                <c:pt idx="1573">
                  <c:v>38480</c:v>
                </c:pt>
                <c:pt idx="1574">
                  <c:v>38481</c:v>
                </c:pt>
                <c:pt idx="1575">
                  <c:v>38482</c:v>
                </c:pt>
                <c:pt idx="1576">
                  <c:v>38483</c:v>
                </c:pt>
                <c:pt idx="1577">
                  <c:v>38484</c:v>
                </c:pt>
                <c:pt idx="1578">
                  <c:v>38485</c:v>
                </c:pt>
                <c:pt idx="1579">
                  <c:v>38486</c:v>
                </c:pt>
                <c:pt idx="1580">
                  <c:v>38487</c:v>
                </c:pt>
                <c:pt idx="1581">
                  <c:v>38488</c:v>
                </c:pt>
                <c:pt idx="1582">
                  <c:v>38489</c:v>
                </c:pt>
                <c:pt idx="1583">
                  <c:v>38490</c:v>
                </c:pt>
                <c:pt idx="1584">
                  <c:v>38491</c:v>
                </c:pt>
                <c:pt idx="1585">
                  <c:v>38492</c:v>
                </c:pt>
                <c:pt idx="1586">
                  <c:v>38493</c:v>
                </c:pt>
                <c:pt idx="1587">
                  <c:v>38494</c:v>
                </c:pt>
                <c:pt idx="1588">
                  <c:v>38495</c:v>
                </c:pt>
                <c:pt idx="1589">
                  <c:v>38496</c:v>
                </c:pt>
                <c:pt idx="1590">
                  <c:v>38497</c:v>
                </c:pt>
                <c:pt idx="1591">
                  <c:v>38498</c:v>
                </c:pt>
                <c:pt idx="1592">
                  <c:v>38499</c:v>
                </c:pt>
                <c:pt idx="1593">
                  <c:v>38500</c:v>
                </c:pt>
                <c:pt idx="1594">
                  <c:v>38501</c:v>
                </c:pt>
                <c:pt idx="1595">
                  <c:v>38502</c:v>
                </c:pt>
                <c:pt idx="1596">
                  <c:v>38503</c:v>
                </c:pt>
                <c:pt idx="1597">
                  <c:v>38504</c:v>
                </c:pt>
                <c:pt idx="1598">
                  <c:v>38505</c:v>
                </c:pt>
                <c:pt idx="1599">
                  <c:v>38506</c:v>
                </c:pt>
                <c:pt idx="1600">
                  <c:v>38507</c:v>
                </c:pt>
                <c:pt idx="1601">
                  <c:v>38508</c:v>
                </c:pt>
                <c:pt idx="1602">
                  <c:v>38509</c:v>
                </c:pt>
                <c:pt idx="1603">
                  <c:v>38510</c:v>
                </c:pt>
                <c:pt idx="1604">
                  <c:v>38511</c:v>
                </c:pt>
                <c:pt idx="1605">
                  <c:v>38512</c:v>
                </c:pt>
                <c:pt idx="1606">
                  <c:v>38513</c:v>
                </c:pt>
                <c:pt idx="1607">
                  <c:v>38514</c:v>
                </c:pt>
                <c:pt idx="1608">
                  <c:v>38515</c:v>
                </c:pt>
                <c:pt idx="1609">
                  <c:v>38516</c:v>
                </c:pt>
                <c:pt idx="1610">
                  <c:v>38517</c:v>
                </c:pt>
                <c:pt idx="1611">
                  <c:v>38518</c:v>
                </c:pt>
                <c:pt idx="1612">
                  <c:v>38519</c:v>
                </c:pt>
                <c:pt idx="1613">
                  <c:v>38520</c:v>
                </c:pt>
                <c:pt idx="1614">
                  <c:v>38521</c:v>
                </c:pt>
                <c:pt idx="1615">
                  <c:v>38522</c:v>
                </c:pt>
                <c:pt idx="1616">
                  <c:v>38523</c:v>
                </c:pt>
                <c:pt idx="1617">
                  <c:v>38524</c:v>
                </c:pt>
                <c:pt idx="1618">
                  <c:v>38525</c:v>
                </c:pt>
                <c:pt idx="1619">
                  <c:v>38526</c:v>
                </c:pt>
                <c:pt idx="1620">
                  <c:v>38527</c:v>
                </c:pt>
                <c:pt idx="1621">
                  <c:v>38528</c:v>
                </c:pt>
                <c:pt idx="1622">
                  <c:v>38529</c:v>
                </c:pt>
                <c:pt idx="1623">
                  <c:v>38530</c:v>
                </c:pt>
                <c:pt idx="1624">
                  <c:v>38531</c:v>
                </c:pt>
                <c:pt idx="1625">
                  <c:v>38532</c:v>
                </c:pt>
                <c:pt idx="1626">
                  <c:v>38533</c:v>
                </c:pt>
                <c:pt idx="1627">
                  <c:v>38534</c:v>
                </c:pt>
                <c:pt idx="1628">
                  <c:v>38535</c:v>
                </c:pt>
                <c:pt idx="1629">
                  <c:v>38536</c:v>
                </c:pt>
                <c:pt idx="1630">
                  <c:v>38537</c:v>
                </c:pt>
                <c:pt idx="1631">
                  <c:v>38538</c:v>
                </c:pt>
                <c:pt idx="1632">
                  <c:v>38539</c:v>
                </c:pt>
                <c:pt idx="1633">
                  <c:v>38540</c:v>
                </c:pt>
                <c:pt idx="1634">
                  <c:v>38541</c:v>
                </c:pt>
                <c:pt idx="1635">
                  <c:v>38542</c:v>
                </c:pt>
                <c:pt idx="1636">
                  <c:v>38543</c:v>
                </c:pt>
                <c:pt idx="1637">
                  <c:v>38544</c:v>
                </c:pt>
                <c:pt idx="1638">
                  <c:v>38545</c:v>
                </c:pt>
                <c:pt idx="1639">
                  <c:v>38546</c:v>
                </c:pt>
                <c:pt idx="1640">
                  <c:v>38547</c:v>
                </c:pt>
                <c:pt idx="1641">
                  <c:v>38548</c:v>
                </c:pt>
                <c:pt idx="1642">
                  <c:v>38549</c:v>
                </c:pt>
                <c:pt idx="1643">
                  <c:v>38550</c:v>
                </c:pt>
                <c:pt idx="1644">
                  <c:v>38551</c:v>
                </c:pt>
                <c:pt idx="1645">
                  <c:v>38552</c:v>
                </c:pt>
                <c:pt idx="1646">
                  <c:v>38553</c:v>
                </c:pt>
                <c:pt idx="1647">
                  <c:v>38554</c:v>
                </c:pt>
                <c:pt idx="1648">
                  <c:v>38555</c:v>
                </c:pt>
                <c:pt idx="1649">
                  <c:v>38556</c:v>
                </c:pt>
                <c:pt idx="1650">
                  <c:v>38557</c:v>
                </c:pt>
                <c:pt idx="1651">
                  <c:v>38558</c:v>
                </c:pt>
                <c:pt idx="1652">
                  <c:v>38559</c:v>
                </c:pt>
                <c:pt idx="1653">
                  <c:v>38560</c:v>
                </c:pt>
                <c:pt idx="1654">
                  <c:v>38561</c:v>
                </c:pt>
                <c:pt idx="1655">
                  <c:v>38562</c:v>
                </c:pt>
                <c:pt idx="1656">
                  <c:v>38563</c:v>
                </c:pt>
                <c:pt idx="1657">
                  <c:v>38564</c:v>
                </c:pt>
                <c:pt idx="1658">
                  <c:v>38565</c:v>
                </c:pt>
                <c:pt idx="1659">
                  <c:v>38566</c:v>
                </c:pt>
                <c:pt idx="1660">
                  <c:v>38567</c:v>
                </c:pt>
                <c:pt idx="1661">
                  <c:v>38568</c:v>
                </c:pt>
                <c:pt idx="1662">
                  <c:v>38569</c:v>
                </c:pt>
                <c:pt idx="1663">
                  <c:v>38570</c:v>
                </c:pt>
                <c:pt idx="1664">
                  <c:v>38571</c:v>
                </c:pt>
                <c:pt idx="1665">
                  <c:v>38572</c:v>
                </c:pt>
                <c:pt idx="1666">
                  <c:v>38573</c:v>
                </c:pt>
                <c:pt idx="1667">
                  <c:v>38574</c:v>
                </c:pt>
                <c:pt idx="1668">
                  <c:v>38575</c:v>
                </c:pt>
                <c:pt idx="1669">
                  <c:v>38576</c:v>
                </c:pt>
                <c:pt idx="1670">
                  <c:v>38577</c:v>
                </c:pt>
                <c:pt idx="1671">
                  <c:v>38578</c:v>
                </c:pt>
                <c:pt idx="1672">
                  <c:v>38579</c:v>
                </c:pt>
                <c:pt idx="1673">
                  <c:v>38580</c:v>
                </c:pt>
                <c:pt idx="1674">
                  <c:v>38581</c:v>
                </c:pt>
                <c:pt idx="1675">
                  <c:v>38582</c:v>
                </c:pt>
                <c:pt idx="1676">
                  <c:v>38583</c:v>
                </c:pt>
                <c:pt idx="1677">
                  <c:v>38584</c:v>
                </c:pt>
                <c:pt idx="1678">
                  <c:v>38585</c:v>
                </c:pt>
                <c:pt idx="1679">
                  <c:v>38586</c:v>
                </c:pt>
                <c:pt idx="1680">
                  <c:v>38587</c:v>
                </c:pt>
                <c:pt idx="1681">
                  <c:v>38588</c:v>
                </c:pt>
                <c:pt idx="1682">
                  <c:v>38589</c:v>
                </c:pt>
                <c:pt idx="1683">
                  <c:v>38590</c:v>
                </c:pt>
                <c:pt idx="1684">
                  <c:v>38591</c:v>
                </c:pt>
                <c:pt idx="1685">
                  <c:v>38592</c:v>
                </c:pt>
                <c:pt idx="1686">
                  <c:v>38593</c:v>
                </c:pt>
                <c:pt idx="1687">
                  <c:v>38594</c:v>
                </c:pt>
                <c:pt idx="1688">
                  <c:v>38595</c:v>
                </c:pt>
                <c:pt idx="1689">
                  <c:v>38596</c:v>
                </c:pt>
                <c:pt idx="1690">
                  <c:v>38597</c:v>
                </c:pt>
                <c:pt idx="1691">
                  <c:v>38598</c:v>
                </c:pt>
                <c:pt idx="1692">
                  <c:v>38599</c:v>
                </c:pt>
                <c:pt idx="1693">
                  <c:v>38600</c:v>
                </c:pt>
                <c:pt idx="1694">
                  <c:v>38601</c:v>
                </c:pt>
                <c:pt idx="1695">
                  <c:v>38602</c:v>
                </c:pt>
                <c:pt idx="1696">
                  <c:v>38603</c:v>
                </c:pt>
                <c:pt idx="1697">
                  <c:v>38604</c:v>
                </c:pt>
                <c:pt idx="1698">
                  <c:v>38605</c:v>
                </c:pt>
                <c:pt idx="1699">
                  <c:v>38606</c:v>
                </c:pt>
                <c:pt idx="1700">
                  <c:v>38607</c:v>
                </c:pt>
                <c:pt idx="1701">
                  <c:v>38608</c:v>
                </c:pt>
                <c:pt idx="1702">
                  <c:v>38609</c:v>
                </c:pt>
                <c:pt idx="1703">
                  <c:v>38610</c:v>
                </c:pt>
                <c:pt idx="1704">
                  <c:v>38611</c:v>
                </c:pt>
                <c:pt idx="1705">
                  <c:v>38612</c:v>
                </c:pt>
                <c:pt idx="1706">
                  <c:v>38613</c:v>
                </c:pt>
                <c:pt idx="1707">
                  <c:v>38614</c:v>
                </c:pt>
                <c:pt idx="1708">
                  <c:v>38615</c:v>
                </c:pt>
                <c:pt idx="1709">
                  <c:v>38616</c:v>
                </c:pt>
                <c:pt idx="1710">
                  <c:v>38617</c:v>
                </c:pt>
                <c:pt idx="1711">
                  <c:v>38618</c:v>
                </c:pt>
                <c:pt idx="1712">
                  <c:v>38619</c:v>
                </c:pt>
                <c:pt idx="1713">
                  <c:v>38620</c:v>
                </c:pt>
                <c:pt idx="1714">
                  <c:v>38621</c:v>
                </c:pt>
                <c:pt idx="1715">
                  <c:v>38622</c:v>
                </c:pt>
                <c:pt idx="1716">
                  <c:v>38623</c:v>
                </c:pt>
                <c:pt idx="1717">
                  <c:v>38624</c:v>
                </c:pt>
                <c:pt idx="1718">
                  <c:v>38625</c:v>
                </c:pt>
                <c:pt idx="1719">
                  <c:v>38626</c:v>
                </c:pt>
                <c:pt idx="1720">
                  <c:v>38627</c:v>
                </c:pt>
                <c:pt idx="1721">
                  <c:v>38628</c:v>
                </c:pt>
                <c:pt idx="1722">
                  <c:v>38629</c:v>
                </c:pt>
                <c:pt idx="1723">
                  <c:v>38630</c:v>
                </c:pt>
                <c:pt idx="1724">
                  <c:v>38631</c:v>
                </c:pt>
                <c:pt idx="1725">
                  <c:v>38632</c:v>
                </c:pt>
                <c:pt idx="1726">
                  <c:v>38633</c:v>
                </c:pt>
                <c:pt idx="1727">
                  <c:v>38634</c:v>
                </c:pt>
                <c:pt idx="1728">
                  <c:v>38635</c:v>
                </c:pt>
                <c:pt idx="1729">
                  <c:v>38636</c:v>
                </c:pt>
                <c:pt idx="1730">
                  <c:v>38637</c:v>
                </c:pt>
                <c:pt idx="1731">
                  <c:v>38638</c:v>
                </c:pt>
                <c:pt idx="1732">
                  <c:v>38639</c:v>
                </c:pt>
                <c:pt idx="1733">
                  <c:v>38640</c:v>
                </c:pt>
                <c:pt idx="1734">
                  <c:v>38641</c:v>
                </c:pt>
                <c:pt idx="1735">
                  <c:v>38642</c:v>
                </c:pt>
                <c:pt idx="1736">
                  <c:v>38643</c:v>
                </c:pt>
                <c:pt idx="1737">
                  <c:v>38644</c:v>
                </c:pt>
                <c:pt idx="1738">
                  <c:v>38645</c:v>
                </c:pt>
                <c:pt idx="1739">
                  <c:v>38646</c:v>
                </c:pt>
                <c:pt idx="1740">
                  <c:v>38647</c:v>
                </c:pt>
                <c:pt idx="1741">
                  <c:v>38648</c:v>
                </c:pt>
                <c:pt idx="1742">
                  <c:v>38649</c:v>
                </c:pt>
                <c:pt idx="1743">
                  <c:v>38650</c:v>
                </c:pt>
                <c:pt idx="1744">
                  <c:v>38651</c:v>
                </c:pt>
                <c:pt idx="1745">
                  <c:v>38652</c:v>
                </c:pt>
                <c:pt idx="1746">
                  <c:v>38653</c:v>
                </c:pt>
                <c:pt idx="1747">
                  <c:v>38654</c:v>
                </c:pt>
                <c:pt idx="1748">
                  <c:v>38655</c:v>
                </c:pt>
                <c:pt idx="1749">
                  <c:v>38656</c:v>
                </c:pt>
                <c:pt idx="1750">
                  <c:v>38657</c:v>
                </c:pt>
                <c:pt idx="1751">
                  <c:v>38658</c:v>
                </c:pt>
                <c:pt idx="1752">
                  <c:v>38659</c:v>
                </c:pt>
                <c:pt idx="1753">
                  <c:v>38660</c:v>
                </c:pt>
                <c:pt idx="1754">
                  <c:v>38661</c:v>
                </c:pt>
                <c:pt idx="1755">
                  <c:v>38662</c:v>
                </c:pt>
                <c:pt idx="1756">
                  <c:v>38663</c:v>
                </c:pt>
                <c:pt idx="1757">
                  <c:v>38664</c:v>
                </c:pt>
                <c:pt idx="1758">
                  <c:v>38665</c:v>
                </c:pt>
                <c:pt idx="1759">
                  <c:v>38666</c:v>
                </c:pt>
                <c:pt idx="1760">
                  <c:v>38667</c:v>
                </c:pt>
                <c:pt idx="1761">
                  <c:v>38668</c:v>
                </c:pt>
                <c:pt idx="1762">
                  <c:v>38669</c:v>
                </c:pt>
                <c:pt idx="1763">
                  <c:v>38670</c:v>
                </c:pt>
                <c:pt idx="1764">
                  <c:v>38671</c:v>
                </c:pt>
                <c:pt idx="1765">
                  <c:v>38672</c:v>
                </c:pt>
                <c:pt idx="1766">
                  <c:v>38673</c:v>
                </c:pt>
                <c:pt idx="1767">
                  <c:v>38674</c:v>
                </c:pt>
                <c:pt idx="1768">
                  <c:v>38675</c:v>
                </c:pt>
                <c:pt idx="1769">
                  <c:v>38676</c:v>
                </c:pt>
                <c:pt idx="1770">
                  <c:v>38677</c:v>
                </c:pt>
                <c:pt idx="1771">
                  <c:v>38678</c:v>
                </c:pt>
                <c:pt idx="1772">
                  <c:v>38679</c:v>
                </c:pt>
                <c:pt idx="1773">
                  <c:v>38680</c:v>
                </c:pt>
                <c:pt idx="1774">
                  <c:v>38681</c:v>
                </c:pt>
                <c:pt idx="1775">
                  <c:v>38682</c:v>
                </c:pt>
                <c:pt idx="1776">
                  <c:v>38683</c:v>
                </c:pt>
                <c:pt idx="1777">
                  <c:v>38684</c:v>
                </c:pt>
                <c:pt idx="1778">
                  <c:v>38685</c:v>
                </c:pt>
                <c:pt idx="1779">
                  <c:v>38686</c:v>
                </c:pt>
                <c:pt idx="1780">
                  <c:v>38687</c:v>
                </c:pt>
                <c:pt idx="1781">
                  <c:v>38688</c:v>
                </c:pt>
                <c:pt idx="1782">
                  <c:v>38689</c:v>
                </c:pt>
                <c:pt idx="1783">
                  <c:v>38690</c:v>
                </c:pt>
                <c:pt idx="1784">
                  <c:v>38691</c:v>
                </c:pt>
                <c:pt idx="1785">
                  <c:v>38692</c:v>
                </c:pt>
                <c:pt idx="1786">
                  <c:v>38693</c:v>
                </c:pt>
                <c:pt idx="1787">
                  <c:v>38694</c:v>
                </c:pt>
                <c:pt idx="1788">
                  <c:v>38695</c:v>
                </c:pt>
                <c:pt idx="1789">
                  <c:v>38696</c:v>
                </c:pt>
                <c:pt idx="1790">
                  <c:v>38697</c:v>
                </c:pt>
                <c:pt idx="1791">
                  <c:v>38698</c:v>
                </c:pt>
                <c:pt idx="1792">
                  <c:v>38699</c:v>
                </c:pt>
                <c:pt idx="1793">
                  <c:v>38700</c:v>
                </c:pt>
                <c:pt idx="1794">
                  <c:v>38701</c:v>
                </c:pt>
                <c:pt idx="1795">
                  <c:v>38702</c:v>
                </c:pt>
                <c:pt idx="1796">
                  <c:v>38703</c:v>
                </c:pt>
                <c:pt idx="1797">
                  <c:v>38704</c:v>
                </c:pt>
                <c:pt idx="1798">
                  <c:v>38705</c:v>
                </c:pt>
                <c:pt idx="1799">
                  <c:v>38706</c:v>
                </c:pt>
                <c:pt idx="1800">
                  <c:v>38707</c:v>
                </c:pt>
                <c:pt idx="1801">
                  <c:v>38708</c:v>
                </c:pt>
                <c:pt idx="1802">
                  <c:v>38709</c:v>
                </c:pt>
                <c:pt idx="1803">
                  <c:v>38710</c:v>
                </c:pt>
                <c:pt idx="1804">
                  <c:v>38711</c:v>
                </c:pt>
                <c:pt idx="1805">
                  <c:v>38712</c:v>
                </c:pt>
                <c:pt idx="1806">
                  <c:v>38713</c:v>
                </c:pt>
                <c:pt idx="1807">
                  <c:v>38714</c:v>
                </c:pt>
                <c:pt idx="1808">
                  <c:v>38715</c:v>
                </c:pt>
                <c:pt idx="1809">
                  <c:v>38716</c:v>
                </c:pt>
                <c:pt idx="1810">
                  <c:v>38717</c:v>
                </c:pt>
                <c:pt idx="1811">
                  <c:v>38733</c:v>
                </c:pt>
                <c:pt idx="1812">
                  <c:v>38734</c:v>
                </c:pt>
                <c:pt idx="1813">
                  <c:v>38735</c:v>
                </c:pt>
                <c:pt idx="1814">
                  <c:v>38736</c:v>
                </c:pt>
                <c:pt idx="1815">
                  <c:v>38737</c:v>
                </c:pt>
                <c:pt idx="1816">
                  <c:v>38738</c:v>
                </c:pt>
                <c:pt idx="1817">
                  <c:v>38739</c:v>
                </c:pt>
                <c:pt idx="1818">
                  <c:v>38740</c:v>
                </c:pt>
                <c:pt idx="1819">
                  <c:v>38741</c:v>
                </c:pt>
                <c:pt idx="1820">
                  <c:v>38742</c:v>
                </c:pt>
                <c:pt idx="1821">
                  <c:v>38743</c:v>
                </c:pt>
                <c:pt idx="1822">
                  <c:v>38744</c:v>
                </c:pt>
                <c:pt idx="1823">
                  <c:v>38745</c:v>
                </c:pt>
                <c:pt idx="1824">
                  <c:v>38746</c:v>
                </c:pt>
                <c:pt idx="1825">
                  <c:v>38747</c:v>
                </c:pt>
                <c:pt idx="1826">
                  <c:v>38748</c:v>
                </c:pt>
                <c:pt idx="1827">
                  <c:v>38749</c:v>
                </c:pt>
                <c:pt idx="1828">
                  <c:v>38750</c:v>
                </c:pt>
                <c:pt idx="1829">
                  <c:v>38751</c:v>
                </c:pt>
                <c:pt idx="1830">
                  <c:v>38752</c:v>
                </c:pt>
                <c:pt idx="1831">
                  <c:v>38753</c:v>
                </c:pt>
                <c:pt idx="1832">
                  <c:v>38754</c:v>
                </c:pt>
                <c:pt idx="1833">
                  <c:v>38755</c:v>
                </c:pt>
                <c:pt idx="1834">
                  <c:v>38756</c:v>
                </c:pt>
                <c:pt idx="1835">
                  <c:v>38757</c:v>
                </c:pt>
                <c:pt idx="1836">
                  <c:v>38758</c:v>
                </c:pt>
                <c:pt idx="1837">
                  <c:v>38759</c:v>
                </c:pt>
                <c:pt idx="1838">
                  <c:v>38760</c:v>
                </c:pt>
                <c:pt idx="1839">
                  <c:v>38761</c:v>
                </c:pt>
                <c:pt idx="1840">
                  <c:v>38762</c:v>
                </c:pt>
                <c:pt idx="1841">
                  <c:v>38763</c:v>
                </c:pt>
                <c:pt idx="1842">
                  <c:v>38764</c:v>
                </c:pt>
                <c:pt idx="1843">
                  <c:v>38765</c:v>
                </c:pt>
                <c:pt idx="1844">
                  <c:v>38766</c:v>
                </c:pt>
                <c:pt idx="1845">
                  <c:v>38767</c:v>
                </c:pt>
                <c:pt idx="1846">
                  <c:v>38768</c:v>
                </c:pt>
                <c:pt idx="1847">
                  <c:v>38769</c:v>
                </c:pt>
                <c:pt idx="1848">
                  <c:v>38770</c:v>
                </c:pt>
                <c:pt idx="1849">
                  <c:v>38771</c:v>
                </c:pt>
                <c:pt idx="1850">
                  <c:v>38772</c:v>
                </c:pt>
                <c:pt idx="1851">
                  <c:v>38773</c:v>
                </c:pt>
                <c:pt idx="1852">
                  <c:v>38774</c:v>
                </c:pt>
                <c:pt idx="1853">
                  <c:v>38775</c:v>
                </c:pt>
                <c:pt idx="1854">
                  <c:v>38776</c:v>
                </c:pt>
                <c:pt idx="1855">
                  <c:v>38777</c:v>
                </c:pt>
                <c:pt idx="1856">
                  <c:v>38778</c:v>
                </c:pt>
                <c:pt idx="1857">
                  <c:v>38779</c:v>
                </c:pt>
                <c:pt idx="1858">
                  <c:v>38780</c:v>
                </c:pt>
                <c:pt idx="1859">
                  <c:v>38781</c:v>
                </c:pt>
                <c:pt idx="1860">
                  <c:v>38782</c:v>
                </c:pt>
                <c:pt idx="1861">
                  <c:v>38783</c:v>
                </c:pt>
                <c:pt idx="1862">
                  <c:v>38784</c:v>
                </c:pt>
                <c:pt idx="1863">
                  <c:v>38785</c:v>
                </c:pt>
                <c:pt idx="1864">
                  <c:v>38786</c:v>
                </c:pt>
                <c:pt idx="1865">
                  <c:v>38787</c:v>
                </c:pt>
                <c:pt idx="1866">
                  <c:v>38788</c:v>
                </c:pt>
                <c:pt idx="1867">
                  <c:v>38789</c:v>
                </c:pt>
                <c:pt idx="1868">
                  <c:v>38790</c:v>
                </c:pt>
                <c:pt idx="1869">
                  <c:v>38791</c:v>
                </c:pt>
                <c:pt idx="1870">
                  <c:v>38792</c:v>
                </c:pt>
                <c:pt idx="1871">
                  <c:v>38793</c:v>
                </c:pt>
                <c:pt idx="1872">
                  <c:v>38794</c:v>
                </c:pt>
                <c:pt idx="1873">
                  <c:v>38795</c:v>
                </c:pt>
                <c:pt idx="1874">
                  <c:v>38796</c:v>
                </c:pt>
                <c:pt idx="1875">
                  <c:v>38797</c:v>
                </c:pt>
                <c:pt idx="1876">
                  <c:v>38798</c:v>
                </c:pt>
                <c:pt idx="1877">
                  <c:v>38799</c:v>
                </c:pt>
                <c:pt idx="1878">
                  <c:v>38800</c:v>
                </c:pt>
                <c:pt idx="1879">
                  <c:v>38801</c:v>
                </c:pt>
                <c:pt idx="1880">
                  <c:v>38802</c:v>
                </c:pt>
                <c:pt idx="1881">
                  <c:v>38803</c:v>
                </c:pt>
                <c:pt idx="1882">
                  <c:v>38804</c:v>
                </c:pt>
                <c:pt idx="1883">
                  <c:v>38805</c:v>
                </c:pt>
                <c:pt idx="1884">
                  <c:v>38806</c:v>
                </c:pt>
                <c:pt idx="1885">
                  <c:v>38807</c:v>
                </c:pt>
                <c:pt idx="1886">
                  <c:v>38808</c:v>
                </c:pt>
                <c:pt idx="1887">
                  <c:v>38809</c:v>
                </c:pt>
                <c:pt idx="1888">
                  <c:v>38810</c:v>
                </c:pt>
                <c:pt idx="1889">
                  <c:v>38811</c:v>
                </c:pt>
                <c:pt idx="1890">
                  <c:v>38812</c:v>
                </c:pt>
                <c:pt idx="1891">
                  <c:v>38813</c:v>
                </c:pt>
                <c:pt idx="1892">
                  <c:v>38814</c:v>
                </c:pt>
                <c:pt idx="1893">
                  <c:v>38815</c:v>
                </c:pt>
                <c:pt idx="1894">
                  <c:v>38816</c:v>
                </c:pt>
                <c:pt idx="1895">
                  <c:v>38817</c:v>
                </c:pt>
                <c:pt idx="1896">
                  <c:v>38818</c:v>
                </c:pt>
                <c:pt idx="1897">
                  <c:v>38819</c:v>
                </c:pt>
                <c:pt idx="1898">
                  <c:v>38820</c:v>
                </c:pt>
                <c:pt idx="1899">
                  <c:v>38821</c:v>
                </c:pt>
                <c:pt idx="1900">
                  <c:v>38822</c:v>
                </c:pt>
                <c:pt idx="1901">
                  <c:v>38823</c:v>
                </c:pt>
                <c:pt idx="1902">
                  <c:v>38824</c:v>
                </c:pt>
                <c:pt idx="1903">
                  <c:v>38825</c:v>
                </c:pt>
                <c:pt idx="1904">
                  <c:v>38826</c:v>
                </c:pt>
                <c:pt idx="1905">
                  <c:v>38827</c:v>
                </c:pt>
                <c:pt idx="1906">
                  <c:v>38828</c:v>
                </c:pt>
                <c:pt idx="1907">
                  <c:v>38829</c:v>
                </c:pt>
                <c:pt idx="1908">
                  <c:v>38830</c:v>
                </c:pt>
                <c:pt idx="1909">
                  <c:v>38831</c:v>
                </c:pt>
                <c:pt idx="1910">
                  <c:v>38832</c:v>
                </c:pt>
                <c:pt idx="1911">
                  <c:v>38833</c:v>
                </c:pt>
                <c:pt idx="1912">
                  <c:v>38834</c:v>
                </c:pt>
                <c:pt idx="1913">
                  <c:v>38835</c:v>
                </c:pt>
                <c:pt idx="1914">
                  <c:v>38836</c:v>
                </c:pt>
                <c:pt idx="1915">
                  <c:v>38837</c:v>
                </c:pt>
                <c:pt idx="1916">
                  <c:v>38838</c:v>
                </c:pt>
                <c:pt idx="1917">
                  <c:v>38839</c:v>
                </c:pt>
                <c:pt idx="1918">
                  <c:v>38840</c:v>
                </c:pt>
                <c:pt idx="1919">
                  <c:v>38841</c:v>
                </c:pt>
                <c:pt idx="1920">
                  <c:v>38842</c:v>
                </c:pt>
                <c:pt idx="1921">
                  <c:v>38843</c:v>
                </c:pt>
                <c:pt idx="1922">
                  <c:v>38844</c:v>
                </c:pt>
                <c:pt idx="1923">
                  <c:v>38845</c:v>
                </c:pt>
                <c:pt idx="1924">
                  <c:v>38846</c:v>
                </c:pt>
                <c:pt idx="1925">
                  <c:v>38847</c:v>
                </c:pt>
                <c:pt idx="1926">
                  <c:v>38848</c:v>
                </c:pt>
                <c:pt idx="1927">
                  <c:v>38849</c:v>
                </c:pt>
                <c:pt idx="1928">
                  <c:v>38850</c:v>
                </c:pt>
                <c:pt idx="1929">
                  <c:v>38851</c:v>
                </c:pt>
                <c:pt idx="1930">
                  <c:v>38852</c:v>
                </c:pt>
                <c:pt idx="1931">
                  <c:v>38853</c:v>
                </c:pt>
                <c:pt idx="1932">
                  <c:v>38854</c:v>
                </c:pt>
                <c:pt idx="1933">
                  <c:v>38855</c:v>
                </c:pt>
                <c:pt idx="1934">
                  <c:v>38856</c:v>
                </c:pt>
                <c:pt idx="1935">
                  <c:v>38857</c:v>
                </c:pt>
                <c:pt idx="1936">
                  <c:v>38858</c:v>
                </c:pt>
                <c:pt idx="1937">
                  <c:v>38859</c:v>
                </c:pt>
                <c:pt idx="1938">
                  <c:v>38860</c:v>
                </c:pt>
                <c:pt idx="1939">
                  <c:v>38861</c:v>
                </c:pt>
                <c:pt idx="1940">
                  <c:v>38862</c:v>
                </c:pt>
                <c:pt idx="1941">
                  <c:v>38863</c:v>
                </c:pt>
                <c:pt idx="1942">
                  <c:v>38864</c:v>
                </c:pt>
                <c:pt idx="1943">
                  <c:v>38865</c:v>
                </c:pt>
                <c:pt idx="1944">
                  <c:v>38866</c:v>
                </c:pt>
                <c:pt idx="1945">
                  <c:v>38867</c:v>
                </c:pt>
                <c:pt idx="1946">
                  <c:v>38868</c:v>
                </c:pt>
                <c:pt idx="1947">
                  <c:v>38869</c:v>
                </c:pt>
                <c:pt idx="1948">
                  <c:v>38870</c:v>
                </c:pt>
                <c:pt idx="1949">
                  <c:v>38871</c:v>
                </c:pt>
                <c:pt idx="1950">
                  <c:v>38872</c:v>
                </c:pt>
                <c:pt idx="1951">
                  <c:v>38873</c:v>
                </c:pt>
                <c:pt idx="1952">
                  <c:v>38874</c:v>
                </c:pt>
                <c:pt idx="1953">
                  <c:v>38875</c:v>
                </c:pt>
                <c:pt idx="1954">
                  <c:v>38876</c:v>
                </c:pt>
                <c:pt idx="1955">
                  <c:v>38877</c:v>
                </c:pt>
                <c:pt idx="1956">
                  <c:v>38878</c:v>
                </c:pt>
                <c:pt idx="1957">
                  <c:v>38879</c:v>
                </c:pt>
                <c:pt idx="1958">
                  <c:v>38880</c:v>
                </c:pt>
                <c:pt idx="1959">
                  <c:v>38881</c:v>
                </c:pt>
                <c:pt idx="1960">
                  <c:v>38882</c:v>
                </c:pt>
                <c:pt idx="1961">
                  <c:v>38883</c:v>
                </c:pt>
                <c:pt idx="1962">
                  <c:v>38884</c:v>
                </c:pt>
                <c:pt idx="1963">
                  <c:v>38885</c:v>
                </c:pt>
                <c:pt idx="1964">
                  <c:v>38886</c:v>
                </c:pt>
                <c:pt idx="1965">
                  <c:v>38887</c:v>
                </c:pt>
                <c:pt idx="1966">
                  <c:v>38888</c:v>
                </c:pt>
                <c:pt idx="1967">
                  <c:v>38889</c:v>
                </c:pt>
                <c:pt idx="1968">
                  <c:v>38890</c:v>
                </c:pt>
                <c:pt idx="1969">
                  <c:v>38891</c:v>
                </c:pt>
                <c:pt idx="1970">
                  <c:v>38892</c:v>
                </c:pt>
                <c:pt idx="1971">
                  <c:v>38893</c:v>
                </c:pt>
                <c:pt idx="1972">
                  <c:v>38894</c:v>
                </c:pt>
                <c:pt idx="1973">
                  <c:v>38895</c:v>
                </c:pt>
                <c:pt idx="1974">
                  <c:v>38896</c:v>
                </c:pt>
                <c:pt idx="1975">
                  <c:v>38897</c:v>
                </c:pt>
                <c:pt idx="1976">
                  <c:v>38898</c:v>
                </c:pt>
                <c:pt idx="1977">
                  <c:v>38899</c:v>
                </c:pt>
                <c:pt idx="1978">
                  <c:v>38900</c:v>
                </c:pt>
                <c:pt idx="1979">
                  <c:v>38901</c:v>
                </c:pt>
                <c:pt idx="1980">
                  <c:v>38902</c:v>
                </c:pt>
                <c:pt idx="1981">
                  <c:v>38903</c:v>
                </c:pt>
                <c:pt idx="1982">
                  <c:v>38904</c:v>
                </c:pt>
                <c:pt idx="1983">
                  <c:v>38905</c:v>
                </c:pt>
                <c:pt idx="1984">
                  <c:v>38906</c:v>
                </c:pt>
                <c:pt idx="1985">
                  <c:v>38907</c:v>
                </c:pt>
                <c:pt idx="1986">
                  <c:v>38908</c:v>
                </c:pt>
                <c:pt idx="1987">
                  <c:v>38909</c:v>
                </c:pt>
                <c:pt idx="1988">
                  <c:v>38910</c:v>
                </c:pt>
                <c:pt idx="1989">
                  <c:v>38911</c:v>
                </c:pt>
                <c:pt idx="1990">
                  <c:v>38912</c:v>
                </c:pt>
                <c:pt idx="1991">
                  <c:v>38913</c:v>
                </c:pt>
                <c:pt idx="1992">
                  <c:v>38914</c:v>
                </c:pt>
                <c:pt idx="1993">
                  <c:v>38915</c:v>
                </c:pt>
                <c:pt idx="1994">
                  <c:v>38916</c:v>
                </c:pt>
                <c:pt idx="1995">
                  <c:v>38917</c:v>
                </c:pt>
                <c:pt idx="1996">
                  <c:v>38918</c:v>
                </c:pt>
                <c:pt idx="1997">
                  <c:v>38919</c:v>
                </c:pt>
                <c:pt idx="1998">
                  <c:v>38920</c:v>
                </c:pt>
                <c:pt idx="1999">
                  <c:v>38921</c:v>
                </c:pt>
                <c:pt idx="2000">
                  <c:v>38922</c:v>
                </c:pt>
                <c:pt idx="2001">
                  <c:v>38923</c:v>
                </c:pt>
                <c:pt idx="2002">
                  <c:v>38924</c:v>
                </c:pt>
                <c:pt idx="2003">
                  <c:v>38925</c:v>
                </c:pt>
                <c:pt idx="2004">
                  <c:v>38926</c:v>
                </c:pt>
                <c:pt idx="2005">
                  <c:v>38927</c:v>
                </c:pt>
                <c:pt idx="2006">
                  <c:v>38928</c:v>
                </c:pt>
                <c:pt idx="2007">
                  <c:v>38929</c:v>
                </c:pt>
                <c:pt idx="2008">
                  <c:v>38930</c:v>
                </c:pt>
                <c:pt idx="2009">
                  <c:v>38931</c:v>
                </c:pt>
                <c:pt idx="2010">
                  <c:v>38932</c:v>
                </c:pt>
                <c:pt idx="2011">
                  <c:v>38933</c:v>
                </c:pt>
                <c:pt idx="2012">
                  <c:v>38934</c:v>
                </c:pt>
                <c:pt idx="2013">
                  <c:v>38935</c:v>
                </c:pt>
                <c:pt idx="2014">
                  <c:v>38936</c:v>
                </c:pt>
                <c:pt idx="2015">
                  <c:v>38937</c:v>
                </c:pt>
                <c:pt idx="2016">
                  <c:v>38938</c:v>
                </c:pt>
                <c:pt idx="2017">
                  <c:v>38939</c:v>
                </c:pt>
                <c:pt idx="2018">
                  <c:v>38940</c:v>
                </c:pt>
                <c:pt idx="2019">
                  <c:v>38941</c:v>
                </c:pt>
                <c:pt idx="2020">
                  <c:v>38942</c:v>
                </c:pt>
                <c:pt idx="2021">
                  <c:v>38943</c:v>
                </c:pt>
                <c:pt idx="2022">
                  <c:v>38944</c:v>
                </c:pt>
                <c:pt idx="2023">
                  <c:v>38945</c:v>
                </c:pt>
                <c:pt idx="2024">
                  <c:v>38946</c:v>
                </c:pt>
                <c:pt idx="2025">
                  <c:v>38947</c:v>
                </c:pt>
                <c:pt idx="2026">
                  <c:v>38948</c:v>
                </c:pt>
                <c:pt idx="2027">
                  <c:v>38949</c:v>
                </c:pt>
                <c:pt idx="2028">
                  <c:v>38950</c:v>
                </c:pt>
                <c:pt idx="2029">
                  <c:v>38951</c:v>
                </c:pt>
                <c:pt idx="2030">
                  <c:v>38952</c:v>
                </c:pt>
                <c:pt idx="2031">
                  <c:v>38953</c:v>
                </c:pt>
                <c:pt idx="2032">
                  <c:v>38954</c:v>
                </c:pt>
                <c:pt idx="2033">
                  <c:v>38955</c:v>
                </c:pt>
                <c:pt idx="2034">
                  <c:v>38956</c:v>
                </c:pt>
                <c:pt idx="2035">
                  <c:v>38957</c:v>
                </c:pt>
                <c:pt idx="2036">
                  <c:v>38958</c:v>
                </c:pt>
                <c:pt idx="2037">
                  <c:v>38959</c:v>
                </c:pt>
                <c:pt idx="2038">
                  <c:v>38960</c:v>
                </c:pt>
                <c:pt idx="2039">
                  <c:v>38961</c:v>
                </c:pt>
                <c:pt idx="2040">
                  <c:v>38962</c:v>
                </c:pt>
                <c:pt idx="2041">
                  <c:v>38963</c:v>
                </c:pt>
                <c:pt idx="2042">
                  <c:v>38964</c:v>
                </c:pt>
                <c:pt idx="2043">
                  <c:v>38965</c:v>
                </c:pt>
                <c:pt idx="2044">
                  <c:v>38966</c:v>
                </c:pt>
                <c:pt idx="2045">
                  <c:v>38967</c:v>
                </c:pt>
                <c:pt idx="2046">
                  <c:v>38968</c:v>
                </c:pt>
                <c:pt idx="2047">
                  <c:v>38969</c:v>
                </c:pt>
                <c:pt idx="2048">
                  <c:v>38970</c:v>
                </c:pt>
                <c:pt idx="2049">
                  <c:v>38971</c:v>
                </c:pt>
                <c:pt idx="2050">
                  <c:v>38972</c:v>
                </c:pt>
                <c:pt idx="2051">
                  <c:v>38973</c:v>
                </c:pt>
                <c:pt idx="2052">
                  <c:v>38974</c:v>
                </c:pt>
                <c:pt idx="2053">
                  <c:v>38975</c:v>
                </c:pt>
                <c:pt idx="2054">
                  <c:v>38976</c:v>
                </c:pt>
                <c:pt idx="2055">
                  <c:v>38977</c:v>
                </c:pt>
                <c:pt idx="2056">
                  <c:v>38978</c:v>
                </c:pt>
                <c:pt idx="2057">
                  <c:v>38979</c:v>
                </c:pt>
                <c:pt idx="2058">
                  <c:v>38980</c:v>
                </c:pt>
                <c:pt idx="2059">
                  <c:v>38981</c:v>
                </c:pt>
                <c:pt idx="2060">
                  <c:v>38982</c:v>
                </c:pt>
                <c:pt idx="2061">
                  <c:v>38983</c:v>
                </c:pt>
                <c:pt idx="2062">
                  <c:v>38984</c:v>
                </c:pt>
                <c:pt idx="2063">
                  <c:v>38985</c:v>
                </c:pt>
                <c:pt idx="2064">
                  <c:v>38986</c:v>
                </c:pt>
                <c:pt idx="2065">
                  <c:v>38987</c:v>
                </c:pt>
                <c:pt idx="2066">
                  <c:v>38988</c:v>
                </c:pt>
                <c:pt idx="2067">
                  <c:v>38989</c:v>
                </c:pt>
                <c:pt idx="2068">
                  <c:v>38990</c:v>
                </c:pt>
                <c:pt idx="2069">
                  <c:v>38991</c:v>
                </c:pt>
                <c:pt idx="2070">
                  <c:v>38992</c:v>
                </c:pt>
                <c:pt idx="2071">
                  <c:v>38993</c:v>
                </c:pt>
                <c:pt idx="2072">
                  <c:v>38994</c:v>
                </c:pt>
                <c:pt idx="2073">
                  <c:v>38995</c:v>
                </c:pt>
                <c:pt idx="2074">
                  <c:v>38996</c:v>
                </c:pt>
                <c:pt idx="2075">
                  <c:v>38997</c:v>
                </c:pt>
                <c:pt idx="2076">
                  <c:v>38998</c:v>
                </c:pt>
                <c:pt idx="2077">
                  <c:v>38999</c:v>
                </c:pt>
                <c:pt idx="2078">
                  <c:v>39000</c:v>
                </c:pt>
                <c:pt idx="2079">
                  <c:v>39001</c:v>
                </c:pt>
                <c:pt idx="2080">
                  <c:v>39002</c:v>
                </c:pt>
                <c:pt idx="2081">
                  <c:v>39003</c:v>
                </c:pt>
                <c:pt idx="2082">
                  <c:v>39004</c:v>
                </c:pt>
                <c:pt idx="2083">
                  <c:v>39005</c:v>
                </c:pt>
                <c:pt idx="2084">
                  <c:v>39006</c:v>
                </c:pt>
                <c:pt idx="2085">
                  <c:v>39007</c:v>
                </c:pt>
                <c:pt idx="2086">
                  <c:v>39008</c:v>
                </c:pt>
                <c:pt idx="2087">
                  <c:v>39009</c:v>
                </c:pt>
                <c:pt idx="2088">
                  <c:v>39010</c:v>
                </c:pt>
                <c:pt idx="2089">
                  <c:v>39011</c:v>
                </c:pt>
                <c:pt idx="2090">
                  <c:v>39012</c:v>
                </c:pt>
                <c:pt idx="2091">
                  <c:v>39013</c:v>
                </c:pt>
                <c:pt idx="2092">
                  <c:v>39014</c:v>
                </c:pt>
                <c:pt idx="2093">
                  <c:v>39015</c:v>
                </c:pt>
                <c:pt idx="2094">
                  <c:v>39016</c:v>
                </c:pt>
                <c:pt idx="2095">
                  <c:v>39017</c:v>
                </c:pt>
                <c:pt idx="2096">
                  <c:v>39018</c:v>
                </c:pt>
                <c:pt idx="2097">
                  <c:v>39019</c:v>
                </c:pt>
                <c:pt idx="2098">
                  <c:v>39020</c:v>
                </c:pt>
                <c:pt idx="2099">
                  <c:v>39021</c:v>
                </c:pt>
                <c:pt idx="2100">
                  <c:v>39022</c:v>
                </c:pt>
                <c:pt idx="2101">
                  <c:v>39023</c:v>
                </c:pt>
                <c:pt idx="2102">
                  <c:v>39024</c:v>
                </c:pt>
                <c:pt idx="2103">
                  <c:v>39025</c:v>
                </c:pt>
                <c:pt idx="2104">
                  <c:v>39026</c:v>
                </c:pt>
                <c:pt idx="2105">
                  <c:v>39027</c:v>
                </c:pt>
                <c:pt idx="2106">
                  <c:v>39028</c:v>
                </c:pt>
                <c:pt idx="2107">
                  <c:v>39029</c:v>
                </c:pt>
                <c:pt idx="2108">
                  <c:v>39030</c:v>
                </c:pt>
                <c:pt idx="2109">
                  <c:v>39031</c:v>
                </c:pt>
                <c:pt idx="2110">
                  <c:v>39032</c:v>
                </c:pt>
                <c:pt idx="2111">
                  <c:v>39033</c:v>
                </c:pt>
                <c:pt idx="2112">
                  <c:v>39034</c:v>
                </c:pt>
                <c:pt idx="2113">
                  <c:v>39035</c:v>
                </c:pt>
                <c:pt idx="2114">
                  <c:v>39036</c:v>
                </c:pt>
                <c:pt idx="2115">
                  <c:v>39037</c:v>
                </c:pt>
                <c:pt idx="2116">
                  <c:v>39038</c:v>
                </c:pt>
                <c:pt idx="2117">
                  <c:v>39039</c:v>
                </c:pt>
                <c:pt idx="2118">
                  <c:v>39040</c:v>
                </c:pt>
                <c:pt idx="2119">
                  <c:v>39041</c:v>
                </c:pt>
                <c:pt idx="2120">
                  <c:v>39042</c:v>
                </c:pt>
                <c:pt idx="2121">
                  <c:v>39043</c:v>
                </c:pt>
                <c:pt idx="2122">
                  <c:v>39044</c:v>
                </c:pt>
                <c:pt idx="2123">
                  <c:v>39045</c:v>
                </c:pt>
                <c:pt idx="2124">
                  <c:v>39046</c:v>
                </c:pt>
                <c:pt idx="2125">
                  <c:v>39047</c:v>
                </c:pt>
                <c:pt idx="2126">
                  <c:v>39048</c:v>
                </c:pt>
                <c:pt idx="2127">
                  <c:v>39049</c:v>
                </c:pt>
                <c:pt idx="2128">
                  <c:v>39050</c:v>
                </c:pt>
                <c:pt idx="2129">
                  <c:v>39051</c:v>
                </c:pt>
                <c:pt idx="2130">
                  <c:v>39052</c:v>
                </c:pt>
                <c:pt idx="2131">
                  <c:v>39053</c:v>
                </c:pt>
                <c:pt idx="2132">
                  <c:v>39054</c:v>
                </c:pt>
                <c:pt idx="2133">
                  <c:v>39055</c:v>
                </c:pt>
                <c:pt idx="2134">
                  <c:v>39056</c:v>
                </c:pt>
                <c:pt idx="2135">
                  <c:v>39057</c:v>
                </c:pt>
                <c:pt idx="2136">
                  <c:v>39058</c:v>
                </c:pt>
                <c:pt idx="2137">
                  <c:v>39059</c:v>
                </c:pt>
                <c:pt idx="2138">
                  <c:v>39060</c:v>
                </c:pt>
                <c:pt idx="2139">
                  <c:v>39061</c:v>
                </c:pt>
                <c:pt idx="2140">
                  <c:v>39062</c:v>
                </c:pt>
                <c:pt idx="2141">
                  <c:v>39063</c:v>
                </c:pt>
                <c:pt idx="2142">
                  <c:v>39064</c:v>
                </c:pt>
                <c:pt idx="2143">
                  <c:v>39065</c:v>
                </c:pt>
                <c:pt idx="2144">
                  <c:v>39066</c:v>
                </c:pt>
                <c:pt idx="2145">
                  <c:v>39067</c:v>
                </c:pt>
                <c:pt idx="2146">
                  <c:v>39068</c:v>
                </c:pt>
                <c:pt idx="2147">
                  <c:v>39069</c:v>
                </c:pt>
                <c:pt idx="2148">
                  <c:v>39070</c:v>
                </c:pt>
                <c:pt idx="2149">
                  <c:v>39071</c:v>
                </c:pt>
                <c:pt idx="2150">
                  <c:v>39072</c:v>
                </c:pt>
                <c:pt idx="2151">
                  <c:v>39073</c:v>
                </c:pt>
                <c:pt idx="2152">
                  <c:v>39074</c:v>
                </c:pt>
                <c:pt idx="2153">
                  <c:v>39075</c:v>
                </c:pt>
                <c:pt idx="2154">
                  <c:v>39076</c:v>
                </c:pt>
                <c:pt idx="2155">
                  <c:v>39077</c:v>
                </c:pt>
                <c:pt idx="2156">
                  <c:v>39078</c:v>
                </c:pt>
                <c:pt idx="2157">
                  <c:v>39079</c:v>
                </c:pt>
                <c:pt idx="2158">
                  <c:v>39080</c:v>
                </c:pt>
                <c:pt idx="2159">
                  <c:v>39081</c:v>
                </c:pt>
                <c:pt idx="2160">
                  <c:v>39082</c:v>
                </c:pt>
                <c:pt idx="2161">
                  <c:v>39083</c:v>
                </c:pt>
                <c:pt idx="2162">
                  <c:v>39084</c:v>
                </c:pt>
                <c:pt idx="2163">
                  <c:v>39085</c:v>
                </c:pt>
                <c:pt idx="2164">
                  <c:v>39086</c:v>
                </c:pt>
                <c:pt idx="2165">
                  <c:v>39087</c:v>
                </c:pt>
                <c:pt idx="2166">
                  <c:v>39088</c:v>
                </c:pt>
                <c:pt idx="2167">
                  <c:v>39089</c:v>
                </c:pt>
                <c:pt idx="2168">
                  <c:v>39090</c:v>
                </c:pt>
                <c:pt idx="2169">
                  <c:v>39091</c:v>
                </c:pt>
                <c:pt idx="2170">
                  <c:v>39092</c:v>
                </c:pt>
                <c:pt idx="2171">
                  <c:v>39093</c:v>
                </c:pt>
                <c:pt idx="2172">
                  <c:v>39094</c:v>
                </c:pt>
                <c:pt idx="2173">
                  <c:v>39095</c:v>
                </c:pt>
                <c:pt idx="2174">
                  <c:v>39096</c:v>
                </c:pt>
                <c:pt idx="2175">
                  <c:v>39097</c:v>
                </c:pt>
                <c:pt idx="2176">
                  <c:v>39098</c:v>
                </c:pt>
                <c:pt idx="2177">
                  <c:v>39099</c:v>
                </c:pt>
                <c:pt idx="2178">
                  <c:v>39100</c:v>
                </c:pt>
                <c:pt idx="2179">
                  <c:v>39101</c:v>
                </c:pt>
                <c:pt idx="2180">
                  <c:v>39102</c:v>
                </c:pt>
                <c:pt idx="2181">
                  <c:v>39103</c:v>
                </c:pt>
                <c:pt idx="2182">
                  <c:v>39104</c:v>
                </c:pt>
                <c:pt idx="2183">
                  <c:v>39105</c:v>
                </c:pt>
                <c:pt idx="2184">
                  <c:v>39106</c:v>
                </c:pt>
                <c:pt idx="2185">
                  <c:v>39107</c:v>
                </c:pt>
                <c:pt idx="2186">
                  <c:v>39108</c:v>
                </c:pt>
                <c:pt idx="2187">
                  <c:v>39109</c:v>
                </c:pt>
                <c:pt idx="2188">
                  <c:v>39110</c:v>
                </c:pt>
                <c:pt idx="2189">
                  <c:v>39111</c:v>
                </c:pt>
                <c:pt idx="2190">
                  <c:v>39112</c:v>
                </c:pt>
                <c:pt idx="2191">
                  <c:v>39113</c:v>
                </c:pt>
                <c:pt idx="2192">
                  <c:v>39114</c:v>
                </c:pt>
                <c:pt idx="2193">
                  <c:v>39115</c:v>
                </c:pt>
                <c:pt idx="2194">
                  <c:v>39116</c:v>
                </c:pt>
                <c:pt idx="2195">
                  <c:v>39117</c:v>
                </c:pt>
                <c:pt idx="2196">
                  <c:v>39118</c:v>
                </c:pt>
                <c:pt idx="2197">
                  <c:v>39119</c:v>
                </c:pt>
                <c:pt idx="2198">
                  <c:v>39120</c:v>
                </c:pt>
                <c:pt idx="2199">
                  <c:v>39121</c:v>
                </c:pt>
                <c:pt idx="2200">
                  <c:v>39122</c:v>
                </c:pt>
                <c:pt idx="2201">
                  <c:v>39123</c:v>
                </c:pt>
                <c:pt idx="2202">
                  <c:v>39124</c:v>
                </c:pt>
                <c:pt idx="2203">
                  <c:v>39125</c:v>
                </c:pt>
                <c:pt idx="2204">
                  <c:v>39126</c:v>
                </c:pt>
                <c:pt idx="2205">
                  <c:v>39127</c:v>
                </c:pt>
                <c:pt idx="2206">
                  <c:v>39128</c:v>
                </c:pt>
                <c:pt idx="2207">
                  <c:v>39129</c:v>
                </c:pt>
                <c:pt idx="2208">
                  <c:v>39130</c:v>
                </c:pt>
                <c:pt idx="2209">
                  <c:v>39131</c:v>
                </c:pt>
                <c:pt idx="2210">
                  <c:v>39132</c:v>
                </c:pt>
                <c:pt idx="2211">
                  <c:v>39133</c:v>
                </c:pt>
                <c:pt idx="2212">
                  <c:v>39134</c:v>
                </c:pt>
                <c:pt idx="2213">
                  <c:v>39135</c:v>
                </c:pt>
                <c:pt idx="2214">
                  <c:v>39136</c:v>
                </c:pt>
                <c:pt idx="2215">
                  <c:v>39137</c:v>
                </c:pt>
                <c:pt idx="2216">
                  <c:v>39138</c:v>
                </c:pt>
                <c:pt idx="2217">
                  <c:v>39139</c:v>
                </c:pt>
                <c:pt idx="2218">
                  <c:v>39140</c:v>
                </c:pt>
                <c:pt idx="2219">
                  <c:v>39141</c:v>
                </c:pt>
                <c:pt idx="2220">
                  <c:v>39142</c:v>
                </c:pt>
                <c:pt idx="2221">
                  <c:v>39143</c:v>
                </c:pt>
                <c:pt idx="2222">
                  <c:v>39144</c:v>
                </c:pt>
                <c:pt idx="2223">
                  <c:v>39145</c:v>
                </c:pt>
                <c:pt idx="2224">
                  <c:v>39146</c:v>
                </c:pt>
                <c:pt idx="2225">
                  <c:v>39147</c:v>
                </c:pt>
                <c:pt idx="2226">
                  <c:v>39148</c:v>
                </c:pt>
                <c:pt idx="2227">
                  <c:v>39149</c:v>
                </c:pt>
                <c:pt idx="2228">
                  <c:v>39150</c:v>
                </c:pt>
                <c:pt idx="2229">
                  <c:v>39151</c:v>
                </c:pt>
                <c:pt idx="2230">
                  <c:v>39152</c:v>
                </c:pt>
                <c:pt idx="2231">
                  <c:v>39153</c:v>
                </c:pt>
                <c:pt idx="2232">
                  <c:v>39154</c:v>
                </c:pt>
                <c:pt idx="2233">
                  <c:v>39155</c:v>
                </c:pt>
                <c:pt idx="2234">
                  <c:v>39156</c:v>
                </c:pt>
                <c:pt idx="2235">
                  <c:v>39157</c:v>
                </c:pt>
                <c:pt idx="2236">
                  <c:v>39158</c:v>
                </c:pt>
                <c:pt idx="2237">
                  <c:v>39159</c:v>
                </c:pt>
                <c:pt idx="2238">
                  <c:v>39160</c:v>
                </c:pt>
                <c:pt idx="2239">
                  <c:v>39161</c:v>
                </c:pt>
                <c:pt idx="2240">
                  <c:v>39162</c:v>
                </c:pt>
                <c:pt idx="2241">
                  <c:v>39163</c:v>
                </c:pt>
                <c:pt idx="2242">
                  <c:v>39164</c:v>
                </c:pt>
                <c:pt idx="2243">
                  <c:v>39165</c:v>
                </c:pt>
                <c:pt idx="2244">
                  <c:v>39166</c:v>
                </c:pt>
                <c:pt idx="2245">
                  <c:v>39167</c:v>
                </c:pt>
                <c:pt idx="2246">
                  <c:v>39168</c:v>
                </c:pt>
                <c:pt idx="2247">
                  <c:v>39169</c:v>
                </c:pt>
                <c:pt idx="2248">
                  <c:v>39170</c:v>
                </c:pt>
                <c:pt idx="2249">
                  <c:v>39171</c:v>
                </c:pt>
                <c:pt idx="2250">
                  <c:v>39172</c:v>
                </c:pt>
                <c:pt idx="2251">
                  <c:v>39173</c:v>
                </c:pt>
                <c:pt idx="2252">
                  <c:v>39174</c:v>
                </c:pt>
                <c:pt idx="2253">
                  <c:v>39175</c:v>
                </c:pt>
                <c:pt idx="2254">
                  <c:v>39176</c:v>
                </c:pt>
                <c:pt idx="2255">
                  <c:v>39177</c:v>
                </c:pt>
                <c:pt idx="2256">
                  <c:v>39178</c:v>
                </c:pt>
                <c:pt idx="2257">
                  <c:v>39179</c:v>
                </c:pt>
                <c:pt idx="2258">
                  <c:v>39180</c:v>
                </c:pt>
                <c:pt idx="2259">
                  <c:v>39181</c:v>
                </c:pt>
                <c:pt idx="2260">
                  <c:v>39182</c:v>
                </c:pt>
                <c:pt idx="2261">
                  <c:v>39183</c:v>
                </c:pt>
                <c:pt idx="2262">
                  <c:v>39184</c:v>
                </c:pt>
                <c:pt idx="2263">
                  <c:v>39185</c:v>
                </c:pt>
                <c:pt idx="2264">
                  <c:v>39186</c:v>
                </c:pt>
                <c:pt idx="2265">
                  <c:v>39187</c:v>
                </c:pt>
                <c:pt idx="2266">
                  <c:v>39188</c:v>
                </c:pt>
                <c:pt idx="2267">
                  <c:v>39189</c:v>
                </c:pt>
                <c:pt idx="2268">
                  <c:v>39190</c:v>
                </c:pt>
                <c:pt idx="2269">
                  <c:v>39191</c:v>
                </c:pt>
                <c:pt idx="2270">
                  <c:v>39192</c:v>
                </c:pt>
                <c:pt idx="2271">
                  <c:v>39193</c:v>
                </c:pt>
                <c:pt idx="2272">
                  <c:v>39194</c:v>
                </c:pt>
                <c:pt idx="2273">
                  <c:v>39195</c:v>
                </c:pt>
                <c:pt idx="2274">
                  <c:v>39196</c:v>
                </c:pt>
                <c:pt idx="2275">
                  <c:v>39197</c:v>
                </c:pt>
                <c:pt idx="2276">
                  <c:v>39198</c:v>
                </c:pt>
                <c:pt idx="2277">
                  <c:v>39199</c:v>
                </c:pt>
                <c:pt idx="2278">
                  <c:v>39200</c:v>
                </c:pt>
                <c:pt idx="2279">
                  <c:v>39201</c:v>
                </c:pt>
                <c:pt idx="2280">
                  <c:v>39202</c:v>
                </c:pt>
                <c:pt idx="2281">
                  <c:v>39203</c:v>
                </c:pt>
                <c:pt idx="2282">
                  <c:v>39204</c:v>
                </c:pt>
                <c:pt idx="2283">
                  <c:v>39205</c:v>
                </c:pt>
                <c:pt idx="2284">
                  <c:v>39206</c:v>
                </c:pt>
                <c:pt idx="2285">
                  <c:v>39207</c:v>
                </c:pt>
                <c:pt idx="2286">
                  <c:v>39208</c:v>
                </c:pt>
                <c:pt idx="2287">
                  <c:v>39209</c:v>
                </c:pt>
                <c:pt idx="2288">
                  <c:v>39210</c:v>
                </c:pt>
                <c:pt idx="2289">
                  <c:v>39211</c:v>
                </c:pt>
                <c:pt idx="2290">
                  <c:v>39212</c:v>
                </c:pt>
                <c:pt idx="2291">
                  <c:v>39213</c:v>
                </c:pt>
                <c:pt idx="2292">
                  <c:v>39214</c:v>
                </c:pt>
                <c:pt idx="2293">
                  <c:v>39215</c:v>
                </c:pt>
                <c:pt idx="2294">
                  <c:v>39216</c:v>
                </c:pt>
                <c:pt idx="2295">
                  <c:v>39217</c:v>
                </c:pt>
                <c:pt idx="2296">
                  <c:v>39218</c:v>
                </c:pt>
                <c:pt idx="2297">
                  <c:v>39219</c:v>
                </c:pt>
                <c:pt idx="2298">
                  <c:v>39220</c:v>
                </c:pt>
                <c:pt idx="2299">
                  <c:v>39221</c:v>
                </c:pt>
                <c:pt idx="2300">
                  <c:v>39222</c:v>
                </c:pt>
                <c:pt idx="2301">
                  <c:v>39223</c:v>
                </c:pt>
                <c:pt idx="2302">
                  <c:v>39224</c:v>
                </c:pt>
                <c:pt idx="2303">
                  <c:v>39225</c:v>
                </c:pt>
                <c:pt idx="2304">
                  <c:v>39226</c:v>
                </c:pt>
                <c:pt idx="2305">
                  <c:v>39227</c:v>
                </c:pt>
                <c:pt idx="2306">
                  <c:v>39228</c:v>
                </c:pt>
                <c:pt idx="2307">
                  <c:v>39229</c:v>
                </c:pt>
                <c:pt idx="2308">
                  <c:v>39230</c:v>
                </c:pt>
                <c:pt idx="2309">
                  <c:v>39231</c:v>
                </c:pt>
                <c:pt idx="2310">
                  <c:v>39232</c:v>
                </c:pt>
                <c:pt idx="2311">
                  <c:v>39233</c:v>
                </c:pt>
                <c:pt idx="2312">
                  <c:v>39234</c:v>
                </c:pt>
                <c:pt idx="2313">
                  <c:v>39235</c:v>
                </c:pt>
                <c:pt idx="2314">
                  <c:v>39236</c:v>
                </c:pt>
                <c:pt idx="2315">
                  <c:v>39237</c:v>
                </c:pt>
                <c:pt idx="2316">
                  <c:v>39238</c:v>
                </c:pt>
                <c:pt idx="2317">
                  <c:v>39239</c:v>
                </c:pt>
                <c:pt idx="2318">
                  <c:v>39240</c:v>
                </c:pt>
                <c:pt idx="2319">
                  <c:v>39241</c:v>
                </c:pt>
                <c:pt idx="2320">
                  <c:v>39242</c:v>
                </c:pt>
                <c:pt idx="2321">
                  <c:v>39243</c:v>
                </c:pt>
                <c:pt idx="2322">
                  <c:v>39244</c:v>
                </c:pt>
                <c:pt idx="2323">
                  <c:v>39245</c:v>
                </c:pt>
                <c:pt idx="2324">
                  <c:v>39246</c:v>
                </c:pt>
                <c:pt idx="2325">
                  <c:v>39247</c:v>
                </c:pt>
                <c:pt idx="2326">
                  <c:v>39248</c:v>
                </c:pt>
                <c:pt idx="2327">
                  <c:v>39249</c:v>
                </c:pt>
                <c:pt idx="2328">
                  <c:v>39250</c:v>
                </c:pt>
                <c:pt idx="2329">
                  <c:v>39251</c:v>
                </c:pt>
                <c:pt idx="2330">
                  <c:v>39252</c:v>
                </c:pt>
                <c:pt idx="2331">
                  <c:v>39253</c:v>
                </c:pt>
                <c:pt idx="2332">
                  <c:v>39254</c:v>
                </c:pt>
                <c:pt idx="2333">
                  <c:v>39255</c:v>
                </c:pt>
                <c:pt idx="2334">
                  <c:v>39256</c:v>
                </c:pt>
                <c:pt idx="2335">
                  <c:v>39257</c:v>
                </c:pt>
                <c:pt idx="2336">
                  <c:v>39258</c:v>
                </c:pt>
                <c:pt idx="2337">
                  <c:v>39259</c:v>
                </c:pt>
                <c:pt idx="2338">
                  <c:v>39260</c:v>
                </c:pt>
                <c:pt idx="2339">
                  <c:v>39261</c:v>
                </c:pt>
                <c:pt idx="2340">
                  <c:v>39262</c:v>
                </c:pt>
                <c:pt idx="2341">
                  <c:v>39263</c:v>
                </c:pt>
                <c:pt idx="2342">
                  <c:v>39264</c:v>
                </c:pt>
                <c:pt idx="2343">
                  <c:v>39265</c:v>
                </c:pt>
                <c:pt idx="2344">
                  <c:v>39266</c:v>
                </c:pt>
                <c:pt idx="2345">
                  <c:v>39267</c:v>
                </c:pt>
                <c:pt idx="2346">
                  <c:v>39268</c:v>
                </c:pt>
                <c:pt idx="2347">
                  <c:v>39269</c:v>
                </c:pt>
                <c:pt idx="2348">
                  <c:v>39270</c:v>
                </c:pt>
                <c:pt idx="2349">
                  <c:v>39271</c:v>
                </c:pt>
                <c:pt idx="2350">
                  <c:v>39272</c:v>
                </c:pt>
                <c:pt idx="2351">
                  <c:v>39273</c:v>
                </c:pt>
                <c:pt idx="2352">
                  <c:v>39274</c:v>
                </c:pt>
                <c:pt idx="2353">
                  <c:v>39275</c:v>
                </c:pt>
                <c:pt idx="2354">
                  <c:v>39276</c:v>
                </c:pt>
                <c:pt idx="2355">
                  <c:v>39277</c:v>
                </c:pt>
                <c:pt idx="2356">
                  <c:v>39278</c:v>
                </c:pt>
                <c:pt idx="2357">
                  <c:v>39279</c:v>
                </c:pt>
                <c:pt idx="2358">
                  <c:v>39280</c:v>
                </c:pt>
                <c:pt idx="2359">
                  <c:v>39281</c:v>
                </c:pt>
                <c:pt idx="2360">
                  <c:v>39282</c:v>
                </c:pt>
                <c:pt idx="2361">
                  <c:v>39283</c:v>
                </c:pt>
                <c:pt idx="2362">
                  <c:v>39284</c:v>
                </c:pt>
                <c:pt idx="2363">
                  <c:v>39285</c:v>
                </c:pt>
                <c:pt idx="2364">
                  <c:v>39286</c:v>
                </c:pt>
                <c:pt idx="2365">
                  <c:v>39287</c:v>
                </c:pt>
                <c:pt idx="2366">
                  <c:v>39288</c:v>
                </c:pt>
                <c:pt idx="2367">
                  <c:v>39289</c:v>
                </c:pt>
                <c:pt idx="2368">
                  <c:v>39290</c:v>
                </c:pt>
                <c:pt idx="2369">
                  <c:v>39291</c:v>
                </c:pt>
                <c:pt idx="2370">
                  <c:v>39292</c:v>
                </c:pt>
                <c:pt idx="2371">
                  <c:v>39293</c:v>
                </c:pt>
                <c:pt idx="2372">
                  <c:v>39294</c:v>
                </c:pt>
                <c:pt idx="2373">
                  <c:v>39295</c:v>
                </c:pt>
                <c:pt idx="2374">
                  <c:v>39296</c:v>
                </c:pt>
                <c:pt idx="2375">
                  <c:v>39297</c:v>
                </c:pt>
                <c:pt idx="2376">
                  <c:v>39298</c:v>
                </c:pt>
                <c:pt idx="2377">
                  <c:v>39299</c:v>
                </c:pt>
                <c:pt idx="2378">
                  <c:v>39300</c:v>
                </c:pt>
                <c:pt idx="2379">
                  <c:v>39301</c:v>
                </c:pt>
                <c:pt idx="2380">
                  <c:v>39302</c:v>
                </c:pt>
                <c:pt idx="2381">
                  <c:v>39303</c:v>
                </c:pt>
                <c:pt idx="2382">
                  <c:v>39304</c:v>
                </c:pt>
                <c:pt idx="2383">
                  <c:v>39305</c:v>
                </c:pt>
                <c:pt idx="2384">
                  <c:v>39306</c:v>
                </c:pt>
                <c:pt idx="2385">
                  <c:v>39307</c:v>
                </c:pt>
                <c:pt idx="2386">
                  <c:v>39308</c:v>
                </c:pt>
                <c:pt idx="2387">
                  <c:v>39309</c:v>
                </c:pt>
                <c:pt idx="2388">
                  <c:v>39310</c:v>
                </c:pt>
                <c:pt idx="2389">
                  <c:v>39311</c:v>
                </c:pt>
                <c:pt idx="2390">
                  <c:v>39312</c:v>
                </c:pt>
                <c:pt idx="2391">
                  <c:v>39313</c:v>
                </c:pt>
                <c:pt idx="2392">
                  <c:v>39314</c:v>
                </c:pt>
                <c:pt idx="2393">
                  <c:v>39315</c:v>
                </c:pt>
                <c:pt idx="2394">
                  <c:v>39316</c:v>
                </c:pt>
                <c:pt idx="2395">
                  <c:v>39317</c:v>
                </c:pt>
                <c:pt idx="2396">
                  <c:v>39318</c:v>
                </c:pt>
                <c:pt idx="2397">
                  <c:v>39319</c:v>
                </c:pt>
                <c:pt idx="2398">
                  <c:v>39320</c:v>
                </c:pt>
                <c:pt idx="2399">
                  <c:v>39321</c:v>
                </c:pt>
                <c:pt idx="2400">
                  <c:v>39322</c:v>
                </c:pt>
                <c:pt idx="2401">
                  <c:v>39323</c:v>
                </c:pt>
                <c:pt idx="2402">
                  <c:v>39324</c:v>
                </c:pt>
                <c:pt idx="2403">
                  <c:v>39325</c:v>
                </c:pt>
                <c:pt idx="2404">
                  <c:v>39326</c:v>
                </c:pt>
                <c:pt idx="2405">
                  <c:v>39327</c:v>
                </c:pt>
                <c:pt idx="2406">
                  <c:v>39328</c:v>
                </c:pt>
                <c:pt idx="2407">
                  <c:v>39329</c:v>
                </c:pt>
                <c:pt idx="2408">
                  <c:v>39330</c:v>
                </c:pt>
                <c:pt idx="2409">
                  <c:v>39331</c:v>
                </c:pt>
                <c:pt idx="2410">
                  <c:v>39332</c:v>
                </c:pt>
                <c:pt idx="2411">
                  <c:v>39333</c:v>
                </c:pt>
                <c:pt idx="2412">
                  <c:v>39334</c:v>
                </c:pt>
                <c:pt idx="2413">
                  <c:v>39335</c:v>
                </c:pt>
                <c:pt idx="2414">
                  <c:v>39336</c:v>
                </c:pt>
                <c:pt idx="2415">
                  <c:v>39337</c:v>
                </c:pt>
                <c:pt idx="2416">
                  <c:v>39338</c:v>
                </c:pt>
                <c:pt idx="2417">
                  <c:v>39339</c:v>
                </c:pt>
                <c:pt idx="2418">
                  <c:v>39340</c:v>
                </c:pt>
                <c:pt idx="2419">
                  <c:v>39341</c:v>
                </c:pt>
                <c:pt idx="2420">
                  <c:v>39342</c:v>
                </c:pt>
                <c:pt idx="2421">
                  <c:v>39343</c:v>
                </c:pt>
                <c:pt idx="2422">
                  <c:v>39344</c:v>
                </c:pt>
                <c:pt idx="2423">
                  <c:v>39345</c:v>
                </c:pt>
                <c:pt idx="2424">
                  <c:v>39346</c:v>
                </c:pt>
                <c:pt idx="2425">
                  <c:v>39347</c:v>
                </c:pt>
                <c:pt idx="2426">
                  <c:v>39348</c:v>
                </c:pt>
                <c:pt idx="2427">
                  <c:v>39349</c:v>
                </c:pt>
                <c:pt idx="2428">
                  <c:v>39350</c:v>
                </c:pt>
                <c:pt idx="2429">
                  <c:v>39351</c:v>
                </c:pt>
                <c:pt idx="2430">
                  <c:v>39352</c:v>
                </c:pt>
                <c:pt idx="2431">
                  <c:v>39353</c:v>
                </c:pt>
                <c:pt idx="2432">
                  <c:v>39354</c:v>
                </c:pt>
                <c:pt idx="2433">
                  <c:v>39355</c:v>
                </c:pt>
                <c:pt idx="2434">
                  <c:v>39356</c:v>
                </c:pt>
                <c:pt idx="2435">
                  <c:v>39357</c:v>
                </c:pt>
                <c:pt idx="2436">
                  <c:v>39358</c:v>
                </c:pt>
                <c:pt idx="2437">
                  <c:v>39359</c:v>
                </c:pt>
                <c:pt idx="2438">
                  <c:v>39360</c:v>
                </c:pt>
                <c:pt idx="2439">
                  <c:v>39361</c:v>
                </c:pt>
                <c:pt idx="2440">
                  <c:v>39362</c:v>
                </c:pt>
                <c:pt idx="2441">
                  <c:v>39363</c:v>
                </c:pt>
                <c:pt idx="2442">
                  <c:v>39364</c:v>
                </c:pt>
                <c:pt idx="2443">
                  <c:v>39365</c:v>
                </c:pt>
                <c:pt idx="2444">
                  <c:v>39366</c:v>
                </c:pt>
                <c:pt idx="2445">
                  <c:v>39367</c:v>
                </c:pt>
                <c:pt idx="2446">
                  <c:v>39368</c:v>
                </c:pt>
                <c:pt idx="2447">
                  <c:v>39369</c:v>
                </c:pt>
                <c:pt idx="2448">
                  <c:v>39370</c:v>
                </c:pt>
                <c:pt idx="2449">
                  <c:v>39371</c:v>
                </c:pt>
                <c:pt idx="2450">
                  <c:v>39372</c:v>
                </c:pt>
                <c:pt idx="2451">
                  <c:v>39373</c:v>
                </c:pt>
                <c:pt idx="2452">
                  <c:v>39374</c:v>
                </c:pt>
                <c:pt idx="2453">
                  <c:v>39375</c:v>
                </c:pt>
                <c:pt idx="2454">
                  <c:v>39376</c:v>
                </c:pt>
                <c:pt idx="2455">
                  <c:v>39377</c:v>
                </c:pt>
                <c:pt idx="2456">
                  <c:v>39378</c:v>
                </c:pt>
                <c:pt idx="2457">
                  <c:v>39379</c:v>
                </c:pt>
                <c:pt idx="2458">
                  <c:v>39380</c:v>
                </c:pt>
                <c:pt idx="2459">
                  <c:v>39381</c:v>
                </c:pt>
                <c:pt idx="2460">
                  <c:v>39382</c:v>
                </c:pt>
                <c:pt idx="2461">
                  <c:v>39383</c:v>
                </c:pt>
                <c:pt idx="2462">
                  <c:v>39384</c:v>
                </c:pt>
                <c:pt idx="2463">
                  <c:v>39385</c:v>
                </c:pt>
                <c:pt idx="2464">
                  <c:v>39386</c:v>
                </c:pt>
                <c:pt idx="2465">
                  <c:v>39387</c:v>
                </c:pt>
                <c:pt idx="2466">
                  <c:v>39388</c:v>
                </c:pt>
                <c:pt idx="2467">
                  <c:v>39389</c:v>
                </c:pt>
                <c:pt idx="2468">
                  <c:v>39390</c:v>
                </c:pt>
                <c:pt idx="2469">
                  <c:v>39391</c:v>
                </c:pt>
                <c:pt idx="2470">
                  <c:v>39392</c:v>
                </c:pt>
                <c:pt idx="2471">
                  <c:v>39393</c:v>
                </c:pt>
                <c:pt idx="2472">
                  <c:v>39394</c:v>
                </c:pt>
                <c:pt idx="2473">
                  <c:v>39395</c:v>
                </c:pt>
                <c:pt idx="2474">
                  <c:v>39396</c:v>
                </c:pt>
                <c:pt idx="2475">
                  <c:v>39397</c:v>
                </c:pt>
                <c:pt idx="2476">
                  <c:v>39398</c:v>
                </c:pt>
                <c:pt idx="2477">
                  <c:v>39399</c:v>
                </c:pt>
                <c:pt idx="2478">
                  <c:v>39400</c:v>
                </c:pt>
                <c:pt idx="2479">
                  <c:v>39401</c:v>
                </c:pt>
                <c:pt idx="2480">
                  <c:v>39402</c:v>
                </c:pt>
                <c:pt idx="2481">
                  <c:v>39403</c:v>
                </c:pt>
                <c:pt idx="2482">
                  <c:v>39404</c:v>
                </c:pt>
                <c:pt idx="2483">
                  <c:v>39405</c:v>
                </c:pt>
                <c:pt idx="2484">
                  <c:v>39406</c:v>
                </c:pt>
                <c:pt idx="2485">
                  <c:v>39407</c:v>
                </c:pt>
                <c:pt idx="2486">
                  <c:v>39408</c:v>
                </c:pt>
                <c:pt idx="2487">
                  <c:v>39409</c:v>
                </c:pt>
                <c:pt idx="2488">
                  <c:v>39410</c:v>
                </c:pt>
                <c:pt idx="2489">
                  <c:v>39411</c:v>
                </c:pt>
                <c:pt idx="2490">
                  <c:v>39412</c:v>
                </c:pt>
                <c:pt idx="2491">
                  <c:v>39413</c:v>
                </c:pt>
                <c:pt idx="2492">
                  <c:v>39414</c:v>
                </c:pt>
                <c:pt idx="2493">
                  <c:v>39415</c:v>
                </c:pt>
                <c:pt idx="2494">
                  <c:v>39416</c:v>
                </c:pt>
                <c:pt idx="2495">
                  <c:v>39417</c:v>
                </c:pt>
                <c:pt idx="2496">
                  <c:v>39418</c:v>
                </c:pt>
                <c:pt idx="2497">
                  <c:v>39419</c:v>
                </c:pt>
                <c:pt idx="2498">
                  <c:v>39420</c:v>
                </c:pt>
                <c:pt idx="2499">
                  <c:v>39421</c:v>
                </c:pt>
                <c:pt idx="2500">
                  <c:v>39422</c:v>
                </c:pt>
                <c:pt idx="2501">
                  <c:v>39423</c:v>
                </c:pt>
                <c:pt idx="2502">
                  <c:v>39424</c:v>
                </c:pt>
                <c:pt idx="2503">
                  <c:v>39425</c:v>
                </c:pt>
                <c:pt idx="2504">
                  <c:v>39426</c:v>
                </c:pt>
                <c:pt idx="2505">
                  <c:v>39427</c:v>
                </c:pt>
                <c:pt idx="2506">
                  <c:v>39428</c:v>
                </c:pt>
                <c:pt idx="2507">
                  <c:v>39429</c:v>
                </c:pt>
                <c:pt idx="2508">
                  <c:v>39430</c:v>
                </c:pt>
                <c:pt idx="2509">
                  <c:v>39431</c:v>
                </c:pt>
                <c:pt idx="2510">
                  <c:v>39432</c:v>
                </c:pt>
                <c:pt idx="2511">
                  <c:v>39433</c:v>
                </c:pt>
                <c:pt idx="2512">
                  <c:v>39434</c:v>
                </c:pt>
                <c:pt idx="2513">
                  <c:v>39435</c:v>
                </c:pt>
                <c:pt idx="2514">
                  <c:v>39436</c:v>
                </c:pt>
                <c:pt idx="2515">
                  <c:v>39437</c:v>
                </c:pt>
                <c:pt idx="2516">
                  <c:v>39438</c:v>
                </c:pt>
                <c:pt idx="2517">
                  <c:v>39439</c:v>
                </c:pt>
                <c:pt idx="2518">
                  <c:v>39440</c:v>
                </c:pt>
                <c:pt idx="2519">
                  <c:v>39441</c:v>
                </c:pt>
                <c:pt idx="2520">
                  <c:v>39442</c:v>
                </c:pt>
                <c:pt idx="2521">
                  <c:v>39443</c:v>
                </c:pt>
                <c:pt idx="2522">
                  <c:v>39444</c:v>
                </c:pt>
                <c:pt idx="2523">
                  <c:v>39445</c:v>
                </c:pt>
                <c:pt idx="2524">
                  <c:v>39446</c:v>
                </c:pt>
                <c:pt idx="2525">
                  <c:v>39447</c:v>
                </c:pt>
                <c:pt idx="2526">
                  <c:v>39448</c:v>
                </c:pt>
                <c:pt idx="2527">
                  <c:v>39449</c:v>
                </c:pt>
                <c:pt idx="2528">
                  <c:v>39450</c:v>
                </c:pt>
                <c:pt idx="2529">
                  <c:v>39451</c:v>
                </c:pt>
                <c:pt idx="2530">
                  <c:v>39452</c:v>
                </c:pt>
                <c:pt idx="2531">
                  <c:v>39453</c:v>
                </c:pt>
                <c:pt idx="2532">
                  <c:v>39454</c:v>
                </c:pt>
                <c:pt idx="2533">
                  <c:v>39455</c:v>
                </c:pt>
                <c:pt idx="2534">
                  <c:v>39456</c:v>
                </c:pt>
                <c:pt idx="2535">
                  <c:v>39457</c:v>
                </c:pt>
                <c:pt idx="2536">
                  <c:v>39458</c:v>
                </c:pt>
                <c:pt idx="2537">
                  <c:v>39459</c:v>
                </c:pt>
                <c:pt idx="2538">
                  <c:v>39460</c:v>
                </c:pt>
                <c:pt idx="2539">
                  <c:v>39461</c:v>
                </c:pt>
                <c:pt idx="2540">
                  <c:v>39462</c:v>
                </c:pt>
                <c:pt idx="2541">
                  <c:v>39463</c:v>
                </c:pt>
                <c:pt idx="2542">
                  <c:v>39464</c:v>
                </c:pt>
                <c:pt idx="2543">
                  <c:v>39465</c:v>
                </c:pt>
                <c:pt idx="2544">
                  <c:v>39466</c:v>
                </c:pt>
                <c:pt idx="2545">
                  <c:v>39467</c:v>
                </c:pt>
                <c:pt idx="2546">
                  <c:v>39468</c:v>
                </c:pt>
                <c:pt idx="2547">
                  <c:v>39469</c:v>
                </c:pt>
                <c:pt idx="2548">
                  <c:v>39470</c:v>
                </c:pt>
                <c:pt idx="2549">
                  <c:v>39471</c:v>
                </c:pt>
                <c:pt idx="2550">
                  <c:v>39472</c:v>
                </c:pt>
                <c:pt idx="2551">
                  <c:v>39473</c:v>
                </c:pt>
                <c:pt idx="2552">
                  <c:v>39474</c:v>
                </c:pt>
                <c:pt idx="2553">
                  <c:v>39475</c:v>
                </c:pt>
                <c:pt idx="2554">
                  <c:v>39476</c:v>
                </c:pt>
                <c:pt idx="2555">
                  <c:v>39477</c:v>
                </c:pt>
                <c:pt idx="2556">
                  <c:v>39478</c:v>
                </c:pt>
                <c:pt idx="2557">
                  <c:v>39479</c:v>
                </c:pt>
                <c:pt idx="2558">
                  <c:v>39480</c:v>
                </c:pt>
                <c:pt idx="2559">
                  <c:v>39481</c:v>
                </c:pt>
                <c:pt idx="2560">
                  <c:v>39482</c:v>
                </c:pt>
                <c:pt idx="2561">
                  <c:v>39483</c:v>
                </c:pt>
                <c:pt idx="2562">
                  <c:v>39484</c:v>
                </c:pt>
                <c:pt idx="2563">
                  <c:v>39485</c:v>
                </c:pt>
                <c:pt idx="2564">
                  <c:v>39486</c:v>
                </c:pt>
                <c:pt idx="2565">
                  <c:v>39487</c:v>
                </c:pt>
                <c:pt idx="2566">
                  <c:v>39488</c:v>
                </c:pt>
                <c:pt idx="2567">
                  <c:v>39489</c:v>
                </c:pt>
                <c:pt idx="2568">
                  <c:v>39490</c:v>
                </c:pt>
                <c:pt idx="2569">
                  <c:v>39491</c:v>
                </c:pt>
                <c:pt idx="2570">
                  <c:v>39492</c:v>
                </c:pt>
                <c:pt idx="2571">
                  <c:v>39493</c:v>
                </c:pt>
                <c:pt idx="2572">
                  <c:v>39494</c:v>
                </c:pt>
                <c:pt idx="2573">
                  <c:v>39495</c:v>
                </c:pt>
                <c:pt idx="2574">
                  <c:v>39496</c:v>
                </c:pt>
                <c:pt idx="2575">
                  <c:v>39497</c:v>
                </c:pt>
                <c:pt idx="2576">
                  <c:v>39498</c:v>
                </c:pt>
                <c:pt idx="2577">
                  <c:v>39499</c:v>
                </c:pt>
                <c:pt idx="2578">
                  <c:v>39500</c:v>
                </c:pt>
                <c:pt idx="2579">
                  <c:v>39501</c:v>
                </c:pt>
                <c:pt idx="2580">
                  <c:v>39502</c:v>
                </c:pt>
                <c:pt idx="2581">
                  <c:v>39503</c:v>
                </c:pt>
                <c:pt idx="2582">
                  <c:v>39504</c:v>
                </c:pt>
                <c:pt idx="2583">
                  <c:v>39505</c:v>
                </c:pt>
                <c:pt idx="2584">
                  <c:v>39506</c:v>
                </c:pt>
                <c:pt idx="2585">
                  <c:v>39507</c:v>
                </c:pt>
                <c:pt idx="2586">
                  <c:v>39508</c:v>
                </c:pt>
                <c:pt idx="2587">
                  <c:v>39509</c:v>
                </c:pt>
                <c:pt idx="2588">
                  <c:v>39510</c:v>
                </c:pt>
                <c:pt idx="2589">
                  <c:v>39511</c:v>
                </c:pt>
                <c:pt idx="2590">
                  <c:v>39512</c:v>
                </c:pt>
                <c:pt idx="2591">
                  <c:v>39513</c:v>
                </c:pt>
                <c:pt idx="2592">
                  <c:v>39514</c:v>
                </c:pt>
                <c:pt idx="2593">
                  <c:v>39515</c:v>
                </c:pt>
                <c:pt idx="2594">
                  <c:v>39516</c:v>
                </c:pt>
                <c:pt idx="2595">
                  <c:v>39517</c:v>
                </c:pt>
                <c:pt idx="2596">
                  <c:v>39518</c:v>
                </c:pt>
                <c:pt idx="2597">
                  <c:v>39519</c:v>
                </c:pt>
                <c:pt idx="2598">
                  <c:v>39520</c:v>
                </c:pt>
                <c:pt idx="2599">
                  <c:v>39521</c:v>
                </c:pt>
                <c:pt idx="2600">
                  <c:v>39522</c:v>
                </c:pt>
                <c:pt idx="2601">
                  <c:v>39523</c:v>
                </c:pt>
                <c:pt idx="2602">
                  <c:v>39524</c:v>
                </c:pt>
                <c:pt idx="2603">
                  <c:v>39525</c:v>
                </c:pt>
                <c:pt idx="2604">
                  <c:v>39526</c:v>
                </c:pt>
                <c:pt idx="2605">
                  <c:v>39527</c:v>
                </c:pt>
                <c:pt idx="2606">
                  <c:v>39528</c:v>
                </c:pt>
                <c:pt idx="2607">
                  <c:v>39529</c:v>
                </c:pt>
                <c:pt idx="2608">
                  <c:v>39530</c:v>
                </c:pt>
                <c:pt idx="2609">
                  <c:v>39531</c:v>
                </c:pt>
                <c:pt idx="2610">
                  <c:v>39532</c:v>
                </c:pt>
                <c:pt idx="2611">
                  <c:v>39533</c:v>
                </c:pt>
                <c:pt idx="2612">
                  <c:v>39534</c:v>
                </c:pt>
                <c:pt idx="2613">
                  <c:v>39535</c:v>
                </c:pt>
                <c:pt idx="2614">
                  <c:v>39536</c:v>
                </c:pt>
                <c:pt idx="2615">
                  <c:v>39537</c:v>
                </c:pt>
                <c:pt idx="2616">
                  <c:v>39538</c:v>
                </c:pt>
                <c:pt idx="2617">
                  <c:v>39539</c:v>
                </c:pt>
                <c:pt idx="2618">
                  <c:v>39540</c:v>
                </c:pt>
                <c:pt idx="2619">
                  <c:v>39541</c:v>
                </c:pt>
                <c:pt idx="2620">
                  <c:v>39542</c:v>
                </c:pt>
                <c:pt idx="2621">
                  <c:v>39543</c:v>
                </c:pt>
                <c:pt idx="2622">
                  <c:v>39544</c:v>
                </c:pt>
                <c:pt idx="2623">
                  <c:v>39545</c:v>
                </c:pt>
                <c:pt idx="2624">
                  <c:v>39546</c:v>
                </c:pt>
                <c:pt idx="2625">
                  <c:v>39547</c:v>
                </c:pt>
                <c:pt idx="2626">
                  <c:v>39548</c:v>
                </c:pt>
                <c:pt idx="2627">
                  <c:v>39549</c:v>
                </c:pt>
                <c:pt idx="2628">
                  <c:v>39550</c:v>
                </c:pt>
                <c:pt idx="2629">
                  <c:v>39551</c:v>
                </c:pt>
                <c:pt idx="2630">
                  <c:v>39552</c:v>
                </c:pt>
                <c:pt idx="2631">
                  <c:v>39553</c:v>
                </c:pt>
                <c:pt idx="2632">
                  <c:v>39554</c:v>
                </c:pt>
                <c:pt idx="2633">
                  <c:v>39555</c:v>
                </c:pt>
                <c:pt idx="2634">
                  <c:v>39556</c:v>
                </c:pt>
                <c:pt idx="2635">
                  <c:v>39557</c:v>
                </c:pt>
                <c:pt idx="2636">
                  <c:v>39558</c:v>
                </c:pt>
                <c:pt idx="2637">
                  <c:v>39559</c:v>
                </c:pt>
                <c:pt idx="2638">
                  <c:v>39560</c:v>
                </c:pt>
                <c:pt idx="2639">
                  <c:v>39561</c:v>
                </c:pt>
                <c:pt idx="2640">
                  <c:v>39562</c:v>
                </c:pt>
                <c:pt idx="2641">
                  <c:v>39563</c:v>
                </c:pt>
                <c:pt idx="2642">
                  <c:v>39564</c:v>
                </c:pt>
                <c:pt idx="2643">
                  <c:v>39565</c:v>
                </c:pt>
                <c:pt idx="2644">
                  <c:v>39566</c:v>
                </c:pt>
                <c:pt idx="2645">
                  <c:v>39567</c:v>
                </c:pt>
                <c:pt idx="2646">
                  <c:v>39568</c:v>
                </c:pt>
                <c:pt idx="2647">
                  <c:v>39569</c:v>
                </c:pt>
                <c:pt idx="2648">
                  <c:v>39570</c:v>
                </c:pt>
                <c:pt idx="2649">
                  <c:v>39571</c:v>
                </c:pt>
                <c:pt idx="2650">
                  <c:v>39572</c:v>
                </c:pt>
                <c:pt idx="2651">
                  <c:v>39573</c:v>
                </c:pt>
                <c:pt idx="2652">
                  <c:v>39574</c:v>
                </c:pt>
                <c:pt idx="2653">
                  <c:v>39575</c:v>
                </c:pt>
                <c:pt idx="2654">
                  <c:v>39576</c:v>
                </c:pt>
                <c:pt idx="2655">
                  <c:v>39577</c:v>
                </c:pt>
                <c:pt idx="2656">
                  <c:v>39578</c:v>
                </c:pt>
                <c:pt idx="2657">
                  <c:v>39579</c:v>
                </c:pt>
                <c:pt idx="2658">
                  <c:v>39580</c:v>
                </c:pt>
                <c:pt idx="2659">
                  <c:v>39581</c:v>
                </c:pt>
                <c:pt idx="2660">
                  <c:v>39582</c:v>
                </c:pt>
                <c:pt idx="2661">
                  <c:v>39583</c:v>
                </c:pt>
                <c:pt idx="2662">
                  <c:v>39584</c:v>
                </c:pt>
                <c:pt idx="2663">
                  <c:v>39585</c:v>
                </c:pt>
                <c:pt idx="2664">
                  <c:v>39586</c:v>
                </c:pt>
                <c:pt idx="2665">
                  <c:v>39587</c:v>
                </c:pt>
                <c:pt idx="2666">
                  <c:v>39588</c:v>
                </c:pt>
                <c:pt idx="2667">
                  <c:v>39589</c:v>
                </c:pt>
                <c:pt idx="2668">
                  <c:v>39590</c:v>
                </c:pt>
                <c:pt idx="2669">
                  <c:v>39591</c:v>
                </c:pt>
                <c:pt idx="2670">
                  <c:v>39592</c:v>
                </c:pt>
                <c:pt idx="2671">
                  <c:v>39593</c:v>
                </c:pt>
                <c:pt idx="2672">
                  <c:v>39594</c:v>
                </c:pt>
                <c:pt idx="2673">
                  <c:v>39595</c:v>
                </c:pt>
                <c:pt idx="2674">
                  <c:v>39596</c:v>
                </c:pt>
                <c:pt idx="2675">
                  <c:v>39597</c:v>
                </c:pt>
                <c:pt idx="2676">
                  <c:v>39598</c:v>
                </c:pt>
                <c:pt idx="2677">
                  <c:v>39599</c:v>
                </c:pt>
                <c:pt idx="2678">
                  <c:v>39600</c:v>
                </c:pt>
                <c:pt idx="2679">
                  <c:v>39601</c:v>
                </c:pt>
                <c:pt idx="2680">
                  <c:v>39602</c:v>
                </c:pt>
                <c:pt idx="2681">
                  <c:v>39603</c:v>
                </c:pt>
                <c:pt idx="2682">
                  <c:v>39604</c:v>
                </c:pt>
                <c:pt idx="2683">
                  <c:v>39605</c:v>
                </c:pt>
                <c:pt idx="2684">
                  <c:v>39606</c:v>
                </c:pt>
                <c:pt idx="2685">
                  <c:v>39607</c:v>
                </c:pt>
                <c:pt idx="2686">
                  <c:v>39608</c:v>
                </c:pt>
                <c:pt idx="2687">
                  <c:v>39609</c:v>
                </c:pt>
                <c:pt idx="2688">
                  <c:v>39610</c:v>
                </c:pt>
                <c:pt idx="2689">
                  <c:v>39611</c:v>
                </c:pt>
                <c:pt idx="2690">
                  <c:v>39612</c:v>
                </c:pt>
                <c:pt idx="2691">
                  <c:v>39613</c:v>
                </c:pt>
                <c:pt idx="2692">
                  <c:v>39614</c:v>
                </c:pt>
                <c:pt idx="2693">
                  <c:v>39615</c:v>
                </c:pt>
                <c:pt idx="2694">
                  <c:v>39616</c:v>
                </c:pt>
                <c:pt idx="2695">
                  <c:v>39617</c:v>
                </c:pt>
                <c:pt idx="2696">
                  <c:v>39618</c:v>
                </c:pt>
                <c:pt idx="2697">
                  <c:v>39619</c:v>
                </c:pt>
                <c:pt idx="2698">
                  <c:v>39620</c:v>
                </c:pt>
                <c:pt idx="2699">
                  <c:v>39621</c:v>
                </c:pt>
                <c:pt idx="2700">
                  <c:v>39622</c:v>
                </c:pt>
                <c:pt idx="2701">
                  <c:v>39623</c:v>
                </c:pt>
                <c:pt idx="2702">
                  <c:v>39624</c:v>
                </c:pt>
                <c:pt idx="2703">
                  <c:v>39625</c:v>
                </c:pt>
                <c:pt idx="2704">
                  <c:v>39626</c:v>
                </c:pt>
                <c:pt idx="2705">
                  <c:v>39627</c:v>
                </c:pt>
                <c:pt idx="2706">
                  <c:v>39628</c:v>
                </c:pt>
                <c:pt idx="2707">
                  <c:v>39629</c:v>
                </c:pt>
                <c:pt idx="2708">
                  <c:v>39630</c:v>
                </c:pt>
                <c:pt idx="2709">
                  <c:v>39631</c:v>
                </c:pt>
                <c:pt idx="2710">
                  <c:v>39632</c:v>
                </c:pt>
                <c:pt idx="2711">
                  <c:v>39633</c:v>
                </c:pt>
                <c:pt idx="2712">
                  <c:v>39634</c:v>
                </c:pt>
                <c:pt idx="2713">
                  <c:v>39635</c:v>
                </c:pt>
                <c:pt idx="2714">
                  <c:v>39636</c:v>
                </c:pt>
                <c:pt idx="2715">
                  <c:v>39637</c:v>
                </c:pt>
                <c:pt idx="2716">
                  <c:v>39638</c:v>
                </c:pt>
                <c:pt idx="2717">
                  <c:v>39639</c:v>
                </c:pt>
                <c:pt idx="2718">
                  <c:v>39640</c:v>
                </c:pt>
                <c:pt idx="2719">
                  <c:v>39641</c:v>
                </c:pt>
                <c:pt idx="2720">
                  <c:v>39642</c:v>
                </c:pt>
                <c:pt idx="2721">
                  <c:v>39643</c:v>
                </c:pt>
                <c:pt idx="2722">
                  <c:v>39644</c:v>
                </c:pt>
                <c:pt idx="2723">
                  <c:v>39645</c:v>
                </c:pt>
                <c:pt idx="2724">
                  <c:v>39646</c:v>
                </c:pt>
                <c:pt idx="2725">
                  <c:v>39647</c:v>
                </c:pt>
                <c:pt idx="2726">
                  <c:v>39648</c:v>
                </c:pt>
                <c:pt idx="2727">
                  <c:v>39649</c:v>
                </c:pt>
                <c:pt idx="2728">
                  <c:v>39650</c:v>
                </c:pt>
                <c:pt idx="2729">
                  <c:v>39651</c:v>
                </c:pt>
                <c:pt idx="2730">
                  <c:v>39652</c:v>
                </c:pt>
                <c:pt idx="2731">
                  <c:v>39653</c:v>
                </c:pt>
                <c:pt idx="2732">
                  <c:v>39654</c:v>
                </c:pt>
                <c:pt idx="2733">
                  <c:v>39655</c:v>
                </c:pt>
                <c:pt idx="2734">
                  <c:v>39656</c:v>
                </c:pt>
                <c:pt idx="2735">
                  <c:v>39657</c:v>
                </c:pt>
                <c:pt idx="2736">
                  <c:v>39658</c:v>
                </c:pt>
                <c:pt idx="2737">
                  <c:v>39659</c:v>
                </c:pt>
                <c:pt idx="2738">
                  <c:v>39660</c:v>
                </c:pt>
                <c:pt idx="2739">
                  <c:v>39661</c:v>
                </c:pt>
                <c:pt idx="2740">
                  <c:v>39662</c:v>
                </c:pt>
                <c:pt idx="2741">
                  <c:v>39663</c:v>
                </c:pt>
                <c:pt idx="2742">
                  <c:v>39664</c:v>
                </c:pt>
                <c:pt idx="2743">
                  <c:v>39665</c:v>
                </c:pt>
                <c:pt idx="2744">
                  <c:v>39666</c:v>
                </c:pt>
                <c:pt idx="2745">
                  <c:v>39667</c:v>
                </c:pt>
                <c:pt idx="2746">
                  <c:v>39668</c:v>
                </c:pt>
                <c:pt idx="2747">
                  <c:v>39669</c:v>
                </c:pt>
                <c:pt idx="2748">
                  <c:v>39670</c:v>
                </c:pt>
                <c:pt idx="2749">
                  <c:v>39671</c:v>
                </c:pt>
                <c:pt idx="2750">
                  <c:v>39672</c:v>
                </c:pt>
                <c:pt idx="2751">
                  <c:v>39673</c:v>
                </c:pt>
                <c:pt idx="2752">
                  <c:v>39674</c:v>
                </c:pt>
                <c:pt idx="2753">
                  <c:v>39675</c:v>
                </c:pt>
                <c:pt idx="2754">
                  <c:v>39676</c:v>
                </c:pt>
                <c:pt idx="2755">
                  <c:v>39677</c:v>
                </c:pt>
                <c:pt idx="2756">
                  <c:v>39678</c:v>
                </c:pt>
                <c:pt idx="2757">
                  <c:v>39679</c:v>
                </c:pt>
                <c:pt idx="2758">
                  <c:v>39680</c:v>
                </c:pt>
                <c:pt idx="2759">
                  <c:v>39681</c:v>
                </c:pt>
                <c:pt idx="2760">
                  <c:v>39682</c:v>
                </c:pt>
                <c:pt idx="2761">
                  <c:v>39683</c:v>
                </c:pt>
                <c:pt idx="2762">
                  <c:v>39684</c:v>
                </c:pt>
                <c:pt idx="2763">
                  <c:v>39685</c:v>
                </c:pt>
                <c:pt idx="2764">
                  <c:v>39686</c:v>
                </c:pt>
                <c:pt idx="2765">
                  <c:v>39687</c:v>
                </c:pt>
                <c:pt idx="2766">
                  <c:v>39688</c:v>
                </c:pt>
                <c:pt idx="2767">
                  <c:v>39689</c:v>
                </c:pt>
                <c:pt idx="2768">
                  <c:v>39690</c:v>
                </c:pt>
                <c:pt idx="2769">
                  <c:v>39691</c:v>
                </c:pt>
                <c:pt idx="2770">
                  <c:v>39692</c:v>
                </c:pt>
                <c:pt idx="2771">
                  <c:v>39693</c:v>
                </c:pt>
                <c:pt idx="2772">
                  <c:v>39694</c:v>
                </c:pt>
                <c:pt idx="2773">
                  <c:v>39695</c:v>
                </c:pt>
                <c:pt idx="2774">
                  <c:v>39696</c:v>
                </c:pt>
                <c:pt idx="2775">
                  <c:v>39697</c:v>
                </c:pt>
                <c:pt idx="2776">
                  <c:v>39698</c:v>
                </c:pt>
                <c:pt idx="2777">
                  <c:v>39699</c:v>
                </c:pt>
                <c:pt idx="2778">
                  <c:v>39700</c:v>
                </c:pt>
                <c:pt idx="2779">
                  <c:v>39701</c:v>
                </c:pt>
                <c:pt idx="2780">
                  <c:v>39702</c:v>
                </c:pt>
                <c:pt idx="2781">
                  <c:v>39703</c:v>
                </c:pt>
                <c:pt idx="2782">
                  <c:v>39704</c:v>
                </c:pt>
                <c:pt idx="2783">
                  <c:v>39705</c:v>
                </c:pt>
                <c:pt idx="2784">
                  <c:v>39706</c:v>
                </c:pt>
                <c:pt idx="2785">
                  <c:v>39707</c:v>
                </c:pt>
                <c:pt idx="2786">
                  <c:v>39708</c:v>
                </c:pt>
                <c:pt idx="2787">
                  <c:v>39709</c:v>
                </c:pt>
                <c:pt idx="2788">
                  <c:v>39710</c:v>
                </c:pt>
                <c:pt idx="2789">
                  <c:v>39711</c:v>
                </c:pt>
                <c:pt idx="2790">
                  <c:v>39712</c:v>
                </c:pt>
                <c:pt idx="2791">
                  <c:v>39713</c:v>
                </c:pt>
                <c:pt idx="2792">
                  <c:v>39714</c:v>
                </c:pt>
                <c:pt idx="2793">
                  <c:v>39715</c:v>
                </c:pt>
                <c:pt idx="2794">
                  <c:v>39716</c:v>
                </c:pt>
                <c:pt idx="2795">
                  <c:v>39717</c:v>
                </c:pt>
                <c:pt idx="2796">
                  <c:v>39718</c:v>
                </c:pt>
                <c:pt idx="2797">
                  <c:v>39719</c:v>
                </c:pt>
                <c:pt idx="2798">
                  <c:v>39720</c:v>
                </c:pt>
                <c:pt idx="2799">
                  <c:v>39721</c:v>
                </c:pt>
                <c:pt idx="2800">
                  <c:v>39722</c:v>
                </c:pt>
                <c:pt idx="2801">
                  <c:v>39723</c:v>
                </c:pt>
                <c:pt idx="2802">
                  <c:v>39724</c:v>
                </c:pt>
                <c:pt idx="2803">
                  <c:v>39725</c:v>
                </c:pt>
                <c:pt idx="2804">
                  <c:v>39726</c:v>
                </c:pt>
                <c:pt idx="2805">
                  <c:v>39727</c:v>
                </c:pt>
                <c:pt idx="2806">
                  <c:v>39728</c:v>
                </c:pt>
                <c:pt idx="2807">
                  <c:v>39729</c:v>
                </c:pt>
                <c:pt idx="2808">
                  <c:v>39730</c:v>
                </c:pt>
                <c:pt idx="2809">
                  <c:v>39731</c:v>
                </c:pt>
                <c:pt idx="2810">
                  <c:v>39732</c:v>
                </c:pt>
                <c:pt idx="2811">
                  <c:v>39733</c:v>
                </c:pt>
                <c:pt idx="2812">
                  <c:v>39734</c:v>
                </c:pt>
                <c:pt idx="2813">
                  <c:v>39735</c:v>
                </c:pt>
                <c:pt idx="2814">
                  <c:v>39736</c:v>
                </c:pt>
                <c:pt idx="2815">
                  <c:v>39737</c:v>
                </c:pt>
                <c:pt idx="2816">
                  <c:v>39738</c:v>
                </c:pt>
                <c:pt idx="2817">
                  <c:v>39739</c:v>
                </c:pt>
                <c:pt idx="2818">
                  <c:v>39740</c:v>
                </c:pt>
                <c:pt idx="2819">
                  <c:v>39741</c:v>
                </c:pt>
                <c:pt idx="2820">
                  <c:v>39742</c:v>
                </c:pt>
                <c:pt idx="2821">
                  <c:v>39743</c:v>
                </c:pt>
                <c:pt idx="2822">
                  <c:v>39744</c:v>
                </c:pt>
                <c:pt idx="2823">
                  <c:v>39745</c:v>
                </c:pt>
                <c:pt idx="2824">
                  <c:v>39746</c:v>
                </c:pt>
                <c:pt idx="2825">
                  <c:v>39747</c:v>
                </c:pt>
                <c:pt idx="2826">
                  <c:v>39748</c:v>
                </c:pt>
                <c:pt idx="2827">
                  <c:v>39749</c:v>
                </c:pt>
                <c:pt idx="2828">
                  <c:v>39750</c:v>
                </c:pt>
                <c:pt idx="2829">
                  <c:v>39751</c:v>
                </c:pt>
                <c:pt idx="2830">
                  <c:v>39752</c:v>
                </c:pt>
                <c:pt idx="2831">
                  <c:v>39753</c:v>
                </c:pt>
                <c:pt idx="2832">
                  <c:v>39754</c:v>
                </c:pt>
                <c:pt idx="2833">
                  <c:v>39755</c:v>
                </c:pt>
                <c:pt idx="2834">
                  <c:v>39756</c:v>
                </c:pt>
                <c:pt idx="2835">
                  <c:v>39757</c:v>
                </c:pt>
                <c:pt idx="2836">
                  <c:v>39758</c:v>
                </c:pt>
                <c:pt idx="2837">
                  <c:v>39759</c:v>
                </c:pt>
                <c:pt idx="2838">
                  <c:v>39760</c:v>
                </c:pt>
                <c:pt idx="2839">
                  <c:v>39761</c:v>
                </c:pt>
                <c:pt idx="2840">
                  <c:v>39762</c:v>
                </c:pt>
                <c:pt idx="2841">
                  <c:v>39763</c:v>
                </c:pt>
                <c:pt idx="2842">
                  <c:v>39764</c:v>
                </c:pt>
                <c:pt idx="2843">
                  <c:v>39765</c:v>
                </c:pt>
                <c:pt idx="2844">
                  <c:v>39766</c:v>
                </c:pt>
                <c:pt idx="2845">
                  <c:v>39767</c:v>
                </c:pt>
                <c:pt idx="2846">
                  <c:v>39768</c:v>
                </c:pt>
                <c:pt idx="2847">
                  <c:v>39769</c:v>
                </c:pt>
                <c:pt idx="2848">
                  <c:v>39770</c:v>
                </c:pt>
                <c:pt idx="2849">
                  <c:v>39771</c:v>
                </c:pt>
                <c:pt idx="2850">
                  <c:v>39772</c:v>
                </c:pt>
                <c:pt idx="2851">
                  <c:v>39773</c:v>
                </c:pt>
                <c:pt idx="2852">
                  <c:v>39774</c:v>
                </c:pt>
                <c:pt idx="2853">
                  <c:v>39775</c:v>
                </c:pt>
                <c:pt idx="2854">
                  <c:v>39776</c:v>
                </c:pt>
                <c:pt idx="2855">
                  <c:v>39777</c:v>
                </c:pt>
                <c:pt idx="2856">
                  <c:v>39778</c:v>
                </c:pt>
                <c:pt idx="2857">
                  <c:v>39779</c:v>
                </c:pt>
                <c:pt idx="2858">
                  <c:v>39780</c:v>
                </c:pt>
                <c:pt idx="2859">
                  <c:v>39781</c:v>
                </c:pt>
                <c:pt idx="2860">
                  <c:v>39782</c:v>
                </c:pt>
                <c:pt idx="2861">
                  <c:v>39783</c:v>
                </c:pt>
                <c:pt idx="2862">
                  <c:v>39784</c:v>
                </c:pt>
                <c:pt idx="2863">
                  <c:v>39785</c:v>
                </c:pt>
                <c:pt idx="2864">
                  <c:v>39786</c:v>
                </c:pt>
                <c:pt idx="2865">
                  <c:v>39787</c:v>
                </c:pt>
                <c:pt idx="2866">
                  <c:v>39788</c:v>
                </c:pt>
                <c:pt idx="2867">
                  <c:v>39789</c:v>
                </c:pt>
                <c:pt idx="2868">
                  <c:v>39790</c:v>
                </c:pt>
                <c:pt idx="2869">
                  <c:v>39791</c:v>
                </c:pt>
                <c:pt idx="2870">
                  <c:v>39792</c:v>
                </c:pt>
                <c:pt idx="2871">
                  <c:v>39793</c:v>
                </c:pt>
                <c:pt idx="2872">
                  <c:v>39794</c:v>
                </c:pt>
                <c:pt idx="2873">
                  <c:v>39795</c:v>
                </c:pt>
                <c:pt idx="2874">
                  <c:v>39796</c:v>
                </c:pt>
                <c:pt idx="2875">
                  <c:v>39797</c:v>
                </c:pt>
                <c:pt idx="2876">
                  <c:v>39798</c:v>
                </c:pt>
                <c:pt idx="2877">
                  <c:v>39799</c:v>
                </c:pt>
                <c:pt idx="2878">
                  <c:v>39800</c:v>
                </c:pt>
                <c:pt idx="2879">
                  <c:v>39801</c:v>
                </c:pt>
                <c:pt idx="2880">
                  <c:v>39802</c:v>
                </c:pt>
                <c:pt idx="2881">
                  <c:v>39803</c:v>
                </c:pt>
                <c:pt idx="2882">
                  <c:v>39804</c:v>
                </c:pt>
                <c:pt idx="2883">
                  <c:v>39805</c:v>
                </c:pt>
                <c:pt idx="2884">
                  <c:v>39806</c:v>
                </c:pt>
                <c:pt idx="2885">
                  <c:v>39807</c:v>
                </c:pt>
                <c:pt idx="2886">
                  <c:v>39808</c:v>
                </c:pt>
                <c:pt idx="2887">
                  <c:v>39809</c:v>
                </c:pt>
                <c:pt idx="2888">
                  <c:v>39810</c:v>
                </c:pt>
                <c:pt idx="2889">
                  <c:v>39811</c:v>
                </c:pt>
                <c:pt idx="2890">
                  <c:v>39812</c:v>
                </c:pt>
                <c:pt idx="2891">
                  <c:v>39813</c:v>
                </c:pt>
                <c:pt idx="2892">
                  <c:v>39814</c:v>
                </c:pt>
                <c:pt idx="2893">
                  <c:v>39815</c:v>
                </c:pt>
                <c:pt idx="2894">
                  <c:v>39816</c:v>
                </c:pt>
                <c:pt idx="2895">
                  <c:v>39817</c:v>
                </c:pt>
                <c:pt idx="2896">
                  <c:v>39818</c:v>
                </c:pt>
                <c:pt idx="2897">
                  <c:v>39819</c:v>
                </c:pt>
                <c:pt idx="2898">
                  <c:v>39820</c:v>
                </c:pt>
                <c:pt idx="2899">
                  <c:v>39821</c:v>
                </c:pt>
                <c:pt idx="2900">
                  <c:v>39822</c:v>
                </c:pt>
                <c:pt idx="2901">
                  <c:v>39823</c:v>
                </c:pt>
                <c:pt idx="2902">
                  <c:v>39824</c:v>
                </c:pt>
                <c:pt idx="2903">
                  <c:v>39825</c:v>
                </c:pt>
                <c:pt idx="2904">
                  <c:v>39826</c:v>
                </c:pt>
                <c:pt idx="2905">
                  <c:v>39827</c:v>
                </c:pt>
                <c:pt idx="2906">
                  <c:v>39828</c:v>
                </c:pt>
                <c:pt idx="2907">
                  <c:v>39829</c:v>
                </c:pt>
                <c:pt idx="2908">
                  <c:v>39830</c:v>
                </c:pt>
                <c:pt idx="2909">
                  <c:v>39831</c:v>
                </c:pt>
                <c:pt idx="2910">
                  <c:v>39832</c:v>
                </c:pt>
                <c:pt idx="2911">
                  <c:v>39833</c:v>
                </c:pt>
                <c:pt idx="2912">
                  <c:v>39834</c:v>
                </c:pt>
                <c:pt idx="2913">
                  <c:v>39835</c:v>
                </c:pt>
                <c:pt idx="2914">
                  <c:v>39836</c:v>
                </c:pt>
                <c:pt idx="2915">
                  <c:v>39837</c:v>
                </c:pt>
                <c:pt idx="2916">
                  <c:v>39838</c:v>
                </c:pt>
                <c:pt idx="2917">
                  <c:v>39839</c:v>
                </c:pt>
                <c:pt idx="2918">
                  <c:v>39840</c:v>
                </c:pt>
                <c:pt idx="2919">
                  <c:v>39841</c:v>
                </c:pt>
                <c:pt idx="2920">
                  <c:v>39842</c:v>
                </c:pt>
                <c:pt idx="2921">
                  <c:v>39843</c:v>
                </c:pt>
                <c:pt idx="2922">
                  <c:v>39844</c:v>
                </c:pt>
                <c:pt idx="2923">
                  <c:v>39845</c:v>
                </c:pt>
                <c:pt idx="2924">
                  <c:v>39846</c:v>
                </c:pt>
                <c:pt idx="2925">
                  <c:v>39847</c:v>
                </c:pt>
                <c:pt idx="2926">
                  <c:v>39848</c:v>
                </c:pt>
                <c:pt idx="2927">
                  <c:v>39849</c:v>
                </c:pt>
                <c:pt idx="2928">
                  <c:v>39850</c:v>
                </c:pt>
                <c:pt idx="2929">
                  <c:v>39851</c:v>
                </c:pt>
                <c:pt idx="2930">
                  <c:v>39852</c:v>
                </c:pt>
                <c:pt idx="2931">
                  <c:v>39853</c:v>
                </c:pt>
                <c:pt idx="2932">
                  <c:v>39854</c:v>
                </c:pt>
                <c:pt idx="2933">
                  <c:v>39855</c:v>
                </c:pt>
                <c:pt idx="2934">
                  <c:v>39856</c:v>
                </c:pt>
                <c:pt idx="2935">
                  <c:v>39857</c:v>
                </c:pt>
                <c:pt idx="2936">
                  <c:v>39858</c:v>
                </c:pt>
                <c:pt idx="2937">
                  <c:v>39859</c:v>
                </c:pt>
                <c:pt idx="2938">
                  <c:v>39860</c:v>
                </c:pt>
                <c:pt idx="2939">
                  <c:v>39861</c:v>
                </c:pt>
                <c:pt idx="2940">
                  <c:v>39862</c:v>
                </c:pt>
                <c:pt idx="2941">
                  <c:v>39863</c:v>
                </c:pt>
                <c:pt idx="2942">
                  <c:v>39864</c:v>
                </c:pt>
                <c:pt idx="2943">
                  <c:v>39865</c:v>
                </c:pt>
                <c:pt idx="2944">
                  <c:v>39866</c:v>
                </c:pt>
                <c:pt idx="2945">
                  <c:v>39867</c:v>
                </c:pt>
                <c:pt idx="2946">
                  <c:v>39868</c:v>
                </c:pt>
                <c:pt idx="2947">
                  <c:v>39869</c:v>
                </c:pt>
                <c:pt idx="2948">
                  <c:v>39870</c:v>
                </c:pt>
                <c:pt idx="2949">
                  <c:v>39871</c:v>
                </c:pt>
                <c:pt idx="2950">
                  <c:v>39872</c:v>
                </c:pt>
                <c:pt idx="2951">
                  <c:v>39873</c:v>
                </c:pt>
                <c:pt idx="2952">
                  <c:v>39874</c:v>
                </c:pt>
                <c:pt idx="2953">
                  <c:v>39875</c:v>
                </c:pt>
                <c:pt idx="2954">
                  <c:v>39876</c:v>
                </c:pt>
                <c:pt idx="2955">
                  <c:v>39877</c:v>
                </c:pt>
                <c:pt idx="2956">
                  <c:v>39878</c:v>
                </c:pt>
                <c:pt idx="2957">
                  <c:v>39879</c:v>
                </c:pt>
                <c:pt idx="2958">
                  <c:v>39880</c:v>
                </c:pt>
                <c:pt idx="2959">
                  <c:v>39881</c:v>
                </c:pt>
                <c:pt idx="2960">
                  <c:v>39882</c:v>
                </c:pt>
                <c:pt idx="2961">
                  <c:v>39883</c:v>
                </c:pt>
                <c:pt idx="2962">
                  <c:v>39884</c:v>
                </c:pt>
                <c:pt idx="2963">
                  <c:v>39885</c:v>
                </c:pt>
                <c:pt idx="2964">
                  <c:v>39886</c:v>
                </c:pt>
                <c:pt idx="2965">
                  <c:v>39887</c:v>
                </c:pt>
                <c:pt idx="2966">
                  <c:v>39888</c:v>
                </c:pt>
                <c:pt idx="2967">
                  <c:v>39889</c:v>
                </c:pt>
                <c:pt idx="2968">
                  <c:v>39890</c:v>
                </c:pt>
                <c:pt idx="2969">
                  <c:v>39891</c:v>
                </c:pt>
                <c:pt idx="2970">
                  <c:v>39892</c:v>
                </c:pt>
                <c:pt idx="2971">
                  <c:v>39893</c:v>
                </c:pt>
                <c:pt idx="2972">
                  <c:v>39894</c:v>
                </c:pt>
                <c:pt idx="2973">
                  <c:v>39895</c:v>
                </c:pt>
                <c:pt idx="2974">
                  <c:v>39896</c:v>
                </c:pt>
                <c:pt idx="2975">
                  <c:v>39897</c:v>
                </c:pt>
                <c:pt idx="2976">
                  <c:v>39898</c:v>
                </c:pt>
                <c:pt idx="2977">
                  <c:v>39899</c:v>
                </c:pt>
                <c:pt idx="2978">
                  <c:v>39900</c:v>
                </c:pt>
                <c:pt idx="2979">
                  <c:v>39901</c:v>
                </c:pt>
                <c:pt idx="2980">
                  <c:v>39902</c:v>
                </c:pt>
                <c:pt idx="2981">
                  <c:v>39903</c:v>
                </c:pt>
                <c:pt idx="2982">
                  <c:v>39904</c:v>
                </c:pt>
                <c:pt idx="2983">
                  <c:v>39905</c:v>
                </c:pt>
                <c:pt idx="2984">
                  <c:v>39906</c:v>
                </c:pt>
                <c:pt idx="2985">
                  <c:v>39907</c:v>
                </c:pt>
                <c:pt idx="2986">
                  <c:v>39908</c:v>
                </c:pt>
                <c:pt idx="2987">
                  <c:v>39909</c:v>
                </c:pt>
                <c:pt idx="2988">
                  <c:v>39910</c:v>
                </c:pt>
                <c:pt idx="2989">
                  <c:v>39911</c:v>
                </c:pt>
                <c:pt idx="2990">
                  <c:v>39912</c:v>
                </c:pt>
                <c:pt idx="2991">
                  <c:v>39913</c:v>
                </c:pt>
                <c:pt idx="2992">
                  <c:v>39914</c:v>
                </c:pt>
                <c:pt idx="2993">
                  <c:v>39915</c:v>
                </c:pt>
                <c:pt idx="2994">
                  <c:v>39916</c:v>
                </c:pt>
                <c:pt idx="2995">
                  <c:v>39917</c:v>
                </c:pt>
                <c:pt idx="2996">
                  <c:v>39918</c:v>
                </c:pt>
                <c:pt idx="2997">
                  <c:v>39919</c:v>
                </c:pt>
                <c:pt idx="2998">
                  <c:v>39920</c:v>
                </c:pt>
                <c:pt idx="2999">
                  <c:v>39921</c:v>
                </c:pt>
                <c:pt idx="3000">
                  <c:v>39922</c:v>
                </c:pt>
                <c:pt idx="3001">
                  <c:v>39923</c:v>
                </c:pt>
                <c:pt idx="3002">
                  <c:v>39924</c:v>
                </c:pt>
                <c:pt idx="3003">
                  <c:v>39925</c:v>
                </c:pt>
                <c:pt idx="3004">
                  <c:v>39926</c:v>
                </c:pt>
                <c:pt idx="3005">
                  <c:v>39927</c:v>
                </c:pt>
                <c:pt idx="3006">
                  <c:v>39928</c:v>
                </c:pt>
                <c:pt idx="3007">
                  <c:v>39929</c:v>
                </c:pt>
                <c:pt idx="3008">
                  <c:v>39930</c:v>
                </c:pt>
                <c:pt idx="3009">
                  <c:v>39931</c:v>
                </c:pt>
                <c:pt idx="3010">
                  <c:v>39932</c:v>
                </c:pt>
                <c:pt idx="3011">
                  <c:v>39933</c:v>
                </c:pt>
                <c:pt idx="3012">
                  <c:v>39934</c:v>
                </c:pt>
                <c:pt idx="3013">
                  <c:v>39935</c:v>
                </c:pt>
                <c:pt idx="3014">
                  <c:v>39936</c:v>
                </c:pt>
                <c:pt idx="3015">
                  <c:v>39937</c:v>
                </c:pt>
                <c:pt idx="3016">
                  <c:v>39938</c:v>
                </c:pt>
                <c:pt idx="3017">
                  <c:v>39939</c:v>
                </c:pt>
                <c:pt idx="3018">
                  <c:v>39940</c:v>
                </c:pt>
                <c:pt idx="3019">
                  <c:v>39941</c:v>
                </c:pt>
                <c:pt idx="3020">
                  <c:v>39942</c:v>
                </c:pt>
                <c:pt idx="3021">
                  <c:v>39943</c:v>
                </c:pt>
                <c:pt idx="3022">
                  <c:v>39944</c:v>
                </c:pt>
                <c:pt idx="3023">
                  <c:v>39945</c:v>
                </c:pt>
                <c:pt idx="3024">
                  <c:v>39946</c:v>
                </c:pt>
                <c:pt idx="3025">
                  <c:v>39947</c:v>
                </c:pt>
                <c:pt idx="3026">
                  <c:v>39948</c:v>
                </c:pt>
                <c:pt idx="3027">
                  <c:v>39949</c:v>
                </c:pt>
                <c:pt idx="3028">
                  <c:v>39950</c:v>
                </c:pt>
                <c:pt idx="3029">
                  <c:v>39951</c:v>
                </c:pt>
                <c:pt idx="3030">
                  <c:v>39952</c:v>
                </c:pt>
                <c:pt idx="3031">
                  <c:v>39953</c:v>
                </c:pt>
                <c:pt idx="3032">
                  <c:v>39954</c:v>
                </c:pt>
                <c:pt idx="3033">
                  <c:v>39955</c:v>
                </c:pt>
                <c:pt idx="3034">
                  <c:v>39956</c:v>
                </c:pt>
                <c:pt idx="3035">
                  <c:v>39957</c:v>
                </c:pt>
                <c:pt idx="3036">
                  <c:v>39958</c:v>
                </c:pt>
                <c:pt idx="3037">
                  <c:v>39959</c:v>
                </c:pt>
                <c:pt idx="3038">
                  <c:v>39960</c:v>
                </c:pt>
                <c:pt idx="3039">
                  <c:v>39961</c:v>
                </c:pt>
                <c:pt idx="3040">
                  <c:v>39962</c:v>
                </c:pt>
                <c:pt idx="3041">
                  <c:v>39963</c:v>
                </c:pt>
                <c:pt idx="3042">
                  <c:v>39964</c:v>
                </c:pt>
                <c:pt idx="3043">
                  <c:v>39965</c:v>
                </c:pt>
                <c:pt idx="3044">
                  <c:v>39966</c:v>
                </c:pt>
                <c:pt idx="3045">
                  <c:v>39967</c:v>
                </c:pt>
                <c:pt idx="3046">
                  <c:v>39968</c:v>
                </c:pt>
                <c:pt idx="3047">
                  <c:v>39969</c:v>
                </c:pt>
                <c:pt idx="3048">
                  <c:v>39970</c:v>
                </c:pt>
                <c:pt idx="3049">
                  <c:v>39971</c:v>
                </c:pt>
                <c:pt idx="3050">
                  <c:v>39972</c:v>
                </c:pt>
                <c:pt idx="3051">
                  <c:v>39973</c:v>
                </c:pt>
                <c:pt idx="3052">
                  <c:v>39974</c:v>
                </c:pt>
                <c:pt idx="3053">
                  <c:v>39975</c:v>
                </c:pt>
                <c:pt idx="3054">
                  <c:v>39976</c:v>
                </c:pt>
                <c:pt idx="3055">
                  <c:v>39977</c:v>
                </c:pt>
                <c:pt idx="3056">
                  <c:v>39978</c:v>
                </c:pt>
                <c:pt idx="3057">
                  <c:v>39979</c:v>
                </c:pt>
                <c:pt idx="3058">
                  <c:v>39980</c:v>
                </c:pt>
                <c:pt idx="3059">
                  <c:v>39981</c:v>
                </c:pt>
                <c:pt idx="3060">
                  <c:v>39982</c:v>
                </c:pt>
                <c:pt idx="3061">
                  <c:v>39983</c:v>
                </c:pt>
                <c:pt idx="3062">
                  <c:v>39984</c:v>
                </c:pt>
                <c:pt idx="3063">
                  <c:v>39985</c:v>
                </c:pt>
                <c:pt idx="3064">
                  <c:v>39986</c:v>
                </c:pt>
                <c:pt idx="3065">
                  <c:v>39987</c:v>
                </c:pt>
                <c:pt idx="3066">
                  <c:v>39988</c:v>
                </c:pt>
                <c:pt idx="3067">
                  <c:v>39989</c:v>
                </c:pt>
                <c:pt idx="3068">
                  <c:v>39990</c:v>
                </c:pt>
                <c:pt idx="3069">
                  <c:v>39991</c:v>
                </c:pt>
                <c:pt idx="3070">
                  <c:v>39992</c:v>
                </c:pt>
                <c:pt idx="3071">
                  <c:v>39993</c:v>
                </c:pt>
                <c:pt idx="3072">
                  <c:v>39994</c:v>
                </c:pt>
                <c:pt idx="3073">
                  <c:v>39995</c:v>
                </c:pt>
                <c:pt idx="3074">
                  <c:v>39996</c:v>
                </c:pt>
                <c:pt idx="3075">
                  <c:v>39997</c:v>
                </c:pt>
                <c:pt idx="3076">
                  <c:v>39998</c:v>
                </c:pt>
                <c:pt idx="3077">
                  <c:v>39999</c:v>
                </c:pt>
                <c:pt idx="3078">
                  <c:v>40000</c:v>
                </c:pt>
                <c:pt idx="3079">
                  <c:v>40001</c:v>
                </c:pt>
                <c:pt idx="3080">
                  <c:v>40002</c:v>
                </c:pt>
                <c:pt idx="3081">
                  <c:v>40003</c:v>
                </c:pt>
                <c:pt idx="3082">
                  <c:v>40004</c:v>
                </c:pt>
                <c:pt idx="3083">
                  <c:v>40005</c:v>
                </c:pt>
                <c:pt idx="3084">
                  <c:v>40006</c:v>
                </c:pt>
                <c:pt idx="3085">
                  <c:v>40007</c:v>
                </c:pt>
                <c:pt idx="3086">
                  <c:v>40008</c:v>
                </c:pt>
                <c:pt idx="3087">
                  <c:v>40009</c:v>
                </c:pt>
                <c:pt idx="3088">
                  <c:v>40010</c:v>
                </c:pt>
                <c:pt idx="3089">
                  <c:v>40011</c:v>
                </c:pt>
                <c:pt idx="3090">
                  <c:v>40012</c:v>
                </c:pt>
                <c:pt idx="3091">
                  <c:v>40013</c:v>
                </c:pt>
                <c:pt idx="3092">
                  <c:v>40014</c:v>
                </c:pt>
                <c:pt idx="3093">
                  <c:v>40015</c:v>
                </c:pt>
                <c:pt idx="3094">
                  <c:v>40016</c:v>
                </c:pt>
                <c:pt idx="3095">
                  <c:v>40017</c:v>
                </c:pt>
                <c:pt idx="3096">
                  <c:v>40018</c:v>
                </c:pt>
                <c:pt idx="3097">
                  <c:v>40019</c:v>
                </c:pt>
                <c:pt idx="3098">
                  <c:v>40020</c:v>
                </c:pt>
                <c:pt idx="3099">
                  <c:v>40021</c:v>
                </c:pt>
                <c:pt idx="3100">
                  <c:v>40022</c:v>
                </c:pt>
                <c:pt idx="3101">
                  <c:v>40023</c:v>
                </c:pt>
                <c:pt idx="3102">
                  <c:v>40024</c:v>
                </c:pt>
                <c:pt idx="3103">
                  <c:v>40025</c:v>
                </c:pt>
                <c:pt idx="3104">
                  <c:v>40026</c:v>
                </c:pt>
                <c:pt idx="3105">
                  <c:v>40027</c:v>
                </c:pt>
                <c:pt idx="3106">
                  <c:v>40028</c:v>
                </c:pt>
                <c:pt idx="3107">
                  <c:v>40029</c:v>
                </c:pt>
                <c:pt idx="3108">
                  <c:v>40030</c:v>
                </c:pt>
                <c:pt idx="3109">
                  <c:v>40031</c:v>
                </c:pt>
                <c:pt idx="3110">
                  <c:v>40032</c:v>
                </c:pt>
                <c:pt idx="3111">
                  <c:v>40033</c:v>
                </c:pt>
                <c:pt idx="3112">
                  <c:v>40034</c:v>
                </c:pt>
                <c:pt idx="3113">
                  <c:v>40035</c:v>
                </c:pt>
                <c:pt idx="3114">
                  <c:v>40036</c:v>
                </c:pt>
                <c:pt idx="3115">
                  <c:v>40037</c:v>
                </c:pt>
                <c:pt idx="3116">
                  <c:v>40038</c:v>
                </c:pt>
                <c:pt idx="3117">
                  <c:v>40039</c:v>
                </c:pt>
                <c:pt idx="3118">
                  <c:v>40040</c:v>
                </c:pt>
                <c:pt idx="3119">
                  <c:v>40041</c:v>
                </c:pt>
                <c:pt idx="3120">
                  <c:v>40042</c:v>
                </c:pt>
                <c:pt idx="3121">
                  <c:v>40043</c:v>
                </c:pt>
                <c:pt idx="3122">
                  <c:v>40044</c:v>
                </c:pt>
                <c:pt idx="3123">
                  <c:v>40045</c:v>
                </c:pt>
                <c:pt idx="3124">
                  <c:v>40046</c:v>
                </c:pt>
                <c:pt idx="3125">
                  <c:v>40047</c:v>
                </c:pt>
                <c:pt idx="3126">
                  <c:v>40048</c:v>
                </c:pt>
                <c:pt idx="3127">
                  <c:v>40049</c:v>
                </c:pt>
                <c:pt idx="3128">
                  <c:v>40050</c:v>
                </c:pt>
                <c:pt idx="3129">
                  <c:v>40051</c:v>
                </c:pt>
                <c:pt idx="3130">
                  <c:v>40052</c:v>
                </c:pt>
                <c:pt idx="3131">
                  <c:v>40053</c:v>
                </c:pt>
                <c:pt idx="3132">
                  <c:v>40054</c:v>
                </c:pt>
                <c:pt idx="3133">
                  <c:v>40055</c:v>
                </c:pt>
                <c:pt idx="3134">
                  <c:v>40056</c:v>
                </c:pt>
                <c:pt idx="3135">
                  <c:v>40057</c:v>
                </c:pt>
                <c:pt idx="3136">
                  <c:v>40058</c:v>
                </c:pt>
                <c:pt idx="3137">
                  <c:v>40059</c:v>
                </c:pt>
                <c:pt idx="3138">
                  <c:v>40060</c:v>
                </c:pt>
                <c:pt idx="3139">
                  <c:v>40061</c:v>
                </c:pt>
                <c:pt idx="3140">
                  <c:v>40062</c:v>
                </c:pt>
                <c:pt idx="3141">
                  <c:v>40063</c:v>
                </c:pt>
                <c:pt idx="3142">
                  <c:v>40064</c:v>
                </c:pt>
                <c:pt idx="3143">
                  <c:v>40065</c:v>
                </c:pt>
                <c:pt idx="3144">
                  <c:v>40066</c:v>
                </c:pt>
                <c:pt idx="3145">
                  <c:v>40067</c:v>
                </c:pt>
                <c:pt idx="3146">
                  <c:v>40068</c:v>
                </c:pt>
                <c:pt idx="3147">
                  <c:v>40069</c:v>
                </c:pt>
                <c:pt idx="3148">
                  <c:v>40070</c:v>
                </c:pt>
                <c:pt idx="3149">
                  <c:v>40071</c:v>
                </c:pt>
                <c:pt idx="3150">
                  <c:v>40072</c:v>
                </c:pt>
                <c:pt idx="3151">
                  <c:v>40073</c:v>
                </c:pt>
                <c:pt idx="3152">
                  <c:v>40074</c:v>
                </c:pt>
                <c:pt idx="3153">
                  <c:v>40075</c:v>
                </c:pt>
                <c:pt idx="3154">
                  <c:v>40076</c:v>
                </c:pt>
                <c:pt idx="3155">
                  <c:v>40077</c:v>
                </c:pt>
                <c:pt idx="3156">
                  <c:v>40078</c:v>
                </c:pt>
                <c:pt idx="3157">
                  <c:v>40079</c:v>
                </c:pt>
                <c:pt idx="3158">
                  <c:v>40080</c:v>
                </c:pt>
                <c:pt idx="3159">
                  <c:v>40081</c:v>
                </c:pt>
                <c:pt idx="3160">
                  <c:v>40082</c:v>
                </c:pt>
                <c:pt idx="3161">
                  <c:v>40083</c:v>
                </c:pt>
                <c:pt idx="3162">
                  <c:v>40084</c:v>
                </c:pt>
                <c:pt idx="3163">
                  <c:v>40085</c:v>
                </c:pt>
                <c:pt idx="3164">
                  <c:v>40086</c:v>
                </c:pt>
                <c:pt idx="3165">
                  <c:v>40087</c:v>
                </c:pt>
                <c:pt idx="3166">
                  <c:v>40088</c:v>
                </c:pt>
                <c:pt idx="3167">
                  <c:v>40089</c:v>
                </c:pt>
                <c:pt idx="3168">
                  <c:v>40090</c:v>
                </c:pt>
                <c:pt idx="3169">
                  <c:v>40091</c:v>
                </c:pt>
                <c:pt idx="3170">
                  <c:v>40092</c:v>
                </c:pt>
                <c:pt idx="3171">
                  <c:v>40093</c:v>
                </c:pt>
                <c:pt idx="3172">
                  <c:v>40094</c:v>
                </c:pt>
                <c:pt idx="3173">
                  <c:v>40095</c:v>
                </c:pt>
                <c:pt idx="3174">
                  <c:v>40096</c:v>
                </c:pt>
                <c:pt idx="3175">
                  <c:v>40097</c:v>
                </c:pt>
                <c:pt idx="3176">
                  <c:v>40098</c:v>
                </c:pt>
                <c:pt idx="3177">
                  <c:v>40099</c:v>
                </c:pt>
                <c:pt idx="3178">
                  <c:v>40100</c:v>
                </c:pt>
                <c:pt idx="3179">
                  <c:v>40101</c:v>
                </c:pt>
                <c:pt idx="3180">
                  <c:v>40102</c:v>
                </c:pt>
                <c:pt idx="3181">
                  <c:v>40103</c:v>
                </c:pt>
                <c:pt idx="3182">
                  <c:v>40104</c:v>
                </c:pt>
                <c:pt idx="3183">
                  <c:v>40105</c:v>
                </c:pt>
                <c:pt idx="3184">
                  <c:v>40106</c:v>
                </c:pt>
                <c:pt idx="3185">
                  <c:v>40107</c:v>
                </c:pt>
                <c:pt idx="3186">
                  <c:v>40108</c:v>
                </c:pt>
                <c:pt idx="3187">
                  <c:v>40109</c:v>
                </c:pt>
                <c:pt idx="3188">
                  <c:v>40110</c:v>
                </c:pt>
                <c:pt idx="3189">
                  <c:v>40111</c:v>
                </c:pt>
                <c:pt idx="3190">
                  <c:v>40112</c:v>
                </c:pt>
                <c:pt idx="3191">
                  <c:v>40113</c:v>
                </c:pt>
                <c:pt idx="3192">
                  <c:v>40114</c:v>
                </c:pt>
                <c:pt idx="3193">
                  <c:v>40115</c:v>
                </c:pt>
                <c:pt idx="3194">
                  <c:v>40116</c:v>
                </c:pt>
                <c:pt idx="3195">
                  <c:v>40117</c:v>
                </c:pt>
                <c:pt idx="3196">
                  <c:v>40118</c:v>
                </c:pt>
                <c:pt idx="3197">
                  <c:v>40119</c:v>
                </c:pt>
                <c:pt idx="3198">
                  <c:v>40120</c:v>
                </c:pt>
                <c:pt idx="3199">
                  <c:v>40121</c:v>
                </c:pt>
                <c:pt idx="3200">
                  <c:v>40122</c:v>
                </c:pt>
                <c:pt idx="3201">
                  <c:v>40123</c:v>
                </c:pt>
                <c:pt idx="3202">
                  <c:v>40124</c:v>
                </c:pt>
                <c:pt idx="3203">
                  <c:v>40125</c:v>
                </c:pt>
                <c:pt idx="3204">
                  <c:v>40126</c:v>
                </c:pt>
                <c:pt idx="3205">
                  <c:v>40127</c:v>
                </c:pt>
                <c:pt idx="3206">
                  <c:v>40128</c:v>
                </c:pt>
                <c:pt idx="3207">
                  <c:v>40129</c:v>
                </c:pt>
                <c:pt idx="3208">
                  <c:v>40130</c:v>
                </c:pt>
                <c:pt idx="3209">
                  <c:v>40131</c:v>
                </c:pt>
                <c:pt idx="3210">
                  <c:v>40132</c:v>
                </c:pt>
                <c:pt idx="3211">
                  <c:v>40133</c:v>
                </c:pt>
                <c:pt idx="3212">
                  <c:v>40134</c:v>
                </c:pt>
                <c:pt idx="3213">
                  <c:v>40135</c:v>
                </c:pt>
                <c:pt idx="3214">
                  <c:v>40136</c:v>
                </c:pt>
                <c:pt idx="3215">
                  <c:v>40137</c:v>
                </c:pt>
                <c:pt idx="3216">
                  <c:v>40138</c:v>
                </c:pt>
                <c:pt idx="3217">
                  <c:v>40139</c:v>
                </c:pt>
                <c:pt idx="3218">
                  <c:v>40140</c:v>
                </c:pt>
                <c:pt idx="3219">
                  <c:v>40141</c:v>
                </c:pt>
                <c:pt idx="3220">
                  <c:v>40142</c:v>
                </c:pt>
                <c:pt idx="3221">
                  <c:v>40143</c:v>
                </c:pt>
                <c:pt idx="3222">
                  <c:v>40144</c:v>
                </c:pt>
                <c:pt idx="3223">
                  <c:v>40145</c:v>
                </c:pt>
                <c:pt idx="3224">
                  <c:v>40146</c:v>
                </c:pt>
                <c:pt idx="3225">
                  <c:v>40147</c:v>
                </c:pt>
                <c:pt idx="3226">
                  <c:v>40148</c:v>
                </c:pt>
                <c:pt idx="3227">
                  <c:v>40149</c:v>
                </c:pt>
                <c:pt idx="3228">
                  <c:v>40150</c:v>
                </c:pt>
                <c:pt idx="3229">
                  <c:v>40151</c:v>
                </c:pt>
                <c:pt idx="3230">
                  <c:v>40152</c:v>
                </c:pt>
                <c:pt idx="3231">
                  <c:v>40153</c:v>
                </c:pt>
                <c:pt idx="3232">
                  <c:v>40154</c:v>
                </c:pt>
                <c:pt idx="3233">
                  <c:v>40155</c:v>
                </c:pt>
                <c:pt idx="3234">
                  <c:v>40156</c:v>
                </c:pt>
                <c:pt idx="3235">
                  <c:v>40157</c:v>
                </c:pt>
                <c:pt idx="3236">
                  <c:v>40158</c:v>
                </c:pt>
                <c:pt idx="3237">
                  <c:v>40159</c:v>
                </c:pt>
                <c:pt idx="3238">
                  <c:v>40160</c:v>
                </c:pt>
                <c:pt idx="3239">
                  <c:v>40161</c:v>
                </c:pt>
                <c:pt idx="3240">
                  <c:v>40162</c:v>
                </c:pt>
                <c:pt idx="3241">
                  <c:v>40163</c:v>
                </c:pt>
                <c:pt idx="3242">
                  <c:v>40164</c:v>
                </c:pt>
                <c:pt idx="3243">
                  <c:v>40165</c:v>
                </c:pt>
                <c:pt idx="3244">
                  <c:v>40166</c:v>
                </c:pt>
                <c:pt idx="3245">
                  <c:v>40167</c:v>
                </c:pt>
                <c:pt idx="3246">
                  <c:v>40168</c:v>
                </c:pt>
                <c:pt idx="3247">
                  <c:v>40169</c:v>
                </c:pt>
                <c:pt idx="3248">
                  <c:v>40170</c:v>
                </c:pt>
                <c:pt idx="3249">
                  <c:v>40171</c:v>
                </c:pt>
                <c:pt idx="3250">
                  <c:v>40172</c:v>
                </c:pt>
                <c:pt idx="3251">
                  <c:v>40173</c:v>
                </c:pt>
                <c:pt idx="3252">
                  <c:v>40174</c:v>
                </c:pt>
                <c:pt idx="3253">
                  <c:v>40175</c:v>
                </c:pt>
                <c:pt idx="3254">
                  <c:v>40176</c:v>
                </c:pt>
                <c:pt idx="3255">
                  <c:v>40177</c:v>
                </c:pt>
                <c:pt idx="3256">
                  <c:v>40178</c:v>
                </c:pt>
                <c:pt idx="3257">
                  <c:v>40179</c:v>
                </c:pt>
                <c:pt idx="3258">
                  <c:v>40180</c:v>
                </c:pt>
                <c:pt idx="3259">
                  <c:v>40181</c:v>
                </c:pt>
                <c:pt idx="3260">
                  <c:v>40182</c:v>
                </c:pt>
                <c:pt idx="3261">
                  <c:v>40183</c:v>
                </c:pt>
                <c:pt idx="3262">
                  <c:v>40184</c:v>
                </c:pt>
                <c:pt idx="3263">
                  <c:v>40185</c:v>
                </c:pt>
                <c:pt idx="3264">
                  <c:v>40186</c:v>
                </c:pt>
                <c:pt idx="3265">
                  <c:v>40187</c:v>
                </c:pt>
                <c:pt idx="3266">
                  <c:v>40188</c:v>
                </c:pt>
                <c:pt idx="3267">
                  <c:v>40189</c:v>
                </c:pt>
                <c:pt idx="3268">
                  <c:v>40190</c:v>
                </c:pt>
                <c:pt idx="3269">
                  <c:v>40191</c:v>
                </c:pt>
                <c:pt idx="3270">
                  <c:v>40192</c:v>
                </c:pt>
                <c:pt idx="3271">
                  <c:v>40193</c:v>
                </c:pt>
                <c:pt idx="3272">
                  <c:v>40194</c:v>
                </c:pt>
                <c:pt idx="3273">
                  <c:v>40195</c:v>
                </c:pt>
                <c:pt idx="3274">
                  <c:v>40196</c:v>
                </c:pt>
                <c:pt idx="3275">
                  <c:v>40197</c:v>
                </c:pt>
                <c:pt idx="3276">
                  <c:v>40198</c:v>
                </c:pt>
                <c:pt idx="3277">
                  <c:v>40199</c:v>
                </c:pt>
                <c:pt idx="3278">
                  <c:v>40200</c:v>
                </c:pt>
                <c:pt idx="3279">
                  <c:v>40201</c:v>
                </c:pt>
                <c:pt idx="3280">
                  <c:v>40202</c:v>
                </c:pt>
                <c:pt idx="3281">
                  <c:v>40203</c:v>
                </c:pt>
                <c:pt idx="3282">
                  <c:v>40204</c:v>
                </c:pt>
                <c:pt idx="3283">
                  <c:v>40205</c:v>
                </c:pt>
                <c:pt idx="3284">
                  <c:v>40206</c:v>
                </c:pt>
                <c:pt idx="3285">
                  <c:v>40207</c:v>
                </c:pt>
                <c:pt idx="3286">
                  <c:v>40208</c:v>
                </c:pt>
                <c:pt idx="3287">
                  <c:v>40209</c:v>
                </c:pt>
                <c:pt idx="3288">
                  <c:v>40210</c:v>
                </c:pt>
                <c:pt idx="3289">
                  <c:v>40211</c:v>
                </c:pt>
                <c:pt idx="3290">
                  <c:v>40212</c:v>
                </c:pt>
                <c:pt idx="3291">
                  <c:v>40213</c:v>
                </c:pt>
                <c:pt idx="3292">
                  <c:v>40214</c:v>
                </c:pt>
                <c:pt idx="3293">
                  <c:v>40215</c:v>
                </c:pt>
                <c:pt idx="3294">
                  <c:v>40216</c:v>
                </c:pt>
                <c:pt idx="3295">
                  <c:v>40217</c:v>
                </c:pt>
                <c:pt idx="3296">
                  <c:v>40218</c:v>
                </c:pt>
                <c:pt idx="3297">
                  <c:v>40219</c:v>
                </c:pt>
                <c:pt idx="3298">
                  <c:v>40220</c:v>
                </c:pt>
                <c:pt idx="3299">
                  <c:v>40221</c:v>
                </c:pt>
                <c:pt idx="3300">
                  <c:v>40222</c:v>
                </c:pt>
                <c:pt idx="3301">
                  <c:v>40223</c:v>
                </c:pt>
                <c:pt idx="3302">
                  <c:v>40224</c:v>
                </c:pt>
                <c:pt idx="3303">
                  <c:v>40225</c:v>
                </c:pt>
                <c:pt idx="3304">
                  <c:v>40226</c:v>
                </c:pt>
                <c:pt idx="3305">
                  <c:v>40227</c:v>
                </c:pt>
                <c:pt idx="3306">
                  <c:v>40228</c:v>
                </c:pt>
                <c:pt idx="3307">
                  <c:v>40229</c:v>
                </c:pt>
                <c:pt idx="3308">
                  <c:v>40230</c:v>
                </c:pt>
                <c:pt idx="3309">
                  <c:v>40231</c:v>
                </c:pt>
                <c:pt idx="3310">
                  <c:v>40232</c:v>
                </c:pt>
                <c:pt idx="3311">
                  <c:v>40233</c:v>
                </c:pt>
                <c:pt idx="3312">
                  <c:v>40234</c:v>
                </c:pt>
                <c:pt idx="3313">
                  <c:v>40235</c:v>
                </c:pt>
                <c:pt idx="3314">
                  <c:v>40236</c:v>
                </c:pt>
                <c:pt idx="3315">
                  <c:v>40237</c:v>
                </c:pt>
                <c:pt idx="3316">
                  <c:v>40238</c:v>
                </c:pt>
                <c:pt idx="3317">
                  <c:v>40239</c:v>
                </c:pt>
                <c:pt idx="3318">
                  <c:v>40240</c:v>
                </c:pt>
                <c:pt idx="3319">
                  <c:v>40241</c:v>
                </c:pt>
                <c:pt idx="3320">
                  <c:v>40242</c:v>
                </c:pt>
                <c:pt idx="3321">
                  <c:v>40243</c:v>
                </c:pt>
                <c:pt idx="3322">
                  <c:v>40244</c:v>
                </c:pt>
                <c:pt idx="3323">
                  <c:v>40245</c:v>
                </c:pt>
                <c:pt idx="3324">
                  <c:v>40246</c:v>
                </c:pt>
                <c:pt idx="3325">
                  <c:v>40247</c:v>
                </c:pt>
                <c:pt idx="3326">
                  <c:v>40248</c:v>
                </c:pt>
                <c:pt idx="3327">
                  <c:v>40249</c:v>
                </c:pt>
                <c:pt idx="3328">
                  <c:v>40250</c:v>
                </c:pt>
                <c:pt idx="3329">
                  <c:v>40251</c:v>
                </c:pt>
                <c:pt idx="3330">
                  <c:v>40252</c:v>
                </c:pt>
                <c:pt idx="3331">
                  <c:v>40253</c:v>
                </c:pt>
                <c:pt idx="3332">
                  <c:v>40254</c:v>
                </c:pt>
                <c:pt idx="3333">
                  <c:v>40255</c:v>
                </c:pt>
                <c:pt idx="3334">
                  <c:v>40256</c:v>
                </c:pt>
                <c:pt idx="3335">
                  <c:v>40257</c:v>
                </c:pt>
                <c:pt idx="3336">
                  <c:v>40258</c:v>
                </c:pt>
                <c:pt idx="3337">
                  <c:v>40259</c:v>
                </c:pt>
                <c:pt idx="3338">
                  <c:v>40260</c:v>
                </c:pt>
                <c:pt idx="3339">
                  <c:v>40261</c:v>
                </c:pt>
                <c:pt idx="3340">
                  <c:v>40262</c:v>
                </c:pt>
                <c:pt idx="3341">
                  <c:v>40263</c:v>
                </c:pt>
                <c:pt idx="3342">
                  <c:v>40264</c:v>
                </c:pt>
                <c:pt idx="3343">
                  <c:v>40265</c:v>
                </c:pt>
                <c:pt idx="3344">
                  <c:v>40266</c:v>
                </c:pt>
                <c:pt idx="3345">
                  <c:v>40267</c:v>
                </c:pt>
                <c:pt idx="3346">
                  <c:v>40268</c:v>
                </c:pt>
                <c:pt idx="3347">
                  <c:v>40269</c:v>
                </c:pt>
                <c:pt idx="3348">
                  <c:v>40270</c:v>
                </c:pt>
                <c:pt idx="3349">
                  <c:v>40271</c:v>
                </c:pt>
                <c:pt idx="3350">
                  <c:v>40272</c:v>
                </c:pt>
                <c:pt idx="3351">
                  <c:v>40273</c:v>
                </c:pt>
                <c:pt idx="3352">
                  <c:v>40274</c:v>
                </c:pt>
                <c:pt idx="3353">
                  <c:v>40275</c:v>
                </c:pt>
                <c:pt idx="3354">
                  <c:v>40276</c:v>
                </c:pt>
                <c:pt idx="3355">
                  <c:v>40277</c:v>
                </c:pt>
                <c:pt idx="3356">
                  <c:v>40278</c:v>
                </c:pt>
                <c:pt idx="3357">
                  <c:v>40279</c:v>
                </c:pt>
                <c:pt idx="3358">
                  <c:v>40280</c:v>
                </c:pt>
                <c:pt idx="3359">
                  <c:v>40281</c:v>
                </c:pt>
                <c:pt idx="3360">
                  <c:v>40282</c:v>
                </c:pt>
                <c:pt idx="3361">
                  <c:v>40283</c:v>
                </c:pt>
                <c:pt idx="3362">
                  <c:v>40284</c:v>
                </c:pt>
                <c:pt idx="3363">
                  <c:v>40285</c:v>
                </c:pt>
                <c:pt idx="3364">
                  <c:v>40286</c:v>
                </c:pt>
                <c:pt idx="3365">
                  <c:v>40287</c:v>
                </c:pt>
                <c:pt idx="3366">
                  <c:v>40288</c:v>
                </c:pt>
                <c:pt idx="3367">
                  <c:v>40289</c:v>
                </c:pt>
                <c:pt idx="3368">
                  <c:v>40290</c:v>
                </c:pt>
                <c:pt idx="3369">
                  <c:v>40291</c:v>
                </c:pt>
                <c:pt idx="3370">
                  <c:v>40292</c:v>
                </c:pt>
                <c:pt idx="3371">
                  <c:v>40293</c:v>
                </c:pt>
                <c:pt idx="3372">
                  <c:v>40294</c:v>
                </c:pt>
                <c:pt idx="3373">
                  <c:v>40295</c:v>
                </c:pt>
                <c:pt idx="3374">
                  <c:v>40296</c:v>
                </c:pt>
                <c:pt idx="3375">
                  <c:v>40297</c:v>
                </c:pt>
                <c:pt idx="3376">
                  <c:v>40298</c:v>
                </c:pt>
                <c:pt idx="3377">
                  <c:v>40299</c:v>
                </c:pt>
                <c:pt idx="3378">
                  <c:v>40300</c:v>
                </c:pt>
                <c:pt idx="3379">
                  <c:v>40301</c:v>
                </c:pt>
                <c:pt idx="3380">
                  <c:v>40302</c:v>
                </c:pt>
                <c:pt idx="3381">
                  <c:v>40303</c:v>
                </c:pt>
                <c:pt idx="3382">
                  <c:v>40304</c:v>
                </c:pt>
                <c:pt idx="3383">
                  <c:v>40305</c:v>
                </c:pt>
                <c:pt idx="3384">
                  <c:v>40306</c:v>
                </c:pt>
                <c:pt idx="3385">
                  <c:v>40307</c:v>
                </c:pt>
                <c:pt idx="3386">
                  <c:v>40308</c:v>
                </c:pt>
                <c:pt idx="3387">
                  <c:v>40309</c:v>
                </c:pt>
                <c:pt idx="3388">
                  <c:v>40310</c:v>
                </c:pt>
                <c:pt idx="3389">
                  <c:v>40311</c:v>
                </c:pt>
                <c:pt idx="3390">
                  <c:v>40312</c:v>
                </c:pt>
                <c:pt idx="3391">
                  <c:v>40313</c:v>
                </c:pt>
                <c:pt idx="3392">
                  <c:v>40314</c:v>
                </c:pt>
                <c:pt idx="3393">
                  <c:v>40315</c:v>
                </c:pt>
                <c:pt idx="3394">
                  <c:v>40316</c:v>
                </c:pt>
                <c:pt idx="3395">
                  <c:v>40317</c:v>
                </c:pt>
                <c:pt idx="3396">
                  <c:v>40318</c:v>
                </c:pt>
                <c:pt idx="3397">
                  <c:v>40319</c:v>
                </c:pt>
                <c:pt idx="3398">
                  <c:v>40320</c:v>
                </c:pt>
                <c:pt idx="3399">
                  <c:v>40321</c:v>
                </c:pt>
                <c:pt idx="3400">
                  <c:v>40322</c:v>
                </c:pt>
                <c:pt idx="3401">
                  <c:v>40323</c:v>
                </c:pt>
                <c:pt idx="3402">
                  <c:v>40324</c:v>
                </c:pt>
                <c:pt idx="3403">
                  <c:v>40325</c:v>
                </c:pt>
                <c:pt idx="3404">
                  <c:v>40326</c:v>
                </c:pt>
                <c:pt idx="3405">
                  <c:v>40327</c:v>
                </c:pt>
                <c:pt idx="3406">
                  <c:v>40328</c:v>
                </c:pt>
                <c:pt idx="3407">
                  <c:v>40329</c:v>
                </c:pt>
                <c:pt idx="3408">
                  <c:v>40330</c:v>
                </c:pt>
                <c:pt idx="3409">
                  <c:v>40331</c:v>
                </c:pt>
                <c:pt idx="3410">
                  <c:v>40332</c:v>
                </c:pt>
                <c:pt idx="3411">
                  <c:v>40333</c:v>
                </c:pt>
                <c:pt idx="3412">
                  <c:v>40334</c:v>
                </c:pt>
                <c:pt idx="3413">
                  <c:v>40335</c:v>
                </c:pt>
                <c:pt idx="3414">
                  <c:v>40336</c:v>
                </c:pt>
                <c:pt idx="3415">
                  <c:v>40337</c:v>
                </c:pt>
                <c:pt idx="3416">
                  <c:v>40338</c:v>
                </c:pt>
                <c:pt idx="3417">
                  <c:v>40339</c:v>
                </c:pt>
                <c:pt idx="3418">
                  <c:v>40340</c:v>
                </c:pt>
                <c:pt idx="3419">
                  <c:v>40341</c:v>
                </c:pt>
                <c:pt idx="3420">
                  <c:v>40342</c:v>
                </c:pt>
                <c:pt idx="3421">
                  <c:v>40343</c:v>
                </c:pt>
                <c:pt idx="3422">
                  <c:v>40344</c:v>
                </c:pt>
                <c:pt idx="3423">
                  <c:v>40345</c:v>
                </c:pt>
                <c:pt idx="3424">
                  <c:v>40346</c:v>
                </c:pt>
                <c:pt idx="3425">
                  <c:v>40347</c:v>
                </c:pt>
                <c:pt idx="3426">
                  <c:v>40348</c:v>
                </c:pt>
                <c:pt idx="3427">
                  <c:v>40349</c:v>
                </c:pt>
                <c:pt idx="3428">
                  <c:v>40350</c:v>
                </c:pt>
                <c:pt idx="3429">
                  <c:v>40351</c:v>
                </c:pt>
                <c:pt idx="3430">
                  <c:v>40352</c:v>
                </c:pt>
                <c:pt idx="3431">
                  <c:v>40353</c:v>
                </c:pt>
                <c:pt idx="3432">
                  <c:v>40354</c:v>
                </c:pt>
                <c:pt idx="3433">
                  <c:v>40355</c:v>
                </c:pt>
                <c:pt idx="3434">
                  <c:v>40356</c:v>
                </c:pt>
                <c:pt idx="3435">
                  <c:v>40357</c:v>
                </c:pt>
                <c:pt idx="3436">
                  <c:v>40358</c:v>
                </c:pt>
                <c:pt idx="3437">
                  <c:v>40359</c:v>
                </c:pt>
                <c:pt idx="3438">
                  <c:v>40360</c:v>
                </c:pt>
                <c:pt idx="3439">
                  <c:v>40361</c:v>
                </c:pt>
                <c:pt idx="3440">
                  <c:v>40362</c:v>
                </c:pt>
                <c:pt idx="3441">
                  <c:v>40363</c:v>
                </c:pt>
                <c:pt idx="3442">
                  <c:v>40364</c:v>
                </c:pt>
                <c:pt idx="3443">
                  <c:v>40365</c:v>
                </c:pt>
                <c:pt idx="3444">
                  <c:v>40366</c:v>
                </c:pt>
                <c:pt idx="3445">
                  <c:v>40367</c:v>
                </c:pt>
                <c:pt idx="3446">
                  <c:v>40368</c:v>
                </c:pt>
                <c:pt idx="3447">
                  <c:v>40369</c:v>
                </c:pt>
                <c:pt idx="3448">
                  <c:v>40370</c:v>
                </c:pt>
                <c:pt idx="3449">
                  <c:v>40371</c:v>
                </c:pt>
                <c:pt idx="3450">
                  <c:v>40372</c:v>
                </c:pt>
                <c:pt idx="3451">
                  <c:v>40373</c:v>
                </c:pt>
                <c:pt idx="3452">
                  <c:v>40374</c:v>
                </c:pt>
                <c:pt idx="3453">
                  <c:v>40375</c:v>
                </c:pt>
                <c:pt idx="3454">
                  <c:v>40376</c:v>
                </c:pt>
                <c:pt idx="3455">
                  <c:v>40377</c:v>
                </c:pt>
                <c:pt idx="3456">
                  <c:v>40378</c:v>
                </c:pt>
                <c:pt idx="3457">
                  <c:v>40379</c:v>
                </c:pt>
                <c:pt idx="3458">
                  <c:v>40380</c:v>
                </c:pt>
                <c:pt idx="3459">
                  <c:v>40381</c:v>
                </c:pt>
                <c:pt idx="3460">
                  <c:v>40382</c:v>
                </c:pt>
                <c:pt idx="3461">
                  <c:v>40383</c:v>
                </c:pt>
                <c:pt idx="3462">
                  <c:v>40384</c:v>
                </c:pt>
                <c:pt idx="3463">
                  <c:v>40385</c:v>
                </c:pt>
                <c:pt idx="3464">
                  <c:v>40386</c:v>
                </c:pt>
                <c:pt idx="3465">
                  <c:v>40387</c:v>
                </c:pt>
                <c:pt idx="3466">
                  <c:v>40388</c:v>
                </c:pt>
                <c:pt idx="3467">
                  <c:v>40389</c:v>
                </c:pt>
                <c:pt idx="3468">
                  <c:v>40390</c:v>
                </c:pt>
                <c:pt idx="3469">
                  <c:v>40391</c:v>
                </c:pt>
                <c:pt idx="3470">
                  <c:v>40392</c:v>
                </c:pt>
                <c:pt idx="3471">
                  <c:v>40393</c:v>
                </c:pt>
                <c:pt idx="3472">
                  <c:v>40394</c:v>
                </c:pt>
                <c:pt idx="3473">
                  <c:v>40395</c:v>
                </c:pt>
                <c:pt idx="3474">
                  <c:v>40396</c:v>
                </c:pt>
                <c:pt idx="3475">
                  <c:v>40397</c:v>
                </c:pt>
                <c:pt idx="3476">
                  <c:v>40398</c:v>
                </c:pt>
                <c:pt idx="3477">
                  <c:v>40399</c:v>
                </c:pt>
                <c:pt idx="3478">
                  <c:v>40400</c:v>
                </c:pt>
                <c:pt idx="3479">
                  <c:v>40401</c:v>
                </c:pt>
                <c:pt idx="3480">
                  <c:v>40402</c:v>
                </c:pt>
                <c:pt idx="3481">
                  <c:v>40403</c:v>
                </c:pt>
                <c:pt idx="3482">
                  <c:v>40404</c:v>
                </c:pt>
                <c:pt idx="3483">
                  <c:v>40405</c:v>
                </c:pt>
                <c:pt idx="3484">
                  <c:v>40406</c:v>
                </c:pt>
                <c:pt idx="3485">
                  <c:v>40407</c:v>
                </c:pt>
                <c:pt idx="3486">
                  <c:v>40408</c:v>
                </c:pt>
                <c:pt idx="3487">
                  <c:v>40409</c:v>
                </c:pt>
                <c:pt idx="3488">
                  <c:v>40410</c:v>
                </c:pt>
                <c:pt idx="3489">
                  <c:v>40411</c:v>
                </c:pt>
                <c:pt idx="3490">
                  <c:v>40412</c:v>
                </c:pt>
                <c:pt idx="3491">
                  <c:v>40413</c:v>
                </c:pt>
                <c:pt idx="3492">
                  <c:v>40414</c:v>
                </c:pt>
                <c:pt idx="3493">
                  <c:v>40415</c:v>
                </c:pt>
                <c:pt idx="3494">
                  <c:v>40416</c:v>
                </c:pt>
                <c:pt idx="3495">
                  <c:v>40417</c:v>
                </c:pt>
                <c:pt idx="3496">
                  <c:v>40418</c:v>
                </c:pt>
                <c:pt idx="3497">
                  <c:v>40419</c:v>
                </c:pt>
                <c:pt idx="3498">
                  <c:v>40420</c:v>
                </c:pt>
                <c:pt idx="3499">
                  <c:v>40421</c:v>
                </c:pt>
                <c:pt idx="3500">
                  <c:v>40422</c:v>
                </c:pt>
                <c:pt idx="3501">
                  <c:v>40423</c:v>
                </c:pt>
                <c:pt idx="3502">
                  <c:v>40424</c:v>
                </c:pt>
                <c:pt idx="3503">
                  <c:v>40425</c:v>
                </c:pt>
                <c:pt idx="3504">
                  <c:v>40426</c:v>
                </c:pt>
                <c:pt idx="3505">
                  <c:v>40427</c:v>
                </c:pt>
                <c:pt idx="3506">
                  <c:v>40428</c:v>
                </c:pt>
                <c:pt idx="3507">
                  <c:v>40429</c:v>
                </c:pt>
                <c:pt idx="3508">
                  <c:v>40430</c:v>
                </c:pt>
                <c:pt idx="3509">
                  <c:v>40431</c:v>
                </c:pt>
                <c:pt idx="3510">
                  <c:v>40432</c:v>
                </c:pt>
                <c:pt idx="3511">
                  <c:v>40433</c:v>
                </c:pt>
                <c:pt idx="3512">
                  <c:v>40434</c:v>
                </c:pt>
                <c:pt idx="3513">
                  <c:v>40435</c:v>
                </c:pt>
                <c:pt idx="3514">
                  <c:v>40436</c:v>
                </c:pt>
                <c:pt idx="3515">
                  <c:v>40437</c:v>
                </c:pt>
                <c:pt idx="3516">
                  <c:v>40438</c:v>
                </c:pt>
                <c:pt idx="3517">
                  <c:v>40439</c:v>
                </c:pt>
                <c:pt idx="3518">
                  <c:v>40440</c:v>
                </c:pt>
                <c:pt idx="3519">
                  <c:v>40441</c:v>
                </c:pt>
                <c:pt idx="3520">
                  <c:v>40442</c:v>
                </c:pt>
                <c:pt idx="3521">
                  <c:v>40443</c:v>
                </c:pt>
                <c:pt idx="3522">
                  <c:v>40444</c:v>
                </c:pt>
                <c:pt idx="3523">
                  <c:v>40445</c:v>
                </c:pt>
                <c:pt idx="3524">
                  <c:v>40446</c:v>
                </c:pt>
                <c:pt idx="3525">
                  <c:v>40447</c:v>
                </c:pt>
                <c:pt idx="3526">
                  <c:v>40448</c:v>
                </c:pt>
                <c:pt idx="3527">
                  <c:v>40449</c:v>
                </c:pt>
                <c:pt idx="3528">
                  <c:v>40450</c:v>
                </c:pt>
                <c:pt idx="3529">
                  <c:v>40451</c:v>
                </c:pt>
                <c:pt idx="3530">
                  <c:v>40452</c:v>
                </c:pt>
                <c:pt idx="3531">
                  <c:v>40453</c:v>
                </c:pt>
                <c:pt idx="3532">
                  <c:v>40454</c:v>
                </c:pt>
                <c:pt idx="3533">
                  <c:v>40455</c:v>
                </c:pt>
                <c:pt idx="3534">
                  <c:v>40456</c:v>
                </c:pt>
                <c:pt idx="3535">
                  <c:v>40457</c:v>
                </c:pt>
                <c:pt idx="3536">
                  <c:v>40458</c:v>
                </c:pt>
                <c:pt idx="3537">
                  <c:v>40459</c:v>
                </c:pt>
                <c:pt idx="3538">
                  <c:v>40460</c:v>
                </c:pt>
                <c:pt idx="3539">
                  <c:v>40461</c:v>
                </c:pt>
                <c:pt idx="3540">
                  <c:v>40462</c:v>
                </c:pt>
                <c:pt idx="3541">
                  <c:v>40463</c:v>
                </c:pt>
                <c:pt idx="3542">
                  <c:v>40464</c:v>
                </c:pt>
                <c:pt idx="3543">
                  <c:v>40465</c:v>
                </c:pt>
                <c:pt idx="3544">
                  <c:v>40466</c:v>
                </c:pt>
                <c:pt idx="3545">
                  <c:v>40467</c:v>
                </c:pt>
                <c:pt idx="3546">
                  <c:v>40468</c:v>
                </c:pt>
                <c:pt idx="3547">
                  <c:v>40469</c:v>
                </c:pt>
                <c:pt idx="3548">
                  <c:v>40470</c:v>
                </c:pt>
                <c:pt idx="3549">
                  <c:v>40471</c:v>
                </c:pt>
                <c:pt idx="3550">
                  <c:v>40472</c:v>
                </c:pt>
                <c:pt idx="3551">
                  <c:v>40473</c:v>
                </c:pt>
                <c:pt idx="3552">
                  <c:v>40474</c:v>
                </c:pt>
                <c:pt idx="3553">
                  <c:v>40475</c:v>
                </c:pt>
                <c:pt idx="3554">
                  <c:v>40476</c:v>
                </c:pt>
                <c:pt idx="3555">
                  <c:v>40477</c:v>
                </c:pt>
                <c:pt idx="3556">
                  <c:v>40478</c:v>
                </c:pt>
                <c:pt idx="3557">
                  <c:v>40479</c:v>
                </c:pt>
                <c:pt idx="3558">
                  <c:v>40480</c:v>
                </c:pt>
                <c:pt idx="3559">
                  <c:v>40481</c:v>
                </c:pt>
                <c:pt idx="3560">
                  <c:v>40482</c:v>
                </c:pt>
                <c:pt idx="3561">
                  <c:v>40483</c:v>
                </c:pt>
                <c:pt idx="3562">
                  <c:v>40484</c:v>
                </c:pt>
                <c:pt idx="3563">
                  <c:v>40485</c:v>
                </c:pt>
                <c:pt idx="3564">
                  <c:v>40486</c:v>
                </c:pt>
                <c:pt idx="3565">
                  <c:v>40487</c:v>
                </c:pt>
                <c:pt idx="3566">
                  <c:v>40488</c:v>
                </c:pt>
                <c:pt idx="3567">
                  <c:v>40489</c:v>
                </c:pt>
                <c:pt idx="3568">
                  <c:v>40490</c:v>
                </c:pt>
                <c:pt idx="3569">
                  <c:v>40491</c:v>
                </c:pt>
                <c:pt idx="3570">
                  <c:v>40492</c:v>
                </c:pt>
                <c:pt idx="3571">
                  <c:v>40493</c:v>
                </c:pt>
                <c:pt idx="3572">
                  <c:v>40494</c:v>
                </c:pt>
                <c:pt idx="3573">
                  <c:v>40495</c:v>
                </c:pt>
                <c:pt idx="3574">
                  <c:v>40496</c:v>
                </c:pt>
                <c:pt idx="3575">
                  <c:v>40497</c:v>
                </c:pt>
                <c:pt idx="3576">
                  <c:v>40498</c:v>
                </c:pt>
                <c:pt idx="3577">
                  <c:v>40499</c:v>
                </c:pt>
                <c:pt idx="3578">
                  <c:v>40500</c:v>
                </c:pt>
                <c:pt idx="3579">
                  <c:v>40501</c:v>
                </c:pt>
                <c:pt idx="3580">
                  <c:v>40502</c:v>
                </c:pt>
                <c:pt idx="3581">
                  <c:v>40503</c:v>
                </c:pt>
                <c:pt idx="3582">
                  <c:v>40504</c:v>
                </c:pt>
                <c:pt idx="3583">
                  <c:v>40505</c:v>
                </c:pt>
                <c:pt idx="3584">
                  <c:v>40506</c:v>
                </c:pt>
                <c:pt idx="3585">
                  <c:v>40507</c:v>
                </c:pt>
                <c:pt idx="3586">
                  <c:v>40508</c:v>
                </c:pt>
                <c:pt idx="3587">
                  <c:v>40509</c:v>
                </c:pt>
                <c:pt idx="3588">
                  <c:v>40510</c:v>
                </c:pt>
                <c:pt idx="3589">
                  <c:v>40511</c:v>
                </c:pt>
                <c:pt idx="3590">
                  <c:v>40512</c:v>
                </c:pt>
                <c:pt idx="3591">
                  <c:v>40513</c:v>
                </c:pt>
                <c:pt idx="3592">
                  <c:v>40514</c:v>
                </c:pt>
                <c:pt idx="3593">
                  <c:v>40515</c:v>
                </c:pt>
                <c:pt idx="3594">
                  <c:v>40516</c:v>
                </c:pt>
                <c:pt idx="3595">
                  <c:v>40517</c:v>
                </c:pt>
                <c:pt idx="3596">
                  <c:v>40518</c:v>
                </c:pt>
                <c:pt idx="3597">
                  <c:v>40519</c:v>
                </c:pt>
                <c:pt idx="3598">
                  <c:v>40520</c:v>
                </c:pt>
                <c:pt idx="3599">
                  <c:v>40521</c:v>
                </c:pt>
                <c:pt idx="3600">
                  <c:v>40522</c:v>
                </c:pt>
                <c:pt idx="3601">
                  <c:v>40523</c:v>
                </c:pt>
                <c:pt idx="3602">
                  <c:v>40524</c:v>
                </c:pt>
                <c:pt idx="3603">
                  <c:v>40525</c:v>
                </c:pt>
                <c:pt idx="3604">
                  <c:v>40526</c:v>
                </c:pt>
                <c:pt idx="3605">
                  <c:v>40527</c:v>
                </c:pt>
                <c:pt idx="3606">
                  <c:v>40528</c:v>
                </c:pt>
                <c:pt idx="3607">
                  <c:v>40529</c:v>
                </c:pt>
                <c:pt idx="3608">
                  <c:v>40530</c:v>
                </c:pt>
                <c:pt idx="3609">
                  <c:v>40531</c:v>
                </c:pt>
                <c:pt idx="3610">
                  <c:v>40532</c:v>
                </c:pt>
                <c:pt idx="3611">
                  <c:v>40533</c:v>
                </c:pt>
                <c:pt idx="3612">
                  <c:v>40534</c:v>
                </c:pt>
                <c:pt idx="3613">
                  <c:v>40535</c:v>
                </c:pt>
                <c:pt idx="3614">
                  <c:v>40536</c:v>
                </c:pt>
                <c:pt idx="3615">
                  <c:v>40537</c:v>
                </c:pt>
                <c:pt idx="3616">
                  <c:v>40538</c:v>
                </c:pt>
                <c:pt idx="3617">
                  <c:v>40539</c:v>
                </c:pt>
                <c:pt idx="3618">
                  <c:v>40540</c:v>
                </c:pt>
                <c:pt idx="3619">
                  <c:v>40541</c:v>
                </c:pt>
                <c:pt idx="3620">
                  <c:v>40542</c:v>
                </c:pt>
                <c:pt idx="3621">
                  <c:v>40543</c:v>
                </c:pt>
                <c:pt idx="3622">
                  <c:v>40544</c:v>
                </c:pt>
                <c:pt idx="3623">
                  <c:v>40545</c:v>
                </c:pt>
                <c:pt idx="3624">
                  <c:v>40546</c:v>
                </c:pt>
                <c:pt idx="3625">
                  <c:v>40547</c:v>
                </c:pt>
                <c:pt idx="3626">
                  <c:v>40548</c:v>
                </c:pt>
                <c:pt idx="3627">
                  <c:v>40549</c:v>
                </c:pt>
                <c:pt idx="3628">
                  <c:v>40550</c:v>
                </c:pt>
                <c:pt idx="3629">
                  <c:v>40551</c:v>
                </c:pt>
                <c:pt idx="3630">
                  <c:v>40552</c:v>
                </c:pt>
                <c:pt idx="3631">
                  <c:v>40553</c:v>
                </c:pt>
                <c:pt idx="3632">
                  <c:v>40554</c:v>
                </c:pt>
                <c:pt idx="3633">
                  <c:v>40555</c:v>
                </c:pt>
                <c:pt idx="3634">
                  <c:v>40556</c:v>
                </c:pt>
                <c:pt idx="3635">
                  <c:v>40557</c:v>
                </c:pt>
                <c:pt idx="3636">
                  <c:v>40558</c:v>
                </c:pt>
                <c:pt idx="3637">
                  <c:v>40559</c:v>
                </c:pt>
                <c:pt idx="3638">
                  <c:v>40560</c:v>
                </c:pt>
                <c:pt idx="3639">
                  <c:v>40561</c:v>
                </c:pt>
                <c:pt idx="3640">
                  <c:v>40562</c:v>
                </c:pt>
                <c:pt idx="3641">
                  <c:v>40563</c:v>
                </c:pt>
                <c:pt idx="3642">
                  <c:v>40564</c:v>
                </c:pt>
                <c:pt idx="3643">
                  <c:v>40565</c:v>
                </c:pt>
                <c:pt idx="3644">
                  <c:v>40566</c:v>
                </c:pt>
                <c:pt idx="3645">
                  <c:v>40567</c:v>
                </c:pt>
                <c:pt idx="3646">
                  <c:v>40568</c:v>
                </c:pt>
                <c:pt idx="3647">
                  <c:v>40569</c:v>
                </c:pt>
                <c:pt idx="3648">
                  <c:v>40570</c:v>
                </c:pt>
                <c:pt idx="3649">
                  <c:v>40571</c:v>
                </c:pt>
                <c:pt idx="3650">
                  <c:v>40572</c:v>
                </c:pt>
                <c:pt idx="3651">
                  <c:v>40573</c:v>
                </c:pt>
                <c:pt idx="3652">
                  <c:v>40574</c:v>
                </c:pt>
                <c:pt idx="3653">
                  <c:v>40575</c:v>
                </c:pt>
                <c:pt idx="3654">
                  <c:v>40576</c:v>
                </c:pt>
                <c:pt idx="3655">
                  <c:v>40577</c:v>
                </c:pt>
                <c:pt idx="3656">
                  <c:v>40578</c:v>
                </c:pt>
                <c:pt idx="3657">
                  <c:v>40579</c:v>
                </c:pt>
                <c:pt idx="3658">
                  <c:v>40580</c:v>
                </c:pt>
                <c:pt idx="3659">
                  <c:v>40581</c:v>
                </c:pt>
                <c:pt idx="3660">
                  <c:v>40582</c:v>
                </c:pt>
                <c:pt idx="3661">
                  <c:v>40583</c:v>
                </c:pt>
                <c:pt idx="3662">
                  <c:v>40584</c:v>
                </c:pt>
                <c:pt idx="3663">
                  <c:v>40585</c:v>
                </c:pt>
                <c:pt idx="3664">
                  <c:v>40586</c:v>
                </c:pt>
                <c:pt idx="3665">
                  <c:v>40587</c:v>
                </c:pt>
                <c:pt idx="3666">
                  <c:v>40588</c:v>
                </c:pt>
                <c:pt idx="3667">
                  <c:v>40589</c:v>
                </c:pt>
                <c:pt idx="3668">
                  <c:v>40590</c:v>
                </c:pt>
                <c:pt idx="3669">
                  <c:v>40591</c:v>
                </c:pt>
                <c:pt idx="3670">
                  <c:v>40592</c:v>
                </c:pt>
                <c:pt idx="3671">
                  <c:v>40593</c:v>
                </c:pt>
                <c:pt idx="3672">
                  <c:v>40594</c:v>
                </c:pt>
                <c:pt idx="3673">
                  <c:v>40595</c:v>
                </c:pt>
                <c:pt idx="3674">
                  <c:v>40596</c:v>
                </c:pt>
                <c:pt idx="3675">
                  <c:v>40597</c:v>
                </c:pt>
                <c:pt idx="3676">
                  <c:v>40598</c:v>
                </c:pt>
                <c:pt idx="3677">
                  <c:v>40599</c:v>
                </c:pt>
                <c:pt idx="3678">
                  <c:v>40600</c:v>
                </c:pt>
                <c:pt idx="3679">
                  <c:v>40601</c:v>
                </c:pt>
                <c:pt idx="3680">
                  <c:v>40602</c:v>
                </c:pt>
                <c:pt idx="3681">
                  <c:v>40603</c:v>
                </c:pt>
                <c:pt idx="3682">
                  <c:v>40604</c:v>
                </c:pt>
                <c:pt idx="3683">
                  <c:v>40605</c:v>
                </c:pt>
                <c:pt idx="3684">
                  <c:v>40606</c:v>
                </c:pt>
                <c:pt idx="3685">
                  <c:v>40607</c:v>
                </c:pt>
                <c:pt idx="3686">
                  <c:v>40608</c:v>
                </c:pt>
                <c:pt idx="3687">
                  <c:v>40609</c:v>
                </c:pt>
                <c:pt idx="3688">
                  <c:v>40610</c:v>
                </c:pt>
                <c:pt idx="3689">
                  <c:v>40611</c:v>
                </c:pt>
                <c:pt idx="3690">
                  <c:v>40612</c:v>
                </c:pt>
                <c:pt idx="3691">
                  <c:v>40613</c:v>
                </c:pt>
                <c:pt idx="3692">
                  <c:v>40614</c:v>
                </c:pt>
                <c:pt idx="3693">
                  <c:v>40615</c:v>
                </c:pt>
                <c:pt idx="3694">
                  <c:v>40616</c:v>
                </c:pt>
                <c:pt idx="3695">
                  <c:v>40617</c:v>
                </c:pt>
                <c:pt idx="3696">
                  <c:v>40618</c:v>
                </c:pt>
                <c:pt idx="3697">
                  <c:v>40619</c:v>
                </c:pt>
                <c:pt idx="3698">
                  <c:v>40620</c:v>
                </c:pt>
                <c:pt idx="3699">
                  <c:v>40621</c:v>
                </c:pt>
                <c:pt idx="3700">
                  <c:v>40622</c:v>
                </c:pt>
                <c:pt idx="3701">
                  <c:v>40623</c:v>
                </c:pt>
                <c:pt idx="3702">
                  <c:v>40624</c:v>
                </c:pt>
                <c:pt idx="3703">
                  <c:v>40625</c:v>
                </c:pt>
                <c:pt idx="3704">
                  <c:v>40626</c:v>
                </c:pt>
                <c:pt idx="3705">
                  <c:v>40627</c:v>
                </c:pt>
                <c:pt idx="3706">
                  <c:v>40628</c:v>
                </c:pt>
                <c:pt idx="3707">
                  <c:v>40629</c:v>
                </c:pt>
                <c:pt idx="3708">
                  <c:v>40630</c:v>
                </c:pt>
                <c:pt idx="3709">
                  <c:v>40631</c:v>
                </c:pt>
                <c:pt idx="3710">
                  <c:v>40632</c:v>
                </c:pt>
                <c:pt idx="3711">
                  <c:v>40633</c:v>
                </c:pt>
                <c:pt idx="3712">
                  <c:v>40634</c:v>
                </c:pt>
                <c:pt idx="3713">
                  <c:v>40635</c:v>
                </c:pt>
                <c:pt idx="3714">
                  <c:v>40636</c:v>
                </c:pt>
                <c:pt idx="3715">
                  <c:v>40637</c:v>
                </c:pt>
                <c:pt idx="3716">
                  <c:v>40638</c:v>
                </c:pt>
                <c:pt idx="3717">
                  <c:v>40639</c:v>
                </c:pt>
                <c:pt idx="3718">
                  <c:v>40640</c:v>
                </c:pt>
                <c:pt idx="3719">
                  <c:v>40641</c:v>
                </c:pt>
                <c:pt idx="3720">
                  <c:v>40642</c:v>
                </c:pt>
                <c:pt idx="3721">
                  <c:v>40643</c:v>
                </c:pt>
                <c:pt idx="3722">
                  <c:v>40644</c:v>
                </c:pt>
                <c:pt idx="3723">
                  <c:v>40645</c:v>
                </c:pt>
                <c:pt idx="3724">
                  <c:v>40646</c:v>
                </c:pt>
                <c:pt idx="3725">
                  <c:v>40647</c:v>
                </c:pt>
                <c:pt idx="3726">
                  <c:v>40648</c:v>
                </c:pt>
                <c:pt idx="3727">
                  <c:v>40649</c:v>
                </c:pt>
                <c:pt idx="3728">
                  <c:v>40650</c:v>
                </c:pt>
                <c:pt idx="3729">
                  <c:v>40651</c:v>
                </c:pt>
                <c:pt idx="3730">
                  <c:v>40652</c:v>
                </c:pt>
                <c:pt idx="3731">
                  <c:v>40653</c:v>
                </c:pt>
                <c:pt idx="3732">
                  <c:v>40654</c:v>
                </c:pt>
                <c:pt idx="3733">
                  <c:v>40655</c:v>
                </c:pt>
                <c:pt idx="3734">
                  <c:v>40656</c:v>
                </c:pt>
                <c:pt idx="3735">
                  <c:v>40657</c:v>
                </c:pt>
                <c:pt idx="3736">
                  <c:v>40658</c:v>
                </c:pt>
                <c:pt idx="3737">
                  <c:v>40659</c:v>
                </c:pt>
                <c:pt idx="3738">
                  <c:v>40660</c:v>
                </c:pt>
                <c:pt idx="3739">
                  <c:v>40661</c:v>
                </c:pt>
                <c:pt idx="3740">
                  <c:v>40662</c:v>
                </c:pt>
                <c:pt idx="3741">
                  <c:v>40663</c:v>
                </c:pt>
                <c:pt idx="3742">
                  <c:v>40664</c:v>
                </c:pt>
                <c:pt idx="3743">
                  <c:v>40665</c:v>
                </c:pt>
                <c:pt idx="3744">
                  <c:v>40666</c:v>
                </c:pt>
                <c:pt idx="3745">
                  <c:v>40667</c:v>
                </c:pt>
                <c:pt idx="3746">
                  <c:v>40668</c:v>
                </c:pt>
                <c:pt idx="3747">
                  <c:v>40669</c:v>
                </c:pt>
                <c:pt idx="3748">
                  <c:v>40670</c:v>
                </c:pt>
                <c:pt idx="3749">
                  <c:v>40671</c:v>
                </c:pt>
                <c:pt idx="3750">
                  <c:v>40672</c:v>
                </c:pt>
                <c:pt idx="3751">
                  <c:v>40673</c:v>
                </c:pt>
                <c:pt idx="3752">
                  <c:v>40674</c:v>
                </c:pt>
                <c:pt idx="3753">
                  <c:v>40675</c:v>
                </c:pt>
                <c:pt idx="3754">
                  <c:v>40676</c:v>
                </c:pt>
                <c:pt idx="3755">
                  <c:v>40677</c:v>
                </c:pt>
                <c:pt idx="3756">
                  <c:v>40678</c:v>
                </c:pt>
                <c:pt idx="3757">
                  <c:v>40679</c:v>
                </c:pt>
                <c:pt idx="3758">
                  <c:v>40680</c:v>
                </c:pt>
                <c:pt idx="3759">
                  <c:v>40681</c:v>
                </c:pt>
                <c:pt idx="3760">
                  <c:v>40682</c:v>
                </c:pt>
                <c:pt idx="3761">
                  <c:v>40683</c:v>
                </c:pt>
                <c:pt idx="3762">
                  <c:v>40684</c:v>
                </c:pt>
                <c:pt idx="3763">
                  <c:v>40685</c:v>
                </c:pt>
                <c:pt idx="3764">
                  <c:v>40686</c:v>
                </c:pt>
                <c:pt idx="3765">
                  <c:v>40687</c:v>
                </c:pt>
                <c:pt idx="3766">
                  <c:v>40688</c:v>
                </c:pt>
                <c:pt idx="3767">
                  <c:v>40689</c:v>
                </c:pt>
                <c:pt idx="3768">
                  <c:v>40690</c:v>
                </c:pt>
                <c:pt idx="3769">
                  <c:v>40691</c:v>
                </c:pt>
                <c:pt idx="3770">
                  <c:v>40692</c:v>
                </c:pt>
                <c:pt idx="3771">
                  <c:v>40693</c:v>
                </c:pt>
                <c:pt idx="3772">
                  <c:v>40694</c:v>
                </c:pt>
                <c:pt idx="3773">
                  <c:v>40695</c:v>
                </c:pt>
                <c:pt idx="3774">
                  <c:v>40696</c:v>
                </c:pt>
                <c:pt idx="3775">
                  <c:v>40697</c:v>
                </c:pt>
                <c:pt idx="3776">
                  <c:v>40698</c:v>
                </c:pt>
                <c:pt idx="3777">
                  <c:v>40699</c:v>
                </c:pt>
                <c:pt idx="3778">
                  <c:v>40700</c:v>
                </c:pt>
                <c:pt idx="3779">
                  <c:v>40701</c:v>
                </c:pt>
                <c:pt idx="3780">
                  <c:v>40702</c:v>
                </c:pt>
                <c:pt idx="3781">
                  <c:v>40703</c:v>
                </c:pt>
                <c:pt idx="3782">
                  <c:v>40704</c:v>
                </c:pt>
                <c:pt idx="3783">
                  <c:v>40705</c:v>
                </c:pt>
                <c:pt idx="3784">
                  <c:v>40706</c:v>
                </c:pt>
                <c:pt idx="3785">
                  <c:v>40707</c:v>
                </c:pt>
                <c:pt idx="3786">
                  <c:v>40708</c:v>
                </c:pt>
                <c:pt idx="3787">
                  <c:v>40709</c:v>
                </c:pt>
                <c:pt idx="3788">
                  <c:v>40710</c:v>
                </c:pt>
                <c:pt idx="3789">
                  <c:v>40711</c:v>
                </c:pt>
                <c:pt idx="3790">
                  <c:v>40712</c:v>
                </c:pt>
                <c:pt idx="3791">
                  <c:v>40713</c:v>
                </c:pt>
                <c:pt idx="3792">
                  <c:v>40714</c:v>
                </c:pt>
                <c:pt idx="3793">
                  <c:v>40715</c:v>
                </c:pt>
                <c:pt idx="3794">
                  <c:v>40716</c:v>
                </c:pt>
                <c:pt idx="3795">
                  <c:v>40717</c:v>
                </c:pt>
                <c:pt idx="3796">
                  <c:v>40718</c:v>
                </c:pt>
                <c:pt idx="3797">
                  <c:v>40719</c:v>
                </c:pt>
                <c:pt idx="3798">
                  <c:v>40720</c:v>
                </c:pt>
                <c:pt idx="3799">
                  <c:v>40721</c:v>
                </c:pt>
                <c:pt idx="3800">
                  <c:v>40722</c:v>
                </c:pt>
                <c:pt idx="3801">
                  <c:v>40723</c:v>
                </c:pt>
                <c:pt idx="3802">
                  <c:v>40724</c:v>
                </c:pt>
                <c:pt idx="3803">
                  <c:v>40725</c:v>
                </c:pt>
                <c:pt idx="3804">
                  <c:v>40726</c:v>
                </c:pt>
                <c:pt idx="3805">
                  <c:v>40727</c:v>
                </c:pt>
                <c:pt idx="3806">
                  <c:v>40728</c:v>
                </c:pt>
                <c:pt idx="3807">
                  <c:v>40729</c:v>
                </c:pt>
                <c:pt idx="3808">
                  <c:v>40730</c:v>
                </c:pt>
                <c:pt idx="3809">
                  <c:v>40731</c:v>
                </c:pt>
                <c:pt idx="3810">
                  <c:v>40732</c:v>
                </c:pt>
                <c:pt idx="3811">
                  <c:v>40733</c:v>
                </c:pt>
                <c:pt idx="3812">
                  <c:v>40734</c:v>
                </c:pt>
                <c:pt idx="3813">
                  <c:v>40735</c:v>
                </c:pt>
                <c:pt idx="3814">
                  <c:v>40736</c:v>
                </c:pt>
                <c:pt idx="3815">
                  <c:v>40737</c:v>
                </c:pt>
                <c:pt idx="3816">
                  <c:v>40738</c:v>
                </c:pt>
                <c:pt idx="3817">
                  <c:v>40739</c:v>
                </c:pt>
                <c:pt idx="3818">
                  <c:v>40740</c:v>
                </c:pt>
                <c:pt idx="3819">
                  <c:v>40741</c:v>
                </c:pt>
                <c:pt idx="3820">
                  <c:v>40742</c:v>
                </c:pt>
                <c:pt idx="3821">
                  <c:v>40743</c:v>
                </c:pt>
                <c:pt idx="3822">
                  <c:v>40744</c:v>
                </c:pt>
                <c:pt idx="3823">
                  <c:v>40745</c:v>
                </c:pt>
                <c:pt idx="3824">
                  <c:v>40746</c:v>
                </c:pt>
                <c:pt idx="3825">
                  <c:v>40747</c:v>
                </c:pt>
                <c:pt idx="3826">
                  <c:v>40748</c:v>
                </c:pt>
                <c:pt idx="3827">
                  <c:v>40749</c:v>
                </c:pt>
                <c:pt idx="3828">
                  <c:v>40750</c:v>
                </c:pt>
                <c:pt idx="3829">
                  <c:v>40751</c:v>
                </c:pt>
                <c:pt idx="3830">
                  <c:v>40752</c:v>
                </c:pt>
                <c:pt idx="3831">
                  <c:v>40753</c:v>
                </c:pt>
                <c:pt idx="3832">
                  <c:v>40754</c:v>
                </c:pt>
                <c:pt idx="3833">
                  <c:v>40755</c:v>
                </c:pt>
                <c:pt idx="3834">
                  <c:v>40756</c:v>
                </c:pt>
                <c:pt idx="3835">
                  <c:v>40757</c:v>
                </c:pt>
                <c:pt idx="3836">
                  <c:v>40758</c:v>
                </c:pt>
                <c:pt idx="3837">
                  <c:v>40759</c:v>
                </c:pt>
                <c:pt idx="3838">
                  <c:v>40760</c:v>
                </c:pt>
                <c:pt idx="3839">
                  <c:v>40761</c:v>
                </c:pt>
                <c:pt idx="3840">
                  <c:v>40762</c:v>
                </c:pt>
                <c:pt idx="3841">
                  <c:v>40763</c:v>
                </c:pt>
                <c:pt idx="3842">
                  <c:v>40764</c:v>
                </c:pt>
                <c:pt idx="3843">
                  <c:v>40765</c:v>
                </c:pt>
                <c:pt idx="3844">
                  <c:v>40766</c:v>
                </c:pt>
                <c:pt idx="3845">
                  <c:v>40767</c:v>
                </c:pt>
                <c:pt idx="3846">
                  <c:v>40768</c:v>
                </c:pt>
                <c:pt idx="3847">
                  <c:v>40769</c:v>
                </c:pt>
                <c:pt idx="3848">
                  <c:v>40770</c:v>
                </c:pt>
                <c:pt idx="3849">
                  <c:v>40771</c:v>
                </c:pt>
                <c:pt idx="3850">
                  <c:v>40772</c:v>
                </c:pt>
                <c:pt idx="3851">
                  <c:v>40773</c:v>
                </c:pt>
                <c:pt idx="3852">
                  <c:v>40774</c:v>
                </c:pt>
                <c:pt idx="3853">
                  <c:v>40775</c:v>
                </c:pt>
                <c:pt idx="3854">
                  <c:v>40776</c:v>
                </c:pt>
                <c:pt idx="3855">
                  <c:v>40777</c:v>
                </c:pt>
                <c:pt idx="3856">
                  <c:v>40778</c:v>
                </c:pt>
                <c:pt idx="3857">
                  <c:v>40779</c:v>
                </c:pt>
                <c:pt idx="3858">
                  <c:v>40780</c:v>
                </c:pt>
                <c:pt idx="3859">
                  <c:v>40781</c:v>
                </c:pt>
                <c:pt idx="3860">
                  <c:v>40782</c:v>
                </c:pt>
                <c:pt idx="3861">
                  <c:v>40783</c:v>
                </c:pt>
                <c:pt idx="3862">
                  <c:v>40784</c:v>
                </c:pt>
                <c:pt idx="3863">
                  <c:v>40785</c:v>
                </c:pt>
                <c:pt idx="3864">
                  <c:v>40786</c:v>
                </c:pt>
                <c:pt idx="3865">
                  <c:v>40787</c:v>
                </c:pt>
                <c:pt idx="3866">
                  <c:v>40788</c:v>
                </c:pt>
                <c:pt idx="3867">
                  <c:v>40789</c:v>
                </c:pt>
                <c:pt idx="3868">
                  <c:v>40790</c:v>
                </c:pt>
                <c:pt idx="3869">
                  <c:v>40791</c:v>
                </c:pt>
                <c:pt idx="3870">
                  <c:v>40792</c:v>
                </c:pt>
                <c:pt idx="3871">
                  <c:v>40793</c:v>
                </c:pt>
                <c:pt idx="3872">
                  <c:v>40794</c:v>
                </c:pt>
                <c:pt idx="3873">
                  <c:v>40795</c:v>
                </c:pt>
                <c:pt idx="3874">
                  <c:v>40796</c:v>
                </c:pt>
                <c:pt idx="3875">
                  <c:v>40797</c:v>
                </c:pt>
                <c:pt idx="3876">
                  <c:v>40798</c:v>
                </c:pt>
                <c:pt idx="3877">
                  <c:v>40799</c:v>
                </c:pt>
                <c:pt idx="3878">
                  <c:v>40800</c:v>
                </c:pt>
                <c:pt idx="3879">
                  <c:v>40801</c:v>
                </c:pt>
                <c:pt idx="3880">
                  <c:v>40802</c:v>
                </c:pt>
                <c:pt idx="3881">
                  <c:v>40803</c:v>
                </c:pt>
                <c:pt idx="3882">
                  <c:v>40804</c:v>
                </c:pt>
                <c:pt idx="3883">
                  <c:v>40805</c:v>
                </c:pt>
                <c:pt idx="3884">
                  <c:v>40806</c:v>
                </c:pt>
                <c:pt idx="3885">
                  <c:v>40807</c:v>
                </c:pt>
                <c:pt idx="3886">
                  <c:v>40808</c:v>
                </c:pt>
                <c:pt idx="3887">
                  <c:v>40809</c:v>
                </c:pt>
                <c:pt idx="3888">
                  <c:v>40810</c:v>
                </c:pt>
                <c:pt idx="3889">
                  <c:v>40811</c:v>
                </c:pt>
                <c:pt idx="3890">
                  <c:v>40812</c:v>
                </c:pt>
                <c:pt idx="3891">
                  <c:v>40813</c:v>
                </c:pt>
                <c:pt idx="3892">
                  <c:v>40814</c:v>
                </c:pt>
                <c:pt idx="3893">
                  <c:v>40815</c:v>
                </c:pt>
                <c:pt idx="3894">
                  <c:v>40816</c:v>
                </c:pt>
                <c:pt idx="3895">
                  <c:v>40817</c:v>
                </c:pt>
                <c:pt idx="3896">
                  <c:v>40818</c:v>
                </c:pt>
                <c:pt idx="3897">
                  <c:v>40819</c:v>
                </c:pt>
                <c:pt idx="3898">
                  <c:v>40820</c:v>
                </c:pt>
                <c:pt idx="3899">
                  <c:v>40821</c:v>
                </c:pt>
                <c:pt idx="3900">
                  <c:v>40822</c:v>
                </c:pt>
                <c:pt idx="3901">
                  <c:v>40823</c:v>
                </c:pt>
                <c:pt idx="3902">
                  <c:v>40824</c:v>
                </c:pt>
                <c:pt idx="3903">
                  <c:v>40825</c:v>
                </c:pt>
                <c:pt idx="3904">
                  <c:v>40826</c:v>
                </c:pt>
                <c:pt idx="3905">
                  <c:v>40827</c:v>
                </c:pt>
                <c:pt idx="3906">
                  <c:v>40828</c:v>
                </c:pt>
                <c:pt idx="3907">
                  <c:v>40829</c:v>
                </c:pt>
                <c:pt idx="3908">
                  <c:v>40830</c:v>
                </c:pt>
                <c:pt idx="3909">
                  <c:v>40831</c:v>
                </c:pt>
                <c:pt idx="3910">
                  <c:v>40832</c:v>
                </c:pt>
                <c:pt idx="3911">
                  <c:v>40833</c:v>
                </c:pt>
                <c:pt idx="3912">
                  <c:v>40834</c:v>
                </c:pt>
                <c:pt idx="3913">
                  <c:v>40835</c:v>
                </c:pt>
                <c:pt idx="3914">
                  <c:v>40836</c:v>
                </c:pt>
                <c:pt idx="3915">
                  <c:v>40837</c:v>
                </c:pt>
                <c:pt idx="3916">
                  <c:v>40838</c:v>
                </c:pt>
                <c:pt idx="3917">
                  <c:v>40839</c:v>
                </c:pt>
                <c:pt idx="3918">
                  <c:v>40840</c:v>
                </c:pt>
                <c:pt idx="3919">
                  <c:v>40841</c:v>
                </c:pt>
                <c:pt idx="3920">
                  <c:v>40842</c:v>
                </c:pt>
                <c:pt idx="3921">
                  <c:v>40843</c:v>
                </c:pt>
                <c:pt idx="3922">
                  <c:v>40844</c:v>
                </c:pt>
                <c:pt idx="3923">
                  <c:v>40845</c:v>
                </c:pt>
                <c:pt idx="3924">
                  <c:v>40846</c:v>
                </c:pt>
                <c:pt idx="3925">
                  <c:v>40847</c:v>
                </c:pt>
                <c:pt idx="3926">
                  <c:v>40848</c:v>
                </c:pt>
                <c:pt idx="3927">
                  <c:v>40849</c:v>
                </c:pt>
                <c:pt idx="3928">
                  <c:v>40850</c:v>
                </c:pt>
                <c:pt idx="3929">
                  <c:v>40851</c:v>
                </c:pt>
                <c:pt idx="3930">
                  <c:v>40852</c:v>
                </c:pt>
                <c:pt idx="3931">
                  <c:v>40853</c:v>
                </c:pt>
                <c:pt idx="3932">
                  <c:v>40854</c:v>
                </c:pt>
                <c:pt idx="3933">
                  <c:v>40855</c:v>
                </c:pt>
                <c:pt idx="3934">
                  <c:v>40856</c:v>
                </c:pt>
                <c:pt idx="3935">
                  <c:v>40857</c:v>
                </c:pt>
                <c:pt idx="3936">
                  <c:v>40858</c:v>
                </c:pt>
                <c:pt idx="3937">
                  <c:v>40859</c:v>
                </c:pt>
                <c:pt idx="3938">
                  <c:v>40860</c:v>
                </c:pt>
                <c:pt idx="3939">
                  <c:v>40861</c:v>
                </c:pt>
                <c:pt idx="3940">
                  <c:v>40862</c:v>
                </c:pt>
                <c:pt idx="3941">
                  <c:v>40863</c:v>
                </c:pt>
                <c:pt idx="3942">
                  <c:v>40864</c:v>
                </c:pt>
                <c:pt idx="3943">
                  <c:v>40865</c:v>
                </c:pt>
                <c:pt idx="3944">
                  <c:v>40866</c:v>
                </c:pt>
                <c:pt idx="3945">
                  <c:v>40867</c:v>
                </c:pt>
                <c:pt idx="3946">
                  <c:v>40868</c:v>
                </c:pt>
                <c:pt idx="3947">
                  <c:v>40869</c:v>
                </c:pt>
                <c:pt idx="3948">
                  <c:v>40870</c:v>
                </c:pt>
                <c:pt idx="3949">
                  <c:v>40871</c:v>
                </c:pt>
                <c:pt idx="3950">
                  <c:v>40872</c:v>
                </c:pt>
                <c:pt idx="3951">
                  <c:v>40873</c:v>
                </c:pt>
                <c:pt idx="3952">
                  <c:v>40874</c:v>
                </c:pt>
                <c:pt idx="3953">
                  <c:v>40875</c:v>
                </c:pt>
                <c:pt idx="3954">
                  <c:v>40876</c:v>
                </c:pt>
                <c:pt idx="3955">
                  <c:v>40877</c:v>
                </c:pt>
                <c:pt idx="3956">
                  <c:v>40878</c:v>
                </c:pt>
                <c:pt idx="3957">
                  <c:v>40879</c:v>
                </c:pt>
                <c:pt idx="3958">
                  <c:v>40880</c:v>
                </c:pt>
                <c:pt idx="3959">
                  <c:v>40881</c:v>
                </c:pt>
                <c:pt idx="3960">
                  <c:v>40882</c:v>
                </c:pt>
                <c:pt idx="3961">
                  <c:v>40883</c:v>
                </c:pt>
                <c:pt idx="3962">
                  <c:v>40884</c:v>
                </c:pt>
                <c:pt idx="3963">
                  <c:v>40885</c:v>
                </c:pt>
                <c:pt idx="3964">
                  <c:v>40886</c:v>
                </c:pt>
                <c:pt idx="3965">
                  <c:v>40887</c:v>
                </c:pt>
                <c:pt idx="3966">
                  <c:v>40888</c:v>
                </c:pt>
                <c:pt idx="3967">
                  <c:v>40889</c:v>
                </c:pt>
                <c:pt idx="3968">
                  <c:v>40890</c:v>
                </c:pt>
                <c:pt idx="3969">
                  <c:v>40891</c:v>
                </c:pt>
                <c:pt idx="3970">
                  <c:v>40892</c:v>
                </c:pt>
                <c:pt idx="3971">
                  <c:v>40893</c:v>
                </c:pt>
                <c:pt idx="3972">
                  <c:v>40894</c:v>
                </c:pt>
                <c:pt idx="3973">
                  <c:v>40895</c:v>
                </c:pt>
                <c:pt idx="3974">
                  <c:v>40896</c:v>
                </c:pt>
                <c:pt idx="3975">
                  <c:v>40897</c:v>
                </c:pt>
                <c:pt idx="3976">
                  <c:v>40898</c:v>
                </c:pt>
                <c:pt idx="3977">
                  <c:v>40899</c:v>
                </c:pt>
                <c:pt idx="3978">
                  <c:v>40900</c:v>
                </c:pt>
                <c:pt idx="3979">
                  <c:v>40901</c:v>
                </c:pt>
                <c:pt idx="3980">
                  <c:v>40902</c:v>
                </c:pt>
                <c:pt idx="3981">
                  <c:v>40903</c:v>
                </c:pt>
                <c:pt idx="3982">
                  <c:v>40904</c:v>
                </c:pt>
                <c:pt idx="3983">
                  <c:v>40905</c:v>
                </c:pt>
                <c:pt idx="3984">
                  <c:v>40906</c:v>
                </c:pt>
                <c:pt idx="3985">
                  <c:v>40907</c:v>
                </c:pt>
                <c:pt idx="3986">
                  <c:v>40908</c:v>
                </c:pt>
                <c:pt idx="3987">
                  <c:v>40909</c:v>
                </c:pt>
                <c:pt idx="3988">
                  <c:v>40910</c:v>
                </c:pt>
                <c:pt idx="3989">
                  <c:v>40911</c:v>
                </c:pt>
                <c:pt idx="3990">
                  <c:v>40912</c:v>
                </c:pt>
                <c:pt idx="3991">
                  <c:v>40913</c:v>
                </c:pt>
                <c:pt idx="3992">
                  <c:v>40914</c:v>
                </c:pt>
                <c:pt idx="3993">
                  <c:v>40915</c:v>
                </c:pt>
                <c:pt idx="3994">
                  <c:v>40916</c:v>
                </c:pt>
                <c:pt idx="3995">
                  <c:v>40917</c:v>
                </c:pt>
                <c:pt idx="3996">
                  <c:v>40918</c:v>
                </c:pt>
                <c:pt idx="3997">
                  <c:v>40919</c:v>
                </c:pt>
                <c:pt idx="3998">
                  <c:v>40920</c:v>
                </c:pt>
                <c:pt idx="3999">
                  <c:v>40921</c:v>
                </c:pt>
                <c:pt idx="4000">
                  <c:v>40922</c:v>
                </c:pt>
                <c:pt idx="4001">
                  <c:v>40923</c:v>
                </c:pt>
                <c:pt idx="4002">
                  <c:v>40924</c:v>
                </c:pt>
                <c:pt idx="4003">
                  <c:v>40925</c:v>
                </c:pt>
                <c:pt idx="4004">
                  <c:v>40926</c:v>
                </c:pt>
                <c:pt idx="4005">
                  <c:v>40927</c:v>
                </c:pt>
                <c:pt idx="4006">
                  <c:v>40928</c:v>
                </c:pt>
                <c:pt idx="4007">
                  <c:v>40929</c:v>
                </c:pt>
                <c:pt idx="4008">
                  <c:v>40930</c:v>
                </c:pt>
                <c:pt idx="4009">
                  <c:v>40931</c:v>
                </c:pt>
                <c:pt idx="4010">
                  <c:v>40932</c:v>
                </c:pt>
                <c:pt idx="4011">
                  <c:v>40933</c:v>
                </c:pt>
                <c:pt idx="4012">
                  <c:v>40934</c:v>
                </c:pt>
                <c:pt idx="4013">
                  <c:v>40935</c:v>
                </c:pt>
                <c:pt idx="4014">
                  <c:v>40936</c:v>
                </c:pt>
                <c:pt idx="4015">
                  <c:v>40937</c:v>
                </c:pt>
                <c:pt idx="4016">
                  <c:v>40938</c:v>
                </c:pt>
                <c:pt idx="4017">
                  <c:v>40939</c:v>
                </c:pt>
                <c:pt idx="4018">
                  <c:v>40940</c:v>
                </c:pt>
                <c:pt idx="4019">
                  <c:v>40941</c:v>
                </c:pt>
                <c:pt idx="4020">
                  <c:v>40942</c:v>
                </c:pt>
                <c:pt idx="4021">
                  <c:v>40943</c:v>
                </c:pt>
                <c:pt idx="4022">
                  <c:v>40944</c:v>
                </c:pt>
                <c:pt idx="4023">
                  <c:v>40945</c:v>
                </c:pt>
                <c:pt idx="4024">
                  <c:v>40946</c:v>
                </c:pt>
                <c:pt idx="4025">
                  <c:v>40947</c:v>
                </c:pt>
                <c:pt idx="4026">
                  <c:v>40948</c:v>
                </c:pt>
                <c:pt idx="4027">
                  <c:v>40949</c:v>
                </c:pt>
                <c:pt idx="4028">
                  <c:v>40950</c:v>
                </c:pt>
                <c:pt idx="4029">
                  <c:v>40951</c:v>
                </c:pt>
                <c:pt idx="4030">
                  <c:v>40952</c:v>
                </c:pt>
                <c:pt idx="4031">
                  <c:v>40953</c:v>
                </c:pt>
                <c:pt idx="4032">
                  <c:v>40954</c:v>
                </c:pt>
                <c:pt idx="4033">
                  <c:v>40955</c:v>
                </c:pt>
                <c:pt idx="4034">
                  <c:v>40956</c:v>
                </c:pt>
                <c:pt idx="4035">
                  <c:v>40957</c:v>
                </c:pt>
                <c:pt idx="4036">
                  <c:v>40958</c:v>
                </c:pt>
                <c:pt idx="4037">
                  <c:v>40959</c:v>
                </c:pt>
                <c:pt idx="4038">
                  <c:v>40960</c:v>
                </c:pt>
                <c:pt idx="4039">
                  <c:v>40961</c:v>
                </c:pt>
                <c:pt idx="4040">
                  <c:v>40962</c:v>
                </c:pt>
                <c:pt idx="4041">
                  <c:v>40963</c:v>
                </c:pt>
                <c:pt idx="4042">
                  <c:v>40964</c:v>
                </c:pt>
                <c:pt idx="4043">
                  <c:v>40965</c:v>
                </c:pt>
                <c:pt idx="4044">
                  <c:v>40966</c:v>
                </c:pt>
                <c:pt idx="4045">
                  <c:v>40967</c:v>
                </c:pt>
                <c:pt idx="4046">
                  <c:v>40968</c:v>
                </c:pt>
                <c:pt idx="4047">
                  <c:v>40969</c:v>
                </c:pt>
                <c:pt idx="4048">
                  <c:v>40970</c:v>
                </c:pt>
                <c:pt idx="4049">
                  <c:v>40971</c:v>
                </c:pt>
                <c:pt idx="4050">
                  <c:v>40972</c:v>
                </c:pt>
                <c:pt idx="4051">
                  <c:v>40973</c:v>
                </c:pt>
                <c:pt idx="4052">
                  <c:v>40974</c:v>
                </c:pt>
                <c:pt idx="4053">
                  <c:v>40975</c:v>
                </c:pt>
                <c:pt idx="4054">
                  <c:v>40976</c:v>
                </c:pt>
                <c:pt idx="4055">
                  <c:v>40977</c:v>
                </c:pt>
                <c:pt idx="4056">
                  <c:v>40978</c:v>
                </c:pt>
                <c:pt idx="4057">
                  <c:v>40979</c:v>
                </c:pt>
                <c:pt idx="4058">
                  <c:v>40980</c:v>
                </c:pt>
                <c:pt idx="4059">
                  <c:v>40981</c:v>
                </c:pt>
                <c:pt idx="4060">
                  <c:v>40982</c:v>
                </c:pt>
                <c:pt idx="4061">
                  <c:v>40983</c:v>
                </c:pt>
                <c:pt idx="4062">
                  <c:v>40984</c:v>
                </c:pt>
                <c:pt idx="4063">
                  <c:v>40985</c:v>
                </c:pt>
                <c:pt idx="4064">
                  <c:v>40986</c:v>
                </c:pt>
                <c:pt idx="4065">
                  <c:v>40987</c:v>
                </c:pt>
                <c:pt idx="4066">
                  <c:v>40988</c:v>
                </c:pt>
                <c:pt idx="4067">
                  <c:v>40989</c:v>
                </c:pt>
                <c:pt idx="4068">
                  <c:v>40990</c:v>
                </c:pt>
                <c:pt idx="4069">
                  <c:v>40991</c:v>
                </c:pt>
                <c:pt idx="4070">
                  <c:v>40992</c:v>
                </c:pt>
                <c:pt idx="4071">
                  <c:v>40993</c:v>
                </c:pt>
                <c:pt idx="4072">
                  <c:v>40994</c:v>
                </c:pt>
                <c:pt idx="4073">
                  <c:v>40995</c:v>
                </c:pt>
                <c:pt idx="4074">
                  <c:v>40996</c:v>
                </c:pt>
                <c:pt idx="4075">
                  <c:v>40997</c:v>
                </c:pt>
                <c:pt idx="4076">
                  <c:v>40998</c:v>
                </c:pt>
                <c:pt idx="4077">
                  <c:v>40999</c:v>
                </c:pt>
                <c:pt idx="4078">
                  <c:v>41000</c:v>
                </c:pt>
                <c:pt idx="4079">
                  <c:v>41001</c:v>
                </c:pt>
                <c:pt idx="4080">
                  <c:v>41002</c:v>
                </c:pt>
                <c:pt idx="4081">
                  <c:v>41003</c:v>
                </c:pt>
                <c:pt idx="4082">
                  <c:v>41004</c:v>
                </c:pt>
                <c:pt idx="4083">
                  <c:v>41005</c:v>
                </c:pt>
                <c:pt idx="4084">
                  <c:v>41006</c:v>
                </c:pt>
                <c:pt idx="4085">
                  <c:v>41007</c:v>
                </c:pt>
                <c:pt idx="4086">
                  <c:v>41008</c:v>
                </c:pt>
                <c:pt idx="4087">
                  <c:v>41009</c:v>
                </c:pt>
                <c:pt idx="4088">
                  <c:v>41010</c:v>
                </c:pt>
                <c:pt idx="4089">
                  <c:v>41011</c:v>
                </c:pt>
                <c:pt idx="4090">
                  <c:v>41012</c:v>
                </c:pt>
                <c:pt idx="4091">
                  <c:v>41013</c:v>
                </c:pt>
                <c:pt idx="4092">
                  <c:v>41014</c:v>
                </c:pt>
                <c:pt idx="4093">
                  <c:v>41015</c:v>
                </c:pt>
                <c:pt idx="4094">
                  <c:v>41016</c:v>
                </c:pt>
                <c:pt idx="4095">
                  <c:v>41017</c:v>
                </c:pt>
                <c:pt idx="4096">
                  <c:v>41018</c:v>
                </c:pt>
                <c:pt idx="4097">
                  <c:v>41019</c:v>
                </c:pt>
                <c:pt idx="4098">
                  <c:v>41020</c:v>
                </c:pt>
                <c:pt idx="4099">
                  <c:v>41021</c:v>
                </c:pt>
                <c:pt idx="4100">
                  <c:v>41022</c:v>
                </c:pt>
                <c:pt idx="4101">
                  <c:v>41023</c:v>
                </c:pt>
                <c:pt idx="4102">
                  <c:v>41024</c:v>
                </c:pt>
                <c:pt idx="4103">
                  <c:v>41025</c:v>
                </c:pt>
                <c:pt idx="4104">
                  <c:v>41026</c:v>
                </c:pt>
                <c:pt idx="4105">
                  <c:v>41027</c:v>
                </c:pt>
                <c:pt idx="4106">
                  <c:v>41028</c:v>
                </c:pt>
                <c:pt idx="4107">
                  <c:v>41029</c:v>
                </c:pt>
                <c:pt idx="4108">
                  <c:v>41030</c:v>
                </c:pt>
                <c:pt idx="4109">
                  <c:v>41031</c:v>
                </c:pt>
                <c:pt idx="4110">
                  <c:v>41032</c:v>
                </c:pt>
                <c:pt idx="4111">
                  <c:v>41033</c:v>
                </c:pt>
                <c:pt idx="4112">
                  <c:v>41034</c:v>
                </c:pt>
                <c:pt idx="4113">
                  <c:v>41035</c:v>
                </c:pt>
                <c:pt idx="4114">
                  <c:v>41036</c:v>
                </c:pt>
                <c:pt idx="4115">
                  <c:v>41037</c:v>
                </c:pt>
                <c:pt idx="4116">
                  <c:v>41038</c:v>
                </c:pt>
                <c:pt idx="4117">
                  <c:v>41039</c:v>
                </c:pt>
                <c:pt idx="4118">
                  <c:v>41040</c:v>
                </c:pt>
                <c:pt idx="4119">
                  <c:v>41041</c:v>
                </c:pt>
                <c:pt idx="4120">
                  <c:v>41042</c:v>
                </c:pt>
                <c:pt idx="4121">
                  <c:v>41043</c:v>
                </c:pt>
                <c:pt idx="4122">
                  <c:v>41044</c:v>
                </c:pt>
                <c:pt idx="4123">
                  <c:v>41045</c:v>
                </c:pt>
                <c:pt idx="4124">
                  <c:v>41046</c:v>
                </c:pt>
                <c:pt idx="4125">
                  <c:v>41047</c:v>
                </c:pt>
                <c:pt idx="4126">
                  <c:v>41048</c:v>
                </c:pt>
                <c:pt idx="4127">
                  <c:v>41049</c:v>
                </c:pt>
                <c:pt idx="4128">
                  <c:v>41050</c:v>
                </c:pt>
                <c:pt idx="4129">
                  <c:v>41051</c:v>
                </c:pt>
                <c:pt idx="4130">
                  <c:v>41052</c:v>
                </c:pt>
                <c:pt idx="4131">
                  <c:v>41053</c:v>
                </c:pt>
                <c:pt idx="4132">
                  <c:v>41054</c:v>
                </c:pt>
                <c:pt idx="4133">
                  <c:v>41055</c:v>
                </c:pt>
                <c:pt idx="4134">
                  <c:v>41056</c:v>
                </c:pt>
                <c:pt idx="4135">
                  <c:v>41057</c:v>
                </c:pt>
                <c:pt idx="4136">
                  <c:v>41058</c:v>
                </c:pt>
                <c:pt idx="4137">
                  <c:v>41059</c:v>
                </c:pt>
                <c:pt idx="4138">
                  <c:v>41060</c:v>
                </c:pt>
                <c:pt idx="4139">
                  <c:v>41061</c:v>
                </c:pt>
                <c:pt idx="4140">
                  <c:v>41062</c:v>
                </c:pt>
                <c:pt idx="4141">
                  <c:v>41063</c:v>
                </c:pt>
                <c:pt idx="4142">
                  <c:v>41064</c:v>
                </c:pt>
                <c:pt idx="4143">
                  <c:v>41065</c:v>
                </c:pt>
                <c:pt idx="4144">
                  <c:v>41066</c:v>
                </c:pt>
                <c:pt idx="4145">
                  <c:v>41067</c:v>
                </c:pt>
                <c:pt idx="4146">
                  <c:v>41068</c:v>
                </c:pt>
                <c:pt idx="4147">
                  <c:v>41069</c:v>
                </c:pt>
                <c:pt idx="4148">
                  <c:v>41070</c:v>
                </c:pt>
                <c:pt idx="4149">
                  <c:v>41071</c:v>
                </c:pt>
                <c:pt idx="4150">
                  <c:v>41072</c:v>
                </c:pt>
                <c:pt idx="4151">
                  <c:v>41073</c:v>
                </c:pt>
                <c:pt idx="4152">
                  <c:v>41074</c:v>
                </c:pt>
                <c:pt idx="4153">
                  <c:v>41075</c:v>
                </c:pt>
                <c:pt idx="4154">
                  <c:v>41076</c:v>
                </c:pt>
                <c:pt idx="4155">
                  <c:v>41077</c:v>
                </c:pt>
                <c:pt idx="4156">
                  <c:v>41078</c:v>
                </c:pt>
                <c:pt idx="4157">
                  <c:v>41079</c:v>
                </c:pt>
                <c:pt idx="4158">
                  <c:v>41080</c:v>
                </c:pt>
                <c:pt idx="4159">
                  <c:v>41081</c:v>
                </c:pt>
                <c:pt idx="4160">
                  <c:v>41082</c:v>
                </c:pt>
                <c:pt idx="4161">
                  <c:v>41083</c:v>
                </c:pt>
                <c:pt idx="4162">
                  <c:v>41084</c:v>
                </c:pt>
                <c:pt idx="4163">
                  <c:v>41085</c:v>
                </c:pt>
                <c:pt idx="4164">
                  <c:v>41086</c:v>
                </c:pt>
                <c:pt idx="4165">
                  <c:v>41087</c:v>
                </c:pt>
                <c:pt idx="4166">
                  <c:v>41088</c:v>
                </c:pt>
                <c:pt idx="4167">
                  <c:v>41089</c:v>
                </c:pt>
                <c:pt idx="4168">
                  <c:v>41090</c:v>
                </c:pt>
                <c:pt idx="4169">
                  <c:v>41091</c:v>
                </c:pt>
                <c:pt idx="4170">
                  <c:v>41092</c:v>
                </c:pt>
                <c:pt idx="4171">
                  <c:v>41093</c:v>
                </c:pt>
                <c:pt idx="4172">
                  <c:v>41094</c:v>
                </c:pt>
                <c:pt idx="4173">
                  <c:v>41095</c:v>
                </c:pt>
                <c:pt idx="4174">
                  <c:v>41096</c:v>
                </c:pt>
                <c:pt idx="4175">
                  <c:v>41097</c:v>
                </c:pt>
                <c:pt idx="4176">
                  <c:v>41098</c:v>
                </c:pt>
                <c:pt idx="4177">
                  <c:v>41099</c:v>
                </c:pt>
                <c:pt idx="4178">
                  <c:v>41100</c:v>
                </c:pt>
                <c:pt idx="4179">
                  <c:v>41101</c:v>
                </c:pt>
                <c:pt idx="4180">
                  <c:v>41102</c:v>
                </c:pt>
                <c:pt idx="4181">
                  <c:v>41103</c:v>
                </c:pt>
                <c:pt idx="4182">
                  <c:v>41104</c:v>
                </c:pt>
                <c:pt idx="4183">
                  <c:v>41105</c:v>
                </c:pt>
                <c:pt idx="4184">
                  <c:v>41106</c:v>
                </c:pt>
                <c:pt idx="4185">
                  <c:v>41107</c:v>
                </c:pt>
                <c:pt idx="4186">
                  <c:v>41108</c:v>
                </c:pt>
                <c:pt idx="4187">
                  <c:v>41109</c:v>
                </c:pt>
                <c:pt idx="4188">
                  <c:v>41110</c:v>
                </c:pt>
                <c:pt idx="4189">
                  <c:v>41111</c:v>
                </c:pt>
                <c:pt idx="4190">
                  <c:v>41112</c:v>
                </c:pt>
                <c:pt idx="4191">
                  <c:v>41113</c:v>
                </c:pt>
                <c:pt idx="4192">
                  <c:v>41114</c:v>
                </c:pt>
                <c:pt idx="4193">
                  <c:v>41115</c:v>
                </c:pt>
                <c:pt idx="4194">
                  <c:v>41116</c:v>
                </c:pt>
                <c:pt idx="4195">
                  <c:v>41117</c:v>
                </c:pt>
                <c:pt idx="4196">
                  <c:v>41118</c:v>
                </c:pt>
                <c:pt idx="4197">
                  <c:v>41119</c:v>
                </c:pt>
                <c:pt idx="4198">
                  <c:v>41120</c:v>
                </c:pt>
                <c:pt idx="4199">
                  <c:v>41121</c:v>
                </c:pt>
                <c:pt idx="4200">
                  <c:v>41122</c:v>
                </c:pt>
                <c:pt idx="4201">
                  <c:v>41123</c:v>
                </c:pt>
                <c:pt idx="4202">
                  <c:v>41124</c:v>
                </c:pt>
                <c:pt idx="4203">
                  <c:v>41125</c:v>
                </c:pt>
                <c:pt idx="4204">
                  <c:v>41126</c:v>
                </c:pt>
                <c:pt idx="4205">
                  <c:v>41127</c:v>
                </c:pt>
                <c:pt idx="4206">
                  <c:v>41128</c:v>
                </c:pt>
                <c:pt idx="4207">
                  <c:v>41129</c:v>
                </c:pt>
                <c:pt idx="4208">
                  <c:v>41130</c:v>
                </c:pt>
                <c:pt idx="4209">
                  <c:v>41131</c:v>
                </c:pt>
                <c:pt idx="4210">
                  <c:v>41132</c:v>
                </c:pt>
                <c:pt idx="4211">
                  <c:v>41133</c:v>
                </c:pt>
                <c:pt idx="4212">
                  <c:v>41134</c:v>
                </c:pt>
                <c:pt idx="4213">
                  <c:v>41135</c:v>
                </c:pt>
                <c:pt idx="4214">
                  <c:v>41136</c:v>
                </c:pt>
                <c:pt idx="4215">
                  <c:v>41137</c:v>
                </c:pt>
                <c:pt idx="4216">
                  <c:v>41138</c:v>
                </c:pt>
                <c:pt idx="4217">
                  <c:v>41139</c:v>
                </c:pt>
                <c:pt idx="4218">
                  <c:v>41140</c:v>
                </c:pt>
                <c:pt idx="4219">
                  <c:v>41141</c:v>
                </c:pt>
                <c:pt idx="4220">
                  <c:v>41142</c:v>
                </c:pt>
                <c:pt idx="4221">
                  <c:v>41143</c:v>
                </c:pt>
                <c:pt idx="4222">
                  <c:v>41144</c:v>
                </c:pt>
                <c:pt idx="4223">
                  <c:v>41145</c:v>
                </c:pt>
                <c:pt idx="4224">
                  <c:v>41146</c:v>
                </c:pt>
                <c:pt idx="4225">
                  <c:v>41147</c:v>
                </c:pt>
                <c:pt idx="4226">
                  <c:v>41148</c:v>
                </c:pt>
                <c:pt idx="4227">
                  <c:v>41149</c:v>
                </c:pt>
                <c:pt idx="4228">
                  <c:v>41150</c:v>
                </c:pt>
                <c:pt idx="4229">
                  <c:v>41151</c:v>
                </c:pt>
                <c:pt idx="4230">
                  <c:v>41152</c:v>
                </c:pt>
                <c:pt idx="4231">
                  <c:v>41153</c:v>
                </c:pt>
                <c:pt idx="4232">
                  <c:v>41154</c:v>
                </c:pt>
                <c:pt idx="4233">
                  <c:v>41155</c:v>
                </c:pt>
                <c:pt idx="4234">
                  <c:v>41156</c:v>
                </c:pt>
                <c:pt idx="4235">
                  <c:v>41157</c:v>
                </c:pt>
                <c:pt idx="4236">
                  <c:v>41158</c:v>
                </c:pt>
                <c:pt idx="4237">
                  <c:v>41159</c:v>
                </c:pt>
                <c:pt idx="4238">
                  <c:v>41160</c:v>
                </c:pt>
                <c:pt idx="4239">
                  <c:v>41161</c:v>
                </c:pt>
                <c:pt idx="4240">
                  <c:v>41162</c:v>
                </c:pt>
                <c:pt idx="4241">
                  <c:v>41163</c:v>
                </c:pt>
                <c:pt idx="4242">
                  <c:v>41164</c:v>
                </c:pt>
                <c:pt idx="4243">
                  <c:v>41165</c:v>
                </c:pt>
                <c:pt idx="4244">
                  <c:v>41166</c:v>
                </c:pt>
                <c:pt idx="4245">
                  <c:v>41167</c:v>
                </c:pt>
                <c:pt idx="4246">
                  <c:v>41168</c:v>
                </c:pt>
                <c:pt idx="4247">
                  <c:v>41169</c:v>
                </c:pt>
                <c:pt idx="4248">
                  <c:v>41170</c:v>
                </c:pt>
                <c:pt idx="4249">
                  <c:v>41171</c:v>
                </c:pt>
                <c:pt idx="4250">
                  <c:v>41172</c:v>
                </c:pt>
                <c:pt idx="4251">
                  <c:v>41173</c:v>
                </c:pt>
                <c:pt idx="4252">
                  <c:v>41174</c:v>
                </c:pt>
                <c:pt idx="4253">
                  <c:v>41175</c:v>
                </c:pt>
                <c:pt idx="4254">
                  <c:v>41176</c:v>
                </c:pt>
                <c:pt idx="4255">
                  <c:v>41177</c:v>
                </c:pt>
                <c:pt idx="4256">
                  <c:v>41178</c:v>
                </c:pt>
                <c:pt idx="4257">
                  <c:v>41179</c:v>
                </c:pt>
                <c:pt idx="4258">
                  <c:v>41180</c:v>
                </c:pt>
                <c:pt idx="4259">
                  <c:v>41181</c:v>
                </c:pt>
                <c:pt idx="4260">
                  <c:v>41182</c:v>
                </c:pt>
                <c:pt idx="4261">
                  <c:v>41183</c:v>
                </c:pt>
                <c:pt idx="4262">
                  <c:v>41184</c:v>
                </c:pt>
                <c:pt idx="4263">
                  <c:v>41185</c:v>
                </c:pt>
                <c:pt idx="4264">
                  <c:v>41186</c:v>
                </c:pt>
                <c:pt idx="4265">
                  <c:v>41187</c:v>
                </c:pt>
                <c:pt idx="4266">
                  <c:v>41188</c:v>
                </c:pt>
                <c:pt idx="4267">
                  <c:v>41189</c:v>
                </c:pt>
                <c:pt idx="4268">
                  <c:v>41190</c:v>
                </c:pt>
                <c:pt idx="4269">
                  <c:v>41191</c:v>
                </c:pt>
                <c:pt idx="4270">
                  <c:v>41192</c:v>
                </c:pt>
                <c:pt idx="4271">
                  <c:v>41193</c:v>
                </c:pt>
                <c:pt idx="4272">
                  <c:v>41194</c:v>
                </c:pt>
                <c:pt idx="4273">
                  <c:v>41195</c:v>
                </c:pt>
                <c:pt idx="4274">
                  <c:v>41196</c:v>
                </c:pt>
                <c:pt idx="4275">
                  <c:v>41197</c:v>
                </c:pt>
                <c:pt idx="4276">
                  <c:v>41198</c:v>
                </c:pt>
                <c:pt idx="4277">
                  <c:v>41199</c:v>
                </c:pt>
                <c:pt idx="4278">
                  <c:v>41200</c:v>
                </c:pt>
                <c:pt idx="4279">
                  <c:v>41201</c:v>
                </c:pt>
                <c:pt idx="4280">
                  <c:v>41202</c:v>
                </c:pt>
                <c:pt idx="4281">
                  <c:v>41203</c:v>
                </c:pt>
                <c:pt idx="4282">
                  <c:v>41204</c:v>
                </c:pt>
                <c:pt idx="4283">
                  <c:v>41205</c:v>
                </c:pt>
                <c:pt idx="4284">
                  <c:v>41206</c:v>
                </c:pt>
                <c:pt idx="4285">
                  <c:v>41207</c:v>
                </c:pt>
                <c:pt idx="4286">
                  <c:v>41208</c:v>
                </c:pt>
                <c:pt idx="4287">
                  <c:v>41209</c:v>
                </c:pt>
                <c:pt idx="4288">
                  <c:v>41210</c:v>
                </c:pt>
                <c:pt idx="4289">
                  <c:v>41211</c:v>
                </c:pt>
                <c:pt idx="4290">
                  <c:v>41212</c:v>
                </c:pt>
                <c:pt idx="4291">
                  <c:v>41213</c:v>
                </c:pt>
                <c:pt idx="4292">
                  <c:v>41214</c:v>
                </c:pt>
                <c:pt idx="4293">
                  <c:v>41215</c:v>
                </c:pt>
                <c:pt idx="4294">
                  <c:v>41216</c:v>
                </c:pt>
                <c:pt idx="4295">
                  <c:v>41217</c:v>
                </c:pt>
                <c:pt idx="4296">
                  <c:v>41218</c:v>
                </c:pt>
                <c:pt idx="4297">
                  <c:v>41219</c:v>
                </c:pt>
                <c:pt idx="4298">
                  <c:v>41220</c:v>
                </c:pt>
                <c:pt idx="4299">
                  <c:v>41221</c:v>
                </c:pt>
                <c:pt idx="4300">
                  <c:v>41222</c:v>
                </c:pt>
                <c:pt idx="4301">
                  <c:v>41223</c:v>
                </c:pt>
                <c:pt idx="4302">
                  <c:v>41224</c:v>
                </c:pt>
                <c:pt idx="4303">
                  <c:v>41225</c:v>
                </c:pt>
                <c:pt idx="4304">
                  <c:v>41226</c:v>
                </c:pt>
                <c:pt idx="4305">
                  <c:v>41227</c:v>
                </c:pt>
                <c:pt idx="4306">
                  <c:v>41228</c:v>
                </c:pt>
                <c:pt idx="4307">
                  <c:v>41229</c:v>
                </c:pt>
                <c:pt idx="4308">
                  <c:v>41230</c:v>
                </c:pt>
                <c:pt idx="4309">
                  <c:v>41231</c:v>
                </c:pt>
                <c:pt idx="4310">
                  <c:v>41232</c:v>
                </c:pt>
                <c:pt idx="4311">
                  <c:v>41233</c:v>
                </c:pt>
                <c:pt idx="4312">
                  <c:v>41234</c:v>
                </c:pt>
                <c:pt idx="4313">
                  <c:v>41235</c:v>
                </c:pt>
                <c:pt idx="4314">
                  <c:v>41236</c:v>
                </c:pt>
                <c:pt idx="4315">
                  <c:v>41237</c:v>
                </c:pt>
                <c:pt idx="4316">
                  <c:v>41238</c:v>
                </c:pt>
                <c:pt idx="4317">
                  <c:v>41239</c:v>
                </c:pt>
                <c:pt idx="4318">
                  <c:v>41240</c:v>
                </c:pt>
                <c:pt idx="4319">
                  <c:v>41241</c:v>
                </c:pt>
                <c:pt idx="4320">
                  <c:v>41242</c:v>
                </c:pt>
                <c:pt idx="4321">
                  <c:v>41243</c:v>
                </c:pt>
                <c:pt idx="4322">
                  <c:v>41244</c:v>
                </c:pt>
                <c:pt idx="4323">
                  <c:v>41245</c:v>
                </c:pt>
                <c:pt idx="4324">
                  <c:v>41246</c:v>
                </c:pt>
                <c:pt idx="4325">
                  <c:v>41247</c:v>
                </c:pt>
                <c:pt idx="4326">
                  <c:v>41248</c:v>
                </c:pt>
                <c:pt idx="4327">
                  <c:v>41249</c:v>
                </c:pt>
                <c:pt idx="4328">
                  <c:v>41250</c:v>
                </c:pt>
                <c:pt idx="4329">
                  <c:v>41251</c:v>
                </c:pt>
                <c:pt idx="4330">
                  <c:v>41252</c:v>
                </c:pt>
                <c:pt idx="4331">
                  <c:v>41253</c:v>
                </c:pt>
                <c:pt idx="4332">
                  <c:v>41254</c:v>
                </c:pt>
                <c:pt idx="4333">
                  <c:v>41255</c:v>
                </c:pt>
                <c:pt idx="4334">
                  <c:v>41256</c:v>
                </c:pt>
                <c:pt idx="4335">
                  <c:v>41257</c:v>
                </c:pt>
                <c:pt idx="4336">
                  <c:v>41258</c:v>
                </c:pt>
                <c:pt idx="4337">
                  <c:v>41259</c:v>
                </c:pt>
                <c:pt idx="4338">
                  <c:v>41260</c:v>
                </c:pt>
                <c:pt idx="4339">
                  <c:v>41261</c:v>
                </c:pt>
                <c:pt idx="4340">
                  <c:v>41262</c:v>
                </c:pt>
                <c:pt idx="4341">
                  <c:v>41263</c:v>
                </c:pt>
                <c:pt idx="4342">
                  <c:v>41264</c:v>
                </c:pt>
                <c:pt idx="4343">
                  <c:v>41265</c:v>
                </c:pt>
                <c:pt idx="4344">
                  <c:v>41266</c:v>
                </c:pt>
                <c:pt idx="4345">
                  <c:v>41267</c:v>
                </c:pt>
                <c:pt idx="4346">
                  <c:v>41268</c:v>
                </c:pt>
                <c:pt idx="4347">
                  <c:v>41269</c:v>
                </c:pt>
                <c:pt idx="4348">
                  <c:v>41270</c:v>
                </c:pt>
                <c:pt idx="4349">
                  <c:v>41271</c:v>
                </c:pt>
                <c:pt idx="4350">
                  <c:v>41272</c:v>
                </c:pt>
                <c:pt idx="4351">
                  <c:v>41273</c:v>
                </c:pt>
                <c:pt idx="4352">
                  <c:v>41274</c:v>
                </c:pt>
                <c:pt idx="4353">
                  <c:v>41275</c:v>
                </c:pt>
                <c:pt idx="4354">
                  <c:v>41276</c:v>
                </c:pt>
                <c:pt idx="4355">
                  <c:v>41277</c:v>
                </c:pt>
                <c:pt idx="4356">
                  <c:v>41278</c:v>
                </c:pt>
                <c:pt idx="4357">
                  <c:v>41279</c:v>
                </c:pt>
                <c:pt idx="4358">
                  <c:v>41280</c:v>
                </c:pt>
                <c:pt idx="4359">
                  <c:v>41281</c:v>
                </c:pt>
                <c:pt idx="4360">
                  <c:v>41282</c:v>
                </c:pt>
                <c:pt idx="4361">
                  <c:v>41283</c:v>
                </c:pt>
                <c:pt idx="4362">
                  <c:v>41284</c:v>
                </c:pt>
                <c:pt idx="4363">
                  <c:v>41285</c:v>
                </c:pt>
                <c:pt idx="4364">
                  <c:v>41286</c:v>
                </c:pt>
                <c:pt idx="4365">
                  <c:v>41287</c:v>
                </c:pt>
                <c:pt idx="4366">
                  <c:v>41288</c:v>
                </c:pt>
                <c:pt idx="4367">
                  <c:v>41289</c:v>
                </c:pt>
                <c:pt idx="4368">
                  <c:v>41290</c:v>
                </c:pt>
                <c:pt idx="4369">
                  <c:v>41291</c:v>
                </c:pt>
                <c:pt idx="4370">
                  <c:v>41292</c:v>
                </c:pt>
                <c:pt idx="4371">
                  <c:v>41293</c:v>
                </c:pt>
                <c:pt idx="4372">
                  <c:v>41294</c:v>
                </c:pt>
                <c:pt idx="4373">
                  <c:v>41295</c:v>
                </c:pt>
                <c:pt idx="4374">
                  <c:v>41296</c:v>
                </c:pt>
                <c:pt idx="4375">
                  <c:v>41297</c:v>
                </c:pt>
                <c:pt idx="4376">
                  <c:v>41298</c:v>
                </c:pt>
                <c:pt idx="4377">
                  <c:v>41299</c:v>
                </c:pt>
                <c:pt idx="4378">
                  <c:v>41300</c:v>
                </c:pt>
                <c:pt idx="4379">
                  <c:v>41301</c:v>
                </c:pt>
                <c:pt idx="4380">
                  <c:v>41302</c:v>
                </c:pt>
                <c:pt idx="4381">
                  <c:v>41303</c:v>
                </c:pt>
                <c:pt idx="4382">
                  <c:v>41304</c:v>
                </c:pt>
                <c:pt idx="4383">
                  <c:v>41305</c:v>
                </c:pt>
                <c:pt idx="4384">
                  <c:v>41306</c:v>
                </c:pt>
                <c:pt idx="4385">
                  <c:v>41307</c:v>
                </c:pt>
                <c:pt idx="4386">
                  <c:v>41308</c:v>
                </c:pt>
                <c:pt idx="4387">
                  <c:v>41309</c:v>
                </c:pt>
                <c:pt idx="4388">
                  <c:v>41310</c:v>
                </c:pt>
                <c:pt idx="4389">
                  <c:v>41311</c:v>
                </c:pt>
                <c:pt idx="4390">
                  <c:v>41312</c:v>
                </c:pt>
                <c:pt idx="4391">
                  <c:v>41313</c:v>
                </c:pt>
                <c:pt idx="4392">
                  <c:v>41314</c:v>
                </c:pt>
                <c:pt idx="4393">
                  <c:v>41315</c:v>
                </c:pt>
                <c:pt idx="4394">
                  <c:v>41316</c:v>
                </c:pt>
                <c:pt idx="4395">
                  <c:v>41317</c:v>
                </c:pt>
                <c:pt idx="4396">
                  <c:v>41318</c:v>
                </c:pt>
                <c:pt idx="4397">
                  <c:v>41319</c:v>
                </c:pt>
                <c:pt idx="4398">
                  <c:v>41320</c:v>
                </c:pt>
                <c:pt idx="4399">
                  <c:v>41321</c:v>
                </c:pt>
                <c:pt idx="4400">
                  <c:v>41322</c:v>
                </c:pt>
                <c:pt idx="4401">
                  <c:v>41323</c:v>
                </c:pt>
                <c:pt idx="4402">
                  <c:v>41324</c:v>
                </c:pt>
                <c:pt idx="4403">
                  <c:v>41325</c:v>
                </c:pt>
                <c:pt idx="4404">
                  <c:v>41326</c:v>
                </c:pt>
                <c:pt idx="4405">
                  <c:v>41327</c:v>
                </c:pt>
                <c:pt idx="4406">
                  <c:v>41328</c:v>
                </c:pt>
                <c:pt idx="4407">
                  <c:v>41329</c:v>
                </c:pt>
                <c:pt idx="4408">
                  <c:v>41330</c:v>
                </c:pt>
                <c:pt idx="4409">
                  <c:v>41331</c:v>
                </c:pt>
                <c:pt idx="4410">
                  <c:v>41332</c:v>
                </c:pt>
                <c:pt idx="4411">
                  <c:v>41333</c:v>
                </c:pt>
                <c:pt idx="4412">
                  <c:v>41334</c:v>
                </c:pt>
                <c:pt idx="4413">
                  <c:v>41335</c:v>
                </c:pt>
                <c:pt idx="4414">
                  <c:v>41336</c:v>
                </c:pt>
                <c:pt idx="4415">
                  <c:v>41337</c:v>
                </c:pt>
                <c:pt idx="4416">
                  <c:v>41338</c:v>
                </c:pt>
                <c:pt idx="4417">
                  <c:v>41339</c:v>
                </c:pt>
                <c:pt idx="4418">
                  <c:v>41340</c:v>
                </c:pt>
                <c:pt idx="4419">
                  <c:v>41341</c:v>
                </c:pt>
                <c:pt idx="4420">
                  <c:v>41342</c:v>
                </c:pt>
                <c:pt idx="4421">
                  <c:v>41343</c:v>
                </c:pt>
                <c:pt idx="4422">
                  <c:v>41344</c:v>
                </c:pt>
                <c:pt idx="4423">
                  <c:v>41345</c:v>
                </c:pt>
                <c:pt idx="4424">
                  <c:v>41346</c:v>
                </c:pt>
                <c:pt idx="4425">
                  <c:v>41347</c:v>
                </c:pt>
                <c:pt idx="4426">
                  <c:v>41348</c:v>
                </c:pt>
                <c:pt idx="4427">
                  <c:v>41349</c:v>
                </c:pt>
                <c:pt idx="4428">
                  <c:v>41350</c:v>
                </c:pt>
                <c:pt idx="4429">
                  <c:v>41351</c:v>
                </c:pt>
                <c:pt idx="4430">
                  <c:v>41352</c:v>
                </c:pt>
                <c:pt idx="4431">
                  <c:v>41353</c:v>
                </c:pt>
                <c:pt idx="4432">
                  <c:v>41354</c:v>
                </c:pt>
                <c:pt idx="4433">
                  <c:v>41355</c:v>
                </c:pt>
                <c:pt idx="4434">
                  <c:v>41356</c:v>
                </c:pt>
                <c:pt idx="4435">
                  <c:v>41357</c:v>
                </c:pt>
                <c:pt idx="4436">
                  <c:v>41358</c:v>
                </c:pt>
                <c:pt idx="4437">
                  <c:v>41359</c:v>
                </c:pt>
                <c:pt idx="4438">
                  <c:v>41360</c:v>
                </c:pt>
                <c:pt idx="4439">
                  <c:v>41361</c:v>
                </c:pt>
                <c:pt idx="4440">
                  <c:v>41362</c:v>
                </c:pt>
                <c:pt idx="4441">
                  <c:v>41363</c:v>
                </c:pt>
                <c:pt idx="4442">
                  <c:v>41364</c:v>
                </c:pt>
                <c:pt idx="4443">
                  <c:v>41365</c:v>
                </c:pt>
                <c:pt idx="4444">
                  <c:v>41366</c:v>
                </c:pt>
                <c:pt idx="4445">
                  <c:v>41367</c:v>
                </c:pt>
                <c:pt idx="4446">
                  <c:v>41368</c:v>
                </c:pt>
                <c:pt idx="4447">
                  <c:v>41369</c:v>
                </c:pt>
                <c:pt idx="4448">
                  <c:v>41370</c:v>
                </c:pt>
                <c:pt idx="4449">
                  <c:v>41371</c:v>
                </c:pt>
                <c:pt idx="4450">
                  <c:v>41372</c:v>
                </c:pt>
                <c:pt idx="4451">
                  <c:v>41373</c:v>
                </c:pt>
                <c:pt idx="4452">
                  <c:v>41374</c:v>
                </c:pt>
                <c:pt idx="4453">
                  <c:v>41375</c:v>
                </c:pt>
                <c:pt idx="4454">
                  <c:v>41376</c:v>
                </c:pt>
                <c:pt idx="4455">
                  <c:v>41377</c:v>
                </c:pt>
                <c:pt idx="4456">
                  <c:v>41378</c:v>
                </c:pt>
                <c:pt idx="4457">
                  <c:v>41379</c:v>
                </c:pt>
                <c:pt idx="4458">
                  <c:v>41380</c:v>
                </c:pt>
                <c:pt idx="4459">
                  <c:v>41381</c:v>
                </c:pt>
                <c:pt idx="4460">
                  <c:v>41382</c:v>
                </c:pt>
                <c:pt idx="4461">
                  <c:v>41383</c:v>
                </c:pt>
                <c:pt idx="4462">
                  <c:v>41384</c:v>
                </c:pt>
                <c:pt idx="4463">
                  <c:v>41385</c:v>
                </c:pt>
                <c:pt idx="4464">
                  <c:v>41386</c:v>
                </c:pt>
                <c:pt idx="4465">
                  <c:v>41387</c:v>
                </c:pt>
                <c:pt idx="4466">
                  <c:v>41388</c:v>
                </c:pt>
                <c:pt idx="4467">
                  <c:v>41389</c:v>
                </c:pt>
                <c:pt idx="4468">
                  <c:v>41390</c:v>
                </c:pt>
                <c:pt idx="4469">
                  <c:v>41391</c:v>
                </c:pt>
                <c:pt idx="4470">
                  <c:v>41392</c:v>
                </c:pt>
                <c:pt idx="4471">
                  <c:v>41393</c:v>
                </c:pt>
                <c:pt idx="4472">
                  <c:v>41394</c:v>
                </c:pt>
                <c:pt idx="4473">
                  <c:v>41395</c:v>
                </c:pt>
                <c:pt idx="4474">
                  <c:v>41396</c:v>
                </c:pt>
                <c:pt idx="4475">
                  <c:v>41397</c:v>
                </c:pt>
                <c:pt idx="4476">
                  <c:v>41398</c:v>
                </c:pt>
                <c:pt idx="4477">
                  <c:v>41399</c:v>
                </c:pt>
                <c:pt idx="4478">
                  <c:v>41400</c:v>
                </c:pt>
                <c:pt idx="4479">
                  <c:v>41401</c:v>
                </c:pt>
                <c:pt idx="4480">
                  <c:v>41402</c:v>
                </c:pt>
                <c:pt idx="4481">
                  <c:v>41403</c:v>
                </c:pt>
                <c:pt idx="4482">
                  <c:v>41404</c:v>
                </c:pt>
                <c:pt idx="4483">
                  <c:v>41405</c:v>
                </c:pt>
                <c:pt idx="4484">
                  <c:v>41406</c:v>
                </c:pt>
                <c:pt idx="4485">
                  <c:v>41407</c:v>
                </c:pt>
                <c:pt idx="4486">
                  <c:v>41408</c:v>
                </c:pt>
                <c:pt idx="4487">
                  <c:v>41409</c:v>
                </c:pt>
                <c:pt idx="4488">
                  <c:v>41410</c:v>
                </c:pt>
                <c:pt idx="4489">
                  <c:v>41411</c:v>
                </c:pt>
                <c:pt idx="4490">
                  <c:v>41412</c:v>
                </c:pt>
                <c:pt idx="4491">
                  <c:v>41413</c:v>
                </c:pt>
                <c:pt idx="4492">
                  <c:v>41414</c:v>
                </c:pt>
                <c:pt idx="4493">
                  <c:v>41415</c:v>
                </c:pt>
                <c:pt idx="4494">
                  <c:v>41416</c:v>
                </c:pt>
                <c:pt idx="4495">
                  <c:v>41417</c:v>
                </c:pt>
                <c:pt idx="4496">
                  <c:v>41418</c:v>
                </c:pt>
                <c:pt idx="4497">
                  <c:v>41419</c:v>
                </c:pt>
                <c:pt idx="4498">
                  <c:v>41420</c:v>
                </c:pt>
                <c:pt idx="4499">
                  <c:v>41421</c:v>
                </c:pt>
                <c:pt idx="4500">
                  <c:v>41422</c:v>
                </c:pt>
                <c:pt idx="4501">
                  <c:v>41423</c:v>
                </c:pt>
                <c:pt idx="4502">
                  <c:v>41424</c:v>
                </c:pt>
                <c:pt idx="4503">
                  <c:v>41425</c:v>
                </c:pt>
                <c:pt idx="4504">
                  <c:v>41426</c:v>
                </c:pt>
                <c:pt idx="4505">
                  <c:v>41427</c:v>
                </c:pt>
                <c:pt idx="4506">
                  <c:v>41428</c:v>
                </c:pt>
                <c:pt idx="4507">
                  <c:v>41429</c:v>
                </c:pt>
                <c:pt idx="4508">
                  <c:v>41430</c:v>
                </c:pt>
                <c:pt idx="4509">
                  <c:v>41431</c:v>
                </c:pt>
                <c:pt idx="4510">
                  <c:v>41432</c:v>
                </c:pt>
                <c:pt idx="4511">
                  <c:v>41433</c:v>
                </c:pt>
                <c:pt idx="4512">
                  <c:v>41434</c:v>
                </c:pt>
                <c:pt idx="4513">
                  <c:v>41435</c:v>
                </c:pt>
                <c:pt idx="4514">
                  <c:v>41436</c:v>
                </c:pt>
                <c:pt idx="4515">
                  <c:v>41437</c:v>
                </c:pt>
                <c:pt idx="4516">
                  <c:v>41438</c:v>
                </c:pt>
                <c:pt idx="4517">
                  <c:v>41439</c:v>
                </c:pt>
                <c:pt idx="4518">
                  <c:v>41440</c:v>
                </c:pt>
                <c:pt idx="4519">
                  <c:v>41441</c:v>
                </c:pt>
                <c:pt idx="4520">
                  <c:v>41442</c:v>
                </c:pt>
                <c:pt idx="4521">
                  <c:v>41443</c:v>
                </c:pt>
                <c:pt idx="4522">
                  <c:v>41444</c:v>
                </c:pt>
                <c:pt idx="4523">
                  <c:v>41445</c:v>
                </c:pt>
                <c:pt idx="4524">
                  <c:v>41446</c:v>
                </c:pt>
                <c:pt idx="4525">
                  <c:v>41447</c:v>
                </c:pt>
                <c:pt idx="4526">
                  <c:v>41448</c:v>
                </c:pt>
                <c:pt idx="4527">
                  <c:v>41449</c:v>
                </c:pt>
                <c:pt idx="4528">
                  <c:v>41450</c:v>
                </c:pt>
                <c:pt idx="4529">
                  <c:v>41451</c:v>
                </c:pt>
                <c:pt idx="4530">
                  <c:v>41452</c:v>
                </c:pt>
                <c:pt idx="4531">
                  <c:v>41453</c:v>
                </c:pt>
                <c:pt idx="4532">
                  <c:v>41454</c:v>
                </c:pt>
                <c:pt idx="4533">
                  <c:v>41455</c:v>
                </c:pt>
                <c:pt idx="4534">
                  <c:v>41456</c:v>
                </c:pt>
                <c:pt idx="4535">
                  <c:v>41457</c:v>
                </c:pt>
                <c:pt idx="4536">
                  <c:v>41458</c:v>
                </c:pt>
                <c:pt idx="4537">
                  <c:v>41459</c:v>
                </c:pt>
                <c:pt idx="4538">
                  <c:v>41460</c:v>
                </c:pt>
                <c:pt idx="4539">
                  <c:v>41461</c:v>
                </c:pt>
                <c:pt idx="4540">
                  <c:v>41462</c:v>
                </c:pt>
                <c:pt idx="4541">
                  <c:v>41463</c:v>
                </c:pt>
                <c:pt idx="4542">
                  <c:v>41464</c:v>
                </c:pt>
                <c:pt idx="4543">
                  <c:v>41465</c:v>
                </c:pt>
                <c:pt idx="4544">
                  <c:v>41466</c:v>
                </c:pt>
                <c:pt idx="4545">
                  <c:v>41467</c:v>
                </c:pt>
                <c:pt idx="4546">
                  <c:v>41468</c:v>
                </c:pt>
                <c:pt idx="4547">
                  <c:v>41469</c:v>
                </c:pt>
                <c:pt idx="4548">
                  <c:v>41470</c:v>
                </c:pt>
                <c:pt idx="4549">
                  <c:v>41471</c:v>
                </c:pt>
                <c:pt idx="4550">
                  <c:v>41472</c:v>
                </c:pt>
                <c:pt idx="4551">
                  <c:v>41473</c:v>
                </c:pt>
                <c:pt idx="4552">
                  <c:v>41474</c:v>
                </c:pt>
                <c:pt idx="4553">
                  <c:v>41475</c:v>
                </c:pt>
                <c:pt idx="4554">
                  <c:v>41476</c:v>
                </c:pt>
                <c:pt idx="4555">
                  <c:v>41477</c:v>
                </c:pt>
                <c:pt idx="4556">
                  <c:v>41478</c:v>
                </c:pt>
                <c:pt idx="4557">
                  <c:v>41479</c:v>
                </c:pt>
                <c:pt idx="4558">
                  <c:v>41480</c:v>
                </c:pt>
                <c:pt idx="4559">
                  <c:v>41481</c:v>
                </c:pt>
                <c:pt idx="4560">
                  <c:v>41482</c:v>
                </c:pt>
                <c:pt idx="4561">
                  <c:v>41483</c:v>
                </c:pt>
                <c:pt idx="4562">
                  <c:v>41484</c:v>
                </c:pt>
                <c:pt idx="4563">
                  <c:v>41485</c:v>
                </c:pt>
                <c:pt idx="4564">
                  <c:v>41486</c:v>
                </c:pt>
                <c:pt idx="4565">
                  <c:v>41487</c:v>
                </c:pt>
                <c:pt idx="4566">
                  <c:v>41488</c:v>
                </c:pt>
                <c:pt idx="4567">
                  <c:v>41489</c:v>
                </c:pt>
                <c:pt idx="4568">
                  <c:v>41490</c:v>
                </c:pt>
                <c:pt idx="4569">
                  <c:v>41491</c:v>
                </c:pt>
                <c:pt idx="4570">
                  <c:v>41492</c:v>
                </c:pt>
                <c:pt idx="4571">
                  <c:v>41493</c:v>
                </c:pt>
                <c:pt idx="4572">
                  <c:v>41494</c:v>
                </c:pt>
                <c:pt idx="4573">
                  <c:v>41495</c:v>
                </c:pt>
                <c:pt idx="4574">
                  <c:v>41496</c:v>
                </c:pt>
                <c:pt idx="4575">
                  <c:v>41497</c:v>
                </c:pt>
                <c:pt idx="4576">
                  <c:v>41498</c:v>
                </c:pt>
                <c:pt idx="4577">
                  <c:v>41499</c:v>
                </c:pt>
                <c:pt idx="4578">
                  <c:v>41500</c:v>
                </c:pt>
                <c:pt idx="4579">
                  <c:v>41501</c:v>
                </c:pt>
                <c:pt idx="4580">
                  <c:v>41502</c:v>
                </c:pt>
                <c:pt idx="4581">
                  <c:v>41503</c:v>
                </c:pt>
                <c:pt idx="4582">
                  <c:v>41504</c:v>
                </c:pt>
                <c:pt idx="4583">
                  <c:v>41505</c:v>
                </c:pt>
                <c:pt idx="4584">
                  <c:v>41506</c:v>
                </c:pt>
                <c:pt idx="4585">
                  <c:v>41507</c:v>
                </c:pt>
                <c:pt idx="4586">
                  <c:v>41508</c:v>
                </c:pt>
                <c:pt idx="4587">
                  <c:v>41509</c:v>
                </c:pt>
                <c:pt idx="4588">
                  <c:v>41510</c:v>
                </c:pt>
                <c:pt idx="4589">
                  <c:v>41511</c:v>
                </c:pt>
                <c:pt idx="4590">
                  <c:v>41512</c:v>
                </c:pt>
                <c:pt idx="4591">
                  <c:v>41513</c:v>
                </c:pt>
                <c:pt idx="4592">
                  <c:v>41514</c:v>
                </c:pt>
                <c:pt idx="4593">
                  <c:v>41515</c:v>
                </c:pt>
                <c:pt idx="4594">
                  <c:v>41516</c:v>
                </c:pt>
                <c:pt idx="4595">
                  <c:v>41517</c:v>
                </c:pt>
                <c:pt idx="4596">
                  <c:v>41518</c:v>
                </c:pt>
                <c:pt idx="4597">
                  <c:v>41519</c:v>
                </c:pt>
                <c:pt idx="4598">
                  <c:v>41520</c:v>
                </c:pt>
                <c:pt idx="4599">
                  <c:v>41521</c:v>
                </c:pt>
                <c:pt idx="4600">
                  <c:v>41522</c:v>
                </c:pt>
                <c:pt idx="4601">
                  <c:v>41523</c:v>
                </c:pt>
                <c:pt idx="4602">
                  <c:v>41524</c:v>
                </c:pt>
                <c:pt idx="4603">
                  <c:v>41525</c:v>
                </c:pt>
                <c:pt idx="4604">
                  <c:v>41526</c:v>
                </c:pt>
                <c:pt idx="4605">
                  <c:v>41527</c:v>
                </c:pt>
                <c:pt idx="4606">
                  <c:v>41528</c:v>
                </c:pt>
                <c:pt idx="4607">
                  <c:v>41529</c:v>
                </c:pt>
                <c:pt idx="4608">
                  <c:v>41530</c:v>
                </c:pt>
                <c:pt idx="4609">
                  <c:v>41531</c:v>
                </c:pt>
                <c:pt idx="4610">
                  <c:v>41532</c:v>
                </c:pt>
                <c:pt idx="4611">
                  <c:v>41533</c:v>
                </c:pt>
                <c:pt idx="4612">
                  <c:v>41534</c:v>
                </c:pt>
                <c:pt idx="4613">
                  <c:v>41535</c:v>
                </c:pt>
                <c:pt idx="4614">
                  <c:v>41536</c:v>
                </c:pt>
                <c:pt idx="4615">
                  <c:v>41537</c:v>
                </c:pt>
                <c:pt idx="4616">
                  <c:v>41538</c:v>
                </c:pt>
                <c:pt idx="4617">
                  <c:v>41539</c:v>
                </c:pt>
                <c:pt idx="4618">
                  <c:v>41540</c:v>
                </c:pt>
                <c:pt idx="4619">
                  <c:v>41541</c:v>
                </c:pt>
                <c:pt idx="4620">
                  <c:v>41542</c:v>
                </c:pt>
                <c:pt idx="4621">
                  <c:v>41543</c:v>
                </c:pt>
                <c:pt idx="4622">
                  <c:v>41544</c:v>
                </c:pt>
                <c:pt idx="4623">
                  <c:v>41545</c:v>
                </c:pt>
                <c:pt idx="4624">
                  <c:v>41546</c:v>
                </c:pt>
                <c:pt idx="4625">
                  <c:v>41547</c:v>
                </c:pt>
                <c:pt idx="4626">
                  <c:v>41548</c:v>
                </c:pt>
                <c:pt idx="4627">
                  <c:v>41549</c:v>
                </c:pt>
                <c:pt idx="4628">
                  <c:v>41550</c:v>
                </c:pt>
                <c:pt idx="4629">
                  <c:v>41551</c:v>
                </c:pt>
                <c:pt idx="4630">
                  <c:v>41552</c:v>
                </c:pt>
                <c:pt idx="4631">
                  <c:v>41553</c:v>
                </c:pt>
                <c:pt idx="4632">
                  <c:v>41554</c:v>
                </c:pt>
                <c:pt idx="4633">
                  <c:v>41555</c:v>
                </c:pt>
                <c:pt idx="4634">
                  <c:v>41556</c:v>
                </c:pt>
                <c:pt idx="4635">
                  <c:v>41557</c:v>
                </c:pt>
                <c:pt idx="4636">
                  <c:v>41558</c:v>
                </c:pt>
                <c:pt idx="4637">
                  <c:v>41559</c:v>
                </c:pt>
                <c:pt idx="4638">
                  <c:v>41560</c:v>
                </c:pt>
                <c:pt idx="4639">
                  <c:v>41561</c:v>
                </c:pt>
                <c:pt idx="4640">
                  <c:v>41562</c:v>
                </c:pt>
                <c:pt idx="4641">
                  <c:v>41563</c:v>
                </c:pt>
                <c:pt idx="4642">
                  <c:v>41564</c:v>
                </c:pt>
                <c:pt idx="4643">
                  <c:v>41565</c:v>
                </c:pt>
                <c:pt idx="4644">
                  <c:v>41566</c:v>
                </c:pt>
                <c:pt idx="4645">
                  <c:v>41567</c:v>
                </c:pt>
                <c:pt idx="4646">
                  <c:v>41568</c:v>
                </c:pt>
                <c:pt idx="4647">
                  <c:v>41569</c:v>
                </c:pt>
                <c:pt idx="4648">
                  <c:v>41570</c:v>
                </c:pt>
                <c:pt idx="4649">
                  <c:v>41571</c:v>
                </c:pt>
                <c:pt idx="4650">
                  <c:v>41572</c:v>
                </c:pt>
                <c:pt idx="4651">
                  <c:v>41573</c:v>
                </c:pt>
                <c:pt idx="4652">
                  <c:v>41574</c:v>
                </c:pt>
                <c:pt idx="4653">
                  <c:v>41575</c:v>
                </c:pt>
                <c:pt idx="4654">
                  <c:v>41576</c:v>
                </c:pt>
                <c:pt idx="4655">
                  <c:v>41577</c:v>
                </c:pt>
                <c:pt idx="4656">
                  <c:v>41578</c:v>
                </c:pt>
                <c:pt idx="4657">
                  <c:v>41579</c:v>
                </c:pt>
                <c:pt idx="4658">
                  <c:v>41580</c:v>
                </c:pt>
                <c:pt idx="4659">
                  <c:v>41581</c:v>
                </c:pt>
                <c:pt idx="4660">
                  <c:v>41582</c:v>
                </c:pt>
                <c:pt idx="4661">
                  <c:v>41583</c:v>
                </c:pt>
                <c:pt idx="4662">
                  <c:v>41584</c:v>
                </c:pt>
                <c:pt idx="4663">
                  <c:v>41585</c:v>
                </c:pt>
                <c:pt idx="4664">
                  <c:v>41586</c:v>
                </c:pt>
                <c:pt idx="4665">
                  <c:v>41587</c:v>
                </c:pt>
                <c:pt idx="4666">
                  <c:v>41588</c:v>
                </c:pt>
                <c:pt idx="4667">
                  <c:v>41589</c:v>
                </c:pt>
                <c:pt idx="4668">
                  <c:v>41590</c:v>
                </c:pt>
                <c:pt idx="4669">
                  <c:v>41591</c:v>
                </c:pt>
                <c:pt idx="4670">
                  <c:v>41592</c:v>
                </c:pt>
                <c:pt idx="4671">
                  <c:v>41593</c:v>
                </c:pt>
                <c:pt idx="4672">
                  <c:v>41594</c:v>
                </c:pt>
                <c:pt idx="4673">
                  <c:v>41595</c:v>
                </c:pt>
                <c:pt idx="4674">
                  <c:v>41596</c:v>
                </c:pt>
                <c:pt idx="4675">
                  <c:v>41597</c:v>
                </c:pt>
                <c:pt idx="4676">
                  <c:v>41598</c:v>
                </c:pt>
                <c:pt idx="4677">
                  <c:v>41599</c:v>
                </c:pt>
                <c:pt idx="4678">
                  <c:v>41600</c:v>
                </c:pt>
                <c:pt idx="4679">
                  <c:v>41601</c:v>
                </c:pt>
                <c:pt idx="4680">
                  <c:v>41602</c:v>
                </c:pt>
                <c:pt idx="4681">
                  <c:v>41603</c:v>
                </c:pt>
                <c:pt idx="4682">
                  <c:v>41604</c:v>
                </c:pt>
                <c:pt idx="4683">
                  <c:v>41605</c:v>
                </c:pt>
                <c:pt idx="4684">
                  <c:v>41606</c:v>
                </c:pt>
                <c:pt idx="4685">
                  <c:v>41607</c:v>
                </c:pt>
                <c:pt idx="4686">
                  <c:v>41608</c:v>
                </c:pt>
                <c:pt idx="4687">
                  <c:v>41609</c:v>
                </c:pt>
                <c:pt idx="4688">
                  <c:v>41610</c:v>
                </c:pt>
                <c:pt idx="4689">
                  <c:v>41611</c:v>
                </c:pt>
                <c:pt idx="4690">
                  <c:v>41612</c:v>
                </c:pt>
                <c:pt idx="4691">
                  <c:v>41613</c:v>
                </c:pt>
                <c:pt idx="4692">
                  <c:v>41614</c:v>
                </c:pt>
                <c:pt idx="4693">
                  <c:v>41615</c:v>
                </c:pt>
                <c:pt idx="4694">
                  <c:v>41616</c:v>
                </c:pt>
                <c:pt idx="4695">
                  <c:v>41617</c:v>
                </c:pt>
                <c:pt idx="4696">
                  <c:v>41618</c:v>
                </c:pt>
                <c:pt idx="4697">
                  <c:v>41619</c:v>
                </c:pt>
                <c:pt idx="4698">
                  <c:v>41620</c:v>
                </c:pt>
                <c:pt idx="4699">
                  <c:v>41621</c:v>
                </c:pt>
                <c:pt idx="4700">
                  <c:v>41622</c:v>
                </c:pt>
                <c:pt idx="4701">
                  <c:v>41623</c:v>
                </c:pt>
                <c:pt idx="4702">
                  <c:v>41624</c:v>
                </c:pt>
                <c:pt idx="4703">
                  <c:v>41625</c:v>
                </c:pt>
                <c:pt idx="4704">
                  <c:v>41626</c:v>
                </c:pt>
                <c:pt idx="4705">
                  <c:v>41627</c:v>
                </c:pt>
                <c:pt idx="4706">
                  <c:v>41628</c:v>
                </c:pt>
                <c:pt idx="4707">
                  <c:v>41629</c:v>
                </c:pt>
                <c:pt idx="4708">
                  <c:v>41630</c:v>
                </c:pt>
                <c:pt idx="4709">
                  <c:v>41631</c:v>
                </c:pt>
                <c:pt idx="4710">
                  <c:v>41632</c:v>
                </c:pt>
                <c:pt idx="4711">
                  <c:v>41633</c:v>
                </c:pt>
                <c:pt idx="4712">
                  <c:v>41634</c:v>
                </c:pt>
                <c:pt idx="4713">
                  <c:v>41635</c:v>
                </c:pt>
                <c:pt idx="4714">
                  <c:v>41636</c:v>
                </c:pt>
                <c:pt idx="4715">
                  <c:v>41637</c:v>
                </c:pt>
                <c:pt idx="4716">
                  <c:v>41638</c:v>
                </c:pt>
                <c:pt idx="4717">
                  <c:v>41639</c:v>
                </c:pt>
                <c:pt idx="4718">
                  <c:v>41640</c:v>
                </c:pt>
                <c:pt idx="4719">
                  <c:v>41641</c:v>
                </c:pt>
                <c:pt idx="4720">
                  <c:v>41642</c:v>
                </c:pt>
                <c:pt idx="4721">
                  <c:v>41643</c:v>
                </c:pt>
                <c:pt idx="4722">
                  <c:v>41644</c:v>
                </c:pt>
                <c:pt idx="4723">
                  <c:v>41645</c:v>
                </c:pt>
                <c:pt idx="4724">
                  <c:v>41646</c:v>
                </c:pt>
                <c:pt idx="4725">
                  <c:v>41647</c:v>
                </c:pt>
                <c:pt idx="4726">
                  <c:v>41648</c:v>
                </c:pt>
                <c:pt idx="4727">
                  <c:v>41649</c:v>
                </c:pt>
                <c:pt idx="4728">
                  <c:v>41650</c:v>
                </c:pt>
                <c:pt idx="4729">
                  <c:v>41651</c:v>
                </c:pt>
                <c:pt idx="4730">
                  <c:v>41652</c:v>
                </c:pt>
                <c:pt idx="4731">
                  <c:v>41653</c:v>
                </c:pt>
                <c:pt idx="4732">
                  <c:v>41654</c:v>
                </c:pt>
                <c:pt idx="4733">
                  <c:v>41655</c:v>
                </c:pt>
                <c:pt idx="4734">
                  <c:v>41656</c:v>
                </c:pt>
                <c:pt idx="4735">
                  <c:v>41657</c:v>
                </c:pt>
                <c:pt idx="4736">
                  <c:v>41658</c:v>
                </c:pt>
                <c:pt idx="4737">
                  <c:v>41659</c:v>
                </c:pt>
                <c:pt idx="4738">
                  <c:v>41660</c:v>
                </c:pt>
                <c:pt idx="4739">
                  <c:v>41661</c:v>
                </c:pt>
                <c:pt idx="4740">
                  <c:v>41662</c:v>
                </c:pt>
                <c:pt idx="4741">
                  <c:v>41663</c:v>
                </c:pt>
                <c:pt idx="4742">
                  <c:v>41664</c:v>
                </c:pt>
                <c:pt idx="4743">
                  <c:v>41665</c:v>
                </c:pt>
                <c:pt idx="4744">
                  <c:v>41666</c:v>
                </c:pt>
                <c:pt idx="4745">
                  <c:v>41667</c:v>
                </c:pt>
                <c:pt idx="4746">
                  <c:v>41668</c:v>
                </c:pt>
                <c:pt idx="4747">
                  <c:v>41669</c:v>
                </c:pt>
                <c:pt idx="4748">
                  <c:v>41670</c:v>
                </c:pt>
                <c:pt idx="4749">
                  <c:v>41671</c:v>
                </c:pt>
                <c:pt idx="4750">
                  <c:v>41672</c:v>
                </c:pt>
                <c:pt idx="4751">
                  <c:v>41673</c:v>
                </c:pt>
                <c:pt idx="4752">
                  <c:v>41674</c:v>
                </c:pt>
                <c:pt idx="4753">
                  <c:v>41675</c:v>
                </c:pt>
                <c:pt idx="4754">
                  <c:v>41676</c:v>
                </c:pt>
                <c:pt idx="4755">
                  <c:v>41677</c:v>
                </c:pt>
                <c:pt idx="4756">
                  <c:v>41678</c:v>
                </c:pt>
                <c:pt idx="4757">
                  <c:v>41679</c:v>
                </c:pt>
                <c:pt idx="4758">
                  <c:v>41680</c:v>
                </c:pt>
                <c:pt idx="4759">
                  <c:v>41681</c:v>
                </c:pt>
                <c:pt idx="4760">
                  <c:v>41682</c:v>
                </c:pt>
                <c:pt idx="4761">
                  <c:v>41683</c:v>
                </c:pt>
                <c:pt idx="4762">
                  <c:v>41684</c:v>
                </c:pt>
                <c:pt idx="4763">
                  <c:v>41685</c:v>
                </c:pt>
                <c:pt idx="4764">
                  <c:v>41686</c:v>
                </c:pt>
                <c:pt idx="4765">
                  <c:v>41687</c:v>
                </c:pt>
                <c:pt idx="4766">
                  <c:v>41688</c:v>
                </c:pt>
                <c:pt idx="4767">
                  <c:v>41689</c:v>
                </c:pt>
                <c:pt idx="4768">
                  <c:v>41690</c:v>
                </c:pt>
                <c:pt idx="4769">
                  <c:v>41691</c:v>
                </c:pt>
                <c:pt idx="4770">
                  <c:v>41692</c:v>
                </c:pt>
                <c:pt idx="4771">
                  <c:v>41693</c:v>
                </c:pt>
                <c:pt idx="4772">
                  <c:v>41694</c:v>
                </c:pt>
                <c:pt idx="4773">
                  <c:v>41695</c:v>
                </c:pt>
                <c:pt idx="4774">
                  <c:v>41696</c:v>
                </c:pt>
                <c:pt idx="4775">
                  <c:v>41697</c:v>
                </c:pt>
                <c:pt idx="4776">
                  <c:v>41698</c:v>
                </c:pt>
                <c:pt idx="4777">
                  <c:v>41699</c:v>
                </c:pt>
                <c:pt idx="4778">
                  <c:v>41700</c:v>
                </c:pt>
                <c:pt idx="4779">
                  <c:v>41701</c:v>
                </c:pt>
                <c:pt idx="4780">
                  <c:v>41702</c:v>
                </c:pt>
                <c:pt idx="4781">
                  <c:v>41703</c:v>
                </c:pt>
                <c:pt idx="4782">
                  <c:v>41704</c:v>
                </c:pt>
                <c:pt idx="4783">
                  <c:v>41705</c:v>
                </c:pt>
                <c:pt idx="4784">
                  <c:v>41706</c:v>
                </c:pt>
                <c:pt idx="4785">
                  <c:v>41707</c:v>
                </c:pt>
                <c:pt idx="4786">
                  <c:v>41708</c:v>
                </c:pt>
                <c:pt idx="4787">
                  <c:v>41709</c:v>
                </c:pt>
                <c:pt idx="4788">
                  <c:v>41710</c:v>
                </c:pt>
                <c:pt idx="4789">
                  <c:v>41711</c:v>
                </c:pt>
                <c:pt idx="4790">
                  <c:v>41712</c:v>
                </c:pt>
                <c:pt idx="4791">
                  <c:v>41713</c:v>
                </c:pt>
                <c:pt idx="4792">
                  <c:v>41714</c:v>
                </c:pt>
                <c:pt idx="4793">
                  <c:v>41715</c:v>
                </c:pt>
                <c:pt idx="4794">
                  <c:v>41716</c:v>
                </c:pt>
                <c:pt idx="4795">
                  <c:v>41717</c:v>
                </c:pt>
                <c:pt idx="4796">
                  <c:v>41718</c:v>
                </c:pt>
                <c:pt idx="4797">
                  <c:v>41719</c:v>
                </c:pt>
                <c:pt idx="4798">
                  <c:v>41720</c:v>
                </c:pt>
                <c:pt idx="4799">
                  <c:v>41721</c:v>
                </c:pt>
                <c:pt idx="4800">
                  <c:v>41722</c:v>
                </c:pt>
                <c:pt idx="4801">
                  <c:v>41723</c:v>
                </c:pt>
                <c:pt idx="4802">
                  <c:v>41724</c:v>
                </c:pt>
                <c:pt idx="4803">
                  <c:v>41725</c:v>
                </c:pt>
                <c:pt idx="4804">
                  <c:v>41726</c:v>
                </c:pt>
                <c:pt idx="4805">
                  <c:v>41727</c:v>
                </c:pt>
                <c:pt idx="4806">
                  <c:v>41728</c:v>
                </c:pt>
                <c:pt idx="4807">
                  <c:v>41729</c:v>
                </c:pt>
                <c:pt idx="4808">
                  <c:v>41730</c:v>
                </c:pt>
                <c:pt idx="4809">
                  <c:v>41731</c:v>
                </c:pt>
                <c:pt idx="4810">
                  <c:v>41732</c:v>
                </c:pt>
                <c:pt idx="4811">
                  <c:v>41733</c:v>
                </c:pt>
                <c:pt idx="4812">
                  <c:v>41734</c:v>
                </c:pt>
                <c:pt idx="4813">
                  <c:v>41735</c:v>
                </c:pt>
                <c:pt idx="4814">
                  <c:v>41736</c:v>
                </c:pt>
                <c:pt idx="4815">
                  <c:v>41737</c:v>
                </c:pt>
                <c:pt idx="4816">
                  <c:v>41738</c:v>
                </c:pt>
                <c:pt idx="4817">
                  <c:v>41739</c:v>
                </c:pt>
                <c:pt idx="4818">
                  <c:v>41740</c:v>
                </c:pt>
                <c:pt idx="4819">
                  <c:v>41741</c:v>
                </c:pt>
                <c:pt idx="4820">
                  <c:v>41742</c:v>
                </c:pt>
                <c:pt idx="4821">
                  <c:v>41743</c:v>
                </c:pt>
                <c:pt idx="4822">
                  <c:v>41744</c:v>
                </c:pt>
                <c:pt idx="4823">
                  <c:v>41745</c:v>
                </c:pt>
                <c:pt idx="4824">
                  <c:v>41746</c:v>
                </c:pt>
                <c:pt idx="4825">
                  <c:v>41747</c:v>
                </c:pt>
                <c:pt idx="4826">
                  <c:v>41748</c:v>
                </c:pt>
                <c:pt idx="4827">
                  <c:v>41749</c:v>
                </c:pt>
                <c:pt idx="4828">
                  <c:v>41750</c:v>
                </c:pt>
                <c:pt idx="4829">
                  <c:v>41751</c:v>
                </c:pt>
                <c:pt idx="4830">
                  <c:v>41752</c:v>
                </c:pt>
                <c:pt idx="4831">
                  <c:v>41753</c:v>
                </c:pt>
                <c:pt idx="4832">
                  <c:v>41754</c:v>
                </c:pt>
                <c:pt idx="4833">
                  <c:v>41755</c:v>
                </c:pt>
                <c:pt idx="4834">
                  <c:v>41756</c:v>
                </c:pt>
                <c:pt idx="4835">
                  <c:v>41757</c:v>
                </c:pt>
                <c:pt idx="4836">
                  <c:v>41758</c:v>
                </c:pt>
                <c:pt idx="4837">
                  <c:v>41759</c:v>
                </c:pt>
                <c:pt idx="4838">
                  <c:v>41760</c:v>
                </c:pt>
                <c:pt idx="4839">
                  <c:v>41761</c:v>
                </c:pt>
                <c:pt idx="4840">
                  <c:v>41762</c:v>
                </c:pt>
                <c:pt idx="4841">
                  <c:v>41763</c:v>
                </c:pt>
                <c:pt idx="4842">
                  <c:v>41764</c:v>
                </c:pt>
                <c:pt idx="4843">
                  <c:v>41765</c:v>
                </c:pt>
                <c:pt idx="4844">
                  <c:v>41766</c:v>
                </c:pt>
                <c:pt idx="4845">
                  <c:v>41767</c:v>
                </c:pt>
                <c:pt idx="4846">
                  <c:v>41768</c:v>
                </c:pt>
                <c:pt idx="4847">
                  <c:v>41769</c:v>
                </c:pt>
                <c:pt idx="4848">
                  <c:v>41770</c:v>
                </c:pt>
                <c:pt idx="4849">
                  <c:v>41771</c:v>
                </c:pt>
                <c:pt idx="4850">
                  <c:v>41772</c:v>
                </c:pt>
                <c:pt idx="4851">
                  <c:v>41773</c:v>
                </c:pt>
                <c:pt idx="4852">
                  <c:v>41774</c:v>
                </c:pt>
                <c:pt idx="4853">
                  <c:v>41775</c:v>
                </c:pt>
                <c:pt idx="4854">
                  <c:v>41776</c:v>
                </c:pt>
                <c:pt idx="4855">
                  <c:v>41777</c:v>
                </c:pt>
                <c:pt idx="4856">
                  <c:v>41778</c:v>
                </c:pt>
                <c:pt idx="4857">
                  <c:v>41779</c:v>
                </c:pt>
                <c:pt idx="4858">
                  <c:v>41780</c:v>
                </c:pt>
                <c:pt idx="4859">
                  <c:v>41781</c:v>
                </c:pt>
                <c:pt idx="4860">
                  <c:v>41782</c:v>
                </c:pt>
                <c:pt idx="4861">
                  <c:v>41783</c:v>
                </c:pt>
                <c:pt idx="4862">
                  <c:v>41784</c:v>
                </c:pt>
                <c:pt idx="4863">
                  <c:v>41785</c:v>
                </c:pt>
                <c:pt idx="4864">
                  <c:v>41786</c:v>
                </c:pt>
                <c:pt idx="4865">
                  <c:v>41787</c:v>
                </c:pt>
                <c:pt idx="4866">
                  <c:v>41788</c:v>
                </c:pt>
                <c:pt idx="4867">
                  <c:v>41789</c:v>
                </c:pt>
                <c:pt idx="4868">
                  <c:v>41790</c:v>
                </c:pt>
                <c:pt idx="4869">
                  <c:v>41791</c:v>
                </c:pt>
                <c:pt idx="4870">
                  <c:v>41792</c:v>
                </c:pt>
                <c:pt idx="4871">
                  <c:v>41793</c:v>
                </c:pt>
                <c:pt idx="4872">
                  <c:v>41794</c:v>
                </c:pt>
                <c:pt idx="4873">
                  <c:v>41795</c:v>
                </c:pt>
                <c:pt idx="4874">
                  <c:v>41796</c:v>
                </c:pt>
                <c:pt idx="4875">
                  <c:v>41797</c:v>
                </c:pt>
                <c:pt idx="4876">
                  <c:v>41798</c:v>
                </c:pt>
                <c:pt idx="4877">
                  <c:v>41799</c:v>
                </c:pt>
                <c:pt idx="4878">
                  <c:v>41800</c:v>
                </c:pt>
                <c:pt idx="4879">
                  <c:v>41801</c:v>
                </c:pt>
                <c:pt idx="4880">
                  <c:v>41802</c:v>
                </c:pt>
                <c:pt idx="4881">
                  <c:v>41803</c:v>
                </c:pt>
                <c:pt idx="4882">
                  <c:v>41804</c:v>
                </c:pt>
                <c:pt idx="4883">
                  <c:v>41805</c:v>
                </c:pt>
                <c:pt idx="4884">
                  <c:v>41806</c:v>
                </c:pt>
                <c:pt idx="4885">
                  <c:v>41807</c:v>
                </c:pt>
                <c:pt idx="4886">
                  <c:v>41808</c:v>
                </c:pt>
                <c:pt idx="4887">
                  <c:v>41809</c:v>
                </c:pt>
                <c:pt idx="4888">
                  <c:v>41810</c:v>
                </c:pt>
                <c:pt idx="4889">
                  <c:v>41811</c:v>
                </c:pt>
                <c:pt idx="4890">
                  <c:v>41812</c:v>
                </c:pt>
                <c:pt idx="4891">
                  <c:v>41813</c:v>
                </c:pt>
                <c:pt idx="4892">
                  <c:v>41814</c:v>
                </c:pt>
                <c:pt idx="4893">
                  <c:v>41815</c:v>
                </c:pt>
                <c:pt idx="4894">
                  <c:v>41816</c:v>
                </c:pt>
                <c:pt idx="4895">
                  <c:v>41817</c:v>
                </c:pt>
                <c:pt idx="4896">
                  <c:v>41818</c:v>
                </c:pt>
                <c:pt idx="4897">
                  <c:v>41819</c:v>
                </c:pt>
                <c:pt idx="4898">
                  <c:v>41820</c:v>
                </c:pt>
                <c:pt idx="4899">
                  <c:v>41821</c:v>
                </c:pt>
                <c:pt idx="4900">
                  <c:v>41822</c:v>
                </c:pt>
                <c:pt idx="4901">
                  <c:v>41823</c:v>
                </c:pt>
                <c:pt idx="4902">
                  <c:v>41824</c:v>
                </c:pt>
                <c:pt idx="4903">
                  <c:v>41825</c:v>
                </c:pt>
                <c:pt idx="4904">
                  <c:v>41826</c:v>
                </c:pt>
                <c:pt idx="4905">
                  <c:v>41827</c:v>
                </c:pt>
                <c:pt idx="4906">
                  <c:v>41828</c:v>
                </c:pt>
                <c:pt idx="4907">
                  <c:v>41829</c:v>
                </c:pt>
                <c:pt idx="4908">
                  <c:v>41830</c:v>
                </c:pt>
                <c:pt idx="4909">
                  <c:v>41831</c:v>
                </c:pt>
                <c:pt idx="4910">
                  <c:v>41832</c:v>
                </c:pt>
                <c:pt idx="4911">
                  <c:v>41833</c:v>
                </c:pt>
                <c:pt idx="4912">
                  <c:v>41834</c:v>
                </c:pt>
                <c:pt idx="4913">
                  <c:v>41835</c:v>
                </c:pt>
                <c:pt idx="4914">
                  <c:v>41836</c:v>
                </c:pt>
                <c:pt idx="4915">
                  <c:v>41837</c:v>
                </c:pt>
                <c:pt idx="4916">
                  <c:v>41838</c:v>
                </c:pt>
                <c:pt idx="4917">
                  <c:v>41839</c:v>
                </c:pt>
                <c:pt idx="4918">
                  <c:v>41840</c:v>
                </c:pt>
                <c:pt idx="4919">
                  <c:v>41841</c:v>
                </c:pt>
                <c:pt idx="4920">
                  <c:v>41842</c:v>
                </c:pt>
                <c:pt idx="4921">
                  <c:v>41843</c:v>
                </c:pt>
                <c:pt idx="4922">
                  <c:v>41844</c:v>
                </c:pt>
                <c:pt idx="4923">
                  <c:v>41845</c:v>
                </c:pt>
                <c:pt idx="4924">
                  <c:v>41846</c:v>
                </c:pt>
                <c:pt idx="4925">
                  <c:v>41847</c:v>
                </c:pt>
                <c:pt idx="4926">
                  <c:v>41848</c:v>
                </c:pt>
                <c:pt idx="4927">
                  <c:v>41849</c:v>
                </c:pt>
                <c:pt idx="4928">
                  <c:v>41850</c:v>
                </c:pt>
                <c:pt idx="4929">
                  <c:v>41851</c:v>
                </c:pt>
                <c:pt idx="4930">
                  <c:v>41852</c:v>
                </c:pt>
                <c:pt idx="4931">
                  <c:v>41853</c:v>
                </c:pt>
                <c:pt idx="4932">
                  <c:v>41854</c:v>
                </c:pt>
                <c:pt idx="4933">
                  <c:v>41855</c:v>
                </c:pt>
                <c:pt idx="4934">
                  <c:v>41856</c:v>
                </c:pt>
                <c:pt idx="4935">
                  <c:v>41857</c:v>
                </c:pt>
                <c:pt idx="4936">
                  <c:v>41858</c:v>
                </c:pt>
                <c:pt idx="4937">
                  <c:v>41859</c:v>
                </c:pt>
                <c:pt idx="4938">
                  <c:v>41860</c:v>
                </c:pt>
                <c:pt idx="4939">
                  <c:v>41861</c:v>
                </c:pt>
                <c:pt idx="4940">
                  <c:v>41862</c:v>
                </c:pt>
                <c:pt idx="4941">
                  <c:v>41863</c:v>
                </c:pt>
                <c:pt idx="4942">
                  <c:v>41864</c:v>
                </c:pt>
                <c:pt idx="4943">
                  <c:v>41865</c:v>
                </c:pt>
                <c:pt idx="4944">
                  <c:v>41866</c:v>
                </c:pt>
                <c:pt idx="4945">
                  <c:v>41867</c:v>
                </c:pt>
                <c:pt idx="4946">
                  <c:v>41868</c:v>
                </c:pt>
                <c:pt idx="4947">
                  <c:v>41869</c:v>
                </c:pt>
                <c:pt idx="4948">
                  <c:v>41870</c:v>
                </c:pt>
                <c:pt idx="4949">
                  <c:v>41871</c:v>
                </c:pt>
                <c:pt idx="4950">
                  <c:v>41872</c:v>
                </c:pt>
                <c:pt idx="4951">
                  <c:v>41873</c:v>
                </c:pt>
                <c:pt idx="4952">
                  <c:v>41874</c:v>
                </c:pt>
                <c:pt idx="4953">
                  <c:v>41875</c:v>
                </c:pt>
                <c:pt idx="4954">
                  <c:v>41876</c:v>
                </c:pt>
                <c:pt idx="4955">
                  <c:v>41877</c:v>
                </c:pt>
                <c:pt idx="4956">
                  <c:v>41878</c:v>
                </c:pt>
                <c:pt idx="4957">
                  <c:v>41879</c:v>
                </c:pt>
                <c:pt idx="4958">
                  <c:v>41880</c:v>
                </c:pt>
                <c:pt idx="4959">
                  <c:v>41881</c:v>
                </c:pt>
                <c:pt idx="4960">
                  <c:v>41882</c:v>
                </c:pt>
                <c:pt idx="4961">
                  <c:v>41883</c:v>
                </c:pt>
                <c:pt idx="4962">
                  <c:v>41884</c:v>
                </c:pt>
                <c:pt idx="4963">
                  <c:v>41885</c:v>
                </c:pt>
                <c:pt idx="4964">
                  <c:v>41886</c:v>
                </c:pt>
                <c:pt idx="4965">
                  <c:v>41887</c:v>
                </c:pt>
                <c:pt idx="4966">
                  <c:v>41888</c:v>
                </c:pt>
                <c:pt idx="4967">
                  <c:v>41889</c:v>
                </c:pt>
                <c:pt idx="4968">
                  <c:v>41890</c:v>
                </c:pt>
                <c:pt idx="4969">
                  <c:v>41891</c:v>
                </c:pt>
                <c:pt idx="4970">
                  <c:v>41892</c:v>
                </c:pt>
                <c:pt idx="4971">
                  <c:v>41893</c:v>
                </c:pt>
                <c:pt idx="4972">
                  <c:v>41894</c:v>
                </c:pt>
                <c:pt idx="4973">
                  <c:v>41895</c:v>
                </c:pt>
                <c:pt idx="4974">
                  <c:v>41896</c:v>
                </c:pt>
                <c:pt idx="4975">
                  <c:v>41897</c:v>
                </c:pt>
                <c:pt idx="4976">
                  <c:v>41898</c:v>
                </c:pt>
                <c:pt idx="4977">
                  <c:v>41899</c:v>
                </c:pt>
                <c:pt idx="4978">
                  <c:v>41900</c:v>
                </c:pt>
                <c:pt idx="4979">
                  <c:v>41901</c:v>
                </c:pt>
                <c:pt idx="4980">
                  <c:v>41902</c:v>
                </c:pt>
                <c:pt idx="4981">
                  <c:v>41903</c:v>
                </c:pt>
                <c:pt idx="4982">
                  <c:v>41904</c:v>
                </c:pt>
                <c:pt idx="4983">
                  <c:v>41905</c:v>
                </c:pt>
                <c:pt idx="4984">
                  <c:v>41906</c:v>
                </c:pt>
                <c:pt idx="4985">
                  <c:v>41907</c:v>
                </c:pt>
                <c:pt idx="4986">
                  <c:v>41908</c:v>
                </c:pt>
                <c:pt idx="4987">
                  <c:v>41909</c:v>
                </c:pt>
                <c:pt idx="4988">
                  <c:v>41910</c:v>
                </c:pt>
                <c:pt idx="4989">
                  <c:v>41911</c:v>
                </c:pt>
                <c:pt idx="4990">
                  <c:v>41912</c:v>
                </c:pt>
                <c:pt idx="4991">
                  <c:v>41913</c:v>
                </c:pt>
                <c:pt idx="4992">
                  <c:v>41914</c:v>
                </c:pt>
                <c:pt idx="4993">
                  <c:v>41915</c:v>
                </c:pt>
                <c:pt idx="4994">
                  <c:v>41916</c:v>
                </c:pt>
                <c:pt idx="4995">
                  <c:v>41917</c:v>
                </c:pt>
                <c:pt idx="4996">
                  <c:v>41918</c:v>
                </c:pt>
                <c:pt idx="4997">
                  <c:v>41919</c:v>
                </c:pt>
                <c:pt idx="4998">
                  <c:v>41920</c:v>
                </c:pt>
                <c:pt idx="4999">
                  <c:v>41921</c:v>
                </c:pt>
                <c:pt idx="5000">
                  <c:v>41922</c:v>
                </c:pt>
                <c:pt idx="5001">
                  <c:v>41923</c:v>
                </c:pt>
                <c:pt idx="5002">
                  <c:v>41924</c:v>
                </c:pt>
                <c:pt idx="5003">
                  <c:v>41925</c:v>
                </c:pt>
                <c:pt idx="5004">
                  <c:v>41926</c:v>
                </c:pt>
                <c:pt idx="5005">
                  <c:v>41927</c:v>
                </c:pt>
                <c:pt idx="5006">
                  <c:v>41928</c:v>
                </c:pt>
                <c:pt idx="5007">
                  <c:v>41929</c:v>
                </c:pt>
                <c:pt idx="5008">
                  <c:v>41930</c:v>
                </c:pt>
                <c:pt idx="5009">
                  <c:v>41931</c:v>
                </c:pt>
                <c:pt idx="5010">
                  <c:v>41932</c:v>
                </c:pt>
                <c:pt idx="5011">
                  <c:v>41933</c:v>
                </c:pt>
                <c:pt idx="5012">
                  <c:v>41934</c:v>
                </c:pt>
                <c:pt idx="5013">
                  <c:v>41935</c:v>
                </c:pt>
                <c:pt idx="5014">
                  <c:v>41936</c:v>
                </c:pt>
                <c:pt idx="5015">
                  <c:v>41937</c:v>
                </c:pt>
                <c:pt idx="5016">
                  <c:v>41938</c:v>
                </c:pt>
                <c:pt idx="5017">
                  <c:v>41939</c:v>
                </c:pt>
                <c:pt idx="5018">
                  <c:v>41940</c:v>
                </c:pt>
                <c:pt idx="5019">
                  <c:v>41941</c:v>
                </c:pt>
                <c:pt idx="5020">
                  <c:v>41942</c:v>
                </c:pt>
                <c:pt idx="5021">
                  <c:v>41943</c:v>
                </c:pt>
                <c:pt idx="5022">
                  <c:v>41944</c:v>
                </c:pt>
                <c:pt idx="5023">
                  <c:v>41945</c:v>
                </c:pt>
                <c:pt idx="5024">
                  <c:v>41946</c:v>
                </c:pt>
                <c:pt idx="5025">
                  <c:v>41947</c:v>
                </c:pt>
                <c:pt idx="5026">
                  <c:v>41948</c:v>
                </c:pt>
                <c:pt idx="5027">
                  <c:v>41949</c:v>
                </c:pt>
                <c:pt idx="5028">
                  <c:v>41950</c:v>
                </c:pt>
                <c:pt idx="5029">
                  <c:v>41951</c:v>
                </c:pt>
                <c:pt idx="5030">
                  <c:v>41952</c:v>
                </c:pt>
                <c:pt idx="5031">
                  <c:v>41953</c:v>
                </c:pt>
                <c:pt idx="5032">
                  <c:v>41954</c:v>
                </c:pt>
                <c:pt idx="5033">
                  <c:v>41955</c:v>
                </c:pt>
                <c:pt idx="5034">
                  <c:v>41956</c:v>
                </c:pt>
                <c:pt idx="5035">
                  <c:v>41957</c:v>
                </c:pt>
                <c:pt idx="5036">
                  <c:v>41958</c:v>
                </c:pt>
                <c:pt idx="5037">
                  <c:v>41959</c:v>
                </c:pt>
                <c:pt idx="5038">
                  <c:v>41960</c:v>
                </c:pt>
                <c:pt idx="5039">
                  <c:v>41961</c:v>
                </c:pt>
                <c:pt idx="5040">
                  <c:v>41962</c:v>
                </c:pt>
                <c:pt idx="5041">
                  <c:v>41963</c:v>
                </c:pt>
                <c:pt idx="5042">
                  <c:v>41964</c:v>
                </c:pt>
                <c:pt idx="5043">
                  <c:v>41965</c:v>
                </c:pt>
                <c:pt idx="5044">
                  <c:v>41966</c:v>
                </c:pt>
                <c:pt idx="5045">
                  <c:v>41967</c:v>
                </c:pt>
                <c:pt idx="5046">
                  <c:v>41968</c:v>
                </c:pt>
                <c:pt idx="5047">
                  <c:v>41969</c:v>
                </c:pt>
                <c:pt idx="5048">
                  <c:v>41970</c:v>
                </c:pt>
                <c:pt idx="5049">
                  <c:v>41971</c:v>
                </c:pt>
                <c:pt idx="5050">
                  <c:v>41972</c:v>
                </c:pt>
                <c:pt idx="5051">
                  <c:v>41973</c:v>
                </c:pt>
                <c:pt idx="5052">
                  <c:v>41974</c:v>
                </c:pt>
                <c:pt idx="5053">
                  <c:v>41975</c:v>
                </c:pt>
                <c:pt idx="5054">
                  <c:v>41976</c:v>
                </c:pt>
                <c:pt idx="5055">
                  <c:v>41977</c:v>
                </c:pt>
                <c:pt idx="5056">
                  <c:v>41978</c:v>
                </c:pt>
                <c:pt idx="5057">
                  <c:v>41979</c:v>
                </c:pt>
                <c:pt idx="5058">
                  <c:v>41980</c:v>
                </c:pt>
                <c:pt idx="5059">
                  <c:v>41981</c:v>
                </c:pt>
                <c:pt idx="5060">
                  <c:v>41982</c:v>
                </c:pt>
                <c:pt idx="5061">
                  <c:v>41983</c:v>
                </c:pt>
                <c:pt idx="5062">
                  <c:v>41984</c:v>
                </c:pt>
                <c:pt idx="5063">
                  <c:v>41985</c:v>
                </c:pt>
                <c:pt idx="5064">
                  <c:v>41986</c:v>
                </c:pt>
                <c:pt idx="5065">
                  <c:v>41987</c:v>
                </c:pt>
                <c:pt idx="5066">
                  <c:v>41988</c:v>
                </c:pt>
                <c:pt idx="5067">
                  <c:v>41989</c:v>
                </c:pt>
                <c:pt idx="5068">
                  <c:v>41990</c:v>
                </c:pt>
                <c:pt idx="5069">
                  <c:v>41991</c:v>
                </c:pt>
                <c:pt idx="5070">
                  <c:v>41992</c:v>
                </c:pt>
                <c:pt idx="5071">
                  <c:v>41993</c:v>
                </c:pt>
                <c:pt idx="5072">
                  <c:v>41994</c:v>
                </c:pt>
                <c:pt idx="5073">
                  <c:v>41995</c:v>
                </c:pt>
                <c:pt idx="5074">
                  <c:v>41996</c:v>
                </c:pt>
                <c:pt idx="5075">
                  <c:v>41997</c:v>
                </c:pt>
                <c:pt idx="5076">
                  <c:v>41998</c:v>
                </c:pt>
                <c:pt idx="5077">
                  <c:v>41999</c:v>
                </c:pt>
                <c:pt idx="5078">
                  <c:v>42000</c:v>
                </c:pt>
                <c:pt idx="5079">
                  <c:v>42001</c:v>
                </c:pt>
                <c:pt idx="5080">
                  <c:v>42002</c:v>
                </c:pt>
                <c:pt idx="5081">
                  <c:v>42003</c:v>
                </c:pt>
                <c:pt idx="5082">
                  <c:v>42004</c:v>
                </c:pt>
                <c:pt idx="5083">
                  <c:v>42005</c:v>
                </c:pt>
                <c:pt idx="5084">
                  <c:v>42006</c:v>
                </c:pt>
                <c:pt idx="5085">
                  <c:v>42007</c:v>
                </c:pt>
                <c:pt idx="5086">
                  <c:v>42008</c:v>
                </c:pt>
                <c:pt idx="5087">
                  <c:v>42009</c:v>
                </c:pt>
                <c:pt idx="5088">
                  <c:v>42010</c:v>
                </c:pt>
                <c:pt idx="5089">
                  <c:v>42011</c:v>
                </c:pt>
                <c:pt idx="5090">
                  <c:v>42012</c:v>
                </c:pt>
                <c:pt idx="5091">
                  <c:v>42013</c:v>
                </c:pt>
                <c:pt idx="5092">
                  <c:v>42014</c:v>
                </c:pt>
                <c:pt idx="5093">
                  <c:v>42015</c:v>
                </c:pt>
                <c:pt idx="5094">
                  <c:v>42016</c:v>
                </c:pt>
                <c:pt idx="5095">
                  <c:v>42017</c:v>
                </c:pt>
                <c:pt idx="5096">
                  <c:v>42018</c:v>
                </c:pt>
                <c:pt idx="5097">
                  <c:v>42019</c:v>
                </c:pt>
                <c:pt idx="5098">
                  <c:v>42020</c:v>
                </c:pt>
                <c:pt idx="5099">
                  <c:v>42021</c:v>
                </c:pt>
                <c:pt idx="5100">
                  <c:v>42022</c:v>
                </c:pt>
                <c:pt idx="5101">
                  <c:v>42023</c:v>
                </c:pt>
                <c:pt idx="5102">
                  <c:v>42024</c:v>
                </c:pt>
                <c:pt idx="5103">
                  <c:v>42025</c:v>
                </c:pt>
                <c:pt idx="5104">
                  <c:v>42026</c:v>
                </c:pt>
                <c:pt idx="5105">
                  <c:v>42027</c:v>
                </c:pt>
                <c:pt idx="5106">
                  <c:v>42028</c:v>
                </c:pt>
                <c:pt idx="5107">
                  <c:v>42029</c:v>
                </c:pt>
                <c:pt idx="5108">
                  <c:v>42030</c:v>
                </c:pt>
                <c:pt idx="5109">
                  <c:v>42031</c:v>
                </c:pt>
                <c:pt idx="5110">
                  <c:v>42032</c:v>
                </c:pt>
                <c:pt idx="5111">
                  <c:v>42033</c:v>
                </c:pt>
                <c:pt idx="5112">
                  <c:v>42034</c:v>
                </c:pt>
                <c:pt idx="5113">
                  <c:v>42035</c:v>
                </c:pt>
                <c:pt idx="5114">
                  <c:v>42036</c:v>
                </c:pt>
                <c:pt idx="5115">
                  <c:v>42037</c:v>
                </c:pt>
                <c:pt idx="5116">
                  <c:v>42038</c:v>
                </c:pt>
                <c:pt idx="5117">
                  <c:v>42039</c:v>
                </c:pt>
                <c:pt idx="5118">
                  <c:v>42040</c:v>
                </c:pt>
                <c:pt idx="5119">
                  <c:v>42041</c:v>
                </c:pt>
                <c:pt idx="5120">
                  <c:v>42042</c:v>
                </c:pt>
                <c:pt idx="5121">
                  <c:v>42043</c:v>
                </c:pt>
                <c:pt idx="5122">
                  <c:v>42044</c:v>
                </c:pt>
                <c:pt idx="5123">
                  <c:v>42045</c:v>
                </c:pt>
                <c:pt idx="5124">
                  <c:v>42046</c:v>
                </c:pt>
                <c:pt idx="5125">
                  <c:v>42047</c:v>
                </c:pt>
                <c:pt idx="5126">
                  <c:v>42048</c:v>
                </c:pt>
                <c:pt idx="5127">
                  <c:v>42049</c:v>
                </c:pt>
                <c:pt idx="5128">
                  <c:v>42050</c:v>
                </c:pt>
                <c:pt idx="5129">
                  <c:v>42051</c:v>
                </c:pt>
                <c:pt idx="5130">
                  <c:v>42052</c:v>
                </c:pt>
                <c:pt idx="5131">
                  <c:v>42053</c:v>
                </c:pt>
                <c:pt idx="5132">
                  <c:v>42054</c:v>
                </c:pt>
                <c:pt idx="5133">
                  <c:v>42055</c:v>
                </c:pt>
                <c:pt idx="5134">
                  <c:v>42056</c:v>
                </c:pt>
                <c:pt idx="5135">
                  <c:v>42057</c:v>
                </c:pt>
                <c:pt idx="5136">
                  <c:v>42058</c:v>
                </c:pt>
                <c:pt idx="5137">
                  <c:v>42059</c:v>
                </c:pt>
                <c:pt idx="5138">
                  <c:v>42060</c:v>
                </c:pt>
                <c:pt idx="5139">
                  <c:v>42061</c:v>
                </c:pt>
                <c:pt idx="5140">
                  <c:v>42062</c:v>
                </c:pt>
                <c:pt idx="5141">
                  <c:v>42063</c:v>
                </c:pt>
                <c:pt idx="5142">
                  <c:v>42064</c:v>
                </c:pt>
                <c:pt idx="5143">
                  <c:v>42065</c:v>
                </c:pt>
                <c:pt idx="5144">
                  <c:v>42066</c:v>
                </c:pt>
                <c:pt idx="5145">
                  <c:v>42067</c:v>
                </c:pt>
                <c:pt idx="5146">
                  <c:v>42068</c:v>
                </c:pt>
                <c:pt idx="5147">
                  <c:v>42069</c:v>
                </c:pt>
                <c:pt idx="5148">
                  <c:v>42070</c:v>
                </c:pt>
                <c:pt idx="5149">
                  <c:v>42071</c:v>
                </c:pt>
                <c:pt idx="5150">
                  <c:v>42072</c:v>
                </c:pt>
                <c:pt idx="5151">
                  <c:v>42073</c:v>
                </c:pt>
                <c:pt idx="5152">
                  <c:v>42074</c:v>
                </c:pt>
                <c:pt idx="5153">
                  <c:v>42075</c:v>
                </c:pt>
                <c:pt idx="5154">
                  <c:v>42076</c:v>
                </c:pt>
                <c:pt idx="5155">
                  <c:v>42077</c:v>
                </c:pt>
                <c:pt idx="5156">
                  <c:v>42078</c:v>
                </c:pt>
                <c:pt idx="5157">
                  <c:v>42079</c:v>
                </c:pt>
                <c:pt idx="5158">
                  <c:v>42080</c:v>
                </c:pt>
                <c:pt idx="5159">
                  <c:v>42081</c:v>
                </c:pt>
                <c:pt idx="5160">
                  <c:v>42082</c:v>
                </c:pt>
                <c:pt idx="5161">
                  <c:v>42083</c:v>
                </c:pt>
                <c:pt idx="5162">
                  <c:v>42084</c:v>
                </c:pt>
                <c:pt idx="5163">
                  <c:v>42085</c:v>
                </c:pt>
                <c:pt idx="5164">
                  <c:v>42086</c:v>
                </c:pt>
                <c:pt idx="5165">
                  <c:v>42087</c:v>
                </c:pt>
                <c:pt idx="5166">
                  <c:v>42088</c:v>
                </c:pt>
                <c:pt idx="5167">
                  <c:v>42089</c:v>
                </c:pt>
                <c:pt idx="5168">
                  <c:v>42090</c:v>
                </c:pt>
                <c:pt idx="5169">
                  <c:v>42091</c:v>
                </c:pt>
                <c:pt idx="5170">
                  <c:v>42092</c:v>
                </c:pt>
                <c:pt idx="5171">
                  <c:v>42093</c:v>
                </c:pt>
                <c:pt idx="5172">
                  <c:v>42094</c:v>
                </c:pt>
                <c:pt idx="5173">
                  <c:v>42095</c:v>
                </c:pt>
                <c:pt idx="5174">
                  <c:v>42096</c:v>
                </c:pt>
                <c:pt idx="5175">
                  <c:v>42097</c:v>
                </c:pt>
                <c:pt idx="5176">
                  <c:v>42098</c:v>
                </c:pt>
                <c:pt idx="5177">
                  <c:v>42099</c:v>
                </c:pt>
                <c:pt idx="5178">
                  <c:v>42100</c:v>
                </c:pt>
                <c:pt idx="5179">
                  <c:v>42101</c:v>
                </c:pt>
                <c:pt idx="5180">
                  <c:v>42102</c:v>
                </c:pt>
                <c:pt idx="5181">
                  <c:v>42103</c:v>
                </c:pt>
                <c:pt idx="5182">
                  <c:v>42104</c:v>
                </c:pt>
                <c:pt idx="5183">
                  <c:v>42105</c:v>
                </c:pt>
                <c:pt idx="5184">
                  <c:v>42106</c:v>
                </c:pt>
                <c:pt idx="5185">
                  <c:v>42107</c:v>
                </c:pt>
                <c:pt idx="5186">
                  <c:v>42108</c:v>
                </c:pt>
                <c:pt idx="5187">
                  <c:v>42109</c:v>
                </c:pt>
                <c:pt idx="5188">
                  <c:v>42110</c:v>
                </c:pt>
                <c:pt idx="5189">
                  <c:v>42111</c:v>
                </c:pt>
                <c:pt idx="5190">
                  <c:v>42112</c:v>
                </c:pt>
                <c:pt idx="5191">
                  <c:v>42113</c:v>
                </c:pt>
                <c:pt idx="5192">
                  <c:v>42114</c:v>
                </c:pt>
                <c:pt idx="5193">
                  <c:v>42115</c:v>
                </c:pt>
                <c:pt idx="5194">
                  <c:v>42116</c:v>
                </c:pt>
                <c:pt idx="5195">
                  <c:v>42117</c:v>
                </c:pt>
                <c:pt idx="5196">
                  <c:v>42118</c:v>
                </c:pt>
                <c:pt idx="5197">
                  <c:v>42119</c:v>
                </c:pt>
                <c:pt idx="5198">
                  <c:v>42120</c:v>
                </c:pt>
                <c:pt idx="5199">
                  <c:v>42121</c:v>
                </c:pt>
                <c:pt idx="5200">
                  <c:v>42122</c:v>
                </c:pt>
                <c:pt idx="5201">
                  <c:v>42123</c:v>
                </c:pt>
                <c:pt idx="5202">
                  <c:v>42124</c:v>
                </c:pt>
                <c:pt idx="5203">
                  <c:v>42125</c:v>
                </c:pt>
                <c:pt idx="5204">
                  <c:v>42126</c:v>
                </c:pt>
                <c:pt idx="5205">
                  <c:v>42127</c:v>
                </c:pt>
                <c:pt idx="5206">
                  <c:v>42128</c:v>
                </c:pt>
                <c:pt idx="5207">
                  <c:v>42129</c:v>
                </c:pt>
                <c:pt idx="5208">
                  <c:v>42130</c:v>
                </c:pt>
                <c:pt idx="5209">
                  <c:v>42131</c:v>
                </c:pt>
                <c:pt idx="5210">
                  <c:v>42132</c:v>
                </c:pt>
                <c:pt idx="5211">
                  <c:v>42133</c:v>
                </c:pt>
                <c:pt idx="5212">
                  <c:v>42134</c:v>
                </c:pt>
                <c:pt idx="5213">
                  <c:v>42135</c:v>
                </c:pt>
                <c:pt idx="5214">
                  <c:v>42136</c:v>
                </c:pt>
                <c:pt idx="5215">
                  <c:v>42137</c:v>
                </c:pt>
                <c:pt idx="5216">
                  <c:v>42138</c:v>
                </c:pt>
                <c:pt idx="5217">
                  <c:v>42139</c:v>
                </c:pt>
                <c:pt idx="5218">
                  <c:v>42140</c:v>
                </c:pt>
                <c:pt idx="5219">
                  <c:v>42141</c:v>
                </c:pt>
                <c:pt idx="5220">
                  <c:v>42142</c:v>
                </c:pt>
                <c:pt idx="5221">
                  <c:v>42143</c:v>
                </c:pt>
                <c:pt idx="5222">
                  <c:v>42144</c:v>
                </c:pt>
                <c:pt idx="5223">
                  <c:v>42145</c:v>
                </c:pt>
                <c:pt idx="5224">
                  <c:v>42146</c:v>
                </c:pt>
                <c:pt idx="5225">
                  <c:v>42147</c:v>
                </c:pt>
                <c:pt idx="5226">
                  <c:v>42148</c:v>
                </c:pt>
                <c:pt idx="5227">
                  <c:v>42149</c:v>
                </c:pt>
                <c:pt idx="5228">
                  <c:v>42150</c:v>
                </c:pt>
                <c:pt idx="5229">
                  <c:v>42151</c:v>
                </c:pt>
                <c:pt idx="5230">
                  <c:v>42152</c:v>
                </c:pt>
                <c:pt idx="5231">
                  <c:v>42153</c:v>
                </c:pt>
                <c:pt idx="5232">
                  <c:v>42154</c:v>
                </c:pt>
                <c:pt idx="5233">
                  <c:v>42155</c:v>
                </c:pt>
                <c:pt idx="5234">
                  <c:v>42156</c:v>
                </c:pt>
                <c:pt idx="5235">
                  <c:v>42157</c:v>
                </c:pt>
                <c:pt idx="5236">
                  <c:v>42158</c:v>
                </c:pt>
                <c:pt idx="5237">
                  <c:v>42159</c:v>
                </c:pt>
                <c:pt idx="5238">
                  <c:v>42160</c:v>
                </c:pt>
                <c:pt idx="5239">
                  <c:v>42161</c:v>
                </c:pt>
                <c:pt idx="5240">
                  <c:v>42162</c:v>
                </c:pt>
                <c:pt idx="5241">
                  <c:v>42163</c:v>
                </c:pt>
                <c:pt idx="5242">
                  <c:v>42164</c:v>
                </c:pt>
                <c:pt idx="5243">
                  <c:v>42165</c:v>
                </c:pt>
                <c:pt idx="5244">
                  <c:v>42166</c:v>
                </c:pt>
                <c:pt idx="5245">
                  <c:v>42167</c:v>
                </c:pt>
                <c:pt idx="5246">
                  <c:v>42168</c:v>
                </c:pt>
                <c:pt idx="5247">
                  <c:v>42169</c:v>
                </c:pt>
                <c:pt idx="5248">
                  <c:v>42170</c:v>
                </c:pt>
                <c:pt idx="5249">
                  <c:v>42171</c:v>
                </c:pt>
                <c:pt idx="5250">
                  <c:v>42172</c:v>
                </c:pt>
                <c:pt idx="5251">
                  <c:v>42173</c:v>
                </c:pt>
                <c:pt idx="5252">
                  <c:v>42174</c:v>
                </c:pt>
                <c:pt idx="5253">
                  <c:v>42175</c:v>
                </c:pt>
                <c:pt idx="5254">
                  <c:v>42176</c:v>
                </c:pt>
                <c:pt idx="5255">
                  <c:v>42177</c:v>
                </c:pt>
                <c:pt idx="5256">
                  <c:v>42178</c:v>
                </c:pt>
                <c:pt idx="5257">
                  <c:v>42179</c:v>
                </c:pt>
                <c:pt idx="5258">
                  <c:v>42180</c:v>
                </c:pt>
                <c:pt idx="5259">
                  <c:v>42181</c:v>
                </c:pt>
                <c:pt idx="5260">
                  <c:v>42182</c:v>
                </c:pt>
                <c:pt idx="5261">
                  <c:v>42183</c:v>
                </c:pt>
                <c:pt idx="5262">
                  <c:v>42184</c:v>
                </c:pt>
                <c:pt idx="5263">
                  <c:v>42185</c:v>
                </c:pt>
                <c:pt idx="5264">
                  <c:v>42186</c:v>
                </c:pt>
                <c:pt idx="5265">
                  <c:v>42187</c:v>
                </c:pt>
                <c:pt idx="5266">
                  <c:v>42188</c:v>
                </c:pt>
                <c:pt idx="5267">
                  <c:v>42189</c:v>
                </c:pt>
                <c:pt idx="5268">
                  <c:v>42190</c:v>
                </c:pt>
                <c:pt idx="5269">
                  <c:v>42191</c:v>
                </c:pt>
                <c:pt idx="5270">
                  <c:v>42192</c:v>
                </c:pt>
                <c:pt idx="5271">
                  <c:v>42193</c:v>
                </c:pt>
                <c:pt idx="5272">
                  <c:v>42194</c:v>
                </c:pt>
                <c:pt idx="5273">
                  <c:v>42195</c:v>
                </c:pt>
                <c:pt idx="5274">
                  <c:v>42196</c:v>
                </c:pt>
                <c:pt idx="5275">
                  <c:v>42197</c:v>
                </c:pt>
                <c:pt idx="5276">
                  <c:v>42198</c:v>
                </c:pt>
                <c:pt idx="5277">
                  <c:v>42199</c:v>
                </c:pt>
                <c:pt idx="5278">
                  <c:v>42200</c:v>
                </c:pt>
                <c:pt idx="5279">
                  <c:v>42201</c:v>
                </c:pt>
                <c:pt idx="5280">
                  <c:v>42202</c:v>
                </c:pt>
                <c:pt idx="5281">
                  <c:v>42203</c:v>
                </c:pt>
                <c:pt idx="5282">
                  <c:v>42204</c:v>
                </c:pt>
                <c:pt idx="5283">
                  <c:v>42205</c:v>
                </c:pt>
                <c:pt idx="5284">
                  <c:v>42206</c:v>
                </c:pt>
                <c:pt idx="5285">
                  <c:v>42207</c:v>
                </c:pt>
                <c:pt idx="5286">
                  <c:v>42208</c:v>
                </c:pt>
                <c:pt idx="5287">
                  <c:v>42209</c:v>
                </c:pt>
                <c:pt idx="5288">
                  <c:v>42210</c:v>
                </c:pt>
                <c:pt idx="5289">
                  <c:v>42211</c:v>
                </c:pt>
                <c:pt idx="5290">
                  <c:v>42212</c:v>
                </c:pt>
                <c:pt idx="5291">
                  <c:v>42213</c:v>
                </c:pt>
                <c:pt idx="5292">
                  <c:v>42214</c:v>
                </c:pt>
                <c:pt idx="5293">
                  <c:v>42215</c:v>
                </c:pt>
                <c:pt idx="5294">
                  <c:v>42216</c:v>
                </c:pt>
                <c:pt idx="5295">
                  <c:v>42217</c:v>
                </c:pt>
                <c:pt idx="5296">
                  <c:v>42218</c:v>
                </c:pt>
                <c:pt idx="5297">
                  <c:v>42219</c:v>
                </c:pt>
                <c:pt idx="5298">
                  <c:v>42220</c:v>
                </c:pt>
                <c:pt idx="5299">
                  <c:v>42221</c:v>
                </c:pt>
                <c:pt idx="5300">
                  <c:v>42222</c:v>
                </c:pt>
                <c:pt idx="5301">
                  <c:v>42223</c:v>
                </c:pt>
                <c:pt idx="5302">
                  <c:v>42224</c:v>
                </c:pt>
                <c:pt idx="5303">
                  <c:v>42225</c:v>
                </c:pt>
                <c:pt idx="5304">
                  <c:v>42226</c:v>
                </c:pt>
                <c:pt idx="5305">
                  <c:v>42227</c:v>
                </c:pt>
                <c:pt idx="5306">
                  <c:v>42228</c:v>
                </c:pt>
                <c:pt idx="5307">
                  <c:v>42229</c:v>
                </c:pt>
                <c:pt idx="5308">
                  <c:v>42230</c:v>
                </c:pt>
                <c:pt idx="5309">
                  <c:v>42231</c:v>
                </c:pt>
                <c:pt idx="5310">
                  <c:v>42232</c:v>
                </c:pt>
                <c:pt idx="5311">
                  <c:v>42233</c:v>
                </c:pt>
                <c:pt idx="5312">
                  <c:v>42234</c:v>
                </c:pt>
                <c:pt idx="5313">
                  <c:v>42235</c:v>
                </c:pt>
                <c:pt idx="5314">
                  <c:v>42236</c:v>
                </c:pt>
                <c:pt idx="5315">
                  <c:v>42237</c:v>
                </c:pt>
                <c:pt idx="5316">
                  <c:v>42238</c:v>
                </c:pt>
                <c:pt idx="5317">
                  <c:v>42239</c:v>
                </c:pt>
                <c:pt idx="5318">
                  <c:v>42240</c:v>
                </c:pt>
                <c:pt idx="5319">
                  <c:v>42241</c:v>
                </c:pt>
                <c:pt idx="5320">
                  <c:v>42242</c:v>
                </c:pt>
                <c:pt idx="5321">
                  <c:v>42243</c:v>
                </c:pt>
                <c:pt idx="5322">
                  <c:v>42244</c:v>
                </c:pt>
                <c:pt idx="5323">
                  <c:v>42245</c:v>
                </c:pt>
                <c:pt idx="5324">
                  <c:v>42246</c:v>
                </c:pt>
                <c:pt idx="5325">
                  <c:v>42247</c:v>
                </c:pt>
                <c:pt idx="5326">
                  <c:v>42248</c:v>
                </c:pt>
                <c:pt idx="5327">
                  <c:v>42249</c:v>
                </c:pt>
                <c:pt idx="5328">
                  <c:v>42250</c:v>
                </c:pt>
                <c:pt idx="5329">
                  <c:v>42251</c:v>
                </c:pt>
                <c:pt idx="5330">
                  <c:v>42252</c:v>
                </c:pt>
                <c:pt idx="5331">
                  <c:v>42253</c:v>
                </c:pt>
                <c:pt idx="5332">
                  <c:v>42254</c:v>
                </c:pt>
                <c:pt idx="5333">
                  <c:v>42255</c:v>
                </c:pt>
                <c:pt idx="5334">
                  <c:v>42256</c:v>
                </c:pt>
                <c:pt idx="5335">
                  <c:v>42257</c:v>
                </c:pt>
                <c:pt idx="5336">
                  <c:v>42258</c:v>
                </c:pt>
                <c:pt idx="5337">
                  <c:v>42259</c:v>
                </c:pt>
                <c:pt idx="5338">
                  <c:v>42260</c:v>
                </c:pt>
                <c:pt idx="5339">
                  <c:v>42261</c:v>
                </c:pt>
                <c:pt idx="5340">
                  <c:v>42262</c:v>
                </c:pt>
                <c:pt idx="5341">
                  <c:v>42263</c:v>
                </c:pt>
                <c:pt idx="5342">
                  <c:v>42264</c:v>
                </c:pt>
                <c:pt idx="5343">
                  <c:v>42265</c:v>
                </c:pt>
                <c:pt idx="5344">
                  <c:v>42266</c:v>
                </c:pt>
                <c:pt idx="5345">
                  <c:v>42267</c:v>
                </c:pt>
                <c:pt idx="5346">
                  <c:v>42268</c:v>
                </c:pt>
                <c:pt idx="5347">
                  <c:v>42269</c:v>
                </c:pt>
                <c:pt idx="5348">
                  <c:v>42270</c:v>
                </c:pt>
                <c:pt idx="5349">
                  <c:v>42271</c:v>
                </c:pt>
                <c:pt idx="5350">
                  <c:v>42272</c:v>
                </c:pt>
                <c:pt idx="5351">
                  <c:v>42273</c:v>
                </c:pt>
                <c:pt idx="5352">
                  <c:v>42274</c:v>
                </c:pt>
                <c:pt idx="5353">
                  <c:v>42275</c:v>
                </c:pt>
                <c:pt idx="5354">
                  <c:v>42276</c:v>
                </c:pt>
                <c:pt idx="5355">
                  <c:v>42277</c:v>
                </c:pt>
                <c:pt idx="5356">
                  <c:v>42278</c:v>
                </c:pt>
                <c:pt idx="5357">
                  <c:v>42279</c:v>
                </c:pt>
                <c:pt idx="5358">
                  <c:v>42280</c:v>
                </c:pt>
                <c:pt idx="5359">
                  <c:v>42281</c:v>
                </c:pt>
                <c:pt idx="5360">
                  <c:v>42282</c:v>
                </c:pt>
                <c:pt idx="5361">
                  <c:v>42283</c:v>
                </c:pt>
                <c:pt idx="5362">
                  <c:v>42284</c:v>
                </c:pt>
                <c:pt idx="5363">
                  <c:v>42285</c:v>
                </c:pt>
                <c:pt idx="5364">
                  <c:v>42286</c:v>
                </c:pt>
                <c:pt idx="5365">
                  <c:v>42287</c:v>
                </c:pt>
                <c:pt idx="5366">
                  <c:v>42288</c:v>
                </c:pt>
                <c:pt idx="5367">
                  <c:v>42289</c:v>
                </c:pt>
                <c:pt idx="5368">
                  <c:v>42290</c:v>
                </c:pt>
                <c:pt idx="5369">
                  <c:v>42291</c:v>
                </c:pt>
                <c:pt idx="5370">
                  <c:v>42292</c:v>
                </c:pt>
                <c:pt idx="5371">
                  <c:v>42293</c:v>
                </c:pt>
                <c:pt idx="5372">
                  <c:v>42294</c:v>
                </c:pt>
                <c:pt idx="5373">
                  <c:v>42295</c:v>
                </c:pt>
                <c:pt idx="5374">
                  <c:v>42296</c:v>
                </c:pt>
                <c:pt idx="5375">
                  <c:v>42297</c:v>
                </c:pt>
                <c:pt idx="5376">
                  <c:v>42298</c:v>
                </c:pt>
                <c:pt idx="5377">
                  <c:v>42299</c:v>
                </c:pt>
                <c:pt idx="5378">
                  <c:v>42300</c:v>
                </c:pt>
                <c:pt idx="5379">
                  <c:v>42301</c:v>
                </c:pt>
                <c:pt idx="5380">
                  <c:v>42302</c:v>
                </c:pt>
                <c:pt idx="5381">
                  <c:v>42303</c:v>
                </c:pt>
                <c:pt idx="5382">
                  <c:v>42304</c:v>
                </c:pt>
                <c:pt idx="5383">
                  <c:v>42305</c:v>
                </c:pt>
                <c:pt idx="5384">
                  <c:v>42306</c:v>
                </c:pt>
                <c:pt idx="5385">
                  <c:v>42307</c:v>
                </c:pt>
                <c:pt idx="5386">
                  <c:v>42308</c:v>
                </c:pt>
                <c:pt idx="5387">
                  <c:v>42309</c:v>
                </c:pt>
                <c:pt idx="5388">
                  <c:v>42310</c:v>
                </c:pt>
                <c:pt idx="5389">
                  <c:v>42311</c:v>
                </c:pt>
                <c:pt idx="5390">
                  <c:v>42312</c:v>
                </c:pt>
                <c:pt idx="5391">
                  <c:v>42313</c:v>
                </c:pt>
                <c:pt idx="5392">
                  <c:v>42314</c:v>
                </c:pt>
                <c:pt idx="5393">
                  <c:v>42315</c:v>
                </c:pt>
                <c:pt idx="5394">
                  <c:v>42316</c:v>
                </c:pt>
                <c:pt idx="5395">
                  <c:v>42317</c:v>
                </c:pt>
                <c:pt idx="5396">
                  <c:v>42318</c:v>
                </c:pt>
                <c:pt idx="5397">
                  <c:v>42319</c:v>
                </c:pt>
                <c:pt idx="5398">
                  <c:v>42320</c:v>
                </c:pt>
                <c:pt idx="5399">
                  <c:v>42321</c:v>
                </c:pt>
                <c:pt idx="5400">
                  <c:v>42322</c:v>
                </c:pt>
                <c:pt idx="5401">
                  <c:v>42323</c:v>
                </c:pt>
                <c:pt idx="5402">
                  <c:v>42324</c:v>
                </c:pt>
                <c:pt idx="5403">
                  <c:v>42325</c:v>
                </c:pt>
                <c:pt idx="5404">
                  <c:v>42326</c:v>
                </c:pt>
                <c:pt idx="5405">
                  <c:v>42327</c:v>
                </c:pt>
                <c:pt idx="5406">
                  <c:v>42328</c:v>
                </c:pt>
                <c:pt idx="5407">
                  <c:v>42329</c:v>
                </c:pt>
                <c:pt idx="5408">
                  <c:v>42330</c:v>
                </c:pt>
                <c:pt idx="5409">
                  <c:v>42331</c:v>
                </c:pt>
                <c:pt idx="5410">
                  <c:v>42332</c:v>
                </c:pt>
                <c:pt idx="5411">
                  <c:v>42333</c:v>
                </c:pt>
                <c:pt idx="5412">
                  <c:v>42334</c:v>
                </c:pt>
                <c:pt idx="5413">
                  <c:v>42335</c:v>
                </c:pt>
                <c:pt idx="5414">
                  <c:v>42336</c:v>
                </c:pt>
                <c:pt idx="5415">
                  <c:v>42337</c:v>
                </c:pt>
                <c:pt idx="5416">
                  <c:v>42338</c:v>
                </c:pt>
                <c:pt idx="5417">
                  <c:v>42339</c:v>
                </c:pt>
                <c:pt idx="5418">
                  <c:v>42340</c:v>
                </c:pt>
                <c:pt idx="5419">
                  <c:v>42341</c:v>
                </c:pt>
                <c:pt idx="5420">
                  <c:v>42342</c:v>
                </c:pt>
                <c:pt idx="5421">
                  <c:v>42343</c:v>
                </c:pt>
                <c:pt idx="5422">
                  <c:v>42344</c:v>
                </c:pt>
                <c:pt idx="5423">
                  <c:v>42345</c:v>
                </c:pt>
                <c:pt idx="5424">
                  <c:v>42346</c:v>
                </c:pt>
                <c:pt idx="5425">
                  <c:v>42347</c:v>
                </c:pt>
                <c:pt idx="5426">
                  <c:v>42348</c:v>
                </c:pt>
                <c:pt idx="5427">
                  <c:v>42349</c:v>
                </c:pt>
                <c:pt idx="5428">
                  <c:v>42350</c:v>
                </c:pt>
                <c:pt idx="5429">
                  <c:v>42351</c:v>
                </c:pt>
                <c:pt idx="5430">
                  <c:v>42352</c:v>
                </c:pt>
                <c:pt idx="5431">
                  <c:v>42353</c:v>
                </c:pt>
                <c:pt idx="5432">
                  <c:v>42354</c:v>
                </c:pt>
                <c:pt idx="5433">
                  <c:v>42355</c:v>
                </c:pt>
                <c:pt idx="5434">
                  <c:v>42356</c:v>
                </c:pt>
                <c:pt idx="5435">
                  <c:v>42357</c:v>
                </c:pt>
                <c:pt idx="5436">
                  <c:v>42358</c:v>
                </c:pt>
                <c:pt idx="5437">
                  <c:v>42359</c:v>
                </c:pt>
                <c:pt idx="5438">
                  <c:v>42360</c:v>
                </c:pt>
                <c:pt idx="5439">
                  <c:v>42361</c:v>
                </c:pt>
                <c:pt idx="5440">
                  <c:v>42362</c:v>
                </c:pt>
                <c:pt idx="5441">
                  <c:v>42363</c:v>
                </c:pt>
                <c:pt idx="5442">
                  <c:v>42364</c:v>
                </c:pt>
                <c:pt idx="5443">
                  <c:v>42365</c:v>
                </c:pt>
                <c:pt idx="5444">
                  <c:v>42366</c:v>
                </c:pt>
                <c:pt idx="5445">
                  <c:v>42367</c:v>
                </c:pt>
                <c:pt idx="5446">
                  <c:v>42368</c:v>
                </c:pt>
                <c:pt idx="5447">
                  <c:v>42369</c:v>
                </c:pt>
                <c:pt idx="5448">
                  <c:v>42370</c:v>
                </c:pt>
                <c:pt idx="5449">
                  <c:v>42371</c:v>
                </c:pt>
                <c:pt idx="5450">
                  <c:v>42372</c:v>
                </c:pt>
                <c:pt idx="5451">
                  <c:v>42373</c:v>
                </c:pt>
                <c:pt idx="5452">
                  <c:v>42374</c:v>
                </c:pt>
                <c:pt idx="5453">
                  <c:v>42375</c:v>
                </c:pt>
                <c:pt idx="5454">
                  <c:v>42376</c:v>
                </c:pt>
                <c:pt idx="5455">
                  <c:v>42377</c:v>
                </c:pt>
                <c:pt idx="5456">
                  <c:v>42378</c:v>
                </c:pt>
                <c:pt idx="5457">
                  <c:v>42379</c:v>
                </c:pt>
                <c:pt idx="5458">
                  <c:v>42380</c:v>
                </c:pt>
                <c:pt idx="5459">
                  <c:v>42381</c:v>
                </c:pt>
                <c:pt idx="5460">
                  <c:v>42382</c:v>
                </c:pt>
                <c:pt idx="5461">
                  <c:v>42383</c:v>
                </c:pt>
                <c:pt idx="5462">
                  <c:v>42384</c:v>
                </c:pt>
                <c:pt idx="5463">
                  <c:v>42385</c:v>
                </c:pt>
                <c:pt idx="5464">
                  <c:v>42386</c:v>
                </c:pt>
                <c:pt idx="5465">
                  <c:v>42387</c:v>
                </c:pt>
                <c:pt idx="5466">
                  <c:v>42388</c:v>
                </c:pt>
                <c:pt idx="5467">
                  <c:v>42389</c:v>
                </c:pt>
                <c:pt idx="5468">
                  <c:v>42390</c:v>
                </c:pt>
                <c:pt idx="5469">
                  <c:v>42391</c:v>
                </c:pt>
                <c:pt idx="5470">
                  <c:v>42392</c:v>
                </c:pt>
                <c:pt idx="5471">
                  <c:v>42393</c:v>
                </c:pt>
                <c:pt idx="5472">
                  <c:v>42394</c:v>
                </c:pt>
                <c:pt idx="5473">
                  <c:v>42395</c:v>
                </c:pt>
                <c:pt idx="5474">
                  <c:v>42396</c:v>
                </c:pt>
                <c:pt idx="5475">
                  <c:v>42397</c:v>
                </c:pt>
                <c:pt idx="5476">
                  <c:v>42398</c:v>
                </c:pt>
                <c:pt idx="5477">
                  <c:v>42399</c:v>
                </c:pt>
                <c:pt idx="5478">
                  <c:v>42400</c:v>
                </c:pt>
                <c:pt idx="5479">
                  <c:v>42401</c:v>
                </c:pt>
                <c:pt idx="5480">
                  <c:v>42402</c:v>
                </c:pt>
                <c:pt idx="5481">
                  <c:v>42403</c:v>
                </c:pt>
                <c:pt idx="5482">
                  <c:v>42404</c:v>
                </c:pt>
                <c:pt idx="5483">
                  <c:v>42405</c:v>
                </c:pt>
                <c:pt idx="5484">
                  <c:v>42406</c:v>
                </c:pt>
                <c:pt idx="5485">
                  <c:v>42407</c:v>
                </c:pt>
                <c:pt idx="5486">
                  <c:v>42408</c:v>
                </c:pt>
                <c:pt idx="5487">
                  <c:v>42409</c:v>
                </c:pt>
                <c:pt idx="5488">
                  <c:v>42410</c:v>
                </c:pt>
                <c:pt idx="5489">
                  <c:v>42411</c:v>
                </c:pt>
                <c:pt idx="5490">
                  <c:v>42412</c:v>
                </c:pt>
                <c:pt idx="5491">
                  <c:v>42413</c:v>
                </c:pt>
                <c:pt idx="5492">
                  <c:v>42414</c:v>
                </c:pt>
                <c:pt idx="5493">
                  <c:v>42415</c:v>
                </c:pt>
                <c:pt idx="5494">
                  <c:v>42416</c:v>
                </c:pt>
                <c:pt idx="5495">
                  <c:v>42417</c:v>
                </c:pt>
                <c:pt idx="5496">
                  <c:v>42418</c:v>
                </c:pt>
                <c:pt idx="5497">
                  <c:v>42419</c:v>
                </c:pt>
                <c:pt idx="5498">
                  <c:v>42420</c:v>
                </c:pt>
                <c:pt idx="5499">
                  <c:v>42421</c:v>
                </c:pt>
                <c:pt idx="5500">
                  <c:v>42422</c:v>
                </c:pt>
                <c:pt idx="5501">
                  <c:v>42423</c:v>
                </c:pt>
                <c:pt idx="5502">
                  <c:v>42424</c:v>
                </c:pt>
                <c:pt idx="5503">
                  <c:v>42425</c:v>
                </c:pt>
                <c:pt idx="5504">
                  <c:v>42426</c:v>
                </c:pt>
                <c:pt idx="5505">
                  <c:v>42427</c:v>
                </c:pt>
                <c:pt idx="5506">
                  <c:v>42428</c:v>
                </c:pt>
                <c:pt idx="5507">
                  <c:v>42429</c:v>
                </c:pt>
                <c:pt idx="5508">
                  <c:v>42430</c:v>
                </c:pt>
                <c:pt idx="5509">
                  <c:v>42431</c:v>
                </c:pt>
                <c:pt idx="5510">
                  <c:v>42432</c:v>
                </c:pt>
                <c:pt idx="5511">
                  <c:v>42433</c:v>
                </c:pt>
                <c:pt idx="5512">
                  <c:v>42434</c:v>
                </c:pt>
                <c:pt idx="5513">
                  <c:v>42435</c:v>
                </c:pt>
                <c:pt idx="5514">
                  <c:v>42436</c:v>
                </c:pt>
                <c:pt idx="5515">
                  <c:v>42437</c:v>
                </c:pt>
                <c:pt idx="5516">
                  <c:v>42438</c:v>
                </c:pt>
                <c:pt idx="5517">
                  <c:v>42439</c:v>
                </c:pt>
                <c:pt idx="5518">
                  <c:v>42440</c:v>
                </c:pt>
                <c:pt idx="5519">
                  <c:v>42441</c:v>
                </c:pt>
                <c:pt idx="5520">
                  <c:v>42442</c:v>
                </c:pt>
                <c:pt idx="5521">
                  <c:v>42443</c:v>
                </c:pt>
                <c:pt idx="5522">
                  <c:v>42444</c:v>
                </c:pt>
                <c:pt idx="5523">
                  <c:v>42445</c:v>
                </c:pt>
                <c:pt idx="5524">
                  <c:v>42446</c:v>
                </c:pt>
                <c:pt idx="5525">
                  <c:v>42447</c:v>
                </c:pt>
                <c:pt idx="5526">
                  <c:v>42448</c:v>
                </c:pt>
                <c:pt idx="5527">
                  <c:v>42449</c:v>
                </c:pt>
                <c:pt idx="5528">
                  <c:v>42450</c:v>
                </c:pt>
                <c:pt idx="5529">
                  <c:v>42451</c:v>
                </c:pt>
                <c:pt idx="5530">
                  <c:v>42452</c:v>
                </c:pt>
                <c:pt idx="5531">
                  <c:v>42453</c:v>
                </c:pt>
                <c:pt idx="5532">
                  <c:v>42454</c:v>
                </c:pt>
                <c:pt idx="5533">
                  <c:v>42455</c:v>
                </c:pt>
                <c:pt idx="5534">
                  <c:v>42456</c:v>
                </c:pt>
                <c:pt idx="5535">
                  <c:v>42457</c:v>
                </c:pt>
                <c:pt idx="5536">
                  <c:v>42458</c:v>
                </c:pt>
                <c:pt idx="5537">
                  <c:v>42459</c:v>
                </c:pt>
                <c:pt idx="5538">
                  <c:v>42460</c:v>
                </c:pt>
                <c:pt idx="5539">
                  <c:v>42461</c:v>
                </c:pt>
                <c:pt idx="5540">
                  <c:v>42462</c:v>
                </c:pt>
                <c:pt idx="5541">
                  <c:v>42463</c:v>
                </c:pt>
                <c:pt idx="5542">
                  <c:v>42464</c:v>
                </c:pt>
                <c:pt idx="5543">
                  <c:v>42465</c:v>
                </c:pt>
                <c:pt idx="5544">
                  <c:v>42466</c:v>
                </c:pt>
                <c:pt idx="5545">
                  <c:v>42467</c:v>
                </c:pt>
                <c:pt idx="5546">
                  <c:v>42468</c:v>
                </c:pt>
                <c:pt idx="5547">
                  <c:v>42469</c:v>
                </c:pt>
                <c:pt idx="5548">
                  <c:v>42470</c:v>
                </c:pt>
                <c:pt idx="5549">
                  <c:v>42471</c:v>
                </c:pt>
                <c:pt idx="5550">
                  <c:v>42472</c:v>
                </c:pt>
                <c:pt idx="5551">
                  <c:v>42473</c:v>
                </c:pt>
                <c:pt idx="5552">
                  <c:v>42474</c:v>
                </c:pt>
                <c:pt idx="5553">
                  <c:v>42475</c:v>
                </c:pt>
                <c:pt idx="5554">
                  <c:v>42476</c:v>
                </c:pt>
                <c:pt idx="5555">
                  <c:v>42477</c:v>
                </c:pt>
                <c:pt idx="5556">
                  <c:v>42478</c:v>
                </c:pt>
                <c:pt idx="5557">
                  <c:v>42479</c:v>
                </c:pt>
                <c:pt idx="5558">
                  <c:v>42480</c:v>
                </c:pt>
                <c:pt idx="5559">
                  <c:v>42481</c:v>
                </c:pt>
                <c:pt idx="5560">
                  <c:v>42482</c:v>
                </c:pt>
                <c:pt idx="5561">
                  <c:v>42483</c:v>
                </c:pt>
                <c:pt idx="5562">
                  <c:v>42484</c:v>
                </c:pt>
                <c:pt idx="5563">
                  <c:v>42485</c:v>
                </c:pt>
                <c:pt idx="5564">
                  <c:v>42486</c:v>
                </c:pt>
                <c:pt idx="5565">
                  <c:v>42487</c:v>
                </c:pt>
                <c:pt idx="5566">
                  <c:v>42488</c:v>
                </c:pt>
                <c:pt idx="5567">
                  <c:v>42489</c:v>
                </c:pt>
                <c:pt idx="5568">
                  <c:v>42490</c:v>
                </c:pt>
                <c:pt idx="5569">
                  <c:v>42491</c:v>
                </c:pt>
                <c:pt idx="5570">
                  <c:v>42492</c:v>
                </c:pt>
                <c:pt idx="5571">
                  <c:v>42493</c:v>
                </c:pt>
                <c:pt idx="5572">
                  <c:v>42494</c:v>
                </c:pt>
                <c:pt idx="5573">
                  <c:v>42495</c:v>
                </c:pt>
                <c:pt idx="5574">
                  <c:v>42496</c:v>
                </c:pt>
                <c:pt idx="5575">
                  <c:v>42497</c:v>
                </c:pt>
                <c:pt idx="5576">
                  <c:v>42498</c:v>
                </c:pt>
                <c:pt idx="5577">
                  <c:v>42499</c:v>
                </c:pt>
                <c:pt idx="5578">
                  <c:v>42500</c:v>
                </c:pt>
                <c:pt idx="5579">
                  <c:v>42501</c:v>
                </c:pt>
                <c:pt idx="5580">
                  <c:v>42502</c:v>
                </c:pt>
                <c:pt idx="5581">
                  <c:v>42503</c:v>
                </c:pt>
                <c:pt idx="5582">
                  <c:v>42504</c:v>
                </c:pt>
                <c:pt idx="5583">
                  <c:v>42505</c:v>
                </c:pt>
                <c:pt idx="5584">
                  <c:v>42506</c:v>
                </c:pt>
                <c:pt idx="5585">
                  <c:v>42507</c:v>
                </c:pt>
                <c:pt idx="5586">
                  <c:v>42508</c:v>
                </c:pt>
                <c:pt idx="5587">
                  <c:v>42509</c:v>
                </c:pt>
                <c:pt idx="5588">
                  <c:v>42510</c:v>
                </c:pt>
                <c:pt idx="5589">
                  <c:v>42511</c:v>
                </c:pt>
                <c:pt idx="5590">
                  <c:v>42512</c:v>
                </c:pt>
                <c:pt idx="5591">
                  <c:v>42513</c:v>
                </c:pt>
                <c:pt idx="5592">
                  <c:v>42514</c:v>
                </c:pt>
                <c:pt idx="5593">
                  <c:v>42515</c:v>
                </c:pt>
                <c:pt idx="5594">
                  <c:v>42516</c:v>
                </c:pt>
                <c:pt idx="5595">
                  <c:v>42517</c:v>
                </c:pt>
                <c:pt idx="5596">
                  <c:v>42518</c:v>
                </c:pt>
                <c:pt idx="5597">
                  <c:v>42519</c:v>
                </c:pt>
                <c:pt idx="5598">
                  <c:v>42520</c:v>
                </c:pt>
                <c:pt idx="5599">
                  <c:v>42521</c:v>
                </c:pt>
                <c:pt idx="5600">
                  <c:v>42522</c:v>
                </c:pt>
                <c:pt idx="5601">
                  <c:v>42523</c:v>
                </c:pt>
                <c:pt idx="5602">
                  <c:v>42524</c:v>
                </c:pt>
                <c:pt idx="5603">
                  <c:v>42525</c:v>
                </c:pt>
                <c:pt idx="5604">
                  <c:v>42526</c:v>
                </c:pt>
                <c:pt idx="5605">
                  <c:v>42527</c:v>
                </c:pt>
                <c:pt idx="5606">
                  <c:v>42528</c:v>
                </c:pt>
                <c:pt idx="5607">
                  <c:v>42529</c:v>
                </c:pt>
                <c:pt idx="5608">
                  <c:v>42530</c:v>
                </c:pt>
                <c:pt idx="5609">
                  <c:v>42531</c:v>
                </c:pt>
                <c:pt idx="5610">
                  <c:v>42532</c:v>
                </c:pt>
                <c:pt idx="5611">
                  <c:v>42533</c:v>
                </c:pt>
                <c:pt idx="5612">
                  <c:v>42534</c:v>
                </c:pt>
                <c:pt idx="5613">
                  <c:v>42535</c:v>
                </c:pt>
                <c:pt idx="5614">
                  <c:v>42536</c:v>
                </c:pt>
                <c:pt idx="5615">
                  <c:v>42537</c:v>
                </c:pt>
                <c:pt idx="5616">
                  <c:v>42538</c:v>
                </c:pt>
                <c:pt idx="5617">
                  <c:v>42539</c:v>
                </c:pt>
                <c:pt idx="5618">
                  <c:v>42540</c:v>
                </c:pt>
                <c:pt idx="5619">
                  <c:v>42541</c:v>
                </c:pt>
                <c:pt idx="5620">
                  <c:v>42542</c:v>
                </c:pt>
                <c:pt idx="5621">
                  <c:v>42543</c:v>
                </c:pt>
                <c:pt idx="5622">
                  <c:v>42544</c:v>
                </c:pt>
                <c:pt idx="5623">
                  <c:v>42545</c:v>
                </c:pt>
                <c:pt idx="5624">
                  <c:v>42546</c:v>
                </c:pt>
                <c:pt idx="5625">
                  <c:v>42547</c:v>
                </c:pt>
                <c:pt idx="5626">
                  <c:v>42548</c:v>
                </c:pt>
                <c:pt idx="5627">
                  <c:v>42549</c:v>
                </c:pt>
                <c:pt idx="5628">
                  <c:v>42550</c:v>
                </c:pt>
                <c:pt idx="5629">
                  <c:v>42551</c:v>
                </c:pt>
                <c:pt idx="5630">
                  <c:v>42552</c:v>
                </c:pt>
                <c:pt idx="5631">
                  <c:v>42553</c:v>
                </c:pt>
                <c:pt idx="5632">
                  <c:v>42554</c:v>
                </c:pt>
                <c:pt idx="5633">
                  <c:v>42555</c:v>
                </c:pt>
                <c:pt idx="5634">
                  <c:v>42556</c:v>
                </c:pt>
                <c:pt idx="5635">
                  <c:v>42557</c:v>
                </c:pt>
                <c:pt idx="5636">
                  <c:v>42558</c:v>
                </c:pt>
                <c:pt idx="5637">
                  <c:v>42559</c:v>
                </c:pt>
                <c:pt idx="5638">
                  <c:v>42560</c:v>
                </c:pt>
                <c:pt idx="5639">
                  <c:v>42561</c:v>
                </c:pt>
                <c:pt idx="5640">
                  <c:v>42562</c:v>
                </c:pt>
                <c:pt idx="5641">
                  <c:v>42563</c:v>
                </c:pt>
                <c:pt idx="5642">
                  <c:v>42564</c:v>
                </c:pt>
                <c:pt idx="5643">
                  <c:v>42565</c:v>
                </c:pt>
                <c:pt idx="5644">
                  <c:v>42566</c:v>
                </c:pt>
                <c:pt idx="5645">
                  <c:v>42567</c:v>
                </c:pt>
                <c:pt idx="5646">
                  <c:v>42568</c:v>
                </c:pt>
                <c:pt idx="5647">
                  <c:v>42569</c:v>
                </c:pt>
                <c:pt idx="5648">
                  <c:v>42570</c:v>
                </c:pt>
                <c:pt idx="5649">
                  <c:v>42571</c:v>
                </c:pt>
                <c:pt idx="5650">
                  <c:v>42572</c:v>
                </c:pt>
                <c:pt idx="5651">
                  <c:v>42573</c:v>
                </c:pt>
                <c:pt idx="5652">
                  <c:v>42574</c:v>
                </c:pt>
                <c:pt idx="5653">
                  <c:v>42575</c:v>
                </c:pt>
                <c:pt idx="5654">
                  <c:v>42576</c:v>
                </c:pt>
                <c:pt idx="5655">
                  <c:v>42577</c:v>
                </c:pt>
                <c:pt idx="5656">
                  <c:v>42578</c:v>
                </c:pt>
                <c:pt idx="5657">
                  <c:v>42579</c:v>
                </c:pt>
                <c:pt idx="5658">
                  <c:v>42580</c:v>
                </c:pt>
                <c:pt idx="5659">
                  <c:v>42581</c:v>
                </c:pt>
                <c:pt idx="5660">
                  <c:v>42582</c:v>
                </c:pt>
                <c:pt idx="5661">
                  <c:v>42583</c:v>
                </c:pt>
                <c:pt idx="5662">
                  <c:v>42584</c:v>
                </c:pt>
                <c:pt idx="5663">
                  <c:v>42585</c:v>
                </c:pt>
                <c:pt idx="5664">
                  <c:v>42586</c:v>
                </c:pt>
                <c:pt idx="5665">
                  <c:v>42587</c:v>
                </c:pt>
                <c:pt idx="5666">
                  <c:v>42588</c:v>
                </c:pt>
                <c:pt idx="5667">
                  <c:v>42589</c:v>
                </c:pt>
                <c:pt idx="5668">
                  <c:v>42590</c:v>
                </c:pt>
                <c:pt idx="5669">
                  <c:v>42591</c:v>
                </c:pt>
                <c:pt idx="5670">
                  <c:v>42592</c:v>
                </c:pt>
                <c:pt idx="5671">
                  <c:v>42593</c:v>
                </c:pt>
                <c:pt idx="5672">
                  <c:v>42594</c:v>
                </c:pt>
                <c:pt idx="5673">
                  <c:v>42595</c:v>
                </c:pt>
                <c:pt idx="5674">
                  <c:v>42596</c:v>
                </c:pt>
                <c:pt idx="5675">
                  <c:v>42597</c:v>
                </c:pt>
                <c:pt idx="5676">
                  <c:v>42598</c:v>
                </c:pt>
                <c:pt idx="5677">
                  <c:v>42599</c:v>
                </c:pt>
                <c:pt idx="5678">
                  <c:v>42600</c:v>
                </c:pt>
                <c:pt idx="5679">
                  <c:v>42601</c:v>
                </c:pt>
                <c:pt idx="5680">
                  <c:v>42602</c:v>
                </c:pt>
                <c:pt idx="5681">
                  <c:v>42603</c:v>
                </c:pt>
                <c:pt idx="5682">
                  <c:v>42604</c:v>
                </c:pt>
                <c:pt idx="5683">
                  <c:v>42605</c:v>
                </c:pt>
                <c:pt idx="5684">
                  <c:v>42606</c:v>
                </c:pt>
                <c:pt idx="5685">
                  <c:v>42607</c:v>
                </c:pt>
                <c:pt idx="5686">
                  <c:v>42608</c:v>
                </c:pt>
                <c:pt idx="5687">
                  <c:v>42609</c:v>
                </c:pt>
                <c:pt idx="5688">
                  <c:v>42610</c:v>
                </c:pt>
                <c:pt idx="5689">
                  <c:v>42611</c:v>
                </c:pt>
                <c:pt idx="5690">
                  <c:v>42612</c:v>
                </c:pt>
                <c:pt idx="5691">
                  <c:v>42613</c:v>
                </c:pt>
                <c:pt idx="5692">
                  <c:v>42614</c:v>
                </c:pt>
                <c:pt idx="5693">
                  <c:v>42615</c:v>
                </c:pt>
                <c:pt idx="5694">
                  <c:v>42616</c:v>
                </c:pt>
                <c:pt idx="5695">
                  <c:v>42617</c:v>
                </c:pt>
                <c:pt idx="5696">
                  <c:v>42618</c:v>
                </c:pt>
                <c:pt idx="5697">
                  <c:v>42619</c:v>
                </c:pt>
                <c:pt idx="5698">
                  <c:v>42620</c:v>
                </c:pt>
                <c:pt idx="5699">
                  <c:v>42621</c:v>
                </c:pt>
                <c:pt idx="5700">
                  <c:v>42622</c:v>
                </c:pt>
                <c:pt idx="5701">
                  <c:v>42623</c:v>
                </c:pt>
                <c:pt idx="5702">
                  <c:v>42624</c:v>
                </c:pt>
                <c:pt idx="5703">
                  <c:v>42625</c:v>
                </c:pt>
                <c:pt idx="5704">
                  <c:v>42626</c:v>
                </c:pt>
                <c:pt idx="5705">
                  <c:v>42627</c:v>
                </c:pt>
                <c:pt idx="5706">
                  <c:v>42628</c:v>
                </c:pt>
                <c:pt idx="5707">
                  <c:v>42629</c:v>
                </c:pt>
                <c:pt idx="5708">
                  <c:v>42630</c:v>
                </c:pt>
                <c:pt idx="5709">
                  <c:v>42631</c:v>
                </c:pt>
                <c:pt idx="5710">
                  <c:v>42632</c:v>
                </c:pt>
                <c:pt idx="5711">
                  <c:v>42633</c:v>
                </c:pt>
                <c:pt idx="5712">
                  <c:v>42634</c:v>
                </c:pt>
                <c:pt idx="5713">
                  <c:v>42635</c:v>
                </c:pt>
                <c:pt idx="5714">
                  <c:v>42636</c:v>
                </c:pt>
                <c:pt idx="5715">
                  <c:v>42637</c:v>
                </c:pt>
                <c:pt idx="5716">
                  <c:v>42638</c:v>
                </c:pt>
                <c:pt idx="5717">
                  <c:v>42639</c:v>
                </c:pt>
                <c:pt idx="5718">
                  <c:v>42640</c:v>
                </c:pt>
                <c:pt idx="5719">
                  <c:v>42641</c:v>
                </c:pt>
                <c:pt idx="5720">
                  <c:v>42642</c:v>
                </c:pt>
                <c:pt idx="5721">
                  <c:v>42643</c:v>
                </c:pt>
                <c:pt idx="5722">
                  <c:v>42644</c:v>
                </c:pt>
                <c:pt idx="5723">
                  <c:v>42645</c:v>
                </c:pt>
                <c:pt idx="5724">
                  <c:v>42646</c:v>
                </c:pt>
                <c:pt idx="5725">
                  <c:v>42647</c:v>
                </c:pt>
                <c:pt idx="5726">
                  <c:v>42648</c:v>
                </c:pt>
                <c:pt idx="5727">
                  <c:v>42649</c:v>
                </c:pt>
                <c:pt idx="5728">
                  <c:v>42650</c:v>
                </c:pt>
                <c:pt idx="5729">
                  <c:v>42651</c:v>
                </c:pt>
                <c:pt idx="5730">
                  <c:v>42652</c:v>
                </c:pt>
                <c:pt idx="5731">
                  <c:v>42653</c:v>
                </c:pt>
                <c:pt idx="5732">
                  <c:v>42654</c:v>
                </c:pt>
                <c:pt idx="5733">
                  <c:v>42655</c:v>
                </c:pt>
                <c:pt idx="5734">
                  <c:v>42656</c:v>
                </c:pt>
                <c:pt idx="5735">
                  <c:v>42657</c:v>
                </c:pt>
                <c:pt idx="5736">
                  <c:v>42658</c:v>
                </c:pt>
                <c:pt idx="5737">
                  <c:v>42659</c:v>
                </c:pt>
                <c:pt idx="5738">
                  <c:v>42660</c:v>
                </c:pt>
                <c:pt idx="5739">
                  <c:v>42661</c:v>
                </c:pt>
                <c:pt idx="5740">
                  <c:v>42662</c:v>
                </c:pt>
                <c:pt idx="5741">
                  <c:v>42663</c:v>
                </c:pt>
                <c:pt idx="5742">
                  <c:v>42664</c:v>
                </c:pt>
                <c:pt idx="5743">
                  <c:v>42665</c:v>
                </c:pt>
                <c:pt idx="5744">
                  <c:v>42666</c:v>
                </c:pt>
                <c:pt idx="5745">
                  <c:v>42667</c:v>
                </c:pt>
                <c:pt idx="5746">
                  <c:v>42668</c:v>
                </c:pt>
                <c:pt idx="5747">
                  <c:v>42669</c:v>
                </c:pt>
                <c:pt idx="5748">
                  <c:v>42670</c:v>
                </c:pt>
                <c:pt idx="5749">
                  <c:v>42671</c:v>
                </c:pt>
                <c:pt idx="5750">
                  <c:v>42672</c:v>
                </c:pt>
                <c:pt idx="5751">
                  <c:v>42673</c:v>
                </c:pt>
                <c:pt idx="5752">
                  <c:v>42674</c:v>
                </c:pt>
                <c:pt idx="5753">
                  <c:v>42675</c:v>
                </c:pt>
                <c:pt idx="5754">
                  <c:v>42676</c:v>
                </c:pt>
                <c:pt idx="5755">
                  <c:v>42677</c:v>
                </c:pt>
                <c:pt idx="5756">
                  <c:v>42678</c:v>
                </c:pt>
                <c:pt idx="5757">
                  <c:v>42679</c:v>
                </c:pt>
                <c:pt idx="5758">
                  <c:v>42680</c:v>
                </c:pt>
                <c:pt idx="5759">
                  <c:v>42681</c:v>
                </c:pt>
                <c:pt idx="5760">
                  <c:v>42682</c:v>
                </c:pt>
                <c:pt idx="5761">
                  <c:v>42683</c:v>
                </c:pt>
                <c:pt idx="5762">
                  <c:v>42684</c:v>
                </c:pt>
                <c:pt idx="5763">
                  <c:v>42685</c:v>
                </c:pt>
                <c:pt idx="5764">
                  <c:v>42686</c:v>
                </c:pt>
                <c:pt idx="5765">
                  <c:v>42687</c:v>
                </c:pt>
                <c:pt idx="5766">
                  <c:v>42688</c:v>
                </c:pt>
                <c:pt idx="5767">
                  <c:v>42689</c:v>
                </c:pt>
                <c:pt idx="5768">
                  <c:v>42690</c:v>
                </c:pt>
                <c:pt idx="5769">
                  <c:v>42691</c:v>
                </c:pt>
                <c:pt idx="5770">
                  <c:v>42692</c:v>
                </c:pt>
                <c:pt idx="5771">
                  <c:v>42693</c:v>
                </c:pt>
                <c:pt idx="5772">
                  <c:v>42694</c:v>
                </c:pt>
                <c:pt idx="5773">
                  <c:v>42695</c:v>
                </c:pt>
                <c:pt idx="5774">
                  <c:v>42696</c:v>
                </c:pt>
                <c:pt idx="5775">
                  <c:v>42697</c:v>
                </c:pt>
                <c:pt idx="5776">
                  <c:v>42698</c:v>
                </c:pt>
                <c:pt idx="5777">
                  <c:v>42699</c:v>
                </c:pt>
                <c:pt idx="5778">
                  <c:v>42700</c:v>
                </c:pt>
                <c:pt idx="5779">
                  <c:v>42701</c:v>
                </c:pt>
                <c:pt idx="5780">
                  <c:v>42702</c:v>
                </c:pt>
                <c:pt idx="5781">
                  <c:v>42703</c:v>
                </c:pt>
                <c:pt idx="5782">
                  <c:v>42704</c:v>
                </c:pt>
                <c:pt idx="5783">
                  <c:v>42705</c:v>
                </c:pt>
                <c:pt idx="5784">
                  <c:v>42706</c:v>
                </c:pt>
                <c:pt idx="5785">
                  <c:v>42707</c:v>
                </c:pt>
                <c:pt idx="5786">
                  <c:v>42708</c:v>
                </c:pt>
                <c:pt idx="5787">
                  <c:v>42709</c:v>
                </c:pt>
                <c:pt idx="5788">
                  <c:v>42710</c:v>
                </c:pt>
                <c:pt idx="5789">
                  <c:v>42711</c:v>
                </c:pt>
                <c:pt idx="5790">
                  <c:v>42712</c:v>
                </c:pt>
                <c:pt idx="5791">
                  <c:v>42713</c:v>
                </c:pt>
                <c:pt idx="5792">
                  <c:v>42714</c:v>
                </c:pt>
                <c:pt idx="5793">
                  <c:v>42715</c:v>
                </c:pt>
                <c:pt idx="5794">
                  <c:v>42716</c:v>
                </c:pt>
                <c:pt idx="5795">
                  <c:v>42717</c:v>
                </c:pt>
                <c:pt idx="5796">
                  <c:v>42718</c:v>
                </c:pt>
                <c:pt idx="5797">
                  <c:v>42719</c:v>
                </c:pt>
                <c:pt idx="5798">
                  <c:v>42720</c:v>
                </c:pt>
                <c:pt idx="5799">
                  <c:v>42721</c:v>
                </c:pt>
                <c:pt idx="5800">
                  <c:v>42722</c:v>
                </c:pt>
                <c:pt idx="5801">
                  <c:v>42723</c:v>
                </c:pt>
                <c:pt idx="5802">
                  <c:v>42724</c:v>
                </c:pt>
                <c:pt idx="5803">
                  <c:v>42725</c:v>
                </c:pt>
                <c:pt idx="5804">
                  <c:v>42726</c:v>
                </c:pt>
                <c:pt idx="5805">
                  <c:v>42727</c:v>
                </c:pt>
                <c:pt idx="5806">
                  <c:v>42728</c:v>
                </c:pt>
                <c:pt idx="5807">
                  <c:v>42729</c:v>
                </c:pt>
                <c:pt idx="5808">
                  <c:v>42730</c:v>
                </c:pt>
                <c:pt idx="5809">
                  <c:v>42731</c:v>
                </c:pt>
                <c:pt idx="5810">
                  <c:v>42732</c:v>
                </c:pt>
                <c:pt idx="5811">
                  <c:v>42733</c:v>
                </c:pt>
                <c:pt idx="5812">
                  <c:v>42734</c:v>
                </c:pt>
                <c:pt idx="5813">
                  <c:v>42735</c:v>
                </c:pt>
                <c:pt idx="5814">
                  <c:v>42736</c:v>
                </c:pt>
                <c:pt idx="5815">
                  <c:v>42737</c:v>
                </c:pt>
                <c:pt idx="5816">
                  <c:v>42738</c:v>
                </c:pt>
                <c:pt idx="5817">
                  <c:v>42739</c:v>
                </c:pt>
                <c:pt idx="5818">
                  <c:v>42740</c:v>
                </c:pt>
                <c:pt idx="5819">
                  <c:v>42741</c:v>
                </c:pt>
                <c:pt idx="5820">
                  <c:v>42742</c:v>
                </c:pt>
                <c:pt idx="5821">
                  <c:v>42743</c:v>
                </c:pt>
                <c:pt idx="5822">
                  <c:v>42744</c:v>
                </c:pt>
                <c:pt idx="5823">
                  <c:v>42745</c:v>
                </c:pt>
                <c:pt idx="5824">
                  <c:v>42746</c:v>
                </c:pt>
                <c:pt idx="5825">
                  <c:v>42747</c:v>
                </c:pt>
                <c:pt idx="5826">
                  <c:v>42748</c:v>
                </c:pt>
                <c:pt idx="5827">
                  <c:v>42749</c:v>
                </c:pt>
                <c:pt idx="5828">
                  <c:v>42750</c:v>
                </c:pt>
                <c:pt idx="5829">
                  <c:v>42751</c:v>
                </c:pt>
                <c:pt idx="5830">
                  <c:v>42752</c:v>
                </c:pt>
                <c:pt idx="5831">
                  <c:v>42753</c:v>
                </c:pt>
                <c:pt idx="5832">
                  <c:v>42754</c:v>
                </c:pt>
                <c:pt idx="5833">
                  <c:v>42755</c:v>
                </c:pt>
                <c:pt idx="5834">
                  <c:v>42756</c:v>
                </c:pt>
                <c:pt idx="5835">
                  <c:v>42757</c:v>
                </c:pt>
                <c:pt idx="5836">
                  <c:v>42758</c:v>
                </c:pt>
                <c:pt idx="5837">
                  <c:v>42759</c:v>
                </c:pt>
                <c:pt idx="5838">
                  <c:v>42760</c:v>
                </c:pt>
                <c:pt idx="5839">
                  <c:v>42761</c:v>
                </c:pt>
                <c:pt idx="5840">
                  <c:v>42762</c:v>
                </c:pt>
                <c:pt idx="5841">
                  <c:v>42763</c:v>
                </c:pt>
                <c:pt idx="5842">
                  <c:v>42764</c:v>
                </c:pt>
                <c:pt idx="5843">
                  <c:v>42765</c:v>
                </c:pt>
                <c:pt idx="5844">
                  <c:v>42766</c:v>
                </c:pt>
                <c:pt idx="5845">
                  <c:v>42767</c:v>
                </c:pt>
                <c:pt idx="5846">
                  <c:v>42768</c:v>
                </c:pt>
                <c:pt idx="5847">
                  <c:v>42769</c:v>
                </c:pt>
                <c:pt idx="5848">
                  <c:v>42770</c:v>
                </c:pt>
                <c:pt idx="5849">
                  <c:v>42771</c:v>
                </c:pt>
                <c:pt idx="5850">
                  <c:v>42772</c:v>
                </c:pt>
                <c:pt idx="5851">
                  <c:v>42773</c:v>
                </c:pt>
                <c:pt idx="5852">
                  <c:v>42774</c:v>
                </c:pt>
                <c:pt idx="5853">
                  <c:v>42775</c:v>
                </c:pt>
                <c:pt idx="5854">
                  <c:v>42776</c:v>
                </c:pt>
                <c:pt idx="5855">
                  <c:v>42777</c:v>
                </c:pt>
                <c:pt idx="5856">
                  <c:v>42778</c:v>
                </c:pt>
                <c:pt idx="5857">
                  <c:v>42779</c:v>
                </c:pt>
                <c:pt idx="5858">
                  <c:v>42780</c:v>
                </c:pt>
                <c:pt idx="5859">
                  <c:v>42781</c:v>
                </c:pt>
                <c:pt idx="5860">
                  <c:v>42782</c:v>
                </c:pt>
                <c:pt idx="5861">
                  <c:v>42783</c:v>
                </c:pt>
                <c:pt idx="5862">
                  <c:v>42784</c:v>
                </c:pt>
                <c:pt idx="5863">
                  <c:v>42785</c:v>
                </c:pt>
                <c:pt idx="5864">
                  <c:v>42786</c:v>
                </c:pt>
                <c:pt idx="5865">
                  <c:v>42787</c:v>
                </c:pt>
                <c:pt idx="5866">
                  <c:v>42788</c:v>
                </c:pt>
                <c:pt idx="5867">
                  <c:v>42789</c:v>
                </c:pt>
                <c:pt idx="5868">
                  <c:v>42790</c:v>
                </c:pt>
                <c:pt idx="5869">
                  <c:v>42791</c:v>
                </c:pt>
                <c:pt idx="5870">
                  <c:v>42792</c:v>
                </c:pt>
                <c:pt idx="5871">
                  <c:v>42793</c:v>
                </c:pt>
                <c:pt idx="5872">
                  <c:v>42794</c:v>
                </c:pt>
                <c:pt idx="5873">
                  <c:v>42795</c:v>
                </c:pt>
                <c:pt idx="5874">
                  <c:v>42796</c:v>
                </c:pt>
                <c:pt idx="5875">
                  <c:v>42797</c:v>
                </c:pt>
                <c:pt idx="5876">
                  <c:v>42798</c:v>
                </c:pt>
                <c:pt idx="5877">
                  <c:v>42799</c:v>
                </c:pt>
                <c:pt idx="5878">
                  <c:v>42800</c:v>
                </c:pt>
                <c:pt idx="5879">
                  <c:v>42801</c:v>
                </c:pt>
                <c:pt idx="5880">
                  <c:v>42802</c:v>
                </c:pt>
                <c:pt idx="5881">
                  <c:v>42803</c:v>
                </c:pt>
                <c:pt idx="5882">
                  <c:v>42804</c:v>
                </c:pt>
                <c:pt idx="5883">
                  <c:v>42805</c:v>
                </c:pt>
                <c:pt idx="5884">
                  <c:v>42806</c:v>
                </c:pt>
                <c:pt idx="5885">
                  <c:v>42807</c:v>
                </c:pt>
                <c:pt idx="5886">
                  <c:v>42808</c:v>
                </c:pt>
                <c:pt idx="5887">
                  <c:v>42809</c:v>
                </c:pt>
                <c:pt idx="5888">
                  <c:v>42810</c:v>
                </c:pt>
                <c:pt idx="5889">
                  <c:v>42811</c:v>
                </c:pt>
                <c:pt idx="5890">
                  <c:v>42812</c:v>
                </c:pt>
                <c:pt idx="5891">
                  <c:v>42813</c:v>
                </c:pt>
                <c:pt idx="5892">
                  <c:v>42814</c:v>
                </c:pt>
                <c:pt idx="5893">
                  <c:v>42815</c:v>
                </c:pt>
                <c:pt idx="5894">
                  <c:v>42816</c:v>
                </c:pt>
                <c:pt idx="5895">
                  <c:v>42817</c:v>
                </c:pt>
                <c:pt idx="5896">
                  <c:v>42818</c:v>
                </c:pt>
                <c:pt idx="5897">
                  <c:v>42819</c:v>
                </c:pt>
                <c:pt idx="5898">
                  <c:v>42820</c:v>
                </c:pt>
                <c:pt idx="5899">
                  <c:v>42821</c:v>
                </c:pt>
                <c:pt idx="5900">
                  <c:v>42822</c:v>
                </c:pt>
                <c:pt idx="5901">
                  <c:v>42823</c:v>
                </c:pt>
                <c:pt idx="5902">
                  <c:v>42824</c:v>
                </c:pt>
                <c:pt idx="5903">
                  <c:v>42825</c:v>
                </c:pt>
                <c:pt idx="5904">
                  <c:v>42826</c:v>
                </c:pt>
                <c:pt idx="5905">
                  <c:v>42827</c:v>
                </c:pt>
                <c:pt idx="5906">
                  <c:v>42828</c:v>
                </c:pt>
                <c:pt idx="5907">
                  <c:v>42829</c:v>
                </c:pt>
                <c:pt idx="5908">
                  <c:v>42830</c:v>
                </c:pt>
                <c:pt idx="5909">
                  <c:v>42831</c:v>
                </c:pt>
                <c:pt idx="5910">
                  <c:v>42832</c:v>
                </c:pt>
                <c:pt idx="5911">
                  <c:v>42833</c:v>
                </c:pt>
                <c:pt idx="5912">
                  <c:v>42834</c:v>
                </c:pt>
                <c:pt idx="5913">
                  <c:v>42835</c:v>
                </c:pt>
                <c:pt idx="5914">
                  <c:v>42836</c:v>
                </c:pt>
                <c:pt idx="5915">
                  <c:v>42837</c:v>
                </c:pt>
                <c:pt idx="5916">
                  <c:v>42838</c:v>
                </c:pt>
                <c:pt idx="5917">
                  <c:v>42839</c:v>
                </c:pt>
                <c:pt idx="5918">
                  <c:v>42840</c:v>
                </c:pt>
                <c:pt idx="5919">
                  <c:v>42841</c:v>
                </c:pt>
                <c:pt idx="5920">
                  <c:v>42842</c:v>
                </c:pt>
                <c:pt idx="5921">
                  <c:v>42843</c:v>
                </c:pt>
                <c:pt idx="5922">
                  <c:v>42844</c:v>
                </c:pt>
                <c:pt idx="5923">
                  <c:v>42845</c:v>
                </c:pt>
                <c:pt idx="5924">
                  <c:v>42846</c:v>
                </c:pt>
                <c:pt idx="5925">
                  <c:v>42847</c:v>
                </c:pt>
                <c:pt idx="5926">
                  <c:v>42848</c:v>
                </c:pt>
                <c:pt idx="5927">
                  <c:v>42849</c:v>
                </c:pt>
                <c:pt idx="5928">
                  <c:v>42850</c:v>
                </c:pt>
                <c:pt idx="5929">
                  <c:v>42851</c:v>
                </c:pt>
                <c:pt idx="5930">
                  <c:v>42852</c:v>
                </c:pt>
                <c:pt idx="5931">
                  <c:v>42853</c:v>
                </c:pt>
                <c:pt idx="5932">
                  <c:v>42854</c:v>
                </c:pt>
                <c:pt idx="5933">
                  <c:v>42855</c:v>
                </c:pt>
                <c:pt idx="5934">
                  <c:v>42856</c:v>
                </c:pt>
                <c:pt idx="5935">
                  <c:v>42857</c:v>
                </c:pt>
                <c:pt idx="5936">
                  <c:v>42858</c:v>
                </c:pt>
                <c:pt idx="5937">
                  <c:v>42859</c:v>
                </c:pt>
                <c:pt idx="5938">
                  <c:v>42860</c:v>
                </c:pt>
                <c:pt idx="5939">
                  <c:v>42861</c:v>
                </c:pt>
                <c:pt idx="5940">
                  <c:v>42862</c:v>
                </c:pt>
                <c:pt idx="5941">
                  <c:v>42863</c:v>
                </c:pt>
                <c:pt idx="5942">
                  <c:v>42864</c:v>
                </c:pt>
                <c:pt idx="5943">
                  <c:v>42865</c:v>
                </c:pt>
                <c:pt idx="5944">
                  <c:v>42866</c:v>
                </c:pt>
                <c:pt idx="5945">
                  <c:v>42867</c:v>
                </c:pt>
                <c:pt idx="5946">
                  <c:v>42868</c:v>
                </c:pt>
                <c:pt idx="5947">
                  <c:v>42869</c:v>
                </c:pt>
                <c:pt idx="5948">
                  <c:v>42870</c:v>
                </c:pt>
                <c:pt idx="5949">
                  <c:v>42871</c:v>
                </c:pt>
                <c:pt idx="5950">
                  <c:v>42872</c:v>
                </c:pt>
                <c:pt idx="5951">
                  <c:v>42873</c:v>
                </c:pt>
                <c:pt idx="5952">
                  <c:v>42874</c:v>
                </c:pt>
                <c:pt idx="5953">
                  <c:v>42875</c:v>
                </c:pt>
                <c:pt idx="5954">
                  <c:v>42876</c:v>
                </c:pt>
                <c:pt idx="5955">
                  <c:v>42877</c:v>
                </c:pt>
                <c:pt idx="5956">
                  <c:v>42878</c:v>
                </c:pt>
                <c:pt idx="5957">
                  <c:v>42879</c:v>
                </c:pt>
                <c:pt idx="5958">
                  <c:v>42880</c:v>
                </c:pt>
                <c:pt idx="5959">
                  <c:v>42881</c:v>
                </c:pt>
                <c:pt idx="5960">
                  <c:v>42882</c:v>
                </c:pt>
                <c:pt idx="5961">
                  <c:v>42883</c:v>
                </c:pt>
                <c:pt idx="5962">
                  <c:v>42884</c:v>
                </c:pt>
                <c:pt idx="5963">
                  <c:v>42885</c:v>
                </c:pt>
                <c:pt idx="5964">
                  <c:v>42886</c:v>
                </c:pt>
                <c:pt idx="5965">
                  <c:v>42887</c:v>
                </c:pt>
                <c:pt idx="5966">
                  <c:v>42888</c:v>
                </c:pt>
                <c:pt idx="5967">
                  <c:v>42889</c:v>
                </c:pt>
                <c:pt idx="5968">
                  <c:v>42890</c:v>
                </c:pt>
                <c:pt idx="5969">
                  <c:v>42891</c:v>
                </c:pt>
                <c:pt idx="5970">
                  <c:v>42892</c:v>
                </c:pt>
                <c:pt idx="5971">
                  <c:v>42893</c:v>
                </c:pt>
                <c:pt idx="5972">
                  <c:v>42894</c:v>
                </c:pt>
                <c:pt idx="5973">
                  <c:v>42895</c:v>
                </c:pt>
                <c:pt idx="5974">
                  <c:v>42896</c:v>
                </c:pt>
                <c:pt idx="5975">
                  <c:v>42897</c:v>
                </c:pt>
                <c:pt idx="5976">
                  <c:v>42898</c:v>
                </c:pt>
                <c:pt idx="5977">
                  <c:v>42899</c:v>
                </c:pt>
                <c:pt idx="5978">
                  <c:v>42900</c:v>
                </c:pt>
                <c:pt idx="5979">
                  <c:v>42901</c:v>
                </c:pt>
                <c:pt idx="5980">
                  <c:v>42902</c:v>
                </c:pt>
                <c:pt idx="5981">
                  <c:v>42903</c:v>
                </c:pt>
                <c:pt idx="5982">
                  <c:v>42904</c:v>
                </c:pt>
                <c:pt idx="5983">
                  <c:v>42905</c:v>
                </c:pt>
                <c:pt idx="5984">
                  <c:v>42906</c:v>
                </c:pt>
                <c:pt idx="5985">
                  <c:v>42907</c:v>
                </c:pt>
                <c:pt idx="5986">
                  <c:v>42908</c:v>
                </c:pt>
                <c:pt idx="5987">
                  <c:v>42909</c:v>
                </c:pt>
                <c:pt idx="5988">
                  <c:v>42910</c:v>
                </c:pt>
                <c:pt idx="5989">
                  <c:v>42911</c:v>
                </c:pt>
                <c:pt idx="5990">
                  <c:v>42912</c:v>
                </c:pt>
                <c:pt idx="5991">
                  <c:v>42913</c:v>
                </c:pt>
                <c:pt idx="5992">
                  <c:v>42914</c:v>
                </c:pt>
                <c:pt idx="5993">
                  <c:v>42915</c:v>
                </c:pt>
                <c:pt idx="5994">
                  <c:v>42916</c:v>
                </c:pt>
                <c:pt idx="5995">
                  <c:v>42917</c:v>
                </c:pt>
                <c:pt idx="5996">
                  <c:v>42918</c:v>
                </c:pt>
                <c:pt idx="5997">
                  <c:v>42919</c:v>
                </c:pt>
                <c:pt idx="5998">
                  <c:v>42920</c:v>
                </c:pt>
                <c:pt idx="5999">
                  <c:v>42921</c:v>
                </c:pt>
                <c:pt idx="6000">
                  <c:v>42922</c:v>
                </c:pt>
                <c:pt idx="6001">
                  <c:v>42923</c:v>
                </c:pt>
                <c:pt idx="6002">
                  <c:v>42924</c:v>
                </c:pt>
                <c:pt idx="6003">
                  <c:v>42925</c:v>
                </c:pt>
                <c:pt idx="6004">
                  <c:v>42926</c:v>
                </c:pt>
                <c:pt idx="6005">
                  <c:v>42927</c:v>
                </c:pt>
                <c:pt idx="6006">
                  <c:v>42928</c:v>
                </c:pt>
                <c:pt idx="6007">
                  <c:v>42929</c:v>
                </c:pt>
                <c:pt idx="6008">
                  <c:v>42930</c:v>
                </c:pt>
                <c:pt idx="6009">
                  <c:v>42931</c:v>
                </c:pt>
                <c:pt idx="6010">
                  <c:v>42932</c:v>
                </c:pt>
                <c:pt idx="6011">
                  <c:v>42933</c:v>
                </c:pt>
                <c:pt idx="6012">
                  <c:v>42934</c:v>
                </c:pt>
                <c:pt idx="6013">
                  <c:v>42935</c:v>
                </c:pt>
                <c:pt idx="6014">
                  <c:v>42936</c:v>
                </c:pt>
                <c:pt idx="6015">
                  <c:v>42937</c:v>
                </c:pt>
                <c:pt idx="6016">
                  <c:v>42938</c:v>
                </c:pt>
                <c:pt idx="6017">
                  <c:v>42939</c:v>
                </c:pt>
                <c:pt idx="6018">
                  <c:v>42940</c:v>
                </c:pt>
                <c:pt idx="6019">
                  <c:v>42941</c:v>
                </c:pt>
                <c:pt idx="6020">
                  <c:v>42942</c:v>
                </c:pt>
                <c:pt idx="6021">
                  <c:v>42943</c:v>
                </c:pt>
                <c:pt idx="6022">
                  <c:v>42944</c:v>
                </c:pt>
                <c:pt idx="6023">
                  <c:v>42945</c:v>
                </c:pt>
                <c:pt idx="6024">
                  <c:v>42946</c:v>
                </c:pt>
                <c:pt idx="6025">
                  <c:v>42947</c:v>
                </c:pt>
                <c:pt idx="6026">
                  <c:v>42948</c:v>
                </c:pt>
                <c:pt idx="6027">
                  <c:v>42949</c:v>
                </c:pt>
                <c:pt idx="6028">
                  <c:v>42950</c:v>
                </c:pt>
                <c:pt idx="6029">
                  <c:v>42951</c:v>
                </c:pt>
                <c:pt idx="6030">
                  <c:v>42952</c:v>
                </c:pt>
                <c:pt idx="6031">
                  <c:v>42953</c:v>
                </c:pt>
                <c:pt idx="6032">
                  <c:v>42954</c:v>
                </c:pt>
                <c:pt idx="6033">
                  <c:v>42955</c:v>
                </c:pt>
                <c:pt idx="6034">
                  <c:v>42956</c:v>
                </c:pt>
                <c:pt idx="6035">
                  <c:v>42957</c:v>
                </c:pt>
                <c:pt idx="6036">
                  <c:v>42958</c:v>
                </c:pt>
                <c:pt idx="6037">
                  <c:v>42959</c:v>
                </c:pt>
                <c:pt idx="6038">
                  <c:v>42960</c:v>
                </c:pt>
                <c:pt idx="6039">
                  <c:v>42961</c:v>
                </c:pt>
                <c:pt idx="6040">
                  <c:v>42962</c:v>
                </c:pt>
                <c:pt idx="6041">
                  <c:v>42963</c:v>
                </c:pt>
                <c:pt idx="6042">
                  <c:v>42964</c:v>
                </c:pt>
                <c:pt idx="6043">
                  <c:v>42965</c:v>
                </c:pt>
                <c:pt idx="6044">
                  <c:v>42966</c:v>
                </c:pt>
                <c:pt idx="6045">
                  <c:v>42967</c:v>
                </c:pt>
                <c:pt idx="6046">
                  <c:v>42968</c:v>
                </c:pt>
                <c:pt idx="6047">
                  <c:v>42969</c:v>
                </c:pt>
                <c:pt idx="6048">
                  <c:v>42970</c:v>
                </c:pt>
                <c:pt idx="6049">
                  <c:v>42971</c:v>
                </c:pt>
                <c:pt idx="6050">
                  <c:v>42972</c:v>
                </c:pt>
                <c:pt idx="6051">
                  <c:v>42973</c:v>
                </c:pt>
                <c:pt idx="6052">
                  <c:v>42974</c:v>
                </c:pt>
                <c:pt idx="6053">
                  <c:v>42975</c:v>
                </c:pt>
                <c:pt idx="6054">
                  <c:v>42976</c:v>
                </c:pt>
                <c:pt idx="6055">
                  <c:v>42977</c:v>
                </c:pt>
                <c:pt idx="6056">
                  <c:v>42978</c:v>
                </c:pt>
                <c:pt idx="6057">
                  <c:v>42979</c:v>
                </c:pt>
                <c:pt idx="6058">
                  <c:v>42980</c:v>
                </c:pt>
                <c:pt idx="6059">
                  <c:v>42981</c:v>
                </c:pt>
                <c:pt idx="6060">
                  <c:v>42982</c:v>
                </c:pt>
                <c:pt idx="6061">
                  <c:v>42983</c:v>
                </c:pt>
                <c:pt idx="6062">
                  <c:v>42984</c:v>
                </c:pt>
                <c:pt idx="6063">
                  <c:v>42985</c:v>
                </c:pt>
                <c:pt idx="6064">
                  <c:v>42986</c:v>
                </c:pt>
                <c:pt idx="6065">
                  <c:v>42987</c:v>
                </c:pt>
                <c:pt idx="6066">
                  <c:v>42988</c:v>
                </c:pt>
                <c:pt idx="6067">
                  <c:v>42989</c:v>
                </c:pt>
                <c:pt idx="6068">
                  <c:v>42990</c:v>
                </c:pt>
                <c:pt idx="6069">
                  <c:v>42991</c:v>
                </c:pt>
                <c:pt idx="6070">
                  <c:v>42992</c:v>
                </c:pt>
                <c:pt idx="6071">
                  <c:v>42993</c:v>
                </c:pt>
                <c:pt idx="6072">
                  <c:v>42994</c:v>
                </c:pt>
                <c:pt idx="6073">
                  <c:v>42995</c:v>
                </c:pt>
                <c:pt idx="6074">
                  <c:v>42996</c:v>
                </c:pt>
                <c:pt idx="6075">
                  <c:v>42997</c:v>
                </c:pt>
                <c:pt idx="6076">
                  <c:v>42998</c:v>
                </c:pt>
                <c:pt idx="6077">
                  <c:v>42999</c:v>
                </c:pt>
                <c:pt idx="6078">
                  <c:v>43000</c:v>
                </c:pt>
                <c:pt idx="6079">
                  <c:v>43001</c:v>
                </c:pt>
                <c:pt idx="6080">
                  <c:v>43002</c:v>
                </c:pt>
                <c:pt idx="6081">
                  <c:v>43003</c:v>
                </c:pt>
                <c:pt idx="6082">
                  <c:v>43004</c:v>
                </c:pt>
                <c:pt idx="6083">
                  <c:v>43005</c:v>
                </c:pt>
                <c:pt idx="6084">
                  <c:v>43006</c:v>
                </c:pt>
                <c:pt idx="6085">
                  <c:v>43007</c:v>
                </c:pt>
                <c:pt idx="6086">
                  <c:v>43008</c:v>
                </c:pt>
                <c:pt idx="6087">
                  <c:v>43009</c:v>
                </c:pt>
                <c:pt idx="6088">
                  <c:v>43010</c:v>
                </c:pt>
                <c:pt idx="6089">
                  <c:v>43011</c:v>
                </c:pt>
                <c:pt idx="6090">
                  <c:v>43012</c:v>
                </c:pt>
                <c:pt idx="6091">
                  <c:v>43013</c:v>
                </c:pt>
                <c:pt idx="6092">
                  <c:v>43014</c:v>
                </c:pt>
                <c:pt idx="6093">
                  <c:v>43015</c:v>
                </c:pt>
                <c:pt idx="6094">
                  <c:v>43016</c:v>
                </c:pt>
                <c:pt idx="6095">
                  <c:v>43017</c:v>
                </c:pt>
                <c:pt idx="6096">
                  <c:v>43018</c:v>
                </c:pt>
                <c:pt idx="6097">
                  <c:v>43019</c:v>
                </c:pt>
                <c:pt idx="6098">
                  <c:v>43020</c:v>
                </c:pt>
                <c:pt idx="6099">
                  <c:v>43021</c:v>
                </c:pt>
                <c:pt idx="6100">
                  <c:v>43022</c:v>
                </c:pt>
                <c:pt idx="6101">
                  <c:v>43023</c:v>
                </c:pt>
                <c:pt idx="6102">
                  <c:v>43024</c:v>
                </c:pt>
                <c:pt idx="6103">
                  <c:v>43025</c:v>
                </c:pt>
                <c:pt idx="6104">
                  <c:v>43026</c:v>
                </c:pt>
                <c:pt idx="6105">
                  <c:v>43027</c:v>
                </c:pt>
                <c:pt idx="6106">
                  <c:v>43028</c:v>
                </c:pt>
                <c:pt idx="6107">
                  <c:v>43029</c:v>
                </c:pt>
                <c:pt idx="6108">
                  <c:v>43030</c:v>
                </c:pt>
                <c:pt idx="6109">
                  <c:v>43031</c:v>
                </c:pt>
                <c:pt idx="6110">
                  <c:v>43032</c:v>
                </c:pt>
                <c:pt idx="6111">
                  <c:v>43033</c:v>
                </c:pt>
                <c:pt idx="6112">
                  <c:v>43034</c:v>
                </c:pt>
                <c:pt idx="6113">
                  <c:v>43035</c:v>
                </c:pt>
                <c:pt idx="6114">
                  <c:v>43036</c:v>
                </c:pt>
                <c:pt idx="6115">
                  <c:v>43037</c:v>
                </c:pt>
                <c:pt idx="6116">
                  <c:v>43038</c:v>
                </c:pt>
                <c:pt idx="6117">
                  <c:v>43039</c:v>
                </c:pt>
                <c:pt idx="6118">
                  <c:v>43040</c:v>
                </c:pt>
                <c:pt idx="6119">
                  <c:v>43041</c:v>
                </c:pt>
                <c:pt idx="6120">
                  <c:v>43042</c:v>
                </c:pt>
                <c:pt idx="6121">
                  <c:v>43043</c:v>
                </c:pt>
                <c:pt idx="6122">
                  <c:v>43044</c:v>
                </c:pt>
                <c:pt idx="6123">
                  <c:v>43045</c:v>
                </c:pt>
                <c:pt idx="6124">
                  <c:v>43046</c:v>
                </c:pt>
                <c:pt idx="6125">
                  <c:v>43047</c:v>
                </c:pt>
                <c:pt idx="6126">
                  <c:v>43048</c:v>
                </c:pt>
                <c:pt idx="6127">
                  <c:v>43049</c:v>
                </c:pt>
                <c:pt idx="6128">
                  <c:v>43050</c:v>
                </c:pt>
                <c:pt idx="6129">
                  <c:v>43051</c:v>
                </c:pt>
                <c:pt idx="6130">
                  <c:v>43052</c:v>
                </c:pt>
                <c:pt idx="6131">
                  <c:v>43053</c:v>
                </c:pt>
                <c:pt idx="6132">
                  <c:v>43054</c:v>
                </c:pt>
                <c:pt idx="6133">
                  <c:v>43055</c:v>
                </c:pt>
                <c:pt idx="6134">
                  <c:v>43056</c:v>
                </c:pt>
                <c:pt idx="6135">
                  <c:v>43057</c:v>
                </c:pt>
                <c:pt idx="6136">
                  <c:v>43058</c:v>
                </c:pt>
                <c:pt idx="6137">
                  <c:v>43059</c:v>
                </c:pt>
                <c:pt idx="6138">
                  <c:v>43060</c:v>
                </c:pt>
                <c:pt idx="6139">
                  <c:v>43061</c:v>
                </c:pt>
                <c:pt idx="6140">
                  <c:v>43062</c:v>
                </c:pt>
                <c:pt idx="6141">
                  <c:v>43063</c:v>
                </c:pt>
                <c:pt idx="6142">
                  <c:v>43064</c:v>
                </c:pt>
                <c:pt idx="6143">
                  <c:v>43065</c:v>
                </c:pt>
                <c:pt idx="6144">
                  <c:v>43066</c:v>
                </c:pt>
                <c:pt idx="6145">
                  <c:v>43067</c:v>
                </c:pt>
                <c:pt idx="6146">
                  <c:v>43068</c:v>
                </c:pt>
                <c:pt idx="6147">
                  <c:v>43069</c:v>
                </c:pt>
                <c:pt idx="6148">
                  <c:v>43070</c:v>
                </c:pt>
                <c:pt idx="6149">
                  <c:v>43071</c:v>
                </c:pt>
                <c:pt idx="6150">
                  <c:v>43072</c:v>
                </c:pt>
                <c:pt idx="6151">
                  <c:v>43073</c:v>
                </c:pt>
                <c:pt idx="6152">
                  <c:v>43074</c:v>
                </c:pt>
                <c:pt idx="6153">
                  <c:v>43075</c:v>
                </c:pt>
                <c:pt idx="6154">
                  <c:v>43076</c:v>
                </c:pt>
                <c:pt idx="6155">
                  <c:v>43077</c:v>
                </c:pt>
                <c:pt idx="6156">
                  <c:v>43078</c:v>
                </c:pt>
                <c:pt idx="6157">
                  <c:v>43079</c:v>
                </c:pt>
                <c:pt idx="6158">
                  <c:v>43080</c:v>
                </c:pt>
                <c:pt idx="6159">
                  <c:v>43081</c:v>
                </c:pt>
                <c:pt idx="6160">
                  <c:v>43082</c:v>
                </c:pt>
                <c:pt idx="6161">
                  <c:v>43083</c:v>
                </c:pt>
                <c:pt idx="6162">
                  <c:v>43084</c:v>
                </c:pt>
                <c:pt idx="6163">
                  <c:v>43085</c:v>
                </c:pt>
                <c:pt idx="6164">
                  <c:v>43086</c:v>
                </c:pt>
                <c:pt idx="6165">
                  <c:v>43087</c:v>
                </c:pt>
                <c:pt idx="6166">
                  <c:v>43088</c:v>
                </c:pt>
                <c:pt idx="6167">
                  <c:v>43089</c:v>
                </c:pt>
                <c:pt idx="6168">
                  <c:v>43090</c:v>
                </c:pt>
                <c:pt idx="6169">
                  <c:v>43091</c:v>
                </c:pt>
                <c:pt idx="6170">
                  <c:v>43092</c:v>
                </c:pt>
                <c:pt idx="6171">
                  <c:v>43093</c:v>
                </c:pt>
                <c:pt idx="6172">
                  <c:v>43094</c:v>
                </c:pt>
                <c:pt idx="6173">
                  <c:v>43095</c:v>
                </c:pt>
                <c:pt idx="6174">
                  <c:v>43096</c:v>
                </c:pt>
                <c:pt idx="6175">
                  <c:v>43097</c:v>
                </c:pt>
                <c:pt idx="6176">
                  <c:v>43098</c:v>
                </c:pt>
                <c:pt idx="6177">
                  <c:v>43099</c:v>
                </c:pt>
                <c:pt idx="6178">
                  <c:v>43100</c:v>
                </c:pt>
                <c:pt idx="6179">
                  <c:v>43101</c:v>
                </c:pt>
                <c:pt idx="6180">
                  <c:v>43102</c:v>
                </c:pt>
                <c:pt idx="6181">
                  <c:v>43103</c:v>
                </c:pt>
                <c:pt idx="6182">
                  <c:v>43104</c:v>
                </c:pt>
                <c:pt idx="6183">
                  <c:v>43105</c:v>
                </c:pt>
                <c:pt idx="6184">
                  <c:v>43106</c:v>
                </c:pt>
                <c:pt idx="6185">
                  <c:v>43107</c:v>
                </c:pt>
                <c:pt idx="6186">
                  <c:v>43108</c:v>
                </c:pt>
                <c:pt idx="6187">
                  <c:v>43109</c:v>
                </c:pt>
                <c:pt idx="6188">
                  <c:v>43110</c:v>
                </c:pt>
                <c:pt idx="6189">
                  <c:v>43111</c:v>
                </c:pt>
                <c:pt idx="6190">
                  <c:v>43112</c:v>
                </c:pt>
                <c:pt idx="6191">
                  <c:v>43113</c:v>
                </c:pt>
                <c:pt idx="6192">
                  <c:v>43114</c:v>
                </c:pt>
                <c:pt idx="6193">
                  <c:v>43115</c:v>
                </c:pt>
                <c:pt idx="6194">
                  <c:v>43116</c:v>
                </c:pt>
                <c:pt idx="6195">
                  <c:v>43117</c:v>
                </c:pt>
                <c:pt idx="6196">
                  <c:v>43118</c:v>
                </c:pt>
                <c:pt idx="6197">
                  <c:v>43119</c:v>
                </c:pt>
                <c:pt idx="6198">
                  <c:v>43120</c:v>
                </c:pt>
                <c:pt idx="6199">
                  <c:v>43121</c:v>
                </c:pt>
                <c:pt idx="6200">
                  <c:v>43122</c:v>
                </c:pt>
                <c:pt idx="6201">
                  <c:v>43123</c:v>
                </c:pt>
                <c:pt idx="6202">
                  <c:v>43124</c:v>
                </c:pt>
                <c:pt idx="6203">
                  <c:v>43125</c:v>
                </c:pt>
                <c:pt idx="6204">
                  <c:v>43126</c:v>
                </c:pt>
                <c:pt idx="6205">
                  <c:v>43127</c:v>
                </c:pt>
                <c:pt idx="6206">
                  <c:v>43128</c:v>
                </c:pt>
                <c:pt idx="6207">
                  <c:v>43129</c:v>
                </c:pt>
                <c:pt idx="6208">
                  <c:v>43130</c:v>
                </c:pt>
                <c:pt idx="6209">
                  <c:v>43131</c:v>
                </c:pt>
                <c:pt idx="6210">
                  <c:v>43132</c:v>
                </c:pt>
                <c:pt idx="6211">
                  <c:v>43133</c:v>
                </c:pt>
                <c:pt idx="6212">
                  <c:v>43134</c:v>
                </c:pt>
                <c:pt idx="6213">
                  <c:v>43135</c:v>
                </c:pt>
                <c:pt idx="6214">
                  <c:v>43136</c:v>
                </c:pt>
                <c:pt idx="6215">
                  <c:v>43137</c:v>
                </c:pt>
                <c:pt idx="6216">
                  <c:v>43138</c:v>
                </c:pt>
                <c:pt idx="6217">
                  <c:v>43139</c:v>
                </c:pt>
                <c:pt idx="6218">
                  <c:v>43140</c:v>
                </c:pt>
                <c:pt idx="6219">
                  <c:v>43141</c:v>
                </c:pt>
                <c:pt idx="6220">
                  <c:v>43142</c:v>
                </c:pt>
                <c:pt idx="6221">
                  <c:v>43143</c:v>
                </c:pt>
                <c:pt idx="6222">
                  <c:v>43144</c:v>
                </c:pt>
                <c:pt idx="6223">
                  <c:v>43145</c:v>
                </c:pt>
                <c:pt idx="6224">
                  <c:v>43146</c:v>
                </c:pt>
                <c:pt idx="6225">
                  <c:v>43147</c:v>
                </c:pt>
                <c:pt idx="6226">
                  <c:v>43148</c:v>
                </c:pt>
                <c:pt idx="6227">
                  <c:v>43149</c:v>
                </c:pt>
                <c:pt idx="6228">
                  <c:v>43150</c:v>
                </c:pt>
                <c:pt idx="6229">
                  <c:v>43151</c:v>
                </c:pt>
                <c:pt idx="6230">
                  <c:v>43152</c:v>
                </c:pt>
                <c:pt idx="6231">
                  <c:v>43153</c:v>
                </c:pt>
                <c:pt idx="6232">
                  <c:v>43154</c:v>
                </c:pt>
                <c:pt idx="6233">
                  <c:v>43155</c:v>
                </c:pt>
                <c:pt idx="6234">
                  <c:v>43156</c:v>
                </c:pt>
                <c:pt idx="6235">
                  <c:v>43157</c:v>
                </c:pt>
                <c:pt idx="6236">
                  <c:v>43158</c:v>
                </c:pt>
                <c:pt idx="6237">
                  <c:v>43159</c:v>
                </c:pt>
                <c:pt idx="6238">
                  <c:v>43160</c:v>
                </c:pt>
                <c:pt idx="6239">
                  <c:v>43161</c:v>
                </c:pt>
                <c:pt idx="6240">
                  <c:v>43162</c:v>
                </c:pt>
                <c:pt idx="6241">
                  <c:v>43163</c:v>
                </c:pt>
                <c:pt idx="6242">
                  <c:v>43164</c:v>
                </c:pt>
                <c:pt idx="6243">
                  <c:v>43165</c:v>
                </c:pt>
                <c:pt idx="6244">
                  <c:v>43166</c:v>
                </c:pt>
                <c:pt idx="6245">
                  <c:v>43167</c:v>
                </c:pt>
                <c:pt idx="6246">
                  <c:v>43168</c:v>
                </c:pt>
                <c:pt idx="6247">
                  <c:v>43169</c:v>
                </c:pt>
                <c:pt idx="6248">
                  <c:v>43170</c:v>
                </c:pt>
                <c:pt idx="6249">
                  <c:v>43171</c:v>
                </c:pt>
                <c:pt idx="6250">
                  <c:v>43172</c:v>
                </c:pt>
                <c:pt idx="6251">
                  <c:v>43173</c:v>
                </c:pt>
                <c:pt idx="6252">
                  <c:v>43174</c:v>
                </c:pt>
                <c:pt idx="6253">
                  <c:v>43175</c:v>
                </c:pt>
                <c:pt idx="6254">
                  <c:v>43176</c:v>
                </c:pt>
                <c:pt idx="6255">
                  <c:v>43177</c:v>
                </c:pt>
                <c:pt idx="6256">
                  <c:v>43178</c:v>
                </c:pt>
                <c:pt idx="6257">
                  <c:v>43179</c:v>
                </c:pt>
                <c:pt idx="6258">
                  <c:v>43180</c:v>
                </c:pt>
                <c:pt idx="6259">
                  <c:v>43181</c:v>
                </c:pt>
                <c:pt idx="6260">
                  <c:v>43182</c:v>
                </c:pt>
                <c:pt idx="6261">
                  <c:v>43183</c:v>
                </c:pt>
                <c:pt idx="6262">
                  <c:v>43184</c:v>
                </c:pt>
                <c:pt idx="6263">
                  <c:v>43185</c:v>
                </c:pt>
                <c:pt idx="6264">
                  <c:v>43186</c:v>
                </c:pt>
                <c:pt idx="6265">
                  <c:v>43187</c:v>
                </c:pt>
                <c:pt idx="6266">
                  <c:v>43188</c:v>
                </c:pt>
                <c:pt idx="6267">
                  <c:v>43189</c:v>
                </c:pt>
                <c:pt idx="6268">
                  <c:v>43190</c:v>
                </c:pt>
                <c:pt idx="6269">
                  <c:v>43191</c:v>
                </c:pt>
                <c:pt idx="6270">
                  <c:v>43192</c:v>
                </c:pt>
                <c:pt idx="6271">
                  <c:v>43193</c:v>
                </c:pt>
                <c:pt idx="6272">
                  <c:v>43194</c:v>
                </c:pt>
                <c:pt idx="6273">
                  <c:v>43195</c:v>
                </c:pt>
                <c:pt idx="6274">
                  <c:v>43196</c:v>
                </c:pt>
                <c:pt idx="6275">
                  <c:v>43197</c:v>
                </c:pt>
                <c:pt idx="6276">
                  <c:v>43198</c:v>
                </c:pt>
                <c:pt idx="6277">
                  <c:v>43199</c:v>
                </c:pt>
                <c:pt idx="6278">
                  <c:v>43200</c:v>
                </c:pt>
                <c:pt idx="6279">
                  <c:v>43201</c:v>
                </c:pt>
                <c:pt idx="6280">
                  <c:v>43202</c:v>
                </c:pt>
                <c:pt idx="6281">
                  <c:v>43203</c:v>
                </c:pt>
                <c:pt idx="6282">
                  <c:v>43204</c:v>
                </c:pt>
                <c:pt idx="6283">
                  <c:v>43205</c:v>
                </c:pt>
                <c:pt idx="6284">
                  <c:v>43206</c:v>
                </c:pt>
                <c:pt idx="6285">
                  <c:v>43207</c:v>
                </c:pt>
                <c:pt idx="6286">
                  <c:v>43208</c:v>
                </c:pt>
                <c:pt idx="6287">
                  <c:v>43209</c:v>
                </c:pt>
                <c:pt idx="6288">
                  <c:v>43210</c:v>
                </c:pt>
                <c:pt idx="6289">
                  <c:v>43211</c:v>
                </c:pt>
                <c:pt idx="6290">
                  <c:v>43212</c:v>
                </c:pt>
                <c:pt idx="6291">
                  <c:v>43213</c:v>
                </c:pt>
                <c:pt idx="6292">
                  <c:v>43214</c:v>
                </c:pt>
                <c:pt idx="6293">
                  <c:v>43215</c:v>
                </c:pt>
                <c:pt idx="6294">
                  <c:v>43216</c:v>
                </c:pt>
                <c:pt idx="6295">
                  <c:v>43217</c:v>
                </c:pt>
                <c:pt idx="6296">
                  <c:v>43218</c:v>
                </c:pt>
                <c:pt idx="6297">
                  <c:v>43219</c:v>
                </c:pt>
                <c:pt idx="6298">
                  <c:v>43220</c:v>
                </c:pt>
                <c:pt idx="6299">
                  <c:v>43221</c:v>
                </c:pt>
                <c:pt idx="6300">
                  <c:v>43222</c:v>
                </c:pt>
                <c:pt idx="6301">
                  <c:v>43223</c:v>
                </c:pt>
                <c:pt idx="6302">
                  <c:v>43224</c:v>
                </c:pt>
                <c:pt idx="6303">
                  <c:v>43225</c:v>
                </c:pt>
                <c:pt idx="6304">
                  <c:v>43226</c:v>
                </c:pt>
                <c:pt idx="6305">
                  <c:v>43227</c:v>
                </c:pt>
                <c:pt idx="6306">
                  <c:v>43228</c:v>
                </c:pt>
                <c:pt idx="6307">
                  <c:v>43229</c:v>
                </c:pt>
                <c:pt idx="6308">
                  <c:v>43230</c:v>
                </c:pt>
                <c:pt idx="6309">
                  <c:v>43231</c:v>
                </c:pt>
                <c:pt idx="6310">
                  <c:v>43232</c:v>
                </c:pt>
                <c:pt idx="6311">
                  <c:v>43233</c:v>
                </c:pt>
                <c:pt idx="6312">
                  <c:v>43234</c:v>
                </c:pt>
                <c:pt idx="6313">
                  <c:v>43235</c:v>
                </c:pt>
                <c:pt idx="6314">
                  <c:v>43236</c:v>
                </c:pt>
                <c:pt idx="6315">
                  <c:v>43237</c:v>
                </c:pt>
                <c:pt idx="6316">
                  <c:v>43238</c:v>
                </c:pt>
                <c:pt idx="6317">
                  <c:v>43239</c:v>
                </c:pt>
                <c:pt idx="6318">
                  <c:v>43240</c:v>
                </c:pt>
                <c:pt idx="6319">
                  <c:v>43241</c:v>
                </c:pt>
                <c:pt idx="6320">
                  <c:v>43242</c:v>
                </c:pt>
                <c:pt idx="6321">
                  <c:v>43243</c:v>
                </c:pt>
                <c:pt idx="6322">
                  <c:v>43244</c:v>
                </c:pt>
                <c:pt idx="6323">
                  <c:v>43245</c:v>
                </c:pt>
                <c:pt idx="6324">
                  <c:v>43246</c:v>
                </c:pt>
                <c:pt idx="6325">
                  <c:v>43247</c:v>
                </c:pt>
                <c:pt idx="6326">
                  <c:v>43248</c:v>
                </c:pt>
                <c:pt idx="6327">
                  <c:v>43249</c:v>
                </c:pt>
                <c:pt idx="6328">
                  <c:v>43250</c:v>
                </c:pt>
                <c:pt idx="6329">
                  <c:v>43251</c:v>
                </c:pt>
                <c:pt idx="6330">
                  <c:v>43252</c:v>
                </c:pt>
                <c:pt idx="6331">
                  <c:v>43253</c:v>
                </c:pt>
                <c:pt idx="6332">
                  <c:v>43254</c:v>
                </c:pt>
                <c:pt idx="6333">
                  <c:v>43255</c:v>
                </c:pt>
                <c:pt idx="6334">
                  <c:v>43256</c:v>
                </c:pt>
                <c:pt idx="6335">
                  <c:v>43257</c:v>
                </c:pt>
                <c:pt idx="6336">
                  <c:v>43258</c:v>
                </c:pt>
                <c:pt idx="6337">
                  <c:v>43259</c:v>
                </c:pt>
                <c:pt idx="6338">
                  <c:v>43260</c:v>
                </c:pt>
                <c:pt idx="6339">
                  <c:v>43261</c:v>
                </c:pt>
                <c:pt idx="6340">
                  <c:v>43262</c:v>
                </c:pt>
                <c:pt idx="6341">
                  <c:v>43263</c:v>
                </c:pt>
                <c:pt idx="6342">
                  <c:v>43264</c:v>
                </c:pt>
                <c:pt idx="6343">
                  <c:v>43265</c:v>
                </c:pt>
                <c:pt idx="6344">
                  <c:v>43266</c:v>
                </c:pt>
                <c:pt idx="6345">
                  <c:v>43267</c:v>
                </c:pt>
                <c:pt idx="6346">
                  <c:v>43268</c:v>
                </c:pt>
                <c:pt idx="6347">
                  <c:v>43269</c:v>
                </c:pt>
                <c:pt idx="6348">
                  <c:v>43270</c:v>
                </c:pt>
                <c:pt idx="6349">
                  <c:v>43271</c:v>
                </c:pt>
                <c:pt idx="6350">
                  <c:v>43272</c:v>
                </c:pt>
                <c:pt idx="6351">
                  <c:v>43273</c:v>
                </c:pt>
                <c:pt idx="6352">
                  <c:v>43274</c:v>
                </c:pt>
                <c:pt idx="6353">
                  <c:v>43275</c:v>
                </c:pt>
                <c:pt idx="6354">
                  <c:v>43276</c:v>
                </c:pt>
                <c:pt idx="6355">
                  <c:v>43277</c:v>
                </c:pt>
                <c:pt idx="6356">
                  <c:v>43278</c:v>
                </c:pt>
                <c:pt idx="6357">
                  <c:v>43279</c:v>
                </c:pt>
                <c:pt idx="6358">
                  <c:v>43280</c:v>
                </c:pt>
                <c:pt idx="6359">
                  <c:v>43281</c:v>
                </c:pt>
                <c:pt idx="6360">
                  <c:v>43282</c:v>
                </c:pt>
                <c:pt idx="6361">
                  <c:v>43283</c:v>
                </c:pt>
                <c:pt idx="6362">
                  <c:v>43284</c:v>
                </c:pt>
                <c:pt idx="6363">
                  <c:v>43285</c:v>
                </c:pt>
                <c:pt idx="6364">
                  <c:v>43286</c:v>
                </c:pt>
                <c:pt idx="6365">
                  <c:v>43287</c:v>
                </c:pt>
                <c:pt idx="6366">
                  <c:v>43288</c:v>
                </c:pt>
                <c:pt idx="6367">
                  <c:v>43289</c:v>
                </c:pt>
                <c:pt idx="6368">
                  <c:v>43290</c:v>
                </c:pt>
                <c:pt idx="6369">
                  <c:v>43291</c:v>
                </c:pt>
                <c:pt idx="6370">
                  <c:v>43292</c:v>
                </c:pt>
                <c:pt idx="6371">
                  <c:v>43293</c:v>
                </c:pt>
                <c:pt idx="6372">
                  <c:v>43294</c:v>
                </c:pt>
                <c:pt idx="6373">
                  <c:v>43295</c:v>
                </c:pt>
                <c:pt idx="6374">
                  <c:v>43296</c:v>
                </c:pt>
                <c:pt idx="6375">
                  <c:v>43297</c:v>
                </c:pt>
                <c:pt idx="6376">
                  <c:v>43298</c:v>
                </c:pt>
                <c:pt idx="6377">
                  <c:v>43299</c:v>
                </c:pt>
                <c:pt idx="6378">
                  <c:v>43300</c:v>
                </c:pt>
                <c:pt idx="6379">
                  <c:v>43301</c:v>
                </c:pt>
                <c:pt idx="6380">
                  <c:v>43302</c:v>
                </c:pt>
                <c:pt idx="6381">
                  <c:v>43303</c:v>
                </c:pt>
                <c:pt idx="6382">
                  <c:v>43304</c:v>
                </c:pt>
                <c:pt idx="6383">
                  <c:v>43305</c:v>
                </c:pt>
                <c:pt idx="6384">
                  <c:v>43306</c:v>
                </c:pt>
                <c:pt idx="6385">
                  <c:v>43307</c:v>
                </c:pt>
                <c:pt idx="6386">
                  <c:v>43308</c:v>
                </c:pt>
                <c:pt idx="6387">
                  <c:v>43309</c:v>
                </c:pt>
                <c:pt idx="6388">
                  <c:v>43310</c:v>
                </c:pt>
                <c:pt idx="6389">
                  <c:v>43311</c:v>
                </c:pt>
                <c:pt idx="6390">
                  <c:v>43312</c:v>
                </c:pt>
                <c:pt idx="6391">
                  <c:v>43313</c:v>
                </c:pt>
                <c:pt idx="6392">
                  <c:v>43314</c:v>
                </c:pt>
                <c:pt idx="6393">
                  <c:v>43315</c:v>
                </c:pt>
                <c:pt idx="6394">
                  <c:v>43316</c:v>
                </c:pt>
                <c:pt idx="6395">
                  <c:v>43317</c:v>
                </c:pt>
                <c:pt idx="6396">
                  <c:v>43318</c:v>
                </c:pt>
                <c:pt idx="6397">
                  <c:v>43319</c:v>
                </c:pt>
                <c:pt idx="6398">
                  <c:v>43320</c:v>
                </c:pt>
                <c:pt idx="6399">
                  <c:v>43321</c:v>
                </c:pt>
                <c:pt idx="6400">
                  <c:v>43322</c:v>
                </c:pt>
                <c:pt idx="6401">
                  <c:v>43323</c:v>
                </c:pt>
                <c:pt idx="6402">
                  <c:v>43324</c:v>
                </c:pt>
                <c:pt idx="6403">
                  <c:v>43325</c:v>
                </c:pt>
                <c:pt idx="6404">
                  <c:v>43326</c:v>
                </c:pt>
                <c:pt idx="6405">
                  <c:v>43327</c:v>
                </c:pt>
                <c:pt idx="6406">
                  <c:v>43328</c:v>
                </c:pt>
                <c:pt idx="6407">
                  <c:v>43329</c:v>
                </c:pt>
                <c:pt idx="6408">
                  <c:v>43330</c:v>
                </c:pt>
                <c:pt idx="6409">
                  <c:v>43331</c:v>
                </c:pt>
                <c:pt idx="6410">
                  <c:v>43332</c:v>
                </c:pt>
                <c:pt idx="6411">
                  <c:v>43333</c:v>
                </c:pt>
                <c:pt idx="6412">
                  <c:v>43334</c:v>
                </c:pt>
                <c:pt idx="6413">
                  <c:v>43335</c:v>
                </c:pt>
                <c:pt idx="6414">
                  <c:v>43336</c:v>
                </c:pt>
                <c:pt idx="6415">
                  <c:v>43337</c:v>
                </c:pt>
                <c:pt idx="6416">
                  <c:v>43338</c:v>
                </c:pt>
                <c:pt idx="6417">
                  <c:v>43339</c:v>
                </c:pt>
                <c:pt idx="6418">
                  <c:v>43340</c:v>
                </c:pt>
                <c:pt idx="6419">
                  <c:v>43341</c:v>
                </c:pt>
                <c:pt idx="6420">
                  <c:v>43342</c:v>
                </c:pt>
                <c:pt idx="6421">
                  <c:v>43343</c:v>
                </c:pt>
                <c:pt idx="6422">
                  <c:v>43344</c:v>
                </c:pt>
                <c:pt idx="6423">
                  <c:v>43345</c:v>
                </c:pt>
                <c:pt idx="6424">
                  <c:v>43346</c:v>
                </c:pt>
                <c:pt idx="6425">
                  <c:v>43347</c:v>
                </c:pt>
                <c:pt idx="6426">
                  <c:v>43348</c:v>
                </c:pt>
                <c:pt idx="6427">
                  <c:v>43349</c:v>
                </c:pt>
                <c:pt idx="6428">
                  <c:v>43350</c:v>
                </c:pt>
                <c:pt idx="6429">
                  <c:v>43351</c:v>
                </c:pt>
                <c:pt idx="6430">
                  <c:v>43352</c:v>
                </c:pt>
                <c:pt idx="6431">
                  <c:v>43353</c:v>
                </c:pt>
                <c:pt idx="6432">
                  <c:v>43354</c:v>
                </c:pt>
                <c:pt idx="6433">
                  <c:v>43355</c:v>
                </c:pt>
                <c:pt idx="6434">
                  <c:v>43356</c:v>
                </c:pt>
                <c:pt idx="6435">
                  <c:v>43357</c:v>
                </c:pt>
                <c:pt idx="6436">
                  <c:v>43358</c:v>
                </c:pt>
                <c:pt idx="6437">
                  <c:v>43359</c:v>
                </c:pt>
                <c:pt idx="6438">
                  <c:v>43360</c:v>
                </c:pt>
                <c:pt idx="6439">
                  <c:v>43361</c:v>
                </c:pt>
                <c:pt idx="6440">
                  <c:v>43362</c:v>
                </c:pt>
                <c:pt idx="6441">
                  <c:v>43363</c:v>
                </c:pt>
                <c:pt idx="6442">
                  <c:v>43364</c:v>
                </c:pt>
                <c:pt idx="6443">
                  <c:v>43365</c:v>
                </c:pt>
                <c:pt idx="6444">
                  <c:v>43366</c:v>
                </c:pt>
                <c:pt idx="6445">
                  <c:v>43367</c:v>
                </c:pt>
                <c:pt idx="6446">
                  <c:v>43368</c:v>
                </c:pt>
                <c:pt idx="6447">
                  <c:v>43369</c:v>
                </c:pt>
                <c:pt idx="6448">
                  <c:v>43370</c:v>
                </c:pt>
                <c:pt idx="6449">
                  <c:v>43371</c:v>
                </c:pt>
                <c:pt idx="6450">
                  <c:v>43372</c:v>
                </c:pt>
                <c:pt idx="6451">
                  <c:v>43373</c:v>
                </c:pt>
                <c:pt idx="6452">
                  <c:v>43374</c:v>
                </c:pt>
                <c:pt idx="6453">
                  <c:v>43375</c:v>
                </c:pt>
                <c:pt idx="6454">
                  <c:v>43376</c:v>
                </c:pt>
                <c:pt idx="6455">
                  <c:v>43377</c:v>
                </c:pt>
                <c:pt idx="6456">
                  <c:v>43378</c:v>
                </c:pt>
                <c:pt idx="6457">
                  <c:v>43379</c:v>
                </c:pt>
                <c:pt idx="6458">
                  <c:v>43380</c:v>
                </c:pt>
                <c:pt idx="6459">
                  <c:v>43381</c:v>
                </c:pt>
                <c:pt idx="6460">
                  <c:v>43382</c:v>
                </c:pt>
                <c:pt idx="6461">
                  <c:v>43383</c:v>
                </c:pt>
                <c:pt idx="6462">
                  <c:v>43384</c:v>
                </c:pt>
                <c:pt idx="6463">
                  <c:v>43385</c:v>
                </c:pt>
                <c:pt idx="6464">
                  <c:v>43386</c:v>
                </c:pt>
                <c:pt idx="6465">
                  <c:v>43387</c:v>
                </c:pt>
                <c:pt idx="6466">
                  <c:v>43388</c:v>
                </c:pt>
                <c:pt idx="6467">
                  <c:v>43389</c:v>
                </c:pt>
                <c:pt idx="6468">
                  <c:v>43390</c:v>
                </c:pt>
                <c:pt idx="6469">
                  <c:v>43391</c:v>
                </c:pt>
                <c:pt idx="6470">
                  <c:v>43392</c:v>
                </c:pt>
                <c:pt idx="6471">
                  <c:v>43393</c:v>
                </c:pt>
                <c:pt idx="6472">
                  <c:v>43394</c:v>
                </c:pt>
                <c:pt idx="6473">
                  <c:v>43395</c:v>
                </c:pt>
                <c:pt idx="6474">
                  <c:v>43396</c:v>
                </c:pt>
                <c:pt idx="6475">
                  <c:v>43397</c:v>
                </c:pt>
                <c:pt idx="6476">
                  <c:v>43398</c:v>
                </c:pt>
                <c:pt idx="6477">
                  <c:v>43399</c:v>
                </c:pt>
                <c:pt idx="6478">
                  <c:v>43400</c:v>
                </c:pt>
                <c:pt idx="6479">
                  <c:v>43401</c:v>
                </c:pt>
                <c:pt idx="6480">
                  <c:v>43402</c:v>
                </c:pt>
                <c:pt idx="6481">
                  <c:v>43403</c:v>
                </c:pt>
                <c:pt idx="6482">
                  <c:v>43404</c:v>
                </c:pt>
                <c:pt idx="6483">
                  <c:v>43405</c:v>
                </c:pt>
                <c:pt idx="6484">
                  <c:v>43406</c:v>
                </c:pt>
                <c:pt idx="6485">
                  <c:v>43407</c:v>
                </c:pt>
                <c:pt idx="6486">
                  <c:v>43408</c:v>
                </c:pt>
                <c:pt idx="6487">
                  <c:v>43409</c:v>
                </c:pt>
                <c:pt idx="6488">
                  <c:v>43410</c:v>
                </c:pt>
                <c:pt idx="6489">
                  <c:v>43411</c:v>
                </c:pt>
                <c:pt idx="6490">
                  <c:v>43412</c:v>
                </c:pt>
                <c:pt idx="6491">
                  <c:v>43413</c:v>
                </c:pt>
                <c:pt idx="6492">
                  <c:v>43414</c:v>
                </c:pt>
                <c:pt idx="6493">
                  <c:v>43415</c:v>
                </c:pt>
                <c:pt idx="6494">
                  <c:v>43416</c:v>
                </c:pt>
                <c:pt idx="6495">
                  <c:v>43417</c:v>
                </c:pt>
                <c:pt idx="6496">
                  <c:v>43418</c:v>
                </c:pt>
                <c:pt idx="6497">
                  <c:v>43419</c:v>
                </c:pt>
                <c:pt idx="6498">
                  <c:v>43420</c:v>
                </c:pt>
                <c:pt idx="6499">
                  <c:v>43421</c:v>
                </c:pt>
                <c:pt idx="6500">
                  <c:v>43422</c:v>
                </c:pt>
                <c:pt idx="6501">
                  <c:v>43423</c:v>
                </c:pt>
                <c:pt idx="6502">
                  <c:v>43424</c:v>
                </c:pt>
                <c:pt idx="6503">
                  <c:v>43425</c:v>
                </c:pt>
                <c:pt idx="6504">
                  <c:v>43426</c:v>
                </c:pt>
                <c:pt idx="6505">
                  <c:v>43427</c:v>
                </c:pt>
                <c:pt idx="6506">
                  <c:v>43428</c:v>
                </c:pt>
                <c:pt idx="6507">
                  <c:v>43429</c:v>
                </c:pt>
                <c:pt idx="6508">
                  <c:v>43430</c:v>
                </c:pt>
                <c:pt idx="6509">
                  <c:v>43431</c:v>
                </c:pt>
                <c:pt idx="6510">
                  <c:v>43432</c:v>
                </c:pt>
                <c:pt idx="6511">
                  <c:v>43433</c:v>
                </c:pt>
                <c:pt idx="6512">
                  <c:v>43434</c:v>
                </c:pt>
                <c:pt idx="6513">
                  <c:v>43435</c:v>
                </c:pt>
                <c:pt idx="6514">
                  <c:v>43436</c:v>
                </c:pt>
                <c:pt idx="6515">
                  <c:v>43437</c:v>
                </c:pt>
                <c:pt idx="6516">
                  <c:v>43438</c:v>
                </c:pt>
                <c:pt idx="6517">
                  <c:v>43439</c:v>
                </c:pt>
                <c:pt idx="6518">
                  <c:v>43440</c:v>
                </c:pt>
                <c:pt idx="6519">
                  <c:v>43441</c:v>
                </c:pt>
                <c:pt idx="6520">
                  <c:v>43442</c:v>
                </c:pt>
                <c:pt idx="6521">
                  <c:v>43443</c:v>
                </c:pt>
                <c:pt idx="6522">
                  <c:v>43444</c:v>
                </c:pt>
                <c:pt idx="6523">
                  <c:v>43445</c:v>
                </c:pt>
                <c:pt idx="6524">
                  <c:v>43446</c:v>
                </c:pt>
                <c:pt idx="6525">
                  <c:v>43447</c:v>
                </c:pt>
                <c:pt idx="6526">
                  <c:v>43448</c:v>
                </c:pt>
                <c:pt idx="6527">
                  <c:v>43449</c:v>
                </c:pt>
                <c:pt idx="6528">
                  <c:v>43450</c:v>
                </c:pt>
                <c:pt idx="6529">
                  <c:v>43451</c:v>
                </c:pt>
                <c:pt idx="6530">
                  <c:v>43452</c:v>
                </c:pt>
                <c:pt idx="6531">
                  <c:v>43453</c:v>
                </c:pt>
                <c:pt idx="6532">
                  <c:v>43454</c:v>
                </c:pt>
                <c:pt idx="6533">
                  <c:v>43455</c:v>
                </c:pt>
                <c:pt idx="6534">
                  <c:v>43456</c:v>
                </c:pt>
                <c:pt idx="6535">
                  <c:v>43457</c:v>
                </c:pt>
                <c:pt idx="6536">
                  <c:v>43458</c:v>
                </c:pt>
                <c:pt idx="6537">
                  <c:v>43459</c:v>
                </c:pt>
                <c:pt idx="6538">
                  <c:v>43460</c:v>
                </c:pt>
                <c:pt idx="6539">
                  <c:v>43461</c:v>
                </c:pt>
                <c:pt idx="6540">
                  <c:v>43462</c:v>
                </c:pt>
                <c:pt idx="6541">
                  <c:v>43463</c:v>
                </c:pt>
                <c:pt idx="6542">
                  <c:v>43464</c:v>
                </c:pt>
                <c:pt idx="6543">
                  <c:v>43465</c:v>
                </c:pt>
                <c:pt idx="6544">
                  <c:v>43466</c:v>
                </c:pt>
                <c:pt idx="6545">
                  <c:v>43467</c:v>
                </c:pt>
                <c:pt idx="6546">
                  <c:v>43468</c:v>
                </c:pt>
                <c:pt idx="6547">
                  <c:v>43469</c:v>
                </c:pt>
                <c:pt idx="6548">
                  <c:v>43470</c:v>
                </c:pt>
                <c:pt idx="6549">
                  <c:v>43471</c:v>
                </c:pt>
                <c:pt idx="6550">
                  <c:v>43472</c:v>
                </c:pt>
                <c:pt idx="6551">
                  <c:v>43473</c:v>
                </c:pt>
                <c:pt idx="6552">
                  <c:v>43474</c:v>
                </c:pt>
                <c:pt idx="6553">
                  <c:v>43475</c:v>
                </c:pt>
                <c:pt idx="6554">
                  <c:v>43476</c:v>
                </c:pt>
                <c:pt idx="6555">
                  <c:v>43477</c:v>
                </c:pt>
                <c:pt idx="6556">
                  <c:v>43478</c:v>
                </c:pt>
                <c:pt idx="6557">
                  <c:v>43479</c:v>
                </c:pt>
                <c:pt idx="6558">
                  <c:v>43480</c:v>
                </c:pt>
                <c:pt idx="6559">
                  <c:v>43481</c:v>
                </c:pt>
                <c:pt idx="6560">
                  <c:v>43482</c:v>
                </c:pt>
                <c:pt idx="6561">
                  <c:v>43483</c:v>
                </c:pt>
                <c:pt idx="6562">
                  <c:v>43484</c:v>
                </c:pt>
                <c:pt idx="6563">
                  <c:v>43485</c:v>
                </c:pt>
                <c:pt idx="6564">
                  <c:v>43486</c:v>
                </c:pt>
                <c:pt idx="6565">
                  <c:v>43487</c:v>
                </c:pt>
                <c:pt idx="6566">
                  <c:v>43488</c:v>
                </c:pt>
                <c:pt idx="6567">
                  <c:v>43489</c:v>
                </c:pt>
                <c:pt idx="6568">
                  <c:v>43490</c:v>
                </c:pt>
                <c:pt idx="6569">
                  <c:v>43491</c:v>
                </c:pt>
                <c:pt idx="6570">
                  <c:v>43492</c:v>
                </c:pt>
                <c:pt idx="6571">
                  <c:v>43493</c:v>
                </c:pt>
                <c:pt idx="6572">
                  <c:v>43494</c:v>
                </c:pt>
                <c:pt idx="6573">
                  <c:v>43495</c:v>
                </c:pt>
                <c:pt idx="6574">
                  <c:v>43496</c:v>
                </c:pt>
                <c:pt idx="6575">
                  <c:v>43497</c:v>
                </c:pt>
                <c:pt idx="6576">
                  <c:v>43498</c:v>
                </c:pt>
                <c:pt idx="6577">
                  <c:v>43499</c:v>
                </c:pt>
                <c:pt idx="6578">
                  <c:v>43500</c:v>
                </c:pt>
                <c:pt idx="6579">
                  <c:v>43501</c:v>
                </c:pt>
                <c:pt idx="6580">
                  <c:v>43502</c:v>
                </c:pt>
                <c:pt idx="6581">
                  <c:v>43503</c:v>
                </c:pt>
                <c:pt idx="6582">
                  <c:v>43504</c:v>
                </c:pt>
                <c:pt idx="6583">
                  <c:v>43505</c:v>
                </c:pt>
                <c:pt idx="6584">
                  <c:v>43506</c:v>
                </c:pt>
                <c:pt idx="6585">
                  <c:v>43507</c:v>
                </c:pt>
                <c:pt idx="6586">
                  <c:v>43508</c:v>
                </c:pt>
                <c:pt idx="6587">
                  <c:v>43509</c:v>
                </c:pt>
                <c:pt idx="6588">
                  <c:v>43510</c:v>
                </c:pt>
                <c:pt idx="6589">
                  <c:v>43511</c:v>
                </c:pt>
                <c:pt idx="6590">
                  <c:v>43512</c:v>
                </c:pt>
                <c:pt idx="6591">
                  <c:v>43513</c:v>
                </c:pt>
                <c:pt idx="6592">
                  <c:v>43514</c:v>
                </c:pt>
                <c:pt idx="6593">
                  <c:v>43515</c:v>
                </c:pt>
                <c:pt idx="6594">
                  <c:v>43516</c:v>
                </c:pt>
                <c:pt idx="6595">
                  <c:v>43517</c:v>
                </c:pt>
                <c:pt idx="6596">
                  <c:v>43518</c:v>
                </c:pt>
                <c:pt idx="6597">
                  <c:v>43519</c:v>
                </c:pt>
                <c:pt idx="6598">
                  <c:v>43520</c:v>
                </c:pt>
                <c:pt idx="6599">
                  <c:v>43521</c:v>
                </c:pt>
                <c:pt idx="6600">
                  <c:v>43522</c:v>
                </c:pt>
                <c:pt idx="6601">
                  <c:v>43523</c:v>
                </c:pt>
                <c:pt idx="6602">
                  <c:v>43524</c:v>
                </c:pt>
                <c:pt idx="6603">
                  <c:v>43525</c:v>
                </c:pt>
                <c:pt idx="6604">
                  <c:v>43526</c:v>
                </c:pt>
                <c:pt idx="6605">
                  <c:v>43527</c:v>
                </c:pt>
                <c:pt idx="6606">
                  <c:v>43528</c:v>
                </c:pt>
                <c:pt idx="6607">
                  <c:v>43529</c:v>
                </c:pt>
                <c:pt idx="6608">
                  <c:v>43530</c:v>
                </c:pt>
                <c:pt idx="6609">
                  <c:v>43531</c:v>
                </c:pt>
                <c:pt idx="6610">
                  <c:v>43532</c:v>
                </c:pt>
                <c:pt idx="6611">
                  <c:v>43533</c:v>
                </c:pt>
                <c:pt idx="6612">
                  <c:v>43534</c:v>
                </c:pt>
                <c:pt idx="6613">
                  <c:v>43535</c:v>
                </c:pt>
                <c:pt idx="6614">
                  <c:v>43536</c:v>
                </c:pt>
                <c:pt idx="6615">
                  <c:v>43537</c:v>
                </c:pt>
                <c:pt idx="6616">
                  <c:v>43538</c:v>
                </c:pt>
                <c:pt idx="6617">
                  <c:v>43539</c:v>
                </c:pt>
                <c:pt idx="6618">
                  <c:v>43540</c:v>
                </c:pt>
                <c:pt idx="6619">
                  <c:v>43541</c:v>
                </c:pt>
                <c:pt idx="6620">
                  <c:v>43542</c:v>
                </c:pt>
                <c:pt idx="6621">
                  <c:v>43543</c:v>
                </c:pt>
                <c:pt idx="6622">
                  <c:v>43544</c:v>
                </c:pt>
                <c:pt idx="6623">
                  <c:v>43545</c:v>
                </c:pt>
                <c:pt idx="6624">
                  <c:v>43546</c:v>
                </c:pt>
                <c:pt idx="6625">
                  <c:v>43547</c:v>
                </c:pt>
                <c:pt idx="6626">
                  <c:v>43548</c:v>
                </c:pt>
                <c:pt idx="6627">
                  <c:v>43549</c:v>
                </c:pt>
                <c:pt idx="6628">
                  <c:v>43550</c:v>
                </c:pt>
                <c:pt idx="6629">
                  <c:v>43551</c:v>
                </c:pt>
                <c:pt idx="6630">
                  <c:v>43552</c:v>
                </c:pt>
                <c:pt idx="6631">
                  <c:v>43553</c:v>
                </c:pt>
                <c:pt idx="6632">
                  <c:v>43554</c:v>
                </c:pt>
                <c:pt idx="6633">
                  <c:v>43555</c:v>
                </c:pt>
                <c:pt idx="6634">
                  <c:v>43556</c:v>
                </c:pt>
                <c:pt idx="6635">
                  <c:v>43557</c:v>
                </c:pt>
                <c:pt idx="6636">
                  <c:v>43558</c:v>
                </c:pt>
                <c:pt idx="6637">
                  <c:v>43559</c:v>
                </c:pt>
                <c:pt idx="6638">
                  <c:v>43560</c:v>
                </c:pt>
                <c:pt idx="6639">
                  <c:v>43561</c:v>
                </c:pt>
                <c:pt idx="6640">
                  <c:v>43562</c:v>
                </c:pt>
                <c:pt idx="6641">
                  <c:v>43563</c:v>
                </c:pt>
                <c:pt idx="6642">
                  <c:v>43564</c:v>
                </c:pt>
                <c:pt idx="6643">
                  <c:v>43565</c:v>
                </c:pt>
                <c:pt idx="6644">
                  <c:v>43566</c:v>
                </c:pt>
                <c:pt idx="6645">
                  <c:v>43567</c:v>
                </c:pt>
                <c:pt idx="6646">
                  <c:v>43568</c:v>
                </c:pt>
                <c:pt idx="6647">
                  <c:v>43569</c:v>
                </c:pt>
                <c:pt idx="6648">
                  <c:v>43570</c:v>
                </c:pt>
                <c:pt idx="6649">
                  <c:v>43571</c:v>
                </c:pt>
                <c:pt idx="6650">
                  <c:v>43572</c:v>
                </c:pt>
                <c:pt idx="6651">
                  <c:v>43573</c:v>
                </c:pt>
                <c:pt idx="6652">
                  <c:v>43574</c:v>
                </c:pt>
                <c:pt idx="6653">
                  <c:v>43575</c:v>
                </c:pt>
                <c:pt idx="6654">
                  <c:v>43576</c:v>
                </c:pt>
                <c:pt idx="6655">
                  <c:v>43577</c:v>
                </c:pt>
                <c:pt idx="6656">
                  <c:v>43578</c:v>
                </c:pt>
                <c:pt idx="6657">
                  <c:v>43579</c:v>
                </c:pt>
                <c:pt idx="6658">
                  <c:v>43580</c:v>
                </c:pt>
                <c:pt idx="6659">
                  <c:v>43581</c:v>
                </c:pt>
                <c:pt idx="6660">
                  <c:v>43582</c:v>
                </c:pt>
                <c:pt idx="6661">
                  <c:v>43583</c:v>
                </c:pt>
                <c:pt idx="6662">
                  <c:v>43584</c:v>
                </c:pt>
                <c:pt idx="6663">
                  <c:v>43585</c:v>
                </c:pt>
                <c:pt idx="6664">
                  <c:v>43586</c:v>
                </c:pt>
                <c:pt idx="6665">
                  <c:v>43587</c:v>
                </c:pt>
                <c:pt idx="6666">
                  <c:v>43588</c:v>
                </c:pt>
                <c:pt idx="6667">
                  <c:v>43589</c:v>
                </c:pt>
                <c:pt idx="6668">
                  <c:v>43590</c:v>
                </c:pt>
                <c:pt idx="6669">
                  <c:v>43591</c:v>
                </c:pt>
                <c:pt idx="6670">
                  <c:v>43592</c:v>
                </c:pt>
                <c:pt idx="6671">
                  <c:v>43593</c:v>
                </c:pt>
                <c:pt idx="6672">
                  <c:v>43594</c:v>
                </c:pt>
                <c:pt idx="6673">
                  <c:v>43595</c:v>
                </c:pt>
                <c:pt idx="6674">
                  <c:v>43596</c:v>
                </c:pt>
                <c:pt idx="6675">
                  <c:v>43597</c:v>
                </c:pt>
                <c:pt idx="6676">
                  <c:v>43598</c:v>
                </c:pt>
                <c:pt idx="6677">
                  <c:v>43599</c:v>
                </c:pt>
                <c:pt idx="6678">
                  <c:v>43600</c:v>
                </c:pt>
                <c:pt idx="6679">
                  <c:v>43601</c:v>
                </c:pt>
                <c:pt idx="6680">
                  <c:v>43602</c:v>
                </c:pt>
                <c:pt idx="6681">
                  <c:v>43603</c:v>
                </c:pt>
                <c:pt idx="6682">
                  <c:v>43604</c:v>
                </c:pt>
                <c:pt idx="6683">
                  <c:v>43605</c:v>
                </c:pt>
                <c:pt idx="6684">
                  <c:v>43606</c:v>
                </c:pt>
                <c:pt idx="6685">
                  <c:v>43607</c:v>
                </c:pt>
                <c:pt idx="6686">
                  <c:v>43608</c:v>
                </c:pt>
                <c:pt idx="6687">
                  <c:v>43609</c:v>
                </c:pt>
                <c:pt idx="6688">
                  <c:v>43610</c:v>
                </c:pt>
                <c:pt idx="6689">
                  <c:v>43611</c:v>
                </c:pt>
                <c:pt idx="6690">
                  <c:v>43612</c:v>
                </c:pt>
                <c:pt idx="6691">
                  <c:v>43613</c:v>
                </c:pt>
                <c:pt idx="6692">
                  <c:v>43614</c:v>
                </c:pt>
                <c:pt idx="6693">
                  <c:v>43615</c:v>
                </c:pt>
                <c:pt idx="6694">
                  <c:v>43616</c:v>
                </c:pt>
                <c:pt idx="6695">
                  <c:v>43617</c:v>
                </c:pt>
                <c:pt idx="6696">
                  <c:v>43618</c:v>
                </c:pt>
                <c:pt idx="6697">
                  <c:v>43619</c:v>
                </c:pt>
                <c:pt idx="6698">
                  <c:v>43620</c:v>
                </c:pt>
                <c:pt idx="6699">
                  <c:v>43621</c:v>
                </c:pt>
                <c:pt idx="6700">
                  <c:v>43622</c:v>
                </c:pt>
                <c:pt idx="6701">
                  <c:v>43623</c:v>
                </c:pt>
                <c:pt idx="6702">
                  <c:v>43624</c:v>
                </c:pt>
                <c:pt idx="6703">
                  <c:v>43625</c:v>
                </c:pt>
                <c:pt idx="6704">
                  <c:v>43626</c:v>
                </c:pt>
                <c:pt idx="6705">
                  <c:v>43627</c:v>
                </c:pt>
                <c:pt idx="6706">
                  <c:v>43628</c:v>
                </c:pt>
                <c:pt idx="6707">
                  <c:v>43629</c:v>
                </c:pt>
                <c:pt idx="6708">
                  <c:v>43630</c:v>
                </c:pt>
                <c:pt idx="6709">
                  <c:v>43631</c:v>
                </c:pt>
                <c:pt idx="6710">
                  <c:v>43632</c:v>
                </c:pt>
                <c:pt idx="6711">
                  <c:v>43633</c:v>
                </c:pt>
                <c:pt idx="6712">
                  <c:v>43634</c:v>
                </c:pt>
                <c:pt idx="6713">
                  <c:v>43635</c:v>
                </c:pt>
                <c:pt idx="6714">
                  <c:v>43636</c:v>
                </c:pt>
                <c:pt idx="6715">
                  <c:v>43637</c:v>
                </c:pt>
                <c:pt idx="6716">
                  <c:v>43638</c:v>
                </c:pt>
                <c:pt idx="6717">
                  <c:v>43639</c:v>
                </c:pt>
                <c:pt idx="6718">
                  <c:v>43640</c:v>
                </c:pt>
                <c:pt idx="6719">
                  <c:v>43641</c:v>
                </c:pt>
                <c:pt idx="6720">
                  <c:v>43642</c:v>
                </c:pt>
                <c:pt idx="6721">
                  <c:v>43643</c:v>
                </c:pt>
                <c:pt idx="6722">
                  <c:v>43644</c:v>
                </c:pt>
                <c:pt idx="6723">
                  <c:v>43645</c:v>
                </c:pt>
                <c:pt idx="6724">
                  <c:v>43646</c:v>
                </c:pt>
                <c:pt idx="6725">
                  <c:v>43647</c:v>
                </c:pt>
                <c:pt idx="6726">
                  <c:v>43648</c:v>
                </c:pt>
                <c:pt idx="6727">
                  <c:v>43649</c:v>
                </c:pt>
                <c:pt idx="6728">
                  <c:v>43650</c:v>
                </c:pt>
                <c:pt idx="6729">
                  <c:v>43651</c:v>
                </c:pt>
                <c:pt idx="6730">
                  <c:v>43652</c:v>
                </c:pt>
                <c:pt idx="6731">
                  <c:v>43653</c:v>
                </c:pt>
                <c:pt idx="6732">
                  <c:v>43654</c:v>
                </c:pt>
                <c:pt idx="6733">
                  <c:v>43655</c:v>
                </c:pt>
                <c:pt idx="6734">
                  <c:v>43656</c:v>
                </c:pt>
                <c:pt idx="6735">
                  <c:v>43657</c:v>
                </c:pt>
                <c:pt idx="6736">
                  <c:v>43658</c:v>
                </c:pt>
                <c:pt idx="6737">
                  <c:v>43659</c:v>
                </c:pt>
                <c:pt idx="6738">
                  <c:v>43660</c:v>
                </c:pt>
                <c:pt idx="6739">
                  <c:v>43661</c:v>
                </c:pt>
                <c:pt idx="6740">
                  <c:v>43662</c:v>
                </c:pt>
                <c:pt idx="6741">
                  <c:v>43663</c:v>
                </c:pt>
                <c:pt idx="6742">
                  <c:v>43664</c:v>
                </c:pt>
                <c:pt idx="6743">
                  <c:v>43665</c:v>
                </c:pt>
                <c:pt idx="6744">
                  <c:v>43666</c:v>
                </c:pt>
                <c:pt idx="6745">
                  <c:v>43667</c:v>
                </c:pt>
                <c:pt idx="6746">
                  <c:v>43668</c:v>
                </c:pt>
                <c:pt idx="6747">
                  <c:v>43669</c:v>
                </c:pt>
                <c:pt idx="6748">
                  <c:v>43670</c:v>
                </c:pt>
                <c:pt idx="6749">
                  <c:v>43671</c:v>
                </c:pt>
                <c:pt idx="6750">
                  <c:v>43672</c:v>
                </c:pt>
                <c:pt idx="6751">
                  <c:v>43673</c:v>
                </c:pt>
                <c:pt idx="6752">
                  <c:v>43674</c:v>
                </c:pt>
                <c:pt idx="6753">
                  <c:v>43675</c:v>
                </c:pt>
                <c:pt idx="6754">
                  <c:v>43676</c:v>
                </c:pt>
                <c:pt idx="6755">
                  <c:v>43677</c:v>
                </c:pt>
                <c:pt idx="6756">
                  <c:v>43678</c:v>
                </c:pt>
                <c:pt idx="6757">
                  <c:v>43679</c:v>
                </c:pt>
                <c:pt idx="6758">
                  <c:v>43680</c:v>
                </c:pt>
                <c:pt idx="6759">
                  <c:v>43681</c:v>
                </c:pt>
                <c:pt idx="6760">
                  <c:v>43682</c:v>
                </c:pt>
                <c:pt idx="6761">
                  <c:v>43683</c:v>
                </c:pt>
                <c:pt idx="6762">
                  <c:v>43684</c:v>
                </c:pt>
                <c:pt idx="6763">
                  <c:v>43685</c:v>
                </c:pt>
                <c:pt idx="6764">
                  <c:v>43686</c:v>
                </c:pt>
                <c:pt idx="6765">
                  <c:v>43687</c:v>
                </c:pt>
                <c:pt idx="6766">
                  <c:v>43688</c:v>
                </c:pt>
                <c:pt idx="6767">
                  <c:v>43689</c:v>
                </c:pt>
                <c:pt idx="6768">
                  <c:v>43690</c:v>
                </c:pt>
                <c:pt idx="6769">
                  <c:v>43691</c:v>
                </c:pt>
                <c:pt idx="6770">
                  <c:v>43692</c:v>
                </c:pt>
                <c:pt idx="6771">
                  <c:v>43693</c:v>
                </c:pt>
                <c:pt idx="6772">
                  <c:v>43694</c:v>
                </c:pt>
                <c:pt idx="6773">
                  <c:v>43695</c:v>
                </c:pt>
                <c:pt idx="6774">
                  <c:v>43696</c:v>
                </c:pt>
                <c:pt idx="6775">
                  <c:v>43697</c:v>
                </c:pt>
                <c:pt idx="6776">
                  <c:v>43698</c:v>
                </c:pt>
                <c:pt idx="6777">
                  <c:v>43699</c:v>
                </c:pt>
                <c:pt idx="6778">
                  <c:v>43700</c:v>
                </c:pt>
                <c:pt idx="6779">
                  <c:v>43701</c:v>
                </c:pt>
                <c:pt idx="6780">
                  <c:v>43702</c:v>
                </c:pt>
                <c:pt idx="6781">
                  <c:v>43703</c:v>
                </c:pt>
                <c:pt idx="6782">
                  <c:v>43704</c:v>
                </c:pt>
                <c:pt idx="6783">
                  <c:v>43705</c:v>
                </c:pt>
                <c:pt idx="6784">
                  <c:v>43706</c:v>
                </c:pt>
                <c:pt idx="6785">
                  <c:v>43707</c:v>
                </c:pt>
                <c:pt idx="6786">
                  <c:v>43708</c:v>
                </c:pt>
                <c:pt idx="6787">
                  <c:v>43709</c:v>
                </c:pt>
                <c:pt idx="6788">
                  <c:v>43710</c:v>
                </c:pt>
                <c:pt idx="6789">
                  <c:v>43711</c:v>
                </c:pt>
                <c:pt idx="6790">
                  <c:v>43712</c:v>
                </c:pt>
                <c:pt idx="6791">
                  <c:v>43713</c:v>
                </c:pt>
                <c:pt idx="6792">
                  <c:v>43714</c:v>
                </c:pt>
                <c:pt idx="6793">
                  <c:v>43715</c:v>
                </c:pt>
                <c:pt idx="6794">
                  <c:v>43716</c:v>
                </c:pt>
                <c:pt idx="6795">
                  <c:v>43717</c:v>
                </c:pt>
                <c:pt idx="6796">
                  <c:v>43718</c:v>
                </c:pt>
                <c:pt idx="6797">
                  <c:v>43719</c:v>
                </c:pt>
                <c:pt idx="6798">
                  <c:v>43720</c:v>
                </c:pt>
                <c:pt idx="6799">
                  <c:v>43721</c:v>
                </c:pt>
                <c:pt idx="6800">
                  <c:v>43722</c:v>
                </c:pt>
                <c:pt idx="6801">
                  <c:v>43723</c:v>
                </c:pt>
                <c:pt idx="6802">
                  <c:v>43724</c:v>
                </c:pt>
                <c:pt idx="6803">
                  <c:v>43725</c:v>
                </c:pt>
                <c:pt idx="6804">
                  <c:v>43726</c:v>
                </c:pt>
                <c:pt idx="6805">
                  <c:v>43727</c:v>
                </c:pt>
                <c:pt idx="6806">
                  <c:v>43728</c:v>
                </c:pt>
                <c:pt idx="6807">
                  <c:v>43729</c:v>
                </c:pt>
                <c:pt idx="6808">
                  <c:v>43730</c:v>
                </c:pt>
                <c:pt idx="6809">
                  <c:v>43731</c:v>
                </c:pt>
                <c:pt idx="6810">
                  <c:v>43732</c:v>
                </c:pt>
                <c:pt idx="6811">
                  <c:v>43733</c:v>
                </c:pt>
                <c:pt idx="6812">
                  <c:v>43734</c:v>
                </c:pt>
                <c:pt idx="6813">
                  <c:v>43735</c:v>
                </c:pt>
                <c:pt idx="6814">
                  <c:v>43736</c:v>
                </c:pt>
                <c:pt idx="6815">
                  <c:v>43737</c:v>
                </c:pt>
                <c:pt idx="6816">
                  <c:v>43738</c:v>
                </c:pt>
                <c:pt idx="6817">
                  <c:v>43739</c:v>
                </c:pt>
                <c:pt idx="6818">
                  <c:v>43740</c:v>
                </c:pt>
                <c:pt idx="6819">
                  <c:v>43741</c:v>
                </c:pt>
                <c:pt idx="6820">
                  <c:v>43742</c:v>
                </c:pt>
                <c:pt idx="6821">
                  <c:v>43743</c:v>
                </c:pt>
                <c:pt idx="6822">
                  <c:v>43744</c:v>
                </c:pt>
                <c:pt idx="6823">
                  <c:v>43745</c:v>
                </c:pt>
                <c:pt idx="6824">
                  <c:v>43746</c:v>
                </c:pt>
                <c:pt idx="6825">
                  <c:v>43747</c:v>
                </c:pt>
                <c:pt idx="6826">
                  <c:v>43748</c:v>
                </c:pt>
                <c:pt idx="6827">
                  <c:v>43749</c:v>
                </c:pt>
                <c:pt idx="6828">
                  <c:v>43750</c:v>
                </c:pt>
                <c:pt idx="6829">
                  <c:v>43751</c:v>
                </c:pt>
                <c:pt idx="6830">
                  <c:v>43752</c:v>
                </c:pt>
                <c:pt idx="6831">
                  <c:v>43753</c:v>
                </c:pt>
                <c:pt idx="6832">
                  <c:v>43754</c:v>
                </c:pt>
                <c:pt idx="6833">
                  <c:v>43755</c:v>
                </c:pt>
                <c:pt idx="6834">
                  <c:v>43756</c:v>
                </c:pt>
                <c:pt idx="6835">
                  <c:v>43757</c:v>
                </c:pt>
                <c:pt idx="6836">
                  <c:v>43758</c:v>
                </c:pt>
                <c:pt idx="6837">
                  <c:v>43759</c:v>
                </c:pt>
                <c:pt idx="6838">
                  <c:v>43760</c:v>
                </c:pt>
                <c:pt idx="6839">
                  <c:v>43761</c:v>
                </c:pt>
                <c:pt idx="6840">
                  <c:v>43762</c:v>
                </c:pt>
                <c:pt idx="6841">
                  <c:v>43763</c:v>
                </c:pt>
                <c:pt idx="6842">
                  <c:v>43764</c:v>
                </c:pt>
                <c:pt idx="6843">
                  <c:v>43765</c:v>
                </c:pt>
                <c:pt idx="6844">
                  <c:v>43766</c:v>
                </c:pt>
                <c:pt idx="6845">
                  <c:v>43767</c:v>
                </c:pt>
                <c:pt idx="6846">
                  <c:v>43768</c:v>
                </c:pt>
                <c:pt idx="6847">
                  <c:v>43769</c:v>
                </c:pt>
                <c:pt idx="6848">
                  <c:v>43770</c:v>
                </c:pt>
                <c:pt idx="6849">
                  <c:v>43771</c:v>
                </c:pt>
                <c:pt idx="6850">
                  <c:v>43772</c:v>
                </c:pt>
                <c:pt idx="6851">
                  <c:v>43773</c:v>
                </c:pt>
                <c:pt idx="6852">
                  <c:v>43774</c:v>
                </c:pt>
                <c:pt idx="6853">
                  <c:v>43775</c:v>
                </c:pt>
                <c:pt idx="6854">
                  <c:v>43776</c:v>
                </c:pt>
                <c:pt idx="6855">
                  <c:v>43777</c:v>
                </c:pt>
                <c:pt idx="6856">
                  <c:v>43778</c:v>
                </c:pt>
                <c:pt idx="6857">
                  <c:v>43779</c:v>
                </c:pt>
                <c:pt idx="6858">
                  <c:v>43780</c:v>
                </c:pt>
                <c:pt idx="6859">
                  <c:v>43781</c:v>
                </c:pt>
                <c:pt idx="6860">
                  <c:v>43782</c:v>
                </c:pt>
                <c:pt idx="6861">
                  <c:v>43783</c:v>
                </c:pt>
                <c:pt idx="6862">
                  <c:v>43784</c:v>
                </c:pt>
                <c:pt idx="6863">
                  <c:v>43785</c:v>
                </c:pt>
                <c:pt idx="6864">
                  <c:v>43786</c:v>
                </c:pt>
                <c:pt idx="6865">
                  <c:v>43787</c:v>
                </c:pt>
                <c:pt idx="6866">
                  <c:v>43788</c:v>
                </c:pt>
                <c:pt idx="6867">
                  <c:v>43789</c:v>
                </c:pt>
                <c:pt idx="6868">
                  <c:v>43790</c:v>
                </c:pt>
                <c:pt idx="6869">
                  <c:v>43791</c:v>
                </c:pt>
                <c:pt idx="6870">
                  <c:v>43792</c:v>
                </c:pt>
                <c:pt idx="6871">
                  <c:v>43793</c:v>
                </c:pt>
                <c:pt idx="6872">
                  <c:v>43794</c:v>
                </c:pt>
                <c:pt idx="6873">
                  <c:v>43795</c:v>
                </c:pt>
                <c:pt idx="6874">
                  <c:v>43796</c:v>
                </c:pt>
                <c:pt idx="6875">
                  <c:v>43797</c:v>
                </c:pt>
                <c:pt idx="6876">
                  <c:v>43798</c:v>
                </c:pt>
                <c:pt idx="6877">
                  <c:v>43799</c:v>
                </c:pt>
                <c:pt idx="6878">
                  <c:v>43800</c:v>
                </c:pt>
                <c:pt idx="6879">
                  <c:v>43801</c:v>
                </c:pt>
                <c:pt idx="6880">
                  <c:v>43802</c:v>
                </c:pt>
                <c:pt idx="6881">
                  <c:v>43803</c:v>
                </c:pt>
                <c:pt idx="6882">
                  <c:v>43804</c:v>
                </c:pt>
                <c:pt idx="6883">
                  <c:v>43805</c:v>
                </c:pt>
                <c:pt idx="6884">
                  <c:v>43806</c:v>
                </c:pt>
                <c:pt idx="6885">
                  <c:v>43807</c:v>
                </c:pt>
                <c:pt idx="6886">
                  <c:v>43808</c:v>
                </c:pt>
                <c:pt idx="6887">
                  <c:v>43809</c:v>
                </c:pt>
                <c:pt idx="6888">
                  <c:v>43810</c:v>
                </c:pt>
                <c:pt idx="6889">
                  <c:v>43811</c:v>
                </c:pt>
                <c:pt idx="6890">
                  <c:v>43812</c:v>
                </c:pt>
                <c:pt idx="6891">
                  <c:v>43813</c:v>
                </c:pt>
                <c:pt idx="6892">
                  <c:v>43814</c:v>
                </c:pt>
                <c:pt idx="6893">
                  <c:v>43815</c:v>
                </c:pt>
                <c:pt idx="6894">
                  <c:v>43816</c:v>
                </c:pt>
                <c:pt idx="6895">
                  <c:v>43817</c:v>
                </c:pt>
                <c:pt idx="6896">
                  <c:v>43818</c:v>
                </c:pt>
                <c:pt idx="6897">
                  <c:v>43819</c:v>
                </c:pt>
                <c:pt idx="6898">
                  <c:v>43820</c:v>
                </c:pt>
                <c:pt idx="6899">
                  <c:v>43821</c:v>
                </c:pt>
                <c:pt idx="6900">
                  <c:v>43822</c:v>
                </c:pt>
                <c:pt idx="6901">
                  <c:v>43823</c:v>
                </c:pt>
                <c:pt idx="6902">
                  <c:v>43824</c:v>
                </c:pt>
                <c:pt idx="6903">
                  <c:v>43825</c:v>
                </c:pt>
                <c:pt idx="6904">
                  <c:v>43826</c:v>
                </c:pt>
                <c:pt idx="6905">
                  <c:v>43827</c:v>
                </c:pt>
                <c:pt idx="6906">
                  <c:v>43828</c:v>
                </c:pt>
                <c:pt idx="6907">
                  <c:v>43829</c:v>
                </c:pt>
                <c:pt idx="6908">
                  <c:v>43830</c:v>
                </c:pt>
                <c:pt idx="6909">
                  <c:v>43831</c:v>
                </c:pt>
                <c:pt idx="6910">
                  <c:v>43832</c:v>
                </c:pt>
                <c:pt idx="6911">
                  <c:v>43833</c:v>
                </c:pt>
                <c:pt idx="6912">
                  <c:v>43834</c:v>
                </c:pt>
                <c:pt idx="6913">
                  <c:v>43835</c:v>
                </c:pt>
                <c:pt idx="6914">
                  <c:v>43836</c:v>
                </c:pt>
                <c:pt idx="6915">
                  <c:v>43837</c:v>
                </c:pt>
                <c:pt idx="6916">
                  <c:v>43838</c:v>
                </c:pt>
                <c:pt idx="6917">
                  <c:v>43839</c:v>
                </c:pt>
                <c:pt idx="6918">
                  <c:v>43840</c:v>
                </c:pt>
                <c:pt idx="6919">
                  <c:v>43841</c:v>
                </c:pt>
                <c:pt idx="6920">
                  <c:v>43842</c:v>
                </c:pt>
                <c:pt idx="6921">
                  <c:v>43843</c:v>
                </c:pt>
                <c:pt idx="6922">
                  <c:v>43844</c:v>
                </c:pt>
                <c:pt idx="6923">
                  <c:v>43845</c:v>
                </c:pt>
                <c:pt idx="6924">
                  <c:v>43846</c:v>
                </c:pt>
                <c:pt idx="6925">
                  <c:v>43847</c:v>
                </c:pt>
                <c:pt idx="6926">
                  <c:v>43848</c:v>
                </c:pt>
                <c:pt idx="6927">
                  <c:v>43849</c:v>
                </c:pt>
                <c:pt idx="6928">
                  <c:v>43850</c:v>
                </c:pt>
                <c:pt idx="6929">
                  <c:v>43851</c:v>
                </c:pt>
                <c:pt idx="6930">
                  <c:v>43852</c:v>
                </c:pt>
                <c:pt idx="6931">
                  <c:v>43853</c:v>
                </c:pt>
                <c:pt idx="6932">
                  <c:v>43854</c:v>
                </c:pt>
                <c:pt idx="6933">
                  <c:v>43855</c:v>
                </c:pt>
                <c:pt idx="6934">
                  <c:v>43856</c:v>
                </c:pt>
                <c:pt idx="6935">
                  <c:v>43857</c:v>
                </c:pt>
                <c:pt idx="6936">
                  <c:v>43858</c:v>
                </c:pt>
                <c:pt idx="6937">
                  <c:v>43859</c:v>
                </c:pt>
                <c:pt idx="6938">
                  <c:v>43860</c:v>
                </c:pt>
                <c:pt idx="6939">
                  <c:v>43861</c:v>
                </c:pt>
                <c:pt idx="6940">
                  <c:v>43862</c:v>
                </c:pt>
                <c:pt idx="6941">
                  <c:v>43863</c:v>
                </c:pt>
                <c:pt idx="6942">
                  <c:v>43864</c:v>
                </c:pt>
                <c:pt idx="6943">
                  <c:v>43865</c:v>
                </c:pt>
                <c:pt idx="6944">
                  <c:v>43866</c:v>
                </c:pt>
                <c:pt idx="6945">
                  <c:v>43867</c:v>
                </c:pt>
                <c:pt idx="6946">
                  <c:v>43868</c:v>
                </c:pt>
                <c:pt idx="6947">
                  <c:v>43869</c:v>
                </c:pt>
                <c:pt idx="6948">
                  <c:v>43870</c:v>
                </c:pt>
                <c:pt idx="6949">
                  <c:v>43871</c:v>
                </c:pt>
                <c:pt idx="6950">
                  <c:v>43872</c:v>
                </c:pt>
                <c:pt idx="6951">
                  <c:v>43873</c:v>
                </c:pt>
                <c:pt idx="6952">
                  <c:v>43874</c:v>
                </c:pt>
                <c:pt idx="6953">
                  <c:v>43875</c:v>
                </c:pt>
                <c:pt idx="6954">
                  <c:v>43876</c:v>
                </c:pt>
                <c:pt idx="6955">
                  <c:v>43877</c:v>
                </c:pt>
                <c:pt idx="6956">
                  <c:v>43878</c:v>
                </c:pt>
                <c:pt idx="6957">
                  <c:v>43879</c:v>
                </c:pt>
                <c:pt idx="6958">
                  <c:v>43880</c:v>
                </c:pt>
                <c:pt idx="6959">
                  <c:v>43881</c:v>
                </c:pt>
                <c:pt idx="6960">
                  <c:v>43882</c:v>
                </c:pt>
                <c:pt idx="6961">
                  <c:v>43883</c:v>
                </c:pt>
                <c:pt idx="6962">
                  <c:v>43884</c:v>
                </c:pt>
                <c:pt idx="6963">
                  <c:v>43885</c:v>
                </c:pt>
                <c:pt idx="6964">
                  <c:v>43886</c:v>
                </c:pt>
                <c:pt idx="6965">
                  <c:v>43887</c:v>
                </c:pt>
                <c:pt idx="6966">
                  <c:v>43888</c:v>
                </c:pt>
                <c:pt idx="6967">
                  <c:v>43889</c:v>
                </c:pt>
              </c:numCache>
            </c:numRef>
          </c:cat>
          <c:val>
            <c:numRef>
              <c:f>Eldiem_ERA_LAND_2001_2005.csv!$B$2:$B$6969</c:f>
              <c:numCache>
                <c:formatCode>General</c:formatCode>
                <c:ptCount val="6968"/>
                <c:pt idx="0">
                  <c:v>347.88163208618295</c:v>
                </c:pt>
                <c:pt idx="1">
                  <c:v>552.77011199580795</c:v>
                </c:pt>
                <c:pt idx="2">
                  <c:v>678.65267380043588</c:v>
                </c:pt>
                <c:pt idx="3">
                  <c:v>711.43150436107499</c:v>
                </c:pt>
                <c:pt idx="4">
                  <c:v>671.96237368708103</c:v>
                </c:pt>
                <c:pt idx="5">
                  <c:v>591.94636065665611</c:v>
                </c:pt>
                <c:pt idx="6">
                  <c:v>498.32799107641205</c:v>
                </c:pt>
                <c:pt idx="7">
                  <c:v>408.44726674520297</c:v>
                </c:pt>
                <c:pt idx="8">
                  <c:v>330.93412349833199</c:v>
                </c:pt>
                <c:pt idx="9">
                  <c:v>268.42538211311205</c:v>
                </c:pt>
                <c:pt idx="10">
                  <c:v>220.17926413483494</c:v>
                </c:pt>
                <c:pt idx="11">
                  <c:v>183.96150006467499</c:v>
                </c:pt>
                <c:pt idx="12">
                  <c:v>157.15832026523702</c:v>
                </c:pt>
                <c:pt idx="13">
                  <c:v>137.38673542931798</c:v>
                </c:pt>
                <c:pt idx="14">
                  <c:v>122.674405228219</c:v>
                </c:pt>
                <c:pt idx="15">
                  <c:v>111.51672546224601</c:v>
                </c:pt>
                <c:pt idx="16">
                  <c:v>102.799093942791</c:v>
                </c:pt>
                <c:pt idx="17">
                  <c:v>95.753241675062597</c:v>
                </c:pt>
                <c:pt idx="18">
                  <c:v>89.8576335073856</c:v>
                </c:pt>
                <c:pt idx="19">
                  <c:v>84.764566217822306</c:v>
                </c:pt>
                <c:pt idx="20">
                  <c:v>80.241418586663883</c:v>
                </c:pt>
                <c:pt idx="21">
                  <c:v>76.138243220066983</c:v>
                </c:pt>
                <c:pt idx="22">
                  <c:v>72.356594710026968</c:v>
                </c:pt>
                <c:pt idx="23">
                  <c:v>68.837183706647195</c:v>
                </c:pt>
                <c:pt idx="24">
                  <c:v>65.581218358593688</c:v>
                </c:pt>
                <c:pt idx="25">
                  <c:v>62.514667063905385</c:v>
                </c:pt>
                <c:pt idx="26">
                  <c:v>59.675047592372799</c:v>
                </c:pt>
                <c:pt idx="27">
                  <c:v>61.092742226309717</c:v>
                </c:pt>
                <c:pt idx="28">
                  <c:v>60.885122453053093</c:v>
                </c:pt>
                <c:pt idx="29">
                  <c:v>58.675918756674207</c:v>
                </c:pt>
                <c:pt idx="30">
                  <c:v>55.366494617362385</c:v>
                </c:pt>
                <c:pt idx="31">
                  <c:v>51.743188682419301</c:v>
                </c:pt>
                <c:pt idx="32">
                  <c:v>48.253638963877499</c:v>
                </c:pt>
                <c:pt idx="33">
                  <c:v>45.084795250621902</c:v>
                </c:pt>
                <c:pt idx="34">
                  <c:v>42.291576246621915</c:v>
                </c:pt>
                <c:pt idx="35">
                  <c:v>39.830559937895003</c:v>
                </c:pt>
                <c:pt idx="36">
                  <c:v>37.637851675944589</c:v>
                </c:pt>
                <c:pt idx="37">
                  <c:v>35.658319397755008</c:v>
                </c:pt>
                <c:pt idx="38">
                  <c:v>33.864956857855702</c:v>
                </c:pt>
                <c:pt idx="39">
                  <c:v>32.210012571601396</c:v>
                </c:pt>
                <c:pt idx="40">
                  <c:v>30.661468406938603</c:v>
                </c:pt>
                <c:pt idx="41">
                  <c:v>29.224952618607201</c:v>
                </c:pt>
                <c:pt idx="42">
                  <c:v>27.872958794583504</c:v>
                </c:pt>
                <c:pt idx="43">
                  <c:v>26.581718533024798</c:v>
                </c:pt>
                <c:pt idx="44">
                  <c:v>25.345356266273296</c:v>
                </c:pt>
                <c:pt idx="45">
                  <c:v>24.159461708776504</c:v>
                </c:pt>
                <c:pt idx="46">
                  <c:v>23.025346163248898</c:v>
                </c:pt>
                <c:pt idx="47">
                  <c:v>21.949117441170294</c:v>
                </c:pt>
                <c:pt idx="48">
                  <c:v>20.965100955504894</c:v>
                </c:pt>
                <c:pt idx="49">
                  <c:v>20.017364461828606</c:v>
                </c:pt>
                <c:pt idx="50">
                  <c:v>19.1084011892851</c:v>
                </c:pt>
                <c:pt idx="51">
                  <c:v>18.273694137175998</c:v>
                </c:pt>
                <c:pt idx="52">
                  <c:v>17.467761199594399</c:v>
                </c:pt>
                <c:pt idx="53">
                  <c:v>18.015941673573796</c:v>
                </c:pt>
                <c:pt idx="54">
                  <c:v>35.282055993642999</c:v>
                </c:pt>
                <c:pt idx="55">
                  <c:v>45.938766260574603</c:v>
                </c:pt>
                <c:pt idx="56">
                  <c:v>49.554006966294189</c:v>
                </c:pt>
                <c:pt idx="57">
                  <c:v>46.703433612571715</c:v>
                </c:pt>
                <c:pt idx="58">
                  <c:v>40.990066206625301</c:v>
                </c:pt>
                <c:pt idx="59">
                  <c:v>43.035732988415212</c:v>
                </c:pt>
                <c:pt idx="60">
                  <c:v>95.658962482556774</c:v>
                </c:pt>
                <c:pt idx="61">
                  <c:v>128.90465909811897</c:v>
                </c:pt>
                <c:pt idx="62">
                  <c:v>152.99288654254903</c:v>
                </c:pt>
                <c:pt idx="63">
                  <c:v>160.68778273377598</c:v>
                </c:pt>
                <c:pt idx="64">
                  <c:v>147.41373372082396</c:v>
                </c:pt>
                <c:pt idx="65">
                  <c:v>187.36504805085502</c:v>
                </c:pt>
                <c:pt idx="66">
                  <c:v>191.28669513491997</c:v>
                </c:pt>
                <c:pt idx="67">
                  <c:v>184.40724875523307</c:v>
                </c:pt>
                <c:pt idx="68">
                  <c:v>174.23440598465297</c:v>
                </c:pt>
                <c:pt idx="69">
                  <c:v>163.03661779039598</c:v>
                </c:pt>
                <c:pt idx="70">
                  <c:v>152.55233720055904</c:v>
                </c:pt>
                <c:pt idx="71">
                  <c:v>138.79441422224795</c:v>
                </c:pt>
                <c:pt idx="72">
                  <c:v>120.018649533418</c:v>
                </c:pt>
                <c:pt idx="73">
                  <c:v>99.62479444448789</c:v>
                </c:pt>
                <c:pt idx="74">
                  <c:v>84.638571003131872</c:v>
                </c:pt>
                <c:pt idx="75">
                  <c:v>71.145183899474887</c:v>
                </c:pt>
                <c:pt idx="76">
                  <c:v>59.103139998584915</c:v>
                </c:pt>
                <c:pt idx="77">
                  <c:v>48.875335405197802</c:v>
                </c:pt>
                <c:pt idx="78">
                  <c:v>40.595555351393003</c:v>
                </c:pt>
                <c:pt idx="79">
                  <c:v>36.661162233805811</c:v>
                </c:pt>
                <c:pt idx="80">
                  <c:v>33.094966685331997</c:v>
                </c:pt>
                <c:pt idx="81">
                  <c:v>66.179406524007888</c:v>
                </c:pt>
                <c:pt idx="82">
                  <c:v>93.227079019862501</c:v>
                </c:pt>
                <c:pt idx="83">
                  <c:v>99.599017996731888</c:v>
                </c:pt>
                <c:pt idx="84">
                  <c:v>90.999012234737293</c:v>
                </c:pt>
                <c:pt idx="85">
                  <c:v>76.237506582201206</c:v>
                </c:pt>
                <c:pt idx="86">
                  <c:v>61.256539213082299</c:v>
                </c:pt>
                <c:pt idx="87">
                  <c:v>49.371424454167084</c:v>
                </c:pt>
                <c:pt idx="88">
                  <c:v>39.532337632308504</c:v>
                </c:pt>
                <c:pt idx="89">
                  <c:v>31.650197301689701</c:v>
                </c:pt>
                <c:pt idx="90">
                  <c:v>29.034218578988401</c:v>
                </c:pt>
                <c:pt idx="91">
                  <c:v>26.720211229013</c:v>
                </c:pt>
                <c:pt idx="92">
                  <c:v>24.095747586076993</c:v>
                </c:pt>
                <c:pt idx="93">
                  <c:v>20.848113524486202</c:v>
                </c:pt>
                <c:pt idx="94">
                  <c:v>17.9169621333028</c:v>
                </c:pt>
                <c:pt idx="95">
                  <c:v>26.284979067194101</c:v>
                </c:pt>
                <c:pt idx="96">
                  <c:v>36.338738848018309</c:v>
                </c:pt>
                <c:pt idx="97">
                  <c:v>37.812795830074208</c:v>
                </c:pt>
                <c:pt idx="98">
                  <c:v>35.396284760643184</c:v>
                </c:pt>
                <c:pt idx="99">
                  <c:v>31.255772908040697</c:v>
                </c:pt>
                <c:pt idx="100">
                  <c:v>60.70615588269871</c:v>
                </c:pt>
                <c:pt idx="101">
                  <c:v>72.296872871404872</c:v>
                </c:pt>
                <c:pt idx="102">
                  <c:v>65.263378551356666</c:v>
                </c:pt>
                <c:pt idx="103">
                  <c:v>98.929222398727205</c:v>
                </c:pt>
                <c:pt idx="104">
                  <c:v>106.11690608034502</c:v>
                </c:pt>
                <c:pt idx="105">
                  <c:v>96.505158011414778</c:v>
                </c:pt>
                <c:pt idx="106">
                  <c:v>80.391885709914604</c:v>
                </c:pt>
                <c:pt idx="107">
                  <c:v>63.760676984139209</c:v>
                </c:pt>
                <c:pt idx="108">
                  <c:v>54.671018105247292</c:v>
                </c:pt>
                <c:pt idx="109">
                  <c:v>46.264316606637401</c:v>
                </c:pt>
                <c:pt idx="110">
                  <c:v>38.524182397803806</c:v>
                </c:pt>
                <c:pt idx="111">
                  <c:v>41.139278345359408</c:v>
                </c:pt>
                <c:pt idx="112">
                  <c:v>44.3191279660088</c:v>
                </c:pt>
                <c:pt idx="113">
                  <c:v>44.727110320649714</c:v>
                </c:pt>
                <c:pt idx="114">
                  <c:v>64.459966212626767</c:v>
                </c:pt>
                <c:pt idx="115">
                  <c:v>148.74219411464497</c:v>
                </c:pt>
                <c:pt idx="116">
                  <c:v>168.95819437113201</c:v>
                </c:pt>
                <c:pt idx="117">
                  <c:v>161.76348486065797</c:v>
                </c:pt>
                <c:pt idx="118">
                  <c:v>154.91563374383298</c:v>
                </c:pt>
                <c:pt idx="119">
                  <c:v>355.03307591246192</c:v>
                </c:pt>
                <c:pt idx="120">
                  <c:v>843.97811243715319</c:v>
                </c:pt>
                <c:pt idx="121">
                  <c:v>938.62464189668708</c:v>
                </c:pt>
                <c:pt idx="122">
                  <c:v>919.52736126628804</c:v>
                </c:pt>
                <c:pt idx="123">
                  <c:v>871.64603499613611</c:v>
                </c:pt>
                <c:pt idx="124">
                  <c:v>1028.5885415779599</c:v>
                </c:pt>
                <c:pt idx="125">
                  <c:v>1069.5091112472701</c:v>
                </c:pt>
                <c:pt idx="126">
                  <c:v>949.49199843775</c:v>
                </c:pt>
                <c:pt idx="127">
                  <c:v>804.48719710583487</c:v>
                </c:pt>
                <c:pt idx="128">
                  <c:v>701.37343310935319</c:v>
                </c:pt>
                <c:pt idx="129">
                  <c:v>658.37935198914806</c:v>
                </c:pt>
                <c:pt idx="130">
                  <c:v>635.01393841314905</c:v>
                </c:pt>
                <c:pt idx="131">
                  <c:v>985.42911204478196</c:v>
                </c:pt>
                <c:pt idx="132">
                  <c:v>2058.78138681987</c:v>
                </c:pt>
                <c:pt idx="133">
                  <c:v>2312.1027178302706</c:v>
                </c:pt>
                <c:pt idx="134">
                  <c:v>2032.8431661104898</c:v>
                </c:pt>
                <c:pt idx="135">
                  <c:v>1648.0410958197099</c:v>
                </c:pt>
                <c:pt idx="136">
                  <c:v>1286.30148846102</c:v>
                </c:pt>
                <c:pt idx="137">
                  <c:v>1214.8613609788997</c:v>
                </c:pt>
                <c:pt idx="138">
                  <c:v>1057.2024614406002</c:v>
                </c:pt>
                <c:pt idx="139">
                  <c:v>1621.6953637937002</c:v>
                </c:pt>
                <c:pt idx="140">
                  <c:v>1779.7532627291</c:v>
                </c:pt>
                <c:pt idx="141">
                  <c:v>1857.5441679641201</c:v>
                </c:pt>
                <c:pt idx="142">
                  <c:v>1655.35462309118</c:v>
                </c:pt>
                <c:pt idx="143">
                  <c:v>2234.9011318648104</c:v>
                </c:pt>
                <c:pt idx="144">
                  <c:v>2365.4227056955301</c:v>
                </c:pt>
                <c:pt idx="145">
                  <c:v>2035.8747242332497</c:v>
                </c:pt>
                <c:pt idx="146">
                  <c:v>1686.9928609144399</c:v>
                </c:pt>
                <c:pt idx="147">
                  <c:v>1368.5159126318699</c:v>
                </c:pt>
                <c:pt idx="148">
                  <c:v>1229.9313341269999</c:v>
                </c:pt>
                <c:pt idx="149">
                  <c:v>1050.18571343655</c:v>
                </c:pt>
                <c:pt idx="150">
                  <c:v>916.20623478431389</c:v>
                </c:pt>
                <c:pt idx="151">
                  <c:v>831.84377665186821</c:v>
                </c:pt>
                <c:pt idx="152">
                  <c:v>912.43638445114902</c:v>
                </c:pt>
                <c:pt idx="153">
                  <c:v>959.34896265109398</c:v>
                </c:pt>
                <c:pt idx="154">
                  <c:v>908.69196281407699</c:v>
                </c:pt>
                <c:pt idx="155">
                  <c:v>1373.0195754804104</c:v>
                </c:pt>
                <c:pt idx="156">
                  <c:v>1204.9174621556501</c:v>
                </c:pt>
                <c:pt idx="157">
                  <c:v>1190.1664368141896</c:v>
                </c:pt>
                <c:pt idx="158">
                  <c:v>1177.0467725037402</c:v>
                </c:pt>
                <c:pt idx="159">
                  <c:v>1390.8832103762497</c:v>
                </c:pt>
                <c:pt idx="160">
                  <c:v>1516.2255955191101</c:v>
                </c:pt>
                <c:pt idx="161">
                  <c:v>1628.0672134862202</c:v>
                </c:pt>
                <c:pt idx="162">
                  <c:v>1603.9336386400901</c:v>
                </c:pt>
                <c:pt idx="163">
                  <c:v>1569.8990660566899</c:v>
                </c:pt>
                <c:pt idx="164">
                  <c:v>1557.9796325007701</c:v>
                </c:pt>
                <c:pt idx="165">
                  <c:v>1632.2296463318899</c:v>
                </c:pt>
                <c:pt idx="166">
                  <c:v>1979.87279210969</c:v>
                </c:pt>
                <c:pt idx="167">
                  <c:v>2088.5186978870502</c:v>
                </c:pt>
                <c:pt idx="168">
                  <c:v>2125.8126975428004</c:v>
                </c:pt>
                <c:pt idx="169">
                  <c:v>2195.41643189264</c:v>
                </c:pt>
                <c:pt idx="170">
                  <c:v>2463.1607715543</c:v>
                </c:pt>
                <c:pt idx="171">
                  <c:v>2806.5153341128603</c:v>
                </c:pt>
                <c:pt idx="172">
                  <c:v>3057.84939173873</c:v>
                </c:pt>
                <c:pt idx="173">
                  <c:v>3120.84744366718</c:v>
                </c:pt>
                <c:pt idx="174">
                  <c:v>3131.5586756717898</c:v>
                </c:pt>
                <c:pt idx="175">
                  <c:v>3241.6675652268195</c:v>
                </c:pt>
                <c:pt idx="176">
                  <c:v>3219.9509363936104</c:v>
                </c:pt>
                <c:pt idx="177">
                  <c:v>3170.9708056267095</c:v>
                </c:pt>
                <c:pt idx="178">
                  <c:v>3229.9827797746898</c:v>
                </c:pt>
                <c:pt idx="179">
                  <c:v>3176.7245538653701</c:v>
                </c:pt>
                <c:pt idx="180">
                  <c:v>3242.7149890923897</c:v>
                </c:pt>
                <c:pt idx="181">
                  <c:v>3163.1648818722897</c:v>
                </c:pt>
                <c:pt idx="182">
                  <c:v>4512.1224913659216</c:v>
                </c:pt>
                <c:pt idx="183">
                  <c:v>5565.1685154993411</c:v>
                </c:pt>
                <c:pt idx="184">
                  <c:v>6378.3219541474209</c:v>
                </c:pt>
                <c:pt idx="185">
                  <c:v>7019.2907993098397</c:v>
                </c:pt>
                <c:pt idx="186">
                  <c:v>7675.4714106283191</c:v>
                </c:pt>
                <c:pt idx="187">
                  <c:v>7890.7416973348791</c:v>
                </c:pt>
                <c:pt idx="188">
                  <c:v>8393.5211291689375</c:v>
                </c:pt>
                <c:pt idx="189">
                  <c:v>7843.6047932291995</c:v>
                </c:pt>
                <c:pt idx="190">
                  <c:v>7188.1342324074212</c:v>
                </c:pt>
                <c:pt idx="191">
                  <c:v>6961.2252990995212</c:v>
                </c:pt>
                <c:pt idx="192">
                  <c:v>6919.2477131051191</c:v>
                </c:pt>
                <c:pt idx="193">
                  <c:v>7107.0556795540315</c:v>
                </c:pt>
                <c:pt idx="194">
                  <c:v>7500.6458213841906</c:v>
                </c:pt>
                <c:pt idx="195">
                  <c:v>8549.7326212970402</c:v>
                </c:pt>
                <c:pt idx="196">
                  <c:v>9288.9573777550086</c:v>
                </c:pt>
                <c:pt idx="197">
                  <c:v>9562.3403905534087</c:v>
                </c:pt>
                <c:pt idx="198">
                  <c:v>9961.2059895579587</c:v>
                </c:pt>
                <c:pt idx="199">
                  <c:v>10038.397214728098</c:v>
                </c:pt>
                <c:pt idx="200">
                  <c:v>9671.2312257645099</c:v>
                </c:pt>
                <c:pt idx="201">
                  <c:v>9204.7434183002933</c:v>
                </c:pt>
                <c:pt idx="202">
                  <c:v>8917.9748740469095</c:v>
                </c:pt>
                <c:pt idx="203">
                  <c:v>8863.29077196465</c:v>
                </c:pt>
                <c:pt idx="204">
                  <c:v>9082.9686367123286</c:v>
                </c:pt>
                <c:pt idx="205">
                  <c:v>9211.07535882507</c:v>
                </c:pt>
                <c:pt idx="206">
                  <c:v>9068.54897082561</c:v>
                </c:pt>
                <c:pt idx="207">
                  <c:v>8833.7130334901376</c:v>
                </c:pt>
                <c:pt idx="208">
                  <c:v>8536.77218981435</c:v>
                </c:pt>
                <c:pt idx="209">
                  <c:v>8303.317622864839</c:v>
                </c:pt>
                <c:pt idx="210">
                  <c:v>8151.2415569777004</c:v>
                </c:pt>
                <c:pt idx="211">
                  <c:v>7963.6664200786117</c:v>
                </c:pt>
                <c:pt idx="212">
                  <c:v>7849.7856208244202</c:v>
                </c:pt>
                <c:pt idx="213">
                  <c:v>8162.4690676582404</c:v>
                </c:pt>
                <c:pt idx="214">
                  <c:v>8803.29759155375</c:v>
                </c:pt>
                <c:pt idx="215">
                  <c:v>8854.8951070123403</c:v>
                </c:pt>
                <c:pt idx="216">
                  <c:v>8587.698948302721</c:v>
                </c:pt>
                <c:pt idx="217">
                  <c:v>9298.39489660256</c:v>
                </c:pt>
                <c:pt idx="218">
                  <c:v>9464.6184450700821</c:v>
                </c:pt>
                <c:pt idx="219">
                  <c:v>9216.3716665036591</c:v>
                </c:pt>
                <c:pt idx="220">
                  <c:v>8698.2800384083093</c:v>
                </c:pt>
                <c:pt idx="221">
                  <c:v>8170.59319436444</c:v>
                </c:pt>
                <c:pt idx="222">
                  <c:v>8225.5604117396997</c:v>
                </c:pt>
                <c:pt idx="223">
                  <c:v>7802.794081061581</c:v>
                </c:pt>
                <c:pt idx="224">
                  <c:v>7463.9215569773205</c:v>
                </c:pt>
                <c:pt idx="225">
                  <c:v>7247.56283764008</c:v>
                </c:pt>
                <c:pt idx="226">
                  <c:v>7229.6482852883901</c:v>
                </c:pt>
                <c:pt idx="227">
                  <c:v>7247.2228575234103</c:v>
                </c:pt>
                <c:pt idx="228">
                  <c:v>7265.1438148041098</c:v>
                </c:pt>
                <c:pt idx="229">
                  <c:v>7372.5595950205698</c:v>
                </c:pt>
                <c:pt idx="230">
                  <c:v>7452.3997492278204</c:v>
                </c:pt>
                <c:pt idx="231">
                  <c:v>7706.6504676040404</c:v>
                </c:pt>
                <c:pt idx="232">
                  <c:v>8188.0362793107006</c:v>
                </c:pt>
                <c:pt idx="233">
                  <c:v>8601.3308054559693</c:v>
                </c:pt>
                <c:pt idx="234">
                  <c:v>8287.934669132801</c:v>
                </c:pt>
                <c:pt idx="235">
                  <c:v>8290.2754209408085</c:v>
                </c:pt>
                <c:pt idx="236">
                  <c:v>7696.6149188550507</c:v>
                </c:pt>
                <c:pt idx="237">
                  <c:v>7161.699541375021</c:v>
                </c:pt>
                <c:pt idx="238">
                  <c:v>6738.0840634307606</c:v>
                </c:pt>
                <c:pt idx="239">
                  <c:v>6316.1933359967998</c:v>
                </c:pt>
                <c:pt idx="240">
                  <c:v>5986.203952348008</c:v>
                </c:pt>
                <c:pt idx="241">
                  <c:v>5822.89375499583</c:v>
                </c:pt>
                <c:pt idx="242">
                  <c:v>5699.1700515644907</c:v>
                </c:pt>
                <c:pt idx="243">
                  <c:v>5495.0656286012618</c:v>
                </c:pt>
                <c:pt idx="244">
                  <c:v>5295.2385391465496</c:v>
                </c:pt>
                <c:pt idx="245">
                  <c:v>5184.4123360045305</c:v>
                </c:pt>
                <c:pt idx="246">
                  <c:v>5023.5183366166502</c:v>
                </c:pt>
                <c:pt idx="247">
                  <c:v>4861.6140299600411</c:v>
                </c:pt>
                <c:pt idx="248">
                  <c:v>4735.430455975139</c:v>
                </c:pt>
                <c:pt idx="249">
                  <c:v>4583.7744460824497</c:v>
                </c:pt>
                <c:pt idx="250">
                  <c:v>4347.7370886821391</c:v>
                </c:pt>
                <c:pt idx="251">
                  <c:v>4093.8969143357904</c:v>
                </c:pt>
                <c:pt idx="252">
                  <c:v>3982.9260319925202</c:v>
                </c:pt>
                <c:pt idx="253">
                  <c:v>3976.12598313546</c:v>
                </c:pt>
                <c:pt idx="254">
                  <c:v>3889.4742320455207</c:v>
                </c:pt>
                <c:pt idx="255">
                  <c:v>3758.0316374106001</c:v>
                </c:pt>
                <c:pt idx="256">
                  <c:v>3641.6719933840204</c:v>
                </c:pt>
                <c:pt idx="257">
                  <c:v>3456.5608919149495</c:v>
                </c:pt>
                <c:pt idx="258">
                  <c:v>3265.40024197394</c:v>
                </c:pt>
                <c:pt idx="259">
                  <c:v>3126.8880152113502</c:v>
                </c:pt>
                <c:pt idx="260">
                  <c:v>3032.9534057660599</c:v>
                </c:pt>
                <c:pt idx="261">
                  <c:v>2878.5814278654802</c:v>
                </c:pt>
                <c:pt idx="262">
                  <c:v>2728.5150910030102</c:v>
                </c:pt>
                <c:pt idx="263">
                  <c:v>2601.4828412933598</c:v>
                </c:pt>
                <c:pt idx="264">
                  <c:v>2493.2976655918696</c:v>
                </c:pt>
                <c:pt idx="265">
                  <c:v>2471.3720811099697</c:v>
                </c:pt>
                <c:pt idx="266">
                  <c:v>2524.09908617769</c:v>
                </c:pt>
                <c:pt idx="267">
                  <c:v>2469.20371052563</c:v>
                </c:pt>
                <c:pt idx="268">
                  <c:v>2366.2053048407602</c:v>
                </c:pt>
                <c:pt idx="269">
                  <c:v>2272.2003044686994</c:v>
                </c:pt>
                <c:pt idx="270">
                  <c:v>2245.8332680284802</c:v>
                </c:pt>
                <c:pt idx="271">
                  <c:v>2168.1422096773899</c:v>
                </c:pt>
                <c:pt idx="272">
                  <c:v>2360.3348402044903</c:v>
                </c:pt>
                <c:pt idx="273">
                  <c:v>2176.0418708847101</c:v>
                </c:pt>
                <c:pt idx="274">
                  <c:v>2076.9667429041001</c:v>
                </c:pt>
                <c:pt idx="275">
                  <c:v>1991.62768391749</c:v>
                </c:pt>
                <c:pt idx="276">
                  <c:v>2050.9456316845303</c:v>
                </c:pt>
                <c:pt idx="277">
                  <c:v>1975.51601684458</c:v>
                </c:pt>
                <c:pt idx="278">
                  <c:v>1849.4217351314501</c:v>
                </c:pt>
                <c:pt idx="279">
                  <c:v>1740.6955233486901</c:v>
                </c:pt>
                <c:pt idx="280">
                  <c:v>1656.0624379062299</c:v>
                </c:pt>
                <c:pt idx="281">
                  <c:v>1589.1916920147798</c:v>
                </c:pt>
                <c:pt idx="282">
                  <c:v>1509.2795653735002</c:v>
                </c:pt>
                <c:pt idx="283">
                  <c:v>1609.5677470048599</c:v>
                </c:pt>
                <c:pt idx="284">
                  <c:v>1731.9557783761602</c:v>
                </c:pt>
                <c:pt idx="285">
                  <c:v>1707.8209381385398</c:v>
                </c:pt>
                <c:pt idx="286">
                  <c:v>1619.55210619429</c:v>
                </c:pt>
                <c:pt idx="287">
                  <c:v>1631.1794600655498</c:v>
                </c:pt>
                <c:pt idx="288">
                  <c:v>1474.2813642661499</c:v>
                </c:pt>
                <c:pt idx="289">
                  <c:v>1329.8899774890001</c:v>
                </c:pt>
                <c:pt idx="290">
                  <c:v>1225.2117878270401</c:v>
                </c:pt>
                <c:pt idx="291">
                  <c:v>1144.0273957618501</c:v>
                </c:pt>
                <c:pt idx="292">
                  <c:v>1067.0065868219901</c:v>
                </c:pt>
                <c:pt idx="293">
                  <c:v>998.45898184913301</c:v>
                </c:pt>
                <c:pt idx="294">
                  <c:v>937.80871343576894</c:v>
                </c:pt>
                <c:pt idx="295">
                  <c:v>883.75660909810392</c:v>
                </c:pt>
                <c:pt idx="296">
                  <c:v>835.08318052104914</c:v>
                </c:pt>
                <c:pt idx="297">
                  <c:v>790.7972160972829</c:v>
                </c:pt>
                <c:pt idx="298">
                  <c:v>750.12229496119505</c:v>
                </c:pt>
                <c:pt idx="299">
                  <c:v>712.4566975158549</c:v>
                </c:pt>
                <c:pt idx="300">
                  <c:v>677.33665333024487</c:v>
                </c:pt>
                <c:pt idx="301">
                  <c:v>644.40570413836008</c:v>
                </c:pt>
                <c:pt idx="302">
                  <c:v>613.39105520166402</c:v>
                </c:pt>
                <c:pt idx="303">
                  <c:v>584.12437618531999</c:v>
                </c:pt>
                <c:pt idx="304">
                  <c:v>556.3820945743571</c:v>
                </c:pt>
                <c:pt idx="305">
                  <c:v>530.03148045241699</c:v>
                </c:pt>
                <c:pt idx="306">
                  <c:v>504.97691257385992</c:v>
                </c:pt>
                <c:pt idx="307">
                  <c:v>481.24999204464905</c:v>
                </c:pt>
                <c:pt idx="308">
                  <c:v>467.45239810759392</c:v>
                </c:pt>
                <c:pt idx="309">
                  <c:v>451.225962012369</c:v>
                </c:pt>
                <c:pt idx="310">
                  <c:v>432.52538725635395</c:v>
                </c:pt>
                <c:pt idx="311">
                  <c:v>411.80730887905901</c:v>
                </c:pt>
                <c:pt idx="312">
                  <c:v>390.53657872630293</c:v>
                </c:pt>
                <c:pt idx="313">
                  <c:v>369.83488057912814</c:v>
                </c:pt>
                <c:pt idx="314">
                  <c:v>350.2772769523919</c:v>
                </c:pt>
                <c:pt idx="315">
                  <c:v>332.04716681424202</c:v>
                </c:pt>
                <c:pt idx="316">
                  <c:v>315.11370399659899</c:v>
                </c:pt>
                <c:pt idx="317">
                  <c:v>299.35706441063701</c:v>
                </c:pt>
                <c:pt idx="318">
                  <c:v>284.64020029459203</c:v>
                </c:pt>
                <c:pt idx="319">
                  <c:v>270.83169219546107</c:v>
                </c:pt>
                <c:pt idx="320">
                  <c:v>257.82112633815092</c:v>
                </c:pt>
                <c:pt idx="321">
                  <c:v>245.52120138097902</c:v>
                </c:pt>
                <c:pt idx="322">
                  <c:v>233.86416412033898</c:v>
                </c:pt>
                <c:pt idx="323">
                  <c:v>222.79640489938598</c:v>
                </c:pt>
                <c:pt idx="324">
                  <c:v>212.27659766661498</c:v>
                </c:pt>
                <c:pt idx="325">
                  <c:v>202.27550894415495</c:v>
                </c:pt>
                <c:pt idx="326">
                  <c:v>192.80090227729903</c:v>
                </c:pt>
                <c:pt idx="327">
                  <c:v>185.78646820680598</c:v>
                </c:pt>
                <c:pt idx="328">
                  <c:v>179.27689524495995</c:v>
                </c:pt>
                <c:pt idx="329">
                  <c:v>171.96024469704301</c:v>
                </c:pt>
                <c:pt idx="330">
                  <c:v>164.06089190101099</c:v>
                </c:pt>
                <c:pt idx="331">
                  <c:v>156.02180586430399</c:v>
                </c:pt>
                <c:pt idx="332">
                  <c:v>148.17547148164999</c:v>
                </c:pt>
                <c:pt idx="333">
                  <c:v>140.68974449504796</c:v>
                </c:pt>
                <c:pt idx="334">
                  <c:v>133.63045908663602</c:v>
                </c:pt>
                <c:pt idx="335">
                  <c:v>127.005144213363</c:v>
                </c:pt>
                <c:pt idx="336">
                  <c:v>120.78506653863496</c:v>
                </c:pt>
                <c:pt idx="337">
                  <c:v>114.93217443974702</c:v>
                </c:pt>
                <c:pt idx="338">
                  <c:v>109.40988019648597</c:v>
                </c:pt>
                <c:pt idx="339">
                  <c:v>104.18641227271999</c:v>
                </c:pt>
                <c:pt idx="340">
                  <c:v>99.235610040932997</c:v>
                </c:pt>
                <c:pt idx="341">
                  <c:v>94.5354237571824</c:v>
                </c:pt>
                <c:pt idx="342">
                  <c:v>90.068337158929452</c:v>
                </c:pt>
                <c:pt idx="343">
                  <c:v>85.819040003559991</c:v>
                </c:pt>
                <c:pt idx="344">
                  <c:v>81.774382754483952</c:v>
                </c:pt>
                <c:pt idx="345">
                  <c:v>77.923321166539665</c:v>
                </c:pt>
                <c:pt idx="346">
                  <c:v>74.281080588365512</c:v>
                </c:pt>
                <c:pt idx="347">
                  <c:v>70.825333035640469</c:v>
                </c:pt>
                <c:pt idx="348">
                  <c:v>67.521096422714379</c:v>
                </c:pt>
                <c:pt idx="349">
                  <c:v>64.378788563371074</c:v>
                </c:pt>
                <c:pt idx="350">
                  <c:v>61.426590019013396</c:v>
                </c:pt>
                <c:pt idx="351">
                  <c:v>58.606105110535815</c:v>
                </c:pt>
                <c:pt idx="352">
                  <c:v>55.936130146820915</c:v>
                </c:pt>
                <c:pt idx="353">
                  <c:v>53.407720309405398</c:v>
                </c:pt>
                <c:pt idx="354">
                  <c:v>51.429150575944803</c:v>
                </c:pt>
                <c:pt idx="355">
                  <c:v>49.367731955387192</c:v>
                </c:pt>
                <c:pt idx="356">
                  <c:v>47.188933357006398</c:v>
                </c:pt>
                <c:pt idx="357">
                  <c:v>44.95882682723699</c:v>
                </c:pt>
                <c:pt idx="358">
                  <c:v>42.833195220295103</c:v>
                </c:pt>
                <c:pt idx="359">
                  <c:v>40.77366001029619</c:v>
                </c:pt>
                <c:pt idx="360">
                  <c:v>38.792984802367599</c:v>
                </c:pt>
                <c:pt idx="361">
                  <c:v>36.902890761562695</c:v>
                </c:pt>
                <c:pt idx="362">
                  <c:v>35.718450329902105</c:v>
                </c:pt>
                <c:pt idx="363">
                  <c:v>38.848674888948494</c:v>
                </c:pt>
                <c:pt idx="364">
                  <c:v>42.663517008665011</c:v>
                </c:pt>
                <c:pt idx="365">
                  <c:v>45.965068118932301</c:v>
                </c:pt>
                <c:pt idx="366">
                  <c:v>46.178439457263693</c:v>
                </c:pt>
                <c:pt idx="367">
                  <c:v>43.180372520177507</c:v>
                </c:pt>
                <c:pt idx="368">
                  <c:v>38.918593561423592</c:v>
                </c:pt>
                <c:pt idx="369">
                  <c:v>34.60273121056921</c:v>
                </c:pt>
                <c:pt idx="370">
                  <c:v>30.786774639762992</c:v>
                </c:pt>
                <c:pt idx="371">
                  <c:v>27.624704003288901</c:v>
                </c:pt>
                <c:pt idx="372">
                  <c:v>25.076256771123397</c:v>
                </c:pt>
                <c:pt idx="373">
                  <c:v>23.032928456078604</c:v>
                </c:pt>
                <c:pt idx="374">
                  <c:v>21.372488686007699</c:v>
                </c:pt>
                <c:pt idx="375">
                  <c:v>19.999977701553199</c:v>
                </c:pt>
                <c:pt idx="376">
                  <c:v>18.827438426567699</c:v>
                </c:pt>
                <c:pt idx="377">
                  <c:v>17.79729893651</c:v>
                </c:pt>
                <c:pt idx="378">
                  <c:v>16.871447083973596</c:v>
                </c:pt>
                <c:pt idx="379">
                  <c:v>16.024434489590401</c:v>
                </c:pt>
                <c:pt idx="380">
                  <c:v>15.241535273703599</c:v>
                </c:pt>
                <c:pt idx="381">
                  <c:v>14.508872026454201</c:v>
                </c:pt>
                <c:pt idx="382">
                  <c:v>13.8177109997545</c:v>
                </c:pt>
                <c:pt idx="383">
                  <c:v>13.162215826670202</c:v>
                </c:pt>
                <c:pt idx="384">
                  <c:v>12.539276475003</c:v>
                </c:pt>
                <c:pt idx="385">
                  <c:v>11.946760897796899</c:v>
                </c:pt>
                <c:pt idx="386">
                  <c:v>11.382946471732701</c:v>
                </c:pt>
                <c:pt idx="387">
                  <c:v>10.8462473531961</c:v>
                </c:pt>
                <c:pt idx="388">
                  <c:v>10.335316248666201</c:v>
                </c:pt>
                <c:pt idx="389">
                  <c:v>9.8488290200931861</c:v>
                </c:pt>
                <c:pt idx="390">
                  <c:v>9.3852963045757214</c:v>
                </c:pt>
                <c:pt idx="391">
                  <c:v>8.9436328418930593</c:v>
                </c:pt>
                <c:pt idx="392">
                  <c:v>8.5227962205021424</c:v>
                </c:pt>
                <c:pt idx="393">
                  <c:v>8.1217925968432123</c:v>
                </c:pt>
                <c:pt idx="394">
                  <c:v>7.7396775150587711</c:v>
                </c:pt>
                <c:pt idx="395">
                  <c:v>7.3755638195145403</c:v>
                </c:pt>
                <c:pt idx="396">
                  <c:v>7.0287009788388888</c:v>
                </c:pt>
                <c:pt idx="397">
                  <c:v>6.7134159872611603</c:v>
                </c:pt>
                <c:pt idx="398">
                  <c:v>6.41689221691811</c:v>
                </c:pt>
                <c:pt idx="399">
                  <c:v>6.1292601842704908</c:v>
                </c:pt>
                <c:pt idx="400">
                  <c:v>5.857585041207618</c:v>
                </c:pt>
                <c:pt idx="401">
                  <c:v>5.6061125614547889</c:v>
                </c:pt>
                <c:pt idx="402">
                  <c:v>5.3578725263430389</c:v>
                </c:pt>
                <c:pt idx="403">
                  <c:v>5.1130426767655592</c:v>
                </c:pt>
                <c:pt idx="404">
                  <c:v>4.8748635613563991</c:v>
                </c:pt>
                <c:pt idx="405">
                  <c:v>4.6454397528338403</c:v>
                </c:pt>
                <c:pt idx="406">
                  <c:v>4.4259694994550705</c:v>
                </c:pt>
                <c:pt idx="407">
                  <c:v>4.2167084513830408</c:v>
                </c:pt>
                <c:pt idx="408">
                  <c:v>4.0174142967616389</c:v>
                </c:pt>
                <c:pt idx="409">
                  <c:v>3.8883923441983601</c:v>
                </c:pt>
                <c:pt idx="410">
                  <c:v>3.7794902817496201</c:v>
                </c:pt>
                <c:pt idx="411">
                  <c:v>3.8736216081480599</c:v>
                </c:pt>
                <c:pt idx="412">
                  <c:v>7.6909014912544302</c:v>
                </c:pt>
                <c:pt idx="413">
                  <c:v>11.209014031761003</c:v>
                </c:pt>
                <c:pt idx="414">
                  <c:v>21.430016475335094</c:v>
                </c:pt>
                <c:pt idx="415">
                  <c:v>26.777883102326001</c:v>
                </c:pt>
                <c:pt idx="416">
                  <c:v>28.093476250875796</c:v>
                </c:pt>
                <c:pt idx="417">
                  <c:v>29.484502156921192</c:v>
                </c:pt>
                <c:pt idx="418">
                  <c:v>28.351250710834009</c:v>
                </c:pt>
                <c:pt idx="419">
                  <c:v>24.849334934403096</c:v>
                </c:pt>
                <c:pt idx="420">
                  <c:v>22.565685002253595</c:v>
                </c:pt>
                <c:pt idx="421">
                  <c:v>19.523073752358403</c:v>
                </c:pt>
                <c:pt idx="422">
                  <c:v>16.101139183599198</c:v>
                </c:pt>
                <c:pt idx="423">
                  <c:v>12.897476588022204</c:v>
                </c:pt>
                <c:pt idx="424">
                  <c:v>11.025718573673203</c:v>
                </c:pt>
                <c:pt idx="425">
                  <c:v>16.846442888167488</c:v>
                </c:pt>
                <c:pt idx="426">
                  <c:v>20.568824529317695</c:v>
                </c:pt>
                <c:pt idx="427">
                  <c:v>21.053257599149401</c:v>
                </c:pt>
                <c:pt idx="428">
                  <c:v>19.530498571253599</c:v>
                </c:pt>
                <c:pt idx="429">
                  <c:v>17.632245021572899</c:v>
                </c:pt>
                <c:pt idx="430">
                  <c:v>15.299885516906901</c:v>
                </c:pt>
                <c:pt idx="431">
                  <c:v>14.4976105892761</c:v>
                </c:pt>
                <c:pt idx="432">
                  <c:v>16.068626118227193</c:v>
                </c:pt>
                <c:pt idx="433">
                  <c:v>22.675301457486398</c:v>
                </c:pt>
                <c:pt idx="434">
                  <c:v>31.1152982360328</c:v>
                </c:pt>
                <c:pt idx="435">
                  <c:v>33.616909542693691</c:v>
                </c:pt>
                <c:pt idx="436">
                  <c:v>31.475461759951202</c:v>
                </c:pt>
                <c:pt idx="437">
                  <c:v>27.3413943937549</c:v>
                </c:pt>
                <c:pt idx="438">
                  <c:v>26.344799244685191</c:v>
                </c:pt>
                <c:pt idx="439">
                  <c:v>25.907715412537197</c:v>
                </c:pt>
                <c:pt idx="440">
                  <c:v>25.9898257914016</c:v>
                </c:pt>
                <c:pt idx="441">
                  <c:v>23.970937209179798</c:v>
                </c:pt>
                <c:pt idx="442">
                  <c:v>34.976122482081003</c:v>
                </c:pt>
                <c:pt idx="443">
                  <c:v>42.0206900211506</c:v>
                </c:pt>
                <c:pt idx="444">
                  <c:v>207.98672677732202</c:v>
                </c:pt>
                <c:pt idx="445">
                  <c:v>340.69584674148092</c:v>
                </c:pt>
                <c:pt idx="446">
                  <c:v>401.52040925519594</c:v>
                </c:pt>
                <c:pt idx="447">
                  <c:v>382.78685350790494</c:v>
                </c:pt>
                <c:pt idx="448">
                  <c:v>327.14371646929595</c:v>
                </c:pt>
                <c:pt idx="449">
                  <c:v>261.32074565576704</c:v>
                </c:pt>
                <c:pt idx="450">
                  <c:v>201.45170181049505</c:v>
                </c:pt>
                <c:pt idx="451">
                  <c:v>153.306237263811</c:v>
                </c:pt>
                <c:pt idx="452">
                  <c:v>116.00437607298097</c:v>
                </c:pt>
                <c:pt idx="453">
                  <c:v>87.772258331861877</c:v>
                </c:pt>
                <c:pt idx="454">
                  <c:v>66.854270159063688</c:v>
                </c:pt>
                <c:pt idx="455">
                  <c:v>51.493381182793392</c:v>
                </c:pt>
                <c:pt idx="456">
                  <c:v>40.260517586850405</c:v>
                </c:pt>
                <c:pt idx="457">
                  <c:v>32.099807878177707</c:v>
                </c:pt>
                <c:pt idx="458">
                  <c:v>26.205164101256205</c:v>
                </c:pt>
                <c:pt idx="459">
                  <c:v>36.819218796705002</c:v>
                </c:pt>
                <c:pt idx="460">
                  <c:v>62.722990059080303</c:v>
                </c:pt>
                <c:pt idx="461">
                  <c:v>68.472619900906295</c:v>
                </c:pt>
                <c:pt idx="462">
                  <c:v>62.91340674916259</c:v>
                </c:pt>
                <c:pt idx="463">
                  <c:v>52.976173649442998</c:v>
                </c:pt>
                <c:pt idx="464">
                  <c:v>42.636151420735601</c:v>
                </c:pt>
                <c:pt idx="465">
                  <c:v>33.675000474832999</c:v>
                </c:pt>
                <c:pt idx="466">
                  <c:v>26.601925593096507</c:v>
                </c:pt>
                <c:pt idx="467">
                  <c:v>21.314085300359803</c:v>
                </c:pt>
                <c:pt idx="468">
                  <c:v>39.805115674282099</c:v>
                </c:pt>
                <c:pt idx="469">
                  <c:v>56.839994559883387</c:v>
                </c:pt>
                <c:pt idx="470">
                  <c:v>52.785799395176603</c:v>
                </c:pt>
                <c:pt idx="471">
                  <c:v>42.479917770537298</c:v>
                </c:pt>
                <c:pt idx="472">
                  <c:v>32.181939097267588</c:v>
                </c:pt>
                <c:pt idx="473">
                  <c:v>24.562680599664798</c:v>
                </c:pt>
                <c:pt idx="474">
                  <c:v>21.564189813862395</c:v>
                </c:pt>
                <c:pt idx="475">
                  <c:v>21.578604891229496</c:v>
                </c:pt>
                <c:pt idx="476">
                  <c:v>21.315673876317398</c:v>
                </c:pt>
                <c:pt idx="477">
                  <c:v>20.134296198330702</c:v>
                </c:pt>
                <c:pt idx="478">
                  <c:v>18.332496093418101</c:v>
                </c:pt>
                <c:pt idx="479">
                  <c:v>16.329318644775196</c:v>
                </c:pt>
                <c:pt idx="480">
                  <c:v>14.419940905197</c:v>
                </c:pt>
                <c:pt idx="481">
                  <c:v>12.7491532068869</c:v>
                </c:pt>
                <c:pt idx="482">
                  <c:v>11.370396507032602</c:v>
                </c:pt>
                <c:pt idx="483">
                  <c:v>10.242661072356698</c:v>
                </c:pt>
                <c:pt idx="484">
                  <c:v>31.526014866525294</c:v>
                </c:pt>
                <c:pt idx="485">
                  <c:v>55.704669055502386</c:v>
                </c:pt>
                <c:pt idx="486">
                  <c:v>140.48395593388096</c:v>
                </c:pt>
                <c:pt idx="487">
                  <c:v>144.09415748677</c:v>
                </c:pt>
                <c:pt idx="488">
                  <c:v>124.758023398829</c:v>
                </c:pt>
                <c:pt idx="489">
                  <c:v>100.94422964514104</c:v>
                </c:pt>
                <c:pt idx="490">
                  <c:v>78.094955098834106</c:v>
                </c:pt>
                <c:pt idx="491">
                  <c:v>58.725720219864009</c:v>
                </c:pt>
                <c:pt idx="492">
                  <c:v>43.498863321445498</c:v>
                </c:pt>
                <c:pt idx="493">
                  <c:v>32.1333728517182</c:v>
                </c:pt>
                <c:pt idx="494">
                  <c:v>23.948008285075591</c:v>
                </c:pt>
                <c:pt idx="495">
                  <c:v>19.532921021987899</c:v>
                </c:pt>
                <c:pt idx="496">
                  <c:v>16.975685754362996</c:v>
                </c:pt>
                <c:pt idx="497">
                  <c:v>64.962601242277813</c:v>
                </c:pt>
                <c:pt idx="498">
                  <c:v>141.44914240724501</c:v>
                </c:pt>
                <c:pt idx="499">
                  <c:v>205.77647455710598</c:v>
                </c:pt>
                <c:pt idx="500">
                  <c:v>368.26420516622301</c:v>
                </c:pt>
                <c:pt idx="501">
                  <c:v>659.59758050080109</c:v>
                </c:pt>
                <c:pt idx="502">
                  <c:v>2051.0498486005399</c:v>
                </c:pt>
                <c:pt idx="503">
                  <c:v>2296.6529743410001</c:v>
                </c:pt>
                <c:pt idx="504">
                  <c:v>2672.5148920328102</c:v>
                </c:pt>
                <c:pt idx="505">
                  <c:v>2277.65864767126</c:v>
                </c:pt>
                <c:pt idx="506">
                  <c:v>1753.2585660754</c:v>
                </c:pt>
                <c:pt idx="507">
                  <c:v>1316.2748577052103</c:v>
                </c:pt>
                <c:pt idx="508">
                  <c:v>1696.7987642088199</c:v>
                </c:pt>
                <c:pt idx="509">
                  <c:v>1612.41487861621</c:v>
                </c:pt>
                <c:pt idx="510">
                  <c:v>1438.77201206051</c:v>
                </c:pt>
                <c:pt idx="511">
                  <c:v>1193.8036074462802</c:v>
                </c:pt>
                <c:pt idx="512">
                  <c:v>1029.6399655988298</c:v>
                </c:pt>
                <c:pt idx="513">
                  <c:v>1047.7596223583398</c:v>
                </c:pt>
                <c:pt idx="514">
                  <c:v>1303.3614776347199</c:v>
                </c:pt>
                <c:pt idx="515">
                  <c:v>1236.4339804816402</c:v>
                </c:pt>
                <c:pt idx="516">
                  <c:v>1035.33271446195</c:v>
                </c:pt>
                <c:pt idx="517">
                  <c:v>996.12241487298991</c:v>
                </c:pt>
                <c:pt idx="518">
                  <c:v>1244.6945098506199</c:v>
                </c:pt>
                <c:pt idx="519">
                  <c:v>1290.1139567290099</c:v>
                </c:pt>
                <c:pt idx="520">
                  <c:v>1786.7557509995202</c:v>
                </c:pt>
                <c:pt idx="521">
                  <c:v>1984.5381963637001</c:v>
                </c:pt>
                <c:pt idx="522">
                  <c:v>1849.4401048160398</c:v>
                </c:pt>
                <c:pt idx="523">
                  <c:v>1614.77465877645</c:v>
                </c:pt>
                <c:pt idx="524">
                  <c:v>1485.2439360026499</c:v>
                </c:pt>
                <c:pt idx="525">
                  <c:v>1352.5985549979</c:v>
                </c:pt>
                <c:pt idx="526">
                  <c:v>1731.6594377111599</c:v>
                </c:pt>
                <c:pt idx="527">
                  <c:v>1723.29673287678</c:v>
                </c:pt>
                <c:pt idx="528">
                  <c:v>1562.8091616306101</c:v>
                </c:pt>
                <c:pt idx="529">
                  <c:v>1415.8697626840501</c:v>
                </c:pt>
                <c:pt idx="530">
                  <c:v>1484.5361720286</c:v>
                </c:pt>
                <c:pt idx="531">
                  <c:v>1568.6630185678396</c:v>
                </c:pt>
                <c:pt idx="532">
                  <c:v>2043.5768554767603</c:v>
                </c:pt>
                <c:pt idx="533">
                  <c:v>2021.4746007107901</c:v>
                </c:pt>
                <c:pt idx="534">
                  <c:v>2128.5744169669301</c:v>
                </c:pt>
                <c:pt idx="535">
                  <c:v>2215.3438766513204</c:v>
                </c:pt>
                <c:pt idx="536">
                  <c:v>2196.3246539830202</c:v>
                </c:pt>
                <c:pt idx="537">
                  <c:v>2295.9665396852902</c:v>
                </c:pt>
                <c:pt idx="538">
                  <c:v>2369.7263598061199</c:v>
                </c:pt>
                <c:pt idx="539">
                  <c:v>2612.6123902444006</c:v>
                </c:pt>
                <c:pt idx="540">
                  <c:v>2999.01084801756</c:v>
                </c:pt>
                <c:pt idx="541">
                  <c:v>3054.2986709509596</c:v>
                </c:pt>
                <c:pt idx="542">
                  <c:v>2893.3907001903003</c:v>
                </c:pt>
                <c:pt idx="543">
                  <c:v>2718.5239813173998</c:v>
                </c:pt>
                <c:pt idx="544">
                  <c:v>3865.9416466754005</c:v>
                </c:pt>
                <c:pt idx="545">
                  <c:v>3675.5971727560805</c:v>
                </c:pt>
                <c:pt idx="546">
                  <c:v>3604.3079041315705</c:v>
                </c:pt>
                <c:pt idx="547">
                  <c:v>3261.7425645832</c:v>
                </c:pt>
                <c:pt idx="548">
                  <c:v>2994.8842538210301</c:v>
                </c:pt>
                <c:pt idx="549">
                  <c:v>3589.8304558593704</c:v>
                </c:pt>
                <c:pt idx="550">
                  <c:v>3505.0485798137797</c:v>
                </c:pt>
                <c:pt idx="551">
                  <c:v>3681.3098904617495</c:v>
                </c:pt>
                <c:pt idx="552">
                  <c:v>3817.4472776411103</c:v>
                </c:pt>
                <c:pt idx="553">
                  <c:v>3956.7235202441802</c:v>
                </c:pt>
                <c:pt idx="554">
                  <c:v>4411.4744017725397</c:v>
                </c:pt>
                <c:pt idx="555">
                  <c:v>6147.5287091845203</c:v>
                </c:pt>
                <c:pt idx="556">
                  <c:v>6972.3783787172897</c:v>
                </c:pt>
                <c:pt idx="557">
                  <c:v>7337.3847860535807</c:v>
                </c:pt>
                <c:pt idx="558">
                  <c:v>7622.3323139163995</c:v>
                </c:pt>
                <c:pt idx="559">
                  <c:v>7740.4562189778608</c:v>
                </c:pt>
                <c:pt idx="560">
                  <c:v>7287.0419421158904</c:v>
                </c:pt>
                <c:pt idx="561">
                  <c:v>6873.6823511461798</c:v>
                </c:pt>
                <c:pt idx="562">
                  <c:v>6333.6016803594011</c:v>
                </c:pt>
                <c:pt idx="563">
                  <c:v>5919.9493153336589</c:v>
                </c:pt>
                <c:pt idx="564">
                  <c:v>5601.3564369198912</c:v>
                </c:pt>
                <c:pt idx="565">
                  <c:v>5507.6282302548216</c:v>
                </c:pt>
                <c:pt idx="566">
                  <c:v>5378.9891125727499</c:v>
                </c:pt>
                <c:pt idx="567">
                  <c:v>5307.6001231781011</c:v>
                </c:pt>
                <c:pt idx="568">
                  <c:v>5290.5156384066713</c:v>
                </c:pt>
                <c:pt idx="569">
                  <c:v>5368.4316571701693</c:v>
                </c:pt>
                <c:pt idx="570">
                  <c:v>5376.9862917630608</c:v>
                </c:pt>
                <c:pt idx="571">
                  <c:v>5541.0276889179304</c:v>
                </c:pt>
                <c:pt idx="572">
                  <c:v>5583.0978948796501</c:v>
                </c:pt>
                <c:pt idx="573">
                  <c:v>5734.4264050205502</c:v>
                </c:pt>
                <c:pt idx="574">
                  <c:v>5919.5161605593721</c:v>
                </c:pt>
                <c:pt idx="575">
                  <c:v>5658.9845598499796</c:v>
                </c:pt>
                <c:pt idx="576">
                  <c:v>5487.3331957795899</c:v>
                </c:pt>
                <c:pt idx="577">
                  <c:v>5452.9945731244297</c:v>
                </c:pt>
                <c:pt idx="578">
                  <c:v>5382.0729982386492</c:v>
                </c:pt>
                <c:pt idx="579">
                  <c:v>5393.9767944462892</c:v>
                </c:pt>
                <c:pt idx="580">
                  <c:v>5365.3584064279412</c:v>
                </c:pt>
                <c:pt idx="581">
                  <c:v>5369.1047633366397</c:v>
                </c:pt>
                <c:pt idx="582">
                  <c:v>5469.5625524955713</c:v>
                </c:pt>
                <c:pt idx="583">
                  <c:v>5858.2234848891603</c:v>
                </c:pt>
                <c:pt idx="584">
                  <c:v>6136.4920462522805</c:v>
                </c:pt>
                <c:pt idx="585">
                  <c:v>6161.0258338318508</c:v>
                </c:pt>
                <c:pt idx="586">
                  <c:v>6063.7263392267805</c:v>
                </c:pt>
                <c:pt idx="587">
                  <c:v>5779.7290742055211</c:v>
                </c:pt>
                <c:pt idx="588">
                  <c:v>5487.1343064166504</c:v>
                </c:pt>
                <c:pt idx="589">
                  <c:v>5187.4319892367494</c:v>
                </c:pt>
                <c:pt idx="590">
                  <c:v>5409.5979649485698</c:v>
                </c:pt>
                <c:pt idx="591">
                  <c:v>6536.65388595692</c:v>
                </c:pt>
                <c:pt idx="592">
                  <c:v>7110.4437530223386</c:v>
                </c:pt>
                <c:pt idx="593">
                  <c:v>7266.4092975514604</c:v>
                </c:pt>
                <c:pt idx="594">
                  <c:v>7355.55838867497</c:v>
                </c:pt>
                <c:pt idx="595">
                  <c:v>7182.7176469926499</c:v>
                </c:pt>
                <c:pt idx="596">
                  <c:v>6834.4787849110489</c:v>
                </c:pt>
                <c:pt idx="597">
                  <c:v>6422.7859717036108</c:v>
                </c:pt>
                <c:pt idx="598">
                  <c:v>5966.0945945033809</c:v>
                </c:pt>
                <c:pt idx="599">
                  <c:v>5576.0024408201898</c:v>
                </c:pt>
                <c:pt idx="600">
                  <c:v>5313.9552876593107</c:v>
                </c:pt>
                <c:pt idx="601">
                  <c:v>5260.6519678802706</c:v>
                </c:pt>
                <c:pt idx="602">
                  <c:v>5366.8590767774413</c:v>
                </c:pt>
                <c:pt idx="603">
                  <c:v>5158.3350811864102</c:v>
                </c:pt>
                <c:pt idx="604">
                  <c:v>5307.7158924517807</c:v>
                </c:pt>
                <c:pt idx="605">
                  <c:v>5572.5404412489097</c:v>
                </c:pt>
                <c:pt idx="606">
                  <c:v>5498.5790136240294</c:v>
                </c:pt>
                <c:pt idx="607">
                  <c:v>5649.2830592854698</c:v>
                </c:pt>
                <c:pt idx="608">
                  <c:v>5448.2744323077295</c:v>
                </c:pt>
                <c:pt idx="609">
                  <c:v>5165.9887076332088</c:v>
                </c:pt>
                <c:pt idx="610">
                  <c:v>4928.7852096965107</c:v>
                </c:pt>
                <c:pt idx="611">
                  <c:v>4821.6839511241697</c:v>
                </c:pt>
                <c:pt idx="612">
                  <c:v>4604.9335467936799</c:v>
                </c:pt>
                <c:pt idx="613">
                  <c:v>4429.454935336199</c:v>
                </c:pt>
                <c:pt idx="614">
                  <c:v>4227.1593307906005</c:v>
                </c:pt>
                <c:pt idx="615">
                  <c:v>4032.4580921680199</c:v>
                </c:pt>
                <c:pt idx="616">
                  <c:v>3908.4838082280899</c:v>
                </c:pt>
                <c:pt idx="617">
                  <c:v>3961.9691437452202</c:v>
                </c:pt>
                <c:pt idx="618">
                  <c:v>3837.86982080096</c:v>
                </c:pt>
                <c:pt idx="619">
                  <c:v>3710.01441899868</c:v>
                </c:pt>
                <c:pt idx="620">
                  <c:v>4116.9702279214798</c:v>
                </c:pt>
                <c:pt idx="621">
                  <c:v>4164.7366744638121</c:v>
                </c:pt>
                <c:pt idx="622">
                  <c:v>3927.6200115546899</c:v>
                </c:pt>
                <c:pt idx="623">
                  <c:v>3639.1507897689594</c:v>
                </c:pt>
                <c:pt idx="624">
                  <c:v>3361.4674513029299</c:v>
                </c:pt>
                <c:pt idx="625">
                  <c:v>3107.3986296131498</c:v>
                </c:pt>
                <c:pt idx="626">
                  <c:v>2878.3284668835504</c:v>
                </c:pt>
                <c:pt idx="627">
                  <c:v>2694.5417812604701</c:v>
                </c:pt>
                <c:pt idx="628">
                  <c:v>2695.4729815865203</c:v>
                </c:pt>
                <c:pt idx="629">
                  <c:v>2590.0458072484703</c:v>
                </c:pt>
                <c:pt idx="630">
                  <c:v>2431.4083158323106</c:v>
                </c:pt>
                <c:pt idx="631">
                  <c:v>2259.7771744577699</c:v>
                </c:pt>
                <c:pt idx="632">
                  <c:v>2098.9474371861902</c:v>
                </c:pt>
                <c:pt idx="633">
                  <c:v>1956.61515432281</c:v>
                </c:pt>
                <c:pt idx="634">
                  <c:v>1836.7796850392701</c:v>
                </c:pt>
                <c:pt idx="635">
                  <c:v>1772.0893313402501</c:v>
                </c:pt>
                <c:pt idx="636">
                  <c:v>1760.5076290542202</c:v>
                </c:pt>
                <c:pt idx="637">
                  <c:v>1670.2571294336501</c:v>
                </c:pt>
                <c:pt idx="638">
                  <c:v>1578.6638114486</c:v>
                </c:pt>
                <c:pt idx="639">
                  <c:v>1498.4425434233101</c:v>
                </c:pt>
                <c:pt idx="640">
                  <c:v>1424.3799131313799</c:v>
                </c:pt>
                <c:pt idx="641">
                  <c:v>1347.7880331000802</c:v>
                </c:pt>
                <c:pt idx="642">
                  <c:v>1272.6665577234803</c:v>
                </c:pt>
                <c:pt idx="643">
                  <c:v>1208.1392846053698</c:v>
                </c:pt>
                <c:pt idx="644">
                  <c:v>1153.1284347018698</c:v>
                </c:pt>
                <c:pt idx="645">
                  <c:v>1110.3198125955398</c:v>
                </c:pt>
                <c:pt idx="646">
                  <c:v>1093.8913319016199</c:v>
                </c:pt>
                <c:pt idx="647">
                  <c:v>1063.9152353112502</c:v>
                </c:pt>
                <c:pt idx="648">
                  <c:v>1007.96950106536</c:v>
                </c:pt>
                <c:pt idx="649">
                  <c:v>945.79549200300801</c:v>
                </c:pt>
                <c:pt idx="650">
                  <c:v>886.68202420136311</c:v>
                </c:pt>
                <c:pt idx="651">
                  <c:v>833.22548048268095</c:v>
                </c:pt>
                <c:pt idx="652">
                  <c:v>811.42298028301298</c:v>
                </c:pt>
                <c:pt idx="653">
                  <c:v>780.69809053121912</c:v>
                </c:pt>
                <c:pt idx="654">
                  <c:v>746.09723034219905</c:v>
                </c:pt>
                <c:pt idx="655">
                  <c:v>732.417272533806</c:v>
                </c:pt>
                <c:pt idx="656">
                  <c:v>695.26621333449089</c:v>
                </c:pt>
                <c:pt idx="657">
                  <c:v>652.12858010632613</c:v>
                </c:pt>
                <c:pt idx="658">
                  <c:v>633.68268320447294</c:v>
                </c:pt>
                <c:pt idx="659">
                  <c:v>598.01908398330602</c:v>
                </c:pt>
                <c:pt idx="660">
                  <c:v>560.6077806677032</c:v>
                </c:pt>
                <c:pt idx="661">
                  <c:v>526.0514378899428</c:v>
                </c:pt>
                <c:pt idx="662">
                  <c:v>495.04642496621699</c:v>
                </c:pt>
                <c:pt idx="663">
                  <c:v>467.22535764425487</c:v>
                </c:pt>
                <c:pt idx="664">
                  <c:v>442.04489389073109</c:v>
                </c:pt>
                <c:pt idx="665">
                  <c:v>419.0337547536339</c:v>
                </c:pt>
                <c:pt idx="666">
                  <c:v>397.797148112846</c:v>
                </c:pt>
                <c:pt idx="667">
                  <c:v>378.04548301103807</c:v>
                </c:pt>
                <c:pt idx="668">
                  <c:v>359.57260549678608</c:v>
                </c:pt>
                <c:pt idx="669">
                  <c:v>342.19559511147196</c:v>
                </c:pt>
                <c:pt idx="670">
                  <c:v>391.85594120121101</c:v>
                </c:pt>
                <c:pt idx="671">
                  <c:v>379.44568468352014</c:v>
                </c:pt>
                <c:pt idx="672">
                  <c:v>349.96858613874502</c:v>
                </c:pt>
                <c:pt idx="673">
                  <c:v>319.70900231867796</c:v>
                </c:pt>
                <c:pt idx="674">
                  <c:v>293.41831416551986</c:v>
                </c:pt>
                <c:pt idx="675">
                  <c:v>271.60821450396497</c:v>
                </c:pt>
                <c:pt idx="676">
                  <c:v>253.53364088227602</c:v>
                </c:pt>
                <c:pt idx="677">
                  <c:v>238.32723544075603</c:v>
                </c:pt>
                <c:pt idx="678">
                  <c:v>225.08135931536603</c:v>
                </c:pt>
                <c:pt idx="679">
                  <c:v>219.63949058468401</c:v>
                </c:pt>
                <c:pt idx="680">
                  <c:v>209.167871954731</c:v>
                </c:pt>
                <c:pt idx="681">
                  <c:v>197.85240711531804</c:v>
                </c:pt>
                <c:pt idx="682">
                  <c:v>208.73785440936194</c:v>
                </c:pt>
                <c:pt idx="683">
                  <c:v>211.146972356215</c:v>
                </c:pt>
                <c:pt idx="684">
                  <c:v>197.757534411043</c:v>
                </c:pt>
                <c:pt idx="685">
                  <c:v>181.56066464567797</c:v>
                </c:pt>
                <c:pt idx="686">
                  <c:v>166.792588717602</c:v>
                </c:pt>
                <c:pt idx="687">
                  <c:v>154.20793208057501</c:v>
                </c:pt>
                <c:pt idx="688">
                  <c:v>143.65715202194795</c:v>
                </c:pt>
                <c:pt idx="689">
                  <c:v>134.71665977688895</c:v>
                </c:pt>
                <c:pt idx="690">
                  <c:v>126.97719327916602</c:v>
                </c:pt>
                <c:pt idx="691">
                  <c:v>120.12062107363001</c:v>
                </c:pt>
                <c:pt idx="692">
                  <c:v>113.92102689295399</c:v>
                </c:pt>
                <c:pt idx="693">
                  <c:v>108.22508612198799</c:v>
                </c:pt>
                <c:pt idx="694">
                  <c:v>102.928670947985</c:v>
                </c:pt>
                <c:pt idx="695">
                  <c:v>97.965401347010982</c:v>
                </c:pt>
                <c:pt idx="696">
                  <c:v>93.621292502901184</c:v>
                </c:pt>
                <c:pt idx="697">
                  <c:v>91.605331882286563</c:v>
                </c:pt>
                <c:pt idx="698">
                  <c:v>89.149427973223482</c:v>
                </c:pt>
                <c:pt idx="699">
                  <c:v>114.73148151259097</c:v>
                </c:pt>
                <c:pt idx="700">
                  <c:v>119.51401074099401</c:v>
                </c:pt>
                <c:pt idx="701">
                  <c:v>119.598000200775</c:v>
                </c:pt>
                <c:pt idx="702">
                  <c:v>113.588043098632</c:v>
                </c:pt>
                <c:pt idx="703">
                  <c:v>103.468011590445</c:v>
                </c:pt>
                <c:pt idx="704">
                  <c:v>92.353369949545794</c:v>
                </c:pt>
                <c:pt idx="705">
                  <c:v>85.042690139379701</c:v>
                </c:pt>
                <c:pt idx="706">
                  <c:v>77.849968523642005</c:v>
                </c:pt>
                <c:pt idx="707">
                  <c:v>70.718885258522491</c:v>
                </c:pt>
                <c:pt idx="708">
                  <c:v>64.122230051613784</c:v>
                </c:pt>
                <c:pt idx="709">
                  <c:v>58.366661675711185</c:v>
                </c:pt>
                <c:pt idx="710">
                  <c:v>53.509567369482291</c:v>
                </c:pt>
                <c:pt idx="711">
                  <c:v>54.006823563253889</c:v>
                </c:pt>
                <c:pt idx="712">
                  <c:v>60.822985404098802</c:v>
                </c:pt>
                <c:pt idx="713">
                  <c:v>62.650891198881098</c:v>
                </c:pt>
                <c:pt idx="714">
                  <c:v>59.802459631618589</c:v>
                </c:pt>
                <c:pt idx="715">
                  <c:v>54.626384396930909</c:v>
                </c:pt>
                <c:pt idx="716">
                  <c:v>48.938143231083401</c:v>
                </c:pt>
                <c:pt idx="717">
                  <c:v>43.694198630082404</c:v>
                </c:pt>
                <c:pt idx="718">
                  <c:v>39.242847448346993</c:v>
                </c:pt>
                <c:pt idx="719">
                  <c:v>35.605185100814204</c:v>
                </c:pt>
                <c:pt idx="720">
                  <c:v>32.666780004179309</c:v>
                </c:pt>
                <c:pt idx="721">
                  <c:v>30.276242014348895</c:v>
                </c:pt>
                <c:pt idx="722">
                  <c:v>28.292282503837793</c:v>
                </c:pt>
                <c:pt idx="723">
                  <c:v>26.601765666921501</c:v>
                </c:pt>
                <c:pt idx="724">
                  <c:v>25.123490060806503</c:v>
                </c:pt>
                <c:pt idx="725">
                  <c:v>23.801124555712299</c:v>
                </c:pt>
                <c:pt idx="726">
                  <c:v>22.595685583878396</c:v>
                </c:pt>
                <c:pt idx="727">
                  <c:v>21.480879935346398</c:v>
                </c:pt>
                <c:pt idx="728">
                  <c:v>20.439617098512802</c:v>
                </c:pt>
                <c:pt idx="729">
                  <c:v>19.459927462595299</c:v>
                </c:pt>
                <c:pt idx="730">
                  <c:v>18.535487492708299</c:v>
                </c:pt>
                <c:pt idx="731">
                  <c:v>17.659652422386802</c:v>
                </c:pt>
                <c:pt idx="732">
                  <c:v>16.827397296825797</c:v>
                </c:pt>
                <c:pt idx="733">
                  <c:v>16.036141427108898</c:v>
                </c:pt>
                <c:pt idx="734">
                  <c:v>15.286016235673602</c:v>
                </c:pt>
                <c:pt idx="735">
                  <c:v>14.583143326002</c:v>
                </c:pt>
                <c:pt idx="736">
                  <c:v>13.931927967705398</c:v>
                </c:pt>
                <c:pt idx="737">
                  <c:v>13.356688635617003</c:v>
                </c:pt>
                <c:pt idx="738">
                  <c:v>12.787633254530602</c:v>
                </c:pt>
                <c:pt idx="739">
                  <c:v>12.2435350760733</c:v>
                </c:pt>
                <c:pt idx="740">
                  <c:v>11.762596175245802</c:v>
                </c:pt>
                <c:pt idx="741">
                  <c:v>11.490553079331201</c:v>
                </c:pt>
                <c:pt idx="742">
                  <c:v>12.184363397850198</c:v>
                </c:pt>
                <c:pt idx="743">
                  <c:v>12.406815482057601</c:v>
                </c:pt>
                <c:pt idx="744">
                  <c:v>12.066570025540202</c:v>
                </c:pt>
                <c:pt idx="745">
                  <c:v>11.390817375165602</c:v>
                </c:pt>
                <c:pt idx="746">
                  <c:v>10.613295172666399</c:v>
                </c:pt>
                <c:pt idx="747">
                  <c:v>9.8508369037098635</c:v>
                </c:pt>
                <c:pt idx="748">
                  <c:v>9.1633562960911892</c:v>
                </c:pt>
                <c:pt idx="749">
                  <c:v>8.558159189508828</c:v>
                </c:pt>
                <c:pt idx="750">
                  <c:v>8.0302922660058105</c:v>
                </c:pt>
                <c:pt idx="751">
                  <c:v>7.5649710877289991</c:v>
                </c:pt>
                <c:pt idx="752">
                  <c:v>7.1493998435610102</c:v>
                </c:pt>
                <c:pt idx="753">
                  <c:v>6.772199425147261</c:v>
                </c:pt>
                <c:pt idx="754">
                  <c:v>6.4256194540183209</c:v>
                </c:pt>
                <c:pt idx="755">
                  <c:v>6.1044027005691603</c:v>
                </c:pt>
                <c:pt idx="756">
                  <c:v>5.8045283054613899</c:v>
                </c:pt>
                <c:pt idx="757">
                  <c:v>5.5245339419372081</c:v>
                </c:pt>
                <c:pt idx="758">
                  <c:v>5.272692541910331</c:v>
                </c:pt>
                <c:pt idx="759">
                  <c:v>5.0291865099694686</c:v>
                </c:pt>
                <c:pt idx="760">
                  <c:v>4.7967862650272695</c:v>
                </c:pt>
                <c:pt idx="761">
                  <c:v>4.5729104191225094</c:v>
                </c:pt>
                <c:pt idx="762">
                  <c:v>4.3577247387583595</c:v>
                </c:pt>
                <c:pt idx="763">
                  <c:v>4.152175237579538</c:v>
                </c:pt>
                <c:pt idx="764">
                  <c:v>3.9588882448691396</c:v>
                </c:pt>
                <c:pt idx="765">
                  <c:v>3.7844480115108494</c:v>
                </c:pt>
                <c:pt idx="766">
                  <c:v>3.6258064544712396</c:v>
                </c:pt>
                <c:pt idx="767">
                  <c:v>3.4804268328893402</c:v>
                </c:pt>
                <c:pt idx="768">
                  <c:v>3.40622357332661</c:v>
                </c:pt>
                <c:pt idx="769">
                  <c:v>3.5509290931770998</c:v>
                </c:pt>
                <c:pt idx="770">
                  <c:v>4.5469623309761102</c:v>
                </c:pt>
                <c:pt idx="771">
                  <c:v>5.6251389302432289</c:v>
                </c:pt>
                <c:pt idx="772">
                  <c:v>13.765673320968199</c:v>
                </c:pt>
                <c:pt idx="773">
                  <c:v>35.605269871845294</c:v>
                </c:pt>
                <c:pt idx="774">
                  <c:v>94.679211388235203</c:v>
                </c:pt>
                <c:pt idx="775">
                  <c:v>113.43174182698898</c:v>
                </c:pt>
                <c:pt idx="776">
                  <c:v>105.25065740527803</c:v>
                </c:pt>
                <c:pt idx="777">
                  <c:v>87.172476276032555</c:v>
                </c:pt>
                <c:pt idx="778">
                  <c:v>66.655286402350185</c:v>
                </c:pt>
                <c:pt idx="779">
                  <c:v>48.73703521406091</c:v>
                </c:pt>
                <c:pt idx="780">
                  <c:v>36.495058722455312</c:v>
                </c:pt>
                <c:pt idx="781">
                  <c:v>28.3794120019184</c:v>
                </c:pt>
                <c:pt idx="782">
                  <c:v>22.754444276808997</c:v>
                </c:pt>
                <c:pt idx="783">
                  <c:v>18.625213712514501</c:v>
                </c:pt>
                <c:pt idx="784">
                  <c:v>15.471248017228701</c:v>
                </c:pt>
                <c:pt idx="785">
                  <c:v>13.7406470295058</c:v>
                </c:pt>
                <c:pt idx="786">
                  <c:v>16.674514144232205</c:v>
                </c:pt>
                <c:pt idx="787">
                  <c:v>16.0488315442188</c:v>
                </c:pt>
                <c:pt idx="788">
                  <c:v>14.119656935000402</c:v>
                </c:pt>
                <c:pt idx="789">
                  <c:v>16.010234507934296</c:v>
                </c:pt>
                <c:pt idx="790">
                  <c:v>21.413616019368291</c:v>
                </c:pt>
                <c:pt idx="791">
                  <c:v>23.509367671891198</c:v>
                </c:pt>
                <c:pt idx="792">
                  <c:v>22.8381560433576</c:v>
                </c:pt>
                <c:pt idx="793">
                  <c:v>32.183894156213988</c:v>
                </c:pt>
                <c:pt idx="794">
                  <c:v>39.672217699125603</c:v>
                </c:pt>
                <c:pt idx="795">
                  <c:v>42.386801312770295</c:v>
                </c:pt>
                <c:pt idx="796">
                  <c:v>39.361840748803999</c:v>
                </c:pt>
                <c:pt idx="797">
                  <c:v>56.586633910048697</c:v>
                </c:pt>
                <c:pt idx="798">
                  <c:v>60.015669652337287</c:v>
                </c:pt>
                <c:pt idx="799">
                  <c:v>57.764208767844998</c:v>
                </c:pt>
                <c:pt idx="800">
                  <c:v>48.8947756782742</c:v>
                </c:pt>
                <c:pt idx="801">
                  <c:v>38.521285502147194</c:v>
                </c:pt>
                <c:pt idx="802">
                  <c:v>29.2125321582586</c:v>
                </c:pt>
                <c:pt idx="803">
                  <c:v>21.826466738728698</c:v>
                </c:pt>
                <c:pt idx="804">
                  <c:v>16.679043550772995</c:v>
                </c:pt>
                <c:pt idx="805">
                  <c:v>20.253674420087201</c:v>
                </c:pt>
                <c:pt idx="806">
                  <c:v>48.841064072450791</c:v>
                </c:pt>
                <c:pt idx="807">
                  <c:v>52.646319727469603</c:v>
                </c:pt>
                <c:pt idx="808">
                  <c:v>46.120139861476808</c:v>
                </c:pt>
                <c:pt idx="809">
                  <c:v>36.747517486960497</c:v>
                </c:pt>
                <c:pt idx="810">
                  <c:v>27.882769270051288</c:v>
                </c:pt>
                <c:pt idx="811">
                  <c:v>20.690025481250505</c:v>
                </c:pt>
                <c:pt idx="812">
                  <c:v>15.3068174138978</c:v>
                </c:pt>
                <c:pt idx="813">
                  <c:v>11.469070651247902</c:v>
                </c:pt>
                <c:pt idx="814">
                  <c:v>8.8129792431064793</c:v>
                </c:pt>
                <c:pt idx="815">
                  <c:v>7.0951591395831599</c:v>
                </c:pt>
                <c:pt idx="816">
                  <c:v>45.114191522233092</c:v>
                </c:pt>
                <c:pt idx="817">
                  <c:v>108.98260843609398</c:v>
                </c:pt>
                <c:pt idx="818">
                  <c:v>163.79460433246498</c:v>
                </c:pt>
                <c:pt idx="819">
                  <c:v>177.04382264670897</c:v>
                </c:pt>
                <c:pt idx="820">
                  <c:v>167.147098697925</c:v>
                </c:pt>
                <c:pt idx="821">
                  <c:v>141.17050453580694</c:v>
                </c:pt>
                <c:pt idx="822">
                  <c:v>111.18875663164098</c:v>
                </c:pt>
                <c:pt idx="823">
                  <c:v>93.4329925030125</c:v>
                </c:pt>
                <c:pt idx="824">
                  <c:v>107.72093015373397</c:v>
                </c:pt>
                <c:pt idx="825">
                  <c:v>209.05244447067804</c:v>
                </c:pt>
                <c:pt idx="826">
                  <c:v>247.71558771402297</c:v>
                </c:pt>
                <c:pt idx="827">
                  <c:v>236.052252172046</c:v>
                </c:pt>
                <c:pt idx="828">
                  <c:v>205.09331933890101</c:v>
                </c:pt>
                <c:pt idx="829">
                  <c:v>180.77276525741698</c:v>
                </c:pt>
                <c:pt idx="830">
                  <c:v>176.52378953708401</c:v>
                </c:pt>
                <c:pt idx="831">
                  <c:v>162.15453481480796</c:v>
                </c:pt>
                <c:pt idx="832">
                  <c:v>137.20073911614597</c:v>
                </c:pt>
                <c:pt idx="833">
                  <c:v>108.83261225966298</c:v>
                </c:pt>
                <c:pt idx="834">
                  <c:v>82.999286047556282</c:v>
                </c:pt>
                <c:pt idx="835">
                  <c:v>66.210983605254896</c:v>
                </c:pt>
                <c:pt idx="836">
                  <c:v>52.3693842411733</c:v>
                </c:pt>
                <c:pt idx="837">
                  <c:v>40.641237055442282</c:v>
                </c:pt>
                <c:pt idx="838">
                  <c:v>31.1274728866163</c:v>
                </c:pt>
                <c:pt idx="839">
                  <c:v>23.795349545666792</c:v>
                </c:pt>
                <c:pt idx="840">
                  <c:v>18.378532133126793</c:v>
                </c:pt>
                <c:pt idx="841">
                  <c:v>14.4970545701748</c:v>
                </c:pt>
                <c:pt idx="842">
                  <c:v>11.778019554695099</c:v>
                </c:pt>
                <c:pt idx="843">
                  <c:v>9.8844051135526509</c:v>
                </c:pt>
                <c:pt idx="844">
                  <c:v>8.5553923522510704</c:v>
                </c:pt>
                <c:pt idx="845">
                  <c:v>7.6077634392115305</c:v>
                </c:pt>
                <c:pt idx="846">
                  <c:v>6.9120304480034491</c:v>
                </c:pt>
                <c:pt idx="847">
                  <c:v>6.3779986059075604</c:v>
                </c:pt>
                <c:pt idx="848">
                  <c:v>5.9992050193914901</c:v>
                </c:pt>
                <c:pt idx="849">
                  <c:v>5.7067468722027703</c:v>
                </c:pt>
                <c:pt idx="850">
                  <c:v>5.47846587042081</c:v>
                </c:pt>
                <c:pt idx="851">
                  <c:v>8.0709839785305491</c:v>
                </c:pt>
                <c:pt idx="852">
                  <c:v>8.1837758279716901</c:v>
                </c:pt>
                <c:pt idx="853">
                  <c:v>7.5116098292399895</c:v>
                </c:pt>
                <c:pt idx="854">
                  <c:v>9.9619748931333092</c:v>
                </c:pt>
                <c:pt idx="855">
                  <c:v>13.277271187320697</c:v>
                </c:pt>
                <c:pt idx="856">
                  <c:v>25.290580873590194</c:v>
                </c:pt>
                <c:pt idx="857">
                  <c:v>120.42687139075699</c:v>
                </c:pt>
                <c:pt idx="858">
                  <c:v>233.787268630272</c:v>
                </c:pt>
                <c:pt idx="859">
                  <c:v>250.315382513222</c:v>
                </c:pt>
                <c:pt idx="860">
                  <c:v>198.811296064071</c:v>
                </c:pt>
                <c:pt idx="861">
                  <c:v>151.88709019402901</c:v>
                </c:pt>
                <c:pt idx="862">
                  <c:v>181.62362783032501</c:v>
                </c:pt>
                <c:pt idx="863">
                  <c:v>163.13816041233002</c:v>
                </c:pt>
                <c:pt idx="864">
                  <c:v>128.303193810968</c:v>
                </c:pt>
                <c:pt idx="865">
                  <c:v>93.003000230886869</c:v>
                </c:pt>
                <c:pt idx="866">
                  <c:v>448.17902424361102</c:v>
                </c:pt>
                <c:pt idx="867">
                  <c:v>1177.2906488722899</c:v>
                </c:pt>
                <c:pt idx="868">
                  <c:v>1254.1229946372298</c:v>
                </c:pt>
                <c:pt idx="869">
                  <c:v>1074.72395180382</c:v>
                </c:pt>
                <c:pt idx="870">
                  <c:v>1030.8202237395799</c:v>
                </c:pt>
                <c:pt idx="871">
                  <c:v>1840.7067627743302</c:v>
                </c:pt>
                <c:pt idx="872">
                  <c:v>1928.4355790148202</c:v>
                </c:pt>
                <c:pt idx="873">
                  <c:v>1512.3061783948999</c:v>
                </c:pt>
                <c:pt idx="874">
                  <c:v>1108.2506683085201</c:v>
                </c:pt>
                <c:pt idx="875">
                  <c:v>1277.1801053526499</c:v>
                </c:pt>
                <c:pt idx="876">
                  <c:v>1363.18753746844</c:v>
                </c:pt>
                <c:pt idx="877">
                  <c:v>1345.6650890344299</c:v>
                </c:pt>
                <c:pt idx="878">
                  <c:v>1109.9832703195298</c:v>
                </c:pt>
                <c:pt idx="879">
                  <c:v>1003.1313129468601</c:v>
                </c:pt>
                <c:pt idx="880">
                  <c:v>1013.8418749939299</c:v>
                </c:pt>
                <c:pt idx="881">
                  <c:v>1003.1611467553701</c:v>
                </c:pt>
                <c:pt idx="882">
                  <c:v>895.64687772923105</c:v>
                </c:pt>
                <c:pt idx="883">
                  <c:v>1030.50742360095</c:v>
                </c:pt>
                <c:pt idx="884">
                  <c:v>1639.5685517054303</c:v>
                </c:pt>
                <c:pt idx="885">
                  <c:v>2916.0141432155606</c:v>
                </c:pt>
                <c:pt idx="886">
                  <c:v>3248.1209502667798</c:v>
                </c:pt>
                <c:pt idx="887">
                  <c:v>2894.05861833885</c:v>
                </c:pt>
                <c:pt idx="888">
                  <c:v>2274.4618505800504</c:v>
                </c:pt>
                <c:pt idx="889">
                  <c:v>1773.9613026885099</c:v>
                </c:pt>
                <c:pt idx="890">
                  <c:v>1332.8164542550198</c:v>
                </c:pt>
                <c:pt idx="891">
                  <c:v>1134.0746759786</c:v>
                </c:pt>
                <c:pt idx="892">
                  <c:v>2644.6063663595801</c:v>
                </c:pt>
                <c:pt idx="893">
                  <c:v>2866.5214893195698</c:v>
                </c:pt>
                <c:pt idx="894">
                  <c:v>2824.4351034573906</c:v>
                </c:pt>
                <c:pt idx="895">
                  <c:v>2639.3183680024404</c:v>
                </c:pt>
                <c:pt idx="896">
                  <c:v>2359.7468088605497</c:v>
                </c:pt>
                <c:pt idx="897">
                  <c:v>2055.7395290405502</c:v>
                </c:pt>
                <c:pt idx="898">
                  <c:v>2431.1175824300303</c:v>
                </c:pt>
                <c:pt idx="899">
                  <c:v>2335.5885584682396</c:v>
                </c:pt>
                <c:pt idx="900">
                  <c:v>2233.1732677913101</c:v>
                </c:pt>
                <c:pt idx="901">
                  <c:v>2093.7419856951396</c:v>
                </c:pt>
                <c:pt idx="902">
                  <c:v>2356.3214893395302</c:v>
                </c:pt>
                <c:pt idx="903">
                  <c:v>2527.0554482968801</c:v>
                </c:pt>
                <c:pt idx="904">
                  <c:v>2656.4644909177796</c:v>
                </c:pt>
                <c:pt idx="905">
                  <c:v>3199.3208142322405</c:v>
                </c:pt>
                <c:pt idx="906">
                  <c:v>3486.3720801895101</c:v>
                </c:pt>
                <c:pt idx="907">
                  <c:v>3965.9113952721309</c:v>
                </c:pt>
                <c:pt idx="908">
                  <c:v>4179.1239182463296</c:v>
                </c:pt>
                <c:pt idx="909">
                  <c:v>4221.8059321568708</c:v>
                </c:pt>
                <c:pt idx="910">
                  <c:v>4144.3101904025607</c:v>
                </c:pt>
                <c:pt idx="911">
                  <c:v>3973.90759910816</c:v>
                </c:pt>
                <c:pt idx="912">
                  <c:v>3996.3054628508803</c:v>
                </c:pt>
                <c:pt idx="913">
                  <c:v>4237.1069430368807</c:v>
                </c:pt>
                <c:pt idx="914">
                  <c:v>4342.9980751415196</c:v>
                </c:pt>
                <c:pt idx="915">
                  <c:v>4501.7512976419403</c:v>
                </c:pt>
                <c:pt idx="916">
                  <c:v>4468.5634591622102</c:v>
                </c:pt>
                <c:pt idx="917">
                  <c:v>4474.5511506072608</c:v>
                </c:pt>
                <c:pt idx="918">
                  <c:v>4723.5545778743499</c:v>
                </c:pt>
                <c:pt idx="919">
                  <c:v>5043.0569169412502</c:v>
                </c:pt>
                <c:pt idx="920">
                  <c:v>5363.2975896330599</c:v>
                </c:pt>
                <c:pt idx="921">
                  <c:v>5317.6718430043702</c:v>
                </c:pt>
                <c:pt idx="922">
                  <c:v>5056.0400604943807</c:v>
                </c:pt>
                <c:pt idx="923">
                  <c:v>4694.5477228178597</c:v>
                </c:pt>
                <c:pt idx="924">
                  <c:v>4340.2617872893397</c:v>
                </c:pt>
                <c:pt idx="925">
                  <c:v>4188.1927189576709</c:v>
                </c:pt>
                <c:pt idx="926">
                  <c:v>3997.9209414177094</c:v>
                </c:pt>
                <c:pt idx="927">
                  <c:v>3845.6167957780999</c:v>
                </c:pt>
                <c:pt idx="928">
                  <c:v>3696.7861950486295</c:v>
                </c:pt>
                <c:pt idx="929">
                  <c:v>3646.7015510861602</c:v>
                </c:pt>
                <c:pt idx="930">
                  <c:v>3876.2343513036799</c:v>
                </c:pt>
                <c:pt idx="931">
                  <c:v>4209.54983741457</c:v>
                </c:pt>
                <c:pt idx="932">
                  <c:v>5562.8066578583102</c:v>
                </c:pt>
                <c:pt idx="933">
                  <c:v>5897.2887707508498</c:v>
                </c:pt>
                <c:pt idx="934">
                  <c:v>5943.5117818401695</c:v>
                </c:pt>
                <c:pt idx="935">
                  <c:v>5902.6576052404098</c:v>
                </c:pt>
                <c:pt idx="936">
                  <c:v>5776.1219858539316</c:v>
                </c:pt>
                <c:pt idx="937">
                  <c:v>5660.5347586625294</c:v>
                </c:pt>
                <c:pt idx="938">
                  <c:v>5414.6408595886505</c:v>
                </c:pt>
                <c:pt idx="939">
                  <c:v>5155.8943345488306</c:v>
                </c:pt>
                <c:pt idx="940">
                  <c:v>4951.2602752768807</c:v>
                </c:pt>
                <c:pt idx="941">
                  <c:v>5129.4534694018712</c:v>
                </c:pt>
                <c:pt idx="942">
                  <c:v>5508.0377430529697</c:v>
                </c:pt>
                <c:pt idx="943">
                  <c:v>5589.6374941596405</c:v>
                </c:pt>
                <c:pt idx="944">
                  <c:v>6229.1417052733204</c:v>
                </c:pt>
                <c:pt idx="945">
                  <c:v>6822.8962328380703</c:v>
                </c:pt>
                <c:pt idx="946">
                  <c:v>6857.7270453253705</c:v>
                </c:pt>
                <c:pt idx="947">
                  <c:v>6911.8391645094116</c:v>
                </c:pt>
                <c:pt idx="948">
                  <c:v>6851.3640106187504</c:v>
                </c:pt>
                <c:pt idx="949">
                  <c:v>7045.2194472908895</c:v>
                </c:pt>
                <c:pt idx="950">
                  <c:v>7222.9210038928604</c:v>
                </c:pt>
                <c:pt idx="951">
                  <c:v>7307.9796910239993</c:v>
                </c:pt>
                <c:pt idx="952">
                  <c:v>7423.9888404557405</c:v>
                </c:pt>
                <c:pt idx="953">
                  <c:v>7606.7620600195714</c:v>
                </c:pt>
                <c:pt idx="954">
                  <c:v>7687.9164299328304</c:v>
                </c:pt>
                <c:pt idx="955">
                  <c:v>7610.2828190281798</c:v>
                </c:pt>
                <c:pt idx="956">
                  <c:v>7946.3529593358408</c:v>
                </c:pt>
                <c:pt idx="957">
                  <c:v>7934.5739674388496</c:v>
                </c:pt>
                <c:pt idx="958">
                  <c:v>7763.1516581966607</c:v>
                </c:pt>
                <c:pt idx="959">
                  <c:v>7511.0195061977111</c:v>
                </c:pt>
                <c:pt idx="960">
                  <c:v>7449.7022402955909</c:v>
                </c:pt>
                <c:pt idx="961">
                  <c:v>7299.3685795629417</c:v>
                </c:pt>
                <c:pt idx="962">
                  <c:v>7283.8013718130906</c:v>
                </c:pt>
                <c:pt idx="963">
                  <c:v>7204.8369742724208</c:v>
                </c:pt>
                <c:pt idx="964">
                  <c:v>7186.9978454677603</c:v>
                </c:pt>
                <c:pt idx="965">
                  <c:v>7117.1244814279216</c:v>
                </c:pt>
                <c:pt idx="966">
                  <c:v>6896.2609131217905</c:v>
                </c:pt>
                <c:pt idx="967">
                  <c:v>6781.1445193730406</c:v>
                </c:pt>
                <c:pt idx="968">
                  <c:v>6664.6086285916417</c:v>
                </c:pt>
                <c:pt idx="969">
                  <c:v>6492.0920351191307</c:v>
                </c:pt>
                <c:pt idx="970">
                  <c:v>6382.0928296307411</c:v>
                </c:pt>
                <c:pt idx="971">
                  <c:v>6143.6300961975103</c:v>
                </c:pt>
                <c:pt idx="972">
                  <c:v>5895.9033708273491</c:v>
                </c:pt>
                <c:pt idx="973">
                  <c:v>5832.5203880738209</c:v>
                </c:pt>
                <c:pt idx="974">
                  <c:v>5688.5443839945792</c:v>
                </c:pt>
                <c:pt idx="975">
                  <c:v>5506.8752057707507</c:v>
                </c:pt>
                <c:pt idx="976">
                  <c:v>5358.6572949275405</c:v>
                </c:pt>
                <c:pt idx="977">
                  <c:v>5265.5369323639006</c:v>
                </c:pt>
                <c:pt idx="978">
                  <c:v>5331.5745790482197</c:v>
                </c:pt>
                <c:pt idx="979">
                  <c:v>5907.9205707451601</c:v>
                </c:pt>
                <c:pt idx="980">
                  <c:v>6376.4786341916906</c:v>
                </c:pt>
                <c:pt idx="981">
                  <c:v>6703.2335860706999</c:v>
                </c:pt>
                <c:pt idx="982">
                  <c:v>6623.1903672078806</c:v>
                </c:pt>
                <c:pt idx="983">
                  <c:v>6765.8327362950804</c:v>
                </c:pt>
                <c:pt idx="984">
                  <c:v>6633.4591126999003</c:v>
                </c:pt>
                <c:pt idx="985">
                  <c:v>6378.3024764524616</c:v>
                </c:pt>
                <c:pt idx="986">
                  <c:v>6488.0351397820214</c:v>
                </c:pt>
                <c:pt idx="987">
                  <c:v>6118.6733481236497</c:v>
                </c:pt>
                <c:pt idx="988">
                  <c:v>5768.9852509448692</c:v>
                </c:pt>
                <c:pt idx="989">
                  <c:v>5277.1586640285113</c:v>
                </c:pt>
                <c:pt idx="990">
                  <c:v>4858.5433433081989</c:v>
                </c:pt>
                <c:pt idx="991">
                  <c:v>4465.7095435977408</c:v>
                </c:pt>
                <c:pt idx="992">
                  <c:v>4119.6767894664008</c:v>
                </c:pt>
                <c:pt idx="993">
                  <c:v>3823.1276802177194</c:v>
                </c:pt>
                <c:pt idx="994">
                  <c:v>3571.06667997255</c:v>
                </c:pt>
                <c:pt idx="995">
                  <c:v>3349.4553675222105</c:v>
                </c:pt>
                <c:pt idx="996">
                  <c:v>3154.8776691704402</c:v>
                </c:pt>
                <c:pt idx="997">
                  <c:v>2981.3444129799304</c:v>
                </c:pt>
                <c:pt idx="998">
                  <c:v>2825.3188193595001</c:v>
                </c:pt>
                <c:pt idx="999">
                  <c:v>2711.4472141626998</c:v>
                </c:pt>
                <c:pt idx="1000">
                  <c:v>2584.9319309246403</c:v>
                </c:pt>
                <c:pt idx="1001">
                  <c:v>2474.9074055677897</c:v>
                </c:pt>
                <c:pt idx="1002">
                  <c:v>2358.3495070339204</c:v>
                </c:pt>
                <c:pt idx="1003">
                  <c:v>2239.9157289206</c:v>
                </c:pt>
                <c:pt idx="1004">
                  <c:v>2125.7666198480097</c:v>
                </c:pt>
                <c:pt idx="1005">
                  <c:v>2031.9793583892501</c:v>
                </c:pt>
                <c:pt idx="1006">
                  <c:v>1925.76296292449</c:v>
                </c:pt>
                <c:pt idx="1007">
                  <c:v>1827.2430124410801</c:v>
                </c:pt>
                <c:pt idx="1008">
                  <c:v>1736.8021416732099</c:v>
                </c:pt>
                <c:pt idx="1009">
                  <c:v>1663.5796281244</c:v>
                </c:pt>
                <c:pt idx="1010">
                  <c:v>1589.4517850550001</c:v>
                </c:pt>
                <c:pt idx="1011">
                  <c:v>1514.14806331307</c:v>
                </c:pt>
                <c:pt idx="1012">
                  <c:v>1439.9013608593398</c:v>
                </c:pt>
                <c:pt idx="1013">
                  <c:v>1368.4577355086701</c:v>
                </c:pt>
                <c:pt idx="1014">
                  <c:v>1300.6642942768494</c:v>
                </c:pt>
                <c:pt idx="1015">
                  <c:v>1236.72852425254</c:v>
                </c:pt>
                <c:pt idx="1016">
                  <c:v>1176.5086596293302</c:v>
                </c:pt>
                <c:pt idx="1017">
                  <c:v>1119.7588291891702</c:v>
                </c:pt>
                <c:pt idx="1018">
                  <c:v>1066.6513323720496</c:v>
                </c:pt>
                <c:pt idx="1019">
                  <c:v>1015.8824264372199</c:v>
                </c:pt>
                <c:pt idx="1020">
                  <c:v>967.58439456746726</c:v>
                </c:pt>
                <c:pt idx="1021">
                  <c:v>921.69348285458614</c:v>
                </c:pt>
                <c:pt idx="1022">
                  <c:v>883.31687559821899</c:v>
                </c:pt>
                <c:pt idx="1023">
                  <c:v>839.34981729806202</c:v>
                </c:pt>
                <c:pt idx="1024">
                  <c:v>798.58377001108727</c:v>
                </c:pt>
                <c:pt idx="1025">
                  <c:v>760.33800062394698</c:v>
                </c:pt>
                <c:pt idx="1026">
                  <c:v>724.21237647670614</c:v>
                </c:pt>
                <c:pt idx="1027">
                  <c:v>690.16399388902892</c:v>
                </c:pt>
                <c:pt idx="1028">
                  <c:v>666.79570915210911</c:v>
                </c:pt>
                <c:pt idx="1029">
                  <c:v>642.39160964720384</c:v>
                </c:pt>
                <c:pt idx="1030">
                  <c:v>621.587406743099</c:v>
                </c:pt>
                <c:pt idx="1031">
                  <c:v>593.5457707306532</c:v>
                </c:pt>
                <c:pt idx="1032">
                  <c:v>563.72134920395695</c:v>
                </c:pt>
                <c:pt idx="1033">
                  <c:v>534.32347267627222</c:v>
                </c:pt>
                <c:pt idx="1034">
                  <c:v>506.26808844362796</c:v>
                </c:pt>
                <c:pt idx="1035">
                  <c:v>480.78750132940598</c:v>
                </c:pt>
                <c:pt idx="1036">
                  <c:v>459.89613686474303</c:v>
                </c:pt>
                <c:pt idx="1037">
                  <c:v>436.86865708864292</c:v>
                </c:pt>
                <c:pt idx="1038">
                  <c:v>415.19482588149805</c:v>
                </c:pt>
                <c:pt idx="1039">
                  <c:v>394.90834485733194</c:v>
                </c:pt>
                <c:pt idx="1040">
                  <c:v>375.67077940838692</c:v>
                </c:pt>
                <c:pt idx="1041">
                  <c:v>357.31737016923302</c:v>
                </c:pt>
                <c:pt idx="1042">
                  <c:v>339.81676195713891</c:v>
                </c:pt>
                <c:pt idx="1043">
                  <c:v>323.182508843025</c:v>
                </c:pt>
                <c:pt idx="1044">
                  <c:v>307.41609071283796</c:v>
                </c:pt>
                <c:pt idx="1045">
                  <c:v>292.495741137837</c:v>
                </c:pt>
                <c:pt idx="1046">
                  <c:v>278.38175498960192</c:v>
                </c:pt>
                <c:pt idx="1047">
                  <c:v>265.02442640682301</c:v>
                </c:pt>
                <c:pt idx="1048">
                  <c:v>252.37693434540003</c:v>
                </c:pt>
                <c:pt idx="1049">
                  <c:v>240.38103282242605</c:v>
                </c:pt>
                <c:pt idx="1050">
                  <c:v>228.995621084498</c:v>
                </c:pt>
                <c:pt idx="1051">
                  <c:v>218.171465313981</c:v>
                </c:pt>
                <c:pt idx="1052">
                  <c:v>207.87249318139601</c:v>
                </c:pt>
                <c:pt idx="1053">
                  <c:v>198.07129789662002</c:v>
                </c:pt>
                <c:pt idx="1054">
                  <c:v>188.79153269905794</c:v>
                </c:pt>
                <c:pt idx="1055">
                  <c:v>180.09573776540401</c:v>
                </c:pt>
                <c:pt idx="1056">
                  <c:v>177.02512027884697</c:v>
                </c:pt>
                <c:pt idx="1057">
                  <c:v>173.311531369265</c:v>
                </c:pt>
                <c:pt idx="1058">
                  <c:v>167.48874173257701</c:v>
                </c:pt>
                <c:pt idx="1059">
                  <c:v>160.04730007795899</c:v>
                </c:pt>
                <c:pt idx="1060">
                  <c:v>151.99651964418499</c:v>
                </c:pt>
                <c:pt idx="1061">
                  <c:v>143.85878385301604</c:v>
                </c:pt>
                <c:pt idx="1062">
                  <c:v>135.95803240626302</c:v>
                </c:pt>
                <c:pt idx="1063">
                  <c:v>128.48078378411697</c:v>
                </c:pt>
                <c:pt idx="1064">
                  <c:v>121.51152023006399</c:v>
                </c:pt>
                <c:pt idx="1065">
                  <c:v>115.05723777411701</c:v>
                </c:pt>
                <c:pt idx="1066">
                  <c:v>109.098851968611</c:v>
                </c:pt>
                <c:pt idx="1067">
                  <c:v>103.577428244128</c:v>
                </c:pt>
                <c:pt idx="1068">
                  <c:v>98.433486117018987</c:v>
                </c:pt>
                <c:pt idx="1069">
                  <c:v>93.616802868032991</c:v>
                </c:pt>
                <c:pt idx="1070">
                  <c:v>89.088876696942691</c:v>
                </c:pt>
                <c:pt idx="1071">
                  <c:v>84.815324900544283</c:v>
                </c:pt>
                <c:pt idx="1072">
                  <c:v>80.771963888618217</c:v>
                </c:pt>
                <c:pt idx="1073">
                  <c:v>76.938235553125679</c:v>
                </c:pt>
                <c:pt idx="1074">
                  <c:v>73.298401795118906</c:v>
                </c:pt>
                <c:pt idx="1075">
                  <c:v>69.842266133876279</c:v>
                </c:pt>
                <c:pt idx="1076">
                  <c:v>66.555368415059476</c:v>
                </c:pt>
                <c:pt idx="1077">
                  <c:v>63.429589865384195</c:v>
                </c:pt>
                <c:pt idx="1078">
                  <c:v>60.451491044852894</c:v>
                </c:pt>
                <c:pt idx="1079">
                  <c:v>57.616356024471706</c:v>
                </c:pt>
                <c:pt idx="1080">
                  <c:v>54.915868248812295</c:v>
                </c:pt>
                <c:pt idx="1081">
                  <c:v>52.342329215308098</c:v>
                </c:pt>
                <c:pt idx="1082">
                  <c:v>49.888630499151496</c:v>
                </c:pt>
                <c:pt idx="1083">
                  <c:v>47.546882697477592</c:v>
                </c:pt>
                <c:pt idx="1084">
                  <c:v>45.31313556744729</c:v>
                </c:pt>
                <c:pt idx="1085">
                  <c:v>43.1834956588784</c:v>
                </c:pt>
                <c:pt idx="1086">
                  <c:v>41.154480081959093</c:v>
                </c:pt>
                <c:pt idx="1087">
                  <c:v>39.221043715419697</c:v>
                </c:pt>
                <c:pt idx="1088">
                  <c:v>37.379040575181293</c:v>
                </c:pt>
                <c:pt idx="1089">
                  <c:v>35.623285335076808</c:v>
                </c:pt>
                <c:pt idx="1090">
                  <c:v>33.984819384925203</c:v>
                </c:pt>
                <c:pt idx="1091">
                  <c:v>32.391224247697792</c:v>
                </c:pt>
                <c:pt idx="1092">
                  <c:v>30.9140411435034</c:v>
                </c:pt>
                <c:pt idx="1093">
                  <c:v>29.655116903815902</c:v>
                </c:pt>
                <c:pt idx="1094">
                  <c:v>28.637633968658903</c:v>
                </c:pt>
                <c:pt idx="1095">
                  <c:v>27.708907039088899</c:v>
                </c:pt>
                <c:pt idx="1096">
                  <c:v>26.751196811661291</c:v>
                </c:pt>
                <c:pt idx="1097">
                  <c:v>25.743706991620193</c:v>
                </c:pt>
                <c:pt idx="1098">
                  <c:v>24.746160034926497</c:v>
                </c:pt>
                <c:pt idx="1099">
                  <c:v>23.844621982343597</c:v>
                </c:pt>
                <c:pt idx="1100">
                  <c:v>22.886333993181694</c:v>
                </c:pt>
                <c:pt idx="1101">
                  <c:v>23.537391713285505</c:v>
                </c:pt>
                <c:pt idx="1102">
                  <c:v>23.798940533256495</c:v>
                </c:pt>
                <c:pt idx="1103">
                  <c:v>23.091514729463299</c:v>
                </c:pt>
                <c:pt idx="1104">
                  <c:v>21.777177996604504</c:v>
                </c:pt>
                <c:pt idx="1105">
                  <c:v>20.289649776581289</c:v>
                </c:pt>
                <c:pt idx="1106">
                  <c:v>19.115448177852702</c:v>
                </c:pt>
                <c:pt idx="1107">
                  <c:v>17.952536184770693</c:v>
                </c:pt>
                <c:pt idx="1108">
                  <c:v>16.811803999636709</c:v>
                </c:pt>
                <c:pt idx="1109">
                  <c:v>15.748944194979797</c:v>
                </c:pt>
                <c:pt idx="1110">
                  <c:v>14.794562356252499</c:v>
                </c:pt>
                <c:pt idx="1111">
                  <c:v>13.9241852480923</c:v>
                </c:pt>
                <c:pt idx="1112">
                  <c:v>13.1410532651892</c:v>
                </c:pt>
                <c:pt idx="1113">
                  <c:v>13.409960959350199</c:v>
                </c:pt>
                <c:pt idx="1114">
                  <c:v>13.351581328102702</c:v>
                </c:pt>
                <c:pt idx="1115">
                  <c:v>12.861513910228204</c:v>
                </c:pt>
                <c:pt idx="1116">
                  <c:v>12.133256332151801</c:v>
                </c:pt>
                <c:pt idx="1117">
                  <c:v>11.341687690369103</c:v>
                </c:pt>
                <c:pt idx="1118">
                  <c:v>10.760956218570001</c:v>
                </c:pt>
                <c:pt idx="1119">
                  <c:v>10.296841230347301</c:v>
                </c:pt>
                <c:pt idx="1120">
                  <c:v>9.7655801745546711</c:v>
                </c:pt>
                <c:pt idx="1121">
                  <c:v>9.1939486158894095</c:v>
                </c:pt>
                <c:pt idx="1122">
                  <c:v>8.8410482209321586</c:v>
                </c:pt>
                <c:pt idx="1123">
                  <c:v>8.5950935474788093</c:v>
                </c:pt>
                <c:pt idx="1124">
                  <c:v>8.3542403147880826</c:v>
                </c:pt>
                <c:pt idx="1125">
                  <c:v>8.0788624929619601</c:v>
                </c:pt>
                <c:pt idx="1126">
                  <c:v>7.7675683023835305</c:v>
                </c:pt>
                <c:pt idx="1127">
                  <c:v>7.4343702889426106</c:v>
                </c:pt>
                <c:pt idx="1128">
                  <c:v>7.0932066676508603</c:v>
                </c:pt>
                <c:pt idx="1129">
                  <c:v>6.7555127983700496</c:v>
                </c:pt>
                <c:pt idx="1130">
                  <c:v>6.4285469527589489</c:v>
                </c:pt>
                <c:pt idx="1131">
                  <c:v>6.1160295258732305</c:v>
                </c:pt>
                <c:pt idx="1132">
                  <c:v>5.8194234208375306</c:v>
                </c:pt>
                <c:pt idx="1133">
                  <c:v>5.5492256627662897</c:v>
                </c:pt>
                <c:pt idx="1134">
                  <c:v>5.5329540671650683</c:v>
                </c:pt>
                <c:pt idx="1135">
                  <c:v>5.6337738793019794</c:v>
                </c:pt>
                <c:pt idx="1136">
                  <c:v>5.698399284002881</c:v>
                </c:pt>
                <c:pt idx="1137">
                  <c:v>6.0046745658340797</c:v>
                </c:pt>
                <c:pt idx="1138">
                  <c:v>7.3479301965821602</c:v>
                </c:pt>
                <c:pt idx="1139">
                  <c:v>8.1112336486564285</c:v>
                </c:pt>
                <c:pt idx="1140">
                  <c:v>8.1835945121499343</c:v>
                </c:pt>
                <c:pt idx="1141">
                  <c:v>7.817523820022279</c:v>
                </c:pt>
                <c:pt idx="1142">
                  <c:v>7.2575729809077396</c:v>
                </c:pt>
                <c:pt idx="1143">
                  <c:v>6.6620547800302088</c:v>
                </c:pt>
                <c:pt idx="1144">
                  <c:v>6.1130313395718394</c:v>
                </c:pt>
                <c:pt idx="1145">
                  <c:v>5.6362032503159698</c:v>
                </c:pt>
                <c:pt idx="1146">
                  <c:v>5.2270127849741712</c:v>
                </c:pt>
                <c:pt idx="1147">
                  <c:v>4.8763155787589483</c:v>
                </c:pt>
                <c:pt idx="1148">
                  <c:v>4.5733684995883621</c:v>
                </c:pt>
                <c:pt idx="1149">
                  <c:v>4.3096476598495901</c:v>
                </c:pt>
                <c:pt idx="1150">
                  <c:v>4.075115396098389</c:v>
                </c:pt>
                <c:pt idx="1151">
                  <c:v>3.8708209324956395</c:v>
                </c:pt>
                <c:pt idx="1152">
                  <c:v>3.75636098477437</c:v>
                </c:pt>
                <c:pt idx="1153">
                  <c:v>3.668162791722311</c:v>
                </c:pt>
                <c:pt idx="1154">
                  <c:v>3.57910286439841</c:v>
                </c:pt>
                <c:pt idx="1155">
                  <c:v>4.8734224407769799</c:v>
                </c:pt>
                <c:pt idx="1156">
                  <c:v>8.1759160790492942</c:v>
                </c:pt>
                <c:pt idx="1157">
                  <c:v>9.3788503054580108</c:v>
                </c:pt>
                <c:pt idx="1158">
                  <c:v>21.625106011641702</c:v>
                </c:pt>
                <c:pt idx="1159">
                  <c:v>36.352745618506702</c:v>
                </c:pt>
                <c:pt idx="1160">
                  <c:v>42.439142983942396</c:v>
                </c:pt>
                <c:pt idx="1161">
                  <c:v>40.339695734222595</c:v>
                </c:pt>
                <c:pt idx="1162">
                  <c:v>34.097674041779499</c:v>
                </c:pt>
                <c:pt idx="1163">
                  <c:v>26.861621328696803</c:v>
                </c:pt>
                <c:pt idx="1164">
                  <c:v>20.301978328324104</c:v>
                </c:pt>
                <c:pt idx="1165">
                  <c:v>15.5034121781508</c:v>
                </c:pt>
                <c:pt idx="1166">
                  <c:v>12.1728819916485</c:v>
                </c:pt>
                <c:pt idx="1167">
                  <c:v>10.889091634898001</c:v>
                </c:pt>
                <c:pt idx="1168">
                  <c:v>13.265422982565001</c:v>
                </c:pt>
                <c:pt idx="1169">
                  <c:v>14.268978692419898</c:v>
                </c:pt>
                <c:pt idx="1170">
                  <c:v>14.005537505158903</c:v>
                </c:pt>
                <c:pt idx="1171">
                  <c:v>47.377356405365695</c:v>
                </c:pt>
                <c:pt idx="1172">
                  <c:v>67.438962422025099</c:v>
                </c:pt>
                <c:pt idx="1173">
                  <c:v>70.424903790161096</c:v>
                </c:pt>
                <c:pt idx="1174">
                  <c:v>63.046820018361494</c:v>
                </c:pt>
                <c:pt idx="1175">
                  <c:v>95.514901527499589</c:v>
                </c:pt>
                <c:pt idx="1176">
                  <c:v>146.00962778030697</c:v>
                </c:pt>
                <c:pt idx="1177">
                  <c:v>164.500068565672</c:v>
                </c:pt>
                <c:pt idx="1178">
                  <c:v>166.79814736518702</c:v>
                </c:pt>
                <c:pt idx="1179">
                  <c:v>165.363805349985</c:v>
                </c:pt>
                <c:pt idx="1180">
                  <c:v>153.89279058897102</c:v>
                </c:pt>
                <c:pt idx="1181">
                  <c:v>134.488508624632</c:v>
                </c:pt>
                <c:pt idx="1182">
                  <c:v>113.135253072979</c:v>
                </c:pt>
                <c:pt idx="1183">
                  <c:v>92.467996108356502</c:v>
                </c:pt>
                <c:pt idx="1184">
                  <c:v>74.241770545435003</c:v>
                </c:pt>
                <c:pt idx="1185">
                  <c:v>66.936305105586683</c:v>
                </c:pt>
                <c:pt idx="1186">
                  <c:v>74.012870627203498</c:v>
                </c:pt>
                <c:pt idx="1187">
                  <c:v>78.139598246603569</c:v>
                </c:pt>
                <c:pt idx="1188">
                  <c:v>76.022828259229968</c:v>
                </c:pt>
                <c:pt idx="1189">
                  <c:v>68.079839525897583</c:v>
                </c:pt>
                <c:pt idx="1190">
                  <c:v>59.571600352215491</c:v>
                </c:pt>
                <c:pt idx="1191">
                  <c:v>51.119118606306905</c:v>
                </c:pt>
                <c:pt idx="1192">
                  <c:v>93.061551334447799</c:v>
                </c:pt>
                <c:pt idx="1193">
                  <c:v>222.89457597127196</c:v>
                </c:pt>
                <c:pt idx="1194">
                  <c:v>261.44650548391593</c:v>
                </c:pt>
                <c:pt idx="1195">
                  <c:v>238.54204079713301</c:v>
                </c:pt>
                <c:pt idx="1196">
                  <c:v>208.16868463469297</c:v>
                </c:pt>
                <c:pt idx="1197">
                  <c:v>181.46213418970601</c:v>
                </c:pt>
                <c:pt idx="1198">
                  <c:v>151.41222899473502</c:v>
                </c:pt>
                <c:pt idx="1199">
                  <c:v>123.91791741849802</c:v>
                </c:pt>
                <c:pt idx="1200">
                  <c:v>98.921609034542115</c:v>
                </c:pt>
                <c:pt idx="1201">
                  <c:v>100.05459222904001</c:v>
                </c:pt>
                <c:pt idx="1202">
                  <c:v>120.31900039918098</c:v>
                </c:pt>
                <c:pt idx="1203">
                  <c:v>119.66052280208699</c:v>
                </c:pt>
                <c:pt idx="1204">
                  <c:v>106.965632839815</c:v>
                </c:pt>
                <c:pt idx="1205">
                  <c:v>90.087104159255503</c:v>
                </c:pt>
                <c:pt idx="1206">
                  <c:v>75.200367017501989</c:v>
                </c:pt>
                <c:pt idx="1207">
                  <c:v>61.192128184478214</c:v>
                </c:pt>
                <c:pt idx="1208">
                  <c:v>51.241805873361393</c:v>
                </c:pt>
                <c:pt idx="1209">
                  <c:v>42.884456647752586</c:v>
                </c:pt>
                <c:pt idx="1210">
                  <c:v>35.366407692176494</c:v>
                </c:pt>
                <c:pt idx="1211">
                  <c:v>33.726332003524611</c:v>
                </c:pt>
                <c:pt idx="1212">
                  <c:v>28.563538433416895</c:v>
                </c:pt>
                <c:pt idx="1213">
                  <c:v>27.492660897787491</c:v>
                </c:pt>
                <c:pt idx="1214">
                  <c:v>46.365292342505214</c:v>
                </c:pt>
                <c:pt idx="1215">
                  <c:v>128.02184359930197</c:v>
                </c:pt>
                <c:pt idx="1216">
                  <c:v>212.06940638880303</c:v>
                </c:pt>
                <c:pt idx="1217">
                  <c:v>212.133817586438</c:v>
                </c:pt>
                <c:pt idx="1218">
                  <c:v>196.13257882025599</c:v>
                </c:pt>
                <c:pt idx="1219">
                  <c:v>165.50477457492696</c:v>
                </c:pt>
                <c:pt idx="1220">
                  <c:v>124.6344159747</c:v>
                </c:pt>
                <c:pt idx="1221">
                  <c:v>99.514681815090881</c:v>
                </c:pt>
                <c:pt idx="1222">
                  <c:v>90.965251820304999</c:v>
                </c:pt>
                <c:pt idx="1223">
                  <c:v>112.017072654708</c:v>
                </c:pt>
                <c:pt idx="1224">
                  <c:v>98.147682994654488</c:v>
                </c:pt>
                <c:pt idx="1225">
                  <c:v>78.478576353001969</c:v>
                </c:pt>
                <c:pt idx="1226">
                  <c:v>114.13905886450299</c:v>
                </c:pt>
                <c:pt idx="1227">
                  <c:v>243.88307686349302</c:v>
                </c:pt>
                <c:pt idx="1228">
                  <c:v>322.18728113895708</c:v>
                </c:pt>
                <c:pt idx="1229">
                  <c:v>447.89782166429097</c:v>
                </c:pt>
                <c:pt idx="1230">
                  <c:v>856.06996139860496</c:v>
                </c:pt>
                <c:pt idx="1231">
                  <c:v>1300.4854565354399</c:v>
                </c:pt>
                <c:pt idx="1232">
                  <c:v>1265.6429809981598</c:v>
                </c:pt>
                <c:pt idx="1233">
                  <c:v>1089.6955162992399</c:v>
                </c:pt>
                <c:pt idx="1234">
                  <c:v>915.39783010507097</c:v>
                </c:pt>
                <c:pt idx="1235">
                  <c:v>920.89240743369498</c:v>
                </c:pt>
                <c:pt idx="1236">
                  <c:v>928.45823921974102</c:v>
                </c:pt>
                <c:pt idx="1237">
                  <c:v>968.9464132503731</c:v>
                </c:pt>
                <c:pt idx="1238">
                  <c:v>1038.1138686728798</c:v>
                </c:pt>
                <c:pt idx="1239">
                  <c:v>962.68548142583711</c:v>
                </c:pt>
                <c:pt idx="1240">
                  <c:v>790.62190957130895</c:v>
                </c:pt>
                <c:pt idx="1241">
                  <c:v>643.85258125377698</c:v>
                </c:pt>
                <c:pt idx="1242">
                  <c:v>550.692744434274</c:v>
                </c:pt>
                <c:pt idx="1243">
                  <c:v>443.34543391585305</c:v>
                </c:pt>
                <c:pt idx="1244">
                  <c:v>446.41527249731996</c:v>
                </c:pt>
                <c:pt idx="1245">
                  <c:v>371.44899980716895</c:v>
                </c:pt>
                <c:pt idx="1246">
                  <c:v>322.6859187715869</c:v>
                </c:pt>
                <c:pt idx="1247">
                  <c:v>313.69565236771405</c:v>
                </c:pt>
                <c:pt idx="1248">
                  <c:v>265.18759790424292</c:v>
                </c:pt>
                <c:pt idx="1249">
                  <c:v>218.35177043186098</c:v>
                </c:pt>
                <c:pt idx="1250">
                  <c:v>408.61699151233108</c:v>
                </c:pt>
                <c:pt idx="1251">
                  <c:v>620.10626506616302</c:v>
                </c:pt>
                <c:pt idx="1252">
                  <c:v>580.55490344426198</c:v>
                </c:pt>
                <c:pt idx="1253">
                  <c:v>686.60692911369597</c:v>
                </c:pt>
                <c:pt idx="1254">
                  <c:v>752.98644271488001</c:v>
                </c:pt>
                <c:pt idx="1255">
                  <c:v>783.99513873751107</c:v>
                </c:pt>
                <c:pt idx="1256">
                  <c:v>966.86581365311793</c:v>
                </c:pt>
                <c:pt idx="1257">
                  <c:v>1033.4886298101401</c:v>
                </c:pt>
                <c:pt idx="1258">
                  <c:v>1017.0258983606201</c:v>
                </c:pt>
                <c:pt idx="1259">
                  <c:v>1017.9642861888998</c:v>
                </c:pt>
                <c:pt idx="1260">
                  <c:v>1136.9969235398398</c:v>
                </c:pt>
                <c:pt idx="1261">
                  <c:v>1303.8641275044597</c:v>
                </c:pt>
                <c:pt idx="1262">
                  <c:v>1638.03047391115</c:v>
                </c:pt>
                <c:pt idx="1263">
                  <c:v>2501.9988732484903</c:v>
                </c:pt>
                <c:pt idx="1264">
                  <c:v>3058.6263168904507</c:v>
                </c:pt>
                <c:pt idx="1265">
                  <c:v>2862.8850557166597</c:v>
                </c:pt>
                <c:pt idx="1266">
                  <c:v>2831.88569168801</c:v>
                </c:pt>
                <c:pt idx="1267">
                  <c:v>2896.2043433518797</c:v>
                </c:pt>
                <c:pt idx="1268">
                  <c:v>2955.0612704118398</c:v>
                </c:pt>
                <c:pt idx="1269">
                  <c:v>2961.2418451163494</c:v>
                </c:pt>
                <c:pt idx="1270">
                  <c:v>3536.9826338455905</c:v>
                </c:pt>
                <c:pt idx="1271">
                  <c:v>3313.0291638512604</c:v>
                </c:pt>
                <c:pt idx="1272">
                  <c:v>3574.1825701897196</c:v>
                </c:pt>
                <c:pt idx="1273">
                  <c:v>3953.1068619927391</c:v>
                </c:pt>
                <c:pt idx="1274">
                  <c:v>4157.7473765796904</c:v>
                </c:pt>
                <c:pt idx="1275">
                  <c:v>4294.2207817914505</c:v>
                </c:pt>
                <c:pt idx="1276">
                  <c:v>4144.73115358833</c:v>
                </c:pt>
                <c:pt idx="1277">
                  <c:v>4148.0057210486402</c:v>
                </c:pt>
                <c:pt idx="1278">
                  <c:v>4012.3799673076501</c:v>
                </c:pt>
                <c:pt idx="1279">
                  <c:v>4176.3387445034205</c:v>
                </c:pt>
                <c:pt idx="1280">
                  <c:v>4056.6027349103301</c:v>
                </c:pt>
                <c:pt idx="1281">
                  <c:v>3843.0372809822802</c:v>
                </c:pt>
                <c:pt idx="1282">
                  <c:v>3758.6593351865204</c:v>
                </c:pt>
                <c:pt idx="1283">
                  <c:v>3770.6303151197199</c:v>
                </c:pt>
                <c:pt idx="1284">
                  <c:v>3701.6844289453297</c:v>
                </c:pt>
                <c:pt idx="1285">
                  <c:v>3647.16872221924</c:v>
                </c:pt>
                <c:pt idx="1286">
                  <c:v>3509.1697555054802</c:v>
                </c:pt>
                <c:pt idx="1287">
                  <c:v>3473.6599196960201</c:v>
                </c:pt>
                <c:pt idx="1288">
                  <c:v>3475.3725369566005</c:v>
                </c:pt>
                <c:pt idx="1289">
                  <c:v>3663.7128837027794</c:v>
                </c:pt>
                <c:pt idx="1290">
                  <c:v>3810.6560752160199</c:v>
                </c:pt>
                <c:pt idx="1291">
                  <c:v>4429.5126341024416</c:v>
                </c:pt>
                <c:pt idx="1292">
                  <c:v>4693.7502415438812</c:v>
                </c:pt>
                <c:pt idx="1293">
                  <c:v>5306.0764720163797</c:v>
                </c:pt>
                <c:pt idx="1294">
                  <c:v>5141.7636671108503</c:v>
                </c:pt>
                <c:pt idx="1295">
                  <c:v>5052.9777168041583</c:v>
                </c:pt>
                <c:pt idx="1296">
                  <c:v>4965.6833087285395</c:v>
                </c:pt>
                <c:pt idx="1297">
                  <c:v>4902.5519387166005</c:v>
                </c:pt>
                <c:pt idx="1298">
                  <c:v>4810.0945223060698</c:v>
                </c:pt>
                <c:pt idx="1299">
                  <c:v>4800.2750260412904</c:v>
                </c:pt>
                <c:pt idx="1300">
                  <c:v>5135.3383369446492</c:v>
                </c:pt>
                <c:pt idx="1301">
                  <c:v>5248.8507494005007</c:v>
                </c:pt>
                <c:pt idx="1302">
                  <c:v>5725.2084661075105</c:v>
                </c:pt>
                <c:pt idx="1303">
                  <c:v>6096.1841500172104</c:v>
                </c:pt>
                <c:pt idx="1304">
                  <c:v>6284.3232069374008</c:v>
                </c:pt>
                <c:pt idx="1305">
                  <c:v>6412.8224864332115</c:v>
                </c:pt>
                <c:pt idx="1306">
                  <c:v>6479.3670890211606</c:v>
                </c:pt>
                <c:pt idx="1307">
                  <c:v>6587.2337076073491</c:v>
                </c:pt>
                <c:pt idx="1308">
                  <c:v>6650.2917049790703</c:v>
                </c:pt>
                <c:pt idx="1309">
                  <c:v>6692.2027186604801</c:v>
                </c:pt>
                <c:pt idx="1310">
                  <c:v>6853.3592494718723</c:v>
                </c:pt>
                <c:pt idx="1311">
                  <c:v>7289.5137361236402</c:v>
                </c:pt>
                <c:pt idx="1312">
                  <c:v>7471.0410162511907</c:v>
                </c:pt>
                <c:pt idx="1313">
                  <c:v>7283.4198413488393</c:v>
                </c:pt>
                <c:pt idx="1314">
                  <c:v>6972.1886273312903</c:v>
                </c:pt>
                <c:pt idx="1315">
                  <c:v>6634.4178207844097</c:v>
                </c:pt>
                <c:pt idx="1316">
                  <c:v>6471.4675419691403</c:v>
                </c:pt>
                <c:pt idx="1317">
                  <c:v>6572.5859742229304</c:v>
                </c:pt>
                <c:pt idx="1318">
                  <c:v>7214.6032418639716</c:v>
                </c:pt>
                <c:pt idx="1319">
                  <c:v>7615.3383651846198</c:v>
                </c:pt>
                <c:pt idx="1320">
                  <c:v>7624.4114431613607</c:v>
                </c:pt>
                <c:pt idx="1321">
                  <c:v>7591.7696923635904</c:v>
                </c:pt>
                <c:pt idx="1322">
                  <c:v>7417.7270065144403</c:v>
                </c:pt>
                <c:pt idx="1323">
                  <c:v>7544.1717445138611</c:v>
                </c:pt>
                <c:pt idx="1324">
                  <c:v>7530.7406634832014</c:v>
                </c:pt>
                <c:pt idx="1325">
                  <c:v>7128.0692799785911</c:v>
                </c:pt>
                <c:pt idx="1326">
                  <c:v>6890.7242727577313</c:v>
                </c:pt>
                <c:pt idx="1327">
                  <c:v>6734.9608216385104</c:v>
                </c:pt>
                <c:pt idx="1328">
                  <c:v>6492.5738694387401</c:v>
                </c:pt>
                <c:pt idx="1329">
                  <c:v>6367.7525446448108</c:v>
                </c:pt>
                <c:pt idx="1330">
                  <c:v>6335.0256718187511</c:v>
                </c:pt>
                <c:pt idx="1331">
                  <c:v>6174.1128115770716</c:v>
                </c:pt>
                <c:pt idx="1332">
                  <c:v>5965.5795057416299</c:v>
                </c:pt>
                <c:pt idx="1333">
                  <c:v>5978.9045093679706</c:v>
                </c:pt>
                <c:pt idx="1334">
                  <c:v>6066.23032960825</c:v>
                </c:pt>
                <c:pt idx="1335">
                  <c:v>5926.5100851002398</c:v>
                </c:pt>
                <c:pt idx="1336">
                  <c:v>5883.6149810792213</c:v>
                </c:pt>
                <c:pt idx="1337">
                  <c:v>6242.1448183160792</c:v>
                </c:pt>
                <c:pt idx="1338">
                  <c:v>6267.2489870724594</c:v>
                </c:pt>
                <c:pt idx="1339">
                  <c:v>6009.4037706324689</c:v>
                </c:pt>
                <c:pt idx="1340">
                  <c:v>5852.2554293570211</c:v>
                </c:pt>
                <c:pt idx="1341">
                  <c:v>5882.5991112753109</c:v>
                </c:pt>
                <c:pt idx="1342">
                  <c:v>5976.5941450577011</c:v>
                </c:pt>
                <c:pt idx="1343">
                  <c:v>5773.3601562500808</c:v>
                </c:pt>
                <c:pt idx="1344">
                  <c:v>5578.8634226963804</c:v>
                </c:pt>
                <c:pt idx="1345">
                  <c:v>5619.744647392009</c:v>
                </c:pt>
                <c:pt idx="1346">
                  <c:v>5546.1865208792515</c:v>
                </c:pt>
                <c:pt idx="1347">
                  <c:v>5254.9316318577612</c:v>
                </c:pt>
                <c:pt idx="1348">
                  <c:v>5073.8399827114699</c:v>
                </c:pt>
                <c:pt idx="1349">
                  <c:v>4728.4986384194608</c:v>
                </c:pt>
                <c:pt idx="1350">
                  <c:v>4477.6872500918207</c:v>
                </c:pt>
                <c:pt idx="1351">
                  <c:v>4212.2766099744804</c:v>
                </c:pt>
                <c:pt idx="1352">
                  <c:v>4037.8383969753509</c:v>
                </c:pt>
                <c:pt idx="1353">
                  <c:v>3858.4976602719903</c:v>
                </c:pt>
                <c:pt idx="1354">
                  <c:v>3717.8987850637996</c:v>
                </c:pt>
                <c:pt idx="1355">
                  <c:v>3540.8933992034808</c:v>
                </c:pt>
                <c:pt idx="1356">
                  <c:v>3437.60795679803</c:v>
                </c:pt>
                <c:pt idx="1357">
                  <c:v>3427.5860689666492</c:v>
                </c:pt>
                <c:pt idx="1358">
                  <c:v>3570.1322119234501</c:v>
                </c:pt>
                <c:pt idx="1359">
                  <c:v>3461.3984446859899</c:v>
                </c:pt>
                <c:pt idx="1360">
                  <c:v>3384.3267746677698</c:v>
                </c:pt>
                <c:pt idx="1361">
                  <c:v>3333.7440204787295</c:v>
                </c:pt>
                <c:pt idx="1362">
                  <c:v>3198.3670881086696</c:v>
                </c:pt>
                <c:pt idx="1363">
                  <c:v>3192.4160295851502</c:v>
                </c:pt>
                <c:pt idx="1364">
                  <c:v>3141.1770577314105</c:v>
                </c:pt>
                <c:pt idx="1365">
                  <c:v>3032.02257594617</c:v>
                </c:pt>
                <c:pt idx="1366">
                  <c:v>2968.0437471315004</c:v>
                </c:pt>
                <c:pt idx="1367">
                  <c:v>2883.4022437943299</c:v>
                </c:pt>
                <c:pt idx="1368">
                  <c:v>2735.70702209817</c:v>
                </c:pt>
                <c:pt idx="1369">
                  <c:v>2565.5143688098401</c:v>
                </c:pt>
                <c:pt idx="1370">
                  <c:v>2399.0056015820801</c:v>
                </c:pt>
                <c:pt idx="1371">
                  <c:v>2246.0926994157094</c:v>
                </c:pt>
                <c:pt idx="1372">
                  <c:v>2107.4857564397103</c:v>
                </c:pt>
                <c:pt idx="1373">
                  <c:v>1982.9709086463799</c:v>
                </c:pt>
                <c:pt idx="1374">
                  <c:v>1871.0330420920498</c:v>
                </c:pt>
                <c:pt idx="1375">
                  <c:v>1769.7608033041902</c:v>
                </c:pt>
                <c:pt idx="1376">
                  <c:v>1677.3396275217801</c:v>
                </c:pt>
                <c:pt idx="1377">
                  <c:v>1592.2330438760798</c:v>
                </c:pt>
                <c:pt idx="1378">
                  <c:v>1513.2185918702303</c:v>
                </c:pt>
                <c:pt idx="1379">
                  <c:v>1439.3840841741899</c:v>
                </c:pt>
                <c:pt idx="1380">
                  <c:v>1369.9610634729802</c:v>
                </c:pt>
                <c:pt idx="1381">
                  <c:v>1304.4299127096901</c:v>
                </c:pt>
                <c:pt idx="1382">
                  <c:v>1242.3851792820801</c:v>
                </c:pt>
                <c:pt idx="1383">
                  <c:v>1183.5245146133097</c:v>
                </c:pt>
                <c:pt idx="1384">
                  <c:v>1127.6118243329097</c:v>
                </c:pt>
                <c:pt idx="1385">
                  <c:v>1076.4167908746801</c:v>
                </c:pt>
                <c:pt idx="1386">
                  <c:v>1033.44500093535</c:v>
                </c:pt>
                <c:pt idx="1387">
                  <c:v>982.03724378693778</c:v>
                </c:pt>
                <c:pt idx="1388">
                  <c:v>933.86795158899986</c:v>
                </c:pt>
                <c:pt idx="1389">
                  <c:v>889.04944444512205</c:v>
                </c:pt>
                <c:pt idx="1390">
                  <c:v>846.91627040130891</c:v>
                </c:pt>
                <c:pt idx="1391">
                  <c:v>807.0314564888389</c:v>
                </c:pt>
                <c:pt idx="1392">
                  <c:v>769.09468119031499</c:v>
                </c:pt>
                <c:pt idx="1393">
                  <c:v>732.93361191395491</c:v>
                </c:pt>
                <c:pt idx="1394">
                  <c:v>698.52711435459696</c:v>
                </c:pt>
                <c:pt idx="1395">
                  <c:v>665.64890404214214</c:v>
                </c:pt>
                <c:pt idx="1396">
                  <c:v>634.28994074008619</c:v>
                </c:pt>
                <c:pt idx="1397">
                  <c:v>604.40235846691496</c:v>
                </c:pt>
                <c:pt idx="1398">
                  <c:v>575.92624539073972</c:v>
                </c:pt>
                <c:pt idx="1399">
                  <c:v>548.94080030093392</c:v>
                </c:pt>
                <c:pt idx="1400">
                  <c:v>523.10905935684912</c:v>
                </c:pt>
                <c:pt idx="1401">
                  <c:v>498.46713158369096</c:v>
                </c:pt>
                <c:pt idx="1402">
                  <c:v>474.98190140857884</c:v>
                </c:pt>
                <c:pt idx="1403">
                  <c:v>452.60846927621992</c:v>
                </c:pt>
                <c:pt idx="1404">
                  <c:v>431.31182000197492</c:v>
                </c:pt>
                <c:pt idx="1405">
                  <c:v>411.03178757053496</c:v>
                </c:pt>
                <c:pt idx="1406">
                  <c:v>391.71870311472298</c:v>
                </c:pt>
                <c:pt idx="1407">
                  <c:v>373.33220251634901</c:v>
                </c:pt>
                <c:pt idx="1408">
                  <c:v>395.7443015250621</c:v>
                </c:pt>
                <c:pt idx="1409">
                  <c:v>504.92233697060885</c:v>
                </c:pt>
                <c:pt idx="1410">
                  <c:v>495.73994892186602</c:v>
                </c:pt>
                <c:pt idx="1411">
                  <c:v>451.13011938188293</c:v>
                </c:pt>
                <c:pt idx="1412">
                  <c:v>401.72991434830192</c:v>
                </c:pt>
                <c:pt idx="1413">
                  <c:v>357.59676659999099</c:v>
                </c:pt>
                <c:pt idx="1414">
                  <c:v>320.95353951425994</c:v>
                </c:pt>
                <c:pt idx="1415">
                  <c:v>291.27632114920192</c:v>
                </c:pt>
                <c:pt idx="1416">
                  <c:v>267.27218916454302</c:v>
                </c:pt>
                <c:pt idx="1417">
                  <c:v>247.61790154547899</c:v>
                </c:pt>
                <c:pt idx="1418">
                  <c:v>231.20475379660394</c:v>
                </c:pt>
                <c:pt idx="1419">
                  <c:v>217.17727352553197</c:v>
                </c:pt>
                <c:pt idx="1420">
                  <c:v>204.90527629372698</c:v>
                </c:pt>
                <c:pt idx="1421">
                  <c:v>193.944331527451</c:v>
                </c:pt>
                <c:pt idx="1422">
                  <c:v>183.980161235743</c:v>
                </c:pt>
                <c:pt idx="1423">
                  <c:v>174.82844422694001</c:v>
                </c:pt>
                <c:pt idx="1424">
                  <c:v>166.31185265538198</c:v>
                </c:pt>
                <c:pt idx="1425">
                  <c:v>158.33172563983499</c:v>
                </c:pt>
                <c:pt idx="1426">
                  <c:v>150.78580587546799</c:v>
                </c:pt>
                <c:pt idx="1427">
                  <c:v>143.622578126929</c:v>
                </c:pt>
                <c:pt idx="1428">
                  <c:v>136.814220742949</c:v>
                </c:pt>
                <c:pt idx="1429">
                  <c:v>130.33992688337503</c:v>
                </c:pt>
                <c:pt idx="1430">
                  <c:v>124.18109281032199</c:v>
                </c:pt>
                <c:pt idx="1431">
                  <c:v>118.32036632359898</c:v>
                </c:pt>
                <c:pt idx="1432">
                  <c:v>112.74162675266902</c:v>
                </c:pt>
                <c:pt idx="1433">
                  <c:v>107.42967944395201</c:v>
                </c:pt>
                <c:pt idx="1434">
                  <c:v>102.37052610251096</c:v>
                </c:pt>
                <c:pt idx="1435">
                  <c:v>97.551723085516613</c:v>
                </c:pt>
                <c:pt idx="1436">
                  <c:v>92.966257957256701</c:v>
                </c:pt>
                <c:pt idx="1437">
                  <c:v>88.607325093455088</c:v>
                </c:pt>
                <c:pt idx="1438">
                  <c:v>84.451190740101197</c:v>
                </c:pt>
                <c:pt idx="1439">
                  <c:v>85.022141576067384</c:v>
                </c:pt>
                <c:pt idx="1440">
                  <c:v>89.387153211233496</c:v>
                </c:pt>
                <c:pt idx="1441">
                  <c:v>89.293588069051083</c:v>
                </c:pt>
                <c:pt idx="1442">
                  <c:v>85.325687449528388</c:v>
                </c:pt>
                <c:pt idx="1443">
                  <c:v>79.499599798154705</c:v>
                </c:pt>
                <c:pt idx="1444">
                  <c:v>73.310052088421386</c:v>
                </c:pt>
                <c:pt idx="1445">
                  <c:v>67.56238176041019</c:v>
                </c:pt>
                <c:pt idx="1446">
                  <c:v>62.503841844506198</c:v>
                </c:pt>
                <c:pt idx="1447">
                  <c:v>58.149377915903806</c:v>
                </c:pt>
                <c:pt idx="1448">
                  <c:v>54.410140158595297</c:v>
                </c:pt>
                <c:pt idx="1449">
                  <c:v>51.1682846499533</c:v>
                </c:pt>
                <c:pt idx="1450">
                  <c:v>48.310878000299489</c:v>
                </c:pt>
                <c:pt idx="1451">
                  <c:v>45.747534466016994</c:v>
                </c:pt>
                <c:pt idx="1452">
                  <c:v>43.411393640640696</c:v>
                </c:pt>
                <c:pt idx="1453">
                  <c:v>41.258183979860199</c:v>
                </c:pt>
                <c:pt idx="1454">
                  <c:v>39.251922286909604</c:v>
                </c:pt>
                <c:pt idx="1455">
                  <c:v>37.367105162067098</c:v>
                </c:pt>
                <c:pt idx="1456">
                  <c:v>35.586655995713691</c:v>
                </c:pt>
                <c:pt idx="1457">
                  <c:v>33.89904666331099</c:v>
                </c:pt>
                <c:pt idx="1458">
                  <c:v>32.297939262152809</c:v>
                </c:pt>
                <c:pt idx="1459">
                  <c:v>30.906753620474699</c:v>
                </c:pt>
                <c:pt idx="1460">
                  <c:v>29.631924699696608</c:v>
                </c:pt>
                <c:pt idx="1461">
                  <c:v>28.3422287178172</c:v>
                </c:pt>
                <c:pt idx="1462">
                  <c:v>27.077576871908597</c:v>
                </c:pt>
                <c:pt idx="1463">
                  <c:v>25.829828623433503</c:v>
                </c:pt>
                <c:pt idx="1464">
                  <c:v>24.6550470868522</c:v>
                </c:pt>
                <c:pt idx="1465">
                  <c:v>23.515261393557001</c:v>
                </c:pt>
                <c:pt idx="1466">
                  <c:v>22.4021977544108</c:v>
                </c:pt>
                <c:pt idx="1467">
                  <c:v>21.336404228178498</c:v>
                </c:pt>
                <c:pt idx="1468">
                  <c:v>20.315609147029296</c:v>
                </c:pt>
                <c:pt idx="1469">
                  <c:v>19.433497019156999</c:v>
                </c:pt>
                <c:pt idx="1470">
                  <c:v>18.629813602261802</c:v>
                </c:pt>
                <c:pt idx="1471">
                  <c:v>25.048691923566196</c:v>
                </c:pt>
                <c:pt idx="1472">
                  <c:v>27.457170142257201</c:v>
                </c:pt>
                <c:pt idx="1473">
                  <c:v>26.724382580318196</c:v>
                </c:pt>
                <c:pt idx="1474">
                  <c:v>24.441156776356902</c:v>
                </c:pt>
                <c:pt idx="1475">
                  <c:v>21.732134439431597</c:v>
                </c:pt>
                <c:pt idx="1476">
                  <c:v>19.185576553676995</c:v>
                </c:pt>
                <c:pt idx="1477">
                  <c:v>17.023090240306395</c:v>
                </c:pt>
                <c:pt idx="1478">
                  <c:v>15.271931272193999</c:v>
                </c:pt>
                <c:pt idx="1479">
                  <c:v>13.8940983550385</c:v>
                </c:pt>
                <c:pt idx="1480">
                  <c:v>12.802314421649202</c:v>
                </c:pt>
                <c:pt idx="1481">
                  <c:v>11.916051760428498</c:v>
                </c:pt>
                <c:pt idx="1482">
                  <c:v>11.174231369139701</c:v>
                </c:pt>
                <c:pt idx="1483">
                  <c:v>10.534279735813998</c:v>
                </c:pt>
                <c:pt idx="1484">
                  <c:v>9.9683573192249924</c:v>
                </c:pt>
                <c:pt idx="1485">
                  <c:v>9.4557310569028221</c:v>
                </c:pt>
                <c:pt idx="1486">
                  <c:v>8.9884646263687422</c:v>
                </c:pt>
                <c:pt idx="1487">
                  <c:v>8.5550609944056024</c:v>
                </c:pt>
                <c:pt idx="1488">
                  <c:v>8.1476935093318588</c:v>
                </c:pt>
                <c:pt idx="1489">
                  <c:v>7.7619098256868302</c:v>
                </c:pt>
                <c:pt idx="1490">
                  <c:v>7.3978321756320096</c:v>
                </c:pt>
                <c:pt idx="1491">
                  <c:v>7.0562029068484602</c:v>
                </c:pt>
                <c:pt idx="1492">
                  <c:v>6.7291305173767686</c:v>
                </c:pt>
                <c:pt idx="1493">
                  <c:v>6.4365038856329013</c:v>
                </c:pt>
                <c:pt idx="1494">
                  <c:v>6.1373112643331993</c:v>
                </c:pt>
                <c:pt idx="1495">
                  <c:v>6.8079473452696098</c:v>
                </c:pt>
                <c:pt idx="1496">
                  <c:v>7.7419819260267291</c:v>
                </c:pt>
                <c:pt idx="1497">
                  <c:v>8.4255811283785391</c:v>
                </c:pt>
                <c:pt idx="1498">
                  <c:v>8.7111370919965587</c:v>
                </c:pt>
                <c:pt idx="1499">
                  <c:v>8.6607193096882114</c:v>
                </c:pt>
                <c:pt idx="1500">
                  <c:v>8.386890778967981</c:v>
                </c:pt>
                <c:pt idx="1501">
                  <c:v>7.9940775720781492</c:v>
                </c:pt>
                <c:pt idx="1502">
                  <c:v>7.5808030726022801</c:v>
                </c:pt>
                <c:pt idx="1503">
                  <c:v>7.2660784142459001</c:v>
                </c:pt>
                <c:pt idx="1504">
                  <c:v>6.9981239371589696</c:v>
                </c:pt>
                <c:pt idx="1505">
                  <c:v>6.7328162004662389</c:v>
                </c:pt>
                <c:pt idx="1506">
                  <c:v>6.4587813925036714</c:v>
                </c:pt>
                <c:pt idx="1507">
                  <c:v>6.1780205845513105</c:v>
                </c:pt>
                <c:pt idx="1508">
                  <c:v>5.8983536055258003</c:v>
                </c:pt>
                <c:pt idx="1509">
                  <c:v>5.6377498101466701</c:v>
                </c:pt>
                <c:pt idx="1510">
                  <c:v>5.3923163207212887</c:v>
                </c:pt>
                <c:pt idx="1511">
                  <c:v>5.1763337649286205</c:v>
                </c:pt>
                <c:pt idx="1512">
                  <c:v>4.9638272525530596</c:v>
                </c:pt>
                <c:pt idx="1513">
                  <c:v>12.332725702411498</c:v>
                </c:pt>
                <c:pt idx="1514">
                  <c:v>16.545327331596791</c:v>
                </c:pt>
                <c:pt idx="1515">
                  <c:v>17.174901608524504</c:v>
                </c:pt>
                <c:pt idx="1516">
                  <c:v>15.5788083155668</c:v>
                </c:pt>
                <c:pt idx="1517">
                  <c:v>20.756156154619003</c:v>
                </c:pt>
                <c:pt idx="1518">
                  <c:v>101.30306862140398</c:v>
                </c:pt>
                <c:pt idx="1519">
                  <c:v>160.58523266816098</c:v>
                </c:pt>
                <c:pt idx="1520">
                  <c:v>271.88293705115296</c:v>
                </c:pt>
                <c:pt idx="1521">
                  <c:v>352.88126054066799</c:v>
                </c:pt>
                <c:pt idx="1522">
                  <c:v>500.23942879766196</c:v>
                </c:pt>
                <c:pt idx="1523">
                  <c:v>586.50534583713409</c:v>
                </c:pt>
                <c:pt idx="1524">
                  <c:v>679.71272173366708</c:v>
                </c:pt>
                <c:pt idx="1525">
                  <c:v>725.93596311887597</c:v>
                </c:pt>
                <c:pt idx="1526">
                  <c:v>726.28240084696108</c:v>
                </c:pt>
                <c:pt idx="1527">
                  <c:v>685.23515212086102</c:v>
                </c:pt>
                <c:pt idx="1528">
                  <c:v>582.35650075652893</c:v>
                </c:pt>
                <c:pt idx="1529">
                  <c:v>459.23956590460995</c:v>
                </c:pt>
                <c:pt idx="1530">
                  <c:v>343.66497295091102</c:v>
                </c:pt>
                <c:pt idx="1531">
                  <c:v>248.080606323566</c:v>
                </c:pt>
                <c:pt idx="1532">
                  <c:v>175.03928755324901</c:v>
                </c:pt>
                <c:pt idx="1533">
                  <c:v>122.11265468570602</c:v>
                </c:pt>
                <c:pt idx="1534">
                  <c:v>85.191934474579583</c:v>
                </c:pt>
                <c:pt idx="1535">
                  <c:v>60.149498384784003</c:v>
                </c:pt>
                <c:pt idx="1536">
                  <c:v>43.482015626775812</c:v>
                </c:pt>
                <c:pt idx="1537">
                  <c:v>32.552111315592903</c:v>
                </c:pt>
                <c:pt idx="1538">
                  <c:v>25.412812347796802</c:v>
                </c:pt>
                <c:pt idx="1539">
                  <c:v>20.729221699025391</c:v>
                </c:pt>
                <c:pt idx="1540">
                  <c:v>17.607229877711497</c:v>
                </c:pt>
                <c:pt idx="1541">
                  <c:v>15.476420093221002</c:v>
                </c:pt>
                <c:pt idx="1542">
                  <c:v>13.9662151045353</c:v>
                </c:pt>
                <c:pt idx="1543">
                  <c:v>12.843227905168099</c:v>
                </c:pt>
                <c:pt idx="1544">
                  <c:v>11.961911679867002</c:v>
                </c:pt>
                <c:pt idx="1545">
                  <c:v>11.234263769961496</c:v>
                </c:pt>
                <c:pt idx="1546">
                  <c:v>10.607389397571101</c:v>
                </c:pt>
                <c:pt idx="1547">
                  <c:v>10.054437757000004</c:v>
                </c:pt>
                <c:pt idx="1548">
                  <c:v>9.6183498223813775</c:v>
                </c:pt>
                <c:pt idx="1549">
                  <c:v>9.2402770078887286</c:v>
                </c:pt>
                <c:pt idx="1550">
                  <c:v>12.437469466602</c:v>
                </c:pt>
                <c:pt idx="1551">
                  <c:v>15.6270966257706</c:v>
                </c:pt>
                <c:pt idx="1552">
                  <c:v>20.665398390198799</c:v>
                </c:pt>
                <c:pt idx="1553">
                  <c:v>23.006648601492099</c:v>
                </c:pt>
                <c:pt idx="1554">
                  <c:v>22.3157382595145</c:v>
                </c:pt>
                <c:pt idx="1555">
                  <c:v>38.107399058089996</c:v>
                </c:pt>
                <c:pt idx="1556">
                  <c:v>48.076056774000499</c:v>
                </c:pt>
                <c:pt idx="1557">
                  <c:v>48.634870810065905</c:v>
                </c:pt>
                <c:pt idx="1558">
                  <c:v>60.896345027683594</c:v>
                </c:pt>
                <c:pt idx="1559">
                  <c:v>70.125474393701353</c:v>
                </c:pt>
                <c:pt idx="1560">
                  <c:v>97.071874586227793</c:v>
                </c:pt>
                <c:pt idx="1561">
                  <c:v>107.426925251784</c:v>
                </c:pt>
                <c:pt idx="1562">
                  <c:v>102.34990830456299</c:v>
                </c:pt>
                <c:pt idx="1563">
                  <c:v>159.76053216488995</c:v>
                </c:pt>
                <c:pt idx="1564">
                  <c:v>196.38552261258602</c:v>
                </c:pt>
                <c:pt idx="1565">
                  <c:v>195.06914421417096</c:v>
                </c:pt>
                <c:pt idx="1566">
                  <c:v>170.25532651626202</c:v>
                </c:pt>
                <c:pt idx="1567">
                  <c:v>137.90487345682499</c:v>
                </c:pt>
                <c:pt idx="1568">
                  <c:v>180.46327861152699</c:v>
                </c:pt>
                <c:pt idx="1569">
                  <c:v>509.74881138763396</c:v>
                </c:pt>
                <c:pt idx="1570">
                  <c:v>570.64152684971486</c:v>
                </c:pt>
                <c:pt idx="1571">
                  <c:v>637.77992104306213</c:v>
                </c:pt>
                <c:pt idx="1572">
                  <c:v>829.16941812139794</c:v>
                </c:pt>
                <c:pt idx="1573">
                  <c:v>874.51079247696907</c:v>
                </c:pt>
                <c:pt idx="1574">
                  <c:v>819.7493984330971</c:v>
                </c:pt>
                <c:pt idx="1575">
                  <c:v>699.26686121944795</c:v>
                </c:pt>
                <c:pt idx="1576">
                  <c:v>556.25939165463012</c:v>
                </c:pt>
                <c:pt idx="1577">
                  <c:v>421.97758717931305</c:v>
                </c:pt>
                <c:pt idx="1578">
                  <c:v>310.13183462698601</c:v>
                </c:pt>
                <c:pt idx="1579">
                  <c:v>231.35681591236502</c:v>
                </c:pt>
                <c:pt idx="1580">
                  <c:v>176.22124126013998</c:v>
                </c:pt>
                <c:pt idx="1581">
                  <c:v>148.48989602161299</c:v>
                </c:pt>
                <c:pt idx="1582">
                  <c:v>125.41668738099601</c:v>
                </c:pt>
                <c:pt idx="1583">
                  <c:v>103.64632452264702</c:v>
                </c:pt>
                <c:pt idx="1584">
                  <c:v>84.189743861423068</c:v>
                </c:pt>
                <c:pt idx="1585">
                  <c:v>69.735429535754889</c:v>
                </c:pt>
                <c:pt idx="1586">
                  <c:v>71.50332328193231</c:v>
                </c:pt>
                <c:pt idx="1587">
                  <c:v>162.47634428222102</c:v>
                </c:pt>
                <c:pt idx="1588">
                  <c:v>298.21667661772602</c:v>
                </c:pt>
                <c:pt idx="1589">
                  <c:v>496.482272806906</c:v>
                </c:pt>
                <c:pt idx="1590">
                  <c:v>764.08634869081004</c:v>
                </c:pt>
                <c:pt idx="1591">
                  <c:v>896.03872670072701</c:v>
                </c:pt>
                <c:pt idx="1592">
                  <c:v>780.32041392488202</c:v>
                </c:pt>
                <c:pt idx="1593">
                  <c:v>772.59910461896095</c:v>
                </c:pt>
                <c:pt idx="1594">
                  <c:v>763.42596724429984</c:v>
                </c:pt>
                <c:pt idx="1595">
                  <c:v>686.56987997720819</c:v>
                </c:pt>
                <c:pt idx="1596">
                  <c:v>563.74058828705404</c:v>
                </c:pt>
                <c:pt idx="1597">
                  <c:v>749.98726148508979</c:v>
                </c:pt>
                <c:pt idx="1598">
                  <c:v>1091.2150345335099</c:v>
                </c:pt>
                <c:pt idx="1599">
                  <c:v>1823.9441839355</c:v>
                </c:pt>
                <c:pt idx="1600">
                  <c:v>2109.5872464201198</c:v>
                </c:pt>
                <c:pt idx="1601">
                  <c:v>1874.2867666105901</c:v>
                </c:pt>
                <c:pt idx="1602">
                  <c:v>1387.5314724585298</c:v>
                </c:pt>
                <c:pt idx="1603">
                  <c:v>1247.6998443415498</c:v>
                </c:pt>
                <c:pt idx="1604">
                  <c:v>1227.3914067910698</c:v>
                </c:pt>
                <c:pt idx="1605">
                  <c:v>1228.6196782538898</c:v>
                </c:pt>
                <c:pt idx="1606">
                  <c:v>1185.3966527205803</c:v>
                </c:pt>
                <c:pt idx="1607">
                  <c:v>1341.7684138769098</c:v>
                </c:pt>
                <c:pt idx="1608">
                  <c:v>1381.09697214835</c:v>
                </c:pt>
                <c:pt idx="1609">
                  <c:v>1702.9285916099302</c:v>
                </c:pt>
                <c:pt idx="1610">
                  <c:v>1364.1329176498198</c:v>
                </c:pt>
                <c:pt idx="1611">
                  <c:v>1344.8762178137199</c:v>
                </c:pt>
                <c:pt idx="1612">
                  <c:v>1401.4936698589399</c:v>
                </c:pt>
                <c:pt idx="1613">
                  <c:v>1387.8003724799298</c:v>
                </c:pt>
                <c:pt idx="1614">
                  <c:v>1381.8431570659</c:v>
                </c:pt>
                <c:pt idx="1615">
                  <c:v>1079.6688223908398</c:v>
                </c:pt>
                <c:pt idx="1616">
                  <c:v>845.08808392428011</c:v>
                </c:pt>
                <c:pt idx="1617">
                  <c:v>809.50892020262404</c:v>
                </c:pt>
                <c:pt idx="1618">
                  <c:v>827.28280033043711</c:v>
                </c:pt>
                <c:pt idx="1619">
                  <c:v>855.73873790681421</c:v>
                </c:pt>
                <c:pt idx="1620">
                  <c:v>775.38692056565105</c:v>
                </c:pt>
                <c:pt idx="1621">
                  <c:v>680.62132657623613</c:v>
                </c:pt>
                <c:pt idx="1622">
                  <c:v>676.92147849837602</c:v>
                </c:pt>
                <c:pt idx="1623">
                  <c:v>666.76326069626293</c:v>
                </c:pt>
                <c:pt idx="1624">
                  <c:v>1331.6015559262303</c:v>
                </c:pt>
                <c:pt idx="1625">
                  <c:v>1943.4656985034001</c:v>
                </c:pt>
                <c:pt idx="1626">
                  <c:v>1990.7965177852604</c:v>
                </c:pt>
                <c:pt idx="1627">
                  <c:v>1960.0409815043899</c:v>
                </c:pt>
                <c:pt idx="1628">
                  <c:v>1924.8248311579298</c:v>
                </c:pt>
                <c:pt idx="1629">
                  <c:v>1849.4394739618601</c:v>
                </c:pt>
                <c:pt idx="1630">
                  <c:v>1775.0367068673399</c:v>
                </c:pt>
                <c:pt idx="1631">
                  <c:v>2007.8919317510199</c:v>
                </c:pt>
                <c:pt idx="1632">
                  <c:v>2943.77578825296</c:v>
                </c:pt>
                <c:pt idx="1633">
                  <c:v>3037.3729709050403</c:v>
                </c:pt>
                <c:pt idx="1634">
                  <c:v>2987.9829082840401</c:v>
                </c:pt>
                <c:pt idx="1635">
                  <c:v>2840.9964851452196</c:v>
                </c:pt>
                <c:pt idx="1636">
                  <c:v>2685.8014338514408</c:v>
                </c:pt>
                <c:pt idx="1637">
                  <c:v>2564.9037587703206</c:v>
                </c:pt>
                <c:pt idx="1638">
                  <c:v>2768.3130904799104</c:v>
                </c:pt>
                <c:pt idx="1639">
                  <c:v>2818.12720204376</c:v>
                </c:pt>
                <c:pt idx="1640">
                  <c:v>2693.55874848846</c:v>
                </c:pt>
                <c:pt idx="1641">
                  <c:v>3101.8413983277501</c:v>
                </c:pt>
                <c:pt idx="1642">
                  <c:v>4168.6685760076616</c:v>
                </c:pt>
                <c:pt idx="1643">
                  <c:v>4326.2833353515998</c:v>
                </c:pt>
                <c:pt idx="1644">
                  <c:v>4282.5059628425797</c:v>
                </c:pt>
                <c:pt idx="1645">
                  <c:v>4182.7262849152412</c:v>
                </c:pt>
                <c:pt idx="1646">
                  <c:v>4574.0954110475004</c:v>
                </c:pt>
                <c:pt idx="1647">
                  <c:v>5006.6975762472002</c:v>
                </c:pt>
                <c:pt idx="1648">
                  <c:v>5055.8745171114397</c:v>
                </c:pt>
                <c:pt idx="1649">
                  <c:v>5048.9374767062291</c:v>
                </c:pt>
                <c:pt idx="1650">
                  <c:v>5352.4258135812106</c:v>
                </c:pt>
                <c:pt idx="1651">
                  <c:v>5539.9419404725404</c:v>
                </c:pt>
                <c:pt idx="1652">
                  <c:v>6065.7914721392999</c:v>
                </c:pt>
                <c:pt idx="1653">
                  <c:v>6431.2399495798509</c:v>
                </c:pt>
                <c:pt idx="1654">
                  <c:v>6674.5714406828101</c:v>
                </c:pt>
                <c:pt idx="1655">
                  <c:v>6873.7463769625801</c:v>
                </c:pt>
                <c:pt idx="1656">
                  <c:v>6701.9799718685999</c:v>
                </c:pt>
                <c:pt idx="1657">
                  <c:v>6417.9585366169904</c:v>
                </c:pt>
                <c:pt idx="1658">
                  <c:v>6137.3937215550213</c:v>
                </c:pt>
                <c:pt idx="1659">
                  <c:v>5934.8256580370607</c:v>
                </c:pt>
                <c:pt idx="1660">
                  <c:v>5743.1141864688316</c:v>
                </c:pt>
                <c:pt idx="1661">
                  <c:v>5473.0860735017313</c:v>
                </c:pt>
                <c:pt idx="1662">
                  <c:v>5186.76341844324</c:v>
                </c:pt>
                <c:pt idx="1663">
                  <c:v>5114.2873335451895</c:v>
                </c:pt>
                <c:pt idx="1664">
                  <c:v>5101.3674983461588</c:v>
                </c:pt>
                <c:pt idx="1665">
                  <c:v>5318.4845211984102</c:v>
                </c:pt>
                <c:pt idx="1666">
                  <c:v>5149.4702265436708</c:v>
                </c:pt>
                <c:pt idx="1667">
                  <c:v>5001.8226020519924</c:v>
                </c:pt>
                <c:pt idx="1668">
                  <c:v>5017.3846801290001</c:v>
                </c:pt>
                <c:pt idx="1669">
                  <c:v>5224.9468648531611</c:v>
                </c:pt>
                <c:pt idx="1670">
                  <c:v>5736.3417584358604</c:v>
                </c:pt>
                <c:pt idx="1671">
                  <c:v>6016.8003635262703</c:v>
                </c:pt>
                <c:pt idx="1672">
                  <c:v>6551.6353053915</c:v>
                </c:pt>
                <c:pt idx="1673">
                  <c:v>6967.4541523378193</c:v>
                </c:pt>
                <c:pt idx="1674">
                  <c:v>7154.601827679131</c:v>
                </c:pt>
                <c:pt idx="1675">
                  <c:v>7157.9610495559618</c:v>
                </c:pt>
                <c:pt idx="1676">
                  <c:v>7647.1102354694121</c:v>
                </c:pt>
                <c:pt idx="1677">
                  <c:v>7632.3698413409402</c:v>
                </c:pt>
                <c:pt idx="1678">
                  <c:v>7430.2538665637312</c:v>
                </c:pt>
                <c:pt idx="1679">
                  <c:v>7544.87368163881</c:v>
                </c:pt>
                <c:pt idx="1680">
                  <c:v>7726.7174259924095</c:v>
                </c:pt>
                <c:pt idx="1681">
                  <c:v>7820.9182436333303</c:v>
                </c:pt>
                <c:pt idx="1682">
                  <c:v>8539.405662034229</c:v>
                </c:pt>
                <c:pt idx="1683">
                  <c:v>9044.6848005557513</c:v>
                </c:pt>
                <c:pt idx="1684">
                  <c:v>9026.775744134151</c:v>
                </c:pt>
                <c:pt idx="1685">
                  <c:v>8768.4813058952695</c:v>
                </c:pt>
                <c:pt idx="1686">
                  <c:v>8563.9691765419084</c:v>
                </c:pt>
                <c:pt idx="1687">
                  <c:v>8306.9496921569626</c:v>
                </c:pt>
                <c:pt idx="1688">
                  <c:v>8147.0405216846812</c:v>
                </c:pt>
                <c:pt idx="1689">
                  <c:v>7724.4898843594501</c:v>
                </c:pt>
                <c:pt idx="1690">
                  <c:v>7232.2684787142698</c:v>
                </c:pt>
                <c:pt idx="1691">
                  <c:v>6842.0442234266711</c:v>
                </c:pt>
                <c:pt idx="1692">
                  <c:v>6796.4076421166392</c:v>
                </c:pt>
                <c:pt idx="1693">
                  <c:v>6959.6668696599527</c:v>
                </c:pt>
                <c:pt idx="1694">
                  <c:v>6768.4112551042399</c:v>
                </c:pt>
                <c:pt idx="1695">
                  <c:v>6470.9036821875898</c:v>
                </c:pt>
                <c:pt idx="1696">
                  <c:v>6247.79825892384</c:v>
                </c:pt>
                <c:pt idx="1697">
                  <c:v>6092.8080544451004</c:v>
                </c:pt>
                <c:pt idx="1698">
                  <c:v>5904.8370266958009</c:v>
                </c:pt>
                <c:pt idx="1699">
                  <c:v>5767.6895914139914</c:v>
                </c:pt>
                <c:pt idx="1700">
                  <c:v>5670.3944041056411</c:v>
                </c:pt>
                <c:pt idx="1701">
                  <c:v>5624.4229726126105</c:v>
                </c:pt>
                <c:pt idx="1702">
                  <c:v>5610.3239262579018</c:v>
                </c:pt>
                <c:pt idx="1703">
                  <c:v>5499.02989895274</c:v>
                </c:pt>
                <c:pt idx="1704">
                  <c:v>5352.4284115853607</c:v>
                </c:pt>
                <c:pt idx="1705">
                  <c:v>5357.5552339848109</c:v>
                </c:pt>
                <c:pt idx="1706">
                  <c:v>5854.6425331358314</c:v>
                </c:pt>
                <c:pt idx="1707">
                  <c:v>5726.5459321296903</c:v>
                </c:pt>
                <c:pt idx="1708">
                  <c:v>6343.1053713475203</c:v>
                </c:pt>
                <c:pt idx="1709">
                  <c:v>6963.7340836088097</c:v>
                </c:pt>
                <c:pt idx="1710">
                  <c:v>6807.9235563338698</c:v>
                </c:pt>
                <c:pt idx="1711">
                  <c:v>6598.7383072624289</c:v>
                </c:pt>
                <c:pt idx="1712">
                  <c:v>6432.924770846229</c:v>
                </c:pt>
                <c:pt idx="1713">
                  <c:v>6315.0497012748401</c:v>
                </c:pt>
                <c:pt idx="1714">
                  <c:v>6169.1150515436111</c:v>
                </c:pt>
                <c:pt idx="1715">
                  <c:v>6024.1329758961401</c:v>
                </c:pt>
                <c:pt idx="1716">
                  <c:v>6140.4031595486695</c:v>
                </c:pt>
                <c:pt idx="1717">
                  <c:v>5964.7465001386299</c:v>
                </c:pt>
                <c:pt idx="1718">
                  <c:v>5591.7356247332709</c:v>
                </c:pt>
                <c:pt idx="1719">
                  <c:v>5188.6151913464701</c:v>
                </c:pt>
                <c:pt idx="1720">
                  <c:v>4795.7711022639205</c:v>
                </c:pt>
                <c:pt idx="1721">
                  <c:v>4416.4767430580005</c:v>
                </c:pt>
                <c:pt idx="1722">
                  <c:v>4073.6836915962499</c:v>
                </c:pt>
                <c:pt idx="1723">
                  <c:v>3780.6469112640698</c:v>
                </c:pt>
                <c:pt idx="1724">
                  <c:v>3533.0357800893103</c:v>
                </c:pt>
                <c:pt idx="1725">
                  <c:v>3426.5835507310303</c:v>
                </c:pt>
                <c:pt idx="1726">
                  <c:v>3339.8125138056307</c:v>
                </c:pt>
                <c:pt idx="1727">
                  <c:v>3447.8886294582394</c:v>
                </c:pt>
                <c:pt idx="1728">
                  <c:v>3741.9998764270999</c:v>
                </c:pt>
                <c:pt idx="1729">
                  <c:v>3879.3188046487599</c:v>
                </c:pt>
                <c:pt idx="1730">
                  <c:v>3867.2690287891596</c:v>
                </c:pt>
                <c:pt idx="1731">
                  <c:v>3655.3369134562604</c:v>
                </c:pt>
                <c:pt idx="1732">
                  <c:v>3428.2628676982195</c:v>
                </c:pt>
                <c:pt idx="1733">
                  <c:v>3156.7614262021802</c:v>
                </c:pt>
                <c:pt idx="1734">
                  <c:v>2882.8933190438906</c:v>
                </c:pt>
                <c:pt idx="1735">
                  <c:v>2638.9943254793302</c:v>
                </c:pt>
                <c:pt idx="1736">
                  <c:v>2431.1802310778799</c:v>
                </c:pt>
                <c:pt idx="1737">
                  <c:v>2256.3711155042211</c:v>
                </c:pt>
                <c:pt idx="1738">
                  <c:v>2108.2476003092297</c:v>
                </c:pt>
                <c:pt idx="1739">
                  <c:v>1981.7438295663499</c:v>
                </c:pt>
                <c:pt idx="1740">
                  <c:v>1870.7453817628902</c:v>
                </c:pt>
                <c:pt idx="1741">
                  <c:v>1771.5621572553198</c:v>
                </c:pt>
                <c:pt idx="1742">
                  <c:v>1680.9856255841503</c:v>
                </c:pt>
                <c:pt idx="1743">
                  <c:v>1597.7053784271602</c:v>
                </c:pt>
                <c:pt idx="1744">
                  <c:v>1519.6051224568498</c:v>
                </c:pt>
                <c:pt idx="1745">
                  <c:v>1446.1903712854798</c:v>
                </c:pt>
                <c:pt idx="1746">
                  <c:v>1378.6268731438402</c:v>
                </c:pt>
                <c:pt idx="1747">
                  <c:v>1321.9103818722901</c:v>
                </c:pt>
                <c:pt idx="1748">
                  <c:v>1279.85001349141</c:v>
                </c:pt>
                <c:pt idx="1749">
                  <c:v>1214.6514149646098</c:v>
                </c:pt>
                <c:pt idx="1750">
                  <c:v>1152.53927202404</c:v>
                </c:pt>
                <c:pt idx="1751">
                  <c:v>1094.4598448603799</c:v>
                </c:pt>
                <c:pt idx="1752">
                  <c:v>1041.4949222331597</c:v>
                </c:pt>
                <c:pt idx="1753">
                  <c:v>990.78300023791621</c:v>
                </c:pt>
                <c:pt idx="1754">
                  <c:v>944.107861689125</c:v>
                </c:pt>
                <c:pt idx="1755">
                  <c:v>898.5097373111862</c:v>
                </c:pt>
                <c:pt idx="1756">
                  <c:v>854.99473310829615</c:v>
                </c:pt>
                <c:pt idx="1757">
                  <c:v>813.77947518757117</c:v>
                </c:pt>
                <c:pt idx="1758">
                  <c:v>774.79077264930527</c:v>
                </c:pt>
                <c:pt idx="1759">
                  <c:v>737.87115445257496</c:v>
                </c:pt>
                <c:pt idx="1760">
                  <c:v>702.85728868691672</c:v>
                </c:pt>
                <c:pt idx="1761">
                  <c:v>669.60412412409391</c:v>
                </c:pt>
                <c:pt idx="1762">
                  <c:v>637.98845209901208</c:v>
                </c:pt>
                <c:pt idx="1763">
                  <c:v>607.90592681880298</c:v>
                </c:pt>
                <c:pt idx="1764">
                  <c:v>579.26670019523192</c:v>
                </c:pt>
                <c:pt idx="1765">
                  <c:v>551.99186631562998</c:v>
                </c:pt>
                <c:pt idx="1766">
                  <c:v>526.03040911111702</c:v>
                </c:pt>
                <c:pt idx="1767">
                  <c:v>504.76054233597802</c:v>
                </c:pt>
                <c:pt idx="1768">
                  <c:v>510.95742458580901</c:v>
                </c:pt>
                <c:pt idx="1769">
                  <c:v>501.16179474741296</c:v>
                </c:pt>
                <c:pt idx="1770">
                  <c:v>480.42817162135799</c:v>
                </c:pt>
                <c:pt idx="1771">
                  <c:v>453.78262188212</c:v>
                </c:pt>
                <c:pt idx="1772">
                  <c:v>425.781990371321</c:v>
                </c:pt>
                <c:pt idx="1773">
                  <c:v>399.75964666996407</c:v>
                </c:pt>
                <c:pt idx="1774">
                  <c:v>376.14705977696104</c:v>
                </c:pt>
                <c:pt idx="1775">
                  <c:v>354.72347503854996</c:v>
                </c:pt>
                <c:pt idx="1776">
                  <c:v>335.19358493812297</c:v>
                </c:pt>
                <c:pt idx="1777">
                  <c:v>317.29686944542192</c:v>
                </c:pt>
                <c:pt idx="1778">
                  <c:v>300.80759136349002</c:v>
                </c:pt>
                <c:pt idx="1779">
                  <c:v>285.53302127813987</c:v>
                </c:pt>
                <c:pt idx="1780">
                  <c:v>271.31042899984402</c:v>
                </c:pt>
                <c:pt idx="1781">
                  <c:v>258.02874067702101</c:v>
                </c:pt>
                <c:pt idx="1782">
                  <c:v>245.55829909267405</c:v>
                </c:pt>
                <c:pt idx="1783">
                  <c:v>233.79505306678897</c:v>
                </c:pt>
                <c:pt idx="1784">
                  <c:v>222.660187482862</c:v>
                </c:pt>
                <c:pt idx="1785">
                  <c:v>212.09686771176999</c:v>
                </c:pt>
                <c:pt idx="1786">
                  <c:v>202.067709710641</c:v>
                </c:pt>
                <c:pt idx="1787">
                  <c:v>192.53089909335998</c:v>
                </c:pt>
                <c:pt idx="1788">
                  <c:v>183.45434049379304</c:v>
                </c:pt>
                <c:pt idx="1789">
                  <c:v>174.813806838766</c:v>
                </c:pt>
                <c:pt idx="1790">
                  <c:v>166.58548200168602</c:v>
                </c:pt>
                <c:pt idx="1791">
                  <c:v>158.74712142450596</c:v>
                </c:pt>
                <c:pt idx="1792">
                  <c:v>151.278486324612</c:v>
                </c:pt>
                <c:pt idx="1793">
                  <c:v>144.161317784917</c:v>
                </c:pt>
                <c:pt idx="1794">
                  <c:v>137.37886054154498</c:v>
                </c:pt>
                <c:pt idx="1795">
                  <c:v>130.91539390707501</c:v>
                </c:pt>
                <c:pt idx="1796">
                  <c:v>124.756083934443</c:v>
                </c:pt>
                <c:pt idx="1797">
                  <c:v>118.886649837147</c:v>
                </c:pt>
                <c:pt idx="1798">
                  <c:v>113.29343428514301</c:v>
                </c:pt>
                <c:pt idx="1799">
                  <c:v>107.96347777984002</c:v>
                </c:pt>
                <c:pt idx="1800">
                  <c:v>102.88441641944398</c:v>
                </c:pt>
                <c:pt idx="1801">
                  <c:v>98.044322664232709</c:v>
                </c:pt>
                <c:pt idx="1802">
                  <c:v>93.431931310997683</c:v>
                </c:pt>
                <c:pt idx="1803">
                  <c:v>89.036713323108003</c:v>
                </c:pt>
                <c:pt idx="1804">
                  <c:v>84.848330348121578</c:v>
                </c:pt>
                <c:pt idx="1805">
                  <c:v>80.864487578043679</c:v>
                </c:pt>
                <c:pt idx="1806">
                  <c:v>77.078701765790669</c:v>
                </c:pt>
                <c:pt idx="1807">
                  <c:v>73.473117464390114</c:v>
                </c:pt>
                <c:pt idx="1808">
                  <c:v>70.033240138368683</c:v>
                </c:pt>
                <c:pt idx="1809">
                  <c:v>66.749883513341103</c:v>
                </c:pt>
                <c:pt idx="1810">
                  <c:v>63.624711413189807</c:v>
                </c:pt>
                <c:pt idx="1811">
                  <c:v>347.88163208618295</c:v>
                </c:pt>
                <c:pt idx="1812">
                  <c:v>552.77012405725304</c:v>
                </c:pt>
                <c:pt idx="1813">
                  <c:v>678.65304987269803</c:v>
                </c:pt>
                <c:pt idx="1814">
                  <c:v>711.42433482436604</c:v>
                </c:pt>
                <c:pt idx="1815">
                  <c:v>671.95234212678702</c:v>
                </c:pt>
                <c:pt idx="1816">
                  <c:v>591.93174916118403</c:v>
                </c:pt>
                <c:pt idx="1817">
                  <c:v>498.30851708042894</c:v>
                </c:pt>
                <c:pt idx="1818">
                  <c:v>408.42358746002986</c:v>
                </c:pt>
                <c:pt idx="1819">
                  <c:v>330.90867341862594</c:v>
                </c:pt>
                <c:pt idx="1820">
                  <c:v>268.39953133721394</c:v>
                </c:pt>
                <c:pt idx="1821">
                  <c:v>220.15279160746701</c:v>
                </c:pt>
                <c:pt idx="1822">
                  <c:v>183.92768168168101</c:v>
                </c:pt>
                <c:pt idx="1823">
                  <c:v>157.11795961121197</c:v>
                </c:pt>
                <c:pt idx="1824">
                  <c:v>137.32555368903098</c:v>
                </c:pt>
                <c:pt idx="1825">
                  <c:v>122.58382418904101</c:v>
                </c:pt>
                <c:pt idx="1826">
                  <c:v>111.38995243386098</c:v>
                </c:pt>
                <c:pt idx="1827">
                  <c:v>102.68178606306499</c:v>
                </c:pt>
                <c:pt idx="1828">
                  <c:v>95.837922331589667</c:v>
                </c:pt>
                <c:pt idx="1829">
                  <c:v>90.039098833620272</c:v>
                </c:pt>
                <c:pt idx="1830">
                  <c:v>84.977028017888983</c:v>
                </c:pt>
                <c:pt idx="1831">
                  <c:v>80.606751009903391</c:v>
                </c:pt>
                <c:pt idx="1832">
                  <c:v>76.691129758265021</c:v>
                </c:pt>
                <c:pt idx="1833">
                  <c:v>73.076863350684675</c:v>
                </c:pt>
                <c:pt idx="1834">
                  <c:v>69.666854460745895</c:v>
                </c:pt>
                <c:pt idx="1835">
                  <c:v>66.413787576430465</c:v>
                </c:pt>
                <c:pt idx="1836">
                  <c:v>63.300905602103803</c:v>
                </c:pt>
                <c:pt idx="1837">
                  <c:v>60.323490194870708</c:v>
                </c:pt>
                <c:pt idx="1838">
                  <c:v>57.480938187719495</c:v>
                </c:pt>
                <c:pt idx="1839">
                  <c:v>55.479971295436592</c:v>
                </c:pt>
                <c:pt idx="1840">
                  <c:v>52.968612031436301</c:v>
                </c:pt>
                <c:pt idx="1841">
                  <c:v>50.625007670028907</c:v>
                </c:pt>
                <c:pt idx="1842">
                  <c:v>48.446998988384003</c:v>
                </c:pt>
                <c:pt idx="1843">
                  <c:v>46.509751666843592</c:v>
                </c:pt>
                <c:pt idx="1844">
                  <c:v>44.669229171397696</c:v>
                </c:pt>
                <c:pt idx="1845">
                  <c:v>42.851095357984491</c:v>
                </c:pt>
                <c:pt idx="1846">
                  <c:v>41.606819125230594</c:v>
                </c:pt>
                <c:pt idx="1847">
                  <c:v>53.638278429743295</c:v>
                </c:pt>
                <c:pt idx="1848">
                  <c:v>59.904823286511096</c:v>
                </c:pt>
                <c:pt idx="1849">
                  <c:v>59.367665076430292</c:v>
                </c:pt>
                <c:pt idx="1850">
                  <c:v>54.786826587800896</c:v>
                </c:pt>
                <c:pt idx="1851">
                  <c:v>48.794613105148102</c:v>
                </c:pt>
                <c:pt idx="1852">
                  <c:v>42.934747973999194</c:v>
                </c:pt>
                <c:pt idx="1853">
                  <c:v>37.949413802217393</c:v>
                </c:pt>
                <c:pt idx="1854">
                  <c:v>33.866369514447094</c:v>
                </c:pt>
                <c:pt idx="1855">
                  <c:v>30.591086539743191</c:v>
                </c:pt>
                <c:pt idx="1856">
                  <c:v>27.9738026658571</c:v>
                </c:pt>
                <c:pt idx="1857">
                  <c:v>25.864127588706097</c:v>
                </c:pt>
                <c:pt idx="1858">
                  <c:v>24.124209609620902</c:v>
                </c:pt>
                <c:pt idx="1859">
                  <c:v>22.652468535852503</c:v>
                </c:pt>
                <c:pt idx="1860">
                  <c:v>21.375943833747293</c:v>
                </c:pt>
                <c:pt idx="1861">
                  <c:v>20.240196524717597</c:v>
                </c:pt>
                <c:pt idx="1862">
                  <c:v>19.208574743413699</c:v>
                </c:pt>
                <c:pt idx="1863">
                  <c:v>18.260967894213799</c:v>
                </c:pt>
                <c:pt idx="1864">
                  <c:v>17.388353699366597</c:v>
                </c:pt>
                <c:pt idx="1865">
                  <c:v>16.655656550963997</c:v>
                </c:pt>
                <c:pt idx="1866">
                  <c:v>18.745503262783192</c:v>
                </c:pt>
                <c:pt idx="1867">
                  <c:v>33.029979968877207</c:v>
                </c:pt>
                <c:pt idx="1868">
                  <c:v>55.925646195728199</c:v>
                </c:pt>
                <c:pt idx="1869">
                  <c:v>77.710687748825293</c:v>
                </c:pt>
                <c:pt idx="1870">
                  <c:v>81.73040232662477</c:v>
                </c:pt>
                <c:pt idx="1871">
                  <c:v>73.836622018293582</c:v>
                </c:pt>
                <c:pt idx="1872">
                  <c:v>61.306823338086005</c:v>
                </c:pt>
                <c:pt idx="1873">
                  <c:v>51.496450300400006</c:v>
                </c:pt>
                <c:pt idx="1874">
                  <c:v>47.410235669252693</c:v>
                </c:pt>
                <c:pt idx="1875">
                  <c:v>50.846960337805996</c:v>
                </c:pt>
                <c:pt idx="1876">
                  <c:v>63.3120787143732</c:v>
                </c:pt>
                <c:pt idx="1877">
                  <c:v>79.261917453339393</c:v>
                </c:pt>
                <c:pt idx="1878">
                  <c:v>81.780074278184586</c:v>
                </c:pt>
                <c:pt idx="1879">
                  <c:v>112.07683706377898</c:v>
                </c:pt>
                <c:pt idx="1880">
                  <c:v>122.06858396813703</c:v>
                </c:pt>
                <c:pt idx="1881">
                  <c:v>134.53976180762899</c:v>
                </c:pt>
                <c:pt idx="1882">
                  <c:v>140.346589860987</c:v>
                </c:pt>
                <c:pt idx="1883">
                  <c:v>128.72228135393703</c:v>
                </c:pt>
                <c:pt idx="1884">
                  <c:v>108.25689446519901</c:v>
                </c:pt>
                <c:pt idx="1885">
                  <c:v>87.419337602985692</c:v>
                </c:pt>
                <c:pt idx="1886">
                  <c:v>264.78423399608795</c:v>
                </c:pt>
                <c:pt idx="1887">
                  <c:v>399.76849534143196</c:v>
                </c:pt>
                <c:pt idx="1888">
                  <c:v>427.45444781256901</c:v>
                </c:pt>
                <c:pt idx="1889">
                  <c:v>383.72370089306202</c:v>
                </c:pt>
                <c:pt idx="1890">
                  <c:v>310.91269371543098</c:v>
                </c:pt>
                <c:pt idx="1891">
                  <c:v>236.67526983997598</c:v>
                </c:pt>
                <c:pt idx="1892">
                  <c:v>173.28526840993899</c:v>
                </c:pt>
                <c:pt idx="1893">
                  <c:v>124.223723537918</c:v>
                </c:pt>
                <c:pt idx="1894">
                  <c:v>91.626693703461768</c:v>
                </c:pt>
                <c:pt idx="1895">
                  <c:v>70.104876419028287</c:v>
                </c:pt>
                <c:pt idx="1896">
                  <c:v>70.261592470531383</c:v>
                </c:pt>
                <c:pt idx="1897">
                  <c:v>90.4966972507614</c:v>
                </c:pt>
                <c:pt idx="1898">
                  <c:v>90.75324723212529</c:v>
                </c:pt>
                <c:pt idx="1899">
                  <c:v>80.361194951894504</c:v>
                </c:pt>
                <c:pt idx="1900">
                  <c:v>66.627890156853951</c:v>
                </c:pt>
                <c:pt idx="1901">
                  <c:v>53.454281099078585</c:v>
                </c:pt>
                <c:pt idx="1902">
                  <c:v>42.4302303731005</c:v>
                </c:pt>
                <c:pt idx="1903">
                  <c:v>33.873333643509206</c:v>
                </c:pt>
                <c:pt idx="1904">
                  <c:v>39.697346675755902</c:v>
                </c:pt>
                <c:pt idx="1905">
                  <c:v>48.042543616424403</c:v>
                </c:pt>
                <c:pt idx="1906">
                  <c:v>55.855442676932292</c:v>
                </c:pt>
                <c:pt idx="1907">
                  <c:v>58.619256162249798</c:v>
                </c:pt>
                <c:pt idx="1908">
                  <c:v>56.941882501411683</c:v>
                </c:pt>
                <c:pt idx="1909">
                  <c:v>52.664963549947799</c:v>
                </c:pt>
                <c:pt idx="1910">
                  <c:v>46.365369126931505</c:v>
                </c:pt>
                <c:pt idx="1911">
                  <c:v>42.545867364661589</c:v>
                </c:pt>
                <c:pt idx="1912">
                  <c:v>43.651748815796793</c:v>
                </c:pt>
                <c:pt idx="1913">
                  <c:v>49.878387787208091</c:v>
                </c:pt>
                <c:pt idx="1914">
                  <c:v>55.178769652179909</c:v>
                </c:pt>
                <c:pt idx="1915">
                  <c:v>58.840456933732291</c:v>
                </c:pt>
                <c:pt idx="1916">
                  <c:v>58.933939686939908</c:v>
                </c:pt>
                <c:pt idx="1917">
                  <c:v>56.146934055592794</c:v>
                </c:pt>
                <c:pt idx="1918">
                  <c:v>202.54431656302901</c:v>
                </c:pt>
                <c:pt idx="1919">
                  <c:v>228.34717548221303</c:v>
                </c:pt>
                <c:pt idx="1920">
                  <c:v>231.68714182942503</c:v>
                </c:pt>
                <c:pt idx="1921">
                  <c:v>209.24783229444793</c:v>
                </c:pt>
                <c:pt idx="1922">
                  <c:v>221.48609638307605</c:v>
                </c:pt>
                <c:pt idx="1923">
                  <c:v>273.06476290913201</c:v>
                </c:pt>
                <c:pt idx="1924">
                  <c:v>325.93280095364292</c:v>
                </c:pt>
                <c:pt idx="1925">
                  <c:v>458.52006369942308</c:v>
                </c:pt>
                <c:pt idx="1926">
                  <c:v>419.82652106432101</c:v>
                </c:pt>
                <c:pt idx="1927">
                  <c:v>359.15881509011001</c:v>
                </c:pt>
                <c:pt idx="1928">
                  <c:v>288.27103097068186</c:v>
                </c:pt>
                <c:pt idx="1929">
                  <c:v>200.75558394604596</c:v>
                </c:pt>
                <c:pt idx="1930">
                  <c:v>298.70194796856987</c:v>
                </c:pt>
                <c:pt idx="1931">
                  <c:v>274.96152497736796</c:v>
                </c:pt>
                <c:pt idx="1932">
                  <c:v>482.91914899014392</c:v>
                </c:pt>
                <c:pt idx="1933">
                  <c:v>656.63018809984806</c:v>
                </c:pt>
                <c:pt idx="1934">
                  <c:v>509.17041404159295</c:v>
                </c:pt>
                <c:pt idx="1935">
                  <c:v>498.71314063062903</c:v>
                </c:pt>
                <c:pt idx="1936">
                  <c:v>583.76305707096901</c:v>
                </c:pt>
                <c:pt idx="1937">
                  <c:v>497.224183566703</c:v>
                </c:pt>
                <c:pt idx="1938">
                  <c:v>631.19471162085415</c:v>
                </c:pt>
                <c:pt idx="1939">
                  <c:v>626.18275229134304</c:v>
                </c:pt>
                <c:pt idx="1940">
                  <c:v>631.49473478711707</c:v>
                </c:pt>
                <c:pt idx="1941">
                  <c:v>545.69223949842296</c:v>
                </c:pt>
                <c:pt idx="1942">
                  <c:v>506.39783360665405</c:v>
                </c:pt>
                <c:pt idx="1943">
                  <c:v>488.69874452930202</c:v>
                </c:pt>
                <c:pt idx="1944">
                  <c:v>564.27994766735128</c:v>
                </c:pt>
                <c:pt idx="1945">
                  <c:v>704.72471037077014</c:v>
                </c:pt>
                <c:pt idx="1946">
                  <c:v>792.46638153645495</c:v>
                </c:pt>
                <c:pt idx="1947">
                  <c:v>653.68778514623818</c:v>
                </c:pt>
                <c:pt idx="1948">
                  <c:v>555.04085346281795</c:v>
                </c:pt>
                <c:pt idx="1949">
                  <c:v>466.9296871043191</c:v>
                </c:pt>
                <c:pt idx="1950">
                  <c:v>387.23238963257694</c:v>
                </c:pt>
                <c:pt idx="1951">
                  <c:v>363.80838148644801</c:v>
                </c:pt>
                <c:pt idx="1952">
                  <c:v>930.86892541036491</c:v>
                </c:pt>
                <c:pt idx="1953">
                  <c:v>974.16035325639814</c:v>
                </c:pt>
                <c:pt idx="1954">
                  <c:v>986.41574235857615</c:v>
                </c:pt>
                <c:pt idx="1955">
                  <c:v>957.45046664457698</c:v>
                </c:pt>
                <c:pt idx="1956">
                  <c:v>948.09603009251498</c:v>
                </c:pt>
                <c:pt idx="1957">
                  <c:v>1580.8984339268097</c:v>
                </c:pt>
                <c:pt idx="1958">
                  <c:v>2004.6731301486498</c:v>
                </c:pt>
                <c:pt idx="1959">
                  <c:v>1935.89793540392</c:v>
                </c:pt>
                <c:pt idx="1960">
                  <c:v>1674.5293219662201</c:v>
                </c:pt>
                <c:pt idx="1961">
                  <c:v>1353.02804841277</c:v>
                </c:pt>
                <c:pt idx="1962">
                  <c:v>1122.6566311259501</c:v>
                </c:pt>
                <c:pt idx="1963">
                  <c:v>1114.7753684287902</c:v>
                </c:pt>
                <c:pt idx="1964">
                  <c:v>1181.37777662193</c:v>
                </c:pt>
                <c:pt idx="1965">
                  <c:v>1386.29377131571</c:v>
                </c:pt>
                <c:pt idx="1966">
                  <c:v>2004.2493117902002</c:v>
                </c:pt>
                <c:pt idx="1967">
                  <c:v>1972.3294765373496</c:v>
                </c:pt>
                <c:pt idx="1968">
                  <c:v>1746.4093537090102</c:v>
                </c:pt>
                <c:pt idx="1969">
                  <c:v>1446.43377165532</c:v>
                </c:pt>
                <c:pt idx="1970">
                  <c:v>1717.9128254274201</c:v>
                </c:pt>
                <c:pt idx="1971">
                  <c:v>1725.9045682066901</c:v>
                </c:pt>
                <c:pt idx="1972">
                  <c:v>1954.82831375306</c:v>
                </c:pt>
                <c:pt idx="1973">
                  <c:v>1877.91793954338</c:v>
                </c:pt>
                <c:pt idx="1974">
                  <c:v>2288.2166663471098</c:v>
                </c:pt>
                <c:pt idx="1975">
                  <c:v>2639.0228626375101</c:v>
                </c:pt>
                <c:pt idx="1976">
                  <c:v>2541.6122080993</c:v>
                </c:pt>
                <c:pt idx="1977">
                  <c:v>2649.51364485762</c:v>
                </c:pt>
                <c:pt idx="1978">
                  <c:v>2738.3429571830702</c:v>
                </c:pt>
                <c:pt idx="1979">
                  <c:v>2533.9155757266799</c:v>
                </c:pt>
                <c:pt idx="1980">
                  <c:v>2277.7988403870595</c:v>
                </c:pt>
                <c:pt idx="1981">
                  <c:v>2169.1818322483605</c:v>
                </c:pt>
                <c:pt idx="1982">
                  <c:v>2044.3690095020299</c:v>
                </c:pt>
                <c:pt idx="1983">
                  <c:v>2088.3893712848703</c:v>
                </c:pt>
                <c:pt idx="1984">
                  <c:v>2482.1804702376498</c:v>
                </c:pt>
                <c:pt idx="1985">
                  <c:v>2936.6049257704299</c:v>
                </c:pt>
                <c:pt idx="1986">
                  <c:v>3157.9790820737303</c:v>
                </c:pt>
                <c:pt idx="1987">
                  <c:v>3388.4458367103603</c:v>
                </c:pt>
                <c:pt idx="1988">
                  <c:v>3532.2532202891202</c:v>
                </c:pt>
                <c:pt idx="1989">
                  <c:v>3633.7465638219696</c:v>
                </c:pt>
                <c:pt idx="1990">
                  <c:v>3588.2074750909096</c:v>
                </c:pt>
                <c:pt idx="1991">
                  <c:v>3586.0480367209898</c:v>
                </c:pt>
                <c:pt idx="1992">
                  <c:v>3535.3162691166694</c:v>
                </c:pt>
                <c:pt idx="1993">
                  <c:v>3535.09914862811</c:v>
                </c:pt>
                <c:pt idx="1994">
                  <c:v>3508.5138870504902</c:v>
                </c:pt>
                <c:pt idx="1995">
                  <c:v>3552.0152256954302</c:v>
                </c:pt>
                <c:pt idx="1996">
                  <c:v>3585.1285088545801</c:v>
                </c:pt>
                <c:pt idx="1997">
                  <c:v>3554.5019295065204</c:v>
                </c:pt>
                <c:pt idx="1998">
                  <c:v>3455.9990074435104</c:v>
                </c:pt>
                <c:pt idx="1999">
                  <c:v>3902.8255321956403</c:v>
                </c:pt>
                <c:pt idx="2000">
                  <c:v>4858.5912313227209</c:v>
                </c:pt>
                <c:pt idx="2001">
                  <c:v>5201.5293851017404</c:v>
                </c:pt>
                <c:pt idx="2002">
                  <c:v>5313.3866368505815</c:v>
                </c:pt>
                <c:pt idx="2003">
                  <c:v>5569.4006139700596</c:v>
                </c:pt>
                <c:pt idx="2004">
                  <c:v>6332.6265233200211</c:v>
                </c:pt>
                <c:pt idx="2005">
                  <c:v>6554.8283391762707</c:v>
                </c:pt>
                <c:pt idx="2006">
                  <c:v>6670.6530228152806</c:v>
                </c:pt>
                <c:pt idx="2007">
                  <c:v>7060.7163119437901</c:v>
                </c:pt>
                <c:pt idx="2008">
                  <c:v>7238.7887400568898</c:v>
                </c:pt>
                <c:pt idx="2009">
                  <c:v>7352.7225431558718</c:v>
                </c:pt>
                <c:pt idx="2010">
                  <c:v>7355.9401379390692</c:v>
                </c:pt>
                <c:pt idx="2011">
                  <c:v>7273.7665412850611</c:v>
                </c:pt>
                <c:pt idx="2012">
                  <c:v>7150.9558365108305</c:v>
                </c:pt>
                <c:pt idx="2013">
                  <c:v>7095.5363881877001</c:v>
                </c:pt>
                <c:pt idx="2014">
                  <c:v>7102.0958009657106</c:v>
                </c:pt>
                <c:pt idx="2015">
                  <c:v>7236.4785457006892</c:v>
                </c:pt>
                <c:pt idx="2016">
                  <c:v>7378.5720156314501</c:v>
                </c:pt>
                <c:pt idx="2017">
                  <c:v>7501.1608967014308</c:v>
                </c:pt>
                <c:pt idx="2018">
                  <c:v>7658.8970694520613</c:v>
                </c:pt>
                <c:pt idx="2019">
                  <c:v>7818.1287627643806</c:v>
                </c:pt>
                <c:pt idx="2020">
                  <c:v>8325.3105860424494</c:v>
                </c:pt>
                <c:pt idx="2021">
                  <c:v>8490.7785636708577</c:v>
                </c:pt>
                <c:pt idx="2022">
                  <c:v>8699.1811971307507</c:v>
                </c:pt>
                <c:pt idx="2023">
                  <c:v>8679.9242493853108</c:v>
                </c:pt>
                <c:pt idx="2024">
                  <c:v>8555.6886206438267</c:v>
                </c:pt>
                <c:pt idx="2025">
                  <c:v>8605.4297647586609</c:v>
                </c:pt>
                <c:pt idx="2026">
                  <c:v>8469.0052574823494</c:v>
                </c:pt>
                <c:pt idx="2027">
                  <c:v>8525.8070604040586</c:v>
                </c:pt>
                <c:pt idx="2028">
                  <c:v>8538.4432355896806</c:v>
                </c:pt>
                <c:pt idx="2029">
                  <c:v>8514.2621828392512</c:v>
                </c:pt>
                <c:pt idx="2030">
                  <c:v>8897.9417762445391</c:v>
                </c:pt>
                <c:pt idx="2031">
                  <c:v>9311.1535268695807</c:v>
                </c:pt>
                <c:pt idx="2032">
                  <c:v>9781.0957261124222</c:v>
                </c:pt>
                <c:pt idx="2033">
                  <c:v>9846.5538636398487</c:v>
                </c:pt>
                <c:pt idx="2034">
                  <c:v>9722.636324419449</c:v>
                </c:pt>
                <c:pt idx="2035">
                  <c:v>9443.8172442327395</c:v>
                </c:pt>
                <c:pt idx="2036">
                  <c:v>9300.7409980311313</c:v>
                </c:pt>
                <c:pt idx="2037">
                  <c:v>9250.4541328993291</c:v>
                </c:pt>
                <c:pt idx="2038">
                  <c:v>8946.969220384919</c:v>
                </c:pt>
                <c:pt idx="2039">
                  <c:v>8553.1270938480375</c:v>
                </c:pt>
                <c:pt idx="2040">
                  <c:v>8345.9540702205086</c:v>
                </c:pt>
                <c:pt idx="2041">
                  <c:v>8204.6145084874806</c:v>
                </c:pt>
                <c:pt idx="2042">
                  <c:v>8001.0608339193714</c:v>
                </c:pt>
                <c:pt idx="2043">
                  <c:v>7960.0496577064696</c:v>
                </c:pt>
                <c:pt idx="2044">
                  <c:v>7961.2601610231914</c:v>
                </c:pt>
                <c:pt idx="2045">
                  <c:v>7929.4744119707293</c:v>
                </c:pt>
                <c:pt idx="2046">
                  <c:v>7802.4851562309505</c:v>
                </c:pt>
                <c:pt idx="2047">
                  <c:v>7689.0627366104709</c:v>
                </c:pt>
                <c:pt idx="2048">
                  <c:v>7715.1100149989907</c:v>
                </c:pt>
                <c:pt idx="2049">
                  <c:v>7673.7317112807596</c:v>
                </c:pt>
                <c:pt idx="2050">
                  <c:v>7519.8144961431299</c:v>
                </c:pt>
                <c:pt idx="2051">
                  <c:v>7311.6301484798814</c:v>
                </c:pt>
                <c:pt idx="2052">
                  <c:v>7165.7862046292212</c:v>
                </c:pt>
                <c:pt idx="2053">
                  <c:v>7129.7875890145997</c:v>
                </c:pt>
                <c:pt idx="2054">
                  <c:v>7033.0186835269606</c:v>
                </c:pt>
                <c:pt idx="2055">
                  <c:v>6857.8910009622205</c:v>
                </c:pt>
                <c:pt idx="2056">
                  <c:v>6671.1224316466914</c:v>
                </c:pt>
                <c:pt idx="2057">
                  <c:v>6511.1955441016116</c:v>
                </c:pt>
                <c:pt idx="2058">
                  <c:v>6209.6035154908814</c:v>
                </c:pt>
                <c:pt idx="2059">
                  <c:v>5962.1659196758019</c:v>
                </c:pt>
                <c:pt idx="2060">
                  <c:v>5733.4999347061103</c:v>
                </c:pt>
                <c:pt idx="2061">
                  <c:v>5532.8415554931207</c:v>
                </c:pt>
                <c:pt idx="2062">
                  <c:v>5499.6851928716706</c:v>
                </c:pt>
                <c:pt idx="2063">
                  <c:v>5423.0477823577994</c:v>
                </c:pt>
                <c:pt idx="2064">
                  <c:v>5407.6829019943407</c:v>
                </c:pt>
                <c:pt idx="2065">
                  <c:v>5244.816740499251</c:v>
                </c:pt>
                <c:pt idx="2066">
                  <c:v>5063.0599986411898</c:v>
                </c:pt>
                <c:pt idx="2067">
                  <c:v>4959.8026374795718</c:v>
                </c:pt>
                <c:pt idx="2068">
                  <c:v>4760.3448678761197</c:v>
                </c:pt>
                <c:pt idx="2069">
                  <c:v>4675.7845039549102</c:v>
                </c:pt>
                <c:pt idx="2070">
                  <c:v>4633.6878542300192</c:v>
                </c:pt>
                <c:pt idx="2071">
                  <c:v>4494.7623020937408</c:v>
                </c:pt>
                <c:pt idx="2072">
                  <c:v>4329.3110932593108</c:v>
                </c:pt>
                <c:pt idx="2073">
                  <c:v>4119.99865199947</c:v>
                </c:pt>
                <c:pt idx="2074">
                  <c:v>3890.5573820022105</c:v>
                </c:pt>
                <c:pt idx="2075">
                  <c:v>3672.2508665073901</c:v>
                </c:pt>
                <c:pt idx="2076">
                  <c:v>3476.7743014367597</c:v>
                </c:pt>
                <c:pt idx="2077">
                  <c:v>3308.2699361343002</c:v>
                </c:pt>
                <c:pt idx="2078">
                  <c:v>3223.4044436720901</c:v>
                </c:pt>
                <c:pt idx="2079">
                  <c:v>3158.77218729682</c:v>
                </c:pt>
                <c:pt idx="2080">
                  <c:v>3030.0129850894</c:v>
                </c:pt>
                <c:pt idx="2081">
                  <c:v>2874.0563694202397</c:v>
                </c:pt>
                <c:pt idx="2082">
                  <c:v>2750.3004142012805</c:v>
                </c:pt>
                <c:pt idx="2083">
                  <c:v>2680.8951562204411</c:v>
                </c:pt>
                <c:pt idx="2084">
                  <c:v>2545.3094797474801</c:v>
                </c:pt>
                <c:pt idx="2085">
                  <c:v>2407.0027509700803</c:v>
                </c:pt>
                <c:pt idx="2086">
                  <c:v>2286.1537077340904</c:v>
                </c:pt>
                <c:pt idx="2087">
                  <c:v>2182.1461494576192</c:v>
                </c:pt>
                <c:pt idx="2088">
                  <c:v>2083.80342895895</c:v>
                </c:pt>
                <c:pt idx="2089">
                  <c:v>1999.3733499619898</c:v>
                </c:pt>
                <c:pt idx="2090">
                  <c:v>1887.6470118146799</c:v>
                </c:pt>
                <c:pt idx="2091">
                  <c:v>1788.1827265568995</c:v>
                </c:pt>
                <c:pt idx="2092">
                  <c:v>1726.4148643757301</c:v>
                </c:pt>
                <c:pt idx="2093">
                  <c:v>1653.0230931579999</c:v>
                </c:pt>
                <c:pt idx="2094">
                  <c:v>1597.1112860719597</c:v>
                </c:pt>
                <c:pt idx="2095">
                  <c:v>1897.3011588484399</c:v>
                </c:pt>
                <c:pt idx="2096">
                  <c:v>2689.8752892124203</c:v>
                </c:pt>
                <c:pt idx="2097">
                  <c:v>2689.3514098935807</c:v>
                </c:pt>
                <c:pt idx="2098">
                  <c:v>2639.8020935251302</c:v>
                </c:pt>
                <c:pt idx="2099">
                  <c:v>2481.1706528627501</c:v>
                </c:pt>
                <c:pt idx="2100">
                  <c:v>2274.5467738109901</c:v>
                </c:pt>
                <c:pt idx="2101">
                  <c:v>2062.9193099455106</c:v>
                </c:pt>
                <c:pt idx="2102">
                  <c:v>1862.2165657002906</c:v>
                </c:pt>
                <c:pt idx="2103">
                  <c:v>1680.3710628229298</c:v>
                </c:pt>
                <c:pt idx="2104">
                  <c:v>1523.7338527850802</c:v>
                </c:pt>
                <c:pt idx="2105">
                  <c:v>1389.0675102427901</c:v>
                </c:pt>
                <c:pt idx="2106">
                  <c:v>1274.1941540533996</c:v>
                </c:pt>
                <c:pt idx="2107">
                  <c:v>1177.26928652421</c:v>
                </c:pt>
                <c:pt idx="2108">
                  <c:v>1095.3239697106401</c:v>
                </c:pt>
                <c:pt idx="2109">
                  <c:v>1036.45971927301</c:v>
                </c:pt>
                <c:pt idx="2110">
                  <c:v>981.68837655273421</c:v>
                </c:pt>
                <c:pt idx="2111">
                  <c:v>930.06816960576282</c:v>
                </c:pt>
                <c:pt idx="2112">
                  <c:v>898.35322506611601</c:v>
                </c:pt>
                <c:pt idx="2113">
                  <c:v>852.66556272611808</c:v>
                </c:pt>
                <c:pt idx="2114">
                  <c:v>804.99907976751012</c:v>
                </c:pt>
                <c:pt idx="2115">
                  <c:v>759.84170243568292</c:v>
                </c:pt>
                <c:pt idx="2116">
                  <c:v>718.35626738783878</c:v>
                </c:pt>
                <c:pt idx="2117">
                  <c:v>680.44984634557204</c:v>
                </c:pt>
                <c:pt idx="2118">
                  <c:v>645.85598389207689</c:v>
                </c:pt>
                <c:pt idx="2119">
                  <c:v>619.48711341681098</c:v>
                </c:pt>
                <c:pt idx="2120">
                  <c:v>603.94348914005104</c:v>
                </c:pt>
                <c:pt idx="2121">
                  <c:v>582.80730669379989</c:v>
                </c:pt>
                <c:pt idx="2122">
                  <c:v>555.96919526416605</c:v>
                </c:pt>
                <c:pt idx="2123">
                  <c:v>529.18335603358821</c:v>
                </c:pt>
                <c:pt idx="2124">
                  <c:v>502.02692229456198</c:v>
                </c:pt>
                <c:pt idx="2125">
                  <c:v>474.91332090691486</c:v>
                </c:pt>
                <c:pt idx="2126">
                  <c:v>448.90351054284497</c:v>
                </c:pt>
                <c:pt idx="2127">
                  <c:v>424.57779851669096</c:v>
                </c:pt>
                <c:pt idx="2128">
                  <c:v>402.07753434770495</c:v>
                </c:pt>
                <c:pt idx="2129">
                  <c:v>381.30424983789806</c:v>
                </c:pt>
                <c:pt idx="2130">
                  <c:v>362.06563066532107</c:v>
                </c:pt>
                <c:pt idx="2131">
                  <c:v>344.9021163887939</c:v>
                </c:pt>
                <c:pt idx="2132">
                  <c:v>524.84155553037601</c:v>
                </c:pt>
                <c:pt idx="2133">
                  <c:v>562.33889005910805</c:v>
                </c:pt>
                <c:pt idx="2134">
                  <c:v>753.26914457049111</c:v>
                </c:pt>
                <c:pt idx="2135">
                  <c:v>778.5648834944019</c:v>
                </c:pt>
                <c:pt idx="2136">
                  <c:v>695.3192014150319</c:v>
                </c:pt>
                <c:pt idx="2137">
                  <c:v>595.42782716906891</c:v>
                </c:pt>
                <c:pt idx="2138">
                  <c:v>494.637794380115</c:v>
                </c:pt>
                <c:pt idx="2139">
                  <c:v>409.46214541458295</c:v>
                </c:pt>
                <c:pt idx="2140">
                  <c:v>343.99767165714599</c:v>
                </c:pt>
                <c:pt idx="2141">
                  <c:v>295.43889519308999</c:v>
                </c:pt>
                <c:pt idx="2142">
                  <c:v>259.655238269118</c:v>
                </c:pt>
                <c:pt idx="2143">
                  <c:v>232.98527642245202</c:v>
                </c:pt>
                <c:pt idx="2144">
                  <c:v>212.63306419847893</c:v>
                </c:pt>
                <c:pt idx="2145">
                  <c:v>196.60373419965893</c:v>
                </c:pt>
                <c:pt idx="2146">
                  <c:v>183.52760306132998</c:v>
                </c:pt>
                <c:pt idx="2147">
                  <c:v>172.48476958155197</c:v>
                </c:pt>
                <c:pt idx="2148">
                  <c:v>162.86651405247702</c:v>
                </c:pt>
                <c:pt idx="2149">
                  <c:v>154.27246892980298</c:v>
                </c:pt>
                <c:pt idx="2150">
                  <c:v>146.44197547875197</c:v>
                </c:pt>
                <c:pt idx="2151">
                  <c:v>139.20316543464594</c:v>
                </c:pt>
                <c:pt idx="2152">
                  <c:v>132.44243652162803</c:v>
                </c:pt>
                <c:pt idx="2153">
                  <c:v>126.08445668825001</c:v>
                </c:pt>
                <c:pt idx="2154">
                  <c:v>120.078322565877</c:v>
                </c:pt>
                <c:pt idx="2155">
                  <c:v>114.38633029333197</c:v>
                </c:pt>
                <c:pt idx="2156">
                  <c:v>108.998951791566</c:v>
                </c:pt>
                <c:pt idx="2157">
                  <c:v>103.87303610705197</c:v>
                </c:pt>
                <c:pt idx="2158">
                  <c:v>99.014487954517804</c:v>
                </c:pt>
                <c:pt idx="2159">
                  <c:v>94.674058383740487</c:v>
                </c:pt>
                <c:pt idx="2160">
                  <c:v>91.433229674191509</c:v>
                </c:pt>
                <c:pt idx="2161">
                  <c:v>87.954926798244415</c:v>
                </c:pt>
                <c:pt idx="2162">
                  <c:v>84.463038741275113</c:v>
                </c:pt>
                <c:pt idx="2163">
                  <c:v>80.674705510009275</c:v>
                </c:pt>
                <c:pt idx="2164">
                  <c:v>76.747929068724517</c:v>
                </c:pt>
                <c:pt idx="2165">
                  <c:v>72.873884566738766</c:v>
                </c:pt>
                <c:pt idx="2166">
                  <c:v>69.160138366858675</c:v>
                </c:pt>
                <c:pt idx="2167">
                  <c:v>65.65688696144538</c:v>
                </c:pt>
                <c:pt idx="2168">
                  <c:v>62.372552551203192</c:v>
                </c:pt>
                <c:pt idx="2169">
                  <c:v>59.295290812478818</c:v>
                </c:pt>
                <c:pt idx="2170">
                  <c:v>56.406085714933596</c:v>
                </c:pt>
                <c:pt idx="2171">
                  <c:v>53.685381128928206</c:v>
                </c:pt>
                <c:pt idx="2172">
                  <c:v>51.115812128160812</c:v>
                </c:pt>
                <c:pt idx="2173">
                  <c:v>48.682917659498692</c:v>
                </c:pt>
                <c:pt idx="2174">
                  <c:v>46.383560576780589</c:v>
                </c:pt>
                <c:pt idx="2175">
                  <c:v>46.113409245400497</c:v>
                </c:pt>
                <c:pt idx="2176">
                  <c:v>45.129897710681703</c:v>
                </c:pt>
                <c:pt idx="2177">
                  <c:v>43.290678547323402</c:v>
                </c:pt>
                <c:pt idx="2178">
                  <c:v>41.001449877175496</c:v>
                </c:pt>
                <c:pt idx="2179">
                  <c:v>38.612086304369001</c:v>
                </c:pt>
                <c:pt idx="2180">
                  <c:v>36.338734476542292</c:v>
                </c:pt>
                <c:pt idx="2181">
                  <c:v>34.266258785347098</c:v>
                </c:pt>
                <c:pt idx="2182">
                  <c:v>32.378391491446287</c:v>
                </c:pt>
                <c:pt idx="2183">
                  <c:v>30.6812635657991</c:v>
                </c:pt>
                <c:pt idx="2184">
                  <c:v>29.150075972477502</c:v>
                </c:pt>
                <c:pt idx="2185">
                  <c:v>27.740551194071298</c:v>
                </c:pt>
                <c:pt idx="2186">
                  <c:v>26.420027903649402</c:v>
                </c:pt>
                <c:pt idx="2187">
                  <c:v>25.168875622054106</c:v>
                </c:pt>
                <c:pt idx="2188">
                  <c:v>24.543395084769696</c:v>
                </c:pt>
                <c:pt idx="2189">
                  <c:v>23.727257160370598</c:v>
                </c:pt>
                <c:pt idx="2190">
                  <c:v>22.6817807097461</c:v>
                </c:pt>
                <c:pt idx="2191">
                  <c:v>21.527531492462199</c:v>
                </c:pt>
                <c:pt idx="2192">
                  <c:v>20.368508347249797</c:v>
                </c:pt>
                <c:pt idx="2193">
                  <c:v>19.288057561486902</c:v>
                </c:pt>
                <c:pt idx="2194">
                  <c:v>18.276518391661597</c:v>
                </c:pt>
                <c:pt idx="2195">
                  <c:v>17.3396841563771</c:v>
                </c:pt>
                <c:pt idx="2196">
                  <c:v>16.887920497728899</c:v>
                </c:pt>
                <c:pt idx="2197">
                  <c:v>16.356073416145399</c:v>
                </c:pt>
                <c:pt idx="2198">
                  <c:v>16.180486405408505</c:v>
                </c:pt>
                <c:pt idx="2199">
                  <c:v>15.6630907303557</c:v>
                </c:pt>
                <c:pt idx="2200">
                  <c:v>14.973904825418801</c:v>
                </c:pt>
                <c:pt idx="2201">
                  <c:v>14.186524232316701</c:v>
                </c:pt>
                <c:pt idx="2202">
                  <c:v>13.381218161490796</c:v>
                </c:pt>
                <c:pt idx="2203">
                  <c:v>12.607974766391497</c:v>
                </c:pt>
                <c:pt idx="2204">
                  <c:v>11.890791208061302</c:v>
                </c:pt>
                <c:pt idx="2205">
                  <c:v>11.239519615351799</c:v>
                </c:pt>
                <c:pt idx="2206">
                  <c:v>10.6693953605091</c:v>
                </c:pt>
                <c:pt idx="2207">
                  <c:v>10.1658883758305</c:v>
                </c:pt>
                <c:pt idx="2208">
                  <c:v>11.616316198824602</c:v>
                </c:pt>
                <c:pt idx="2209">
                  <c:v>12.659050656838302</c:v>
                </c:pt>
                <c:pt idx="2210">
                  <c:v>51.052037621498194</c:v>
                </c:pt>
                <c:pt idx="2211">
                  <c:v>83.245741074566766</c:v>
                </c:pt>
                <c:pt idx="2212">
                  <c:v>96.827451646691785</c:v>
                </c:pt>
                <c:pt idx="2213">
                  <c:v>94.370227153241686</c:v>
                </c:pt>
                <c:pt idx="2214">
                  <c:v>82.971918980211115</c:v>
                </c:pt>
                <c:pt idx="2215">
                  <c:v>68.116978217337788</c:v>
                </c:pt>
                <c:pt idx="2216">
                  <c:v>53.634896901841998</c:v>
                </c:pt>
                <c:pt idx="2217">
                  <c:v>41.378677413799892</c:v>
                </c:pt>
                <c:pt idx="2218">
                  <c:v>31.817075685140903</c:v>
                </c:pt>
                <c:pt idx="2219">
                  <c:v>24.728358384185096</c:v>
                </c:pt>
                <c:pt idx="2220">
                  <c:v>19.638928999829503</c:v>
                </c:pt>
                <c:pt idx="2221">
                  <c:v>16.0498033858069</c:v>
                </c:pt>
                <c:pt idx="2222">
                  <c:v>13.5322924722471</c:v>
                </c:pt>
                <c:pt idx="2223">
                  <c:v>11.754358477615598</c:v>
                </c:pt>
                <c:pt idx="2224">
                  <c:v>10.475032691047403</c:v>
                </c:pt>
                <c:pt idx="2225">
                  <c:v>9.5266483220640907</c:v>
                </c:pt>
                <c:pt idx="2226">
                  <c:v>8.7962284687705967</c:v>
                </c:pt>
                <c:pt idx="2227">
                  <c:v>8.2094226007917577</c:v>
                </c:pt>
                <c:pt idx="2228">
                  <c:v>7.7190727857596615</c:v>
                </c:pt>
                <c:pt idx="2229">
                  <c:v>7.2935141881296799</c:v>
                </c:pt>
                <c:pt idx="2230">
                  <c:v>6.9134735798250793</c:v>
                </c:pt>
                <c:pt idx="2231">
                  <c:v>6.566853177340799</c:v>
                </c:pt>
                <c:pt idx="2232">
                  <c:v>6.2454337127297403</c:v>
                </c:pt>
                <c:pt idx="2233">
                  <c:v>5.9443362499827792</c:v>
                </c:pt>
                <c:pt idx="2234">
                  <c:v>5.6914017965886705</c:v>
                </c:pt>
                <c:pt idx="2235">
                  <c:v>5.4292177036126512</c:v>
                </c:pt>
                <c:pt idx="2236">
                  <c:v>5.2650488158339996</c:v>
                </c:pt>
                <c:pt idx="2237">
                  <c:v>13.252955334307602</c:v>
                </c:pt>
                <c:pt idx="2238">
                  <c:v>18.506306396813297</c:v>
                </c:pt>
                <c:pt idx="2239">
                  <c:v>26.883316662441096</c:v>
                </c:pt>
                <c:pt idx="2240">
                  <c:v>40.443036645312191</c:v>
                </c:pt>
                <c:pt idx="2241">
                  <c:v>76.005086570843687</c:v>
                </c:pt>
                <c:pt idx="2242">
                  <c:v>94.727391345482289</c:v>
                </c:pt>
                <c:pt idx="2243">
                  <c:v>179.70545329249097</c:v>
                </c:pt>
                <c:pt idx="2244">
                  <c:v>200.538682673285</c:v>
                </c:pt>
                <c:pt idx="2245">
                  <c:v>182.24666540430692</c:v>
                </c:pt>
                <c:pt idx="2246">
                  <c:v>150.644119483488</c:v>
                </c:pt>
                <c:pt idx="2247">
                  <c:v>141.25816756175499</c:v>
                </c:pt>
                <c:pt idx="2248">
                  <c:v>185.86135817955</c:v>
                </c:pt>
                <c:pt idx="2249">
                  <c:v>196.04409565407795</c:v>
                </c:pt>
                <c:pt idx="2250">
                  <c:v>180.02908462843698</c:v>
                </c:pt>
                <c:pt idx="2251">
                  <c:v>171.22316938463302</c:v>
                </c:pt>
                <c:pt idx="2252">
                  <c:v>150.86659569639696</c:v>
                </c:pt>
                <c:pt idx="2253">
                  <c:v>127.12900054798097</c:v>
                </c:pt>
                <c:pt idx="2254">
                  <c:v>99.741678218745406</c:v>
                </c:pt>
                <c:pt idx="2255">
                  <c:v>148.73632699695401</c:v>
                </c:pt>
                <c:pt idx="2256">
                  <c:v>167.13362369629695</c:v>
                </c:pt>
                <c:pt idx="2257">
                  <c:v>153.50389062275195</c:v>
                </c:pt>
                <c:pt idx="2258">
                  <c:v>126.84894683090997</c:v>
                </c:pt>
                <c:pt idx="2259">
                  <c:v>101.74552598745801</c:v>
                </c:pt>
                <c:pt idx="2260">
                  <c:v>83.907224607278621</c:v>
                </c:pt>
                <c:pt idx="2261">
                  <c:v>70.046504559333314</c:v>
                </c:pt>
                <c:pt idx="2262">
                  <c:v>58.330514326856402</c:v>
                </c:pt>
                <c:pt idx="2263">
                  <c:v>47.808823062286791</c:v>
                </c:pt>
                <c:pt idx="2264">
                  <c:v>40.401847404665382</c:v>
                </c:pt>
                <c:pt idx="2265">
                  <c:v>36.806215084809004</c:v>
                </c:pt>
                <c:pt idx="2266">
                  <c:v>34.399906525952197</c:v>
                </c:pt>
                <c:pt idx="2267">
                  <c:v>33.638965304663301</c:v>
                </c:pt>
                <c:pt idx="2268">
                  <c:v>33.22871627871001</c:v>
                </c:pt>
                <c:pt idx="2269">
                  <c:v>32.734711865780298</c:v>
                </c:pt>
                <c:pt idx="2270">
                  <c:v>31.331118769914106</c:v>
                </c:pt>
                <c:pt idx="2271">
                  <c:v>29.502253349275197</c:v>
                </c:pt>
                <c:pt idx="2272">
                  <c:v>27.406352431069198</c:v>
                </c:pt>
                <c:pt idx="2273">
                  <c:v>26.9395002542105</c:v>
                </c:pt>
                <c:pt idx="2274">
                  <c:v>25.8225174588454</c:v>
                </c:pt>
                <c:pt idx="2275">
                  <c:v>24.5093927850887</c:v>
                </c:pt>
                <c:pt idx="2276">
                  <c:v>60.223494629715596</c:v>
                </c:pt>
                <c:pt idx="2277">
                  <c:v>114.99681571817899</c:v>
                </c:pt>
                <c:pt idx="2278">
                  <c:v>242.150463083071</c:v>
                </c:pt>
                <c:pt idx="2279">
                  <c:v>349.14088294449505</c:v>
                </c:pt>
                <c:pt idx="2280">
                  <c:v>548.44523880950987</c:v>
                </c:pt>
                <c:pt idx="2281">
                  <c:v>508.137701028354</c:v>
                </c:pt>
                <c:pt idx="2282">
                  <c:v>415.10706660704108</c:v>
                </c:pt>
                <c:pt idx="2283">
                  <c:v>313.91898076806899</c:v>
                </c:pt>
                <c:pt idx="2284">
                  <c:v>224.42953634951303</c:v>
                </c:pt>
                <c:pt idx="2285">
                  <c:v>157.83098400409799</c:v>
                </c:pt>
                <c:pt idx="2286">
                  <c:v>112.79903135943098</c:v>
                </c:pt>
                <c:pt idx="2287">
                  <c:v>81.698003404867805</c:v>
                </c:pt>
                <c:pt idx="2288">
                  <c:v>139.30415691786001</c:v>
                </c:pt>
                <c:pt idx="2289">
                  <c:v>167.83604528702702</c:v>
                </c:pt>
                <c:pt idx="2290">
                  <c:v>155.40672236633301</c:v>
                </c:pt>
                <c:pt idx="2291">
                  <c:v>131.04828614464901</c:v>
                </c:pt>
                <c:pt idx="2292">
                  <c:v>156.85569164453301</c:v>
                </c:pt>
                <c:pt idx="2293">
                  <c:v>170.61928912675896</c:v>
                </c:pt>
                <c:pt idx="2294">
                  <c:v>199.53988980254999</c:v>
                </c:pt>
                <c:pt idx="2295">
                  <c:v>205.36527144592503</c:v>
                </c:pt>
                <c:pt idx="2296">
                  <c:v>199.93095495842701</c:v>
                </c:pt>
                <c:pt idx="2297">
                  <c:v>341.35678923676807</c:v>
                </c:pt>
                <c:pt idx="2298">
                  <c:v>852.95836028592089</c:v>
                </c:pt>
                <c:pt idx="2299">
                  <c:v>942.56658619278994</c:v>
                </c:pt>
                <c:pt idx="2300">
                  <c:v>914.09446427506305</c:v>
                </c:pt>
                <c:pt idx="2301">
                  <c:v>793.25806195084908</c:v>
                </c:pt>
                <c:pt idx="2302">
                  <c:v>729.19102959860004</c:v>
                </c:pt>
                <c:pt idx="2303">
                  <c:v>563.70412728395991</c:v>
                </c:pt>
                <c:pt idx="2304">
                  <c:v>413.82177622490696</c:v>
                </c:pt>
                <c:pt idx="2305">
                  <c:v>401.760805253939</c:v>
                </c:pt>
                <c:pt idx="2306">
                  <c:v>694.67136145608413</c:v>
                </c:pt>
                <c:pt idx="2307">
                  <c:v>775.2034109867501</c:v>
                </c:pt>
                <c:pt idx="2308">
                  <c:v>761.72445931559309</c:v>
                </c:pt>
                <c:pt idx="2309">
                  <c:v>878.50467539405099</c:v>
                </c:pt>
                <c:pt idx="2310">
                  <c:v>823.90452834869495</c:v>
                </c:pt>
                <c:pt idx="2311">
                  <c:v>993.40112318256672</c:v>
                </c:pt>
                <c:pt idx="2312">
                  <c:v>1240.3897118784398</c:v>
                </c:pt>
                <c:pt idx="2313">
                  <c:v>1341.95936229268</c:v>
                </c:pt>
                <c:pt idx="2314">
                  <c:v>1630.6435922217299</c:v>
                </c:pt>
                <c:pt idx="2315">
                  <c:v>1969.2311824230801</c:v>
                </c:pt>
                <c:pt idx="2316">
                  <c:v>2307.3109107498703</c:v>
                </c:pt>
                <c:pt idx="2317">
                  <c:v>2391.3604772499802</c:v>
                </c:pt>
                <c:pt idx="2318">
                  <c:v>2276.6770752610601</c:v>
                </c:pt>
                <c:pt idx="2319">
                  <c:v>1911.2922291785198</c:v>
                </c:pt>
                <c:pt idx="2320">
                  <c:v>1608.8134753195998</c:v>
                </c:pt>
                <c:pt idx="2321">
                  <c:v>1308.7292786287301</c:v>
                </c:pt>
                <c:pt idx="2322">
                  <c:v>1337.3191639517202</c:v>
                </c:pt>
                <c:pt idx="2323">
                  <c:v>1381.7672958349499</c:v>
                </c:pt>
                <c:pt idx="2324">
                  <c:v>1592.9921377503599</c:v>
                </c:pt>
                <c:pt idx="2325">
                  <c:v>1871.04315168681</c:v>
                </c:pt>
                <c:pt idx="2326">
                  <c:v>2143.5591122384012</c:v>
                </c:pt>
                <c:pt idx="2327">
                  <c:v>2257.6834956182297</c:v>
                </c:pt>
                <c:pt idx="2328">
                  <c:v>2100.0888040480695</c:v>
                </c:pt>
                <c:pt idx="2329">
                  <c:v>1960.7149389292299</c:v>
                </c:pt>
                <c:pt idx="2330">
                  <c:v>1904.2243110270699</c:v>
                </c:pt>
                <c:pt idx="2331">
                  <c:v>1996.1531075408998</c:v>
                </c:pt>
                <c:pt idx="2332">
                  <c:v>1866.4875120406703</c:v>
                </c:pt>
                <c:pt idx="2333">
                  <c:v>1792.68802930321</c:v>
                </c:pt>
                <c:pt idx="2334">
                  <c:v>1821.66904946303</c:v>
                </c:pt>
                <c:pt idx="2335">
                  <c:v>1727.1569978151699</c:v>
                </c:pt>
                <c:pt idx="2336">
                  <c:v>1626.3644941524697</c:v>
                </c:pt>
                <c:pt idx="2337">
                  <c:v>1711.2992018778598</c:v>
                </c:pt>
                <c:pt idx="2338">
                  <c:v>2249.4691377192803</c:v>
                </c:pt>
                <c:pt idx="2339">
                  <c:v>2434.4670499552999</c:v>
                </c:pt>
                <c:pt idx="2340">
                  <c:v>2376.3387768791608</c:v>
                </c:pt>
                <c:pt idx="2341">
                  <c:v>2291.6088358879497</c:v>
                </c:pt>
                <c:pt idx="2342">
                  <c:v>2247.3464469658898</c:v>
                </c:pt>
                <c:pt idx="2343">
                  <c:v>2176.1223268696699</c:v>
                </c:pt>
                <c:pt idx="2344">
                  <c:v>2107.4711668353912</c:v>
                </c:pt>
                <c:pt idx="2345">
                  <c:v>2071.2218911694495</c:v>
                </c:pt>
                <c:pt idx="2346">
                  <c:v>2184.6789639817898</c:v>
                </c:pt>
                <c:pt idx="2347">
                  <c:v>2288.1071492290298</c:v>
                </c:pt>
                <c:pt idx="2348">
                  <c:v>2335.4826459754599</c:v>
                </c:pt>
                <c:pt idx="2349">
                  <c:v>2769.7141402386501</c:v>
                </c:pt>
                <c:pt idx="2350">
                  <c:v>2994.7017294931397</c:v>
                </c:pt>
                <c:pt idx="2351">
                  <c:v>3146.0520592068301</c:v>
                </c:pt>
                <c:pt idx="2352">
                  <c:v>3186.3977731205805</c:v>
                </c:pt>
                <c:pt idx="2353">
                  <c:v>3198.4779717658598</c:v>
                </c:pt>
                <c:pt idx="2354">
                  <c:v>3454.4030744722904</c:v>
                </c:pt>
                <c:pt idx="2355">
                  <c:v>3498.0812107397701</c:v>
                </c:pt>
                <c:pt idx="2356">
                  <c:v>3587.8915542275909</c:v>
                </c:pt>
                <c:pt idx="2357">
                  <c:v>3857.4483506657998</c:v>
                </c:pt>
                <c:pt idx="2358">
                  <c:v>4279.1713559433492</c:v>
                </c:pt>
                <c:pt idx="2359">
                  <c:v>4291.7068112154502</c:v>
                </c:pt>
                <c:pt idx="2360">
                  <c:v>4101.5622138359213</c:v>
                </c:pt>
                <c:pt idx="2361">
                  <c:v>3938.06397312216</c:v>
                </c:pt>
                <c:pt idx="2362">
                  <c:v>3807.2513384739204</c:v>
                </c:pt>
                <c:pt idx="2363">
                  <c:v>3784.0607223586699</c:v>
                </c:pt>
                <c:pt idx="2364">
                  <c:v>3898.6843291223795</c:v>
                </c:pt>
                <c:pt idx="2365">
                  <c:v>3928.6954576515604</c:v>
                </c:pt>
                <c:pt idx="2366">
                  <c:v>3992.1320881449997</c:v>
                </c:pt>
                <c:pt idx="2367">
                  <c:v>4115.96832500649</c:v>
                </c:pt>
                <c:pt idx="2368">
                  <c:v>4584.5329831187501</c:v>
                </c:pt>
                <c:pt idx="2369">
                  <c:v>4690.4942026525705</c:v>
                </c:pt>
                <c:pt idx="2370">
                  <c:v>5131.7316182813802</c:v>
                </c:pt>
                <c:pt idx="2371">
                  <c:v>5828.3522746787121</c:v>
                </c:pt>
                <c:pt idx="2372">
                  <c:v>5994.9850118990498</c:v>
                </c:pt>
                <c:pt idx="2373">
                  <c:v>6181.1101523690004</c:v>
                </c:pt>
                <c:pt idx="2374">
                  <c:v>6427.4148778821191</c:v>
                </c:pt>
                <c:pt idx="2375">
                  <c:v>6595.5758470435194</c:v>
                </c:pt>
                <c:pt idx="2376">
                  <c:v>6618.3148459701397</c:v>
                </c:pt>
                <c:pt idx="2377">
                  <c:v>6932.6631395549221</c:v>
                </c:pt>
                <c:pt idx="2378">
                  <c:v>7076.6578724009605</c:v>
                </c:pt>
                <c:pt idx="2379">
                  <c:v>7114.8745144439308</c:v>
                </c:pt>
                <c:pt idx="2380">
                  <c:v>7208.5694170223596</c:v>
                </c:pt>
                <c:pt idx="2381">
                  <c:v>7357.841270649441</c:v>
                </c:pt>
                <c:pt idx="2382">
                  <c:v>7470.3131163937805</c:v>
                </c:pt>
                <c:pt idx="2383">
                  <c:v>7660.8401410973111</c:v>
                </c:pt>
                <c:pt idx="2384">
                  <c:v>7389.0137518931497</c:v>
                </c:pt>
                <c:pt idx="2385">
                  <c:v>7123.3734308512703</c:v>
                </c:pt>
                <c:pt idx="2386">
                  <c:v>7011.3461793745009</c:v>
                </c:pt>
                <c:pt idx="2387">
                  <c:v>7461.4729148083497</c:v>
                </c:pt>
                <c:pt idx="2388">
                  <c:v>7630.322220446812</c:v>
                </c:pt>
                <c:pt idx="2389">
                  <c:v>7595.70710126826</c:v>
                </c:pt>
                <c:pt idx="2390">
                  <c:v>7585.6119503063201</c:v>
                </c:pt>
                <c:pt idx="2391">
                  <c:v>7634.3150229178109</c:v>
                </c:pt>
                <c:pt idx="2392">
                  <c:v>7466.1040922931697</c:v>
                </c:pt>
                <c:pt idx="2393">
                  <c:v>7261.8804239885103</c:v>
                </c:pt>
                <c:pt idx="2394">
                  <c:v>7230.92461823952</c:v>
                </c:pt>
                <c:pt idx="2395">
                  <c:v>7486.21896520068</c:v>
                </c:pt>
                <c:pt idx="2396">
                  <c:v>7567.7219514198814</c:v>
                </c:pt>
                <c:pt idx="2397">
                  <c:v>7536.2671708622102</c:v>
                </c:pt>
                <c:pt idx="2398">
                  <c:v>7698.0365581542501</c:v>
                </c:pt>
                <c:pt idx="2399">
                  <c:v>8457.5206929775486</c:v>
                </c:pt>
                <c:pt idx="2400">
                  <c:v>8738.6414541567829</c:v>
                </c:pt>
                <c:pt idx="2401">
                  <c:v>8677.7637151478593</c:v>
                </c:pt>
                <c:pt idx="2402">
                  <c:v>8589.1840149765994</c:v>
                </c:pt>
                <c:pt idx="2403">
                  <c:v>8457.9901838552778</c:v>
                </c:pt>
                <c:pt idx="2404">
                  <c:v>8355.2886204399892</c:v>
                </c:pt>
                <c:pt idx="2405">
                  <c:v>8308.6845353505905</c:v>
                </c:pt>
                <c:pt idx="2406">
                  <c:v>8220.1129359520291</c:v>
                </c:pt>
                <c:pt idx="2407">
                  <c:v>8160.6241383518518</c:v>
                </c:pt>
                <c:pt idx="2408">
                  <c:v>8416.4966709292785</c:v>
                </c:pt>
                <c:pt idx="2409">
                  <c:v>8155.8109938873904</c:v>
                </c:pt>
                <c:pt idx="2410">
                  <c:v>7900.431095301039</c:v>
                </c:pt>
                <c:pt idx="2411">
                  <c:v>7841.098116071511</c:v>
                </c:pt>
                <c:pt idx="2412">
                  <c:v>7652.7372691572809</c:v>
                </c:pt>
                <c:pt idx="2413">
                  <c:v>7545.4054268296204</c:v>
                </c:pt>
                <c:pt idx="2414">
                  <c:v>7885.2180549959003</c:v>
                </c:pt>
                <c:pt idx="2415">
                  <c:v>7921.0487308655001</c:v>
                </c:pt>
                <c:pt idx="2416">
                  <c:v>7868.2397688475794</c:v>
                </c:pt>
                <c:pt idx="2417">
                  <c:v>7756.3663839637711</c:v>
                </c:pt>
                <c:pt idx="2418">
                  <c:v>7692.0194559609399</c:v>
                </c:pt>
                <c:pt idx="2419">
                  <c:v>7406.9200215306009</c:v>
                </c:pt>
                <c:pt idx="2420">
                  <c:v>7079.2673151839899</c:v>
                </c:pt>
                <c:pt idx="2421">
                  <c:v>6786.7654248416511</c:v>
                </c:pt>
                <c:pt idx="2422">
                  <c:v>6775.0807022909994</c:v>
                </c:pt>
                <c:pt idx="2423">
                  <c:v>6607.7766720356603</c:v>
                </c:pt>
                <c:pt idx="2424">
                  <c:v>6370.176631384481</c:v>
                </c:pt>
                <c:pt idx="2425">
                  <c:v>6230.6869597138912</c:v>
                </c:pt>
                <c:pt idx="2426">
                  <c:v>6025.0855050550408</c:v>
                </c:pt>
                <c:pt idx="2427">
                  <c:v>5791.4213792183</c:v>
                </c:pt>
                <c:pt idx="2428">
                  <c:v>5502.070875146469</c:v>
                </c:pt>
                <c:pt idx="2429">
                  <c:v>5270.8636179830601</c:v>
                </c:pt>
                <c:pt idx="2430">
                  <c:v>5018.9657686289302</c:v>
                </c:pt>
                <c:pt idx="2431">
                  <c:v>4758.5655734281108</c:v>
                </c:pt>
                <c:pt idx="2432">
                  <c:v>4504.3341699191405</c:v>
                </c:pt>
                <c:pt idx="2433">
                  <c:v>4290.5119998313103</c:v>
                </c:pt>
                <c:pt idx="2434">
                  <c:v>4466.2301685003904</c:v>
                </c:pt>
                <c:pt idx="2435">
                  <c:v>4767.2712095117613</c:v>
                </c:pt>
                <c:pt idx="2436">
                  <c:v>4797.5401391800306</c:v>
                </c:pt>
                <c:pt idx="2437">
                  <c:v>4747.7475211867204</c:v>
                </c:pt>
                <c:pt idx="2438">
                  <c:v>4541.04670003089</c:v>
                </c:pt>
                <c:pt idx="2439">
                  <c:v>4285.4847243887098</c:v>
                </c:pt>
                <c:pt idx="2440">
                  <c:v>4020.0450297628095</c:v>
                </c:pt>
                <c:pt idx="2441">
                  <c:v>3761.1657606417598</c:v>
                </c:pt>
                <c:pt idx="2442">
                  <c:v>3513.8572425563707</c:v>
                </c:pt>
                <c:pt idx="2443">
                  <c:v>3287.6798573471601</c:v>
                </c:pt>
                <c:pt idx="2444">
                  <c:v>3081.4714887887499</c:v>
                </c:pt>
                <c:pt idx="2445">
                  <c:v>2895.4875049868301</c:v>
                </c:pt>
                <c:pt idx="2446">
                  <c:v>2728.2535526542606</c:v>
                </c:pt>
                <c:pt idx="2447">
                  <c:v>2577.3601833515104</c:v>
                </c:pt>
                <c:pt idx="2448">
                  <c:v>2443.5173339244207</c:v>
                </c:pt>
                <c:pt idx="2449">
                  <c:v>2479.8325710813406</c:v>
                </c:pt>
                <c:pt idx="2450">
                  <c:v>2349.8819258664003</c:v>
                </c:pt>
                <c:pt idx="2451">
                  <c:v>2213.4574627985803</c:v>
                </c:pt>
                <c:pt idx="2452">
                  <c:v>2226.2444668370799</c:v>
                </c:pt>
                <c:pt idx="2453">
                  <c:v>2161.3649783315504</c:v>
                </c:pt>
                <c:pt idx="2454">
                  <c:v>2030.11703394397</c:v>
                </c:pt>
                <c:pt idx="2455">
                  <c:v>1892.53215571536</c:v>
                </c:pt>
                <c:pt idx="2456">
                  <c:v>1764.4810657977102</c:v>
                </c:pt>
                <c:pt idx="2457">
                  <c:v>1650.4160104638702</c:v>
                </c:pt>
                <c:pt idx="2458">
                  <c:v>1549.9629586237702</c:v>
                </c:pt>
                <c:pt idx="2459">
                  <c:v>1461.1274609296199</c:v>
                </c:pt>
                <c:pt idx="2460">
                  <c:v>1381.6471820440099</c:v>
                </c:pt>
                <c:pt idx="2461">
                  <c:v>1309.5947374577299</c:v>
                </c:pt>
                <c:pt idx="2462">
                  <c:v>1243.4500896879301</c:v>
                </c:pt>
                <c:pt idx="2463">
                  <c:v>1182.0837355677299</c:v>
                </c:pt>
                <c:pt idx="2464">
                  <c:v>1124.6824959597297</c:v>
                </c:pt>
                <c:pt idx="2465">
                  <c:v>1070.66766425679</c:v>
                </c:pt>
                <c:pt idx="2466">
                  <c:v>1019.62723263326</c:v>
                </c:pt>
                <c:pt idx="2467">
                  <c:v>971.25729960534488</c:v>
                </c:pt>
                <c:pt idx="2468">
                  <c:v>925.46558904381197</c:v>
                </c:pt>
                <c:pt idx="2469">
                  <c:v>881.82206709322361</c:v>
                </c:pt>
                <c:pt idx="2470">
                  <c:v>855.90257169823599</c:v>
                </c:pt>
                <c:pt idx="2471">
                  <c:v>814.02672964606995</c:v>
                </c:pt>
                <c:pt idx="2472">
                  <c:v>774.469150527289</c:v>
                </c:pt>
                <c:pt idx="2473">
                  <c:v>741.12167513296197</c:v>
                </c:pt>
                <c:pt idx="2474">
                  <c:v>710.13077263132607</c:v>
                </c:pt>
                <c:pt idx="2475">
                  <c:v>675.24338666120116</c:v>
                </c:pt>
                <c:pt idx="2476">
                  <c:v>640.96138252433809</c:v>
                </c:pt>
                <c:pt idx="2477">
                  <c:v>608.70503596882622</c:v>
                </c:pt>
                <c:pt idx="2478">
                  <c:v>578.67316023920216</c:v>
                </c:pt>
                <c:pt idx="2479">
                  <c:v>553.049090159407</c:v>
                </c:pt>
                <c:pt idx="2480">
                  <c:v>527.7268154461882</c:v>
                </c:pt>
                <c:pt idx="2481">
                  <c:v>502.04015220598995</c:v>
                </c:pt>
                <c:pt idx="2482">
                  <c:v>477.30783310723598</c:v>
                </c:pt>
                <c:pt idx="2483">
                  <c:v>453.90784824557795</c:v>
                </c:pt>
                <c:pt idx="2484">
                  <c:v>431.86073280748894</c:v>
                </c:pt>
                <c:pt idx="2485">
                  <c:v>411.07184278443401</c:v>
                </c:pt>
                <c:pt idx="2486">
                  <c:v>391.42548952396902</c:v>
                </c:pt>
                <c:pt idx="2487">
                  <c:v>372.81644593683905</c:v>
                </c:pt>
                <c:pt idx="2488">
                  <c:v>355.16075958757892</c:v>
                </c:pt>
                <c:pt idx="2489">
                  <c:v>338.382549368333</c:v>
                </c:pt>
                <c:pt idx="2490">
                  <c:v>322.425422167058</c:v>
                </c:pt>
                <c:pt idx="2491">
                  <c:v>307.24010158141101</c:v>
                </c:pt>
                <c:pt idx="2492">
                  <c:v>292.77709553968299</c:v>
                </c:pt>
                <c:pt idx="2493">
                  <c:v>278.99797470014397</c:v>
                </c:pt>
                <c:pt idx="2494">
                  <c:v>266.01738824144496</c:v>
                </c:pt>
                <c:pt idx="2495">
                  <c:v>253.70320267288696</c:v>
                </c:pt>
                <c:pt idx="2496">
                  <c:v>241.94710159765199</c:v>
                </c:pt>
                <c:pt idx="2497">
                  <c:v>230.69400365318597</c:v>
                </c:pt>
                <c:pt idx="2498">
                  <c:v>219.92109004552103</c:v>
                </c:pt>
                <c:pt idx="2499">
                  <c:v>209.61787018194298</c:v>
                </c:pt>
                <c:pt idx="2500">
                  <c:v>199.77543689843503</c:v>
                </c:pt>
                <c:pt idx="2501">
                  <c:v>190.38652346822701</c:v>
                </c:pt>
                <c:pt idx="2502">
                  <c:v>181.434194472238</c:v>
                </c:pt>
                <c:pt idx="2503">
                  <c:v>172.89990361737799</c:v>
                </c:pt>
                <c:pt idx="2504">
                  <c:v>164.76533272249</c:v>
                </c:pt>
                <c:pt idx="2505">
                  <c:v>157.01262602453198</c:v>
                </c:pt>
                <c:pt idx="2506">
                  <c:v>149.624423440562</c:v>
                </c:pt>
                <c:pt idx="2507">
                  <c:v>142.58392551592402</c:v>
                </c:pt>
                <c:pt idx="2508">
                  <c:v>135.87494703975401</c:v>
                </c:pt>
                <c:pt idx="2509">
                  <c:v>129.48196910561902</c:v>
                </c:pt>
                <c:pt idx="2510">
                  <c:v>123.390013242001</c:v>
                </c:pt>
                <c:pt idx="2511">
                  <c:v>117.58660613256397</c:v>
                </c:pt>
                <c:pt idx="2512">
                  <c:v>112.05703776796101</c:v>
                </c:pt>
                <c:pt idx="2513">
                  <c:v>106.78792514187302</c:v>
                </c:pt>
                <c:pt idx="2514">
                  <c:v>101.76635881852597</c:v>
                </c:pt>
                <c:pt idx="2515">
                  <c:v>96.98043933900469</c:v>
                </c:pt>
                <c:pt idx="2516">
                  <c:v>92.419110732645194</c:v>
                </c:pt>
                <c:pt idx="2517">
                  <c:v>88.07194546831731</c:v>
                </c:pt>
                <c:pt idx="2518">
                  <c:v>83.929014203923998</c:v>
                </c:pt>
                <c:pt idx="2519">
                  <c:v>79.980823234337819</c:v>
                </c:pt>
                <c:pt idx="2520">
                  <c:v>76.218287858710298</c:v>
                </c:pt>
                <c:pt idx="2521">
                  <c:v>72.632719993380292</c:v>
                </c:pt>
                <c:pt idx="2522">
                  <c:v>69.215819074731002</c:v>
                </c:pt>
                <c:pt idx="2523">
                  <c:v>65.959661994810617</c:v>
                </c:pt>
                <c:pt idx="2524">
                  <c:v>62.856691116717087</c:v>
                </c:pt>
                <c:pt idx="2525">
                  <c:v>59.899957727112294</c:v>
                </c:pt>
                <c:pt idx="2526">
                  <c:v>57.082409469773289</c:v>
                </c:pt>
                <c:pt idx="2527">
                  <c:v>54.397389079793683</c:v>
                </c:pt>
                <c:pt idx="2528">
                  <c:v>51.838711879243291</c:v>
                </c:pt>
                <c:pt idx="2529">
                  <c:v>49.400340970425503</c:v>
                </c:pt>
                <c:pt idx="2530">
                  <c:v>47.076654921359903</c:v>
                </c:pt>
                <c:pt idx="2531">
                  <c:v>44.862671546484499</c:v>
                </c:pt>
                <c:pt idx="2532">
                  <c:v>42.753450461575802</c:v>
                </c:pt>
                <c:pt idx="2533">
                  <c:v>40.743505772633497</c:v>
                </c:pt>
                <c:pt idx="2534">
                  <c:v>38.827764241971707</c:v>
                </c:pt>
                <c:pt idx="2535">
                  <c:v>37.001793635528003</c:v>
                </c:pt>
                <c:pt idx="2536">
                  <c:v>35.2614808234243</c:v>
                </c:pt>
                <c:pt idx="2537">
                  <c:v>33.603520665919099</c:v>
                </c:pt>
                <c:pt idx="2538">
                  <c:v>32.024904726419599</c:v>
                </c:pt>
                <c:pt idx="2539">
                  <c:v>30.533253767105503</c:v>
                </c:pt>
                <c:pt idx="2540">
                  <c:v>29.10550056244</c:v>
                </c:pt>
                <c:pt idx="2541">
                  <c:v>27.945289262920692</c:v>
                </c:pt>
                <c:pt idx="2542">
                  <c:v>26.950864766286209</c:v>
                </c:pt>
                <c:pt idx="2543">
                  <c:v>26.944775919667197</c:v>
                </c:pt>
                <c:pt idx="2544">
                  <c:v>26.357740879811502</c:v>
                </c:pt>
                <c:pt idx="2545">
                  <c:v>25.672341295783998</c:v>
                </c:pt>
                <c:pt idx="2546">
                  <c:v>24.9241271083905</c:v>
                </c:pt>
                <c:pt idx="2547">
                  <c:v>24.062018044829696</c:v>
                </c:pt>
                <c:pt idx="2548">
                  <c:v>23.091886868415703</c:v>
                </c:pt>
                <c:pt idx="2549">
                  <c:v>22.055498301630799</c:v>
                </c:pt>
                <c:pt idx="2550">
                  <c:v>21.022413102118897</c:v>
                </c:pt>
                <c:pt idx="2551">
                  <c:v>20.014357870011299</c:v>
                </c:pt>
                <c:pt idx="2552">
                  <c:v>19.046038634819197</c:v>
                </c:pt>
                <c:pt idx="2553">
                  <c:v>18.1424505534996</c:v>
                </c:pt>
                <c:pt idx="2554">
                  <c:v>17.282692912323988</c:v>
                </c:pt>
                <c:pt idx="2555">
                  <c:v>16.459144177392197</c:v>
                </c:pt>
                <c:pt idx="2556">
                  <c:v>15.672123576472902</c:v>
                </c:pt>
                <c:pt idx="2557">
                  <c:v>14.922956018397802</c:v>
                </c:pt>
                <c:pt idx="2558">
                  <c:v>14.210239025340202</c:v>
                </c:pt>
                <c:pt idx="2559">
                  <c:v>13.532817840512299</c:v>
                </c:pt>
                <c:pt idx="2560">
                  <c:v>12.889247494331903</c:v>
                </c:pt>
                <c:pt idx="2561">
                  <c:v>12.2777697797047</c:v>
                </c:pt>
                <c:pt idx="2562">
                  <c:v>11.6984774115026</c:v>
                </c:pt>
                <c:pt idx="2563">
                  <c:v>13.663626376925501</c:v>
                </c:pt>
                <c:pt idx="2564">
                  <c:v>14.583648798449202</c:v>
                </c:pt>
                <c:pt idx="2565">
                  <c:v>14.389780086825601</c:v>
                </c:pt>
                <c:pt idx="2566">
                  <c:v>13.523673473405299</c:v>
                </c:pt>
                <c:pt idx="2567">
                  <c:v>12.402297919753204</c:v>
                </c:pt>
                <c:pt idx="2568">
                  <c:v>11.278710629151998</c:v>
                </c:pt>
                <c:pt idx="2569">
                  <c:v>10.2693275093251</c:v>
                </c:pt>
                <c:pt idx="2570">
                  <c:v>9.4075708294174092</c:v>
                </c:pt>
                <c:pt idx="2571">
                  <c:v>8.6858667808750774</c:v>
                </c:pt>
                <c:pt idx="2572">
                  <c:v>8.0820566650805894</c:v>
                </c:pt>
                <c:pt idx="2573">
                  <c:v>7.5700905839375503</c:v>
                </c:pt>
                <c:pt idx="2574">
                  <c:v>7.1272808143807787</c:v>
                </c:pt>
                <c:pt idx="2575">
                  <c:v>6.7563776769375394</c:v>
                </c:pt>
                <c:pt idx="2576">
                  <c:v>6.4359780405814799</c:v>
                </c:pt>
                <c:pt idx="2577">
                  <c:v>6.1421488480912192</c:v>
                </c:pt>
                <c:pt idx="2578">
                  <c:v>5.8623824028024094</c:v>
                </c:pt>
                <c:pt idx="2579">
                  <c:v>5.5929110003726699</c:v>
                </c:pt>
                <c:pt idx="2580">
                  <c:v>5.3350747681942492</c:v>
                </c:pt>
                <c:pt idx="2581">
                  <c:v>5.0884129451225801</c:v>
                </c:pt>
                <c:pt idx="2582">
                  <c:v>4.8518349603493789</c:v>
                </c:pt>
                <c:pt idx="2583">
                  <c:v>4.6251158710611877</c:v>
                </c:pt>
                <c:pt idx="2584">
                  <c:v>4.4081169097193094</c:v>
                </c:pt>
                <c:pt idx="2585">
                  <c:v>4.2008915480877294</c:v>
                </c:pt>
                <c:pt idx="2586">
                  <c:v>4.0031481289934305</c:v>
                </c:pt>
                <c:pt idx="2587">
                  <c:v>3.8146001579265398</c:v>
                </c:pt>
                <c:pt idx="2588">
                  <c:v>3.6348898936661396</c:v>
                </c:pt>
                <c:pt idx="2589">
                  <c:v>3.4637811448661804</c:v>
                </c:pt>
                <c:pt idx="2590">
                  <c:v>3.3007182668004003</c:v>
                </c:pt>
                <c:pt idx="2591">
                  <c:v>3.1453121194037297</c:v>
                </c:pt>
                <c:pt idx="2592">
                  <c:v>2.9972200257427901</c:v>
                </c:pt>
                <c:pt idx="2593">
                  <c:v>2.8566358975590194</c:v>
                </c:pt>
                <c:pt idx="2594">
                  <c:v>2.7223232957603205</c:v>
                </c:pt>
                <c:pt idx="2595">
                  <c:v>2.59422541839605</c:v>
                </c:pt>
                <c:pt idx="2596">
                  <c:v>2.4950456383423196</c:v>
                </c:pt>
                <c:pt idx="2597">
                  <c:v>2.4091121608037396</c:v>
                </c:pt>
                <c:pt idx="2598">
                  <c:v>2.3247285046408894</c:v>
                </c:pt>
                <c:pt idx="2599">
                  <c:v>2.2363215341854801</c:v>
                </c:pt>
                <c:pt idx="2600">
                  <c:v>2.1620808732925698</c:v>
                </c:pt>
                <c:pt idx="2601">
                  <c:v>2.0935335345757</c:v>
                </c:pt>
                <c:pt idx="2602">
                  <c:v>2.0229673437584901</c:v>
                </c:pt>
                <c:pt idx="2603">
                  <c:v>1.9435131872695397</c:v>
                </c:pt>
                <c:pt idx="2604">
                  <c:v>1.8613255976184298</c:v>
                </c:pt>
                <c:pt idx="2605">
                  <c:v>1.93094176945053</c:v>
                </c:pt>
                <c:pt idx="2606">
                  <c:v>2.05100972478701</c:v>
                </c:pt>
                <c:pt idx="2607">
                  <c:v>2.1429670238827101</c:v>
                </c:pt>
                <c:pt idx="2608">
                  <c:v>2.17887806512931</c:v>
                </c:pt>
                <c:pt idx="2609">
                  <c:v>2.1637074064567305</c:v>
                </c:pt>
                <c:pt idx="2610">
                  <c:v>2.1111174302078894</c:v>
                </c:pt>
                <c:pt idx="2611">
                  <c:v>2.0355407820621898</c:v>
                </c:pt>
                <c:pt idx="2612">
                  <c:v>1.94843885926659</c:v>
                </c:pt>
                <c:pt idx="2613">
                  <c:v>1.8575473645417504</c:v>
                </c:pt>
                <c:pt idx="2614">
                  <c:v>1.7674663377617701</c:v>
                </c:pt>
                <c:pt idx="2615">
                  <c:v>1.7058206985601096</c:v>
                </c:pt>
                <c:pt idx="2616">
                  <c:v>1.70303567848395</c:v>
                </c:pt>
                <c:pt idx="2617">
                  <c:v>1.6694010453500299</c:v>
                </c:pt>
                <c:pt idx="2618">
                  <c:v>1.6029937714071598</c:v>
                </c:pt>
                <c:pt idx="2619">
                  <c:v>1.5252252445201198</c:v>
                </c:pt>
                <c:pt idx="2620">
                  <c:v>1.6724918444137502</c:v>
                </c:pt>
                <c:pt idx="2621">
                  <c:v>3.3402018475817106</c:v>
                </c:pt>
                <c:pt idx="2622">
                  <c:v>4.7770245294169991</c:v>
                </c:pt>
                <c:pt idx="2623">
                  <c:v>6.8222001337531504</c:v>
                </c:pt>
                <c:pt idx="2624">
                  <c:v>8.9282849746085393</c:v>
                </c:pt>
                <c:pt idx="2625">
                  <c:v>62.577222645964099</c:v>
                </c:pt>
                <c:pt idx="2626">
                  <c:v>71.913079602189882</c:v>
                </c:pt>
                <c:pt idx="2627">
                  <c:v>65.906425515795803</c:v>
                </c:pt>
                <c:pt idx="2628">
                  <c:v>145.05974223483196</c:v>
                </c:pt>
                <c:pt idx="2629">
                  <c:v>653.31343360372898</c:v>
                </c:pt>
                <c:pt idx="2630">
                  <c:v>800.5492321249709</c:v>
                </c:pt>
                <c:pt idx="2631">
                  <c:v>738.29651666329607</c:v>
                </c:pt>
                <c:pt idx="2632">
                  <c:v>627.4169819603851</c:v>
                </c:pt>
                <c:pt idx="2633">
                  <c:v>563.92484872482999</c:v>
                </c:pt>
                <c:pt idx="2634">
                  <c:v>459.46653798141193</c:v>
                </c:pt>
                <c:pt idx="2635">
                  <c:v>347.31296334067099</c:v>
                </c:pt>
                <c:pt idx="2636">
                  <c:v>251.94810834420801</c:v>
                </c:pt>
                <c:pt idx="2637">
                  <c:v>180.14274363101498</c:v>
                </c:pt>
                <c:pt idx="2638">
                  <c:v>128.14171526913896</c:v>
                </c:pt>
                <c:pt idx="2639">
                  <c:v>93.653719687096299</c:v>
                </c:pt>
                <c:pt idx="2640">
                  <c:v>93.941993546101912</c:v>
                </c:pt>
                <c:pt idx="2641">
                  <c:v>91.541959292461982</c:v>
                </c:pt>
                <c:pt idx="2642">
                  <c:v>298.01305742029797</c:v>
                </c:pt>
                <c:pt idx="2643">
                  <c:v>352.7334664485569</c:v>
                </c:pt>
                <c:pt idx="2644">
                  <c:v>294.29930812744897</c:v>
                </c:pt>
                <c:pt idx="2645">
                  <c:v>293.25398498536305</c:v>
                </c:pt>
                <c:pt idx="2646">
                  <c:v>234.06837434891403</c:v>
                </c:pt>
                <c:pt idx="2647">
                  <c:v>223.95515328563303</c:v>
                </c:pt>
                <c:pt idx="2648">
                  <c:v>430.36274267797904</c:v>
                </c:pt>
                <c:pt idx="2649">
                  <c:v>689.57257853705312</c:v>
                </c:pt>
                <c:pt idx="2650">
                  <c:v>927.76612225919507</c:v>
                </c:pt>
                <c:pt idx="2651">
                  <c:v>896.29623312440583</c:v>
                </c:pt>
                <c:pt idx="2652">
                  <c:v>1126.7704753656301</c:v>
                </c:pt>
                <c:pt idx="2653">
                  <c:v>1140.5244864613398</c:v>
                </c:pt>
                <c:pt idx="2654">
                  <c:v>1172.9605734333102</c:v>
                </c:pt>
                <c:pt idx="2655">
                  <c:v>1154.2049464239099</c:v>
                </c:pt>
                <c:pt idx="2656">
                  <c:v>1170.7336126182599</c:v>
                </c:pt>
                <c:pt idx="2657">
                  <c:v>1378.1588285943296</c:v>
                </c:pt>
                <c:pt idx="2658">
                  <c:v>1950.17969501364</c:v>
                </c:pt>
                <c:pt idx="2659">
                  <c:v>2009.7057258172501</c:v>
                </c:pt>
                <c:pt idx="2660">
                  <c:v>2058.3690376885706</c:v>
                </c:pt>
                <c:pt idx="2661">
                  <c:v>1680.8919028618598</c:v>
                </c:pt>
                <c:pt idx="2662">
                  <c:v>1323.88810968138</c:v>
                </c:pt>
                <c:pt idx="2663">
                  <c:v>1047.3251580772601</c:v>
                </c:pt>
                <c:pt idx="2664">
                  <c:v>794.58893470358714</c:v>
                </c:pt>
                <c:pt idx="2665">
                  <c:v>574.53222045043378</c:v>
                </c:pt>
                <c:pt idx="2666">
                  <c:v>460.70029609056797</c:v>
                </c:pt>
                <c:pt idx="2667">
                  <c:v>394.28345437438492</c:v>
                </c:pt>
                <c:pt idx="2668">
                  <c:v>745.43102712929692</c:v>
                </c:pt>
                <c:pt idx="2669">
                  <c:v>804.39597678018595</c:v>
                </c:pt>
                <c:pt idx="2670">
                  <c:v>1018.5653228228499</c:v>
                </c:pt>
                <c:pt idx="2671">
                  <c:v>1937.79548922907</c:v>
                </c:pt>
                <c:pt idx="2672">
                  <c:v>1813.36995239467</c:v>
                </c:pt>
                <c:pt idx="2673">
                  <c:v>2156.4755076503607</c:v>
                </c:pt>
                <c:pt idx="2674">
                  <c:v>2026.0023953017101</c:v>
                </c:pt>
                <c:pt idx="2675">
                  <c:v>2599.46787617985</c:v>
                </c:pt>
                <c:pt idx="2676">
                  <c:v>2643.4123765933909</c:v>
                </c:pt>
                <c:pt idx="2677">
                  <c:v>2392.5501848004005</c:v>
                </c:pt>
                <c:pt idx="2678">
                  <c:v>2490.8226766768303</c:v>
                </c:pt>
                <c:pt idx="2679">
                  <c:v>2789.8196607065402</c:v>
                </c:pt>
                <c:pt idx="2680">
                  <c:v>2469.3772939812206</c:v>
                </c:pt>
                <c:pt idx="2681">
                  <c:v>2125.2808501308796</c:v>
                </c:pt>
                <c:pt idx="2682">
                  <c:v>2210.7692191114097</c:v>
                </c:pt>
                <c:pt idx="2683">
                  <c:v>2299.7008939324</c:v>
                </c:pt>
                <c:pt idx="2684">
                  <c:v>2259.2579288760003</c:v>
                </c:pt>
                <c:pt idx="2685">
                  <c:v>2166.6283327439</c:v>
                </c:pt>
                <c:pt idx="2686">
                  <c:v>2068.4032451057496</c:v>
                </c:pt>
                <c:pt idx="2687">
                  <c:v>2258.6754658895002</c:v>
                </c:pt>
                <c:pt idx="2688">
                  <c:v>2481.8945280592902</c:v>
                </c:pt>
                <c:pt idx="2689">
                  <c:v>2350.2497872619097</c:v>
                </c:pt>
                <c:pt idx="2690">
                  <c:v>2109.9300231913803</c:v>
                </c:pt>
                <c:pt idx="2691">
                  <c:v>1934.3962296786999</c:v>
                </c:pt>
                <c:pt idx="2692">
                  <c:v>1870.5723280131697</c:v>
                </c:pt>
                <c:pt idx="2693">
                  <c:v>1975.2121257260101</c:v>
                </c:pt>
                <c:pt idx="2694">
                  <c:v>1883.6115204274599</c:v>
                </c:pt>
                <c:pt idx="2695">
                  <c:v>2029.42931320808</c:v>
                </c:pt>
                <c:pt idx="2696">
                  <c:v>2043.4238775486501</c:v>
                </c:pt>
                <c:pt idx="2697">
                  <c:v>2079.8055096741205</c:v>
                </c:pt>
                <c:pt idx="2698">
                  <c:v>2209.5876702933501</c:v>
                </c:pt>
                <c:pt idx="2699">
                  <c:v>2391.4786301238696</c:v>
                </c:pt>
                <c:pt idx="2700">
                  <c:v>2485.6712726970804</c:v>
                </c:pt>
                <c:pt idx="2701">
                  <c:v>2997.8636549301505</c:v>
                </c:pt>
                <c:pt idx="2702">
                  <c:v>3270.7870092922499</c:v>
                </c:pt>
                <c:pt idx="2703">
                  <c:v>3571.0899571886598</c:v>
                </c:pt>
                <c:pt idx="2704">
                  <c:v>3531.6279487267893</c:v>
                </c:pt>
                <c:pt idx="2705">
                  <c:v>3467.7040965568599</c:v>
                </c:pt>
                <c:pt idx="2706">
                  <c:v>3235.5163773902805</c:v>
                </c:pt>
                <c:pt idx="2707">
                  <c:v>2965.4963828282303</c:v>
                </c:pt>
                <c:pt idx="2708">
                  <c:v>2954.0811946977601</c:v>
                </c:pt>
                <c:pt idx="2709">
                  <c:v>3205.52702581822</c:v>
                </c:pt>
                <c:pt idx="2710">
                  <c:v>3535.7288898591391</c:v>
                </c:pt>
                <c:pt idx="2711">
                  <c:v>3786.5825722572104</c:v>
                </c:pt>
                <c:pt idx="2712">
                  <c:v>3978.3706127474507</c:v>
                </c:pt>
                <c:pt idx="2713">
                  <c:v>3871.3954367007905</c:v>
                </c:pt>
                <c:pt idx="2714">
                  <c:v>4284.2486102913799</c:v>
                </c:pt>
                <c:pt idx="2715">
                  <c:v>4333.59491395232</c:v>
                </c:pt>
                <c:pt idx="2716">
                  <c:v>4218.7160464298313</c:v>
                </c:pt>
                <c:pt idx="2717">
                  <c:v>4153.5425219370509</c:v>
                </c:pt>
                <c:pt idx="2718">
                  <c:v>4282.0031462146499</c:v>
                </c:pt>
                <c:pt idx="2719">
                  <c:v>4628.37755507783</c:v>
                </c:pt>
                <c:pt idx="2720">
                  <c:v>4659.07846328298</c:v>
                </c:pt>
                <c:pt idx="2721">
                  <c:v>4728.6284220431307</c:v>
                </c:pt>
                <c:pt idx="2722">
                  <c:v>4732.7128279848403</c:v>
                </c:pt>
                <c:pt idx="2723">
                  <c:v>4942.5491979127892</c:v>
                </c:pt>
                <c:pt idx="2724">
                  <c:v>5290.2382377693002</c:v>
                </c:pt>
                <c:pt idx="2725">
                  <c:v>5585.4502336490905</c:v>
                </c:pt>
                <c:pt idx="2726">
                  <c:v>5536.5061694761316</c:v>
                </c:pt>
                <c:pt idx="2727">
                  <c:v>5746.2633712382394</c:v>
                </c:pt>
                <c:pt idx="2728">
                  <c:v>5841.3220662497315</c:v>
                </c:pt>
                <c:pt idx="2729">
                  <c:v>5861.3762017164208</c:v>
                </c:pt>
                <c:pt idx="2730">
                  <c:v>6376.3435194045105</c:v>
                </c:pt>
                <c:pt idx="2731">
                  <c:v>6879.4648152109894</c:v>
                </c:pt>
                <c:pt idx="2732">
                  <c:v>7097.38373301516</c:v>
                </c:pt>
                <c:pt idx="2733">
                  <c:v>7127.1971889174001</c:v>
                </c:pt>
                <c:pt idx="2734">
                  <c:v>7065.0192807190506</c:v>
                </c:pt>
                <c:pt idx="2735">
                  <c:v>7186.4130715399706</c:v>
                </c:pt>
                <c:pt idx="2736">
                  <c:v>7360.7181378911</c:v>
                </c:pt>
                <c:pt idx="2737">
                  <c:v>7553.1192015457918</c:v>
                </c:pt>
                <c:pt idx="2738">
                  <c:v>7658.3421265180914</c:v>
                </c:pt>
                <c:pt idx="2739">
                  <c:v>7678.2862786138512</c:v>
                </c:pt>
                <c:pt idx="2740">
                  <c:v>7556.8895455003203</c:v>
                </c:pt>
                <c:pt idx="2741">
                  <c:v>7522.1824494895218</c:v>
                </c:pt>
                <c:pt idx="2742">
                  <c:v>7707.4627366333407</c:v>
                </c:pt>
                <c:pt idx="2743">
                  <c:v>7798.4102059997304</c:v>
                </c:pt>
                <c:pt idx="2744">
                  <c:v>7797.44757050715</c:v>
                </c:pt>
                <c:pt idx="2745">
                  <c:v>7706.3446707409703</c:v>
                </c:pt>
                <c:pt idx="2746">
                  <c:v>7702.2399095417404</c:v>
                </c:pt>
                <c:pt idx="2747">
                  <c:v>7674.1295390202613</c:v>
                </c:pt>
                <c:pt idx="2748">
                  <c:v>7592.9951454799011</c:v>
                </c:pt>
                <c:pt idx="2749">
                  <c:v>7486.0439678877001</c:v>
                </c:pt>
                <c:pt idx="2750">
                  <c:v>7604.08901685611</c:v>
                </c:pt>
                <c:pt idx="2751">
                  <c:v>7585.4355293167901</c:v>
                </c:pt>
                <c:pt idx="2752">
                  <c:v>7484.4874938117791</c:v>
                </c:pt>
                <c:pt idx="2753">
                  <c:v>7585.7007589603891</c:v>
                </c:pt>
                <c:pt idx="2754">
                  <c:v>7977.4395597102493</c:v>
                </c:pt>
                <c:pt idx="2755">
                  <c:v>8184.4277642012003</c:v>
                </c:pt>
                <c:pt idx="2756">
                  <c:v>8175.9012885068205</c:v>
                </c:pt>
                <c:pt idx="2757">
                  <c:v>8831.0689920934474</c:v>
                </c:pt>
                <c:pt idx="2758">
                  <c:v>9063.6616238820588</c:v>
                </c:pt>
                <c:pt idx="2759">
                  <c:v>8880.8083195840572</c:v>
                </c:pt>
                <c:pt idx="2760">
                  <c:v>8661.9930953154399</c:v>
                </c:pt>
                <c:pt idx="2761">
                  <c:v>8530.1072629837381</c:v>
                </c:pt>
                <c:pt idx="2762">
                  <c:v>8682.8082872216801</c:v>
                </c:pt>
                <c:pt idx="2763">
                  <c:v>8341.3580204747559</c:v>
                </c:pt>
                <c:pt idx="2764">
                  <c:v>8160.0093105414699</c:v>
                </c:pt>
                <c:pt idx="2765">
                  <c:v>8060.3254831654913</c:v>
                </c:pt>
                <c:pt idx="2766">
                  <c:v>8170.7142328769205</c:v>
                </c:pt>
                <c:pt idx="2767">
                  <c:v>8048.1376574285996</c:v>
                </c:pt>
                <c:pt idx="2768">
                  <c:v>7814.1267342733618</c:v>
                </c:pt>
                <c:pt idx="2769">
                  <c:v>7785.4963103637101</c:v>
                </c:pt>
                <c:pt idx="2770">
                  <c:v>7877.6179664412412</c:v>
                </c:pt>
                <c:pt idx="2771">
                  <c:v>7847.2152412951509</c:v>
                </c:pt>
                <c:pt idx="2772">
                  <c:v>7771.64478944652</c:v>
                </c:pt>
                <c:pt idx="2773">
                  <c:v>7840.9818881853398</c:v>
                </c:pt>
                <c:pt idx="2774">
                  <c:v>7801.5888928738696</c:v>
                </c:pt>
                <c:pt idx="2775">
                  <c:v>7591.5904318638013</c:v>
                </c:pt>
                <c:pt idx="2776">
                  <c:v>7512.2581992115001</c:v>
                </c:pt>
                <c:pt idx="2777">
                  <c:v>7404.427083946719</c:v>
                </c:pt>
                <c:pt idx="2778">
                  <c:v>7167.1646328918314</c:v>
                </c:pt>
                <c:pt idx="2779">
                  <c:v>6949.5411409462095</c:v>
                </c:pt>
                <c:pt idx="2780">
                  <c:v>7372.99354042097</c:v>
                </c:pt>
                <c:pt idx="2781">
                  <c:v>7287.5663045782612</c:v>
                </c:pt>
                <c:pt idx="2782">
                  <c:v>7112.4288904937703</c:v>
                </c:pt>
                <c:pt idx="2783">
                  <c:v>6938.8359082936404</c:v>
                </c:pt>
                <c:pt idx="2784">
                  <c:v>6632.5685623463096</c:v>
                </c:pt>
                <c:pt idx="2785">
                  <c:v>6260.9826311822908</c:v>
                </c:pt>
                <c:pt idx="2786">
                  <c:v>6086.7974477404086</c:v>
                </c:pt>
                <c:pt idx="2787">
                  <c:v>5933.8289798465503</c:v>
                </c:pt>
                <c:pt idx="2788">
                  <c:v>5750.6144341732816</c:v>
                </c:pt>
                <c:pt idx="2789">
                  <c:v>5742.5035653507202</c:v>
                </c:pt>
                <c:pt idx="2790">
                  <c:v>5615.6572610851917</c:v>
                </c:pt>
                <c:pt idx="2791">
                  <c:v>5371.6312198780506</c:v>
                </c:pt>
                <c:pt idx="2792">
                  <c:v>5063.7615693707112</c:v>
                </c:pt>
                <c:pt idx="2793">
                  <c:v>4856.772606015621</c:v>
                </c:pt>
                <c:pt idx="2794">
                  <c:v>4959.8293199190302</c:v>
                </c:pt>
                <c:pt idx="2795">
                  <c:v>4887.0173207043499</c:v>
                </c:pt>
                <c:pt idx="2796">
                  <c:v>4658.2813757891699</c:v>
                </c:pt>
                <c:pt idx="2797">
                  <c:v>4392.0249657186605</c:v>
                </c:pt>
                <c:pt idx="2798">
                  <c:v>4175.2713353839099</c:v>
                </c:pt>
                <c:pt idx="2799">
                  <c:v>3936.22789050349</c:v>
                </c:pt>
                <c:pt idx="2800">
                  <c:v>3866.68870266249</c:v>
                </c:pt>
                <c:pt idx="2801">
                  <c:v>3910.9885313929499</c:v>
                </c:pt>
                <c:pt idx="2802">
                  <c:v>3729.1202866542399</c:v>
                </c:pt>
                <c:pt idx="2803">
                  <c:v>3482.4934486647298</c:v>
                </c:pt>
                <c:pt idx="2804">
                  <c:v>3248.6187760028502</c:v>
                </c:pt>
                <c:pt idx="2805">
                  <c:v>3037.8917168065313</c:v>
                </c:pt>
                <c:pt idx="2806">
                  <c:v>2843.16588603121</c:v>
                </c:pt>
                <c:pt idx="2807">
                  <c:v>2675.6286442960695</c:v>
                </c:pt>
                <c:pt idx="2808">
                  <c:v>2534.7146538553902</c:v>
                </c:pt>
                <c:pt idx="2809">
                  <c:v>2596.06097943136</c:v>
                </c:pt>
                <c:pt idx="2810">
                  <c:v>2502.9360733079902</c:v>
                </c:pt>
                <c:pt idx="2811">
                  <c:v>2374.1771938727907</c:v>
                </c:pt>
                <c:pt idx="2812">
                  <c:v>2232.93443565503</c:v>
                </c:pt>
                <c:pt idx="2813">
                  <c:v>2094.3955634549402</c:v>
                </c:pt>
                <c:pt idx="2814">
                  <c:v>1968.49773180386</c:v>
                </c:pt>
                <c:pt idx="2815">
                  <c:v>1858.9315971901603</c:v>
                </c:pt>
                <c:pt idx="2816">
                  <c:v>1756.5253380767599</c:v>
                </c:pt>
                <c:pt idx="2817">
                  <c:v>1663.8776685389898</c:v>
                </c:pt>
                <c:pt idx="2818">
                  <c:v>1579.53930208423</c:v>
                </c:pt>
                <c:pt idx="2819">
                  <c:v>1501.2466608058101</c:v>
                </c:pt>
                <c:pt idx="2820">
                  <c:v>1428.0258217660103</c:v>
                </c:pt>
                <c:pt idx="2821">
                  <c:v>1359.1900634603501</c:v>
                </c:pt>
                <c:pt idx="2822">
                  <c:v>1296.7632468104196</c:v>
                </c:pt>
                <c:pt idx="2823">
                  <c:v>1235.8143994954298</c:v>
                </c:pt>
                <c:pt idx="2824">
                  <c:v>1179.1171799123599</c:v>
                </c:pt>
                <c:pt idx="2825">
                  <c:v>1123.4274824172301</c:v>
                </c:pt>
                <c:pt idx="2826">
                  <c:v>1092.8936055972199</c:v>
                </c:pt>
                <c:pt idx="2827">
                  <c:v>1074.6965191577701</c:v>
                </c:pt>
                <c:pt idx="2828">
                  <c:v>1237.1387748372599</c:v>
                </c:pt>
                <c:pt idx="2829">
                  <c:v>1415.7223756606202</c:v>
                </c:pt>
                <c:pt idx="2830">
                  <c:v>1431.8887861845601</c:v>
                </c:pt>
                <c:pt idx="2831">
                  <c:v>1441.69772549257</c:v>
                </c:pt>
                <c:pt idx="2832">
                  <c:v>1408.8489457821902</c:v>
                </c:pt>
                <c:pt idx="2833">
                  <c:v>1319.6310451230099</c:v>
                </c:pt>
                <c:pt idx="2834">
                  <c:v>1249.8679124965199</c:v>
                </c:pt>
                <c:pt idx="2835">
                  <c:v>1213.96916191987</c:v>
                </c:pt>
                <c:pt idx="2836">
                  <c:v>1157.7657529155902</c:v>
                </c:pt>
                <c:pt idx="2837">
                  <c:v>1089.3927265833997</c:v>
                </c:pt>
                <c:pt idx="2838">
                  <c:v>1058.6952890037999</c:v>
                </c:pt>
                <c:pt idx="2839">
                  <c:v>1004.0178976476801</c:v>
                </c:pt>
                <c:pt idx="2840">
                  <c:v>937.26634018599282</c:v>
                </c:pt>
                <c:pt idx="2841">
                  <c:v>869.78380394487317</c:v>
                </c:pt>
                <c:pt idx="2842">
                  <c:v>806.66019447868507</c:v>
                </c:pt>
                <c:pt idx="2843">
                  <c:v>755.63449146717619</c:v>
                </c:pt>
                <c:pt idx="2844">
                  <c:v>705.18759730355794</c:v>
                </c:pt>
                <c:pt idx="2845">
                  <c:v>659.10944528196501</c:v>
                </c:pt>
                <c:pt idx="2846">
                  <c:v>618.13327039909109</c:v>
                </c:pt>
                <c:pt idx="2847">
                  <c:v>581.82979804917215</c:v>
                </c:pt>
                <c:pt idx="2848">
                  <c:v>549.43871178416896</c:v>
                </c:pt>
                <c:pt idx="2849">
                  <c:v>520.20720454112609</c:v>
                </c:pt>
                <c:pt idx="2850">
                  <c:v>493.50260549891601</c:v>
                </c:pt>
                <c:pt idx="2851">
                  <c:v>468.84159917432606</c:v>
                </c:pt>
                <c:pt idx="2852">
                  <c:v>445.87306337603098</c:v>
                </c:pt>
                <c:pt idx="2853">
                  <c:v>424.33064525132102</c:v>
                </c:pt>
                <c:pt idx="2854">
                  <c:v>404.01963276322198</c:v>
                </c:pt>
                <c:pt idx="2855">
                  <c:v>384.79888590248095</c:v>
                </c:pt>
                <c:pt idx="2856">
                  <c:v>366.56572381439605</c:v>
                </c:pt>
                <c:pt idx="2857">
                  <c:v>349.24320190696301</c:v>
                </c:pt>
                <c:pt idx="2858">
                  <c:v>332.76708940598593</c:v>
                </c:pt>
                <c:pt idx="2859">
                  <c:v>317.08739362579502</c:v>
                </c:pt>
                <c:pt idx="2860">
                  <c:v>302.17008818855606</c:v>
                </c:pt>
                <c:pt idx="2861">
                  <c:v>288.03782837806705</c:v>
                </c:pt>
                <c:pt idx="2862">
                  <c:v>274.59719097360795</c:v>
                </c:pt>
                <c:pt idx="2863">
                  <c:v>261.7773077473089</c:v>
                </c:pt>
                <c:pt idx="2864">
                  <c:v>249.693272885749</c:v>
                </c:pt>
                <c:pt idx="2865">
                  <c:v>238.14153807104196</c:v>
                </c:pt>
                <c:pt idx="2866">
                  <c:v>227.68711959352899</c:v>
                </c:pt>
                <c:pt idx="2867">
                  <c:v>217.87231194024201</c:v>
                </c:pt>
                <c:pt idx="2868">
                  <c:v>208.37786102573699</c:v>
                </c:pt>
                <c:pt idx="2869">
                  <c:v>199.10456637387696</c:v>
                </c:pt>
                <c:pt idx="2870">
                  <c:v>190.05427270269101</c:v>
                </c:pt>
                <c:pt idx="2871">
                  <c:v>181.28388317034495</c:v>
                </c:pt>
                <c:pt idx="2872">
                  <c:v>172.84108962310196</c:v>
                </c:pt>
                <c:pt idx="2873">
                  <c:v>164.74591178368598</c:v>
                </c:pt>
                <c:pt idx="2874">
                  <c:v>157.00295717505099</c:v>
                </c:pt>
                <c:pt idx="2875">
                  <c:v>149.60951361081194</c:v>
                </c:pt>
                <c:pt idx="2876">
                  <c:v>142.55795053935097</c:v>
                </c:pt>
                <c:pt idx="2877">
                  <c:v>135.83716670026899</c:v>
                </c:pt>
                <c:pt idx="2878">
                  <c:v>129.43409395352799</c:v>
                </c:pt>
                <c:pt idx="2879">
                  <c:v>123.33468591695301</c:v>
                </c:pt>
                <c:pt idx="2880">
                  <c:v>117.524713915755</c:v>
                </c:pt>
                <c:pt idx="2881">
                  <c:v>111.990231148823</c:v>
                </c:pt>
                <c:pt idx="2882">
                  <c:v>106.71796869117003</c:v>
                </c:pt>
                <c:pt idx="2883">
                  <c:v>101.69506542732698</c:v>
                </c:pt>
                <c:pt idx="2884">
                  <c:v>96.90933510675157</c:v>
                </c:pt>
                <c:pt idx="2885">
                  <c:v>92.349365378270605</c:v>
                </c:pt>
                <c:pt idx="2886">
                  <c:v>88.006020419086681</c:v>
                </c:pt>
                <c:pt idx="2887">
                  <c:v>83.867966260031594</c:v>
                </c:pt>
                <c:pt idx="2888">
                  <c:v>79.924586263812415</c:v>
                </c:pt>
                <c:pt idx="2889">
                  <c:v>76.166283175600583</c:v>
                </c:pt>
                <c:pt idx="2890">
                  <c:v>72.584294915528901</c:v>
                </c:pt>
                <c:pt idx="2891">
                  <c:v>69.171289499855106</c:v>
                </c:pt>
                <c:pt idx="2892">
                  <c:v>65.918578093913879</c:v>
                </c:pt>
                <c:pt idx="2893">
                  <c:v>62.826170253283692</c:v>
                </c:pt>
                <c:pt idx="2894">
                  <c:v>59.881467927700889</c:v>
                </c:pt>
                <c:pt idx="2895">
                  <c:v>57.074357378583905</c:v>
                </c:pt>
                <c:pt idx="2896">
                  <c:v>54.396225393245999</c:v>
                </c:pt>
                <c:pt idx="2897">
                  <c:v>51.841337617563489</c:v>
                </c:pt>
                <c:pt idx="2898">
                  <c:v>49.404654171249284</c:v>
                </c:pt>
                <c:pt idx="2899">
                  <c:v>47.081366995305899</c:v>
                </c:pt>
                <c:pt idx="2900">
                  <c:v>44.866766081972898</c:v>
                </c:pt>
                <c:pt idx="2901">
                  <c:v>42.756148919513201</c:v>
                </c:pt>
                <c:pt idx="2902">
                  <c:v>40.744750401751197</c:v>
                </c:pt>
                <c:pt idx="2903">
                  <c:v>38.828072646676304</c:v>
                </c:pt>
                <c:pt idx="2904">
                  <c:v>37.001458236212194</c:v>
                </c:pt>
                <c:pt idx="2905">
                  <c:v>35.261105541005008</c:v>
                </c:pt>
                <c:pt idx="2906">
                  <c:v>33.604521252404197</c:v>
                </c:pt>
                <c:pt idx="2907">
                  <c:v>32.025029618906807</c:v>
                </c:pt>
                <c:pt idx="2908">
                  <c:v>30.531791063369202</c:v>
                </c:pt>
                <c:pt idx="2909">
                  <c:v>29.160688879106502</c:v>
                </c:pt>
                <c:pt idx="2910">
                  <c:v>27.886621955815599</c:v>
                </c:pt>
                <c:pt idx="2911">
                  <c:v>26.677040979529597</c:v>
                </c:pt>
                <c:pt idx="2912">
                  <c:v>25.5068000398383</c:v>
                </c:pt>
                <c:pt idx="2913">
                  <c:v>24.3665961728165</c:v>
                </c:pt>
                <c:pt idx="2914">
                  <c:v>23.261965367896206</c:v>
                </c:pt>
                <c:pt idx="2915">
                  <c:v>22.204183770927095</c:v>
                </c:pt>
                <c:pt idx="2916">
                  <c:v>21.183968032192201</c:v>
                </c:pt>
                <c:pt idx="2917">
                  <c:v>20.701408922825902</c:v>
                </c:pt>
                <c:pt idx="2918">
                  <c:v>20.197938586163897</c:v>
                </c:pt>
                <c:pt idx="2919">
                  <c:v>31.938481180254101</c:v>
                </c:pt>
                <c:pt idx="2920">
                  <c:v>55.036744059797286</c:v>
                </c:pt>
                <c:pt idx="2921">
                  <c:v>65.693089198620868</c:v>
                </c:pt>
                <c:pt idx="2922">
                  <c:v>65.057395158741969</c:v>
                </c:pt>
                <c:pt idx="2923">
                  <c:v>58.325873165887593</c:v>
                </c:pt>
                <c:pt idx="2924">
                  <c:v>49.611875663348286</c:v>
                </c:pt>
                <c:pt idx="2925">
                  <c:v>41.226375715059511</c:v>
                </c:pt>
                <c:pt idx="2926">
                  <c:v>34.140884523793886</c:v>
                </c:pt>
                <c:pt idx="2927">
                  <c:v>28.559249320163193</c:v>
                </c:pt>
                <c:pt idx="2928">
                  <c:v>24.3285631559405</c:v>
                </c:pt>
                <c:pt idx="2929">
                  <c:v>21.177363264593801</c:v>
                </c:pt>
                <c:pt idx="2930">
                  <c:v>18.851088069947604</c:v>
                </c:pt>
                <c:pt idx="2931">
                  <c:v>17.100520872759894</c:v>
                </c:pt>
                <c:pt idx="2932">
                  <c:v>15.744948424157899</c:v>
                </c:pt>
                <c:pt idx="2933">
                  <c:v>14.693912274673202</c:v>
                </c:pt>
                <c:pt idx="2934">
                  <c:v>13.836824604011801</c:v>
                </c:pt>
                <c:pt idx="2935">
                  <c:v>13.097685685923199</c:v>
                </c:pt>
                <c:pt idx="2936">
                  <c:v>12.440182766005202</c:v>
                </c:pt>
                <c:pt idx="2937">
                  <c:v>11.869843103962701</c:v>
                </c:pt>
                <c:pt idx="2938">
                  <c:v>11.434289024650299</c:v>
                </c:pt>
                <c:pt idx="2939">
                  <c:v>11.339501673407302</c:v>
                </c:pt>
                <c:pt idx="2940">
                  <c:v>11.3422703389574</c:v>
                </c:pt>
                <c:pt idx="2941">
                  <c:v>11.291702117978399</c:v>
                </c:pt>
                <c:pt idx="2942">
                  <c:v>11.118239641744999</c:v>
                </c:pt>
                <c:pt idx="2943">
                  <c:v>10.8242179212609</c:v>
                </c:pt>
                <c:pt idx="2944">
                  <c:v>10.4432710386679</c:v>
                </c:pt>
                <c:pt idx="2945">
                  <c:v>10.013041786309998</c:v>
                </c:pt>
                <c:pt idx="2946">
                  <c:v>9.5642575459670596</c:v>
                </c:pt>
                <c:pt idx="2947">
                  <c:v>9.191601686756929</c:v>
                </c:pt>
                <c:pt idx="2948">
                  <c:v>8.8567167389412234</c:v>
                </c:pt>
                <c:pt idx="2949">
                  <c:v>8.5252119850617074</c:v>
                </c:pt>
                <c:pt idx="2950">
                  <c:v>8.1857174398375196</c:v>
                </c:pt>
                <c:pt idx="2951">
                  <c:v>7.8627368579403978</c:v>
                </c:pt>
                <c:pt idx="2952">
                  <c:v>21.058689060220196</c:v>
                </c:pt>
                <c:pt idx="2953">
                  <c:v>52.0136703219355</c:v>
                </c:pt>
                <c:pt idx="2954">
                  <c:v>66.381262070679583</c:v>
                </c:pt>
                <c:pt idx="2955">
                  <c:v>65.358121551089667</c:v>
                </c:pt>
                <c:pt idx="2956">
                  <c:v>56.296006117054006</c:v>
                </c:pt>
                <c:pt idx="2957">
                  <c:v>44.919137254786392</c:v>
                </c:pt>
                <c:pt idx="2958">
                  <c:v>34.309039223367996</c:v>
                </c:pt>
                <c:pt idx="2959">
                  <c:v>25.664831820209603</c:v>
                </c:pt>
                <c:pt idx="2960">
                  <c:v>19.2064157312624</c:v>
                </c:pt>
                <c:pt idx="2961">
                  <c:v>14.563665573495202</c:v>
                </c:pt>
                <c:pt idx="2962">
                  <c:v>11.309136251028404</c:v>
                </c:pt>
                <c:pt idx="2963">
                  <c:v>9.0628256933730693</c:v>
                </c:pt>
                <c:pt idx="2964">
                  <c:v>7.531043176451611</c:v>
                </c:pt>
                <c:pt idx="2965">
                  <c:v>6.5264534574995299</c:v>
                </c:pt>
                <c:pt idx="2966">
                  <c:v>5.8515804842282</c:v>
                </c:pt>
                <c:pt idx="2967">
                  <c:v>5.3721239903974896</c:v>
                </c:pt>
                <c:pt idx="2968">
                  <c:v>6.4646423130606507</c:v>
                </c:pt>
                <c:pt idx="2969">
                  <c:v>11.667361294530901</c:v>
                </c:pt>
                <c:pt idx="2970">
                  <c:v>18.5078630415207</c:v>
                </c:pt>
                <c:pt idx="2971">
                  <c:v>23.094894400392203</c:v>
                </c:pt>
                <c:pt idx="2972">
                  <c:v>24.801652412738001</c:v>
                </c:pt>
                <c:pt idx="2973">
                  <c:v>24.361712141449097</c:v>
                </c:pt>
                <c:pt idx="2974">
                  <c:v>28.096506017561392</c:v>
                </c:pt>
                <c:pt idx="2975">
                  <c:v>61.648862680289902</c:v>
                </c:pt>
                <c:pt idx="2976">
                  <c:v>74.506847823692269</c:v>
                </c:pt>
                <c:pt idx="2977">
                  <c:v>77.232842194685873</c:v>
                </c:pt>
                <c:pt idx="2978">
                  <c:v>72.167162701246596</c:v>
                </c:pt>
                <c:pt idx="2979">
                  <c:v>64.398942126720073</c:v>
                </c:pt>
                <c:pt idx="2980">
                  <c:v>68.353024314378999</c:v>
                </c:pt>
                <c:pt idx="2981">
                  <c:v>66.912678706777982</c:v>
                </c:pt>
                <c:pt idx="2982">
                  <c:v>59.635136663796196</c:v>
                </c:pt>
                <c:pt idx="2983">
                  <c:v>49.855526231733592</c:v>
                </c:pt>
                <c:pt idx="2984">
                  <c:v>40.133536691351104</c:v>
                </c:pt>
                <c:pt idx="2985">
                  <c:v>31.757947361950105</c:v>
                </c:pt>
                <c:pt idx="2986">
                  <c:v>25.112831372211399</c:v>
                </c:pt>
                <c:pt idx="2987">
                  <c:v>20.114997422422107</c:v>
                </c:pt>
                <c:pt idx="2988">
                  <c:v>19.012174089816103</c:v>
                </c:pt>
                <c:pt idx="2989">
                  <c:v>25.254100725020798</c:v>
                </c:pt>
                <c:pt idx="2990">
                  <c:v>34.347681229009389</c:v>
                </c:pt>
                <c:pt idx="2991">
                  <c:v>46.463574118896396</c:v>
                </c:pt>
                <c:pt idx="2992">
                  <c:v>102.22677201044297</c:v>
                </c:pt>
                <c:pt idx="2993">
                  <c:v>149.97722895269206</c:v>
                </c:pt>
                <c:pt idx="2994">
                  <c:v>204.98595374758099</c:v>
                </c:pt>
                <c:pt idx="2995">
                  <c:v>214.56034509764601</c:v>
                </c:pt>
                <c:pt idx="2996">
                  <c:v>191.86610654046802</c:v>
                </c:pt>
                <c:pt idx="2997">
                  <c:v>154.57456054886694</c:v>
                </c:pt>
                <c:pt idx="2998">
                  <c:v>368.1933034571129</c:v>
                </c:pt>
                <c:pt idx="2999">
                  <c:v>554.25189699220698</c:v>
                </c:pt>
                <c:pt idx="3000">
                  <c:v>539.96739043660705</c:v>
                </c:pt>
                <c:pt idx="3001">
                  <c:v>445.68554105034798</c:v>
                </c:pt>
                <c:pt idx="3002">
                  <c:v>336.29277762051896</c:v>
                </c:pt>
                <c:pt idx="3003">
                  <c:v>239.90983528678998</c:v>
                </c:pt>
                <c:pt idx="3004">
                  <c:v>164.91274281221703</c:v>
                </c:pt>
                <c:pt idx="3005">
                  <c:v>110.656733664736</c:v>
                </c:pt>
                <c:pt idx="3006">
                  <c:v>75.803815547297901</c:v>
                </c:pt>
                <c:pt idx="3007">
                  <c:v>71.183010956065885</c:v>
                </c:pt>
                <c:pt idx="3008">
                  <c:v>71.987966029872808</c:v>
                </c:pt>
                <c:pt idx="3009">
                  <c:v>309.31756081053203</c:v>
                </c:pt>
                <c:pt idx="3010">
                  <c:v>329.58982059221501</c:v>
                </c:pt>
                <c:pt idx="3011">
                  <c:v>379.82721772148199</c:v>
                </c:pt>
                <c:pt idx="3012">
                  <c:v>359.3463401729</c:v>
                </c:pt>
                <c:pt idx="3013">
                  <c:v>288.28669361977302</c:v>
                </c:pt>
                <c:pt idx="3014">
                  <c:v>211.685515901093</c:v>
                </c:pt>
                <c:pt idx="3015">
                  <c:v>148.22823297842803</c:v>
                </c:pt>
                <c:pt idx="3016">
                  <c:v>100.33182318574102</c:v>
                </c:pt>
                <c:pt idx="3017">
                  <c:v>67.226618892526673</c:v>
                </c:pt>
                <c:pt idx="3018">
                  <c:v>51.714987822335701</c:v>
                </c:pt>
                <c:pt idx="3019">
                  <c:v>44.645955044141111</c:v>
                </c:pt>
                <c:pt idx="3020">
                  <c:v>32.643285793494591</c:v>
                </c:pt>
                <c:pt idx="3021">
                  <c:v>45.501676547976096</c:v>
                </c:pt>
                <c:pt idx="3022">
                  <c:v>61.806660881851194</c:v>
                </c:pt>
                <c:pt idx="3023">
                  <c:v>182.45663519446296</c:v>
                </c:pt>
                <c:pt idx="3024">
                  <c:v>250.52942028540701</c:v>
                </c:pt>
                <c:pt idx="3025">
                  <c:v>262.64954362049804</c:v>
                </c:pt>
                <c:pt idx="3026">
                  <c:v>232.72940678839299</c:v>
                </c:pt>
                <c:pt idx="3027">
                  <c:v>189.050468767344</c:v>
                </c:pt>
                <c:pt idx="3028">
                  <c:v>144.612061672973</c:v>
                </c:pt>
                <c:pt idx="3029">
                  <c:v>105.65160562820802</c:v>
                </c:pt>
                <c:pt idx="3030">
                  <c:v>74.677735495396888</c:v>
                </c:pt>
                <c:pt idx="3031">
                  <c:v>53.026714167969807</c:v>
                </c:pt>
                <c:pt idx="3032">
                  <c:v>43.636860338287903</c:v>
                </c:pt>
                <c:pt idx="3033">
                  <c:v>82.997667531220415</c:v>
                </c:pt>
                <c:pt idx="3034">
                  <c:v>85.962735878968289</c:v>
                </c:pt>
                <c:pt idx="3035">
                  <c:v>137.80583790365904</c:v>
                </c:pt>
                <c:pt idx="3036">
                  <c:v>152.60767699165297</c:v>
                </c:pt>
                <c:pt idx="3037">
                  <c:v>156.096601255031</c:v>
                </c:pt>
                <c:pt idx="3038">
                  <c:v>186.55323419054997</c:v>
                </c:pt>
                <c:pt idx="3039">
                  <c:v>184.14076515735997</c:v>
                </c:pt>
                <c:pt idx="3040">
                  <c:v>160.05760625205403</c:v>
                </c:pt>
                <c:pt idx="3041">
                  <c:v>128.38094284611003</c:v>
                </c:pt>
                <c:pt idx="3042">
                  <c:v>98.70126586489252</c:v>
                </c:pt>
                <c:pt idx="3043">
                  <c:v>77.54520417495408</c:v>
                </c:pt>
                <c:pt idx="3044">
                  <c:v>267.87185728243099</c:v>
                </c:pt>
                <c:pt idx="3045">
                  <c:v>463.35852741688592</c:v>
                </c:pt>
                <c:pt idx="3046">
                  <c:v>794.84600212714201</c:v>
                </c:pt>
                <c:pt idx="3047">
                  <c:v>882.58533461882519</c:v>
                </c:pt>
                <c:pt idx="3048">
                  <c:v>763.8787411275872</c:v>
                </c:pt>
                <c:pt idx="3049">
                  <c:v>583.58184745539609</c:v>
                </c:pt>
                <c:pt idx="3050">
                  <c:v>953.40353030261394</c:v>
                </c:pt>
                <c:pt idx="3051">
                  <c:v>1177.14911340191</c:v>
                </c:pt>
                <c:pt idx="3052">
                  <c:v>1043.25620713537</c:v>
                </c:pt>
                <c:pt idx="3053">
                  <c:v>1066.50490388552</c:v>
                </c:pt>
                <c:pt idx="3054">
                  <c:v>924.83890578359194</c:v>
                </c:pt>
                <c:pt idx="3055">
                  <c:v>827.39588577709617</c:v>
                </c:pt>
                <c:pt idx="3056">
                  <c:v>851.91742506906598</c:v>
                </c:pt>
                <c:pt idx="3057">
                  <c:v>1670.35849662428</c:v>
                </c:pt>
                <c:pt idx="3058">
                  <c:v>2477.9750151379103</c:v>
                </c:pt>
                <c:pt idx="3059">
                  <c:v>2981.8355395156104</c:v>
                </c:pt>
                <c:pt idx="3060">
                  <c:v>2800.3036771334605</c:v>
                </c:pt>
                <c:pt idx="3061">
                  <c:v>2651.0456603634098</c:v>
                </c:pt>
                <c:pt idx="3062">
                  <c:v>2609.3282938318803</c:v>
                </c:pt>
                <c:pt idx="3063">
                  <c:v>2194.8988910318999</c:v>
                </c:pt>
                <c:pt idx="3064">
                  <c:v>1901.1533742844497</c:v>
                </c:pt>
                <c:pt idx="3065">
                  <c:v>2285.9710977047403</c:v>
                </c:pt>
                <c:pt idx="3066">
                  <c:v>2437.4785031717402</c:v>
                </c:pt>
                <c:pt idx="3067">
                  <c:v>2362.4536626439904</c:v>
                </c:pt>
                <c:pt idx="3068">
                  <c:v>2241.4792712016501</c:v>
                </c:pt>
                <c:pt idx="3069">
                  <c:v>1882.4953403586899</c:v>
                </c:pt>
                <c:pt idx="3070">
                  <c:v>1850.64240316018</c:v>
                </c:pt>
                <c:pt idx="3071">
                  <c:v>1789.1773706356398</c:v>
                </c:pt>
                <c:pt idx="3072">
                  <c:v>1864.2937802161198</c:v>
                </c:pt>
                <c:pt idx="3073">
                  <c:v>1715.7705061210902</c:v>
                </c:pt>
                <c:pt idx="3074">
                  <c:v>1582.2411101620801</c:v>
                </c:pt>
                <c:pt idx="3075">
                  <c:v>1552.7405927751402</c:v>
                </c:pt>
                <c:pt idx="3076">
                  <c:v>1500.6292165803898</c:v>
                </c:pt>
                <c:pt idx="3077">
                  <c:v>1354.67726486673</c:v>
                </c:pt>
                <c:pt idx="3078">
                  <c:v>1202.8850169882001</c:v>
                </c:pt>
                <c:pt idx="3079">
                  <c:v>1191.0721437393997</c:v>
                </c:pt>
                <c:pt idx="3080">
                  <c:v>1345.1737865842699</c:v>
                </c:pt>
                <c:pt idx="3081">
                  <c:v>1457.4476675089802</c:v>
                </c:pt>
                <c:pt idx="3082">
                  <c:v>1410.40659059683</c:v>
                </c:pt>
                <c:pt idx="3083">
                  <c:v>1344.7351907047803</c:v>
                </c:pt>
                <c:pt idx="3084">
                  <c:v>1222.56584943862</c:v>
                </c:pt>
                <c:pt idx="3085">
                  <c:v>1115.1489618319399</c:v>
                </c:pt>
                <c:pt idx="3086">
                  <c:v>1178.28353365777</c:v>
                </c:pt>
                <c:pt idx="3087">
                  <c:v>1229.3673525778197</c:v>
                </c:pt>
                <c:pt idx="3088">
                  <c:v>1250.7071010776001</c:v>
                </c:pt>
                <c:pt idx="3089">
                  <c:v>1254.3082757645902</c:v>
                </c:pt>
                <c:pt idx="3090">
                  <c:v>1318.8721483919596</c:v>
                </c:pt>
                <c:pt idx="3091">
                  <c:v>1311.0077073316202</c:v>
                </c:pt>
                <c:pt idx="3092">
                  <c:v>1288.48138430069</c:v>
                </c:pt>
                <c:pt idx="3093">
                  <c:v>1266.3401611817303</c:v>
                </c:pt>
                <c:pt idx="3094">
                  <c:v>1454.5968520616102</c:v>
                </c:pt>
                <c:pt idx="3095">
                  <c:v>1500.4002322340398</c:v>
                </c:pt>
                <c:pt idx="3096">
                  <c:v>1604.8416641674</c:v>
                </c:pt>
                <c:pt idx="3097">
                  <c:v>2035.26989988542</c:v>
                </c:pt>
                <c:pt idx="3098">
                  <c:v>2533.32959492286</c:v>
                </c:pt>
                <c:pt idx="3099">
                  <c:v>2864.5271546612703</c:v>
                </c:pt>
                <c:pt idx="3100">
                  <c:v>3095.6331761742408</c:v>
                </c:pt>
                <c:pt idx="3101">
                  <c:v>3129.7837549615901</c:v>
                </c:pt>
                <c:pt idx="3102">
                  <c:v>3068.5523667464604</c:v>
                </c:pt>
                <c:pt idx="3103">
                  <c:v>2959.1502806859298</c:v>
                </c:pt>
                <c:pt idx="3104">
                  <c:v>3034.7175622922705</c:v>
                </c:pt>
                <c:pt idx="3105">
                  <c:v>3210.0831250649098</c:v>
                </c:pt>
                <c:pt idx="3106">
                  <c:v>3387.5022805057897</c:v>
                </c:pt>
                <c:pt idx="3107">
                  <c:v>3438.74392356516</c:v>
                </c:pt>
                <c:pt idx="3108">
                  <c:v>3311.0844085459298</c:v>
                </c:pt>
                <c:pt idx="3109">
                  <c:v>3385.29437492127</c:v>
                </c:pt>
                <c:pt idx="3110">
                  <c:v>3677.7448323231797</c:v>
                </c:pt>
                <c:pt idx="3111">
                  <c:v>3764.6904953651997</c:v>
                </c:pt>
                <c:pt idx="3112">
                  <c:v>3767.64200386312</c:v>
                </c:pt>
                <c:pt idx="3113">
                  <c:v>3788.13512916848</c:v>
                </c:pt>
                <c:pt idx="3114">
                  <c:v>3822.0732887280797</c:v>
                </c:pt>
                <c:pt idx="3115">
                  <c:v>3847.3197565087407</c:v>
                </c:pt>
                <c:pt idx="3116">
                  <c:v>3913.7489528838601</c:v>
                </c:pt>
                <c:pt idx="3117">
                  <c:v>4306.3376128636201</c:v>
                </c:pt>
                <c:pt idx="3118">
                  <c:v>4730.7950926126196</c:v>
                </c:pt>
                <c:pt idx="3119">
                  <c:v>5204.4785477193391</c:v>
                </c:pt>
                <c:pt idx="3120">
                  <c:v>5492.6472635766213</c:v>
                </c:pt>
                <c:pt idx="3121">
                  <c:v>5512.9252887214207</c:v>
                </c:pt>
                <c:pt idx="3122">
                  <c:v>5576.5858774235203</c:v>
                </c:pt>
                <c:pt idx="3123">
                  <c:v>6468.3927509692003</c:v>
                </c:pt>
                <c:pt idx="3124">
                  <c:v>7205.6082265553923</c:v>
                </c:pt>
                <c:pt idx="3125">
                  <c:v>7587.8721762072109</c:v>
                </c:pt>
                <c:pt idx="3126">
                  <c:v>7796.8245144146613</c:v>
                </c:pt>
                <c:pt idx="3127">
                  <c:v>7734.9253783139602</c:v>
                </c:pt>
                <c:pt idx="3128">
                  <c:v>7532.5768129093494</c:v>
                </c:pt>
                <c:pt idx="3129">
                  <c:v>7321.8208046176715</c:v>
                </c:pt>
                <c:pt idx="3130">
                  <c:v>7189.73573048259</c:v>
                </c:pt>
                <c:pt idx="3131">
                  <c:v>7006.4549864639912</c:v>
                </c:pt>
                <c:pt idx="3132">
                  <c:v>6887.4119025546406</c:v>
                </c:pt>
                <c:pt idx="3133">
                  <c:v>6796.5428816805006</c:v>
                </c:pt>
                <c:pt idx="3134">
                  <c:v>7418.4877077318888</c:v>
                </c:pt>
                <c:pt idx="3135">
                  <c:v>7724.8305284780017</c:v>
                </c:pt>
                <c:pt idx="3136">
                  <c:v>7957.7998310067405</c:v>
                </c:pt>
                <c:pt idx="3137">
                  <c:v>7806.3474223912199</c:v>
                </c:pt>
                <c:pt idx="3138">
                  <c:v>7481.4706007928098</c:v>
                </c:pt>
                <c:pt idx="3139">
                  <c:v>7094.5527538730603</c:v>
                </c:pt>
                <c:pt idx="3140">
                  <c:v>6881.5374306427593</c:v>
                </c:pt>
                <c:pt idx="3141">
                  <c:v>6739.3515552041899</c:v>
                </c:pt>
                <c:pt idx="3142">
                  <c:v>6524.8141060644912</c:v>
                </c:pt>
                <c:pt idx="3143">
                  <c:v>6448.1521104862113</c:v>
                </c:pt>
                <c:pt idx="3144">
                  <c:v>6339.82477099887</c:v>
                </c:pt>
                <c:pt idx="3145">
                  <c:v>6192.5404112369097</c:v>
                </c:pt>
                <c:pt idx="3146">
                  <c:v>5904.2781091361394</c:v>
                </c:pt>
                <c:pt idx="3147">
                  <c:v>5574.4145720341094</c:v>
                </c:pt>
                <c:pt idx="3148">
                  <c:v>5382.7349472177193</c:v>
                </c:pt>
                <c:pt idx="3149">
                  <c:v>5438.634885816009</c:v>
                </c:pt>
                <c:pt idx="3150">
                  <c:v>5324.6471197254104</c:v>
                </c:pt>
                <c:pt idx="3151">
                  <c:v>5048.2744440079705</c:v>
                </c:pt>
                <c:pt idx="3152">
                  <c:v>4731.3699755074013</c:v>
                </c:pt>
                <c:pt idx="3153">
                  <c:v>4455.53393663317</c:v>
                </c:pt>
                <c:pt idx="3154">
                  <c:v>4197.0338126664592</c:v>
                </c:pt>
                <c:pt idx="3155">
                  <c:v>3947.1442763500099</c:v>
                </c:pt>
                <c:pt idx="3156">
                  <c:v>3725.1584860479597</c:v>
                </c:pt>
                <c:pt idx="3157">
                  <c:v>3538.5947990013301</c:v>
                </c:pt>
                <c:pt idx="3158">
                  <c:v>3363.4828170204</c:v>
                </c:pt>
                <c:pt idx="3159">
                  <c:v>3426.7446839242893</c:v>
                </c:pt>
                <c:pt idx="3160">
                  <c:v>3375.6864553692894</c:v>
                </c:pt>
                <c:pt idx="3161">
                  <c:v>3313.3328306790704</c:v>
                </c:pt>
                <c:pt idx="3162">
                  <c:v>3194.7869898110193</c:v>
                </c:pt>
                <c:pt idx="3163">
                  <c:v>3077.9627464415103</c:v>
                </c:pt>
                <c:pt idx="3164">
                  <c:v>3098.3277943645503</c:v>
                </c:pt>
                <c:pt idx="3165">
                  <c:v>2994.3707658513003</c:v>
                </c:pt>
                <c:pt idx="3166">
                  <c:v>2822.7188461444798</c:v>
                </c:pt>
                <c:pt idx="3167">
                  <c:v>2655.3792696629098</c:v>
                </c:pt>
                <c:pt idx="3168">
                  <c:v>2480.3873438357305</c:v>
                </c:pt>
                <c:pt idx="3169">
                  <c:v>2322.69974431126</c:v>
                </c:pt>
                <c:pt idx="3170">
                  <c:v>2182.8063702733807</c:v>
                </c:pt>
                <c:pt idx="3171">
                  <c:v>2093.5985122907805</c:v>
                </c:pt>
                <c:pt idx="3172">
                  <c:v>2072.0777663088802</c:v>
                </c:pt>
                <c:pt idx="3173">
                  <c:v>2202.7584988394601</c:v>
                </c:pt>
                <c:pt idx="3174">
                  <c:v>2242.6684530896296</c:v>
                </c:pt>
                <c:pt idx="3175">
                  <c:v>2549.8000266935105</c:v>
                </c:pt>
                <c:pt idx="3176">
                  <c:v>2636.5848799604096</c:v>
                </c:pt>
                <c:pt idx="3177">
                  <c:v>2677.9715324707608</c:v>
                </c:pt>
                <c:pt idx="3178">
                  <c:v>2679.5335739203406</c:v>
                </c:pt>
                <c:pt idx="3179">
                  <c:v>2530.79941432242</c:v>
                </c:pt>
                <c:pt idx="3180">
                  <c:v>2315.5303261065706</c:v>
                </c:pt>
                <c:pt idx="3181">
                  <c:v>2095.5507228534107</c:v>
                </c:pt>
                <c:pt idx="3182">
                  <c:v>1898.2817716735901</c:v>
                </c:pt>
                <c:pt idx="3183">
                  <c:v>1825.6234785098195</c:v>
                </c:pt>
                <c:pt idx="3184">
                  <c:v>1815.1915898661</c:v>
                </c:pt>
                <c:pt idx="3185">
                  <c:v>1711.7461017820604</c:v>
                </c:pt>
                <c:pt idx="3186">
                  <c:v>1576.6589092472998</c:v>
                </c:pt>
                <c:pt idx="3187">
                  <c:v>1446.68896125827</c:v>
                </c:pt>
                <c:pt idx="3188">
                  <c:v>1333.3892130744998</c:v>
                </c:pt>
                <c:pt idx="3189">
                  <c:v>1241.38514741723</c:v>
                </c:pt>
                <c:pt idx="3190">
                  <c:v>1176.4178610168801</c:v>
                </c:pt>
                <c:pt idx="3191">
                  <c:v>1127.6612468759495</c:v>
                </c:pt>
                <c:pt idx="3192">
                  <c:v>1067.53386072945</c:v>
                </c:pt>
                <c:pt idx="3193">
                  <c:v>1006.1809107006301</c:v>
                </c:pt>
                <c:pt idx="3194">
                  <c:v>949.25814879280699</c:v>
                </c:pt>
                <c:pt idx="3195">
                  <c:v>907.74489399623803</c:v>
                </c:pt>
                <c:pt idx="3196">
                  <c:v>859.49748818372086</c:v>
                </c:pt>
                <c:pt idx="3197">
                  <c:v>812.21498781103207</c:v>
                </c:pt>
                <c:pt idx="3198">
                  <c:v>768.252514557273</c:v>
                </c:pt>
                <c:pt idx="3199">
                  <c:v>727.90704596222497</c:v>
                </c:pt>
                <c:pt idx="3200">
                  <c:v>690.80360227438302</c:v>
                </c:pt>
                <c:pt idx="3201">
                  <c:v>656.44325684382488</c:v>
                </c:pt>
                <c:pt idx="3202">
                  <c:v>624.38353197732727</c:v>
                </c:pt>
                <c:pt idx="3203">
                  <c:v>594.28020548684401</c:v>
                </c:pt>
                <c:pt idx="3204">
                  <c:v>565.87780591972307</c:v>
                </c:pt>
                <c:pt idx="3205">
                  <c:v>538.98929983923892</c:v>
                </c:pt>
                <c:pt idx="3206">
                  <c:v>513.47631534209211</c:v>
                </c:pt>
                <c:pt idx="3207">
                  <c:v>489.22818797827284</c:v>
                </c:pt>
                <c:pt idx="3208">
                  <c:v>466.15904076895106</c:v>
                </c:pt>
                <c:pt idx="3209">
                  <c:v>444.19771850004099</c:v>
                </c:pt>
                <c:pt idx="3210">
                  <c:v>423.28276840596897</c:v>
                </c:pt>
                <c:pt idx="3211">
                  <c:v>403.35944069122604</c:v>
                </c:pt>
                <c:pt idx="3212">
                  <c:v>384.37787772680502</c:v>
                </c:pt>
                <c:pt idx="3213">
                  <c:v>366.29302641224587</c:v>
                </c:pt>
                <c:pt idx="3214">
                  <c:v>349.06806332817803</c:v>
                </c:pt>
                <c:pt idx="3215">
                  <c:v>332.685524909712</c:v>
                </c:pt>
                <c:pt idx="3216">
                  <c:v>317.5671347531719</c:v>
                </c:pt>
                <c:pt idx="3217">
                  <c:v>303.55122755898793</c:v>
                </c:pt>
                <c:pt idx="3218">
                  <c:v>290.18797307471107</c:v>
                </c:pt>
                <c:pt idx="3219">
                  <c:v>277.24498006319203</c:v>
                </c:pt>
                <c:pt idx="3220">
                  <c:v>264.66518346723399</c:v>
                </c:pt>
                <c:pt idx="3221">
                  <c:v>252.50357829081995</c:v>
                </c:pt>
                <c:pt idx="3222">
                  <c:v>240.78728561752402</c:v>
                </c:pt>
                <c:pt idx="3223">
                  <c:v>229.53666865345198</c:v>
                </c:pt>
                <c:pt idx="3224">
                  <c:v>218.83690302133698</c:v>
                </c:pt>
                <c:pt idx="3225">
                  <c:v>212.20022258918399</c:v>
                </c:pt>
                <c:pt idx="3226">
                  <c:v>213.95214293174303</c:v>
                </c:pt>
                <c:pt idx="3227">
                  <c:v>210.31536776088097</c:v>
                </c:pt>
                <c:pt idx="3228">
                  <c:v>202.01511875361601</c:v>
                </c:pt>
                <c:pt idx="3229">
                  <c:v>191.76460921578598</c:v>
                </c:pt>
                <c:pt idx="3230">
                  <c:v>181.02236731746206</c:v>
                </c:pt>
                <c:pt idx="3231">
                  <c:v>170.562948461578</c:v>
                </c:pt>
                <c:pt idx="3232">
                  <c:v>161.03538532786698</c:v>
                </c:pt>
                <c:pt idx="3233">
                  <c:v>152.40709602543802</c:v>
                </c:pt>
                <c:pt idx="3234">
                  <c:v>144.49397225293998</c:v>
                </c:pt>
                <c:pt idx="3235">
                  <c:v>137.15403737048103</c:v>
                </c:pt>
                <c:pt idx="3236">
                  <c:v>130.32898733926203</c:v>
                </c:pt>
                <c:pt idx="3237">
                  <c:v>123.95376494594304</c:v>
                </c:pt>
                <c:pt idx="3238">
                  <c:v>119.50375356355801</c:v>
                </c:pt>
                <c:pt idx="3239">
                  <c:v>114.71984694930102</c:v>
                </c:pt>
                <c:pt idx="3240">
                  <c:v>111.5930215514</c:v>
                </c:pt>
                <c:pt idx="3241">
                  <c:v>108.97780100686099</c:v>
                </c:pt>
                <c:pt idx="3242">
                  <c:v>104.745530569563</c:v>
                </c:pt>
                <c:pt idx="3243">
                  <c:v>99.379305393602579</c:v>
                </c:pt>
                <c:pt idx="3244">
                  <c:v>93.659911370688675</c:v>
                </c:pt>
                <c:pt idx="3245">
                  <c:v>88.134270158454171</c:v>
                </c:pt>
                <c:pt idx="3246">
                  <c:v>83.046600486593405</c:v>
                </c:pt>
                <c:pt idx="3247">
                  <c:v>79.480172082571386</c:v>
                </c:pt>
                <c:pt idx="3248">
                  <c:v>77.466761831514191</c:v>
                </c:pt>
                <c:pt idx="3249">
                  <c:v>75.93249647663589</c:v>
                </c:pt>
                <c:pt idx="3250">
                  <c:v>74.152511055327082</c:v>
                </c:pt>
                <c:pt idx="3251">
                  <c:v>71.931589625219033</c:v>
                </c:pt>
                <c:pt idx="3252">
                  <c:v>69.305830307862465</c:v>
                </c:pt>
                <c:pt idx="3253">
                  <c:v>66.437734558869579</c:v>
                </c:pt>
                <c:pt idx="3254">
                  <c:v>63.480745844364698</c:v>
                </c:pt>
                <c:pt idx="3255">
                  <c:v>60.533362756799598</c:v>
                </c:pt>
                <c:pt idx="3256">
                  <c:v>57.660578725333401</c:v>
                </c:pt>
                <c:pt idx="3257">
                  <c:v>54.899183224550406</c:v>
                </c:pt>
                <c:pt idx="3258">
                  <c:v>52.265117346462816</c:v>
                </c:pt>
                <c:pt idx="3259">
                  <c:v>49.761766362046494</c:v>
                </c:pt>
                <c:pt idx="3260">
                  <c:v>47.404977398416293</c:v>
                </c:pt>
                <c:pt idx="3261">
                  <c:v>45.167598070012595</c:v>
                </c:pt>
                <c:pt idx="3262">
                  <c:v>43.034631229437295</c:v>
                </c:pt>
                <c:pt idx="3263">
                  <c:v>41.001736391505204</c:v>
                </c:pt>
                <c:pt idx="3264">
                  <c:v>39.065304689852006</c:v>
                </c:pt>
                <c:pt idx="3265">
                  <c:v>37.221383491595901</c:v>
                </c:pt>
                <c:pt idx="3266">
                  <c:v>35.466136794928715</c:v>
                </c:pt>
                <c:pt idx="3267">
                  <c:v>33.795159471629603</c:v>
                </c:pt>
                <c:pt idx="3268">
                  <c:v>32.207819810436902</c:v>
                </c:pt>
                <c:pt idx="3269">
                  <c:v>30.6956988481185</c:v>
                </c:pt>
                <c:pt idx="3270">
                  <c:v>29.2542116350767</c:v>
                </c:pt>
                <c:pt idx="3271">
                  <c:v>27.879773147780099</c:v>
                </c:pt>
                <c:pt idx="3272">
                  <c:v>26.569407974631996</c:v>
                </c:pt>
                <c:pt idx="3273">
                  <c:v>25.320014686246999</c:v>
                </c:pt>
                <c:pt idx="3274">
                  <c:v>24.145268182432801</c:v>
                </c:pt>
                <c:pt idx="3275">
                  <c:v>23.028813914368602</c:v>
                </c:pt>
                <c:pt idx="3276">
                  <c:v>22.020385776668</c:v>
                </c:pt>
                <c:pt idx="3277">
                  <c:v>21.043203181719296</c:v>
                </c:pt>
                <c:pt idx="3278">
                  <c:v>20.312086655575698</c:v>
                </c:pt>
                <c:pt idx="3279">
                  <c:v>19.758092524282297</c:v>
                </c:pt>
                <c:pt idx="3280">
                  <c:v>19.638938120248806</c:v>
                </c:pt>
                <c:pt idx="3281">
                  <c:v>19.948282285279994</c:v>
                </c:pt>
                <c:pt idx="3282">
                  <c:v>21.206605038044799</c:v>
                </c:pt>
                <c:pt idx="3283">
                  <c:v>22.069320486854</c:v>
                </c:pt>
                <c:pt idx="3284">
                  <c:v>22.224514493199099</c:v>
                </c:pt>
                <c:pt idx="3285">
                  <c:v>21.784312548251794</c:v>
                </c:pt>
                <c:pt idx="3286">
                  <c:v>20.966750650871198</c:v>
                </c:pt>
                <c:pt idx="3287">
                  <c:v>19.967782194513095</c:v>
                </c:pt>
                <c:pt idx="3288">
                  <c:v>18.9215267615985</c:v>
                </c:pt>
                <c:pt idx="3289">
                  <c:v>17.995782215160393</c:v>
                </c:pt>
                <c:pt idx="3290">
                  <c:v>17.154617836083897</c:v>
                </c:pt>
                <c:pt idx="3291">
                  <c:v>16.409692359936894</c:v>
                </c:pt>
                <c:pt idx="3292">
                  <c:v>15.710706414302599</c:v>
                </c:pt>
                <c:pt idx="3293">
                  <c:v>15.028072661515399</c:v>
                </c:pt>
                <c:pt idx="3294">
                  <c:v>14.354402110071602</c:v>
                </c:pt>
                <c:pt idx="3295">
                  <c:v>13.6938094949048</c:v>
                </c:pt>
                <c:pt idx="3296">
                  <c:v>19.083352925706897</c:v>
                </c:pt>
                <c:pt idx="3297">
                  <c:v>23.4545800806507</c:v>
                </c:pt>
                <c:pt idx="3298">
                  <c:v>25.441965482457505</c:v>
                </c:pt>
                <c:pt idx="3299">
                  <c:v>24.493206539627192</c:v>
                </c:pt>
                <c:pt idx="3300">
                  <c:v>22.5991279886704</c:v>
                </c:pt>
                <c:pt idx="3301">
                  <c:v>21.103379501204099</c:v>
                </c:pt>
                <c:pt idx="3302">
                  <c:v>19.826714919991797</c:v>
                </c:pt>
                <c:pt idx="3303">
                  <c:v>18.121855841750104</c:v>
                </c:pt>
                <c:pt idx="3304">
                  <c:v>16.241584684135091</c:v>
                </c:pt>
                <c:pt idx="3305">
                  <c:v>14.452096044400802</c:v>
                </c:pt>
                <c:pt idx="3306">
                  <c:v>12.868014231199501</c:v>
                </c:pt>
                <c:pt idx="3307">
                  <c:v>11.575098038535302</c:v>
                </c:pt>
                <c:pt idx="3308">
                  <c:v>10.607105129601798</c:v>
                </c:pt>
                <c:pt idx="3309">
                  <c:v>9.8597201675454205</c:v>
                </c:pt>
                <c:pt idx="3310">
                  <c:v>9.2395568314521395</c:v>
                </c:pt>
                <c:pt idx="3311">
                  <c:v>8.7162305759147696</c:v>
                </c:pt>
                <c:pt idx="3312">
                  <c:v>8.4140515515970407</c:v>
                </c:pt>
                <c:pt idx="3313">
                  <c:v>8.1159772128567091</c:v>
                </c:pt>
                <c:pt idx="3314">
                  <c:v>7.9205782514510394</c:v>
                </c:pt>
                <c:pt idx="3315">
                  <c:v>8.3165420762997222</c:v>
                </c:pt>
                <c:pt idx="3316">
                  <c:v>8.4078154795955378</c:v>
                </c:pt>
                <c:pt idx="3317">
                  <c:v>8.1852668204197094</c:v>
                </c:pt>
                <c:pt idx="3318">
                  <c:v>7.766588203602999</c:v>
                </c:pt>
                <c:pt idx="3319">
                  <c:v>54.565296705778501</c:v>
                </c:pt>
                <c:pt idx="3320">
                  <c:v>93.50526348560571</c:v>
                </c:pt>
                <c:pt idx="3321">
                  <c:v>103.900586763674</c:v>
                </c:pt>
                <c:pt idx="3322">
                  <c:v>94.776403906342097</c:v>
                </c:pt>
                <c:pt idx="3323">
                  <c:v>77.411928131182407</c:v>
                </c:pt>
                <c:pt idx="3324">
                  <c:v>60.4760329983623</c:v>
                </c:pt>
                <c:pt idx="3325">
                  <c:v>45.500151052826396</c:v>
                </c:pt>
                <c:pt idx="3326">
                  <c:v>33.293646828060204</c:v>
                </c:pt>
                <c:pt idx="3327">
                  <c:v>23.977888661768603</c:v>
                </c:pt>
                <c:pt idx="3328">
                  <c:v>17.206448785061898</c:v>
                </c:pt>
                <c:pt idx="3329">
                  <c:v>12.461802299838904</c:v>
                </c:pt>
                <c:pt idx="3330">
                  <c:v>9.22238668287895</c:v>
                </c:pt>
                <c:pt idx="3331">
                  <c:v>7.0475984435462893</c:v>
                </c:pt>
                <c:pt idx="3332">
                  <c:v>5.5983001899038811</c:v>
                </c:pt>
                <c:pt idx="3333">
                  <c:v>4.630269186293372</c:v>
                </c:pt>
                <c:pt idx="3334">
                  <c:v>3.97513045952519</c:v>
                </c:pt>
                <c:pt idx="3335">
                  <c:v>3.6503598867718701</c:v>
                </c:pt>
                <c:pt idx="3336">
                  <c:v>14.820950126499499</c:v>
                </c:pt>
                <c:pt idx="3337">
                  <c:v>53.970471942764902</c:v>
                </c:pt>
                <c:pt idx="3338">
                  <c:v>72.004648618466291</c:v>
                </c:pt>
                <c:pt idx="3339">
                  <c:v>71.369232879707681</c:v>
                </c:pt>
                <c:pt idx="3340">
                  <c:v>61.610558827789305</c:v>
                </c:pt>
                <c:pt idx="3341">
                  <c:v>49.448363710007399</c:v>
                </c:pt>
                <c:pt idx="3342">
                  <c:v>38.053331354272196</c:v>
                </c:pt>
                <c:pt idx="3343">
                  <c:v>28.655368104250304</c:v>
                </c:pt>
                <c:pt idx="3344">
                  <c:v>22.515605286132502</c:v>
                </c:pt>
                <c:pt idx="3345">
                  <c:v>18.034455593686204</c:v>
                </c:pt>
                <c:pt idx="3346">
                  <c:v>14.897814927716199</c:v>
                </c:pt>
                <c:pt idx="3347">
                  <c:v>17.852255048294303</c:v>
                </c:pt>
                <c:pt idx="3348">
                  <c:v>23.567276054189097</c:v>
                </c:pt>
                <c:pt idx="3349">
                  <c:v>26.553624930811996</c:v>
                </c:pt>
                <c:pt idx="3350">
                  <c:v>26.1677866949885</c:v>
                </c:pt>
                <c:pt idx="3351">
                  <c:v>23.6797172604224</c:v>
                </c:pt>
                <c:pt idx="3352">
                  <c:v>20.167153421014106</c:v>
                </c:pt>
                <c:pt idx="3353">
                  <c:v>16.598546247739588</c:v>
                </c:pt>
                <c:pt idx="3354">
                  <c:v>15.1088563330574</c:v>
                </c:pt>
                <c:pt idx="3355">
                  <c:v>19.944091526552999</c:v>
                </c:pt>
                <c:pt idx="3356">
                  <c:v>23.343792846385593</c:v>
                </c:pt>
                <c:pt idx="3357">
                  <c:v>23.328732722151198</c:v>
                </c:pt>
                <c:pt idx="3358">
                  <c:v>21.059016043785995</c:v>
                </c:pt>
                <c:pt idx="3359">
                  <c:v>20.774671825259603</c:v>
                </c:pt>
                <c:pt idx="3360">
                  <c:v>29.394669837068296</c:v>
                </c:pt>
                <c:pt idx="3361">
                  <c:v>39.637241433684487</c:v>
                </c:pt>
                <c:pt idx="3362">
                  <c:v>43.115019354283199</c:v>
                </c:pt>
                <c:pt idx="3363">
                  <c:v>41.1167561198667</c:v>
                </c:pt>
                <c:pt idx="3364">
                  <c:v>53.660280294738804</c:v>
                </c:pt>
                <c:pt idx="3365">
                  <c:v>68.133604196019292</c:v>
                </c:pt>
                <c:pt idx="3366">
                  <c:v>124.432830529746</c:v>
                </c:pt>
                <c:pt idx="3367">
                  <c:v>141.742133500329</c:v>
                </c:pt>
                <c:pt idx="3368">
                  <c:v>130.960954882587</c:v>
                </c:pt>
                <c:pt idx="3369">
                  <c:v>108.35379083742596</c:v>
                </c:pt>
                <c:pt idx="3370">
                  <c:v>84.280358621887899</c:v>
                </c:pt>
                <c:pt idx="3371">
                  <c:v>63.316781812023592</c:v>
                </c:pt>
                <c:pt idx="3372">
                  <c:v>51.1289849585526</c:v>
                </c:pt>
                <c:pt idx="3373">
                  <c:v>41.412914919692092</c:v>
                </c:pt>
                <c:pt idx="3374">
                  <c:v>33.108275544100209</c:v>
                </c:pt>
                <c:pt idx="3375">
                  <c:v>26.207736633539593</c:v>
                </c:pt>
                <c:pt idx="3376">
                  <c:v>20.7942658037401</c:v>
                </c:pt>
                <c:pt idx="3377">
                  <c:v>22.265598134864696</c:v>
                </c:pt>
                <c:pt idx="3378">
                  <c:v>45.49532968814971</c:v>
                </c:pt>
                <c:pt idx="3379">
                  <c:v>487.28563758376498</c:v>
                </c:pt>
                <c:pt idx="3380">
                  <c:v>1110.9978863600302</c:v>
                </c:pt>
                <c:pt idx="3381">
                  <c:v>1439.61769467198</c:v>
                </c:pt>
                <c:pt idx="3382">
                  <c:v>1568.2179444199699</c:v>
                </c:pt>
                <c:pt idx="3383">
                  <c:v>1398.4859756659603</c:v>
                </c:pt>
                <c:pt idx="3384">
                  <c:v>1400.2020202651399</c:v>
                </c:pt>
                <c:pt idx="3385">
                  <c:v>1195.6295976840902</c:v>
                </c:pt>
                <c:pt idx="3386">
                  <c:v>949.58353822985816</c:v>
                </c:pt>
                <c:pt idx="3387">
                  <c:v>764.4981775505762</c:v>
                </c:pt>
                <c:pt idx="3388">
                  <c:v>758.904094061813</c:v>
                </c:pt>
                <c:pt idx="3389">
                  <c:v>632.60723734291196</c:v>
                </c:pt>
                <c:pt idx="3390">
                  <c:v>482.07705899459199</c:v>
                </c:pt>
                <c:pt idx="3391">
                  <c:v>358.46180238433504</c:v>
                </c:pt>
                <c:pt idx="3392">
                  <c:v>275.86452289811098</c:v>
                </c:pt>
                <c:pt idx="3393">
                  <c:v>212.26791133390401</c:v>
                </c:pt>
                <c:pt idx="3394">
                  <c:v>189.08637651129004</c:v>
                </c:pt>
                <c:pt idx="3395">
                  <c:v>418.0957187663189</c:v>
                </c:pt>
                <c:pt idx="3396">
                  <c:v>527.47303537867526</c:v>
                </c:pt>
                <c:pt idx="3397">
                  <c:v>573.14086241815403</c:v>
                </c:pt>
                <c:pt idx="3398">
                  <c:v>756.44709422659105</c:v>
                </c:pt>
                <c:pt idx="3399">
                  <c:v>988.79211941085202</c:v>
                </c:pt>
                <c:pt idx="3400">
                  <c:v>952.318332851538</c:v>
                </c:pt>
                <c:pt idx="3401">
                  <c:v>774.76660838335783</c:v>
                </c:pt>
                <c:pt idx="3402">
                  <c:v>597.52929800774996</c:v>
                </c:pt>
                <c:pt idx="3403">
                  <c:v>626.70583564830406</c:v>
                </c:pt>
                <c:pt idx="3404">
                  <c:v>719.99495663835512</c:v>
                </c:pt>
                <c:pt idx="3405">
                  <c:v>824.0898955267312</c:v>
                </c:pt>
                <c:pt idx="3406">
                  <c:v>834.15489943924399</c:v>
                </c:pt>
                <c:pt idx="3407">
                  <c:v>959.66398997225713</c:v>
                </c:pt>
                <c:pt idx="3408">
                  <c:v>1011.8127097344999</c:v>
                </c:pt>
                <c:pt idx="3409">
                  <c:v>912.10921807053307</c:v>
                </c:pt>
                <c:pt idx="3410">
                  <c:v>812.36479542221696</c:v>
                </c:pt>
                <c:pt idx="3411">
                  <c:v>905.43872689938996</c:v>
                </c:pt>
                <c:pt idx="3412">
                  <c:v>833.16154312754793</c:v>
                </c:pt>
                <c:pt idx="3413">
                  <c:v>864.71838248812412</c:v>
                </c:pt>
                <c:pt idx="3414">
                  <c:v>1093.2372869117301</c:v>
                </c:pt>
                <c:pt idx="3415">
                  <c:v>1235.88874018158</c:v>
                </c:pt>
                <c:pt idx="3416">
                  <c:v>1279.55847432013</c:v>
                </c:pt>
                <c:pt idx="3417">
                  <c:v>1333.7045611929002</c:v>
                </c:pt>
                <c:pt idx="3418">
                  <c:v>1502.7792696675501</c:v>
                </c:pt>
                <c:pt idx="3419">
                  <c:v>1364.7181345259098</c:v>
                </c:pt>
                <c:pt idx="3420">
                  <c:v>1394.7024616425401</c:v>
                </c:pt>
                <c:pt idx="3421">
                  <c:v>1234.9081818919501</c:v>
                </c:pt>
                <c:pt idx="3422">
                  <c:v>1086.3787274513099</c:v>
                </c:pt>
                <c:pt idx="3423">
                  <c:v>1013.74923900074</c:v>
                </c:pt>
                <c:pt idx="3424">
                  <c:v>1142.20734040517</c:v>
                </c:pt>
                <c:pt idx="3425">
                  <c:v>1137.3697951613701</c:v>
                </c:pt>
                <c:pt idx="3426">
                  <c:v>1094.5956519503602</c:v>
                </c:pt>
                <c:pt idx="3427">
                  <c:v>1236.1051010332601</c:v>
                </c:pt>
                <c:pt idx="3428">
                  <c:v>1529.0016030570901</c:v>
                </c:pt>
                <c:pt idx="3429">
                  <c:v>1554.0938925494097</c:v>
                </c:pt>
                <c:pt idx="3430">
                  <c:v>2157.4314798794308</c:v>
                </c:pt>
                <c:pt idx="3431">
                  <c:v>2610.2948888595197</c:v>
                </c:pt>
                <c:pt idx="3432">
                  <c:v>3604.6708970220398</c:v>
                </c:pt>
                <c:pt idx="3433">
                  <c:v>3662.5876117276594</c:v>
                </c:pt>
                <c:pt idx="3434">
                  <c:v>3303.3375971370806</c:v>
                </c:pt>
                <c:pt idx="3435">
                  <c:v>2833.99079994779</c:v>
                </c:pt>
                <c:pt idx="3436">
                  <c:v>2392.80978776552</c:v>
                </c:pt>
                <c:pt idx="3437">
                  <c:v>2105.26585463223</c:v>
                </c:pt>
                <c:pt idx="3438">
                  <c:v>1926.5291304432001</c:v>
                </c:pt>
                <c:pt idx="3439">
                  <c:v>1727.73749894308</c:v>
                </c:pt>
                <c:pt idx="3440">
                  <c:v>1699.7690859603401</c:v>
                </c:pt>
                <c:pt idx="3441">
                  <c:v>2370.9512626530104</c:v>
                </c:pt>
                <c:pt idx="3442">
                  <c:v>2470.8011025956907</c:v>
                </c:pt>
                <c:pt idx="3443">
                  <c:v>2368.5201747464203</c:v>
                </c:pt>
                <c:pt idx="3444">
                  <c:v>2372.1550877971299</c:v>
                </c:pt>
                <c:pt idx="3445">
                  <c:v>2755.1944476387298</c:v>
                </c:pt>
                <c:pt idx="3446">
                  <c:v>3248.0561812455203</c:v>
                </c:pt>
                <c:pt idx="3447">
                  <c:v>3424.6750638088902</c:v>
                </c:pt>
                <c:pt idx="3448">
                  <c:v>3347.1162491362397</c:v>
                </c:pt>
                <c:pt idx="3449">
                  <c:v>3117.8899610059998</c:v>
                </c:pt>
                <c:pt idx="3450">
                  <c:v>3041.4663796314603</c:v>
                </c:pt>
                <c:pt idx="3451">
                  <c:v>3289.1676587696093</c:v>
                </c:pt>
                <c:pt idx="3452">
                  <c:v>3538.5296372005705</c:v>
                </c:pt>
                <c:pt idx="3453">
                  <c:v>3607.48508009937</c:v>
                </c:pt>
                <c:pt idx="3454">
                  <c:v>3655.5159623221703</c:v>
                </c:pt>
                <c:pt idx="3455">
                  <c:v>3587.7062960528797</c:v>
                </c:pt>
                <c:pt idx="3456">
                  <c:v>3621.3934938110306</c:v>
                </c:pt>
                <c:pt idx="3457">
                  <c:v>3702.1706632715304</c:v>
                </c:pt>
                <c:pt idx="3458">
                  <c:v>3880.4065706175502</c:v>
                </c:pt>
                <c:pt idx="3459">
                  <c:v>4121.7802672565404</c:v>
                </c:pt>
                <c:pt idx="3460">
                  <c:v>4494.1073866379402</c:v>
                </c:pt>
                <c:pt idx="3461">
                  <c:v>4835.94413770353</c:v>
                </c:pt>
                <c:pt idx="3462">
                  <c:v>4981.5265426013511</c:v>
                </c:pt>
                <c:pt idx="3463">
                  <c:v>5055.1032048896013</c:v>
                </c:pt>
                <c:pt idx="3464">
                  <c:v>5181.7503017183499</c:v>
                </c:pt>
                <c:pt idx="3465">
                  <c:v>5186.8615259889812</c:v>
                </c:pt>
                <c:pt idx="3466">
                  <c:v>5128.0986726993006</c:v>
                </c:pt>
                <c:pt idx="3467">
                  <c:v>5045.3607911508907</c:v>
                </c:pt>
                <c:pt idx="3468">
                  <c:v>4932.42332310448</c:v>
                </c:pt>
                <c:pt idx="3469">
                  <c:v>5014.8251284920716</c:v>
                </c:pt>
                <c:pt idx="3470">
                  <c:v>5293.1078645629914</c:v>
                </c:pt>
                <c:pt idx="3471">
                  <c:v>5528.9056353570404</c:v>
                </c:pt>
                <c:pt idx="3472">
                  <c:v>5601.7522440058219</c:v>
                </c:pt>
                <c:pt idx="3473">
                  <c:v>5634.8397898223693</c:v>
                </c:pt>
                <c:pt idx="3474">
                  <c:v>5804.9019945528507</c:v>
                </c:pt>
                <c:pt idx="3475">
                  <c:v>6221.9660752628106</c:v>
                </c:pt>
                <c:pt idx="3476">
                  <c:v>6747.5796471814201</c:v>
                </c:pt>
                <c:pt idx="3477">
                  <c:v>7310.4485455715303</c:v>
                </c:pt>
                <c:pt idx="3478">
                  <c:v>7506.5501443803205</c:v>
                </c:pt>
                <c:pt idx="3479">
                  <c:v>7307.41743785168</c:v>
                </c:pt>
                <c:pt idx="3480">
                  <c:v>7460.87238999908</c:v>
                </c:pt>
                <c:pt idx="3481">
                  <c:v>7674.54943579465</c:v>
                </c:pt>
                <c:pt idx="3482">
                  <c:v>7837.8796180726504</c:v>
                </c:pt>
                <c:pt idx="3483">
                  <c:v>8072.9493145584402</c:v>
                </c:pt>
                <c:pt idx="3484">
                  <c:v>8351.6371038639591</c:v>
                </c:pt>
                <c:pt idx="3485">
                  <c:v>8426.9574481723121</c:v>
                </c:pt>
                <c:pt idx="3486">
                  <c:v>8478.826356971409</c:v>
                </c:pt>
                <c:pt idx="3487">
                  <c:v>8302.0246333885079</c:v>
                </c:pt>
                <c:pt idx="3488">
                  <c:v>8314.0978452493691</c:v>
                </c:pt>
                <c:pt idx="3489">
                  <c:v>8330.1390670800192</c:v>
                </c:pt>
                <c:pt idx="3490">
                  <c:v>8218.6490263107717</c:v>
                </c:pt>
                <c:pt idx="3491">
                  <c:v>8121.8608728939407</c:v>
                </c:pt>
                <c:pt idx="3492">
                  <c:v>8159.6670032135507</c:v>
                </c:pt>
                <c:pt idx="3493">
                  <c:v>8201.4863562210376</c:v>
                </c:pt>
                <c:pt idx="3494">
                  <c:v>8359.8070659541881</c:v>
                </c:pt>
                <c:pt idx="3495">
                  <c:v>8605.4137819743901</c:v>
                </c:pt>
                <c:pt idx="3496">
                  <c:v>8640.3318974991089</c:v>
                </c:pt>
                <c:pt idx="3497">
                  <c:v>8531.0605817077085</c:v>
                </c:pt>
                <c:pt idx="3498">
                  <c:v>8530.9907631697006</c:v>
                </c:pt>
                <c:pt idx="3499">
                  <c:v>9207.8068491475078</c:v>
                </c:pt>
                <c:pt idx="3500">
                  <c:v>9450.6787363247495</c:v>
                </c:pt>
                <c:pt idx="3501">
                  <c:v>9277.8797362547284</c:v>
                </c:pt>
                <c:pt idx="3502">
                  <c:v>9041.3806838307773</c:v>
                </c:pt>
                <c:pt idx="3503">
                  <c:v>9119.3120671918314</c:v>
                </c:pt>
                <c:pt idx="3504">
                  <c:v>9082.9921548317598</c:v>
                </c:pt>
                <c:pt idx="3505">
                  <c:v>8919.7453629793199</c:v>
                </c:pt>
                <c:pt idx="3506">
                  <c:v>8749.8520258403987</c:v>
                </c:pt>
                <c:pt idx="3507">
                  <c:v>8341.9722749312805</c:v>
                </c:pt>
                <c:pt idx="3508">
                  <c:v>7929.5718153816297</c:v>
                </c:pt>
                <c:pt idx="3509">
                  <c:v>7750.664566890021</c:v>
                </c:pt>
                <c:pt idx="3510">
                  <c:v>7730.068206543001</c:v>
                </c:pt>
                <c:pt idx="3511">
                  <c:v>7567.1918024488104</c:v>
                </c:pt>
                <c:pt idx="3512">
                  <c:v>7407.0050922752298</c:v>
                </c:pt>
                <c:pt idx="3513">
                  <c:v>7496.8103665469007</c:v>
                </c:pt>
                <c:pt idx="3514">
                  <c:v>7323.0768517450197</c:v>
                </c:pt>
                <c:pt idx="3515">
                  <c:v>7077.2655335113413</c:v>
                </c:pt>
                <c:pt idx="3516">
                  <c:v>6857.051724706901</c:v>
                </c:pt>
                <c:pt idx="3517">
                  <c:v>6637.8001754998613</c:v>
                </c:pt>
                <c:pt idx="3518">
                  <c:v>6378.47892030599</c:v>
                </c:pt>
                <c:pt idx="3519">
                  <c:v>6254.3611235740818</c:v>
                </c:pt>
                <c:pt idx="3520">
                  <c:v>6573.9884400587298</c:v>
                </c:pt>
                <c:pt idx="3521">
                  <c:v>6462.8510305616319</c:v>
                </c:pt>
                <c:pt idx="3522">
                  <c:v>6160.7968806167901</c:v>
                </c:pt>
                <c:pt idx="3523">
                  <c:v>5876.7477723488282</c:v>
                </c:pt>
                <c:pt idx="3524">
                  <c:v>5964.3178286043103</c:v>
                </c:pt>
                <c:pt idx="3525">
                  <c:v>5886.3406425511412</c:v>
                </c:pt>
                <c:pt idx="3526">
                  <c:v>5572.2255815536819</c:v>
                </c:pt>
                <c:pt idx="3527">
                  <c:v>5202.0409627655308</c:v>
                </c:pt>
                <c:pt idx="3528">
                  <c:v>4856.1161300572621</c:v>
                </c:pt>
                <c:pt idx="3529">
                  <c:v>4563.2895699881201</c:v>
                </c:pt>
                <c:pt idx="3530">
                  <c:v>4492.0441390453207</c:v>
                </c:pt>
                <c:pt idx="3531">
                  <c:v>4348.3047813231096</c:v>
                </c:pt>
                <c:pt idx="3532">
                  <c:v>4128.1592379297808</c:v>
                </c:pt>
                <c:pt idx="3533">
                  <c:v>3892.7384677286991</c:v>
                </c:pt>
                <c:pt idx="3534">
                  <c:v>3704.8770660030605</c:v>
                </c:pt>
                <c:pt idx="3535">
                  <c:v>3613.5251637811102</c:v>
                </c:pt>
                <c:pt idx="3536">
                  <c:v>3472.1154910094801</c:v>
                </c:pt>
                <c:pt idx="3537">
                  <c:v>3318.5173057680699</c:v>
                </c:pt>
                <c:pt idx="3538">
                  <c:v>3153.3654851456195</c:v>
                </c:pt>
                <c:pt idx="3539">
                  <c:v>3040.4866159578996</c:v>
                </c:pt>
                <c:pt idx="3540">
                  <c:v>2896.2053228606401</c:v>
                </c:pt>
                <c:pt idx="3541">
                  <c:v>2742.6010374039301</c:v>
                </c:pt>
                <c:pt idx="3542">
                  <c:v>2593.6694540672597</c:v>
                </c:pt>
                <c:pt idx="3543">
                  <c:v>2454.0026543372401</c:v>
                </c:pt>
                <c:pt idx="3544">
                  <c:v>2335.2969855885599</c:v>
                </c:pt>
                <c:pt idx="3545">
                  <c:v>2220.2632133480402</c:v>
                </c:pt>
                <c:pt idx="3546">
                  <c:v>2112.6093064290499</c:v>
                </c:pt>
                <c:pt idx="3547">
                  <c:v>2010.1958492364897</c:v>
                </c:pt>
                <c:pt idx="3548">
                  <c:v>1911.7034369257299</c:v>
                </c:pt>
                <c:pt idx="3549">
                  <c:v>1835.8516125884198</c:v>
                </c:pt>
                <c:pt idx="3550">
                  <c:v>1752.7299595094401</c:v>
                </c:pt>
                <c:pt idx="3551">
                  <c:v>1664.6626417810101</c:v>
                </c:pt>
                <c:pt idx="3552">
                  <c:v>1579.4140056847502</c:v>
                </c:pt>
                <c:pt idx="3553">
                  <c:v>1500.7250237846204</c:v>
                </c:pt>
                <c:pt idx="3554">
                  <c:v>1474.48448966761</c:v>
                </c:pt>
                <c:pt idx="3555">
                  <c:v>1449.6818949567996</c:v>
                </c:pt>
                <c:pt idx="3556">
                  <c:v>1375.8723538552699</c:v>
                </c:pt>
                <c:pt idx="3557">
                  <c:v>1293.1233092501898</c:v>
                </c:pt>
                <c:pt idx="3558">
                  <c:v>1215.0058389123299</c:v>
                </c:pt>
                <c:pt idx="3559">
                  <c:v>1145.8127824186199</c:v>
                </c:pt>
                <c:pt idx="3560">
                  <c:v>1083.2699150138799</c:v>
                </c:pt>
                <c:pt idx="3561">
                  <c:v>1028.8800582423498</c:v>
                </c:pt>
                <c:pt idx="3562">
                  <c:v>986.0407405154001</c:v>
                </c:pt>
                <c:pt idx="3563">
                  <c:v>946.99762232721991</c:v>
                </c:pt>
                <c:pt idx="3564">
                  <c:v>900.80620033160892</c:v>
                </c:pt>
                <c:pt idx="3565">
                  <c:v>854.6884899056862</c:v>
                </c:pt>
                <c:pt idx="3566">
                  <c:v>811.01008765608219</c:v>
                </c:pt>
                <c:pt idx="3567">
                  <c:v>770.24787906183008</c:v>
                </c:pt>
                <c:pt idx="3568">
                  <c:v>732.23187884782612</c:v>
                </c:pt>
                <c:pt idx="3569">
                  <c:v>696.63383403773412</c:v>
                </c:pt>
                <c:pt idx="3570">
                  <c:v>663.14446583707195</c:v>
                </c:pt>
                <c:pt idx="3571">
                  <c:v>631.51258034208695</c:v>
                </c:pt>
                <c:pt idx="3572">
                  <c:v>601.54517419702893</c:v>
                </c:pt>
                <c:pt idx="3573">
                  <c:v>573.09793084123498</c:v>
                </c:pt>
                <c:pt idx="3574">
                  <c:v>546.81199824211603</c:v>
                </c:pt>
                <c:pt idx="3575">
                  <c:v>523.01823827339513</c:v>
                </c:pt>
                <c:pt idx="3576">
                  <c:v>499.70475178684802</c:v>
                </c:pt>
                <c:pt idx="3577">
                  <c:v>476.22200764174698</c:v>
                </c:pt>
                <c:pt idx="3578">
                  <c:v>453.54698254283301</c:v>
                </c:pt>
                <c:pt idx="3579">
                  <c:v>432.059308825139</c:v>
                </c:pt>
                <c:pt idx="3580">
                  <c:v>411.79525493155296</c:v>
                </c:pt>
                <c:pt idx="3581">
                  <c:v>392.69459930676805</c:v>
                </c:pt>
                <c:pt idx="3582">
                  <c:v>374.8758448268411</c:v>
                </c:pt>
                <c:pt idx="3583">
                  <c:v>357.51711061977198</c:v>
                </c:pt>
                <c:pt idx="3584">
                  <c:v>350.53442719386209</c:v>
                </c:pt>
                <c:pt idx="3585">
                  <c:v>357.00113683702494</c:v>
                </c:pt>
                <c:pt idx="3586">
                  <c:v>352.25317797187097</c:v>
                </c:pt>
                <c:pt idx="3587">
                  <c:v>347.85894082479206</c:v>
                </c:pt>
                <c:pt idx="3588">
                  <c:v>329.47837278774699</c:v>
                </c:pt>
                <c:pt idx="3589">
                  <c:v>306.26267777396106</c:v>
                </c:pt>
                <c:pt idx="3590">
                  <c:v>283.53299067348308</c:v>
                </c:pt>
                <c:pt idx="3591">
                  <c:v>263.16947043081507</c:v>
                </c:pt>
                <c:pt idx="3592">
                  <c:v>245.48536138342104</c:v>
                </c:pt>
                <c:pt idx="3593">
                  <c:v>230.18059688641003</c:v>
                </c:pt>
                <c:pt idx="3594">
                  <c:v>216.80394774377899</c:v>
                </c:pt>
                <c:pt idx="3595">
                  <c:v>204.93091450445598</c:v>
                </c:pt>
                <c:pt idx="3596">
                  <c:v>194.21691370649498</c:v>
                </c:pt>
                <c:pt idx="3597">
                  <c:v>184.40500661487499</c:v>
                </c:pt>
                <c:pt idx="3598">
                  <c:v>175.31121495686799</c:v>
                </c:pt>
                <c:pt idx="3599">
                  <c:v>166.80911027685897</c:v>
                </c:pt>
                <c:pt idx="3600">
                  <c:v>158.984723321453</c:v>
                </c:pt>
                <c:pt idx="3601">
                  <c:v>152.51685761408999</c:v>
                </c:pt>
                <c:pt idx="3602">
                  <c:v>148.64510458466697</c:v>
                </c:pt>
                <c:pt idx="3603">
                  <c:v>144.70936536181895</c:v>
                </c:pt>
                <c:pt idx="3604">
                  <c:v>139.95547236538701</c:v>
                </c:pt>
                <c:pt idx="3605">
                  <c:v>134.79378780936497</c:v>
                </c:pt>
                <c:pt idx="3606">
                  <c:v>129.436106438058</c:v>
                </c:pt>
                <c:pt idx="3607">
                  <c:v>123.937179150585</c:v>
                </c:pt>
                <c:pt idx="3608">
                  <c:v>118.40234297853898</c:v>
                </c:pt>
                <c:pt idx="3609">
                  <c:v>113.065357964892</c:v>
                </c:pt>
                <c:pt idx="3610">
                  <c:v>107.911099737434</c:v>
                </c:pt>
                <c:pt idx="3611">
                  <c:v>102.92416566561603</c:v>
                </c:pt>
                <c:pt idx="3612">
                  <c:v>98.11024759544128</c:v>
                </c:pt>
                <c:pt idx="3613">
                  <c:v>93.483610659061412</c:v>
                </c:pt>
                <c:pt idx="3614">
                  <c:v>89.054253302798401</c:v>
                </c:pt>
                <c:pt idx="3615">
                  <c:v>84.82920667146908</c:v>
                </c:pt>
                <c:pt idx="3616">
                  <c:v>80.807538478406784</c:v>
                </c:pt>
                <c:pt idx="3617">
                  <c:v>76.982913489904021</c:v>
                </c:pt>
                <c:pt idx="3618">
                  <c:v>73.347212260221397</c:v>
                </c:pt>
                <c:pt idx="3619">
                  <c:v>70.830777325587178</c:v>
                </c:pt>
                <c:pt idx="3620">
                  <c:v>68.134828023511389</c:v>
                </c:pt>
                <c:pt idx="3621">
                  <c:v>65.114888187889676</c:v>
                </c:pt>
                <c:pt idx="3622">
                  <c:v>63.004767522622487</c:v>
                </c:pt>
                <c:pt idx="3623">
                  <c:v>60.010040848507202</c:v>
                </c:pt>
                <c:pt idx="3624">
                  <c:v>56.995222785424204</c:v>
                </c:pt>
                <c:pt idx="3625">
                  <c:v>63.470636640647797</c:v>
                </c:pt>
                <c:pt idx="3626">
                  <c:v>61.956120931392093</c:v>
                </c:pt>
                <c:pt idx="3627">
                  <c:v>58.294434597651197</c:v>
                </c:pt>
                <c:pt idx="3628">
                  <c:v>54.382119561798994</c:v>
                </c:pt>
                <c:pt idx="3629">
                  <c:v>50.758492460780495</c:v>
                </c:pt>
                <c:pt idx="3630">
                  <c:v>47.527255231109706</c:v>
                </c:pt>
                <c:pt idx="3631">
                  <c:v>44.656434364881598</c:v>
                </c:pt>
                <c:pt idx="3632">
                  <c:v>42.093283945855305</c:v>
                </c:pt>
                <c:pt idx="3633">
                  <c:v>39.782663185378595</c:v>
                </c:pt>
                <c:pt idx="3634">
                  <c:v>37.71551135418791</c:v>
                </c:pt>
                <c:pt idx="3635">
                  <c:v>35.834241057840785</c:v>
                </c:pt>
                <c:pt idx="3636">
                  <c:v>34.089079818856398</c:v>
                </c:pt>
                <c:pt idx="3637">
                  <c:v>32.455654099843386</c:v>
                </c:pt>
                <c:pt idx="3638">
                  <c:v>30.912815622907505</c:v>
                </c:pt>
                <c:pt idx="3639">
                  <c:v>29.449141324067895</c:v>
                </c:pt>
                <c:pt idx="3640">
                  <c:v>28.0565970274432</c:v>
                </c:pt>
                <c:pt idx="3641">
                  <c:v>26.735088695039199</c:v>
                </c:pt>
                <c:pt idx="3642">
                  <c:v>25.498680385925592</c:v>
                </c:pt>
                <c:pt idx="3643">
                  <c:v>24.317696778976199</c:v>
                </c:pt>
                <c:pt idx="3644">
                  <c:v>23.430741830326991</c:v>
                </c:pt>
                <c:pt idx="3645">
                  <c:v>22.361446047071595</c:v>
                </c:pt>
                <c:pt idx="3646">
                  <c:v>22.015290093650503</c:v>
                </c:pt>
                <c:pt idx="3647">
                  <c:v>22.707314754467401</c:v>
                </c:pt>
                <c:pt idx="3648">
                  <c:v>24.287917041989797</c:v>
                </c:pt>
                <c:pt idx="3649">
                  <c:v>26.113969028477005</c:v>
                </c:pt>
                <c:pt idx="3650">
                  <c:v>28.245142930815692</c:v>
                </c:pt>
                <c:pt idx="3651">
                  <c:v>29.860264930813297</c:v>
                </c:pt>
                <c:pt idx="3652">
                  <c:v>30.591063988918901</c:v>
                </c:pt>
                <c:pt idx="3653">
                  <c:v>30.498515785668296</c:v>
                </c:pt>
                <c:pt idx="3654">
                  <c:v>30.048450913565098</c:v>
                </c:pt>
                <c:pt idx="3655">
                  <c:v>29.838081142413404</c:v>
                </c:pt>
                <c:pt idx="3656">
                  <c:v>29.3120838954496</c:v>
                </c:pt>
                <c:pt idx="3657">
                  <c:v>28.208868500479895</c:v>
                </c:pt>
                <c:pt idx="3658">
                  <c:v>26.761412547745394</c:v>
                </c:pt>
                <c:pt idx="3659">
                  <c:v>25.209982133816602</c:v>
                </c:pt>
                <c:pt idx="3660">
                  <c:v>23.701434012677197</c:v>
                </c:pt>
                <c:pt idx="3661">
                  <c:v>22.302153361208905</c:v>
                </c:pt>
                <c:pt idx="3662">
                  <c:v>21.030351866134502</c:v>
                </c:pt>
                <c:pt idx="3663">
                  <c:v>19.883538573486597</c:v>
                </c:pt>
                <c:pt idx="3664">
                  <c:v>18.841530404795702</c:v>
                </c:pt>
                <c:pt idx="3665">
                  <c:v>17.885975745082103</c:v>
                </c:pt>
                <c:pt idx="3666">
                  <c:v>17.000466586924691</c:v>
                </c:pt>
                <c:pt idx="3667">
                  <c:v>16.172836512060996</c:v>
                </c:pt>
                <c:pt idx="3668">
                  <c:v>15.394421943056498</c:v>
                </c:pt>
                <c:pt idx="3669">
                  <c:v>14.667385731015498</c:v>
                </c:pt>
                <c:pt idx="3670">
                  <c:v>13.985410495702702</c:v>
                </c:pt>
                <c:pt idx="3671">
                  <c:v>13.331409961369902</c:v>
                </c:pt>
                <c:pt idx="3672">
                  <c:v>12.705199934918802</c:v>
                </c:pt>
                <c:pt idx="3673">
                  <c:v>12.108394752388101</c:v>
                </c:pt>
                <c:pt idx="3674">
                  <c:v>11.542636896366503</c:v>
                </c:pt>
                <c:pt idx="3675">
                  <c:v>11.025759680353</c:v>
                </c:pt>
                <c:pt idx="3676">
                  <c:v>10.585645416831602</c:v>
                </c:pt>
                <c:pt idx="3677">
                  <c:v>10.6965091277343</c:v>
                </c:pt>
                <c:pt idx="3678">
                  <c:v>10.9910040430414</c:v>
                </c:pt>
                <c:pt idx="3679">
                  <c:v>11.180740651569202</c:v>
                </c:pt>
                <c:pt idx="3680">
                  <c:v>11.165805971656201</c:v>
                </c:pt>
                <c:pt idx="3681">
                  <c:v>10.966999554336702</c:v>
                </c:pt>
                <c:pt idx="3682">
                  <c:v>10.642719009047301</c:v>
                </c:pt>
                <c:pt idx="3683">
                  <c:v>10.244181842430699</c:v>
                </c:pt>
                <c:pt idx="3684">
                  <c:v>9.8095626831354306</c:v>
                </c:pt>
                <c:pt idx="3685">
                  <c:v>9.3635432736928426</c:v>
                </c:pt>
                <c:pt idx="3686">
                  <c:v>8.93883241396885</c:v>
                </c:pt>
                <c:pt idx="3687">
                  <c:v>8.5321890283286219</c:v>
                </c:pt>
                <c:pt idx="3688">
                  <c:v>8.1714832961829522</c:v>
                </c:pt>
                <c:pt idx="3689">
                  <c:v>7.8578663063848095</c:v>
                </c:pt>
                <c:pt idx="3690">
                  <c:v>7.5403098163640303</c:v>
                </c:pt>
                <c:pt idx="3691">
                  <c:v>7.3115070450866098</c:v>
                </c:pt>
                <c:pt idx="3692">
                  <c:v>7.4473986933958809</c:v>
                </c:pt>
                <c:pt idx="3693">
                  <c:v>7.7963009458131811</c:v>
                </c:pt>
                <c:pt idx="3694">
                  <c:v>10.742430229438702</c:v>
                </c:pt>
                <c:pt idx="3695">
                  <c:v>16.719136785967294</c:v>
                </c:pt>
                <c:pt idx="3696">
                  <c:v>30.408168568847501</c:v>
                </c:pt>
                <c:pt idx="3697">
                  <c:v>40.292039635797707</c:v>
                </c:pt>
                <c:pt idx="3698">
                  <c:v>45.822427224037597</c:v>
                </c:pt>
                <c:pt idx="3699">
                  <c:v>45.9938130869226</c:v>
                </c:pt>
                <c:pt idx="3700">
                  <c:v>42.708237706368102</c:v>
                </c:pt>
                <c:pt idx="3701">
                  <c:v>37.889621429872889</c:v>
                </c:pt>
                <c:pt idx="3702">
                  <c:v>32.855273508209294</c:v>
                </c:pt>
                <c:pt idx="3703">
                  <c:v>28.305006927216404</c:v>
                </c:pt>
                <c:pt idx="3704">
                  <c:v>24.507505503396999</c:v>
                </c:pt>
                <c:pt idx="3705">
                  <c:v>21.474934457086903</c:v>
                </c:pt>
                <c:pt idx="3706">
                  <c:v>19.098152961498503</c:v>
                </c:pt>
                <c:pt idx="3707">
                  <c:v>17.242644169465091</c:v>
                </c:pt>
                <c:pt idx="3708">
                  <c:v>15.784088156993898</c:v>
                </c:pt>
                <c:pt idx="3709">
                  <c:v>14.623096999981302</c:v>
                </c:pt>
                <c:pt idx="3710">
                  <c:v>13.676090499753602</c:v>
                </c:pt>
                <c:pt idx="3711">
                  <c:v>12.875901737739701</c:v>
                </c:pt>
                <c:pt idx="3712">
                  <c:v>12.218978193823297</c:v>
                </c:pt>
                <c:pt idx="3713">
                  <c:v>11.6451293542295</c:v>
                </c:pt>
                <c:pt idx="3714">
                  <c:v>11.156532907599903</c:v>
                </c:pt>
                <c:pt idx="3715">
                  <c:v>10.706515859409102</c:v>
                </c:pt>
                <c:pt idx="3716">
                  <c:v>10.275701088175499</c:v>
                </c:pt>
                <c:pt idx="3717">
                  <c:v>9.9298898407411702</c:v>
                </c:pt>
                <c:pt idx="3718">
                  <c:v>16.548451969800698</c:v>
                </c:pt>
                <c:pt idx="3719">
                  <c:v>35.017608693563993</c:v>
                </c:pt>
                <c:pt idx="3720">
                  <c:v>47.817153182160901</c:v>
                </c:pt>
                <c:pt idx="3721">
                  <c:v>51.503948464626795</c:v>
                </c:pt>
                <c:pt idx="3722">
                  <c:v>48.111800856176295</c:v>
                </c:pt>
                <c:pt idx="3723">
                  <c:v>41.230196700475211</c:v>
                </c:pt>
                <c:pt idx="3724">
                  <c:v>33.830754505338895</c:v>
                </c:pt>
                <c:pt idx="3725">
                  <c:v>29.479010648484699</c:v>
                </c:pt>
                <c:pt idx="3726">
                  <c:v>24.768842765632698</c:v>
                </c:pt>
                <c:pt idx="3727">
                  <c:v>20.264222953507794</c:v>
                </c:pt>
                <c:pt idx="3728">
                  <c:v>17.016749586154791</c:v>
                </c:pt>
                <c:pt idx="3729">
                  <c:v>14.6023571575373</c:v>
                </c:pt>
                <c:pt idx="3730">
                  <c:v>13.609120760351596</c:v>
                </c:pt>
                <c:pt idx="3731">
                  <c:v>17.010487944770297</c:v>
                </c:pt>
                <c:pt idx="3732">
                  <c:v>21.959579938129892</c:v>
                </c:pt>
                <c:pt idx="3733">
                  <c:v>35.556512039047703</c:v>
                </c:pt>
                <c:pt idx="3734">
                  <c:v>43.424135289400603</c:v>
                </c:pt>
                <c:pt idx="3735">
                  <c:v>51.197681794737591</c:v>
                </c:pt>
                <c:pt idx="3736">
                  <c:v>56.0879952999653</c:v>
                </c:pt>
                <c:pt idx="3737">
                  <c:v>57.080713005048899</c:v>
                </c:pt>
                <c:pt idx="3738">
                  <c:v>54.787069878867193</c:v>
                </c:pt>
                <c:pt idx="3739">
                  <c:v>50.694424799798092</c:v>
                </c:pt>
                <c:pt idx="3740">
                  <c:v>45.689264181412184</c:v>
                </c:pt>
                <c:pt idx="3741">
                  <c:v>54.475166871776104</c:v>
                </c:pt>
                <c:pt idx="3742">
                  <c:v>54.9501578520888</c:v>
                </c:pt>
                <c:pt idx="3743">
                  <c:v>49.061159497080297</c:v>
                </c:pt>
                <c:pt idx="3744">
                  <c:v>42.091622071835396</c:v>
                </c:pt>
                <c:pt idx="3745">
                  <c:v>36.137298056472297</c:v>
                </c:pt>
                <c:pt idx="3746">
                  <c:v>31.8212037224753</c:v>
                </c:pt>
                <c:pt idx="3747">
                  <c:v>28.550914460902405</c:v>
                </c:pt>
                <c:pt idx="3748">
                  <c:v>25.977249394138695</c:v>
                </c:pt>
                <c:pt idx="3749">
                  <c:v>26.404941187263898</c:v>
                </c:pt>
                <c:pt idx="3750">
                  <c:v>41.283525994860504</c:v>
                </c:pt>
                <c:pt idx="3751">
                  <c:v>76.288994560684685</c:v>
                </c:pt>
                <c:pt idx="3752">
                  <c:v>152.79645514337997</c:v>
                </c:pt>
                <c:pt idx="3753">
                  <c:v>254.74914000238499</c:v>
                </c:pt>
                <c:pt idx="3754">
                  <c:v>273.366951743306</c:v>
                </c:pt>
                <c:pt idx="3755">
                  <c:v>261.31966020784404</c:v>
                </c:pt>
                <c:pt idx="3756">
                  <c:v>239.87375346772296</c:v>
                </c:pt>
                <c:pt idx="3757">
                  <c:v>341.84400295025205</c:v>
                </c:pt>
                <c:pt idx="3758">
                  <c:v>316.64316495613792</c:v>
                </c:pt>
                <c:pt idx="3759">
                  <c:v>321.67158745402696</c:v>
                </c:pt>
                <c:pt idx="3760">
                  <c:v>368.71861697473793</c:v>
                </c:pt>
                <c:pt idx="3761">
                  <c:v>439.83784416043204</c:v>
                </c:pt>
                <c:pt idx="3762">
                  <c:v>455.28125716698287</c:v>
                </c:pt>
                <c:pt idx="3763">
                  <c:v>524.68775151540399</c:v>
                </c:pt>
                <c:pt idx="3764">
                  <c:v>568.90646199201387</c:v>
                </c:pt>
                <c:pt idx="3765">
                  <c:v>550.02410215197392</c:v>
                </c:pt>
                <c:pt idx="3766">
                  <c:v>519.52831750063228</c:v>
                </c:pt>
                <c:pt idx="3767">
                  <c:v>450.10241281188405</c:v>
                </c:pt>
                <c:pt idx="3768">
                  <c:v>520.39673553885223</c:v>
                </c:pt>
                <c:pt idx="3769">
                  <c:v>710.38573552213313</c:v>
                </c:pt>
                <c:pt idx="3770">
                  <c:v>919.81888406376311</c:v>
                </c:pt>
                <c:pt idx="3771">
                  <c:v>901.88607289636104</c:v>
                </c:pt>
                <c:pt idx="3772">
                  <c:v>760.3428991743599</c:v>
                </c:pt>
                <c:pt idx="3773">
                  <c:v>602.93152558079589</c:v>
                </c:pt>
                <c:pt idx="3774">
                  <c:v>551.64488327965921</c:v>
                </c:pt>
                <c:pt idx="3775">
                  <c:v>530.64674488001106</c:v>
                </c:pt>
                <c:pt idx="3776">
                  <c:v>1117.43003325368</c:v>
                </c:pt>
                <c:pt idx="3777">
                  <c:v>1200.9943414832401</c:v>
                </c:pt>
                <c:pt idx="3778">
                  <c:v>1838.6352041974899</c:v>
                </c:pt>
                <c:pt idx="3779">
                  <c:v>1887.7023259390999</c:v>
                </c:pt>
                <c:pt idx="3780">
                  <c:v>1735.64453577365</c:v>
                </c:pt>
                <c:pt idx="3781">
                  <c:v>1879.8664607753699</c:v>
                </c:pt>
                <c:pt idx="3782">
                  <c:v>1839.2425647135601</c:v>
                </c:pt>
                <c:pt idx="3783">
                  <c:v>1644.4685087540902</c:v>
                </c:pt>
                <c:pt idx="3784">
                  <c:v>1660.5628630533599</c:v>
                </c:pt>
                <c:pt idx="3785">
                  <c:v>1728.0153772000801</c:v>
                </c:pt>
                <c:pt idx="3786">
                  <c:v>1574.5029915564899</c:v>
                </c:pt>
                <c:pt idx="3787">
                  <c:v>1386.20828361648</c:v>
                </c:pt>
                <c:pt idx="3788">
                  <c:v>1187.49104279274</c:v>
                </c:pt>
                <c:pt idx="3789">
                  <c:v>1051.8084872320298</c:v>
                </c:pt>
                <c:pt idx="3790">
                  <c:v>961.02666909733091</c:v>
                </c:pt>
                <c:pt idx="3791">
                  <c:v>917.22921019133798</c:v>
                </c:pt>
                <c:pt idx="3792">
                  <c:v>850.44299788647777</c:v>
                </c:pt>
                <c:pt idx="3793">
                  <c:v>805.32588346745308</c:v>
                </c:pt>
                <c:pt idx="3794">
                  <c:v>815.30190381118894</c:v>
                </c:pt>
                <c:pt idx="3795">
                  <c:v>937.08660459275893</c:v>
                </c:pt>
                <c:pt idx="3796">
                  <c:v>1052.6750800510999</c:v>
                </c:pt>
                <c:pt idx="3797">
                  <c:v>1287.5838042048397</c:v>
                </c:pt>
                <c:pt idx="3798">
                  <c:v>1464.9312554832004</c:v>
                </c:pt>
                <c:pt idx="3799">
                  <c:v>2560.3509917657398</c:v>
                </c:pt>
                <c:pt idx="3800">
                  <c:v>2581.9333689466603</c:v>
                </c:pt>
                <c:pt idx="3801">
                  <c:v>2518.2160191475</c:v>
                </c:pt>
                <c:pt idx="3802">
                  <c:v>2442.0952137479603</c:v>
                </c:pt>
                <c:pt idx="3803">
                  <c:v>2223.7582503407598</c:v>
                </c:pt>
                <c:pt idx="3804">
                  <c:v>2016.2000230124399</c:v>
                </c:pt>
                <c:pt idx="3805">
                  <c:v>1789.7315302934699</c:v>
                </c:pt>
                <c:pt idx="3806">
                  <c:v>3001.3200327786203</c:v>
                </c:pt>
                <c:pt idx="3807">
                  <c:v>4853.3413805352902</c:v>
                </c:pt>
                <c:pt idx="3808">
                  <c:v>5160.231592477</c:v>
                </c:pt>
                <c:pt idx="3809">
                  <c:v>5009.5627224114014</c:v>
                </c:pt>
                <c:pt idx="3810">
                  <c:v>4727.096178492161</c:v>
                </c:pt>
                <c:pt idx="3811">
                  <c:v>4569.8525738270109</c:v>
                </c:pt>
                <c:pt idx="3812">
                  <c:v>4232.0164465134512</c:v>
                </c:pt>
                <c:pt idx="3813">
                  <c:v>4052.3028281155398</c:v>
                </c:pt>
                <c:pt idx="3814">
                  <c:v>4687.1476502698706</c:v>
                </c:pt>
                <c:pt idx="3815">
                  <c:v>5167.1676973621798</c:v>
                </c:pt>
                <c:pt idx="3816">
                  <c:v>4999.6404908148097</c:v>
                </c:pt>
                <c:pt idx="3817">
                  <c:v>4689.3496063102402</c:v>
                </c:pt>
                <c:pt idx="3818">
                  <c:v>4671.8694233874512</c:v>
                </c:pt>
                <c:pt idx="3819">
                  <c:v>4695.1077976246488</c:v>
                </c:pt>
                <c:pt idx="3820">
                  <c:v>4729.8299230005214</c:v>
                </c:pt>
                <c:pt idx="3821">
                  <c:v>4699.1811527363898</c:v>
                </c:pt>
                <c:pt idx="3822">
                  <c:v>4521.6588726210102</c:v>
                </c:pt>
                <c:pt idx="3823">
                  <c:v>4391.7171718046902</c:v>
                </c:pt>
                <c:pt idx="3824">
                  <c:v>4242.3659780134913</c:v>
                </c:pt>
                <c:pt idx="3825">
                  <c:v>4166.0160625206508</c:v>
                </c:pt>
                <c:pt idx="3826">
                  <c:v>4021.07666820227</c:v>
                </c:pt>
                <c:pt idx="3827">
                  <c:v>3855.9118128150908</c:v>
                </c:pt>
                <c:pt idx="3828">
                  <c:v>3677.5462027268495</c:v>
                </c:pt>
                <c:pt idx="3829">
                  <c:v>3634.7280594929093</c:v>
                </c:pt>
                <c:pt idx="3830">
                  <c:v>3670.3504422184806</c:v>
                </c:pt>
                <c:pt idx="3831">
                  <c:v>4435.4796826645997</c:v>
                </c:pt>
                <c:pt idx="3832">
                  <c:v>5281.3476270152505</c:v>
                </c:pt>
                <c:pt idx="3833">
                  <c:v>5537.9207270012903</c:v>
                </c:pt>
                <c:pt idx="3834">
                  <c:v>5491.6413302725405</c:v>
                </c:pt>
                <c:pt idx="3835">
                  <c:v>5499.4008144635009</c:v>
                </c:pt>
                <c:pt idx="3836">
                  <c:v>5645.5175905379601</c:v>
                </c:pt>
                <c:pt idx="3837">
                  <c:v>5767.9770330085394</c:v>
                </c:pt>
                <c:pt idx="3838">
                  <c:v>5842.4354492927896</c:v>
                </c:pt>
                <c:pt idx="3839">
                  <c:v>5968.4113684315807</c:v>
                </c:pt>
                <c:pt idx="3840">
                  <c:v>6068.2860772316699</c:v>
                </c:pt>
                <c:pt idx="3841">
                  <c:v>6171.1941641494723</c:v>
                </c:pt>
                <c:pt idx="3842">
                  <c:v>6214.4079430459396</c:v>
                </c:pt>
                <c:pt idx="3843">
                  <c:v>6194.5732376966598</c:v>
                </c:pt>
                <c:pt idx="3844">
                  <c:v>6296.8457240670814</c:v>
                </c:pt>
                <c:pt idx="3845">
                  <c:v>6483.4823129408387</c:v>
                </c:pt>
                <c:pt idx="3846">
                  <c:v>6632.393493846419</c:v>
                </c:pt>
                <c:pt idx="3847">
                  <c:v>7081.3429294495818</c:v>
                </c:pt>
                <c:pt idx="3848">
                  <c:v>7327.1967823965297</c:v>
                </c:pt>
                <c:pt idx="3849">
                  <c:v>7750.865227503522</c:v>
                </c:pt>
                <c:pt idx="3850">
                  <c:v>8039.6525282236116</c:v>
                </c:pt>
                <c:pt idx="3851">
                  <c:v>7958.9711164790906</c:v>
                </c:pt>
                <c:pt idx="3852">
                  <c:v>7767.4671030824502</c:v>
                </c:pt>
                <c:pt idx="3853">
                  <c:v>7743.9460775190801</c:v>
                </c:pt>
                <c:pt idx="3854">
                  <c:v>7826.6359139361393</c:v>
                </c:pt>
                <c:pt idx="3855">
                  <c:v>7680.6325290195819</c:v>
                </c:pt>
                <c:pt idx="3856">
                  <c:v>7566.3324686896613</c:v>
                </c:pt>
                <c:pt idx="3857">
                  <c:v>7494.6172255279216</c:v>
                </c:pt>
                <c:pt idx="3858">
                  <c:v>7591.1470855800007</c:v>
                </c:pt>
                <c:pt idx="3859">
                  <c:v>7796.0761843210903</c:v>
                </c:pt>
                <c:pt idx="3860">
                  <c:v>7758.7288656883502</c:v>
                </c:pt>
                <c:pt idx="3861">
                  <c:v>7675.8003131203895</c:v>
                </c:pt>
                <c:pt idx="3862">
                  <c:v>7791.0062250887913</c:v>
                </c:pt>
                <c:pt idx="3863">
                  <c:v>8044.6195509114605</c:v>
                </c:pt>
                <c:pt idx="3864">
                  <c:v>7985.45277558215</c:v>
                </c:pt>
                <c:pt idx="3865">
                  <c:v>7796.5057316131606</c:v>
                </c:pt>
                <c:pt idx="3866">
                  <c:v>7595.4397590978297</c:v>
                </c:pt>
                <c:pt idx="3867">
                  <c:v>7387.3368384534815</c:v>
                </c:pt>
                <c:pt idx="3868">
                  <c:v>7190.7507410667904</c:v>
                </c:pt>
                <c:pt idx="3869">
                  <c:v>7011.7496777695105</c:v>
                </c:pt>
                <c:pt idx="3870">
                  <c:v>7015.5575323236299</c:v>
                </c:pt>
                <c:pt idx="3871">
                  <c:v>6955.9477122167482</c:v>
                </c:pt>
                <c:pt idx="3872">
                  <c:v>6766.3640394364111</c:v>
                </c:pt>
                <c:pt idx="3873">
                  <c:v>6526.8130820840297</c:v>
                </c:pt>
                <c:pt idx="3874">
                  <c:v>6420.3592147298223</c:v>
                </c:pt>
                <c:pt idx="3875">
                  <c:v>6243.2987498688299</c:v>
                </c:pt>
                <c:pt idx="3876">
                  <c:v>6126.9912410243805</c:v>
                </c:pt>
                <c:pt idx="3877">
                  <c:v>6018.6930885055708</c:v>
                </c:pt>
                <c:pt idx="3878">
                  <c:v>6246.509260420311</c:v>
                </c:pt>
                <c:pt idx="3879">
                  <c:v>6290.1682955898814</c:v>
                </c:pt>
                <c:pt idx="3880">
                  <c:v>6194.8816472809103</c:v>
                </c:pt>
                <c:pt idx="3881">
                  <c:v>6056.6469350061107</c:v>
                </c:pt>
                <c:pt idx="3882">
                  <c:v>5991.4769008765797</c:v>
                </c:pt>
                <c:pt idx="3883">
                  <c:v>5931.1567981241797</c:v>
                </c:pt>
                <c:pt idx="3884">
                  <c:v>5822.939031553361</c:v>
                </c:pt>
                <c:pt idx="3885">
                  <c:v>5598.1876595972008</c:v>
                </c:pt>
                <c:pt idx="3886">
                  <c:v>5346.9452479387992</c:v>
                </c:pt>
                <c:pt idx="3887">
                  <c:v>5431.6913512207502</c:v>
                </c:pt>
                <c:pt idx="3888">
                  <c:v>5309.2827824470196</c:v>
                </c:pt>
                <c:pt idx="3889">
                  <c:v>5157.75024089005</c:v>
                </c:pt>
                <c:pt idx="3890">
                  <c:v>5382.4841197288997</c:v>
                </c:pt>
                <c:pt idx="3891">
                  <c:v>5320.7761758721399</c:v>
                </c:pt>
                <c:pt idx="3892">
                  <c:v>5214.5385502594099</c:v>
                </c:pt>
                <c:pt idx="3893">
                  <c:v>4953.7174606274702</c:v>
                </c:pt>
                <c:pt idx="3894">
                  <c:v>4683.4806677815814</c:v>
                </c:pt>
                <c:pt idx="3895">
                  <c:v>4372.2066310131713</c:v>
                </c:pt>
                <c:pt idx="3896">
                  <c:v>4111.9708561168391</c:v>
                </c:pt>
                <c:pt idx="3897">
                  <c:v>3889.9837629873205</c:v>
                </c:pt>
                <c:pt idx="3898">
                  <c:v>3729.8974741463803</c:v>
                </c:pt>
                <c:pt idx="3899">
                  <c:v>3516.1811352736804</c:v>
                </c:pt>
                <c:pt idx="3900">
                  <c:v>3375.8061269103205</c:v>
                </c:pt>
                <c:pt idx="3901">
                  <c:v>3486.3484655042698</c:v>
                </c:pt>
                <c:pt idx="3902">
                  <c:v>3222.1508547315302</c:v>
                </c:pt>
                <c:pt idx="3903">
                  <c:v>3009.5638933754003</c:v>
                </c:pt>
                <c:pt idx="3904">
                  <c:v>2826.5649483038396</c:v>
                </c:pt>
                <c:pt idx="3905">
                  <c:v>2655.7028289876694</c:v>
                </c:pt>
                <c:pt idx="3906">
                  <c:v>2506.471190030361</c:v>
                </c:pt>
                <c:pt idx="3907">
                  <c:v>2367.2679416093297</c:v>
                </c:pt>
                <c:pt idx="3908">
                  <c:v>2239.9695764245603</c:v>
                </c:pt>
                <c:pt idx="3909">
                  <c:v>2125.4822903253698</c:v>
                </c:pt>
                <c:pt idx="3910">
                  <c:v>2068.29525732501</c:v>
                </c:pt>
                <c:pt idx="3911">
                  <c:v>2000.6854085053196</c:v>
                </c:pt>
                <c:pt idx="3912">
                  <c:v>1925.0906518890902</c:v>
                </c:pt>
                <c:pt idx="3913">
                  <c:v>1823.6591335570997</c:v>
                </c:pt>
                <c:pt idx="3914">
                  <c:v>1722.6485157607003</c:v>
                </c:pt>
                <c:pt idx="3915">
                  <c:v>1634.1365941234501</c:v>
                </c:pt>
                <c:pt idx="3916">
                  <c:v>1546.14055271955</c:v>
                </c:pt>
                <c:pt idx="3917">
                  <c:v>1466.3039263757996</c:v>
                </c:pt>
                <c:pt idx="3918">
                  <c:v>1392.9756657898604</c:v>
                </c:pt>
                <c:pt idx="3919">
                  <c:v>1326.4265685479702</c:v>
                </c:pt>
                <c:pt idx="3920">
                  <c:v>1268.8303563958998</c:v>
                </c:pt>
                <c:pt idx="3921">
                  <c:v>1208.6234587483798</c:v>
                </c:pt>
                <c:pt idx="3922">
                  <c:v>1150.91269225218</c:v>
                </c:pt>
                <c:pt idx="3923">
                  <c:v>1116.0296978174199</c:v>
                </c:pt>
                <c:pt idx="3924">
                  <c:v>1064.48109530633</c:v>
                </c:pt>
                <c:pt idx="3925">
                  <c:v>1009.96731525466</c:v>
                </c:pt>
                <c:pt idx="3926">
                  <c:v>959.55497870397789</c:v>
                </c:pt>
                <c:pt idx="3927">
                  <c:v>915.77303062491217</c:v>
                </c:pt>
                <c:pt idx="3928">
                  <c:v>1065.2941224691699</c:v>
                </c:pt>
                <c:pt idx="3929">
                  <c:v>1073.3279466734498</c:v>
                </c:pt>
                <c:pt idx="3930">
                  <c:v>1048.06605121547</c:v>
                </c:pt>
                <c:pt idx="3931">
                  <c:v>994.529144188396</c:v>
                </c:pt>
                <c:pt idx="3932">
                  <c:v>951.83348981904396</c:v>
                </c:pt>
                <c:pt idx="3933">
                  <c:v>941.94081735427596</c:v>
                </c:pt>
                <c:pt idx="3934">
                  <c:v>912.8972018311199</c:v>
                </c:pt>
                <c:pt idx="3935">
                  <c:v>857.99061307802401</c:v>
                </c:pt>
                <c:pt idx="3936">
                  <c:v>809.43259846050489</c:v>
                </c:pt>
                <c:pt idx="3937">
                  <c:v>745.23674835121301</c:v>
                </c:pt>
                <c:pt idx="3938">
                  <c:v>682.57639307821114</c:v>
                </c:pt>
                <c:pt idx="3939">
                  <c:v>625.61910713535497</c:v>
                </c:pt>
                <c:pt idx="3940">
                  <c:v>575.40065744478784</c:v>
                </c:pt>
                <c:pt idx="3941">
                  <c:v>532.63524905748295</c:v>
                </c:pt>
                <c:pt idx="3942">
                  <c:v>496.04269048356707</c:v>
                </c:pt>
                <c:pt idx="3943">
                  <c:v>464.79851030681596</c:v>
                </c:pt>
                <c:pt idx="3944">
                  <c:v>437.71445586605205</c:v>
                </c:pt>
                <c:pt idx="3945">
                  <c:v>413.76857768351101</c:v>
                </c:pt>
                <c:pt idx="3946">
                  <c:v>392.24906668623902</c:v>
                </c:pt>
                <c:pt idx="3947">
                  <c:v>373.051996753563</c:v>
                </c:pt>
                <c:pt idx="3948">
                  <c:v>355.43725448628589</c:v>
                </c:pt>
                <c:pt idx="3949">
                  <c:v>338.866617813576</c:v>
                </c:pt>
                <c:pt idx="3950">
                  <c:v>323.07870410465</c:v>
                </c:pt>
                <c:pt idx="3951">
                  <c:v>308.26206401651598</c:v>
                </c:pt>
                <c:pt idx="3952">
                  <c:v>294.23210265274599</c:v>
                </c:pt>
                <c:pt idx="3953">
                  <c:v>280.80473730523499</c:v>
                </c:pt>
                <c:pt idx="3954">
                  <c:v>267.89596726164194</c:v>
                </c:pt>
                <c:pt idx="3955">
                  <c:v>255.487894163931</c:v>
                </c:pt>
                <c:pt idx="3956">
                  <c:v>243.583646222449</c:v>
                </c:pt>
                <c:pt idx="3957">
                  <c:v>232.20550569007693</c:v>
                </c:pt>
                <c:pt idx="3958">
                  <c:v>221.323391711243</c:v>
                </c:pt>
                <c:pt idx="3959">
                  <c:v>210.95645756443503</c:v>
                </c:pt>
                <c:pt idx="3960">
                  <c:v>201.07393884525601</c:v>
                </c:pt>
                <c:pt idx="3961">
                  <c:v>191.65338236910696</c:v>
                </c:pt>
                <c:pt idx="3962">
                  <c:v>182.66418525271197</c:v>
                </c:pt>
                <c:pt idx="3963">
                  <c:v>174.84099027792502</c:v>
                </c:pt>
                <c:pt idx="3964">
                  <c:v>167.65941348357501</c:v>
                </c:pt>
                <c:pt idx="3965">
                  <c:v>160.71391804647197</c:v>
                </c:pt>
                <c:pt idx="3966">
                  <c:v>153.84864679862403</c:v>
                </c:pt>
                <c:pt idx="3967">
                  <c:v>147.067017690656</c:v>
                </c:pt>
                <c:pt idx="3968">
                  <c:v>140.62688711649702</c:v>
                </c:pt>
                <c:pt idx="3969">
                  <c:v>135.05220423505199</c:v>
                </c:pt>
                <c:pt idx="3970">
                  <c:v>129.07294052038401</c:v>
                </c:pt>
                <c:pt idx="3971">
                  <c:v>123.09789534734703</c:v>
                </c:pt>
                <c:pt idx="3972">
                  <c:v>117.603153763821</c:v>
                </c:pt>
                <c:pt idx="3973">
                  <c:v>118.023722125842</c:v>
                </c:pt>
                <c:pt idx="3974">
                  <c:v>115.34438715588396</c:v>
                </c:pt>
                <c:pt idx="3975">
                  <c:v>119.082819097007</c:v>
                </c:pt>
                <c:pt idx="3976">
                  <c:v>123.96379281508597</c:v>
                </c:pt>
                <c:pt idx="3977">
                  <c:v>126.059166539825</c:v>
                </c:pt>
                <c:pt idx="3978">
                  <c:v>124.53911739590002</c:v>
                </c:pt>
                <c:pt idx="3979">
                  <c:v>120.30111048763501</c:v>
                </c:pt>
                <c:pt idx="3980">
                  <c:v>114.47750648625799</c:v>
                </c:pt>
                <c:pt idx="3981">
                  <c:v>108.01995524732402</c:v>
                </c:pt>
                <c:pt idx="3982">
                  <c:v>101.57978645817001</c:v>
                </c:pt>
                <c:pt idx="3983">
                  <c:v>95.490320619219915</c:v>
                </c:pt>
                <c:pt idx="3984">
                  <c:v>89.88577705443106</c:v>
                </c:pt>
                <c:pt idx="3985">
                  <c:v>84.781346674944899</c:v>
                </c:pt>
                <c:pt idx="3986">
                  <c:v>80.138736202901171</c:v>
                </c:pt>
                <c:pt idx="3987">
                  <c:v>75.899610187684786</c:v>
                </c:pt>
                <c:pt idx="3988">
                  <c:v>72.009412593363493</c:v>
                </c:pt>
                <c:pt idx="3989">
                  <c:v>68.405993274654293</c:v>
                </c:pt>
                <c:pt idx="3990">
                  <c:v>65.050049038150391</c:v>
                </c:pt>
                <c:pt idx="3991">
                  <c:v>61.906830396634497</c:v>
                </c:pt>
                <c:pt idx="3992">
                  <c:v>58.947375654023901</c:v>
                </c:pt>
                <c:pt idx="3993">
                  <c:v>56.144264598274894</c:v>
                </c:pt>
                <c:pt idx="3994">
                  <c:v>53.484265099399387</c:v>
                </c:pt>
                <c:pt idx="3995">
                  <c:v>50.955991565888588</c:v>
                </c:pt>
                <c:pt idx="3996">
                  <c:v>48.551283972235389</c:v>
                </c:pt>
                <c:pt idx="3997">
                  <c:v>46.264009939012197</c:v>
                </c:pt>
                <c:pt idx="3998">
                  <c:v>44.0880020436039</c:v>
                </c:pt>
                <c:pt idx="3999">
                  <c:v>42.501879964200995</c:v>
                </c:pt>
                <c:pt idx="4000">
                  <c:v>41.184857598382791</c:v>
                </c:pt>
                <c:pt idx="4001">
                  <c:v>39.992222088072403</c:v>
                </c:pt>
                <c:pt idx="4002">
                  <c:v>38.90847717229699</c:v>
                </c:pt>
                <c:pt idx="4003">
                  <c:v>38.249632993983404</c:v>
                </c:pt>
                <c:pt idx="4004">
                  <c:v>37.980557213154903</c:v>
                </c:pt>
                <c:pt idx="4005">
                  <c:v>43.187736028347594</c:v>
                </c:pt>
                <c:pt idx="4006">
                  <c:v>49.308925237623001</c:v>
                </c:pt>
                <c:pt idx="4007">
                  <c:v>53.455889550303787</c:v>
                </c:pt>
                <c:pt idx="4008">
                  <c:v>54.898940044260399</c:v>
                </c:pt>
                <c:pt idx="4009">
                  <c:v>54.121311690006003</c:v>
                </c:pt>
                <c:pt idx="4010">
                  <c:v>51.946749563181193</c:v>
                </c:pt>
                <c:pt idx="4011">
                  <c:v>49.090714663784397</c:v>
                </c:pt>
                <c:pt idx="4012">
                  <c:v>46.049422016055303</c:v>
                </c:pt>
                <c:pt idx="4013">
                  <c:v>43.108685336873911</c:v>
                </c:pt>
                <c:pt idx="4014">
                  <c:v>40.406379250991399</c:v>
                </c:pt>
                <c:pt idx="4015">
                  <c:v>37.973341213523398</c:v>
                </c:pt>
                <c:pt idx="4016">
                  <c:v>35.791357318928014</c:v>
                </c:pt>
                <c:pt idx="4017">
                  <c:v>33.831212605553702</c:v>
                </c:pt>
                <c:pt idx="4018">
                  <c:v>32.048838310681205</c:v>
                </c:pt>
                <c:pt idx="4019">
                  <c:v>30.415313574152993</c:v>
                </c:pt>
                <c:pt idx="4020">
                  <c:v>28.898722708838996</c:v>
                </c:pt>
                <c:pt idx="4021">
                  <c:v>27.499705524311597</c:v>
                </c:pt>
                <c:pt idx="4022">
                  <c:v>26.196540641127392</c:v>
                </c:pt>
                <c:pt idx="4023">
                  <c:v>24.9671369098524</c:v>
                </c:pt>
                <c:pt idx="4024">
                  <c:v>23.800730611714897</c:v>
                </c:pt>
                <c:pt idx="4025">
                  <c:v>22.690434435653</c:v>
                </c:pt>
                <c:pt idx="4026">
                  <c:v>21.630661376230901</c:v>
                </c:pt>
                <c:pt idx="4027">
                  <c:v>20.625364011074101</c:v>
                </c:pt>
                <c:pt idx="4028">
                  <c:v>19.668412258414897</c:v>
                </c:pt>
                <c:pt idx="4029">
                  <c:v>18.766378792845</c:v>
                </c:pt>
                <c:pt idx="4030">
                  <c:v>17.9112451075754</c:v>
                </c:pt>
                <c:pt idx="4031">
                  <c:v>17.097541905064499</c:v>
                </c:pt>
                <c:pt idx="4032">
                  <c:v>16.3184709706468</c:v>
                </c:pt>
                <c:pt idx="4033">
                  <c:v>15.770809718550501</c:v>
                </c:pt>
                <c:pt idx="4034">
                  <c:v>15.321416083504301</c:v>
                </c:pt>
                <c:pt idx="4035">
                  <c:v>14.8643159967285</c:v>
                </c:pt>
                <c:pt idx="4036">
                  <c:v>14.357789356075303</c:v>
                </c:pt>
                <c:pt idx="4037">
                  <c:v>13.953876488768202</c:v>
                </c:pt>
                <c:pt idx="4038">
                  <c:v>13.5022147516506</c:v>
                </c:pt>
                <c:pt idx="4039">
                  <c:v>13.279651915647802</c:v>
                </c:pt>
                <c:pt idx="4040">
                  <c:v>13.116104063936</c:v>
                </c:pt>
                <c:pt idx="4041">
                  <c:v>12.882506980624203</c:v>
                </c:pt>
                <c:pt idx="4042">
                  <c:v>12.5488935480469</c:v>
                </c:pt>
                <c:pt idx="4043">
                  <c:v>12.131216723556998</c:v>
                </c:pt>
                <c:pt idx="4044">
                  <c:v>11.656479641207602</c:v>
                </c:pt>
                <c:pt idx="4045">
                  <c:v>11.152859665650199</c:v>
                </c:pt>
                <c:pt idx="4046">
                  <c:v>10.642669263156099</c:v>
                </c:pt>
                <c:pt idx="4047">
                  <c:v>10.141893432050999</c:v>
                </c:pt>
                <c:pt idx="4048">
                  <c:v>9.6854902789703434</c:v>
                </c:pt>
                <c:pt idx="4049">
                  <c:v>9.2639135184763202</c:v>
                </c:pt>
                <c:pt idx="4050">
                  <c:v>8.8640083024160408</c:v>
                </c:pt>
                <c:pt idx="4051">
                  <c:v>10.778153957815601</c:v>
                </c:pt>
                <c:pt idx="4052">
                  <c:v>29.676573620107501</c:v>
                </c:pt>
                <c:pt idx="4053">
                  <c:v>41.250921960061099</c:v>
                </c:pt>
                <c:pt idx="4054">
                  <c:v>44.334041836584099</c:v>
                </c:pt>
                <c:pt idx="4055">
                  <c:v>42.060602953454698</c:v>
                </c:pt>
                <c:pt idx="4056">
                  <c:v>37.41996547333919</c:v>
                </c:pt>
                <c:pt idx="4057">
                  <c:v>32.295911886512705</c:v>
                </c:pt>
                <c:pt idx="4058">
                  <c:v>27.638890061074203</c:v>
                </c:pt>
                <c:pt idx="4059">
                  <c:v>23.78258123134129</c:v>
                </c:pt>
                <c:pt idx="4060">
                  <c:v>20.7363253214133</c:v>
                </c:pt>
                <c:pt idx="4061">
                  <c:v>18.379931060929</c:v>
                </c:pt>
                <c:pt idx="4062">
                  <c:v>16.602516310253499</c:v>
                </c:pt>
                <c:pt idx="4063">
                  <c:v>15.238601712009098</c:v>
                </c:pt>
                <c:pt idx="4064">
                  <c:v>14.160625366063902</c:v>
                </c:pt>
                <c:pt idx="4065">
                  <c:v>13.278356832575801</c:v>
                </c:pt>
                <c:pt idx="4066">
                  <c:v>13.1720791894633</c:v>
                </c:pt>
                <c:pt idx="4067">
                  <c:v>13.937911658971601</c:v>
                </c:pt>
                <c:pt idx="4068">
                  <c:v>25.373613221265497</c:v>
                </c:pt>
                <c:pt idx="4069">
                  <c:v>41.351372738516098</c:v>
                </c:pt>
                <c:pt idx="4070">
                  <c:v>83.691476911241679</c:v>
                </c:pt>
                <c:pt idx="4071">
                  <c:v>95.497514629581019</c:v>
                </c:pt>
                <c:pt idx="4072">
                  <c:v>99.328026360829284</c:v>
                </c:pt>
                <c:pt idx="4073">
                  <c:v>98.31035918202339</c:v>
                </c:pt>
                <c:pt idx="4074">
                  <c:v>92.184058815977693</c:v>
                </c:pt>
                <c:pt idx="4075">
                  <c:v>84.259767095635482</c:v>
                </c:pt>
                <c:pt idx="4076">
                  <c:v>77.023402143111866</c:v>
                </c:pt>
                <c:pt idx="4077">
                  <c:v>71.454234451321696</c:v>
                </c:pt>
                <c:pt idx="4078">
                  <c:v>68.787761022071891</c:v>
                </c:pt>
                <c:pt idx="4079">
                  <c:v>70.071872610948787</c:v>
                </c:pt>
                <c:pt idx="4080">
                  <c:v>77.161362045191481</c:v>
                </c:pt>
                <c:pt idx="4081">
                  <c:v>79.051732936462471</c:v>
                </c:pt>
                <c:pt idx="4082">
                  <c:v>79.036510324621887</c:v>
                </c:pt>
                <c:pt idx="4083">
                  <c:v>75.356667269126007</c:v>
                </c:pt>
                <c:pt idx="4084">
                  <c:v>72.89037188437689</c:v>
                </c:pt>
                <c:pt idx="4085">
                  <c:v>68.722778621269185</c:v>
                </c:pt>
                <c:pt idx="4086">
                  <c:v>63.466970021198804</c:v>
                </c:pt>
                <c:pt idx="4087">
                  <c:v>58.35462883323089</c:v>
                </c:pt>
                <c:pt idx="4088">
                  <c:v>57.127070336576814</c:v>
                </c:pt>
                <c:pt idx="4089">
                  <c:v>54.923560422459204</c:v>
                </c:pt>
                <c:pt idx="4090">
                  <c:v>53.4435292093698</c:v>
                </c:pt>
                <c:pt idx="4091">
                  <c:v>50.741599127476398</c:v>
                </c:pt>
                <c:pt idx="4092">
                  <c:v>48.243326251164298</c:v>
                </c:pt>
                <c:pt idx="4093">
                  <c:v>45.557143114278901</c:v>
                </c:pt>
                <c:pt idx="4094">
                  <c:v>43.4279547935895</c:v>
                </c:pt>
                <c:pt idx="4095">
                  <c:v>41.469133015375405</c:v>
                </c:pt>
                <c:pt idx="4096">
                  <c:v>49.824133119525506</c:v>
                </c:pt>
                <c:pt idx="4097">
                  <c:v>77.801000708580688</c:v>
                </c:pt>
                <c:pt idx="4098">
                  <c:v>108.27560763458699</c:v>
                </c:pt>
                <c:pt idx="4099">
                  <c:v>158.79538521035195</c:v>
                </c:pt>
                <c:pt idx="4100">
                  <c:v>159.76262852426098</c:v>
                </c:pt>
                <c:pt idx="4101">
                  <c:v>147.16186137907098</c:v>
                </c:pt>
                <c:pt idx="4102">
                  <c:v>144.53992894043503</c:v>
                </c:pt>
                <c:pt idx="4103">
                  <c:v>135.24842516576598</c:v>
                </c:pt>
                <c:pt idx="4104">
                  <c:v>121.09129342634205</c:v>
                </c:pt>
                <c:pt idx="4105">
                  <c:v>110.856272550272</c:v>
                </c:pt>
                <c:pt idx="4106">
                  <c:v>99.273965892252988</c:v>
                </c:pt>
                <c:pt idx="4107">
                  <c:v>87.275609286939201</c:v>
                </c:pt>
                <c:pt idx="4108">
                  <c:v>77.70567141097618</c:v>
                </c:pt>
                <c:pt idx="4109">
                  <c:v>70.326776098937088</c:v>
                </c:pt>
                <c:pt idx="4110">
                  <c:v>65.038578985206399</c:v>
                </c:pt>
                <c:pt idx="4111">
                  <c:v>60.474998830591005</c:v>
                </c:pt>
                <c:pt idx="4112">
                  <c:v>56.009596682487398</c:v>
                </c:pt>
                <c:pt idx="4113">
                  <c:v>51.595626015953002</c:v>
                </c:pt>
                <c:pt idx="4114">
                  <c:v>269.29042155178496</c:v>
                </c:pt>
                <c:pt idx="4115">
                  <c:v>338.04185914655204</c:v>
                </c:pt>
                <c:pt idx="4116">
                  <c:v>321.68875314290295</c:v>
                </c:pt>
                <c:pt idx="4117">
                  <c:v>272.90489734619496</c:v>
                </c:pt>
                <c:pt idx="4118">
                  <c:v>269.98537029815094</c:v>
                </c:pt>
                <c:pt idx="4119">
                  <c:v>365.22158234944499</c:v>
                </c:pt>
                <c:pt idx="4120">
                  <c:v>427.01567032828694</c:v>
                </c:pt>
                <c:pt idx="4121">
                  <c:v>452.329243994004</c:v>
                </c:pt>
                <c:pt idx="4122">
                  <c:v>375.65116539553202</c:v>
                </c:pt>
                <c:pt idx="4123">
                  <c:v>334.22128677679297</c:v>
                </c:pt>
                <c:pt idx="4124">
                  <c:v>397.17883410824197</c:v>
                </c:pt>
                <c:pt idx="4125">
                  <c:v>443.61238816881001</c:v>
                </c:pt>
                <c:pt idx="4126">
                  <c:v>509.42986245712996</c:v>
                </c:pt>
                <c:pt idx="4127">
                  <c:v>511.79271364557593</c:v>
                </c:pt>
                <c:pt idx="4128">
                  <c:v>456.1346047308661</c:v>
                </c:pt>
                <c:pt idx="4129">
                  <c:v>360.80963339072804</c:v>
                </c:pt>
                <c:pt idx="4130">
                  <c:v>335.75815156765486</c:v>
                </c:pt>
                <c:pt idx="4131">
                  <c:v>341.28589100070604</c:v>
                </c:pt>
                <c:pt idx="4132">
                  <c:v>356.63473611603405</c:v>
                </c:pt>
                <c:pt idx="4133">
                  <c:v>328.99088510627303</c:v>
                </c:pt>
                <c:pt idx="4134">
                  <c:v>458.69651084433497</c:v>
                </c:pt>
                <c:pt idx="4135">
                  <c:v>409.58424497737695</c:v>
                </c:pt>
                <c:pt idx="4136">
                  <c:v>417.38660654630092</c:v>
                </c:pt>
                <c:pt idx="4137">
                  <c:v>379.94759447725096</c:v>
                </c:pt>
                <c:pt idx="4138">
                  <c:v>292.53388440048394</c:v>
                </c:pt>
                <c:pt idx="4139">
                  <c:v>249.16830184214299</c:v>
                </c:pt>
                <c:pt idx="4140">
                  <c:v>331.66670473113101</c:v>
                </c:pt>
                <c:pt idx="4141">
                  <c:v>412.14611540607291</c:v>
                </c:pt>
                <c:pt idx="4142">
                  <c:v>420.51949094185102</c:v>
                </c:pt>
                <c:pt idx="4143">
                  <c:v>442.50170745943592</c:v>
                </c:pt>
                <c:pt idx="4144">
                  <c:v>539.04944501185503</c:v>
                </c:pt>
                <c:pt idx="4145">
                  <c:v>562.68811923129908</c:v>
                </c:pt>
                <c:pt idx="4146">
                  <c:v>468.58043008788792</c:v>
                </c:pt>
                <c:pt idx="4147">
                  <c:v>407.98968886546902</c:v>
                </c:pt>
                <c:pt idx="4148">
                  <c:v>548.46695851825598</c:v>
                </c:pt>
                <c:pt idx="4149">
                  <c:v>643.12401521212303</c:v>
                </c:pt>
                <c:pt idx="4150">
                  <c:v>614.30699518104473</c:v>
                </c:pt>
                <c:pt idx="4151">
                  <c:v>521.71215365256205</c:v>
                </c:pt>
                <c:pt idx="4152">
                  <c:v>431.49590117887294</c:v>
                </c:pt>
                <c:pt idx="4153">
                  <c:v>550.14971958269905</c:v>
                </c:pt>
                <c:pt idx="4154">
                  <c:v>662.99813504335395</c:v>
                </c:pt>
                <c:pt idx="4155">
                  <c:v>809.79383971626123</c:v>
                </c:pt>
                <c:pt idx="4156">
                  <c:v>1077.81232916003</c:v>
                </c:pt>
                <c:pt idx="4157">
                  <c:v>982.12376673541996</c:v>
                </c:pt>
                <c:pt idx="4158">
                  <c:v>792.6063662642581</c:v>
                </c:pt>
                <c:pt idx="4159">
                  <c:v>612.72683675484109</c:v>
                </c:pt>
                <c:pt idx="4160">
                  <c:v>529.4667244556199</c:v>
                </c:pt>
                <c:pt idx="4161">
                  <c:v>566.55918577686111</c:v>
                </c:pt>
                <c:pt idx="4162">
                  <c:v>802.99381738460204</c:v>
                </c:pt>
                <c:pt idx="4163">
                  <c:v>1181.4551053624803</c:v>
                </c:pt>
                <c:pt idx="4164">
                  <c:v>1173.6736112156998</c:v>
                </c:pt>
                <c:pt idx="4165">
                  <c:v>1160.5548015290899</c:v>
                </c:pt>
                <c:pt idx="4166">
                  <c:v>987.77623576690712</c:v>
                </c:pt>
                <c:pt idx="4167">
                  <c:v>882.67332376645106</c:v>
                </c:pt>
                <c:pt idx="4168">
                  <c:v>896.24550110607004</c:v>
                </c:pt>
                <c:pt idx="4169">
                  <c:v>844.06996820965901</c:v>
                </c:pt>
                <c:pt idx="4170">
                  <c:v>1038.0128885873598</c:v>
                </c:pt>
                <c:pt idx="4171">
                  <c:v>1178.1918032791698</c:v>
                </c:pt>
                <c:pt idx="4172">
                  <c:v>1142.4782637450303</c:v>
                </c:pt>
                <c:pt idx="4173">
                  <c:v>1104.6949389197696</c:v>
                </c:pt>
                <c:pt idx="4174">
                  <c:v>1191.5960086100899</c:v>
                </c:pt>
                <c:pt idx="4175">
                  <c:v>1126.9821112554398</c:v>
                </c:pt>
                <c:pt idx="4176">
                  <c:v>1055.1298540630901</c:v>
                </c:pt>
                <c:pt idx="4177">
                  <c:v>1028.8495487791499</c:v>
                </c:pt>
                <c:pt idx="4178">
                  <c:v>1163.58884818765</c:v>
                </c:pt>
                <c:pt idx="4179">
                  <c:v>1480.4452474613202</c:v>
                </c:pt>
                <c:pt idx="4180">
                  <c:v>1906.6979070139498</c:v>
                </c:pt>
                <c:pt idx="4181">
                  <c:v>2616.1069361941099</c:v>
                </c:pt>
                <c:pt idx="4182">
                  <c:v>3542.2186787039595</c:v>
                </c:pt>
                <c:pt idx="4183">
                  <c:v>3857.77181478277</c:v>
                </c:pt>
                <c:pt idx="4184">
                  <c:v>3916.1043732451303</c:v>
                </c:pt>
                <c:pt idx="4185">
                  <c:v>4158.5585117983801</c:v>
                </c:pt>
                <c:pt idx="4186">
                  <c:v>4312.5404267776912</c:v>
                </c:pt>
                <c:pt idx="4187">
                  <c:v>4397.6891679246401</c:v>
                </c:pt>
                <c:pt idx="4188">
                  <c:v>4479.26847886001</c:v>
                </c:pt>
                <c:pt idx="4189">
                  <c:v>4607.1096280509018</c:v>
                </c:pt>
                <c:pt idx="4190">
                  <c:v>5042.9699395698417</c:v>
                </c:pt>
                <c:pt idx="4191">
                  <c:v>5131.6164834890515</c:v>
                </c:pt>
                <c:pt idx="4192">
                  <c:v>5207.0873234485398</c:v>
                </c:pt>
                <c:pt idx="4193">
                  <c:v>5198.5470047381305</c:v>
                </c:pt>
                <c:pt idx="4194">
                  <c:v>5279.6534867953906</c:v>
                </c:pt>
                <c:pt idx="4195">
                  <c:v>5482.9453913287089</c:v>
                </c:pt>
                <c:pt idx="4196">
                  <c:v>5462.1678584432802</c:v>
                </c:pt>
                <c:pt idx="4197">
                  <c:v>5716.9753870620389</c:v>
                </c:pt>
                <c:pt idx="4198">
                  <c:v>6183.3140679779108</c:v>
                </c:pt>
                <c:pt idx="4199">
                  <c:v>6481.194973785191</c:v>
                </c:pt>
                <c:pt idx="4200">
                  <c:v>6757.3681843625409</c:v>
                </c:pt>
                <c:pt idx="4201">
                  <c:v>7283.9081439965894</c:v>
                </c:pt>
                <c:pt idx="4202">
                  <c:v>7702.6705596153506</c:v>
                </c:pt>
                <c:pt idx="4203">
                  <c:v>7785.2312306127105</c:v>
                </c:pt>
                <c:pt idx="4204">
                  <c:v>7592.7955720457703</c:v>
                </c:pt>
                <c:pt idx="4205">
                  <c:v>7544.3098765978411</c:v>
                </c:pt>
                <c:pt idx="4206">
                  <c:v>7828.7539872735097</c:v>
                </c:pt>
                <c:pt idx="4207">
                  <c:v>7788.3534656449401</c:v>
                </c:pt>
                <c:pt idx="4208">
                  <c:v>7694.9302097360496</c:v>
                </c:pt>
                <c:pt idx="4209">
                  <c:v>7626.6073397264099</c:v>
                </c:pt>
                <c:pt idx="4210">
                  <c:v>7689.7684047483299</c:v>
                </c:pt>
                <c:pt idx="4211">
                  <c:v>7678.304196675771</c:v>
                </c:pt>
                <c:pt idx="4212">
                  <c:v>7675.7222703954612</c:v>
                </c:pt>
                <c:pt idx="4213">
                  <c:v>7543.9038564964994</c:v>
                </c:pt>
                <c:pt idx="4214">
                  <c:v>7452.5099732582503</c:v>
                </c:pt>
                <c:pt idx="4215">
                  <c:v>7530.4185503259796</c:v>
                </c:pt>
                <c:pt idx="4216">
                  <c:v>7605.609099159361</c:v>
                </c:pt>
                <c:pt idx="4217">
                  <c:v>7535.6775193555104</c:v>
                </c:pt>
                <c:pt idx="4218">
                  <c:v>7662.8225346362515</c:v>
                </c:pt>
                <c:pt idx="4219">
                  <c:v>7885.3083577057296</c:v>
                </c:pt>
                <c:pt idx="4220">
                  <c:v>7855.1868739888305</c:v>
                </c:pt>
                <c:pt idx="4221">
                  <c:v>7720.9979736049299</c:v>
                </c:pt>
                <c:pt idx="4222">
                  <c:v>7571.0226671075616</c:v>
                </c:pt>
                <c:pt idx="4223">
                  <c:v>7619.068038869611</c:v>
                </c:pt>
                <c:pt idx="4224">
                  <c:v>7426.5469771473099</c:v>
                </c:pt>
                <c:pt idx="4225">
                  <c:v>7573.9584114624004</c:v>
                </c:pt>
                <c:pt idx="4226">
                  <c:v>7756.8394374402596</c:v>
                </c:pt>
                <c:pt idx="4227">
                  <c:v>7781.26828273922</c:v>
                </c:pt>
                <c:pt idx="4228">
                  <c:v>7802.9525658691909</c:v>
                </c:pt>
                <c:pt idx="4229">
                  <c:v>8221.8893975633473</c:v>
                </c:pt>
                <c:pt idx="4230">
                  <c:v>8594.9941811152821</c:v>
                </c:pt>
                <c:pt idx="4231">
                  <c:v>8946.8692047300883</c:v>
                </c:pt>
                <c:pt idx="4232">
                  <c:v>9145.6268554375092</c:v>
                </c:pt>
                <c:pt idx="4233">
                  <c:v>8899.7094945874178</c:v>
                </c:pt>
                <c:pt idx="4234">
                  <c:v>8387.8458773116308</c:v>
                </c:pt>
                <c:pt idx="4235">
                  <c:v>8079.0301232218608</c:v>
                </c:pt>
                <c:pt idx="4236">
                  <c:v>7731.7831772029595</c:v>
                </c:pt>
                <c:pt idx="4237">
                  <c:v>7469.1468827244698</c:v>
                </c:pt>
                <c:pt idx="4238">
                  <c:v>7213.100044252541</c:v>
                </c:pt>
                <c:pt idx="4239">
                  <c:v>6885.3098827664498</c:v>
                </c:pt>
                <c:pt idx="4240">
                  <c:v>6639.69074761293</c:v>
                </c:pt>
                <c:pt idx="4241">
                  <c:v>6498.2136597395802</c:v>
                </c:pt>
                <c:pt idx="4242">
                  <c:v>6224.8049394134114</c:v>
                </c:pt>
                <c:pt idx="4243">
                  <c:v>6014.2716254451707</c:v>
                </c:pt>
                <c:pt idx="4244">
                  <c:v>6149.7395020102895</c:v>
                </c:pt>
                <c:pt idx="4245">
                  <c:v>6164.1177238691607</c:v>
                </c:pt>
                <c:pt idx="4246">
                  <c:v>6274.7930377167095</c:v>
                </c:pt>
                <c:pt idx="4247">
                  <c:v>6298.4672965687405</c:v>
                </c:pt>
                <c:pt idx="4248">
                  <c:v>6277.6468822011202</c:v>
                </c:pt>
                <c:pt idx="4249">
                  <c:v>6078.44137495821</c:v>
                </c:pt>
                <c:pt idx="4250">
                  <c:v>5815.6841257734923</c:v>
                </c:pt>
                <c:pt idx="4251">
                  <c:v>5623.0206277896323</c:v>
                </c:pt>
                <c:pt idx="4252">
                  <c:v>5393.9492768100399</c:v>
                </c:pt>
                <c:pt idx="4253">
                  <c:v>5448.0404006628405</c:v>
                </c:pt>
                <c:pt idx="4254">
                  <c:v>5551.1533511422695</c:v>
                </c:pt>
                <c:pt idx="4255">
                  <c:v>5503.3277943250796</c:v>
                </c:pt>
                <c:pt idx="4256">
                  <c:v>5515.4608906281992</c:v>
                </c:pt>
                <c:pt idx="4257">
                  <c:v>5397.2683039371896</c:v>
                </c:pt>
                <c:pt idx="4258">
                  <c:v>5251.0281180961701</c:v>
                </c:pt>
                <c:pt idx="4259">
                  <c:v>4984.35459830328</c:v>
                </c:pt>
                <c:pt idx="4260">
                  <c:v>4682.8610355581923</c:v>
                </c:pt>
                <c:pt idx="4261">
                  <c:v>4531.2457336888201</c:v>
                </c:pt>
                <c:pt idx="4262">
                  <c:v>4330.5074450437396</c:v>
                </c:pt>
                <c:pt idx="4263">
                  <c:v>4093.7598110805202</c:v>
                </c:pt>
                <c:pt idx="4264">
                  <c:v>3867.0361904080401</c:v>
                </c:pt>
                <c:pt idx="4265">
                  <c:v>3651.7829615909595</c:v>
                </c:pt>
                <c:pt idx="4266">
                  <c:v>3457.7581133326903</c:v>
                </c:pt>
                <c:pt idx="4267">
                  <c:v>3269.8381373827606</c:v>
                </c:pt>
                <c:pt idx="4268">
                  <c:v>3093.6837496251096</c:v>
                </c:pt>
                <c:pt idx="4269">
                  <c:v>3019.8176735441907</c:v>
                </c:pt>
                <c:pt idx="4270">
                  <c:v>2830.3727314817902</c:v>
                </c:pt>
                <c:pt idx="4271">
                  <c:v>2669.9380507421201</c:v>
                </c:pt>
                <c:pt idx="4272">
                  <c:v>2539.8391586081707</c:v>
                </c:pt>
                <c:pt idx="4273">
                  <c:v>2531.67997701181</c:v>
                </c:pt>
                <c:pt idx="4274">
                  <c:v>2379.1760156003402</c:v>
                </c:pt>
                <c:pt idx="4275">
                  <c:v>2240.1360397489298</c:v>
                </c:pt>
                <c:pt idx="4276">
                  <c:v>2114.6841666796099</c:v>
                </c:pt>
                <c:pt idx="4277">
                  <c:v>2001.7522329969797</c:v>
                </c:pt>
                <c:pt idx="4278">
                  <c:v>1899.00761455376</c:v>
                </c:pt>
                <c:pt idx="4279">
                  <c:v>1804.34089045872</c:v>
                </c:pt>
                <c:pt idx="4280">
                  <c:v>1716.2399489698998</c:v>
                </c:pt>
                <c:pt idx="4281">
                  <c:v>1633.58285307044</c:v>
                </c:pt>
                <c:pt idx="4282">
                  <c:v>1555.7010996183199</c:v>
                </c:pt>
                <c:pt idx="4283">
                  <c:v>1488.7714997324999</c:v>
                </c:pt>
                <c:pt idx="4284">
                  <c:v>1432.6867505830201</c:v>
                </c:pt>
                <c:pt idx="4285">
                  <c:v>1364.9336867668101</c:v>
                </c:pt>
                <c:pt idx="4286">
                  <c:v>1298.7913445146896</c:v>
                </c:pt>
                <c:pt idx="4287">
                  <c:v>1233.8417079401202</c:v>
                </c:pt>
                <c:pt idx="4288">
                  <c:v>1172.27823500676</c:v>
                </c:pt>
                <c:pt idx="4289">
                  <c:v>1121.37891814826</c:v>
                </c:pt>
                <c:pt idx="4290">
                  <c:v>1069.4668193825203</c:v>
                </c:pt>
                <c:pt idx="4291">
                  <c:v>1079.6661763981799</c:v>
                </c:pt>
                <c:pt idx="4292">
                  <c:v>1082.7799180088898</c:v>
                </c:pt>
                <c:pt idx="4293">
                  <c:v>1041.8764247270399</c:v>
                </c:pt>
                <c:pt idx="4294">
                  <c:v>1077.1260527593499</c:v>
                </c:pt>
                <c:pt idx="4295">
                  <c:v>1019.0541746170801</c:v>
                </c:pt>
                <c:pt idx="4296">
                  <c:v>954.53319965985111</c:v>
                </c:pt>
                <c:pt idx="4297">
                  <c:v>971.93166977633496</c:v>
                </c:pt>
                <c:pt idx="4298">
                  <c:v>974.65909246492697</c:v>
                </c:pt>
                <c:pt idx="4299">
                  <c:v>910.90262756086599</c:v>
                </c:pt>
                <c:pt idx="4300">
                  <c:v>835.90201864228197</c:v>
                </c:pt>
                <c:pt idx="4301">
                  <c:v>770.43664727862404</c:v>
                </c:pt>
                <c:pt idx="4302">
                  <c:v>710.53381066052805</c:v>
                </c:pt>
                <c:pt idx="4303">
                  <c:v>657.69060935650805</c:v>
                </c:pt>
                <c:pt idx="4304">
                  <c:v>611.91652168839596</c:v>
                </c:pt>
                <c:pt idx="4305">
                  <c:v>572.34025220467697</c:v>
                </c:pt>
                <c:pt idx="4306">
                  <c:v>539.010622052092</c:v>
                </c:pt>
                <c:pt idx="4307">
                  <c:v>508.66439839521405</c:v>
                </c:pt>
                <c:pt idx="4308">
                  <c:v>480.81363380736104</c:v>
                </c:pt>
                <c:pt idx="4309">
                  <c:v>455.16842462624606</c:v>
                </c:pt>
                <c:pt idx="4310">
                  <c:v>431.490700075745</c:v>
                </c:pt>
                <c:pt idx="4311">
                  <c:v>409.61293088653298</c:v>
                </c:pt>
                <c:pt idx="4312">
                  <c:v>391.67956865617896</c:v>
                </c:pt>
                <c:pt idx="4313">
                  <c:v>375.45809649625392</c:v>
                </c:pt>
                <c:pt idx="4314">
                  <c:v>358.00715406235395</c:v>
                </c:pt>
                <c:pt idx="4315">
                  <c:v>340.86692741834395</c:v>
                </c:pt>
                <c:pt idx="4316">
                  <c:v>324.45837399301092</c:v>
                </c:pt>
                <c:pt idx="4317">
                  <c:v>308.86260234192298</c:v>
                </c:pt>
                <c:pt idx="4318">
                  <c:v>294.06286760789504</c:v>
                </c:pt>
                <c:pt idx="4319">
                  <c:v>281.38751557221786</c:v>
                </c:pt>
                <c:pt idx="4320">
                  <c:v>281.91479621235197</c:v>
                </c:pt>
                <c:pt idx="4321">
                  <c:v>277.10903900015205</c:v>
                </c:pt>
                <c:pt idx="4322">
                  <c:v>266.58971450454197</c:v>
                </c:pt>
                <c:pt idx="4323">
                  <c:v>253.43034936227005</c:v>
                </c:pt>
                <c:pt idx="4324">
                  <c:v>239.44675618569801</c:v>
                </c:pt>
                <c:pt idx="4325">
                  <c:v>225.69297339143199</c:v>
                </c:pt>
                <c:pt idx="4326">
                  <c:v>212.70915766094495</c:v>
                </c:pt>
                <c:pt idx="4327">
                  <c:v>202.69021267950399</c:v>
                </c:pt>
                <c:pt idx="4328">
                  <c:v>194.30463671741504</c:v>
                </c:pt>
                <c:pt idx="4329">
                  <c:v>185.92256323409097</c:v>
                </c:pt>
                <c:pt idx="4330">
                  <c:v>177.44129457009799</c:v>
                </c:pt>
                <c:pt idx="4331">
                  <c:v>168.92945266834695</c:v>
                </c:pt>
                <c:pt idx="4332">
                  <c:v>160.54694573641399</c:v>
                </c:pt>
                <c:pt idx="4333">
                  <c:v>152.45159561213799</c:v>
                </c:pt>
                <c:pt idx="4334">
                  <c:v>144.74287119216996</c:v>
                </c:pt>
                <c:pt idx="4335">
                  <c:v>137.46404790819201</c:v>
                </c:pt>
                <c:pt idx="4336">
                  <c:v>130.61732510350296</c:v>
                </c:pt>
                <c:pt idx="4337">
                  <c:v>124.18614784438299</c:v>
                </c:pt>
                <c:pt idx="4338">
                  <c:v>118.13334509247699</c:v>
                </c:pt>
                <c:pt idx="4339">
                  <c:v>112.43481401457201</c:v>
                </c:pt>
                <c:pt idx="4340">
                  <c:v>107.82134862629599</c:v>
                </c:pt>
                <c:pt idx="4341">
                  <c:v>103.44290176195202</c:v>
                </c:pt>
                <c:pt idx="4342">
                  <c:v>99.453583450604</c:v>
                </c:pt>
                <c:pt idx="4343">
                  <c:v>98.187428975333603</c:v>
                </c:pt>
                <c:pt idx="4344">
                  <c:v>97.812726785568998</c:v>
                </c:pt>
                <c:pt idx="4345">
                  <c:v>96.750087922967182</c:v>
                </c:pt>
                <c:pt idx="4346">
                  <c:v>94.543385106433576</c:v>
                </c:pt>
                <c:pt idx="4347">
                  <c:v>91.365458238679068</c:v>
                </c:pt>
                <c:pt idx="4348">
                  <c:v>87.57203868620708</c:v>
                </c:pt>
                <c:pt idx="4349">
                  <c:v>83.501834677754488</c:v>
                </c:pt>
                <c:pt idx="4350">
                  <c:v>79.40060019858079</c:v>
                </c:pt>
                <c:pt idx="4351">
                  <c:v>75.415963034050804</c:v>
                </c:pt>
                <c:pt idx="4352">
                  <c:v>71.623449511446367</c:v>
                </c:pt>
                <c:pt idx="4353">
                  <c:v>68.110926958535003</c:v>
                </c:pt>
                <c:pt idx="4354">
                  <c:v>64.833661279997116</c:v>
                </c:pt>
                <c:pt idx="4355">
                  <c:v>61.748996317807105</c:v>
                </c:pt>
                <c:pt idx="4356">
                  <c:v>58.823750692116299</c:v>
                </c:pt>
                <c:pt idx="4357">
                  <c:v>56.041026308656292</c:v>
                </c:pt>
                <c:pt idx="4358">
                  <c:v>53.389385950278999</c:v>
                </c:pt>
                <c:pt idx="4359">
                  <c:v>50.868219309452201</c:v>
                </c:pt>
                <c:pt idx="4360">
                  <c:v>48.477991320009203</c:v>
                </c:pt>
                <c:pt idx="4361">
                  <c:v>46.298609298672012</c:v>
                </c:pt>
                <c:pt idx="4362">
                  <c:v>44.770978779666798</c:v>
                </c:pt>
                <c:pt idx="4363">
                  <c:v>43.558061989829497</c:v>
                </c:pt>
                <c:pt idx="4364">
                  <c:v>53.369916734630301</c:v>
                </c:pt>
                <c:pt idx="4365">
                  <c:v>58.143039478652994</c:v>
                </c:pt>
                <c:pt idx="4366">
                  <c:v>57.250433965362291</c:v>
                </c:pt>
                <c:pt idx="4367">
                  <c:v>53.522703075873402</c:v>
                </c:pt>
                <c:pt idx="4368">
                  <c:v>48.811825960764992</c:v>
                </c:pt>
                <c:pt idx="4369">
                  <c:v>44.134374722294197</c:v>
                </c:pt>
                <c:pt idx="4370">
                  <c:v>39.944877602493285</c:v>
                </c:pt>
                <c:pt idx="4371">
                  <c:v>36.375151146145406</c:v>
                </c:pt>
                <c:pt idx="4372">
                  <c:v>33.395773328358914</c:v>
                </c:pt>
                <c:pt idx="4373">
                  <c:v>30.918861418806507</c:v>
                </c:pt>
                <c:pt idx="4374">
                  <c:v>28.844321714169897</c:v>
                </c:pt>
                <c:pt idx="4375">
                  <c:v>27.071030505512699</c:v>
                </c:pt>
                <c:pt idx="4376">
                  <c:v>25.529142798392595</c:v>
                </c:pt>
                <c:pt idx="4377">
                  <c:v>24.154339402551795</c:v>
                </c:pt>
                <c:pt idx="4378">
                  <c:v>22.906846291732993</c:v>
                </c:pt>
                <c:pt idx="4379">
                  <c:v>21.778632587650193</c:v>
                </c:pt>
                <c:pt idx="4380">
                  <c:v>20.736987248172099</c:v>
                </c:pt>
                <c:pt idx="4381">
                  <c:v>19.758623404988391</c:v>
                </c:pt>
                <c:pt idx="4382">
                  <c:v>18.830182432588401</c:v>
                </c:pt>
                <c:pt idx="4383">
                  <c:v>17.950616743911997</c:v>
                </c:pt>
                <c:pt idx="4384">
                  <c:v>17.127643382920496</c:v>
                </c:pt>
                <c:pt idx="4385">
                  <c:v>16.348368051328297</c:v>
                </c:pt>
                <c:pt idx="4386">
                  <c:v>15.615783733007103</c:v>
                </c:pt>
                <c:pt idx="4387">
                  <c:v>14.906774348771</c:v>
                </c:pt>
                <c:pt idx="4388">
                  <c:v>14.233185049398999</c:v>
                </c:pt>
                <c:pt idx="4389">
                  <c:v>14.283233258127204</c:v>
                </c:pt>
                <c:pt idx="4390">
                  <c:v>18.5244914894616</c:v>
                </c:pt>
                <c:pt idx="4391">
                  <c:v>21.0032340204843</c:v>
                </c:pt>
                <c:pt idx="4392">
                  <c:v>21.296119081935792</c:v>
                </c:pt>
                <c:pt idx="4393">
                  <c:v>20.2316703832428</c:v>
                </c:pt>
                <c:pt idx="4394">
                  <c:v>18.596299047580697</c:v>
                </c:pt>
                <c:pt idx="4395">
                  <c:v>16.876699658626102</c:v>
                </c:pt>
                <c:pt idx="4396">
                  <c:v>15.306613845184602</c:v>
                </c:pt>
                <c:pt idx="4397">
                  <c:v>13.962556499744803</c:v>
                </c:pt>
                <c:pt idx="4398">
                  <c:v>12.8412378838631</c:v>
                </c:pt>
                <c:pt idx="4399">
                  <c:v>11.9212130550649</c:v>
                </c:pt>
                <c:pt idx="4400">
                  <c:v>11.1538606014851</c:v>
                </c:pt>
                <c:pt idx="4401">
                  <c:v>10.496558184951001</c:v>
                </c:pt>
                <c:pt idx="4402">
                  <c:v>9.9186506053991188</c:v>
                </c:pt>
                <c:pt idx="4403">
                  <c:v>9.4053978298048211</c:v>
                </c:pt>
                <c:pt idx="4404">
                  <c:v>8.9384402608420306</c:v>
                </c:pt>
                <c:pt idx="4405">
                  <c:v>8.5075864893306203</c:v>
                </c:pt>
                <c:pt idx="4406">
                  <c:v>8.1027077974958992</c:v>
                </c:pt>
                <c:pt idx="4407">
                  <c:v>7.719373460254551</c:v>
                </c:pt>
                <c:pt idx="4408">
                  <c:v>7.3609984923714302</c:v>
                </c:pt>
                <c:pt idx="4409">
                  <c:v>7.0264523044755398</c:v>
                </c:pt>
                <c:pt idx="4410">
                  <c:v>6.708258406290871</c:v>
                </c:pt>
                <c:pt idx="4411">
                  <c:v>6.4033987443137912</c:v>
                </c:pt>
                <c:pt idx="4412">
                  <c:v>6.11079853061353</c:v>
                </c:pt>
                <c:pt idx="4413">
                  <c:v>5.8384007821569499</c:v>
                </c:pt>
                <c:pt idx="4414">
                  <c:v>5.5719831945437219</c:v>
                </c:pt>
                <c:pt idx="4415">
                  <c:v>5.3150373558432991</c:v>
                </c:pt>
                <c:pt idx="4416">
                  <c:v>5.0889769653269292</c:v>
                </c:pt>
                <c:pt idx="4417">
                  <c:v>4.8901673727554789</c:v>
                </c:pt>
                <c:pt idx="4418">
                  <c:v>4.8428655577983486</c:v>
                </c:pt>
                <c:pt idx="4419">
                  <c:v>4.8678585660634077</c:v>
                </c:pt>
                <c:pt idx="4420">
                  <c:v>4.9732184553412813</c:v>
                </c:pt>
                <c:pt idx="4421">
                  <c:v>5.0382749930270805</c:v>
                </c:pt>
                <c:pt idx="4422">
                  <c:v>5.4468105338477795</c:v>
                </c:pt>
                <c:pt idx="4423">
                  <c:v>6.3289354080641491</c:v>
                </c:pt>
                <c:pt idx="4424">
                  <c:v>7.8708020773969194</c:v>
                </c:pt>
                <c:pt idx="4425">
                  <c:v>8.9771101683085579</c:v>
                </c:pt>
                <c:pt idx="4426">
                  <c:v>10.591198475641001</c:v>
                </c:pt>
                <c:pt idx="4427">
                  <c:v>12.604185342724399</c:v>
                </c:pt>
                <c:pt idx="4428">
                  <c:v>14.194791243057001</c:v>
                </c:pt>
                <c:pt idx="4429">
                  <c:v>25.857980415935405</c:v>
                </c:pt>
                <c:pt idx="4430">
                  <c:v>37.381649581720787</c:v>
                </c:pt>
                <c:pt idx="4431">
                  <c:v>40.829668118213995</c:v>
                </c:pt>
                <c:pt idx="4432">
                  <c:v>39.088131139046595</c:v>
                </c:pt>
                <c:pt idx="4433">
                  <c:v>34.481034028346386</c:v>
                </c:pt>
                <c:pt idx="4434">
                  <c:v>29.066538331038696</c:v>
                </c:pt>
                <c:pt idx="4435">
                  <c:v>23.996753146386297</c:v>
                </c:pt>
                <c:pt idx="4436">
                  <c:v>19.761383492606999</c:v>
                </c:pt>
                <c:pt idx="4437">
                  <c:v>16.489419527948694</c:v>
                </c:pt>
                <c:pt idx="4438">
                  <c:v>14.030870425155298</c:v>
                </c:pt>
                <c:pt idx="4439">
                  <c:v>12.205919086192701</c:v>
                </c:pt>
                <c:pt idx="4440">
                  <c:v>10.849687810779203</c:v>
                </c:pt>
                <c:pt idx="4441">
                  <c:v>9.826336132626011</c:v>
                </c:pt>
                <c:pt idx="4442">
                  <c:v>9.0433735177953789</c:v>
                </c:pt>
                <c:pt idx="4443">
                  <c:v>8.4210176646924086</c:v>
                </c:pt>
                <c:pt idx="4444">
                  <c:v>7.9048563424649094</c:v>
                </c:pt>
                <c:pt idx="4445">
                  <c:v>7.4623988417726599</c:v>
                </c:pt>
                <c:pt idx="4446">
                  <c:v>7.3963175651734794</c:v>
                </c:pt>
                <c:pt idx="4447">
                  <c:v>7.4475510778106297</c:v>
                </c:pt>
                <c:pt idx="4448">
                  <c:v>8.3394939238771393</c:v>
                </c:pt>
                <c:pt idx="4449">
                  <c:v>9.9604090913761709</c:v>
                </c:pt>
                <c:pt idx="4450">
                  <c:v>12.040211841352999</c:v>
                </c:pt>
                <c:pt idx="4451">
                  <c:v>13.0938564307944</c:v>
                </c:pt>
                <c:pt idx="4452">
                  <c:v>13.010158471995497</c:v>
                </c:pt>
                <c:pt idx="4453">
                  <c:v>12.152276420544602</c:v>
                </c:pt>
                <c:pt idx="4454">
                  <c:v>10.963652459702203</c:v>
                </c:pt>
                <c:pt idx="4455">
                  <c:v>9.7451338100081593</c:v>
                </c:pt>
                <c:pt idx="4456">
                  <c:v>8.7090174396881803</c:v>
                </c:pt>
                <c:pt idx="4457">
                  <c:v>9.1951374160660713</c:v>
                </c:pt>
                <c:pt idx="4458">
                  <c:v>9.347965958132388</c:v>
                </c:pt>
                <c:pt idx="4459">
                  <c:v>9.0157517704559904</c:v>
                </c:pt>
                <c:pt idx="4460">
                  <c:v>8.8675794404511379</c:v>
                </c:pt>
                <c:pt idx="4461">
                  <c:v>24.139896351399901</c:v>
                </c:pt>
                <c:pt idx="4462">
                  <c:v>35.090109429082396</c:v>
                </c:pt>
                <c:pt idx="4463">
                  <c:v>37.542107837572303</c:v>
                </c:pt>
                <c:pt idx="4464">
                  <c:v>49.452126182622898</c:v>
                </c:pt>
                <c:pt idx="4465">
                  <c:v>54.686639943939404</c:v>
                </c:pt>
                <c:pt idx="4466">
                  <c:v>59.368652051956701</c:v>
                </c:pt>
                <c:pt idx="4467">
                  <c:v>60.966726387858003</c:v>
                </c:pt>
                <c:pt idx="4468">
                  <c:v>58.829360960430598</c:v>
                </c:pt>
                <c:pt idx="4469">
                  <c:v>54.067755834422911</c:v>
                </c:pt>
                <c:pt idx="4470">
                  <c:v>49.021692945328709</c:v>
                </c:pt>
                <c:pt idx="4471">
                  <c:v>60.511879563091284</c:v>
                </c:pt>
                <c:pt idx="4472">
                  <c:v>81.190476924691666</c:v>
                </c:pt>
                <c:pt idx="4473">
                  <c:v>87.654354784804099</c:v>
                </c:pt>
                <c:pt idx="4474">
                  <c:v>82.432077291721868</c:v>
                </c:pt>
                <c:pt idx="4475">
                  <c:v>71.5455816472858</c:v>
                </c:pt>
                <c:pt idx="4476">
                  <c:v>66.273467199493268</c:v>
                </c:pt>
                <c:pt idx="4477">
                  <c:v>65.608216732154375</c:v>
                </c:pt>
                <c:pt idx="4478">
                  <c:v>73.835257730604368</c:v>
                </c:pt>
                <c:pt idx="4479">
                  <c:v>79.7252416079683</c:v>
                </c:pt>
                <c:pt idx="4480">
                  <c:v>73.180049434448691</c:v>
                </c:pt>
                <c:pt idx="4481">
                  <c:v>63.143109680777698</c:v>
                </c:pt>
                <c:pt idx="4482">
                  <c:v>82.979530574497488</c:v>
                </c:pt>
                <c:pt idx="4483">
                  <c:v>109.104592140227</c:v>
                </c:pt>
                <c:pt idx="4484">
                  <c:v>439.69841886378993</c:v>
                </c:pt>
                <c:pt idx="4485">
                  <c:v>617.25301342446596</c:v>
                </c:pt>
                <c:pt idx="4486">
                  <c:v>837.57103378236604</c:v>
                </c:pt>
                <c:pt idx="4487">
                  <c:v>809.20198541827108</c:v>
                </c:pt>
                <c:pt idx="4488">
                  <c:v>949.23390453972911</c:v>
                </c:pt>
                <c:pt idx="4489">
                  <c:v>811.07649028884009</c:v>
                </c:pt>
                <c:pt idx="4490">
                  <c:v>632.73032589917898</c:v>
                </c:pt>
                <c:pt idx="4491">
                  <c:v>509.95628554918193</c:v>
                </c:pt>
                <c:pt idx="4492">
                  <c:v>708.65081923705509</c:v>
                </c:pt>
                <c:pt idx="4493">
                  <c:v>951.55673547414608</c:v>
                </c:pt>
                <c:pt idx="4494">
                  <c:v>851.97938563448611</c:v>
                </c:pt>
                <c:pt idx="4495">
                  <c:v>707.62717971725294</c:v>
                </c:pt>
                <c:pt idx="4496">
                  <c:v>761.09868407682006</c:v>
                </c:pt>
                <c:pt idx="4497">
                  <c:v>1185.5187265808499</c:v>
                </c:pt>
                <c:pt idx="4498">
                  <c:v>1322.6323292975496</c:v>
                </c:pt>
                <c:pt idx="4499">
                  <c:v>1148.4212923636701</c:v>
                </c:pt>
                <c:pt idx="4500">
                  <c:v>940.50830530431017</c:v>
                </c:pt>
                <c:pt idx="4501">
                  <c:v>727.45228748637987</c:v>
                </c:pt>
                <c:pt idx="4502">
                  <c:v>614.97457865046306</c:v>
                </c:pt>
                <c:pt idx="4503">
                  <c:v>545.16223960297884</c:v>
                </c:pt>
                <c:pt idx="4504">
                  <c:v>583.62416621055604</c:v>
                </c:pt>
                <c:pt idx="4505">
                  <c:v>544.10630669023499</c:v>
                </c:pt>
                <c:pt idx="4506">
                  <c:v>936.81475789534488</c:v>
                </c:pt>
                <c:pt idx="4507">
                  <c:v>1210.5381806468399</c:v>
                </c:pt>
                <c:pt idx="4508">
                  <c:v>1481.66090163268</c:v>
                </c:pt>
                <c:pt idx="4509">
                  <c:v>1342.6932981094596</c:v>
                </c:pt>
                <c:pt idx="4510">
                  <c:v>1076.5410951661602</c:v>
                </c:pt>
                <c:pt idx="4511">
                  <c:v>868.08836935479212</c:v>
                </c:pt>
                <c:pt idx="4512">
                  <c:v>1051.9608733788</c:v>
                </c:pt>
                <c:pt idx="4513">
                  <c:v>1135.3086396806202</c:v>
                </c:pt>
                <c:pt idx="4514">
                  <c:v>1044.9030581800203</c:v>
                </c:pt>
                <c:pt idx="4515">
                  <c:v>846.19901005002612</c:v>
                </c:pt>
                <c:pt idx="4516">
                  <c:v>715.13144153979806</c:v>
                </c:pt>
                <c:pt idx="4517">
                  <c:v>630.8660705775311</c:v>
                </c:pt>
                <c:pt idx="4518">
                  <c:v>536.42743699935102</c:v>
                </c:pt>
                <c:pt idx="4519">
                  <c:v>442.53146736338903</c:v>
                </c:pt>
                <c:pt idx="4520">
                  <c:v>372.08277514293195</c:v>
                </c:pt>
                <c:pt idx="4521">
                  <c:v>322.52243868852099</c:v>
                </c:pt>
                <c:pt idx="4522">
                  <c:v>366.81178880763792</c:v>
                </c:pt>
                <c:pt idx="4523">
                  <c:v>411.46609341726594</c:v>
                </c:pt>
                <c:pt idx="4524">
                  <c:v>498.76187693816695</c:v>
                </c:pt>
                <c:pt idx="4525">
                  <c:v>576.69906652944803</c:v>
                </c:pt>
                <c:pt idx="4526">
                  <c:v>590.19106261257809</c:v>
                </c:pt>
                <c:pt idx="4527">
                  <c:v>654.43760608629884</c:v>
                </c:pt>
                <c:pt idx="4528">
                  <c:v>644.4020823939228</c:v>
                </c:pt>
                <c:pt idx="4529">
                  <c:v>729.45857100382102</c:v>
                </c:pt>
                <c:pt idx="4530">
                  <c:v>787.973206451598</c:v>
                </c:pt>
                <c:pt idx="4531">
                  <c:v>831.27920527675622</c:v>
                </c:pt>
                <c:pt idx="4532">
                  <c:v>1267.8077570981102</c:v>
                </c:pt>
                <c:pt idx="4533">
                  <c:v>1565.90790555888</c:v>
                </c:pt>
                <c:pt idx="4534">
                  <c:v>2069.9729832672501</c:v>
                </c:pt>
                <c:pt idx="4535">
                  <c:v>2319.3757435965208</c:v>
                </c:pt>
                <c:pt idx="4536">
                  <c:v>2503.3599629250803</c:v>
                </c:pt>
                <c:pt idx="4537">
                  <c:v>2477.1357017934301</c:v>
                </c:pt>
                <c:pt idx="4538">
                  <c:v>2381.3682247440397</c:v>
                </c:pt>
                <c:pt idx="4539">
                  <c:v>2427.0309784053902</c:v>
                </c:pt>
                <c:pt idx="4540">
                  <c:v>2423.0266850648291</c:v>
                </c:pt>
                <c:pt idx="4541">
                  <c:v>2519.5807808591198</c:v>
                </c:pt>
                <c:pt idx="4542">
                  <c:v>2895.8604884219794</c:v>
                </c:pt>
                <c:pt idx="4543">
                  <c:v>2930.8946792760803</c:v>
                </c:pt>
                <c:pt idx="4544">
                  <c:v>3069.4909947598399</c:v>
                </c:pt>
                <c:pt idx="4545">
                  <c:v>3146.3518170864709</c:v>
                </c:pt>
                <c:pt idx="4546">
                  <c:v>3111.1733228342109</c:v>
                </c:pt>
                <c:pt idx="4547">
                  <c:v>3039.7470240686894</c:v>
                </c:pt>
                <c:pt idx="4548">
                  <c:v>2981.4940927582402</c:v>
                </c:pt>
                <c:pt idx="4549">
                  <c:v>2923.4648962247697</c:v>
                </c:pt>
                <c:pt idx="4550">
                  <c:v>2957.8813351178601</c:v>
                </c:pt>
                <c:pt idx="4551">
                  <c:v>3057.9646218736998</c:v>
                </c:pt>
                <c:pt idx="4552">
                  <c:v>3226.9783190113803</c:v>
                </c:pt>
                <c:pt idx="4553">
                  <c:v>3543.9385056480501</c:v>
                </c:pt>
                <c:pt idx="4554">
                  <c:v>3969.2908584554498</c:v>
                </c:pt>
                <c:pt idx="4555">
                  <c:v>4330.4896751481592</c:v>
                </c:pt>
                <c:pt idx="4556">
                  <c:v>4603.7649965725604</c:v>
                </c:pt>
                <c:pt idx="4557">
                  <c:v>4791.5991927836203</c:v>
                </c:pt>
                <c:pt idx="4558">
                  <c:v>5382.4171435562203</c:v>
                </c:pt>
                <c:pt idx="4559">
                  <c:v>5422.3943018207601</c:v>
                </c:pt>
                <c:pt idx="4560">
                  <c:v>5381.9434447037902</c:v>
                </c:pt>
                <c:pt idx="4561">
                  <c:v>5377.7544006416201</c:v>
                </c:pt>
                <c:pt idx="4562">
                  <c:v>5290.1606132279312</c:v>
                </c:pt>
                <c:pt idx="4563">
                  <c:v>5160.2817737403493</c:v>
                </c:pt>
                <c:pt idx="4564">
                  <c:v>5119.3931932982596</c:v>
                </c:pt>
                <c:pt idx="4565">
                  <c:v>5148.4362523435493</c:v>
                </c:pt>
                <c:pt idx="4566">
                  <c:v>5116.311721696361</c:v>
                </c:pt>
                <c:pt idx="4567">
                  <c:v>5202.7800829802991</c:v>
                </c:pt>
                <c:pt idx="4568">
                  <c:v>5243.7534349797206</c:v>
                </c:pt>
                <c:pt idx="4569">
                  <c:v>5264.9630265433307</c:v>
                </c:pt>
                <c:pt idx="4570">
                  <c:v>5265.6997899018106</c:v>
                </c:pt>
                <c:pt idx="4571">
                  <c:v>5208.6769928121694</c:v>
                </c:pt>
                <c:pt idx="4572">
                  <c:v>5116.3002415621513</c:v>
                </c:pt>
                <c:pt idx="4573">
                  <c:v>5499.13172303804</c:v>
                </c:pt>
                <c:pt idx="4574">
                  <c:v>5525.8104524926102</c:v>
                </c:pt>
                <c:pt idx="4575">
                  <c:v>5600.4159117040008</c:v>
                </c:pt>
                <c:pt idx="4576">
                  <c:v>5609.6723448243001</c:v>
                </c:pt>
                <c:pt idx="4577">
                  <c:v>5691.6333391490298</c:v>
                </c:pt>
                <c:pt idx="4578">
                  <c:v>5880.5574979028788</c:v>
                </c:pt>
                <c:pt idx="4579">
                  <c:v>6048.0860951047798</c:v>
                </c:pt>
                <c:pt idx="4580">
                  <c:v>6557.8704373895398</c:v>
                </c:pt>
                <c:pt idx="4581">
                  <c:v>6430.3510591698914</c:v>
                </c:pt>
                <c:pt idx="4582">
                  <c:v>6420.8390491317004</c:v>
                </c:pt>
                <c:pt idx="4583">
                  <c:v>6729.2767974067592</c:v>
                </c:pt>
                <c:pt idx="4584">
                  <c:v>6793.5672915793111</c:v>
                </c:pt>
                <c:pt idx="4585">
                  <c:v>6671.6812083329405</c:v>
                </c:pt>
                <c:pt idx="4586">
                  <c:v>6677.4993123303884</c:v>
                </c:pt>
                <c:pt idx="4587">
                  <c:v>6733.6950108128904</c:v>
                </c:pt>
                <c:pt idx="4588">
                  <c:v>6649.0874283305193</c:v>
                </c:pt>
                <c:pt idx="4589">
                  <c:v>6686.8608818033908</c:v>
                </c:pt>
                <c:pt idx="4590">
                  <c:v>6619.5476783983095</c:v>
                </c:pt>
                <c:pt idx="4591">
                  <c:v>6539.6705410653512</c:v>
                </c:pt>
                <c:pt idx="4592">
                  <c:v>6446.2331409201788</c:v>
                </c:pt>
                <c:pt idx="4593">
                  <c:v>6338.7694102615405</c:v>
                </c:pt>
                <c:pt idx="4594">
                  <c:v>6255.5588233643002</c:v>
                </c:pt>
                <c:pt idx="4595">
                  <c:v>6104.2313642661702</c:v>
                </c:pt>
                <c:pt idx="4596">
                  <c:v>6132.1992246965119</c:v>
                </c:pt>
                <c:pt idx="4597">
                  <c:v>6632.5392859857602</c:v>
                </c:pt>
                <c:pt idx="4598">
                  <c:v>6777.5882166359206</c:v>
                </c:pt>
                <c:pt idx="4599">
                  <c:v>7000.4660653913907</c:v>
                </c:pt>
                <c:pt idx="4600">
                  <c:v>6934.856419197301</c:v>
                </c:pt>
                <c:pt idx="4601">
                  <c:v>6766.9585683105497</c:v>
                </c:pt>
                <c:pt idx="4602">
                  <c:v>6548.1310918256104</c:v>
                </c:pt>
                <c:pt idx="4603">
                  <c:v>6418.2325515627308</c:v>
                </c:pt>
                <c:pt idx="4604">
                  <c:v>6796.1985666480305</c:v>
                </c:pt>
                <c:pt idx="4605">
                  <c:v>6706.9524323869</c:v>
                </c:pt>
                <c:pt idx="4606">
                  <c:v>6500.5243611523811</c:v>
                </c:pt>
                <c:pt idx="4607">
                  <c:v>6343.0852373076805</c:v>
                </c:pt>
                <c:pt idx="4608">
                  <c:v>6487.9642155945803</c:v>
                </c:pt>
                <c:pt idx="4609">
                  <c:v>6221.6065611783815</c:v>
                </c:pt>
                <c:pt idx="4610">
                  <c:v>5878.3169150195909</c:v>
                </c:pt>
                <c:pt idx="4611">
                  <c:v>5692.2934287226999</c:v>
                </c:pt>
                <c:pt idx="4612">
                  <c:v>5490.8022715023917</c:v>
                </c:pt>
                <c:pt idx="4613">
                  <c:v>5338.9462480786106</c:v>
                </c:pt>
                <c:pt idx="4614">
                  <c:v>5197.6056357205707</c:v>
                </c:pt>
                <c:pt idx="4615">
                  <c:v>5010.0447390203599</c:v>
                </c:pt>
                <c:pt idx="4616">
                  <c:v>4836.5244707357406</c:v>
                </c:pt>
                <c:pt idx="4617">
                  <c:v>4570.6376525386195</c:v>
                </c:pt>
                <c:pt idx="4618">
                  <c:v>4306.9013493537705</c:v>
                </c:pt>
                <c:pt idx="4619">
                  <c:v>4073.2188457417792</c:v>
                </c:pt>
                <c:pt idx="4620">
                  <c:v>3865.6588210911596</c:v>
                </c:pt>
                <c:pt idx="4621">
                  <c:v>3801.7337343006202</c:v>
                </c:pt>
                <c:pt idx="4622">
                  <c:v>3690.7986643484096</c:v>
                </c:pt>
                <c:pt idx="4623">
                  <c:v>3502.315133305181</c:v>
                </c:pt>
                <c:pt idx="4624">
                  <c:v>3343.7836145047099</c:v>
                </c:pt>
                <c:pt idx="4625">
                  <c:v>3188.3482657794198</c:v>
                </c:pt>
                <c:pt idx="4626">
                  <c:v>3174.05909411622</c:v>
                </c:pt>
                <c:pt idx="4627">
                  <c:v>3100.8616680017899</c:v>
                </c:pt>
                <c:pt idx="4628">
                  <c:v>2984.8253172814411</c:v>
                </c:pt>
                <c:pt idx="4629">
                  <c:v>2891.7797751333901</c:v>
                </c:pt>
                <c:pt idx="4630">
                  <c:v>2796.3950008662805</c:v>
                </c:pt>
                <c:pt idx="4631">
                  <c:v>3024.2334679662599</c:v>
                </c:pt>
                <c:pt idx="4632">
                  <c:v>3262.5111373787208</c:v>
                </c:pt>
                <c:pt idx="4633">
                  <c:v>3473.1758909197297</c:v>
                </c:pt>
                <c:pt idx="4634">
                  <c:v>3707.0039887664998</c:v>
                </c:pt>
                <c:pt idx="4635">
                  <c:v>3754.0537373187603</c:v>
                </c:pt>
                <c:pt idx="4636">
                  <c:v>3661.95078372838</c:v>
                </c:pt>
                <c:pt idx="4637">
                  <c:v>3554.9294345836802</c:v>
                </c:pt>
                <c:pt idx="4638">
                  <c:v>3439.6179714698596</c:v>
                </c:pt>
                <c:pt idx="4639">
                  <c:v>3231.2751046320004</c:v>
                </c:pt>
                <c:pt idx="4640">
                  <c:v>3007.7571203696798</c:v>
                </c:pt>
                <c:pt idx="4641">
                  <c:v>2809.3561015913406</c:v>
                </c:pt>
                <c:pt idx="4642">
                  <c:v>2627.98467858101</c:v>
                </c:pt>
                <c:pt idx="4643">
                  <c:v>2496.2724790439297</c:v>
                </c:pt>
                <c:pt idx="4644">
                  <c:v>2367.5090963920402</c:v>
                </c:pt>
                <c:pt idx="4645">
                  <c:v>2240.9846742749201</c:v>
                </c:pt>
                <c:pt idx="4646">
                  <c:v>2119.0609482278196</c:v>
                </c:pt>
                <c:pt idx="4647">
                  <c:v>2000.5313489670898</c:v>
                </c:pt>
                <c:pt idx="4648">
                  <c:v>1948.2802272075198</c:v>
                </c:pt>
                <c:pt idx="4649">
                  <c:v>1888.0314240518696</c:v>
                </c:pt>
                <c:pt idx="4650">
                  <c:v>1835.44810498281</c:v>
                </c:pt>
                <c:pt idx="4651">
                  <c:v>1737.6142674594998</c:v>
                </c:pt>
                <c:pt idx="4652">
                  <c:v>1627.8362313540699</c:v>
                </c:pt>
                <c:pt idx="4653">
                  <c:v>1523.9919005165198</c:v>
                </c:pt>
                <c:pt idx="4654">
                  <c:v>1428.7901622146098</c:v>
                </c:pt>
                <c:pt idx="4655">
                  <c:v>1344.2349939445501</c:v>
                </c:pt>
                <c:pt idx="4656">
                  <c:v>1268.8620053628799</c:v>
                </c:pt>
                <c:pt idx="4657">
                  <c:v>1201.0482368385196</c:v>
                </c:pt>
                <c:pt idx="4658">
                  <c:v>1139.2344658524498</c:v>
                </c:pt>
                <c:pt idx="4659">
                  <c:v>1082.2086730038102</c:v>
                </c:pt>
                <c:pt idx="4660">
                  <c:v>1029.09874088115</c:v>
                </c:pt>
                <c:pt idx="4661">
                  <c:v>979.28872584533212</c:v>
                </c:pt>
                <c:pt idx="4662">
                  <c:v>933.92919937002398</c:v>
                </c:pt>
                <c:pt idx="4663">
                  <c:v>890.43668644646789</c:v>
                </c:pt>
                <c:pt idx="4664">
                  <c:v>847.93083123699819</c:v>
                </c:pt>
                <c:pt idx="4665">
                  <c:v>809.4448712113491</c:v>
                </c:pt>
                <c:pt idx="4666">
                  <c:v>774.30158438167791</c:v>
                </c:pt>
                <c:pt idx="4667">
                  <c:v>741.72318252781622</c:v>
                </c:pt>
                <c:pt idx="4668">
                  <c:v>706.93800768124299</c:v>
                </c:pt>
                <c:pt idx="4669">
                  <c:v>672.97196485829795</c:v>
                </c:pt>
                <c:pt idx="4670">
                  <c:v>679.84211172213088</c:v>
                </c:pt>
                <c:pt idx="4671">
                  <c:v>710.32476720294198</c:v>
                </c:pt>
                <c:pt idx="4672">
                  <c:v>936.50069897570097</c:v>
                </c:pt>
                <c:pt idx="4673">
                  <c:v>944.21526424035005</c:v>
                </c:pt>
                <c:pt idx="4674">
                  <c:v>869.10647670014714</c:v>
                </c:pt>
                <c:pt idx="4675">
                  <c:v>769.92914909613</c:v>
                </c:pt>
                <c:pt idx="4676">
                  <c:v>675.41029533873791</c:v>
                </c:pt>
                <c:pt idx="4677">
                  <c:v>596.59000313557203</c:v>
                </c:pt>
                <c:pt idx="4678">
                  <c:v>533.01160641834997</c:v>
                </c:pt>
                <c:pt idx="4679">
                  <c:v>509.08116405673093</c:v>
                </c:pt>
                <c:pt idx="4680">
                  <c:v>470.43698645354294</c:v>
                </c:pt>
                <c:pt idx="4681">
                  <c:v>432.40005934611986</c:v>
                </c:pt>
                <c:pt idx="4682">
                  <c:v>399.96373397447087</c:v>
                </c:pt>
                <c:pt idx="4683">
                  <c:v>373.02806467496902</c:v>
                </c:pt>
                <c:pt idx="4684">
                  <c:v>350.27837355346492</c:v>
                </c:pt>
                <c:pt idx="4685">
                  <c:v>330.52489563017798</c:v>
                </c:pt>
                <c:pt idx="4686">
                  <c:v>312.910504119449</c:v>
                </c:pt>
                <c:pt idx="4687">
                  <c:v>296.88232923726395</c:v>
                </c:pt>
                <c:pt idx="4688">
                  <c:v>282.07839199193495</c:v>
                </c:pt>
                <c:pt idx="4689">
                  <c:v>268.27095159434202</c:v>
                </c:pt>
                <c:pt idx="4690">
                  <c:v>255.30785959421598</c:v>
                </c:pt>
                <c:pt idx="4691">
                  <c:v>243.07564592670298</c:v>
                </c:pt>
                <c:pt idx="4692">
                  <c:v>231.496037104371</c:v>
                </c:pt>
                <c:pt idx="4693">
                  <c:v>220.51468417440594</c:v>
                </c:pt>
                <c:pt idx="4694">
                  <c:v>210.08194359379303</c:v>
                </c:pt>
                <c:pt idx="4695">
                  <c:v>200.16156233135396</c:v>
                </c:pt>
                <c:pt idx="4696">
                  <c:v>190.72125552327898</c:v>
                </c:pt>
                <c:pt idx="4697">
                  <c:v>181.73362047457397</c:v>
                </c:pt>
                <c:pt idx="4698">
                  <c:v>173.17594459730498</c:v>
                </c:pt>
                <c:pt idx="4699">
                  <c:v>165.02623759528004</c:v>
                </c:pt>
                <c:pt idx="4700">
                  <c:v>157.31250029056997</c:v>
                </c:pt>
                <c:pt idx="4701">
                  <c:v>149.95670963535198</c:v>
                </c:pt>
                <c:pt idx="4702">
                  <c:v>142.92808961710003</c:v>
                </c:pt>
                <c:pt idx="4703">
                  <c:v>136.21531788437599</c:v>
                </c:pt>
                <c:pt idx="4704">
                  <c:v>129.86042292622801</c:v>
                </c:pt>
                <c:pt idx="4705">
                  <c:v>123.81911671555901</c:v>
                </c:pt>
                <c:pt idx="4706">
                  <c:v>118.05363237008798</c:v>
                </c:pt>
                <c:pt idx="4707">
                  <c:v>112.54249219080801</c:v>
                </c:pt>
                <c:pt idx="4708">
                  <c:v>107.27671031479198</c:v>
                </c:pt>
                <c:pt idx="4709">
                  <c:v>102.24731044989502</c:v>
                </c:pt>
                <c:pt idx="4710">
                  <c:v>97.446165075146908</c:v>
                </c:pt>
                <c:pt idx="4711">
                  <c:v>92.865421183897979</c:v>
                </c:pt>
                <c:pt idx="4712">
                  <c:v>88.497464963067429</c:v>
                </c:pt>
                <c:pt idx="4713">
                  <c:v>84.333661094903405</c:v>
                </c:pt>
                <c:pt idx="4714">
                  <c:v>80.36514277714798</c:v>
                </c:pt>
                <c:pt idx="4715">
                  <c:v>76.606321957853865</c:v>
                </c:pt>
                <c:pt idx="4716">
                  <c:v>73.037020728338817</c:v>
                </c:pt>
                <c:pt idx="4717">
                  <c:v>69.634114971713117</c:v>
                </c:pt>
                <c:pt idx="4718">
                  <c:v>66.383067853635168</c:v>
                </c:pt>
                <c:pt idx="4719">
                  <c:v>63.276246219503804</c:v>
                </c:pt>
                <c:pt idx="4720">
                  <c:v>60.308563215223494</c:v>
                </c:pt>
                <c:pt idx="4721">
                  <c:v>57.476945001424397</c:v>
                </c:pt>
                <c:pt idx="4722">
                  <c:v>54.776714926243805</c:v>
                </c:pt>
                <c:pt idx="4723">
                  <c:v>52.203174907319301</c:v>
                </c:pt>
                <c:pt idx="4724">
                  <c:v>49.749382888625405</c:v>
                </c:pt>
                <c:pt idx="4725">
                  <c:v>47.410042163650388</c:v>
                </c:pt>
                <c:pt idx="4726">
                  <c:v>45.196153078117604</c:v>
                </c:pt>
                <c:pt idx="4727">
                  <c:v>43.0778113549582</c:v>
                </c:pt>
                <c:pt idx="4728">
                  <c:v>41.056593416422899</c:v>
                </c:pt>
                <c:pt idx="4729">
                  <c:v>39.128747886023206</c:v>
                </c:pt>
                <c:pt idx="4730">
                  <c:v>37.294026763217488</c:v>
                </c:pt>
                <c:pt idx="4731">
                  <c:v>35.552107154374099</c:v>
                </c:pt>
                <c:pt idx="4732">
                  <c:v>33.894052060896492</c:v>
                </c:pt>
                <c:pt idx="4733">
                  <c:v>32.382982124016095</c:v>
                </c:pt>
                <c:pt idx="4734">
                  <c:v>31.239722385450996</c:v>
                </c:pt>
                <c:pt idx="4735">
                  <c:v>30.322958946320899</c:v>
                </c:pt>
                <c:pt idx="4736">
                  <c:v>29.476340494017297</c:v>
                </c:pt>
                <c:pt idx="4737">
                  <c:v>30.341700428023401</c:v>
                </c:pt>
                <c:pt idx="4738">
                  <c:v>31.684886529628404</c:v>
                </c:pt>
                <c:pt idx="4739">
                  <c:v>32.583333391695803</c:v>
                </c:pt>
                <c:pt idx="4740">
                  <c:v>32.7438405799059</c:v>
                </c:pt>
                <c:pt idx="4741">
                  <c:v>32.243931712397298</c:v>
                </c:pt>
                <c:pt idx="4742">
                  <c:v>31.283903351121495</c:v>
                </c:pt>
                <c:pt idx="4743">
                  <c:v>30.059356161636103</c:v>
                </c:pt>
                <c:pt idx="4744">
                  <c:v>28.7172290416162</c:v>
                </c:pt>
                <c:pt idx="4745">
                  <c:v>27.352963659269001</c:v>
                </c:pt>
                <c:pt idx="4746">
                  <c:v>26.024358651119005</c:v>
                </c:pt>
                <c:pt idx="4747">
                  <c:v>24.792775445563894</c:v>
                </c:pt>
                <c:pt idx="4748">
                  <c:v>23.615416143439795</c:v>
                </c:pt>
                <c:pt idx="4749">
                  <c:v>22.553119608622197</c:v>
                </c:pt>
                <c:pt idx="4750">
                  <c:v>21.569872198794705</c:v>
                </c:pt>
                <c:pt idx="4751">
                  <c:v>20.626067997841901</c:v>
                </c:pt>
                <c:pt idx="4752">
                  <c:v>19.706094537465091</c:v>
                </c:pt>
                <c:pt idx="4753">
                  <c:v>18.8097540318802</c:v>
                </c:pt>
                <c:pt idx="4754">
                  <c:v>17.940465539660398</c:v>
                </c:pt>
                <c:pt idx="4755">
                  <c:v>17.103681988558801</c:v>
                </c:pt>
                <c:pt idx="4756">
                  <c:v>16.306830813984099</c:v>
                </c:pt>
                <c:pt idx="4757">
                  <c:v>15.543640226649801</c:v>
                </c:pt>
                <c:pt idx="4758">
                  <c:v>14.8152412844378</c:v>
                </c:pt>
                <c:pt idx="4759">
                  <c:v>14.118977250768401</c:v>
                </c:pt>
                <c:pt idx="4760">
                  <c:v>13.454034800300201</c:v>
                </c:pt>
                <c:pt idx="4761">
                  <c:v>12.8198236618262</c:v>
                </c:pt>
                <c:pt idx="4762">
                  <c:v>12.2153721539222</c:v>
                </c:pt>
                <c:pt idx="4763">
                  <c:v>11.639964029682902</c:v>
                </c:pt>
                <c:pt idx="4764">
                  <c:v>11.091534460508402</c:v>
                </c:pt>
                <c:pt idx="4765">
                  <c:v>10.569044231568403</c:v>
                </c:pt>
                <c:pt idx="4766">
                  <c:v>10.078967480174397</c:v>
                </c:pt>
                <c:pt idx="4767">
                  <c:v>9.7375331819086401</c:v>
                </c:pt>
                <c:pt idx="4768">
                  <c:v>9.3859485780455518</c:v>
                </c:pt>
                <c:pt idx="4769">
                  <c:v>9.05799706639813</c:v>
                </c:pt>
                <c:pt idx="4770">
                  <c:v>8.7283487306349272</c:v>
                </c:pt>
                <c:pt idx="4771">
                  <c:v>8.3956945741218938</c:v>
                </c:pt>
                <c:pt idx="4772">
                  <c:v>8.1354451695330301</c:v>
                </c:pt>
                <c:pt idx="4773">
                  <c:v>7.8939569813516703</c:v>
                </c:pt>
                <c:pt idx="4774">
                  <c:v>7.65870654595407</c:v>
                </c:pt>
                <c:pt idx="4775">
                  <c:v>7.3896314955260811</c:v>
                </c:pt>
                <c:pt idx="4776">
                  <c:v>7.0934390615117602</c:v>
                </c:pt>
                <c:pt idx="4777">
                  <c:v>6.7909725134910897</c:v>
                </c:pt>
                <c:pt idx="4778">
                  <c:v>6.4945177603033795</c:v>
                </c:pt>
                <c:pt idx="4779">
                  <c:v>6.2709323171221598</c:v>
                </c:pt>
                <c:pt idx="4780">
                  <c:v>6.2589189611672191</c:v>
                </c:pt>
                <c:pt idx="4781">
                  <c:v>6.4516594837952814</c:v>
                </c:pt>
                <c:pt idx="4782">
                  <c:v>7.8593222253473405</c:v>
                </c:pt>
                <c:pt idx="4783">
                  <c:v>9.072178012198119</c:v>
                </c:pt>
                <c:pt idx="4784">
                  <c:v>13.296846874043002</c:v>
                </c:pt>
                <c:pt idx="4785">
                  <c:v>17.813706922848603</c:v>
                </c:pt>
                <c:pt idx="4786">
                  <c:v>22.751022224986897</c:v>
                </c:pt>
                <c:pt idx="4787">
                  <c:v>46.749583544323599</c:v>
                </c:pt>
                <c:pt idx="4788">
                  <c:v>110.308810588223</c:v>
                </c:pt>
                <c:pt idx="4789">
                  <c:v>153.49420413871798</c:v>
                </c:pt>
                <c:pt idx="4790">
                  <c:v>219.67660757590301</c:v>
                </c:pt>
                <c:pt idx="4791">
                  <c:v>340.09661551389399</c:v>
                </c:pt>
                <c:pt idx="4792">
                  <c:v>432.04880714484108</c:v>
                </c:pt>
                <c:pt idx="4793">
                  <c:v>466.18045341980701</c:v>
                </c:pt>
                <c:pt idx="4794">
                  <c:v>429.96154121913793</c:v>
                </c:pt>
                <c:pt idx="4795">
                  <c:v>359.24760493815302</c:v>
                </c:pt>
                <c:pt idx="4796">
                  <c:v>282.13204149952998</c:v>
                </c:pt>
                <c:pt idx="4797">
                  <c:v>213.25312095723302</c:v>
                </c:pt>
                <c:pt idx="4798">
                  <c:v>166.54010243511999</c:v>
                </c:pt>
                <c:pt idx="4799">
                  <c:v>128.96086519750096</c:v>
                </c:pt>
                <c:pt idx="4800">
                  <c:v>99.076652945325804</c:v>
                </c:pt>
                <c:pt idx="4801">
                  <c:v>76.21121942550451</c:v>
                </c:pt>
                <c:pt idx="4802">
                  <c:v>59.3964192174343</c:v>
                </c:pt>
                <c:pt idx="4803">
                  <c:v>47.907456952266088</c:v>
                </c:pt>
                <c:pt idx="4804">
                  <c:v>54.578581528732393</c:v>
                </c:pt>
                <c:pt idx="4805">
                  <c:v>76.950619700543697</c:v>
                </c:pt>
                <c:pt idx="4806">
                  <c:v>94.444514509130229</c:v>
                </c:pt>
                <c:pt idx="4807">
                  <c:v>94.98597246150679</c:v>
                </c:pt>
                <c:pt idx="4808">
                  <c:v>91.901122901906717</c:v>
                </c:pt>
                <c:pt idx="4809">
                  <c:v>86.665895476335493</c:v>
                </c:pt>
                <c:pt idx="4810">
                  <c:v>77.494221684951526</c:v>
                </c:pt>
                <c:pt idx="4811">
                  <c:v>97.435685809437103</c:v>
                </c:pt>
                <c:pt idx="4812">
                  <c:v>112.23120033731301</c:v>
                </c:pt>
                <c:pt idx="4813">
                  <c:v>147.80991151712601</c:v>
                </c:pt>
                <c:pt idx="4814">
                  <c:v>162.40737557016797</c:v>
                </c:pt>
                <c:pt idx="4815">
                  <c:v>154.83883152114598</c:v>
                </c:pt>
                <c:pt idx="4816">
                  <c:v>145.07347158767402</c:v>
                </c:pt>
                <c:pt idx="4817">
                  <c:v>136.87220093107501</c:v>
                </c:pt>
                <c:pt idx="4818">
                  <c:v>154.19972424881496</c:v>
                </c:pt>
                <c:pt idx="4819">
                  <c:v>162.49187344590601</c:v>
                </c:pt>
                <c:pt idx="4820">
                  <c:v>158.518930179134</c:v>
                </c:pt>
                <c:pt idx="4821">
                  <c:v>180.25705262988396</c:v>
                </c:pt>
                <c:pt idx="4822">
                  <c:v>227.92177654321404</c:v>
                </c:pt>
                <c:pt idx="4823">
                  <c:v>240.54830403755301</c:v>
                </c:pt>
                <c:pt idx="4824">
                  <c:v>252.19555097833697</c:v>
                </c:pt>
                <c:pt idx="4825">
                  <c:v>241.22651104187597</c:v>
                </c:pt>
                <c:pt idx="4826">
                  <c:v>201.69651380762502</c:v>
                </c:pt>
                <c:pt idx="4827">
                  <c:v>164.74303167295596</c:v>
                </c:pt>
                <c:pt idx="4828">
                  <c:v>125.49821906154901</c:v>
                </c:pt>
                <c:pt idx="4829">
                  <c:v>116.56309526574101</c:v>
                </c:pt>
                <c:pt idx="4830">
                  <c:v>146.15052521407398</c:v>
                </c:pt>
                <c:pt idx="4831">
                  <c:v>134.65970289446796</c:v>
                </c:pt>
                <c:pt idx="4832">
                  <c:v>142.14768115054397</c:v>
                </c:pt>
                <c:pt idx="4833">
                  <c:v>151.42369720043601</c:v>
                </c:pt>
                <c:pt idx="4834">
                  <c:v>181.45002597107401</c:v>
                </c:pt>
                <c:pt idx="4835">
                  <c:v>247.68831748908906</c:v>
                </c:pt>
                <c:pt idx="4836">
                  <c:v>258.31319978552796</c:v>
                </c:pt>
                <c:pt idx="4837">
                  <c:v>256.35470924180601</c:v>
                </c:pt>
                <c:pt idx="4838">
                  <c:v>251.44228662398402</c:v>
                </c:pt>
                <c:pt idx="4839">
                  <c:v>587.40035266790903</c:v>
                </c:pt>
                <c:pt idx="4840">
                  <c:v>638.34322574603391</c:v>
                </c:pt>
                <c:pt idx="4841">
                  <c:v>574.12050620378204</c:v>
                </c:pt>
                <c:pt idx="4842">
                  <c:v>469.30931440624494</c:v>
                </c:pt>
                <c:pt idx="4843">
                  <c:v>383.87907777370901</c:v>
                </c:pt>
                <c:pt idx="4844">
                  <c:v>334.21872061663203</c:v>
                </c:pt>
                <c:pt idx="4845">
                  <c:v>430.49567285186703</c:v>
                </c:pt>
                <c:pt idx="4846">
                  <c:v>516.43101963821994</c:v>
                </c:pt>
                <c:pt idx="4847">
                  <c:v>481.00182838140705</c:v>
                </c:pt>
                <c:pt idx="4848">
                  <c:v>641.05536792087003</c:v>
                </c:pt>
                <c:pt idx="4849">
                  <c:v>801.56283462607803</c:v>
                </c:pt>
                <c:pt idx="4850">
                  <c:v>1084.0026709047302</c:v>
                </c:pt>
                <c:pt idx="4851">
                  <c:v>1050.6082283008898</c:v>
                </c:pt>
                <c:pt idx="4852">
                  <c:v>888.64248687156999</c:v>
                </c:pt>
                <c:pt idx="4853">
                  <c:v>856.46614149694778</c:v>
                </c:pt>
                <c:pt idx="4854">
                  <c:v>1130.0689029090399</c:v>
                </c:pt>
                <c:pt idx="4855">
                  <c:v>1179.2778601413902</c:v>
                </c:pt>
                <c:pt idx="4856">
                  <c:v>1630.76318991572</c:v>
                </c:pt>
                <c:pt idx="4857">
                  <c:v>1586.6533792197297</c:v>
                </c:pt>
                <c:pt idx="4858">
                  <c:v>1301.4471770302703</c:v>
                </c:pt>
                <c:pt idx="4859">
                  <c:v>1548.6749070376698</c:v>
                </c:pt>
                <c:pt idx="4860">
                  <c:v>1406.7967174034402</c:v>
                </c:pt>
                <c:pt idx="4861">
                  <c:v>1447.11767321141</c:v>
                </c:pt>
                <c:pt idx="4862">
                  <c:v>1567.55128104971</c:v>
                </c:pt>
                <c:pt idx="4863">
                  <c:v>1593.8993315905798</c:v>
                </c:pt>
                <c:pt idx="4864">
                  <c:v>2115.0356594427599</c:v>
                </c:pt>
                <c:pt idx="4865">
                  <c:v>1925.0621955929898</c:v>
                </c:pt>
                <c:pt idx="4866">
                  <c:v>1619.5763018083098</c:v>
                </c:pt>
                <c:pt idx="4867">
                  <c:v>1356.6188153937201</c:v>
                </c:pt>
                <c:pt idx="4868">
                  <c:v>1172.0170031312703</c:v>
                </c:pt>
                <c:pt idx="4869">
                  <c:v>1553.1639968065797</c:v>
                </c:pt>
                <c:pt idx="4870">
                  <c:v>1361.7709108782499</c:v>
                </c:pt>
                <c:pt idx="4871">
                  <c:v>1135.0564304589398</c:v>
                </c:pt>
                <c:pt idx="4872">
                  <c:v>941.55643064631715</c:v>
                </c:pt>
                <c:pt idx="4873">
                  <c:v>1060.9700858111</c:v>
                </c:pt>
                <c:pt idx="4874">
                  <c:v>1284.7665032112702</c:v>
                </c:pt>
                <c:pt idx="4875">
                  <c:v>1189.2044609255499</c:v>
                </c:pt>
                <c:pt idx="4876">
                  <c:v>1004.1993912366502</c:v>
                </c:pt>
                <c:pt idx="4877">
                  <c:v>906.40465405935504</c:v>
                </c:pt>
                <c:pt idx="4878">
                  <c:v>1212.6019560174498</c:v>
                </c:pt>
                <c:pt idx="4879">
                  <c:v>1214.8391935516299</c:v>
                </c:pt>
                <c:pt idx="4880">
                  <c:v>1203.1088109798798</c:v>
                </c:pt>
                <c:pt idx="4881">
                  <c:v>1171.0398530362702</c:v>
                </c:pt>
                <c:pt idx="4882">
                  <c:v>1087.18878034464</c:v>
                </c:pt>
                <c:pt idx="4883">
                  <c:v>1005.9713335376202</c:v>
                </c:pt>
                <c:pt idx="4884">
                  <c:v>978.93881856673408</c:v>
                </c:pt>
                <c:pt idx="4885">
                  <c:v>956.430011561284</c:v>
                </c:pt>
                <c:pt idx="4886">
                  <c:v>1032.5437348679297</c:v>
                </c:pt>
                <c:pt idx="4887">
                  <c:v>1259.32859557906</c:v>
                </c:pt>
                <c:pt idx="4888">
                  <c:v>1300.0697985114798</c:v>
                </c:pt>
                <c:pt idx="4889">
                  <c:v>1317.90052655368</c:v>
                </c:pt>
                <c:pt idx="4890">
                  <c:v>1402.5590781743899</c:v>
                </c:pt>
                <c:pt idx="4891">
                  <c:v>1544.3471442324296</c:v>
                </c:pt>
                <c:pt idx="4892">
                  <c:v>1552.6894333675198</c:v>
                </c:pt>
                <c:pt idx="4893">
                  <c:v>1535.93704011108</c:v>
                </c:pt>
                <c:pt idx="4894">
                  <c:v>1543.1594940311797</c:v>
                </c:pt>
                <c:pt idx="4895">
                  <c:v>1510.2577899942403</c:v>
                </c:pt>
                <c:pt idx="4896">
                  <c:v>1454.0438916191599</c:v>
                </c:pt>
                <c:pt idx="4897">
                  <c:v>1447.86065603627</c:v>
                </c:pt>
                <c:pt idx="4898">
                  <c:v>1562.7623019682901</c:v>
                </c:pt>
                <c:pt idx="4899">
                  <c:v>1873.8247327293798</c:v>
                </c:pt>
                <c:pt idx="4900">
                  <c:v>2337.6434729255002</c:v>
                </c:pt>
                <c:pt idx="4901">
                  <c:v>2807.8957718622105</c:v>
                </c:pt>
                <c:pt idx="4902">
                  <c:v>2909.9362573792005</c:v>
                </c:pt>
                <c:pt idx="4903">
                  <c:v>2702.6911198475709</c:v>
                </c:pt>
                <c:pt idx="4904">
                  <c:v>2996.6653281301801</c:v>
                </c:pt>
                <c:pt idx="4905">
                  <c:v>3244.4827844482697</c:v>
                </c:pt>
                <c:pt idx="4906">
                  <c:v>3489.8163161411508</c:v>
                </c:pt>
                <c:pt idx="4907">
                  <c:v>3657.4523535118306</c:v>
                </c:pt>
                <c:pt idx="4908">
                  <c:v>3616.7209612350798</c:v>
                </c:pt>
                <c:pt idx="4909">
                  <c:v>3477.5003113437901</c:v>
                </c:pt>
                <c:pt idx="4910">
                  <c:v>3275.4483580676897</c:v>
                </c:pt>
                <c:pt idx="4911">
                  <c:v>3027.1344033059499</c:v>
                </c:pt>
                <c:pt idx="4912">
                  <c:v>2848.0874131283499</c:v>
                </c:pt>
                <c:pt idx="4913">
                  <c:v>2765.8169718011304</c:v>
                </c:pt>
                <c:pt idx="4914">
                  <c:v>2736.7446519661994</c:v>
                </c:pt>
                <c:pt idx="4915">
                  <c:v>2731.8712618728605</c:v>
                </c:pt>
                <c:pt idx="4916">
                  <c:v>2783.1722340945803</c:v>
                </c:pt>
                <c:pt idx="4917">
                  <c:v>2767.4642857908093</c:v>
                </c:pt>
                <c:pt idx="4918">
                  <c:v>2743.5523003904505</c:v>
                </c:pt>
                <c:pt idx="4919">
                  <c:v>2695.9409399748702</c:v>
                </c:pt>
                <c:pt idx="4920">
                  <c:v>2743.9827445478099</c:v>
                </c:pt>
                <c:pt idx="4921">
                  <c:v>2792.7209961080298</c:v>
                </c:pt>
                <c:pt idx="4922">
                  <c:v>2893.9294647860997</c:v>
                </c:pt>
                <c:pt idx="4923">
                  <c:v>2837.1689551282593</c:v>
                </c:pt>
                <c:pt idx="4924">
                  <c:v>2831.8231354375207</c:v>
                </c:pt>
                <c:pt idx="4925">
                  <c:v>2801.4159278534808</c:v>
                </c:pt>
                <c:pt idx="4926">
                  <c:v>2763.6767443549998</c:v>
                </c:pt>
                <c:pt idx="4927">
                  <c:v>2718.1836120129101</c:v>
                </c:pt>
                <c:pt idx="4928">
                  <c:v>2786.5144622559501</c:v>
                </c:pt>
                <c:pt idx="4929">
                  <c:v>3198.69569400514</c:v>
                </c:pt>
                <c:pt idx="4930">
                  <c:v>3477.30229806344</c:v>
                </c:pt>
                <c:pt idx="4931">
                  <c:v>3949.0605457814199</c:v>
                </c:pt>
                <c:pt idx="4932">
                  <c:v>4384.9457153936992</c:v>
                </c:pt>
                <c:pt idx="4933">
                  <c:v>4766.57762383509</c:v>
                </c:pt>
                <c:pt idx="4934">
                  <c:v>4756.3712431385602</c:v>
                </c:pt>
                <c:pt idx="4935">
                  <c:v>4669.7799338433397</c:v>
                </c:pt>
                <c:pt idx="4936">
                  <c:v>4666.4018970274392</c:v>
                </c:pt>
                <c:pt idx="4937">
                  <c:v>4982.5172755561807</c:v>
                </c:pt>
                <c:pt idx="4938">
                  <c:v>5433.4322824330202</c:v>
                </c:pt>
                <c:pt idx="4939">
                  <c:v>5771.7031539478994</c:v>
                </c:pt>
                <c:pt idx="4940">
                  <c:v>5866.0362764520714</c:v>
                </c:pt>
                <c:pt idx="4941">
                  <c:v>5957.5076661012408</c:v>
                </c:pt>
                <c:pt idx="4942">
                  <c:v>5916.8825793827509</c:v>
                </c:pt>
                <c:pt idx="4943">
                  <c:v>6031.3832466086305</c:v>
                </c:pt>
                <c:pt idx="4944">
                  <c:v>6222.0054970767596</c:v>
                </c:pt>
                <c:pt idx="4945">
                  <c:v>6329.2641081239708</c:v>
                </c:pt>
                <c:pt idx="4946">
                  <c:v>6345.7364285850208</c:v>
                </c:pt>
                <c:pt idx="4947">
                  <c:v>6647.9752806574006</c:v>
                </c:pt>
                <c:pt idx="4948">
                  <c:v>6837.1601024852416</c:v>
                </c:pt>
                <c:pt idx="4949">
                  <c:v>6774.3202958846405</c:v>
                </c:pt>
                <c:pt idx="4950">
                  <c:v>6753.2909749235205</c:v>
                </c:pt>
                <c:pt idx="4951">
                  <c:v>7028.784072944849</c:v>
                </c:pt>
                <c:pt idx="4952">
                  <c:v>7189.6475731650207</c:v>
                </c:pt>
                <c:pt idx="4953">
                  <c:v>7035.0771532465787</c:v>
                </c:pt>
                <c:pt idx="4954">
                  <c:v>6956.616748050591</c:v>
                </c:pt>
                <c:pt idx="4955">
                  <c:v>7162.9059601127901</c:v>
                </c:pt>
                <c:pt idx="4956">
                  <c:v>7337.3745315740607</c:v>
                </c:pt>
                <c:pt idx="4957">
                  <c:v>7382.8258044476715</c:v>
                </c:pt>
                <c:pt idx="4958">
                  <c:v>7706.9742048369098</c:v>
                </c:pt>
                <c:pt idx="4959">
                  <c:v>8085.5517171844094</c:v>
                </c:pt>
                <c:pt idx="4960">
                  <c:v>8060.20105627874</c:v>
                </c:pt>
                <c:pt idx="4961">
                  <c:v>7857.2008608944798</c:v>
                </c:pt>
                <c:pt idx="4962">
                  <c:v>7635.6855267062811</c:v>
                </c:pt>
                <c:pt idx="4963">
                  <c:v>7393.118731005241</c:v>
                </c:pt>
                <c:pt idx="4964">
                  <c:v>7189.4706707959804</c:v>
                </c:pt>
                <c:pt idx="4965">
                  <c:v>6940.0439460274401</c:v>
                </c:pt>
                <c:pt idx="4966">
                  <c:v>6801.0434810065299</c:v>
                </c:pt>
                <c:pt idx="4967">
                  <c:v>6647.1803134352303</c:v>
                </c:pt>
                <c:pt idx="4968">
                  <c:v>6494.0990145179212</c:v>
                </c:pt>
                <c:pt idx="4969">
                  <c:v>6477.3427070348398</c:v>
                </c:pt>
                <c:pt idx="4970">
                  <c:v>6468.4816374068505</c:v>
                </c:pt>
                <c:pt idx="4971">
                  <c:v>6639.6615264205921</c:v>
                </c:pt>
                <c:pt idx="4972">
                  <c:v>7043.656993087031</c:v>
                </c:pt>
                <c:pt idx="4973">
                  <c:v>7485.6903383867602</c:v>
                </c:pt>
                <c:pt idx="4974">
                  <c:v>7684.4313548893697</c:v>
                </c:pt>
                <c:pt idx="4975">
                  <c:v>7531.4277633413994</c:v>
                </c:pt>
                <c:pt idx="4976">
                  <c:v>7271.138168963621</c:v>
                </c:pt>
                <c:pt idx="4977">
                  <c:v>6944.9193530368693</c:v>
                </c:pt>
                <c:pt idx="4978">
                  <c:v>6752.4684357091201</c:v>
                </c:pt>
                <c:pt idx="4979">
                  <c:v>6709.6249467051512</c:v>
                </c:pt>
                <c:pt idx="4980">
                  <c:v>6397.2185909050695</c:v>
                </c:pt>
                <c:pt idx="4981">
                  <c:v>6478.8995256237613</c:v>
                </c:pt>
                <c:pt idx="4982">
                  <c:v>6317.3704981799801</c:v>
                </c:pt>
                <c:pt idx="4983">
                  <c:v>6320.842534648471</c:v>
                </c:pt>
                <c:pt idx="4984">
                  <c:v>6180.75864044015</c:v>
                </c:pt>
                <c:pt idx="4985">
                  <c:v>6008.5393126135896</c:v>
                </c:pt>
                <c:pt idx="4986">
                  <c:v>5975.2757171726289</c:v>
                </c:pt>
                <c:pt idx="4987">
                  <c:v>5804.1795849788905</c:v>
                </c:pt>
                <c:pt idx="4988">
                  <c:v>5532.4911899930003</c:v>
                </c:pt>
                <c:pt idx="4989">
                  <c:v>5243.2455883862494</c:v>
                </c:pt>
                <c:pt idx="4990">
                  <c:v>4975.0257111330202</c:v>
                </c:pt>
                <c:pt idx="4991">
                  <c:v>4777.5742882562399</c:v>
                </c:pt>
                <c:pt idx="4992">
                  <c:v>4765.4603198023997</c:v>
                </c:pt>
                <c:pt idx="4993">
                  <c:v>4865.7455858059502</c:v>
                </c:pt>
                <c:pt idx="4994">
                  <c:v>5192.8764808319602</c:v>
                </c:pt>
                <c:pt idx="4995">
                  <c:v>6094.2998034534712</c:v>
                </c:pt>
                <c:pt idx="4996">
                  <c:v>6232.3552160376612</c:v>
                </c:pt>
                <c:pt idx="4997">
                  <c:v>6073.1320631259914</c:v>
                </c:pt>
                <c:pt idx="4998">
                  <c:v>6063.7088393178701</c:v>
                </c:pt>
                <c:pt idx="4999">
                  <c:v>6135.0558257838711</c:v>
                </c:pt>
                <c:pt idx="5000">
                  <c:v>6118.1387970725191</c:v>
                </c:pt>
                <c:pt idx="5001">
                  <c:v>5982.9758039481485</c:v>
                </c:pt>
                <c:pt idx="5002">
                  <c:v>5700.2003282205596</c:v>
                </c:pt>
                <c:pt idx="5003">
                  <c:v>5356.5763324458703</c:v>
                </c:pt>
                <c:pt idx="5004">
                  <c:v>5035.2279490743103</c:v>
                </c:pt>
                <c:pt idx="5005">
                  <c:v>4836.6737157155294</c:v>
                </c:pt>
                <c:pt idx="5006">
                  <c:v>4652.7791187533903</c:v>
                </c:pt>
                <c:pt idx="5007">
                  <c:v>4383.7790644846409</c:v>
                </c:pt>
                <c:pt idx="5008">
                  <c:v>4105.0561148877714</c:v>
                </c:pt>
                <c:pt idx="5009">
                  <c:v>3847.6191172416306</c:v>
                </c:pt>
                <c:pt idx="5010">
                  <c:v>3631.5188135013204</c:v>
                </c:pt>
                <c:pt idx="5011">
                  <c:v>3450.9342409292599</c:v>
                </c:pt>
                <c:pt idx="5012">
                  <c:v>3281.3647695835002</c:v>
                </c:pt>
                <c:pt idx="5013">
                  <c:v>3106.2736939519</c:v>
                </c:pt>
                <c:pt idx="5014">
                  <c:v>2943.1403798775905</c:v>
                </c:pt>
                <c:pt idx="5015">
                  <c:v>2792.0404158104502</c:v>
                </c:pt>
                <c:pt idx="5016">
                  <c:v>2651.842384562</c:v>
                </c:pt>
                <c:pt idx="5017">
                  <c:v>2521.13272134727</c:v>
                </c:pt>
                <c:pt idx="5018">
                  <c:v>2398.6390010414602</c:v>
                </c:pt>
                <c:pt idx="5019">
                  <c:v>2283.31676186502</c:v>
                </c:pt>
                <c:pt idx="5020">
                  <c:v>2174.5143950524002</c:v>
                </c:pt>
                <c:pt idx="5021">
                  <c:v>2071.7125575558202</c:v>
                </c:pt>
                <c:pt idx="5022">
                  <c:v>1973.8945458505698</c:v>
                </c:pt>
                <c:pt idx="5023">
                  <c:v>1880.79191511214</c:v>
                </c:pt>
                <c:pt idx="5024">
                  <c:v>1792.14646515031</c:v>
                </c:pt>
                <c:pt idx="5025">
                  <c:v>1707.7224710963399</c:v>
                </c:pt>
                <c:pt idx="5026">
                  <c:v>1627.3063884502001</c:v>
                </c:pt>
                <c:pt idx="5027">
                  <c:v>1550.6978763970799</c:v>
                </c:pt>
                <c:pt idx="5028">
                  <c:v>1480.3818493243398</c:v>
                </c:pt>
                <c:pt idx="5029">
                  <c:v>1411.1367346189597</c:v>
                </c:pt>
                <c:pt idx="5030">
                  <c:v>1344.2905371455802</c:v>
                </c:pt>
                <c:pt idx="5031">
                  <c:v>1280.45836515935</c:v>
                </c:pt>
                <c:pt idx="5032">
                  <c:v>1219.7334153792799</c:v>
                </c:pt>
                <c:pt idx="5033">
                  <c:v>1162.0048818453899</c:v>
                </c:pt>
                <c:pt idx="5034">
                  <c:v>1107.11026934551</c:v>
                </c:pt>
                <c:pt idx="5035">
                  <c:v>1054.89002762575</c:v>
                </c:pt>
                <c:pt idx="5036">
                  <c:v>1005.2886638590801</c:v>
                </c:pt>
                <c:pt idx="5037">
                  <c:v>958.210267745122</c:v>
                </c:pt>
                <c:pt idx="5038">
                  <c:v>913.70539083604115</c:v>
                </c:pt>
                <c:pt idx="5039">
                  <c:v>871.78531706161311</c:v>
                </c:pt>
                <c:pt idx="5040">
                  <c:v>832.82854085189103</c:v>
                </c:pt>
                <c:pt idx="5041">
                  <c:v>797.4107393837229</c:v>
                </c:pt>
                <c:pt idx="5042">
                  <c:v>764.59243496769625</c:v>
                </c:pt>
                <c:pt idx="5043">
                  <c:v>735.23842741417502</c:v>
                </c:pt>
                <c:pt idx="5044">
                  <c:v>703.66592505211884</c:v>
                </c:pt>
                <c:pt idx="5045">
                  <c:v>673.1606683421129</c:v>
                </c:pt>
                <c:pt idx="5046">
                  <c:v>641.7948825285373</c:v>
                </c:pt>
                <c:pt idx="5047">
                  <c:v>611.13460391444596</c:v>
                </c:pt>
                <c:pt idx="5048">
                  <c:v>583.70793048861708</c:v>
                </c:pt>
                <c:pt idx="5049">
                  <c:v>562.01913627086822</c:v>
                </c:pt>
                <c:pt idx="5050">
                  <c:v>538.58335144415321</c:v>
                </c:pt>
                <c:pt idx="5051">
                  <c:v>513.41142663590779</c:v>
                </c:pt>
                <c:pt idx="5052">
                  <c:v>487.90208477509896</c:v>
                </c:pt>
                <c:pt idx="5053">
                  <c:v>463.20735410096398</c:v>
                </c:pt>
                <c:pt idx="5054">
                  <c:v>439.97872093059192</c:v>
                </c:pt>
                <c:pt idx="5055">
                  <c:v>418.54829154136701</c:v>
                </c:pt>
                <c:pt idx="5056">
                  <c:v>399.15812327484605</c:v>
                </c:pt>
                <c:pt idx="5057">
                  <c:v>381.08089907295101</c:v>
                </c:pt>
                <c:pt idx="5058">
                  <c:v>363.82193108031493</c:v>
                </c:pt>
                <c:pt idx="5059">
                  <c:v>347.17955930094308</c:v>
                </c:pt>
                <c:pt idx="5060">
                  <c:v>331.12010644652094</c:v>
                </c:pt>
                <c:pt idx="5061">
                  <c:v>315.67443847852292</c:v>
                </c:pt>
                <c:pt idx="5062">
                  <c:v>300.86156443032002</c:v>
                </c:pt>
                <c:pt idx="5063">
                  <c:v>286.77234767316298</c:v>
                </c:pt>
                <c:pt idx="5064">
                  <c:v>273.41727784234592</c:v>
                </c:pt>
                <c:pt idx="5065">
                  <c:v>260.85778641921502</c:v>
                </c:pt>
                <c:pt idx="5066">
                  <c:v>248.91529781082102</c:v>
                </c:pt>
                <c:pt idx="5067">
                  <c:v>237.46892507743306</c:v>
                </c:pt>
                <c:pt idx="5068">
                  <c:v>226.47231862030301</c:v>
                </c:pt>
                <c:pt idx="5069">
                  <c:v>215.91898860906301</c:v>
                </c:pt>
                <c:pt idx="5070">
                  <c:v>205.88979653308502</c:v>
                </c:pt>
                <c:pt idx="5071">
                  <c:v>196.55172051126303</c:v>
                </c:pt>
                <c:pt idx="5072">
                  <c:v>187.73666735537901</c:v>
                </c:pt>
                <c:pt idx="5073">
                  <c:v>179.28245143483099</c:v>
                </c:pt>
                <c:pt idx="5074">
                  <c:v>171.11919246758697</c:v>
                </c:pt>
                <c:pt idx="5075">
                  <c:v>163.23697251975997</c:v>
                </c:pt>
                <c:pt idx="5076">
                  <c:v>155.64808606383698</c:v>
                </c:pt>
                <c:pt idx="5077">
                  <c:v>148.36612237935199</c:v>
                </c:pt>
                <c:pt idx="5078">
                  <c:v>141.39942437606402</c:v>
                </c:pt>
                <c:pt idx="5079">
                  <c:v>134.86256304334196</c:v>
                </c:pt>
                <c:pt idx="5080">
                  <c:v>128.70108665393502</c:v>
                </c:pt>
                <c:pt idx="5081">
                  <c:v>122.82642833726099</c:v>
                </c:pt>
                <c:pt idx="5082">
                  <c:v>117.18666786200599</c:v>
                </c:pt>
                <c:pt idx="5083">
                  <c:v>111.76327815237599</c:v>
                </c:pt>
                <c:pt idx="5084">
                  <c:v>106.55552001614798</c:v>
                </c:pt>
                <c:pt idx="5085">
                  <c:v>101.56606728957101</c:v>
                </c:pt>
                <c:pt idx="5086">
                  <c:v>96.795665733885002</c:v>
                </c:pt>
                <c:pt idx="5087">
                  <c:v>92.2416815311569</c:v>
                </c:pt>
                <c:pt idx="5088">
                  <c:v>87.898602139510686</c:v>
                </c:pt>
                <c:pt idx="5089">
                  <c:v>83.759026745577913</c:v>
                </c:pt>
                <c:pt idx="5090">
                  <c:v>79.814558954386399</c:v>
                </c:pt>
                <c:pt idx="5091">
                  <c:v>76.056442984661288</c:v>
                </c:pt>
                <c:pt idx="5092">
                  <c:v>72.477339942619082</c:v>
                </c:pt>
                <c:pt idx="5093">
                  <c:v>69.068180749397513</c:v>
                </c:pt>
                <c:pt idx="5094">
                  <c:v>65.819532175296587</c:v>
                </c:pt>
                <c:pt idx="5095">
                  <c:v>62.723222383690398</c:v>
                </c:pt>
                <c:pt idx="5096">
                  <c:v>59.771929987597701</c:v>
                </c:pt>
                <c:pt idx="5097">
                  <c:v>56.959264349225997</c:v>
                </c:pt>
                <c:pt idx="5098">
                  <c:v>54.279202765501104</c:v>
                </c:pt>
                <c:pt idx="5099">
                  <c:v>51.725417431243692</c:v>
                </c:pt>
                <c:pt idx="5100">
                  <c:v>49.291885368751601</c:v>
                </c:pt>
                <c:pt idx="5101">
                  <c:v>46.972900121139809</c:v>
                </c:pt>
                <c:pt idx="5102">
                  <c:v>47.132970265783499</c:v>
                </c:pt>
                <c:pt idx="5103">
                  <c:v>46.388845103825098</c:v>
                </c:pt>
                <c:pt idx="5104">
                  <c:v>44.584368141403097</c:v>
                </c:pt>
                <c:pt idx="5105">
                  <c:v>42.265286410194101</c:v>
                </c:pt>
                <c:pt idx="5106">
                  <c:v>39.794857823375906</c:v>
                </c:pt>
                <c:pt idx="5107">
                  <c:v>37.388645679187391</c:v>
                </c:pt>
                <c:pt idx="5108">
                  <c:v>35.147451071181898</c:v>
                </c:pt>
                <c:pt idx="5109">
                  <c:v>33.102647870801299</c:v>
                </c:pt>
                <c:pt idx="5110">
                  <c:v>31.248659891094391</c:v>
                </c:pt>
                <c:pt idx="5111">
                  <c:v>29.564106069183097</c:v>
                </c:pt>
                <c:pt idx="5112">
                  <c:v>28.023679750938097</c:v>
                </c:pt>
                <c:pt idx="5113">
                  <c:v>26.603858693887709</c:v>
                </c:pt>
                <c:pt idx="5114">
                  <c:v>25.285023535497793</c:v>
                </c:pt>
                <c:pt idx="5115">
                  <c:v>24.051733545823293</c:v>
                </c:pt>
                <c:pt idx="5116">
                  <c:v>22.892204932794499</c:v>
                </c:pt>
                <c:pt idx="5117">
                  <c:v>21.797551593217605</c:v>
                </c:pt>
                <c:pt idx="5118">
                  <c:v>20.761051961680703</c:v>
                </c:pt>
                <c:pt idx="5119">
                  <c:v>19.777541903345895</c:v>
                </c:pt>
                <c:pt idx="5120">
                  <c:v>18.842952208699501</c:v>
                </c:pt>
                <c:pt idx="5121">
                  <c:v>17.953974458069101</c:v>
                </c:pt>
                <c:pt idx="5122">
                  <c:v>17.107828303875003</c:v>
                </c:pt>
                <c:pt idx="5123">
                  <c:v>16.302103566824897</c:v>
                </c:pt>
                <c:pt idx="5124">
                  <c:v>15.535571407855798</c:v>
                </c:pt>
                <c:pt idx="5125">
                  <c:v>14.828892567691099</c:v>
                </c:pt>
                <c:pt idx="5126">
                  <c:v>14.139964089595701</c:v>
                </c:pt>
                <c:pt idx="5127">
                  <c:v>13.476506674842504</c:v>
                </c:pt>
                <c:pt idx="5128">
                  <c:v>12.841789709497602</c:v>
                </c:pt>
                <c:pt idx="5129">
                  <c:v>12.239576838992301</c:v>
                </c:pt>
                <c:pt idx="5130">
                  <c:v>11.7395634399592</c:v>
                </c:pt>
                <c:pt idx="5131">
                  <c:v>11.311418612740901</c:v>
                </c:pt>
                <c:pt idx="5132">
                  <c:v>13.485139981782503</c:v>
                </c:pt>
                <c:pt idx="5133">
                  <c:v>14.507690148516801</c:v>
                </c:pt>
                <c:pt idx="5134">
                  <c:v>14.220044937165802</c:v>
                </c:pt>
                <c:pt idx="5135">
                  <c:v>13.196822027507199</c:v>
                </c:pt>
                <c:pt idx="5136">
                  <c:v>11.9325537041495</c:v>
                </c:pt>
                <c:pt idx="5137">
                  <c:v>10.7086969724634</c:v>
                </c:pt>
                <c:pt idx="5138">
                  <c:v>9.6456816064928379</c:v>
                </c:pt>
                <c:pt idx="5139">
                  <c:v>8.7620318180270136</c:v>
                </c:pt>
                <c:pt idx="5140">
                  <c:v>8.0522285761361605</c:v>
                </c:pt>
                <c:pt idx="5141">
                  <c:v>7.4679880733260688</c:v>
                </c:pt>
                <c:pt idx="5142">
                  <c:v>6.9790458420279098</c:v>
                </c:pt>
                <c:pt idx="5143">
                  <c:v>6.5607011207651995</c:v>
                </c:pt>
                <c:pt idx="5144">
                  <c:v>6.1943909511551389</c:v>
                </c:pt>
                <c:pt idx="5145">
                  <c:v>5.8670579091977286</c:v>
                </c:pt>
                <c:pt idx="5146">
                  <c:v>5.6727278701223494</c:v>
                </c:pt>
                <c:pt idx="5147">
                  <c:v>5.4434615388863499</c:v>
                </c:pt>
                <c:pt idx="5148">
                  <c:v>5.1760912143940212</c:v>
                </c:pt>
                <c:pt idx="5149">
                  <c:v>4.9070596782697491</c:v>
                </c:pt>
                <c:pt idx="5150">
                  <c:v>4.7965865703279285</c:v>
                </c:pt>
                <c:pt idx="5151">
                  <c:v>4.7168465036463996</c:v>
                </c:pt>
                <c:pt idx="5152">
                  <c:v>4.5891517978952301</c:v>
                </c:pt>
                <c:pt idx="5153">
                  <c:v>4.4006638031387313</c:v>
                </c:pt>
                <c:pt idx="5154">
                  <c:v>4.1712793831777111</c:v>
                </c:pt>
                <c:pt idx="5155">
                  <c:v>3.9266851744976794</c:v>
                </c:pt>
                <c:pt idx="5156">
                  <c:v>3.6860623103756094</c:v>
                </c:pt>
                <c:pt idx="5157">
                  <c:v>3.4596845145610997</c:v>
                </c:pt>
                <c:pt idx="5158">
                  <c:v>3.2560202750278</c:v>
                </c:pt>
                <c:pt idx="5159">
                  <c:v>3.5218291546626599</c:v>
                </c:pt>
                <c:pt idx="5160">
                  <c:v>8.8457353902943598</c:v>
                </c:pt>
                <c:pt idx="5161">
                  <c:v>26.287281607250502</c:v>
                </c:pt>
                <c:pt idx="5162">
                  <c:v>97.085696808741687</c:v>
                </c:pt>
                <c:pt idx="5163">
                  <c:v>164.487090894217</c:v>
                </c:pt>
                <c:pt idx="5164">
                  <c:v>247.875347929188</c:v>
                </c:pt>
                <c:pt idx="5165">
                  <c:v>325.35029767946111</c:v>
                </c:pt>
                <c:pt idx="5166">
                  <c:v>361.81666806419003</c:v>
                </c:pt>
                <c:pt idx="5167">
                  <c:v>342.08823911786197</c:v>
                </c:pt>
                <c:pt idx="5168">
                  <c:v>297.53183772121787</c:v>
                </c:pt>
                <c:pt idx="5169">
                  <c:v>264.58011844135393</c:v>
                </c:pt>
                <c:pt idx="5170">
                  <c:v>237.37218179488096</c:v>
                </c:pt>
                <c:pt idx="5171">
                  <c:v>215.47421946071799</c:v>
                </c:pt>
                <c:pt idx="5172">
                  <c:v>214.222773300532</c:v>
                </c:pt>
                <c:pt idx="5173">
                  <c:v>204.31951083175096</c:v>
                </c:pt>
                <c:pt idx="5174">
                  <c:v>184.364009358342</c:v>
                </c:pt>
                <c:pt idx="5175">
                  <c:v>535.63070484019715</c:v>
                </c:pt>
                <c:pt idx="5176">
                  <c:v>607.31120278689889</c:v>
                </c:pt>
                <c:pt idx="5177">
                  <c:v>490.94784087050607</c:v>
                </c:pt>
                <c:pt idx="5178">
                  <c:v>378.22069445307199</c:v>
                </c:pt>
                <c:pt idx="5179">
                  <c:v>350.54020786586403</c:v>
                </c:pt>
                <c:pt idx="5180">
                  <c:v>296.29532131143492</c:v>
                </c:pt>
                <c:pt idx="5181">
                  <c:v>225.67721350771501</c:v>
                </c:pt>
                <c:pt idx="5182">
                  <c:v>171.30781984842105</c:v>
                </c:pt>
                <c:pt idx="5183">
                  <c:v>128.25766082195796</c:v>
                </c:pt>
                <c:pt idx="5184">
                  <c:v>94.273196595593788</c:v>
                </c:pt>
                <c:pt idx="5185">
                  <c:v>68.488750801656877</c:v>
                </c:pt>
                <c:pt idx="5186">
                  <c:v>49.386695220073804</c:v>
                </c:pt>
                <c:pt idx="5187">
                  <c:v>50.702120845806107</c:v>
                </c:pt>
                <c:pt idx="5188">
                  <c:v>166.71371355150293</c:v>
                </c:pt>
                <c:pt idx="5189">
                  <c:v>198.46007991223203</c:v>
                </c:pt>
                <c:pt idx="5190">
                  <c:v>183.39895909576899</c:v>
                </c:pt>
                <c:pt idx="5191">
                  <c:v>150.02990236602901</c:v>
                </c:pt>
                <c:pt idx="5192">
                  <c:v>114.06449297160998</c:v>
                </c:pt>
                <c:pt idx="5193">
                  <c:v>88.64404483234398</c:v>
                </c:pt>
                <c:pt idx="5194">
                  <c:v>64.52604292998619</c:v>
                </c:pt>
                <c:pt idx="5195">
                  <c:v>45.309374791037094</c:v>
                </c:pt>
                <c:pt idx="5196">
                  <c:v>31.244144662532197</c:v>
                </c:pt>
                <c:pt idx="5197">
                  <c:v>21.452882502442897</c:v>
                </c:pt>
                <c:pt idx="5198">
                  <c:v>14.856871979484001</c:v>
                </c:pt>
                <c:pt idx="5199">
                  <c:v>14.646572631408199</c:v>
                </c:pt>
                <c:pt idx="5200">
                  <c:v>14.236440322106002</c:v>
                </c:pt>
                <c:pt idx="5201">
                  <c:v>12.906078728572698</c:v>
                </c:pt>
                <c:pt idx="5202">
                  <c:v>11.0284559150926</c:v>
                </c:pt>
                <c:pt idx="5203">
                  <c:v>15.1404173302546</c:v>
                </c:pt>
                <c:pt idx="5204">
                  <c:v>11.2646169782554</c:v>
                </c:pt>
                <c:pt idx="5205">
                  <c:v>186.405857022454</c:v>
                </c:pt>
                <c:pt idx="5206">
                  <c:v>837.85392144413083</c:v>
                </c:pt>
                <c:pt idx="5207">
                  <c:v>1398.58877295298</c:v>
                </c:pt>
                <c:pt idx="5208">
                  <c:v>1652.6222837891</c:v>
                </c:pt>
                <c:pt idx="5209">
                  <c:v>2592.5260612572797</c:v>
                </c:pt>
                <c:pt idx="5210">
                  <c:v>3227.6491828343705</c:v>
                </c:pt>
                <c:pt idx="5211">
                  <c:v>4091.2413767485505</c:v>
                </c:pt>
                <c:pt idx="5212">
                  <c:v>4122.3044995384298</c:v>
                </c:pt>
                <c:pt idx="5213">
                  <c:v>4404.6186935839814</c:v>
                </c:pt>
                <c:pt idx="5214">
                  <c:v>4242.8269150895812</c:v>
                </c:pt>
                <c:pt idx="5215">
                  <c:v>3886.9470350820502</c:v>
                </c:pt>
                <c:pt idx="5216">
                  <c:v>3213.2422757145991</c:v>
                </c:pt>
                <c:pt idx="5217">
                  <c:v>2613.8741108026406</c:v>
                </c:pt>
                <c:pt idx="5218">
                  <c:v>2179.1280687199592</c:v>
                </c:pt>
                <c:pt idx="5219">
                  <c:v>1644.2295092667503</c:v>
                </c:pt>
                <c:pt idx="5220">
                  <c:v>1454.6801443030797</c:v>
                </c:pt>
                <c:pt idx="5221">
                  <c:v>1299.5235131162801</c:v>
                </c:pt>
                <c:pt idx="5222">
                  <c:v>1107.4963813377001</c:v>
                </c:pt>
                <c:pt idx="5223">
                  <c:v>1056.9466410299301</c:v>
                </c:pt>
                <c:pt idx="5224">
                  <c:v>1021.6606617955998</c:v>
                </c:pt>
                <c:pt idx="5225">
                  <c:v>1038.7265616780303</c:v>
                </c:pt>
                <c:pt idx="5226">
                  <c:v>1033.0449463355997</c:v>
                </c:pt>
                <c:pt idx="5227">
                  <c:v>1168.6671023789297</c:v>
                </c:pt>
                <c:pt idx="5228">
                  <c:v>2012.4944499340697</c:v>
                </c:pt>
                <c:pt idx="5229">
                  <c:v>2140.9454191387399</c:v>
                </c:pt>
                <c:pt idx="5230">
                  <c:v>2129.23262929359</c:v>
                </c:pt>
                <c:pt idx="5231">
                  <c:v>2425.0378362067404</c:v>
                </c:pt>
                <c:pt idx="5232">
                  <c:v>2726.0028870688793</c:v>
                </c:pt>
                <c:pt idx="5233">
                  <c:v>3096.8261449215602</c:v>
                </c:pt>
                <c:pt idx="5234">
                  <c:v>5199.4001284433807</c:v>
                </c:pt>
                <c:pt idx="5235">
                  <c:v>4981.2419343193405</c:v>
                </c:pt>
                <c:pt idx="5236">
                  <c:v>4857.7909266619017</c:v>
                </c:pt>
                <c:pt idx="5237">
                  <c:v>4060.9641273649199</c:v>
                </c:pt>
                <c:pt idx="5238">
                  <c:v>3452.8655992419503</c:v>
                </c:pt>
                <c:pt idx="5239">
                  <c:v>3166.5911302166805</c:v>
                </c:pt>
                <c:pt idx="5240">
                  <c:v>2504.8831018517003</c:v>
                </c:pt>
                <c:pt idx="5241">
                  <c:v>2661.5979182694405</c:v>
                </c:pt>
                <c:pt idx="5242">
                  <c:v>2842.6833707791202</c:v>
                </c:pt>
                <c:pt idx="5243">
                  <c:v>2509.7507565855708</c:v>
                </c:pt>
                <c:pt idx="5244">
                  <c:v>2068.8516787569902</c:v>
                </c:pt>
                <c:pt idx="5245">
                  <c:v>1739.7902208936598</c:v>
                </c:pt>
                <c:pt idx="5246">
                  <c:v>1602.8031388767397</c:v>
                </c:pt>
                <c:pt idx="5247">
                  <c:v>1812.3723384124096</c:v>
                </c:pt>
                <c:pt idx="5248">
                  <c:v>1770.5608848372299</c:v>
                </c:pt>
                <c:pt idx="5249">
                  <c:v>1514.0694305313195</c:v>
                </c:pt>
                <c:pt idx="5250">
                  <c:v>1176.3427762143597</c:v>
                </c:pt>
                <c:pt idx="5251">
                  <c:v>1164.7351788706001</c:v>
                </c:pt>
                <c:pt idx="5252">
                  <c:v>1246.89271770038</c:v>
                </c:pt>
                <c:pt idx="5253">
                  <c:v>1235.6082082179996</c:v>
                </c:pt>
                <c:pt idx="5254">
                  <c:v>1699.7634909367598</c:v>
                </c:pt>
                <c:pt idx="5255">
                  <c:v>1640.1386876459701</c:v>
                </c:pt>
                <c:pt idx="5256">
                  <c:v>1475.4363065672001</c:v>
                </c:pt>
                <c:pt idx="5257">
                  <c:v>1439.3294364757198</c:v>
                </c:pt>
                <c:pt idx="5258">
                  <c:v>1250.02507827047</c:v>
                </c:pt>
                <c:pt idx="5259">
                  <c:v>1056.2115022188698</c:v>
                </c:pt>
                <c:pt idx="5260">
                  <c:v>880.28836374900607</c:v>
                </c:pt>
                <c:pt idx="5261">
                  <c:v>797.99234283367809</c:v>
                </c:pt>
                <c:pt idx="5262">
                  <c:v>743.83103345869608</c:v>
                </c:pt>
                <c:pt idx="5263">
                  <c:v>1047.4561997173801</c:v>
                </c:pt>
                <c:pt idx="5264">
                  <c:v>1539.3089141645601</c:v>
                </c:pt>
                <c:pt idx="5265">
                  <c:v>2198.5760114249197</c:v>
                </c:pt>
                <c:pt idx="5266">
                  <c:v>2142.64633649298</c:v>
                </c:pt>
                <c:pt idx="5267">
                  <c:v>2522.7303321465006</c:v>
                </c:pt>
                <c:pt idx="5268">
                  <c:v>3688.0266094130893</c:v>
                </c:pt>
                <c:pt idx="5269">
                  <c:v>2985.2684711785496</c:v>
                </c:pt>
                <c:pt idx="5270">
                  <c:v>2526.3420681259595</c:v>
                </c:pt>
                <c:pt idx="5271">
                  <c:v>2295.1218703210097</c:v>
                </c:pt>
                <c:pt idx="5272">
                  <c:v>2822.1528929168999</c:v>
                </c:pt>
                <c:pt idx="5273">
                  <c:v>3095.0611671674401</c:v>
                </c:pt>
                <c:pt idx="5274">
                  <c:v>3026.0375579042907</c:v>
                </c:pt>
                <c:pt idx="5275">
                  <c:v>2770.8145592639003</c:v>
                </c:pt>
                <c:pt idx="5276">
                  <c:v>3128.0039929938503</c:v>
                </c:pt>
                <c:pt idx="5277">
                  <c:v>2729.1197269622003</c:v>
                </c:pt>
                <c:pt idx="5278">
                  <c:v>2745.3248053400998</c:v>
                </c:pt>
                <c:pt idx="5279">
                  <c:v>2702.2923968004907</c:v>
                </c:pt>
                <c:pt idx="5280">
                  <c:v>2606.60573564177</c:v>
                </c:pt>
                <c:pt idx="5281">
                  <c:v>3122.8171670871207</c:v>
                </c:pt>
                <c:pt idx="5282">
                  <c:v>3979.1473514333902</c:v>
                </c:pt>
                <c:pt idx="5283">
                  <c:v>3966.4411910992803</c:v>
                </c:pt>
                <c:pt idx="5284">
                  <c:v>3780.2004116206695</c:v>
                </c:pt>
                <c:pt idx="5285">
                  <c:v>3631.5531387844808</c:v>
                </c:pt>
                <c:pt idx="5286">
                  <c:v>3419.9773056920203</c:v>
                </c:pt>
                <c:pt idx="5287">
                  <c:v>3126.6710902369805</c:v>
                </c:pt>
                <c:pt idx="5288">
                  <c:v>3073.1688142766898</c:v>
                </c:pt>
                <c:pt idx="5289">
                  <c:v>2898.7548896668291</c:v>
                </c:pt>
                <c:pt idx="5290">
                  <c:v>2686.1177799315305</c:v>
                </c:pt>
                <c:pt idx="5291">
                  <c:v>2737.6538376503104</c:v>
                </c:pt>
                <c:pt idx="5292">
                  <c:v>3051.4027640796899</c:v>
                </c:pt>
                <c:pt idx="5293">
                  <c:v>4182.1927848593223</c:v>
                </c:pt>
                <c:pt idx="5294">
                  <c:v>4001.2812725263802</c:v>
                </c:pt>
                <c:pt idx="5295">
                  <c:v>3578.390152562431</c:v>
                </c:pt>
                <c:pt idx="5296">
                  <c:v>3473.3799781688499</c:v>
                </c:pt>
                <c:pt idx="5297">
                  <c:v>3255.01816018508</c:v>
                </c:pt>
                <c:pt idx="5298">
                  <c:v>3590.6383299692998</c:v>
                </c:pt>
                <c:pt idx="5299">
                  <c:v>4398.5123458279204</c:v>
                </c:pt>
                <c:pt idx="5300">
                  <c:v>4789.1481082924001</c:v>
                </c:pt>
                <c:pt idx="5301">
                  <c:v>4440.3910320870209</c:v>
                </c:pt>
                <c:pt idx="5302">
                  <c:v>4432.8448416906303</c:v>
                </c:pt>
                <c:pt idx="5303">
                  <c:v>4191.8388074318</c:v>
                </c:pt>
                <c:pt idx="5304">
                  <c:v>4232.6349138162495</c:v>
                </c:pt>
                <c:pt idx="5305">
                  <c:v>4077.6397201487498</c:v>
                </c:pt>
                <c:pt idx="5306">
                  <c:v>5398.8098120460991</c:v>
                </c:pt>
                <c:pt idx="5307">
                  <c:v>5110.5767553349788</c:v>
                </c:pt>
                <c:pt idx="5308">
                  <c:v>4781.3069186450502</c:v>
                </c:pt>
                <c:pt idx="5309">
                  <c:v>4499.7934388884696</c:v>
                </c:pt>
                <c:pt idx="5310">
                  <c:v>4232.7614413000001</c:v>
                </c:pt>
                <c:pt idx="5311">
                  <c:v>4644.5050576272097</c:v>
                </c:pt>
                <c:pt idx="5312">
                  <c:v>4836.6693364101411</c:v>
                </c:pt>
                <c:pt idx="5313">
                  <c:v>4882.8414828033501</c:v>
                </c:pt>
                <c:pt idx="5314">
                  <c:v>5060.0868993187296</c:v>
                </c:pt>
                <c:pt idx="5315">
                  <c:v>5073.17904931264</c:v>
                </c:pt>
                <c:pt idx="5316">
                  <c:v>5524.5493952516599</c:v>
                </c:pt>
                <c:pt idx="5317">
                  <c:v>5636.0325469074605</c:v>
                </c:pt>
                <c:pt idx="5318">
                  <c:v>5502.3338463815498</c:v>
                </c:pt>
                <c:pt idx="5319">
                  <c:v>5191.0659437030408</c:v>
                </c:pt>
                <c:pt idx="5320">
                  <c:v>4793.4851874677306</c:v>
                </c:pt>
                <c:pt idx="5321">
                  <c:v>4571.5995298775215</c:v>
                </c:pt>
                <c:pt idx="5322">
                  <c:v>4215.6745034929909</c:v>
                </c:pt>
                <c:pt idx="5323">
                  <c:v>3937.8261521285103</c:v>
                </c:pt>
                <c:pt idx="5324">
                  <c:v>3991.8902799424404</c:v>
                </c:pt>
                <c:pt idx="5325">
                  <c:v>3979.2315563210304</c:v>
                </c:pt>
                <c:pt idx="5326">
                  <c:v>3885.1095190155802</c:v>
                </c:pt>
                <c:pt idx="5327">
                  <c:v>4353.8183426635005</c:v>
                </c:pt>
                <c:pt idx="5328">
                  <c:v>4379.4295435252106</c:v>
                </c:pt>
                <c:pt idx="5329">
                  <c:v>4558.45399550194</c:v>
                </c:pt>
                <c:pt idx="5330">
                  <c:v>4749.1580441259412</c:v>
                </c:pt>
                <c:pt idx="5331">
                  <c:v>5060.6317020115303</c:v>
                </c:pt>
                <c:pt idx="5332">
                  <c:v>4945.2172347714713</c:v>
                </c:pt>
                <c:pt idx="5333">
                  <c:v>5207.2625401356108</c:v>
                </c:pt>
                <c:pt idx="5334">
                  <c:v>5382.12851590839</c:v>
                </c:pt>
                <c:pt idx="5335">
                  <c:v>5038.5155268123008</c:v>
                </c:pt>
                <c:pt idx="5336">
                  <c:v>5098.2443211301297</c:v>
                </c:pt>
                <c:pt idx="5337">
                  <c:v>5291.3496525751207</c:v>
                </c:pt>
                <c:pt idx="5338">
                  <c:v>5442.267755190669</c:v>
                </c:pt>
                <c:pt idx="5339">
                  <c:v>5788.3810990584907</c:v>
                </c:pt>
                <c:pt idx="5340">
                  <c:v>5645.5043781968998</c:v>
                </c:pt>
                <c:pt idx="5341">
                  <c:v>5336.4303065563699</c:v>
                </c:pt>
                <c:pt idx="5342">
                  <c:v>5844.2314981211293</c:v>
                </c:pt>
                <c:pt idx="5343">
                  <c:v>6029.8812792156414</c:v>
                </c:pt>
                <c:pt idx="5344">
                  <c:v>5396.7246954194206</c:v>
                </c:pt>
                <c:pt idx="5345">
                  <c:v>5054.8191326846509</c:v>
                </c:pt>
                <c:pt idx="5346">
                  <c:v>4910.2380758027994</c:v>
                </c:pt>
                <c:pt idx="5347">
                  <c:v>5815.3890119866701</c:v>
                </c:pt>
                <c:pt idx="5348">
                  <c:v>5575.7987518456193</c:v>
                </c:pt>
                <c:pt idx="5349">
                  <c:v>5082.9265011128509</c:v>
                </c:pt>
                <c:pt idx="5350">
                  <c:v>4497.4239284353307</c:v>
                </c:pt>
                <c:pt idx="5351">
                  <c:v>3977.4872860959599</c:v>
                </c:pt>
                <c:pt idx="5352">
                  <c:v>3625.6226941082996</c:v>
                </c:pt>
                <c:pt idx="5353">
                  <c:v>3215.4183757631199</c:v>
                </c:pt>
                <c:pt idx="5354">
                  <c:v>3074.1347172787805</c:v>
                </c:pt>
                <c:pt idx="5355">
                  <c:v>3135.7584680206792</c:v>
                </c:pt>
                <c:pt idx="5356">
                  <c:v>3151.8848226632399</c:v>
                </c:pt>
                <c:pt idx="5357">
                  <c:v>2938.2928017175796</c:v>
                </c:pt>
                <c:pt idx="5358">
                  <c:v>2655.7935240639799</c:v>
                </c:pt>
                <c:pt idx="5359">
                  <c:v>2366.6099756184599</c:v>
                </c:pt>
                <c:pt idx="5360">
                  <c:v>2120.7056932481401</c:v>
                </c:pt>
                <c:pt idx="5361">
                  <c:v>1950.2057159899202</c:v>
                </c:pt>
                <c:pt idx="5362">
                  <c:v>2582.7422921354701</c:v>
                </c:pt>
                <c:pt idx="5363">
                  <c:v>2554.5230091438098</c:v>
                </c:pt>
                <c:pt idx="5364">
                  <c:v>2418.6323449266897</c:v>
                </c:pt>
                <c:pt idx="5365">
                  <c:v>2205.28743104359</c:v>
                </c:pt>
                <c:pt idx="5366">
                  <c:v>2244.6159749798403</c:v>
                </c:pt>
                <c:pt idx="5367">
                  <c:v>2368.0338245732305</c:v>
                </c:pt>
                <c:pt idx="5368">
                  <c:v>2290.8848947924898</c:v>
                </c:pt>
                <c:pt idx="5369">
                  <c:v>2108.8910758499705</c:v>
                </c:pt>
                <c:pt idx="5370">
                  <c:v>1899.3193675802902</c:v>
                </c:pt>
                <c:pt idx="5371">
                  <c:v>1711.9269647406404</c:v>
                </c:pt>
                <c:pt idx="5372">
                  <c:v>1527.3264020461099</c:v>
                </c:pt>
                <c:pt idx="5373">
                  <c:v>1947.5727075135098</c:v>
                </c:pt>
                <c:pt idx="5374">
                  <c:v>2365.4408522886602</c:v>
                </c:pt>
                <c:pt idx="5375">
                  <c:v>1971.6230764423799</c:v>
                </c:pt>
                <c:pt idx="5376">
                  <c:v>1616.43662157788</c:v>
                </c:pt>
                <c:pt idx="5377">
                  <c:v>1361.5501968021799</c:v>
                </c:pt>
                <c:pt idx="5378">
                  <c:v>1333.2770651049902</c:v>
                </c:pt>
                <c:pt idx="5379">
                  <c:v>1328.8625638567901</c:v>
                </c:pt>
                <c:pt idx="5380">
                  <c:v>1233.1189995035199</c:v>
                </c:pt>
                <c:pt idx="5381">
                  <c:v>1347.74136834307</c:v>
                </c:pt>
                <c:pt idx="5382">
                  <c:v>1252.3670869128398</c:v>
                </c:pt>
                <c:pt idx="5383">
                  <c:v>1127.6562514614402</c:v>
                </c:pt>
                <c:pt idx="5384">
                  <c:v>1336.9223953743299</c:v>
                </c:pt>
                <c:pt idx="5385">
                  <c:v>1437.0660960278199</c:v>
                </c:pt>
                <c:pt idx="5386">
                  <c:v>1341.6592128204798</c:v>
                </c:pt>
                <c:pt idx="5387">
                  <c:v>1196.9541206130598</c:v>
                </c:pt>
                <c:pt idx="5388">
                  <c:v>1202.8069620838201</c:v>
                </c:pt>
                <c:pt idx="5389">
                  <c:v>1123.22164646139</c:v>
                </c:pt>
                <c:pt idx="5390">
                  <c:v>1040.9587013087403</c:v>
                </c:pt>
                <c:pt idx="5391">
                  <c:v>1243.8598730450901</c:v>
                </c:pt>
                <c:pt idx="5392">
                  <c:v>1251.3559088198697</c:v>
                </c:pt>
                <c:pt idx="5393">
                  <c:v>1232.2690326285099</c:v>
                </c:pt>
                <c:pt idx="5394">
                  <c:v>1194.24574022711</c:v>
                </c:pt>
                <c:pt idx="5395">
                  <c:v>1125.6315492819999</c:v>
                </c:pt>
                <c:pt idx="5396">
                  <c:v>1041.15489174701</c:v>
                </c:pt>
                <c:pt idx="5397">
                  <c:v>902.12182653048808</c:v>
                </c:pt>
                <c:pt idx="5398">
                  <c:v>797.4421335687</c:v>
                </c:pt>
                <c:pt idx="5399">
                  <c:v>775.44689679777889</c:v>
                </c:pt>
                <c:pt idx="5400">
                  <c:v>826.7512322246331</c:v>
                </c:pt>
                <c:pt idx="5401">
                  <c:v>743.8713614509229</c:v>
                </c:pt>
                <c:pt idx="5402">
                  <c:v>634.30633523653819</c:v>
                </c:pt>
                <c:pt idx="5403">
                  <c:v>533.66150327123501</c:v>
                </c:pt>
                <c:pt idx="5404">
                  <c:v>452.79364944118981</c:v>
                </c:pt>
                <c:pt idx="5405">
                  <c:v>393.112232819685</c:v>
                </c:pt>
                <c:pt idx="5406">
                  <c:v>345.45257802757192</c:v>
                </c:pt>
                <c:pt idx="5407">
                  <c:v>323.99741278327889</c:v>
                </c:pt>
                <c:pt idx="5408">
                  <c:v>294.57789212204904</c:v>
                </c:pt>
                <c:pt idx="5409">
                  <c:v>266.32954797041396</c:v>
                </c:pt>
                <c:pt idx="5410">
                  <c:v>241.97498185020001</c:v>
                </c:pt>
                <c:pt idx="5411">
                  <c:v>221.740445959227</c:v>
                </c:pt>
                <c:pt idx="5412">
                  <c:v>205.02609795104402</c:v>
                </c:pt>
                <c:pt idx="5413">
                  <c:v>198.03598101278101</c:v>
                </c:pt>
                <c:pt idx="5414">
                  <c:v>197.74188563191495</c:v>
                </c:pt>
                <c:pt idx="5415">
                  <c:v>192.58237165596202</c:v>
                </c:pt>
                <c:pt idx="5416">
                  <c:v>182.71482051038498</c:v>
                </c:pt>
                <c:pt idx="5417">
                  <c:v>426.80528768282903</c:v>
                </c:pt>
                <c:pt idx="5418">
                  <c:v>760.76360607818322</c:v>
                </c:pt>
                <c:pt idx="5419">
                  <c:v>890.95926439150287</c:v>
                </c:pt>
                <c:pt idx="5420">
                  <c:v>792.40425864188398</c:v>
                </c:pt>
                <c:pt idx="5421">
                  <c:v>713.16258578324778</c:v>
                </c:pt>
                <c:pt idx="5422">
                  <c:v>579.64020426251295</c:v>
                </c:pt>
                <c:pt idx="5423">
                  <c:v>535.82278914170297</c:v>
                </c:pt>
                <c:pt idx="5424">
                  <c:v>512.78677070688025</c:v>
                </c:pt>
                <c:pt idx="5425">
                  <c:v>478.61842487003605</c:v>
                </c:pt>
                <c:pt idx="5426">
                  <c:v>435.01623309433205</c:v>
                </c:pt>
                <c:pt idx="5427">
                  <c:v>407.94078611603902</c:v>
                </c:pt>
                <c:pt idx="5428">
                  <c:v>364.82407818396706</c:v>
                </c:pt>
                <c:pt idx="5429">
                  <c:v>310.50736116283298</c:v>
                </c:pt>
                <c:pt idx="5430">
                  <c:v>260.7675821135291</c:v>
                </c:pt>
                <c:pt idx="5431">
                  <c:v>215.826342594002</c:v>
                </c:pt>
                <c:pt idx="5432">
                  <c:v>177.61973413898696</c:v>
                </c:pt>
                <c:pt idx="5433">
                  <c:v>147.22863693840603</c:v>
                </c:pt>
                <c:pt idx="5434">
                  <c:v>127.367715415066</c:v>
                </c:pt>
                <c:pt idx="5435">
                  <c:v>112.90155423360602</c:v>
                </c:pt>
                <c:pt idx="5436">
                  <c:v>101.96619276197004</c:v>
                </c:pt>
                <c:pt idx="5437">
                  <c:v>97.907494583276119</c:v>
                </c:pt>
                <c:pt idx="5438">
                  <c:v>90.171985403834569</c:v>
                </c:pt>
                <c:pt idx="5439">
                  <c:v>82.023231221730882</c:v>
                </c:pt>
                <c:pt idx="5440">
                  <c:v>74.603015988552102</c:v>
                </c:pt>
                <c:pt idx="5441">
                  <c:v>68.205368616523074</c:v>
                </c:pt>
                <c:pt idx="5442">
                  <c:v>63.811676178892888</c:v>
                </c:pt>
                <c:pt idx="5443">
                  <c:v>67.152619288558398</c:v>
                </c:pt>
                <c:pt idx="5444">
                  <c:v>113.90155450642</c:v>
                </c:pt>
                <c:pt idx="5445">
                  <c:v>166.23516912140497</c:v>
                </c:pt>
                <c:pt idx="5446">
                  <c:v>194.69089273686996</c:v>
                </c:pt>
                <c:pt idx="5447">
                  <c:v>196.247576652004</c:v>
                </c:pt>
                <c:pt idx="5448">
                  <c:v>182.96883573472198</c:v>
                </c:pt>
                <c:pt idx="5449">
                  <c:v>160.34292516977897</c:v>
                </c:pt>
                <c:pt idx="5450">
                  <c:v>134.70598214904595</c:v>
                </c:pt>
                <c:pt idx="5451">
                  <c:v>110.713413700586</c:v>
                </c:pt>
                <c:pt idx="5452">
                  <c:v>90.411270525008618</c:v>
                </c:pt>
                <c:pt idx="5453">
                  <c:v>76.676874341145691</c:v>
                </c:pt>
                <c:pt idx="5454">
                  <c:v>66.065598572981173</c:v>
                </c:pt>
                <c:pt idx="5455">
                  <c:v>102.14555836681099</c:v>
                </c:pt>
                <c:pt idx="5456">
                  <c:v>148.40044498012603</c:v>
                </c:pt>
                <c:pt idx="5457">
                  <c:v>165.22030432645099</c:v>
                </c:pt>
                <c:pt idx="5458">
                  <c:v>157.26207509850997</c:v>
                </c:pt>
                <c:pt idx="5459">
                  <c:v>136.24540633301601</c:v>
                </c:pt>
                <c:pt idx="5460">
                  <c:v>112.32354231035097</c:v>
                </c:pt>
                <c:pt idx="5461">
                  <c:v>102.243835870909</c:v>
                </c:pt>
                <c:pt idx="5462">
                  <c:v>90.484478096306489</c:v>
                </c:pt>
                <c:pt idx="5463">
                  <c:v>78.415265760857608</c:v>
                </c:pt>
                <c:pt idx="5464">
                  <c:v>66.458466268275416</c:v>
                </c:pt>
                <c:pt idx="5465">
                  <c:v>55.59213653401941</c:v>
                </c:pt>
                <c:pt idx="5466">
                  <c:v>46.180681446591691</c:v>
                </c:pt>
                <c:pt idx="5467">
                  <c:v>38.488843097851294</c:v>
                </c:pt>
                <c:pt idx="5468">
                  <c:v>32.508697473460892</c:v>
                </c:pt>
                <c:pt idx="5469">
                  <c:v>27.966713445885894</c:v>
                </c:pt>
                <c:pt idx="5470">
                  <c:v>24.561811126448003</c:v>
                </c:pt>
                <c:pt idx="5471">
                  <c:v>22.034859350837802</c:v>
                </c:pt>
                <c:pt idx="5472">
                  <c:v>20.099789242155392</c:v>
                </c:pt>
                <c:pt idx="5473">
                  <c:v>18.570406808396896</c:v>
                </c:pt>
                <c:pt idx="5474">
                  <c:v>17.320481220239799</c:v>
                </c:pt>
                <c:pt idx="5475">
                  <c:v>16.282880272520192</c:v>
                </c:pt>
                <c:pt idx="5476">
                  <c:v>16.279560632043996</c:v>
                </c:pt>
                <c:pt idx="5477">
                  <c:v>25.2204845430884</c:v>
                </c:pt>
                <c:pt idx="5478">
                  <c:v>33.543657683807091</c:v>
                </c:pt>
                <c:pt idx="5479">
                  <c:v>35.5832594303251</c:v>
                </c:pt>
                <c:pt idx="5480">
                  <c:v>33.090984703773998</c:v>
                </c:pt>
                <c:pt idx="5481">
                  <c:v>28.644664933624995</c:v>
                </c:pt>
                <c:pt idx="5482">
                  <c:v>23.942444185519193</c:v>
                </c:pt>
                <c:pt idx="5483">
                  <c:v>19.808498626386701</c:v>
                </c:pt>
                <c:pt idx="5484">
                  <c:v>16.5311413786496</c:v>
                </c:pt>
                <c:pt idx="5485">
                  <c:v>14.172477710689801</c:v>
                </c:pt>
                <c:pt idx="5486">
                  <c:v>12.382459413483504</c:v>
                </c:pt>
                <c:pt idx="5487">
                  <c:v>10.999121097104799</c:v>
                </c:pt>
                <c:pt idx="5488">
                  <c:v>9.9631293580157116</c:v>
                </c:pt>
                <c:pt idx="5489">
                  <c:v>9.1291224727024574</c:v>
                </c:pt>
                <c:pt idx="5490">
                  <c:v>8.4492332180618703</c:v>
                </c:pt>
                <c:pt idx="5491">
                  <c:v>7.8840088658462886</c:v>
                </c:pt>
                <c:pt idx="5492">
                  <c:v>7.7724190829653308</c:v>
                </c:pt>
                <c:pt idx="5493">
                  <c:v>7.6052693360976598</c:v>
                </c:pt>
                <c:pt idx="5494">
                  <c:v>7.2833431893540022</c:v>
                </c:pt>
                <c:pt idx="5495">
                  <c:v>6.8787930897712011</c:v>
                </c:pt>
                <c:pt idx="5496">
                  <c:v>6.4995383869311905</c:v>
                </c:pt>
                <c:pt idx="5497">
                  <c:v>6.1085378441520692</c:v>
                </c:pt>
                <c:pt idx="5498">
                  <c:v>12.429747756511199</c:v>
                </c:pt>
                <c:pt idx="5499">
                  <c:v>12.435767661404499</c:v>
                </c:pt>
                <c:pt idx="5500">
                  <c:v>10.641820587761798</c:v>
                </c:pt>
                <c:pt idx="5501">
                  <c:v>8.7856325755393723</c:v>
                </c:pt>
                <c:pt idx="5502">
                  <c:v>7.2494689972310509</c:v>
                </c:pt>
                <c:pt idx="5503">
                  <c:v>7.1903151005269388</c:v>
                </c:pt>
                <c:pt idx="5504">
                  <c:v>28.064235575381694</c:v>
                </c:pt>
                <c:pt idx="5505">
                  <c:v>53.447304701909999</c:v>
                </c:pt>
                <c:pt idx="5506">
                  <c:v>132.47628497998301</c:v>
                </c:pt>
                <c:pt idx="5507">
                  <c:v>203.99932476997398</c:v>
                </c:pt>
                <c:pt idx="5508">
                  <c:v>219.92399032663201</c:v>
                </c:pt>
                <c:pt idx="5509">
                  <c:v>197.28846414549602</c:v>
                </c:pt>
                <c:pt idx="5510">
                  <c:v>158.83061284375</c:v>
                </c:pt>
                <c:pt idx="5511">
                  <c:v>119.24699488625701</c:v>
                </c:pt>
                <c:pt idx="5512">
                  <c:v>85.630314888142905</c:v>
                </c:pt>
                <c:pt idx="5513">
                  <c:v>74.363110803332802</c:v>
                </c:pt>
                <c:pt idx="5514">
                  <c:v>74.868970771755485</c:v>
                </c:pt>
                <c:pt idx="5515">
                  <c:v>94.091716429723306</c:v>
                </c:pt>
                <c:pt idx="5516">
                  <c:v>104.48830593779201</c:v>
                </c:pt>
                <c:pt idx="5517">
                  <c:v>101.475484289663</c:v>
                </c:pt>
                <c:pt idx="5518">
                  <c:v>89.138326641307216</c:v>
                </c:pt>
                <c:pt idx="5519">
                  <c:v>79.133553757260998</c:v>
                </c:pt>
                <c:pt idx="5520">
                  <c:v>78.093667657128293</c:v>
                </c:pt>
                <c:pt idx="5521">
                  <c:v>126.229301447932</c:v>
                </c:pt>
                <c:pt idx="5522">
                  <c:v>117.44743579156301</c:v>
                </c:pt>
                <c:pt idx="5523">
                  <c:v>93.035666419888983</c:v>
                </c:pt>
                <c:pt idx="5524">
                  <c:v>77.599456647603205</c:v>
                </c:pt>
                <c:pt idx="5525">
                  <c:v>82.89684227791129</c:v>
                </c:pt>
                <c:pt idx="5526">
                  <c:v>101.19262408194103</c:v>
                </c:pt>
                <c:pt idx="5527">
                  <c:v>252.43650179676595</c:v>
                </c:pt>
                <c:pt idx="5528">
                  <c:v>333.06469668625806</c:v>
                </c:pt>
                <c:pt idx="5529">
                  <c:v>335.897475656344</c:v>
                </c:pt>
                <c:pt idx="5530">
                  <c:v>301.42253632099892</c:v>
                </c:pt>
                <c:pt idx="5531">
                  <c:v>250.24613949980096</c:v>
                </c:pt>
                <c:pt idx="5532">
                  <c:v>210.06339356233997</c:v>
                </c:pt>
                <c:pt idx="5533">
                  <c:v>226.112471215261</c:v>
                </c:pt>
                <c:pt idx="5534">
                  <c:v>195.06218748280801</c:v>
                </c:pt>
                <c:pt idx="5535">
                  <c:v>151.96678213323</c:v>
                </c:pt>
                <c:pt idx="5536">
                  <c:v>111.430434879321</c:v>
                </c:pt>
                <c:pt idx="5537">
                  <c:v>117.23550273958598</c:v>
                </c:pt>
                <c:pt idx="5538">
                  <c:v>221.32024001804405</c:v>
                </c:pt>
                <c:pt idx="5539">
                  <c:v>235.97516205352599</c:v>
                </c:pt>
                <c:pt idx="5540">
                  <c:v>308.66183928042102</c:v>
                </c:pt>
                <c:pt idx="5541">
                  <c:v>408.0162299406619</c:v>
                </c:pt>
                <c:pt idx="5542">
                  <c:v>433.10300322403202</c:v>
                </c:pt>
                <c:pt idx="5543">
                  <c:v>396.68827685467096</c:v>
                </c:pt>
                <c:pt idx="5544">
                  <c:v>334.21936152706797</c:v>
                </c:pt>
                <c:pt idx="5545">
                  <c:v>260.64072575884597</c:v>
                </c:pt>
                <c:pt idx="5546">
                  <c:v>193.24445260823296</c:v>
                </c:pt>
                <c:pt idx="5547">
                  <c:v>154.44519761819299</c:v>
                </c:pt>
                <c:pt idx="5548">
                  <c:v>122.37474643464599</c:v>
                </c:pt>
                <c:pt idx="5549">
                  <c:v>99.97638049874179</c:v>
                </c:pt>
                <c:pt idx="5550">
                  <c:v>93.002057303223367</c:v>
                </c:pt>
                <c:pt idx="5551">
                  <c:v>116.421908916032</c:v>
                </c:pt>
                <c:pt idx="5552">
                  <c:v>249.28390199548099</c:v>
                </c:pt>
                <c:pt idx="5553">
                  <c:v>255.51831535242204</c:v>
                </c:pt>
                <c:pt idx="5554">
                  <c:v>213.17811435433501</c:v>
                </c:pt>
                <c:pt idx="5555">
                  <c:v>373.35809244337696</c:v>
                </c:pt>
                <c:pt idx="5556">
                  <c:v>512.49349568488401</c:v>
                </c:pt>
                <c:pt idx="5557">
                  <c:v>562.57699887101705</c:v>
                </c:pt>
                <c:pt idx="5558">
                  <c:v>527.31147565103004</c:v>
                </c:pt>
                <c:pt idx="5559">
                  <c:v>444.68383502430703</c:v>
                </c:pt>
                <c:pt idx="5560">
                  <c:v>350.29582459070798</c:v>
                </c:pt>
                <c:pt idx="5561">
                  <c:v>301.06978895696204</c:v>
                </c:pt>
                <c:pt idx="5562">
                  <c:v>262.32762272812897</c:v>
                </c:pt>
                <c:pt idx="5563">
                  <c:v>222.43241954743908</c:v>
                </c:pt>
                <c:pt idx="5564">
                  <c:v>186.478361988866</c:v>
                </c:pt>
                <c:pt idx="5565">
                  <c:v>171.822884291083</c:v>
                </c:pt>
                <c:pt idx="5566">
                  <c:v>150.30498854552303</c:v>
                </c:pt>
                <c:pt idx="5567">
                  <c:v>252.64086061724797</c:v>
                </c:pt>
                <c:pt idx="5568">
                  <c:v>283.44628359328499</c:v>
                </c:pt>
                <c:pt idx="5569">
                  <c:v>339.99445170830796</c:v>
                </c:pt>
                <c:pt idx="5570">
                  <c:v>518.6277239501411</c:v>
                </c:pt>
                <c:pt idx="5571">
                  <c:v>1427.2978631604503</c:v>
                </c:pt>
                <c:pt idx="5572">
                  <c:v>1829.55945066408</c:v>
                </c:pt>
                <c:pt idx="5573">
                  <c:v>3023.1934902575404</c:v>
                </c:pt>
                <c:pt idx="5574">
                  <c:v>3634.4887852692495</c:v>
                </c:pt>
                <c:pt idx="5575">
                  <c:v>3236.3961662123206</c:v>
                </c:pt>
                <c:pt idx="5576">
                  <c:v>2968.9293428922406</c:v>
                </c:pt>
                <c:pt idx="5577">
                  <c:v>4172.0425582349999</c:v>
                </c:pt>
                <c:pt idx="5578">
                  <c:v>4361.6999177447697</c:v>
                </c:pt>
                <c:pt idx="5579">
                  <c:v>4749.4861421558508</c:v>
                </c:pt>
                <c:pt idx="5580">
                  <c:v>4762.9594115127502</c:v>
                </c:pt>
                <c:pt idx="5581">
                  <c:v>4594.1499346714618</c:v>
                </c:pt>
                <c:pt idx="5582">
                  <c:v>4611.5993302445595</c:v>
                </c:pt>
                <c:pt idx="5583">
                  <c:v>4608.1050280087511</c:v>
                </c:pt>
                <c:pt idx="5584">
                  <c:v>4209.8612442204112</c:v>
                </c:pt>
                <c:pt idx="5585">
                  <c:v>4615.2771867735901</c:v>
                </c:pt>
                <c:pt idx="5586">
                  <c:v>5336.0171817640403</c:v>
                </c:pt>
                <c:pt idx="5587">
                  <c:v>4698.2928860000802</c:v>
                </c:pt>
                <c:pt idx="5588">
                  <c:v>4240.848160257261</c:v>
                </c:pt>
                <c:pt idx="5589">
                  <c:v>3659.6805467091499</c:v>
                </c:pt>
                <c:pt idx="5590">
                  <c:v>3120.3260816707898</c:v>
                </c:pt>
                <c:pt idx="5591">
                  <c:v>2637.5268750921896</c:v>
                </c:pt>
                <c:pt idx="5592">
                  <c:v>2873.9023074179399</c:v>
                </c:pt>
                <c:pt idx="5593">
                  <c:v>3119.0228385123801</c:v>
                </c:pt>
                <c:pt idx="5594">
                  <c:v>2920.4440931662098</c:v>
                </c:pt>
                <c:pt idx="5595">
                  <c:v>2518.8885359778801</c:v>
                </c:pt>
                <c:pt idx="5596">
                  <c:v>2448.5377529981506</c:v>
                </c:pt>
                <c:pt idx="5597">
                  <c:v>2581.9445436666297</c:v>
                </c:pt>
                <c:pt idx="5598">
                  <c:v>2952.7542463621398</c:v>
                </c:pt>
                <c:pt idx="5599">
                  <c:v>3170.1163024369303</c:v>
                </c:pt>
                <c:pt idx="5600">
                  <c:v>2995.4495319521802</c:v>
                </c:pt>
                <c:pt idx="5601">
                  <c:v>2593.99249417493</c:v>
                </c:pt>
                <c:pt idx="5602">
                  <c:v>2140.0701568614309</c:v>
                </c:pt>
                <c:pt idx="5603">
                  <c:v>2293.41421772899</c:v>
                </c:pt>
                <c:pt idx="5604">
                  <c:v>3684.8068979764803</c:v>
                </c:pt>
                <c:pt idx="5605">
                  <c:v>3792.5235942183303</c:v>
                </c:pt>
                <c:pt idx="5606">
                  <c:v>3940.4141435995907</c:v>
                </c:pt>
                <c:pt idx="5607">
                  <c:v>3246.0276684371097</c:v>
                </c:pt>
                <c:pt idx="5608">
                  <c:v>3127.5305509174204</c:v>
                </c:pt>
                <c:pt idx="5609">
                  <c:v>2738.15483241528</c:v>
                </c:pt>
                <c:pt idx="5610">
                  <c:v>2607.1132842238599</c:v>
                </c:pt>
                <c:pt idx="5611">
                  <c:v>2590.2633683874201</c:v>
                </c:pt>
                <c:pt idx="5612">
                  <c:v>3474.8994823571102</c:v>
                </c:pt>
                <c:pt idx="5613">
                  <c:v>3740.7909859985298</c:v>
                </c:pt>
                <c:pt idx="5614">
                  <c:v>4292.4345723478691</c:v>
                </c:pt>
                <c:pt idx="5615">
                  <c:v>3860.5965134343705</c:v>
                </c:pt>
                <c:pt idx="5616">
                  <c:v>3449.6387555408</c:v>
                </c:pt>
                <c:pt idx="5617">
                  <c:v>2965.71085125127</c:v>
                </c:pt>
                <c:pt idx="5618">
                  <c:v>2445.2136098603901</c:v>
                </c:pt>
                <c:pt idx="5619">
                  <c:v>2132.8237635809805</c:v>
                </c:pt>
                <c:pt idx="5620">
                  <c:v>2018.5297025985599</c:v>
                </c:pt>
                <c:pt idx="5621">
                  <c:v>2356.75002537407</c:v>
                </c:pt>
                <c:pt idx="5622">
                  <c:v>1971.7024801845</c:v>
                </c:pt>
                <c:pt idx="5623">
                  <c:v>1610.65956757238</c:v>
                </c:pt>
                <c:pt idx="5624">
                  <c:v>1425.89715565398</c:v>
                </c:pt>
                <c:pt idx="5625">
                  <c:v>1415.0129762758097</c:v>
                </c:pt>
                <c:pt idx="5626">
                  <c:v>1423.5460791331702</c:v>
                </c:pt>
                <c:pt idx="5627">
                  <c:v>1556.7845895984499</c:v>
                </c:pt>
                <c:pt idx="5628">
                  <c:v>1745.8480504081701</c:v>
                </c:pt>
                <c:pt idx="5629">
                  <c:v>1913.05005935586</c:v>
                </c:pt>
                <c:pt idx="5630">
                  <c:v>2054.0882349470398</c:v>
                </c:pt>
                <c:pt idx="5631">
                  <c:v>2313.5287920533801</c:v>
                </c:pt>
                <c:pt idx="5632">
                  <c:v>2408.7179372313808</c:v>
                </c:pt>
                <c:pt idx="5633">
                  <c:v>2423.3096391217496</c:v>
                </c:pt>
                <c:pt idx="5634">
                  <c:v>2692.3395437358304</c:v>
                </c:pt>
                <c:pt idx="5635">
                  <c:v>2632.8657654337298</c:v>
                </c:pt>
                <c:pt idx="5636">
                  <c:v>2754.4362712899601</c:v>
                </c:pt>
                <c:pt idx="5637">
                  <c:v>2867.8009560223504</c:v>
                </c:pt>
                <c:pt idx="5638">
                  <c:v>2763.1665038845304</c:v>
                </c:pt>
                <c:pt idx="5639">
                  <c:v>3355.8010344353106</c:v>
                </c:pt>
                <c:pt idx="5640">
                  <c:v>3031.1226380200897</c:v>
                </c:pt>
                <c:pt idx="5641">
                  <c:v>3353.8920558025006</c:v>
                </c:pt>
                <c:pt idx="5642">
                  <c:v>4189.2909350918208</c:v>
                </c:pt>
                <c:pt idx="5643">
                  <c:v>4189.8317286153006</c:v>
                </c:pt>
                <c:pt idx="5644">
                  <c:v>4721.153212775831</c:v>
                </c:pt>
                <c:pt idx="5645">
                  <c:v>4930.8552466612718</c:v>
                </c:pt>
                <c:pt idx="5646">
                  <c:v>4944.1001177179705</c:v>
                </c:pt>
                <c:pt idx="5647">
                  <c:v>6035.5178285931806</c:v>
                </c:pt>
                <c:pt idx="5648">
                  <c:v>6095.2019279241294</c:v>
                </c:pt>
                <c:pt idx="5649">
                  <c:v>5760.5927392022904</c:v>
                </c:pt>
                <c:pt idx="5650">
                  <c:v>6625.2005655151106</c:v>
                </c:pt>
                <c:pt idx="5651">
                  <c:v>6446.4216565042107</c:v>
                </c:pt>
                <c:pt idx="5652">
                  <c:v>7019.3458451807601</c:v>
                </c:pt>
                <c:pt idx="5653">
                  <c:v>7559.3827446778814</c:v>
                </c:pt>
                <c:pt idx="5654">
                  <c:v>7421.4463748401195</c:v>
                </c:pt>
                <c:pt idx="5655">
                  <c:v>6903.6906089533713</c:v>
                </c:pt>
                <c:pt idx="5656">
                  <c:v>7055.0648298794213</c:v>
                </c:pt>
                <c:pt idx="5657">
                  <c:v>7467.6188317061205</c:v>
                </c:pt>
                <c:pt idx="5658">
                  <c:v>7710.0097572445684</c:v>
                </c:pt>
                <c:pt idx="5659">
                  <c:v>7637.1296157158113</c:v>
                </c:pt>
                <c:pt idx="5660">
                  <c:v>7368.2946586316602</c:v>
                </c:pt>
                <c:pt idx="5661">
                  <c:v>6851.4585835940397</c:v>
                </c:pt>
                <c:pt idx="5662">
                  <c:v>6307.7775222693099</c:v>
                </c:pt>
                <c:pt idx="5663">
                  <c:v>5951.988419914439</c:v>
                </c:pt>
                <c:pt idx="5664">
                  <c:v>5516.8828551675806</c:v>
                </c:pt>
                <c:pt idx="5665">
                  <c:v>5576.2745352191896</c:v>
                </c:pt>
                <c:pt idx="5666">
                  <c:v>5792.4086453198997</c:v>
                </c:pt>
                <c:pt idx="5667">
                  <c:v>6408.54723854845</c:v>
                </c:pt>
                <c:pt idx="5668">
                  <c:v>7462.5715059304093</c:v>
                </c:pt>
                <c:pt idx="5669">
                  <c:v>8113.8603257024506</c:v>
                </c:pt>
                <c:pt idx="5670">
                  <c:v>8581.4614204014288</c:v>
                </c:pt>
                <c:pt idx="5671">
                  <c:v>8358.5456242193086</c:v>
                </c:pt>
                <c:pt idx="5672">
                  <c:v>8087.1353434033908</c:v>
                </c:pt>
                <c:pt idx="5673">
                  <c:v>8406.3278284121097</c:v>
                </c:pt>
                <c:pt idx="5674">
                  <c:v>9047.5813279499889</c:v>
                </c:pt>
                <c:pt idx="5675">
                  <c:v>9246.3574855320603</c:v>
                </c:pt>
                <c:pt idx="5676">
                  <c:v>9372.2975108382198</c:v>
                </c:pt>
                <c:pt idx="5677">
                  <c:v>9523.3790253101179</c:v>
                </c:pt>
                <c:pt idx="5678">
                  <c:v>8965.1064502396912</c:v>
                </c:pt>
                <c:pt idx="5679">
                  <c:v>8578.1732449617593</c:v>
                </c:pt>
                <c:pt idx="5680">
                  <c:v>8363.7835035788594</c:v>
                </c:pt>
                <c:pt idx="5681">
                  <c:v>8110.1738280827503</c:v>
                </c:pt>
                <c:pt idx="5682">
                  <c:v>7894.1978425258603</c:v>
                </c:pt>
                <c:pt idx="5683">
                  <c:v>7877.3720756820103</c:v>
                </c:pt>
                <c:pt idx="5684">
                  <c:v>8384.0759959160187</c:v>
                </c:pt>
                <c:pt idx="5685">
                  <c:v>8523.3915780510397</c:v>
                </c:pt>
                <c:pt idx="5686">
                  <c:v>8190.1925699519625</c:v>
                </c:pt>
                <c:pt idx="5687">
                  <c:v>8588.8970498266299</c:v>
                </c:pt>
                <c:pt idx="5688">
                  <c:v>8836.4084673369725</c:v>
                </c:pt>
                <c:pt idx="5689">
                  <c:v>9882.688608424578</c:v>
                </c:pt>
                <c:pt idx="5690">
                  <c:v>9423.6999761084007</c:v>
                </c:pt>
                <c:pt idx="5691">
                  <c:v>8502.3604250694789</c:v>
                </c:pt>
                <c:pt idx="5692">
                  <c:v>7679.8565895348111</c:v>
                </c:pt>
                <c:pt idx="5693">
                  <c:v>7133.1926607181813</c:v>
                </c:pt>
                <c:pt idx="5694">
                  <c:v>6749.6584034921807</c:v>
                </c:pt>
                <c:pt idx="5695">
                  <c:v>6319.5953060778511</c:v>
                </c:pt>
                <c:pt idx="5696">
                  <c:v>6228.3024653512211</c:v>
                </c:pt>
                <c:pt idx="5697">
                  <c:v>6099.7573375397296</c:v>
                </c:pt>
                <c:pt idx="5698">
                  <c:v>6211.1841128870401</c:v>
                </c:pt>
                <c:pt idx="5699">
                  <c:v>6432.7165044423409</c:v>
                </c:pt>
                <c:pt idx="5700">
                  <c:v>6376.7028634951912</c:v>
                </c:pt>
                <c:pt idx="5701">
                  <c:v>6428.5725617293911</c:v>
                </c:pt>
                <c:pt idx="5702">
                  <c:v>6326.1664205896423</c:v>
                </c:pt>
                <c:pt idx="5703">
                  <c:v>6169.5066472992103</c:v>
                </c:pt>
                <c:pt idx="5704">
                  <c:v>6177.2452591558913</c:v>
                </c:pt>
                <c:pt idx="5705">
                  <c:v>6062.0293504966503</c:v>
                </c:pt>
                <c:pt idx="5706">
                  <c:v>6062.4927734594512</c:v>
                </c:pt>
                <c:pt idx="5707">
                  <c:v>6502.2443651891299</c:v>
                </c:pt>
                <c:pt idx="5708">
                  <c:v>6190.1618451464201</c:v>
                </c:pt>
                <c:pt idx="5709">
                  <c:v>5589.4792685193906</c:v>
                </c:pt>
                <c:pt idx="5710">
                  <c:v>5463.5455039332801</c:v>
                </c:pt>
                <c:pt idx="5711">
                  <c:v>5448.9449658207695</c:v>
                </c:pt>
                <c:pt idx="5712">
                  <c:v>5366.2485102177297</c:v>
                </c:pt>
                <c:pt idx="5713">
                  <c:v>4978.7126143785508</c:v>
                </c:pt>
                <c:pt idx="5714">
                  <c:v>4972.2438703974994</c:v>
                </c:pt>
                <c:pt idx="5715">
                  <c:v>5348.3443278559107</c:v>
                </c:pt>
                <c:pt idx="5716">
                  <c:v>5177.2342741460598</c:v>
                </c:pt>
                <c:pt idx="5717">
                  <c:v>6236.1933587903195</c:v>
                </c:pt>
                <c:pt idx="5718">
                  <c:v>6786.7615212131614</c:v>
                </c:pt>
                <c:pt idx="5719">
                  <c:v>6121.5836933894698</c:v>
                </c:pt>
                <c:pt idx="5720">
                  <c:v>5418.6435705906906</c:v>
                </c:pt>
                <c:pt idx="5721">
                  <c:v>4861.8207865752611</c:v>
                </c:pt>
                <c:pt idx="5722">
                  <c:v>4471.5616924802107</c:v>
                </c:pt>
                <c:pt idx="5723">
                  <c:v>4119.4244131267797</c:v>
                </c:pt>
                <c:pt idx="5724">
                  <c:v>3819.5336859972099</c:v>
                </c:pt>
                <c:pt idx="5725">
                  <c:v>3445.4779853919099</c:v>
                </c:pt>
                <c:pt idx="5726">
                  <c:v>3128.34690448928</c:v>
                </c:pt>
                <c:pt idx="5727">
                  <c:v>2770.4512745104807</c:v>
                </c:pt>
                <c:pt idx="5728">
                  <c:v>2468.3972579240003</c:v>
                </c:pt>
                <c:pt idx="5729">
                  <c:v>2223.4572121013307</c:v>
                </c:pt>
                <c:pt idx="5730">
                  <c:v>2065.9130365258907</c:v>
                </c:pt>
                <c:pt idx="5731">
                  <c:v>2472.6864660299193</c:v>
                </c:pt>
                <c:pt idx="5732">
                  <c:v>2175.6376256561698</c:v>
                </c:pt>
                <c:pt idx="5733">
                  <c:v>2157.6438399735903</c:v>
                </c:pt>
                <c:pt idx="5734">
                  <c:v>2660.0390227677799</c:v>
                </c:pt>
                <c:pt idx="5735">
                  <c:v>2589.7208232979297</c:v>
                </c:pt>
                <c:pt idx="5736">
                  <c:v>2470.8889232904303</c:v>
                </c:pt>
                <c:pt idx="5737">
                  <c:v>2226.67001001786</c:v>
                </c:pt>
                <c:pt idx="5738">
                  <c:v>2164.7980610615296</c:v>
                </c:pt>
                <c:pt idx="5739">
                  <c:v>1914.7443216654499</c:v>
                </c:pt>
                <c:pt idx="5740">
                  <c:v>1751.8737801528298</c:v>
                </c:pt>
                <c:pt idx="5741">
                  <c:v>1800.54751091759</c:v>
                </c:pt>
                <c:pt idx="5742">
                  <c:v>2079.78975034922</c:v>
                </c:pt>
                <c:pt idx="5743">
                  <c:v>2903.8649206287596</c:v>
                </c:pt>
                <c:pt idx="5744">
                  <c:v>3045.1008232925997</c:v>
                </c:pt>
                <c:pt idx="5745">
                  <c:v>2895.09284367703</c:v>
                </c:pt>
                <c:pt idx="5746">
                  <c:v>2679.1811040447901</c:v>
                </c:pt>
                <c:pt idx="5747">
                  <c:v>2375.3201895679499</c:v>
                </c:pt>
                <c:pt idx="5748">
                  <c:v>2348.2599539824205</c:v>
                </c:pt>
                <c:pt idx="5749">
                  <c:v>1993.9315284268901</c:v>
                </c:pt>
                <c:pt idx="5750">
                  <c:v>1676.7747591200903</c:v>
                </c:pt>
                <c:pt idx="5751">
                  <c:v>1431.0184730814801</c:v>
                </c:pt>
                <c:pt idx="5752">
                  <c:v>1199.2950512608302</c:v>
                </c:pt>
                <c:pt idx="5753">
                  <c:v>1019.8832099570201</c:v>
                </c:pt>
                <c:pt idx="5754">
                  <c:v>884.40602751577092</c:v>
                </c:pt>
                <c:pt idx="5755">
                  <c:v>782.57903670408211</c:v>
                </c:pt>
                <c:pt idx="5756">
                  <c:v>705.30087375389405</c:v>
                </c:pt>
                <c:pt idx="5757">
                  <c:v>645.43973058018616</c:v>
                </c:pt>
                <c:pt idx="5758">
                  <c:v>597.75168141819995</c:v>
                </c:pt>
                <c:pt idx="5759">
                  <c:v>558.53273999435999</c:v>
                </c:pt>
                <c:pt idx="5760">
                  <c:v>551.76200784408491</c:v>
                </c:pt>
                <c:pt idx="5761">
                  <c:v>510.80432630523501</c:v>
                </c:pt>
                <c:pt idx="5762">
                  <c:v>482.24446405904411</c:v>
                </c:pt>
                <c:pt idx="5763">
                  <c:v>456.57908418490103</c:v>
                </c:pt>
                <c:pt idx="5764">
                  <c:v>434.04084634827797</c:v>
                </c:pt>
                <c:pt idx="5765">
                  <c:v>413.20578911319001</c:v>
                </c:pt>
                <c:pt idx="5766">
                  <c:v>393.47093403308099</c:v>
                </c:pt>
                <c:pt idx="5767">
                  <c:v>374.64838766294201</c:v>
                </c:pt>
                <c:pt idx="5768">
                  <c:v>356.69623616771293</c:v>
                </c:pt>
                <c:pt idx="5769">
                  <c:v>339.61004709934406</c:v>
                </c:pt>
                <c:pt idx="5770">
                  <c:v>324.38222425225803</c:v>
                </c:pt>
                <c:pt idx="5771">
                  <c:v>309.01618588338698</c:v>
                </c:pt>
                <c:pt idx="5772">
                  <c:v>294.19966862372809</c:v>
                </c:pt>
                <c:pt idx="5773">
                  <c:v>280.062328591702</c:v>
                </c:pt>
                <c:pt idx="5774">
                  <c:v>266.63559098582698</c:v>
                </c:pt>
                <c:pt idx="5775">
                  <c:v>253.900899890321</c:v>
                </c:pt>
                <c:pt idx="5776">
                  <c:v>241.85794810203407</c:v>
                </c:pt>
                <c:pt idx="5777">
                  <c:v>230.67911313502796</c:v>
                </c:pt>
                <c:pt idx="5778">
                  <c:v>219.94500911027899</c:v>
                </c:pt>
                <c:pt idx="5779">
                  <c:v>209.64040289008599</c:v>
                </c:pt>
                <c:pt idx="5780">
                  <c:v>199.73747361503001</c:v>
                </c:pt>
                <c:pt idx="5781">
                  <c:v>190.26831591630599</c:v>
                </c:pt>
                <c:pt idx="5782">
                  <c:v>181.23296673045499</c:v>
                </c:pt>
                <c:pt idx="5783">
                  <c:v>172.63100445411197</c:v>
                </c:pt>
                <c:pt idx="5784">
                  <c:v>164.44926746888598</c:v>
                </c:pt>
                <c:pt idx="5785">
                  <c:v>167.95048463710401</c:v>
                </c:pt>
                <c:pt idx="5786">
                  <c:v>161.15880406216198</c:v>
                </c:pt>
                <c:pt idx="5787">
                  <c:v>151.631744307048</c:v>
                </c:pt>
                <c:pt idx="5788">
                  <c:v>142.14499949503099</c:v>
                </c:pt>
                <c:pt idx="5789">
                  <c:v>133.520625928903</c:v>
                </c:pt>
                <c:pt idx="5790">
                  <c:v>125.85249037269797</c:v>
                </c:pt>
                <c:pt idx="5791">
                  <c:v>119.00907799250398</c:v>
                </c:pt>
                <c:pt idx="5792">
                  <c:v>112.82337767441298</c:v>
                </c:pt>
                <c:pt idx="5793">
                  <c:v>107.15351766816201</c:v>
                </c:pt>
                <c:pt idx="5794">
                  <c:v>101.89401164285998</c:v>
                </c:pt>
                <c:pt idx="5795">
                  <c:v>96.971177471002704</c:v>
                </c:pt>
                <c:pt idx="5796">
                  <c:v>92.333377556672573</c:v>
                </c:pt>
                <c:pt idx="5797">
                  <c:v>87.945617338481284</c:v>
                </c:pt>
                <c:pt idx="5798">
                  <c:v>83.783001389407701</c:v>
                </c:pt>
                <c:pt idx="5799">
                  <c:v>79.827133676749582</c:v>
                </c:pt>
                <c:pt idx="5800">
                  <c:v>76.06363282912649</c:v>
                </c:pt>
                <c:pt idx="5801">
                  <c:v>72.480753253674692</c:v>
                </c:pt>
                <c:pt idx="5802">
                  <c:v>69.068449292415892</c:v>
                </c:pt>
                <c:pt idx="5803">
                  <c:v>65.817813054836506</c:v>
                </c:pt>
                <c:pt idx="5804">
                  <c:v>62.720738137056109</c:v>
                </c:pt>
                <c:pt idx="5805">
                  <c:v>59.787980026019397</c:v>
                </c:pt>
                <c:pt idx="5806">
                  <c:v>56.980284101305188</c:v>
                </c:pt>
                <c:pt idx="5807">
                  <c:v>54.455143193666792</c:v>
                </c:pt>
                <c:pt idx="5808">
                  <c:v>51.97513674039071</c:v>
                </c:pt>
                <c:pt idx="5809">
                  <c:v>49.558813120859604</c:v>
                </c:pt>
                <c:pt idx="5810">
                  <c:v>47.227657813019597</c:v>
                </c:pt>
                <c:pt idx="5811">
                  <c:v>44.994397721790193</c:v>
                </c:pt>
                <c:pt idx="5812">
                  <c:v>42.863545603267895</c:v>
                </c:pt>
                <c:pt idx="5813">
                  <c:v>40.834358413897391</c:v>
                </c:pt>
                <c:pt idx="5814">
                  <c:v>38.903356792848804</c:v>
                </c:pt>
                <c:pt idx="5815">
                  <c:v>37.065926782007303</c:v>
                </c:pt>
                <c:pt idx="5816">
                  <c:v>35.317187387301693</c:v>
                </c:pt>
                <c:pt idx="5817">
                  <c:v>33.652396773538499</c:v>
                </c:pt>
                <c:pt idx="5818">
                  <c:v>32.067105852769501</c:v>
                </c:pt>
                <c:pt idx="5819">
                  <c:v>30.7182520950347</c:v>
                </c:pt>
                <c:pt idx="5820">
                  <c:v>29.294201217063197</c:v>
                </c:pt>
                <c:pt idx="5821">
                  <c:v>27.894362569969996</c:v>
                </c:pt>
                <c:pt idx="5822">
                  <c:v>26.553587664337599</c:v>
                </c:pt>
                <c:pt idx="5823">
                  <c:v>25.280504494669891</c:v>
                </c:pt>
                <c:pt idx="5824">
                  <c:v>24.074007124843405</c:v>
                </c:pt>
                <c:pt idx="5825">
                  <c:v>22.930012895520093</c:v>
                </c:pt>
                <c:pt idx="5826">
                  <c:v>21.844016694337196</c:v>
                </c:pt>
                <c:pt idx="5827">
                  <c:v>20.811912096010303</c:v>
                </c:pt>
                <c:pt idx="5828">
                  <c:v>20.032808472567499</c:v>
                </c:pt>
                <c:pt idx="5829">
                  <c:v>19.112958654540904</c:v>
                </c:pt>
                <c:pt idx="5830">
                  <c:v>18.182398383720894</c:v>
                </c:pt>
                <c:pt idx="5831">
                  <c:v>17.296385123102603</c:v>
                </c:pt>
                <c:pt idx="5832">
                  <c:v>16.461388750122602</c:v>
                </c:pt>
                <c:pt idx="5833">
                  <c:v>15.673028579848001</c:v>
                </c:pt>
                <c:pt idx="5834">
                  <c:v>14.9263026738008</c:v>
                </c:pt>
                <c:pt idx="5835">
                  <c:v>14.217432475887502</c:v>
                </c:pt>
                <c:pt idx="5836">
                  <c:v>13.543663464269001</c:v>
                </c:pt>
                <c:pt idx="5837">
                  <c:v>12.902835395789404</c:v>
                </c:pt>
                <c:pt idx="5838">
                  <c:v>12.293100341630298</c:v>
                </c:pt>
                <c:pt idx="5839">
                  <c:v>11.7127858241724</c:v>
                </c:pt>
                <c:pt idx="5840">
                  <c:v>11.160340077831</c:v>
                </c:pt>
                <c:pt idx="5841">
                  <c:v>10.634312809255798</c:v>
                </c:pt>
                <c:pt idx="5842">
                  <c:v>10.133347430627801</c:v>
                </c:pt>
                <c:pt idx="5843">
                  <c:v>9.6561751817350761</c:v>
                </c:pt>
                <c:pt idx="5844">
                  <c:v>9.2016085512903985</c:v>
                </c:pt>
                <c:pt idx="5845">
                  <c:v>8.7685340482245806</c:v>
                </c:pt>
                <c:pt idx="5846">
                  <c:v>10.688633837378402</c:v>
                </c:pt>
                <c:pt idx="5847">
                  <c:v>11.366457897763404</c:v>
                </c:pt>
                <c:pt idx="5848">
                  <c:v>11.016255609428702</c:v>
                </c:pt>
                <c:pt idx="5849">
                  <c:v>14.2758388653138</c:v>
                </c:pt>
                <c:pt idx="5850">
                  <c:v>18.772840290974894</c:v>
                </c:pt>
                <c:pt idx="5851">
                  <c:v>48.959436369290486</c:v>
                </c:pt>
                <c:pt idx="5852">
                  <c:v>67.216579165144694</c:v>
                </c:pt>
                <c:pt idx="5853">
                  <c:v>70.299984480440514</c:v>
                </c:pt>
                <c:pt idx="5854">
                  <c:v>64.116902078569993</c:v>
                </c:pt>
                <c:pt idx="5855">
                  <c:v>53.991930730640703</c:v>
                </c:pt>
                <c:pt idx="5856">
                  <c:v>44.073718087218296</c:v>
                </c:pt>
                <c:pt idx="5857">
                  <c:v>34.761500761837702</c:v>
                </c:pt>
                <c:pt idx="5858">
                  <c:v>27.292657324314401</c:v>
                </c:pt>
                <c:pt idx="5859">
                  <c:v>40.373464492552088</c:v>
                </c:pt>
                <c:pt idx="5860">
                  <c:v>49.748274731478709</c:v>
                </c:pt>
                <c:pt idx="5861">
                  <c:v>93.328977631699573</c:v>
                </c:pt>
                <c:pt idx="5862">
                  <c:v>203.64859256397096</c:v>
                </c:pt>
                <c:pt idx="5863">
                  <c:v>336.60542525919499</c:v>
                </c:pt>
                <c:pt idx="5864">
                  <c:v>544.12404079710495</c:v>
                </c:pt>
                <c:pt idx="5865">
                  <c:v>612.04139661494492</c:v>
                </c:pt>
                <c:pt idx="5866">
                  <c:v>578.88239431371892</c:v>
                </c:pt>
                <c:pt idx="5867">
                  <c:v>486.68706766589798</c:v>
                </c:pt>
                <c:pt idx="5868">
                  <c:v>385.75130674425486</c:v>
                </c:pt>
                <c:pt idx="5869">
                  <c:v>293.55865927678195</c:v>
                </c:pt>
                <c:pt idx="5870">
                  <c:v>217.67355976799996</c:v>
                </c:pt>
                <c:pt idx="5871">
                  <c:v>165.52236172981097</c:v>
                </c:pt>
                <c:pt idx="5872">
                  <c:v>133.91191257543002</c:v>
                </c:pt>
                <c:pt idx="5873">
                  <c:v>137.44656419352495</c:v>
                </c:pt>
                <c:pt idx="5874">
                  <c:v>150.90587723466797</c:v>
                </c:pt>
                <c:pt idx="5875">
                  <c:v>144.52064930166603</c:v>
                </c:pt>
                <c:pt idx="5876">
                  <c:v>124.083734774717</c:v>
                </c:pt>
                <c:pt idx="5877">
                  <c:v>100.74561845464501</c:v>
                </c:pt>
                <c:pt idx="5878">
                  <c:v>79.092502392098666</c:v>
                </c:pt>
                <c:pt idx="5879">
                  <c:v>68.2609145468017</c:v>
                </c:pt>
                <c:pt idx="5880">
                  <c:v>67.030882258246379</c:v>
                </c:pt>
                <c:pt idx="5881">
                  <c:v>65.63016225471489</c:v>
                </c:pt>
                <c:pt idx="5882">
                  <c:v>61.888017162888296</c:v>
                </c:pt>
                <c:pt idx="5883">
                  <c:v>76.156820082851468</c:v>
                </c:pt>
                <c:pt idx="5884">
                  <c:v>85.244813815783402</c:v>
                </c:pt>
                <c:pt idx="5885">
                  <c:v>91.726708821796478</c:v>
                </c:pt>
                <c:pt idx="5886">
                  <c:v>98.581256319937907</c:v>
                </c:pt>
                <c:pt idx="5887">
                  <c:v>126.08365020318098</c:v>
                </c:pt>
                <c:pt idx="5888">
                  <c:v>117.84727820803498</c:v>
                </c:pt>
                <c:pt idx="5889">
                  <c:v>323.20857952048095</c:v>
                </c:pt>
                <c:pt idx="5890">
                  <c:v>321.25658976140392</c:v>
                </c:pt>
                <c:pt idx="5891">
                  <c:v>259.41705391061595</c:v>
                </c:pt>
                <c:pt idx="5892">
                  <c:v>232.09706950496198</c:v>
                </c:pt>
                <c:pt idx="5893">
                  <c:v>349.02465495602593</c:v>
                </c:pt>
                <c:pt idx="5894">
                  <c:v>455.5711562755539</c:v>
                </c:pt>
                <c:pt idx="5895">
                  <c:v>699.97588190286513</c:v>
                </c:pt>
                <c:pt idx="5896">
                  <c:v>812.76083946182905</c:v>
                </c:pt>
                <c:pt idx="5897">
                  <c:v>776.70586703449601</c:v>
                </c:pt>
                <c:pt idx="5898">
                  <c:v>670.22415574177603</c:v>
                </c:pt>
                <c:pt idx="5899">
                  <c:v>536.93193025960306</c:v>
                </c:pt>
                <c:pt idx="5900">
                  <c:v>407.51097701304701</c:v>
                </c:pt>
                <c:pt idx="5901">
                  <c:v>302.75292148398108</c:v>
                </c:pt>
                <c:pt idx="5902">
                  <c:v>241.44604763202702</c:v>
                </c:pt>
                <c:pt idx="5903">
                  <c:v>266.43391125820085</c:v>
                </c:pt>
                <c:pt idx="5904">
                  <c:v>264.44137648835692</c:v>
                </c:pt>
                <c:pt idx="5905">
                  <c:v>321.72563519225292</c:v>
                </c:pt>
                <c:pt idx="5906">
                  <c:v>311.20199155690796</c:v>
                </c:pt>
                <c:pt idx="5907">
                  <c:v>264.13749817648602</c:v>
                </c:pt>
                <c:pt idx="5908">
                  <c:v>245.20497421504595</c:v>
                </c:pt>
                <c:pt idx="5909">
                  <c:v>222.39294558681303</c:v>
                </c:pt>
                <c:pt idx="5910">
                  <c:v>182.46346991558602</c:v>
                </c:pt>
                <c:pt idx="5911">
                  <c:v>150.42308206952896</c:v>
                </c:pt>
                <c:pt idx="5912">
                  <c:v>163.60592359802999</c:v>
                </c:pt>
                <c:pt idx="5913">
                  <c:v>244.35909576106096</c:v>
                </c:pt>
                <c:pt idx="5914">
                  <c:v>256.91950362154398</c:v>
                </c:pt>
                <c:pt idx="5915">
                  <c:v>220.14734723113699</c:v>
                </c:pt>
                <c:pt idx="5916">
                  <c:v>286.52881151035302</c:v>
                </c:pt>
                <c:pt idx="5917">
                  <c:v>601.82518654205398</c:v>
                </c:pt>
                <c:pt idx="5918">
                  <c:v>919.40826940133093</c:v>
                </c:pt>
                <c:pt idx="5919">
                  <c:v>964.82073366423003</c:v>
                </c:pt>
                <c:pt idx="5920">
                  <c:v>842.24027291437403</c:v>
                </c:pt>
                <c:pt idx="5921">
                  <c:v>692.21694290875007</c:v>
                </c:pt>
                <c:pt idx="5922">
                  <c:v>532.885107928916</c:v>
                </c:pt>
                <c:pt idx="5923">
                  <c:v>401.65928788162506</c:v>
                </c:pt>
                <c:pt idx="5924">
                  <c:v>296.93896011686604</c:v>
                </c:pt>
                <c:pt idx="5925">
                  <c:v>231.15600804341003</c:v>
                </c:pt>
                <c:pt idx="5926">
                  <c:v>231.02570209915294</c:v>
                </c:pt>
                <c:pt idx="5927">
                  <c:v>310.24932183781107</c:v>
                </c:pt>
                <c:pt idx="5928">
                  <c:v>582.59209847821103</c:v>
                </c:pt>
                <c:pt idx="5929">
                  <c:v>1416.8254662590798</c:v>
                </c:pt>
                <c:pt idx="5930">
                  <c:v>1519.47634810471</c:v>
                </c:pt>
                <c:pt idx="5931">
                  <c:v>1613.4631739178399</c:v>
                </c:pt>
                <c:pt idx="5932">
                  <c:v>1829.1629236424699</c:v>
                </c:pt>
                <c:pt idx="5933">
                  <c:v>1623.8440215328797</c:v>
                </c:pt>
                <c:pt idx="5934">
                  <c:v>1434.1742566188996</c:v>
                </c:pt>
                <c:pt idx="5935">
                  <c:v>1155.1030223890798</c:v>
                </c:pt>
                <c:pt idx="5936">
                  <c:v>992.36981749089978</c:v>
                </c:pt>
                <c:pt idx="5937">
                  <c:v>874.30497884024794</c:v>
                </c:pt>
                <c:pt idx="5938">
                  <c:v>1025.97196646833</c:v>
                </c:pt>
                <c:pt idx="5939">
                  <c:v>1229.9061671851805</c:v>
                </c:pt>
                <c:pt idx="5940">
                  <c:v>1223.7946974696702</c:v>
                </c:pt>
                <c:pt idx="5941">
                  <c:v>1605.1096431000601</c:v>
                </c:pt>
                <c:pt idx="5942">
                  <c:v>1562.0544660759497</c:v>
                </c:pt>
                <c:pt idx="5943">
                  <c:v>1480.2298656445603</c:v>
                </c:pt>
                <c:pt idx="5944">
                  <c:v>1372.3716019419601</c:v>
                </c:pt>
                <c:pt idx="5945">
                  <c:v>1474.4440812445</c:v>
                </c:pt>
                <c:pt idx="5946">
                  <c:v>2082.4125953970401</c:v>
                </c:pt>
                <c:pt idx="5947">
                  <c:v>2100.602699429809</c:v>
                </c:pt>
                <c:pt idx="5948">
                  <c:v>2232.0075098855104</c:v>
                </c:pt>
                <c:pt idx="5949">
                  <c:v>2112.6150371253602</c:v>
                </c:pt>
                <c:pt idx="5950">
                  <c:v>1945.21401740394</c:v>
                </c:pt>
                <c:pt idx="5951">
                  <c:v>2198.4580088159601</c:v>
                </c:pt>
                <c:pt idx="5952">
                  <c:v>2265.9234840265399</c:v>
                </c:pt>
                <c:pt idx="5953">
                  <c:v>1973.7157131318202</c:v>
                </c:pt>
                <c:pt idx="5954">
                  <c:v>2619.2634572473803</c:v>
                </c:pt>
                <c:pt idx="5955">
                  <c:v>3264.49247552119</c:v>
                </c:pt>
                <c:pt idx="5956">
                  <c:v>2822.4185975537403</c:v>
                </c:pt>
                <c:pt idx="5957">
                  <c:v>2803.2847046085499</c:v>
                </c:pt>
                <c:pt idx="5958">
                  <c:v>2734.7848266708597</c:v>
                </c:pt>
                <c:pt idx="5959">
                  <c:v>2359.4948899390597</c:v>
                </c:pt>
                <c:pt idx="5960">
                  <c:v>2430.19061967689</c:v>
                </c:pt>
                <c:pt idx="5961">
                  <c:v>2468.4294122283804</c:v>
                </c:pt>
                <c:pt idx="5962">
                  <c:v>2246.4145865886303</c:v>
                </c:pt>
                <c:pt idx="5963">
                  <c:v>2005.8268312761199</c:v>
                </c:pt>
                <c:pt idx="5964">
                  <c:v>1932.9979913141901</c:v>
                </c:pt>
                <c:pt idx="5965">
                  <c:v>1692.41029468443</c:v>
                </c:pt>
                <c:pt idx="5966">
                  <c:v>1597.0278285224099</c:v>
                </c:pt>
                <c:pt idx="5967">
                  <c:v>1775.4443930320999</c:v>
                </c:pt>
                <c:pt idx="5968">
                  <c:v>1820.9311812399699</c:v>
                </c:pt>
                <c:pt idx="5969">
                  <c:v>1621.5423334161999</c:v>
                </c:pt>
                <c:pt idx="5970">
                  <c:v>1331.47166495433</c:v>
                </c:pt>
                <c:pt idx="5971">
                  <c:v>1529.6502269886298</c:v>
                </c:pt>
                <c:pt idx="5972">
                  <c:v>1526.56935065378</c:v>
                </c:pt>
                <c:pt idx="5973">
                  <c:v>1328.2179627285802</c:v>
                </c:pt>
                <c:pt idx="5974">
                  <c:v>1207.2071659132903</c:v>
                </c:pt>
                <c:pt idx="5975">
                  <c:v>1203.7081212253499</c:v>
                </c:pt>
                <c:pt idx="5976">
                  <c:v>1523.3011929558397</c:v>
                </c:pt>
                <c:pt idx="5977">
                  <c:v>1967.5498862853499</c:v>
                </c:pt>
                <c:pt idx="5978">
                  <c:v>2082.4680566375605</c:v>
                </c:pt>
                <c:pt idx="5979">
                  <c:v>2313.3631929599705</c:v>
                </c:pt>
                <c:pt idx="5980">
                  <c:v>2257.4938048779104</c:v>
                </c:pt>
                <c:pt idx="5981">
                  <c:v>1859.8709309748997</c:v>
                </c:pt>
                <c:pt idx="5982">
                  <c:v>1494.1514025710196</c:v>
                </c:pt>
                <c:pt idx="5983">
                  <c:v>1850.3795433969399</c:v>
                </c:pt>
                <c:pt idx="5984">
                  <c:v>1930.4752476322101</c:v>
                </c:pt>
                <c:pt idx="5985">
                  <c:v>1808.9366955170701</c:v>
                </c:pt>
                <c:pt idx="5986">
                  <c:v>1810.7432578842202</c:v>
                </c:pt>
                <c:pt idx="5987">
                  <c:v>2616.4158415787001</c:v>
                </c:pt>
                <c:pt idx="5988">
                  <c:v>3700.1151831099901</c:v>
                </c:pt>
                <c:pt idx="5989">
                  <c:v>3201.1896530986796</c:v>
                </c:pt>
                <c:pt idx="5990">
                  <c:v>2567.90691947203</c:v>
                </c:pt>
                <c:pt idx="5991">
                  <c:v>2744.0107425782307</c:v>
                </c:pt>
                <c:pt idx="5992">
                  <c:v>2199.7793413642999</c:v>
                </c:pt>
                <c:pt idx="5993">
                  <c:v>2116.2271001036297</c:v>
                </c:pt>
                <c:pt idx="5994">
                  <c:v>2073.6531700064706</c:v>
                </c:pt>
                <c:pt idx="5995">
                  <c:v>1949.3737199379498</c:v>
                </c:pt>
                <c:pt idx="5996">
                  <c:v>1923.0816397585099</c:v>
                </c:pt>
                <c:pt idx="5997">
                  <c:v>2119.8641260105705</c:v>
                </c:pt>
                <c:pt idx="5998">
                  <c:v>2587.7553975526503</c:v>
                </c:pt>
                <c:pt idx="5999">
                  <c:v>2455.5462034786797</c:v>
                </c:pt>
                <c:pt idx="6000">
                  <c:v>2354.8754532332609</c:v>
                </c:pt>
                <c:pt idx="6001">
                  <c:v>2598.5099544345503</c:v>
                </c:pt>
                <c:pt idx="6002">
                  <c:v>3442.9015531138002</c:v>
                </c:pt>
                <c:pt idx="6003">
                  <c:v>3521.3654281579097</c:v>
                </c:pt>
                <c:pt idx="6004">
                  <c:v>3905.7876858079094</c:v>
                </c:pt>
                <c:pt idx="6005">
                  <c:v>4214.5771977916293</c:v>
                </c:pt>
                <c:pt idx="6006">
                  <c:v>4786.5525663861508</c:v>
                </c:pt>
                <c:pt idx="6007">
                  <c:v>4799.0687383013301</c:v>
                </c:pt>
                <c:pt idx="6008">
                  <c:v>4399.0383558370086</c:v>
                </c:pt>
                <c:pt idx="6009">
                  <c:v>3919.1043745178499</c:v>
                </c:pt>
                <c:pt idx="6010">
                  <c:v>3687.9610386428203</c:v>
                </c:pt>
                <c:pt idx="6011">
                  <c:v>3717.9585609625997</c:v>
                </c:pt>
                <c:pt idx="6012">
                  <c:v>3847.1818209946496</c:v>
                </c:pt>
                <c:pt idx="6013">
                  <c:v>3770.9396631590398</c:v>
                </c:pt>
                <c:pt idx="6014">
                  <c:v>3973.7971479703706</c:v>
                </c:pt>
                <c:pt idx="6015">
                  <c:v>4086.5699742744205</c:v>
                </c:pt>
                <c:pt idx="6016">
                  <c:v>4049.6753081815405</c:v>
                </c:pt>
                <c:pt idx="6017">
                  <c:v>4146.9804985117298</c:v>
                </c:pt>
                <c:pt idx="6018">
                  <c:v>4283.5339608998202</c:v>
                </c:pt>
                <c:pt idx="6019">
                  <c:v>4451.2562541562611</c:v>
                </c:pt>
                <c:pt idx="6020">
                  <c:v>4497.7348360751903</c:v>
                </c:pt>
                <c:pt idx="6021">
                  <c:v>5397.8084727380192</c:v>
                </c:pt>
                <c:pt idx="6022">
                  <c:v>6455.1755122643799</c:v>
                </c:pt>
                <c:pt idx="6023">
                  <c:v>6644.205693557341</c:v>
                </c:pt>
                <c:pt idx="6024">
                  <c:v>7389.34450324726</c:v>
                </c:pt>
                <c:pt idx="6025">
                  <c:v>7704.334666041841</c:v>
                </c:pt>
                <c:pt idx="6026">
                  <c:v>7001.6906898916213</c:v>
                </c:pt>
                <c:pt idx="6027">
                  <c:v>6356.2054193866297</c:v>
                </c:pt>
                <c:pt idx="6028">
                  <c:v>6078.6045632210908</c:v>
                </c:pt>
                <c:pt idx="6029">
                  <c:v>6182.9662404186811</c:v>
                </c:pt>
                <c:pt idx="6030">
                  <c:v>6132.35548033131</c:v>
                </c:pt>
                <c:pt idx="6031">
                  <c:v>6117.2106223099408</c:v>
                </c:pt>
                <c:pt idx="6032">
                  <c:v>6852.8332755431402</c:v>
                </c:pt>
                <c:pt idx="6033">
                  <c:v>7147.0069374310706</c:v>
                </c:pt>
                <c:pt idx="6034">
                  <c:v>6973.7136358673006</c:v>
                </c:pt>
                <c:pt idx="6035">
                  <c:v>6603.2711222185699</c:v>
                </c:pt>
                <c:pt idx="6036">
                  <c:v>7239.5067135805302</c:v>
                </c:pt>
                <c:pt idx="6037">
                  <c:v>7300.6447143103296</c:v>
                </c:pt>
                <c:pt idx="6038">
                  <c:v>7101.5656017299616</c:v>
                </c:pt>
                <c:pt idx="6039">
                  <c:v>6758.9495380480193</c:v>
                </c:pt>
                <c:pt idx="6040">
                  <c:v>6337.415615405901</c:v>
                </c:pt>
                <c:pt idx="6041">
                  <c:v>6686.3424931674008</c:v>
                </c:pt>
                <c:pt idx="6042">
                  <c:v>6344.3370612267199</c:v>
                </c:pt>
                <c:pt idx="6043">
                  <c:v>6162.5202748823112</c:v>
                </c:pt>
                <c:pt idx="6044">
                  <c:v>6007.2432940945</c:v>
                </c:pt>
                <c:pt idx="6045">
                  <c:v>6157.9773513005284</c:v>
                </c:pt>
                <c:pt idx="6046">
                  <c:v>6163.3873333955798</c:v>
                </c:pt>
                <c:pt idx="6047">
                  <c:v>6144.1347176062491</c:v>
                </c:pt>
                <c:pt idx="6048">
                  <c:v>8108.1856474724709</c:v>
                </c:pt>
                <c:pt idx="6049">
                  <c:v>8001.9814601258404</c:v>
                </c:pt>
                <c:pt idx="6050">
                  <c:v>7943.6686190161909</c:v>
                </c:pt>
                <c:pt idx="6051">
                  <c:v>7984.4115087273503</c:v>
                </c:pt>
                <c:pt idx="6052">
                  <c:v>7600.4400631246399</c:v>
                </c:pt>
                <c:pt idx="6053">
                  <c:v>7418.61695531431</c:v>
                </c:pt>
                <c:pt idx="6054">
                  <c:v>7250.280513471761</c:v>
                </c:pt>
                <c:pt idx="6055">
                  <c:v>6990.4877775776395</c:v>
                </c:pt>
                <c:pt idx="6056">
                  <c:v>6764.7662656811717</c:v>
                </c:pt>
                <c:pt idx="6057">
                  <c:v>6550.2919611681109</c:v>
                </c:pt>
                <c:pt idx="6058">
                  <c:v>6164.2905417247102</c:v>
                </c:pt>
                <c:pt idx="6059">
                  <c:v>5844.9789270068495</c:v>
                </c:pt>
                <c:pt idx="6060">
                  <c:v>5948.9504683331497</c:v>
                </c:pt>
                <c:pt idx="6061">
                  <c:v>6346.9707371779295</c:v>
                </c:pt>
                <c:pt idx="6062">
                  <c:v>7290.0255980381698</c:v>
                </c:pt>
                <c:pt idx="6063">
                  <c:v>8149.5646180870708</c:v>
                </c:pt>
                <c:pt idx="6064">
                  <c:v>8338.4645070164024</c:v>
                </c:pt>
                <c:pt idx="6065">
                  <c:v>8516.2306999532684</c:v>
                </c:pt>
                <c:pt idx="6066">
                  <c:v>8827.8796039441768</c:v>
                </c:pt>
                <c:pt idx="6067">
                  <c:v>9314.1598078628504</c:v>
                </c:pt>
                <c:pt idx="6068">
                  <c:v>9024.9760527854378</c:v>
                </c:pt>
                <c:pt idx="6069">
                  <c:v>9040.3165913489574</c:v>
                </c:pt>
                <c:pt idx="6070">
                  <c:v>9911.5192885199613</c:v>
                </c:pt>
                <c:pt idx="6071">
                  <c:v>9273.9946178354912</c:v>
                </c:pt>
                <c:pt idx="6072">
                  <c:v>8604.9672531009091</c:v>
                </c:pt>
                <c:pt idx="6073">
                  <c:v>7798.7990478552001</c:v>
                </c:pt>
                <c:pt idx="6074">
                  <c:v>7959.9604346982605</c:v>
                </c:pt>
                <c:pt idx="6075">
                  <c:v>7630.9095484508107</c:v>
                </c:pt>
                <c:pt idx="6076">
                  <c:v>7564.8261587267607</c:v>
                </c:pt>
                <c:pt idx="6077">
                  <c:v>8233.3116294129886</c:v>
                </c:pt>
                <c:pt idx="6078">
                  <c:v>7474.0720524878807</c:v>
                </c:pt>
                <c:pt idx="6079">
                  <c:v>6912.0034304723804</c:v>
                </c:pt>
                <c:pt idx="6080">
                  <c:v>7045.8280296865814</c:v>
                </c:pt>
                <c:pt idx="6081">
                  <c:v>7271.4251998036307</c:v>
                </c:pt>
                <c:pt idx="6082">
                  <c:v>6749.1961736051117</c:v>
                </c:pt>
                <c:pt idx="6083">
                  <c:v>6723.9174010902898</c:v>
                </c:pt>
                <c:pt idx="6084">
                  <c:v>6311.316269782842</c:v>
                </c:pt>
                <c:pt idx="6085">
                  <c:v>6653.7082168365096</c:v>
                </c:pt>
                <c:pt idx="6086">
                  <c:v>7031.5732548187798</c:v>
                </c:pt>
                <c:pt idx="6087">
                  <c:v>6978.1708213749607</c:v>
                </c:pt>
                <c:pt idx="6088">
                  <c:v>6548.94900550272</c:v>
                </c:pt>
                <c:pt idx="6089">
                  <c:v>5935.7242937668807</c:v>
                </c:pt>
                <c:pt idx="6090">
                  <c:v>5312.5860870367396</c:v>
                </c:pt>
                <c:pt idx="6091">
                  <c:v>4747.8026338994914</c:v>
                </c:pt>
                <c:pt idx="6092">
                  <c:v>4278.0904874367498</c:v>
                </c:pt>
                <c:pt idx="6093">
                  <c:v>3955.0348471892098</c:v>
                </c:pt>
                <c:pt idx="6094">
                  <c:v>3663.6442112199597</c:v>
                </c:pt>
                <c:pt idx="6095">
                  <c:v>3414.6164466404302</c:v>
                </c:pt>
                <c:pt idx="6096">
                  <c:v>3209.8624688581899</c:v>
                </c:pt>
                <c:pt idx="6097">
                  <c:v>3429.5683967836098</c:v>
                </c:pt>
                <c:pt idx="6098">
                  <c:v>3993.1338580800502</c:v>
                </c:pt>
                <c:pt idx="6099">
                  <c:v>3800.9359051364704</c:v>
                </c:pt>
                <c:pt idx="6100">
                  <c:v>3442.1836843916294</c:v>
                </c:pt>
                <c:pt idx="6101">
                  <c:v>3137.8900238496904</c:v>
                </c:pt>
                <c:pt idx="6102">
                  <c:v>3072.5808407693894</c:v>
                </c:pt>
                <c:pt idx="6103">
                  <c:v>2881.4094037202599</c:v>
                </c:pt>
                <c:pt idx="6104">
                  <c:v>3268.5874564728902</c:v>
                </c:pt>
                <c:pt idx="6105">
                  <c:v>2935.5256300042902</c:v>
                </c:pt>
                <c:pt idx="6106">
                  <c:v>3184.3314477773206</c:v>
                </c:pt>
                <c:pt idx="6107">
                  <c:v>3280.3260594948197</c:v>
                </c:pt>
                <c:pt idx="6108">
                  <c:v>3119.0450412343803</c:v>
                </c:pt>
                <c:pt idx="6109">
                  <c:v>2828.39647306509</c:v>
                </c:pt>
                <c:pt idx="6110">
                  <c:v>2531.9930456983002</c:v>
                </c:pt>
                <c:pt idx="6111">
                  <c:v>2359.00895759677</c:v>
                </c:pt>
                <c:pt idx="6112">
                  <c:v>2125.8455776529204</c:v>
                </c:pt>
                <c:pt idx="6113">
                  <c:v>1911.2996879462803</c:v>
                </c:pt>
                <c:pt idx="6114">
                  <c:v>1756.1424512246599</c:v>
                </c:pt>
                <c:pt idx="6115">
                  <c:v>1900.1064095538297</c:v>
                </c:pt>
                <c:pt idx="6116">
                  <c:v>3056.4243219425903</c:v>
                </c:pt>
                <c:pt idx="6117">
                  <c:v>2700.2884510034496</c:v>
                </c:pt>
                <c:pt idx="6118">
                  <c:v>2320.1064947966993</c:v>
                </c:pt>
                <c:pt idx="6119">
                  <c:v>1936.80487301877</c:v>
                </c:pt>
                <c:pt idx="6120">
                  <c:v>1618.9826189338098</c:v>
                </c:pt>
                <c:pt idx="6121">
                  <c:v>1373.31235107218</c:v>
                </c:pt>
                <c:pt idx="6122">
                  <c:v>1202.6868295849999</c:v>
                </c:pt>
                <c:pt idx="6123">
                  <c:v>1073.9513949090399</c:v>
                </c:pt>
                <c:pt idx="6124">
                  <c:v>971.2766143981811</c:v>
                </c:pt>
                <c:pt idx="6125">
                  <c:v>887.3823977778361</c:v>
                </c:pt>
                <c:pt idx="6126">
                  <c:v>818.11135235706911</c:v>
                </c:pt>
                <c:pt idx="6127">
                  <c:v>760.28619049851</c:v>
                </c:pt>
                <c:pt idx="6128">
                  <c:v>711.280258866738</c:v>
                </c:pt>
                <c:pt idx="6129">
                  <c:v>668.9691953762831</c:v>
                </c:pt>
                <c:pt idx="6130">
                  <c:v>631.70467995105412</c:v>
                </c:pt>
                <c:pt idx="6131">
                  <c:v>598.28953007817233</c:v>
                </c:pt>
                <c:pt idx="6132">
                  <c:v>567.78820383500602</c:v>
                </c:pt>
                <c:pt idx="6133">
                  <c:v>539.59986903374499</c:v>
                </c:pt>
                <c:pt idx="6134">
                  <c:v>513.30058042175096</c:v>
                </c:pt>
                <c:pt idx="6135">
                  <c:v>488.59339079550699</c:v>
                </c:pt>
                <c:pt idx="6136">
                  <c:v>465.27139343454894</c:v>
                </c:pt>
                <c:pt idx="6137">
                  <c:v>443.18195948620888</c:v>
                </c:pt>
                <c:pt idx="6138">
                  <c:v>422.21361391424603</c:v>
                </c:pt>
                <c:pt idx="6139">
                  <c:v>402.28071895522589</c:v>
                </c:pt>
                <c:pt idx="6140">
                  <c:v>383.31465124625203</c:v>
                </c:pt>
                <c:pt idx="6141">
                  <c:v>365.25800687711296</c:v>
                </c:pt>
                <c:pt idx="6142">
                  <c:v>348.06099434974703</c:v>
                </c:pt>
                <c:pt idx="6143">
                  <c:v>331.679100565986</c:v>
                </c:pt>
                <c:pt idx="6144">
                  <c:v>316.0713133619729</c:v>
                </c:pt>
                <c:pt idx="6145">
                  <c:v>301.20925829838399</c:v>
                </c:pt>
                <c:pt idx="6146">
                  <c:v>287.05651602083196</c:v>
                </c:pt>
                <c:pt idx="6147">
                  <c:v>273.56266219462611</c:v>
                </c:pt>
                <c:pt idx="6148">
                  <c:v>260.69773218228397</c:v>
                </c:pt>
                <c:pt idx="6149">
                  <c:v>248.43455184171398</c:v>
                </c:pt>
                <c:pt idx="6150">
                  <c:v>236.80430112987696</c:v>
                </c:pt>
                <c:pt idx="6151">
                  <c:v>229.59027551640199</c:v>
                </c:pt>
                <c:pt idx="6152">
                  <c:v>219.14746795728604</c:v>
                </c:pt>
                <c:pt idx="6153">
                  <c:v>208.136812441073</c:v>
                </c:pt>
                <c:pt idx="6154">
                  <c:v>197.55814789071204</c:v>
                </c:pt>
                <c:pt idx="6155">
                  <c:v>187.61430234938697</c:v>
                </c:pt>
                <c:pt idx="6156">
                  <c:v>178.30984501519299</c:v>
                </c:pt>
                <c:pt idx="6157">
                  <c:v>169.59873236526403</c:v>
                </c:pt>
                <c:pt idx="6158">
                  <c:v>161.449904359313</c:v>
                </c:pt>
                <c:pt idx="6159">
                  <c:v>153.739985853029</c:v>
                </c:pt>
                <c:pt idx="6160">
                  <c:v>146.56191763601299</c:v>
                </c:pt>
                <c:pt idx="6161">
                  <c:v>139.79665086076997</c:v>
                </c:pt>
                <c:pt idx="6162">
                  <c:v>133.348832697457</c:v>
                </c:pt>
                <c:pt idx="6163">
                  <c:v>127.17201492630601</c:v>
                </c:pt>
                <c:pt idx="6164">
                  <c:v>121.24982462886904</c:v>
                </c:pt>
                <c:pt idx="6165">
                  <c:v>115.580929807309</c:v>
                </c:pt>
                <c:pt idx="6166">
                  <c:v>110.18163563372399</c:v>
                </c:pt>
                <c:pt idx="6167">
                  <c:v>105.01670613268095</c:v>
                </c:pt>
                <c:pt idx="6168">
                  <c:v>112.48720687186102</c:v>
                </c:pt>
                <c:pt idx="6169">
                  <c:v>108.35639825365797</c:v>
                </c:pt>
                <c:pt idx="6170">
                  <c:v>101.07121426335202</c:v>
                </c:pt>
                <c:pt idx="6171">
                  <c:v>93.767709765666595</c:v>
                </c:pt>
                <c:pt idx="6172">
                  <c:v>87.234585995928995</c:v>
                </c:pt>
                <c:pt idx="6173">
                  <c:v>81.607244683708217</c:v>
                </c:pt>
                <c:pt idx="6174">
                  <c:v>76.754386677105202</c:v>
                </c:pt>
                <c:pt idx="6175">
                  <c:v>72.499613014161795</c:v>
                </c:pt>
                <c:pt idx="6176">
                  <c:v>68.692512514575768</c:v>
                </c:pt>
                <c:pt idx="6177">
                  <c:v>65.222340255089378</c:v>
                </c:pt>
                <c:pt idx="6178">
                  <c:v>62.012844782877593</c:v>
                </c:pt>
                <c:pt idx="6179">
                  <c:v>59.013095328873405</c:v>
                </c:pt>
                <c:pt idx="6180">
                  <c:v>56.18928959296349</c:v>
                </c:pt>
                <c:pt idx="6181">
                  <c:v>53.518685736256394</c:v>
                </c:pt>
                <c:pt idx="6182">
                  <c:v>50.986466157236983</c:v>
                </c:pt>
                <c:pt idx="6183">
                  <c:v>48.5794068050254</c:v>
                </c:pt>
                <c:pt idx="6184">
                  <c:v>46.289167596616387</c:v>
                </c:pt>
                <c:pt idx="6185">
                  <c:v>44.108767032727805</c:v>
                </c:pt>
                <c:pt idx="6186">
                  <c:v>42.032154278564605</c:v>
                </c:pt>
                <c:pt idx="6187">
                  <c:v>40.143686116240694</c:v>
                </c:pt>
                <c:pt idx="6188">
                  <c:v>38.279153153014803</c:v>
                </c:pt>
                <c:pt idx="6189">
                  <c:v>36.478867303870196</c:v>
                </c:pt>
                <c:pt idx="6190">
                  <c:v>34.756706015420903</c:v>
                </c:pt>
                <c:pt idx="6191">
                  <c:v>33.115245011121807</c:v>
                </c:pt>
                <c:pt idx="6192">
                  <c:v>31.552261889914899</c:v>
                </c:pt>
                <c:pt idx="6193">
                  <c:v>30.0643149932067</c:v>
                </c:pt>
                <c:pt idx="6194">
                  <c:v>28.647602171935894</c:v>
                </c:pt>
                <c:pt idx="6195">
                  <c:v>27.298417929462602</c:v>
                </c:pt>
                <c:pt idx="6196">
                  <c:v>26.013288582699605</c:v>
                </c:pt>
                <c:pt idx="6197">
                  <c:v>24.788986803223892</c:v>
                </c:pt>
                <c:pt idx="6198">
                  <c:v>23.622508281251797</c:v>
                </c:pt>
                <c:pt idx="6199">
                  <c:v>22.511356633783198</c:v>
                </c:pt>
                <c:pt idx="6200">
                  <c:v>22.1964763757124</c:v>
                </c:pt>
                <c:pt idx="6201">
                  <c:v>21.251656049480601</c:v>
                </c:pt>
                <c:pt idx="6202">
                  <c:v>20.135626302975194</c:v>
                </c:pt>
                <c:pt idx="6203">
                  <c:v>19.098172408398799</c:v>
                </c:pt>
                <c:pt idx="6204">
                  <c:v>18.124624356004105</c:v>
                </c:pt>
                <c:pt idx="6205">
                  <c:v>17.175977697530701</c:v>
                </c:pt>
                <c:pt idx="6206">
                  <c:v>16.475572794765988</c:v>
                </c:pt>
                <c:pt idx="6207">
                  <c:v>15.865664517036404</c:v>
                </c:pt>
                <c:pt idx="6208">
                  <c:v>15.238729899664101</c:v>
                </c:pt>
                <c:pt idx="6209">
                  <c:v>14.5694737107414</c:v>
                </c:pt>
                <c:pt idx="6210">
                  <c:v>26.763938783823395</c:v>
                </c:pt>
                <c:pt idx="6211">
                  <c:v>26.872027728652004</c:v>
                </c:pt>
                <c:pt idx="6212">
                  <c:v>23.411375446854407</c:v>
                </c:pt>
                <c:pt idx="6213">
                  <c:v>19.601828190850707</c:v>
                </c:pt>
                <c:pt idx="6214">
                  <c:v>16.449231165175402</c:v>
                </c:pt>
                <c:pt idx="6215">
                  <c:v>14.055478594101901</c:v>
                </c:pt>
                <c:pt idx="6216">
                  <c:v>12.289867941245499</c:v>
                </c:pt>
                <c:pt idx="6217">
                  <c:v>10.987845573566302</c:v>
                </c:pt>
                <c:pt idx="6218">
                  <c:v>10.009034015956601</c:v>
                </c:pt>
                <c:pt idx="6219">
                  <c:v>9.2490962488342205</c:v>
                </c:pt>
                <c:pt idx="6220">
                  <c:v>8.6410371842550191</c:v>
                </c:pt>
                <c:pt idx="6221">
                  <c:v>8.1281444134435183</c:v>
                </c:pt>
                <c:pt idx="6222">
                  <c:v>7.6809440518172192</c:v>
                </c:pt>
                <c:pt idx="6223">
                  <c:v>7.2805169850651303</c:v>
                </c:pt>
                <c:pt idx="6224">
                  <c:v>7.9745941602246901</c:v>
                </c:pt>
                <c:pt idx="6225">
                  <c:v>45.408690123874102</c:v>
                </c:pt>
                <c:pt idx="6226">
                  <c:v>46.801953805542588</c:v>
                </c:pt>
                <c:pt idx="6227">
                  <c:v>131.68007685638702</c:v>
                </c:pt>
                <c:pt idx="6228">
                  <c:v>151.35345191187</c:v>
                </c:pt>
                <c:pt idx="6229">
                  <c:v>393.63231816829591</c:v>
                </c:pt>
                <c:pt idx="6230">
                  <c:v>511.48689993092592</c:v>
                </c:pt>
                <c:pt idx="6231">
                  <c:v>582.19293437274905</c:v>
                </c:pt>
                <c:pt idx="6232">
                  <c:v>553.56669893547087</c:v>
                </c:pt>
                <c:pt idx="6233">
                  <c:v>560.14950272134604</c:v>
                </c:pt>
                <c:pt idx="6234">
                  <c:v>525.85957915650204</c:v>
                </c:pt>
                <c:pt idx="6235">
                  <c:v>471.43481091159697</c:v>
                </c:pt>
                <c:pt idx="6236">
                  <c:v>416.52596892491903</c:v>
                </c:pt>
                <c:pt idx="6237">
                  <c:v>344.61288245973003</c:v>
                </c:pt>
                <c:pt idx="6238">
                  <c:v>269.89375457586897</c:v>
                </c:pt>
                <c:pt idx="6239">
                  <c:v>207.88330699835799</c:v>
                </c:pt>
                <c:pt idx="6240">
                  <c:v>155.90533299772602</c:v>
                </c:pt>
                <c:pt idx="6241">
                  <c:v>114.284026139394</c:v>
                </c:pt>
                <c:pt idx="6242">
                  <c:v>82.593038585269483</c:v>
                </c:pt>
                <c:pt idx="6243">
                  <c:v>59.475113288137408</c:v>
                </c:pt>
                <c:pt idx="6244">
                  <c:v>43.185257651654993</c:v>
                </c:pt>
                <c:pt idx="6245">
                  <c:v>32.3635307868024</c:v>
                </c:pt>
                <c:pt idx="6246">
                  <c:v>25.008051695854803</c:v>
                </c:pt>
                <c:pt idx="6247">
                  <c:v>20.178333466278701</c:v>
                </c:pt>
                <c:pt idx="6248">
                  <c:v>16.768902928462797</c:v>
                </c:pt>
                <c:pt idx="6249">
                  <c:v>44.871357958878598</c:v>
                </c:pt>
                <c:pt idx="6250">
                  <c:v>44.539761532136595</c:v>
                </c:pt>
                <c:pt idx="6251">
                  <c:v>36.368177250289101</c:v>
                </c:pt>
                <c:pt idx="6252">
                  <c:v>27.7964217384744</c:v>
                </c:pt>
                <c:pt idx="6253">
                  <c:v>23.593588247690395</c:v>
                </c:pt>
                <c:pt idx="6254">
                  <c:v>20.202912800846097</c:v>
                </c:pt>
                <c:pt idx="6255">
                  <c:v>17.064948658143198</c:v>
                </c:pt>
                <c:pt idx="6256">
                  <c:v>14.2891525502706</c:v>
                </c:pt>
                <c:pt idx="6257">
                  <c:v>11.989298194093299</c:v>
                </c:pt>
                <c:pt idx="6258">
                  <c:v>32.810476095655986</c:v>
                </c:pt>
                <c:pt idx="6259">
                  <c:v>37.054248921793089</c:v>
                </c:pt>
                <c:pt idx="6260">
                  <c:v>33.453762828369399</c:v>
                </c:pt>
                <c:pt idx="6261">
                  <c:v>27.728724705893502</c:v>
                </c:pt>
                <c:pt idx="6262">
                  <c:v>22.9349068158675</c:v>
                </c:pt>
                <c:pt idx="6263">
                  <c:v>26.895320261705496</c:v>
                </c:pt>
                <c:pt idx="6264">
                  <c:v>161.18539671954699</c:v>
                </c:pt>
                <c:pt idx="6265">
                  <c:v>790.17466874969909</c:v>
                </c:pt>
                <c:pt idx="6266">
                  <c:v>709.46885661040506</c:v>
                </c:pt>
                <c:pt idx="6267">
                  <c:v>2272.5283948568099</c:v>
                </c:pt>
                <c:pt idx="6268">
                  <c:v>2933.8388453156995</c:v>
                </c:pt>
                <c:pt idx="6269">
                  <c:v>2884.6607994553697</c:v>
                </c:pt>
                <c:pt idx="6270">
                  <c:v>2449.6827801458994</c:v>
                </c:pt>
                <c:pt idx="6271">
                  <c:v>2050.8078153854503</c:v>
                </c:pt>
                <c:pt idx="6272">
                  <c:v>1693.4711693873301</c:v>
                </c:pt>
                <c:pt idx="6273">
                  <c:v>1463.9905724902703</c:v>
                </c:pt>
                <c:pt idx="6274">
                  <c:v>1247.1970685008798</c:v>
                </c:pt>
                <c:pt idx="6275">
                  <c:v>1011.60710393529</c:v>
                </c:pt>
                <c:pt idx="6276">
                  <c:v>792.59443656738517</c:v>
                </c:pt>
                <c:pt idx="6277">
                  <c:v>603.16913394726112</c:v>
                </c:pt>
                <c:pt idx="6278">
                  <c:v>462.30670750526895</c:v>
                </c:pt>
                <c:pt idx="6279">
                  <c:v>347.98119634702687</c:v>
                </c:pt>
                <c:pt idx="6280">
                  <c:v>272.86558516806201</c:v>
                </c:pt>
                <c:pt idx="6281">
                  <c:v>212.92930814773203</c:v>
                </c:pt>
                <c:pt idx="6282">
                  <c:v>163.88112452508304</c:v>
                </c:pt>
                <c:pt idx="6283">
                  <c:v>123.85435933231</c:v>
                </c:pt>
                <c:pt idx="6284">
                  <c:v>98.046779596939786</c:v>
                </c:pt>
                <c:pt idx="6285">
                  <c:v>78.19222472205918</c:v>
                </c:pt>
                <c:pt idx="6286">
                  <c:v>64.956158116492276</c:v>
                </c:pt>
                <c:pt idx="6287">
                  <c:v>166.81939057140301</c:v>
                </c:pt>
                <c:pt idx="6288">
                  <c:v>235.90444765522506</c:v>
                </c:pt>
                <c:pt idx="6289">
                  <c:v>260.32369489923605</c:v>
                </c:pt>
                <c:pt idx="6290">
                  <c:v>467.77883317610696</c:v>
                </c:pt>
                <c:pt idx="6291">
                  <c:v>745.50322818193786</c:v>
                </c:pt>
                <c:pt idx="6292">
                  <c:v>1012.1086295673201</c:v>
                </c:pt>
                <c:pt idx="6293">
                  <c:v>1340.4793615798899</c:v>
                </c:pt>
                <c:pt idx="6294">
                  <c:v>1208.7689019057602</c:v>
                </c:pt>
                <c:pt idx="6295">
                  <c:v>969.23427199426601</c:v>
                </c:pt>
                <c:pt idx="6296">
                  <c:v>733.10705670821096</c:v>
                </c:pt>
                <c:pt idx="6297">
                  <c:v>552.0507746121491</c:v>
                </c:pt>
                <c:pt idx="6298">
                  <c:v>412.02321055066699</c:v>
                </c:pt>
                <c:pt idx="6299">
                  <c:v>354.51740594104695</c:v>
                </c:pt>
                <c:pt idx="6300">
                  <c:v>309.0811683579949</c:v>
                </c:pt>
                <c:pt idx="6301">
                  <c:v>257.80789717695808</c:v>
                </c:pt>
                <c:pt idx="6302">
                  <c:v>205.56482750016099</c:v>
                </c:pt>
                <c:pt idx="6303">
                  <c:v>240.10507073688495</c:v>
                </c:pt>
                <c:pt idx="6304">
                  <c:v>503.03367796145699</c:v>
                </c:pt>
                <c:pt idx="6305">
                  <c:v>1046.4342791234901</c:v>
                </c:pt>
                <c:pt idx="6306">
                  <c:v>1541.1746710187999</c:v>
                </c:pt>
                <c:pt idx="6307">
                  <c:v>2110.1106857807995</c:v>
                </c:pt>
                <c:pt idx="6308">
                  <c:v>2877.0662969599298</c:v>
                </c:pt>
                <c:pt idx="6309">
                  <c:v>2557.0747288979301</c:v>
                </c:pt>
                <c:pt idx="6310">
                  <c:v>2007.8818326984197</c:v>
                </c:pt>
                <c:pt idx="6311">
                  <c:v>1514.9321407800201</c:v>
                </c:pt>
                <c:pt idx="6312">
                  <c:v>1090.1278593121801</c:v>
                </c:pt>
                <c:pt idx="6313">
                  <c:v>869.79422912695384</c:v>
                </c:pt>
                <c:pt idx="6314">
                  <c:v>815.16860691515899</c:v>
                </c:pt>
                <c:pt idx="6315">
                  <c:v>1007.73364441992</c:v>
                </c:pt>
                <c:pt idx="6316">
                  <c:v>1379.8875010035201</c:v>
                </c:pt>
                <c:pt idx="6317">
                  <c:v>1492.77654804443</c:v>
                </c:pt>
                <c:pt idx="6318">
                  <c:v>1678.1592392992698</c:v>
                </c:pt>
                <c:pt idx="6319">
                  <c:v>2172.1682936505899</c:v>
                </c:pt>
                <c:pt idx="6320">
                  <c:v>2679.5517437231401</c:v>
                </c:pt>
                <c:pt idx="6321">
                  <c:v>1896.8561658097201</c:v>
                </c:pt>
                <c:pt idx="6322">
                  <c:v>1534.3844823741597</c:v>
                </c:pt>
                <c:pt idx="6323">
                  <c:v>1279.3705473118698</c:v>
                </c:pt>
                <c:pt idx="6324">
                  <c:v>1446.6862462902498</c:v>
                </c:pt>
                <c:pt idx="6325">
                  <c:v>1308.31699298935</c:v>
                </c:pt>
                <c:pt idx="6326">
                  <c:v>1589.4851362950999</c:v>
                </c:pt>
                <c:pt idx="6327">
                  <c:v>1530.4625378683002</c:v>
                </c:pt>
                <c:pt idx="6328">
                  <c:v>1487.8311691307001</c:v>
                </c:pt>
                <c:pt idx="6329">
                  <c:v>1506.6402420062298</c:v>
                </c:pt>
                <c:pt idx="6330">
                  <c:v>2551.1241342793305</c:v>
                </c:pt>
                <c:pt idx="6331">
                  <c:v>2487.6325490937197</c:v>
                </c:pt>
                <c:pt idx="6332">
                  <c:v>2003.2195778634903</c:v>
                </c:pt>
                <c:pt idx="6333">
                  <c:v>1913.7384641936101</c:v>
                </c:pt>
                <c:pt idx="6334">
                  <c:v>2128.8955560339009</c:v>
                </c:pt>
                <c:pt idx="6335">
                  <c:v>2108.9906668660901</c:v>
                </c:pt>
                <c:pt idx="6336">
                  <c:v>1874.4534205598795</c:v>
                </c:pt>
                <c:pt idx="6337">
                  <c:v>1648.48754907681</c:v>
                </c:pt>
                <c:pt idx="6338">
                  <c:v>2005.5665072255802</c:v>
                </c:pt>
                <c:pt idx="6339">
                  <c:v>2142.3994927885105</c:v>
                </c:pt>
                <c:pt idx="6340">
                  <c:v>2412.1551079591104</c:v>
                </c:pt>
                <c:pt idx="6341">
                  <c:v>2299.6595338549005</c:v>
                </c:pt>
                <c:pt idx="6342">
                  <c:v>3064.7422686353798</c:v>
                </c:pt>
                <c:pt idx="6343">
                  <c:v>2659.8974888515204</c:v>
                </c:pt>
                <c:pt idx="6344">
                  <c:v>2332.3699955967199</c:v>
                </c:pt>
                <c:pt idx="6345">
                  <c:v>2860.9777303132805</c:v>
                </c:pt>
                <c:pt idx="6346">
                  <c:v>2435.4759340977403</c:v>
                </c:pt>
                <c:pt idx="6347">
                  <c:v>2259.3618888388201</c:v>
                </c:pt>
                <c:pt idx="6348">
                  <c:v>2051.3005241968699</c:v>
                </c:pt>
                <c:pt idx="6349">
                  <c:v>1878.2527841623801</c:v>
                </c:pt>
                <c:pt idx="6350">
                  <c:v>1870.5933378401999</c:v>
                </c:pt>
                <c:pt idx="6351">
                  <c:v>2273.57998079448</c:v>
                </c:pt>
                <c:pt idx="6352">
                  <c:v>1958.6176756220902</c:v>
                </c:pt>
                <c:pt idx="6353">
                  <c:v>1886.6453875534098</c:v>
                </c:pt>
                <c:pt idx="6354">
                  <c:v>1717.9813634969801</c:v>
                </c:pt>
                <c:pt idx="6355">
                  <c:v>1639.0743672909898</c:v>
                </c:pt>
                <c:pt idx="6356">
                  <c:v>1612.1934561550197</c:v>
                </c:pt>
                <c:pt idx="6357">
                  <c:v>2064.0886610906391</c:v>
                </c:pt>
                <c:pt idx="6358">
                  <c:v>2255.8309754854704</c:v>
                </c:pt>
                <c:pt idx="6359">
                  <c:v>2179.2247943510097</c:v>
                </c:pt>
                <c:pt idx="6360">
                  <c:v>2181.7835676303303</c:v>
                </c:pt>
                <c:pt idx="6361">
                  <c:v>2349.6796039376004</c:v>
                </c:pt>
                <c:pt idx="6362">
                  <c:v>2323.3313055832409</c:v>
                </c:pt>
                <c:pt idx="6363">
                  <c:v>2509.0043374504903</c:v>
                </c:pt>
                <c:pt idx="6364">
                  <c:v>3352.6737948922605</c:v>
                </c:pt>
                <c:pt idx="6365">
                  <c:v>4250.7959552410593</c:v>
                </c:pt>
                <c:pt idx="6366">
                  <c:v>4835.3418048279909</c:v>
                </c:pt>
                <c:pt idx="6367">
                  <c:v>4995.9896414455907</c:v>
                </c:pt>
                <c:pt idx="6368">
                  <c:v>5217.2562425325605</c:v>
                </c:pt>
                <c:pt idx="6369">
                  <c:v>5697.1977707152</c:v>
                </c:pt>
                <c:pt idx="6370">
                  <c:v>5882.7750698934706</c:v>
                </c:pt>
                <c:pt idx="6371">
                  <c:v>6091.5414691383103</c:v>
                </c:pt>
                <c:pt idx="6372">
                  <c:v>5781.4635326924999</c:v>
                </c:pt>
                <c:pt idx="6373">
                  <c:v>5852.5116373302599</c:v>
                </c:pt>
                <c:pt idx="6374">
                  <c:v>5601.7317478763589</c:v>
                </c:pt>
                <c:pt idx="6375">
                  <c:v>5512.4762617335909</c:v>
                </c:pt>
                <c:pt idx="6376">
                  <c:v>5920.5516312743412</c:v>
                </c:pt>
                <c:pt idx="6377">
                  <c:v>6138.2645399787707</c:v>
                </c:pt>
                <c:pt idx="6378">
                  <c:v>5931.6972103712205</c:v>
                </c:pt>
                <c:pt idx="6379">
                  <c:v>5870.0813999641596</c:v>
                </c:pt>
                <c:pt idx="6380">
                  <c:v>5383.8423008277505</c:v>
                </c:pt>
                <c:pt idx="6381">
                  <c:v>4972.9837360490892</c:v>
                </c:pt>
                <c:pt idx="6382">
                  <c:v>4727.6832695847515</c:v>
                </c:pt>
                <c:pt idx="6383">
                  <c:v>4853.6937707380494</c:v>
                </c:pt>
                <c:pt idx="6384">
                  <c:v>4759.0045993394197</c:v>
                </c:pt>
                <c:pt idx="6385">
                  <c:v>4703.1079084000203</c:v>
                </c:pt>
                <c:pt idx="6386">
                  <c:v>4907.3079189717</c:v>
                </c:pt>
                <c:pt idx="6387">
                  <c:v>5648.2179395398207</c:v>
                </c:pt>
                <c:pt idx="6388">
                  <c:v>5952.2230900492796</c:v>
                </c:pt>
                <c:pt idx="6389">
                  <c:v>6050.9113015371404</c:v>
                </c:pt>
                <c:pt idx="6390">
                  <c:v>6265.1063390505915</c:v>
                </c:pt>
                <c:pt idx="6391">
                  <c:v>6085.2908596867001</c:v>
                </c:pt>
                <c:pt idx="6392">
                  <c:v>6008.1828559343394</c:v>
                </c:pt>
                <c:pt idx="6393">
                  <c:v>6386.9291953338197</c:v>
                </c:pt>
                <c:pt idx="6394">
                  <c:v>6524.9869078643696</c:v>
                </c:pt>
                <c:pt idx="6395">
                  <c:v>6420.0771196954802</c:v>
                </c:pt>
                <c:pt idx="6396">
                  <c:v>6076.2290609544207</c:v>
                </c:pt>
                <c:pt idx="6397">
                  <c:v>5782.4267585818307</c:v>
                </c:pt>
                <c:pt idx="6398">
                  <c:v>6411.059716453291</c:v>
                </c:pt>
                <c:pt idx="6399">
                  <c:v>5879.8542594305709</c:v>
                </c:pt>
                <c:pt idx="6400">
                  <c:v>5550.0558189002995</c:v>
                </c:pt>
                <c:pt idx="6401">
                  <c:v>5584.7385470947693</c:v>
                </c:pt>
                <c:pt idx="6402">
                  <c:v>5936.4292317430009</c:v>
                </c:pt>
                <c:pt idx="6403">
                  <c:v>6158.2574328669698</c:v>
                </c:pt>
                <c:pt idx="6404">
                  <c:v>6044.7233730668704</c:v>
                </c:pt>
                <c:pt idx="6405">
                  <c:v>6212.4596459364293</c:v>
                </c:pt>
                <c:pt idx="6406">
                  <c:v>6376.4927075736805</c:v>
                </c:pt>
                <c:pt idx="6407">
                  <c:v>6451.0760766999711</c:v>
                </c:pt>
                <c:pt idx="6408">
                  <c:v>6250.1003090638715</c:v>
                </c:pt>
                <c:pt idx="6409">
                  <c:v>6171.97428395726</c:v>
                </c:pt>
                <c:pt idx="6410">
                  <c:v>6085.1204043830412</c:v>
                </c:pt>
                <c:pt idx="6411">
                  <c:v>6158.4763577898993</c:v>
                </c:pt>
                <c:pt idx="6412">
                  <c:v>6120.7297959649895</c:v>
                </c:pt>
                <c:pt idx="6413">
                  <c:v>6901.1503239082604</c:v>
                </c:pt>
                <c:pt idx="6414">
                  <c:v>8746.1358924494689</c:v>
                </c:pt>
                <c:pt idx="6415">
                  <c:v>8392.1131470238906</c:v>
                </c:pt>
                <c:pt idx="6416">
                  <c:v>7804.6055310887414</c:v>
                </c:pt>
                <c:pt idx="6417">
                  <c:v>7497.9800249568507</c:v>
                </c:pt>
                <c:pt idx="6418">
                  <c:v>9195.1840875538619</c:v>
                </c:pt>
                <c:pt idx="6419">
                  <c:v>9057.187514963347</c:v>
                </c:pt>
                <c:pt idx="6420">
                  <c:v>9138.5949915213696</c:v>
                </c:pt>
                <c:pt idx="6421">
                  <c:v>8929.9401155861287</c:v>
                </c:pt>
                <c:pt idx="6422">
                  <c:v>8651.2090652829393</c:v>
                </c:pt>
                <c:pt idx="6423">
                  <c:v>8218.5486156093284</c:v>
                </c:pt>
                <c:pt idx="6424">
                  <c:v>8441.0361399610756</c:v>
                </c:pt>
                <c:pt idx="6425">
                  <c:v>8211.4055719775788</c:v>
                </c:pt>
                <c:pt idx="6426">
                  <c:v>8262.9618387846986</c:v>
                </c:pt>
                <c:pt idx="6427">
                  <c:v>8210.6546941503693</c:v>
                </c:pt>
                <c:pt idx="6428">
                  <c:v>8641.6024252420393</c:v>
                </c:pt>
                <c:pt idx="6429">
                  <c:v>8452.5585971214095</c:v>
                </c:pt>
                <c:pt idx="6430">
                  <c:v>8200.7821770007504</c:v>
                </c:pt>
                <c:pt idx="6431">
                  <c:v>8194.4417954661894</c:v>
                </c:pt>
                <c:pt idx="6432">
                  <c:v>8553.3627355869685</c:v>
                </c:pt>
                <c:pt idx="6433">
                  <c:v>8241.5656103678466</c:v>
                </c:pt>
                <c:pt idx="6434">
                  <c:v>8479.8393006047481</c:v>
                </c:pt>
                <c:pt idx="6435">
                  <c:v>8121.0105193750305</c:v>
                </c:pt>
                <c:pt idx="6436">
                  <c:v>7838.8120970930304</c:v>
                </c:pt>
                <c:pt idx="6437">
                  <c:v>7778.0020303035308</c:v>
                </c:pt>
                <c:pt idx="6438">
                  <c:v>8502.8105646244385</c:v>
                </c:pt>
                <c:pt idx="6439">
                  <c:v>7697.9040524324992</c:v>
                </c:pt>
                <c:pt idx="6440">
                  <c:v>6931.0440765049307</c:v>
                </c:pt>
                <c:pt idx="6441">
                  <c:v>6941.3270477257101</c:v>
                </c:pt>
                <c:pt idx="6442">
                  <c:v>7542.019132167231</c:v>
                </c:pt>
                <c:pt idx="6443">
                  <c:v>7634.5468126227897</c:v>
                </c:pt>
                <c:pt idx="6444">
                  <c:v>7014.2327390874707</c:v>
                </c:pt>
                <c:pt idx="6445">
                  <c:v>6159.7355841853705</c:v>
                </c:pt>
                <c:pt idx="6446">
                  <c:v>5292.8803538316397</c:v>
                </c:pt>
                <c:pt idx="6447">
                  <c:v>4602.9748697880295</c:v>
                </c:pt>
                <c:pt idx="6448">
                  <c:v>4180.055426215341</c:v>
                </c:pt>
                <c:pt idx="6449">
                  <c:v>3892.4073881797799</c:v>
                </c:pt>
                <c:pt idx="6450">
                  <c:v>3645.4212919339302</c:v>
                </c:pt>
                <c:pt idx="6451">
                  <c:v>3678.8384860890101</c:v>
                </c:pt>
                <c:pt idx="6452">
                  <c:v>3404.1499124238899</c:v>
                </c:pt>
                <c:pt idx="6453">
                  <c:v>3276.4892369741706</c:v>
                </c:pt>
                <c:pt idx="6454">
                  <c:v>3207.1421863323603</c:v>
                </c:pt>
                <c:pt idx="6455">
                  <c:v>3023.5424434561796</c:v>
                </c:pt>
                <c:pt idx="6456">
                  <c:v>2821.3938431723905</c:v>
                </c:pt>
                <c:pt idx="6457">
                  <c:v>2696.3379514590401</c:v>
                </c:pt>
                <c:pt idx="6458">
                  <c:v>2602.0872336854904</c:v>
                </c:pt>
                <c:pt idx="6459">
                  <c:v>2450.2678529791501</c:v>
                </c:pt>
                <c:pt idx="6460">
                  <c:v>2260.5429676117096</c:v>
                </c:pt>
                <c:pt idx="6461">
                  <c:v>2089.3904807199597</c:v>
                </c:pt>
                <c:pt idx="6462">
                  <c:v>1950.6392225876498</c:v>
                </c:pt>
                <c:pt idx="6463">
                  <c:v>1843.0854219494699</c:v>
                </c:pt>
                <c:pt idx="6464">
                  <c:v>1726.8434701615499</c:v>
                </c:pt>
                <c:pt idx="6465">
                  <c:v>1615.80904717513</c:v>
                </c:pt>
                <c:pt idx="6466">
                  <c:v>1527.7744625678697</c:v>
                </c:pt>
                <c:pt idx="6467">
                  <c:v>1479.9378221860902</c:v>
                </c:pt>
                <c:pt idx="6468">
                  <c:v>1506.9697786272802</c:v>
                </c:pt>
                <c:pt idx="6469">
                  <c:v>1688.5739499993197</c:v>
                </c:pt>
                <c:pt idx="6470">
                  <c:v>2280.6214094063198</c:v>
                </c:pt>
                <c:pt idx="6471">
                  <c:v>2744.2313588736706</c:v>
                </c:pt>
                <c:pt idx="6472">
                  <c:v>2720.84108202469</c:v>
                </c:pt>
                <c:pt idx="6473">
                  <c:v>2550.1644506557795</c:v>
                </c:pt>
                <c:pt idx="6474">
                  <c:v>2255.3844030701302</c:v>
                </c:pt>
                <c:pt idx="6475">
                  <c:v>2196.1121435581103</c:v>
                </c:pt>
                <c:pt idx="6476">
                  <c:v>3389.0357683702505</c:v>
                </c:pt>
                <c:pt idx="6477">
                  <c:v>3131.813174906521</c:v>
                </c:pt>
                <c:pt idx="6478">
                  <c:v>2582.8182670850401</c:v>
                </c:pt>
                <c:pt idx="6479">
                  <c:v>2064.4909080415205</c:v>
                </c:pt>
                <c:pt idx="6480">
                  <c:v>1671.9015719491204</c:v>
                </c:pt>
                <c:pt idx="6481">
                  <c:v>1444.7587685057501</c:v>
                </c:pt>
                <c:pt idx="6482">
                  <c:v>1256.0718342757996</c:v>
                </c:pt>
                <c:pt idx="6483">
                  <c:v>1102.5413961268398</c:v>
                </c:pt>
                <c:pt idx="6484">
                  <c:v>986.03030193360212</c:v>
                </c:pt>
                <c:pt idx="6485">
                  <c:v>890.379216706536</c:v>
                </c:pt>
                <c:pt idx="6486">
                  <c:v>805.76669724700901</c:v>
                </c:pt>
                <c:pt idx="6487">
                  <c:v>742.9047252898971</c:v>
                </c:pt>
                <c:pt idx="6488">
                  <c:v>691.65891461938611</c:v>
                </c:pt>
                <c:pt idx="6489">
                  <c:v>645.9678753552829</c:v>
                </c:pt>
                <c:pt idx="6490">
                  <c:v>676.240257650996</c:v>
                </c:pt>
                <c:pt idx="6491">
                  <c:v>669.43873592693728</c:v>
                </c:pt>
                <c:pt idx="6492">
                  <c:v>662.08485854138621</c:v>
                </c:pt>
                <c:pt idx="6493">
                  <c:v>687.26934670102901</c:v>
                </c:pt>
                <c:pt idx="6494">
                  <c:v>791.30415471881292</c:v>
                </c:pt>
                <c:pt idx="6495">
                  <c:v>763.63281799122888</c:v>
                </c:pt>
                <c:pt idx="6496">
                  <c:v>688.56604756854608</c:v>
                </c:pt>
                <c:pt idx="6497">
                  <c:v>604.32846445108601</c:v>
                </c:pt>
                <c:pt idx="6498">
                  <c:v>541.66599043491783</c:v>
                </c:pt>
                <c:pt idx="6499">
                  <c:v>509.007323842745</c:v>
                </c:pt>
                <c:pt idx="6500">
                  <c:v>651.13701932260892</c:v>
                </c:pt>
                <c:pt idx="6501">
                  <c:v>643.4853531192781</c:v>
                </c:pt>
                <c:pt idx="6502">
                  <c:v>635.01623814760205</c:v>
                </c:pt>
                <c:pt idx="6503">
                  <c:v>617.65420866603108</c:v>
                </c:pt>
                <c:pt idx="6504">
                  <c:v>582.09882406429995</c:v>
                </c:pt>
                <c:pt idx="6505">
                  <c:v>530.43468803823293</c:v>
                </c:pt>
                <c:pt idx="6506">
                  <c:v>471.43024761994701</c:v>
                </c:pt>
                <c:pt idx="6507">
                  <c:v>412.88593970907192</c:v>
                </c:pt>
                <c:pt idx="6508">
                  <c:v>359.99615474058186</c:v>
                </c:pt>
                <c:pt idx="6509">
                  <c:v>353.32764820527194</c:v>
                </c:pt>
                <c:pt idx="6510">
                  <c:v>325.214928105203</c:v>
                </c:pt>
                <c:pt idx="6511">
                  <c:v>301.98538671952292</c:v>
                </c:pt>
                <c:pt idx="6512">
                  <c:v>279.39778669793998</c:v>
                </c:pt>
                <c:pt idx="6513">
                  <c:v>256.14858114959804</c:v>
                </c:pt>
                <c:pt idx="6514">
                  <c:v>236.518767938824</c:v>
                </c:pt>
                <c:pt idx="6515">
                  <c:v>216.37164181965002</c:v>
                </c:pt>
                <c:pt idx="6516">
                  <c:v>196.96298630129505</c:v>
                </c:pt>
                <c:pt idx="6517">
                  <c:v>179.903830702486</c:v>
                </c:pt>
                <c:pt idx="6518">
                  <c:v>165.37916694098001</c:v>
                </c:pt>
                <c:pt idx="6519">
                  <c:v>153.14553322886692</c:v>
                </c:pt>
                <c:pt idx="6520">
                  <c:v>142.83500208670199</c:v>
                </c:pt>
                <c:pt idx="6521">
                  <c:v>133.97820261411599</c:v>
                </c:pt>
                <c:pt idx="6522">
                  <c:v>134.69674759703102</c:v>
                </c:pt>
                <c:pt idx="6523">
                  <c:v>130.67173439939296</c:v>
                </c:pt>
                <c:pt idx="6524">
                  <c:v>140.87558933350098</c:v>
                </c:pt>
                <c:pt idx="6525">
                  <c:v>179.17754494905498</c:v>
                </c:pt>
                <c:pt idx="6526">
                  <c:v>204.180801862468</c:v>
                </c:pt>
                <c:pt idx="6527">
                  <c:v>220.22842294190303</c:v>
                </c:pt>
                <c:pt idx="6528">
                  <c:v>222.11066146816995</c:v>
                </c:pt>
                <c:pt idx="6529">
                  <c:v>210.92804170899103</c:v>
                </c:pt>
                <c:pt idx="6530">
                  <c:v>191.54740707397102</c:v>
                </c:pt>
                <c:pt idx="6531">
                  <c:v>169.03739456151598</c:v>
                </c:pt>
                <c:pt idx="6532">
                  <c:v>147.03011150465301</c:v>
                </c:pt>
                <c:pt idx="6533">
                  <c:v>127.50463644932901</c:v>
                </c:pt>
                <c:pt idx="6534">
                  <c:v>111.17938729805397</c:v>
                </c:pt>
                <c:pt idx="6535">
                  <c:v>98.004928465486202</c:v>
                </c:pt>
                <c:pt idx="6536">
                  <c:v>87.560108075646781</c:v>
                </c:pt>
                <c:pt idx="6537">
                  <c:v>79.307827102345001</c:v>
                </c:pt>
                <c:pt idx="6538">
                  <c:v>72.731083457008395</c:v>
                </c:pt>
                <c:pt idx="6539">
                  <c:v>67.43298186626869</c:v>
                </c:pt>
                <c:pt idx="6540">
                  <c:v>63.041264931518391</c:v>
                </c:pt>
                <c:pt idx="6541">
                  <c:v>59.533660422664191</c:v>
                </c:pt>
                <c:pt idx="6542">
                  <c:v>57.511625985096892</c:v>
                </c:pt>
                <c:pt idx="6543">
                  <c:v>54.5564700402117</c:v>
                </c:pt>
                <c:pt idx="6544">
                  <c:v>51.506532041026809</c:v>
                </c:pt>
                <c:pt idx="6545">
                  <c:v>48.640022259893797</c:v>
                </c:pt>
                <c:pt idx="6546">
                  <c:v>46.016360807750701</c:v>
                </c:pt>
                <c:pt idx="6547">
                  <c:v>43.694171025906904</c:v>
                </c:pt>
                <c:pt idx="6548">
                  <c:v>41.510837591064487</c:v>
                </c:pt>
                <c:pt idx="6549">
                  <c:v>39.465438059107498</c:v>
                </c:pt>
                <c:pt idx="6550">
                  <c:v>37.54588845644939</c:v>
                </c:pt>
                <c:pt idx="6551">
                  <c:v>35.738483616150809</c:v>
                </c:pt>
                <c:pt idx="6552">
                  <c:v>34.031122763296992</c:v>
                </c:pt>
                <c:pt idx="6553">
                  <c:v>32.505591522503806</c:v>
                </c:pt>
                <c:pt idx="6554">
                  <c:v>31.090833454265198</c:v>
                </c:pt>
                <c:pt idx="6555">
                  <c:v>29.739769771849396</c:v>
                </c:pt>
                <c:pt idx="6556">
                  <c:v>28.416389223762398</c:v>
                </c:pt>
                <c:pt idx="6557">
                  <c:v>27.123887186563302</c:v>
                </c:pt>
                <c:pt idx="6558">
                  <c:v>25.869777334863798</c:v>
                </c:pt>
                <c:pt idx="6559">
                  <c:v>24.660818996187999</c:v>
                </c:pt>
                <c:pt idx="6560">
                  <c:v>23.5012798043944</c:v>
                </c:pt>
                <c:pt idx="6561">
                  <c:v>22.392942561421194</c:v>
                </c:pt>
                <c:pt idx="6562">
                  <c:v>21.335731967875802</c:v>
                </c:pt>
                <c:pt idx="6563">
                  <c:v>20.328399441075597</c:v>
                </c:pt>
                <c:pt idx="6564">
                  <c:v>19.369060767077404</c:v>
                </c:pt>
                <c:pt idx="6565">
                  <c:v>18.455554808134895</c:v>
                </c:pt>
                <c:pt idx="6566">
                  <c:v>17.585878184730401</c:v>
                </c:pt>
                <c:pt idx="6567">
                  <c:v>16.757466774144195</c:v>
                </c:pt>
                <c:pt idx="6568">
                  <c:v>15.991545373643302</c:v>
                </c:pt>
                <c:pt idx="6569">
                  <c:v>15.254955032945199</c:v>
                </c:pt>
                <c:pt idx="6570">
                  <c:v>14.542961229635798</c:v>
                </c:pt>
                <c:pt idx="6571">
                  <c:v>13.873502538818503</c:v>
                </c:pt>
                <c:pt idx="6572">
                  <c:v>13.2274896733317</c:v>
                </c:pt>
                <c:pt idx="6573">
                  <c:v>12.607126443903798</c:v>
                </c:pt>
                <c:pt idx="6574">
                  <c:v>12.013665946090301</c:v>
                </c:pt>
                <c:pt idx="6575">
                  <c:v>11.447290446621198</c:v>
                </c:pt>
                <c:pt idx="6576">
                  <c:v>10.9074488651795</c:v>
                </c:pt>
                <c:pt idx="6577">
                  <c:v>10.393189572840502</c:v>
                </c:pt>
                <c:pt idx="6578">
                  <c:v>9.9033873611860201</c:v>
                </c:pt>
                <c:pt idx="6579">
                  <c:v>9.4387472404181789</c:v>
                </c:pt>
                <c:pt idx="6580">
                  <c:v>8.9974852460394015</c:v>
                </c:pt>
                <c:pt idx="6581">
                  <c:v>8.5761288826228874</c:v>
                </c:pt>
                <c:pt idx="6582">
                  <c:v>8.1841493197193618</c:v>
                </c:pt>
                <c:pt idx="6583">
                  <c:v>7.8119040545341001</c:v>
                </c:pt>
                <c:pt idx="6584">
                  <c:v>7.4493935322516718</c:v>
                </c:pt>
                <c:pt idx="6585">
                  <c:v>14.188800166960601</c:v>
                </c:pt>
                <c:pt idx="6586">
                  <c:v>14.418419122153701</c:v>
                </c:pt>
                <c:pt idx="6587">
                  <c:v>12.650435995336302</c:v>
                </c:pt>
                <c:pt idx="6588">
                  <c:v>10.606675541200101</c:v>
                </c:pt>
                <c:pt idx="6589">
                  <c:v>11.185952011906602</c:v>
                </c:pt>
                <c:pt idx="6590">
                  <c:v>15.913793223349902</c:v>
                </c:pt>
                <c:pt idx="6591">
                  <c:v>85.579390547178292</c:v>
                </c:pt>
                <c:pt idx="6592">
                  <c:v>94.1015212666791</c:v>
                </c:pt>
                <c:pt idx="6593">
                  <c:v>80.929715669307129</c:v>
                </c:pt>
                <c:pt idx="6594">
                  <c:v>66.086467527625189</c:v>
                </c:pt>
                <c:pt idx="6595">
                  <c:v>60.305624077184696</c:v>
                </c:pt>
                <c:pt idx="6596">
                  <c:v>101.68535915028797</c:v>
                </c:pt>
                <c:pt idx="6597">
                  <c:v>356.69522096743992</c:v>
                </c:pt>
                <c:pt idx="6598">
                  <c:v>532.29663701507604</c:v>
                </c:pt>
                <c:pt idx="6599">
                  <c:v>825.64015829475886</c:v>
                </c:pt>
                <c:pt idx="6600">
                  <c:v>1033.9675325811102</c:v>
                </c:pt>
                <c:pt idx="6601">
                  <c:v>1021.0786140583201</c:v>
                </c:pt>
                <c:pt idx="6602">
                  <c:v>885.07684495839226</c:v>
                </c:pt>
                <c:pt idx="6603">
                  <c:v>709.13462744089497</c:v>
                </c:pt>
                <c:pt idx="6604">
                  <c:v>621.43663174016103</c:v>
                </c:pt>
                <c:pt idx="6605">
                  <c:v>570.119411164496</c:v>
                </c:pt>
                <c:pt idx="6606">
                  <c:v>554.10124553416108</c:v>
                </c:pt>
                <c:pt idx="6607">
                  <c:v>568.9622673971478</c:v>
                </c:pt>
                <c:pt idx="6608">
                  <c:v>695.16910487266</c:v>
                </c:pt>
                <c:pt idx="6609">
                  <c:v>1030.9663769032902</c:v>
                </c:pt>
                <c:pt idx="6610">
                  <c:v>1209.7795293433801</c:v>
                </c:pt>
                <c:pt idx="6611">
                  <c:v>1247.6509016322</c:v>
                </c:pt>
                <c:pt idx="6612">
                  <c:v>1289.1452556582501</c:v>
                </c:pt>
                <c:pt idx="6613">
                  <c:v>1175.8882107202401</c:v>
                </c:pt>
                <c:pt idx="6614">
                  <c:v>960.54871117884511</c:v>
                </c:pt>
                <c:pt idx="6615">
                  <c:v>797.75878491395895</c:v>
                </c:pt>
                <c:pt idx="6616">
                  <c:v>649.86796590181086</c:v>
                </c:pt>
                <c:pt idx="6617">
                  <c:v>534.12685578122489</c:v>
                </c:pt>
                <c:pt idx="6618">
                  <c:v>523.11833789496291</c:v>
                </c:pt>
                <c:pt idx="6619">
                  <c:v>452.30175816821691</c:v>
                </c:pt>
                <c:pt idx="6620">
                  <c:v>399.15671998572799</c:v>
                </c:pt>
                <c:pt idx="6621">
                  <c:v>331.52861341291094</c:v>
                </c:pt>
                <c:pt idx="6622">
                  <c:v>286.163166230081</c:v>
                </c:pt>
                <c:pt idx="6623">
                  <c:v>279.20596214704398</c:v>
                </c:pt>
                <c:pt idx="6624">
                  <c:v>360.47811251217183</c:v>
                </c:pt>
                <c:pt idx="6625">
                  <c:v>377.73439564701397</c:v>
                </c:pt>
                <c:pt idx="6626">
                  <c:v>368.81743640563099</c:v>
                </c:pt>
                <c:pt idx="6627">
                  <c:v>338.775451378963</c:v>
                </c:pt>
                <c:pt idx="6628">
                  <c:v>300.90226252650501</c:v>
                </c:pt>
                <c:pt idx="6629">
                  <c:v>255.94197117753401</c:v>
                </c:pt>
                <c:pt idx="6630">
                  <c:v>312.97502777550699</c:v>
                </c:pt>
                <c:pt idx="6631">
                  <c:v>550.47399275045711</c:v>
                </c:pt>
                <c:pt idx="6632">
                  <c:v>616.40421740001489</c:v>
                </c:pt>
                <c:pt idx="6633">
                  <c:v>546.04963948395186</c:v>
                </c:pt>
                <c:pt idx="6634">
                  <c:v>438.26765065579298</c:v>
                </c:pt>
                <c:pt idx="6635">
                  <c:v>331.56854283344308</c:v>
                </c:pt>
                <c:pt idx="6636">
                  <c:v>252.453554977696</c:v>
                </c:pt>
                <c:pt idx="6637">
                  <c:v>219.241388505218</c:v>
                </c:pt>
                <c:pt idx="6638">
                  <c:v>211.09448611614599</c:v>
                </c:pt>
                <c:pt idx="6639">
                  <c:v>210.91370487021197</c:v>
                </c:pt>
                <c:pt idx="6640">
                  <c:v>219.81501681479202</c:v>
                </c:pt>
                <c:pt idx="6641">
                  <c:v>242.92218917753505</c:v>
                </c:pt>
                <c:pt idx="6642">
                  <c:v>244.06390709846698</c:v>
                </c:pt>
                <c:pt idx="6643">
                  <c:v>225.43433286067201</c:v>
                </c:pt>
                <c:pt idx="6644">
                  <c:v>403.26879708167587</c:v>
                </c:pt>
                <c:pt idx="6645">
                  <c:v>874.84897903901208</c:v>
                </c:pt>
                <c:pt idx="6646">
                  <c:v>1321.33698793192</c:v>
                </c:pt>
                <c:pt idx="6647">
                  <c:v>1457.5549657290401</c:v>
                </c:pt>
                <c:pt idx="6648">
                  <c:v>1314.4655007588301</c:v>
                </c:pt>
                <c:pt idx="6649">
                  <c:v>1130.22467915896</c:v>
                </c:pt>
                <c:pt idx="6650">
                  <c:v>993.35868924932208</c:v>
                </c:pt>
                <c:pt idx="6651">
                  <c:v>894.55808800091791</c:v>
                </c:pt>
                <c:pt idx="6652">
                  <c:v>950.13007164171995</c:v>
                </c:pt>
                <c:pt idx="6653">
                  <c:v>1084.96948702192</c:v>
                </c:pt>
                <c:pt idx="6654">
                  <c:v>1017.02959011939</c:v>
                </c:pt>
                <c:pt idx="6655">
                  <c:v>905.28058832748206</c:v>
                </c:pt>
                <c:pt idx="6656">
                  <c:v>913.53652197849203</c:v>
                </c:pt>
                <c:pt idx="6657">
                  <c:v>974.5631292650379</c:v>
                </c:pt>
                <c:pt idx="6658">
                  <c:v>973.67584752325411</c:v>
                </c:pt>
                <c:pt idx="6659">
                  <c:v>879.16811279653291</c:v>
                </c:pt>
                <c:pt idx="6660">
                  <c:v>735.4276926405239</c:v>
                </c:pt>
                <c:pt idx="6661">
                  <c:v>601.92324421310195</c:v>
                </c:pt>
                <c:pt idx="6662">
                  <c:v>526.45964179271584</c:v>
                </c:pt>
                <c:pt idx="6663">
                  <c:v>608.160422910232</c:v>
                </c:pt>
                <c:pt idx="6664">
                  <c:v>580.92307039328205</c:v>
                </c:pt>
                <c:pt idx="6665">
                  <c:v>614.53692380201994</c:v>
                </c:pt>
                <c:pt idx="6666">
                  <c:v>480.90770991818891</c:v>
                </c:pt>
                <c:pt idx="6667">
                  <c:v>380.92313342401087</c:v>
                </c:pt>
                <c:pt idx="6668">
                  <c:v>303.94139703839096</c:v>
                </c:pt>
                <c:pt idx="6669">
                  <c:v>310.53125791475293</c:v>
                </c:pt>
                <c:pt idx="6670">
                  <c:v>276.03635648024789</c:v>
                </c:pt>
                <c:pt idx="6671">
                  <c:v>378.75427813644308</c:v>
                </c:pt>
                <c:pt idx="6672">
                  <c:v>448.38566706462501</c:v>
                </c:pt>
                <c:pt idx="6673">
                  <c:v>432.85049594154395</c:v>
                </c:pt>
                <c:pt idx="6674">
                  <c:v>404.02545200496598</c:v>
                </c:pt>
                <c:pt idx="6675">
                  <c:v>383.31651976820183</c:v>
                </c:pt>
                <c:pt idx="6676">
                  <c:v>382.13184226525101</c:v>
                </c:pt>
                <c:pt idx="6677">
                  <c:v>365.23727318367696</c:v>
                </c:pt>
                <c:pt idx="6678">
                  <c:v>315.32264991639101</c:v>
                </c:pt>
                <c:pt idx="6679">
                  <c:v>258.25056425003203</c:v>
                </c:pt>
                <c:pt idx="6680">
                  <c:v>208.41403179691196</c:v>
                </c:pt>
                <c:pt idx="6681">
                  <c:v>317.05501093023099</c:v>
                </c:pt>
                <c:pt idx="6682">
                  <c:v>550.30497401237608</c:v>
                </c:pt>
                <c:pt idx="6683">
                  <c:v>603.67872754240511</c:v>
                </c:pt>
                <c:pt idx="6684">
                  <c:v>599.06135591506791</c:v>
                </c:pt>
                <c:pt idx="6685">
                  <c:v>532.35241720919498</c:v>
                </c:pt>
                <c:pt idx="6686">
                  <c:v>537.60175192496604</c:v>
                </c:pt>
                <c:pt idx="6687">
                  <c:v>720.96527761363393</c:v>
                </c:pt>
                <c:pt idx="6688">
                  <c:v>1130.26815654706</c:v>
                </c:pt>
                <c:pt idx="6689">
                  <c:v>1121.66018769125</c:v>
                </c:pt>
                <c:pt idx="6690">
                  <c:v>1043.89489276515</c:v>
                </c:pt>
                <c:pt idx="6691">
                  <c:v>1131.3344872029097</c:v>
                </c:pt>
                <c:pt idx="6692">
                  <c:v>1181.7752005165698</c:v>
                </c:pt>
                <c:pt idx="6693">
                  <c:v>1327.2211206311099</c:v>
                </c:pt>
                <c:pt idx="6694">
                  <c:v>1447.96398735506</c:v>
                </c:pt>
                <c:pt idx="6695">
                  <c:v>1457.6024731800701</c:v>
                </c:pt>
                <c:pt idx="6696">
                  <c:v>1475.0492540108598</c:v>
                </c:pt>
                <c:pt idx="6697">
                  <c:v>1548.9757074629003</c:v>
                </c:pt>
                <c:pt idx="6698">
                  <c:v>1830.36857828846</c:v>
                </c:pt>
                <c:pt idx="6699">
                  <c:v>2065.9564595293</c:v>
                </c:pt>
                <c:pt idx="6700">
                  <c:v>1923.7270472846601</c:v>
                </c:pt>
                <c:pt idx="6701">
                  <c:v>1767.0704466290197</c:v>
                </c:pt>
                <c:pt idx="6702">
                  <c:v>1774.3922178474897</c:v>
                </c:pt>
                <c:pt idx="6703">
                  <c:v>2292.6030327161102</c:v>
                </c:pt>
                <c:pt idx="6704">
                  <c:v>2345.5717092884606</c:v>
                </c:pt>
                <c:pt idx="6705">
                  <c:v>2507.9187140737004</c:v>
                </c:pt>
                <c:pt idx="6706">
                  <c:v>2868.5313155729609</c:v>
                </c:pt>
                <c:pt idx="6707">
                  <c:v>2878.22338805141</c:v>
                </c:pt>
                <c:pt idx="6708">
                  <c:v>2896.9797600025304</c:v>
                </c:pt>
                <c:pt idx="6709">
                  <c:v>3188.2391846117198</c:v>
                </c:pt>
                <c:pt idx="6710">
                  <c:v>3406.0807014416996</c:v>
                </c:pt>
                <c:pt idx="6711">
                  <c:v>4134.7096323024298</c:v>
                </c:pt>
                <c:pt idx="6712">
                  <c:v>4136.6298648746715</c:v>
                </c:pt>
                <c:pt idx="6713">
                  <c:v>4153.2725387166001</c:v>
                </c:pt>
                <c:pt idx="6714">
                  <c:v>4309.6669958967705</c:v>
                </c:pt>
                <c:pt idx="6715">
                  <c:v>4602.8611589679213</c:v>
                </c:pt>
                <c:pt idx="6716">
                  <c:v>4904.0022594371012</c:v>
                </c:pt>
                <c:pt idx="6717">
                  <c:v>4437.7179264844108</c:v>
                </c:pt>
                <c:pt idx="6718">
                  <c:v>4066.06954785785</c:v>
                </c:pt>
                <c:pt idx="6719">
                  <c:v>5006.6699970793206</c:v>
                </c:pt>
                <c:pt idx="6720">
                  <c:v>5014.2186243040205</c:v>
                </c:pt>
                <c:pt idx="6721">
                  <c:v>5107.5685263002006</c:v>
                </c:pt>
                <c:pt idx="6722">
                  <c:v>4933.5970780299804</c:v>
                </c:pt>
                <c:pt idx="6723">
                  <c:v>4635.2981067959108</c:v>
                </c:pt>
                <c:pt idx="6724">
                  <c:v>4253.8452661239216</c:v>
                </c:pt>
                <c:pt idx="6725">
                  <c:v>4275.1751976011501</c:v>
                </c:pt>
                <c:pt idx="6726">
                  <c:v>6163.741276436921</c:v>
                </c:pt>
                <c:pt idx="6727">
                  <c:v>7323.90852268866</c:v>
                </c:pt>
                <c:pt idx="6728">
                  <c:v>7512.9967595445696</c:v>
                </c:pt>
                <c:pt idx="6729">
                  <c:v>7301.4724995599408</c:v>
                </c:pt>
                <c:pt idx="6730">
                  <c:v>7184.2485404594609</c:v>
                </c:pt>
                <c:pt idx="6731">
                  <c:v>6581.2298163130799</c:v>
                </c:pt>
                <c:pt idx="6732">
                  <c:v>6246.382549823591</c:v>
                </c:pt>
                <c:pt idx="6733">
                  <c:v>5752.2538728800391</c:v>
                </c:pt>
                <c:pt idx="6734">
                  <c:v>5057.2406785541107</c:v>
                </c:pt>
                <c:pt idx="6735">
                  <c:v>5094.9897490964395</c:v>
                </c:pt>
                <c:pt idx="6736">
                  <c:v>5115.0838423322884</c:v>
                </c:pt>
                <c:pt idx="6737">
                  <c:v>5337.2575350347997</c:v>
                </c:pt>
                <c:pt idx="6738">
                  <c:v>5833.6583780018309</c:v>
                </c:pt>
                <c:pt idx="6739">
                  <c:v>5800.6695705437114</c:v>
                </c:pt>
                <c:pt idx="6740">
                  <c:v>5960.6832616506317</c:v>
                </c:pt>
                <c:pt idx="6741">
                  <c:v>6076.2104516848203</c:v>
                </c:pt>
                <c:pt idx="6742">
                  <c:v>5817.2115674849911</c:v>
                </c:pt>
                <c:pt idx="6743">
                  <c:v>6191.8515347601715</c:v>
                </c:pt>
                <c:pt idx="6744">
                  <c:v>6348.0338239925495</c:v>
                </c:pt>
                <c:pt idx="6745">
                  <c:v>7779.2103218478205</c:v>
                </c:pt>
                <c:pt idx="6746">
                  <c:v>7990.3980930545404</c:v>
                </c:pt>
                <c:pt idx="6747">
                  <c:v>7582.1398257599212</c:v>
                </c:pt>
                <c:pt idx="6748">
                  <c:v>7009.2411363108404</c:v>
                </c:pt>
                <c:pt idx="6749">
                  <c:v>7009.9722652329001</c:v>
                </c:pt>
                <c:pt idx="6750">
                  <c:v>7035.6046150023403</c:v>
                </c:pt>
                <c:pt idx="6751">
                  <c:v>6556.4872931645095</c:v>
                </c:pt>
                <c:pt idx="6752">
                  <c:v>6823.9702488469693</c:v>
                </c:pt>
                <c:pt idx="6753">
                  <c:v>7367.0237784908804</c:v>
                </c:pt>
                <c:pt idx="6754">
                  <c:v>7235.0121583380096</c:v>
                </c:pt>
                <c:pt idx="6755">
                  <c:v>7497.6123083428502</c:v>
                </c:pt>
                <c:pt idx="6756">
                  <c:v>7598.4557679689296</c:v>
                </c:pt>
                <c:pt idx="6757">
                  <c:v>7351.0087545640599</c:v>
                </c:pt>
                <c:pt idx="6758">
                  <c:v>6981.5137329536601</c:v>
                </c:pt>
                <c:pt idx="6759">
                  <c:v>7054.5308718444194</c:v>
                </c:pt>
                <c:pt idx="6760">
                  <c:v>7336.8147541455701</c:v>
                </c:pt>
                <c:pt idx="6761">
                  <c:v>6975.7621001367206</c:v>
                </c:pt>
                <c:pt idx="6762">
                  <c:v>6806.9098601919904</c:v>
                </c:pt>
                <c:pt idx="6763">
                  <c:v>6754.63668792721</c:v>
                </c:pt>
                <c:pt idx="6764">
                  <c:v>6814.1673519714004</c:v>
                </c:pt>
                <c:pt idx="6765">
                  <c:v>7340.8238466969806</c:v>
                </c:pt>
                <c:pt idx="6766">
                  <c:v>7273.2263366721709</c:v>
                </c:pt>
                <c:pt idx="6767">
                  <c:v>6843.3555001351806</c:v>
                </c:pt>
                <c:pt idx="6768">
                  <c:v>6409.1716476125303</c:v>
                </c:pt>
                <c:pt idx="6769">
                  <c:v>6136.7091313734509</c:v>
                </c:pt>
                <c:pt idx="6770">
                  <c:v>5889.4521101719811</c:v>
                </c:pt>
                <c:pt idx="6771">
                  <c:v>5957.7733431737497</c:v>
                </c:pt>
                <c:pt idx="6772">
                  <c:v>6075.5463685759414</c:v>
                </c:pt>
                <c:pt idx="6773">
                  <c:v>6939.6654634681818</c:v>
                </c:pt>
                <c:pt idx="6774">
                  <c:v>7328.0494604655514</c:v>
                </c:pt>
                <c:pt idx="6775">
                  <c:v>7876.9937853114589</c:v>
                </c:pt>
                <c:pt idx="6776">
                  <c:v>8645.6377175763519</c:v>
                </c:pt>
                <c:pt idx="6777">
                  <c:v>8663.300351794358</c:v>
                </c:pt>
                <c:pt idx="6778">
                  <c:v>9178.8843412576607</c:v>
                </c:pt>
                <c:pt idx="6779">
                  <c:v>9373.240119831662</c:v>
                </c:pt>
                <c:pt idx="6780">
                  <c:v>9088.8904601971408</c:v>
                </c:pt>
                <c:pt idx="6781">
                  <c:v>9497.6476459061305</c:v>
                </c:pt>
                <c:pt idx="6782">
                  <c:v>9243.6725725168817</c:v>
                </c:pt>
                <c:pt idx="6783">
                  <c:v>8502.6986435365197</c:v>
                </c:pt>
                <c:pt idx="6784">
                  <c:v>8380.5671538871156</c:v>
                </c:pt>
                <c:pt idx="6785">
                  <c:v>8049.0541200536218</c:v>
                </c:pt>
                <c:pt idx="6786">
                  <c:v>7922.6677163685199</c:v>
                </c:pt>
                <c:pt idx="6787">
                  <c:v>7568.7932065629211</c:v>
                </c:pt>
                <c:pt idx="6788">
                  <c:v>7369.4780793103291</c:v>
                </c:pt>
                <c:pt idx="6789">
                  <c:v>7391.6658460457611</c:v>
                </c:pt>
                <c:pt idx="6790">
                  <c:v>7760.4205195334907</c:v>
                </c:pt>
                <c:pt idx="6791">
                  <c:v>7899.9533891538804</c:v>
                </c:pt>
                <c:pt idx="6792">
                  <c:v>8296.5664753149194</c:v>
                </c:pt>
                <c:pt idx="6793">
                  <c:v>8154.7299322313702</c:v>
                </c:pt>
                <c:pt idx="6794">
                  <c:v>7537.51451200056</c:v>
                </c:pt>
                <c:pt idx="6795">
                  <c:v>7088.1208857278107</c:v>
                </c:pt>
                <c:pt idx="6796">
                  <c:v>6707.0081511312001</c:v>
                </c:pt>
                <c:pt idx="6797">
                  <c:v>6676.4679333673703</c:v>
                </c:pt>
                <c:pt idx="6798">
                  <c:v>6448.8893765293005</c:v>
                </c:pt>
                <c:pt idx="6799">
                  <c:v>6353.6766224115318</c:v>
                </c:pt>
                <c:pt idx="6800">
                  <c:v>6216.7992993529406</c:v>
                </c:pt>
                <c:pt idx="6801">
                  <c:v>6457.9179505768798</c:v>
                </c:pt>
                <c:pt idx="6802">
                  <c:v>7046.4615824230605</c:v>
                </c:pt>
                <c:pt idx="6803">
                  <c:v>7812.4363730269597</c:v>
                </c:pt>
                <c:pt idx="6804">
                  <c:v>7666.3344234940014</c:v>
                </c:pt>
                <c:pt idx="6805">
                  <c:v>7495.7920071919107</c:v>
                </c:pt>
                <c:pt idx="6806">
                  <c:v>7344.2755313279504</c:v>
                </c:pt>
                <c:pt idx="6807">
                  <c:v>7898.5079528321985</c:v>
                </c:pt>
                <c:pt idx="6808">
                  <c:v>7351.5772875760194</c:v>
                </c:pt>
                <c:pt idx="6809">
                  <c:v>6636.6994219919216</c:v>
                </c:pt>
                <c:pt idx="6810">
                  <c:v>6039.3951407509712</c:v>
                </c:pt>
                <c:pt idx="6811">
                  <c:v>5465.2718156481988</c:v>
                </c:pt>
                <c:pt idx="6812">
                  <c:v>5328.9293642330304</c:v>
                </c:pt>
                <c:pt idx="6813">
                  <c:v>5471.872578081061</c:v>
                </c:pt>
                <c:pt idx="6814">
                  <c:v>5334.3054154314905</c:v>
                </c:pt>
                <c:pt idx="6815">
                  <c:v>4953.4205300859512</c:v>
                </c:pt>
                <c:pt idx="6816">
                  <c:v>6248.5392797775612</c:v>
                </c:pt>
                <c:pt idx="6817">
                  <c:v>6494.8350348370604</c:v>
                </c:pt>
                <c:pt idx="6818">
                  <c:v>6289.3257973415093</c:v>
                </c:pt>
                <c:pt idx="6819">
                  <c:v>6124.0794394265104</c:v>
                </c:pt>
                <c:pt idx="6820">
                  <c:v>6327.4186798371102</c:v>
                </c:pt>
                <c:pt idx="6821">
                  <c:v>6075.6141250553819</c:v>
                </c:pt>
                <c:pt idx="6822">
                  <c:v>6110.0365507132701</c:v>
                </c:pt>
                <c:pt idx="6823">
                  <c:v>6286.1878372149495</c:v>
                </c:pt>
                <c:pt idx="6824">
                  <c:v>5822.086900597661</c:v>
                </c:pt>
                <c:pt idx="6825">
                  <c:v>5499.6832462829507</c:v>
                </c:pt>
                <c:pt idx="6826">
                  <c:v>5166.6367689250301</c:v>
                </c:pt>
                <c:pt idx="6827">
                  <c:v>4999.6983023656903</c:v>
                </c:pt>
                <c:pt idx="6828">
                  <c:v>5004.2498850249294</c:v>
                </c:pt>
                <c:pt idx="6829">
                  <c:v>6125.8638459680997</c:v>
                </c:pt>
                <c:pt idx="6830">
                  <c:v>5787.7516228262903</c:v>
                </c:pt>
                <c:pt idx="6831">
                  <c:v>5200.6108409132503</c:v>
                </c:pt>
                <c:pt idx="6832">
                  <c:v>4606.3557964370302</c:v>
                </c:pt>
                <c:pt idx="6833">
                  <c:v>4129.9636768989903</c:v>
                </c:pt>
                <c:pt idx="6834">
                  <c:v>3822.7992699035799</c:v>
                </c:pt>
                <c:pt idx="6835">
                  <c:v>3508.2022220867398</c:v>
                </c:pt>
                <c:pt idx="6836">
                  <c:v>3206.3764404161298</c:v>
                </c:pt>
                <c:pt idx="6837">
                  <c:v>3033.8042441599296</c:v>
                </c:pt>
                <c:pt idx="6838">
                  <c:v>2795.11326470219</c:v>
                </c:pt>
                <c:pt idx="6839">
                  <c:v>2782.4606551937895</c:v>
                </c:pt>
                <c:pt idx="6840">
                  <c:v>2651.3747049959602</c:v>
                </c:pt>
                <c:pt idx="6841">
                  <c:v>2461.3475555596301</c:v>
                </c:pt>
                <c:pt idx="6842">
                  <c:v>2286.8615920134507</c:v>
                </c:pt>
                <c:pt idx="6843">
                  <c:v>2104.5893133689801</c:v>
                </c:pt>
                <c:pt idx="6844">
                  <c:v>1979.0564519260402</c:v>
                </c:pt>
                <c:pt idx="6845">
                  <c:v>1836.73287780382</c:v>
                </c:pt>
                <c:pt idx="6846">
                  <c:v>1707.62246102016</c:v>
                </c:pt>
                <c:pt idx="6847">
                  <c:v>1633.1414237364097</c:v>
                </c:pt>
                <c:pt idx="6848">
                  <c:v>1535.99703599246</c:v>
                </c:pt>
                <c:pt idx="6849">
                  <c:v>1447.0511933451101</c:v>
                </c:pt>
                <c:pt idx="6850">
                  <c:v>1420.72201719286</c:v>
                </c:pt>
                <c:pt idx="6851">
                  <c:v>1365.62545323163</c:v>
                </c:pt>
                <c:pt idx="6852">
                  <c:v>1277.2209161742901</c:v>
                </c:pt>
                <c:pt idx="6853">
                  <c:v>1222.4592238519799</c:v>
                </c:pt>
                <c:pt idx="6854">
                  <c:v>1203.7845686691501</c:v>
                </c:pt>
                <c:pt idx="6855">
                  <c:v>1267.05400961175</c:v>
                </c:pt>
                <c:pt idx="6856">
                  <c:v>1441.1983988251397</c:v>
                </c:pt>
                <c:pt idx="6857">
                  <c:v>1438.6829110345498</c:v>
                </c:pt>
                <c:pt idx="6858">
                  <c:v>1394.6245391540999</c:v>
                </c:pt>
                <c:pt idx="6859">
                  <c:v>1326.9540086488398</c:v>
                </c:pt>
                <c:pt idx="6860">
                  <c:v>1247.9318773595901</c:v>
                </c:pt>
                <c:pt idx="6861">
                  <c:v>1160.5317990352999</c:v>
                </c:pt>
                <c:pt idx="6862">
                  <c:v>1063.3417118234599</c:v>
                </c:pt>
                <c:pt idx="6863">
                  <c:v>971.90589779769005</c:v>
                </c:pt>
                <c:pt idx="6864">
                  <c:v>884.04878545253803</c:v>
                </c:pt>
                <c:pt idx="6865">
                  <c:v>812.49018736347898</c:v>
                </c:pt>
                <c:pt idx="6866">
                  <c:v>745.28985943691009</c:v>
                </c:pt>
                <c:pt idx="6867">
                  <c:v>699.59154908002984</c:v>
                </c:pt>
                <c:pt idx="6868">
                  <c:v>656.78641292452608</c:v>
                </c:pt>
                <c:pt idx="6869">
                  <c:v>613.56544642109998</c:v>
                </c:pt>
                <c:pt idx="6870">
                  <c:v>1360.1489610018</c:v>
                </c:pt>
                <c:pt idx="6871">
                  <c:v>2659.8305478851107</c:v>
                </c:pt>
                <c:pt idx="6872">
                  <c:v>2884.8053399858104</c:v>
                </c:pt>
                <c:pt idx="6873">
                  <c:v>2562.2599512733705</c:v>
                </c:pt>
                <c:pt idx="6874">
                  <c:v>2148.7378272497499</c:v>
                </c:pt>
                <c:pt idx="6875">
                  <c:v>1747.1024115005298</c:v>
                </c:pt>
                <c:pt idx="6876">
                  <c:v>1404.3164325276398</c:v>
                </c:pt>
                <c:pt idx="6877">
                  <c:v>1123.74937499305</c:v>
                </c:pt>
                <c:pt idx="6878">
                  <c:v>902.52775434479497</c:v>
                </c:pt>
                <c:pt idx="6879">
                  <c:v>732.93311908753799</c:v>
                </c:pt>
                <c:pt idx="6880">
                  <c:v>605.556915366971</c:v>
                </c:pt>
                <c:pt idx="6881">
                  <c:v>510.72322769421896</c:v>
                </c:pt>
                <c:pt idx="6882">
                  <c:v>442.14155040818287</c:v>
                </c:pt>
                <c:pt idx="6883">
                  <c:v>390.93463653053499</c:v>
                </c:pt>
                <c:pt idx="6884">
                  <c:v>351.73018504798694</c:v>
                </c:pt>
                <c:pt idx="6885">
                  <c:v>321.08941443677293</c:v>
                </c:pt>
                <c:pt idx="6886">
                  <c:v>301.92288785408601</c:v>
                </c:pt>
                <c:pt idx="6887">
                  <c:v>279.80717463336714</c:v>
                </c:pt>
                <c:pt idx="6888">
                  <c:v>377.40043464320996</c:v>
                </c:pt>
                <c:pt idx="6889">
                  <c:v>511.05933689354106</c:v>
                </c:pt>
                <c:pt idx="6890">
                  <c:v>621.12774420627113</c:v>
                </c:pt>
                <c:pt idx="6891">
                  <c:v>699.33537014797605</c:v>
                </c:pt>
                <c:pt idx="6892">
                  <c:v>743.15314826640508</c:v>
                </c:pt>
                <c:pt idx="6893">
                  <c:v>737.31293904054201</c:v>
                </c:pt>
                <c:pt idx="6894">
                  <c:v>684.53810439631809</c:v>
                </c:pt>
                <c:pt idx="6895">
                  <c:v>601.60118468427584</c:v>
                </c:pt>
                <c:pt idx="6896">
                  <c:v>511.27488497631998</c:v>
                </c:pt>
                <c:pt idx="6897">
                  <c:v>427.41134184015692</c:v>
                </c:pt>
                <c:pt idx="6898">
                  <c:v>356.20612149553597</c:v>
                </c:pt>
                <c:pt idx="6899">
                  <c:v>298.95675342420486</c:v>
                </c:pt>
                <c:pt idx="6900">
                  <c:v>254.61924066538896</c:v>
                </c:pt>
                <c:pt idx="6901">
                  <c:v>221.22858552909096</c:v>
                </c:pt>
                <c:pt idx="6902">
                  <c:v>196.92711364288601</c:v>
                </c:pt>
                <c:pt idx="6903">
                  <c:v>178.572280154579</c:v>
                </c:pt>
                <c:pt idx="6904">
                  <c:v>163.95516668102002</c:v>
                </c:pt>
                <c:pt idx="6905">
                  <c:v>152.069777680931</c:v>
                </c:pt>
                <c:pt idx="6906">
                  <c:v>142.02469406726598</c:v>
                </c:pt>
                <c:pt idx="6907">
                  <c:v>133.37180825805402</c:v>
                </c:pt>
                <c:pt idx="6908">
                  <c:v>126.01149964657901</c:v>
                </c:pt>
                <c:pt idx="6909">
                  <c:v>119.45215812454998</c:v>
                </c:pt>
                <c:pt idx="6910">
                  <c:v>113.551640321664</c:v>
                </c:pt>
                <c:pt idx="6911">
                  <c:v>108.018567086331</c:v>
                </c:pt>
                <c:pt idx="6912">
                  <c:v>103.42149967133203</c:v>
                </c:pt>
                <c:pt idx="6913">
                  <c:v>98.539733079000982</c:v>
                </c:pt>
                <c:pt idx="6914">
                  <c:v>93.796002807388192</c:v>
                </c:pt>
                <c:pt idx="6915">
                  <c:v>94.934820778469302</c:v>
                </c:pt>
                <c:pt idx="6916">
                  <c:v>91.993895530550589</c:v>
                </c:pt>
                <c:pt idx="6917">
                  <c:v>89.46247155504129</c:v>
                </c:pt>
                <c:pt idx="6918">
                  <c:v>87.074324137938788</c:v>
                </c:pt>
                <c:pt idx="6919">
                  <c:v>84.286157980084383</c:v>
                </c:pt>
                <c:pt idx="6920">
                  <c:v>81.365344725449788</c:v>
                </c:pt>
                <c:pt idx="6921">
                  <c:v>77.433844067180502</c:v>
                </c:pt>
                <c:pt idx="6922">
                  <c:v>72.885727175293667</c:v>
                </c:pt>
                <c:pt idx="6923">
                  <c:v>68.248238622091691</c:v>
                </c:pt>
                <c:pt idx="6924">
                  <c:v>63.761445187178104</c:v>
                </c:pt>
                <c:pt idx="6925">
                  <c:v>59.797209758388199</c:v>
                </c:pt>
                <c:pt idx="6926">
                  <c:v>56.197588678041598</c:v>
                </c:pt>
                <c:pt idx="6927">
                  <c:v>52.92605594315841</c:v>
                </c:pt>
                <c:pt idx="6928">
                  <c:v>49.957189466099088</c:v>
                </c:pt>
                <c:pt idx="6929">
                  <c:v>47.26270738486771</c:v>
                </c:pt>
                <c:pt idx="6930">
                  <c:v>44.811676634645693</c:v>
                </c:pt>
                <c:pt idx="6931">
                  <c:v>42.566050903900106</c:v>
                </c:pt>
                <c:pt idx="6932">
                  <c:v>40.600883331398293</c:v>
                </c:pt>
                <c:pt idx="6933">
                  <c:v>38.694721040353905</c:v>
                </c:pt>
                <c:pt idx="6934">
                  <c:v>37.347743545545192</c:v>
                </c:pt>
                <c:pt idx="6935">
                  <c:v>35.908523286899005</c:v>
                </c:pt>
                <c:pt idx="6936">
                  <c:v>34.552991049978708</c:v>
                </c:pt>
                <c:pt idx="6937">
                  <c:v>33.316203560690084</c:v>
                </c:pt>
                <c:pt idx="6938">
                  <c:v>32.172544337152303</c:v>
                </c:pt>
                <c:pt idx="6939">
                  <c:v>31.250380131189296</c:v>
                </c:pt>
                <c:pt idx="6940">
                  <c:v>30.568033229592896</c:v>
                </c:pt>
                <c:pt idx="6941">
                  <c:v>31.419588068601101</c:v>
                </c:pt>
                <c:pt idx="6942">
                  <c:v>31.726634276292398</c:v>
                </c:pt>
                <c:pt idx="6943">
                  <c:v>32.175113412738305</c:v>
                </c:pt>
                <c:pt idx="6944">
                  <c:v>31.447249151942195</c:v>
                </c:pt>
                <c:pt idx="6945">
                  <c:v>29.834866703883105</c:v>
                </c:pt>
                <c:pt idx="6946">
                  <c:v>28.264988680885001</c:v>
                </c:pt>
                <c:pt idx="6947">
                  <c:v>27.323326336147392</c:v>
                </c:pt>
                <c:pt idx="6948">
                  <c:v>26.254176779784601</c:v>
                </c:pt>
                <c:pt idx="6949">
                  <c:v>24.856519274996895</c:v>
                </c:pt>
                <c:pt idx="6950">
                  <c:v>30.6152148920422</c:v>
                </c:pt>
                <c:pt idx="6951">
                  <c:v>29.487901713431199</c:v>
                </c:pt>
                <c:pt idx="6952">
                  <c:v>26.594739106787596</c:v>
                </c:pt>
                <c:pt idx="6953">
                  <c:v>36.364514630965004</c:v>
                </c:pt>
                <c:pt idx="6954">
                  <c:v>37.173125297149909</c:v>
                </c:pt>
                <c:pt idx="6955">
                  <c:v>34.049501066049196</c:v>
                </c:pt>
                <c:pt idx="6956">
                  <c:v>29.731880810287603</c:v>
                </c:pt>
                <c:pt idx="6957">
                  <c:v>25.5409767475591</c:v>
                </c:pt>
                <c:pt idx="6958">
                  <c:v>21.985659849640893</c:v>
                </c:pt>
                <c:pt idx="6959">
                  <c:v>19.193034502565595</c:v>
                </c:pt>
                <c:pt idx="6960">
                  <c:v>17.055701171857699</c:v>
                </c:pt>
                <c:pt idx="6961">
                  <c:v>15.452728659894401</c:v>
                </c:pt>
                <c:pt idx="6962">
                  <c:v>14.227311000046496</c:v>
                </c:pt>
                <c:pt idx="6963">
                  <c:v>13.2683386520482</c:v>
                </c:pt>
                <c:pt idx="6964">
                  <c:v>12.509425404069599</c:v>
                </c:pt>
                <c:pt idx="6965">
                  <c:v>11.9108185445897</c:v>
                </c:pt>
                <c:pt idx="6966">
                  <c:v>11.401055997709701</c:v>
                </c:pt>
                <c:pt idx="6967">
                  <c:v>10.983346533075101</c:v>
                </c:pt>
              </c:numCache>
            </c:numRef>
          </c:val>
          <c:smooth val="0"/>
          <c:extLst>
            <c:ext xmlns:c16="http://schemas.microsoft.com/office/drawing/2014/chart" uri="{C3380CC4-5D6E-409C-BE32-E72D297353CC}">
              <c16:uniqueId val="{00000000-1B48-49EB-B9B0-A2B39B7D6A92}"/>
            </c:ext>
          </c:extLst>
        </c:ser>
        <c:ser>
          <c:idx val="1"/>
          <c:order val="1"/>
          <c:tx>
            <c:strRef>
              <c:f>Eldiem_ERA_LAND_2001_2005.csv!$C$1</c:f>
              <c:strCache>
                <c:ptCount val="1"/>
                <c:pt idx="0">
                  <c:v>Obs</c:v>
                </c:pt>
              </c:strCache>
            </c:strRef>
          </c:tx>
          <c:spPr>
            <a:ln w="19050" cap="rnd">
              <a:solidFill>
                <a:srgbClr val="FF0000"/>
              </a:solidFill>
              <a:round/>
            </a:ln>
            <a:effectLst/>
          </c:spPr>
          <c:marker>
            <c:symbol val="none"/>
          </c:marker>
          <c:cat>
            <c:numRef>
              <c:f>Eldiem_ERA_LAND_2001_2005.csv!$A$2:$A$6969</c:f>
              <c:numCache>
                <c:formatCode>m/d/yyyy</c:formatCode>
                <c:ptCount val="6968"/>
                <c:pt idx="0">
                  <c:v>36907</c:v>
                </c:pt>
                <c:pt idx="1">
                  <c:v>36908</c:v>
                </c:pt>
                <c:pt idx="2">
                  <c:v>36909</c:v>
                </c:pt>
                <c:pt idx="3">
                  <c:v>36910</c:v>
                </c:pt>
                <c:pt idx="4">
                  <c:v>36911</c:v>
                </c:pt>
                <c:pt idx="5">
                  <c:v>36912</c:v>
                </c:pt>
                <c:pt idx="6">
                  <c:v>36913</c:v>
                </c:pt>
                <c:pt idx="7">
                  <c:v>36914</c:v>
                </c:pt>
                <c:pt idx="8">
                  <c:v>36915</c:v>
                </c:pt>
                <c:pt idx="9">
                  <c:v>36916</c:v>
                </c:pt>
                <c:pt idx="10">
                  <c:v>36917</c:v>
                </c:pt>
                <c:pt idx="11">
                  <c:v>36918</c:v>
                </c:pt>
                <c:pt idx="12">
                  <c:v>36919</c:v>
                </c:pt>
                <c:pt idx="13">
                  <c:v>36920</c:v>
                </c:pt>
                <c:pt idx="14">
                  <c:v>36921</c:v>
                </c:pt>
                <c:pt idx="15">
                  <c:v>36922</c:v>
                </c:pt>
                <c:pt idx="16">
                  <c:v>36923</c:v>
                </c:pt>
                <c:pt idx="17">
                  <c:v>36924</c:v>
                </c:pt>
                <c:pt idx="18">
                  <c:v>36925</c:v>
                </c:pt>
                <c:pt idx="19">
                  <c:v>36926</c:v>
                </c:pt>
                <c:pt idx="20">
                  <c:v>36927</c:v>
                </c:pt>
                <c:pt idx="21">
                  <c:v>36928</c:v>
                </c:pt>
                <c:pt idx="22">
                  <c:v>36929</c:v>
                </c:pt>
                <c:pt idx="23">
                  <c:v>36930</c:v>
                </c:pt>
                <c:pt idx="24">
                  <c:v>36931</c:v>
                </c:pt>
                <c:pt idx="25">
                  <c:v>36932</c:v>
                </c:pt>
                <c:pt idx="26">
                  <c:v>36933</c:v>
                </c:pt>
                <c:pt idx="27">
                  <c:v>36934</c:v>
                </c:pt>
                <c:pt idx="28">
                  <c:v>36935</c:v>
                </c:pt>
                <c:pt idx="29">
                  <c:v>36936</c:v>
                </c:pt>
                <c:pt idx="30">
                  <c:v>36937</c:v>
                </c:pt>
                <c:pt idx="31">
                  <c:v>36938</c:v>
                </c:pt>
                <c:pt idx="32">
                  <c:v>36939</c:v>
                </c:pt>
                <c:pt idx="33">
                  <c:v>36940</c:v>
                </c:pt>
                <c:pt idx="34">
                  <c:v>36941</c:v>
                </c:pt>
                <c:pt idx="35">
                  <c:v>36942</c:v>
                </c:pt>
                <c:pt idx="36">
                  <c:v>36943</c:v>
                </c:pt>
                <c:pt idx="37">
                  <c:v>36944</c:v>
                </c:pt>
                <c:pt idx="38">
                  <c:v>36945</c:v>
                </c:pt>
                <c:pt idx="39">
                  <c:v>36946</c:v>
                </c:pt>
                <c:pt idx="40">
                  <c:v>36947</c:v>
                </c:pt>
                <c:pt idx="41">
                  <c:v>36948</c:v>
                </c:pt>
                <c:pt idx="42">
                  <c:v>36949</c:v>
                </c:pt>
                <c:pt idx="43">
                  <c:v>36950</c:v>
                </c:pt>
                <c:pt idx="44">
                  <c:v>36951</c:v>
                </c:pt>
                <c:pt idx="45">
                  <c:v>36952</c:v>
                </c:pt>
                <c:pt idx="46">
                  <c:v>36953</c:v>
                </c:pt>
                <c:pt idx="47">
                  <c:v>36954</c:v>
                </c:pt>
                <c:pt idx="48">
                  <c:v>36955</c:v>
                </c:pt>
                <c:pt idx="49">
                  <c:v>36956</c:v>
                </c:pt>
                <c:pt idx="50">
                  <c:v>36957</c:v>
                </c:pt>
                <c:pt idx="51">
                  <c:v>36958</c:v>
                </c:pt>
                <c:pt idx="52">
                  <c:v>36959</c:v>
                </c:pt>
                <c:pt idx="53">
                  <c:v>36960</c:v>
                </c:pt>
                <c:pt idx="54">
                  <c:v>36961</c:v>
                </c:pt>
                <c:pt idx="55">
                  <c:v>36962</c:v>
                </c:pt>
                <c:pt idx="56">
                  <c:v>36963</c:v>
                </c:pt>
                <c:pt idx="57">
                  <c:v>36964</c:v>
                </c:pt>
                <c:pt idx="58">
                  <c:v>36965</c:v>
                </c:pt>
                <c:pt idx="59">
                  <c:v>36966</c:v>
                </c:pt>
                <c:pt idx="60">
                  <c:v>36967</c:v>
                </c:pt>
                <c:pt idx="61">
                  <c:v>36968</c:v>
                </c:pt>
                <c:pt idx="62">
                  <c:v>36969</c:v>
                </c:pt>
                <c:pt idx="63">
                  <c:v>36970</c:v>
                </c:pt>
                <c:pt idx="64">
                  <c:v>36971</c:v>
                </c:pt>
                <c:pt idx="65">
                  <c:v>36972</c:v>
                </c:pt>
                <c:pt idx="66">
                  <c:v>36973</c:v>
                </c:pt>
                <c:pt idx="67">
                  <c:v>36974</c:v>
                </c:pt>
                <c:pt idx="68">
                  <c:v>36975</c:v>
                </c:pt>
                <c:pt idx="69">
                  <c:v>36976</c:v>
                </c:pt>
                <c:pt idx="70">
                  <c:v>36977</c:v>
                </c:pt>
                <c:pt idx="71">
                  <c:v>36978</c:v>
                </c:pt>
                <c:pt idx="72">
                  <c:v>36979</c:v>
                </c:pt>
                <c:pt idx="73">
                  <c:v>36980</c:v>
                </c:pt>
                <c:pt idx="74">
                  <c:v>36981</c:v>
                </c:pt>
                <c:pt idx="75">
                  <c:v>36982</c:v>
                </c:pt>
                <c:pt idx="76">
                  <c:v>36983</c:v>
                </c:pt>
                <c:pt idx="77">
                  <c:v>36984</c:v>
                </c:pt>
                <c:pt idx="78">
                  <c:v>36985</c:v>
                </c:pt>
                <c:pt idx="79">
                  <c:v>36986</c:v>
                </c:pt>
                <c:pt idx="80">
                  <c:v>36987</c:v>
                </c:pt>
                <c:pt idx="81">
                  <c:v>36988</c:v>
                </c:pt>
                <c:pt idx="82">
                  <c:v>36989</c:v>
                </c:pt>
                <c:pt idx="83">
                  <c:v>36990</c:v>
                </c:pt>
                <c:pt idx="84">
                  <c:v>36991</c:v>
                </c:pt>
                <c:pt idx="85">
                  <c:v>36992</c:v>
                </c:pt>
                <c:pt idx="86">
                  <c:v>36993</c:v>
                </c:pt>
                <c:pt idx="87">
                  <c:v>36994</c:v>
                </c:pt>
                <c:pt idx="88">
                  <c:v>36995</c:v>
                </c:pt>
                <c:pt idx="89">
                  <c:v>36996</c:v>
                </c:pt>
                <c:pt idx="90">
                  <c:v>36997</c:v>
                </c:pt>
                <c:pt idx="91">
                  <c:v>36998</c:v>
                </c:pt>
                <c:pt idx="92">
                  <c:v>36999</c:v>
                </c:pt>
                <c:pt idx="93">
                  <c:v>37000</c:v>
                </c:pt>
                <c:pt idx="94">
                  <c:v>37001</c:v>
                </c:pt>
                <c:pt idx="95">
                  <c:v>37002</c:v>
                </c:pt>
                <c:pt idx="96">
                  <c:v>37003</c:v>
                </c:pt>
                <c:pt idx="97">
                  <c:v>37004</c:v>
                </c:pt>
                <c:pt idx="98">
                  <c:v>37005</c:v>
                </c:pt>
                <c:pt idx="99">
                  <c:v>37006</c:v>
                </c:pt>
                <c:pt idx="100">
                  <c:v>37007</c:v>
                </c:pt>
                <c:pt idx="101">
                  <c:v>37008</c:v>
                </c:pt>
                <c:pt idx="102">
                  <c:v>37009</c:v>
                </c:pt>
                <c:pt idx="103">
                  <c:v>37010</c:v>
                </c:pt>
                <c:pt idx="104">
                  <c:v>37011</c:v>
                </c:pt>
                <c:pt idx="105">
                  <c:v>37012</c:v>
                </c:pt>
                <c:pt idx="106">
                  <c:v>37013</c:v>
                </c:pt>
                <c:pt idx="107">
                  <c:v>37014</c:v>
                </c:pt>
                <c:pt idx="108">
                  <c:v>37015</c:v>
                </c:pt>
                <c:pt idx="109">
                  <c:v>37016</c:v>
                </c:pt>
                <c:pt idx="110">
                  <c:v>37017</c:v>
                </c:pt>
                <c:pt idx="111">
                  <c:v>37018</c:v>
                </c:pt>
                <c:pt idx="112">
                  <c:v>37019</c:v>
                </c:pt>
                <c:pt idx="113">
                  <c:v>37020</c:v>
                </c:pt>
                <c:pt idx="114">
                  <c:v>37021</c:v>
                </c:pt>
                <c:pt idx="115">
                  <c:v>37022</c:v>
                </c:pt>
                <c:pt idx="116">
                  <c:v>37023</c:v>
                </c:pt>
                <c:pt idx="117">
                  <c:v>37024</c:v>
                </c:pt>
                <c:pt idx="118">
                  <c:v>37025</c:v>
                </c:pt>
                <c:pt idx="119">
                  <c:v>37026</c:v>
                </c:pt>
                <c:pt idx="120">
                  <c:v>37027</c:v>
                </c:pt>
                <c:pt idx="121">
                  <c:v>37028</c:v>
                </c:pt>
                <c:pt idx="122">
                  <c:v>37029</c:v>
                </c:pt>
                <c:pt idx="123">
                  <c:v>37030</c:v>
                </c:pt>
                <c:pt idx="124">
                  <c:v>37031</c:v>
                </c:pt>
                <c:pt idx="125">
                  <c:v>37032</c:v>
                </c:pt>
                <c:pt idx="126">
                  <c:v>37033</c:v>
                </c:pt>
                <c:pt idx="127">
                  <c:v>37034</c:v>
                </c:pt>
                <c:pt idx="128">
                  <c:v>37035</c:v>
                </c:pt>
                <c:pt idx="129">
                  <c:v>37036</c:v>
                </c:pt>
                <c:pt idx="130">
                  <c:v>37037</c:v>
                </c:pt>
                <c:pt idx="131">
                  <c:v>37038</c:v>
                </c:pt>
                <c:pt idx="132">
                  <c:v>37039</c:v>
                </c:pt>
                <c:pt idx="133">
                  <c:v>37040</c:v>
                </c:pt>
                <c:pt idx="134">
                  <c:v>37041</c:v>
                </c:pt>
                <c:pt idx="135">
                  <c:v>37042</c:v>
                </c:pt>
                <c:pt idx="136">
                  <c:v>37043</c:v>
                </c:pt>
                <c:pt idx="137">
                  <c:v>37044</c:v>
                </c:pt>
                <c:pt idx="138">
                  <c:v>37045</c:v>
                </c:pt>
                <c:pt idx="139">
                  <c:v>37046</c:v>
                </c:pt>
                <c:pt idx="140">
                  <c:v>37047</c:v>
                </c:pt>
                <c:pt idx="141">
                  <c:v>37048</c:v>
                </c:pt>
                <c:pt idx="142">
                  <c:v>37049</c:v>
                </c:pt>
                <c:pt idx="143">
                  <c:v>37050</c:v>
                </c:pt>
                <c:pt idx="144">
                  <c:v>37051</c:v>
                </c:pt>
                <c:pt idx="145">
                  <c:v>37052</c:v>
                </c:pt>
                <c:pt idx="146">
                  <c:v>37053</c:v>
                </c:pt>
                <c:pt idx="147">
                  <c:v>37054</c:v>
                </c:pt>
                <c:pt idx="148">
                  <c:v>37055</c:v>
                </c:pt>
                <c:pt idx="149">
                  <c:v>37056</c:v>
                </c:pt>
                <c:pt idx="150">
                  <c:v>37057</c:v>
                </c:pt>
                <c:pt idx="151">
                  <c:v>37058</c:v>
                </c:pt>
                <c:pt idx="152">
                  <c:v>37059</c:v>
                </c:pt>
                <c:pt idx="153">
                  <c:v>37060</c:v>
                </c:pt>
                <c:pt idx="154">
                  <c:v>37061</c:v>
                </c:pt>
                <c:pt idx="155">
                  <c:v>37062</c:v>
                </c:pt>
                <c:pt idx="156">
                  <c:v>37063</c:v>
                </c:pt>
                <c:pt idx="157">
                  <c:v>37064</c:v>
                </c:pt>
                <c:pt idx="158">
                  <c:v>37065</c:v>
                </c:pt>
                <c:pt idx="159">
                  <c:v>37066</c:v>
                </c:pt>
                <c:pt idx="160">
                  <c:v>37067</c:v>
                </c:pt>
                <c:pt idx="161">
                  <c:v>37068</c:v>
                </c:pt>
                <c:pt idx="162">
                  <c:v>37069</c:v>
                </c:pt>
                <c:pt idx="163">
                  <c:v>37070</c:v>
                </c:pt>
                <c:pt idx="164">
                  <c:v>37071</c:v>
                </c:pt>
                <c:pt idx="165">
                  <c:v>37072</c:v>
                </c:pt>
                <c:pt idx="166">
                  <c:v>37073</c:v>
                </c:pt>
                <c:pt idx="167">
                  <c:v>37074</c:v>
                </c:pt>
                <c:pt idx="168">
                  <c:v>37075</c:v>
                </c:pt>
                <c:pt idx="169">
                  <c:v>37076</c:v>
                </c:pt>
                <c:pt idx="170">
                  <c:v>37077</c:v>
                </c:pt>
                <c:pt idx="171">
                  <c:v>37078</c:v>
                </c:pt>
                <c:pt idx="172">
                  <c:v>37079</c:v>
                </c:pt>
                <c:pt idx="173">
                  <c:v>37080</c:v>
                </c:pt>
                <c:pt idx="174">
                  <c:v>37081</c:v>
                </c:pt>
                <c:pt idx="175">
                  <c:v>37082</c:v>
                </c:pt>
                <c:pt idx="176">
                  <c:v>37083</c:v>
                </c:pt>
                <c:pt idx="177">
                  <c:v>37084</c:v>
                </c:pt>
                <c:pt idx="178">
                  <c:v>37085</c:v>
                </c:pt>
                <c:pt idx="179">
                  <c:v>37086</c:v>
                </c:pt>
                <c:pt idx="180">
                  <c:v>37087</c:v>
                </c:pt>
                <c:pt idx="181">
                  <c:v>37088</c:v>
                </c:pt>
                <c:pt idx="182">
                  <c:v>37089</c:v>
                </c:pt>
                <c:pt idx="183">
                  <c:v>37090</c:v>
                </c:pt>
                <c:pt idx="184">
                  <c:v>37091</c:v>
                </c:pt>
                <c:pt idx="185">
                  <c:v>37092</c:v>
                </c:pt>
                <c:pt idx="186">
                  <c:v>37093</c:v>
                </c:pt>
                <c:pt idx="187">
                  <c:v>37094</c:v>
                </c:pt>
                <c:pt idx="188">
                  <c:v>37095</c:v>
                </c:pt>
                <c:pt idx="189">
                  <c:v>37096</c:v>
                </c:pt>
                <c:pt idx="190">
                  <c:v>37097</c:v>
                </c:pt>
                <c:pt idx="191">
                  <c:v>37098</c:v>
                </c:pt>
                <c:pt idx="192">
                  <c:v>37099</c:v>
                </c:pt>
                <c:pt idx="193">
                  <c:v>37100</c:v>
                </c:pt>
                <c:pt idx="194">
                  <c:v>37101</c:v>
                </c:pt>
                <c:pt idx="195">
                  <c:v>37102</c:v>
                </c:pt>
                <c:pt idx="196">
                  <c:v>37103</c:v>
                </c:pt>
                <c:pt idx="197">
                  <c:v>37104</c:v>
                </c:pt>
                <c:pt idx="198">
                  <c:v>37105</c:v>
                </c:pt>
                <c:pt idx="199">
                  <c:v>37106</c:v>
                </c:pt>
                <c:pt idx="200">
                  <c:v>37107</c:v>
                </c:pt>
                <c:pt idx="201">
                  <c:v>37108</c:v>
                </c:pt>
                <c:pt idx="202">
                  <c:v>37109</c:v>
                </c:pt>
                <c:pt idx="203">
                  <c:v>37110</c:v>
                </c:pt>
                <c:pt idx="204">
                  <c:v>37111</c:v>
                </c:pt>
                <c:pt idx="205">
                  <c:v>37112</c:v>
                </c:pt>
                <c:pt idx="206">
                  <c:v>37113</c:v>
                </c:pt>
                <c:pt idx="207">
                  <c:v>37114</c:v>
                </c:pt>
                <c:pt idx="208">
                  <c:v>37115</c:v>
                </c:pt>
                <c:pt idx="209">
                  <c:v>37116</c:v>
                </c:pt>
                <c:pt idx="210">
                  <c:v>37117</c:v>
                </c:pt>
                <c:pt idx="211">
                  <c:v>37118</c:v>
                </c:pt>
                <c:pt idx="212">
                  <c:v>37119</c:v>
                </c:pt>
                <c:pt idx="213">
                  <c:v>37120</c:v>
                </c:pt>
                <c:pt idx="214">
                  <c:v>37121</c:v>
                </c:pt>
                <c:pt idx="215">
                  <c:v>37122</c:v>
                </c:pt>
                <c:pt idx="216">
                  <c:v>37123</c:v>
                </c:pt>
                <c:pt idx="217">
                  <c:v>37124</c:v>
                </c:pt>
                <c:pt idx="218">
                  <c:v>37125</c:v>
                </c:pt>
                <c:pt idx="219">
                  <c:v>37126</c:v>
                </c:pt>
                <c:pt idx="220">
                  <c:v>37127</c:v>
                </c:pt>
                <c:pt idx="221">
                  <c:v>37128</c:v>
                </c:pt>
                <c:pt idx="222">
                  <c:v>37129</c:v>
                </c:pt>
                <c:pt idx="223">
                  <c:v>37130</c:v>
                </c:pt>
                <c:pt idx="224">
                  <c:v>37131</c:v>
                </c:pt>
                <c:pt idx="225">
                  <c:v>37132</c:v>
                </c:pt>
                <c:pt idx="226">
                  <c:v>37133</c:v>
                </c:pt>
                <c:pt idx="227">
                  <c:v>37134</c:v>
                </c:pt>
                <c:pt idx="228">
                  <c:v>37135</c:v>
                </c:pt>
                <c:pt idx="229">
                  <c:v>37136</c:v>
                </c:pt>
                <c:pt idx="230">
                  <c:v>37137</c:v>
                </c:pt>
                <c:pt idx="231">
                  <c:v>37138</c:v>
                </c:pt>
                <c:pt idx="232">
                  <c:v>37139</c:v>
                </c:pt>
                <c:pt idx="233">
                  <c:v>37140</c:v>
                </c:pt>
                <c:pt idx="234">
                  <c:v>37141</c:v>
                </c:pt>
                <c:pt idx="235">
                  <c:v>37142</c:v>
                </c:pt>
                <c:pt idx="236">
                  <c:v>37143</c:v>
                </c:pt>
                <c:pt idx="237">
                  <c:v>37144</c:v>
                </c:pt>
                <c:pt idx="238">
                  <c:v>37145</c:v>
                </c:pt>
                <c:pt idx="239">
                  <c:v>37146</c:v>
                </c:pt>
                <c:pt idx="240">
                  <c:v>37147</c:v>
                </c:pt>
                <c:pt idx="241">
                  <c:v>37148</c:v>
                </c:pt>
                <c:pt idx="242">
                  <c:v>37149</c:v>
                </c:pt>
                <c:pt idx="243">
                  <c:v>37150</c:v>
                </c:pt>
                <c:pt idx="244">
                  <c:v>37151</c:v>
                </c:pt>
                <c:pt idx="245">
                  <c:v>37152</c:v>
                </c:pt>
                <c:pt idx="246">
                  <c:v>37153</c:v>
                </c:pt>
                <c:pt idx="247">
                  <c:v>37154</c:v>
                </c:pt>
                <c:pt idx="248">
                  <c:v>37155</c:v>
                </c:pt>
                <c:pt idx="249">
                  <c:v>37156</c:v>
                </c:pt>
                <c:pt idx="250">
                  <c:v>37157</c:v>
                </c:pt>
                <c:pt idx="251">
                  <c:v>37158</c:v>
                </c:pt>
                <c:pt idx="252">
                  <c:v>37159</c:v>
                </c:pt>
                <c:pt idx="253">
                  <c:v>37160</c:v>
                </c:pt>
                <c:pt idx="254">
                  <c:v>37161</c:v>
                </c:pt>
                <c:pt idx="255">
                  <c:v>37162</c:v>
                </c:pt>
                <c:pt idx="256">
                  <c:v>37163</c:v>
                </c:pt>
                <c:pt idx="257">
                  <c:v>37164</c:v>
                </c:pt>
                <c:pt idx="258">
                  <c:v>37165</c:v>
                </c:pt>
                <c:pt idx="259">
                  <c:v>37166</c:v>
                </c:pt>
                <c:pt idx="260">
                  <c:v>37167</c:v>
                </c:pt>
                <c:pt idx="261">
                  <c:v>37168</c:v>
                </c:pt>
                <c:pt idx="262">
                  <c:v>37169</c:v>
                </c:pt>
                <c:pt idx="263">
                  <c:v>37170</c:v>
                </c:pt>
                <c:pt idx="264">
                  <c:v>37171</c:v>
                </c:pt>
                <c:pt idx="265">
                  <c:v>37172</c:v>
                </c:pt>
                <c:pt idx="266">
                  <c:v>37173</c:v>
                </c:pt>
                <c:pt idx="267">
                  <c:v>37174</c:v>
                </c:pt>
                <c:pt idx="268">
                  <c:v>37175</c:v>
                </c:pt>
                <c:pt idx="269">
                  <c:v>37176</c:v>
                </c:pt>
                <c:pt idx="270">
                  <c:v>37177</c:v>
                </c:pt>
                <c:pt idx="271">
                  <c:v>37178</c:v>
                </c:pt>
                <c:pt idx="272">
                  <c:v>37179</c:v>
                </c:pt>
                <c:pt idx="273">
                  <c:v>37180</c:v>
                </c:pt>
                <c:pt idx="274">
                  <c:v>37181</c:v>
                </c:pt>
                <c:pt idx="275">
                  <c:v>37182</c:v>
                </c:pt>
                <c:pt idx="276">
                  <c:v>37183</c:v>
                </c:pt>
                <c:pt idx="277">
                  <c:v>37184</c:v>
                </c:pt>
                <c:pt idx="278">
                  <c:v>37185</c:v>
                </c:pt>
                <c:pt idx="279">
                  <c:v>37186</c:v>
                </c:pt>
                <c:pt idx="280">
                  <c:v>37187</c:v>
                </c:pt>
                <c:pt idx="281">
                  <c:v>37188</c:v>
                </c:pt>
                <c:pt idx="282">
                  <c:v>37189</c:v>
                </c:pt>
                <c:pt idx="283">
                  <c:v>37190</c:v>
                </c:pt>
                <c:pt idx="284">
                  <c:v>37191</c:v>
                </c:pt>
                <c:pt idx="285">
                  <c:v>37192</c:v>
                </c:pt>
                <c:pt idx="286">
                  <c:v>37193</c:v>
                </c:pt>
                <c:pt idx="287">
                  <c:v>37194</c:v>
                </c:pt>
                <c:pt idx="288">
                  <c:v>37195</c:v>
                </c:pt>
                <c:pt idx="289">
                  <c:v>37196</c:v>
                </c:pt>
                <c:pt idx="290">
                  <c:v>37197</c:v>
                </c:pt>
                <c:pt idx="291">
                  <c:v>37198</c:v>
                </c:pt>
                <c:pt idx="292">
                  <c:v>37199</c:v>
                </c:pt>
                <c:pt idx="293">
                  <c:v>37200</c:v>
                </c:pt>
                <c:pt idx="294">
                  <c:v>37201</c:v>
                </c:pt>
                <c:pt idx="295">
                  <c:v>37202</c:v>
                </c:pt>
                <c:pt idx="296">
                  <c:v>37203</c:v>
                </c:pt>
                <c:pt idx="297">
                  <c:v>37204</c:v>
                </c:pt>
                <c:pt idx="298">
                  <c:v>37205</c:v>
                </c:pt>
                <c:pt idx="299">
                  <c:v>37206</c:v>
                </c:pt>
                <c:pt idx="300">
                  <c:v>37207</c:v>
                </c:pt>
                <c:pt idx="301">
                  <c:v>37208</c:v>
                </c:pt>
                <c:pt idx="302">
                  <c:v>37209</c:v>
                </c:pt>
                <c:pt idx="303">
                  <c:v>37210</c:v>
                </c:pt>
                <c:pt idx="304">
                  <c:v>37211</c:v>
                </c:pt>
                <c:pt idx="305">
                  <c:v>37212</c:v>
                </c:pt>
                <c:pt idx="306">
                  <c:v>37213</c:v>
                </c:pt>
                <c:pt idx="307">
                  <c:v>37214</c:v>
                </c:pt>
                <c:pt idx="308">
                  <c:v>37215</c:v>
                </c:pt>
                <c:pt idx="309">
                  <c:v>37216</c:v>
                </c:pt>
                <c:pt idx="310">
                  <c:v>37217</c:v>
                </c:pt>
                <c:pt idx="311">
                  <c:v>37218</c:v>
                </c:pt>
                <c:pt idx="312">
                  <c:v>37219</c:v>
                </c:pt>
                <c:pt idx="313">
                  <c:v>37220</c:v>
                </c:pt>
                <c:pt idx="314">
                  <c:v>37221</c:v>
                </c:pt>
                <c:pt idx="315">
                  <c:v>37222</c:v>
                </c:pt>
                <c:pt idx="316">
                  <c:v>37223</c:v>
                </c:pt>
                <c:pt idx="317">
                  <c:v>37224</c:v>
                </c:pt>
                <c:pt idx="318">
                  <c:v>37225</c:v>
                </c:pt>
                <c:pt idx="319">
                  <c:v>37226</c:v>
                </c:pt>
                <c:pt idx="320">
                  <c:v>37227</c:v>
                </c:pt>
                <c:pt idx="321">
                  <c:v>37228</c:v>
                </c:pt>
                <c:pt idx="322">
                  <c:v>37229</c:v>
                </c:pt>
                <c:pt idx="323">
                  <c:v>37230</c:v>
                </c:pt>
                <c:pt idx="324">
                  <c:v>37231</c:v>
                </c:pt>
                <c:pt idx="325">
                  <c:v>37232</c:v>
                </c:pt>
                <c:pt idx="326">
                  <c:v>37233</c:v>
                </c:pt>
                <c:pt idx="327">
                  <c:v>37234</c:v>
                </c:pt>
                <c:pt idx="328">
                  <c:v>37235</c:v>
                </c:pt>
                <c:pt idx="329">
                  <c:v>37236</c:v>
                </c:pt>
                <c:pt idx="330">
                  <c:v>37237</c:v>
                </c:pt>
                <c:pt idx="331">
                  <c:v>37238</c:v>
                </c:pt>
                <c:pt idx="332">
                  <c:v>37239</c:v>
                </c:pt>
                <c:pt idx="333">
                  <c:v>37240</c:v>
                </c:pt>
                <c:pt idx="334">
                  <c:v>37241</c:v>
                </c:pt>
                <c:pt idx="335">
                  <c:v>37242</c:v>
                </c:pt>
                <c:pt idx="336">
                  <c:v>37243</c:v>
                </c:pt>
                <c:pt idx="337">
                  <c:v>37244</c:v>
                </c:pt>
                <c:pt idx="338">
                  <c:v>37245</c:v>
                </c:pt>
                <c:pt idx="339">
                  <c:v>37246</c:v>
                </c:pt>
                <c:pt idx="340">
                  <c:v>37247</c:v>
                </c:pt>
                <c:pt idx="341">
                  <c:v>37248</c:v>
                </c:pt>
                <c:pt idx="342">
                  <c:v>37249</c:v>
                </c:pt>
                <c:pt idx="343">
                  <c:v>37250</c:v>
                </c:pt>
                <c:pt idx="344">
                  <c:v>37251</c:v>
                </c:pt>
                <c:pt idx="345">
                  <c:v>37252</c:v>
                </c:pt>
                <c:pt idx="346">
                  <c:v>37253</c:v>
                </c:pt>
                <c:pt idx="347">
                  <c:v>37254</c:v>
                </c:pt>
                <c:pt idx="348">
                  <c:v>37255</c:v>
                </c:pt>
                <c:pt idx="349">
                  <c:v>37256</c:v>
                </c:pt>
                <c:pt idx="350">
                  <c:v>37257</c:v>
                </c:pt>
                <c:pt idx="351">
                  <c:v>37258</c:v>
                </c:pt>
                <c:pt idx="352">
                  <c:v>37259</c:v>
                </c:pt>
                <c:pt idx="353">
                  <c:v>37260</c:v>
                </c:pt>
                <c:pt idx="354">
                  <c:v>37261</c:v>
                </c:pt>
                <c:pt idx="355">
                  <c:v>37262</c:v>
                </c:pt>
                <c:pt idx="356">
                  <c:v>37263</c:v>
                </c:pt>
                <c:pt idx="357">
                  <c:v>37264</c:v>
                </c:pt>
                <c:pt idx="358">
                  <c:v>37265</c:v>
                </c:pt>
                <c:pt idx="359">
                  <c:v>37266</c:v>
                </c:pt>
                <c:pt idx="360">
                  <c:v>37267</c:v>
                </c:pt>
                <c:pt idx="361">
                  <c:v>37268</c:v>
                </c:pt>
                <c:pt idx="362">
                  <c:v>37269</c:v>
                </c:pt>
                <c:pt idx="363">
                  <c:v>37270</c:v>
                </c:pt>
                <c:pt idx="364">
                  <c:v>37271</c:v>
                </c:pt>
                <c:pt idx="365">
                  <c:v>37272</c:v>
                </c:pt>
                <c:pt idx="366">
                  <c:v>37273</c:v>
                </c:pt>
                <c:pt idx="367">
                  <c:v>37274</c:v>
                </c:pt>
                <c:pt idx="368">
                  <c:v>37275</c:v>
                </c:pt>
                <c:pt idx="369">
                  <c:v>37276</c:v>
                </c:pt>
                <c:pt idx="370">
                  <c:v>37277</c:v>
                </c:pt>
                <c:pt idx="371">
                  <c:v>37278</c:v>
                </c:pt>
                <c:pt idx="372">
                  <c:v>37279</c:v>
                </c:pt>
                <c:pt idx="373">
                  <c:v>37280</c:v>
                </c:pt>
                <c:pt idx="374">
                  <c:v>37281</c:v>
                </c:pt>
                <c:pt idx="375">
                  <c:v>37282</c:v>
                </c:pt>
                <c:pt idx="376">
                  <c:v>37283</c:v>
                </c:pt>
                <c:pt idx="377">
                  <c:v>37284</c:v>
                </c:pt>
                <c:pt idx="378">
                  <c:v>37285</c:v>
                </c:pt>
                <c:pt idx="379">
                  <c:v>37286</c:v>
                </c:pt>
                <c:pt idx="380">
                  <c:v>37287</c:v>
                </c:pt>
                <c:pt idx="381">
                  <c:v>37288</c:v>
                </c:pt>
                <c:pt idx="382">
                  <c:v>37289</c:v>
                </c:pt>
                <c:pt idx="383">
                  <c:v>37290</c:v>
                </c:pt>
                <c:pt idx="384">
                  <c:v>37291</c:v>
                </c:pt>
                <c:pt idx="385">
                  <c:v>37292</c:v>
                </c:pt>
                <c:pt idx="386">
                  <c:v>37293</c:v>
                </c:pt>
                <c:pt idx="387">
                  <c:v>37294</c:v>
                </c:pt>
                <c:pt idx="388">
                  <c:v>37295</c:v>
                </c:pt>
                <c:pt idx="389">
                  <c:v>37296</c:v>
                </c:pt>
                <c:pt idx="390">
                  <c:v>37297</c:v>
                </c:pt>
                <c:pt idx="391">
                  <c:v>37298</c:v>
                </c:pt>
                <c:pt idx="392">
                  <c:v>37299</c:v>
                </c:pt>
                <c:pt idx="393">
                  <c:v>37300</c:v>
                </c:pt>
                <c:pt idx="394">
                  <c:v>37301</c:v>
                </c:pt>
                <c:pt idx="395">
                  <c:v>37302</c:v>
                </c:pt>
                <c:pt idx="396">
                  <c:v>37303</c:v>
                </c:pt>
                <c:pt idx="397">
                  <c:v>37304</c:v>
                </c:pt>
                <c:pt idx="398">
                  <c:v>37305</c:v>
                </c:pt>
                <c:pt idx="399">
                  <c:v>37306</c:v>
                </c:pt>
                <c:pt idx="400">
                  <c:v>37307</c:v>
                </c:pt>
                <c:pt idx="401">
                  <c:v>37308</c:v>
                </c:pt>
                <c:pt idx="402">
                  <c:v>37309</c:v>
                </c:pt>
                <c:pt idx="403">
                  <c:v>37310</c:v>
                </c:pt>
                <c:pt idx="404">
                  <c:v>37311</c:v>
                </c:pt>
                <c:pt idx="405">
                  <c:v>37312</c:v>
                </c:pt>
                <c:pt idx="406">
                  <c:v>37313</c:v>
                </c:pt>
                <c:pt idx="407">
                  <c:v>37314</c:v>
                </c:pt>
                <c:pt idx="408">
                  <c:v>37315</c:v>
                </c:pt>
                <c:pt idx="409">
                  <c:v>37316</c:v>
                </c:pt>
                <c:pt idx="410">
                  <c:v>37317</c:v>
                </c:pt>
                <c:pt idx="411">
                  <c:v>37318</c:v>
                </c:pt>
                <c:pt idx="412">
                  <c:v>37319</c:v>
                </c:pt>
                <c:pt idx="413">
                  <c:v>37320</c:v>
                </c:pt>
                <c:pt idx="414">
                  <c:v>37321</c:v>
                </c:pt>
                <c:pt idx="415">
                  <c:v>37322</c:v>
                </c:pt>
                <c:pt idx="416">
                  <c:v>37323</c:v>
                </c:pt>
                <c:pt idx="417">
                  <c:v>37324</c:v>
                </c:pt>
                <c:pt idx="418">
                  <c:v>37325</c:v>
                </c:pt>
                <c:pt idx="419">
                  <c:v>37326</c:v>
                </c:pt>
                <c:pt idx="420">
                  <c:v>37327</c:v>
                </c:pt>
                <c:pt idx="421">
                  <c:v>37328</c:v>
                </c:pt>
                <c:pt idx="422">
                  <c:v>37329</c:v>
                </c:pt>
                <c:pt idx="423">
                  <c:v>37330</c:v>
                </c:pt>
                <c:pt idx="424">
                  <c:v>37331</c:v>
                </c:pt>
                <c:pt idx="425">
                  <c:v>37332</c:v>
                </c:pt>
                <c:pt idx="426">
                  <c:v>37333</c:v>
                </c:pt>
                <c:pt idx="427">
                  <c:v>37334</c:v>
                </c:pt>
                <c:pt idx="428">
                  <c:v>37335</c:v>
                </c:pt>
                <c:pt idx="429">
                  <c:v>37336</c:v>
                </c:pt>
                <c:pt idx="430">
                  <c:v>37337</c:v>
                </c:pt>
                <c:pt idx="431">
                  <c:v>37338</c:v>
                </c:pt>
                <c:pt idx="432">
                  <c:v>37339</c:v>
                </c:pt>
                <c:pt idx="433">
                  <c:v>37340</c:v>
                </c:pt>
                <c:pt idx="434">
                  <c:v>37341</c:v>
                </c:pt>
                <c:pt idx="435">
                  <c:v>37342</c:v>
                </c:pt>
                <c:pt idx="436">
                  <c:v>37343</c:v>
                </c:pt>
                <c:pt idx="437">
                  <c:v>37344</c:v>
                </c:pt>
                <c:pt idx="438">
                  <c:v>37345</c:v>
                </c:pt>
                <c:pt idx="439">
                  <c:v>37346</c:v>
                </c:pt>
                <c:pt idx="440">
                  <c:v>37347</c:v>
                </c:pt>
                <c:pt idx="441">
                  <c:v>37348</c:v>
                </c:pt>
                <c:pt idx="442">
                  <c:v>37349</c:v>
                </c:pt>
                <c:pt idx="443">
                  <c:v>37350</c:v>
                </c:pt>
                <c:pt idx="444">
                  <c:v>37351</c:v>
                </c:pt>
                <c:pt idx="445">
                  <c:v>37352</c:v>
                </c:pt>
                <c:pt idx="446">
                  <c:v>37353</c:v>
                </c:pt>
                <c:pt idx="447">
                  <c:v>37354</c:v>
                </c:pt>
                <c:pt idx="448">
                  <c:v>37355</c:v>
                </c:pt>
                <c:pt idx="449">
                  <c:v>37356</c:v>
                </c:pt>
                <c:pt idx="450">
                  <c:v>37357</c:v>
                </c:pt>
                <c:pt idx="451">
                  <c:v>37358</c:v>
                </c:pt>
                <c:pt idx="452">
                  <c:v>37359</c:v>
                </c:pt>
                <c:pt idx="453">
                  <c:v>37360</c:v>
                </c:pt>
                <c:pt idx="454">
                  <c:v>37361</c:v>
                </c:pt>
                <c:pt idx="455">
                  <c:v>37362</c:v>
                </c:pt>
                <c:pt idx="456">
                  <c:v>37363</c:v>
                </c:pt>
                <c:pt idx="457">
                  <c:v>37364</c:v>
                </c:pt>
                <c:pt idx="458">
                  <c:v>37365</c:v>
                </c:pt>
                <c:pt idx="459">
                  <c:v>37366</c:v>
                </c:pt>
                <c:pt idx="460">
                  <c:v>37367</c:v>
                </c:pt>
                <c:pt idx="461">
                  <c:v>37368</c:v>
                </c:pt>
                <c:pt idx="462">
                  <c:v>37369</c:v>
                </c:pt>
                <c:pt idx="463">
                  <c:v>37370</c:v>
                </c:pt>
                <c:pt idx="464">
                  <c:v>37371</c:v>
                </c:pt>
                <c:pt idx="465">
                  <c:v>37372</c:v>
                </c:pt>
                <c:pt idx="466">
                  <c:v>37373</c:v>
                </c:pt>
                <c:pt idx="467">
                  <c:v>37374</c:v>
                </c:pt>
                <c:pt idx="468">
                  <c:v>37375</c:v>
                </c:pt>
                <c:pt idx="469">
                  <c:v>37376</c:v>
                </c:pt>
                <c:pt idx="470">
                  <c:v>37377</c:v>
                </c:pt>
                <c:pt idx="471">
                  <c:v>37378</c:v>
                </c:pt>
                <c:pt idx="472">
                  <c:v>37379</c:v>
                </c:pt>
                <c:pt idx="473">
                  <c:v>37380</c:v>
                </c:pt>
                <c:pt idx="474">
                  <c:v>37381</c:v>
                </c:pt>
                <c:pt idx="475">
                  <c:v>37382</c:v>
                </c:pt>
                <c:pt idx="476">
                  <c:v>37383</c:v>
                </c:pt>
                <c:pt idx="477">
                  <c:v>37384</c:v>
                </c:pt>
                <c:pt idx="478">
                  <c:v>37385</c:v>
                </c:pt>
                <c:pt idx="479">
                  <c:v>37386</c:v>
                </c:pt>
                <c:pt idx="480">
                  <c:v>37387</c:v>
                </c:pt>
                <c:pt idx="481">
                  <c:v>37388</c:v>
                </c:pt>
                <c:pt idx="482">
                  <c:v>37389</c:v>
                </c:pt>
                <c:pt idx="483">
                  <c:v>37390</c:v>
                </c:pt>
                <c:pt idx="484">
                  <c:v>37391</c:v>
                </c:pt>
                <c:pt idx="485">
                  <c:v>37392</c:v>
                </c:pt>
                <c:pt idx="486">
                  <c:v>37393</c:v>
                </c:pt>
                <c:pt idx="487">
                  <c:v>37394</c:v>
                </c:pt>
                <c:pt idx="488">
                  <c:v>37395</c:v>
                </c:pt>
                <c:pt idx="489">
                  <c:v>37396</c:v>
                </c:pt>
                <c:pt idx="490">
                  <c:v>37397</c:v>
                </c:pt>
                <c:pt idx="491">
                  <c:v>37398</c:v>
                </c:pt>
                <c:pt idx="492">
                  <c:v>37399</c:v>
                </c:pt>
                <c:pt idx="493">
                  <c:v>37400</c:v>
                </c:pt>
                <c:pt idx="494">
                  <c:v>37401</c:v>
                </c:pt>
                <c:pt idx="495">
                  <c:v>37402</c:v>
                </c:pt>
                <c:pt idx="496">
                  <c:v>37403</c:v>
                </c:pt>
                <c:pt idx="497">
                  <c:v>37404</c:v>
                </c:pt>
                <c:pt idx="498">
                  <c:v>37405</c:v>
                </c:pt>
                <c:pt idx="499">
                  <c:v>37406</c:v>
                </c:pt>
                <c:pt idx="500">
                  <c:v>37407</c:v>
                </c:pt>
                <c:pt idx="501">
                  <c:v>37408</c:v>
                </c:pt>
                <c:pt idx="502">
                  <c:v>37409</c:v>
                </c:pt>
                <c:pt idx="503">
                  <c:v>37410</c:v>
                </c:pt>
                <c:pt idx="504">
                  <c:v>37411</c:v>
                </c:pt>
                <c:pt idx="505">
                  <c:v>37412</c:v>
                </c:pt>
                <c:pt idx="506">
                  <c:v>37413</c:v>
                </c:pt>
                <c:pt idx="507">
                  <c:v>37414</c:v>
                </c:pt>
                <c:pt idx="508">
                  <c:v>37415</c:v>
                </c:pt>
                <c:pt idx="509">
                  <c:v>37416</c:v>
                </c:pt>
                <c:pt idx="510">
                  <c:v>37417</c:v>
                </c:pt>
                <c:pt idx="511">
                  <c:v>37418</c:v>
                </c:pt>
                <c:pt idx="512">
                  <c:v>37419</c:v>
                </c:pt>
                <c:pt idx="513">
                  <c:v>37420</c:v>
                </c:pt>
                <c:pt idx="514">
                  <c:v>37421</c:v>
                </c:pt>
                <c:pt idx="515">
                  <c:v>37422</c:v>
                </c:pt>
                <c:pt idx="516">
                  <c:v>37423</c:v>
                </c:pt>
                <c:pt idx="517">
                  <c:v>37424</c:v>
                </c:pt>
                <c:pt idx="518">
                  <c:v>37425</c:v>
                </c:pt>
                <c:pt idx="519">
                  <c:v>37426</c:v>
                </c:pt>
                <c:pt idx="520">
                  <c:v>37427</c:v>
                </c:pt>
                <c:pt idx="521">
                  <c:v>37428</c:v>
                </c:pt>
                <c:pt idx="522">
                  <c:v>37429</c:v>
                </c:pt>
                <c:pt idx="523">
                  <c:v>37430</c:v>
                </c:pt>
                <c:pt idx="524">
                  <c:v>37431</c:v>
                </c:pt>
                <c:pt idx="525">
                  <c:v>37432</c:v>
                </c:pt>
                <c:pt idx="526">
                  <c:v>37433</c:v>
                </c:pt>
                <c:pt idx="527">
                  <c:v>37434</c:v>
                </c:pt>
                <c:pt idx="528">
                  <c:v>37435</c:v>
                </c:pt>
                <c:pt idx="529">
                  <c:v>37436</c:v>
                </c:pt>
                <c:pt idx="530">
                  <c:v>37437</c:v>
                </c:pt>
                <c:pt idx="531">
                  <c:v>37438</c:v>
                </c:pt>
                <c:pt idx="532">
                  <c:v>37439</c:v>
                </c:pt>
                <c:pt idx="533">
                  <c:v>37440</c:v>
                </c:pt>
                <c:pt idx="534">
                  <c:v>37441</c:v>
                </c:pt>
                <c:pt idx="535">
                  <c:v>37442</c:v>
                </c:pt>
                <c:pt idx="536">
                  <c:v>37443</c:v>
                </c:pt>
                <c:pt idx="537">
                  <c:v>37444</c:v>
                </c:pt>
                <c:pt idx="538">
                  <c:v>37445</c:v>
                </c:pt>
                <c:pt idx="539">
                  <c:v>37446</c:v>
                </c:pt>
                <c:pt idx="540">
                  <c:v>37447</c:v>
                </c:pt>
                <c:pt idx="541">
                  <c:v>37448</c:v>
                </c:pt>
                <c:pt idx="542">
                  <c:v>37449</c:v>
                </c:pt>
                <c:pt idx="543">
                  <c:v>37450</c:v>
                </c:pt>
                <c:pt idx="544">
                  <c:v>37451</c:v>
                </c:pt>
                <c:pt idx="545">
                  <c:v>37452</c:v>
                </c:pt>
                <c:pt idx="546">
                  <c:v>37453</c:v>
                </c:pt>
                <c:pt idx="547">
                  <c:v>37454</c:v>
                </c:pt>
                <c:pt idx="548">
                  <c:v>37455</c:v>
                </c:pt>
                <c:pt idx="549">
                  <c:v>37456</c:v>
                </c:pt>
                <c:pt idx="550">
                  <c:v>37457</c:v>
                </c:pt>
                <c:pt idx="551">
                  <c:v>37458</c:v>
                </c:pt>
                <c:pt idx="552">
                  <c:v>37459</c:v>
                </c:pt>
                <c:pt idx="553">
                  <c:v>37460</c:v>
                </c:pt>
                <c:pt idx="554">
                  <c:v>37461</c:v>
                </c:pt>
                <c:pt idx="555">
                  <c:v>37462</c:v>
                </c:pt>
                <c:pt idx="556">
                  <c:v>37463</c:v>
                </c:pt>
                <c:pt idx="557">
                  <c:v>37464</c:v>
                </c:pt>
                <c:pt idx="558">
                  <c:v>37465</c:v>
                </c:pt>
                <c:pt idx="559">
                  <c:v>37466</c:v>
                </c:pt>
                <c:pt idx="560">
                  <c:v>37467</c:v>
                </c:pt>
                <c:pt idx="561">
                  <c:v>37468</c:v>
                </c:pt>
                <c:pt idx="562">
                  <c:v>37469</c:v>
                </c:pt>
                <c:pt idx="563">
                  <c:v>37470</c:v>
                </c:pt>
                <c:pt idx="564">
                  <c:v>37471</c:v>
                </c:pt>
                <c:pt idx="565">
                  <c:v>37472</c:v>
                </c:pt>
                <c:pt idx="566">
                  <c:v>37473</c:v>
                </c:pt>
                <c:pt idx="567">
                  <c:v>37474</c:v>
                </c:pt>
                <c:pt idx="568">
                  <c:v>37475</c:v>
                </c:pt>
                <c:pt idx="569">
                  <c:v>37476</c:v>
                </c:pt>
                <c:pt idx="570">
                  <c:v>37477</c:v>
                </c:pt>
                <c:pt idx="571">
                  <c:v>37478</c:v>
                </c:pt>
                <c:pt idx="572">
                  <c:v>37479</c:v>
                </c:pt>
                <c:pt idx="573">
                  <c:v>37480</c:v>
                </c:pt>
                <c:pt idx="574">
                  <c:v>37481</c:v>
                </c:pt>
                <c:pt idx="575">
                  <c:v>37482</c:v>
                </c:pt>
                <c:pt idx="576">
                  <c:v>37483</c:v>
                </c:pt>
                <c:pt idx="577">
                  <c:v>37484</c:v>
                </c:pt>
                <c:pt idx="578">
                  <c:v>37485</c:v>
                </c:pt>
                <c:pt idx="579">
                  <c:v>37486</c:v>
                </c:pt>
                <c:pt idx="580">
                  <c:v>37487</c:v>
                </c:pt>
                <c:pt idx="581">
                  <c:v>37488</c:v>
                </c:pt>
                <c:pt idx="582">
                  <c:v>37489</c:v>
                </c:pt>
                <c:pt idx="583">
                  <c:v>37490</c:v>
                </c:pt>
                <c:pt idx="584">
                  <c:v>37491</c:v>
                </c:pt>
                <c:pt idx="585">
                  <c:v>37492</c:v>
                </c:pt>
                <c:pt idx="586">
                  <c:v>37493</c:v>
                </c:pt>
                <c:pt idx="587">
                  <c:v>37494</c:v>
                </c:pt>
                <c:pt idx="588">
                  <c:v>37495</c:v>
                </c:pt>
                <c:pt idx="589">
                  <c:v>37496</c:v>
                </c:pt>
                <c:pt idx="590">
                  <c:v>37497</c:v>
                </c:pt>
                <c:pt idx="591">
                  <c:v>37498</c:v>
                </c:pt>
                <c:pt idx="592">
                  <c:v>37499</c:v>
                </c:pt>
                <c:pt idx="593">
                  <c:v>37500</c:v>
                </c:pt>
                <c:pt idx="594">
                  <c:v>37501</c:v>
                </c:pt>
                <c:pt idx="595">
                  <c:v>37502</c:v>
                </c:pt>
                <c:pt idx="596">
                  <c:v>37503</c:v>
                </c:pt>
                <c:pt idx="597">
                  <c:v>37504</c:v>
                </c:pt>
                <c:pt idx="598">
                  <c:v>37505</c:v>
                </c:pt>
                <c:pt idx="599">
                  <c:v>37506</c:v>
                </c:pt>
                <c:pt idx="600">
                  <c:v>37507</c:v>
                </c:pt>
                <c:pt idx="601">
                  <c:v>37508</c:v>
                </c:pt>
                <c:pt idx="602">
                  <c:v>37509</c:v>
                </c:pt>
                <c:pt idx="603">
                  <c:v>37510</c:v>
                </c:pt>
                <c:pt idx="604">
                  <c:v>37511</c:v>
                </c:pt>
                <c:pt idx="605">
                  <c:v>37512</c:v>
                </c:pt>
                <c:pt idx="606">
                  <c:v>37513</c:v>
                </c:pt>
                <c:pt idx="607">
                  <c:v>37514</c:v>
                </c:pt>
                <c:pt idx="608">
                  <c:v>37515</c:v>
                </c:pt>
                <c:pt idx="609">
                  <c:v>37516</c:v>
                </c:pt>
                <c:pt idx="610">
                  <c:v>37517</c:v>
                </c:pt>
                <c:pt idx="611">
                  <c:v>37518</c:v>
                </c:pt>
                <c:pt idx="612">
                  <c:v>37519</c:v>
                </c:pt>
                <c:pt idx="613">
                  <c:v>37520</c:v>
                </c:pt>
                <c:pt idx="614">
                  <c:v>37521</c:v>
                </c:pt>
                <c:pt idx="615">
                  <c:v>37522</c:v>
                </c:pt>
                <c:pt idx="616">
                  <c:v>37523</c:v>
                </c:pt>
                <c:pt idx="617">
                  <c:v>37524</c:v>
                </c:pt>
                <c:pt idx="618">
                  <c:v>37525</c:v>
                </c:pt>
                <c:pt idx="619">
                  <c:v>37526</c:v>
                </c:pt>
                <c:pt idx="620">
                  <c:v>37527</c:v>
                </c:pt>
                <c:pt idx="621">
                  <c:v>37528</c:v>
                </c:pt>
                <c:pt idx="622">
                  <c:v>37529</c:v>
                </c:pt>
                <c:pt idx="623">
                  <c:v>37530</c:v>
                </c:pt>
                <c:pt idx="624">
                  <c:v>37531</c:v>
                </c:pt>
                <c:pt idx="625">
                  <c:v>37532</c:v>
                </c:pt>
                <c:pt idx="626">
                  <c:v>37533</c:v>
                </c:pt>
                <c:pt idx="627">
                  <c:v>37534</c:v>
                </c:pt>
                <c:pt idx="628">
                  <c:v>37535</c:v>
                </c:pt>
                <c:pt idx="629">
                  <c:v>37536</c:v>
                </c:pt>
                <c:pt idx="630">
                  <c:v>37537</c:v>
                </c:pt>
                <c:pt idx="631">
                  <c:v>37538</c:v>
                </c:pt>
                <c:pt idx="632">
                  <c:v>37539</c:v>
                </c:pt>
                <c:pt idx="633">
                  <c:v>37540</c:v>
                </c:pt>
                <c:pt idx="634">
                  <c:v>37541</c:v>
                </c:pt>
                <c:pt idx="635">
                  <c:v>37542</c:v>
                </c:pt>
                <c:pt idx="636">
                  <c:v>37543</c:v>
                </c:pt>
                <c:pt idx="637">
                  <c:v>37544</c:v>
                </c:pt>
                <c:pt idx="638">
                  <c:v>37545</c:v>
                </c:pt>
                <c:pt idx="639">
                  <c:v>37546</c:v>
                </c:pt>
                <c:pt idx="640">
                  <c:v>37547</c:v>
                </c:pt>
                <c:pt idx="641">
                  <c:v>37548</c:v>
                </c:pt>
                <c:pt idx="642">
                  <c:v>37549</c:v>
                </c:pt>
                <c:pt idx="643">
                  <c:v>37550</c:v>
                </c:pt>
                <c:pt idx="644">
                  <c:v>37551</c:v>
                </c:pt>
                <c:pt idx="645">
                  <c:v>37552</c:v>
                </c:pt>
                <c:pt idx="646">
                  <c:v>37553</c:v>
                </c:pt>
                <c:pt idx="647">
                  <c:v>37554</c:v>
                </c:pt>
                <c:pt idx="648">
                  <c:v>37555</c:v>
                </c:pt>
                <c:pt idx="649">
                  <c:v>37556</c:v>
                </c:pt>
                <c:pt idx="650">
                  <c:v>37557</c:v>
                </c:pt>
                <c:pt idx="651">
                  <c:v>37558</c:v>
                </c:pt>
                <c:pt idx="652">
                  <c:v>37559</c:v>
                </c:pt>
                <c:pt idx="653">
                  <c:v>37560</c:v>
                </c:pt>
                <c:pt idx="654">
                  <c:v>37561</c:v>
                </c:pt>
                <c:pt idx="655">
                  <c:v>37562</c:v>
                </c:pt>
                <c:pt idx="656">
                  <c:v>37563</c:v>
                </c:pt>
                <c:pt idx="657">
                  <c:v>37564</c:v>
                </c:pt>
                <c:pt idx="658">
                  <c:v>37565</c:v>
                </c:pt>
                <c:pt idx="659">
                  <c:v>37566</c:v>
                </c:pt>
                <c:pt idx="660">
                  <c:v>37567</c:v>
                </c:pt>
                <c:pt idx="661">
                  <c:v>37568</c:v>
                </c:pt>
                <c:pt idx="662">
                  <c:v>37569</c:v>
                </c:pt>
                <c:pt idx="663">
                  <c:v>37570</c:v>
                </c:pt>
                <c:pt idx="664">
                  <c:v>37571</c:v>
                </c:pt>
                <c:pt idx="665">
                  <c:v>37572</c:v>
                </c:pt>
                <c:pt idx="666">
                  <c:v>37573</c:v>
                </c:pt>
                <c:pt idx="667">
                  <c:v>37574</c:v>
                </c:pt>
                <c:pt idx="668">
                  <c:v>37575</c:v>
                </c:pt>
                <c:pt idx="669">
                  <c:v>37576</c:v>
                </c:pt>
                <c:pt idx="670">
                  <c:v>37577</c:v>
                </c:pt>
                <c:pt idx="671">
                  <c:v>37578</c:v>
                </c:pt>
                <c:pt idx="672">
                  <c:v>37579</c:v>
                </c:pt>
                <c:pt idx="673">
                  <c:v>37580</c:v>
                </c:pt>
                <c:pt idx="674">
                  <c:v>37581</c:v>
                </c:pt>
                <c:pt idx="675">
                  <c:v>37582</c:v>
                </c:pt>
                <c:pt idx="676">
                  <c:v>37583</c:v>
                </c:pt>
                <c:pt idx="677">
                  <c:v>37584</c:v>
                </c:pt>
                <c:pt idx="678">
                  <c:v>37585</c:v>
                </c:pt>
                <c:pt idx="679">
                  <c:v>37586</c:v>
                </c:pt>
                <c:pt idx="680">
                  <c:v>37587</c:v>
                </c:pt>
                <c:pt idx="681">
                  <c:v>37588</c:v>
                </c:pt>
                <c:pt idx="682">
                  <c:v>37589</c:v>
                </c:pt>
                <c:pt idx="683">
                  <c:v>37590</c:v>
                </c:pt>
                <c:pt idx="684">
                  <c:v>37591</c:v>
                </c:pt>
                <c:pt idx="685">
                  <c:v>37592</c:v>
                </c:pt>
                <c:pt idx="686">
                  <c:v>37593</c:v>
                </c:pt>
                <c:pt idx="687">
                  <c:v>37594</c:v>
                </c:pt>
                <c:pt idx="688">
                  <c:v>37595</c:v>
                </c:pt>
                <c:pt idx="689">
                  <c:v>37596</c:v>
                </c:pt>
                <c:pt idx="690">
                  <c:v>37597</c:v>
                </c:pt>
                <c:pt idx="691">
                  <c:v>37598</c:v>
                </c:pt>
                <c:pt idx="692">
                  <c:v>37599</c:v>
                </c:pt>
                <c:pt idx="693">
                  <c:v>37600</c:v>
                </c:pt>
                <c:pt idx="694">
                  <c:v>37601</c:v>
                </c:pt>
                <c:pt idx="695">
                  <c:v>37602</c:v>
                </c:pt>
                <c:pt idx="696">
                  <c:v>37603</c:v>
                </c:pt>
                <c:pt idx="697">
                  <c:v>37604</c:v>
                </c:pt>
                <c:pt idx="698">
                  <c:v>37605</c:v>
                </c:pt>
                <c:pt idx="699">
                  <c:v>37606</c:v>
                </c:pt>
                <c:pt idx="700">
                  <c:v>37607</c:v>
                </c:pt>
                <c:pt idx="701">
                  <c:v>37608</c:v>
                </c:pt>
                <c:pt idx="702">
                  <c:v>37609</c:v>
                </c:pt>
                <c:pt idx="703">
                  <c:v>37610</c:v>
                </c:pt>
                <c:pt idx="704">
                  <c:v>37611</c:v>
                </c:pt>
                <c:pt idx="705">
                  <c:v>37612</c:v>
                </c:pt>
                <c:pt idx="706">
                  <c:v>37613</c:v>
                </c:pt>
                <c:pt idx="707">
                  <c:v>37614</c:v>
                </c:pt>
                <c:pt idx="708">
                  <c:v>37615</c:v>
                </c:pt>
                <c:pt idx="709">
                  <c:v>37616</c:v>
                </c:pt>
                <c:pt idx="710">
                  <c:v>37617</c:v>
                </c:pt>
                <c:pt idx="711">
                  <c:v>37618</c:v>
                </c:pt>
                <c:pt idx="712">
                  <c:v>37619</c:v>
                </c:pt>
                <c:pt idx="713">
                  <c:v>37620</c:v>
                </c:pt>
                <c:pt idx="714">
                  <c:v>37621</c:v>
                </c:pt>
                <c:pt idx="715">
                  <c:v>37622</c:v>
                </c:pt>
                <c:pt idx="716">
                  <c:v>37623</c:v>
                </c:pt>
                <c:pt idx="717">
                  <c:v>37624</c:v>
                </c:pt>
                <c:pt idx="718">
                  <c:v>37625</c:v>
                </c:pt>
                <c:pt idx="719">
                  <c:v>37626</c:v>
                </c:pt>
                <c:pt idx="720">
                  <c:v>37627</c:v>
                </c:pt>
                <c:pt idx="721">
                  <c:v>37628</c:v>
                </c:pt>
                <c:pt idx="722">
                  <c:v>37629</c:v>
                </c:pt>
                <c:pt idx="723">
                  <c:v>37630</c:v>
                </c:pt>
                <c:pt idx="724">
                  <c:v>37631</c:v>
                </c:pt>
                <c:pt idx="725">
                  <c:v>37632</c:v>
                </c:pt>
                <c:pt idx="726">
                  <c:v>37633</c:v>
                </c:pt>
                <c:pt idx="727">
                  <c:v>37634</c:v>
                </c:pt>
                <c:pt idx="728">
                  <c:v>37635</c:v>
                </c:pt>
                <c:pt idx="729">
                  <c:v>37636</c:v>
                </c:pt>
                <c:pt idx="730">
                  <c:v>37637</c:v>
                </c:pt>
                <c:pt idx="731">
                  <c:v>37638</c:v>
                </c:pt>
                <c:pt idx="732">
                  <c:v>37639</c:v>
                </c:pt>
                <c:pt idx="733">
                  <c:v>37640</c:v>
                </c:pt>
                <c:pt idx="734">
                  <c:v>37641</c:v>
                </c:pt>
                <c:pt idx="735">
                  <c:v>37642</c:v>
                </c:pt>
                <c:pt idx="736">
                  <c:v>37643</c:v>
                </c:pt>
                <c:pt idx="737">
                  <c:v>37644</c:v>
                </c:pt>
                <c:pt idx="738">
                  <c:v>37645</c:v>
                </c:pt>
                <c:pt idx="739">
                  <c:v>37646</c:v>
                </c:pt>
                <c:pt idx="740">
                  <c:v>37647</c:v>
                </c:pt>
                <c:pt idx="741">
                  <c:v>37648</c:v>
                </c:pt>
                <c:pt idx="742">
                  <c:v>37649</c:v>
                </c:pt>
                <c:pt idx="743">
                  <c:v>37650</c:v>
                </c:pt>
                <c:pt idx="744">
                  <c:v>37651</c:v>
                </c:pt>
                <c:pt idx="745">
                  <c:v>37652</c:v>
                </c:pt>
                <c:pt idx="746">
                  <c:v>37653</c:v>
                </c:pt>
                <c:pt idx="747">
                  <c:v>37654</c:v>
                </c:pt>
                <c:pt idx="748">
                  <c:v>37655</c:v>
                </c:pt>
                <c:pt idx="749">
                  <c:v>37656</c:v>
                </c:pt>
                <c:pt idx="750">
                  <c:v>37657</c:v>
                </c:pt>
                <c:pt idx="751">
                  <c:v>37658</c:v>
                </c:pt>
                <c:pt idx="752">
                  <c:v>37659</c:v>
                </c:pt>
                <c:pt idx="753">
                  <c:v>37660</c:v>
                </c:pt>
                <c:pt idx="754">
                  <c:v>37661</c:v>
                </c:pt>
                <c:pt idx="755">
                  <c:v>37662</c:v>
                </c:pt>
                <c:pt idx="756">
                  <c:v>37663</c:v>
                </c:pt>
                <c:pt idx="757">
                  <c:v>37664</c:v>
                </c:pt>
                <c:pt idx="758">
                  <c:v>37665</c:v>
                </c:pt>
                <c:pt idx="759">
                  <c:v>37666</c:v>
                </c:pt>
                <c:pt idx="760">
                  <c:v>37667</c:v>
                </c:pt>
                <c:pt idx="761">
                  <c:v>37668</c:v>
                </c:pt>
                <c:pt idx="762">
                  <c:v>37669</c:v>
                </c:pt>
                <c:pt idx="763">
                  <c:v>37670</c:v>
                </c:pt>
                <c:pt idx="764">
                  <c:v>37671</c:v>
                </c:pt>
                <c:pt idx="765">
                  <c:v>37672</c:v>
                </c:pt>
                <c:pt idx="766">
                  <c:v>37673</c:v>
                </c:pt>
                <c:pt idx="767">
                  <c:v>37674</c:v>
                </c:pt>
                <c:pt idx="768">
                  <c:v>37675</c:v>
                </c:pt>
                <c:pt idx="769">
                  <c:v>37676</c:v>
                </c:pt>
                <c:pt idx="770">
                  <c:v>37677</c:v>
                </c:pt>
                <c:pt idx="771">
                  <c:v>37678</c:v>
                </c:pt>
                <c:pt idx="772">
                  <c:v>37679</c:v>
                </c:pt>
                <c:pt idx="773">
                  <c:v>37680</c:v>
                </c:pt>
                <c:pt idx="774">
                  <c:v>37681</c:v>
                </c:pt>
                <c:pt idx="775">
                  <c:v>37682</c:v>
                </c:pt>
                <c:pt idx="776">
                  <c:v>37683</c:v>
                </c:pt>
                <c:pt idx="777">
                  <c:v>37684</c:v>
                </c:pt>
                <c:pt idx="778">
                  <c:v>37685</c:v>
                </c:pt>
                <c:pt idx="779">
                  <c:v>37686</c:v>
                </c:pt>
                <c:pt idx="780">
                  <c:v>37687</c:v>
                </c:pt>
                <c:pt idx="781">
                  <c:v>37688</c:v>
                </c:pt>
                <c:pt idx="782">
                  <c:v>37689</c:v>
                </c:pt>
                <c:pt idx="783">
                  <c:v>37690</c:v>
                </c:pt>
                <c:pt idx="784">
                  <c:v>37691</c:v>
                </c:pt>
                <c:pt idx="785">
                  <c:v>37692</c:v>
                </c:pt>
                <c:pt idx="786">
                  <c:v>37693</c:v>
                </c:pt>
                <c:pt idx="787">
                  <c:v>37694</c:v>
                </c:pt>
                <c:pt idx="788">
                  <c:v>37695</c:v>
                </c:pt>
                <c:pt idx="789">
                  <c:v>37696</c:v>
                </c:pt>
                <c:pt idx="790">
                  <c:v>37697</c:v>
                </c:pt>
                <c:pt idx="791">
                  <c:v>37698</c:v>
                </c:pt>
                <c:pt idx="792">
                  <c:v>37699</c:v>
                </c:pt>
                <c:pt idx="793">
                  <c:v>37700</c:v>
                </c:pt>
                <c:pt idx="794">
                  <c:v>37701</c:v>
                </c:pt>
                <c:pt idx="795">
                  <c:v>37702</c:v>
                </c:pt>
                <c:pt idx="796">
                  <c:v>37703</c:v>
                </c:pt>
                <c:pt idx="797">
                  <c:v>37704</c:v>
                </c:pt>
                <c:pt idx="798">
                  <c:v>37705</c:v>
                </c:pt>
                <c:pt idx="799">
                  <c:v>37706</c:v>
                </c:pt>
                <c:pt idx="800">
                  <c:v>37707</c:v>
                </c:pt>
                <c:pt idx="801">
                  <c:v>37708</c:v>
                </c:pt>
                <c:pt idx="802">
                  <c:v>37709</c:v>
                </c:pt>
                <c:pt idx="803">
                  <c:v>37710</c:v>
                </c:pt>
                <c:pt idx="804">
                  <c:v>37711</c:v>
                </c:pt>
                <c:pt idx="805">
                  <c:v>37712</c:v>
                </c:pt>
                <c:pt idx="806">
                  <c:v>37713</c:v>
                </c:pt>
                <c:pt idx="807">
                  <c:v>37714</c:v>
                </c:pt>
                <c:pt idx="808">
                  <c:v>37715</c:v>
                </c:pt>
                <c:pt idx="809">
                  <c:v>37716</c:v>
                </c:pt>
                <c:pt idx="810">
                  <c:v>37717</c:v>
                </c:pt>
                <c:pt idx="811">
                  <c:v>37718</c:v>
                </c:pt>
                <c:pt idx="812">
                  <c:v>37719</c:v>
                </c:pt>
                <c:pt idx="813">
                  <c:v>37720</c:v>
                </c:pt>
                <c:pt idx="814">
                  <c:v>37721</c:v>
                </c:pt>
                <c:pt idx="815">
                  <c:v>37722</c:v>
                </c:pt>
                <c:pt idx="816">
                  <c:v>37723</c:v>
                </c:pt>
                <c:pt idx="817">
                  <c:v>37724</c:v>
                </c:pt>
                <c:pt idx="818">
                  <c:v>37725</c:v>
                </c:pt>
                <c:pt idx="819">
                  <c:v>37726</c:v>
                </c:pt>
                <c:pt idx="820">
                  <c:v>37727</c:v>
                </c:pt>
                <c:pt idx="821">
                  <c:v>37728</c:v>
                </c:pt>
                <c:pt idx="822">
                  <c:v>37729</c:v>
                </c:pt>
                <c:pt idx="823">
                  <c:v>37730</c:v>
                </c:pt>
                <c:pt idx="824">
                  <c:v>37731</c:v>
                </c:pt>
                <c:pt idx="825">
                  <c:v>37732</c:v>
                </c:pt>
                <c:pt idx="826">
                  <c:v>37733</c:v>
                </c:pt>
                <c:pt idx="827">
                  <c:v>37734</c:v>
                </c:pt>
                <c:pt idx="828">
                  <c:v>37735</c:v>
                </c:pt>
                <c:pt idx="829">
                  <c:v>37736</c:v>
                </c:pt>
                <c:pt idx="830">
                  <c:v>37737</c:v>
                </c:pt>
                <c:pt idx="831">
                  <c:v>37738</c:v>
                </c:pt>
                <c:pt idx="832">
                  <c:v>37739</c:v>
                </c:pt>
                <c:pt idx="833">
                  <c:v>37740</c:v>
                </c:pt>
                <c:pt idx="834">
                  <c:v>37741</c:v>
                </c:pt>
                <c:pt idx="835">
                  <c:v>37742</c:v>
                </c:pt>
                <c:pt idx="836">
                  <c:v>37743</c:v>
                </c:pt>
                <c:pt idx="837">
                  <c:v>37744</c:v>
                </c:pt>
                <c:pt idx="838">
                  <c:v>37745</c:v>
                </c:pt>
                <c:pt idx="839">
                  <c:v>37746</c:v>
                </c:pt>
                <c:pt idx="840">
                  <c:v>37747</c:v>
                </c:pt>
                <c:pt idx="841">
                  <c:v>37748</c:v>
                </c:pt>
                <c:pt idx="842">
                  <c:v>37749</c:v>
                </c:pt>
                <c:pt idx="843">
                  <c:v>37750</c:v>
                </c:pt>
                <c:pt idx="844">
                  <c:v>37751</c:v>
                </c:pt>
                <c:pt idx="845">
                  <c:v>37752</c:v>
                </c:pt>
                <c:pt idx="846">
                  <c:v>37753</c:v>
                </c:pt>
                <c:pt idx="847">
                  <c:v>37754</c:v>
                </c:pt>
                <c:pt idx="848">
                  <c:v>37755</c:v>
                </c:pt>
                <c:pt idx="849">
                  <c:v>37756</c:v>
                </c:pt>
                <c:pt idx="850">
                  <c:v>37757</c:v>
                </c:pt>
                <c:pt idx="851">
                  <c:v>37758</c:v>
                </c:pt>
                <c:pt idx="852">
                  <c:v>37759</c:v>
                </c:pt>
                <c:pt idx="853">
                  <c:v>37760</c:v>
                </c:pt>
                <c:pt idx="854">
                  <c:v>37761</c:v>
                </c:pt>
                <c:pt idx="855">
                  <c:v>37762</c:v>
                </c:pt>
                <c:pt idx="856">
                  <c:v>37763</c:v>
                </c:pt>
                <c:pt idx="857">
                  <c:v>37764</c:v>
                </c:pt>
                <c:pt idx="858">
                  <c:v>37765</c:v>
                </c:pt>
                <c:pt idx="859">
                  <c:v>37766</c:v>
                </c:pt>
                <c:pt idx="860">
                  <c:v>37767</c:v>
                </c:pt>
                <c:pt idx="861">
                  <c:v>37768</c:v>
                </c:pt>
                <c:pt idx="862">
                  <c:v>37769</c:v>
                </c:pt>
                <c:pt idx="863">
                  <c:v>37770</c:v>
                </c:pt>
                <c:pt idx="864">
                  <c:v>37771</c:v>
                </c:pt>
                <c:pt idx="865">
                  <c:v>37772</c:v>
                </c:pt>
                <c:pt idx="866">
                  <c:v>37773</c:v>
                </c:pt>
                <c:pt idx="867">
                  <c:v>37774</c:v>
                </c:pt>
                <c:pt idx="868">
                  <c:v>37775</c:v>
                </c:pt>
                <c:pt idx="869">
                  <c:v>37776</c:v>
                </c:pt>
                <c:pt idx="870">
                  <c:v>37777</c:v>
                </c:pt>
                <c:pt idx="871">
                  <c:v>37778</c:v>
                </c:pt>
                <c:pt idx="872">
                  <c:v>37779</c:v>
                </c:pt>
                <c:pt idx="873">
                  <c:v>37780</c:v>
                </c:pt>
                <c:pt idx="874">
                  <c:v>37781</c:v>
                </c:pt>
                <c:pt idx="875">
                  <c:v>37782</c:v>
                </c:pt>
                <c:pt idx="876">
                  <c:v>37783</c:v>
                </c:pt>
                <c:pt idx="877">
                  <c:v>37784</c:v>
                </c:pt>
                <c:pt idx="878">
                  <c:v>37785</c:v>
                </c:pt>
                <c:pt idx="879">
                  <c:v>37786</c:v>
                </c:pt>
                <c:pt idx="880">
                  <c:v>37787</c:v>
                </c:pt>
                <c:pt idx="881">
                  <c:v>37788</c:v>
                </c:pt>
                <c:pt idx="882">
                  <c:v>37789</c:v>
                </c:pt>
                <c:pt idx="883">
                  <c:v>37790</c:v>
                </c:pt>
                <c:pt idx="884">
                  <c:v>37791</c:v>
                </c:pt>
                <c:pt idx="885">
                  <c:v>37792</c:v>
                </c:pt>
                <c:pt idx="886">
                  <c:v>37793</c:v>
                </c:pt>
                <c:pt idx="887">
                  <c:v>37794</c:v>
                </c:pt>
                <c:pt idx="888">
                  <c:v>37795</c:v>
                </c:pt>
                <c:pt idx="889">
                  <c:v>37796</c:v>
                </c:pt>
                <c:pt idx="890">
                  <c:v>37797</c:v>
                </c:pt>
                <c:pt idx="891">
                  <c:v>37798</c:v>
                </c:pt>
                <c:pt idx="892">
                  <c:v>37799</c:v>
                </c:pt>
                <c:pt idx="893">
                  <c:v>37800</c:v>
                </c:pt>
                <c:pt idx="894">
                  <c:v>37801</c:v>
                </c:pt>
                <c:pt idx="895">
                  <c:v>37802</c:v>
                </c:pt>
                <c:pt idx="896">
                  <c:v>37803</c:v>
                </c:pt>
                <c:pt idx="897">
                  <c:v>37804</c:v>
                </c:pt>
                <c:pt idx="898">
                  <c:v>37805</c:v>
                </c:pt>
                <c:pt idx="899">
                  <c:v>37806</c:v>
                </c:pt>
                <c:pt idx="900">
                  <c:v>37807</c:v>
                </c:pt>
                <c:pt idx="901">
                  <c:v>37808</c:v>
                </c:pt>
                <c:pt idx="902">
                  <c:v>37809</c:v>
                </c:pt>
                <c:pt idx="903">
                  <c:v>37810</c:v>
                </c:pt>
                <c:pt idx="904">
                  <c:v>37811</c:v>
                </c:pt>
                <c:pt idx="905">
                  <c:v>37812</c:v>
                </c:pt>
                <c:pt idx="906">
                  <c:v>37813</c:v>
                </c:pt>
                <c:pt idx="907">
                  <c:v>37814</c:v>
                </c:pt>
                <c:pt idx="908">
                  <c:v>37815</c:v>
                </c:pt>
                <c:pt idx="909">
                  <c:v>37816</c:v>
                </c:pt>
                <c:pt idx="910">
                  <c:v>37817</c:v>
                </c:pt>
                <c:pt idx="911">
                  <c:v>37818</c:v>
                </c:pt>
                <c:pt idx="912">
                  <c:v>37819</c:v>
                </c:pt>
                <c:pt idx="913">
                  <c:v>37820</c:v>
                </c:pt>
                <c:pt idx="914">
                  <c:v>37821</c:v>
                </c:pt>
                <c:pt idx="915">
                  <c:v>37822</c:v>
                </c:pt>
                <c:pt idx="916">
                  <c:v>37823</c:v>
                </c:pt>
                <c:pt idx="917">
                  <c:v>37824</c:v>
                </c:pt>
                <c:pt idx="918">
                  <c:v>37825</c:v>
                </c:pt>
                <c:pt idx="919">
                  <c:v>37826</c:v>
                </c:pt>
                <c:pt idx="920">
                  <c:v>37827</c:v>
                </c:pt>
                <c:pt idx="921">
                  <c:v>37828</c:v>
                </c:pt>
                <c:pt idx="922">
                  <c:v>37829</c:v>
                </c:pt>
                <c:pt idx="923">
                  <c:v>37830</c:v>
                </c:pt>
                <c:pt idx="924">
                  <c:v>37831</c:v>
                </c:pt>
                <c:pt idx="925">
                  <c:v>37832</c:v>
                </c:pt>
                <c:pt idx="926">
                  <c:v>37833</c:v>
                </c:pt>
                <c:pt idx="927">
                  <c:v>37834</c:v>
                </c:pt>
                <c:pt idx="928">
                  <c:v>37835</c:v>
                </c:pt>
                <c:pt idx="929">
                  <c:v>37836</c:v>
                </c:pt>
                <c:pt idx="930">
                  <c:v>37837</c:v>
                </c:pt>
                <c:pt idx="931">
                  <c:v>37838</c:v>
                </c:pt>
                <c:pt idx="932">
                  <c:v>37839</c:v>
                </c:pt>
                <c:pt idx="933">
                  <c:v>37840</c:v>
                </c:pt>
                <c:pt idx="934">
                  <c:v>37841</c:v>
                </c:pt>
                <c:pt idx="935">
                  <c:v>37842</c:v>
                </c:pt>
                <c:pt idx="936">
                  <c:v>37843</c:v>
                </c:pt>
                <c:pt idx="937">
                  <c:v>37844</c:v>
                </c:pt>
                <c:pt idx="938">
                  <c:v>37845</c:v>
                </c:pt>
                <c:pt idx="939">
                  <c:v>37846</c:v>
                </c:pt>
                <c:pt idx="940">
                  <c:v>37847</c:v>
                </c:pt>
                <c:pt idx="941">
                  <c:v>37848</c:v>
                </c:pt>
                <c:pt idx="942">
                  <c:v>37849</c:v>
                </c:pt>
                <c:pt idx="943">
                  <c:v>37850</c:v>
                </c:pt>
                <c:pt idx="944">
                  <c:v>37851</c:v>
                </c:pt>
                <c:pt idx="945">
                  <c:v>37852</c:v>
                </c:pt>
                <c:pt idx="946">
                  <c:v>37853</c:v>
                </c:pt>
                <c:pt idx="947">
                  <c:v>37854</c:v>
                </c:pt>
                <c:pt idx="948">
                  <c:v>37855</c:v>
                </c:pt>
                <c:pt idx="949">
                  <c:v>37856</c:v>
                </c:pt>
                <c:pt idx="950">
                  <c:v>37857</c:v>
                </c:pt>
                <c:pt idx="951">
                  <c:v>37858</c:v>
                </c:pt>
                <c:pt idx="952">
                  <c:v>37859</c:v>
                </c:pt>
                <c:pt idx="953">
                  <c:v>37860</c:v>
                </c:pt>
                <c:pt idx="954">
                  <c:v>37861</c:v>
                </c:pt>
                <c:pt idx="955">
                  <c:v>37862</c:v>
                </c:pt>
                <c:pt idx="956">
                  <c:v>37863</c:v>
                </c:pt>
                <c:pt idx="957">
                  <c:v>37864</c:v>
                </c:pt>
                <c:pt idx="958">
                  <c:v>37865</c:v>
                </c:pt>
                <c:pt idx="959">
                  <c:v>37866</c:v>
                </c:pt>
                <c:pt idx="960">
                  <c:v>37867</c:v>
                </c:pt>
                <c:pt idx="961">
                  <c:v>37868</c:v>
                </c:pt>
                <c:pt idx="962">
                  <c:v>37869</c:v>
                </c:pt>
                <c:pt idx="963">
                  <c:v>37870</c:v>
                </c:pt>
                <c:pt idx="964">
                  <c:v>37871</c:v>
                </c:pt>
                <c:pt idx="965">
                  <c:v>37872</c:v>
                </c:pt>
                <c:pt idx="966">
                  <c:v>37873</c:v>
                </c:pt>
                <c:pt idx="967">
                  <c:v>37874</c:v>
                </c:pt>
                <c:pt idx="968">
                  <c:v>37875</c:v>
                </c:pt>
                <c:pt idx="969">
                  <c:v>37876</c:v>
                </c:pt>
                <c:pt idx="970">
                  <c:v>37877</c:v>
                </c:pt>
                <c:pt idx="971">
                  <c:v>37878</c:v>
                </c:pt>
                <c:pt idx="972">
                  <c:v>37879</c:v>
                </c:pt>
                <c:pt idx="973">
                  <c:v>37880</c:v>
                </c:pt>
                <c:pt idx="974">
                  <c:v>37881</c:v>
                </c:pt>
                <c:pt idx="975">
                  <c:v>37882</c:v>
                </c:pt>
                <c:pt idx="976">
                  <c:v>37883</c:v>
                </c:pt>
                <c:pt idx="977">
                  <c:v>37884</c:v>
                </c:pt>
                <c:pt idx="978">
                  <c:v>37885</c:v>
                </c:pt>
                <c:pt idx="979">
                  <c:v>37886</c:v>
                </c:pt>
                <c:pt idx="980">
                  <c:v>37887</c:v>
                </c:pt>
                <c:pt idx="981">
                  <c:v>37888</c:v>
                </c:pt>
                <c:pt idx="982">
                  <c:v>37889</c:v>
                </c:pt>
                <c:pt idx="983">
                  <c:v>37890</c:v>
                </c:pt>
                <c:pt idx="984">
                  <c:v>37891</c:v>
                </c:pt>
                <c:pt idx="985">
                  <c:v>37892</c:v>
                </c:pt>
                <c:pt idx="986">
                  <c:v>37893</c:v>
                </c:pt>
                <c:pt idx="987">
                  <c:v>37894</c:v>
                </c:pt>
                <c:pt idx="988">
                  <c:v>37895</c:v>
                </c:pt>
                <c:pt idx="989">
                  <c:v>37896</c:v>
                </c:pt>
                <c:pt idx="990">
                  <c:v>37897</c:v>
                </c:pt>
                <c:pt idx="991">
                  <c:v>37898</c:v>
                </c:pt>
                <c:pt idx="992">
                  <c:v>37899</c:v>
                </c:pt>
                <c:pt idx="993">
                  <c:v>37900</c:v>
                </c:pt>
                <c:pt idx="994">
                  <c:v>37901</c:v>
                </c:pt>
                <c:pt idx="995">
                  <c:v>37902</c:v>
                </c:pt>
                <c:pt idx="996">
                  <c:v>37903</c:v>
                </c:pt>
                <c:pt idx="997">
                  <c:v>37904</c:v>
                </c:pt>
                <c:pt idx="998">
                  <c:v>37905</c:v>
                </c:pt>
                <c:pt idx="999">
                  <c:v>37906</c:v>
                </c:pt>
                <c:pt idx="1000">
                  <c:v>37907</c:v>
                </c:pt>
                <c:pt idx="1001">
                  <c:v>37908</c:v>
                </c:pt>
                <c:pt idx="1002">
                  <c:v>37909</c:v>
                </c:pt>
                <c:pt idx="1003">
                  <c:v>37910</c:v>
                </c:pt>
                <c:pt idx="1004">
                  <c:v>37911</c:v>
                </c:pt>
                <c:pt idx="1005">
                  <c:v>37912</c:v>
                </c:pt>
                <c:pt idx="1006">
                  <c:v>37913</c:v>
                </c:pt>
                <c:pt idx="1007">
                  <c:v>37914</c:v>
                </c:pt>
                <c:pt idx="1008">
                  <c:v>37915</c:v>
                </c:pt>
                <c:pt idx="1009">
                  <c:v>37916</c:v>
                </c:pt>
                <c:pt idx="1010">
                  <c:v>37917</c:v>
                </c:pt>
                <c:pt idx="1011">
                  <c:v>37918</c:v>
                </c:pt>
                <c:pt idx="1012">
                  <c:v>37919</c:v>
                </c:pt>
                <c:pt idx="1013">
                  <c:v>37920</c:v>
                </c:pt>
                <c:pt idx="1014">
                  <c:v>37921</c:v>
                </c:pt>
                <c:pt idx="1015">
                  <c:v>37922</c:v>
                </c:pt>
                <c:pt idx="1016">
                  <c:v>37923</c:v>
                </c:pt>
                <c:pt idx="1017">
                  <c:v>37924</c:v>
                </c:pt>
                <c:pt idx="1018">
                  <c:v>37925</c:v>
                </c:pt>
                <c:pt idx="1019">
                  <c:v>37926</c:v>
                </c:pt>
                <c:pt idx="1020">
                  <c:v>37927</c:v>
                </c:pt>
                <c:pt idx="1021">
                  <c:v>37928</c:v>
                </c:pt>
                <c:pt idx="1022">
                  <c:v>37929</c:v>
                </c:pt>
                <c:pt idx="1023">
                  <c:v>37930</c:v>
                </c:pt>
                <c:pt idx="1024">
                  <c:v>37931</c:v>
                </c:pt>
                <c:pt idx="1025">
                  <c:v>37932</c:v>
                </c:pt>
                <c:pt idx="1026">
                  <c:v>37933</c:v>
                </c:pt>
                <c:pt idx="1027">
                  <c:v>37934</c:v>
                </c:pt>
                <c:pt idx="1028">
                  <c:v>37935</c:v>
                </c:pt>
                <c:pt idx="1029">
                  <c:v>37936</c:v>
                </c:pt>
                <c:pt idx="1030">
                  <c:v>37937</c:v>
                </c:pt>
                <c:pt idx="1031">
                  <c:v>37938</c:v>
                </c:pt>
                <c:pt idx="1032">
                  <c:v>37939</c:v>
                </c:pt>
                <c:pt idx="1033">
                  <c:v>37940</c:v>
                </c:pt>
                <c:pt idx="1034">
                  <c:v>37941</c:v>
                </c:pt>
                <c:pt idx="1035">
                  <c:v>37942</c:v>
                </c:pt>
                <c:pt idx="1036">
                  <c:v>37943</c:v>
                </c:pt>
                <c:pt idx="1037">
                  <c:v>37944</c:v>
                </c:pt>
                <c:pt idx="1038">
                  <c:v>37945</c:v>
                </c:pt>
                <c:pt idx="1039">
                  <c:v>37946</c:v>
                </c:pt>
                <c:pt idx="1040">
                  <c:v>37947</c:v>
                </c:pt>
                <c:pt idx="1041">
                  <c:v>37948</c:v>
                </c:pt>
                <c:pt idx="1042">
                  <c:v>37949</c:v>
                </c:pt>
                <c:pt idx="1043">
                  <c:v>37950</c:v>
                </c:pt>
                <c:pt idx="1044">
                  <c:v>37951</c:v>
                </c:pt>
                <c:pt idx="1045">
                  <c:v>37952</c:v>
                </c:pt>
                <c:pt idx="1046">
                  <c:v>37953</c:v>
                </c:pt>
                <c:pt idx="1047">
                  <c:v>37954</c:v>
                </c:pt>
                <c:pt idx="1048">
                  <c:v>37955</c:v>
                </c:pt>
                <c:pt idx="1049">
                  <c:v>37956</c:v>
                </c:pt>
                <c:pt idx="1050">
                  <c:v>37957</c:v>
                </c:pt>
                <c:pt idx="1051">
                  <c:v>37958</c:v>
                </c:pt>
                <c:pt idx="1052">
                  <c:v>37959</c:v>
                </c:pt>
                <c:pt idx="1053">
                  <c:v>37960</c:v>
                </c:pt>
                <c:pt idx="1054">
                  <c:v>37961</c:v>
                </c:pt>
                <c:pt idx="1055">
                  <c:v>37962</c:v>
                </c:pt>
                <c:pt idx="1056">
                  <c:v>37963</c:v>
                </c:pt>
                <c:pt idx="1057">
                  <c:v>37964</c:v>
                </c:pt>
                <c:pt idx="1058">
                  <c:v>37965</c:v>
                </c:pt>
                <c:pt idx="1059">
                  <c:v>37966</c:v>
                </c:pt>
                <c:pt idx="1060">
                  <c:v>37967</c:v>
                </c:pt>
                <c:pt idx="1061">
                  <c:v>37968</c:v>
                </c:pt>
                <c:pt idx="1062">
                  <c:v>37969</c:v>
                </c:pt>
                <c:pt idx="1063">
                  <c:v>37970</c:v>
                </c:pt>
                <c:pt idx="1064">
                  <c:v>37971</c:v>
                </c:pt>
                <c:pt idx="1065">
                  <c:v>37972</c:v>
                </c:pt>
                <c:pt idx="1066">
                  <c:v>37973</c:v>
                </c:pt>
                <c:pt idx="1067">
                  <c:v>37974</c:v>
                </c:pt>
                <c:pt idx="1068">
                  <c:v>37975</c:v>
                </c:pt>
                <c:pt idx="1069">
                  <c:v>37976</c:v>
                </c:pt>
                <c:pt idx="1070">
                  <c:v>37977</c:v>
                </c:pt>
                <c:pt idx="1071">
                  <c:v>37978</c:v>
                </c:pt>
                <c:pt idx="1072">
                  <c:v>37979</c:v>
                </c:pt>
                <c:pt idx="1073">
                  <c:v>37980</c:v>
                </c:pt>
                <c:pt idx="1074">
                  <c:v>37981</c:v>
                </c:pt>
                <c:pt idx="1075">
                  <c:v>37982</c:v>
                </c:pt>
                <c:pt idx="1076">
                  <c:v>37983</c:v>
                </c:pt>
                <c:pt idx="1077">
                  <c:v>37984</c:v>
                </c:pt>
                <c:pt idx="1078">
                  <c:v>37985</c:v>
                </c:pt>
                <c:pt idx="1079">
                  <c:v>37986</c:v>
                </c:pt>
                <c:pt idx="1080">
                  <c:v>37987</c:v>
                </c:pt>
                <c:pt idx="1081">
                  <c:v>37988</c:v>
                </c:pt>
                <c:pt idx="1082">
                  <c:v>37989</c:v>
                </c:pt>
                <c:pt idx="1083">
                  <c:v>37990</c:v>
                </c:pt>
                <c:pt idx="1084">
                  <c:v>37991</c:v>
                </c:pt>
                <c:pt idx="1085">
                  <c:v>37992</c:v>
                </c:pt>
                <c:pt idx="1086">
                  <c:v>37993</c:v>
                </c:pt>
                <c:pt idx="1087">
                  <c:v>37994</c:v>
                </c:pt>
                <c:pt idx="1088">
                  <c:v>37995</c:v>
                </c:pt>
                <c:pt idx="1089">
                  <c:v>37996</c:v>
                </c:pt>
                <c:pt idx="1090">
                  <c:v>37997</c:v>
                </c:pt>
                <c:pt idx="1091">
                  <c:v>37998</c:v>
                </c:pt>
                <c:pt idx="1092">
                  <c:v>37999</c:v>
                </c:pt>
                <c:pt idx="1093">
                  <c:v>38000</c:v>
                </c:pt>
                <c:pt idx="1094">
                  <c:v>38001</c:v>
                </c:pt>
                <c:pt idx="1095">
                  <c:v>38002</c:v>
                </c:pt>
                <c:pt idx="1096">
                  <c:v>38003</c:v>
                </c:pt>
                <c:pt idx="1097">
                  <c:v>38004</c:v>
                </c:pt>
                <c:pt idx="1098">
                  <c:v>38005</c:v>
                </c:pt>
                <c:pt idx="1099">
                  <c:v>38006</c:v>
                </c:pt>
                <c:pt idx="1100">
                  <c:v>38007</c:v>
                </c:pt>
                <c:pt idx="1101">
                  <c:v>38008</c:v>
                </c:pt>
                <c:pt idx="1102">
                  <c:v>38009</c:v>
                </c:pt>
                <c:pt idx="1103">
                  <c:v>38010</c:v>
                </c:pt>
                <c:pt idx="1104">
                  <c:v>38011</c:v>
                </c:pt>
                <c:pt idx="1105">
                  <c:v>38012</c:v>
                </c:pt>
                <c:pt idx="1106">
                  <c:v>38013</c:v>
                </c:pt>
                <c:pt idx="1107">
                  <c:v>38014</c:v>
                </c:pt>
                <c:pt idx="1108">
                  <c:v>38015</c:v>
                </c:pt>
                <c:pt idx="1109">
                  <c:v>38016</c:v>
                </c:pt>
                <c:pt idx="1110">
                  <c:v>38017</c:v>
                </c:pt>
                <c:pt idx="1111">
                  <c:v>38018</c:v>
                </c:pt>
                <c:pt idx="1112">
                  <c:v>38019</c:v>
                </c:pt>
                <c:pt idx="1113">
                  <c:v>38020</c:v>
                </c:pt>
                <c:pt idx="1114">
                  <c:v>38021</c:v>
                </c:pt>
                <c:pt idx="1115">
                  <c:v>38022</c:v>
                </c:pt>
                <c:pt idx="1116">
                  <c:v>38023</c:v>
                </c:pt>
                <c:pt idx="1117">
                  <c:v>38024</c:v>
                </c:pt>
                <c:pt idx="1118">
                  <c:v>38025</c:v>
                </c:pt>
                <c:pt idx="1119">
                  <c:v>38026</c:v>
                </c:pt>
                <c:pt idx="1120">
                  <c:v>38027</c:v>
                </c:pt>
                <c:pt idx="1121">
                  <c:v>38028</c:v>
                </c:pt>
                <c:pt idx="1122">
                  <c:v>38029</c:v>
                </c:pt>
                <c:pt idx="1123">
                  <c:v>38030</c:v>
                </c:pt>
                <c:pt idx="1124">
                  <c:v>38031</c:v>
                </c:pt>
                <c:pt idx="1125">
                  <c:v>38032</c:v>
                </c:pt>
                <c:pt idx="1126">
                  <c:v>38033</c:v>
                </c:pt>
                <c:pt idx="1127">
                  <c:v>38034</c:v>
                </c:pt>
                <c:pt idx="1128">
                  <c:v>38035</c:v>
                </c:pt>
                <c:pt idx="1129">
                  <c:v>38036</c:v>
                </c:pt>
                <c:pt idx="1130">
                  <c:v>38037</c:v>
                </c:pt>
                <c:pt idx="1131">
                  <c:v>38038</c:v>
                </c:pt>
                <c:pt idx="1132">
                  <c:v>38039</c:v>
                </c:pt>
                <c:pt idx="1133">
                  <c:v>38040</c:v>
                </c:pt>
                <c:pt idx="1134">
                  <c:v>38041</c:v>
                </c:pt>
                <c:pt idx="1135">
                  <c:v>38042</c:v>
                </c:pt>
                <c:pt idx="1136">
                  <c:v>38043</c:v>
                </c:pt>
                <c:pt idx="1137">
                  <c:v>38044</c:v>
                </c:pt>
                <c:pt idx="1138">
                  <c:v>38045</c:v>
                </c:pt>
                <c:pt idx="1139">
                  <c:v>38046</c:v>
                </c:pt>
                <c:pt idx="1140">
                  <c:v>38047</c:v>
                </c:pt>
                <c:pt idx="1141">
                  <c:v>38048</c:v>
                </c:pt>
                <c:pt idx="1142">
                  <c:v>38049</c:v>
                </c:pt>
                <c:pt idx="1143">
                  <c:v>38050</c:v>
                </c:pt>
                <c:pt idx="1144">
                  <c:v>38051</c:v>
                </c:pt>
                <c:pt idx="1145">
                  <c:v>38052</c:v>
                </c:pt>
                <c:pt idx="1146">
                  <c:v>38053</c:v>
                </c:pt>
                <c:pt idx="1147">
                  <c:v>38054</c:v>
                </c:pt>
                <c:pt idx="1148">
                  <c:v>38055</c:v>
                </c:pt>
                <c:pt idx="1149">
                  <c:v>38056</c:v>
                </c:pt>
                <c:pt idx="1150">
                  <c:v>38057</c:v>
                </c:pt>
                <c:pt idx="1151">
                  <c:v>38058</c:v>
                </c:pt>
                <c:pt idx="1152">
                  <c:v>38059</c:v>
                </c:pt>
                <c:pt idx="1153">
                  <c:v>38060</c:v>
                </c:pt>
                <c:pt idx="1154">
                  <c:v>38061</c:v>
                </c:pt>
                <c:pt idx="1155">
                  <c:v>38062</c:v>
                </c:pt>
                <c:pt idx="1156">
                  <c:v>38063</c:v>
                </c:pt>
                <c:pt idx="1157">
                  <c:v>38064</c:v>
                </c:pt>
                <c:pt idx="1158">
                  <c:v>38065</c:v>
                </c:pt>
                <c:pt idx="1159">
                  <c:v>38066</c:v>
                </c:pt>
                <c:pt idx="1160">
                  <c:v>38067</c:v>
                </c:pt>
                <c:pt idx="1161">
                  <c:v>38068</c:v>
                </c:pt>
                <c:pt idx="1162">
                  <c:v>38069</c:v>
                </c:pt>
                <c:pt idx="1163">
                  <c:v>38070</c:v>
                </c:pt>
                <c:pt idx="1164">
                  <c:v>38071</c:v>
                </c:pt>
                <c:pt idx="1165">
                  <c:v>38072</c:v>
                </c:pt>
                <c:pt idx="1166">
                  <c:v>38073</c:v>
                </c:pt>
                <c:pt idx="1167">
                  <c:v>38074</c:v>
                </c:pt>
                <c:pt idx="1168">
                  <c:v>38075</c:v>
                </c:pt>
                <c:pt idx="1169">
                  <c:v>38076</c:v>
                </c:pt>
                <c:pt idx="1170">
                  <c:v>38077</c:v>
                </c:pt>
                <c:pt idx="1171">
                  <c:v>38078</c:v>
                </c:pt>
                <c:pt idx="1172">
                  <c:v>38079</c:v>
                </c:pt>
                <c:pt idx="1173">
                  <c:v>38080</c:v>
                </c:pt>
                <c:pt idx="1174">
                  <c:v>38081</c:v>
                </c:pt>
                <c:pt idx="1175">
                  <c:v>38082</c:v>
                </c:pt>
                <c:pt idx="1176">
                  <c:v>38083</c:v>
                </c:pt>
                <c:pt idx="1177">
                  <c:v>38084</c:v>
                </c:pt>
                <c:pt idx="1178">
                  <c:v>38085</c:v>
                </c:pt>
                <c:pt idx="1179">
                  <c:v>38086</c:v>
                </c:pt>
                <c:pt idx="1180">
                  <c:v>38087</c:v>
                </c:pt>
                <c:pt idx="1181">
                  <c:v>38088</c:v>
                </c:pt>
                <c:pt idx="1182">
                  <c:v>38089</c:v>
                </c:pt>
                <c:pt idx="1183">
                  <c:v>38090</c:v>
                </c:pt>
                <c:pt idx="1184">
                  <c:v>38091</c:v>
                </c:pt>
                <c:pt idx="1185">
                  <c:v>38092</c:v>
                </c:pt>
                <c:pt idx="1186">
                  <c:v>38093</c:v>
                </c:pt>
                <c:pt idx="1187">
                  <c:v>38094</c:v>
                </c:pt>
                <c:pt idx="1188">
                  <c:v>38095</c:v>
                </c:pt>
                <c:pt idx="1189">
                  <c:v>38096</c:v>
                </c:pt>
                <c:pt idx="1190">
                  <c:v>38097</c:v>
                </c:pt>
                <c:pt idx="1191">
                  <c:v>38098</c:v>
                </c:pt>
                <c:pt idx="1192">
                  <c:v>38099</c:v>
                </c:pt>
                <c:pt idx="1193">
                  <c:v>38100</c:v>
                </c:pt>
                <c:pt idx="1194">
                  <c:v>38101</c:v>
                </c:pt>
                <c:pt idx="1195">
                  <c:v>38102</c:v>
                </c:pt>
                <c:pt idx="1196">
                  <c:v>38103</c:v>
                </c:pt>
                <c:pt idx="1197">
                  <c:v>38104</c:v>
                </c:pt>
                <c:pt idx="1198">
                  <c:v>38105</c:v>
                </c:pt>
                <c:pt idx="1199">
                  <c:v>38106</c:v>
                </c:pt>
                <c:pt idx="1200">
                  <c:v>38107</c:v>
                </c:pt>
                <c:pt idx="1201">
                  <c:v>38108</c:v>
                </c:pt>
                <c:pt idx="1202">
                  <c:v>38109</c:v>
                </c:pt>
                <c:pt idx="1203">
                  <c:v>38110</c:v>
                </c:pt>
                <c:pt idx="1204">
                  <c:v>38111</c:v>
                </c:pt>
                <c:pt idx="1205">
                  <c:v>38112</c:v>
                </c:pt>
                <c:pt idx="1206">
                  <c:v>38113</c:v>
                </c:pt>
                <c:pt idx="1207">
                  <c:v>38114</c:v>
                </c:pt>
                <c:pt idx="1208">
                  <c:v>38115</c:v>
                </c:pt>
                <c:pt idx="1209">
                  <c:v>38116</c:v>
                </c:pt>
                <c:pt idx="1210">
                  <c:v>38117</c:v>
                </c:pt>
                <c:pt idx="1211">
                  <c:v>38118</c:v>
                </c:pt>
                <c:pt idx="1212">
                  <c:v>38119</c:v>
                </c:pt>
                <c:pt idx="1213">
                  <c:v>38120</c:v>
                </c:pt>
                <c:pt idx="1214">
                  <c:v>38121</c:v>
                </c:pt>
                <c:pt idx="1215">
                  <c:v>38122</c:v>
                </c:pt>
                <c:pt idx="1216">
                  <c:v>38123</c:v>
                </c:pt>
                <c:pt idx="1217">
                  <c:v>38124</c:v>
                </c:pt>
                <c:pt idx="1218">
                  <c:v>38125</c:v>
                </c:pt>
                <c:pt idx="1219">
                  <c:v>38126</c:v>
                </c:pt>
                <c:pt idx="1220">
                  <c:v>38127</c:v>
                </c:pt>
                <c:pt idx="1221">
                  <c:v>38128</c:v>
                </c:pt>
                <c:pt idx="1222">
                  <c:v>38129</c:v>
                </c:pt>
                <c:pt idx="1223">
                  <c:v>38130</c:v>
                </c:pt>
                <c:pt idx="1224">
                  <c:v>38131</c:v>
                </c:pt>
                <c:pt idx="1225">
                  <c:v>38132</c:v>
                </c:pt>
                <c:pt idx="1226">
                  <c:v>38133</c:v>
                </c:pt>
                <c:pt idx="1227">
                  <c:v>38134</c:v>
                </c:pt>
                <c:pt idx="1228">
                  <c:v>38135</c:v>
                </c:pt>
                <c:pt idx="1229">
                  <c:v>38136</c:v>
                </c:pt>
                <c:pt idx="1230">
                  <c:v>38137</c:v>
                </c:pt>
                <c:pt idx="1231">
                  <c:v>38138</c:v>
                </c:pt>
                <c:pt idx="1232">
                  <c:v>38139</c:v>
                </c:pt>
                <c:pt idx="1233">
                  <c:v>38140</c:v>
                </c:pt>
                <c:pt idx="1234">
                  <c:v>38141</c:v>
                </c:pt>
                <c:pt idx="1235">
                  <c:v>38142</c:v>
                </c:pt>
                <c:pt idx="1236">
                  <c:v>38143</c:v>
                </c:pt>
                <c:pt idx="1237">
                  <c:v>38144</c:v>
                </c:pt>
                <c:pt idx="1238">
                  <c:v>38145</c:v>
                </c:pt>
                <c:pt idx="1239">
                  <c:v>38146</c:v>
                </c:pt>
                <c:pt idx="1240">
                  <c:v>38147</c:v>
                </c:pt>
                <c:pt idx="1241">
                  <c:v>38148</c:v>
                </c:pt>
                <c:pt idx="1242">
                  <c:v>38149</c:v>
                </c:pt>
                <c:pt idx="1243">
                  <c:v>38150</c:v>
                </c:pt>
                <c:pt idx="1244">
                  <c:v>38151</c:v>
                </c:pt>
                <c:pt idx="1245">
                  <c:v>38152</c:v>
                </c:pt>
                <c:pt idx="1246">
                  <c:v>38153</c:v>
                </c:pt>
                <c:pt idx="1247">
                  <c:v>38154</c:v>
                </c:pt>
                <c:pt idx="1248">
                  <c:v>38155</c:v>
                </c:pt>
                <c:pt idx="1249">
                  <c:v>38156</c:v>
                </c:pt>
                <c:pt idx="1250">
                  <c:v>38157</c:v>
                </c:pt>
                <c:pt idx="1251">
                  <c:v>38158</c:v>
                </c:pt>
                <c:pt idx="1252">
                  <c:v>38159</c:v>
                </c:pt>
                <c:pt idx="1253">
                  <c:v>38160</c:v>
                </c:pt>
                <c:pt idx="1254">
                  <c:v>38161</c:v>
                </c:pt>
                <c:pt idx="1255">
                  <c:v>38162</c:v>
                </c:pt>
                <c:pt idx="1256">
                  <c:v>38163</c:v>
                </c:pt>
                <c:pt idx="1257">
                  <c:v>38164</c:v>
                </c:pt>
                <c:pt idx="1258">
                  <c:v>38165</c:v>
                </c:pt>
                <c:pt idx="1259">
                  <c:v>38166</c:v>
                </c:pt>
                <c:pt idx="1260">
                  <c:v>38167</c:v>
                </c:pt>
                <c:pt idx="1261">
                  <c:v>38168</c:v>
                </c:pt>
                <c:pt idx="1262">
                  <c:v>38169</c:v>
                </c:pt>
                <c:pt idx="1263">
                  <c:v>38170</c:v>
                </c:pt>
                <c:pt idx="1264">
                  <c:v>38171</c:v>
                </c:pt>
                <c:pt idx="1265">
                  <c:v>38172</c:v>
                </c:pt>
                <c:pt idx="1266">
                  <c:v>38173</c:v>
                </c:pt>
                <c:pt idx="1267">
                  <c:v>38174</c:v>
                </c:pt>
                <c:pt idx="1268">
                  <c:v>38175</c:v>
                </c:pt>
                <c:pt idx="1269">
                  <c:v>38176</c:v>
                </c:pt>
                <c:pt idx="1270">
                  <c:v>38177</c:v>
                </c:pt>
                <c:pt idx="1271">
                  <c:v>38178</c:v>
                </c:pt>
                <c:pt idx="1272">
                  <c:v>38179</c:v>
                </c:pt>
                <c:pt idx="1273">
                  <c:v>38180</c:v>
                </c:pt>
                <c:pt idx="1274">
                  <c:v>38181</c:v>
                </c:pt>
                <c:pt idx="1275">
                  <c:v>38182</c:v>
                </c:pt>
                <c:pt idx="1276">
                  <c:v>38183</c:v>
                </c:pt>
                <c:pt idx="1277">
                  <c:v>38184</c:v>
                </c:pt>
                <c:pt idx="1278">
                  <c:v>38185</c:v>
                </c:pt>
                <c:pt idx="1279">
                  <c:v>38186</c:v>
                </c:pt>
                <c:pt idx="1280">
                  <c:v>38187</c:v>
                </c:pt>
                <c:pt idx="1281">
                  <c:v>38188</c:v>
                </c:pt>
                <c:pt idx="1282">
                  <c:v>38189</c:v>
                </c:pt>
                <c:pt idx="1283">
                  <c:v>38190</c:v>
                </c:pt>
                <c:pt idx="1284">
                  <c:v>38191</c:v>
                </c:pt>
                <c:pt idx="1285">
                  <c:v>38192</c:v>
                </c:pt>
                <c:pt idx="1286">
                  <c:v>38193</c:v>
                </c:pt>
                <c:pt idx="1287">
                  <c:v>38194</c:v>
                </c:pt>
                <c:pt idx="1288">
                  <c:v>38195</c:v>
                </c:pt>
                <c:pt idx="1289">
                  <c:v>38196</c:v>
                </c:pt>
                <c:pt idx="1290">
                  <c:v>38197</c:v>
                </c:pt>
                <c:pt idx="1291">
                  <c:v>38198</c:v>
                </c:pt>
                <c:pt idx="1292">
                  <c:v>38199</c:v>
                </c:pt>
                <c:pt idx="1293">
                  <c:v>38200</c:v>
                </c:pt>
                <c:pt idx="1294">
                  <c:v>38201</c:v>
                </c:pt>
                <c:pt idx="1295">
                  <c:v>38202</c:v>
                </c:pt>
                <c:pt idx="1296">
                  <c:v>38203</c:v>
                </c:pt>
                <c:pt idx="1297">
                  <c:v>38204</c:v>
                </c:pt>
                <c:pt idx="1298">
                  <c:v>38205</c:v>
                </c:pt>
                <c:pt idx="1299">
                  <c:v>38206</c:v>
                </c:pt>
                <c:pt idx="1300">
                  <c:v>38207</c:v>
                </c:pt>
                <c:pt idx="1301">
                  <c:v>38208</c:v>
                </c:pt>
                <c:pt idx="1302">
                  <c:v>38209</c:v>
                </c:pt>
                <c:pt idx="1303">
                  <c:v>38210</c:v>
                </c:pt>
                <c:pt idx="1304">
                  <c:v>38211</c:v>
                </c:pt>
                <c:pt idx="1305">
                  <c:v>38212</c:v>
                </c:pt>
                <c:pt idx="1306">
                  <c:v>38213</c:v>
                </c:pt>
                <c:pt idx="1307">
                  <c:v>38214</c:v>
                </c:pt>
                <c:pt idx="1308">
                  <c:v>38215</c:v>
                </c:pt>
                <c:pt idx="1309">
                  <c:v>38216</c:v>
                </c:pt>
                <c:pt idx="1310">
                  <c:v>38217</c:v>
                </c:pt>
                <c:pt idx="1311">
                  <c:v>38218</c:v>
                </c:pt>
                <c:pt idx="1312">
                  <c:v>38219</c:v>
                </c:pt>
                <c:pt idx="1313">
                  <c:v>38220</c:v>
                </c:pt>
                <c:pt idx="1314">
                  <c:v>38221</c:v>
                </c:pt>
                <c:pt idx="1315">
                  <c:v>38222</c:v>
                </c:pt>
                <c:pt idx="1316">
                  <c:v>38223</c:v>
                </c:pt>
                <c:pt idx="1317">
                  <c:v>38224</c:v>
                </c:pt>
                <c:pt idx="1318">
                  <c:v>38225</c:v>
                </c:pt>
                <c:pt idx="1319">
                  <c:v>38226</c:v>
                </c:pt>
                <c:pt idx="1320">
                  <c:v>38227</c:v>
                </c:pt>
                <c:pt idx="1321">
                  <c:v>38228</c:v>
                </c:pt>
                <c:pt idx="1322">
                  <c:v>38229</c:v>
                </c:pt>
                <c:pt idx="1323">
                  <c:v>38230</c:v>
                </c:pt>
                <c:pt idx="1324">
                  <c:v>38231</c:v>
                </c:pt>
                <c:pt idx="1325">
                  <c:v>38232</c:v>
                </c:pt>
                <c:pt idx="1326">
                  <c:v>38233</c:v>
                </c:pt>
                <c:pt idx="1327">
                  <c:v>38234</c:v>
                </c:pt>
                <c:pt idx="1328">
                  <c:v>38235</c:v>
                </c:pt>
                <c:pt idx="1329">
                  <c:v>38236</c:v>
                </c:pt>
                <c:pt idx="1330">
                  <c:v>38237</c:v>
                </c:pt>
                <c:pt idx="1331">
                  <c:v>38238</c:v>
                </c:pt>
                <c:pt idx="1332">
                  <c:v>38239</c:v>
                </c:pt>
                <c:pt idx="1333">
                  <c:v>38240</c:v>
                </c:pt>
                <c:pt idx="1334">
                  <c:v>38241</c:v>
                </c:pt>
                <c:pt idx="1335">
                  <c:v>38242</c:v>
                </c:pt>
                <c:pt idx="1336">
                  <c:v>38243</c:v>
                </c:pt>
                <c:pt idx="1337">
                  <c:v>38244</c:v>
                </c:pt>
                <c:pt idx="1338">
                  <c:v>38245</c:v>
                </c:pt>
                <c:pt idx="1339">
                  <c:v>38246</c:v>
                </c:pt>
                <c:pt idx="1340">
                  <c:v>38247</c:v>
                </c:pt>
                <c:pt idx="1341">
                  <c:v>38248</c:v>
                </c:pt>
                <c:pt idx="1342">
                  <c:v>38249</c:v>
                </c:pt>
                <c:pt idx="1343">
                  <c:v>38250</c:v>
                </c:pt>
                <c:pt idx="1344">
                  <c:v>38251</c:v>
                </c:pt>
                <c:pt idx="1345">
                  <c:v>38252</c:v>
                </c:pt>
                <c:pt idx="1346">
                  <c:v>38253</c:v>
                </c:pt>
                <c:pt idx="1347">
                  <c:v>38254</c:v>
                </c:pt>
                <c:pt idx="1348">
                  <c:v>38255</c:v>
                </c:pt>
                <c:pt idx="1349">
                  <c:v>38256</c:v>
                </c:pt>
                <c:pt idx="1350">
                  <c:v>38257</c:v>
                </c:pt>
                <c:pt idx="1351">
                  <c:v>38258</c:v>
                </c:pt>
                <c:pt idx="1352">
                  <c:v>38259</c:v>
                </c:pt>
                <c:pt idx="1353">
                  <c:v>38260</c:v>
                </c:pt>
                <c:pt idx="1354">
                  <c:v>38261</c:v>
                </c:pt>
                <c:pt idx="1355">
                  <c:v>38262</c:v>
                </c:pt>
                <c:pt idx="1356">
                  <c:v>38263</c:v>
                </c:pt>
                <c:pt idx="1357">
                  <c:v>38264</c:v>
                </c:pt>
                <c:pt idx="1358">
                  <c:v>38265</c:v>
                </c:pt>
                <c:pt idx="1359">
                  <c:v>38266</c:v>
                </c:pt>
                <c:pt idx="1360">
                  <c:v>38267</c:v>
                </c:pt>
                <c:pt idx="1361">
                  <c:v>38268</c:v>
                </c:pt>
                <c:pt idx="1362">
                  <c:v>38269</c:v>
                </c:pt>
                <c:pt idx="1363">
                  <c:v>38270</c:v>
                </c:pt>
                <c:pt idx="1364">
                  <c:v>38271</c:v>
                </c:pt>
                <c:pt idx="1365">
                  <c:v>38272</c:v>
                </c:pt>
                <c:pt idx="1366">
                  <c:v>38273</c:v>
                </c:pt>
                <c:pt idx="1367">
                  <c:v>38274</c:v>
                </c:pt>
                <c:pt idx="1368">
                  <c:v>38275</c:v>
                </c:pt>
                <c:pt idx="1369">
                  <c:v>38276</c:v>
                </c:pt>
                <c:pt idx="1370">
                  <c:v>38277</c:v>
                </c:pt>
                <c:pt idx="1371">
                  <c:v>38278</c:v>
                </c:pt>
                <c:pt idx="1372">
                  <c:v>38279</c:v>
                </c:pt>
                <c:pt idx="1373">
                  <c:v>38280</c:v>
                </c:pt>
                <c:pt idx="1374">
                  <c:v>38281</c:v>
                </c:pt>
                <c:pt idx="1375">
                  <c:v>38282</c:v>
                </c:pt>
                <c:pt idx="1376">
                  <c:v>38283</c:v>
                </c:pt>
                <c:pt idx="1377">
                  <c:v>38284</c:v>
                </c:pt>
                <c:pt idx="1378">
                  <c:v>38285</c:v>
                </c:pt>
                <c:pt idx="1379">
                  <c:v>38286</c:v>
                </c:pt>
                <c:pt idx="1380">
                  <c:v>38287</c:v>
                </c:pt>
                <c:pt idx="1381">
                  <c:v>38288</c:v>
                </c:pt>
                <c:pt idx="1382">
                  <c:v>38289</c:v>
                </c:pt>
                <c:pt idx="1383">
                  <c:v>38290</c:v>
                </c:pt>
                <c:pt idx="1384">
                  <c:v>38291</c:v>
                </c:pt>
                <c:pt idx="1385">
                  <c:v>38292</c:v>
                </c:pt>
                <c:pt idx="1386">
                  <c:v>38293</c:v>
                </c:pt>
                <c:pt idx="1387">
                  <c:v>38294</c:v>
                </c:pt>
                <c:pt idx="1388">
                  <c:v>38295</c:v>
                </c:pt>
                <c:pt idx="1389">
                  <c:v>38296</c:v>
                </c:pt>
                <c:pt idx="1390">
                  <c:v>38297</c:v>
                </c:pt>
                <c:pt idx="1391">
                  <c:v>38298</c:v>
                </c:pt>
                <c:pt idx="1392">
                  <c:v>38299</c:v>
                </c:pt>
                <c:pt idx="1393">
                  <c:v>38300</c:v>
                </c:pt>
                <c:pt idx="1394">
                  <c:v>38301</c:v>
                </c:pt>
                <c:pt idx="1395">
                  <c:v>38302</c:v>
                </c:pt>
                <c:pt idx="1396">
                  <c:v>38303</c:v>
                </c:pt>
                <c:pt idx="1397">
                  <c:v>38304</c:v>
                </c:pt>
                <c:pt idx="1398">
                  <c:v>38305</c:v>
                </c:pt>
                <c:pt idx="1399">
                  <c:v>38306</c:v>
                </c:pt>
                <c:pt idx="1400">
                  <c:v>38307</c:v>
                </c:pt>
                <c:pt idx="1401">
                  <c:v>38308</c:v>
                </c:pt>
                <c:pt idx="1402">
                  <c:v>38309</c:v>
                </c:pt>
                <c:pt idx="1403">
                  <c:v>38310</c:v>
                </c:pt>
                <c:pt idx="1404">
                  <c:v>38311</c:v>
                </c:pt>
                <c:pt idx="1405">
                  <c:v>38312</c:v>
                </c:pt>
                <c:pt idx="1406">
                  <c:v>38313</c:v>
                </c:pt>
                <c:pt idx="1407">
                  <c:v>38314</c:v>
                </c:pt>
                <c:pt idx="1408">
                  <c:v>38315</c:v>
                </c:pt>
                <c:pt idx="1409">
                  <c:v>38316</c:v>
                </c:pt>
                <c:pt idx="1410">
                  <c:v>38317</c:v>
                </c:pt>
                <c:pt idx="1411">
                  <c:v>38318</c:v>
                </c:pt>
                <c:pt idx="1412">
                  <c:v>38319</c:v>
                </c:pt>
                <c:pt idx="1413">
                  <c:v>38320</c:v>
                </c:pt>
                <c:pt idx="1414">
                  <c:v>38321</c:v>
                </c:pt>
                <c:pt idx="1415">
                  <c:v>38322</c:v>
                </c:pt>
                <c:pt idx="1416">
                  <c:v>38323</c:v>
                </c:pt>
                <c:pt idx="1417">
                  <c:v>38324</c:v>
                </c:pt>
                <c:pt idx="1418">
                  <c:v>38325</c:v>
                </c:pt>
                <c:pt idx="1419">
                  <c:v>38326</c:v>
                </c:pt>
                <c:pt idx="1420">
                  <c:v>38327</c:v>
                </c:pt>
                <c:pt idx="1421">
                  <c:v>38328</c:v>
                </c:pt>
                <c:pt idx="1422">
                  <c:v>38329</c:v>
                </c:pt>
                <c:pt idx="1423">
                  <c:v>38330</c:v>
                </c:pt>
                <c:pt idx="1424">
                  <c:v>38331</c:v>
                </c:pt>
                <c:pt idx="1425">
                  <c:v>38332</c:v>
                </c:pt>
                <c:pt idx="1426">
                  <c:v>38333</c:v>
                </c:pt>
                <c:pt idx="1427">
                  <c:v>38334</c:v>
                </c:pt>
                <c:pt idx="1428">
                  <c:v>38335</c:v>
                </c:pt>
                <c:pt idx="1429">
                  <c:v>38336</c:v>
                </c:pt>
                <c:pt idx="1430">
                  <c:v>38337</c:v>
                </c:pt>
                <c:pt idx="1431">
                  <c:v>38338</c:v>
                </c:pt>
                <c:pt idx="1432">
                  <c:v>38339</c:v>
                </c:pt>
                <c:pt idx="1433">
                  <c:v>38340</c:v>
                </c:pt>
                <c:pt idx="1434">
                  <c:v>38341</c:v>
                </c:pt>
                <c:pt idx="1435">
                  <c:v>38342</c:v>
                </c:pt>
                <c:pt idx="1436">
                  <c:v>38343</c:v>
                </c:pt>
                <c:pt idx="1437">
                  <c:v>38344</c:v>
                </c:pt>
                <c:pt idx="1438">
                  <c:v>38345</c:v>
                </c:pt>
                <c:pt idx="1439">
                  <c:v>38346</c:v>
                </c:pt>
                <c:pt idx="1440">
                  <c:v>38347</c:v>
                </c:pt>
                <c:pt idx="1441">
                  <c:v>38348</c:v>
                </c:pt>
                <c:pt idx="1442">
                  <c:v>38349</c:v>
                </c:pt>
                <c:pt idx="1443">
                  <c:v>38350</c:v>
                </c:pt>
                <c:pt idx="1444">
                  <c:v>38351</c:v>
                </c:pt>
                <c:pt idx="1445">
                  <c:v>38352</c:v>
                </c:pt>
                <c:pt idx="1446">
                  <c:v>38353</c:v>
                </c:pt>
                <c:pt idx="1447">
                  <c:v>38354</c:v>
                </c:pt>
                <c:pt idx="1448">
                  <c:v>38355</c:v>
                </c:pt>
                <c:pt idx="1449">
                  <c:v>38356</c:v>
                </c:pt>
                <c:pt idx="1450">
                  <c:v>38357</c:v>
                </c:pt>
                <c:pt idx="1451">
                  <c:v>38358</c:v>
                </c:pt>
                <c:pt idx="1452">
                  <c:v>38359</c:v>
                </c:pt>
                <c:pt idx="1453">
                  <c:v>38360</c:v>
                </c:pt>
                <c:pt idx="1454">
                  <c:v>38361</c:v>
                </c:pt>
                <c:pt idx="1455">
                  <c:v>38362</c:v>
                </c:pt>
                <c:pt idx="1456">
                  <c:v>38363</c:v>
                </c:pt>
                <c:pt idx="1457">
                  <c:v>38364</c:v>
                </c:pt>
                <c:pt idx="1458">
                  <c:v>38365</c:v>
                </c:pt>
                <c:pt idx="1459">
                  <c:v>38366</c:v>
                </c:pt>
                <c:pt idx="1460">
                  <c:v>38367</c:v>
                </c:pt>
                <c:pt idx="1461">
                  <c:v>38368</c:v>
                </c:pt>
                <c:pt idx="1462">
                  <c:v>38369</c:v>
                </c:pt>
                <c:pt idx="1463">
                  <c:v>38370</c:v>
                </c:pt>
                <c:pt idx="1464">
                  <c:v>38371</c:v>
                </c:pt>
                <c:pt idx="1465">
                  <c:v>38372</c:v>
                </c:pt>
                <c:pt idx="1466">
                  <c:v>38373</c:v>
                </c:pt>
                <c:pt idx="1467">
                  <c:v>38374</c:v>
                </c:pt>
                <c:pt idx="1468">
                  <c:v>38375</c:v>
                </c:pt>
                <c:pt idx="1469">
                  <c:v>38376</c:v>
                </c:pt>
                <c:pt idx="1470">
                  <c:v>38377</c:v>
                </c:pt>
                <c:pt idx="1471">
                  <c:v>38378</c:v>
                </c:pt>
                <c:pt idx="1472">
                  <c:v>38379</c:v>
                </c:pt>
                <c:pt idx="1473">
                  <c:v>38380</c:v>
                </c:pt>
                <c:pt idx="1474">
                  <c:v>38381</c:v>
                </c:pt>
                <c:pt idx="1475">
                  <c:v>38382</c:v>
                </c:pt>
                <c:pt idx="1476">
                  <c:v>38383</c:v>
                </c:pt>
                <c:pt idx="1477">
                  <c:v>38384</c:v>
                </c:pt>
                <c:pt idx="1478">
                  <c:v>38385</c:v>
                </c:pt>
                <c:pt idx="1479">
                  <c:v>38386</c:v>
                </c:pt>
                <c:pt idx="1480">
                  <c:v>38387</c:v>
                </c:pt>
                <c:pt idx="1481">
                  <c:v>38388</c:v>
                </c:pt>
                <c:pt idx="1482">
                  <c:v>38389</c:v>
                </c:pt>
                <c:pt idx="1483">
                  <c:v>38390</c:v>
                </c:pt>
                <c:pt idx="1484">
                  <c:v>38391</c:v>
                </c:pt>
                <c:pt idx="1485">
                  <c:v>38392</c:v>
                </c:pt>
                <c:pt idx="1486">
                  <c:v>38393</c:v>
                </c:pt>
                <c:pt idx="1487">
                  <c:v>38394</c:v>
                </c:pt>
                <c:pt idx="1488">
                  <c:v>38395</c:v>
                </c:pt>
                <c:pt idx="1489">
                  <c:v>38396</c:v>
                </c:pt>
                <c:pt idx="1490">
                  <c:v>38397</c:v>
                </c:pt>
                <c:pt idx="1491">
                  <c:v>38398</c:v>
                </c:pt>
                <c:pt idx="1492">
                  <c:v>38399</c:v>
                </c:pt>
                <c:pt idx="1493">
                  <c:v>38400</c:v>
                </c:pt>
                <c:pt idx="1494">
                  <c:v>38401</c:v>
                </c:pt>
                <c:pt idx="1495">
                  <c:v>38402</c:v>
                </c:pt>
                <c:pt idx="1496">
                  <c:v>38403</c:v>
                </c:pt>
                <c:pt idx="1497">
                  <c:v>38404</c:v>
                </c:pt>
                <c:pt idx="1498">
                  <c:v>38405</c:v>
                </c:pt>
                <c:pt idx="1499">
                  <c:v>38406</c:v>
                </c:pt>
                <c:pt idx="1500">
                  <c:v>38407</c:v>
                </c:pt>
                <c:pt idx="1501">
                  <c:v>38408</c:v>
                </c:pt>
                <c:pt idx="1502">
                  <c:v>38409</c:v>
                </c:pt>
                <c:pt idx="1503">
                  <c:v>38410</c:v>
                </c:pt>
                <c:pt idx="1504">
                  <c:v>38411</c:v>
                </c:pt>
                <c:pt idx="1505">
                  <c:v>38412</c:v>
                </c:pt>
                <c:pt idx="1506">
                  <c:v>38413</c:v>
                </c:pt>
                <c:pt idx="1507">
                  <c:v>38414</c:v>
                </c:pt>
                <c:pt idx="1508">
                  <c:v>38415</c:v>
                </c:pt>
                <c:pt idx="1509">
                  <c:v>38416</c:v>
                </c:pt>
                <c:pt idx="1510">
                  <c:v>38417</c:v>
                </c:pt>
                <c:pt idx="1511">
                  <c:v>38418</c:v>
                </c:pt>
                <c:pt idx="1512">
                  <c:v>38419</c:v>
                </c:pt>
                <c:pt idx="1513">
                  <c:v>38420</c:v>
                </c:pt>
                <c:pt idx="1514">
                  <c:v>38421</c:v>
                </c:pt>
                <c:pt idx="1515">
                  <c:v>38422</c:v>
                </c:pt>
                <c:pt idx="1516">
                  <c:v>38423</c:v>
                </c:pt>
                <c:pt idx="1517">
                  <c:v>38424</c:v>
                </c:pt>
                <c:pt idx="1518">
                  <c:v>38425</c:v>
                </c:pt>
                <c:pt idx="1519">
                  <c:v>38426</c:v>
                </c:pt>
                <c:pt idx="1520">
                  <c:v>38427</c:v>
                </c:pt>
                <c:pt idx="1521">
                  <c:v>38428</c:v>
                </c:pt>
                <c:pt idx="1522">
                  <c:v>38429</c:v>
                </c:pt>
                <c:pt idx="1523">
                  <c:v>38430</c:v>
                </c:pt>
                <c:pt idx="1524">
                  <c:v>38431</c:v>
                </c:pt>
                <c:pt idx="1525">
                  <c:v>38432</c:v>
                </c:pt>
                <c:pt idx="1526">
                  <c:v>38433</c:v>
                </c:pt>
                <c:pt idx="1527">
                  <c:v>38434</c:v>
                </c:pt>
                <c:pt idx="1528">
                  <c:v>38435</c:v>
                </c:pt>
                <c:pt idx="1529">
                  <c:v>38436</c:v>
                </c:pt>
                <c:pt idx="1530">
                  <c:v>38437</c:v>
                </c:pt>
                <c:pt idx="1531">
                  <c:v>38438</c:v>
                </c:pt>
                <c:pt idx="1532">
                  <c:v>38439</c:v>
                </c:pt>
                <c:pt idx="1533">
                  <c:v>38440</c:v>
                </c:pt>
                <c:pt idx="1534">
                  <c:v>38441</c:v>
                </c:pt>
                <c:pt idx="1535">
                  <c:v>38442</c:v>
                </c:pt>
                <c:pt idx="1536">
                  <c:v>38443</c:v>
                </c:pt>
                <c:pt idx="1537">
                  <c:v>38444</c:v>
                </c:pt>
                <c:pt idx="1538">
                  <c:v>38445</c:v>
                </c:pt>
                <c:pt idx="1539">
                  <c:v>38446</c:v>
                </c:pt>
                <c:pt idx="1540">
                  <c:v>38447</c:v>
                </c:pt>
                <c:pt idx="1541">
                  <c:v>38448</c:v>
                </c:pt>
                <c:pt idx="1542">
                  <c:v>38449</c:v>
                </c:pt>
                <c:pt idx="1543">
                  <c:v>38450</c:v>
                </c:pt>
                <c:pt idx="1544">
                  <c:v>38451</c:v>
                </c:pt>
                <c:pt idx="1545">
                  <c:v>38452</c:v>
                </c:pt>
                <c:pt idx="1546">
                  <c:v>38453</c:v>
                </c:pt>
                <c:pt idx="1547">
                  <c:v>38454</c:v>
                </c:pt>
                <c:pt idx="1548">
                  <c:v>38455</c:v>
                </c:pt>
                <c:pt idx="1549">
                  <c:v>38456</c:v>
                </c:pt>
                <c:pt idx="1550">
                  <c:v>38457</c:v>
                </c:pt>
                <c:pt idx="1551">
                  <c:v>38458</c:v>
                </c:pt>
                <c:pt idx="1552">
                  <c:v>38459</c:v>
                </c:pt>
                <c:pt idx="1553">
                  <c:v>38460</c:v>
                </c:pt>
                <c:pt idx="1554">
                  <c:v>38461</c:v>
                </c:pt>
                <c:pt idx="1555">
                  <c:v>38462</c:v>
                </c:pt>
                <c:pt idx="1556">
                  <c:v>38463</c:v>
                </c:pt>
                <c:pt idx="1557">
                  <c:v>38464</c:v>
                </c:pt>
                <c:pt idx="1558">
                  <c:v>38465</c:v>
                </c:pt>
                <c:pt idx="1559">
                  <c:v>38466</c:v>
                </c:pt>
                <c:pt idx="1560">
                  <c:v>38467</c:v>
                </c:pt>
                <c:pt idx="1561">
                  <c:v>38468</c:v>
                </c:pt>
                <c:pt idx="1562">
                  <c:v>38469</c:v>
                </c:pt>
                <c:pt idx="1563">
                  <c:v>38470</c:v>
                </c:pt>
                <c:pt idx="1564">
                  <c:v>38471</c:v>
                </c:pt>
                <c:pt idx="1565">
                  <c:v>38472</c:v>
                </c:pt>
                <c:pt idx="1566">
                  <c:v>38473</c:v>
                </c:pt>
                <c:pt idx="1567">
                  <c:v>38474</c:v>
                </c:pt>
                <c:pt idx="1568">
                  <c:v>38475</c:v>
                </c:pt>
                <c:pt idx="1569">
                  <c:v>38476</c:v>
                </c:pt>
                <c:pt idx="1570">
                  <c:v>38477</c:v>
                </c:pt>
                <c:pt idx="1571">
                  <c:v>38478</c:v>
                </c:pt>
                <c:pt idx="1572">
                  <c:v>38479</c:v>
                </c:pt>
                <c:pt idx="1573">
                  <c:v>38480</c:v>
                </c:pt>
                <c:pt idx="1574">
                  <c:v>38481</c:v>
                </c:pt>
                <c:pt idx="1575">
                  <c:v>38482</c:v>
                </c:pt>
                <c:pt idx="1576">
                  <c:v>38483</c:v>
                </c:pt>
                <c:pt idx="1577">
                  <c:v>38484</c:v>
                </c:pt>
                <c:pt idx="1578">
                  <c:v>38485</c:v>
                </c:pt>
                <c:pt idx="1579">
                  <c:v>38486</c:v>
                </c:pt>
                <c:pt idx="1580">
                  <c:v>38487</c:v>
                </c:pt>
                <c:pt idx="1581">
                  <c:v>38488</c:v>
                </c:pt>
                <c:pt idx="1582">
                  <c:v>38489</c:v>
                </c:pt>
                <c:pt idx="1583">
                  <c:v>38490</c:v>
                </c:pt>
                <c:pt idx="1584">
                  <c:v>38491</c:v>
                </c:pt>
                <c:pt idx="1585">
                  <c:v>38492</c:v>
                </c:pt>
                <c:pt idx="1586">
                  <c:v>38493</c:v>
                </c:pt>
                <c:pt idx="1587">
                  <c:v>38494</c:v>
                </c:pt>
                <c:pt idx="1588">
                  <c:v>38495</c:v>
                </c:pt>
                <c:pt idx="1589">
                  <c:v>38496</c:v>
                </c:pt>
                <c:pt idx="1590">
                  <c:v>38497</c:v>
                </c:pt>
                <c:pt idx="1591">
                  <c:v>38498</c:v>
                </c:pt>
                <c:pt idx="1592">
                  <c:v>38499</c:v>
                </c:pt>
                <c:pt idx="1593">
                  <c:v>38500</c:v>
                </c:pt>
                <c:pt idx="1594">
                  <c:v>38501</c:v>
                </c:pt>
                <c:pt idx="1595">
                  <c:v>38502</c:v>
                </c:pt>
                <c:pt idx="1596">
                  <c:v>38503</c:v>
                </c:pt>
                <c:pt idx="1597">
                  <c:v>38504</c:v>
                </c:pt>
                <c:pt idx="1598">
                  <c:v>38505</c:v>
                </c:pt>
                <c:pt idx="1599">
                  <c:v>38506</c:v>
                </c:pt>
                <c:pt idx="1600">
                  <c:v>38507</c:v>
                </c:pt>
                <c:pt idx="1601">
                  <c:v>38508</c:v>
                </c:pt>
                <c:pt idx="1602">
                  <c:v>38509</c:v>
                </c:pt>
                <c:pt idx="1603">
                  <c:v>38510</c:v>
                </c:pt>
                <c:pt idx="1604">
                  <c:v>38511</c:v>
                </c:pt>
                <c:pt idx="1605">
                  <c:v>38512</c:v>
                </c:pt>
                <c:pt idx="1606">
                  <c:v>38513</c:v>
                </c:pt>
                <c:pt idx="1607">
                  <c:v>38514</c:v>
                </c:pt>
                <c:pt idx="1608">
                  <c:v>38515</c:v>
                </c:pt>
                <c:pt idx="1609">
                  <c:v>38516</c:v>
                </c:pt>
                <c:pt idx="1610">
                  <c:v>38517</c:v>
                </c:pt>
                <c:pt idx="1611">
                  <c:v>38518</c:v>
                </c:pt>
                <c:pt idx="1612">
                  <c:v>38519</c:v>
                </c:pt>
                <c:pt idx="1613">
                  <c:v>38520</c:v>
                </c:pt>
                <c:pt idx="1614">
                  <c:v>38521</c:v>
                </c:pt>
                <c:pt idx="1615">
                  <c:v>38522</c:v>
                </c:pt>
                <c:pt idx="1616">
                  <c:v>38523</c:v>
                </c:pt>
                <c:pt idx="1617">
                  <c:v>38524</c:v>
                </c:pt>
                <c:pt idx="1618">
                  <c:v>38525</c:v>
                </c:pt>
                <c:pt idx="1619">
                  <c:v>38526</c:v>
                </c:pt>
                <c:pt idx="1620">
                  <c:v>38527</c:v>
                </c:pt>
                <c:pt idx="1621">
                  <c:v>38528</c:v>
                </c:pt>
                <c:pt idx="1622">
                  <c:v>38529</c:v>
                </c:pt>
                <c:pt idx="1623">
                  <c:v>38530</c:v>
                </c:pt>
                <c:pt idx="1624">
                  <c:v>38531</c:v>
                </c:pt>
                <c:pt idx="1625">
                  <c:v>38532</c:v>
                </c:pt>
                <c:pt idx="1626">
                  <c:v>38533</c:v>
                </c:pt>
                <c:pt idx="1627">
                  <c:v>38534</c:v>
                </c:pt>
                <c:pt idx="1628">
                  <c:v>38535</c:v>
                </c:pt>
                <c:pt idx="1629">
                  <c:v>38536</c:v>
                </c:pt>
                <c:pt idx="1630">
                  <c:v>38537</c:v>
                </c:pt>
                <c:pt idx="1631">
                  <c:v>38538</c:v>
                </c:pt>
                <c:pt idx="1632">
                  <c:v>38539</c:v>
                </c:pt>
                <c:pt idx="1633">
                  <c:v>38540</c:v>
                </c:pt>
                <c:pt idx="1634">
                  <c:v>38541</c:v>
                </c:pt>
                <c:pt idx="1635">
                  <c:v>38542</c:v>
                </c:pt>
                <c:pt idx="1636">
                  <c:v>38543</c:v>
                </c:pt>
                <c:pt idx="1637">
                  <c:v>38544</c:v>
                </c:pt>
                <c:pt idx="1638">
                  <c:v>38545</c:v>
                </c:pt>
                <c:pt idx="1639">
                  <c:v>38546</c:v>
                </c:pt>
                <c:pt idx="1640">
                  <c:v>38547</c:v>
                </c:pt>
                <c:pt idx="1641">
                  <c:v>38548</c:v>
                </c:pt>
                <c:pt idx="1642">
                  <c:v>38549</c:v>
                </c:pt>
                <c:pt idx="1643">
                  <c:v>38550</c:v>
                </c:pt>
                <c:pt idx="1644">
                  <c:v>38551</c:v>
                </c:pt>
                <c:pt idx="1645">
                  <c:v>38552</c:v>
                </c:pt>
                <c:pt idx="1646">
                  <c:v>38553</c:v>
                </c:pt>
                <c:pt idx="1647">
                  <c:v>38554</c:v>
                </c:pt>
                <c:pt idx="1648">
                  <c:v>38555</c:v>
                </c:pt>
                <c:pt idx="1649">
                  <c:v>38556</c:v>
                </c:pt>
                <c:pt idx="1650">
                  <c:v>38557</c:v>
                </c:pt>
                <c:pt idx="1651">
                  <c:v>38558</c:v>
                </c:pt>
                <c:pt idx="1652">
                  <c:v>38559</c:v>
                </c:pt>
                <c:pt idx="1653">
                  <c:v>38560</c:v>
                </c:pt>
                <c:pt idx="1654">
                  <c:v>38561</c:v>
                </c:pt>
                <c:pt idx="1655">
                  <c:v>38562</c:v>
                </c:pt>
                <c:pt idx="1656">
                  <c:v>38563</c:v>
                </c:pt>
                <c:pt idx="1657">
                  <c:v>38564</c:v>
                </c:pt>
                <c:pt idx="1658">
                  <c:v>38565</c:v>
                </c:pt>
                <c:pt idx="1659">
                  <c:v>38566</c:v>
                </c:pt>
                <c:pt idx="1660">
                  <c:v>38567</c:v>
                </c:pt>
                <c:pt idx="1661">
                  <c:v>38568</c:v>
                </c:pt>
                <c:pt idx="1662">
                  <c:v>38569</c:v>
                </c:pt>
                <c:pt idx="1663">
                  <c:v>38570</c:v>
                </c:pt>
                <c:pt idx="1664">
                  <c:v>38571</c:v>
                </c:pt>
                <c:pt idx="1665">
                  <c:v>38572</c:v>
                </c:pt>
                <c:pt idx="1666">
                  <c:v>38573</c:v>
                </c:pt>
                <c:pt idx="1667">
                  <c:v>38574</c:v>
                </c:pt>
                <c:pt idx="1668">
                  <c:v>38575</c:v>
                </c:pt>
                <c:pt idx="1669">
                  <c:v>38576</c:v>
                </c:pt>
                <c:pt idx="1670">
                  <c:v>38577</c:v>
                </c:pt>
                <c:pt idx="1671">
                  <c:v>38578</c:v>
                </c:pt>
                <c:pt idx="1672">
                  <c:v>38579</c:v>
                </c:pt>
                <c:pt idx="1673">
                  <c:v>38580</c:v>
                </c:pt>
                <c:pt idx="1674">
                  <c:v>38581</c:v>
                </c:pt>
                <c:pt idx="1675">
                  <c:v>38582</c:v>
                </c:pt>
                <c:pt idx="1676">
                  <c:v>38583</c:v>
                </c:pt>
                <c:pt idx="1677">
                  <c:v>38584</c:v>
                </c:pt>
                <c:pt idx="1678">
                  <c:v>38585</c:v>
                </c:pt>
                <c:pt idx="1679">
                  <c:v>38586</c:v>
                </c:pt>
                <c:pt idx="1680">
                  <c:v>38587</c:v>
                </c:pt>
                <c:pt idx="1681">
                  <c:v>38588</c:v>
                </c:pt>
                <c:pt idx="1682">
                  <c:v>38589</c:v>
                </c:pt>
                <c:pt idx="1683">
                  <c:v>38590</c:v>
                </c:pt>
                <c:pt idx="1684">
                  <c:v>38591</c:v>
                </c:pt>
                <c:pt idx="1685">
                  <c:v>38592</c:v>
                </c:pt>
                <c:pt idx="1686">
                  <c:v>38593</c:v>
                </c:pt>
                <c:pt idx="1687">
                  <c:v>38594</c:v>
                </c:pt>
                <c:pt idx="1688">
                  <c:v>38595</c:v>
                </c:pt>
                <c:pt idx="1689">
                  <c:v>38596</c:v>
                </c:pt>
                <c:pt idx="1690">
                  <c:v>38597</c:v>
                </c:pt>
                <c:pt idx="1691">
                  <c:v>38598</c:v>
                </c:pt>
                <c:pt idx="1692">
                  <c:v>38599</c:v>
                </c:pt>
                <c:pt idx="1693">
                  <c:v>38600</c:v>
                </c:pt>
                <c:pt idx="1694">
                  <c:v>38601</c:v>
                </c:pt>
                <c:pt idx="1695">
                  <c:v>38602</c:v>
                </c:pt>
                <c:pt idx="1696">
                  <c:v>38603</c:v>
                </c:pt>
                <c:pt idx="1697">
                  <c:v>38604</c:v>
                </c:pt>
                <c:pt idx="1698">
                  <c:v>38605</c:v>
                </c:pt>
                <c:pt idx="1699">
                  <c:v>38606</c:v>
                </c:pt>
                <c:pt idx="1700">
                  <c:v>38607</c:v>
                </c:pt>
                <c:pt idx="1701">
                  <c:v>38608</c:v>
                </c:pt>
                <c:pt idx="1702">
                  <c:v>38609</c:v>
                </c:pt>
                <c:pt idx="1703">
                  <c:v>38610</c:v>
                </c:pt>
                <c:pt idx="1704">
                  <c:v>38611</c:v>
                </c:pt>
                <c:pt idx="1705">
                  <c:v>38612</c:v>
                </c:pt>
                <c:pt idx="1706">
                  <c:v>38613</c:v>
                </c:pt>
                <c:pt idx="1707">
                  <c:v>38614</c:v>
                </c:pt>
                <c:pt idx="1708">
                  <c:v>38615</c:v>
                </c:pt>
                <c:pt idx="1709">
                  <c:v>38616</c:v>
                </c:pt>
                <c:pt idx="1710">
                  <c:v>38617</c:v>
                </c:pt>
                <c:pt idx="1711">
                  <c:v>38618</c:v>
                </c:pt>
                <c:pt idx="1712">
                  <c:v>38619</c:v>
                </c:pt>
                <c:pt idx="1713">
                  <c:v>38620</c:v>
                </c:pt>
                <c:pt idx="1714">
                  <c:v>38621</c:v>
                </c:pt>
                <c:pt idx="1715">
                  <c:v>38622</c:v>
                </c:pt>
                <c:pt idx="1716">
                  <c:v>38623</c:v>
                </c:pt>
                <c:pt idx="1717">
                  <c:v>38624</c:v>
                </c:pt>
                <c:pt idx="1718">
                  <c:v>38625</c:v>
                </c:pt>
                <c:pt idx="1719">
                  <c:v>38626</c:v>
                </c:pt>
                <c:pt idx="1720">
                  <c:v>38627</c:v>
                </c:pt>
                <c:pt idx="1721">
                  <c:v>38628</c:v>
                </c:pt>
                <c:pt idx="1722">
                  <c:v>38629</c:v>
                </c:pt>
                <c:pt idx="1723">
                  <c:v>38630</c:v>
                </c:pt>
                <c:pt idx="1724">
                  <c:v>38631</c:v>
                </c:pt>
                <c:pt idx="1725">
                  <c:v>38632</c:v>
                </c:pt>
                <c:pt idx="1726">
                  <c:v>38633</c:v>
                </c:pt>
                <c:pt idx="1727">
                  <c:v>38634</c:v>
                </c:pt>
                <c:pt idx="1728">
                  <c:v>38635</c:v>
                </c:pt>
                <c:pt idx="1729">
                  <c:v>38636</c:v>
                </c:pt>
                <c:pt idx="1730">
                  <c:v>38637</c:v>
                </c:pt>
                <c:pt idx="1731">
                  <c:v>38638</c:v>
                </c:pt>
                <c:pt idx="1732">
                  <c:v>38639</c:v>
                </c:pt>
                <c:pt idx="1733">
                  <c:v>38640</c:v>
                </c:pt>
                <c:pt idx="1734">
                  <c:v>38641</c:v>
                </c:pt>
                <c:pt idx="1735">
                  <c:v>38642</c:v>
                </c:pt>
                <c:pt idx="1736">
                  <c:v>38643</c:v>
                </c:pt>
                <c:pt idx="1737">
                  <c:v>38644</c:v>
                </c:pt>
                <c:pt idx="1738">
                  <c:v>38645</c:v>
                </c:pt>
                <c:pt idx="1739">
                  <c:v>38646</c:v>
                </c:pt>
                <c:pt idx="1740">
                  <c:v>38647</c:v>
                </c:pt>
                <c:pt idx="1741">
                  <c:v>38648</c:v>
                </c:pt>
                <c:pt idx="1742">
                  <c:v>38649</c:v>
                </c:pt>
                <c:pt idx="1743">
                  <c:v>38650</c:v>
                </c:pt>
                <c:pt idx="1744">
                  <c:v>38651</c:v>
                </c:pt>
                <c:pt idx="1745">
                  <c:v>38652</c:v>
                </c:pt>
                <c:pt idx="1746">
                  <c:v>38653</c:v>
                </c:pt>
                <c:pt idx="1747">
                  <c:v>38654</c:v>
                </c:pt>
                <c:pt idx="1748">
                  <c:v>38655</c:v>
                </c:pt>
                <c:pt idx="1749">
                  <c:v>38656</c:v>
                </c:pt>
                <c:pt idx="1750">
                  <c:v>38657</c:v>
                </c:pt>
                <c:pt idx="1751">
                  <c:v>38658</c:v>
                </c:pt>
                <c:pt idx="1752">
                  <c:v>38659</c:v>
                </c:pt>
                <c:pt idx="1753">
                  <c:v>38660</c:v>
                </c:pt>
                <c:pt idx="1754">
                  <c:v>38661</c:v>
                </c:pt>
                <c:pt idx="1755">
                  <c:v>38662</c:v>
                </c:pt>
                <c:pt idx="1756">
                  <c:v>38663</c:v>
                </c:pt>
                <c:pt idx="1757">
                  <c:v>38664</c:v>
                </c:pt>
                <c:pt idx="1758">
                  <c:v>38665</c:v>
                </c:pt>
                <c:pt idx="1759">
                  <c:v>38666</c:v>
                </c:pt>
                <c:pt idx="1760">
                  <c:v>38667</c:v>
                </c:pt>
                <c:pt idx="1761">
                  <c:v>38668</c:v>
                </c:pt>
                <c:pt idx="1762">
                  <c:v>38669</c:v>
                </c:pt>
                <c:pt idx="1763">
                  <c:v>38670</c:v>
                </c:pt>
                <c:pt idx="1764">
                  <c:v>38671</c:v>
                </c:pt>
                <c:pt idx="1765">
                  <c:v>38672</c:v>
                </c:pt>
                <c:pt idx="1766">
                  <c:v>38673</c:v>
                </c:pt>
                <c:pt idx="1767">
                  <c:v>38674</c:v>
                </c:pt>
                <c:pt idx="1768">
                  <c:v>38675</c:v>
                </c:pt>
                <c:pt idx="1769">
                  <c:v>38676</c:v>
                </c:pt>
                <c:pt idx="1770">
                  <c:v>38677</c:v>
                </c:pt>
                <c:pt idx="1771">
                  <c:v>38678</c:v>
                </c:pt>
                <c:pt idx="1772">
                  <c:v>38679</c:v>
                </c:pt>
                <c:pt idx="1773">
                  <c:v>38680</c:v>
                </c:pt>
                <c:pt idx="1774">
                  <c:v>38681</c:v>
                </c:pt>
                <c:pt idx="1775">
                  <c:v>38682</c:v>
                </c:pt>
                <c:pt idx="1776">
                  <c:v>38683</c:v>
                </c:pt>
                <c:pt idx="1777">
                  <c:v>38684</c:v>
                </c:pt>
                <c:pt idx="1778">
                  <c:v>38685</c:v>
                </c:pt>
                <c:pt idx="1779">
                  <c:v>38686</c:v>
                </c:pt>
                <c:pt idx="1780">
                  <c:v>38687</c:v>
                </c:pt>
                <c:pt idx="1781">
                  <c:v>38688</c:v>
                </c:pt>
                <c:pt idx="1782">
                  <c:v>38689</c:v>
                </c:pt>
                <c:pt idx="1783">
                  <c:v>38690</c:v>
                </c:pt>
                <c:pt idx="1784">
                  <c:v>38691</c:v>
                </c:pt>
                <c:pt idx="1785">
                  <c:v>38692</c:v>
                </c:pt>
                <c:pt idx="1786">
                  <c:v>38693</c:v>
                </c:pt>
                <c:pt idx="1787">
                  <c:v>38694</c:v>
                </c:pt>
                <c:pt idx="1788">
                  <c:v>38695</c:v>
                </c:pt>
                <c:pt idx="1789">
                  <c:v>38696</c:v>
                </c:pt>
                <c:pt idx="1790">
                  <c:v>38697</c:v>
                </c:pt>
                <c:pt idx="1791">
                  <c:v>38698</c:v>
                </c:pt>
                <c:pt idx="1792">
                  <c:v>38699</c:v>
                </c:pt>
                <c:pt idx="1793">
                  <c:v>38700</c:v>
                </c:pt>
                <c:pt idx="1794">
                  <c:v>38701</c:v>
                </c:pt>
                <c:pt idx="1795">
                  <c:v>38702</c:v>
                </c:pt>
                <c:pt idx="1796">
                  <c:v>38703</c:v>
                </c:pt>
                <c:pt idx="1797">
                  <c:v>38704</c:v>
                </c:pt>
                <c:pt idx="1798">
                  <c:v>38705</c:v>
                </c:pt>
                <c:pt idx="1799">
                  <c:v>38706</c:v>
                </c:pt>
                <c:pt idx="1800">
                  <c:v>38707</c:v>
                </c:pt>
                <c:pt idx="1801">
                  <c:v>38708</c:v>
                </c:pt>
                <c:pt idx="1802">
                  <c:v>38709</c:v>
                </c:pt>
                <c:pt idx="1803">
                  <c:v>38710</c:v>
                </c:pt>
                <c:pt idx="1804">
                  <c:v>38711</c:v>
                </c:pt>
                <c:pt idx="1805">
                  <c:v>38712</c:v>
                </c:pt>
                <c:pt idx="1806">
                  <c:v>38713</c:v>
                </c:pt>
                <c:pt idx="1807">
                  <c:v>38714</c:v>
                </c:pt>
                <c:pt idx="1808">
                  <c:v>38715</c:v>
                </c:pt>
                <c:pt idx="1809">
                  <c:v>38716</c:v>
                </c:pt>
                <c:pt idx="1810">
                  <c:v>38717</c:v>
                </c:pt>
                <c:pt idx="1811">
                  <c:v>38733</c:v>
                </c:pt>
                <c:pt idx="1812">
                  <c:v>38734</c:v>
                </c:pt>
                <c:pt idx="1813">
                  <c:v>38735</c:v>
                </c:pt>
                <c:pt idx="1814">
                  <c:v>38736</c:v>
                </c:pt>
                <c:pt idx="1815">
                  <c:v>38737</c:v>
                </c:pt>
                <c:pt idx="1816">
                  <c:v>38738</c:v>
                </c:pt>
                <c:pt idx="1817">
                  <c:v>38739</c:v>
                </c:pt>
                <c:pt idx="1818">
                  <c:v>38740</c:v>
                </c:pt>
                <c:pt idx="1819">
                  <c:v>38741</c:v>
                </c:pt>
                <c:pt idx="1820">
                  <c:v>38742</c:v>
                </c:pt>
                <c:pt idx="1821">
                  <c:v>38743</c:v>
                </c:pt>
                <c:pt idx="1822">
                  <c:v>38744</c:v>
                </c:pt>
                <c:pt idx="1823">
                  <c:v>38745</c:v>
                </c:pt>
                <c:pt idx="1824">
                  <c:v>38746</c:v>
                </c:pt>
                <c:pt idx="1825">
                  <c:v>38747</c:v>
                </c:pt>
                <c:pt idx="1826">
                  <c:v>38748</c:v>
                </c:pt>
                <c:pt idx="1827">
                  <c:v>38749</c:v>
                </c:pt>
                <c:pt idx="1828">
                  <c:v>38750</c:v>
                </c:pt>
                <c:pt idx="1829">
                  <c:v>38751</c:v>
                </c:pt>
                <c:pt idx="1830">
                  <c:v>38752</c:v>
                </c:pt>
                <c:pt idx="1831">
                  <c:v>38753</c:v>
                </c:pt>
                <c:pt idx="1832">
                  <c:v>38754</c:v>
                </c:pt>
                <c:pt idx="1833">
                  <c:v>38755</c:v>
                </c:pt>
                <c:pt idx="1834">
                  <c:v>38756</c:v>
                </c:pt>
                <c:pt idx="1835">
                  <c:v>38757</c:v>
                </c:pt>
                <c:pt idx="1836">
                  <c:v>38758</c:v>
                </c:pt>
                <c:pt idx="1837">
                  <c:v>38759</c:v>
                </c:pt>
                <c:pt idx="1838">
                  <c:v>38760</c:v>
                </c:pt>
                <c:pt idx="1839">
                  <c:v>38761</c:v>
                </c:pt>
                <c:pt idx="1840">
                  <c:v>38762</c:v>
                </c:pt>
                <c:pt idx="1841">
                  <c:v>38763</c:v>
                </c:pt>
                <c:pt idx="1842">
                  <c:v>38764</c:v>
                </c:pt>
                <c:pt idx="1843">
                  <c:v>38765</c:v>
                </c:pt>
                <c:pt idx="1844">
                  <c:v>38766</c:v>
                </c:pt>
                <c:pt idx="1845">
                  <c:v>38767</c:v>
                </c:pt>
                <c:pt idx="1846">
                  <c:v>38768</c:v>
                </c:pt>
                <c:pt idx="1847">
                  <c:v>38769</c:v>
                </c:pt>
                <c:pt idx="1848">
                  <c:v>38770</c:v>
                </c:pt>
                <c:pt idx="1849">
                  <c:v>38771</c:v>
                </c:pt>
                <c:pt idx="1850">
                  <c:v>38772</c:v>
                </c:pt>
                <c:pt idx="1851">
                  <c:v>38773</c:v>
                </c:pt>
                <c:pt idx="1852">
                  <c:v>38774</c:v>
                </c:pt>
                <c:pt idx="1853">
                  <c:v>38775</c:v>
                </c:pt>
                <c:pt idx="1854">
                  <c:v>38776</c:v>
                </c:pt>
                <c:pt idx="1855">
                  <c:v>38777</c:v>
                </c:pt>
                <c:pt idx="1856">
                  <c:v>38778</c:v>
                </c:pt>
                <c:pt idx="1857">
                  <c:v>38779</c:v>
                </c:pt>
                <c:pt idx="1858">
                  <c:v>38780</c:v>
                </c:pt>
                <c:pt idx="1859">
                  <c:v>38781</c:v>
                </c:pt>
                <c:pt idx="1860">
                  <c:v>38782</c:v>
                </c:pt>
                <c:pt idx="1861">
                  <c:v>38783</c:v>
                </c:pt>
                <c:pt idx="1862">
                  <c:v>38784</c:v>
                </c:pt>
                <c:pt idx="1863">
                  <c:v>38785</c:v>
                </c:pt>
                <c:pt idx="1864">
                  <c:v>38786</c:v>
                </c:pt>
                <c:pt idx="1865">
                  <c:v>38787</c:v>
                </c:pt>
                <c:pt idx="1866">
                  <c:v>38788</c:v>
                </c:pt>
                <c:pt idx="1867">
                  <c:v>38789</c:v>
                </c:pt>
                <c:pt idx="1868">
                  <c:v>38790</c:v>
                </c:pt>
                <c:pt idx="1869">
                  <c:v>38791</c:v>
                </c:pt>
                <c:pt idx="1870">
                  <c:v>38792</c:v>
                </c:pt>
                <c:pt idx="1871">
                  <c:v>38793</c:v>
                </c:pt>
                <c:pt idx="1872">
                  <c:v>38794</c:v>
                </c:pt>
                <c:pt idx="1873">
                  <c:v>38795</c:v>
                </c:pt>
                <c:pt idx="1874">
                  <c:v>38796</c:v>
                </c:pt>
                <c:pt idx="1875">
                  <c:v>38797</c:v>
                </c:pt>
                <c:pt idx="1876">
                  <c:v>38798</c:v>
                </c:pt>
                <c:pt idx="1877">
                  <c:v>38799</c:v>
                </c:pt>
                <c:pt idx="1878">
                  <c:v>38800</c:v>
                </c:pt>
                <c:pt idx="1879">
                  <c:v>38801</c:v>
                </c:pt>
                <c:pt idx="1880">
                  <c:v>38802</c:v>
                </c:pt>
                <c:pt idx="1881">
                  <c:v>38803</c:v>
                </c:pt>
                <c:pt idx="1882">
                  <c:v>38804</c:v>
                </c:pt>
                <c:pt idx="1883">
                  <c:v>38805</c:v>
                </c:pt>
                <c:pt idx="1884">
                  <c:v>38806</c:v>
                </c:pt>
                <c:pt idx="1885">
                  <c:v>38807</c:v>
                </c:pt>
                <c:pt idx="1886">
                  <c:v>38808</c:v>
                </c:pt>
                <c:pt idx="1887">
                  <c:v>38809</c:v>
                </c:pt>
                <c:pt idx="1888">
                  <c:v>38810</c:v>
                </c:pt>
                <c:pt idx="1889">
                  <c:v>38811</c:v>
                </c:pt>
                <c:pt idx="1890">
                  <c:v>38812</c:v>
                </c:pt>
                <c:pt idx="1891">
                  <c:v>38813</c:v>
                </c:pt>
                <c:pt idx="1892">
                  <c:v>38814</c:v>
                </c:pt>
                <c:pt idx="1893">
                  <c:v>38815</c:v>
                </c:pt>
                <c:pt idx="1894">
                  <c:v>38816</c:v>
                </c:pt>
                <c:pt idx="1895">
                  <c:v>38817</c:v>
                </c:pt>
                <c:pt idx="1896">
                  <c:v>38818</c:v>
                </c:pt>
                <c:pt idx="1897">
                  <c:v>38819</c:v>
                </c:pt>
                <c:pt idx="1898">
                  <c:v>38820</c:v>
                </c:pt>
                <c:pt idx="1899">
                  <c:v>38821</c:v>
                </c:pt>
                <c:pt idx="1900">
                  <c:v>38822</c:v>
                </c:pt>
                <c:pt idx="1901">
                  <c:v>38823</c:v>
                </c:pt>
                <c:pt idx="1902">
                  <c:v>38824</c:v>
                </c:pt>
                <c:pt idx="1903">
                  <c:v>38825</c:v>
                </c:pt>
                <c:pt idx="1904">
                  <c:v>38826</c:v>
                </c:pt>
                <c:pt idx="1905">
                  <c:v>38827</c:v>
                </c:pt>
                <c:pt idx="1906">
                  <c:v>38828</c:v>
                </c:pt>
                <c:pt idx="1907">
                  <c:v>38829</c:v>
                </c:pt>
                <c:pt idx="1908">
                  <c:v>38830</c:v>
                </c:pt>
                <c:pt idx="1909">
                  <c:v>38831</c:v>
                </c:pt>
                <c:pt idx="1910">
                  <c:v>38832</c:v>
                </c:pt>
                <c:pt idx="1911">
                  <c:v>38833</c:v>
                </c:pt>
                <c:pt idx="1912">
                  <c:v>38834</c:v>
                </c:pt>
                <c:pt idx="1913">
                  <c:v>38835</c:v>
                </c:pt>
                <c:pt idx="1914">
                  <c:v>38836</c:v>
                </c:pt>
                <c:pt idx="1915">
                  <c:v>38837</c:v>
                </c:pt>
                <c:pt idx="1916">
                  <c:v>38838</c:v>
                </c:pt>
                <c:pt idx="1917">
                  <c:v>38839</c:v>
                </c:pt>
                <c:pt idx="1918">
                  <c:v>38840</c:v>
                </c:pt>
                <c:pt idx="1919">
                  <c:v>38841</c:v>
                </c:pt>
                <c:pt idx="1920">
                  <c:v>38842</c:v>
                </c:pt>
                <c:pt idx="1921">
                  <c:v>38843</c:v>
                </c:pt>
                <c:pt idx="1922">
                  <c:v>38844</c:v>
                </c:pt>
                <c:pt idx="1923">
                  <c:v>38845</c:v>
                </c:pt>
                <c:pt idx="1924">
                  <c:v>38846</c:v>
                </c:pt>
                <c:pt idx="1925">
                  <c:v>38847</c:v>
                </c:pt>
                <c:pt idx="1926">
                  <c:v>38848</c:v>
                </c:pt>
                <c:pt idx="1927">
                  <c:v>38849</c:v>
                </c:pt>
                <c:pt idx="1928">
                  <c:v>38850</c:v>
                </c:pt>
                <c:pt idx="1929">
                  <c:v>38851</c:v>
                </c:pt>
                <c:pt idx="1930">
                  <c:v>38852</c:v>
                </c:pt>
                <c:pt idx="1931">
                  <c:v>38853</c:v>
                </c:pt>
                <c:pt idx="1932">
                  <c:v>38854</c:v>
                </c:pt>
                <c:pt idx="1933">
                  <c:v>38855</c:v>
                </c:pt>
                <c:pt idx="1934">
                  <c:v>38856</c:v>
                </c:pt>
                <c:pt idx="1935">
                  <c:v>38857</c:v>
                </c:pt>
                <c:pt idx="1936">
                  <c:v>38858</c:v>
                </c:pt>
                <c:pt idx="1937">
                  <c:v>38859</c:v>
                </c:pt>
                <c:pt idx="1938">
                  <c:v>38860</c:v>
                </c:pt>
                <c:pt idx="1939">
                  <c:v>38861</c:v>
                </c:pt>
                <c:pt idx="1940">
                  <c:v>38862</c:v>
                </c:pt>
                <c:pt idx="1941">
                  <c:v>38863</c:v>
                </c:pt>
                <c:pt idx="1942">
                  <c:v>38864</c:v>
                </c:pt>
                <c:pt idx="1943">
                  <c:v>38865</c:v>
                </c:pt>
                <c:pt idx="1944">
                  <c:v>38866</c:v>
                </c:pt>
                <c:pt idx="1945">
                  <c:v>38867</c:v>
                </c:pt>
                <c:pt idx="1946">
                  <c:v>38868</c:v>
                </c:pt>
                <c:pt idx="1947">
                  <c:v>38869</c:v>
                </c:pt>
                <c:pt idx="1948">
                  <c:v>38870</c:v>
                </c:pt>
                <c:pt idx="1949">
                  <c:v>38871</c:v>
                </c:pt>
                <c:pt idx="1950">
                  <c:v>38872</c:v>
                </c:pt>
                <c:pt idx="1951">
                  <c:v>38873</c:v>
                </c:pt>
                <c:pt idx="1952">
                  <c:v>38874</c:v>
                </c:pt>
                <c:pt idx="1953">
                  <c:v>38875</c:v>
                </c:pt>
                <c:pt idx="1954">
                  <c:v>38876</c:v>
                </c:pt>
                <c:pt idx="1955">
                  <c:v>38877</c:v>
                </c:pt>
                <c:pt idx="1956">
                  <c:v>38878</c:v>
                </c:pt>
                <c:pt idx="1957">
                  <c:v>38879</c:v>
                </c:pt>
                <c:pt idx="1958">
                  <c:v>38880</c:v>
                </c:pt>
                <c:pt idx="1959">
                  <c:v>38881</c:v>
                </c:pt>
                <c:pt idx="1960">
                  <c:v>38882</c:v>
                </c:pt>
                <c:pt idx="1961">
                  <c:v>38883</c:v>
                </c:pt>
                <c:pt idx="1962">
                  <c:v>38884</c:v>
                </c:pt>
                <c:pt idx="1963">
                  <c:v>38885</c:v>
                </c:pt>
                <c:pt idx="1964">
                  <c:v>38886</c:v>
                </c:pt>
                <c:pt idx="1965">
                  <c:v>38887</c:v>
                </c:pt>
                <c:pt idx="1966">
                  <c:v>38888</c:v>
                </c:pt>
                <c:pt idx="1967">
                  <c:v>38889</c:v>
                </c:pt>
                <c:pt idx="1968">
                  <c:v>38890</c:v>
                </c:pt>
                <c:pt idx="1969">
                  <c:v>38891</c:v>
                </c:pt>
                <c:pt idx="1970">
                  <c:v>38892</c:v>
                </c:pt>
                <c:pt idx="1971">
                  <c:v>38893</c:v>
                </c:pt>
                <c:pt idx="1972">
                  <c:v>38894</c:v>
                </c:pt>
                <c:pt idx="1973">
                  <c:v>38895</c:v>
                </c:pt>
                <c:pt idx="1974">
                  <c:v>38896</c:v>
                </c:pt>
                <c:pt idx="1975">
                  <c:v>38897</c:v>
                </c:pt>
                <c:pt idx="1976">
                  <c:v>38898</c:v>
                </c:pt>
                <c:pt idx="1977">
                  <c:v>38899</c:v>
                </c:pt>
                <c:pt idx="1978">
                  <c:v>38900</c:v>
                </c:pt>
                <c:pt idx="1979">
                  <c:v>38901</c:v>
                </c:pt>
                <c:pt idx="1980">
                  <c:v>38902</c:v>
                </c:pt>
                <c:pt idx="1981">
                  <c:v>38903</c:v>
                </c:pt>
                <c:pt idx="1982">
                  <c:v>38904</c:v>
                </c:pt>
                <c:pt idx="1983">
                  <c:v>38905</c:v>
                </c:pt>
                <c:pt idx="1984">
                  <c:v>38906</c:v>
                </c:pt>
                <c:pt idx="1985">
                  <c:v>38907</c:v>
                </c:pt>
                <c:pt idx="1986">
                  <c:v>38908</c:v>
                </c:pt>
                <c:pt idx="1987">
                  <c:v>38909</c:v>
                </c:pt>
                <c:pt idx="1988">
                  <c:v>38910</c:v>
                </c:pt>
                <c:pt idx="1989">
                  <c:v>38911</c:v>
                </c:pt>
                <c:pt idx="1990">
                  <c:v>38912</c:v>
                </c:pt>
                <c:pt idx="1991">
                  <c:v>38913</c:v>
                </c:pt>
                <c:pt idx="1992">
                  <c:v>38914</c:v>
                </c:pt>
                <c:pt idx="1993">
                  <c:v>38915</c:v>
                </c:pt>
                <c:pt idx="1994">
                  <c:v>38916</c:v>
                </c:pt>
                <c:pt idx="1995">
                  <c:v>38917</c:v>
                </c:pt>
                <c:pt idx="1996">
                  <c:v>38918</c:v>
                </c:pt>
                <c:pt idx="1997">
                  <c:v>38919</c:v>
                </c:pt>
                <c:pt idx="1998">
                  <c:v>38920</c:v>
                </c:pt>
                <c:pt idx="1999">
                  <c:v>38921</c:v>
                </c:pt>
                <c:pt idx="2000">
                  <c:v>38922</c:v>
                </c:pt>
                <c:pt idx="2001">
                  <c:v>38923</c:v>
                </c:pt>
                <c:pt idx="2002">
                  <c:v>38924</c:v>
                </c:pt>
                <c:pt idx="2003">
                  <c:v>38925</c:v>
                </c:pt>
                <c:pt idx="2004">
                  <c:v>38926</c:v>
                </c:pt>
                <c:pt idx="2005">
                  <c:v>38927</c:v>
                </c:pt>
                <c:pt idx="2006">
                  <c:v>38928</c:v>
                </c:pt>
                <c:pt idx="2007">
                  <c:v>38929</c:v>
                </c:pt>
                <c:pt idx="2008">
                  <c:v>38930</c:v>
                </c:pt>
                <c:pt idx="2009">
                  <c:v>38931</c:v>
                </c:pt>
                <c:pt idx="2010">
                  <c:v>38932</c:v>
                </c:pt>
                <c:pt idx="2011">
                  <c:v>38933</c:v>
                </c:pt>
                <c:pt idx="2012">
                  <c:v>38934</c:v>
                </c:pt>
                <c:pt idx="2013">
                  <c:v>38935</c:v>
                </c:pt>
                <c:pt idx="2014">
                  <c:v>38936</c:v>
                </c:pt>
                <c:pt idx="2015">
                  <c:v>38937</c:v>
                </c:pt>
                <c:pt idx="2016">
                  <c:v>38938</c:v>
                </c:pt>
                <c:pt idx="2017">
                  <c:v>38939</c:v>
                </c:pt>
                <c:pt idx="2018">
                  <c:v>38940</c:v>
                </c:pt>
                <c:pt idx="2019">
                  <c:v>38941</c:v>
                </c:pt>
                <c:pt idx="2020">
                  <c:v>38942</c:v>
                </c:pt>
                <c:pt idx="2021">
                  <c:v>38943</c:v>
                </c:pt>
                <c:pt idx="2022">
                  <c:v>38944</c:v>
                </c:pt>
                <c:pt idx="2023">
                  <c:v>38945</c:v>
                </c:pt>
                <c:pt idx="2024">
                  <c:v>38946</c:v>
                </c:pt>
                <c:pt idx="2025">
                  <c:v>38947</c:v>
                </c:pt>
                <c:pt idx="2026">
                  <c:v>38948</c:v>
                </c:pt>
                <c:pt idx="2027">
                  <c:v>38949</c:v>
                </c:pt>
                <c:pt idx="2028">
                  <c:v>38950</c:v>
                </c:pt>
                <c:pt idx="2029">
                  <c:v>38951</c:v>
                </c:pt>
                <c:pt idx="2030">
                  <c:v>38952</c:v>
                </c:pt>
                <c:pt idx="2031">
                  <c:v>38953</c:v>
                </c:pt>
                <c:pt idx="2032">
                  <c:v>38954</c:v>
                </c:pt>
                <c:pt idx="2033">
                  <c:v>38955</c:v>
                </c:pt>
                <c:pt idx="2034">
                  <c:v>38956</c:v>
                </c:pt>
                <c:pt idx="2035">
                  <c:v>38957</c:v>
                </c:pt>
                <c:pt idx="2036">
                  <c:v>38958</c:v>
                </c:pt>
                <c:pt idx="2037">
                  <c:v>38959</c:v>
                </c:pt>
                <c:pt idx="2038">
                  <c:v>38960</c:v>
                </c:pt>
                <c:pt idx="2039">
                  <c:v>38961</c:v>
                </c:pt>
                <c:pt idx="2040">
                  <c:v>38962</c:v>
                </c:pt>
                <c:pt idx="2041">
                  <c:v>38963</c:v>
                </c:pt>
                <c:pt idx="2042">
                  <c:v>38964</c:v>
                </c:pt>
                <c:pt idx="2043">
                  <c:v>38965</c:v>
                </c:pt>
                <c:pt idx="2044">
                  <c:v>38966</c:v>
                </c:pt>
                <c:pt idx="2045">
                  <c:v>38967</c:v>
                </c:pt>
                <c:pt idx="2046">
                  <c:v>38968</c:v>
                </c:pt>
                <c:pt idx="2047">
                  <c:v>38969</c:v>
                </c:pt>
                <c:pt idx="2048">
                  <c:v>38970</c:v>
                </c:pt>
                <c:pt idx="2049">
                  <c:v>38971</c:v>
                </c:pt>
                <c:pt idx="2050">
                  <c:v>38972</c:v>
                </c:pt>
                <c:pt idx="2051">
                  <c:v>38973</c:v>
                </c:pt>
                <c:pt idx="2052">
                  <c:v>38974</c:v>
                </c:pt>
                <c:pt idx="2053">
                  <c:v>38975</c:v>
                </c:pt>
                <c:pt idx="2054">
                  <c:v>38976</c:v>
                </c:pt>
                <c:pt idx="2055">
                  <c:v>38977</c:v>
                </c:pt>
                <c:pt idx="2056">
                  <c:v>38978</c:v>
                </c:pt>
                <c:pt idx="2057">
                  <c:v>38979</c:v>
                </c:pt>
                <c:pt idx="2058">
                  <c:v>38980</c:v>
                </c:pt>
                <c:pt idx="2059">
                  <c:v>38981</c:v>
                </c:pt>
                <c:pt idx="2060">
                  <c:v>38982</c:v>
                </c:pt>
                <c:pt idx="2061">
                  <c:v>38983</c:v>
                </c:pt>
                <c:pt idx="2062">
                  <c:v>38984</c:v>
                </c:pt>
                <c:pt idx="2063">
                  <c:v>38985</c:v>
                </c:pt>
                <c:pt idx="2064">
                  <c:v>38986</c:v>
                </c:pt>
                <c:pt idx="2065">
                  <c:v>38987</c:v>
                </c:pt>
                <c:pt idx="2066">
                  <c:v>38988</c:v>
                </c:pt>
                <c:pt idx="2067">
                  <c:v>38989</c:v>
                </c:pt>
                <c:pt idx="2068">
                  <c:v>38990</c:v>
                </c:pt>
                <c:pt idx="2069">
                  <c:v>38991</c:v>
                </c:pt>
                <c:pt idx="2070">
                  <c:v>38992</c:v>
                </c:pt>
                <c:pt idx="2071">
                  <c:v>38993</c:v>
                </c:pt>
                <c:pt idx="2072">
                  <c:v>38994</c:v>
                </c:pt>
                <c:pt idx="2073">
                  <c:v>38995</c:v>
                </c:pt>
                <c:pt idx="2074">
                  <c:v>38996</c:v>
                </c:pt>
                <c:pt idx="2075">
                  <c:v>38997</c:v>
                </c:pt>
                <c:pt idx="2076">
                  <c:v>38998</c:v>
                </c:pt>
                <c:pt idx="2077">
                  <c:v>38999</c:v>
                </c:pt>
                <c:pt idx="2078">
                  <c:v>39000</c:v>
                </c:pt>
                <c:pt idx="2079">
                  <c:v>39001</c:v>
                </c:pt>
                <c:pt idx="2080">
                  <c:v>39002</c:v>
                </c:pt>
                <c:pt idx="2081">
                  <c:v>39003</c:v>
                </c:pt>
                <c:pt idx="2082">
                  <c:v>39004</c:v>
                </c:pt>
                <c:pt idx="2083">
                  <c:v>39005</c:v>
                </c:pt>
                <c:pt idx="2084">
                  <c:v>39006</c:v>
                </c:pt>
                <c:pt idx="2085">
                  <c:v>39007</c:v>
                </c:pt>
                <c:pt idx="2086">
                  <c:v>39008</c:v>
                </c:pt>
                <c:pt idx="2087">
                  <c:v>39009</c:v>
                </c:pt>
                <c:pt idx="2088">
                  <c:v>39010</c:v>
                </c:pt>
                <c:pt idx="2089">
                  <c:v>39011</c:v>
                </c:pt>
                <c:pt idx="2090">
                  <c:v>39012</c:v>
                </c:pt>
                <c:pt idx="2091">
                  <c:v>39013</c:v>
                </c:pt>
                <c:pt idx="2092">
                  <c:v>39014</c:v>
                </c:pt>
                <c:pt idx="2093">
                  <c:v>39015</c:v>
                </c:pt>
                <c:pt idx="2094">
                  <c:v>39016</c:v>
                </c:pt>
                <c:pt idx="2095">
                  <c:v>39017</c:v>
                </c:pt>
                <c:pt idx="2096">
                  <c:v>39018</c:v>
                </c:pt>
                <c:pt idx="2097">
                  <c:v>39019</c:v>
                </c:pt>
                <c:pt idx="2098">
                  <c:v>39020</c:v>
                </c:pt>
                <c:pt idx="2099">
                  <c:v>39021</c:v>
                </c:pt>
                <c:pt idx="2100">
                  <c:v>39022</c:v>
                </c:pt>
                <c:pt idx="2101">
                  <c:v>39023</c:v>
                </c:pt>
                <c:pt idx="2102">
                  <c:v>39024</c:v>
                </c:pt>
                <c:pt idx="2103">
                  <c:v>39025</c:v>
                </c:pt>
                <c:pt idx="2104">
                  <c:v>39026</c:v>
                </c:pt>
                <c:pt idx="2105">
                  <c:v>39027</c:v>
                </c:pt>
                <c:pt idx="2106">
                  <c:v>39028</c:v>
                </c:pt>
                <c:pt idx="2107">
                  <c:v>39029</c:v>
                </c:pt>
                <c:pt idx="2108">
                  <c:v>39030</c:v>
                </c:pt>
                <c:pt idx="2109">
                  <c:v>39031</c:v>
                </c:pt>
                <c:pt idx="2110">
                  <c:v>39032</c:v>
                </c:pt>
                <c:pt idx="2111">
                  <c:v>39033</c:v>
                </c:pt>
                <c:pt idx="2112">
                  <c:v>39034</c:v>
                </c:pt>
                <c:pt idx="2113">
                  <c:v>39035</c:v>
                </c:pt>
                <c:pt idx="2114">
                  <c:v>39036</c:v>
                </c:pt>
                <c:pt idx="2115">
                  <c:v>39037</c:v>
                </c:pt>
                <c:pt idx="2116">
                  <c:v>39038</c:v>
                </c:pt>
                <c:pt idx="2117">
                  <c:v>39039</c:v>
                </c:pt>
                <c:pt idx="2118">
                  <c:v>39040</c:v>
                </c:pt>
                <c:pt idx="2119">
                  <c:v>39041</c:v>
                </c:pt>
                <c:pt idx="2120">
                  <c:v>39042</c:v>
                </c:pt>
                <c:pt idx="2121">
                  <c:v>39043</c:v>
                </c:pt>
                <c:pt idx="2122">
                  <c:v>39044</c:v>
                </c:pt>
                <c:pt idx="2123">
                  <c:v>39045</c:v>
                </c:pt>
                <c:pt idx="2124">
                  <c:v>39046</c:v>
                </c:pt>
                <c:pt idx="2125">
                  <c:v>39047</c:v>
                </c:pt>
                <c:pt idx="2126">
                  <c:v>39048</c:v>
                </c:pt>
                <c:pt idx="2127">
                  <c:v>39049</c:v>
                </c:pt>
                <c:pt idx="2128">
                  <c:v>39050</c:v>
                </c:pt>
                <c:pt idx="2129">
                  <c:v>39051</c:v>
                </c:pt>
                <c:pt idx="2130">
                  <c:v>39052</c:v>
                </c:pt>
                <c:pt idx="2131">
                  <c:v>39053</c:v>
                </c:pt>
                <c:pt idx="2132">
                  <c:v>39054</c:v>
                </c:pt>
                <c:pt idx="2133">
                  <c:v>39055</c:v>
                </c:pt>
                <c:pt idx="2134">
                  <c:v>39056</c:v>
                </c:pt>
                <c:pt idx="2135">
                  <c:v>39057</c:v>
                </c:pt>
                <c:pt idx="2136">
                  <c:v>39058</c:v>
                </c:pt>
                <c:pt idx="2137">
                  <c:v>39059</c:v>
                </c:pt>
                <c:pt idx="2138">
                  <c:v>39060</c:v>
                </c:pt>
                <c:pt idx="2139">
                  <c:v>39061</c:v>
                </c:pt>
                <c:pt idx="2140">
                  <c:v>39062</c:v>
                </c:pt>
                <c:pt idx="2141">
                  <c:v>39063</c:v>
                </c:pt>
                <c:pt idx="2142">
                  <c:v>39064</c:v>
                </c:pt>
                <c:pt idx="2143">
                  <c:v>39065</c:v>
                </c:pt>
                <c:pt idx="2144">
                  <c:v>39066</c:v>
                </c:pt>
                <c:pt idx="2145">
                  <c:v>39067</c:v>
                </c:pt>
                <c:pt idx="2146">
                  <c:v>39068</c:v>
                </c:pt>
                <c:pt idx="2147">
                  <c:v>39069</c:v>
                </c:pt>
                <c:pt idx="2148">
                  <c:v>39070</c:v>
                </c:pt>
                <c:pt idx="2149">
                  <c:v>39071</c:v>
                </c:pt>
                <c:pt idx="2150">
                  <c:v>39072</c:v>
                </c:pt>
                <c:pt idx="2151">
                  <c:v>39073</c:v>
                </c:pt>
                <c:pt idx="2152">
                  <c:v>39074</c:v>
                </c:pt>
                <c:pt idx="2153">
                  <c:v>39075</c:v>
                </c:pt>
                <c:pt idx="2154">
                  <c:v>39076</c:v>
                </c:pt>
                <c:pt idx="2155">
                  <c:v>39077</c:v>
                </c:pt>
                <c:pt idx="2156">
                  <c:v>39078</c:v>
                </c:pt>
                <c:pt idx="2157">
                  <c:v>39079</c:v>
                </c:pt>
                <c:pt idx="2158">
                  <c:v>39080</c:v>
                </c:pt>
                <c:pt idx="2159">
                  <c:v>39081</c:v>
                </c:pt>
                <c:pt idx="2160">
                  <c:v>39082</c:v>
                </c:pt>
                <c:pt idx="2161">
                  <c:v>39083</c:v>
                </c:pt>
                <c:pt idx="2162">
                  <c:v>39084</c:v>
                </c:pt>
                <c:pt idx="2163">
                  <c:v>39085</c:v>
                </c:pt>
                <c:pt idx="2164">
                  <c:v>39086</c:v>
                </c:pt>
                <c:pt idx="2165">
                  <c:v>39087</c:v>
                </c:pt>
                <c:pt idx="2166">
                  <c:v>39088</c:v>
                </c:pt>
                <c:pt idx="2167">
                  <c:v>39089</c:v>
                </c:pt>
                <c:pt idx="2168">
                  <c:v>39090</c:v>
                </c:pt>
                <c:pt idx="2169">
                  <c:v>39091</c:v>
                </c:pt>
                <c:pt idx="2170">
                  <c:v>39092</c:v>
                </c:pt>
                <c:pt idx="2171">
                  <c:v>39093</c:v>
                </c:pt>
                <c:pt idx="2172">
                  <c:v>39094</c:v>
                </c:pt>
                <c:pt idx="2173">
                  <c:v>39095</c:v>
                </c:pt>
                <c:pt idx="2174">
                  <c:v>39096</c:v>
                </c:pt>
                <c:pt idx="2175">
                  <c:v>39097</c:v>
                </c:pt>
                <c:pt idx="2176">
                  <c:v>39098</c:v>
                </c:pt>
                <c:pt idx="2177">
                  <c:v>39099</c:v>
                </c:pt>
                <c:pt idx="2178">
                  <c:v>39100</c:v>
                </c:pt>
                <c:pt idx="2179">
                  <c:v>39101</c:v>
                </c:pt>
                <c:pt idx="2180">
                  <c:v>39102</c:v>
                </c:pt>
                <c:pt idx="2181">
                  <c:v>39103</c:v>
                </c:pt>
                <c:pt idx="2182">
                  <c:v>39104</c:v>
                </c:pt>
                <c:pt idx="2183">
                  <c:v>39105</c:v>
                </c:pt>
                <c:pt idx="2184">
                  <c:v>39106</c:v>
                </c:pt>
                <c:pt idx="2185">
                  <c:v>39107</c:v>
                </c:pt>
                <c:pt idx="2186">
                  <c:v>39108</c:v>
                </c:pt>
                <c:pt idx="2187">
                  <c:v>39109</c:v>
                </c:pt>
                <c:pt idx="2188">
                  <c:v>39110</c:v>
                </c:pt>
                <c:pt idx="2189">
                  <c:v>39111</c:v>
                </c:pt>
                <c:pt idx="2190">
                  <c:v>39112</c:v>
                </c:pt>
                <c:pt idx="2191">
                  <c:v>39113</c:v>
                </c:pt>
                <c:pt idx="2192">
                  <c:v>39114</c:v>
                </c:pt>
                <c:pt idx="2193">
                  <c:v>39115</c:v>
                </c:pt>
                <c:pt idx="2194">
                  <c:v>39116</c:v>
                </c:pt>
                <c:pt idx="2195">
                  <c:v>39117</c:v>
                </c:pt>
                <c:pt idx="2196">
                  <c:v>39118</c:v>
                </c:pt>
                <c:pt idx="2197">
                  <c:v>39119</c:v>
                </c:pt>
                <c:pt idx="2198">
                  <c:v>39120</c:v>
                </c:pt>
                <c:pt idx="2199">
                  <c:v>39121</c:v>
                </c:pt>
                <c:pt idx="2200">
                  <c:v>39122</c:v>
                </c:pt>
                <c:pt idx="2201">
                  <c:v>39123</c:v>
                </c:pt>
                <c:pt idx="2202">
                  <c:v>39124</c:v>
                </c:pt>
                <c:pt idx="2203">
                  <c:v>39125</c:v>
                </c:pt>
                <c:pt idx="2204">
                  <c:v>39126</c:v>
                </c:pt>
                <c:pt idx="2205">
                  <c:v>39127</c:v>
                </c:pt>
                <c:pt idx="2206">
                  <c:v>39128</c:v>
                </c:pt>
                <c:pt idx="2207">
                  <c:v>39129</c:v>
                </c:pt>
                <c:pt idx="2208">
                  <c:v>39130</c:v>
                </c:pt>
                <c:pt idx="2209">
                  <c:v>39131</c:v>
                </c:pt>
                <c:pt idx="2210">
                  <c:v>39132</c:v>
                </c:pt>
                <c:pt idx="2211">
                  <c:v>39133</c:v>
                </c:pt>
                <c:pt idx="2212">
                  <c:v>39134</c:v>
                </c:pt>
                <c:pt idx="2213">
                  <c:v>39135</c:v>
                </c:pt>
                <c:pt idx="2214">
                  <c:v>39136</c:v>
                </c:pt>
                <c:pt idx="2215">
                  <c:v>39137</c:v>
                </c:pt>
                <c:pt idx="2216">
                  <c:v>39138</c:v>
                </c:pt>
                <c:pt idx="2217">
                  <c:v>39139</c:v>
                </c:pt>
                <c:pt idx="2218">
                  <c:v>39140</c:v>
                </c:pt>
                <c:pt idx="2219">
                  <c:v>39141</c:v>
                </c:pt>
                <c:pt idx="2220">
                  <c:v>39142</c:v>
                </c:pt>
                <c:pt idx="2221">
                  <c:v>39143</c:v>
                </c:pt>
                <c:pt idx="2222">
                  <c:v>39144</c:v>
                </c:pt>
                <c:pt idx="2223">
                  <c:v>39145</c:v>
                </c:pt>
                <c:pt idx="2224">
                  <c:v>39146</c:v>
                </c:pt>
                <c:pt idx="2225">
                  <c:v>39147</c:v>
                </c:pt>
                <c:pt idx="2226">
                  <c:v>39148</c:v>
                </c:pt>
                <c:pt idx="2227">
                  <c:v>39149</c:v>
                </c:pt>
                <c:pt idx="2228">
                  <c:v>39150</c:v>
                </c:pt>
                <c:pt idx="2229">
                  <c:v>39151</c:v>
                </c:pt>
                <c:pt idx="2230">
                  <c:v>39152</c:v>
                </c:pt>
                <c:pt idx="2231">
                  <c:v>39153</c:v>
                </c:pt>
                <c:pt idx="2232">
                  <c:v>39154</c:v>
                </c:pt>
                <c:pt idx="2233">
                  <c:v>39155</c:v>
                </c:pt>
                <c:pt idx="2234">
                  <c:v>39156</c:v>
                </c:pt>
                <c:pt idx="2235">
                  <c:v>39157</c:v>
                </c:pt>
                <c:pt idx="2236">
                  <c:v>39158</c:v>
                </c:pt>
                <c:pt idx="2237">
                  <c:v>39159</c:v>
                </c:pt>
                <c:pt idx="2238">
                  <c:v>39160</c:v>
                </c:pt>
                <c:pt idx="2239">
                  <c:v>39161</c:v>
                </c:pt>
                <c:pt idx="2240">
                  <c:v>39162</c:v>
                </c:pt>
                <c:pt idx="2241">
                  <c:v>39163</c:v>
                </c:pt>
                <c:pt idx="2242">
                  <c:v>39164</c:v>
                </c:pt>
                <c:pt idx="2243">
                  <c:v>39165</c:v>
                </c:pt>
                <c:pt idx="2244">
                  <c:v>39166</c:v>
                </c:pt>
                <c:pt idx="2245">
                  <c:v>39167</c:v>
                </c:pt>
                <c:pt idx="2246">
                  <c:v>39168</c:v>
                </c:pt>
                <c:pt idx="2247">
                  <c:v>39169</c:v>
                </c:pt>
                <c:pt idx="2248">
                  <c:v>39170</c:v>
                </c:pt>
                <c:pt idx="2249">
                  <c:v>39171</c:v>
                </c:pt>
                <c:pt idx="2250">
                  <c:v>39172</c:v>
                </c:pt>
                <c:pt idx="2251">
                  <c:v>39173</c:v>
                </c:pt>
                <c:pt idx="2252">
                  <c:v>39174</c:v>
                </c:pt>
                <c:pt idx="2253">
                  <c:v>39175</c:v>
                </c:pt>
                <c:pt idx="2254">
                  <c:v>39176</c:v>
                </c:pt>
                <c:pt idx="2255">
                  <c:v>39177</c:v>
                </c:pt>
                <c:pt idx="2256">
                  <c:v>39178</c:v>
                </c:pt>
                <c:pt idx="2257">
                  <c:v>39179</c:v>
                </c:pt>
                <c:pt idx="2258">
                  <c:v>39180</c:v>
                </c:pt>
                <c:pt idx="2259">
                  <c:v>39181</c:v>
                </c:pt>
                <c:pt idx="2260">
                  <c:v>39182</c:v>
                </c:pt>
                <c:pt idx="2261">
                  <c:v>39183</c:v>
                </c:pt>
                <c:pt idx="2262">
                  <c:v>39184</c:v>
                </c:pt>
                <c:pt idx="2263">
                  <c:v>39185</c:v>
                </c:pt>
                <c:pt idx="2264">
                  <c:v>39186</c:v>
                </c:pt>
                <c:pt idx="2265">
                  <c:v>39187</c:v>
                </c:pt>
                <c:pt idx="2266">
                  <c:v>39188</c:v>
                </c:pt>
                <c:pt idx="2267">
                  <c:v>39189</c:v>
                </c:pt>
                <c:pt idx="2268">
                  <c:v>39190</c:v>
                </c:pt>
                <c:pt idx="2269">
                  <c:v>39191</c:v>
                </c:pt>
                <c:pt idx="2270">
                  <c:v>39192</c:v>
                </c:pt>
                <c:pt idx="2271">
                  <c:v>39193</c:v>
                </c:pt>
                <c:pt idx="2272">
                  <c:v>39194</c:v>
                </c:pt>
                <c:pt idx="2273">
                  <c:v>39195</c:v>
                </c:pt>
                <c:pt idx="2274">
                  <c:v>39196</c:v>
                </c:pt>
                <c:pt idx="2275">
                  <c:v>39197</c:v>
                </c:pt>
                <c:pt idx="2276">
                  <c:v>39198</c:v>
                </c:pt>
                <c:pt idx="2277">
                  <c:v>39199</c:v>
                </c:pt>
                <c:pt idx="2278">
                  <c:v>39200</c:v>
                </c:pt>
                <c:pt idx="2279">
                  <c:v>39201</c:v>
                </c:pt>
                <c:pt idx="2280">
                  <c:v>39202</c:v>
                </c:pt>
                <c:pt idx="2281">
                  <c:v>39203</c:v>
                </c:pt>
                <c:pt idx="2282">
                  <c:v>39204</c:v>
                </c:pt>
                <c:pt idx="2283">
                  <c:v>39205</c:v>
                </c:pt>
                <c:pt idx="2284">
                  <c:v>39206</c:v>
                </c:pt>
                <c:pt idx="2285">
                  <c:v>39207</c:v>
                </c:pt>
                <c:pt idx="2286">
                  <c:v>39208</c:v>
                </c:pt>
                <c:pt idx="2287">
                  <c:v>39209</c:v>
                </c:pt>
                <c:pt idx="2288">
                  <c:v>39210</c:v>
                </c:pt>
                <c:pt idx="2289">
                  <c:v>39211</c:v>
                </c:pt>
                <c:pt idx="2290">
                  <c:v>39212</c:v>
                </c:pt>
                <c:pt idx="2291">
                  <c:v>39213</c:v>
                </c:pt>
                <c:pt idx="2292">
                  <c:v>39214</c:v>
                </c:pt>
                <c:pt idx="2293">
                  <c:v>39215</c:v>
                </c:pt>
                <c:pt idx="2294">
                  <c:v>39216</c:v>
                </c:pt>
                <c:pt idx="2295">
                  <c:v>39217</c:v>
                </c:pt>
                <c:pt idx="2296">
                  <c:v>39218</c:v>
                </c:pt>
                <c:pt idx="2297">
                  <c:v>39219</c:v>
                </c:pt>
                <c:pt idx="2298">
                  <c:v>39220</c:v>
                </c:pt>
                <c:pt idx="2299">
                  <c:v>39221</c:v>
                </c:pt>
                <c:pt idx="2300">
                  <c:v>39222</c:v>
                </c:pt>
                <c:pt idx="2301">
                  <c:v>39223</c:v>
                </c:pt>
                <c:pt idx="2302">
                  <c:v>39224</c:v>
                </c:pt>
                <c:pt idx="2303">
                  <c:v>39225</c:v>
                </c:pt>
                <c:pt idx="2304">
                  <c:v>39226</c:v>
                </c:pt>
                <c:pt idx="2305">
                  <c:v>39227</c:v>
                </c:pt>
                <c:pt idx="2306">
                  <c:v>39228</c:v>
                </c:pt>
                <c:pt idx="2307">
                  <c:v>39229</c:v>
                </c:pt>
                <c:pt idx="2308">
                  <c:v>39230</c:v>
                </c:pt>
                <c:pt idx="2309">
                  <c:v>39231</c:v>
                </c:pt>
                <c:pt idx="2310">
                  <c:v>39232</c:v>
                </c:pt>
                <c:pt idx="2311">
                  <c:v>39233</c:v>
                </c:pt>
                <c:pt idx="2312">
                  <c:v>39234</c:v>
                </c:pt>
                <c:pt idx="2313">
                  <c:v>39235</c:v>
                </c:pt>
                <c:pt idx="2314">
                  <c:v>39236</c:v>
                </c:pt>
                <c:pt idx="2315">
                  <c:v>39237</c:v>
                </c:pt>
                <c:pt idx="2316">
                  <c:v>39238</c:v>
                </c:pt>
                <c:pt idx="2317">
                  <c:v>39239</c:v>
                </c:pt>
                <c:pt idx="2318">
                  <c:v>39240</c:v>
                </c:pt>
                <c:pt idx="2319">
                  <c:v>39241</c:v>
                </c:pt>
                <c:pt idx="2320">
                  <c:v>39242</c:v>
                </c:pt>
                <c:pt idx="2321">
                  <c:v>39243</c:v>
                </c:pt>
                <c:pt idx="2322">
                  <c:v>39244</c:v>
                </c:pt>
                <c:pt idx="2323">
                  <c:v>39245</c:v>
                </c:pt>
                <c:pt idx="2324">
                  <c:v>39246</c:v>
                </c:pt>
                <c:pt idx="2325">
                  <c:v>39247</c:v>
                </c:pt>
                <c:pt idx="2326">
                  <c:v>39248</c:v>
                </c:pt>
                <c:pt idx="2327">
                  <c:v>39249</c:v>
                </c:pt>
                <c:pt idx="2328">
                  <c:v>39250</c:v>
                </c:pt>
                <c:pt idx="2329">
                  <c:v>39251</c:v>
                </c:pt>
                <c:pt idx="2330">
                  <c:v>39252</c:v>
                </c:pt>
                <c:pt idx="2331">
                  <c:v>39253</c:v>
                </c:pt>
                <c:pt idx="2332">
                  <c:v>39254</c:v>
                </c:pt>
                <c:pt idx="2333">
                  <c:v>39255</c:v>
                </c:pt>
                <c:pt idx="2334">
                  <c:v>39256</c:v>
                </c:pt>
                <c:pt idx="2335">
                  <c:v>39257</c:v>
                </c:pt>
                <c:pt idx="2336">
                  <c:v>39258</c:v>
                </c:pt>
                <c:pt idx="2337">
                  <c:v>39259</c:v>
                </c:pt>
                <c:pt idx="2338">
                  <c:v>39260</c:v>
                </c:pt>
                <c:pt idx="2339">
                  <c:v>39261</c:v>
                </c:pt>
                <c:pt idx="2340">
                  <c:v>39262</c:v>
                </c:pt>
                <c:pt idx="2341">
                  <c:v>39263</c:v>
                </c:pt>
                <c:pt idx="2342">
                  <c:v>39264</c:v>
                </c:pt>
                <c:pt idx="2343">
                  <c:v>39265</c:v>
                </c:pt>
                <c:pt idx="2344">
                  <c:v>39266</c:v>
                </c:pt>
                <c:pt idx="2345">
                  <c:v>39267</c:v>
                </c:pt>
                <c:pt idx="2346">
                  <c:v>39268</c:v>
                </c:pt>
                <c:pt idx="2347">
                  <c:v>39269</c:v>
                </c:pt>
                <c:pt idx="2348">
                  <c:v>39270</c:v>
                </c:pt>
                <c:pt idx="2349">
                  <c:v>39271</c:v>
                </c:pt>
                <c:pt idx="2350">
                  <c:v>39272</c:v>
                </c:pt>
                <c:pt idx="2351">
                  <c:v>39273</c:v>
                </c:pt>
                <c:pt idx="2352">
                  <c:v>39274</c:v>
                </c:pt>
                <c:pt idx="2353">
                  <c:v>39275</c:v>
                </c:pt>
                <c:pt idx="2354">
                  <c:v>39276</c:v>
                </c:pt>
                <c:pt idx="2355">
                  <c:v>39277</c:v>
                </c:pt>
                <c:pt idx="2356">
                  <c:v>39278</c:v>
                </c:pt>
                <c:pt idx="2357">
                  <c:v>39279</c:v>
                </c:pt>
                <c:pt idx="2358">
                  <c:v>39280</c:v>
                </c:pt>
                <c:pt idx="2359">
                  <c:v>39281</c:v>
                </c:pt>
                <c:pt idx="2360">
                  <c:v>39282</c:v>
                </c:pt>
                <c:pt idx="2361">
                  <c:v>39283</c:v>
                </c:pt>
                <c:pt idx="2362">
                  <c:v>39284</c:v>
                </c:pt>
                <c:pt idx="2363">
                  <c:v>39285</c:v>
                </c:pt>
                <c:pt idx="2364">
                  <c:v>39286</c:v>
                </c:pt>
                <c:pt idx="2365">
                  <c:v>39287</c:v>
                </c:pt>
                <c:pt idx="2366">
                  <c:v>39288</c:v>
                </c:pt>
                <c:pt idx="2367">
                  <c:v>39289</c:v>
                </c:pt>
                <c:pt idx="2368">
                  <c:v>39290</c:v>
                </c:pt>
                <c:pt idx="2369">
                  <c:v>39291</c:v>
                </c:pt>
                <c:pt idx="2370">
                  <c:v>39292</c:v>
                </c:pt>
                <c:pt idx="2371">
                  <c:v>39293</c:v>
                </c:pt>
                <c:pt idx="2372">
                  <c:v>39294</c:v>
                </c:pt>
                <c:pt idx="2373">
                  <c:v>39295</c:v>
                </c:pt>
                <c:pt idx="2374">
                  <c:v>39296</c:v>
                </c:pt>
                <c:pt idx="2375">
                  <c:v>39297</c:v>
                </c:pt>
                <c:pt idx="2376">
                  <c:v>39298</c:v>
                </c:pt>
                <c:pt idx="2377">
                  <c:v>39299</c:v>
                </c:pt>
                <c:pt idx="2378">
                  <c:v>39300</c:v>
                </c:pt>
                <c:pt idx="2379">
                  <c:v>39301</c:v>
                </c:pt>
                <c:pt idx="2380">
                  <c:v>39302</c:v>
                </c:pt>
                <c:pt idx="2381">
                  <c:v>39303</c:v>
                </c:pt>
                <c:pt idx="2382">
                  <c:v>39304</c:v>
                </c:pt>
                <c:pt idx="2383">
                  <c:v>39305</c:v>
                </c:pt>
                <c:pt idx="2384">
                  <c:v>39306</c:v>
                </c:pt>
                <c:pt idx="2385">
                  <c:v>39307</c:v>
                </c:pt>
                <c:pt idx="2386">
                  <c:v>39308</c:v>
                </c:pt>
                <c:pt idx="2387">
                  <c:v>39309</c:v>
                </c:pt>
                <c:pt idx="2388">
                  <c:v>39310</c:v>
                </c:pt>
                <c:pt idx="2389">
                  <c:v>39311</c:v>
                </c:pt>
                <c:pt idx="2390">
                  <c:v>39312</c:v>
                </c:pt>
                <c:pt idx="2391">
                  <c:v>39313</c:v>
                </c:pt>
                <c:pt idx="2392">
                  <c:v>39314</c:v>
                </c:pt>
                <c:pt idx="2393">
                  <c:v>39315</c:v>
                </c:pt>
                <c:pt idx="2394">
                  <c:v>39316</c:v>
                </c:pt>
                <c:pt idx="2395">
                  <c:v>39317</c:v>
                </c:pt>
                <c:pt idx="2396">
                  <c:v>39318</c:v>
                </c:pt>
                <c:pt idx="2397">
                  <c:v>39319</c:v>
                </c:pt>
                <c:pt idx="2398">
                  <c:v>39320</c:v>
                </c:pt>
                <c:pt idx="2399">
                  <c:v>39321</c:v>
                </c:pt>
                <c:pt idx="2400">
                  <c:v>39322</c:v>
                </c:pt>
                <c:pt idx="2401">
                  <c:v>39323</c:v>
                </c:pt>
                <c:pt idx="2402">
                  <c:v>39324</c:v>
                </c:pt>
                <c:pt idx="2403">
                  <c:v>39325</c:v>
                </c:pt>
                <c:pt idx="2404">
                  <c:v>39326</c:v>
                </c:pt>
                <c:pt idx="2405">
                  <c:v>39327</c:v>
                </c:pt>
                <c:pt idx="2406">
                  <c:v>39328</c:v>
                </c:pt>
                <c:pt idx="2407">
                  <c:v>39329</c:v>
                </c:pt>
                <c:pt idx="2408">
                  <c:v>39330</c:v>
                </c:pt>
                <c:pt idx="2409">
                  <c:v>39331</c:v>
                </c:pt>
                <c:pt idx="2410">
                  <c:v>39332</c:v>
                </c:pt>
                <c:pt idx="2411">
                  <c:v>39333</c:v>
                </c:pt>
                <c:pt idx="2412">
                  <c:v>39334</c:v>
                </c:pt>
                <c:pt idx="2413">
                  <c:v>39335</c:v>
                </c:pt>
                <c:pt idx="2414">
                  <c:v>39336</c:v>
                </c:pt>
                <c:pt idx="2415">
                  <c:v>39337</c:v>
                </c:pt>
                <c:pt idx="2416">
                  <c:v>39338</c:v>
                </c:pt>
                <c:pt idx="2417">
                  <c:v>39339</c:v>
                </c:pt>
                <c:pt idx="2418">
                  <c:v>39340</c:v>
                </c:pt>
                <c:pt idx="2419">
                  <c:v>39341</c:v>
                </c:pt>
                <c:pt idx="2420">
                  <c:v>39342</c:v>
                </c:pt>
                <c:pt idx="2421">
                  <c:v>39343</c:v>
                </c:pt>
                <c:pt idx="2422">
                  <c:v>39344</c:v>
                </c:pt>
                <c:pt idx="2423">
                  <c:v>39345</c:v>
                </c:pt>
                <c:pt idx="2424">
                  <c:v>39346</c:v>
                </c:pt>
                <c:pt idx="2425">
                  <c:v>39347</c:v>
                </c:pt>
                <c:pt idx="2426">
                  <c:v>39348</c:v>
                </c:pt>
                <c:pt idx="2427">
                  <c:v>39349</c:v>
                </c:pt>
                <c:pt idx="2428">
                  <c:v>39350</c:v>
                </c:pt>
                <c:pt idx="2429">
                  <c:v>39351</c:v>
                </c:pt>
                <c:pt idx="2430">
                  <c:v>39352</c:v>
                </c:pt>
                <c:pt idx="2431">
                  <c:v>39353</c:v>
                </c:pt>
                <c:pt idx="2432">
                  <c:v>39354</c:v>
                </c:pt>
                <c:pt idx="2433">
                  <c:v>39355</c:v>
                </c:pt>
                <c:pt idx="2434">
                  <c:v>39356</c:v>
                </c:pt>
                <c:pt idx="2435">
                  <c:v>39357</c:v>
                </c:pt>
                <c:pt idx="2436">
                  <c:v>39358</c:v>
                </c:pt>
                <c:pt idx="2437">
                  <c:v>39359</c:v>
                </c:pt>
                <c:pt idx="2438">
                  <c:v>39360</c:v>
                </c:pt>
                <c:pt idx="2439">
                  <c:v>39361</c:v>
                </c:pt>
                <c:pt idx="2440">
                  <c:v>39362</c:v>
                </c:pt>
                <c:pt idx="2441">
                  <c:v>39363</c:v>
                </c:pt>
                <c:pt idx="2442">
                  <c:v>39364</c:v>
                </c:pt>
                <c:pt idx="2443">
                  <c:v>39365</c:v>
                </c:pt>
                <c:pt idx="2444">
                  <c:v>39366</c:v>
                </c:pt>
                <c:pt idx="2445">
                  <c:v>39367</c:v>
                </c:pt>
                <c:pt idx="2446">
                  <c:v>39368</c:v>
                </c:pt>
                <c:pt idx="2447">
                  <c:v>39369</c:v>
                </c:pt>
                <c:pt idx="2448">
                  <c:v>39370</c:v>
                </c:pt>
                <c:pt idx="2449">
                  <c:v>39371</c:v>
                </c:pt>
                <c:pt idx="2450">
                  <c:v>39372</c:v>
                </c:pt>
                <c:pt idx="2451">
                  <c:v>39373</c:v>
                </c:pt>
                <c:pt idx="2452">
                  <c:v>39374</c:v>
                </c:pt>
                <c:pt idx="2453">
                  <c:v>39375</c:v>
                </c:pt>
                <c:pt idx="2454">
                  <c:v>39376</c:v>
                </c:pt>
                <c:pt idx="2455">
                  <c:v>39377</c:v>
                </c:pt>
                <c:pt idx="2456">
                  <c:v>39378</c:v>
                </c:pt>
                <c:pt idx="2457">
                  <c:v>39379</c:v>
                </c:pt>
                <c:pt idx="2458">
                  <c:v>39380</c:v>
                </c:pt>
                <c:pt idx="2459">
                  <c:v>39381</c:v>
                </c:pt>
                <c:pt idx="2460">
                  <c:v>39382</c:v>
                </c:pt>
                <c:pt idx="2461">
                  <c:v>39383</c:v>
                </c:pt>
                <c:pt idx="2462">
                  <c:v>39384</c:v>
                </c:pt>
                <c:pt idx="2463">
                  <c:v>39385</c:v>
                </c:pt>
                <c:pt idx="2464">
                  <c:v>39386</c:v>
                </c:pt>
                <c:pt idx="2465">
                  <c:v>39387</c:v>
                </c:pt>
                <c:pt idx="2466">
                  <c:v>39388</c:v>
                </c:pt>
                <c:pt idx="2467">
                  <c:v>39389</c:v>
                </c:pt>
                <c:pt idx="2468">
                  <c:v>39390</c:v>
                </c:pt>
                <c:pt idx="2469">
                  <c:v>39391</c:v>
                </c:pt>
                <c:pt idx="2470">
                  <c:v>39392</c:v>
                </c:pt>
                <c:pt idx="2471">
                  <c:v>39393</c:v>
                </c:pt>
                <c:pt idx="2472">
                  <c:v>39394</c:v>
                </c:pt>
                <c:pt idx="2473">
                  <c:v>39395</c:v>
                </c:pt>
                <c:pt idx="2474">
                  <c:v>39396</c:v>
                </c:pt>
                <c:pt idx="2475">
                  <c:v>39397</c:v>
                </c:pt>
                <c:pt idx="2476">
                  <c:v>39398</c:v>
                </c:pt>
                <c:pt idx="2477">
                  <c:v>39399</c:v>
                </c:pt>
                <c:pt idx="2478">
                  <c:v>39400</c:v>
                </c:pt>
                <c:pt idx="2479">
                  <c:v>39401</c:v>
                </c:pt>
                <c:pt idx="2480">
                  <c:v>39402</c:v>
                </c:pt>
                <c:pt idx="2481">
                  <c:v>39403</c:v>
                </c:pt>
                <c:pt idx="2482">
                  <c:v>39404</c:v>
                </c:pt>
                <c:pt idx="2483">
                  <c:v>39405</c:v>
                </c:pt>
                <c:pt idx="2484">
                  <c:v>39406</c:v>
                </c:pt>
                <c:pt idx="2485">
                  <c:v>39407</c:v>
                </c:pt>
                <c:pt idx="2486">
                  <c:v>39408</c:v>
                </c:pt>
                <c:pt idx="2487">
                  <c:v>39409</c:v>
                </c:pt>
                <c:pt idx="2488">
                  <c:v>39410</c:v>
                </c:pt>
                <c:pt idx="2489">
                  <c:v>39411</c:v>
                </c:pt>
                <c:pt idx="2490">
                  <c:v>39412</c:v>
                </c:pt>
                <c:pt idx="2491">
                  <c:v>39413</c:v>
                </c:pt>
                <c:pt idx="2492">
                  <c:v>39414</c:v>
                </c:pt>
                <c:pt idx="2493">
                  <c:v>39415</c:v>
                </c:pt>
                <c:pt idx="2494">
                  <c:v>39416</c:v>
                </c:pt>
                <c:pt idx="2495">
                  <c:v>39417</c:v>
                </c:pt>
                <c:pt idx="2496">
                  <c:v>39418</c:v>
                </c:pt>
                <c:pt idx="2497">
                  <c:v>39419</c:v>
                </c:pt>
                <c:pt idx="2498">
                  <c:v>39420</c:v>
                </c:pt>
                <c:pt idx="2499">
                  <c:v>39421</c:v>
                </c:pt>
                <c:pt idx="2500">
                  <c:v>39422</c:v>
                </c:pt>
                <c:pt idx="2501">
                  <c:v>39423</c:v>
                </c:pt>
                <c:pt idx="2502">
                  <c:v>39424</c:v>
                </c:pt>
                <c:pt idx="2503">
                  <c:v>39425</c:v>
                </c:pt>
                <c:pt idx="2504">
                  <c:v>39426</c:v>
                </c:pt>
                <c:pt idx="2505">
                  <c:v>39427</c:v>
                </c:pt>
                <c:pt idx="2506">
                  <c:v>39428</c:v>
                </c:pt>
                <c:pt idx="2507">
                  <c:v>39429</c:v>
                </c:pt>
                <c:pt idx="2508">
                  <c:v>39430</c:v>
                </c:pt>
                <c:pt idx="2509">
                  <c:v>39431</c:v>
                </c:pt>
                <c:pt idx="2510">
                  <c:v>39432</c:v>
                </c:pt>
                <c:pt idx="2511">
                  <c:v>39433</c:v>
                </c:pt>
                <c:pt idx="2512">
                  <c:v>39434</c:v>
                </c:pt>
                <c:pt idx="2513">
                  <c:v>39435</c:v>
                </c:pt>
                <c:pt idx="2514">
                  <c:v>39436</c:v>
                </c:pt>
                <c:pt idx="2515">
                  <c:v>39437</c:v>
                </c:pt>
                <c:pt idx="2516">
                  <c:v>39438</c:v>
                </c:pt>
                <c:pt idx="2517">
                  <c:v>39439</c:v>
                </c:pt>
                <c:pt idx="2518">
                  <c:v>39440</c:v>
                </c:pt>
                <c:pt idx="2519">
                  <c:v>39441</c:v>
                </c:pt>
                <c:pt idx="2520">
                  <c:v>39442</c:v>
                </c:pt>
                <c:pt idx="2521">
                  <c:v>39443</c:v>
                </c:pt>
                <c:pt idx="2522">
                  <c:v>39444</c:v>
                </c:pt>
                <c:pt idx="2523">
                  <c:v>39445</c:v>
                </c:pt>
                <c:pt idx="2524">
                  <c:v>39446</c:v>
                </c:pt>
                <c:pt idx="2525">
                  <c:v>39447</c:v>
                </c:pt>
                <c:pt idx="2526">
                  <c:v>39448</c:v>
                </c:pt>
                <c:pt idx="2527">
                  <c:v>39449</c:v>
                </c:pt>
                <c:pt idx="2528">
                  <c:v>39450</c:v>
                </c:pt>
                <c:pt idx="2529">
                  <c:v>39451</c:v>
                </c:pt>
                <c:pt idx="2530">
                  <c:v>39452</c:v>
                </c:pt>
                <c:pt idx="2531">
                  <c:v>39453</c:v>
                </c:pt>
                <c:pt idx="2532">
                  <c:v>39454</c:v>
                </c:pt>
                <c:pt idx="2533">
                  <c:v>39455</c:v>
                </c:pt>
                <c:pt idx="2534">
                  <c:v>39456</c:v>
                </c:pt>
                <c:pt idx="2535">
                  <c:v>39457</c:v>
                </c:pt>
                <c:pt idx="2536">
                  <c:v>39458</c:v>
                </c:pt>
                <c:pt idx="2537">
                  <c:v>39459</c:v>
                </c:pt>
                <c:pt idx="2538">
                  <c:v>39460</c:v>
                </c:pt>
                <c:pt idx="2539">
                  <c:v>39461</c:v>
                </c:pt>
                <c:pt idx="2540">
                  <c:v>39462</c:v>
                </c:pt>
                <c:pt idx="2541">
                  <c:v>39463</c:v>
                </c:pt>
                <c:pt idx="2542">
                  <c:v>39464</c:v>
                </c:pt>
                <c:pt idx="2543">
                  <c:v>39465</c:v>
                </c:pt>
                <c:pt idx="2544">
                  <c:v>39466</c:v>
                </c:pt>
                <c:pt idx="2545">
                  <c:v>39467</c:v>
                </c:pt>
                <c:pt idx="2546">
                  <c:v>39468</c:v>
                </c:pt>
                <c:pt idx="2547">
                  <c:v>39469</c:v>
                </c:pt>
                <c:pt idx="2548">
                  <c:v>39470</c:v>
                </c:pt>
                <c:pt idx="2549">
                  <c:v>39471</c:v>
                </c:pt>
                <c:pt idx="2550">
                  <c:v>39472</c:v>
                </c:pt>
                <c:pt idx="2551">
                  <c:v>39473</c:v>
                </c:pt>
                <c:pt idx="2552">
                  <c:v>39474</c:v>
                </c:pt>
                <c:pt idx="2553">
                  <c:v>39475</c:v>
                </c:pt>
                <c:pt idx="2554">
                  <c:v>39476</c:v>
                </c:pt>
                <c:pt idx="2555">
                  <c:v>39477</c:v>
                </c:pt>
                <c:pt idx="2556">
                  <c:v>39478</c:v>
                </c:pt>
                <c:pt idx="2557">
                  <c:v>39479</c:v>
                </c:pt>
                <c:pt idx="2558">
                  <c:v>39480</c:v>
                </c:pt>
                <c:pt idx="2559">
                  <c:v>39481</c:v>
                </c:pt>
                <c:pt idx="2560">
                  <c:v>39482</c:v>
                </c:pt>
                <c:pt idx="2561">
                  <c:v>39483</c:v>
                </c:pt>
                <c:pt idx="2562">
                  <c:v>39484</c:v>
                </c:pt>
                <c:pt idx="2563">
                  <c:v>39485</c:v>
                </c:pt>
                <c:pt idx="2564">
                  <c:v>39486</c:v>
                </c:pt>
                <c:pt idx="2565">
                  <c:v>39487</c:v>
                </c:pt>
                <c:pt idx="2566">
                  <c:v>39488</c:v>
                </c:pt>
                <c:pt idx="2567">
                  <c:v>39489</c:v>
                </c:pt>
                <c:pt idx="2568">
                  <c:v>39490</c:v>
                </c:pt>
                <c:pt idx="2569">
                  <c:v>39491</c:v>
                </c:pt>
                <c:pt idx="2570">
                  <c:v>39492</c:v>
                </c:pt>
                <c:pt idx="2571">
                  <c:v>39493</c:v>
                </c:pt>
                <c:pt idx="2572">
                  <c:v>39494</c:v>
                </c:pt>
                <c:pt idx="2573">
                  <c:v>39495</c:v>
                </c:pt>
                <c:pt idx="2574">
                  <c:v>39496</c:v>
                </c:pt>
                <c:pt idx="2575">
                  <c:v>39497</c:v>
                </c:pt>
                <c:pt idx="2576">
                  <c:v>39498</c:v>
                </c:pt>
                <c:pt idx="2577">
                  <c:v>39499</c:v>
                </c:pt>
                <c:pt idx="2578">
                  <c:v>39500</c:v>
                </c:pt>
                <c:pt idx="2579">
                  <c:v>39501</c:v>
                </c:pt>
                <c:pt idx="2580">
                  <c:v>39502</c:v>
                </c:pt>
                <c:pt idx="2581">
                  <c:v>39503</c:v>
                </c:pt>
                <c:pt idx="2582">
                  <c:v>39504</c:v>
                </c:pt>
                <c:pt idx="2583">
                  <c:v>39505</c:v>
                </c:pt>
                <c:pt idx="2584">
                  <c:v>39506</c:v>
                </c:pt>
                <c:pt idx="2585">
                  <c:v>39507</c:v>
                </c:pt>
                <c:pt idx="2586">
                  <c:v>39508</c:v>
                </c:pt>
                <c:pt idx="2587">
                  <c:v>39509</c:v>
                </c:pt>
                <c:pt idx="2588">
                  <c:v>39510</c:v>
                </c:pt>
                <c:pt idx="2589">
                  <c:v>39511</c:v>
                </c:pt>
                <c:pt idx="2590">
                  <c:v>39512</c:v>
                </c:pt>
                <c:pt idx="2591">
                  <c:v>39513</c:v>
                </c:pt>
                <c:pt idx="2592">
                  <c:v>39514</c:v>
                </c:pt>
                <c:pt idx="2593">
                  <c:v>39515</c:v>
                </c:pt>
                <c:pt idx="2594">
                  <c:v>39516</c:v>
                </c:pt>
                <c:pt idx="2595">
                  <c:v>39517</c:v>
                </c:pt>
                <c:pt idx="2596">
                  <c:v>39518</c:v>
                </c:pt>
                <c:pt idx="2597">
                  <c:v>39519</c:v>
                </c:pt>
                <c:pt idx="2598">
                  <c:v>39520</c:v>
                </c:pt>
                <c:pt idx="2599">
                  <c:v>39521</c:v>
                </c:pt>
                <c:pt idx="2600">
                  <c:v>39522</c:v>
                </c:pt>
                <c:pt idx="2601">
                  <c:v>39523</c:v>
                </c:pt>
                <c:pt idx="2602">
                  <c:v>39524</c:v>
                </c:pt>
                <c:pt idx="2603">
                  <c:v>39525</c:v>
                </c:pt>
                <c:pt idx="2604">
                  <c:v>39526</c:v>
                </c:pt>
                <c:pt idx="2605">
                  <c:v>39527</c:v>
                </c:pt>
                <c:pt idx="2606">
                  <c:v>39528</c:v>
                </c:pt>
                <c:pt idx="2607">
                  <c:v>39529</c:v>
                </c:pt>
                <c:pt idx="2608">
                  <c:v>39530</c:v>
                </c:pt>
                <c:pt idx="2609">
                  <c:v>39531</c:v>
                </c:pt>
                <c:pt idx="2610">
                  <c:v>39532</c:v>
                </c:pt>
                <c:pt idx="2611">
                  <c:v>39533</c:v>
                </c:pt>
                <c:pt idx="2612">
                  <c:v>39534</c:v>
                </c:pt>
                <c:pt idx="2613">
                  <c:v>39535</c:v>
                </c:pt>
                <c:pt idx="2614">
                  <c:v>39536</c:v>
                </c:pt>
                <c:pt idx="2615">
                  <c:v>39537</c:v>
                </c:pt>
                <c:pt idx="2616">
                  <c:v>39538</c:v>
                </c:pt>
                <c:pt idx="2617">
                  <c:v>39539</c:v>
                </c:pt>
                <c:pt idx="2618">
                  <c:v>39540</c:v>
                </c:pt>
                <c:pt idx="2619">
                  <c:v>39541</c:v>
                </c:pt>
                <c:pt idx="2620">
                  <c:v>39542</c:v>
                </c:pt>
                <c:pt idx="2621">
                  <c:v>39543</c:v>
                </c:pt>
                <c:pt idx="2622">
                  <c:v>39544</c:v>
                </c:pt>
                <c:pt idx="2623">
                  <c:v>39545</c:v>
                </c:pt>
                <c:pt idx="2624">
                  <c:v>39546</c:v>
                </c:pt>
                <c:pt idx="2625">
                  <c:v>39547</c:v>
                </c:pt>
                <c:pt idx="2626">
                  <c:v>39548</c:v>
                </c:pt>
                <c:pt idx="2627">
                  <c:v>39549</c:v>
                </c:pt>
                <c:pt idx="2628">
                  <c:v>39550</c:v>
                </c:pt>
                <c:pt idx="2629">
                  <c:v>39551</c:v>
                </c:pt>
                <c:pt idx="2630">
                  <c:v>39552</c:v>
                </c:pt>
                <c:pt idx="2631">
                  <c:v>39553</c:v>
                </c:pt>
                <c:pt idx="2632">
                  <c:v>39554</c:v>
                </c:pt>
                <c:pt idx="2633">
                  <c:v>39555</c:v>
                </c:pt>
                <c:pt idx="2634">
                  <c:v>39556</c:v>
                </c:pt>
                <c:pt idx="2635">
                  <c:v>39557</c:v>
                </c:pt>
                <c:pt idx="2636">
                  <c:v>39558</c:v>
                </c:pt>
                <c:pt idx="2637">
                  <c:v>39559</c:v>
                </c:pt>
                <c:pt idx="2638">
                  <c:v>39560</c:v>
                </c:pt>
                <c:pt idx="2639">
                  <c:v>39561</c:v>
                </c:pt>
                <c:pt idx="2640">
                  <c:v>39562</c:v>
                </c:pt>
                <c:pt idx="2641">
                  <c:v>39563</c:v>
                </c:pt>
                <c:pt idx="2642">
                  <c:v>39564</c:v>
                </c:pt>
                <c:pt idx="2643">
                  <c:v>39565</c:v>
                </c:pt>
                <c:pt idx="2644">
                  <c:v>39566</c:v>
                </c:pt>
                <c:pt idx="2645">
                  <c:v>39567</c:v>
                </c:pt>
                <c:pt idx="2646">
                  <c:v>39568</c:v>
                </c:pt>
                <c:pt idx="2647">
                  <c:v>39569</c:v>
                </c:pt>
                <c:pt idx="2648">
                  <c:v>39570</c:v>
                </c:pt>
                <c:pt idx="2649">
                  <c:v>39571</c:v>
                </c:pt>
                <c:pt idx="2650">
                  <c:v>39572</c:v>
                </c:pt>
                <c:pt idx="2651">
                  <c:v>39573</c:v>
                </c:pt>
                <c:pt idx="2652">
                  <c:v>39574</c:v>
                </c:pt>
                <c:pt idx="2653">
                  <c:v>39575</c:v>
                </c:pt>
                <c:pt idx="2654">
                  <c:v>39576</c:v>
                </c:pt>
                <c:pt idx="2655">
                  <c:v>39577</c:v>
                </c:pt>
                <c:pt idx="2656">
                  <c:v>39578</c:v>
                </c:pt>
                <c:pt idx="2657">
                  <c:v>39579</c:v>
                </c:pt>
                <c:pt idx="2658">
                  <c:v>39580</c:v>
                </c:pt>
                <c:pt idx="2659">
                  <c:v>39581</c:v>
                </c:pt>
                <c:pt idx="2660">
                  <c:v>39582</c:v>
                </c:pt>
                <c:pt idx="2661">
                  <c:v>39583</c:v>
                </c:pt>
                <c:pt idx="2662">
                  <c:v>39584</c:v>
                </c:pt>
                <c:pt idx="2663">
                  <c:v>39585</c:v>
                </c:pt>
                <c:pt idx="2664">
                  <c:v>39586</c:v>
                </c:pt>
                <c:pt idx="2665">
                  <c:v>39587</c:v>
                </c:pt>
                <c:pt idx="2666">
                  <c:v>39588</c:v>
                </c:pt>
                <c:pt idx="2667">
                  <c:v>39589</c:v>
                </c:pt>
                <c:pt idx="2668">
                  <c:v>39590</c:v>
                </c:pt>
                <c:pt idx="2669">
                  <c:v>39591</c:v>
                </c:pt>
                <c:pt idx="2670">
                  <c:v>39592</c:v>
                </c:pt>
                <c:pt idx="2671">
                  <c:v>39593</c:v>
                </c:pt>
                <c:pt idx="2672">
                  <c:v>39594</c:v>
                </c:pt>
                <c:pt idx="2673">
                  <c:v>39595</c:v>
                </c:pt>
                <c:pt idx="2674">
                  <c:v>39596</c:v>
                </c:pt>
                <c:pt idx="2675">
                  <c:v>39597</c:v>
                </c:pt>
                <c:pt idx="2676">
                  <c:v>39598</c:v>
                </c:pt>
                <c:pt idx="2677">
                  <c:v>39599</c:v>
                </c:pt>
                <c:pt idx="2678">
                  <c:v>39600</c:v>
                </c:pt>
                <c:pt idx="2679">
                  <c:v>39601</c:v>
                </c:pt>
                <c:pt idx="2680">
                  <c:v>39602</c:v>
                </c:pt>
                <c:pt idx="2681">
                  <c:v>39603</c:v>
                </c:pt>
                <c:pt idx="2682">
                  <c:v>39604</c:v>
                </c:pt>
                <c:pt idx="2683">
                  <c:v>39605</c:v>
                </c:pt>
                <c:pt idx="2684">
                  <c:v>39606</c:v>
                </c:pt>
                <c:pt idx="2685">
                  <c:v>39607</c:v>
                </c:pt>
                <c:pt idx="2686">
                  <c:v>39608</c:v>
                </c:pt>
                <c:pt idx="2687">
                  <c:v>39609</c:v>
                </c:pt>
                <c:pt idx="2688">
                  <c:v>39610</c:v>
                </c:pt>
                <c:pt idx="2689">
                  <c:v>39611</c:v>
                </c:pt>
                <c:pt idx="2690">
                  <c:v>39612</c:v>
                </c:pt>
                <c:pt idx="2691">
                  <c:v>39613</c:v>
                </c:pt>
                <c:pt idx="2692">
                  <c:v>39614</c:v>
                </c:pt>
                <c:pt idx="2693">
                  <c:v>39615</c:v>
                </c:pt>
                <c:pt idx="2694">
                  <c:v>39616</c:v>
                </c:pt>
                <c:pt idx="2695">
                  <c:v>39617</c:v>
                </c:pt>
                <c:pt idx="2696">
                  <c:v>39618</c:v>
                </c:pt>
                <c:pt idx="2697">
                  <c:v>39619</c:v>
                </c:pt>
                <c:pt idx="2698">
                  <c:v>39620</c:v>
                </c:pt>
                <c:pt idx="2699">
                  <c:v>39621</c:v>
                </c:pt>
                <c:pt idx="2700">
                  <c:v>39622</c:v>
                </c:pt>
                <c:pt idx="2701">
                  <c:v>39623</c:v>
                </c:pt>
                <c:pt idx="2702">
                  <c:v>39624</c:v>
                </c:pt>
                <c:pt idx="2703">
                  <c:v>39625</c:v>
                </c:pt>
                <c:pt idx="2704">
                  <c:v>39626</c:v>
                </c:pt>
                <c:pt idx="2705">
                  <c:v>39627</c:v>
                </c:pt>
                <c:pt idx="2706">
                  <c:v>39628</c:v>
                </c:pt>
                <c:pt idx="2707">
                  <c:v>39629</c:v>
                </c:pt>
                <c:pt idx="2708">
                  <c:v>39630</c:v>
                </c:pt>
                <c:pt idx="2709">
                  <c:v>39631</c:v>
                </c:pt>
                <c:pt idx="2710">
                  <c:v>39632</c:v>
                </c:pt>
                <c:pt idx="2711">
                  <c:v>39633</c:v>
                </c:pt>
                <c:pt idx="2712">
                  <c:v>39634</c:v>
                </c:pt>
                <c:pt idx="2713">
                  <c:v>39635</c:v>
                </c:pt>
                <c:pt idx="2714">
                  <c:v>39636</c:v>
                </c:pt>
                <c:pt idx="2715">
                  <c:v>39637</c:v>
                </c:pt>
                <c:pt idx="2716">
                  <c:v>39638</c:v>
                </c:pt>
                <c:pt idx="2717">
                  <c:v>39639</c:v>
                </c:pt>
                <c:pt idx="2718">
                  <c:v>39640</c:v>
                </c:pt>
                <c:pt idx="2719">
                  <c:v>39641</c:v>
                </c:pt>
                <c:pt idx="2720">
                  <c:v>39642</c:v>
                </c:pt>
                <c:pt idx="2721">
                  <c:v>39643</c:v>
                </c:pt>
                <c:pt idx="2722">
                  <c:v>39644</c:v>
                </c:pt>
                <c:pt idx="2723">
                  <c:v>39645</c:v>
                </c:pt>
                <c:pt idx="2724">
                  <c:v>39646</c:v>
                </c:pt>
                <c:pt idx="2725">
                  <c:v>39647</c:v>
                </c:pt>
                <c:pt idx="2726">
                  <c:v>39648</c:v>
                </c:pt>
                <c:pt idx="2727">
                  <c:v>39649</c:v>
                </c:pt>
                <c:pt idx="2728">
                  <c:v>39650</c:v>
                </c:pt>
                <c:pt idx="2729">
                  <c:v>39651</c:v>
                </c:pt>
                <c:pt idx="2730">
                  <c:v>39652</c:v>
                </c:pt>
                <c:pt idx="2731">
                  <c:v>39653</c:v>
                </c:pt>
                <c:pt idx="2732">
                  <c:v>39654</c:v>
                </c:pt>
                <c:pt idx="2733">
                  <c:v>39655</c:v>
                </c:pt>
                <c:pt idx="2734">
                  <c:v>39656</c:v>
                </c:pt>
                <c:pt idx="2735">
                  <c:v>39657</c:v>
                </c:pt>
                <c:pt idx="2736">
                  <c:v>39658</c:v>
                </c:pt>
                <c:pt idx="2737">
                  <c:v>39659</c:v>
                </c:pt>
                <c:pt idx="2738">
                  <c:v>39660</c:v>
                </c:pt>
                <c:pt idx="2739">
                  <c:v>39661</c:v>
                </c:pt>
                <c:pt idx="2740">
                  <c:v>39662</c:v>
                </c:pt>
                <c:pt idx="2741">
                  <c:v>39663</c:v>
                </c:pt>
                <c:pt idx="2742">
                  <c:v>39664</c:v>
                </c:pt>
                <c:pt idx="2743">
                  <c:v>39665</c:v>
                </c:pt>
                <c:pt idx="2744">
                  <c:v>39666</c:v>
                </c:pt>
                <c:pt idx="2745">
                  <c:v>39667</c:v>
                </c:pt>
                <c:pt idx="2746">
                  <c:v>39668</c:v>
                </c:pt>
                <c:pt idx="2747">
                  <c:v>39669</c:v>
                </c:pt>
                <c:pt idx="2748">
                  <c:v>39670</c:v>
                </c:pt>
                <c:pt idx="2749">
                  <c:v>39671</c:v>
                </c:pt>
                <c:pt idx="2750">
                  <c:v>39672</c:v>
                </c:pt>
                <c:pt idx="2751">
                  <c:v>39673</c:v>
                </c:pt>
                <c:pt idx="2752">
                  <c:v>39674</c:v>
                </c:pt>
                <c:pt idx="2753">
                  <c:v>39675</c:v>
                </c:pt>
                <c:pt idx="2754">
                  <c:v>39676</c:v>
                </c:pt>
                <c:pt idx="2755">
                  <c:v>39677</c:v>
                </c:pt>
                <c:pt idx="2756">
                  <c:v>39678</c:v>
                </c:pt>
                <c:pt idx="2757">
                  <c:v>39679</c:v>
                </c:pt>
                <c:pt idx="2758">
                  <c:v>39680</c:v>
                </c:pt>
                <c:pt idx="2759">
                  <c:v>39681</c:v>
                </c:pt>
                <c:pt idx="2760">
                  <c:v>39682</c:v>
                </c:pt>
                <c:pt idx="2761">
                  <c:v>39683</c:v>
                </c:pt>
                <c:pt idx="2762">
                  <c:v>39684</c:v>
                </c:pt>
                <c:pt idx="2763">
                  <c:v>39685</c:v>
                </c:pt>
                <c:pt idx="2764">
                  <c:v>39686</c:v>
                </c:pt>
                <c:pt idx="2765">
                  <c:v>39687</c:v>
                </c:pt>
                <c:pt idx="2766">
                  <c:v>39688</c:v>
                </c:pt>
                <c:pt idx="2767">
                  <c:v>39689</c:v>
                </c:pt>
                <c:pt idx="2768">
                  <c:v>39690</c:v>
                </c:pt>
                <c:pt idx="2769">
                  <c:v>39691</c:v>
                </c:pt>
                <c:pt idx="2770">
                  <c:v>39692</c:v>
                </c:pt>
                <c:pt idx="2771">
                  <c:v>39693</c:v>
                </c:pt>
                <c:pt idx="2772">
                  <c:v>39694</c:v>
                </c:pt>
                <c:pt idx="2773">
                  <c:v>39695</c:v>
                </c:pt>
                <c:pt idx="2774">
                  <c:v>39696</c:v>
                </c:pt>
                <c:pt idx="2775">
                  <c:v>39697</c:v>
                </c:pt>
                <c:pt idx="2776">
                  <c:v>39698</c:v>
                </c:pt>
                <c:pt idx="2777">
                  <c:v>39699</c:v>
                </c:pt>
                <c:pt idx="2778">
                  <c:v>39700</c:v>
                </c:pt>
                <c:pt idx="2779">
                  <c:v>39701</c:v>
                </c:pt>
                <c:pt idx="2780">
                  <c:v>39702</c:v>
                </c:pt>
                <c:pt idx="2781">
                  <c:v>39703</c:v>
                </c:pt>
                <c:pt idx="2782">
                  <c:v>39704</c:v>
                </c:pt>
                <c:pt idx="2783">
                  <c:v>39705</c:v>
                </c:pt>
                <c:pt idx="2784">
                  <c:v>39706</c:v>
                </c:pt>
                <c:pt idx="2785">
                  <c:v>39707</c:v>
                </c:pt>
                <c:pt idx="2786">
                  <c:v>39708</c:v>
                </c:pt>
                <c:pt idx="2787">
                  <c:v>39709</c:v>
                </c:pt>
                <c:pt idx="2788">
                  <c:v>39710</c:v>
                </c:pt>
                <c:pt idx="2789">
                  <c:v>39711</c:v>
                </c:pt>
                <c:pt idx="2790">
                  <c:v>39712</c:v>
                </c:pt>
                <c:pt idx="2791">
                  <c:v>39713</c:v>
                </c:pt>
                <c:pt idx="2792">
                  <c:v>39714</c:v>
                </c:pt>
                <c:pt idx="2793">
                  <c:v>39715</c:v>
                </c:pt>
                <c:pt idx="2794">
                  <c:v>39716</c:v>
                </c:pt>
                <c:pt idx="2795">
                  <c:v>39717</c:v>
                </c:pt>
                <c:pt idx="2796">
                  <c:v>39718</c:v>
                </c:pt>
                <c:pt idx="2797">
                  <c:v>39719</c:v>
                </c:pt>
                <c:pt idx="2798">
                  <c:v>39720</c:v>
                </c:pt>
                <c:pt idx="2799">
                  <c:v>39721</c:v>
                </c:pt>
                <c:pt idx="2800">
                  <c:v>39722</c:v>
                </c:pt>
                <c:pt idx="2801">
                  <c:v>39723</c:v>
                </c:pt>
                <c:pt idx="2802">
                  <c:v>39724</c:v>
                </c:pt>
                <c:pt idx="2803">
                  <c:v>39725</c:v>
                </c:pt>
                <c:pt idx="2804">
                  <c:v>39726</c:v>
                </c:pt>
                <c:pt idx="2805">
                  <c:v>39727</c:v>
                </c:pt>
                <c:pt idx="2806">
                  <c:v>39728</c:v>
                </c:pt>
                <c:pt idx="2807">
                  <c:v>39729</c:v>
                </c:pt>
                <c:pt idx="2808">
                  <c:v>39730</c:v>
                </c:pt>
                <c:pt idx="2809">
                  <c:v>39731</c:v>
                </c:pt>
                <c:pt idx="2810">
                  <c:v>39732</c:v>
                </c:pt>
                <c:pt idx="2811">
                  <c:v>39733</c:v>
                </c:pt>
                <c:pt idx="2812">
                  <c:v>39734</c:v>
                </c:pt>
                <c:pt idx="2813">
                  <c:v>39735</c:v>
                </c:pt>
                <c:pt idx="2814">
                  <c:v>39736</c:v>
                </c:pt>
                <c:pt idx="2815">
                  <c:v>39737</c:v>
                </c:pt>
                <c:pt idx="2816">
                  <c:v>39738</c:v>
                </c:pt>
                <c:pt idx="2817">
                  <c:v>39739</c:v>
                </c:pt>
                <c:pt idx="2818">
                  <c:v>39740</c:v>
                </c:pt>
                <c:pt idx="2819">
                  <c:v>39741</c:v>
                </c:pt>
                <c:pt idx="2820">
                  <c:v>39742</c:v>
                </c:pt>
                <c:pt idx="2821">
                  <c:v>39743</c:v>
                </c:pt>
                <c:pt idx="2822">
                  <c:v>39744</c:v>
                </c:pt>
                <c:pt idx="2823">
                  <c:v>39745</c:v>
                </c:pt>
                <c:pt idx="2824">
                  <c:v>39746</c:v>
                </c:pt>
                <c:pt idx="2825">
                  <c:v>39747</c:v>
                </c:pt>
                <c:pt idx="2826">
                  <c:v>39748</c:v>
                </c:pt>
                <c:pt idx="2827">
                  <c:v>39749</c:v>
                </c:pt>
                <c:pt idx="2828">
                  <c:v>39750</c:v>
                </c:pt>
                <c:pt idx="2829">
                  <c:v>39751</c:v>
                </c:pt>
                <c:pt idx="2830">
                  <c:v>39752</c:v>
                </c:pt>
                <c:pt idx="2831">
                  <c:v>39753</c:v>
                </c:pt>
                <c:pt idx="2832">
                  <c:v>39754</c:v>
                </c:pt>
                <c:pt idx="2833">
                  <c:v>39755</c:v>
                </c:pt>
                <c:pt idx="2834">
                  <c:v>39756</c:v>
                </c:pt>
                <c:pt idx="2835">
                  <c:v>39757</c:v>
                </c:pt>
                <c:pt idx="2836">
                  <c:v>39758</c:v>
                </c:pt>
                <c:pt idx="2837">
                  <c:v>39759</c:v>
                </c:pt>
                <c:pt idx="2838">
                  <c:v>39760</c:v>
                </c:pt>
                <c:pt idx="2839">
                  <c:v>39761</c:v>
                </c:pt>
                <c:pt idx="2840">
                  <c:v>39762</c:v>
                </c:pt>
                <c:pt idx="2841">
                  <c:v>39763</c:v>
                </c:pt>
                <c:pt idx="2842">
                  <c:v>39764</c:v>
                </c:pt>
                <c:pt idx="2843">
                  <c:v>39765</c:v>
                </c:pt>
                <c:pt idx="2844">
                  <c:v>39766</c:v>
                </c:pt>
                <c:pt idx="2845">
                  <c:v>39767</c:v>
                </c:pt>
                <c:pt idx="2846">
                  <c:v>39768</c:v>
                </c:pt>
                <c:pt idx="2847">
                  <c:v>39769</c:v>
                </c:pt>
                <c:pt idx="2848">
                  <c:v>39770</c:v>
                </c:pt>
                <c:pt idx="2849">
                  <c:v>39771</c:v>
                </c:pt>
                <c:pt idx="2850">
                  <c:v>39772</c:v>
                </c:pt>
                <c:pt idx="2851">
                  <c:v>39773</c:v>
                </c:pt>
                <c:pt idx="2852">
                  <c:v>39774</c:v>
                </c:pt>
                <c:pt idx="2853">
                  <c:v>39775</c:v>
                </c:pt>
                <c:pt idx="2854">
                  <c:v>39776</c:v>
                </c:pt>
                <c:pt idx="2855">
                  <c:v>39777</c:v>
                </c:pt>
                <c:pt idx="2856">
                  <c:v>39778</c:v>
                </c:pt>
                <c:pt idx="2857">
                  <c:v>39779</c:v>
                </c:pt>
                <c:pt idx="2858">
                  <c:v>39780</c:v>
                </c:pt>
                <c:pt idx="2859">
                  <c:v>39781</c:v>
                </c:pt>
                <c:pt idx="2860">
                  <c:v>39782</c:v>
                </c:pt>
                <c:pt idx="2861">
                  <c:v>39783</c:v>
                </c:pt>
                <c:pt idx="2862">
                  <c:v>39784</c:v>
                </c:pt>
                <c:pt idx="2863">
                  <c:v>39785</c:v>
                </c:pt>
                <c:pt idx="2864">
                  <c:v>39786</c:v>
                </c:pt>
                <c:pt idx="2865">
                  <c:v>39787</c:v>
                </c:pt>
                <c:pt idx="2866">
                  <c:v>39788</c:v>
                </c:pt>
                <c:pt idx="2867">
                  <c:v>39789</c:v>
                </c:pt>
                <c:pt idx="2868">
                  <c:v>39790</c:v>
                </c:pt>
                <c:pt idx="2869">
                  <c:v>39791</c:v>
                </c:pt>
                <c:pt idx="2870">
                  <c:v>39792</c:v>
                </c:pt>
                <c:pt idx="2871">
                  <c:v>39793</c:v>
                </c:pt>
                <c:pt idx="2872">
                  <c:v>39794</c:v>
                </c:pt>
                <c:pt idx="2873">
                  <c:v>39795</c:v>
                </c:pt>
                <c:pt idx="2874">
                  <c:v>39796</c:v>
                </c:pt>
                <c:pt idx="2875">
                  <c:v>39797</c:v>
                </c:pt>
                <c:pt idx="2876">
                  <c:v>39798</c:v>
                </c:pt>
                <c:pt idx="2877">
                  <c:v>39799</c:v>
                </c:pt>
                <c:pt idx="2878">
                  <c:v>39800</c:v>
                </c:pt>
                <c:pt idx="2879">
                  <c:v>39801</c:v>
                </c:pt>
                <c:pt idx="2880">
                  <c:v>39802</c:v>
                </c:pt>
                <c:pt idx="2881">
                  <c:v>39803</c:v>
                </c:pt>
                <c:pt idx="2882">
                  <c:v>39804</c:v>
                </c:pt>
                <c:pt idx="2883">
                  <c:v>39805</c:v>
                </c:pt>
                <c:pt idx="2884">
                  <c:v>39806</c:v>
                </c:pt>
                <c:pt idx="2885">
                  <c:v>39807</c:v>
                </c:pt>
                <c:pt idx="2886">
                  <c:v>39808</c:v>
                </c:pt>
                <c:pt idx="2887">
                  <c:v>39809</c:v>
                </c:pt>
                <c:pt idx="2888">
                  <c:v>39810</c:v>
                </c:pt>
                <c:pt idx="2889">
                  <c:v>39811</c:v>
                </c:pt>
                <c:pt idx="2890">
                  <c:v>39812</c:v>
                </c:pt>
                <c:pt idx="2891">
                  <c:v>39813</c:v>
                </c:pt>
                <c:pt idx="2892">
                  <c:v>39814</c:v>
                </c:pt>
                <c:pt idx="2893">
                  <c:v>39815</c:v>
                </c:pt>
                <c:pt idx="2894">
                  <c:v>39816</c:v>
                </c:pt>
                <c:pt idx="2895">
                  <c:v>39817</c:v>
                </c:pt>
                <c:pt idx="2896">
                  <c:v>39818</c:v>
                </c:pt>
                <c:pt idx="2897">
                  <c:v>39819</c:v>
                </c:pt>
                <c:pt idx="2898">
                  <c:v>39820</c:v>
                </c:pt>
                <c:pt idx="2899">
                  <c:v>39821</c:v>
                </c:pt>
                <c:pt idx="2900">
                  <c:v>39822</c:v>
                </c:pt>
                <c:pt idx="2901">
                  <c:v>39823</c:v>
                </c:pt>
                <c:pt idx="2902">
                  <c:v>39824</c:v>
                </c:pt>
                <c:pt idx="2903">
                  <c:v>39825</c:v>
                </c:pt>
                <c:pt idx="2904">
                  <c:v>39826</c:v>
                </c:pt>
                <c:pt idx="2905">
                  <c:v>39827</c:v>
                </c:pt>
                <c:pt idx="2906">
                  <c:v>39828</c:v>
                </c:pt>
                <c:pt idx="2907">
                  <c:v>39829</c:v>
                </c:pt>
                <c:pt idx="2908">
                  <c:v>39830</c:v>
                </c:pt>
                <c:pt idx="2909">
                  <c:v>39831</c:v>
                </c:pt>
                <c:pt idx="2910">
                  <c:v>39832</c:v>
                </c:pt>
                <c:pt idx="2911">
                  <c:v>39833</c:v>
                </c:pt>
                <c:pt idx="2912">
                  <c:v>39834</c:v>
                </c:pt>
                <c:pt idx="2913">
                  <c:v>39835</c:v>
                </c:pt>
                <c:pt idx="2914">
                  <c:v>39836</c:v>
                </c:pt>
                <c:pt idx="2915">
                  <c:v>39837</c:v>
                </c:pt>
                <c:pt idx="2916">
                  <c:v>39838</c:v>
                </c:pt>
                <c:pt idx="2917">
                  <c:v>39839</c:v>
                </c:pt>
                <c:pt idx="2918">
                  <c:v>39840</c:v>
                </c:pt>
                <c:pt idx="2919">
                  <c:v>39841</c:v>
                </c:pt>
                <c:pt idx="2920">
                  <c:v>39842</c:v>
                </c:pt>
                <c:pt idx="2921">
                  <c:v>39843</c:v>
                </c:pt>
                <c:pt idx="2922">
                  <c:v>39844</c:v>
                </c:pt>
                <c:pt idx="2923">
                  <c:v>39845</c:v>
                </c:pt>
                <c:pt idx="2924">
                  <c:v>39846</c:v>
                </c:pt>
                <c:pt idx="2925">
                  <c:v>39847</c:v>
                </c:pt>
                <c:pt idx="2926">
                  <c:v>39848</c:v>
                </c:pt>
                <c:pt idx="2927">
                  <c:v>39849</c:v>
                </c:pt>
                <c:pt idx="2928">
                  <c:v>39850</c:v>
                </c:pt>
                <c:pt idx="2929">
                  <c:v>39851</c:v>
                </c:pt>
                <c:pt idx="2930">
                  <c:v>39852</c:v>
                </c:pt>
                <c:pt idx="2931">
                  <c:v>39853</c:v>
                </c:pt>
                <c:pt idx="2932">
                  <c:v>39854</c:v>
                </c:pt>
                <c:pt idx="2933">
                  <c:v>39855</c:v>
                </c:pt>
                <c:pt idx="2934">
                  <c:v>39856</c:v>
                </c:pt>
                <c:pt idx="2935">
                  <c:v>39857</c:v>
                </c:pt>
                <c:pt idx="2936">
                  <c:v>39858</c:v>
                </c:pt>
                <c:pt idx="2937">
                  <c:v>39859</c:v>
                </c:pt>
                <c:pt idx="2938">
                  <c:v>39860</c:v>
                </c:pt>
                <c:pt idx="2939">
                  <c:v>39861</c:v>
                </c:pt>
                <c:pt idx="2940">
                  <c:v>39862</c:v>
                </c:pt>
                <c:pt idx="2941">
                  <c:v>39863</c:v>
                </c:pt>
                <c:pt idx="2942">
                  <c:v>39864</c:v>
                </c:pt>
                <c:pt idx="2943">
                  <c:v>39865</c:v>
                </c:pt>
                <c:pt idx="2944">
                  <c:v>39866</c:v>
                </c:pt>
                <c:pt idx="2945">
                  <c:v>39867</c:v>
                </c:pt>
                <c:pt idx="2946">
                  <c:v>39868</c:v>
                </c:pt>
                <c:pt idx="2947">
                  <c:v>39869</c:v>
                </c:pt>
                <c:pt idx="2948">
                  <c:v>39870</c:v>
                </c:pt>
                <c:pt idx="2949">
                  <c:v>39871</c:v>
                </c:pt>
                <c:pt idx="2950">
                  <c:v>39872</c:v>
                </c:pt>
                <c:pt idx="2951">
                  <c:v>39873</c:v>
                </c:pt>
                <c:pt idx="2952">
                  <c:v>39874</c:v>
                </c:pt>
                <c:pt idx="2953">
                  <c:v>39875</c:v>
                </c:pt>
                <c:pt idx="2954">
                  <c:v>39876</c:v>
                </c:pt>
                <c:pt idx="2955">
                  <c:v>39877</c:v>
                </c:pt>
                <c:pt idx="2956">
                  <c:v>39878</c:v>
                </c:pt>
                <c:pt idx="2957">
                  <c:v>39879</c:v>
                </c:pt>
                <c:pt idx="2958">
                  <c:v>39880</c:v>
                </c:pt>
                <c:pt idx="2959">
                  <c:v>39881</c:v>
                </c:pt>
                <c:pt idx="2960">
                  <c:v>39882</c:v>
                </c:pt>
                <c:pt idx="2961">
                  <c:v>39883</c:v>
                </c:pt>
                <c:pt idx="2962">
                  <c:v>39884</c:v>
                </c:pt>
                <c:pt idx="2963">
                  <c:v>39885</c:v>
                </c:pt>
                <c:pt idx="2964">
                  <c:v>39886</c:v>
                </c:pt>
                <c:pt idx="2965">
                  <c:v>39887</c:v>
                </c:pt>
                <c:pt idx="2966">
                  <c:v>39888</c:v>
                </c:pt>
                <c:pt idx="2967">
                  <c:v>39889</c:v>
                </c:pt>
                <c:pt idx="2968">
                  <c:v>39890</c:v>
                </c:pt>
                <c:pt idx="2969">
                  <c:v>39891</c:v>
                </c:pt>
                <c:pt idx="2970">
                  <c:v>39892</c:v>
                </c:pt>
                <c:pt idx="2971">
                  <c:v>39893</c:v>
                </c:pt>
                <c:pt idx="2972">
                  <c:v>39894</c:v>
                </c:pt>
                <c:pt idx="2973">
                  <c:v>39895</c:v>
                </c:pt>
                <c:pt idx="2974">
                  <c:v>39896</c:v>
                </c:pt>
                <c:pt idx="2975">
                  <c:v>39897</c:v>
                </c:pt>
                <c:pt idx="2976">
                  <c:v>39898</c:v>
                </c:pt>
                <c:pt idx="2977">
                  <c:v>39899</c:v>
                </c:pt>
                <c:pt idx="2978">
                  <c:v>39900</c:v>
                </c:pt>
                <c:pt idx="2979">
                  <c:v>39901</c:v>
                </c:pt>
                <c:pt idx="2980">
                  <c:v>39902</c:v>
                </c:pt>
                <c:pt idx="2981">
                  <c:v>39903</c:v>
                </c:pt>
                <c:pt idx="2982">
                  <c:v>39904</c:v>
                </c:pt>
                <c:pt idx="2983">
                  <c:v>39905</c:v>
                </c:pt>
                <c:pt idx="2984">
                  <c:v>39906</c:v>
                </c:pt>
                <c:pt idx="2985">
                  <c:v>39907</c:v>
                </c:pt>
                <c:pt idx="2986">
                  <c:v>39908</c:v>
                </c:pt>
                <c:pt idx="2987">
                  <c:v>39909</c:v>
                </c:pt>
                <c:pt idx="2988">
                  <c:v>39910</c:v>
                </c:pt>
                <c:pt idx="2989">
                  <c:v>39911</c:v>
                </c:pt>
                <c:pt idx="2990">
                  <c:v>39912</c:v>
                </c:pt>
                <c:pt idx="2991">
                  <c:v>39913</c:v>
                </c:pt>
                <c:pt idx="2992">
                  <c:v>39914</c:v>
                </c:pt>
                <c:pt idx="2993">
                  <c:v>39915</c:v>
                </c:pt>
                <c:pt idx="2994">
                  <c:v>39916</c:v>
                </c:pt>
                <c:pt idx="2995">
                  <c:v>39917</c:v>
                </c:pt>
                <c:pt idx="2996">
                  <c:v>39918</c:v>
                </c:pt>
                <c:pt idx="2997">
                  <c:v>39919</c:v>
                </c:pt>
                <c:pt idx="2998">
                  <c:v>39920</c:v>
                </c:pt>
                <c:pt idx="2999">
                  <c:v>39921</c:v>
                </c:pt>
                <c:pt idx="3000">
                  <c:v>39922</c:v>
                </c:pt>
                <c:pt idx="3001">
                  <c:v>39923</c:v>
                </c:pt>
                <c:pt idx="3002">
                  <c:v>39924</c:v>
                </c:pt>
                <c:pt idx="3003">
                  <c:v>39925</c:v>
                </c:pt>
                <c:pt idx="3004">
                  <c:v>39926</c:v>
                </c:pt>
                <c:pt idx="3005">
                  <c:v>39927</c:v>
                </c:pt>
                <c:pt idx="3006">
                  <c:v>39928</c:v>
                </c:pt>
                <c:pt idx="3007">
                  <c:v>39929</c:v>
                </c:pt>
                <c:pt idx="3008">
                  <c:v>39930</c:v>
                </c:pt>
                <c:pt idx="3009">
                  <c:v>39931</c:v>
                </c:pt>
                <c:pt idx="3010">
                  <c:v>39932</c:v>
                </c:pt>
                <c:pt idx="3011">
                  <c:v>39933</c:v>
                </c:pt>
                <c:pt idx="3012">
                  <c:v>39934</c:v>
                </c:pt>
                <c:pt idx="3013">
                  <c:v>39935</c:v>
                </c:pt>
                <c:pt idx="3014">
                  <c:v>39936</c:v>
                </c:pt>
                <c:pt idx="3015">
                  <c:v>39937</c:v>
                </c:pt>
                <c:pt idx="3016">
                  <c:v>39938</c:v>
                </c:pt>
                <c:pt idx="3017">
                  <c:v>39939</c:v>
                </c:pt>
                <c:pt idx="3018">
                  <c:v>39940</c:v>
                </c:pt>
                <c:pt idx="3019">
                  <c:v>39941</c:v>
                </c:pt>
                <c:pt idx="3020">
                  <c:v>39942</c:v>
                </c:pt>
                <c:pt idx="3021">
                  <c:v>39943</c:v>
                </c:pt>
                <c:pt idx="3022">
                  <c:v>39944</c:v>
                </c:pt>
                <c:pt idx="3023">
                  <c:v>39945</c:v>
                </c:pt>
                <c:pt idx="3024">
                  <c:v>39946</c:v>
                </c:pt>
                <c:pt idx="3025">
                  <c:v>39947</c:v>
                </c:pt>
                <c:pt idx="3026">
                  <c:v>39948</c:v>
                </c:pt>
                <c:pt idx="3027">
                  <c:v>39949</c:v>
                </c:pt>
                <c:pt idx="3028">
                  <c:v>39950</c:v>
                </c:pt>
                <c:pt idx="3029">
                  <c:v>39951</c:v>
                </c:pt>
                <c:pt idx="3030">
                  <c:v>39952</c:v>
                </c:pt>
                <c:pt idx="3031">
                  <c:v>39953</c:v>
                </c:pt>
                <c:pt idx="3032">
                  <c:v>39954</c:v>
                </c:pt>
                <c:pt idx="3033">
                  <c:v>39955</c:v>
                </c:pt>
                <c:pt idx="3034">
                  <c:v>39956</c:v>
                </c:pt>
                <c:pt idx="3035">
                  <c:v>39957</c:v>
                </c:pt>
                <c:pt idx="3036">
                  <c:v>39958</c:v>
                </c:pt>
                <c:pt idx="3037">
                  <c:v>39959</c:v>
                </c:pt>
                <c:pt idx="3038">
                  <c:v>39960</c:v>
                </c:pt>
                <c:pt idx="3039">
                  <c:v>39961</c:v>
                </c:pt>
                <c:pt idx="3040">
                  <c:v>39962</c:v>
                </c:pt>
                <c:pt idx="3041">
                  <c:v>39963</c:v>
                </c:pt>
                <c:pt idx="3042">
                  <c:v>39964</c:v>
                </c:pt>
                <c:pt idx="3043">
                  <c:v>39965</c:v>
                </c:pt>
                <c:pt idx="3044">
                  <c:v>39966</c:v>
                </c:pt>
                <c:pt idx="3045">
                  <c:v>39967</c:v>
                </c:pt>
                <c:pt idx="3046">
                  <c:v>39968</c:v>
                </c:pt>
                <c:pt idx="3047">
                  <c:v>39969</c:v>
                </c:pt>
                <c:pt idx="3048">
                  <c:v>39970</c:v>
                </c:pt>
                <c:pt idx="3049">
                  <c:v>39971</c:v>
                </c:pt>
                <c:pt idx="3050">
                  <c:v>39972</c:v>
                </c:pt>
                <c:pt idx="3051">
                  <c:v>39973</c:v>
                </c:pt>
                <c:pt idx="3052">
                  <c:v>39974</c:v>
                </c:pt>
                <c:pt idx="3053">
                  <c:v>39975</c:v>
                </c:pt>
                <c:pt idx="3054">
                  <c:v>39976</c:v>
                </c:pt>
                <c:pt idx="3055">
                  <c:v>39977</c:v>
                </c:pt>
                <c:pt idx="3056">
                  <c:v>39978</c:v>
                </c:pt>
                <c:pt idx="3057">
                  <c:v>39979</c:v>
                </c:pt>
                <c:pt idx="3058">
                  <c:v>39980</c:v>
                </c:pt>
                <c:pt idx="3059">
                  <c:v>39981</c:v>
                </c:pt>
                <c:pt idx="3060">
                  <c:v>39982</c:v>
                </c:pt>
                <c:pt idx="3061">
                  <c:v>39983</c:v>
                </c:pt>
                <c:pt idx="3062">
                  <c:v>39984</c:v>
                </c:pt>
                <c:pt idx="3063">
                  <c:v>39985</c:v>
                </c:pt>
                <c:pt idx="3064">
                  <c:v>39986</c:v>
                </c:pt>
                <c:pt idx="3065">
                  <c:v>39987</c:v>
                </c:pt>
                <c:pt idx="3066">
                  <c:v>39988</c:v>
                </c:pt>
                <c:pt idx="3067">
                  <c:v>39989</c:v>
                </c:pt>
                <c:pt idx="3068">
                  <c:v>39990</c:v>
                </c:pt>
                <c:pt idx="3069">
                  <c:v>39991</c:v>
                </c:pt>
                <c:pt idx="3070">
                  <c:v>39992</c:v>
                </c:pt>
                <c:pt idx="3071">
                  <c:v>39993</c:v>
                </c:pt>
                <c:pt idx="3072">
                  <c:v>39994</c:v>
                </c:pt>
                <c:pt idx="3073">
                  <c:v>39995</c:v>
                </c:pt>
                <c:pt idx="3074">
                  <c:v>39996</c:v>
                </c:pt>
                <c:pt idx="3075">
                  <c:v>39997</c:v>
                </c:pt>
                <c:pt idx="3076">
                  <c:v>39998</c:v>
                </c:pt>
                <c:pt idx="3077">
                  <c:v>39999</c:v>
                </c:pt>
                <c:pt idx="3078">
                  <c:v>40000</c:v>
                </c:pt>
                <c:pt idx="3079">
                  <c:v>40001</c:v>
                </c:pt>
                <c:pt idx="3080">
                  <c:v>40002</c:v>
                </c:pt>
                <c:pt idx="3081">
                  <c:v>40003</c:v>
                </c:pt>
                <c:pt idx="3082">
                  <c:v>40004</c:v>
                </c:pt>
                <c:pt idx="3083">
                  <c:v>40005</c:v>
                </c:pt>
                <c:pt idx="3084">
                  <c:v>40006</c:v>
                </c:pt>
                <c:pt idx="3085">
                  <c:v>40007</c:v>
                </c:pt>
                <c:pt idx="3086">
                  <c:v>40008</c:v>
                </c:pt>
                <c:pt idx="3087">
                  <c:v>40009</c:v>
                </c:pt>
                <c:pt idx="3088">
                  <c:v>40010</c:v>
                </c:pt>
                <c:pt idx="3089">
                  <c:v>40011</c:v>
                </c:pt>
                <c:pt idx="3090">
                  <c:v>40012</c:v>
                </c:pt>
                <c:pt idx="3091">
                  <c:v>40013</c:v>
                </c:pt>
                <c:pt idx="3092">
                  <c:v>40014</c:v>
                </c:pt>
                <c:pt idx="3093">
                  <c:v>40015</c:v>
                </c:pt>
                <c:pt idx="3094">
                  <c:v>40016</c:v>
                </c:pt>
                <c:pt idx="3095">
                  <c:v>40017</c:v>
                </c:pt>
                <c:pt idx="3096">
                  <c:v>40018</c:v>
                </c:pt>
                <c:pt idx="3097">
                  <c:v>40019</c:v>
                </c:pt>
                <c:pt idx="3098">
                  <c:v>40020</c:v>
                </c:pt>
                <c:pt idx="3099">
                  <c:v>40021</c:v>
                </c:pt>
                <c:pt idx="3100">
                  <c:v>40022</c:v>
                </c:pt>
                <c:pt idx="3101">
                  <c:v>40023</c:v>
                </c:pt>
                <c:pt idx="3102">
                  <c:v>40024</c:v>
                </c:pt>
                <c:pt idx="3103">
                  <c:v>40025</c:v>
                </c:pt>
                <c:pt idx="3104">
                  <c:v>40026</c:v>
                </c:pt>
                <c:pt idx="3105">
                  <c:v>40027</c:v>
                </c:pt>
                <c:pt idx="3106">
                  <c:v>40028</c:v>
                </c:pt>
                <c:pt idx="3107">
                  <c:v>40029</c:v>
                </c:pt>
                <c:pt idx="3108">
                  <c:v>40030</c:v>
                </c:pt>
                <c:pt idx="3109">
                  <c:v>40031</c:v>
                </c:pt>
                <c:pt idx="3110">
                  <c:v>40032</c:v>
                </c:pt>
                <c:pt idx="3111">
                  <c:v>40033</c:v>
                </c:pt>
                <c:pt idx="3112">
                  <c:v>40034</c:v>
                </c:pt>
                <c:pt idx="3113">
                  <c:v>40035</c:v>
                </c:pt>
                <c:pt idx="3114">
                  <c:v>40036</c:v>
                </c:pt>
                <c:pt idx="3115">
                  <c:v>40037</c:v>
                </c:pt>
                <c:pt idx="3116">
                  <c:v>40038</c:v>
                </c:pt>
                <c:pt idx="3117">
                  <c:v>40039</c:v>
                </c:pt>
                <c:pt idx="3118">
                  <c:v>40040</c:v>
                </c:pt>
                <c:pt idx="3119">
                  <c:v>40041</c:v>
                </c:pt>
                <c:pt idx="3120">
                  <c:v>40042</c:v>
                </c:pt>
                <c:pt idx="3121">
                  <c:v>40043</c:v>
                </c:pt>
                <c:pt idx="3122">
                  <c:v>40044</c:v>
                </c:pt>
                <c:pt idx="3123">
                  <c:v>40045</c:v>
                </c:pt>
                <c:pt idx="3124">
                  <c:v>40046</c:v>
                </c:pt>
                <c:pt idx="3125">
                  <c:v>40047</c:v>
                </c:pt>
                <c:pt idx="3126">
                  <c:v>40048</c:v>
                </c:pt>
                <c:pt idx="3127">
                  <c:v>40049</c:v>
                </c:pt>
                <c:pt idx="3128">
                  <c:v>40050</c:v>
                </c:pt>
                <c:pt idx="3129">
                  <c:v>40051</c:v>
                </c:pt>
                <c:pt idx="3130">
                  <c:v>40052</c:v>
                </c:pt>
                <c:pt idx="3131">
                  <c:v>40053</c:v>
                </c:pt>
                <c:pt idx="3132">
                  <c:v>40054</c:v>
                </c:pt>
                <c:pt idx="3133">
                  <c:v>40055</c:v>
                </c:pt>
                <c:pt idx="3134">
                  <c:v>40056</c:v>
                </c:pt>
                <c:pt idx="3135">
                  <c:v>40057</c:v>
                </c:pt>
                <c:pt idx="3136">
                  <c:v>40058</c:v>
                </c:pt>
                <c:pt idx="3137">
                  <c:v>40059</c:v>
                </c:pt>
                <c:pt idx="3138">
                  <c:v>40060</c:v>
                </c:pt>
                <c:pt idx="3139">
                  <c:v>40061</c:v>
                </c:pt>
                <c:pt idx="3140">
                  <c:v>40062</c:v>
                </c:pt>
                <c:pt idx="3141">
                  <c:v>40063</c:v>
                </c:pt>
                <c:pt idx="3142">
                  <c:v>40064</c:v>
                </c:pt>
                <c:pt idx="3143">
                  <c:v>40065</c:v>
                </c:pt>
                <c:pt idx="3144">
                  <c:v>40066</c:v>
                </c:pt>
                <c:pt idx="3145">
                  <c:v>40067</c:v>
                </c:pt>
                <c:pt idx="3146">
                  <c:v>40068</c:v>
                </c:pt>
                <c:pt idx="3147">
                  <c:v>40069</c:v>
                </c:pt>
                <c:pt idx="3148">
                  <c:v>40070</c:v>
                </c:pt>
                <c:pt idx="3149">
                  <c:v>40071</c:v>
                </c:pt>
                <c:pt idx="3150">
                  <c:v>40072</c:v>
                </c:pt>
                <c:pt idx="3151">
                  <c:v>40073</c:v>
                </c:pt>
                <c:pt idx="3152">
                  <c:v>40074</c:v>
                </c:pt>
                <c:pt idx="3153">
                  <c:v>40075</c:v>
                </c:pt>
                <c:pt idx="3154">
                  <c:v>40076</c:v>
                </c:pt>
                <c:pt idx="3155">
                  <c:v>40077</c:v>
                </c:pt>
                <c:pt idx="3156">
                  <c:v>40078</c:v>
                </c:pt>
                <c:pt idx="3157">
                  <c:v>40079</c:v>
                </c:pt>
                <c:pt idx="3158">
                  <c:v>40080</c:v>
                </c:pt>
                <c:pt idx="3159">
                  <c:v>40081</c:v>
                </c:pt>
                <c:pt idx="3160">
                  <c:v>40082</c:v>
                </c:pt>
                <c:pt idx="3161">
                  <c:v>40083</c:v>
                </c:pt>
                <c:pt idx="3162">
                  <c:v>40084</c:v>
                </c:pt>
                <c:pt idx="3163">
                  <c:v>40085</c:v>
                </c:pt>
                <c:pt idx="3164">
                  <c:v>40086</c:v>
                </c:pt>
                <c:pt idx="3165">
                  <c:v>40087</c:v>
                </c:pt>
                <c:pt idx="3166">
                  <c:v>40088</c:v>
                </c:pt>
                <c:pt idx="3167">
                  <c:v>40089</c:v>
                </c:pt>
                <c:pt idx="3168">
                  <c:v>40090</c:v>
                </c:pt>
                <c:pt idx="3169">
                  <c:v>40091</c:v>
                </c:pt>
                <c:pt idx="3170">
                  <c:v>40092</c:v>
                </c:pt>
                <c:pt idx="3171">
                  <c:v>40093</c:v>
                </c:pt>
                <c:pt idx="3172">
                  <c:v>40094</c:v>
                </c:pt>
                <c:pt idx="3173">
                  <c:v>40095</c:v>
                </c:pt>
                <c:pt idx="3174">
                  <c:v>40096</c:v>
                </c:pt>
                <c:pt idx="3175">
                  <c:v>40097</c:v>
                </c:pt>
                <c:pt idx="3176">
                  <c:v>40098</c:v>
                </c:pt>
                <c:pt idx="3177">
                  <c:v>40099</c:v>
                </c:pt>
                <c:pt idx="3178">
                  <c:v>40100</c:v>
                </c:pt>
                <c:pt idx="3179">
                  <c:v>40101</c:v>
                </c:pt>
                <c:pt idx="3180">
                  <c:v>40102</c:v>
                </c:pt>
                <c:pt idx="3181">
                  <c:v>40103</c:v>
                </c:pt>
                <c:pt idx="3182">
                  <c:v>40104</c:v>
                </c:pt>
                <c:pt idx="3183">
                  <c:v>40105</c:v>
                </c:pt>
                <c:pt idx="3184">
                  <c:v>40106</c:v>
                </c:pt>
                <c:pt idx="3185">
                  <c:v>40107</c:v>
                </c:pt>
                <c:pt idx="3186">
                  <c:v>40108</c:v>
                </c:pt>
                <c:pt idx="3187">
                  <c:v>40109</c:v>
                </c:pt>
                <c:pt idx="3188">
                  <c:v>40110</c:v>
                </c:pt>
                <c:pt idx="3189">
                  <c:v>40111</c:v>
                </c:pt>
                <c:pt idx="3190">
                  <c:v>40112</c:v>
                </c:pt>
                <c:pt idx="3191">
                  <c:v>40113</c:v>
                </c:pt>
                <c:pt idx="3192">
                  <c:v>40114</c:v>
                </c:pt>
                <c:pt idx="3193">
                  <c:v>40115</c:v>
                </c:pt>
                <c:pt idx="3194">
                  <c:v>40116</c:v>
                </c:pt>
                <c:pt idx="3195">
                  <c:v>40117</c:v>
                </c:pt>
                <c:pt idx="3196">
                  <c:v>40118</c:v>
                </c:pt>
                <c:pt idx="3197">
                  <c:v>40119</c:v>
                </c:pt>
                <c:pt idx="3198">
                  <c:v>40120</c:v>
                </c:pt>
                <c:pt idx="3199">
                  <c:v>40121</c:v>
                </c:pt>
                <c:pt idx="3200">
                  <c:v>40122</c:v>
                </c:pt>
                <c:pt idx="3201">
                  <c:v>40123</c:v>
                </c:pt>
                <c:pt idx="3202">
                  <c:v>40124</c:v>
                </c:pt>
                <c:pt idx="3203">
                  <c:v>40125</c:v>
                </c:pt>
                <c:pt idx="3204">
                  <c:v>40126</c:v>
                </c:pt>
                <c:pt idx="3205">
                  <c:v>40127</c:v>
                </c:pt>
                <c:pt idx="3206">
                  <c:v>40128</c:v>
                </c:pt>
                <c:pt idx="3207">
                  <c:v>40129</c:v>
                </c:pt>
                <c:pt idx="3208">
                  <c:v>40130</c:v>
                </c:pt>
                <c:pt idx="3209">
                  <c:v>40131</c:v>
                </c:pt>
                <c:pt idx="3210">
                  <c:v>40132</c:v>
                </c:pt>
                <c:pt idx="3211">
                  <c:v>40133</c:v>
                </c:pt>
                <c:pt idx="3212">
                  <c:v>40134</c:v>
                </c:pt>
                <c:pt idx="3213">
                  <c:v>40135</c:v>
                </c:pt>
                <c:pt idx="3214">
                  <c:v>40136</c:v>
                </c:pt>
                <c:pt idx="3215">
                  <c:v>40137</c:v>
                </c:pt>
                <c:pt idx="3216">
                  <c:v>40138</c:v>
                </c:pt>
                <c:pt idx="3217">
                  <c:v>40139</c:v>
                </c:pt>
                <c:pt idx="3218">
                  <c:v>40140</c:v>
                </c:pt>
                <c:pt idx="3219">
                  <c:v>40141</c:v>
                </c:pt>
                <c:pt idx="3220">
                  <c:v>40142</c:v>
                </c:pt>
                <c:pt idx="3221">
                  <c:v>40143</c:v>
                </c:pt>
                <c:pt idx="3222">
                  <c:v>40144</c:v>
                </c:pt>
                <c:pt idx="3223">
                  <c:v>40145</c:v>
                </c:pt>
                <c:pt idx="3224">
                  <c:v>40146</c:v>
                </c:pt>
                <c:pt idx="3225">
                  <c:v>40147</c:v>
                </c:pt>
                <c:pt idx="3226">
                  <c:v>40148</c:v>
                </c:pt>
                <c:pt idx="3227">
                  <c:v>40149</c:v>
                </c:pt>
                <c:pt idx="3228">
                  <c:v>40150</c:v>
                </c:pt>
                <c:pt idx="3229">
                  <c:v>40151</c:v>
                </c:pt>
                <c:pt idx="3230">
                  <c:v>40152</c:v>
                </c:pt>
                <c:pt idx="3231">
                  <c:v>40153</c:v>
                </c:pt>
                <c:pt idx="3232">
                  <c:v>40154</c:v>
                </c:pt>
                <c:pt idx="3233">
                  <c:v>40155</c:v>
                </c:pt>
                <c:pt idx="3234">
                  <c:v>40156</c:v>
                </c:pt>
                <c:pt idx="3235">
                  <c:v>40157</c:v>
                </c:pt>
                <c:pt idx="3236">
                  <c:v>40158</c:v>
                </c:pt>
                <c:pt idx="3237">
                  <c:v>40159</c:v>
                </c:pt>
                <c:pt idx="3238">
                  <c:v>40160</c:v>
                </c:pt>
                <c:pt idx="3239">
                  <c:v>40161</c:v>
                </c:pt>
                <c:pt idx="3240">
                  <c:v>40162</c:v>
                </c:pt>
                <c:pt idx="3241">
                  <c:v>40163</c:v>
                </c:pt>
                <c:pt idx="3242">
                  <c:v>40164</c:v>
                </c:pt>
                <c:pt idx="3243">
                  <c:v>40165</c:v>
                </c:pt>
                <c:pt idx="3244">
                  <c:v>40166</c:v>
                </c:pt>
                <c:pt idx="3245">
                  <c:v>40167</c:v>
                </c:pt>
                <c:pt idx="3246">
                  <c:v>40168</c:v>
                </c:pt>
                <c:pt idx="3247">
                  <c:v>40169</c:v>
                </c:pt>
                <c:pt idx="3248">
                  <c:v>40170</c:v>
                </c:pt>
                <c:pt idx="3249">
                  <c:v>40171</c:v>
                </c:pt>
                <c:pt idx="3250">
                  <c:v>40172</c:v>
                </c:pt>
                <c:pt idx="3251">
                  <c:v>40173</c:v>
                </c:pt>
                <c:pt idx="3252">
                  <c:v>40174</c:v>
                </c:pt>
                <c:pt idx="3253">
                  <c:v>40175</c:v>
                </c:pt>
                <c:pt idx="3254">
                  <c:v>40176</c:v>
                </c:pt>
                <c:pt idx="3255">
                  <c:v>40177</c:v>
                </c:pt>
                <c:pt idx="3256">
                  <c:v>40178</c:v>
                </c:pt>
                <c:pt idx="3257">
                  <c:v>40179</c:v>
                </c:pt>
                <c:pt idx="3258">
                  <c:v>40180</c:v>
                </c:pt>
                <c:pt idx="3259">
                  <c:v>40181</c:v>
                </c:pt>
                <c:pt idx="3260">
                  <c:v>40182</c:v>
                </c:pt>
                <c:pt idx="3261">
                  <c:v>40183</c:v>
                </c:pt>
                <c:pt idx="3262">
                  <c:v>40184</c:v>
                </c:pt>
                <c:pt idx="3263">
                  <c:v>40185</c:v>
                </c:pt>
                <c:pt idx="3264">
                  <c:v>40186</c:v>
                </c:pt>
                <c:pt idx="3265">
                  <c:v>40187</c:v>
                </c:pt>
                <c:pt idx="3266">
                  <c:v>40188</c:v>
                </c:pt>
                <c:pt idx="3267">
                  <c:v>40189</c:v>
                </c:pt>
                <c:pt idx="3268">
                  <c:v>40190</c:v>
                </c:pt>
                <c:pt idx="3269">
                  <c:v>40191</c:v>
                </c:pt>
                <c:pt idx="3270">
                  <c:v>40192</c:v>
                </c:pt>
                <c:pt idx="3271">
                  <c:v>40193</c:v>
                </c:pt>
                <c:pt idx="3272">
                  <c:v>40194</c:v>
                </c:pt>
                <c:pt idx="3273">
                  <c:v>40195</c:v>
                </c:pt>
                <c:pt idx="3274">
                  <c:v>40196</c:v>
                </c:pt>
                <c:pt idx="3275">
                  <c:v>40197</c:v>
                </c:pt>
                <c:pt idx="3276">
                  <c:v>40198</c:v>
                </c:pt>
                <c:pt idx="3277">
                  <c:v>40199</c:v>
                </c:pt>
                <c:pt idx="3278">
                  <c:v>40200</c:v>
                </c:pt>
                <c:pt idx="3279">
                  <c:v>40201</c:v>
                </c:pt>
                <c:pt idx="3280">
                  <c:v>40202</c:v>
                </c:pt>
                <c:pt idx="3281">
                  <c:v>40203</c:v>
                </c:pt>
                <c:pt idx="3282">
                  <c:v>40204</c:v>
                </c:pt>
                <c:pt idx="3283">
                  <c:v>40205</c:v>
                </c:pt>
                <c:pt idx="3284">
                  <c:v>40206</c:v>
                </c:pt>
                <c:pt idx="3285">
                  <c:v>40207</c:v>
                </c:pt>
                <c:pt idx="3286">
                  <c:v>40208</c:v>
                </c:pt>
                <c:pt idx="3287">
                  <c:v>40209</c:v>
                </c:pt>
                <c:pt idx="3288">
                  <c:v>40210</c:v>
                </c:pt>
                <c:pt idx="3289">
                  <c:v>40211</c:v>
                </c:pt>
                <c:pt idx="3290">
                  <c:v>40212</c:v>
                </c:pt>
                <c:pt idx="3291">
                  <c:v>40213</c:v>
                </c:pt>
                <c:pt idx="3292">
                  <c:v>40214</c:v>
                </c:pt>
                <c:pt idx="3293">
                  <c:v>40215</c:v>
                </c:pt>
                <c:pt idx="3294">
                  <c:v>40216</c:v>
                </c:pt>
                <c:pt idx="3295">
                  <c:v>40217</c:v>
                </c:pt>
                <c:pt idx="3296">
                  <c:v>40218</c:v>
                </c:pt>
                <c:pt idx="3297">
                  <c:v>40219</c:v>
                </c:pt>
                <c:pt idx="3298">
                  <c:v>40220</c:v>
                </c:pt>
                <c:pt idx="3299">
                  <c:v>40221</c:v>
                </c:pt>
                <c:pt idx="3300">
                  <c:v>40222</c:v>
                </c:pt>
                <c:pt idx="3301">
                  <c:v>40223</c:v>
                </c:pt>
                <c:pt idx="3302">
                  <c:v>40224</c:v>
                </c:pt>
                <c:pt idx="3303">
                  <c:v>40225</c:v>
                </c:pt>
                <c:pt idx="3304">
                  <c:v>40226</c:v>
                </c:pt>
                <c:pt idx="3305">
                  <c:v>40227</c:v>
                </c:pt>
                <c:pt idx="3306">
                  <c:v>40228</c:v>
                </c:pt>
                <c:pt idx="3307">
                  <c:v>40229</c:v>
                </c:pt>
                <c:pt idx="3308">
                  <c:v>40230</c:v>
                </c:pt>
                <c:pt idx="3309">
                  <c:v>40231</c:v>
                </c:pt>
                <c:pt idx="3310">
                  <c:v>40232</c:v>
                </c:pt>
                <c:pt idx="3311">
                  <c:v>40233</c:v>
                </c:pt>
                <c:pt idx="3312">
                  <c:v>40234</c:v>
                </c:pt>
                <c:pt idx="3313">
                  <c:v>40235</c:v>
                </c:pt>
                <c:pt idx="3314">
                  <c:v>40236</c:v>
                </c:pt>
                <c:pt idx="3315">
                  <c:v>40237</c:v>
                </c:pt>
                <c:pt idx="3316">
                  <c:v>40238</c:v>
                </c:pt>
                <c:pt idx="3317">
                  <c:v>40239</c:v>
                </c:pt>
                <c:pt idx="3318">
                  <c:v>40240</c:v>
                </c:pt>
                <c:pt idx="3319">
                  <c:v>40241</c:v>
                </c:pt>
                <c:pt idx="3320">
                  <c:v>40242</c:v>
                </c:pt>
                <c:pt idx="3321">
                  <c:v>40243</c:v>
                </c:pt>
                <c:pt idx="3322">
                  <c:v>40244</c:v>
                </c:pt>
                <c:pt idx="3323">
                  <c:v>40245</c:v>
                </c:pt>
                <c:pt idx="3324">
                  <c:v>40246</c:v>
                </c:pt>
                <c:pt idx="3325">
                  <c:v>40247</c:v>
                </c:pt>
                <c:pt idx="3326">
                  <c:v>40248</c:v>
                </c:pt>
                <c:pt idx="3327">
                  <c:v>40249</c:v>
                </c:pt>
                <c:pt idx="3328">
                  <c:v>40250</c:v>
                </c:pt>
                <c:pt idx="3329">
                  <c:v>40251</c:v>
                </c:pt>
                <c:pt idx="3330">
                  <c:v>40252</c:v>
                </c:pt>
                <c:pt idx="3331">
                  <c:v>40253</c:v>
                </c:pt>
                <c:pt idx="3332">
                  <c:v>40254</c:v>
                </c:pt>
                <c:pt idx="3333">
                  <c:v>40255</c:v>
                </c:pt>
                <c:pt idx="3334">
                  <c:v>40256</c:v>
                </c:pt>
                <c:pt idx="3335">
                  <c:v>40257</c:v>
                </c:pt>
                <c:pt idx="3336">
                  <c:v>40258</c:v>
                </c:pt>
                <c:pt idx="3337">
                  <c:v>40259</c:v>
                </c:pt>
                <c:pt idx="3338">
                  <c:v>40260</c:v>
                </c:pt>
                <c:pt idx="3339">
                  <c:v>40261</c:v>
                </c:pt>
                <c:pt idx="3340">
                  <c:v>40262</c:v>
                </c:pt>
                <c:pt idx="3341">
                  <c:v>40263</c:v>
                </c:pt>
                <c:pt idx="3342">
                  <c:v>40264</c:v>
                </c:pt>
                <c:pt idx="3343">
                  <c:v>40265</c:v>
                </c:pt>
                <c:pt idx="3344">
                  <c:v>40266</c:v>
                </c:pt>
                <c:pt idx="3345">
                  <c:v>40267</c:v>
                </c:pt>
                <c:pt idx="3346">
                  <c:v>40268</c:v>
                </c:pt>
                <c:pt idx="3347">
                  <c:v>40269</c:v>
                </c:pt>
                <c:pt idx="3348">
                  <c:v>40270</c:v>
                </c:pt>
                <c:pt idx="3349">
                  <c:v>40271</c:v>
                </c:pt>
                <c:pt idx="3350">
                  <c:v>40272</c:v>
                </c:pt>
                <c:pt idx="3351">
                  <c:v>40273</c:v>
                </c:pt>
                <c:pt idx="3352">
                  <c:v>40274</c:v>
                </c:pt>
                <c:pt idx="3353">
                  <c:v>40275</c:v>
                </c:pt>
                <c:pt idx="3354">
                  <c:v>40276</c:v>
                </c:pt>
                <c:pt idx="3355">
                  <c:v>40277</c:v>
                </c:pt>
                <c:pt idx="3356">
                  <c:v>40278</c:v>
                </c:pt>
                <c:pt idx="3357">
                  <c:v>40279</c:v>
                </c:pt>
                <c:pt idx="3358">
                  <c:v>40280</c:v>
                </c:pt>
                <c:pt idx="3359">
                  <c:v>40281</c:v>
                </c:pt>
                <c:pt idx="3360">
                  <c:v>40282</c:v>
                </c:pt>
                <c:pt idx="3361">
                  <c:v>40283</c:v>
                </c:pt>
                <c:pt idx="3362">
                  <c:v>40284</c:v>
                </c:pt>
                <c:pt idx="3363">
                  <c:v>40285</c:v>
                </c:pt>
                <c:pt idx="3364">
                  <c:v>40286</c:v>
                </c:pt>
                <c:pt idx="3365">
                  <c:v>40287</c:v>
                </c:pt>
                <c:pt idx="3366">
                  <c:v>40288</c:v>
                </c:pt>
                <c:pt idx="3367">
                  <c:v>40289</c:v>
                </c:pt>
                <c:pt idx="3368">
                  <c:v>40290</c:v>
                </c:pt>
                <c:pt idx="3369">
                  <c:v>40291</c:v>
                </c:pt>
                <c:pt idx="3370">
                  <c:v>40292</c:v>
                </c:pt>
                <c:pt idx="3371">
                  <c:v>40293</c:v>
                </c:pt>
                <c:pt idx="3372">
                  <c:v>40294</c:v>
                </c:pt>
                <c:pt idx="3373">
                  <c:v>40295</c:v>
                </c:pt>
                <c:pt idx="3374">
                  <c:v>40296</c:v>
                </c:pt>
                <c:pt idx="3375">
                  <c:v>40297</c:v>
                </c:pt>
                <c:pt idx="3376">
                  <c:v>40298</c:v>
                </c:pt>
                <c:pt idx="3377">
                  <c:v>40299</c:v>
                </c:pt>
                <c:pt idx="3378">
                  <c:v>40300</c:v>
                </c:pt>
                <c:pt idx="3379">
                  <c:v>40301</c:v>
                </c:pt>
                <c:pt idx="3380">
                  <c:v>40302</c:v>
                </c:pt>
                <c:pt idx="3381">
                  <c:v>40303</c:v>
                </c:pt>
                <c:pt idx="3382">
                  <c:v>40304</c:v>
                </c:pt>
                <c:pt idx="3383">
                  <c:v>40305</c:v>
                </c:pt>
                <c:pt idx="3384">
                  <c:v>40306</c:v>
                </c:pt>
                <c:pt idx="3385">
                  <c:v>40307</c:v>
                </c:pt>
                <c:pt idx="3386">
                  <c:v>40308</c:v>
                </c:pt>
                <c:pt idx="3387">
                  <c:v>40309</c:v>
                </c:pt>
                <c:pt idx="3388">
                  <c:v>40310</c:v>
                </c:pt>
                <c:pt idx="3389">
                  <c:v>40311</c:v>
                </c:pt>
                <c:pt idx="3390">
                  <c:v>40312</c:v>
                </c:pt>
                <c:pt idx="3391">
                  <c:v>40313</c:v>
                </c:pt>
                <c:pt idx="3392">
                  <c:v>40314</c:v>
                </c:pt>
                <c:pt idx="3393">
                  <c:v>40315</c:v>
                </c:pt>
                <c:pt idx="3394">
                  <c:v>40316</c:v>
                </c:pt>
                <c:pt idx="3395">
                  <c:v>40317</c:v>
                </c:pt>
                <c:pt idx="3396">
                  <c:v>40318</c:v>
                </c:pt>
                <c:pt idx="3397">
                  <c:v>40319</c:v>
                </c:pt>
                <c:pt idx="3398">
                  <c:v>40320</c:v>
                </c:pt>
                <c:pt idx="3399">
                  <c:v>40321</c:v>
                </c:pt>
                <c:pt idx="3400">
                  <c:v>40322</c:v>
                </c:pt>
                <c:pt idx="3401">
                  <c:v>40323</c:v>
                </c:pt>
                <c:pt idx="3402">
                  <c:v>40324</c:v>
                </c:pt>
                <c:pt idx="3403">
                  <c:v>40325</c:v>
                </c:pt>
                <c:pt idx="3404">
                  <c:v>40326</c:v>
                </c:pt>
                <c:pt idx="3405">
                  <c:v>40327</c:v>
                </c:pt>
                <c:pt idx="3406">
                  <c:v>40328</c:v>
                </c:pt>
                <c:pt idx="3407">
                  <c:v>40329</c:v>
                </c:pt>
                <c:pt idx="3408">
                  <c:v>40330</c:v>
                </c:pt>
                <c:pt idx="3409">
                  <c:v>40331</c:v>
                </c:pt>
                <c:pt idx="3410">
                  <c:v>40332</c:v>
                </c:pt>
                <c:pt idx="3411">
                  <c:v>40333</c:v>
                </c:pt>
                <c:pt idx="3412">
                  <c:v>40334</c:v>
                </c:pt>
                <c:pt idx="3413">
                  <c:v>40335</c:v>
                </c:pt>
                <c:pt idx="3414">
                  <c:v>40336</c:v>
                </c:pt>
                <c:pt idx="3415">
                  <c:v>40337</c:v>
                </c:pt>
                <c:pt idx="3416">
                  <c:v>40338</c:v>
                </c:pt>
                <c:pt idx="3417">
                  <c:v>40339</c:v>
                </c:pt>
                <c:pt idx="3418">
                  <c:v>40340</c:v>
                </c:pt>
                <c:pt idx="3419">
                  <c:v>40341</c:v>
                </c:pt>
                <c:pt idx="3420">
                  <c:v>40342</c:v>
                </c:pt>
                <c:pt idx="3421">
                  <c:v>40343</c:v>
                </c:pt>
                <c:pt idx="3422">
                  <c:v>40344</c:v>
                </c:pt>
                <c:pt idx="3423">
                  <c:v>40345</c:v>
                </c:pt>
                <c:pt idx="3424">
                  <c:v>40346</c:v>
                </c:pt>
                <c:pt idx="3425">
                  <c:v>40347</c:v>
                </c:pt>
                <c:pt idx="3426">
                  <c:v>40348</c:v>
                </c:pt>
                <c:pt idx="3427">
                  <c:v>40349</c:v>
                </c:pt>
                <c:pt idx="3428">
                  <c:v>40350</c:v>
                </c:pt>
                <c:pt idx="3429">
                  <c:v>40351</c:v>
                </c:pt>
                <c:pt idx="3430">
                  <c:v>40352</c:v>
                </c:pt>
                <c:pt idx="3431">
                  <c:v>40353</c:v>
                </c:pt>
                <c:pt idx="3432">
                  <c:v>40354</c:v>
                </c:pt>
                <c:pt idx="3433">
                  <c:v>40355</c:v>
                </c:pt>
                <c:pt idx="3434">
                  <c:v>40356</c:v>
                </c:pt>
                <c:pt idx="3435">
                  <c:v>40357</c:v>
                </c:pt>
                <c:pt idx="3436">
                  <c:v>40358</c:v>
                </c:pt>
                <c:pt idx="3437">
                  <c:v>40359</c:v>
                </c:pt>
                <c:pt idx="3438">
                  <c:v>40360</c:v>
                </c:pt>
                <c:pt idx="3439">
                  <c:v>40361</c:v>
                </c:pt>
                <c:pt idx="3440">
                  <c:v>40362</c:v>
                </c:pt>
                <c:pt idx="3441">
                  <c:v>40363</c:v>
                </c:pt>
                <c:pt idx="3442">
                  <c:v>40364</c:v>
                </c:pt>
                <c:pt idx="3443">
                  <c:v>40365</c:v>
                </c:pt>
                <c:pt idx="3444">
                  <c:v>40366</c:v>
                </c:pt>
                <c:pt idx="3445">
                  <c:v>40367</c:v>
                </c:pt>
                <c:pt idx="3446">
                  <c:v>40368</c:v>
                </c:pt>
                <c:pt idx="3447">
                  <c:v>40369</c:v>
                </c:pt>
                <c:pt idx="3448">
                  <c:v>40370</c:v>
                </c:pt>
                <c:pt idx="3449">
                  <c:v>40371</c:v>
                </c:pt>
                <c:pt idx="3450">
                  <c:v>40372</c:v>
                </c:pt>
                <c:pt idx="3451">
                  <c:v>40373</c:v>
                </c:pt>
                <c:pt idx="3452">
                  <c:v>40374</c:v>
                </c:pt>
                <c:pt idx="3453">
                  <c:v>40375</c:v>
                </c:pt>
                <c:pt idx="3454">
                  <c:v>40376</c:v>
                </c:pt>
                <c:pt idx="3455">
                  <c:v>40377</c:v>
                </c:pt>
                <c:pt idx="3456">
                  <c:v>40378</c:v>
                </c:pt>
                <c:pt idx="3457">
                  <c:v>40379</c:v>
                </c:pt>
                <c:pt idx="3458">
                  <c:v>40380</c:v>
                </c:pt>
                <c:pt idx="3459">
                  <c:v>40381</c:v>
                </c:pt>
                <c:pt idx="3460">
                  <c:v>40382</c:v>
                </c:pt>
                <c:pt idx="3461">
                  <c:v>40383</c:v>
                </c:pt>
                <c:pt idx="3462">
                  <c:v>40384</c:v>
                </c:pt>
                <c:pt idx="3463">
                  <c:v>40385</c:v>
                </c:pt>
                <c:pt idx="3464">
                  <c:v>40386</c:v>
                </c:pt>
                <c:pt idx="3465">
                  <c:v>40387</c:v>
                </c:pt>
                <c:pt idx="3466">
                  <c:v>40388</c:v>
                </c:pt>
                <c:pt idx="3467">
                  <c:v>40389</c:v>
                </c:pt>
                <c:pt idx="3468">
                  <c:v>40390</c:v>
                </c:pt>
                <c:pt idx="3469">
                  <c:v>40391</c:v>
                </c:pt>
                <c:pt idx="3470">
                  <c:v>40392</c:v>
                </c:pt>
                <c:pt idx="3471">
                  <c:v>40393</c:v>
                </c:pt>
                <c:pt idx="3472">
                  <c:v>40394</c:v>
                </c:pt>
                <c:pt idx="3473">
                  <c:v>40395</c:v>
                </c:pt>
                <c:pt idx="3474">
                  <c:v>40396</c:v>
                </c:pt>
                <c:pt idx="3475">
                  <c:v>40397</c:v>
                </c:pt>
                <c:pt idx="3476">
                  <c:v>40398</c:v>
                </c:pt>
                <c:pt idx="3477">
                  <c:v>40399</c:v>
                </c:pt>
                <c:pt idx="3478">
                  <c:v>40400</c:v>
                </c:pt>
                <c:pt idx="3479">
                  <c:v>40401</c:v>
                </c:pt>
                <c:pt idx="3480">
                  <c:v>40402</c:v>
                </c:pt>
                <c:pt idx="3481">
                  <c:v>40403</c:v>
                </c:pt>
                <c:pt idx="3482">
                  <c:v>40404</c:v>
                </c:pt>
                <c:pt idx="3483">
                  <c:v>40405</c:v>
                </c:pt>
                <c:pt idx="3484">
                  <c:v>40406</c:v>
                </c:pt>
                <c:pt idx="3485">
                  <c:v>40407</c:v>
                </c:pt>
                <c:pt idx="3486">
                  <c:v>40408</c:v>
                </c:pt>
                <c:pt idx="3487">
                  <c:v>40409</c:v>
                </c:pt>
                <c:pt idx="3488">
                  <c:v>40410</c:v>
                </c:pt>
                <c:pt idx="3489">
                  <c:v>40411</c:v>
                </c:pt>
                <c:pt idx="3490">
                  <c:v>40412</c:v>
                </c:pt>
                <c:pt idx="3491">
                  <c:v>40413</c:v>
                </c:pt>
                <c:pt idx="3492">
                  <c:v>40414</c:v>
                </c:pt>
                <c:pt idx="3493">
                  <c:v>40415</c:v>
                </c:pt>
                <c:pt idx="3494">
                  <c:v>40416</c:v>
                </c:pt>
                <c:pt idx="3495">
                  <c:v>40417</c:v>
                </c:pt>
                <c:pt idx="3496">
                  <c:v>40418</c:v>
                </c:pt>
                <c:pt idx="3497">
                  <c:v>40419</c:v>
                </c:pt>
                <c:pt idx="3498">
                  <c:v>40420</c:v>
                </c:pt>
                <c:pt idx="3499">
                  <c:v>40421</c:v>
                </c:pt>
                <c:pt idx="3500">
                  <c:v>40422</c:v>
                </c:pt>
                <c:pt idx="3501">
                  <c:v>40423</c:v>
                </c:pt>
                <c:pt idx="3502">
                  <c:v>40424</c:v>
                </c:pt>
                <c:pt idx="3503">
                  <c:v>40425</c:v>
                </c:pt>
                <c:pt idx="3504">
                  <c:v>40426</c:v>
                </c:pt>
                <c:pt idx="3505">
                  <c:v>40427</c:v>
                </c:pt>
                <c:pt idx="3506">
                  <c:v>40428</c:v>
                </c:pt>
                <c:pt idx="3507">
                  <c:v>40429</c:v>
                </c:pt>
                <c:pt idx="3508">
                  <c:v>40430</c:v>
                </c:pt>
                <c:pt idx="3509">
                  <c:v>40431</c:v>
                </c:pt>
                <c:pt idx="3510">
                  <c:v>40432</c:v>
                </c:pt>
                <c:pt idx="3511">
                  <c:v>40433</c:v>
                </c:pt>
                <c:pt idx="3512">
                  <c:v>40434</c:v>
                </c:pt>
                <c:pt idx="3513">
                  <c:v>40435</c:v>
                </c:pt>
                <c:pt idx="3514">
                  <c:v>40436</c:v>
                </c:pt>
                <c:pt idx="3515">
                  <c:v>40437</c:v>
                </c:pt>
                <c:pt idx="3516">
                  <c:v>40438</c:v>
                </c:pt>
                <c:pt idx="3517">
                  <c:v>40439</c:v>
                </c:pt>
                <c:pt idx="3518">
                  <c:v>40440</c:v>
                </c:pt>
                <c:pt idx="3519">
                  <c:v>40441</c:v>
                </c:pt>
                <c:pt idx="3520">
                  <c:v>40442</c:v>
                </c:pt>
                <c:pt idx="3521">
                  <c:v>40443</c:v>
                </c:pt>
                <c:pt idx="3522">
                  <c:v>40444</c:v>
                </c:pt>
                <c:pt idx="3523">
                  <c:v>40445</c:v>
                </c:pt>
                <c:pt idx="3524">
                  <c:v>40446</c:v>
                </c:pt>
                <c:pt idx="3525">
                  <c:v>40447</c:v>
                </c:pt>
                <c:pt idx="3526">
                  <c:v>40448</c:v>
                </c:pt>
                <c:pt idx="3527">
                  <c:v>40449</c:v>
                </c:pt>
                <c:pt idx="3528">
                  <c:v>40450</c:v>
                </c:pt>
                <c:pt idx="3529">
                  <c:v>40451</c:v>
                </c:pt>
                <c:pt idx="3530">
                  <c:v>40452</c:v>
                </c:pt>
                <c:pt idx="3531">
                  <c:v>40453</c:v>
                </c:pt>
                <c:pt idx="3532">
                  <c:v>40454</c:v>
                </c:pt>
                <c:pt idx="3533">
                  <c:v>40455</c:v>
                </c:pt>
                <c:pt idx="3534">
                  <c:v>40456</c:v>
                </c:pt>
                <c:pt idx="3535">
                  <c:v>40457</c:v>
                </c:pt>
                <c:pt idx="3536">
                  <c:v>40458</c:v>
                </c:pt>
                <c:pt idx="3537">
                  <c:v>40459</c:v>
                </c:pt>
                <c:pt idx="3538">
                  <c:v>40460</c:v>
                </c:pt>
                <c:pt idx="3539">
                  <c:v>40461</c:v>
                </c:pt>
                <c:pt idx="3540">
                  <c:v>40462</c:v>
                </c:pt>
                <c:pt idx="3541">
                  <c:v>40463</c:v>
                </c:pt>
                <c:pt idx="3542">
                  <c:v>40464</c:v>
                </c:pt>
                <c:pt idx="3543">
                  <c:v>40465</c:v>
                </c:pt>
                <c:pt idx="3544">
                  <c:v>40466</c:v>
                </c:pt>
                <c:pt idx="3545">
                  <c:v>40467</c:v>
                </c:pt>
                <c:pt idx="3546">
                  <c:v>40468</c:v>
                </c:pt>
                <c:pt idx="3547">
                  <c:v>40469</c:v>
                </c:pt>
                <c:pt idx="3548">
                  <c:v>40470</c:v>
                </c:pt>
                <c:pt idx="3549">
                  <c:v>40471</c:v>
                </c:pt>
                <c:pt idx="3550">
                  <c:v>40472</c:v>
                </c:pt>
                <c:pt idx="3551">
                  <c:v>40473</c:v>
                </c:pt>
                <c:pt idx="3552">
                  <c:v>40474</c:v>
                </c:pt>
                <c:pt idx="3553">
                  <c:v>40475</c:v>
                </c:pt>
                <c:pt idx="3554">
                  <c:v>40476</c:v>
                </c:pt>
                <c:pt idx="3555">
                  <c:v>40477</c:v>
                </c:pt>
                <c:pt idx="3556">
                  <c:v>40478</c:v>
                </c:pt>
                <c:pt idx="3557">
                  <c:v>40479</c:v>
                </c:pt>
                <c:pt idx="3558">
                  <c:v>40480</c:v>
                </c:pt>
                <c:pt idx="3559">
                  <c:v>40481</c:v>
                </c:pt>
                <c:pt idx="3560">
                  <c:v>40482</c:v>
                </c:pt>
                <c:pt idx="3561">
                  <c:v>40483</c:v>
                </c:pt>
                <c:pt idx="3562">
                  <c:v>40484</c:v>
                </c:pt>
                <c:pt idx="3563">
                  <c:v>40485</c:v>
                </c:pt>
                <c:pt idx="3564">
                  <c:v>40486</c:v>
                </c:pt>
                <c:pt idx="3565">
                  <c:v>40487</c:v>
                </c:pt>
                <c:pt idx="3566">
                  <c:v>40488</c:v>
                </c:pt>
                <c:pt idx="3567">
                  <c:v>40489</c:v>
                </c:pt>
                <c:pt idx="3568">
                  <c:v>40490</c:v>
                </c:pt>
                <c:pt idx="3569">
                  <c:v>40491</c:v>
                </c:pt>
                <c:pt idx="3570">
                  <c:v>40492</c:v>
                </c:pt>
                <c:pt idx="3571">
                  <c:v>40493</c:v>
                </c:pt>
                <c:pt idx="3572">
                  <c:v>40494</c:v>
                </c:pt>
                <c:pt idx="3573">
                  <c:v>40495</c:v>
                </c:pt>
                <c:pt idx="3574">
                  <c:v>40496</c:v>
                </c:pt>
                <c:pt idx="3575">
                  <c:v>40497</c:v>
                </c:pt>
                <c:pt idx="3576">
                  <c:v>40498</c:v>
                </c:pt>
                <c:pt idx="3577">
                  <c:v>40499</c:v>
                </c:pt>
                <c:pt idx="3578">
                  <c:v>40500</c:v>
                </c:pt>
                <c:pt idx="3579">
                  <c:v>40501</c:v>
                </c:pt>
                <c:pt idx="3580">
                  <c:v>40502</c:v>
                </c:pt>
                <c:pt idx="3581">
                  <c:v>40503</c:v>
                </c:pt>
                <c:pt idx="3582">
                  <c:v>40504</c:v>
                </c:pt>
                <c:pt idx="3583">
                  <c:v>40505</c:v>
                </c:pt>
                <c:pt idx="3584">
                  <c:v>40506</c:v>
                </c:pt>
                <c:pt idx="3585">
                  <c:v>40507</c:v>
                </c:pt>
                <c:pt idx="3586">
                  <c:v>40508</c:v>
                </c:pt>
                <c:pt idx="3587">
                  <c:v>40509</c:v>
                </c:pt>
                <c:pt idx="3588">
                  <c:v>40510</c:v>
                </c:pt>
                <c:pt idx="3589">
                  <c:v>40511</c:v>
                </c:pt>
                <c:pt idx="3590">
                  <c:v>40512</c:v>
                </c:pt>
                <c:pt idx="3591">
                  <c:v>40513</c:v>
                </c:pt>
                <c:pt idx="3592">
                  <c:v>40514</c:v>
                </c:pt>
                <c:pt idx="3593">
                  <c:v>40515</c:v>
                </c:pt>
                <c:pt idx="3594">
                  <c:v>40516</c:v>
                </c:pt>
                <c:pt idx="3595">
                  <c:v>40517</c:v>
                </c:pt>
                <c:pt idx="3596">
                  <c:v>40518</c:v>
                </c:pt>
                <c:pt idx="3597">
                  <c:v>40519</c:v>
                </c:pt>
                <c:pt idx="3598">
                  <c:v>40520</c:v>
                </c:pt>
                <c:pt idx="3599">
                  <c:v>40521</c:v>
                </c:pt>
                <c:pt idx="3600">
                  <c:v>40522</c:v>
                </c:pt>
                <c:pt idx="3601">
                  <c:v>40523</c:v>
                </c:pt>
                <c:pt idx="3602">
                  <c:v>40524</c:v>
                </c:pt>
                <c:pt idx="3603">
                  <c:v>40525</c:v>
                </c:pt>
                <c:pt idx="3604">
                  <c:v>40526</c:v>
                </c:pt>
                <c:pt idx="3605">
                  <c:v>40527</c:v>
                </c:pt>
                <c:pt idx="3606">
                  <c:v>40528</c:v>
                </c:pt>
                <c:pt idx="3607">
                  <c:v>40529</c:v>
                </c:pt>
                <c:pt idx="3608">
                  <c:v>40530</c:v>
                </c:pt>
                <c:pt idx="3609">
                  <c:v>40531</c:v>
                </c:pt>
                <c:pt idx="3610">
                  <c:v>40532</c:v>
                </c:pt>
                <c:pt idx="3611">
                  <c:v>40533</c:v>
                </c:pt>
                <c:pt idx="3612">
                  <c:v>40534</c:v>
                </c:pt>
                <c:pt idx="3613">
                  <c:v>40535</c:v>
                </c:pt>
                <c:pt idx="3614">
                  <c:v>40536</c:v>
                </c:pt>
                <c:pt idx="3615">
                  <c:v>40537</c:v>
                </c:pt>
                <c:pt idx="3616">
                  <c:v>40538</c:v>
                </c:pt>
                <c:pt idx="3617">
                  <c:v>40539</c:v>
                </c:pt>
                <c:pt idx="3618">
                  <c:v>40540</c:v>
                </c:pt>
                <c:pt idx="3619">
                  <c:v>40541</c:v>
                </c:pt>
                <c:pt idx="3620">
                  <c:v>40542</c:v>
                </c:pt>
                <c:pt idx="3621">
                  <c:v>40543</c:v>
                </c:pt>
                <c:pt idx="3622">
                  <c:v>40544</c:v>
                </c:pt>
                <c:pt idx="3623">
                  <c:v>40545</c:v>
                </c:pt>
                <c:pt idx="3624">
                  <c:v>40546</c:v>
                </c:pt>
                <c:pt idx="3625">
                  <c:v>40547</c:v>
                </c:pt>
                <c:pt idx="3626">
                  <c:v>40548</c:v>
                </c:pt>
                <c:pt idx="3627">
                  <c:v>40549</c:v>
                </c:pt>
                <c:pt idx="3628">
                  <c:v>40550</c:v>
                </c:pt>
                <c:pt idx="3629">
                  <c:v>40551</c:v>
                </c:pt>
                <c:pt idx="3630">
                  <c:v>40552</c:v>
                </c:pt>
                <c:pt idx="3631">
                  <c:v>40553</c:v>
                </c:pt>
                <c:pt idx="3632">
                  <c:v>40554</c:v>
                </c:pt>
                <c:pt idx="3633">
                  <c:v>40555</c:v>
                </c:pt>
                <c:pt idx="3634">
                  <c:v>40556</c:v>
                </c:pt>
                <c:pt idx="3635">
                  <c:v>40557</c:v>
                </c:pt>
                <c:pt idx="3636">
                  <c:v>40558</c:v>
                </c:pt>
                <c:pt idx="3637">
                  <c:v>40559</c:v>
                </c:pt>
                <c:pt idx="3638">
                  <c:v>40560</c:v>
                </c:pt>
                <c:pt idx="3639">
                  <c:v>40561</c:v>
                </c:pt>
                <c:pt idx="3640">
                  <c:v>40562</c:v>
                </c:pt>
                <c:pt idx="3641">
                  <c:v>40563</c:v>
                </c:pt>
                <c:pt idx="3642">
                  <c:v>40564</c:v>
                </c:pt>
                <c:pt idx="3643">
                  <c:v>40565</c:v>
                </c:pt>
                <c:pt idx="3644">
                  <c:v>40566</c:v>
                </c:pt>
                <c:pt idx="3645">
                  <c:v>40567</c:v>
                </c:pt>
                <c:pt idx="3646">
                  <c:v>40568</c:v>
                </c:pt>
                <c:pt idx="3647">
                  <c:v>40569</c:v>
                </c:pt>
                <c:pt idx="3648">
                  <c:v>40570</c:v>
                </c:pt>
                <c:pt idx="3649">
                  <c:v>40571</c:v>
                </c:pt>
                <c:pt idx="3650">
                  <c:v>40572</c:v>
                </c:pt>
                <c:pt idx="3651">
                  <c:v>40573</c:v>
                </c:pt>
                <c:pt idx="3652">
                  <c:v>40574</c:v>
                </c:pt>
                <c:pt idx="3653">
                  <c:v>40575</c:v>
                </c:pt>
                <c:pt idx="3654">
                  <c:v>40576</c:v>
                </c:pt>
                <c:pt idx="3655">
                  <c:v>40577</c:v>
                </c:pt>
                <c:pt idx="3656">
                  <c:v>40578</c:v>
                </c:pt>
                <c:pt idx="3657">
                  <c:v>40579</c:v>
                </c:pt>
                <c:pt idx="3658">
                  <c:v>40580</c:v>
                </c:pt>
                <c:pt idx="3659">
                  <c:v>40581</c:v>
                </c:pt>
                <c:pt idx="3660">
                  <c:v>40582</c:v>
                </c:pt>
                <c:pt idx="3661">
                  <c:v>40583</c:v>
                </c:pt>
                <c:pt idx="3662">
                  <c:v>40584</c:v>
                </c:pt>
                <c:pt idx="3663">
                  <c:v>40585</c:v>
                </c:pt>
                <c:pt idx="3664">
                  <c:v>40586</c:v>
                </c:pt>
                <c:pt idx="3665">
                  <c:v>40587</c:v>
                </c:pt>
                <c:pt idx="3666">
                  <c:v>40588</c:v>
                </c:pt>
                <c:pt idx="3667">
                  <c:v>40589</c:v>
                </c:pt>
                <c:pt idx="3668">
                  <c:v>40590</c:v>
                </c:pt>
                <c:pt idx="3669">
                  <c:v>40591</c:v>
                </c:pt>
                <c:pt idx="3670">
                  <c:v>40592</c:v>
                </c:pt>
                <c:pt idx="3671">
                  <c:v>40593</c:v>
                </c:pt>
                <c:pt idx="3672">
                  <c:v>40594</c:v>
                </c:pt>
                <c:pt idx="3673">
                  <c:v>40595</c:v>
                </c:pt>
                <c:pt idx="3674">
                  <c:v>40596</c:v>
                </c:pt>
                <c:pt idx="3675">
                  <c:v>40597</c:v>
                </c:pt>
                <c:pt idx="3676">
                  <c:v>40598</c:v>
                </c:pt>
                <c:pt idx="3677">
                  <c:v>40599</c:v>
                </c:pt>
                <c:pt idx="3678">
                  <c:v>40600</c:v>
                </c:pt>
                <c:pt idx="3679">
                  <c:v>40601</c:v>
                </c:pt>
                <c:pt idx="3680">
                  <c:v>40602</c:v>
                </c:pt>
                <c:pt idx="3681">
                  <c:v>40603</c:v>
                </c:pt>
                <c:pt idx="3682">
                  <c:v>40604</c:v>
                </c:pt>
                <c:pt idx="3683">
                  <c:v>40605</c:v>
                </c:pt>
                <c:pt idx="3684">
                  <c:v>40606</c:v>
                </c:pt>
                <c:pt idx="3685">
                  <c:v>40607</c:v>
                </c:pt>
                <c:pt idx="3686">
                  <c:v>40608</c:v>
                </c:pt>
                <c:pt idx="3687">
                  <c:v>40609</c:v>
                </c:pt>
                <c:pt idx="3688">
                  <c:v>40610</c:v>
                </c:pt>
                <c:pt idx="3689">
                  <c:v>40611</c:v>
                </c:pt>
                <c:pt idx="3690">
                  <c:v>40612</c:v>
                </c:pt>
                <c:pt idx="3691">
                  <c:v>40613</c:v>
                </c:pt>
                <c:pt idx="3692">
                  <c:v>40614</c:v>
                </c:pt>
                <c:pt idx="3693">
                  <c:v>40615</c:v>
                </c:pt>
                <c:pt idx="3694">
                  <c:v>40616</c:v>
                </c:pt>
                <c:pt idx="3695">
                  <c:v>40617</c:v>
                </c:pt>
                <c:pt idx="3696">
                  <c:v>40618</c:v>
                </c:pt>
                <c:pt idx="3697">
                  <c:v>40619</c:v>
                </c:pt>
                <c:pt idx="3698">
                  <c:v>40620</c:v>
                </c:pt>
                <c:pt idx="3699">
                  <c:v>40621</c:v>
                </c:pt>
                <c:pt idx="3700">
                  <c:v>40622</c:v>
                </c:pt>
                <c:pt idx="3701">
                  <c:v>40623</c:v>
                </c:pt>
                <c:pt idx="3702">
                  <c:v>40624</c:v>
                </c:pt>
                <c:pt idx="3703">
                  <c:v>40625</c:v>
                </c:pt>
                <c:pt idx="3704">
                  <c:v>40626</c:v>
                </c:pt>
                <c:pt idx="3705">
                  <c:v>40627</c:v>
                </c:pt>
                <c:pt idx="3706">
                  <c:v>40628</c:v>
                </c:pt>
                <c:pt idx="3707">
                  <c:v>40629</c:v>
                </c:pt>
                <c:pt idx="3708">
                  <c:v>40630</c:v>
                </c:pt>
                <c:pt idx="3709">
                  <c:v>40631</c:v>
                </c:pt>
                <c:pt idx="3710">
                  <c:v>40632</c:v>
                </c:pt>
                <c:pt idx="3711">
                  <c:v>40633</c:v>
                </c:pt>
                <c:pt idx="3712">
                  <c:v>40634</c:v>
                </c:pt>
                <c:pt idx="3713">
                  <c:v>40635</c:v>
                </c:pt>
                <c:pt idx="3714">
                  <c:v>40636</c:v>
                </c:pt>
                <c:pt idx="3715">
                  <c:v>40637</c:v>
                </c:pt>
                <c:pt idx="3716">
                  <c:v>40638</c:v>
                </c:pt>
                <c:pt idx="3717">
                  <c:v>40639</c:v>
                </c:pt>
                <c:pt idx="3718">
                  <c:v>40640</c:v>
                </c:pt>
                <c:pt idx="3719">
                  <c:v>40641</c:v>
                </c:pt>
                <c:pt idx="3720">
                  <c:v>40642</c:v>
                </c:pt>
                <c:pt idx="3721">
                  <c:v>40643</c:v>
                </c:pt>
                <c:pt idx="3722">
                  <c:v>40644</c:v>
                </c:pt>
                <c:pt idx="3723">
                  <c:v>40645</c:v>
                </c:pt>
                <c:pt idx="3724">
                  <c:v>40646</c:v>
                </c:pt>
                <c:pt idx="3725">
                  <c:v>40647</c:v>
                </c:pt>
                <c:pt idx="3726">
                  <c:v>40648</c:v>
                </c:pt>
                <c:pt idx="3727">
                  <c:v>40649</c:v>
                </c:pt>
                <c:pt idx="3728">
                  <c:v>40650</c:v>
                </c:pt>
                <c:pt idx="3729">
                  <c:v>40651</c:v>
                </c:pt>
                <c:pt idx="3730">
                  <c:v>40652</c:v>
                </c:pt>
                <c:pt idx="3731">
                  <c:v>40653</c:v>
                </c:pt>
                <c:pt idx="3732">
                  <c:v>40654</c:v>
                </c:pt>
                <c:pt idx="3733">
                  <c:v>40655</c:v>
                </c:pt>
                <c:pt idx="3734">
                  <c:v>40656</c:v>
                </c:pt>
                <c:pt idx="3735">
                  <c:v>40657</c:v>
                </c:pt>
                <c:pt idx="3736">
                  <c:v>40658</c:v>
                </c:pt>
                <c:pt idx="3737">
                  <c:v>40659</c:v>
                </c:pt>
                <c:pt idx="3738">
                  <c:v>40660</c:v>
                </c:pt>
                <c:pt idx="3739">
                  <c:v>40661</c:v>
                </c:pt>
                <c:pt idx="3740">
                  <c:v>40662</c:v>
                </c:pt>
                <c:pt idx="3741">
                  <c:v>40663</c:v>
                </c:pt>
                <c:pt idx="3742">
                  <c:v>40664</c:v>
                </c:pt>
                <c:pt idx="3743">
                  <c:v>40665</c:v>
                </c:pt>
                <c:pt idx="3744">
                  <c:v>40666</c:v>
                </c:pt>
                <c:pt idx="3745">
                  <c:v>40667</c:v>
                </c:pt>
                <c:pt idx="3746">
                  <c:v>40668</c:v>
                </c:pt>
                <c:pt idx="3747">
                  <c:v>40669</c:v>
                </c:pt>
                <c:pt idx="3748">
                  <c:v>40670</c:v>
                </c:pt>
                <c:pt idx="3749">
                  <c:v>40671</c:v>
                </c:pt>
                <c:pt idx="3750">
                  <c:v>40672</c:v>
                </c:pt>
                <c:pt idx="3751">
                  <c:v>40673</c:v>
                </c:pt>
                <c:pt idx="3752">
                  <c:v>40674</c:v>
                </c:pt>
                <c:pt idx="3753">
                  <c:v>40675</c:v>
                </c:pt>
                <c:pt idx="3754">
                  <c:v>40676</c:v>
                </c:pt>
                <c:pt idx="3755">
                  <c:v>40677</c:v>
                </c:pt>
                <c:pt idx="3756">
                  <c:v>40678</c:v>
                </c:pt>
                <c:pt idx="3757">
                  <c:v>40679</c:v>
                </c:pt>
                <c:pt idx="3758">
                  <c:v>40680</c:v>
                </c:pt>
                <c:pt idx="3759">
                  <c:v>40681</c:v>
                </c:pt>
                <c:pt idx="3760">
                  <c:v>40682</c:v>
                </c:pt>
                <c:pt idx="3761">
                  <c:v>40683</c:v>
                </c:pt>
                <c:pt idx="3762">
                  <c:v>40684</c:v>
                </c:pt>
                <c:pt idx="3763">
                  <c:v>40685</c:v>
                </c:pt>
                <c:pt idx="3764">
                  <c:v>40686</c:v>
                </c:pt>
                <c:pt idx="3765">
                  <c:v>40687</c:v>
                </c:pt>
                <c:pt idx="3766">
                  <c:v>40688</c:v>
                </c:pt>
                <c:pt idx="3767">
                  <c:v>40689</c:v>
                </c:pt>
                <c:pt idx="3768">
                  <c:v>40690</c:v>
                </c:pt>
                <c:pt idx="3769">
                  <c:v>40691</c:v>
                </c:pt>
                <c:pt idx="3770">
                  <c:v>40692</c:v>
                </c:pt>
                <c:pt idx="3771">
                  <c:v>40693</c:v>
                </c:pt>
                <c:pt idx="3772">
                  <c:v>40694</c:v>
                </c:pt>
                <c:pt idx="3773">
                  <c:v>40695</c:v>
                </c:pt>
                <c:pt idx="3774">
                  <c:v>40696</c:v>
                </c:pt>
                <c:pt idx="3775">
                  <c:v>40697</c:v>
                </c:pt>
                <c:pt idx="3776">
                  <c:v>40698</c:v>
                </c:pt>
                <c:pt idx="3777">
                  <c:v>40699</c:v>
                </c:pt>
                <c:pt idx="3778">
                  <c:v>40700</c:v>
                </c:pt>
                <c:pt idx="3779">
                  <c:v>40701</c:v>
                </c:pt>
                <c:pt idx="3780">
                  <c:v>40702</c:v>
                </c:pt>
                <c:pt idx="3781">
                  <c:v>40703</c:v>
                </c:pt>
                <c:pt idx="3782">
                  <c:v>40704</c:v>
                </c:pt>
                <c:pt idx="3783">
                  <c:v>40705</c:v>
                </c:pt>
                <c:pt idx="3784">
                  <c:v>40706</c:v>
                </c:pt>
                <c:pt idx="3785">
                  <c:v>40707</c:v>
                </c:pt>
                <c:pt idx="3786">
                  <c:v>40708</c:v>
                </c:pt>
                <c:pt idx="3787">
                  <c:v>40709</c:v>
                </c:pt>
                <c:pt idx="3788">
                  <c:v>40710</c:v>
                </c:pt>
                <c:pt idx="3789">
                  <c:v>40711</c:v>
                </c:pt>
                <c:pt idx="3790">
                  <c:v>40712</c:v>
                </c:pt>
                <c:pt idx="3791">
                  <c:v>40713</c:v>
                </c:pt>
                <c:pt idx="3792">
                  <c:v>40714</c:v>
                </c:pt>
                <c:pt idx="3793">
                  <c:v>40715</c:v>
                </c:pt>
                <c:pt idx="3794">
                  <c:v>40716</c:v>
                </c:pt>
                <c:pt idx="3795">
                  <c:v>40717</c:v>
                </c:pt>
                <c:pt idx="3796">
                  <c:v>40718</c:v>
                </c:pt>
                <c:pt idx="3797">
                  <c:v>40719</c:v>
                </c:pt>
                <c:pt idx="3798">
                  <c:v>40720</c:v>
                </c:pt>
                <c:pt idx="3799">
                  <c:v>40721</c:v>
                </c:pt>
                <c:pt idx="3800">
                  <c:v>40722</c:v>
                </c:pt>
                <c:pt idx="3801">
                  <c:v>40723</c:v>
                </c:pt>
                <c:pt idx="3802">
                  <c:v>40724</c:v>
                </c:pt>
                <c:pt idx="3803">
                  <c:v>40725</c:v>
                </c:pt>
                <c:pt idx="3804">
                  <c:v>40726</c:v>
                </c:pt>
                <c:pt idx="3805">
                  <c:v>40727</c:v>
                </c:pt>
                <c:pt idx="3806">
                  <c:v>40728</c:v>
                </c:pt>
                <c:pt idx="3807">
                  <c:v>40729</c:v>
                </c:pt>
                <c:pt idx="3808">
                  <c:v>40730</c:v>
                </c:pt>
                <c:pt idx="3809">
                  <c:v>40731</c:v>
                </c:pt>
                <c:pt idx="3810">
                  <c:v>40732</c:v>
                </c:pt>
                <c:pt idx="3811">
                  <c:v>40733</c:v>
                </c:pt>
                <c:pt idx="3812">
                  <c:v>40734</c:v>
                </c:pt>
                <c:pt idx="3813">
                  <c:v>40735</c:v>
                </c:pt>
                <c:pt idx="3814">
                  <c:v>40736</c:v>
                </c:pt>
                <c:pt idx="3815">
                  <c:v>40737</c:v>
                </c:pt>
                <c:pt idx="3816">
                  <c:v>40738</c:v>
                </c:pt>
                <c:pt idx="3817">
                  <c:v>40739</c:v>
                </c:pt>
                <c:pt idx="3818">
                  <c:v>40740</c:v>
                </c:pt>
                <c:pt idx="3819">
                  <c:v>40741</c:v>
                </c:pt>
                <c:pt idx="3820">
                  <c:v>40742</c:v>
                </c:pt>
                <c:pt idx="3821">
                  <c:v>40743</c:v>
                </c:pt>
                <c:pt idx="3822">
                  <c:v>40744</c:v>
                </c:pt>
                <c:pt idx="3823">
                  <c:v>40745</c:v>
                </c:pt>
                <c:pt idx="3824">
                  <c:v>40746</c:v>
                </c:pt>
                <c:pt idx="3825">
                  <c:v>40747</c:v>
                </c:pt>
                <c:pt idx="3826">
                  <c:v>40748</c:v>
                </c:pt>
                <c:pt idx="3827">
                  <c:v>40749</c:v>
                </c:pt>
                <c:pt idx="3828">
                  <c:v>40750</c:v>
                </c:pt>
                <c:pt idx="3829">
                  <c:v>40751</c:v>
                </c:pt>
                <c:pt idx="3830">
                  <c:v>40752</c:v>
                </c:pt>
                <c:pt idx="3831">
                  <c:v>40753</c:v>
                </c:pt>
                <c:pt idx="3832">
                  <c:v>40754</c:v>
                </c:pt>
                <c:pt idx="3833">
                  <c:v>40755</c:v>
                </c:pt>
                <c:pt idx="3834">
                  <c:v>40756</c:v>
                </c:pt>
                <c:pt idx="3835">
                  <c:v>40757</c:v>
                </c:pt>
                <c:pt idx="3836">
                  <c:v>40758</c:v>
                </c:pt>
                <c:pt idx="3837">
                  <c:v>40759</c:v>
                </c:pt>
                <c:pt idx="3838">
                  <c:v>40760</c:v>
                </c:pt>
                <c:pt idx="3839">
                  <c:v>40761</c:v>
                </c:pt>
                <c:pt idx="3840">
                  <c:v>40762</c:v>
                </c:pt>
                <c:pt idx="3841">
                  <c:v>40763</c:v>
                </c:pt>
                <c:pt idx="3842">
                  <c:v>40764</c:v>
                </c:pt>
                <c:pt idx="3843">
                  <c:v>40765</c:v>
                </c:pt>
                <c:pt idx="3844">
                  <c:v>40766</c:v>
                </c:pt>
                <c:pt idx="3845">
                  <c:v>40767</c:v>
                </c:pt>
                <c:pt idx="3846">
                  <c:v>40768</c:v>
                </c:pt>
                <c:pt idx="3847">
                  <c:v>40769</c:v>
                </c:pt>
                <c:pt idx="3848">
                  <c:v>40770</c:v>
                </c:pt>
                <c:pt idx="3849">
                  <c:v>40771</c:v>
                </c:pt>
                <c:pt idx="3850">
                  <c:v>40772</c:v>
                </c:pt>
                <c:pt idx="3851">
                  <c:v>40773</c:v>
                </c:pt>
                <c:pt idx="3852">
                  <c:v>40774</c:v>
                </c:pt>
                <c:pt idx="3853">
                  <c:v>40775</c:v>
                </c:pt>
                <c:pt idx="3854">
                  <c:v>40776</c:v>
                </c:pt>
                <c:pt idx="3855">
                  <c:v>40777</c:v>
                </c:pt>
                <c:pt idx="3856">
                  <c:v>40778</c:v>
                </c:pt>
                <c:pt idx="3857">
                  <c:v>40779</c:v>
                </c:pt>
                <c:pt idx="3858">
                  <c:v>40780</c:v>
                </c:pt>
                <c:pt idx="3859">
                  <c:v>40781</c:v>
                </c:pt>
                <c:pt idx="3860">
                  <c:v>40782</c:v>
                </c:pt>
                <c:pt idx="3861">
                  <c:v>40783</c:v>
                </c:pt>
                <c:pt idx="3862">
                  <c:v>40784</c:v>
                </c:pt>
                <c:pt idx="3863">
                  <c:v>40785</c:v>
                </c:pt>
                <c:pt idx="3864">
                  <c:v>40786</c:v>
                </c:pt>
                <c:pt idx="3865">
                  <c:v>40787</c:v>
                </c:pt>
                <c:pt idx="3866">
                  <c:v>40788</c:v>
                </c:pt>
                <c:pt idx="3867">
                  <c:v>40789</c:v>
                </c:pt>
                <c:pt idx="3868">
                  <c:v>40790</c:v>
                </c:pt>
                <c:pt idx="3869">
                  <c:v>40791</c:v>
                </c:pt>
                <c:pt idx="3870">
                  <c:v>40792</c:v>
                </c:pt>
                <c:pt idx="3871">
                  <c:v>40793</c:v>
                </c:pt>
                <c:pt idx="3872">
                  <c:v>40794</c:v>
                </c:pt>
                <c:pt idx="3873">
                  <c:v>40795</c:v>
                </c:pt>
                <c:pt idx="3874">
                  <c:v>40796</c:v>
                </c:pt>
                <c:pt idx="3875">
                  <c:v>40797</c:v>
                </c:pt>
                <c:pt idx="3876">
                  <c:v>40798</c:v>
                </c:pt>
                <c:pt idx="3877">
                  <c:v>40799</c:v>
                </c:pt>
                <c:pt idx="3878">
                  <c:v>40800</c:v>
                </c:pt>
                <c:pt idx="3879">
                  <c:v>40801</c:v>
                </c:pt>
                <c:pt idx="3880">
                  <c:v>40802</c:v>
                </c:pt>
                <c:pt idx="3881">
                  <c:v>40803</c:v>
                </c:pt>
                <c:pt idx="3882">
                  <c:v>40804</c:v>
                </c:pt>
                <c:pt idx="3883">
                  <c:v>40805</c:v>
                </c:pt>
                <c:pt idx="3884">
                  <c:v>40806</c:v>
                </c:pt>
                <c:pt idx="3885">
                  <c:v>40807</c:v>
                </c:pt>
                <c:pt idx="3886">
                  <c:v>40808</c:v>
                </c:pt>
                <c:pt idx="3887">
                  <c:v>40809</c:v>
                </c:pt>
                <c:pt idx="3888">
                  <c:v>40810</c:v>
                </c:pt>
                <c:pt idx="3889">
                  <c:v>40811</c:v>
                </c:pt>
                <c:pt idx="3890">
                  <c:v>40812</c:v>
                </c:pt>
                <c:pt idx="3891">
                  <c:v>40813</c:v>
                </c:pt>
                <c:pt idx="3892">
                  <c:v>40814</c:v>
                </c:pt>
                <c:pt idx="3893">
                  <c:v>40815</c:v>
                </c:pt>
                <c:pt idx="3894">
                  <c:v>40816</c:v>
                </c:pt>
                <c:pt idx="3895">
                  <c:v>40817</c:v>
                </c:pt>
                <c:pt idx="3896">
                  <c:v>40818</c:v>
                </c:pt>
                <c:pt idx="3897">
                  <c:v>40819</c:v>
                </c:pt>
                <c:pt idx="3898">
                  <c:v>40820</c:v>
                </c:pt>
                <c:pt idx="3899">
                  <c:v>40821</c:v>
                </c:pt>
                <c:pt idx="3900">
                  <c:v>40822</c:v>
                </c:pt>
                <c:pt idx="3901">
                  <c:v>40823</c:v>
                </c:pt>
                <c:pt idx="3902">
                  <c:v>40824</c:v>
                </c:pt>
                <c:pt idx="3903">
                  <c:v>40825</c:v>
                </c:pt>
                <c:pt idx="3904">
                  <c:v>40826</c:v>
                </c:pt>
                <c:pt idx="3905">
                  <c:v>40827</c:v>
                </c:pt>
                <c:pt idx="3906">
                  <c:v>40828</c:v>
                </c:pt>
                <c:pt idx="3907">
                  <c:v>40829</c:v>
                </c:pt>
                <c:pt idx="3908">
                  <c:v>40830</c:v>
                </c:pt>
                <c:pt idx="3909">
                  <c:v>40831</c:v>
                </c:pt>
                <c:pt idx="3910">
                  <c:v>40832</c:v>
                </c:pt>
                <c:pt idx="3911">
                  <c:v>40833</c:v>
                </c:pt>
                <c:pt idx="3912">
                  <c:v>40834</c:v>
                </c:pt>
                <c:pt idx="3913">
                  <c:v>40835</c:v>
                </c:pt>
                <c:pt idx="3914">
                  <c:v>40836</c:v>
                </c:pt>
                <c:pt idx="3915">
                  <c:v>40837</c:v>
                </c:pt>
                <c:pt idx="3916">
                  <c:v>40838</c:v>
                </c:pt>
                <c:pt idx="3917">
                  <c:v>40839</c:v>
                </c:pt>
                <c:pt idx="3918">
                  <c:v>40840</c:v>
                </c:pt>
                <c:pt idx="3919">
                  <c:v>40841</c:v>
                </c:pt>
                <c:pt idx="3920">
                  <c:v>40842</c:v>
                </c:pt>
                <c:pt idx="3921">
                  <c:v>40843</c:v>
                </c:pt>
                <c:pt idx="3922">
                  <c:v>40844</c:v>
                </c:pt>
                <c:pt idx="3923">
                  <c:v>40845</c:v>
                </c:pt>
                <c:pt idx="3924">
                  <c:v>40846</c:v>
                </c:pt>
                <c:pt idx="3925">
                  <c:v>40847</c:v>
                </c:pt>
                <c:pt idx="3926">
                  <c:v>40848</c:v>
                </c:pt>
                <c:pt idx="3927">
                  <c:v>40849</c:v>
                </c:pt>
                <c:pt idx="3928">
                  <c:v>40850</c:v>
                </c:pt>
                <c:pt idx="3929">
                  <c:v>40851</c:v>
                </c:pt>
                <c:pt idx="3930">
                  <c:v>40852</c:v>
                </c:pt>
                <c:pt idx="3931">
                  <c:v>40853</c:v>
                </c:pt>
                <c:pt idx="3932">
                  <c:v>40854</c:v>
                </c:pt>
                <c:pt idx="3933">
                  <c:v>40855</c:v>
                </c:pt>
                <c:pt idx="3934">
                  <c:v>40856</c:v>
                </c:pt>
                <c:pt idx="3935">
                  <c:v>40857</c:v>
                </c:pt>
                <c:pt idx="3936">
                  <c:v>40858</c:v>
                </c:pt>
                <c:pt idx="3937">
                  <c:v>40859</c:v>
                </c:pt>
                <c:pt idx="3938">
                  <c:v>40860</c:v>
                </c:pt>
                <c:pt idx="3939">
                  <c:v>40861</c:v>
                </c:pt>
                <c:pt idx="3940">
                  <c:v>40862</c:v>
                </c:pt>
                <c:pt idx="3941">
                  <c:v>40863</c:v>
                </c:pt>
                <c:pt idx="3942">
                  <c:v>40864</c:v>
                </c:pt>
                <c:pt idx="3943">
                  <c:v>40865</c:v>
                </c:pt>
                <c:pt idx="3944">
                  <c:v>40866</c:v>
                </c:pt>
                <c:pt idx="3945">
                  <c:v>40867</c:v>
                </c:pt>
                <c:pt idx="3946">
                  <c:v>40868</c:v>
                </c:pt>
                <c:pt idx="3947">
                  <c:v>40869</c:v>
                </c:pt>
                <c:pt idx="3948">
                  <c:v>40870</c:v>
                </c:pt>
                <c:pt idx="3949">
                  <c:v>40871</c:v>
                </c:pt>
                <c:pt idx="3950">
                  <c:v>40872</c:v>
                </c:pt>
                <c:pt idx="3951">
                  <c:v>40873</c:v>
                </c:pt>
                <c:pt idx="3952">
                  <c:v>40874</c:v>
                </c:pt>
                <c:pt idx="3953">
                  <c:v>40875</c:v>
                </c:pt>
                <c:pt idx="3954">
                  <c:v>40876</c:v>
                </c:pt>
                <c:pt idx="3955">
                  <c:v>40877</c:v>
                </c:pt>
                <c:pt idx="3956">
                  <c:v>40878</c:v>
                </c:pt>
                <c:pt idx="3957">
                  <c:v>40879</c:v>
                </c:pt>
                <c:pt idx="3958">
                  <c:v>40880</c:v>
                </c:pt>
                <c:pt idx="3959">
                  <c:v>40881</c:v>
                </c:pt>
                <c:pt idx="3960">
                  <c:v>40882</c:v>
                </c:pt>
                <c:pt idx="3961">
                  <c:v>40883</c:v>
                </c:pt>
                <c:pt idx="3962">
                  <c:v>40884</c:v>
                </c:pt>
                <c:pt idx="3963">
                  <c:v>40885</c:v>
                </c:pt>
                <c:pt idx="3964">
                  <c:v>40886</c:v>
                </c:pt>
                <c:pt idx="3965">
                  <c:v>40887</c:v>
                </c:pt>
                <c:pt idx="3966">
                  <c:v>40888</c:v>
                </c:pt>
                <c:pt idx="3967">
                  <c:v>40889</c:v>
                </c:pt>
                <c:pt idx="3968">
                  <c:v>40890</c:v>
                </c:pt>
                <c:pt idx="3969">
                  <c:v>40891</c:v>
                </c:pt>
                <c:pt idx="3970">
                  <c:v>40892</c:v>
                </c:pt>
                <c:pt idx="3971">
                  <c:v>40893</c:v>
                </c:pt>
                <c:pt idx="3972">
                  <c:v>40894</c:v>
                </c:pt>
                <c:pt idx="3973">
                  <c:v>40895</c:v>
                </c:pt>
                <c:pt idx="3974">
                  <c:v>40896</c:v>
                </c:pt>
                <c:pt idx="3975">
                  <c:v>40897</c:v>
                </c:pt>
                <c:pt idx="3976">
                  <c:v>40898</c:v>
                </c:pt>
                <c:pt idx="3977">
                  <c:v>40899</c:v>
                </c:pt>
                <c:pt idx="3978">
                  <c:v>40900</c:v>
                </c:pt>
                <c:pt idx="3979">
                  <c:v>40901</c:v>
                </c:pt>
                <c:pt idx="3980">
                  <c:v>40902</c:v>
                </c:pt>
                <c:pt idx="3981">
                  <c:v>40903</c:v>
                </c:pt>
                <c:pt idx="3982">
                  <c:v>40904</c:v>
                </c:pt>
                <c:pt idx="3983">
                  <c:v>40905</c:v>
                </c:pt>
                <c:pt idx="3984">
                  <c:v>40906</c:v>
                </c:pt>
                <c:pt idx="3985">
                  <c:v>40907</c:v>
                </c:pt>
                <c:pt idx="3986">
                  <c:v>40908</c:v>
                </c:pt>
                <c:pt idx="3987">
                  <c:v>40909</c:v>
                </c:pt>
                <c:pt idx="3988">
                  <c:v>40910</c:v>
                </c:pt>
                <c:pt idx="3989">
                  <c:v>40911</c:v>
                </c:pt>
                <c:pt idx="3990">
                  <c:v>40912</c:v>
                </c:pt>
                <c:pt idx="3991">
                  <c:v>40913</c:v>
                </c:pt>
                <c:pt idx="3992">
                  <c:v>40914</c:v>
                </c:pt>
                <c:pt idx="3993">
                  <c:v>40915</c:v>
                </c:pt>
                <c:pt idx="3994">
                  <c:v>40916</c:v>
                </c:pt>
                <c:pt idx="3995">
                  <c:v>40917</c:v>
                </c:pt>
                <c:pt idx="3996">
                  <c:v>40918</c:v>
                </c:pt>
                <c:pt idx="3997">
                  <c:v>40919</c:v>
                </c:pt>
                <c:pt idx="3998">
                  <c:v>40920</c:v>
                </c:pt>
                <c:pt idx="3999">
                  <c:v>40921</c:v>
                </c:pt>
                <c:pt idx="4000">
                  <c:v>40922</c:v>
                </c:pt>
                <c:pt idx="4001">
                  <c:v>40923</c:v>
                </c:pt>
                <c:pt idx="4002">
                  <c:v>40924</c:v>
                </c:pt>
                <c:pt idx="4003">
                  <c:v>40925</c:v>
                </c:pt>
                <c:pt idx="4004">
                  <c:v>40926</c:v>
                </c:pt>
                <c:pt idx="4005">
                  <c:v>40927</c:v>
                </c:pt>
                <c:pt idx="4006">
                  <c:v>40928</c:v>
                </c:pt>
                <c:pt idx="4007">
                  <c:v>40929</c:v>
                </c:pt>
                <c:pt idx="4008">
                  <c:v>40930</c:v>
                </c:pt>
                <c:pt idx="4009">
                  <c:v>40931</c:v>
                </c:pt>
                <c:pt idx="4010">
                  <c:v>40932</c:v>
                </c:pt>
                <c:pt idx="4011">
                  <c:v>40933</c:v>
                </c:pt>
                <c:pt idx="4012">
                  <c:v>40934</c:v>
                </c:pt>
                <c:pt idx="4013">
                  <c:v>40935</c:v>
                </c:pt>
                <c:pt idx="4014">
                  <c:v>40936</c:v>
                </c:pt>
                <c:pt idx="4015">
                  <c:v>40937</c:v>
                </c:pt>
                <c:pt idx="4016">
                  <c:v>40938</c:v>
                </c:pt>
                <c:pt idx="4017">
                  <c:v>40939</c:v>
                </c:pt>
                <c:pt idx="4018">
                  <c:v>40940</c:v>
                </c:pt>
                <c:pt idx="4019">
                  <c:v>40941</c:v>
                </c:pt>
                <c:pt idx="4020">
                  <c:v>40942</c:v>
                </c:pt>
                <c:pt idx="4021">
                  <c:v>40943</c:v>
                </c:pt>
                <c:pt idx="4022">
                  <c:v>40944</c:v>
                </c:pt>
                <c:pt idx="4023">
                  <c:v>40945</c:v>
                </c:pt>
                <c:pt idx="4024">
                  <c:v>40946</c:v>
                </c:pt>
                <c:pt idx="4025">
                  <c:v>40947</c:v>
                </c:pt>
                <c:pt idx="4026">
                  <c:v>40948</c:v>
                </c:pt>
                <c:pt idx="4027">
                  <c:v>40949</c:v>
                </c:pt>
                <c:pt idx="4028">
                  <c:v>40950</c:v>
                </c:pt>
                <c:pt idx="4029">
                  <c:v>40951</c:v>
                </c:pt>
                <c:pt idx="4030">
                  <c:v>40952</c:v>
                </c:pt>
                <c:pt idx="4031">
                  <c:v>40953</c:v>
                </c:pt>
                <c:pt idx="4032">
                  <c:v>40954</c:v>
                </c:pt>
                <c:pt idx="4033">
                  <c:v>40955</c:v>
                </c:pt>
                <c:pt idx="4034">
                  <c:v>40956</c:v>
                </c:pt>
                <c:pt idx="4035">
                  <c:v>40957</c:v>
                </c:pt>
                <c:pt idx="4036">
                  <c:v>40958</c:v>
                </c:pt>
                <c:pt idx="4037">
                  <c:v>40959</c:v>
                </c:pt>
                <c:pt idx="4038">
                  <c:v>40960</c:v>
                </c:pt>
                <c:pt idx="4039">
                  <c:v>40961</c:v>
                </c:pt>
                <c:pt idx="4040">
                  <c:v>40962</c:v>
                </c:pt>
                <c:pt idx="4041">
                  <c:v>40963</c:v>
                </c:pt>
                <c:pt idx="4042">
                  <c:v>40964</c:v>
                </c:pt>
                <c:pt idx="4043">
                  <c:v>40965</c:v>
                </c:pt>
                <c:pt idx="4044">
                  <c:v>40966</c:v>
                </c:pt>
                <c:pt idx="4045">
                  <c:v>40967</c:v>
                </c:pt>
                <c:pt idx="4046">
                  <c:v>40968</c:v>
                </c:pt>
                <c:pt idx="4047">
                  <c:v>40969</c:v>
                </c:pt>
                <c:pt idx="4048">
                  <c:v>40970</c:v>
                </c:pt>
                <c:pt idx="4049">
                  <c:v>40971</c:v>
                </c:pt>
                <c:pt idx="4050">
                  <c:v>40972</c:v>
                </c:pt>
                <c:pt idx="4051">
                  <c:v>40973</c:v>
                </c:pt>
                <c:pt idx="4052">
                  <c:v>40974</c:v>
                </c:pt>
                <c:pt idx="4053">
                  <c:v>40975</c:v>
                </c:pt>
                <c:pt idx="4054">
                  <c:v>40976</c:v>
                </c:pt>
                <c:pt idx="4055">
                  <c:v>40977</c:v>
                </c:pt>
                <c:pt idx="4056">
                  <c:v>40978</c:v>
                </c:pt>
                <c:pt idx="4057">
                  <c:v>40979</c:v>
                </c:pt>
                <c:pt idx="4058">
                  <c:v>40980</c:v>
                </c:pt>
                <c:pt idx="4059">
                  <c:v>40981</c:v>
                </c:pt>
                <c:pt idx="4060">
                  <c:v>40982</c:v>
                </c:pt>
                <c:pt idx="4061">
                  <c:v>40983</c:v>
                </c:pt>
                <c:pt idx="4062">
                  <c:v>40984</c:v>
                </c:pt>
                <c:pt idx="4063">
                  <c:v>40985</c:v>
                </c:pt>
                <c:pt idx="4064">
                  <c:v>40986</c:v>
                </c:pt>
                <c:pt idx="4065">
                  <c:v>40987</c:v>
                </c:pt>
                <c:pt idx="4066">
                  <c:v>40988</c:v>
                </c:pt>
                <c:pt idx="4067">
                  <c:v>40989</c:v>
                </c:pt>
                <c:pt idx="4068">
                  <c:v>40990</c:v>
                </c:pt>
                <c:pt idx="4069">
                  <c:v>40991</c:v>
                </c:pt>
                <c:pt idx="4070">
                  <c:v>40992</c:v>
                </c:pt>
                <c:pt idx="4071">
                  <c:v>40993</c:v>
                </c:pt>
                <c:pt idx="4072">
                  <c:v>40994</c:v>
                </c:pt>
                <c:pt idx="4073">
                  <c:v>40995</c:v>
                </c:pt>
                <c:pt idx="4074">
                  <c:v>40996</c:v>
                </c:pt>
                <c:pt idx="4075">
                  <c:v>40997</c:v>
                </c:pt>
                <c:pt idx="4076">
                  <c:v>40998</c:v>
                </c:pt>
                <c:pt idx="4077">
                  <c:v>40999</c:v>
                </c:pt>
                <c:pt idx="4078">
                  <c:v>41000</c:v>
                </c:pt>
                <c:pt idx="4079">
                  <c:v>41001</c:v>
                </c:pt>
                <c:pt idx="4080">
                  <c:v>41002</c:v>
                </c:pt>
                <c:pt idx="4081">
                  <c:v>41003</c:v>
                </c:pt>
                <c:pt idx="4082">
                  <c:v>41004</c:v>
                </c:pt>
                <c:pt idx="4083">
                  <c:v>41005</c:v>
                </c:pt>
                <c:pt idx="4084">
                  <c:v>41006</c:v>
                </c:pt>
                <c:pt idx="4085">
                  <c:v>41007</c:v>
                </c:pt>
                <c:pt idx="4086">
                  <c:v>41008</c:v>
                </c:pt>
                <c:pt idx="4087">
                  <c:v>41009</c:v>
                </c:pt>
                <c:pt idx="4088">
                  <c:v>41010</c:v>
                </c:pt>
                <c:pt idx="4089">
                  <c:v>41011</c:v>
                </c:pt>
                <c:pt idx="4090">
                  <c:v>41012</c:v>
                </c:pt>
                <c:pt idx="4091">
                  <c:v>41013</c:v>
                </c:pt>
                <c:pt idx="4092">
                  <c:v>41014</c:v>
                </c:pt>
                <c:pt idx="4093">
                  <c:v>41015</c:v>
                </c:pt>
                <c:pt idx="4094">
                  <c:v>41016</c:v>
                </c:pt>
                <c:pt idx="4095">
                  <c:v>41017</c:v>
                </c:pt>
                <c:pt idx="4096">
                  <c:v>41018</c:v>
                </c:pt>
                <c:pt idx="4097">
                  <c:v>41019</c:v>
                </c:pt>
                <c:pt idx="4098">
                  <c:v>41020</c:v>
                </c:pt>
                <c:pt idx="4099">
                  <c:v>41021</c:v>
                </c:pt>
                <c:pt idx="4100">
                  <c:v>41022</c:v>
                </c:pt>
                <c:pt idx="4101">
                  <c:v>41023</c:v>
                </c:pt>
                <c:pt idx="4102">
                  <c:v>41024</c:v>
                </c:pt>
                <c:pt idx="4103">
                  <c:v>41025</c:v>
                </c:pt>
                <c:pt idx="4104">
                  <c:v>41026</c:v>
                </c:pt>
                <c:pt idx="4105">
                  <c:v>41027</c:v>
                </c:pt>
                <c:pt idx="4106">
                  <c:v>41028</c:v>
                </c:pt>
                <c:pt idx="4107">
                  <c:v>41029</c:v>
                </c:pt>
                <c:pt idx="4108">
                  <c:v>41030</c:v>
                </c:pt>
                <c:pt idx="4109">
                  <c:v>41031</c:v>
                </c:pt>
                <c:pt idx="4110">
                  <c:v>41032</c:v>
                </c:pt>
                <c:pt idx="4111">
                  <c:v>41033</c:v>
                </c:pt>
                <c:pt idx="4112">
                  <c:v>41034</c:v>
                </c:pt>
                <c:pt idx="4113">
                  <c:v>41035</c:v>
                </c:pt>
                <c:pt idx="4114">
                  <c:v>41036</c:v>
                </c:pt>
                <c:pt idx="4115">
                  <c:v>41037</c:v>
                </c:pt>
                <c:pt idx="4116">
                  <c:v>41038</c:v>
                </c:pt>
                <c:pt idx="4117">
                  <c:v>41039</c:v>
                </c:pt>
                <c:pt idx="4118">
                  <c:v>41040</c:v>
                </c:pt>
                <c:pt idx="4119">
                  <c:v>41041</c:v>
                </c:pt>
                <c:pt idx="4120">
                  <c:v>41042</c:v>
                </c:pt>
                <c:pt idx="4121">
                  <c:v>41043</c:v>
                </c:pt>
                <c:pt idx="4122">
                  <c:v>41044</c:v>
                </c:pt>
                <c:pt idx="4123">
                  <c:v>41045</c:v>
                </c:pt>
                <c:pt idx="4124">
                  <c:v>41046</c:v>
                </c:pt>
                <c:pt idx="4125">
                  <c:v>41047</c:v>
                </c:pt>
                <c:pt idx="4126">
                  <c:v>41048</c:v>
                </c:pt>
                <c:pt idx="4127">
                  <c:v>41049</c:v>
                </c:pt>
                <c:pt idx="4128">
                  <c:v>41050</c:v>
                </c:pt>
                <c:pt idx="4129">
                  <c:v>41051</c:v>
                </c:pt>
                <c:pt idx="4130">
                  <c:v>41052</c:v>
                </c:pt>
                <c:pt idx="4131">
                  <c:v>41053</c:v>
                </c:pt>
                <c:pt idx="4132">
                  <c:v>41054</c:v>
                </c:pt>
                <c:pt idx="4133">
                  <c:v>41055</c:v>
                </c:pt>
                <c:pt idx="4134">
                  <c:v>41056</c:v>
                </c:pt>
                <c:pt idx="4135">
                  <c:v>41057</c:v>
                </c:pt>
                <c:pt idx="4136">
                  <c:v>41058</c:v>
                </c:pt>
                <c:pt idx="4137">
                  <c:v>41059</c:v>
                </c:pt>
                <c:pt idx="4138">
                  <c:v>41060</c:v>
                </c:pt>
                <c:pt idx="4139">
                  <c:v>41061</c:v>
                </c:pt>
                <c:pt idx="4140">
                  <c:v>41062</c:v>
                </c:pt>
                <c:pt idx="4141">
                  <c:v>41063</c:v>
                </c:pt>
                <c:pt idx="4142">
                  <c:v>41064</c:v>
                </c:pt>
                <c:pt idx="4143">
                  <c:v>41065</c:v>
                </c:pt>
                <c:pt idx="4144">
                  <c:v>41066</c:v>
                </c:pt>
                <c:pt idx="4145">
                  <c:v>41067</c:v>
                </c:pt>
                <c:pt idx="4146">
                  <c:v>41068</c:v>
                </c:pt>
                <c:pt idx="4147">
                  <c:v>41069</c:v>
                </c:pt>
                <c:pt idx="4148">
                  <c:v>41070</c:v>
                </c:pt>
                <c:pt idx="4149">
                  <c:v>41071</c:v>
                </c:pt>
                <c:pt idx="4150">
                  <c:v>41072</c:v>
                </c:pt>
                <c:pt idx="4151">
                  <c:v>41073</c:v>
                </c:pt>
                <c:pt idx="4152">
                  <c:v>41074</c:v>
                </c:pt>
                <c:pt idx="4153">
                  <c:v>41075</c:v>
                </c:pt>
                <c:pt idx="4154">
                  <c:v>41076</c:v>
                </c:pt>
                <c:pt idx="4155">
                  <c:v>41077</c:v>
                </c:pt>
                <c:pt idx="4156">
                  <c:v>41078</c:v>
                </c:pt>
                <c:pt idx="4157">
                  <c:v>41079</c:v>
                </c:pt>
                <c:pt idx="4158">
                  <c:v>41080</c:v>
                </c:pt>
                <c:pt idx="4159">
                  <c:v>41081</c:v>
                </c:pt>
                <c:pt idx="4160">
                  <c:v>41082</c:v>
                </c:pt>
                <c:pt idx="4161">
                  <c:v>41083</c:v>
                </c:pt>
                <c:pt idx="4162">
                  <c:v>41084</c:v>
                </c:pt>
                <c:pt idx="4163">
                  <c:v>41085</c:v>
                </c:pt>
                <c:pt idx="4164">
                  <c:v>41086</c:v>
                </c:pt>
                <c:pt idx="4165">
                  <c:v>41087</c:v>
                </c:pt>
                <c:pt idx="4166">
                  <c:v>41088</c:v>
                </c:pt>
                <c:pt idx="4167">
                  <c:v>41089</c:v>
                </c:pt>
                <c:pt idx="4168">
                  <c:v>41090</c:v>
                </c:pt>
                <c:pt idx="4169">
                  <c:v>41091</c:v>
                </c:pt>
                <c:pt idx="4170">
                  <c:v>41092</c:v>
                </c:pt>
                <c:pt idx="4171">
                  <c:v>41093</c:v>
                </c:pt>
                <c:pt idx="4172">
                  <c:v>41094</c:v>
                </c:pt>
                <c:pt idx="4173">
                  <c:v>41095</c:v>
                </c:pt>
                <c:pt idx="4174">
                  <c:v>41096</c:v>
                </c:pt>
                <c:pt idx="4175">
                  <c:v>41097</c:v>
                </c:pt>
                <c:pt idx="4176">
                  <c:v>41098</c:v>
                </c:pt>
                <c:pt idx="4177">
                  <c:v>41099</c:v>
                </c:pt>
                <c:pt idx="4178">
                  <c:v>41100</c:v>
                </c:pt>
                <c:pt idx="4179">
                  <c:v>41101</c:v>
                </c:pt>
                <c:pt idx="4180">
                  <c:v>41102</c:v>
                </c:pt>
                <c:pt idx="4181">
                  <c:v>41103</c:v>
                </c:pt>
                <c:pt idx="4182">
                  <c:v>41104</c:v>
                </c:pt>
                <c:pt idx="4183">
                  <c:v>41105</c:v>
                </c:pt>
                <c:pt idx="4184">
                  <c:v>41106</c:v>
                </c:pt>
                <c:pt idx="4185">
                  <c:v>41107</c:v>
                </c:pt>
                <c:pt idx="4186">
                  <c:v>41108</c:v>
                </c:pt>
                <c:pt idx="4187">
                  <c:v>41109</c:v>
                </c:pt>
                <c:pt idx="4188">
                  <c:v>41110</c:v>
                </c:pt>
                <c:pt idx="4189">
                  <c:v>41111</c:v>
                </c:pt>
                <c:pt idx="4190">
                  <c:v>41112</c:v>
                </c:pt>
                <c:pt idx="4191">
                  <c:v>41113</c:v>
                </c:pt>
                <c:pt idx="4192">
                  <c:v>41114</c:v>
                </c:pt>
                <c:pt idx="4193">
                  <c:v>41115</c:v>
                </c:pt>
                <c:pt idx="4194">
                  <c:v>41116</c:v>
                </c:pt>
                <c:pt idx="4195">
                  <c:v>41117</c:v>
                </c:pt>
                <c:pt idx="4196">
                  <c:v>41118</c:v>
                </c:pt>
                <c:pt idx="4197">
                  <c:v>41119</c:v>
                </c:pt>
                <c:pt idx="4198">
                  <c:v>41120</c:v>
                </c:pt>
                <c:pt idx="4199">
                  <c:v>41121</c:v>
                </c:pt>
                <c:pt idx="4200">
                  <c:v>41122</c:v>
                </c:pt>
                <c:pt idx="4201">
                  <c:v>41123</c:v>
                </c:pt>
                <c:pt idx="4202">
                  <c:v>41124</c:v>
                </c:pt>
                <c:pt idx="4203">
                  <c:v>41125</c:v>
                </c:pt>
                <c:pt idx="4204">
                  <c:v>41126</c:v>
                </c:pt>
                <c:pt idx="4205">
                  <c:v>41127</c:v>
                </c:pt>
                <c:pt idx="4206">
                  <c:v>41128</c:v>
                </c:pt>
                <c:pt idx="4207">
                  <c:v>41129</c:v>
                </c:pt>
                <c:pt idx="4208">
                  <c:v>41130</c:v>
                </c:pt>
                <c:pt idx="4209">
                  <c:v>41131</c:v>
                </c:pt>
                <c:pt idx="4210">
                  <c:v>41132</c:v>
                </c:pt>
                <c:pt idx="4211">
                  <c:v>41133</c:v>
                </c:pt>
                <c:pt idx="4212">
                  <c:v>41134</c:v>
                </c:pt>
                <c:pt idx="4213">
                  <c:v>41135</c:v>
                </c:pt>
                <c:pt idx="4214">
                  <c:v>41136</c:v>
                </c:pt>
                <c:pt idx="4215">
                  <c:v>41137</c:v>
                </c:pt>
                <c:pt idx="4216">
                  <c:v>41138</c:v>
                </c:pt>
                <c:pt idx="4217">
                  <c:v>41139</c:v>
                </c:pt>
                <c:pt idx="4218">
                  <c:v>41140</c:v>
                </c:pt>
                <c:pt idx="4219">
                  <c:v>41141</c:v>
                </c:pt>
                <c:pt idx="4220">
                  <c:v>41142</c:v>
                </c:pt>
                <c:pt idx="4221">
                  <c:v>41143</c:v>
                </c:pt>
                <c:pt idx="4222">
                  <c:v>41144</c:v>
                </c:pt>
                <c:pt idx="4223">
                  <c:v>41145</c:v>
                </c:pt>
                <c:pt idx="4224">
                  <c:v>41146</c:v>
                </c:pt>
                <c:pt idx="4225">
                  <c:v>41147</c:v>
                </c:pt>
                <c:pt idx="4226">
                  <c:v>41148</c:v>
                </c:pt>
                <c:pt idx="4227">
                  <c:v>41149</c:v>
                </c:pt>
                <c:pt idx="4228">
                  <c:v>41150</c:v>
                </c:pt>
                <c:pt idx="4229">
                  <c:v>41151</c:v>
                </c:pt>
                <c:pt idx="4230">
                  <c:v>41152</c:v>
                </c:pt>
                <c:pt idx="4231">
                  <c:v>41153</c:v>
                </c:pt>
                <c:pt idx="4232">
                  <c:v>41154</c:v>
                </c:pt>
                <c:pt idx="4233">
                  <c:v>41155</c:v>
                </c:pt>
                <c:pt idx="4234">
                  <c:v>41156</c:v>
                </c:pt>
                <c:pt idx="4235">
                  <c:v>41157</c:v>
                </c:pt>
                <c:pt idx="4236">
                  <c:v>41158</c:v>
                </c:pt>
                <c:pt idx="4237">
                  <c:v>41159</c:v>
                </c:pt>
                <c:pt idx="4238">
                  <c:v>41160</c:v>
                </c:pt>
                <c:pt idx="4239">
                  <c:v>41161</c:v>
                </c:pt>
                <c:pt idx="4240">
                  <c:v>41162</c:v>
                </c:pt>
                <c:pt idx="4241">
                  <c:v>41163</c:v>
                </c:pt>
                <c:pt idx="4242">
                  <c:v>41164</c:v>
                </c:pt>
                <c:pt idx="4243">
                  <c:v>41165</c:v>
                </c:pt>
                <c:pt idx="4244">
                  <c:v>41166</c:v>
                </c:pt>
                <c:pt idx="4245">
                  <c:v>41167</c:v>
                </c:pt>
                <c:pt idx="4246">
                  <c:v>41168</c:v>
                </c:pt>
                <c:pt idx="4247">
                  <c:v>41169</c:v>
                </c:pt>
                <c:pt idx="4248">
                  <c:v>41170</c:v>
                </c:pt>
                <c:pt idx="4249">
                  <c:v>41171</c:v>
                </c:pt>
                <c:pt idx="4250">
                  <c:v>41172</c:v>
                </c:pt>
                <c:pt idx="4251">
                  <c:v>41173</c:v>
                </c:pt>
                <c:pt idx="4252">
                  <c:v>41174</c:v>
                </c:pt>
                <c:pt idx="4253">
                  <c:v>41175</c:v>
                </c:pt>
                <c:pt idx="4254">
                  <c:v>41176</c:v>
                </c:pt>
                <c:pt idx="4255">
                  <c:v>41177</c:v>
                </c:pt>
                <c:pt idx="4256">
                  <c:v>41178</c:v>
                </c:pt>
                <c:pt idx="4257">
                  <c:v>41179</c:v>
                </c:pt>
                <c:pt idx="4258">
                  <c:v>41180</c:v>
                </c:pt>
                <c:pt idx="4259">
                  <c:v>41181</c:v>
                </c:pt>
                <c:pt idx="4260">
                  <c:v>41182</c:v>
                </c:pt>
                <c:pt idx="4261">
                  <c:v>41183</c:v>
                </c:pt>
                <c:pt idx="4262">
                  <c:v>41184</c:v>
                </c:pt>
                <c:pt idx="4263">
                  <c:v>41185</c:v>
                </c:pt>
                <c:pt idx="4264">
                  <c:v>41186</c:v>
                </c:pt>
                <c:pt idx="4265">
                  <c:v>41187</c:v>
                </c:pt>
                <c:pt idx="4266">
                  <c:v>41188</c:v>
                </c:pt>
                <c:pt idx="4267">
                  <c:v>41189</c:v>
                </c:pt>
                <c:pt idx="4268">
                  <c:v>41190</c:v>
                </c:pt>
                <c:pt idx="4269">
                  <c:v>41191</c:v>
                </c:pt>
                <c:pt idx="4270">
                  <c:v>41192</c:v>
                </c:pt>
                <c:pt idx="4271">
                  <c:v>41193</c:v>
                </c:pt>
                <c:pt idx="4272">
                  <c:v>41194</c:v>
                </c:pt>
                <c:pt idx="4273">
                  <c:v>41195</c:v>
                </c:pt>
                <c:pt idx="4274">
                  <c:v>41196</c:v>
                </c:pt>
                <c:pt idx="4275">
                  <c:v>41197</c:v>
                </c:pt>
                <c:pt idx="4276">
                  <c:v>41198</c:v>
                </c:pt>
                <c:pt idx="4277">
                  <c:v>41199</c:v>
                </c:pt>
                <c:pt idx="4278">
                  <c:v>41200</c:v>
                </c:pt>
                <c:pt idx="4279">
                  <c:v>41201</c:v>
                </c:pt>
                <c:pt idx="4280">
                  <c:v>41202</c:v>
                </c:pt>
                <c:pt idx="4281">
                  <c:v>41203</c:v>
                </c:pt>
                <c:pt idx="4282">
                  <c:v>41204</c:v>
                </c:pt>
                <c:pt idx="4283">
                  <c:v>41205</c:v>
                </c:pt>
                <c:pt idx="4284">
                  <c:v>41206</c:v>
                </c:pt>
                <c:pt idx="4285">
                  <c:v>41207</c:v>
                </c:pt>
                <c:pt idx="4286">
                  <c:v>41208</c:v>
                </c:pt>
                <c:pt idx="4287">
                  <c:v>41209</c:v>
                </c:pt>
                <c:pt idx="4288">
                  <c:v>41210</c:v>
                </c:pt>
                <c:pt idx="4289">
                  <c:v>41211</c:v>
                </c:pt>
                <c:pt idx="4290">
                  <c:v>41212</c:v>
                </c:pt>
                <c:pt idx="4291">
                  <c:v>41213</c:v>
                </c:pt>
                <c:pt idx="4292">
                  <c:v>41214</c:v>
                </c:pt>
                <c:pt idx="4293">
                  <c:v>41215</c:v>
                </c:pt>
                <c:pt idx="4294">
                  <c:v>41216</c:v>
                </c:pt>
                <c:pt idx="4295">
                  <c:v>41217</c:v>
                </c:pt>
                <c:pt idx="4296">
                  <c:v>41218</c:v>
                </c:pt>
                <c:pt idx="4297">
                  <c:v>41219</c:v>
                </c:pt>
                <c:pt idx="4298">
                  <c:v>41220</c:v>
                </c:pt>
                <c:pt idx="4299">
                  <c:v>41221</c:v>
                </c:pt>
                <c:pt idx="4300">
                  <c:v>41222</c:v>
                </c:pt>
                <c:pt idx="4301">
                  <c:v>41223</c:v>
                </c:pt>
                <c:pt idx="4302">
                  <c:v>41224</c:v>
                </c:pt>
                <c:pt idx="4303">
                  <c:v>41225</c:v>
                </c:pt>
                <c:pt idx="4304">
                  <c:v>41226</c:v>
                </c:pt>
                <c:pt idx="4305">
                  <c:v>41227</c:v>
                </c:pt>
                <c:pt idx="4306">
                  <c:v>41228</c:v>
                </c:pt>
                <c:pt idx="4307">
                  <c:v>41229</c:v>
                </c:pt>
                <c:pt idx="4308">
                  <c:v>41230</c:v>
                </c:pt>
                <c:pt idx="4309">
                  <c:v>41231</c:v>
                </c:pt>
                <c:pt idx="4310">
                  <c:v>41232</c:v>
                </c:pt>
                <c:pt idx="4311">
                  <c:v>41233</c:v>
                </c:pt>
                <c:pt idx="4312">
                  <c:v>41234</c:v>
                </c:pt>
                <c:pt idx="4313">
                  <c:v>41235</c:v>
                </c:pt>
                <c:pt idx="4314">
                  <c:v>41236</c:v>
                </c:pt>
                <c:pt idx="4315">
                  <c:v>41237</c:v>
                </c:pt>
                <c:pt idx="4316">
                  <c:v>41238</c:v>
                </c:pt>
                <c:pt idx="4317">
                  <c:v>41239</c:v>
                </c:pt>
                <c:pt idx="4318">
                  <c:v>41240</c:v>
                </c:pt>
                <c:pt idx="4319">
                  <c:v>41241</c:v>
                </c:pt>
                <c:pt idx="4320">
                  <c:v>41242</c:v>
                </c:pt>
                <c:pt idx="4321">
                  <c:v>41243</c:v>
                </c:pt>
                <c:pt idx="4322">
                  <c:v>41244</c:v>
                </c:pt>
                <c:pt idx="4323">
                  <c:v>41245</c:v>
                </c:pt>
                <c:pt idx="4324">
                  <c:v>41246</c:v>
                </c:pt>
                <c:pt idx="4325">
                  <c:v>41247</c:v>
                </c:pt>
                <c:pt idx="4326">
                  <c:v>41248</c:v>
                </c:pt>
                <c:pt idx="4327">
                  <c:v>41249</c:v>
                </c:pt>
                <c:pt idx="4328">
                  <c:v>41250</c:v>
                </c:pt>
                <c:pt idx="4329">
                  <c:v>41251</c:v>
                </c:pt>
                <c:pt idx="4330">
                  <c:v>41252</c:v>
                </c:pt>
                <c:pt idx="4331">
                  <c:v>41253</c:v>
                </c:pt>
                <c:pt idx="4332">
                  <c:v>41254</c:v>
                </c:pt>
                <c:pt idx="4333">
                  <c:v>41255</c:v>
                </c:pt>
                <c:pt idx="4334">
                  <c:v>41256</c:v>
                </c:pt>
                <c:pt idx="4335">
                  <c:v>41257</c:v>
                </c:pt>
                <c:pt idx="4336">
                  <c:v>41258</c:v>
                </c:pt>
                <c:pt idx="4337">
                  <c:v>41259</c:v>
                </c:pt>
                <c:pt idx="4338">
                  <c:v>41260</c:v>
                </c:pt>
                <c:pt idx="4339">
                  <c:v>41261</c:v>
                </c:pt>
                <c:pt idx="4340">
                  <c:v>41262</c:v>
                </c:pt>
                <c:pt idx="4341">
                  <c:v>41263</c:v>
                </c:pt>
                <c:pt idx="4342">
                  <c:v>41264</c:v>
                </c:pt>
                <c:pt idx="4343">
                  <c:v>41265</c:v>
                </c:pt>
                <c:pt idx="4344">
                  <c:v>41266</c:v>
                </c:pt>
                <c:pt idx="4345">
                  <c:v>41267</c:v>
                </c:pt>
                <c:pt idx="4346">
                  <c:v>41268</c:v>
                </c:pt>
                <c:pt idx="4347">
                  <c:v>41269</c:v>
                </c:pt>
                <c:pt idx="4348">
                  <c:v>41270</c:v>
                </c:pt>
                <c:pt idx="4349">
                  <c:v>41271</c:v>
                </c:pt>
                <c:pt idx="4350">
                  <c:v>41272</c:v>
                </c:pt>
                <c:pt idx="4351">
                  <c:v>41273</c:v>
                </c:pt>
                <c:pt idx="4352">
                  <c:v>41274</c:v>
                </c:pt>
                <c:pt idx="4353">
                  <c:v>41275</c:v>
                </c:pt>
                <c:pt idx="4354">
                  <c:v>41276</c:v>
                </c:pt>
                <c:pt idx="4355">
                  <c:v>41277</c:v>
                </c:pt>
                <c:pt idx="4356">
                  <c:v>41278</c:v>
                </c:pt>
                <c:pt idx="4357">
                  <c:v>41279</c:v>
                </c:pt>
                <c:pt idx="4358">
                  <c:v>41280</c:v>
                </c:pt>
                <c:pt idx="4359">
                  <c:v>41281</c:v>
                </c:pt>
                <c:pt idx="4360">
                  <c:v>41282</c:v>
                </c:pt>
                <c:pt idx="4361">
                  <c:v>41283</c:v>
                </c:pt>
                <c:pt idx="4362">
                  <c:v>41284</c:v>
                </c:pt>
                <c:pt idx="4363">
                  <c:v>41285</c:v>
                </c:pt>
                <c:pt idx="4364">
                  <c:v>41286</c:v>
                </c:pt>
                <c:pt idx="4365">
                  <c:v>41287</c:v>
                </c:pt>
                <c:pt idx="4366">
                  <c:v>41288</c:v>
                </c:pt>
                <c:pt idx="4367">
                  <c:v>41289</c:v>
                </c:pt>
                <c:pt idx="4368">
                  <c:v>41290</c:v>
                </c:pt>
                <c:pt idx="4369">
                  <c:v>41291</c:v>
                </c:pt>
                <c:pt idx="4370">
                  <c:v>41292</c:v>
                </c:pt>
                <c:pt idx="4371">
                  <c:v>41293</c:v>
                </c:pt>
                <c:pt idx="4372">
                  <c:v>41294</c:v>
                </c:pt>
                <c:pt idx="4373">
                  <c:v>41295</c:v>
                </c:pt>
                <c:pt idx="4374">
                  <c:v>41296</c:v>
                </c:pt>
                <c:pt idx="4375">
                  <c:v>41297</c:v>
                </c:pt>
                <c:pt idx="4376">
                  <c:v>41298</c:v>
                </c:pt>
                <c:pt idx="4377">
                  <c:v>41299</c:v>
                </c:pt>
                <c:pt idx="4378">
                  <c:v>41300</c:v>
                </c:pt>
                <c:pt idx="4379">
                  <c:v>41301</c:v>
                </c:pt>
                <c:pt idx="4380">
                  <c:v>41302</c:v>
                </c:pt>
                <c:pt idx="4381">
                  <c:v>41303</c:v>
                </c:pt>
                <c:pt idx="4382">
                  <c:v>41304</c:v>
                </c:pt>
                <c:pt idx="4383">
                  <c:v>41305</c:v>
                </c:pt>
                <c:pt idx="4384">
                  <c:v>41306</c:v>
                </c:pt>
                <c:pt idx="4385">
                  <c:v>41307</c:v>
                </c:pt>
                <c:pt idx="4386">
                  <c:v>41308</c:v>
                </c:pt>
                <c:pt idx="4387">
                  <c:v>41309</c:v>
                </c:pt>
                <c:pt idx="4388">
                  <c:v>41310</c:v>
                </c:pt>
                <c:pt idx="4389">
                  <c:v>41311</c:v>
                </c:pt>
                <c:pt idx="4390">
                  <c:v>41312</c:v>
                </c:pt>
                <c:pt idx="4391">
                  <c:v>41313</c:v>
                </c:pt>
                <c:pt idx="4392">
                  <c:v>41314</c:v>
                </c:pt>
                <c:pt idx="4393">
                  <c:v>41315</c:v>
                </c:pt>
                <c:pt idx="4394">
                  <c:v>41316</c:v>
                </c:pt>
                <c:pt idx="4395">
                  <c:v>41317</c:v>
                </c:pt>
                <c:pt idx="4396">
                  <c:v>41318</c:v>
                </c:pt>
                <c:pt idx="4397">
                  <c:v>41319</c:v>
                </c:pt>
                <c:pt idx="4398">
                  <c:v>41320</c:v>
                </c:pt>
                <c:pt idx="4399">
                  <c:v>41321</c:v>
                </c:pt>
                <c:pt idx="4400">
                  <c:v>41322</c:v>
                </c:pt>
                <c:pt idx="4401">
                  <c:v>41323</c:v>
                </c:pt>
                <c:pt idx="4402">
                  <c:v>41324</c:v>
                </c:pt>
                <c:pt idx="4403">
                  <c:v>41325</c:v>
                </c:pt>
                <c:pt idx="4404">
                  <c:v>41326</c:v>
                </c:pt>
                <c:pt idx="4405">
                  <c:v>41327</c:v>
                </c:pt>
                <c:pt idx="4406">
                  <c:v>41328</c:v>
                </c:pt>
                <c:pt idx="4407">
                  <c:v>41329</c:v>
                </c:pt>
                <c:pt idx="4408">
                  <c:v>41330</c:v>
                </c:pt>
                <c:pt idx="4409">
                  <c:v>41331</c:v>
                </c:pt>
                <c:pt idx="4410">
                  <c:v>41332</c:v>
                </c:pt>
                <c:pt idx="4411">
                  <c:v>41333</c:v>
                </c:pt>
                <c:pt idx="4412">
                  <c:v>41334</c:v>
                </c:pt>
                <c:pt idx="4413">
                  <c:v>41335</c:v>
                </c:pt>
                <c:pt idx="4414">
                  <c:v>41336</c:v>
                </c:pt>
                <c:pt idx="4415">
                  <c:v>41337</c:v>
                </c:pt>
                <c:pt idx="4416">
                  <c:v>41338</c:v>
                </c:pt>
                <c:pt idx="4417">
                  <c:v>41339</c:v>
                </c:pt>
                <c:pt idx="4418">
                  <c:v>41340</c:v>
                </c:pt>
                <c:pt idx="4419">
                  <c:v>41341</c:v>
                </c:pt>
                <c:pt idx="4420">
                  <c:v>41342</c:v>
                </c:pt>
                <c:pt idx="4421">
                  <c:v>41343</c:v>
                </c:pt>
                <c:pt idx="4422">
                  <c:v>41344</c:v>
                </c:pt>
                <c:pt idx="4423">
                  <c:v>41345</c:v>
                </c:pt>
                <c:pt idx="4424">
                  <c:v>41346</c:v>
                </c:pt>
                <c:pt idx="4425">
                  <c:v>41347</c:v>
                </c:pt>
                <c:pt idx="4426">
                  <c:v>41348</c:v>
                </c:pt>
                <c:pt idx="4427">
                  <c:v>41349</c:v>
                </c:pt>
                <c:pt idx="4428">
                  <c:v>41350</c:v>
                </c:pt>
                <c:pt idx="4429">
                  <c:v>41351</c:v>
                </c:pt>
                <c:pt idx="4430">
                  <c:v>41352</c:v>
                </c:pt>
                <c:pt idx="4431">
                  <c:v>41353</c:v>
                </c:pt>
                <c:pt idx="4432">
                  <c:v>41354</c:v>
                </c:pt>
                <c:pt idx="4433">
                  <c:v>41355</c:v>
                </c:pt>
                <c:pt idx="4434">
                  <c:v>41356</c:v>
                </c:pt>
                <c:pt idx="4435">
                  <c:v>41357</c:v>
                </c:pt>
                <c:pt idx="4436">
                  <c:v>41358</c:v>
                </c:pt>
                <c:pt idx="4437">
                  <c:v>41359</c:v>
                </c:pt>
                <c:pt idx="4438">
                  <c:v>41360</c:v>
                </c:pt>
                <c:pt idx="4439">
                  <c:v>41361</c:v>
                </c:pt>
                <c:pt idx="4440">
                  <c:v>41362</c:v>
                </c:pt>
                <c:pt idx="4441">
                  <c:v>41363</c:v>
                </c:pt>
                <c:pt idx="4442">
                  <c:v>41364</c:v>
                </c:pt>
                <c:pt idx="4443">
                  <c:v>41365</c:v>
                </c:pt>
                <c:pt idx="4444">
                  <c:v>41366</c:v>
                </c:pt>
                <c:pt idx="4445">
                  <c:v>41367</c:v>
                </c:pt>
                <c:pt idx="4446">
                  <c:v>41368</c:v>
                </c:pt>
                <c:pt idx="4447">
                  <c:v>41369</c:v>
                </c:pt>
                <c:pt idx="4448">
                  <c:v>41370</c:v>
                </c:pt>
                <c:pt idx="4449">
                  <c:v>41371</c:v>
                </c:pt>
                <c:pt idx="4450">
                  <c:v>41372</c:v>
                </c:pt>
                <c:pt idx="4451">
                  <c:v>41373</c:v>
                </c:pt>
                <c:pt idx="4452">
                  <c:v>41374</c:v>
                </c:pt>
                <c:pt idx="4453">
                  <c:v>41375</c:v>
                </c:pt>
                <c:pt idx="4454">
                  <c:v>41376</c:v>
                </c:pt>
                <c:pt idx="4455">
                  <c:v>41377</c:v>
                </c:pt>
                <c:pt idx="4456">
                  <c:v>41378</c:v>
                </c:pt>
                <c:pt idx="4457">
                  <c:v>41379</c:v>
                </c:pt>
                <c:pt idx="4458">
                  <c:v>41380</c:v>
                </c:pt>
                <c:pt idx="4459">
                  <c:v>41381</c:v>
                </c:pt>
                <c:pt idx="4460">
                  <c:v>41382</c:v>
                </c:pt>
                <c:pt idx="4461">
                  <c:v>41383</c:v>
                </c:pt>
                <c:pt idx="4462">
                  <c:v>41384</c:v>
                </c:pt>
                <c:pt idx="4463">
                  <c:v>41385</c:v>
                </c:pt>
                <c:pt idx="4464">
                  <c:v>41386</c:v>
                </c:pt>
                <c:pt idx="4465">
                  <c:v>41387</c:v>
                </c:pt>
                <c:pt idx="4466">
                  <c:v>41388</c:v>
                </c:pt>
                <c:pt idx="4467">
                  <c:v>41389</c:v>
                </c:pt>
                <c:pt idx="4468">
                  <c:v>41390</c:v>
                </c:pt>
                <c:pt idx="4469">
                  <c:v>41391</c:v>
                </c:pt>
                <c:pt idx="4470">
                  <c:v>41392</c:v>
                </c:pt>
                <c:pt idx="4471">
                  <c:v>41393</c:v>
                </c:pt>
                <c:pt idx="4472">
                  <c:v>41394</c:v>
                </c:pt>
                <c:pt idx="4473">
                  <c:v>41395</c:v>
                </c:pt>
                <c:pt idx="4474">
                  <c:v>41396</c:v>
                </c:pt>
                <c:pt idx="4475">
                  <c:v>41397</c:v>
                </c:pt>
                <c:pt idx="4476">
                  <c:v>41398</c:v>
                </c:pt>
                <c:pt idx="4477">
                  <c:v>41399</c:v>
                </c:pt>
                <c:pt idx="4478">
                  <c:v>41400</c:v>
                </c:pt>
                <c:pt idx="4479">
                  <c:v>41401</c:v>
                </c:pt>
                <c:pt idx="4480">
                  <c:v>41402</c:v>
                </c:pt>
                <c:pt idx="4481">
                  <c:v>41403</c:v>
                </c:pt>
                <c:pt idx="4482">
                  <c:v>41404</c:v>
                </c:pt>
                <c:pt idx="4483">
                  <c:v>41405</c:v>
                </c:pt>
                <c:pt idx="4484">
                  <c:v>41406</c:v>
                </c:pt>
                <c:pt idx="4485">
                  <c:v>41407</c:v>
                </c:pt>
                <c:pt idx="4486">
                  <c:v>41408</c:v>
                </c:pt>
                <c:pt idx="4487">
                  <c:v>41409</c:v>
                </c:pt>
                <c:pt idx="4488">
                  <c:v>41410</c:v>
                </c:pt>
                <c:pt idx="4489">
                  <c:v>41411</c:v>
                </c:pt>
                <c:pt idx="4490">
                  <c:v>41412</c:v>
                </c:pt>
                <c:pt idx="4491">
                  <c:v>41413</c:v>
                </c:pt>
                <c:pt idx="4492">
                  <c:v>41414</c:v>
                </c:pt>
                <c:pt idx="4493">
                  <c:v>41415</c:v>
                </c:pt>
                <c:pt idx="4494">
                  <c:v>41416</c:v>
                </c:pt>
                <c:pt idx="4495">
                  <c:v>41417</c:v>
                </c:pt>
                <c:pt idx="4496">
                  <c:v>41418</c:v>
                </c:pt>
                <c:pt idx="4497">
                  <c:v>41419</c:v>
                </c:pt>
                <c:pt idx="4498">
                  <c:v>41420</c:v>
                </c:pt>
                <c:pt idx="4499">
                  <c:v>41421</c:v>
                </c:pt>
                <c:pt idx="4500">
                  <c:v>41422</c:v>
                </c:pt>
                <c:pt idx="4501">
                  <c:v>41423</c:v>
                </c:pt>
                <c:pt idx="4502">
                  <c:v>41424</c:v>
                </c:pt>
                <c:pt idx="4503">
                  <c:v>41425</c:v>
                </c:pt>
                <c:pt idx="4504">
                  <c:v>41426</c:v>
                </c:pt>
                <c:pt idx="4505">
                  <c:v>41427</c:v>
                </c:pt>
                <c:pt idx="4506">
                  <c:v>41428</c:v>
                </c:pt>
                <c:pt idx="4507">
                  <c:v>41429</c:v>
                </c:pt>
                <c:pt idx="4508">
                  <c:v>41430</c:v>
                </c:pt>
                <c:pt idx="4509">
                  <c:v>41431</c:v>
                </c:pt>
                <c:pt idx="4510">
                  <c:v>41432</c:v>
                </c:pt>
                <c:pt idx="4511">
                  <c:v>41433</c:v>
                </c:pt>
                <c:pt idx="4512">
                  <c:v>41434</c:v>
                </c:pt>
                <c:pt idx="4513">
                  <c:v>41435</c:v>
                </c:pt>
                <c:pt idx="4514">
                  <c:v>41436</c:v>
                </c:pt>
                <c:pt idx="4515">
                  <c:v>41437</c:v>
                </c:pt>
                <c:pt idx="4516">
                  <c:v>41438</c:v>
                </c:pt>
                <c:pt idx="4517">
                  <c:v>41439</c:v>
                </c:pt>
                <c:pt idx="4518">
                  <c:v>41440</c:v>
                </c:pt>
                <c:pt idx="4519">
                  <c:v>41441</c:v>
                </c:pt>
                <c:pt idx="4520">
                  <c:v>41442</c:v>
                </c:pt>
                <c:pt idx="4521">
                  <c:v>41443</c:v>
                </c:pt>
                <c:pt idx="4522">
                  <c:v>41444</c:v>
                </c:pt>
                <c:pt idx="4523">
                  <c:v>41445</c:v>
                </c:pt>
                <c:pt idx="4524">
                  <c:v>41446</c:v>
                </c:pt>
                <c:pt idx="4525">
                  <c:v>41447</c:v>
                </c:pt>
                <c:pt idx="4526">
                  <c:v>41448</c:v>
                </c:pt>
                <c:pt idx="4527">
                  <c:v>41449</c:v>
                </c:pt>
                <c:pt idx="4528">
                  <c:v>41450</c:v>
                </c:pt>
                <c:pt idx="4529">
                  <c:v>41451</c:v>
                </c:pt>
                <c:pt idx="4530">
                  <c:v>41452</c:v>
                </c:pt>
                <c:pt idx="4531">
                  <c:v>41453</c:v>
                </c:pt>
                <c:pt idx="4532">
                  <c:v>41454</c:v>
                </c:pt>
                <c:pt idx="4533">
                  <c:v>41455</c:v>
                </c:pt>
                <c:pt idx="4534">
                  <c:v>41456</c:v>
                </c:pt>
                <c:pt idx="4535">
                  <c:v>41457</c:v>
                </c:pt>
                <c:pt idx="4536">
                  <c:v>41458</c:v>
                </c:pt>
                <c:pt idx="4537">
                  <c:v>41459</c:v>
                </c:pt>
                <c:pt idx="4538">
                  <c:v>41460</c:v>
                </c:pt>
                <c:pt idx="4539">
                  <c:v>41461</c:v>
                </c:pt>
                <c:pt idx="4540">
                  <c:v>41462</c:v>
                </c:pt>
                <c:pt idx="4541">
                  <c:v>41463</c:v>
                </c:pt>
                <c:pt idx="4542">
                  <c:v>41464</c:v>
                </c:pt>
                <c:pt idx="4543">
                  <c:v>41465</c:v>
                </c:pt>
                <c:pt idx="4544">
                  <c:v>41466</c:v>
                </c:pt>
                <c:pt idx="4545">
                  <c:v>41467</c:v>
                </c:pt>
                <c:pt idx="4546">
                  <c:v>41468</c:v>
                </c:pt>
                <c:pt idx="4547">
                  <c:v>41469</c:v>
                </c:pt>
                <c:pt idx="4548">
                  <c:v>41470</c:v>
                </c:pt>
                <c:pt idx="4549">
                  <c:v>41471</c:v>
                </c:pt>
                <c:pt idx="4550">
                  <c:v>41472</c:v>
                </c:pt>
                <c:pt idx="4551">
                  <c:v>41473</c:v>
                </c:pt>
                <c:pt idx="4552">
                  <c:v>41474</c:v>
                </c:pt>
                <c:pt idx="4553">
                  <c:v>41475</c:v>
                </c:pt>
                <c:pt idx="4554">
                  <c:v>41476</c:v>
                </c:pt>
                <c:pt idx="4555">
                  <c:v>41477</c:v>
                </c:pt>
                <c:pt idx="4556">
                  <c:v>41478</c:v>
                </c:pt>
                <c:pt idx="4557">
                  <c:v>41479</c:v>
                </c:pt>
                <c:pt idx="4558">
                  <c:v>41480</c:v>
                </c:pt>
                <c:pt idx="4559">
                  <c:v>41481</c:v>
                </c:pt>
                <c:pt idx="4560">
                  <c:v>41482</c:v>
                </c:pt>
                <c:pt idx="4561">
                  <c:v>41483</c:v>
                </c:pt>
                <c:pt idx="4562">
                  <c:v>41484</c:v>
                </c:pt>
                <c:pt idx="4563">
                  <c:v>41485</c:v>
                </c:pt>
                <c:pt idx="4564">
                  <c:v>41486</c:v>
                </c:pt>
                <c:pt idx="4565">
                  <c:v>41487</c:v>
                </c:pt>
                <c:pt idx="4566">
                  <c:v>41488</c:v>
                </c:pt>
                <c:pt idx="4567">
                  <c:v>41489</c:v>
                </c:pt>
                <c:pt idx="4568">
                  <c:v>41490</c:v>
                </c:pt>
                <c:pt idx="4569">
                  <c:v>41491</c:v>
                </c:pt>
                <c:pt idx="4570">
                  <c:v>41492</c:v>
                </c:pt>
                <c:pt idx="4571">
                  <c:v>41493</c:v>
                </c:pt>
                <c:pt idx="4572">
                  <c:v>41494</c:v>
                </c:pt>
                <c:pt idx="4573">
                  <c:v>41495</c:v>
                </c:pt>
                <c:pt idx="4574">
                  <c:v>41496</c:v>
                </c:pt>
                <c:pt idx="4575">
                  <c:v>41497</c:v>
                </c:pt>
                <c:pt idx="4576">
                  <c:v>41498</c:v>
                </c:pt>
                <c:pt idx="4577">
                  <c:v>41499</c:v>
                </c:pt>
                <c:pt idx="4578">
                  <c:v>41500</c:v>
                </c:pt>
                <c:pt idx="4579">
                  <c:v>41501</c:v>
                </c:pt>
                <c:pt idx="4580">
                  <c:v>41502</c:v>
                </c:pt>
                <c:pt idx="4581">
                  <c:v>41503</c:v>
                </c:pt>
                <c:pt idx="4582">
                  <c:v>41504</c:v>
                </c:pt>
                <c:pt idx="4583">
                  <c:v>41505</c:v>
                </c:pt>
                <c:pt idx="4584">
                  <c:v>41506</c:v>
                </c:pt>
                <c:pt idx="4585">
                  <c:v>41507</c:v>
                </c:pt>
                <c:pt idx="4586">
                  <c:v>41508</c:v>
                </c:pt>
                <c:pt idx="4587">
                  <c:v>41509</c:v>
                </c:pt>
                <c:pt idx="4588">
                  <c:v>41510</c:v>
                </c:pt>
                <c:pt idx="4589">
                  <c:v>41511</c:v>
                </c:pt>
                <c:pt idx="4590">
                  <c:v>41512</c:v>
                </c:pt>
                <c:pt idx="4591">
                  <c:v>41513</c:v>
                </c:pt>
                <c:pt idx="4592">
                  <c:v>41514</c:v>
                </c:pt>
                <c:pt idx="4593">
                  <c:v>41515</c:v>
                </c:pt>
                <c:pt idx="4594">
                  <c:v>41516</c:v>
                </c:pt>
                <c:pt idx="4595">
                  <c:v>41517</c:v>
                </c:pt>
                <c:pt idx="4596">
                  <c:v>41518</c:v>
                </c:pt>
                <c:pt idx="4597">
                  <c:v>41519</c:v>
                </c:pt>
                <c:pt idx="4598">
                  <c:v>41520</c:v>
                </c:pt>
                <c:pt idx="4599">
                  <c:v>41521</c:v>
                </c:pt>
                <c:pt idx="4600">
                  <c:v>41522</c:v>
                </c:pt>
                <c:pt idx="4601">
                  <c:v>41523</c:v>
                </c:pt>
                <c:pt idx="4602">
                  <c:v>41524</c:v>
                </c:pt>
                <c:pt idx="4603">
                  <c:v>41525</c:v>
                </c:pt>
                <c:pt idx="4604">
                  <c:v>41526</c:v>
                </c:pt>
                <c:pt idx="4605">
                  <c:v>41527</c:v>
                </c:pt>
                <c:pt idx="4606">
                  <c:v>41528</c:v>
                </c:pt>
                <c:pt idx="4607">
                  <c:v>41529</c:v>
                </c:pt>
                <c:pt idx="4608">
                  <c:v>41530</c:v>
                </c:pt>
                <c:pt idx="4609">
                  <c:v>41531</c:v>
                </c:pt>
                <c:pt idx="4610">
                  <c:v>41532</c:v>
                </c:pt>
                <c:pt idx="4611">
                  <c:v>41533</c:v>
                </c:pt>
                <c:pt idx="4612">
                  <c:v>41534</c:v>
                </c:pt>
                <c:pt idx="4613">
                  <c:v>41535</c:v>
                </c:pt>
                <c:pt idx="4614">
                  <c:v>41536</c:v>
                </c:pt>
                <c:pt idx="4615">
                  <c:v>41537</c:v>
                </c:pt>
                <c:pt idx="4616">
                  <c:v>41538</c:v>
                </c:pt>
                <c:pt idx="4617">
                  <c:v>41539</c:v>
                </c:pt>
                <c:pt idx="4618">
                  <c:v>41540</c:v>
                </c:pt>
                <c:pt idx="4619">
                  <c:v>41541</c:v>
                </c:pt>
                <c:pt idx="4620">
                  <c:v>41542</c:v>
                </c:pt>
                <c:pt idx="4621">
                  <c:v>41543</c:v>
                </c:pt>
                <c:pt idx="4622">
                  <c:v>41544</c:v>
                </c:pt>
                <c:pt idx="4623">
                  <c:v>41545</c:v>
                </c:pt>
                <c:pt idx="4624">
                  <c:v>41546</c:v>
                </c:pt>
                <c:pt idx="4625">
                  <c:v>41547</c:v>
                </c:pt>
                <c:pt idx="4626">
                  <c:v>41548</c:v>
                </c:pt>
                <c:pt idx="4627">
                  <c:v>41549</c:v>
                </c:pt>
                <c:pt idx="4628">
                  <c:v>41550</c:v>
                </c:pt>
                <c:pt idx="4629">
                  <c:v>41551</c:v>
                </c:pt>
                <c:pt idx="4630">
                  <c:v>41552</c:v>
                </c:pt>
                <c:pt idx="4631">
                  <c:v>41553</c:v>
                </c:pt>
                <c:pt idx="4632">
                  <c:v>41554</c:v>
                </c:pt>
                <c:pt idx="4633">
                  <c:v>41555</c:v>
                </c:pt>
                <c:pt idx="4634">
                  <c:v>41556</c:v>
                </c:pt>
                <c:pt idx="4635">
                  <c:v>41557</c:v>
                </c:pt>
                <c:pt idx="4636">
                  <c:v>41558</c:v>
                </c:pt>
                <c:pt idx="4637">
                  <c:v>41559</c:v>
                </c:pt>
                <c:pt idx="4638">
                  <c:v>41560</c:v>
                </c:pt>
                <c:pt idx="4639">
                  <c:v>41561</c:v>
                </c:pt>
                <c:pt idx="4640">
                  <c:v>41562</c:v>
                </c:pt>
                <c:pt idx="4641">
                  <c:v>41563</c:v>
                </c:pt>
                <c:pt idx="4642">
                  <c:v>41564</c:v>
                </c:pt>
                <c:pt idx="4643">
                  <c:v>41565</c:v>
                </c:pt>
                <c:pt idx="4644">
                  <c:v>41566</c:v>
                </c:pt>
                <c:pt idx="4645">
                  <c:v>41567</c:v>
                </c:pt>
                <c:pt idx="4646">
                  <c:v>41568</c:v>
                </c:pt>
                <c:pt idx="4647">
                  <c:v>41569</c:v>
                </c:pt>
                <c:pt idx="4648">
                  <c:v>41570</c:v>
                </c:pt>
                <c:pt idx="4649">
                  <c:v>41571</c:v>
                </c:pt>
                <c:pt idx="4650">
                  <c:v>41572</c:v>
                </c:pt>
                <c:pt idx="4651">
                  <c:v>41573</c:v>
                </c:pt>
                <c:pt idx="4652">
                  <c:v>41574</c:v>
                </c:pt>
                <c:pt idx="4653">
                  <c:v>41575</c:v>
                </c:pt>
                <c:pt idx="4654">
                  <c:v>41576</c:v>
                </c:pt>
                <c:pt idx="4655">
                  <c:v>41577</c:v>
                </c:pt>
                <c:pt idx="4656">
                  <c:v>41578</c:v>
                </c:pt>
                <c:pt idx="4657">
                  <c:v>41579</c:v>
                </c:pt>
                <c:pt idx="4658">
                  <c:v>41580</c:v>
                </c:pt>
                <c:pt idx="4659">
                  <c:v>41581</c:v>
                </c:pt>
                <c:pt idx="4660">
                  <c:v>41582</c:v>
                </c:pt>
                <c:pt idx="4661">
                  <c:v>41583</c:v>
                </c:pt>
                <c:pt idx="4662">
                  <c:v>41584</c:v>
                </c:pt>
                <c:pt idx="4663">
                  <c:v>41585</c:v>
                </c:pt>
                <c:pt idx="4664">
                  <c:v>41586</c:v>
                </c:pt>
                <c:pt idx="4665">
                  <c:v>41587</c:v>
                </c:pt>
                <c:pt idx="4666">
                  <c:v>41588</c:v>
                </c:pt>
                <c:pt idx="4667">
                  <c:v>41589</c:v>
                </c:pt>
                <c:pt idx="4668">
                  <c:v>41590</c:v>
                </c:pt>
                <c:pt idx="4669">
                  <c:v>41591</c:v>
                </c:pt>
                <c:pt idx="4670">
                  <c:v>41592</c:v>
                </c:pt>
                <c:pt idx="4671">
                  <c:v>41593</c:v>
                </c:pt>
                <c:pt idx="4672">
                  <c:v>41594</c:v>
                </c:pt>
                <c:pt idx="4673">
                  <c:v>41595</c:v>
                </c:pt>
                <c:pt idx="4674">
                  <c:v>41596</c:v>
                </c:pt>
                <c:pt idx="4675">
                  <c:v>41597</c:v>
                </c:pt>
                <c:pt idx="4676">
                  <c:v>41598</c:v>
                </c:pt>
                <c:pt idx="4677">
                  <c:v>41599</c:v>
                </c:pt>
                <c:pt idx="4678">
                  <c:v>41600</c:v>
                </c:pt>
                <c:pt idx="4679">
                  <c:v>41601</c:v>
                </c:pt>
                <c:pt idx="4680">
                  <c:v>41602</c:v>
                </c:pt>
                <c:pt idx="4681">
                  <c:v>41603</c:v>
                </c:pt>
                <c:pt idx="4682">
                  <c:v>41604</c:v>
                </c:pt>
                <c:pt idx="4683">
                  <c:v>41605</c:v>
                </c:pt>
                <c:pt idx="4684">
                  <c:v>41606</c:v>
                </c:pt>
                <c:pt idx="4685">
                  <c:v>41607</c:v>
                </c:pt>
                <c:pt idx="4686">
                  <c:v>41608</c:v>
                </c:pt>
                <c:pt idx="4687">
                  <c:v>41609</c:v>
                </c:pt>
                <c:pt idx="4688">
                  <c:v>41610</c:v>
                </c:pt>
                <c:pt idx="4689">
                  <c:v>41611</c:v>
                </c:pt>
                <c:pt idx="4690">
                  <c:v>41612</c:v>
                </c:pt>
                <c:pt idx="4691">
                  <c:v>41613</c:v>
                </c:pt>
                <c:pt idx="4692">
                  <c:v>41614</c:v>
                </c:pt>
                <c:pt idx="4693">
                  <c:v>41615</c:v>
                </c:pt>
                <c:pt idx="4694">
                  <c:v>41616</c:v>
                </c:pt>
                <c:pt idx="4695">
                  <c:v>41617</c:v>
                </c:pt>
                <c:pt idx="4696">
                  <c:v>41618</c:v>
                </c:pt>
                <c:pt idx="4697">
                  <c:v>41619</c:v>
                </c:pt>
                <c:pt idx="4698">
                  <c:v>41620</c:v>
                </c:pt>
                <c:pt idx="4699">
                  <c:v>41621</c:v>
                </c:pt>
                <c:pt idx="4700">
                  <c:v>41622</c:v>
                </c:pt>
                <c:pt idx="4701">
                  <c:v>41623</c:v>
                </c:pt>
                <c:pt idx="4702">
                  <c:v>41624</c:v>
                </c:pt>
                <c:pt idx="4703">
                  <c:v>41625</c:v>
                </c:pt>
                <c:pt idx="4704">
                  <c:v>41626</c:v>
                </c:pt>
                <c:pt idx="4705">
                  <c:v>41627</c:v>
                </c:pt>
                <c:pt idx="4706">
                  <c:v>41628</c:v>
                </c:pt>
                <c:pt idx="4707">
                  <c:v>41629</c:v>
                </c:pt>
                <c:pt idx="4708">
                  <c:v>41630</c:v>
                </c:pt>
                <c:pt idx="4709">
                  <c:v>41631</c:v>
                </c:pt>
                <c:pt idx="4710">
                  <c:v>41632</c:v>
                </c:pt>
                <c:pt idx="4711">
                  <c:v>41633</c:v>
                </c:pt>
                <c:pt idx="4712">
                  <c:v>41634</c:v>
                </c:pt>
                <c:pt idx="4713">
                  <c:v>41635</c:v>
                </c:pt>
                <c:pt idx="4714">
                  <c:v>41636</c:v>
                </c:pt>
                <c:pt idx="4715">
                  <c:v>41637</c:v>
                </c:pt>
                <c:pt idx="4716">
                  <c:v>41638</c:v>
                </c:pt>
                <c:pt idx="4717">
                  <c:v>41639</c:v>
                </c:pt>
                <c:pt idx="4718">
                  <c:v>41640</c:v>
                </c:pt>
                <c:pt idx="4719">
                  <c:v>41641</c:v>
                </c:pt>
                <c:pt idx="4720">
                  <c:v>41642</c:v>
                </c:pt>
                <c:pt idx="4721">
                  <c:v>41643</c:v>
                </c:pt>
                <c:pt idx="4722">
                  <c:v>41644</c:v>
                </c:pt>
                <c:pt idx="4723">
                  <c:v>41645</c:v>
                </c:pt>
                <c:pt idx="4724">
                  <c:v>41646</c:v>
                </c:pt>
                <c:pt idx="4725">
                  <c:v>41647</c:v>
                </c:pt>
                <c:pt idx="4726">
                  <c:v>41648</c:v>
                </c:pt>
                <c:pt idx="4727">
                  <c:v>41649</c:v>
                </c:pt>
                <c:pt idx="4728">
                  <c:v>41650</c:v>
                </c:pt>
                <c:pt idx="4729">
                  <c:v>41651</c:v>
                </c:pt>
                <c:pt idx="4730">
                  <c:v>41652</c:v>
                </c:pt>
                <c:pt idx="4731">
                  <c:v>41653</c:v>
                </c:pt>
                <c:pt idx="4732">
                  <c:v>41654</c:v>
                </c:pt>
                <c:pt idx="4733">
                  <c:v>41655</c:v>
                </c:pt>
                <c:pt idx="4734">
                  <c:v>41656</c:v>
                </c:pt>
                <c:pt idx="4735">
                  <c:v>41657</c:v>
                </c:pt>
                <c:pt idx="4736">
                  <c:v>41658</c:v>
                </c:pt>
                <c:pt idx="4737">
                  <c:v>41659</c:v>
                </c:pt>
                <c:pt idx="4738">
                  <c:v>41660</c:v>
                </c:pt>
                <c:pt idx="4739">
                  <c:v>41661</c:v>
                </c:pt>
                <c:pt idx="4740">
                  <c:v>41662</c:v>
                </c:pt>
                <c:pt idx="4741">
                  <c:v>41663</c:v>
                </c:pt>
                <c:pt idx="4742">
                  <c:v>41664</c:v>
                </c:pt>
                <c:pt idx="4743">
                  <c:v>41665</c:v>
                </c:pt>
                <c:pt idx="4744">
                  <c:v>41666</c:v>
                </c:pt>
                <c:pt idx="4745">
                  <c:v>41667</c:v>
                </c:pt>
                <c:pt idx="4746">
                  <c:v>41668</c:v>
                </c:pt>
                <c:pt idx="4747">
                  <c:v>41669</c:v>
                </c:pt>
                <c:pt idx="4748">
                  <c:v>41670</c:v>
                </c:pt>
                <c:pt idx="4749">
                  <c:v>41671</c:v>
                </c:pt>
                <c:pt idx="4750">
                  <c:v>41672</c:v>
                </c:pt>
                <c:pt idx="4751">
                  <c:v>41673</c:v>
                </c:pt>
                <c:pt idx="4752">
                  <c:v>41674</c:v>
                </c:pt>
                <c:pt idx="4753">
                  <c:v>41675</c:v>
                </c:pt>
                <c:pt idx="4754">
                  <c:v>41676</c:v>
                </c:pt>
                <c:pt idx="4755">
                  <c:v>41677</c:v>
                </c:pt>
                <c:pt idx="4756">
                  <c:v>41678</c:v>
                </c:pt>
                <c:pt idx="4757">
                  <c:v>41679</c:v>
                </c:pt>
                <c:pt idx="4758">
                  <c:v>41680</c:v>
                </c:pt>
                <c:pt idx="4759">
                  <c:v>41681</c:v>
                </c:pt>
                <c:pt idx="4760">
                  <c:v>41682</c:v>
                </c:pt>
                <c:pt idx="4761">
                  <c:v>41683</c:v>
                </c:pt>
                <c:pt idx="4762">
                  <c:v>41684</c:v>
                </c:pt>
                <c:pt idx="4763">
                  <c:v>41685</c:v>
                </c:pt>
                <c:pt idx="4764">
                  <c:v>41686</c:v>
                </c:pt>
                <c:pt idx="4765">
                  <c:v>41687</c:v>
                </c:pt>
                <c:pt idx="4766">
                  <c:v>41688</c:v>
                </c:pt>
                <c:pt idx="4767">
                  <c:v>41689</c:v>
                </c:pt>
                <c:pt idx="4768">
                  <c:v>41690</c:v>
                </c:pt>
                <c:pt idx="4769">
                  <c:v>41691</c:v>
                </c:pt>
                <c:pt idx="4770">
                  <c:v>41692</c:v>
                </c:pt>
                <c:pt idx="4771">
                  <c:v>41693</c:v>
                </c:pt>
                <c:pt idx="4772">
                  <c:v>41694</c:v>
                </c:pt>
                <c:pt idx="4773">
                  <c:v>41695</c:v>
                </c:pt>
                <c:pt idx="4774">
                  <c:v>41696</c:v>
                </c:pt>
                <c:pt idx="4775">
                  <c:v>41697</c:v>
                </c:pt>
                <c:pt idx="4776">
                  <c:v>41698</c:v>
                </c:pt>
                <c:pt idx="4777">
                  <c:v>41699</c:v>
                </c:pt>
                <c:pt idx="4778">
                  <c:v>41700</c:v>
                </c:pt>
                <c:pt idx="4779">
                  <c:v>41701</c:v>
                </c:pt>
                <c:pt idx="4780">
                  <c:v>41702</c:v>
                </c:pt>
                <c:pt idx="4781">
                  <c:v>41703</c:v>
                </c:pt>
                <c:pt idx="4782">
                  <c:v>41704</c:v>
                </c:pt>
                <c:pt idx="4783">
                  <c:v>41705</c:v>
                </c:pt>
                <c:pt idx="4784">
                  <c:v>41706</c:v>
                </c:pt>
                <c:pt idx="4785">
                  <c:v>41707</c:v>
                </c:pt>
                <c:pt idx="4786">
                  <c:v>41708</c:v>
                </c:pt>
                <c:pt idx="4787">
                  <c:v>41709</c:v>
                </c:pt>
                <c:pt idx="4788">
                  <c:v>41710</c:v>
                </c:pt>
                <c:pt idx="4789">
                  <c:v>41711</c:v>
                </c:pt>
                <c:pt idx="4790">
                  <c:v>41712</c:v>
                </c:pt>
                <c:pt idx="4791">
                  <c:v>41713</c:v>
                </c:pt>
                <c:pt idx="4792">
                  <c:v>41714</c:v>
                </c:pt>
                <c:pt idx="4793">
                  <c:v>41715</c:v>
                </c:pt>
                <c:pt idx="4794">
                  <c:v>41716</c:v>
                </c:pt>
                <c:pt idx="4795">
                  <c:v>41717</c:v>
                </c:pt>
                <c:pt idx="4796">
                  <c:v>41718</c:v>
                </c:pt>
                <c:pt idx="4797">
                  <c:v>41719</c:v>
                </c:pt>
                <c:pt idx="4798">
                  <c:v>41720</c:v>
                </c:pt>
                <c:pt idx="4799">
                  <c:v>41721</c:v>
                </c:pt>
                <c:pt idx="4800">
                  <c:v>41722</c:v>
                </c:pt>
                <c:pt idx="4801">
                  <c:v>41723</c:v>
                </c:pt>
                <c:pt idx="4802">
                  <c:v>41724</c:v>
                </c:pt>
                <c:pt idx="4803">
                  <c:v>41725</c:v>
                </c:pt>
                <c:pt idx="4804">
                  <c:v>41726</c:v>
                </c:pt>
                <c:pt idx="4805">
                  <c:v>41727</c:v>
                </c:pt>
                <c:pt idx="4806">
                  <c:v>41728</c:v>
                </c:pt>
                <c:pt idx="4807">
                  <c:v>41729</c:v>
                </c:pt>
                <c:pt idx="4808">
                  <c:v>41730</c:v>
                </c:pt>
                <c:pt idx="4809">
                  <c:v>41731</c:v>
                </c:pt>
                <c:pt idx="4810">
                  <c:v>41732</c:v>
                </c:pt>
                <c:pt idx="4811">
                  <c:v>41733</c:v>
                </c:pt>
                <c:pt idx="4812">
                  <c:v>41734</c:v>
                </c:pt>
                <c:pt idx="4813">
                  <c:v>41735</c:v>
                </c:pt>
                <c:pt idx="4814">
                  <c:v>41736</c:v>
                </c:pt>
                <c:pt idx="4815">
                  <c:v>41737</c:v>
                </c:pt>
                <c:pt idx="4816">
                  <c:v>41738</c:v>
                </c:pt>
                <c:pt idx="4817">
                  <c:v>41739</c:v>
                </c:pt>
                <c:pt idx="4818">
                  <c:v>41740</c:v>
                </c:pt>
                <c:pt idx="4819">
                  <c:v>41741</c:v>
                </c:pt>
                <c:pt idx="4820">
                  <c:v>41742</c:v>
                </c:pt>
                <c:pt idx="4821">
                  <c:v>41743</c:v>
                </c:pt>
                <c:pt idx="4822">
                  <c:v>41744</c:v>
                </c:pt>
                <c:pt idx="4823">
                  <c:v>41745</c:v>
                </c:pt>
                <c:pt idx="4824">
                  <c:v>41746</c:v>
                </c:pt>
                <c:pt idx="4825">
                  <c:v>41747</c:v>
                </c:pt>
                <c:pt idx="4826">
                  <c:v>41748</c:v>
                </c:pt>
                <c:pt idx="4827">
                  <c:v>41749</c:v>
                </c:pt>
                <c:pt idx="4828">
                  <c:v>41750</c:v>
                </c:pt>
                <c:pt idx="4829">
                  <c:v>41751</c:v>
                </c:pt>
                <c:pt idx="4830">
                  <c:v>41752</c:v>
                </c:pt>
                <c:pt idx="4831">
                  <c:v>41753</c:v>
                </c:pt>
                <c:pt idx="4832">
                  <c:v>41754</c:v>
                </c:pt>
                <c:pt idx="4833">
                  <c:v>41755</c:v>
                </c:pt>
                <c:pt idx="4834">
                  <c:v>41756</c:v>
                </c:pt>
                <c:pt idx="4835">
                  <c:v>41757</c:v>
                </c:pt>
                <c:pt idx="4836">
                  <c:v>41758</c:v>
                </c:pt>
                <c:pt idx="4837">
                  <c:v>41759</c:v>
                </c:pt>
                <c:pt idx="4838">
                  <c:v>41760</c:v>
                </c:pt>
                <c:pt idx="4839">
                  <c:v>41761</c:v>
                </c:pt>
                <c:pt idx="4840">
                  <c:v>41762</c:v>
                </c:pt>
                <c:pt idx="4841">
                  <c:v>41763</c:v>
                </c:pt>
                <c:pt idx="4842">
                  <c:v>41764</c:v>
                </c:pt>
                <c:pt idx="4843">
                  <c:v>41765</c:v>
                </c:pt>
                <c:pt idx="4844">
                  <c:v>41766</c:v>
                </c:pt>
                <c:pt idx="4845">
                  <c:v>41767</c:v>
                </c:pt>
                <c:pt idx="4846">
                  <c:v>41768</c:v>
                </c:pt>
                <c:pt idx="4847">
                  <c:v>41769</c:v>
                </c:pt>
                <c:pt idx="4848">
                  <c:v>41770</c:v>
                </c:pt>
                <c:pt idx="4849">
                  <c:v>41771</c:v>
                </c:pt>
                <c:pt idx="4850">
                  <c:v>41772</c:v>
                </c:pt>
                <c:pt idx="4851">
                  <c:v>41773</c:v>
                </c:pt>
                <c:pt idx="4852">
                  <c:v>41774</c:v>
                </c:pt>
                <c:pt idx="4853">
                  <c:v>41775</c:v>
                </c:pt>
                <c:pt idx="4854">
                  <c:v>41776</c:v>
                </c:pt>
                <c:pt idx="4855">
                  <c:v>41777</c:v>
                </c:pt>
                <c:pt idx="4856">
                  <c:v>41778</c:v>
                </c:pt>
                <c:pt idx="4857">
                  <c:v>41779</c:v>
                </c:pt>
                <c:pt idx="4858">
                  <c:v>41780</c:v>
                </c:pt>
                <c:pt idx="4859">
                  <c:v>41781</c:v>
                </c:pt>
                <c:pt idx="4860">
                  <c:v>41782</c:v>
                </c:pt>
                <c:pt idx="4861">
                  <c:v>41783</c:v>
                </c:pt>
                <c:pt idx="4862">
                  <c:v>41784</c:v>
                </c:pt>
                <c:pt idx="4863">
                  <c:v>41785</c:v>
                </c:pt>
                <c:pt idx="4864">
                  <c:v>41786</c:v>
                </c:pt>
                <c:pt idx="4865">
                  <c:v>41787</c:v>
                </c:pt>
                <c:pt idx="4866">
                  <c:v>41788</c:v>
                </c:pt>
                <c:pt idx="4867">
                  <c:v>41789</c:v>
                </c:pt>
                <c:pt idx="4868">
                  <c:v>41790</c:v>
                </c:pt>
                <c:pt idx="4869">
                  <c:v>41791</c:v>
                </c:pt>
                <c:pt idx="4870">
                  <c:v>41792</c:v>
                </c:pt>
                <c:pt idx="4871">
                  <c:v>41793</c:v>
                </c:pt>
                <c:pt idx="4872">
                  <c:v>41794</c:v>
                </c:pt>
                <c:pt idx="4873">
                  <c:v>41795</c:v>
                </c:pt>
                <c:pt idx="4874">
                  <c:v>41796</c:v>
                </c:pt>
                <c:pt idx="4875">
                  <c:v>41797</c:v>
                </c:pt>
                <c:pt idx="4876">
                  <c:v>41798</c:v>
                </c:pt>
                <c:pt idx="4877">
                  <c:v>41799</c:v>
                </c:pt>
                <c:pt idx="4878">
                  <c:v>41800</c:v>
                </c:pt>
                <c:pt idx="4879">
                  <c:v>41801</c:v>
                </c:pt>
                <c:pt idx="4880">
                  <c:v>41802</c:v>
                </c:pt>
                <c:pt idx="4881">
                  <c:v>41803</c:v>
                </c:pt>
                <c:pt idx="4882">
                  <c:v>41804</c:v>
                </c:pt>
                <c:pt idx="4883">
                  <c:v>41805</c:v>
                </c:pt>
                <c:pt idx="4884">
                  <c:v>41806</c:v>
                </c:pt>
                <c:pt idx="4885">
                  <c:v>41807</c:v>
                </c:pt>
                <c:pt idx="4886">
                  <c:v>41808</c:v>
                </c:pt>
                <c:pt idx="4887">
                  <c:v>41809</c:v>
                </c:pt>
                <c:pt idx="4888">
                  <c:v>41810</c:v>
                </c:pt>
                <c:pt idx="4889">
                  <c:v>41811</c:v>
                </c:pt>
                <c:pt idx="4890">
                  <c:v>41812</c:v>
                </c:pt>
                <c:pt idx="4891">
                  <c:v>41813</c:v>
                </c:pt>
                <c:pt idx="4892">
                  <c:v>41814</c:v>
                </c:pt>
                <c:pt idx="4893">
                  <c:v>41815</c:v>
                </c:pt>
                <c:pt idx="4894">
                  <c:v>41816</c:v>
                </c:pt>
                <c:pt idx="4895">
                  <c:v>41817</c:v>
                </c:pt>
                <c:pt idx="4896">
                  <c:v>41818</c:v>
                </c:pt>
                <c:pt idx="4897">
                  <c:v>41819</c:v>
                </c:pt>
                <c:pt idx="4898">
                  <c:v>41820</c:v>
                </c:pt>
                <c:pt idx="4899">
                  <c:v>41821</c:v>
                </c:pt>
                <c:pt idx="4900">
                  <c:v>41822</c:v>
                </c:pt>
                <c:pt idx="4901">
                  <c:v>41823</c:v>
                </c:pt>
                <c:pt idx="4902">
                  <c:v>41824</c:v>
                </c:pt>
                <c:pt idx="4903">
                  <c:v>41825</c:v>
                </c:pt>
                <c:pt idx="4904">
                  <c:v>41826</c:v>
                </c:pt>
                <c:pt idx="4905">
                  <c:v>41827</c:v>
                </c:pt>
                <c:pt idx="4906">
                  <c:v>41828</c:v>
                </c:pt>
                <c:pt idx="4907">
                  <c:v>41829</c:v>
                </c:pt>
                <c:pt idx="4908">
                  <c:v>41830</c:v>
                </c:pt>
                <c:pt idx="4909">
                  <c:v>41831</c:v>
                </c:pt>
                <c:pt idx="4910">
                  <c:v>41832</c:v>
                </c:pt>
                <c:pt idx="4911">
                  <c:v>41833</c:v>
                </c:pt>
                <c:pt idx="4912">
                  <c:v>41834</c:v>
                </c:pt>
                <c:pt idx="4913">
                  <c:v>41835</c:v>
                </c:pt>
                <c:pt idx="4914">
                  <c:v>41836</c:v>
                </c:pt>
                <c:pt idx="4915">
                  <c:v>41837</c:v>
                </c:pt>
                <c:pt idx="4916">
                  <c:v>41838</c:v>
                </c:pt>
                <c:pt idx="4917">
                  <c:v>41839</c:v>
                </c:pt>
                <c:pt idx="4918">
                  <c:v>41840</c:v>
                </c:pt>
                <c:pt idx="4919">
                  <c:v>41841</c:v>
                </c:pt>
                <c:pt idx="4920">
                  <c:v>41842</c:v>
                </c:pt>
                <c:pt idx="4921">
                  <c:v>41843</c:v>
                </c:pt>
                <c:pt idx="4922">
                  <c:v>41844</c:v>
                </c:pt>
                <c:pt idx="4923">
                  <c:v>41845</c:v>
                </c:pt>
                <c:pt idx="4924">
                  <c:v>41846</c:v>
                </c:pt>
                <c:pt idx="4925">
                  <c:v>41847</c:v>
                </c:pt>
                <c:pt idx="4926">
                  <c:v>41848</c:v>
                </c:pt>
                <c:pt idx="4927">
                  <c:v>41849</c:v>
                </c:pt>
                <c:pt idx="4928">
                  <c:v>41850</c:v>
                </c:pt>
                <c:pt idx="4929">
                  <c:v>41851</c:v>
                </c:pt>
                <c:pt idx="4930">
                  <c:v>41852</c:v>
                </c:pt>
                <c:pt idx="4931">
                  <c:v>41853</c:v>
                </c:pt>
                <c:pt idx="4932">
                  <c:v>41854</c:v>
                </c:pt>
                <c:pt idx="4933">
                  <c:v>41855</c:v>
                </c:pt>
                <c:pt idx="4934">
                  <c:v>41856</c:v>
                </c:pt>
                <c:pt idx="4935">
                  <c:v>41857</c:v>
                </c:pt>
                <c:pt idx="4936">
                  <c:v>41858</c:v>
                </c:pt>
                <c:pt idx="4937">
                  <c:v>41859</c:v>
                </c:pt>
                <c:pt idx="4938">
                  <c:v>41860</c:v>
                </c:pt>
                <c:pt idx="4939">
                  <c:v>41861</c:v>
                </c:pt>
                <c:pt idx="4940">
                  <c:v>41862</c:v>
                </c:pt>
                <c:pt idx="4941">
                  <c:v>41863</c:v>
                </c:pt>
                <c:pt idx="4942">
                  <c:v>41864</c:v>
                </c:pt>
                <c:pt idx="4943">
                  <c:v>41865</c:v>
                </c:pt>
                <c:pt idx="4944">
                  <c:v>41866</c:v>
                </c:pt>
                <c:pt idx="4945">
                  <c:v>41867</c:v>
                </c:pt>
                <c:pt idx="4946">
                  <c:v>41868</c:v>
                </c:pt>
                <c:pt idx="4947">
                  <c:v>41869</c:v>
                </c:pt>
                <c:pt idx="4948">
                  <c:v>41870</c:v>
                </c:pt>
                <c:pt idx="4949">
                  <c:v>41871</c:v>
                </c:pt>
                <c:pt idx="4950">
                  <c:v>41872</c:v>
                </c:pt>
                <c:pt idx="4951">
                  <c:v>41873</c:v>
                </c:pt>
                <c:pt idx="4952">
                  <c:v>41874</c:v>
                </c:pt>
                <c:pt idx="4953">
                  <c:v>41875</c:v>
                </c:pt>
                <c:pt idx="4954">
                  <c:v>41876</c:v>
                </c:pt>
                <c:pt idx="4955">
                  <c:v>41877</c:v>
                </c:pt>
                <c:pt idx="4956">
                  <c:v>41878</c:v>
                </c:pt>
                <c:pt idx="4957">
                  <c:v>41879</c:v>
                </c:pt>
                <c:pt idx="4958">
                  <c:v>41880</c:v>
                </c:pt>
                <c:pt idx="4959">
                  <c:v>41881</c:v>
                </c:pt>
                <c:pt idx="4960">
                  <c:v>41882</c:v>
                </c:pt>
                <c:pt idx="4961">
                  <c:v>41883</c:v>
                </c:pt>
                <c:pt idx="4962">
                  <c:v>41884</c:v>
                </c:pt>
                <c:pt idx="4963">
                  <c:v>41885</c:v>
                </c:pt>
                <c:pt idx="4964">
                  <c:v>41886</c:v>
                </c:pt>
                <c:pt idx="4965">
                  <c:v>41887</c:v>
                </c:pt>
                <c:pt idx="4966">
                  <c:v>41888</c:v>
                </c:pt>
                <c:pt idx="4967">
                  <c:v>41889</c:v>
                </c:pt>
                <c:pt idx="4968">
                  <c:v>41890</c:v>
                </c:pt>
                <c:pt idx="4969">
                  <c:v>41891</c:v>
                </c:pt>
                <c:pt idx="4970">
                  <c:v>41892</c:v>
                </c:pt>
                <c:pt idx="4971">
                  <c:v>41893</c:v>
                </c:pt>
                <c:pt idx="4972">
                  <c:v>41894</c:v>
                </c:pt>
                <c:pt idx="4973">
                  <c:v>41895</c:v>
                </c:pt>
                <c:pt idx="4974">
                  <c:v>41896</c:v>
                </c:pt>
                <c:pt idx="4975">
                  <c:v>41897</c:v>
                </c:pt>
                <c:pt idx="4976">
                  <c:v>41898</c:v>
                </c:pt>
                <c:pt idx="4977">
                  <c:v>41899</c:v>
                </c:pt>
                <c:pt idx="4978">
                  <c:v>41900</c:v>
                </c:pt>
                <c:pt idx="4979">
                  <c:v>41901</c:v>
                </c:pt>
                <c:pt idx="4980">
                  <c:v>41902</c:v>
                </c:pt>
                <c:pt idx="4981">
                  <c:v>41903</c:v>
                </c:pt>
                <c:pt idx="4982">
                  <c:v>41904</c:v>
                </c:pt>
                <c:pt idx="4983">
                  <c:v>41905</c:v>
                </c:pt>
                <c:pt idx="4984">
                  <c:v>41906</c:v>
                </c:pt>
                <c:pt idx="4985">
                  <c:v>41907</c:v>
                </c:pt>
                <c:pt idx="4986">
                  <c:v>41908</c:v>
                </c:pt>
                <c:pt idx="4987">
                  <c:v>41909</c:v>
                </c:pt>
                <c:pt idx="4988">
                  <c:v>41910</c:v>
                </c:pt>
                <c:pt idx="4989">
                  <c:v>41911</c:v>
                </c:pt>
                <c:pt idx="4990">
                  <c:v>41912</c:v>
                </c:pt>
                <c:pt idx="4991">
                  <c:v>41913</c:v>
                </c:pt>
                <c:pt idx="4992">
                  <c:v>41914</c:v>
                </c:pt>
                <c:pt idx="4993">
                  <c:v>41915</c:v>
                </c:pt>
                <c:pt idx="4994">
                  <c:v>41916</c:v>
                </c:pt>
                <c:pt idx="4995">
                  <c:v>41917</c:v>
                </c:pt>
                <c:pt idx="4996">
                  <c:v>41918</c:v>
                </c:pt>
                <c:pt idx="4997">
                  <c:v>41919</c:v>
                </c:pt>
                <c:pt idx="4998">
                  <c:v>41920</c:v>
                </c:pt>
                <c:pt idx="4999">
                  <c:v>41921</c:v>
                </c:pt>
                <c:pt idx="5000">
                  <c:v>41922</c:v>
                </c:pt>
                <c:pt idx="5001">
                  <c:v>41923</c:v>
                </c:pt>
                <c:pt idx="5002">
                  <c:v>41924</c:v>
                </c:pt>
                <c:pt idx="5003">
                  <c:v>41925</c:v>
                </c:pt>
                <c:pt idx="5004">
                  <c:v>41926</c:v>
                </c:pt>
                <c:pt idx="5005">
                  <c:v>41927</c:v>
                </c:pt>
                <c:pt idx="5006">
                  <c:v>41928</c:v>
                </c:pt>
                <c:pt idx="5007">
                  <c:v>41929</c:v>
                </c:pt>
                <c:pt idx="5008">
                  <c:v>41930</c:v>
                </c:pt>
                <c:pt idx="5009">
                  <c:v>41931</c:v>
                </c:pt>
                <c:pt idx="5010">
                  <c:v>41932</c:v>
                </c:pt>
                <c:pt idx="5011">
                  <c:v>41933</c:v>
                </c:pt>
                <c:pt idx="5012">
                  <c:v>41934</c:v>
                </c:pt>
                <c:pt idx="5013">
                  <c:v>41935</c:v>
                </c:pt>
                <c:pt idx="5014">
                  <c:v>41936</c:v>
                </c:pt>
                <c:pt idx="5015">
                  <c:v>41937</c:v>
                </c:pt>
                <c:pt idx="5016">
                  <c:v>41938</c:v>
                </c:pt>
                <c:pt idx="5017">
                  <c:v>41939</c:v>
                </c:pt>
                <c:pt idx="5018">
                  <c:v>41940</c:v>
                </c:pt>
                <c:pt idx="5019">
                  <c:v>41941</c:v>
                </c:pt>
                <c:pt idx="5020">
                  <c:v>41942</c:v>
                </c:pt>
                <c:pt idx="5021">
                  <c:v>41943</c:v>
                </c:pt>
                <c:pt idx="5022">
                  <c:v>41944</c:v>
                </c:pt>
                <c:pt idx="5023">
                  <c:v>41945</c:v>
                </c:pt>
                <c:pt idx="5024">
                  <c:v>41946</c:v>
                </c:pt>
                <c:pt idx="5025">
                  <c:v>41947</c:v>
                </c:pt>
                <c:pt idx="5026">
                  <c:v>41948</c:v>
                </c:pt>
                <c:pt idx="5027">
                  <c:v>41949</c:v>
                </c:pt>
                <c:pt idx="5028">
                  <c:v>41950</c:v>
                </c:pt>
                <c:pt idx="5029">
                  <c:v>41951</c:v>
                </c:pt>
                <c:pt idx="5030">
                  <c:v>41952</c:v>
                </c:pt>
                <c:pt idx="5031">
                  <c:v>41953</c:v>
                </c:pt>
                <c:pt idx="5032">
                  <c:v>41954</c:v>
                </c:pt>
                <c:pt idx="5033">
                  <c:v>41955</c:v>
                </c:pt>
                <c:pt idx="5034">
                  <c:v>41956</c:v>
                </c:pt>
                <c:pt idx="5035">
                  <c:v>41957</c:v>
                </c:pt>
                <c:pt idx="5036">
                  <c:v>41958</c:v>
                </c:pt>
                <c:pt idx="5037">
                  <c:v>41959</c:v>
                </c:pt>
                <c:pt idx="5038">
                  <c:v>41960</c:v>
                </c:pt>
                <c:pt idx="5039">
                  <c:v>41961</c:v>
                </c:pt>
                <c:pt idx="5040">
                  <c:v>41962</c:v>
                </c:pt>
                <c:pt idx="5041">
                  <c:v>41963</c:v>
                </c:pt>
                <c:pt idx="5042">
                  <c:v>41964</c:v>
                </c:pt>
                <c:pt idx="5043">
                  <c:v>41965</c:v>
                </c:pt>
                <c:pt idx="5044">
                  <c:v>41966</c:v>
                </c:pt>
                <c:pt idx="5045">
                  <c:v>41967</c:v>
                </c:pt>
                <c:pt idx="5046">
                  <c:v>41968</c:v>
                </c:pt>
                <c:pt idx="5047">
                  <c:v>41969</c:v>
                </c:pt>
                <c:pt idx="5048">
                  <c:v>41970</c:v>
                </c:pt>
                <c:pt idx="5049">
                  <c:v>41971</c:v>
                </c:pt>
                <c:pt idx="5050">
                  <c:v>41972</c:v>
                </c:pt>
                <c:pt idx="5051">
                  <c:v>41973</c:v>
                </c:pt>
                <c:pt idx="5052">
                  <c:v>41974</c:v>
                </c:pt>
                <c:pt idx="5053">
                  <c:v>41975</c:v>
                </c:pt>
                <c:pt idx="5054">
                  <c:v>41976</c:v>
                </c:pt>
                <c:pt idx="5055">
                  <c:v>41977</c:v>
                </c:pt>
                <c:pt idx="5056">
                  <c:v>41978</c:v>
                </c:pt>
                <c:pt idx="5057">
                  <c:v>41979</c:v>
                </c:pt>
                <c:pt idx="5058">
                  <c:v>41980</c:v>
                </c:pt>
                <c:pt idx="5059">
                  <c:v>41981</c:v>
                </c:pt>
                <c:pt idx="5060">
                  <c:v>41982</c:v>
                </c:pt>
                <c:pt idx="5061">
                  <c:v>41983</c:v>
                </c:pt>
                <c:pt idx="5062">
                  <c:v>41984</c:v>
                </c:pt>
                <c:pt idx="5063">
                  <c:v>41985</c:v>
                </c:pt>
                <c:pt idx="5064">
                  <c:v>41986</c:v>
                </c:pt>
                <c:pt idx="5065">
                  <c:v>41987</c:v>
                </c:pt>
                <c:pt idx="5066">
                  <c:v>41988</c:v>
                </c:pt>
                <c:pt idx="5067">
                  <c:v>41989</c:v>
                </c:pt>
                <c:pt idx="5068">
                  <c:v>41990</c:v>
                </c:pt>
                <c:pt idx="5069">
                  <c:v>41991</c:v>
                </c:pt>
                <c:pt idx="5070">
                  <c:v>41992</c:v>
                </c:pt>
                <c:pt idx="5071">
                  <c:v>41993</c:v>
                </c:pt>
                <c:pt idx="5072">
                  <c:v>41994</c:v>
                </c:pt>
                <c:pt idx="5073">
                  <c:v>41995</c:v>
                </c:pt>
                <c:pt idx="5074">
                  <c:v>41996</c:v>
                </c:pt>
                <c:pt idx="5075">
                  <c:v>41997</c:v>
                </c:pt>
                <c:pt idx="5076">
                  <c:v>41998</c:v>
                </c:pt>
                <c:pt idx="5077">
                  <c:v>41999</c:v>
                </c:pt>
                <c:pt idx="5078">
                  <c:v>42000</c:v>
                </c:pt>
                <c:pt idx="5079">
                  <c:v>42001</c:v>
                </c:pt>
                <c:pt idx="5080">
                  <c:v>42002</c:v>
                </c:pt>
                <c:pt idx="5081">
                  <c:v>42003</c:v>
                </c:pt>
                <c:pt idx="5082">
                  <c:v>42004</c:v>
                </c:pt>
                <c:pt idx="5083">
                  <c:v>42005</c:v>
                </c:pt>
                <c:pt idx="5084">
                  <c:v>42006</c:v>
                </c:pt>
                <c:pt idx="5085">
                  <c:v>42007</c:v>
                </c:pt>
                <c:pt idx="5086">
                  <c:v>42008</c:v>
                </c:pt>
                <c:pt idx="5087">
                  <c:v>42009</c:v>
                </c:pt>
                <c:pt idx="5088">
                  <c:v>42010</c:v>
                </c:pt>
                <c:pt idx="5089">
                  <c:v>42011</c:v>
                </c:pt>
                <c:pt idx="5090">
                  <c:v>42012</c:v>
                </c:pt>
                <c:pt idx="5091">
                  <c:v>42013</c:v>
                </c:pt>
                <c:pt idx="5092">
                  <c:v>42014</c:v>
                </c:pt>
                <c:pt idx="5093">
                  <c:v>42015</c:v>
                </c:pt>
                <c:pt idx="5094">
                  <c:v>42016</c:v>
                </c:pt>
                <c:pt idx="5095">
                  <c:v>42017</c:v>
                </c:pt>
                <c:pt idx="5096">
                  <c:v>42018</c:v>
                </c:pt>
                <c:pt idx="5097">
                  <c:v>42019</c:v>
                </c:pt>
                <c:pt idx="5098">
                  <c:v>42020</c:v>
                </c:pt>
                <c:pt idx="5099">
                  <c:v>42021</c:v>
                </c:pt>
                <c:pt idx="5100">
                  <c:v>42022</c:v>
                </c:pt>
                <c:pt idx="5101">
                  <c:v>42023</c:v>
                </c:pt>
                <c:pt idx="5102">
                  <c:v>42024</c:v>
                </c:pt>
                <c:pt idx="5103">
                  <c:v>42025</c:v>
                </c:pt>
                <c:pt idx="5104">
                  <c:v>42026</c:v>
                </c:pt>
                <c:pt idx="5105">
                  <c:v>42027</c:v>
                </c:pt>
                <c:pt idx="5106">
                  <c:v>42028</c:v>
                </c:pt>
                <c:pt idx="5107">
                  <c:v>42029</c:v>
                </c:pt>
                <c:pt idx="5108">
                  <c:v>42030</c:v>
                </c:pt>
                <c:pt idx="5109">
                  <c:v>42031</c:v>
                </c:pt>
                <c:pt idx="5110">
                  <c:v>42032</c:v>
                </c:pt>
                <c:pt idx="5111">
                  <c:v>42033</c:v>
                </c:pt>
                <c:pt idx="5112">
                  <c:v>42034</c:v>
                </c:pt>
                <c:pt idx="5113">
                  <c:v>42035</c:v>
                </c:pt>
                <c:pt idx="5114">
                  <c:v>42036</c:v>
                </c:pt>
                <c:pt idx="5115">
                  <c:v>42037</c:v>
                </c:pt>
                <c:pt idx="5116">
                  <c:v>42038</c:v>
                </c:pt>
                <c:pt idx="5117">
                  <c:v>42039</c:v>
                </c:pt>
                <c:pt idx="5118">
                  <c:v>42040</c:v>
                </c:pt>
                <c:pt idx="5119">
                  <c:v>42041</c:v>
                </c:pt>
                <c:pt idx="5120">
                  <c:v>42042</c:v>
                </c:pt>
                <c:pt idx="5121">
                  <c:v>42043</c:v>
                </c:pt>
                <c:pt idx="5122">
                  <c:v>42044</c:v>
                </c:pt>
                <c:pt idx="5123">
                  <c:v>42045</c:v>
                </c:pt>
                <c:pt idx="5124">
                  <c:v>42046</c:v>
                </c:pt>
                <c:pt idx="5125">
                  <c:v>42047</c:v>
                </c:pt>
                <c:pt idx="5126">
                  <c:v>42048</c:v>
                </c:pt>
                <c:pt idx="5127">
                  <c:v>42049</c:v>
                </c:pt>
                <c:pt idx="5128">
                  <c:v>42050</c:v>
                </c:pt>
                <c:pt idx="5129">
                  <c:v>42051</c:v>
                </c:pt>
                <c:pt idx="5130">
                  <c:v>42052</c:v>
                </c:pt>
                <c:pt idx="5131">
                  <c:v>42053</c:v>
                </c:pt>
                <c:pt idx="5132">
                  <c:v>42054</c:v>
                </c:pt>
                <c:pt idx="5133">
                  <c:v>42055</c:v>
                </c:pt>
                <c:pt idx="5134">
                  <c:v>42056</c:v>
                </c:pt>
                <c:pt idx="5135">
                  <c:v>42057</c:v>
                </c:pt>
                <c:pt idx="5136">
                  <c:v>42058</c:v>
                </c:pt>
                <c:pt idx="5137">
                  <c:v>42059</c:v>
                </c:pt>
                <c:pt idx="5138">
                  <c:v>42060</c:v>
                </c:pt>
                <c:pt idx="5139">
                  <c:v>42061</c:v>
                </c:pt>
                <c:pt idx="5140">
                  <c:v>42062</c:v>
                </c:pt>
                <c:pt idx="5141">
                  <c:v>42063</c:v>
                </c:pt>
                <c:pt idx="5142">
                  <c:v>42064</c:v>
                </c:pt>
                <c:pt idx="5143">
                  <c:v>42065</c:v>
                </c:pt>
                <c:pt idx="5144">
                  <c:v>42066</c:v>
                </c:pt>
                <c:pt idx="5145">
                  <c:v>42067</c:v>
                </c:pt>
                <c:pt idx="5146">
                  <c:v>42068</c:v>
                </c:pt>
                <c:pt idx="5147">
                  <c:v>42069</c:v>
                </c:pt>
                <c:pt idx="5148">
                  <c:v>42070</c:v>
                </c:pt>
                <c:pt idx="5149">
                  <c:v>42071</c:v>
                </c:pt>
                <c:pt idx="5150">
                  <c:v>42072</c:v>
                </c:pt>
                <c:pt idx="5151">
                  <c:v>42073</c:v>
                </c:pt>
                <c:pt idx="5152">
                  <c:v>42074</c:v>
                </c:pt>
                <c:pt idx="5153">
                  <c:v>42075</c:v>
                </c:pt>
                <c:pt idx="5154">
                  <c:v>42076</c:v>
                </c:pt>
                <c:pt idx="5155">
                  <c:v>42077</c:v>
                </c:pt>
                <c:pt idx="5156">
                  <c:v>42078</c:v>
                </c:pt>
                <c:pt idx="5157">
                  <c:v>42079</c:v>
                </c:pt>
                <c:pt idx="5158">
                  <c:v>42080</c:v>
                </c:pt>
                <c:pt idx="5159">
                  <c:v>42081</c:v>
                </c:pt>
                <c:pt idx="5160">
                  <c:v>42082</c:v>
                </c:pt>
                <c:pt idx="5161">
                  <c:v>42083</c:v>
                </c:pt>
                <c:pt idx="5162">
                  <c:v>42084</c:v>
                </c:pt>
                <c:pt idx="5163">
                  <c:v>42085</c:v>
                </c:pt>
                <c:pt idx="5164">
                  <c:v>42086</c:v>
                </c:pt>
                <c:pt idx="5165">
                  <c:v>42087</c:v>
                </c:pt>
                <c:pt idx="5166">
                  <c:v>42088</c:v>
                </c:pt>
                <c:pt idx="5167">
                  <c:v>42089</c:v>
                </c:pt>
                <c:pt idx="5168">
                  <c:v>42090</c:v>
                </c:pt>
                <c:pt idx="5169">
                  <c:v>42091</c:v>
                </c:pt>
                <c:pt idx="5170">
                  <c:v>42092</c:v>
                </c:pt>
                <c:pt idx="5171">
                  <c:v>42093</c:v>
                </c:pt>
                <c:pt idx="5172">
                  <c:v>42094</c:v>
                </c:pt>
                <c:pt idx="5173">
                  <c:v>42095</c:v>
                </c:pt>
                <c:pt idx="5174">
                  <c:v>42096</c:v>
                </c:pt>
                <c:pt idx="5175">
                  <c:v>42097</c:v>
                </c:pt>
                <c:pt idx="5176">
                  <c:v>42098</c:v>
                </c:pt>
                <c:pt idx="5177">
                  <c:v>42099</c:v>
                </c:pt>
                <c:pt idx="5178">
                  <c:v>42100</c:v>
                </c:pt>
                <c:pt idx="5179">
                  <c:v>42101</c:v>
                </c:pt>
                <c:pt idx="5180">
                  <c:v>42102</c:v>
                </c:pt>
                <c:pt idx="5181">
                  <c:v>42103</c:v>
                </c:pt>
                <c:pt idx="5182">
                  <c:v>42104</c:v>
                </c:pt>
                <c:pt idx="5183">
                  <c:v>42105</c:v>
                </c:pt>
                <c:pt idx="5184">
                  <c:v>42106</c:v>
                </c:pt>
                <c:pt idx="5185">
                  <c:v>42107</c:v>
                </c:pt>
                <c:pt idx="5186">
                  <c:v>42108</c:v>
                </c:pt>
                <c:pt idx="5187">
                  <c:v>42109</c:v>
                </c:pt>
                <c:pt idx="5188">
                  <c:v>42110</c:v>
                </c:pt>
                <c:pt idx="5189">
                  <c:v>42111</c:v>
                </c:pt>
                <c:pt idx="5190">
                  <c:v>42112</c:v>
                </c:pt>
                <c:pt idx="5191">
                  <c:v>42113</c:v>
                </c:pt>
                <c:pt idx="5192">
                  <c:v>42114</c:v>
                </c:pt>
                <c:pt idx="5193">
                  <c:v>42115</c:v>
                </c:pt>
                <c:pt idx="5194">
                  <c:v>42116</c:v>
                </c:pt>
                <c:pt idx="5195">
                  <c:v>42117</c:v>
                </c:pt>
                <c:pt idx="5196">
                  <c:v>42118</c:v>
                </c:pt>
                <c:pt idx="5197">
                  <c:v>42119</c:v>
                </c:pt>
                <c:pt idx="5198">
                  <c:v>42120</c:v>
                </c:pt>
                <c:pt idx="5199">
                  <c:v>42121</c:v>
                </c:pt>
                <c:pt idx="5200">
                  <c:v>42122</c:v>
                </c:pt>
                <c:pt idx="5201">
                  <c:v>42123</c:v>
                </c:pt>
                <c:pt idx="5202">
                  <c:v>42124</c:v>
                </c:pt>
                <c:pt idx="5203">
                  <c:v>42125</c:v>
                </c:pt>
                <c:pt idx="5204">
                  <c:v>42126</c:v>
                </c:pt>
                <c:pt idx="5205">
                  <c:v>42127</c:v>
                </c:pt>
                <c:pt idx="5206">
                  <c:v>42128</c:v>
                </c:pt>
                <c:pt idx="5207">
                  <c:v>42129</c:v>
                </c:pt>
                <c:pt idx="5208">
                  <c:v>42130</c:v>
                </c:pt>
                <c:pt idx="5209">
                  <c:v>42131</c:v>
                </c:pt>
                <c:pt idx="5210">
                  <c:v>42132</c:v>
                </c:pt>
                <c:pt idx="5211">
                  <c:v>42133</c:v>
                </c:pt>
                <c:pt idx="5212">
                  <c:v>42134</c:v>
                </c:pt>
                <c:pt idx="5213">
                  <c:v>42135</c:v>
                </c:pt>
                <c:pt idx="5214">
                  <c:v>42136</c:v>
                </c:pt>
                <c:pt idx="5215">
                  <c:v>42137</c:v>
                </c:pt>
                <c:pt idx="5216">
                  <c:v>42138</c:v>
                </c:pt>
                <c:pt idx="5217">
                  <c:v>42139</c:v>
                </c:pt>
                <c:pt idx="5218">
                  <c:v>42140</c:v>
                </c:pt>
                <c:pt idx="5219">
                  <c:v>42141</c:v>
                </c:pt>
                <c:pt idx="5220">
                  <c:v>42142</c:v>
                </c:pt>
                <c:pt idx="5221">
                  <c:v>42143</c:v>
                </c:pt>
                <c:pt idx="5222">
                  <c:v>42144</c:v>
                </c:pt>
                <c:pt idx="5223">
                  <c:v>42145</c:v>
                </c:pt>
                <c:pt idx="5224">
                  <c:v>42146</c:v>
                </c:pt>
                <c:pt idx="5225">
                  <c:v>42147</c:v>
                </c:pt>
                <c:pt idx="5226">
                  <c:v>42148</c:v>
                </c:pt>
                <c:pt idx="5227">
                  <c:v>42149</c:v>
                </c:pt>
                <c:pt idx="5228">
                  <c:v>42150</c:v>
                </c:pt>
                <c:pt idx="5229">
                  <c:v>42151</c:v>
                </c:pt>
                <c:pt idx="5230">
                  <c:v>42152</c:v>
                </c:pt>
                <c:pt idx="5231">
                  <c:v>42153</c:v>
                </c:pt>
                <c:pt idx="5232">
                  <c:v>42154</c:v>
                </c:pt>
                <c:pt idx="5233">
                  <c:v>42155</c:v>
                </c:pt>
                <c:pt idx="5234">
                  <c:v>42156</c:v>
                </c:pt>
                <c:pt idx="5235">
                  <c:v>42157</c:v>
                </c:pt>
                <c:pt idx="5236">
                  <c:v>42158</c:v>
                </c:pt>
                <c:pt idx="5237">
                  <c:v>42159</c:v>
                </c:pt>
                <c:pt idx="5238">
                  <c:v>42160</c:v>
                </c:pt>
                <c:pt idx="5239">
                  <c:v>42161</c:v>
                </c:pt>
                <c:pt idx="5240">
                  <c:v>42162</c:v>
                </c:pt>
                <c:pt idx="5241">
                  <c:v>42163</c:v>
                </c:pt>
                <c:pt idx="5242">
                  <c:v>42164</c:v>
                </c:pt>
                <c:pt idx="5243">
                  <c:v>42165</c:v>
                </c:pt>
                <c:pt idx="5244">
                  <c:v>42166</c:v>
                </c:pt>
                <c:pt idx="5245">
                  <c:v>42167</c:v>
                </c:pt>
                <c:pt idx="5246">
                  <c:v>42168</c:v>
                </c:pt>
                <c:pt idx="5247">
                  <c:v>42169</c:v>
                </c:pt>
                <c:pt idx="5248">
                  <c:v>42170</c:v>
                </c:pt>
                <c:pt idx="5249">
                  <c:v>42171</c:v>
                </c:pt>
                <c:pt idx="5250">
                  <c:v>42172</c:v>
                </c:pt>
                <c:pt idx="5251">
                  <c:v>42173</c:v>
                </c:pt>
                <c:pt idx="5252">
                  <c:v>42174</c:v>
                </c:pt>
                <c:pt idx="5253">
                  <c:v>42175</c:v>
                </c:pt>
                <c:pt idx="5254">
                  <c:v>42176</c:v>
                </c:pt>
                <c:pt idx="5255">
                  <c:v>42177</c:v>
                </c:pt>
                <c:pt idx="5256">
                  <c:v>42178</c:v>
                </c:pt>
                <c:pt idx="5257">
                  <c:v>42179</c:v>
                </c:pt>
                <c:pt idx="5258">
                  <c:v>42180</c:v>
                </c:pt>
                <c:pt idx="5259">
                  <c:v>42181</c:v>
                </c:pt>
                <c:pt idx="5260">
                  <c:v>42182</c:v>
                </c:pt>
                <c:pt idx="5261">
                  <c:v>42183</c:v>
                </c:pt>
                <c:pt idx="5262">
                  <c:v>42184</c:v>
                </c:pt>
                <c:pt idx="5263">
                  <c:v>42185</c:v>
                </c:pt>
                <c:pt idx="5264">
                  <c:v>42186</c:v>
                </c:pt>
                <c:pt idx="5265">
                  <c:v>42187</c:v>
                </c:pt>
                <c:pt idx="5266">
                  <c:v>42188</c:v>
                </c:pt>
                <c:pt idx="5267">
                  <c:v>42189</c:v>
                </c:pt>
                <c:pt idx="5268">
                  <c:v>42190</c:v>
                </c:pt>
                <c:pt idx="5269">
                  <c:v>42191</c:v>
                </c:pt>
                <c:pt idx="5270">
                  <c:v>42192</c:v>
                </c:pt>
                <c:pt idx="5271">
                  <c:v>42193</c:v>
                </c:pt>
                <c:pt idx="5272">
                  <c:v>42194</c:v>
                </c:pt>
                <c:pt idx="5273">
                  <c:v>42195</c:v>
                </c:pt>
                <c:pt idx="5274">
                  <c:v>42196</c:v>
                </c:pt>
                <c:pt idx="5275">
                  <c:v>42197</c:v>
                </c:pt>
                <c:pt idx="5276">
                  <c:v>42198</c:v>
                </c:pt>
                <c:pt idx="5277">
                  <c:v>42199</c:v>
                </c:pt>
                <c:pt idx="5278">
                  <c:v>42200</c:v>
                </c:pt>
                <c:pt idx="5279">
                  <c:v>42201</c:v>
                </c:pt>
                <c:pt idx="5280">
                  <c:v>42202</c:v>
                </c:pt>
                <c:pt idx="5281">
                  <c:v>42203</c:v>
                </c:pt>
                <c:pt idx="5282">
                  <c:v>42204</c:v>
                </c:pt>
                <c:pt idx="5283">
                  <c:v>42205</c:v>
                </c:pt>
                <c:pt idx="5284">
                  <c:v>42206</c:v>
                </c:pt>
                <c:pt idx="5285">
                  <c:v>42207</c:v>
                </c:pt>
                <c:pt idx="5286">
                  <c:v>42208</c:v>
                </c:pt>
                <c:pt idx="5287">
                  <c:v>42209</c:v>
                </c:pt>
                <c:pt idx="5288">
                  <c:v>42210</c:v>
                </c:pt>
                <c:pt idx="5289">
                  <c:v>42211</c:v>
                </c:pt>
                <c:pt idx="5290">
                  <c:v>42212</c:v>
                </c:pt>
                <c:pt idx="5291">
                  <c:v>42213</c:v>
                </c:pt>
                <c:pt idx="5292">
                  <c:v>42214</c:v>
                </c:pt>
                <c:pt idx="5293">
                  <c:v>42215</c:v>
                </c:pt>
                <c:pt idx="5294">
                  <c:v>42216</c:v>
                </c:pt>
                <c:pt idx="5295">
                  <c:v>42217</c:v>
                </c:pt>
                <c:pt idx="5296">
                  <c:v>42218</c:v>
                </c:pt>
                <c:pt idx="5297">
                  <c:v>42219</c:v>
                </c:pt>
                <c:pt idx="5298">
                  <c:v>42220</c:v>
                </c:pt>
                <c:pt idx="5299">
                  <c:v>42221</c:v>
                </c:pt>
                <c:pt idx="5300">
                  <c:v>42222</c:v>
                </c:pt>
                <c:pt idx="5301">
                  <c:v>42223</c:v>
                </c:pt>
                <c:pt idx="5302">
                  <c:v>42224</c:v>
                </c:pt>
                <c:pt idx="5303">
                  <c:v>42225</c:v>
                </c:pt>
                <c:pt idx="5304">
                  <c:v>42226</c:v>
                </c:pt>
                <c:pt idx="5305">
                  <c:v>42227</c:v>
                </c:pt>
                <c:pt idx="5306">
                  <c:v>42228</c:v>
                </c:pt>
                <c:pt idx="5307">
                  <c:v>42229</c:v>
                </c:pt>
                <c:pt idx="5308">
                  <c:v>42230</c:v>
                </c:pt>
                <c:pt idx="5309">
                  <c:v>42231</c:v>
                </c:pt>
                <c:pt idx="5310">
                  <c:v>42232</c:v>
                </c:pt>
                <c:pt idx="5311">
                  <c:v>42233</c:v>
                </c:pt>
                <c:pt idx="5312">
                  <c:v>42234</c:v>
                </c:pt>
                <c:pt idx="5313">
                  <c:v>42235</c:v>
                </c:pt>
                <c:pt idx="5314">
                  <c:v>42236</c:v>
                </c:pt>
                <c:pt idx="5315">
                  <c:v>42237</c:v>
                </c:pt>
                <c:pt idx="5316">
                  <c:v>42238</c:v>
                </c:pt>
                <c:pt idx="5317">
                  <c:v>42239</c:v>
                </c:pt>
                <c:pt idx="5318">
                  <c:v>42240</c:v>
                </c:pt>
                <c:pt idx="5319">
                  <c:v>42241</c:v>
                </c:pt>
                <c:pt idx="5320">
                  <c:v>42242</c:v>
                </c:pt>
                <c:pt idx="5321">
                  <c:v>42243</c:v>
                </c:pt>
                <c:pt idx="5322">
                  <c:v>42244</c:v>
                </c:pt>
                <c:pt idx="5323">
                  <c:v>42245</c:v>
                </c:pt>
                <c:pt idx="5324">
                  <c:v>42246</c:v>
                </c:pt>
                <c:pt idx="5325">
                  <c:v>42247</c:v>
                </c:pt>
                <c:pt idx="5326">
                  <c:v>42248</c:v>
                </c:pt>
                <c:pt idx="5327">
                  <c:v>42249</c:v>
                </c:pt>
                <c:pt idx="5328">
                  <c:v>42250</c:v>
                </c:pt>
                <c:pt idx="5329">
                  <c:v>42251</c:v>
                </c:pt>
                <c:pt idx="5330">
                  <c:v>42252</c:v>
                </c:pt>
                <c:pt idx="5331">
                  <c:v>42253</c:v>
                </c:pt>
                <c:pt idx="5332">
                  <c:v>42254</c:v>
                </c:pt>
                <c:pt idx="5333">
                  <c:v>42255</c:v>
                </c:pt>
                <c:pt idx="5334">
                  <c:v>42256</c:v>
                </c:pt>
                <c:pt idx="5335">
                  <c:v>42257</c:v>
                </c:pt>
                <c:pt idx="5336">
                  <c:v>42258</c:v>
                </c:pt>
                <c:pt idx="5337">
                  <c:v>42259</c:v>
                </c:pt>
                <c:pt idx="5338">
                  <c:v>42260</c:v>
                </c:pt>
                <c:pt idx="5339">
                  <c:v>42261</c:v>
                </c:pt>
                <c:pt idx="5340">
                  <c:v>42262</c:v>
                </c:pt>
                <c:pt idx="5341">
                  <c:v>42263</c:v>
                </c:pt>
                <c:pt idx="5342">
                  <c:v>42264</c:v>
                </c:pt>
                <c:pt idx="5343">
                  <c:v>42265</c:v>
                </c:pt>
                <c:pt idx="5344">
                  <c:v>42266</c:v>
                </c:pt>
                <c:pt idx="5345">
                  <c:v>42267</c:v>
                </c:pt>
                <c:pt idx="5346">
                  <c:v>42268</c:v>
                </c:pt>
                <c:pt idx="5347">
                  <c:v>42269</c:v>
                </c:pt>
                <c:pt idx="5348">
                  <c:v>42270</c:v>
                </c:pt>
                <c:pt idx="5349">
                  <c:v>42271</c:v>
                </c:pt>
                <c:pt idx="5350">
                  <c:v>42272</c:v>
                </c:pt>
                <c:pt idx="5351">
                  <c:v>42273</c:v>
                </c:pt>
                <c:pt idx="5352">
                  <c:v>42274</c:v>
                </c:pt>
                <c:pt idx="5353">
                  <c:v>42275</c:v>
                </c:pt>
                <c:pt idx="5354">
                  <c:v>42276</c:v>
                </c:pt>
                <c:pt idx="5355">
                  <c:v>42277</c:v>
                </c:pt>
                <c:pt idx="5356">
                  <c:v>42278</c:v>
                </c:pt>
                <c:pt idx="5357">
                  <c:v>42279</c:v>
                </c:pt>
                <c:pt idx="5358">
                  <c:v>42280</c:v>
                </c:pt>
                <c:pt idx="5359">
                  <c:v>42281</c:v>
                </c:pt>
                <c:pt idx="5360">
                  <c:v>42282</c:v>
                </c:pt>
                <c:pt idx="5361">
                  <c:v>42283</c:v>
                </c:pt>
                <c:pt idx="5362">
                  <c:v>42284</c:v>
                </c:pt>
                <c:pt idx="5363">
                  <c:v>42285</c:v>
                </c:pt>
                <c:pt idx="5364">
                  <c:v>42286</c:v>
                </c:pt>
                <c:pt idx="5365">
                  <c:v>42287</c:v>
                </c:pt>
                <c:pt idx="5366">
                  <c:v>42288</c:v>
                </c:pt>
                <c:pt idx="5367">
                  <c:v>42289</c:v>
                </c:pt>
                <c:pt idx="5368">
                  <c:v>42290</c:v>
                </c:pt>
                <c:pt idx="5369">
                  <c:v>42291</c:v>
                </c:pt>
                <c:pt idx="5370">
                  <c:v>42292</c:v>
                </c:pt>
                <c:pt idx="5371">
                  <c:v>42293</c:v>
                </c:pt>
                <c:pt idx="5372">
                  <c:v>42294</c:v>
                </c:pt>
                <c:pt idx="5373">
                  <c:v>42295</c:v>
                </c:pt>
                <c:pt idx="5374">
                  <c:v>42296</c:v>
                </c:pt>
                <c:pt idx="5375">
                  <c:v>42297</c:v>
                </c:pt>
                <c:pt idx="5376">
                  <c:v>42298</c:v>
                </c:pt>
                <c:pt idx="5377">
                  <c:v>42299</c:v>
                </c:pt>
                <c:pt idx="5378">
                  <c:v>42300</c:v>
                </c:pt>
                <c:pt idx="5379">
                  <c:v>42301</c:v>
                </c:pt>
                <c:pt idx="5380">
                  <c:v>42302</c:v>
                </c:pt>
                <c:pt idx="5381">
                  <c:v>42303</c:v>
                </c:pt>
                <c:pt idx="5382">
                  <c:v>42304</c:v>
                </c:pt>
                <c:pt idx="5383">
                  <c:v>42305</c:v>
                </c:pt>
                <c:pt idx="5384">
                  <c:v>42306</c:v>
                </c:pt>
                <c:pt idx="5385">
                  <c:v>42307</c:v>
                </c:pt>
                <c:pt idx="5386">
                  <c:v>42308</c:v>
                </c:pt>
                <c:pt idx="5387">
                  <c:v>42309</c:v>
                </c:pt>
                <c:pt idx="5388">
                  <c:v>42310</c:v>
                </c:pt>
                <c:pt idx="5389">
                  <c:v>42311</c:v>
                </c:pt>
                <c:pt idx="5390">
                  <c:v>42312</c:v>
                </c:pt>
                <c:pt idx="5391">
                  <c:v>42313</c:v>
                </c:pt>
                <c:pt idx="5392">
                  <c:v>42314</c:v>
                </c:pt>
                <c:pt idx="5393">
                  <c:v>42315</c:v>
                </c:pt>
                <c:pt idx="5394">
                  <c:v>42316</c:v>
                </c:pt>
                <c:pt idx="5395">
                  <c:v>42317</c:v>
                </c:pt>
                <c:pt idx="5396">
                  <c:v>42318</c:v>
                </c:pt>
                <c:pt idx="5397">
                  <c:v>42319</c:v>
                </c:pt>
                <c:pt idx="5398">
                  <c:v>42320</c:v>
                </c:pt>
                <c:pt idx="5399">
                  <c:v>42321</c:v>
                </c:pt>
                <c:pt idx="5400">
                  <c:v>42322</c:v>
                </c:pt>
                <c:pt idx="5401">
                  <c:v>42323</c:v>
                </c:pt>
                <c:pt idx="5402">
                  <c:v>42324</c:v>
                </c:pt>
                <c:pt idx="5403">
                  <c:v>42325</c:v>
                </c:pt>
                <c:pt idx="5404">
                  <c:v>42326</c:v>
                </c:pt>
                <c:pt idx="5405">
                  <c:v>42327</c:v>
                </c:pt>
                <c:pt idx="5406">
                  <c:v>42328</c:v>
                </c:pt>
                <c:pt idx="5407">
                  <c:v>42329</c:v>
                </c:pt>
                <c:pt idx="5408">
                  <c:v>42330</c:v>
                </c:pt>
                <c:pt idx="5409">
                  <c:v>42331</c:v>
                </c:pt>
                <c:pt idx="5410">
                  <c:v>42332</c:v>
                </c:pt>
                <c:pt idx="5411">
                  <c:v>42333</c:v>
                </c:pt>
                <c:pt idx="5412">
                  <c:v>42334</c:v>
                </c:pt>
                <c:pt idx="5413">
                  <c:v>42335</c:v>
                </c:pt>
                <c:pt idx="5414">
                  <c:v>42336</c:v>
                </c:pt>
                <c:pt idx="5415">
                  <c:v>42337</c:v>
                </c:pt>
                <c:pt idx="5416">
                  <c:v>42338</c:v>
                </c:pt>
                <c:pt idx="5417">
                  <c:v>42339</c:v>
                </c:pt>
                <c:pt idx="5418">
                  <c:v>42340</c:v>
                </c:pt>
                <c:pt idx="5419">
                  <c:v>42341</c:v>
                </c:pt>
                <c:pt idx="5420">
                  <c:v>42342</c:v>
                </c:pt>
                <c:pt idx="5421">
                  <c:v>42343</c:v>
                </c:pt>
                <c:pt idx="5422">
                  <c:v>42344</c:v>
                </c:pt>
                <c:pt idx="5423">
                  <c:v>42345</c:v>
                </c:pt>
                <c:pt idx="5424">
                  <c:v>42346</c:v>
                </c:pt>
                <c:pt idx="5425">
                  <c:v>42347</c:v>
                </c:pt>
                <c:pt idx="5426">
                  <c:v>42348</c:v>
                </c:pt>
                <c:pt idx="5427">
                  <c:v>42349</c:v>
                </c:pt>
                <c:pt idx="5428">
                  <c:v>42350</c:v>
                </c:pt>
                <c:pt idx="5429">
                  <c:v>42351</c:v>
                </c:pt>
                <c:pt idx="5430">
                  <c:v>42352</c:v>
                </c:pt>
                <c:pt idx="5431">
                  <c:v>42353</c:v>
                </c:pt>
                <c:pt idx="5432">
                  <c:v>42354</c:v>
                </c:pt>
                <c:pt idx="5433">
                  <c:v>42355</c:v>
                </c:pt>
                <c:pt idx="5434">
                  <c:v>42356</c:v>
                </c:pt>
                <c:pt idx="5435">
                  <c:v>42357</c:v>
                </c:pt>
                <c:pt idx="5436">
                  <c:v>42358</c:v>
                </c:pt>
                <c:pt idx="5437">
                  <c:v>42359</c:v>
                </c:pt>
                <c:pt idx="5438">
                  <c:v>42360</c:v>
                </c:pt>
                <c:pt idx="5439">
                  <c:v>42361</c:v>
                </c:pt>
                <c:pt idx="5440">
                  <c:v>42362</c:v>
                </c:pt>
                <c:pt idx="5441">
                  <c:v>42363</c:v>
                </c:pt>
                <c:pt idx="5442">
                  <c:v>42364</c:v>
                </c:pt>
                <c:pt idx="5443">
                  <c:v>42365</c:v>
                </c:pt>
                <c:pt idx="5444">
                  <c:v>42366</c:v>
                </c:pt>
                <c:pt idx="5445">
                  <c:v>42367</c:v>
                </c:pt>
                <c:pt idx="5446">
                  <c:v>42368</c:v>
                </c:pt>
                <c:pt idx="5447">
                  <c:v>42369</c:v>
                </c:pt>
                <c:pt idx="5448">
                  <c:v>42370</c:v>
                </c:pt>
                <c:pt idx="5449">
                  <c:v>42371</c:v>
                </c:pt>
                <c:pt idx="5450">
                  <c:v>42372</c:v>
                </c:pt>
                <c:pt idx="5451">
                  <c:v>42373</c:v>
                </c:pt>
                <c:pt idx="5452">
                  <c:v>42374</c:v>
                </c:pt>
                <c:pt idx="5453">
                  <c:v>42375</c:v>
                </c:pt>
                <c:pt idx="5454">
                  <c:v>42376</c:v>
                </c:pt>
                <c:pt idx="5455">
                  <c:v>42377</c:v>
                </c:pt>
                <c:pt idx="5456">
                  <c:v>42378</c:v>
                </c:pt>
                <c:pt idx="5457">
                  <c:v>42379</c:v>
                </c:pt>
                <c:pt idx="5458">
                  <c:v>42380</c:v>
                </c:pt>
                <c:pt idx="5459">
                  <c:v>42381</c:v>
                </c:pt>
                <c:pt idx="5460">
                  <c:v>42382</c:v>
                </c:pt>
                <c:pt idx="5461">
                  <c:v>42383</c:v>
                </c:pt>
                <c:pt idx="5462">
                  <c:v>42384</c:v>
                </c:pt>
                <c:pt idx="5463">
                  <c:v>42385</c:v>
                </c:pt>
                <c:pt idx="5464">
                  <c:v>42386</c:v>
                </c:pt>
                <c:pt idx="5465">
                  <c:v>42387</c:v>
                </c:pt>
                <c:pt idx="5466">
                  <c:v>42388</c:v>
                </c:pt>
                <c:pt idx="5467">
                  <c:v>42389</c:v>
                </c:pt>
                <c:pt idx="5468">
                  <c:v>42390</c:v>
                </c:pt>
                <c:pt idx="5469">
                  <c:v>42391</c:v>
                </c:pt>
                <c:pt idx="5470">
                  <c:v>42392</c:v>
                </c:pt>
                <c:pt idx="5471">
                  <c:v>42393</c:v>
                </c:pt>
                <c:pt idx="5472">
                  <c:v>42394</c:v>
                </c:pt>
                <c:pt idx="5473">
                  <c:v>42395</c:v>
                </c:pt>
                <c:pt idx="5474">
                  <c:v>42396</c:v>
                </c:pt>
                <c:pt idx="5475">
                  <c:v>42397</c:v>
                </c:pt>
                <c:pt idx="5476">
                  <c:v>42398</c:v>
                </c:pt>
                <c:pt idx="5477">
                  <c:v>42399</c:v>
                </c:pt>
                <c:pt idx="5478">
                  <c:v>42400</c:v>
                </c:pt>
                <c:pt idx="5479">
                  <c:v>42401</c:v>
                </c:pt>
                <c:pt idx="5480">
                  <c:v>42402</c:v>
                </c:pt>
                <c:pt idx="5481">
                  <c:v>42403</c:v>
                </c:pt>
                <c:pt idx="5482">
                  <c:v>42404</c:v>
                </c:pt>
                <c:pt idx="5483">
                  <c:v>42405</c:v>
                </c:pt>
                <c:pt idx="5484">
                  <c:v>42406</c:v>
                </c:pt>
                <c:pt idx="5485">
                  <c:v>42407</c:v>
                </c:pt>
                <c:pt idx="5486">
                  <c:v>42408</c:v>
                </c:pt>
                <c:pt idx="5487">
                  <c:v>42409</c:v>
                </c:pt>
                <c:pt idx="5488">
                  <c:v>42410</c:v>
                </c:pt>
                <c:pt idx="5489">
                  <c:v>42411</c:v>
                </c:pt>
                <c:pt idx="5490">
                  <c:v>42412</c:v>
                </c:pt>
                <c:pt idx="5491">
                  <c:v>42413</c:v>
                </c:pt>
                <c:pt idx="5492">
                  <c:v>42414</c:v>
                </c:pt>
                <c:pt idx="5493">
                  <c:v>42415</c:v>
                </c:pt>
                <c:pt idx="5494">
                  <c:v>42416</c:v>
                </c:pt>
                <c:pt idx="5495">
                  <c:v>42417</c:v>
                </c:pt>
                <c:pt idx="5496">
                  <c:v>42418</c:v>
                </c:pt>
                <c:pt idx="5497">
                  <c:v>42419</c:v>
                </c:pt>
                <c:pt idx="5498">
                  <c:v>42420</c:v>
                </c:pt>
                <c:pt idx="5499">
                  <c:v>42421</c:v>
                </c:pt>
                <c:pt idx="5500">
                  <c:v>42422</c:v>
                </c:pt>
                <c:pt idx="5501">
                  <c:v>42423</c:v>
                </c:pt>
                <c:pt idx="5502">
                  <c:v>42424</c:v>
                </c:pt>
                <c:pt idx="5503">
                  <c:v>42425</c:v>
                </c:pt>
                <c:pt idx="5504">
                  <c:v>42426</c:v>
                </c:pt>
                <c:pt idx="5505">
                  <c:v>42427</c:v>
                </c:pt>
                <c:pt idx="5506">
                  <c:v>42428</c:v>
                </c:pt>
                <c:pt idx="5507">
                  <c:v>42429</c:v>
                </c:pt>
                <c:pt idx="5508">
                  <c:v>42430</c:v>
                </c:pt>
                <c:pt idx="5509">
                  <c:v>42431</c:v>
                </c:pt>
                <c:pt idx="5510">
                  <c:v>42432</c:v>
                </c:pt>
                <c:pt idx="5511">
                  <c:v>42433</c:v>
                </c:pt>
                <c:pt idx="5512">
                  <c:v>42434</c:v>
                </c:pt>
                <c:pt idx="5513">
                  <c:v>42435</c:v>
                </c:pt>
                <c:pt idx="5514">
                  <c:v>42436</c:v>
                </c:pt>
                <c:pt idx="5515">
                  <c:v>42437</c:v>
                </c:pt>
                <c:pt idx="5516">
                  <c:v>42438</c:v>
                </c:pt>
                <c:pt idx="5517">
                  <c:v>42439</c:v>
                </c:pt>
                <c:pt idx="5518">
                  <c:v>42440</c:v>
                </c:pt>
                <c:pt idx="5519">
                  <c:v>42441</c:v>
                </c:pt>
                <c:pt idx="5520">
                  <c:v>42442</c:v>
                </c:pt>
                <c:pt idx="5521">
                  <c:v>42443</c:v>
                </c:pt>
                <c:pt idx="5522">
                  <c:v>42444</c:v>
                </c:pt>
                <c:pt idx="5523">
                  <c:v>42445</c:v>
                </c:pt>
                <c:pt idx="5524">
                  <c:v>42446</c:v>
                </c:pt>
                <c:pt idx="5525">
                  <c:v>42447</c:v>
                </c:pt>
                <c:pt idx="5526">
                  <c:v>42448</c:v>
                </c:pt>
                <c:pt idx="5527">
                  <c:v>42449</c:v>
                </c:pt>
                <c:pt idx="5528">
                  <c:v>42450</c:v>
                </c:pt>
                <c:pt idx="5529">
                  <c:v>42451</c:v>
                </c:pt>
                <c:pt idx="5530">
                  <c:v>42452</c:v>
                </c:pt>
                <c:pt idx="5531">
                  <c:v>42453</c:v>
                </c:pt>
                <c:pt idx="5532">
                  <c:v>42454</c:v>
                </c:pt>
                <c:pt idx="5533">
                  <c:v>42455</c:v>
                </c:pt>
                <c:pt idx="5534">
                  <c:v>42456</c:v>
                </c:pt>
                <c:pt idx="5535">
                  <c:v>42457</c:v>
                </c:pt>
                <c:pt idx="5536">
                  <c:v>42458</c:v>
                </c:pt>
                <c:pt idx="5537">
                  <c:v>42459</c:v>
                </c:pt>
                <c:pt idx="5538">
                  <c:v>42460</c:v>
                </c:pt>
                <c:pt idx="5539">
                  <c:v>42461</c:v>
                </c:pt>
                <c:pt idx="5540">
                  <c:v>42462</c:v>
                </c:pt>
                <c:pt idx="5541">
                  <c:v>42463</c:v>
                </c:pt>
                <c:pt idx="5542">
                  <c:v>42464</c:v>
                </c:pt>
                <c:pt idx="5543">
                  <c:v>42465</c:v>
                </c:pt>
                <c:pt idx="5544">
                  <c:v>42466</c:v>
                </c:pt>
                <c:pt idx="5545">
                  <c:v>42467</c:v>
                </c:pt>
                <c:pt idx="5546">
                  <c:v>42468</c:v>
                </c:pt>
                <c:pt idx="5547">
                  <c:v>42469</c:v>
                </c:pt>
                <c:pt idx="5548">
                  <c:v>42470</c:v>
                </c:pt>
                <c:pt idx="5549">
                  <c:v>42471</c:v>
                </c:pt>
                <c:pt idx="5550">
                  <c:v>42472</c:v>
                </c:pt>
                <c:pt idx="5551">
                  <c:v>42473</c:v>
                </c:pt>
                <c:pt idx="5552">
                  <c:v>42474</c:v>
                </c:pt>
                <c:pt idx="5553">
                  <c:v>42475</c:v>
                </c:pt>
                <c:pt idx="5554">
                  <c:v>42476</c:v>
                </c:pt>
                <c:pt idx="5555">
                  <c:v>42477</c:v>
                </c:pt>
                <c:pt idx="5556">
                  <c:v>42478</c:v>
                </c:pt>
                <c:pt idx="5557">
                  <c:v>42479</c:v>
                </c:pt>
                <c:pt idx="5558">
                  <c:v>42480</c:v>
                </c:pt>
                <c:pt idx="5559">
                  <c:v>42481</c:v>
                </c:pt>
                <c:pt idx="5560">
                  <c:v>42482</c:v>
                </c:pt>
                <c:pt idx="5561">
                  <c:v>42483</c:v>
                </c:pt>
                <c:pt idx="5562">
                  <c:v>42484</c:v>
                </c:pt>
                <c:pt idx="5563">
                  <c:v>42485</c:v>
                </c:pt>
                <c:pt idx="5564">
                  <c:v>42486</c:v>
                </c:pt>
                <c:pt idx="5565">
                  <c:v>42487</c:v>
                </c:pt>
                <c:pt idx="5566">
                  <c:v>42488</c:v>
                </c:pt>
                <c:pt idx="5567">
                  <c:v>42489</c:v>
                </c:pt>
                <c:pt idx="5568">
                  <c:v>42490</c:v>
                </c:pt>
                <c:pt idx="5569">
                  <c:v>42491</c:v>
                </c:pt>
                <c:pt idx="5570">
                  <c:v>42492</c:v>
                </c:pt>
                <c:pt idx="5571">
                  <c:v>42493</c:v>
                </c:pt>
                <c:pt idx="5572">
                  <c:v>42494</c:v>
                </c:pt>
                <c:pt idx="5573">
                  <c:v>42495</c:v>
                </c:pt>
                <c:pt idx="5574">
                  <c:v>42496</c:v>
                </c:pt>
                <c:pt idx="5575">
                  <c:v>42497</c:v>
                </c:pt>
                <c:pt idx="5576">
                  <c:v>42498</c:v>
                </c:pt>
                <c:pt idx="5577">
                  <c:v>42499</c:v>
                </c:pt>
                <c:pt idx="5578">
                  <c:v>42500</c:v>
                </c:pt>
                <c:pt idx="5579">
                  <c:v>42501</c:v>
                </c:pt>
                <c:pt idx="5580">
                  <c:v>42502</c:v>
                </c:pt>
                <c:pt idx="5581">
                  <c:v>42503</c:v>
                </c:pt>
                <c:pt idx="5582">
                  <c:v>42504</c:v>
                </c:pt>
                <c:pt idx="5583">
                  <c:v>42505</c:v>
                </c:pt>
                <c:pt idx="5584">
                  <c:v>42506</c:v>
                </c:pt>
                <c:pt idx="5585">
                  <c:v>42507</c:v>
                </c:pt>
                <c:pt idx="5586">
                  <c:v>42508</c:v>
                </c:pt>
                <c:pt idx="5587">
                  <c:v>42509</c:v>
                </c:pt>
                <c:pt idx="5588">
                  <c:v>42510</c:v>
                </c:pt>
                <c:pt idx="5589">
                  <c:v>42511</c:v>
                </c:pt>
                <c:pt idx="5590">
                  <c:v>42512</c:v>
                </c:pt>
                <c:pt idx="5591">
                  <c:v>42513</c:v>
                </c:pt>
                <c:pt idx="5592">
                  <c:v>42514</c:v>
                </c:pt>
                <c:pt idx="5593">
                  <c:v>42515</c:v>
                </c:pt>
                <c:pt idx="5594">
                  <c:v>42516</c:v>
                </c:pt>
                <c:pt idx="5595">
                  <c:v>42517</c:v>
                </c:pt>
                <c:pt idx="5596">
                  <c:v>42518</c:v>
                </c:pt>
                <c:pt idx="5597">
                  <c:v>42519</c:v>
                </c:pt>
                <c:pt idx="5598">
                  <c:v>42520</c:v>
                </c:pt>
                <c:pt idx="5599">
                  <c:v>42521</c:v>
                </c:pt>
                <c:pt idx="5600">
                  <c:v>42522</c:v>
                </c:pt>
                <c:pt idx="5601">
                  <c:v>42523</c:v>
                </c:pt>
                <c:pt idx="5602">
                  <c:v>42524</c:v>
                </c:pt>
                <c:pt idx="5603">
                  <c:v>42525</c:v>
                </c:pt>
                <c:pt idx="5604">
                  <c:v>42526</c:v>
                </c:pt>
                <c:pt idx="5605">
                  <c:v>42527</c:v>
                </c:pt>
                <c:pt idx="5606">
                  <c:v>42528</c:v>
                </c:pt>
                <c:pt idx="5607">
                  <c:v>42529</c:v>
                </c:pt>
                <c:pt idx="5608">
                  <c:v>42530</c:v>
                </c:pt>
                <c:pt idx="5609">
                  <c:v>42531</c:v>
                </c:pt>
                <c:pt idx="5610">
                  <c:v>42532</c:v>
                </c:pt>
                <c:pt idx="5611">
                  <c:v>42533</c:v>
                </c:pt>
                <c:pt idx="5612">
                  <c:v>42534</c:v>
                </c:pt>
                <c:pt idx="5613">
                  <c:v>42535</c:v>
                </c:pt>
                <c:pt idx="5614">
                  <c:v>42536</c:v>
                </c:pt>
                <c:pt idx="5615">
                  <c:v>42537</c:v>
                </c:pt>
                <c:pt idx="5616">
                  <c:v>42538</c:v>
                </c:pt>
                <c:pt idx="5617">
                  <c:v>42539</c:v>
                </c:pt>
                <c:pt idx="5618">
                  <c:v>42540</c:v>
                </c:pt>
                <c:pt idx="5619">
                  <c:v>42541</c:v>
                </c:pt>
                <c:pt idx="5620">
                  <c:v>42542</c:v>
                </c:pt>
                <c:pt idx="5621">
                  <c:v>42543</c:v>
                </c:pt>
                <c:pt idx="5622">
                  <c:v>42544</c:v>
                </c:pt>
                <c:pt idx="5623">
                  <c:v>42545</c:v>
                </c:pt>
                <c:pt idx="5624">
                  <c:v>42546</c:v>
                </c:pt>
                <c:pt idx="5625">
                  <c:v>42547</c:v>
                </c:pt>
                <c:pt idx="5626">
                  <c:v>42548</c:v>
                </c:pt>
                <c:pt idx="5627">
                  <c:v>42549</c:v>
                </c:pt>
                <c:pt idx="5628">
                  <c:v>42550</c:v>
                </c:pt>
                <c:pt idx="5629">
                  <c:v>42551</c:v>
                </c:pt>
                <c:pt idx="5630">
                  <c:v>42552</c:v>
                </c:pt>
                <c:pt idx="5631">
                  <c:v>42553</c:v>
                </c:pt>
                <c:pt idx="5632">
                  <c:v>42554</c:v>
                </c:pt>
                <c:pt idx="5633">
                  <c:v>42555</c:v>
                </c:pt>
                <c:pt idx="5634">
                  <c:v>42556</c:v>
                </c:pt>
                <c:pt idx="5635">
                  <c:v>42557</c:v>
                </c:pt>
                <c:pt idx="5636">
                  <c:v>42558</c:v>
                </c:pt>
                <c:pt idx="5637">
                  <c:v>42559</c:v>
                </c:pt>
                <c:pt idx="5638">
                  <c:v>42560</c:v>
                </c:pt>
                <c:pt idx="5639">
                  <c:v>42561</c:v>
                </c:pt>
                <c:pt idx="5640">
                  <c:v>42562</c:v>
                </c:pt>
                <c:pt idx="5641">
                  <c:v>42563</c:v>
                </c:pt>
                <c:pt idx="5642">
                  <c:v>42564</c:v>
                </c:pt>
                <c:pt idx="5643">
                  <c:v>42565</c:v>
                </c:pt>
                <c:pt idx="5644">
                  <c:v>42566</c:v>
                </c:pt>
                <c:pt idx="5645">
                  <c:v>42567</c:v>
                </c:pt>
                <c:pt idx="5646">
                  <c:v>42568</c:v>
                </c:pt>
                <c:pt idx="5647">
                  <c:v>42569</c:v>
                </c:pt>
                <c:pt idx="5648">
                  <c:v>42570</c:v>
                </c:pt>
                <c:pt idx="5649">
                  <c:v>42571</c:v>
                </c:pt>
                <c:pt idx="5650">
                  <c:v>42572</c:v>
                </c:pt>
                <c:pt idx="5651">
                  <c:v>42573</c:v>
                </c:pt>
                <c:pt idx="5652">
                  <c:v>42574</c:v>
                </c:pt>
                <c:pt idx="5653">
                  <c:v>42575</c:v>
                </c:pt>
                <c:pt idx="5654">
                  <c:v>42576</c:v>
                </c:pt>
                <c:pt idx="5655">
                  <c:v>42577</c:v>
                </c:pt>
                <c:pt idx="5656">
                  <c:v>42578</c:v>
                </c:pt>
                <c:pt idx="5657">
                  <c:v>42579</c:v>
                </c:pt>
                <c:pt idx="5658">
                  <c:v>42580</c:v>
                </c:pt>
                <c:pt idx="5659">
                  <c:v>42581</c:v>
                </c:pt>
                <c:pt idx="5660">
                  <c:v>42582</c:v>
                </c:pt>
                <c:pt idx="5661">
                  <c:v>42583</c:v>
                </c:pt>
                <c:pt idx="5662">
                  <c:v>42584</c:v>
                </c:pt>
                <c:pt idx="5663">
                  <c:v>42585</c:v>
                </c:pt>
                <c:pt idx="5664">
                  <c:v>42586</c:v>
                </c:pt>
                <c:pt idx="5665">
                  <c:v>42587</c:v>
                </c:pt>
                <c:pt idx="5666">
                  <c:v>42588</c:v>
                </c:pt>
                <c:pt idx="5667">
                  <c:v>42589</c:v>
                </c:pt>
                <c:pt idx="5668">
                  <c:v>42590</c:v>
                </c:pt>
                <c:pt idx="5669">
                  <c:v>42591</c:v>
                </c:pt>
                <c:pt idx="5670">
                  <c:v>42592</c:v>
                </c:pt>
                <c:pt idx="5671">
                  <c:v>42593</c:v>
                </c:pt>
                <c:pt idx="5672">
                  <c:v>42594</c:v>
                </c:pt>
                <c:pt idx="5673">
                  <c:v>42595</c:v>
                </c:pt>
                <c:pt idx="5674">
                  <c:v>42596</c:v>
                </c:pt>
                <c:pt idx="5675">
                  <c:v>42597</c:v>
                </c:pt>
                <c:pt idx="5676">
                  <c:v>42598</c:v>
                </c:pt>
                <c:pt idx="5677">
                  <c:v>42599</c:v>
                </c:pt>
                <c:pt idx="5678">
                  <c:v>42600</c:v>
                </c:pt>
                <c:pt idx="5679">
                  <c:v>42601</c:v>
                </c:pt>
                <c:pt idx="5680">
                  <c:v>42602</c:v>
                </c:pt>
                <c:pt idx="5681">
                  <c:v>42603</c:v>
                </c:pt>
                <c:pt idx="5682">
                  <c:v>42604</c:v>
                </c:pt>
                <c:pt idx="5683">
                  <c:v>42605</c:v>
                </c:pt>
                <c:pt idx="5684">
                  <c:v>42606</c:v>
                </c:pt>
                <c:pt idx="5685">
                  <c:v>42607</c:v>
                </c:pt>
                <c:pt idx="5686">
                  <c:v>42608</c:v>
                </c:pt>
                <c:pt idx="5687">
                  <c:v>42609</c:v>
                </c:pt>
                <c:pt idx="5688">
                  <c:v>42610</c:v>
                </c:pt>
                <c:pt idx="5689">
                  <c:v>42611</c:v>
                </c:pt>
                <c:pt idx="5690">
                  <c:v>42612</c:v>
                </c:pt>
                <c:pt idx="5691">
                  <c:v>42613</c:v>
                </c:pt>
                <c:pt idx="5692">
                  <c:v>42614</c:v>
                </c:pt>
                <c:pt idx="5693">
                  <c:v>42615</c:v>
                </c:pt>
                <c:pt idx="5694">
                  <c:v>42616</c:v>
                </c:pt>
                <c:pt idx="5695">
                  <c:v>42617</c:v>
                </c:pt>
                <c:pt idx="5696">
                  <c:v>42618</c:v>
                </c:pt>
                <c:pt idx="5697">
                  <c:v>42619</c:v>
                </c:pt>
                <c:pt idx="5698">
                  <c:v>42620</c:v>
                </c:pt>
                <c:pt idx="5699">
                  <c:v>42621</c:v>
                </c:pt>
                <c:pt idx="5700">
                  <c:v>42622</c:v>
                </c:pt>
                <c:pt idx="5701">
                  <c:v>42623</c:v>
                </c:pt>
                <c:pt idx="5702">
                  <c:v>42624</c:v>
                </c:pt>
                <c:pt idx="5703">
                  <c:v>42625</c:v>
                </c:pt>
                <c:pt idx="5704">
                  <c:v>42626</c:v>
                </c:pt>
                <c:pt idx="5705">
                  <c:v>42627</c:v>
                </c:pt>
                <c:pt idx="5706">
                  <c:v>42628</c:v>
                </c:pt>
                <c:pt idx="5707">
                  <c:v>42629</c:v>
                </c:pt>
                <c:pt idx="5708">
                  <c:v>42630</c:v>
                </c:pt>
                <c:pt idx="5709">
                  <c:v>42631</c:v>
                </c:pt>
                <c:pt idx="5710">
                  <c:v>42632</c:v>
                </c:pt>
                <c:pt idx="5711">
                  <c:v>42633</c:v>
                </c:pt>
                <c:pt idx="5712">
                  <c:v>42634</c:v>
                </c:pt>
                <c:pt idx="5713">
                  <c:v>42635</c:v>
                </c:pt>
                <c:pt idx="5714">
                  <c:v>42636</c:v>
                </c:pt>
                <c:pt idx="5715">
                  <c:v>42637</c:v>
                </c:pt>
                <c:pt idx="5716">
                  <c:v>42638</c:v>
                </c:pt>
                <c:pt idx="5717">
                  <c:v>42639</c:v>
                </c:pt>
                <c:pt idx="5718">
                  <c:v>42640</c:v>
                </c:pt>
                <c:pt idx="5719">
                  <c:v>42641</c:v>
                </c:pt>
                <c:pt idx="5720">
                  <c:v>42642</c:v>
                </c:pt>
                <c:pt idx="5721">
                  <c:v>42643</c:v>
                </c:pt>
                <c:pt idx="5722">
                  <c:v>42644</c:v>
                </c:pt>
                <c:pt idx="5723">
                  <c:v>42645</c:v>
                </c:pt>
                <c:pt idx="5724">
                  <c:v>42646</c:v>
                </c:pt>
                <c:pt idx="5725">
                  <c:v>42647</c:v>
                </c:pt>
                <c:pt idx="5726">
                  <c:v>42648</c:v>
                </c:pt>
                <c:pt idx="5727">
                  <c:v>42649</c:v>
                </c:pt>
                <c:pt idx="5728">
                  <c:v>42650</c:v>
                </c:pt>
                <c:pt idx="5729">
                  <c:v>42651</c:v>
                </c:pt>
                <c:pt idx="5730">
                  <c:v>42652</c:v>
                </c:pt>
                <c:pt idx="5731">
                  <c:v>42653</c:v>
                </c:pt>
                <c:pt idx="5732">
                  <c:v>42654</c:v>
                </c:pt>
                <c:pt idx="5733">
                  <c:v>42655</c:v>
                </c:pt>
                <c:pt idx="5734">
                  <c:v>42656</c:v>
                </c:pt>
                <c:pt idx="5735">
                  <c:v>42657</c:v>
                </c:pt>
                <c:pt idx="5736">
                  <c:v>42658</c:v>
                </c:pt>
                <c:pt idx="5737">
                  <c:v>42659</c:v>
                </c:pt>
                <c:pt idx="5738">
                  <c:v>42660</c:v>
                </c:pt>
                <c:pt idx="5739">
                  <c:v>42661</c:v>
                </c:pt>
                <c:pt idx="5740">
                  <c:v>42662</c:v>
                </c:pt>
                <c:pt idx="5741">
                  <c:v>42663</c:v>
                </c:pt>
                <c:pt idx="5742">
                  <c:v>42664</c:v>
                </c:pt>
                <c:pt idx="5743">
                  <c:v>42665</c:v>
                </c:pt>
                <c:pt idx="5744">
                  <c:v>42666</c:v>
                </c:pt>
                <c:pt idx="5745">
                  <c:v>42667</c:v>
                </c:pt>
                <c:pt idx="5746">
                  <c:v>42668</c:v>
                </c:pt>
                <c:pt idx="5747">
                  <c:v>42669</c:v>
                </c:pt>
                <c:pt idx="5748">
                  <c:v>42670</c:v>
                </c:pt>
                <c:pt idx="5749">
                  <c:v>42671</c:v>
                </c:pt>
                <c:pt idx="5750">
                  <c:v>42672</c:v>
                </c:pt>
                <c:pt idx="5751">
                  <c:v>42673</c:v>
                </c:pt>
                <c:pt idx="5752">
                  <c:v>42674</c:v>
                </c:pt>
                <c:pt idx="5753">
                  <c:v>42675</c:v>
                </c:pt>
                <c:pt idx="5754">
                  <c:v>42676</c:v>
                </c:pt>
                <c:pt idx="5755">
                  <c:v>42677</c:v>
                </c:pt>
                <c:pt idx="5756">
                  <c:v>42678</c:v>
                </c:pt>
                <c:pt idx="5757">
                  <c:v>42679</c:v>
                </c:pt>
                <c:pt idx="5758">
                  <c:v>42680</c:v>
                </c:pt>
                <c:pt idx="5759">
                  <c:v>42681</c:v>
                </c:pt>
                <c:pt idx="5760">
                  <c:v>42682</c:v>
                </c:pt>
                <c:pt idx="5761">
                  <c:v>42683</c:v>
                </c:pt>
                <c:pt idx="5762">
                  <c:v>42684</c:v>
                </c:pt>
                <c:pt idx="5763">
                  <c:v>42685</c:v>
                </c:pt>
                <c:pt idx="5764">
                  <c:v>42686</c:v>
                </c:pt>
                <c:pt idx="5765">
                  <c:v>42687</c:v>
                </c:pt>
                <c:pt idx="5766">
                  <c:v>42688</c:v>
                </c:pt>
                <c:pt idx="5767">
                  <c:v>42689</c:v>
                </c:pt>
                <c:pt idx="5768">
                  <c:v>42690</c:v>
                </c:pt>
                <c:pt idx="5769">
                  <c:v>42691</c:v>
                </c:pt>
                <c:pt idx="5770">
                  <c:v>42692</c:v>
                </c:pt>
                <c:pt idx="5771">
                  <c:v>42693</c:v>
                </c:pt>
                <c:pt idx="5772">
                  <c:v>42694</c:v>
                </c:pt>
                <c:pt idx="5773">
                  <c:v>42695</c:v>
                </c:pt>
                <c:pt idx="5774">
                  <c:v>42696</c:v>
                </c:pt>
                <c:pt idx="5775">
                  <c:v>42697</c:v>
                </c:pt>
                <c:pt idx="5776">
                  <c:v>42698</c:v>
                </c:pt>
                <c:pt idx="5777">
                  <c:v>42699</c:v>
                </c:pt>
                <c:pt idx="5778">
                  <c:v>42700</c:v>
                </c:pt>
                <c:pt idx="5779">
                  <c:v>42701</c:v>
                </c:pt>
                <c:pt idx="5780">
                  <c:v>42702</c:v>
                </c:pt>
                <c:pt idx="5781">
                  <c:v>42703</c:v>
                </c:pt>
                <c:pt idx="5782">
                  <c:v>42704</c:v>
                </c:pt>
                <c:pt idx="5783">
                  <c:v>42705</c:v>
                </c:pt>
                <c:pt idx="5784">
                  <c:v>42706</c:v>
                </c:pt>
                <c:pt idx="5785">
                  <c:v>42707</c:v>
                </c:pt>
                <c:pt idx="5786">
                  <c:v>42708</c:v>
                </c:pt>
                <c:pt idx="5787">
                  <c:v>42709</c:v>
                </c:pt>
                <c:pt idx="5788">
                  <c:v>42710</c:v>
                </c:pt>
                <c:pt idx="5789">
                  <c:v>42711</c:v>
                </c:pt>
                <c:pt idx="5790">
                  <c:v>42712</c:v>
                </c:pt>
                <c:pt idx="5791">
                  <c:v>42713</c:v>
                </c:pt>
                <c:pt idx="5792">
                  <c:v>42714</c:v>
                </c:pt>
                <c:pt idx="5793">
                  <c:v>42715</c:v>
                </c:pt>
                <c:pt idx="5794">
                  <c:v>42716</c:v>
                </c:pt>
                <c:pt idx="5795">
                  <c:v>42717</c:v>
                </c:pt>
                <c:pt idx="5796">
                  <c:v>42718</c:v>
                </c:pt>
                <c:pt idx="5797">
                  <c:v>42719</c:v>
                </c:pt>
                <c:pt idx="5798">
                  <c:v>42720</c:v>
                </c:pt>
                <c:pt idx="5799">
                  <c:v>42721</c:v>
                </c:pt>
                <c:pt idx="5800">
                  <c:v>42722</c:v>
                </c:pt>
                <c:pt idx="5801">
                  <c:v>42723</c:v>
                </c:pt>
                <c:pt idx="5802">
                  <c:v>42724</c:v>
                </c:pt>
                <c:pt idx="5803">
                  <c:v>42725</c:v>
                </c:pt>
                <c:pt idx="5804">
                  <c:v>42726</c:v>
                </c:pt>
                <c:pt idx="5805">
                  <c:v>42727</c:v>
                </c:pt>
                <c:pt idx="5806">
                  <c:v>42728</c:v>
                </c:pt>
                <c:pt idx="5807">
                  <c:v>42729</c:v>
                </c:pt>
                <c:pt idx="5808">
                  <c:v>42730</c:v>
                </c:pt>
                <c:pt idx="5809">
                  <c:v>42731</c:v>
                </c:pt>
                <c:pt idx="5810">
                  <c:v>42732</c:v>
                </c:pt>
                <c:pt idx="5811">
                  <c:v>42733</c:v>
                </c:pt>
                <c:pt idx="5812">
                  <c:v>42734</c:v>
                </c:pt>
                <c:pt idx="5813">
                  <c:v>42735</c:v>
                </c:pt>
                <c:pt idx="5814">
                  <c:v>42736</c:v>
                </c:pt>
                <c:pt idx="5815">
                  <c:v>42737</c:v>
                </c:pt>
                <c:pt idx="5816">
                  <c:v>42738</c:v>
                </c:pt>
                <c:pt idx="5817">
                  <c:v>42739</c:v>
                </c:pt>
                <c:pt idx="5818">
                  <c:v>42740</c:v>
                </c:pt>
                <c:pt idx="5819">
                  <c:v>42741</c:v>
                </c:pt>
                <c:pt idx="5820">
                  <c:v>42742</c:v>
                </c:pt>
                <c:pt idx="5821">
                  <c:v>42743</c:v>
                </c:pt>
                <c:pt idx="5822">
                  <c:v>42744</c:v>
                </c:pt>
                <c:pt idx="5823">
                  <c:v>42745</c:v>
                </c:pt>
                <c:pt idx="5824">
                  <c:v>42746</c:v>
                </c:pt>
                <c:pt idx="5825">
                  <c:v>42747</c:v>
                </c:pt>
                <c:pt idx="5826">
                  <c:v>42748</c:v>
                </c:pt>
                <c:pt idx="5827">
                  <c:v>42749</c:v>
                </c:pt>
                <c:pt idx="5828">
                  <c:v>42750</c:v>
                </c:pt>
                <c:pt idx="5829">
                  <c:v>42751</c:v>
                </c:pt>
                <c:pt idx="5830">
                  <c:v>42752</c:v>
                </c:pt>
                <c:pt idx="5831">
                  <c:v>42753</c:v>
                </c:pt>
                <c:pt idx="5832">
                  <c:v>42754</c:v>
                </c:pt>
                <c:pt idx="5833">
                  <c:v>42755</c:v>
                </c:pt>
                <c:pt idx="5834">
                  <c:v>42756</c:v>
                </c:pt>
                <c:pt idx="5835">
                  <c:v>42757</c:v>
                </c:pt>
                <c:pt idx="5836">
                  <c:v>42758</c:v>
                </c:pt>
                <c:pt idx="5837">
                  <c:v>42759</c:v>
                </c:pt>
                <c:pt idx="5838">
                  <c:v>42760</c:v>
                </c:pt>
                <c:pt idx="5839">
                  <c:v>42761</c:v>
                </c:pt>
                <c:pt idx="5840">
                  <c:v>42762</c:v>
                </c:pt>
                <c:pt idx="5841">
                  <c:v>42763</c:v>
                </c:pt>
                <c:pt idx="5842">
                  <c:v>42764</c:v>
                </c:pt>
                <c:pt idx="5843">
                  <c:v>42765</c:v>
                </c:pt>
                <c:pt idx="5844">
                  <c:v>42766</c:v>
                </c:pt>
                <c:pt idx="5845">
                  <c:v>42767</c:v>
                </c:pt>
                <c:pt idx="5846">
                  <c:v>42768</c:v>
                </c:pt>
                <c:pt idx="5847">
                  <c:v>42769</c:v>
                </c:pt>
                <c:pt idx="5848">
                  <c:v>42770</c:v>
                </c:pt>
                <c:pt idx="5849">
                  <c:v>42771</c:v>
                </c:pt>
                <c:pt idx="5850">
                  <c:v>42772</c:v>
                </c:pt>
                <c:pt idx="5851">
                  <c:v>42773</c:v>
                </c:pt>
                <c:pt idx="5852">
                  <c:v>42774</c:v>
                </c:pt>
                <c:pt idx="5853">
                  <c:v>42775</c:v>
                </c:pt>
                <c:pt idx="5854">
                  <c:v>42776</c:v>
                </c:pt>
                <c:pt idx="5855">
                  <c:v>42777</c:v>
                </c:pt>
                <c:pt idx="5856">
                  <c:v>42778</c:v>
                </c:pt>
                <c:pt idx="5857">
                  <c:v>42779</c:v>
                </c:pt>
                <c:pt idx="5858">
                  <c:v>42780</c:v>
                </c:pt>
                <c:pt idx="5859">
                  <c:v>42781</c:v>
                </c:pt>
                <c:pt idx="5860">
                  <c:v>42782</c:v>
                </c:pt>
                <c:pt idx="5861">
                  <c:v>42783</c:v>
                </c:pt>
                <c:pt idx="5862">
                  <c:v>42784</c:v>
                </c:pt>
                <c:pt idx="5863">
                  <c:v>42785</c:v>
                </c:pt>
                <c:pt idx="5864">
                  <c:v>42786</c:v>
                </c:pt>
                <c:pt idx="5865">
                  <c:v>42787</c:v>
                </c:pt>
                <c:pt idx="5866">
                  <c:v>42788</c:v>
                </c:pt>
                <c:pt idx="5867">
                  <c:v>42789</c:v>
                </c:pt>
                <c:pt idx="5868">
                  <c:v>42790</c:v>
                </c:pt>
                <c:pt idx="5869">
                  <c:v>42791</c:v>
                </c:pt>
                <c:pt idx="5870">
                  <c:v>42792</c:v>
                </c:pt>
                <c:pt idx="5871">
                  <c:v>42793</c:v>
                </c:pt>
                <c:pt idx="5872">
                  <c:v>42794</c:v>
                </c:pt>
                <c:pt idx="5873">
                  <c:v>42795</c:v>
                </c:pt>
                <c:pt idx="5874">
                  <c:v>42796</c:v>
                </c:pt>
                <c:pt idx="5875">
                  <c:v>42797</c:v>
                </c:pt>
                <c:pt idx="5876">
                  <c:v>42798</c:v>
                </c:pt>
                <c:pt idx="5877">
                  <c:v>42799</c:v>
                </c:pt>
                <c:pt idx="5878">
                  <c:v>42800</c:v>
                </c:pt>
                <c:pt idx="5879">
                  <c:v>42801</c:v>
                </c:pt>
                <c:pt idx="5880">
                  <c:v>42802</c:v>
                </c:pt>
                <c:pt idx="5881">
                  <c:v>42803</c:v>
                </c:pt>
                <c:pt idx="5882">
                  <c:v>42804</c:v>
                </c:pt>
                <c:pt idx="5883">
                  <c:v>42805</c:v>
                </c:pt>
                <c:pt idx="5884">
                  <c:v>42806</c:v>
                </c:pt>
                <c:pt idx="5885">
                  <c:v>42807</c:v>
                </c:pt>
                <c:pt idx="5886">
                  <c:v>42808</c:v>
                </c:pt>
                <c:pt idx="5887">
                  <c:v>42809</c:v>
                </c:pt>
                <c:pt idx="5888">
                  <c:v>42810</c:v>
                </c:pt>
                <c:pt idx="5889">
                  <c:v>42811</c:v>
                </c:pt>
                <c:pt idx="5890">
                  <c:v>42812</c:v>
                </c:pt>
                <c:pt idx="5891">
                  <c:v>42813</c:v>
                </c:pt>
                <c:pt idx="5892">
                  <c:v>42814</c:v>
                </c:pt>
                <c:pt idx="5893">
                  <c:v>42815</c:v>
                </c:pt>
                <c:pt idx="5894">
                  <c:v>42816</c:v>
                </c:pt>
                <c:pt idx="5895">
                  <c:v>42817</c:v>
                </c:pt>
                <c:pt idx="5896">
                  <c:v>42818</c:v>
                </c:pt>
                <c:pt idx="5897">
                  <c:v>42819</c:v>
                </c:pt>
                <c:pt idx="5898">
                  <c:v>42820</c:v>
                </c:pt>
                <c:pt idx="5899">
                  <c:v>42821</c:v>
                </c:pt>
                <c:pt idx="5900">
                  <c:v>42822</c:v>
                </c:pt>
                <c:pt idx="5901">
                  <c:v>42823</c:v>
                </c:pt>
                <c:pt idx="5902">
                  <c:v>42824</c:v>
                </c:pt>
                <c:pt idx="5903">
                  <c:v>42825</c:v>
                </c:pt>
                <c:pt idx="5904">
                  <c:v>42826</c:v>
                </c:pt>
                <c:pt idx="5905">
                  <c:v>42827</c:v>
                </c:pt>
                <c:pt idx="5906">
                  <c:v>42828</c:v>
                </c:pt>
                <c:pt idx="5907">
                  <c:v>42829</c:v>
                </c:pt>
                <c:pt idx="5908">
                  <c:v>42830</c:v>
                </c:pt>
                <c:pt idx="5909">
                  <c:v>42831</c:v>
                </c:pt>
                <c:pt idx="5910">
                  <c:v>42832</c:v>
                </c:pt>
                <c:pt idx="5911">
                  <c:v>42833</c:v>
                </c:pt>
                <c:pt idx="5912">
                  <c:v>42834</c:v>
                </c:pt>
                <c:pt idx="5913">
                  <c:v>42835</c:v>
                </c:pt>
                <c:pt idx="5914">
                  <c:v>42836</c:v>
                </c:pt>
                <c:pt idx="5915">
                  <c:v>42837</c:v>
                </c:pt>
                <c:pt idx="5916">
                  <c:v>42838</c:v>
                </c:pt>
                <c:pt idx="5917">
                  <c:v>42839</c:v>
                </c:pt>
                <c:pt idx="5918">
                  <c:v>42840</c:v>
                </c:pt>
                <c:pt idx="5919">
                  <c:v>42841</c:v>
                </c:pt>
                <c:pt idx="5920">
                  <c:v>42842</c:v>
                </c:pt>
                <c:pt idx="5921">
                  <c:v>42843</c:v>
                </c:pt>
                <c:pt idx="5922">
                  <c:v>42844</c:v>
                </c:pt>
                <c:pt idx="5923">
                  <c:v>42845</c:v>
                </c:pt>
                <c:pt idx="5924">
                  <c:v>42846</c:v>
                </c:pt>
                <c:pt idx="5925">
                  <c:v>42847</c:v>
                </c:pt>
                <c:pt idx="5926">
                  <c:v>42848</c:v>
                </c:pt>
                <c:pt idx="5927">
                  <c:v>42849</c:v>
                </c:pt>
                <c:pt idx="5928">
                  <c:v>42850</c:v>
                </c:pt>
                <c:pt idx="5929">
                  <c:v>42851</c:v>
                </c:pt>
                <c:pt idx="5930">
                  <c:v>42852</c:v>
                </c:pt>
                <c:pt idx="5931">
                  <c:v>42853</c:v>
                </c:pt>
                <c:pt idx="5932">
                  <c:v>42854</c:v>
                </c:pt>
                <c:pt idx="5933">
                  <c:v>42855</c:v>
                </c:pt>
                <c:pt idx="5934">
                  <c:v>42856</c:v>
                </c:pt>
                <c:pt idx="5935">
                  <c:v>42857</c:v>
                </c:pt>
                <c:pt idx="5936">
                  <c:v>42858</c:v>
                </c:pt>
                <c:pt idx="5937">
                  <c:v>42859</c:v>
                </c:pt>
                <c:pt idx="5938">
                  <c:v>42860</c:v>
                </c:pt>
                <c:pt idx="5939">
                  <c:v>42861</c:v>
                </c:pt>
                <c:pt idx="5940">
                  <c:v>42862</c:v>
                </c:pt>
                <c:pt idx="5941">
                  <c:v>42863</c:v>
                </c:pt>
                <c:pt idx="5942">
                  <c:v>42864</c:v>
                </c:pt>
                <c:pt idx="5943">
                  <c:v>42865</c:v>
                </c:pt>
                <c:pt idx="5944">
                  <c:v>42866</c:v>
                </c:pt>
                <c:pt idx="5945">
                  <c:v>42867</c:v>
                </c:pt>
                <c:pt idx="5946">
                  <c:v>42868</c:v>
                </c:pt>
                <c:pt idx="5947">
                  <c:v>42869</c:v>
                </c:pt>
                <c:pt idx="5948">
                  <c:v>42870</c:v>
                </c:pt>
                <c:pt idx="5949">
                  <c:v>42871</c:v>
                </c:pt>
                <c:pt idx="5950">
                  <c:v>42872</c:v>
                </c:pt>
                <c:pt idx="5951">
                  <c:v>42873</c:v>
                </c:pt>
                <c:pt idx="5952">
                  <c:v>42874</c:v>
                </c:pt>
                <c:pt idx="5953">
                  <c:v>42875</c:v>
                </c:pt>
                <c:pt idx="5954">
                  <c:v>42876</c:v>
                </c:pt>
                <c:pt idx="5955">
                  <c:v>42877</c:v>
                </c:pt>
                <c:pt idx="5956">
                  <c:v>42878</c:v>
                </c:pt>
                <c:pt idx="5957">
                  <c:v>42879</c:v>
                </c:pt>
                <c:pt idx="5958">
                  <c:v>42880</c:v>
                </c:pt>
                <c:pt idx="5959">
                  <c:v>42881</c:v>
                </c:pt>
                <c:pt idx="5960">
                  <c:v>42882</c:v>
                </c:pt>
                <c:pt idx="5961">
                  <c:v>42883</c:v>
                </c:pt>
                <c:pt idx="5962">
                  <c:v>42884</c:v>
                </c:pt>
                <c:pt idx="5963">
                  <c:v>42885</c:v>
                </c:pt>
                <c:pt idx="5964">
                  <c:v>42886</c:v>
                </c:pt>
                <c:pt idx="5965">
                  <c:v>42887</c:v>
                </c:pt>
                <c:pt idx="5966">
                  <c:v>42888</c:v>
                </c:pt>
                <c:pt idx="5967">
                  <c:v>42889</c:v>
                </c:pt>
                <c:pt idx="5968">
                  <c:v>42890</c:v>
                </c:pt>
                <c:pt idx="5969">
                  <c:v>42891</c:v>
                </c:pt>
                <c:pt idx="5970">
                  <c:v>42892</c:v>
                </c:pt>
                <c:pt idx="5971">
                  <c:v>42893</c:v>
                </c:pt>
                <c:pt idx="5972">
                  <c:v>42894</c:v>
                </c:pt>
                <c:pt idx="5973">
                  <c:v>42895</c:v>
                </c:pt>
                <c:pt idx="5974">
                  <c:v>42896</c:v>
                </c:pt>
                <c:pt idx="5975">
                  <c:v>42897</c:v>
                </c:pt>
                <c:pt idx="5976">
                  <c:v>42898</c:v>
                </c:pt>
                <c:pt idx="5977">
                  <c:v>42899</c:v>
                </c:pt>
                <c:pt idx="5978">
                  <c:v>42900</c:v>
                </c:pt>
                <c:pt idx="5979">
                  <c:v>42901</c:v>
                </c:pt>
                <c:pt idx="5980">
                  <c:v>42902</c:v>
                </c:pt>
                <c:pt idx="5981">
                  <c:v>42903</c:v>
                </c:pt>
                <c:pt idx="5982">
                  <c:v>42904</c:v>
                </c:pt>
                <c:pt idx="5983">
                  <c:v>42905</c:v>
                </c:pt>
                <c:pt idx="5984">
                  <c:v>42906</c:v>
                </c:pt>
                <c:pt idx="5985">
                  <c:v>42907</c:v>
                </c:pt>
                <c:pt idx="5986">
                  <c:v>42908</c:v>
                </c:pt>
                <c:pt idx="5987">
                  <c:v>42909</c:v>
                </c:pt>
                <c:pt idx="5988">
                  <c:v>42910</c:v>
                </c:pt>
                <c:pt idx="5989">
                  <c:v>42911</c:v>
                </c:pt>
                <c:pt idx="5990">
                  <c:v>42912</c:v>
                </c:pt>
                <c:pt idx="5991">
                  <c:v>42913</c:v>
                </c:pt>
                <c:pt idx="5992">
                  <c:v>42914</c:v>
                </c:pt>
                <c:pt idx="5993">
                  <c:v>42915</c:v>
                </c:pt>
                <c:pt idx="5994">
                  <c:v>42916</c:v>
                </c:pt>
                <c:pt idx="5995">
                  <c:v>42917</c:v>
                </c:pt>
                <c:pt idx="5996">
                  <c:v>42918</c:v>
                </c:pt>
                <c:pt idx="5997">
                  <c:v>42919</c:v>
                </c:pt>
                <c:pt idx="5998">
                  <c:v>42920</c:v>
                </c:pt>
                <c:pt idx="5999">
                  <c:v>42921</c:v>
                </c:pt>
                <c:pt idx="6000">
                  <c:v>42922</c:v>
                </c:pt>
                <c:pt idx="6001">
                  <c:v>42923</c:v>
                </c:pt>
                <c:pt idx="6002">
                  <c:v>42924</c:v>
                </c:pt>
                <c:pt idx="6003">
                  <c:v>42925</c:v>
                </c:pt>
                <c:pt idx="6004">
                  <c:v>42926</c:v>
                </c:pt>
                <c:pt idx="6005">
                  <c:v>42927</c:v>
                </c:pt>
                <c:pt idx="6006">
                  <c:v>42928</c:v>
                </c:pt>
                <c:pt idx="6007">
                  <c:v>42929</c:v>
                </c:pt>
                <c:pt idx="6008">
                  <c:v>42930</c:v>
                </c:pt>
                <c:pt idx="6009">
                  <c:v>42931</c:v>
                </c:pt>
                <c:pt idx="6010">
                  <c:v>42932</c:v>
                </c:pt>
                <c:pt idx="6011">
                  <c:v>42933</c:v>
                </c:pt>
                <c:pt idx="6012">
                  <c:v>42934</c:v>
                </c:pt>
                <c:pt idx="6013">
                  <c:v>42935</c:v>
                </c:pt>
                <c:pt idx="6014">
                  <c:v>42936</c:v>
                </c:pt>
                <c:pt idx="6015">
                  <c:v>42937</c:v>
                </c:pt>
                <c:pt idx="6016">
                  <c:v>42938</c:v>
                </c:pt>
                <c:pt idx="6017">
                  <c:v>42939</c:v>
                </c:pt>
                <c:pt idx="6018">
                  <c:v>42940</c:v>
                </c:pt>
                <c:pt idx="6019">
                  <c:v>42941</c:v>
                </c:pt>
                <c:pt idx="6020">
                  <c:v>42942</c:v>
                </c:pt>
                <c:pt idx="6021">
                  <c:v>42943</c:v>
                </c:pt>
                <c:pt idx="6022">
                  <c:v>42944</c:v>
                </c:pt>
                <c:pt idx="6023">
                  <c:v>42945</c:v>
                </c:pt>
                <c:pt idx="6024">
                  <c:v>42946</c:v>
                </c:pt>
                <c:pt idx="6025">
                  <c:v>42947</c:v>
                </c:pt>
                <c:pt idx="6026">
                  <c:v>42948</c:v>
                </c:pt>
                <c:pt idx="6027">
                  <c:v>42949</c:v>
                </c:pt>
                <c:pt idx="6028">
                  <c:v>42950</c:v>
                </c:pt>
                <c:pt idx="6029">
                  <c:v>42951</c:v>
                </c:pt>
                <c:pt idx="6030">
                  <c:v>42952</c:v>
                </c:pt>
                <c:pt idx="6031">
                  <c:v>42953</c:v>
                </c:pt>
                <c:pt idx="6032">
                  <c:v>42954</c:v>
                </c:pt>
                <c:pt idx="6033">
                  <c:v>42955</c:v>
                </c:pt>
                <c:pt idx="6034">
                  <c:v>42956</c:v>
                </c:pt>
                <c:pt idx="6035">
                  <c:v>42957</c:v>
                </c:pt>
                <c:pt idx="6036">
                  <c:v>42958</c:v>
                </c:pt>
                <c:pt idx="6037">
                  <c:v>42959</c:v>
                </c:pt>
                <c:pt idx="6038">
                  <c:v>42960</c:v>
                </c:pt>
                <c:pt idx="6039">
                  <c:v>42961</c:v>
                </c:pt>
                <c:pt idx="6040">
                  <c:v>42962</c:v>
                </c:pt>
                <c:pt idx="6041">
                  <c:v>42963</c:v>
                </c:pt>
                <c:pt idx="6042">
                  <c:v>42964</c:v>
                </c:pt>
                <c:pt idx="6043">
                  <c:v>42965</c:v>
                </c:pt>
                <c:pt idx="6044">
                  <c:v>42966</c:v>
                </c:pt>
                <c:pt idx="6045">
                  <c:v>42967</c:v>
                </c:pt>
                <c:pt idx="6046">
                  <c:v>42968</c:v>
                </c:pt>
                <c:pt idx="6047">
                  <c:v>42969</c:v>
                </c:pt>
                <c:pt idx="6048">
                  <c:v>42970</c:v>
                </c:pt>
                <c:pt idx="6049">
                  <c:v>42971</c:v>
                </c:pt>
                <c:pt idx="6050">
                  <c:v>42972</c:v>
                </c:pt>
                <c:pt idx="6051">
                  <c:v>42973</c:v>
                </c:pt>
                <c:pt idx="6052">
                  <c:v>42974</c:v>
                </c:pt>
                <c:pt idx="6053">
                  <c:v>42975</c:v>
                </c:pt>
                <c:pt idx="6054">
                  <c:v>42976</c:v>
                </c:pt>
                <c:pt idx="6055">
                  <c:v>42977</c:v>
                </c:pt>
                <c:pt idx="6056">
                  <c:v>42978</c:v>
                </c:pt>
                <c:pt idx="6057">
                  <c:v>42979</c:v>
                </c:pt>
                <c:pt idx="6058">
                  <c:v>42980</c:v>
                </c:pt>
                <c:pt idx="6059">
                  <c:v>42981</c:v>
                </c:pt>
                <c:pt idx="6060">
                  <c:v>42982</c:v>
                </c:pt>
                <c:pt idx="6061">
                  <c:v>42983</c:v>
                </c:pt>
                <c:pt idx="6062">
                  <c:v>42984</c:v>
                </c:pt>
                <c:pt idx="6063">
                  <c:v>42985</c:v>
                </c:pt>
                <c:pt idx="6064">
                  <c:v>42986</c:v>
                </c:pt>
                <c:pt idx="6065">
                  <c:v>42987</c:v>
                </c:pt>
                <c:pt idx="6066">
                  <c:v>42988</c:v>
                </c:pt>
                <c:pt idx="6067">
                  <c:v>42989</c:v>
                </c:pt>
                <c:pt idx="6068">
                  <c:v>42990</c:v>
                </c:pt>
                <c:pt idx="6069">
                  <c:v>42991</c:v>
                </c:pt>
                <c:pt idx="6070">
                  <c:v>42992</c:v>
                </c:pt>
                <c:pt idx="6071">
                  <c:v>42993</c:v>
                </c:pt>
                <c:pt idx="6072">
                  <c:v>42994</c:v>
                </c:pt>
                <c:pt idx="6073">
                  <c:v>42995</c:v>
                </c:pt>
                <c:pt idx="6074">
                  <c:v>42996</c:v>
                </c:pt>
                <c:pt idx="6075">
                  <c:v>42997</c:v>
                </c:pt>
                <c:pt idx="6076">
                  <c:v>42998</c:v>
                </c:pt>
                <c:pt idx="6077">
                  <c:v>42999</c:v>
                </c:pt>
                <c:pt idx="6078">
                  <c:v>43000</c:v>
                </c:pt>
                <c:pt idx="6079">
                  <c:v>43001</c:v>
                </c:pt>
                <c:pt idx="6080">
                  <c:v>43002</c:v>
                </c:pt>
                <c:pt idx="6081">
                  <c:v>43003</c:v>
                </c:pt>
                <c:pt idx="6082">
                  <c:v>43004</c:v>
                </c:pt>
                <c:pt idx="6083">
                  <c:v>43005</c:v>
                </c:pt>
                <c:pt idx="6084">
                  <c:v>43006</c:v>
                </c:pt>
                <c:pt idx="6085">
                  <c:v>43007</c:v>
                </c:pt>
                <c:pt idx="6086">
                  <c:v>43008</c:v>
                </c:pt>
                <c:pt idx="6087">
                  <c:v>43009</c:v>
                </c:pt>
                <c:pt idx="6088">
                  <c:v>43010</c:v>
                </c:pt>
                <c:pt idx="6089">
                  <c:v>43011</c:v>
                </c:pt>
                <c:pt idx="6090">
                  <c:v>43012</c:v>
                </c:pt>
                <c:pt idx="6091">
                  <c:v>43013</c:v>
                </c:pt>
                <c:pt idx="6092">
                  <c:v>43014</c:v>
                </c:pt>
                <c:pt idx="6093">
                  <c:v>43015</c:v>
                </c:pt>
                <c:pt idx="6094">
                  <c:v>43016</c:v>
                </c:pt>
                <c:pt idx="6095">
                  <c:v>43017</c:v>
                </c:pt>
                <c:pt idx="6096">
                  <c:v>43018</c:v>
                </c:pt>
                <c:pt idx="6097">
                  <c:v>43019</c:v>
                </c:pt>
                <c:pt idx="6098">
                  <c:v>43020</c:v>
                </c:pt>
                <c:pt idx="6099">
                  <c:v>43021</c:v>
                </c:pt>
                <c:pt idx="6100">
                  <c:v>43022</c:v>
                </c:pt>
                <c:pt idx="6101">
                  <c:v>43023</c:v>
                </c:pt>
                <c:pt idx="6102">
                  <c:v>43024</c:v>
                </c:pt>
                <c:pt idx="6103">
                  <c:v>43025</c:v>
                </c:pt>
                <c:pt idx="6104">
                  <c:v>43026</c:v>
                </c:pt>
                <c:pt idx="6105">
                  <c:v>43027</c:v>
                </c:pt>
                <c:pt idx="6106">
                  <c:v>43028</c:v>
                </c:pt>
                <c:pt idx="6107">
                  <c:v>43029</c:v>
                </c:pt>
                <c:pt idx="6108">
                  <c:v>43030</c:v>
                </c:pt>
                <c:pt idx="6109">
                  <c:v>43031</c:v>
                </c:pt>
                <c:pt idx="6110">
                  <c:v>43032</c:v>
                </c:pt>
                <c:pt idx="6111">
                  <c:v>43033</c:v>
                </c:pt>
                <c:pt idx="6112">
                  <c:v>43034</c:v>
                </c:pt>
                <c:pt idx="6113">
                  <c:v>43035</c:v>
                </c:pt>
                <c:pt idx="6114">
                  <c:v>43036</c:v>
                </c:pt>
                <c:pt idx="6115">
                  <c:v>43037</c:v>
                </c:pt>
                <c:pt idx="6116">
                  <c:v>43038</c:v>
                </c:pt>
                <c:pt idx="6117">
                  <c:v>43039</c:v>
                </c:pt>
                <c:pt idx="6118">
                  <c:v>43040</c:v>
                </c:pt>
                <c:pt idx="6119">
                  <c:v>43041</c:v>
                </c:pt>
                <c:pt idx="6120">
                  <c:v>43042</c:v>
                </c:pt>
                <c:pt idx="6121">
                  <c:v>43043</c:v>
                </c:pt>
                <c:pt idx="6122">
                  <c:v>43044</c:v>
                </c:pt>
                <c:pt idx="6123">
                  <c:v>43045</c:v>
                </c:pt>
                <c:pt idx="6124">
                  <c:v>43046</c:v>
                </c:pt>
                <c:pt idx="6125">
                  <c:v>43047</c:v>
                </c:pt>
                <c:pt idx="6126">
                  <c:v>43048</c:v>
                </c:pt>
                <c:pt idx="6127">
                  <c:v>43049</c:v>
                </c:pt>
                <c:pt idx="6128">
                  <c:v>43050</c:v>
                </c:pt>
                <c:pt idx="6129">
                  <c:v>43051</c:v>
                </c:pt>
                <c:pt idx="6130">
                  <c:v>43052</c:v>
                </c:pt>
                <c:pt idx="6131">
                  <c:v>43053</c:v>
                </c:pt>
                <c:pt idx="6132">
                  <c:v>43054</c:v>
                </c:pt>
                <c:pt idx="6133">
                  <c:v>43055</c:v>
                </c:pt>
                <c:pt idx="6134">
                  <c:v>43056</c:v>
                </c:pt>
                <c:pt idx="6135">
                  <c:v>43057</c:v>
                </c:pt>
                <c:pt idx="6136">
                  <c:v>43058</c:v>
                </c:pt>
                <c:pt idx="6137">
                  <c:v>43059</c:v>
                </c:pt>
                <c:pt idx="6138">
                  <c:v>43060</c:v>
                </c:pt>
                <c:pt idx="6139">
                  <c:v>43061</c:v>
                </c:pt>
                <c:pt idx="6140">
                  <c:v>43062</c:v>
                </c:pt>
                <c:pt idx="6141">
                  <c:v>43063</c:v>
                </c:pt>
                <c:pt idx="6142">
                  <c:v>43064</c:v>
                </c:pt>
                <c:pt idx="6143">
                  <c:v>43065</c:v>
                </c:pt>
                <c:pt idx="6144">
                  <c:v>43066</c:v>
                </c:pt>
                <c:pt idx="6145">
                  <c:v>43067</c:v>
                </c:pt>
                <c:pt idx="6146">
                  <c:v>43068</c:v>
                </c:pt>
                <c:pt idx="6147">
                  <c:v>43069</c:v>
                </c:pt>
                <c:pt idx="6148">
                  <c:v>43070</c:v>
                </c:pt>
                <c:pt idx="6149">
                  <c:v>43071</c:v>
                </c:pt>
                <c:pt idx="6150">
                  <c:v>43072</c:v>
                </c:pt>
                <c:pt idx="6151">
                  <c:v>43073</c:v>
                </c:pt>
                <c:pt idx="6152">
                  <c:v>43074</c:v>
                </c:pt>
                <c:pt idx="6153">
                  <c:v>43075</c:v>
                </c:pt>
                <c:pt idx="6154">
                  <c:v>43076</c:v>
                </c:pt>
                <c:pt idx="6155">
                  <c:v>43077</c:v>
                </c:pt>
                <c:pt idx="6156">
                  <c:v>43078</c:v>
                </c:pt>
                <c:pt idx="6157">
                  <c:v>43079</c:v>
                </c:pt>
                <c:pt idx="6158">
                  <c:v>43080</c:v>
                </c:pt>
                <c:pt idx="6159">
                  <c:v>43081</c:v>
                </c:pt>
                <c:pt idx="6160">
                  <c:v>43082</c:v>
                </c:pt>
                <c:pt idx="6161">
                  <c:v>43083</c:v>
                </c:pt>
                <c:pt idx="6162">
                  <c:v>43084</c:v>
                </c:pt>
                <c:pt idx="6163">
                  <c:v>43085</c:v>
                </c:pt>
                <c:pt idx="6164">
                  <c:v>43086</c:v>
                </c:pt>
                <c:pt idx="6165">
                  <c:v>43087</c:v>
                </c:pt>
                <c:pt idx="6166">
                  <c:v>43088</c:v>
                </c:pt>
                <c:pt idx="6167">
                  <c:v>43089</c:v>
                </c:pt>
                <c:pt idx="6168">
                  <c:v>43090</c:v>
                </c:pt>
                <c:pt idx="6169">
                  <c:v>43091</c:v>
                </c:pt>
                <c:pt idx="6170">
                  <c:v>43092</c:v>
                </c:pt>
                <c:pt idx="6171">
                  <c:v>43093</c:v>
                </c:pt>
                <c:pt idx="6172">
                  <c:v>43094</c:v>
                </c:pt>
                <c:pt idx="6173">
                  <c:v>43095</c:v>
                </c:pt>
                <c:pt idx="6174">
                  <c:v>43096</c:v>
                </c:pt>
                <c:pt idx="6175">
                  <c:v>43097</c:v>
                </c:pt>
                <c:pt idx="6176">
                  <c:v>43098</c:v>
                </c:pt>
                <c:pt idx="6177">
                  <c:v>43099</c:v>
                </c:pt>
                <c:pt idx="6178">
                  <c:v>43100</c:v>
                </c:pt>
                <c:pt idx="6179">
                  <c:v>43101</c:v>
                </c:pt>
                <c:pt idx="6180">
                  <c:v>43102</c:v>
                </c:pt>
                <c:pt idx="6181">
                  <c:v>43103</c:v>
                </c:pt>
                <c:pt idx="6182">
                  <c:v>43104</c:v>
                </c:pt>
                <c:pt idx="6183">
                  <c:v>43105</c:v>
                </c:pt>
                <c:pt idx="6184">
                  <c:v>43106</c:v>
                </c:pt>
                <c:pt idx="6185">
                  <c:v>43107</c:v>
                </c:pt>
                <c:pt idx="6186">
                  <c:v>43108</c:v>
                </c:pt>
                <c:pt idx="6187">
                  <c:v>43109</c:v>
                </c:pt>
                <c:pt idx="6188">
                  <c:v>43110</c:v>
                </c:pt>
                <c:pt idx="6189">
                  <c:v>43111</c:v>
                </c:pt>
                <c:pt idx="6190">
                  <c:v>43112</c:v>
                </c:pt>
                <c:pt idx="6191">
                  <c:v>43113</c:v>
                </c:pt>
                <c:pt idx="6192">
                  <c:v>43114</c:v>
                </c:pt>
                <c:pt idx="6193">
                  <c:v>43115</c:v>
                </c:pt>
                <c:pt idx="6194">
                  <c:v>43116</c:v>
                </c:pt>
                <c:pt idx="6195">
                  <c:v>43117</c:v>
                </c:pt>
                <c:pt idx="6196">
                  <c:v>43118</c:v>
                </c:pt>
                <c:pt idx="6197">
                  <c:v>43119</c:v>
                </c:pt>
                <c:pt idx="6198">
                  <c:v>43120</c:v>
                </c:pt>
                <c:pt idx="6199">
                  <c:v>43121</c:v>
                </c:pt>
                <c:pt idx="6200">
                  <c:v>43122</c:v>
                </c:pt>
                <c:pt idx="6201">
                  <c:v>43123</c:v>
                </c:pt>
                <c:pt idx="6202">
                  <c:v>43124</c:v>
                </c:pt>
                <c:pt idx="6203">
                  <c:v>43125</c:v>
                </c:pt>
                <c:pt idx="6204">
                  <c:v>43126</c:v>
                </c:pt>
                <c:pt idx="6205">
                  <c:v>43127</c:v>
                </c:pt>
                <c:pt idx="6206">
                  <c:v>43128</c:v>
                </c:pt>
                <c:pt idx="6207">
                  <c:v>43129</c:v>
                </c:pt>
                <c:pt idx="6208">
                  <c:v>43130</c:v>
                </c:pt>
                <c:pt idx="6209">
                  <c:v>43131</c:v>
                </c:pt>
                <c:pt idx="6210">
                  <c:v>43132</c:v>
                </c:pt>
                <c:pt idx="6211">
                  <c:v>43133</c:v>
                </c:pt>
                <c:pt idx="6212">
                  <c:v>43134</c:v>
                </c:pt>
                <c:pt idx="6213">
                  <c:v>43135</c:v>
                </c:pt>
                <c:pt idx="6214">
                  <c:v>43136</c:v>
                </c:pt>
                <c:pt idx="6215">
                  <c:v>43137</c:v>
                </c:pt>
                <c:pt idx="6216">
                  <c:v>43138</c:v>
                </c:pt>
                <c:pt idx="6217">
                  <c:v>43139</c:v>
                </c:pt>
                <c:pt idx="6218">
                  <c:v>43140</c:v>
                </c:pt>
                <c:pt idx="6219">
                  <c:v>43141</c:v>
                </c:pt>
                <c:pt idx="6220">
                  <c:v>43142</c:v>
                </c:pt>
                <c:pt idx="6221">
                  <c:v>43143</c:v>
                </c:pt>
                <c:pt idx="6222">
                  <c:v>43144</c:v>
                </c:pt>
                <c:pt idx="6223">
                  <c:v>43145</c:v>
                </c:pt>
                <c:pt idx="6224">
                  <c:v>43146</c:v>
                </c:pt>
                <c:pt idx="6225">
                  <c:v>43147</c:v>
                </c:pt>
                <c:pt idx="6226">
                  <c:v>43148</c:v>
                </c:pt>
                <c:pt idx="6227">
                  <c:v>43149</c:v>
                </c:pt>
                <c:pt idx="6228">
                  <c:v>43150</c:v>
                </c:pt>
                <c:pt idx="6229">
                  <c:v>43151</c:v>
                </c:pt>
                <c:pt idx="6230">
                  <c:v>43152</c:v>
                </c:pt>
                <c:pt idx="6231">
                  <c:v>43153</c:v>
                </c:pt>
                <c:pt idx="6232">
                  <c:v>43154</c:v>
                </c:pt>
                <c:pt idx="6233">
                  <c:v>43155</c:v>
                </c:pt>
                <c:pt idx="6234">
                  <c:v>43156</c:v>
                </c:pt>
                <c:pt idx="6235">
                  <c:v>43157</c:v>
                </c:pt>
                <c:pt idx="6236">
                  <c:v>43158</c:v>
                </c:pt>
                <c:pt idx="6237">
                  <c:v>43159</c:v>
                </c:pt>
                <c:pt idx="6238">
                  <c:v>43160</c:v>
                </c:pt>
                <c:pt idx="6239">
                  <c:v>43161</c:v>
                </c:pt>
                <c:pt idx="6240">
                  <c:v>43162</c:v>
                </c:pt>
                <c:pt idx="6241">
                  <c:v>43163</c:v>
                </c:pt>
                <c:pt idx="6242">
                  <c:v>43164</c:v>
                </c:pt>
                <c:pt idx="6243">
                  <c:v>43165</c:v>
                </c:pt>
                <c:pt idx="6244">
                  <c:v>43166</c:v>
                </c:pt>
                <c:pt idx="6245">
                  <c:v>43167</c:v>
                </c:pt>
                <c:pt idx="6246">
                  <c:v>43168</c:v>
                </c:pt>
                <c:pt idx="6247">
                  <c:v>43169</c:v>
                </c:pt>
                <c:pt idx="6248">
                  <c:v>43170</c:v>
                </c:pt>
                <c:pt idx="6249">
                  <c:v>43171</c:v>
                </c:pt>
                <c:pt idx="6250">
                  <c:v>43172</c:v>
                </c:pt>
                <c:pt idx="6251">
                  <c:v>43173</c:v>
                </c:pt>
                <c:pt idx="6252">
                  <c:v>43174</c:v>
                </c:pt>
                <c:pt idx="6253">
                  <c:v>43175</c:v>
                </c:pt>
                <c:pt idx="6254">
                  <c:v>43176</c:v>
                </c:pt>
                <c:pt idx="6255">
                  <c:v>43177</c:v>
                </c:pt>
                <c:pt idx="6256">
                  <c:v>43178</c:v>
                </c:pt>
                <c:pt idx="6257">
                  <c:v>43179</c:v>
                </c:pt>
                <c:pt idx="6258">
                  <c:v>43180</c:v>
                </c:pt>
                <c:pt idx="6259">
                  <c:v>43181</c:v>
                </c:pt>
                <c:pt idx="6260">
                  <c:v>43182</c:v>
                </c:pt>
                <c:pt idx="6261">
                  <c:v>43183</c:v>
                </c:pt>
                <c:pt idx="6262">
                  <c:v>43184</c:v>
                </c:pt>
                <c:pt idx="6263">
                  <c:v>43185</c:v>
                </c:pt>
                <c:pt idx="6264">
                  <c:v>43186</c:v>
                </c:pt>
                <c:pt idx="6265">
                  <c:v>43187</c:v>
                </c:pt>
                <c:pt idx="6266">
                  <c:v>43188</c:v>
                </c:pt>
                <c:pt idx="6267">
                  <c:v>43189</c:v>
                </c:pt>
                <c:pt idx="6268">
                  <c:v>43190</c:v>
                </c:pt>
                <c:pt idx="6269">
                  <c:v>43191</c:v>
                </c:pt>
                <c:pt idx="6270">
                  <c:v>43192</c:v>
                </c:pt>
                <c:pt idx="6271">
                  <c:v>43193</c:v>
                </c:pt>
                <c:pt idx="6272">
                  <c:v>43194</c:v>
                </c:pt>
                <c:pt idx="6273">
                  <c:v>43195</c:v>
                </c:pt>
                <c:pt idx="6274">
                  <c:v>43196</c:v>
                </c:pt>
                <c:pt idx="6275">
                  <c:v>43197</c:v>
                </c:pt>
                <c:pt idx="6276">
                  <c:v>43198</c:v>
                </c:pt>
                <c:pt idx="6277">
                  <c:v>43199</c:v>
                </c:pt>
                <c:pt idx="6278">
                  <c:v>43200</c:v>
                </c:pt>
                <c:pt idx="6279">
                  <c:v>43201</c:v>
                </c:pt>
                <c:pt idx="6280">
                  <c:v>43202</c:v>
                </c:pt>
                <c:pt idx="6281">
                  <c:v>43203</c:v>
                </c:pt>
                <c:pt idx="6282">
                  <c:v>43204</c:v>
                </c:pt>
                <c:pt idx="6283">
                  <c:v>43205</c:v>
                </c:pt>
                <c:pt idx="6284">
                  <c:v>43206</c:v>
                </c:pt>
                <c:pt idx="6285">
                  <c:v>43207</c:v>
                </c:pt>
                <c:pt idx="6286">
                  <c:v>43208</c:v>
                </c:pt>
                <c:pt idx="6287">
                  <c:v>43209</c:v>
                </c:pt>
                <c:pt idx="6288">
                  <c:v>43210</c:v>
                </c:pt>
                <c:pt idx="6289">
                  <c:v>43211</c:v>
                </c:pt>
                <c:pt idx="6290">
                  <c:v>43212</c:v>
                </c:pt>
                <c:pt idx="6291">
                  <c:v>43213</c:v>
                </c:pt>
                <c:pt idx="6292">
                  <c:v>43214</c:v>
                </c:pt>
                <c:pt idx="6293">
                  <c:v>43215</c:v>
                </c:pt>
                <c:pt idx="6294">
                  <c:v>43216</c:v>
                </c:pt>
                <c:pt idx="6295">
                  <c:v>43217</c:v>
                </c:pt>
                <c:pt idx="6296">
                  <c:v>43218</c:v>
                </c:pt>
                <c:pt idx="6297">
                  <c:v>43219</c:v>
                </c:pt>
                <c:pt idx="6298">
                  <c:v>43220</c:v>
                </c:pt>
                <c:pt idx="6299">
                  <c:v>43221</c:v>
                </c:pt>
                <c:pt idx="6300">
                  <c:v>43222</c:v>
                </c:pt>
                <c:pt idx="6301">
                  <c:v>43223</c:v>
                </c:pt>
                <c:pt idx="6302">
                  <c:v>43224</c:v>
                </c:pt>
                <c:pt idx="6303">
                  <c:v>43225</c:v>
                </c:pt>
                <c:pt idx="6304">
                  <c:v>43226</c:v>
                </c:pt>
                <c:pt idx="6305">
                  <c:v>43227</c:v>
                </c:pt>
                <c:pt idx="6306">
                  <c:v>43228</c:v>
                </c:pt>
                <c:pt idx="6307">
                  <c:v>43229</c:v>
                </c:pt>
                <c:pt idx="6308">
                  <c:v>43230</c:v>
                </c:pt>
                <c:pt idx="6309">
                  <c:v>43231</c:v>
                </c:pt>
                <c:pt idx="6310">
                  <c:v>43232</c:v>
                </c:pt>
                <c:pt idx="6311">
                  <c:v>43233</c:v>
                </c:pt>
                <c:pt idx="6312">
                  <c:v>43234</c:v>
                </c:pt>
                <c:pt idx="6313">
                  <c:v>43235</c:v>
                </c:pt>
                <c:pt idx="6314">
                  <c:v>43236</c:v>
                </c:pt>
                <c:pt idx="6315">
                  <c:v>43237</c:v>
                </c:pt>
                <c:pt idx="6316">
                  <c:v>43238</c:v>
                </c:pt>
                <c:pt idx="6317">
                  <c:v>43239</c:v>
                </c:pt>
                <c:pt idx="6318">
                  <c:v>43240</c:v>
                </c:pt>
                <c:pt idx="6319">
                  <c:v>43241</c:v>
                </c:pt>
                <c:pt idx="6320">
                  <c:v>43242</c:v>
                </c:pt>
                <c:pt idx="6321">
                  <c:v>43243</c:v>
                </c:pt>
                <c:pt idx="6322">
                  <c:v>43244</c:v>
                </c:pt>
                <c:pt idx="6323">
                  <c:v>43245</c:v>
                </c:pt>
                <c:pt idx="6324">
                  <c:v>43246</c:v>
                </c:pt>
                <c:pt idx="6325">
                  <c:v>43247</c:v>
                </c:pt>
                <c:pt idx="6326">
                  <c:v>43248</c:v>
                </c:pt>
                <c:pt idx="6327">
                  <c:v>43249</c:v>
                </c:pt>
                <c:pt idx="6328">
                  <c:v>43250</c:v>
                </c:pt>
                <c:pt idx="6329">
                  <c:v>43251</c:v>
                </c:pt>
                <c:pt idx="6330">
                  <c:v>43252</c:v>
                </c:pt>
                <c:pt idx="6331">
                  <c:v>43253</c:v>
                </c:pt>
                <c:pt idx="6332">
                  <c:v>43254</c:v>
                </c:pt>
                <c:pt idx="6333">
                  <c:v>43255</c:v>
                </c:pt>
                <c:pt idx="6334">
                  <c:v>43256</c:v>
                </c:pt>
                <c:pt idx="6335">
                  <c:v>43257</c:v>
                </c:pt>
                <c:pt idx="6336">
                  <c:v>43258</c:v>
                </c:pt>
                <c:pt idx="6337">
                  <c:v>43259</c:v>
                </c:pt>
                <c:pt idx="6338">
                  <c:v>43260</c:v>
                </c:pt>
                <c:pt idx="6339">
                  <c:v>43261</c:v>
                </c:pt>
                <c:pt idx="6340">
                  <c:v>43262</c:v>
                </c:pt>
                <c:pt idx="6341">
                  <c:v>43263</c:v>
                </c:pt>
                <c:pt idx="6342">
                  <c:v>43264</c:v>
                </c:pt>
                <c:pt idx="6343">
                  <c:v>43265</c:v>
                </c:pt>
                <c:pt idx="6344">
                  <c:v>43266</c:v>
                </c:pt>
                <c:pt idx="6345">
                  <c:v>43267</c:v>
                </c:pt>
                <c:pt idx="6346">
                  <c:v>43268</c:v>
                </c:pt>
                <c:pt idx="6347">
                  <c:v>43269</c:v>
                </c:pt>
                <c:pt idx="6348">
                  <c:v>43270</c:v>
                </c:pt>
                <c:pt idx="6349">
                  <c:v>43271</c:v>
                </c:pt>
                <c:pt idx="6350">
                  <c:v>43272</c:v>
                </c:pt>
                <c:pt idx="6351">
                  <c:v>43273</c:v>
                </c:pt>
                <c:pt idx="6352">
                  <c:v>43274</c:v>
                </c:pt>
                <c:pt idx="6353">
                  <c:v>43275</c:v>
                </c:pt>
                <c:pt idx="6354">
                  <c:v>43276</c:v>
                </c:pt>
                <c:pt idx="6355">
                  <c:v>43277</c:v>
                </c:pt>
                <c:pt idx="6356">
                  <c:v>43278</c:v>
                </c:pt>
                <c:pt idx="6357">
                  <c:v>43279</c:v>
                </c:pt>
                <c:pt idx="6358">
                  <c:v>43280</c:v>
                </c:pt>
                <c:pt idx="6359">
                  <c:v>43281</c:v>
                </c:pt>
                <c:pt idx="6360">
                  <c:v>43282</c:v>
                </c:pt>
                <c:pt idx="6361">
                  <c:v>43283</c:v>
                </c:pt>
                <c:pt idx="6362">
                  <c:v>43284</c:v>
                </c:pt>
                <c:pt idx="6363">
                  <c:v>43285</c:v>
                </c:pt>
                <c:pt idx="6364">
                  <c:v>43286</c:v>
                </c:pt>
                <c:pt idx="6365">
                  <c:v>43287</c:v>
                </c:pt>
                <c:pt idx="6366">
                  <c:v>43288</c:v>
                </c:pt>
                <c:pt idx="6367">
                  <c:v>43289</c:v>
                </c:pt>
                <c:pt idx="6368">
                  <c:v>43290</c:v>
                </c:pt>
                <c:pt idx="6369">
                  <c:v>43291</c:v>
                </c:pt>
                <c:pt idx="6370">
                  <c:v>43292</c:v>
                </c:pt>
                <c:pt idx="6371">
                  <c:v>43293</c:v>
                </c:pt>
                <c:pt idx="6372">
                  <c:v>43294</c:v>
                </c:pt>
                <c:pt idx="6373">
                  <c:v>43295</c:v>
                </c:pt>
                <c:pt idx="6374">
                  <c:v>43296</c:v>
                </c:pt>
                <c:pt idx="6375">
                  <c:v>43297</c:v>
                </c:pt>
                <c:pt idx="6376">
                  <c:v>43298</c:v>
                </c:pt>
                <c:pt idx="6377">
                  <c:v>43299</c:v>
                </c:pt>
                <c:pt idx="6378">
                  <c:v>43300</c:v>
                </c:pt>
                <c:pt idx="6379">
                  <c:v>43301</c:v>
                </c:pt>
                <c:pt idx="6380">
                  <c:v>43302</c:v>
                </c:pt>
                <c:pt idx="6381">
                  <c:v>43303</c:v>
                </c:pt>
                <c:pt idx="6382">
                  <c:v>43304</c:v>
                </c:pt>
                <c:pt idx="6383">
                  <c:v>43305</c:v>
                </c:pt>
                <c:pt idx="6384">
                  <c:v>43306</c:v>
                </c:pt>
                <c:pt idx="6385">
                  <c:v>43307</c:v>
                </c:pt>
                <c:pt idx="6386">
                  <c:v>43308</c:v>
                </c:pt>
                <c:pt idx="6387">
                  <c:v>43309</c:v>
                </c:pt>
                <c:pt idx="6388">
                  <c:v>43310</c:v>
                </c:pt>
                <c:pt idx="6389">
                  <c:v>43311</c:v>
                </c:pt>
                <c:pt idx="6390">
                  <c:v>43312</c:v>
                </c:pt>
                <c:pt idx="6391">
                  <c:v>43313</c:v>
                </c:pt>
                <c:pt idx="6392">
                  <c:v>43314</c:v>
                </c:pt>
                <c:pt idx="6393">
                  <c:v>43315</c:v>
                </c:pt>
                <c:pt idx="6394">
                  <c:v>43316</c:v>
                </c:pt>
                <c:pt idx="6395">
                  <c:v>43317</c:v>
                </c:pt>
                <c:pt idx="6396">
                  <c:v>43318</c:v>
                </c:pt>
                <c:pt idx="6397">
                  <c:v>43319</c:v>
                </c:pt>
                <c:pt idx="6398">
                  <c:v>43320</c:v>
                </c:pt>
                <c:pt idx="6399">
                  <c:v>43321</c:v>
                </c:pt>
                <c:pt idx="6400">
                  <c:v>43322</c:v>
                </c:pt>
                <c:pt idx="6401">
                  <c:v>43323</c:v>
                </c:pt>
                <c:pt idx="6402">
                  <c:v>43324</c:v>
                </c:pt>
                <c:pt idx="6403">
                  <c:v>43325</c:v>
                </c:pt>
                <c:pt idx="6404">
                  <c:v>43326</c:v>
                </c:pt>
                <c:pt idx="6405">
                  <c:v>43327</c:v>
                </c:pt>
                <c:pt idx="6406">
                  <c:v>43328</c:v>
                </c:pt>
                <c:pt idx="6407">
                  <c:v>43329</c:v>
                </c:pt>
                <c:pt idx="6408">
                  <c:v>43330</c:v>
                </c:pt>
                <c:pt idx="6409">
                  <c:v>43331</c:v>
                </c:pt>
                <c:pt idx="6410">
                  <c:v>43332</c:v>
                </c:pt>
                <c:pt idx="6411">
                  <c:v>43333</c:v>
                </c:pt>
                <c:pt idx="6412">
                  <c:v>43334</c:v>
                </c:pt>
                <c:pt idx="6413">
                  <c:v>43335</c:v>
                </c:pt>
                <c:pt idx="6414">
                  <c:v>43336</c:v>
                </c:pt>
                <c:pt idx="6415">
                  <c:v>43337</c:v>
                </c:pt>
                <c:pt idx="6416">
                  <c:v>43338</c:v>
                </c:pt>
                <c:pt idx="6417">
                  <c:v>43339</c:v>
                </c:pt>
                <c:pt idx="6418">
                  <c:v>43340</c:v>
                </c:pt>
                <c:pt idx="6419">
                  <c:v>43341</c:v>
                </c:pt>
                <c:pt idx="6420">
                  <c:v>43342</c:v>
                </c:pt>
                <c:pt idx="6421">
                  <c:v>43343</c:v>
                </c:pt>
                <c:pt idx="6422">
                  <c:v>43344</c:v>
                </c:pt>
                <c:pt idx="6423">
                  <c:v>43345</c:v>
                </c:pt>
                <c:pt idx="6424">
                  <c:v>43346</c:v>
                </c:pt>
                <c:pt idx="6425">
                  <c:v>43347</c:v>
                </c:pt>
                <c:pt idx="6426">
                  <c:v>43348</c:v>
                </c:pt>
                <c:pt idx="6427">
                  <c:v>43349</c:v>
                </c:pt>
                <c:pt idx="6428">
                  <c:v>43350</c:v>
                </c:pt>
                <c:pt idx="6429">
                  <c:v>43351</c:v>
                </c:pt>
                <c:pt idx="6430">
                  <c:v>43352</c:v>
                </c:pt>
                <c:pt idx="6431">
                  <c:v>43353</c:v>
                </c:pt>
                <c:pt idx="6432">
                  <c:v>43354</c:v>
                </c:pt>
                <c:pt idx="6433">
                  <c:v>43355</c:v>
                </c:pt>
                <c:pt idx="6434">
                  <c:v>43356</c:v>
                </c:pt>
                <c:pt idx="6435">
                  <c:v>43357</c:v>
                </c:pt>
                <c:pt idx="6436">
                  <c:v>43358</c:v>
                </c:pt>
                <c:pt idx="6437">
                  <c:v>43359</c:v>
                </c:pt>
                <c:pt idx="6438">
                  <c:v>43360</c:v>
                </c:pt>
                <c:pt idx="6439">
                  <c:v>43361</c:v>
                </c:pt>
                <c:pt idx="6440">
                  <c:v>43362</c:v>
                </c:pt>
                <c:pt idx="6441">
                  <c:v>43363</c:v>
                </c:pt>
                <c:pt idx="6442">
                  <c:v>43364</c:v>
                </c:pt>
                <c:pt idx="6443">
                  <c:v>43365</c:v>
                </c:pt>
                <c:pt idx="6444">
                  <c:v>43366</c:v>
                </c:pt>
                <c:pt idx="6445">
                  <c:v>43367</c:v>
                </c:pt>
                <c:pt idx="6446">
                  <c:v>43368</c:v>
                </c:pt>
                <c:pt idx="6447">
                  <c:v>43369</c:v>
                </c:pt>
                <c:pt idx="6448">
                  <c:v>43370</c:v>
                </c:pt>
                <c:pt idx="6449">
                  <c:v>43371</c:v>
                </c:pt>
                <c:pt idx="6450">
                  <c:v>43372</c:v>
                </c:pt>
                <c:pt idx="6451">
                  <c:v>43373</c:v>
                </c:pt>
                <c:pt idx="6452">
                  <c:v>43374</c:v>
                </c:pt>
                <c:pt idx="6453">
                  <c:v>43375</c:v>
                </c:pt>
                <c:pt idx="6454">
                  <c:v>43376</c:v>
                </c:pt>
                <c:pt idx="6455">
                  <c:v>43377</c:v>
                </c:pt>
                <c:pt idx="6456">
                  <c:v>43378</c:v>
                </c:pt>
                <c:pt idx="6457">
                  <c:v>43379</c:v>
                </c:pt>
                <c:pt idx="6458">
                  <c:v>43380</c:v>
                </c:pt>
                <c:pt idx="6459">
                  <c:v>43381</c:v>
                </c:pt>
                <c:pt idx="6460">
                  <c:v>43382</c:v>
                </c:pt>
                <c:pt idx="6461">
                  <c:v>43383</c:v>
                </c:pt>
                <c:pt idx="6462">
                  <c:v>43384</c:v>
                </c:pt>
                <c:pt idx="6463">
                  <c:v>43385</c:v>
                </c:pt>
                <c:pt idx="6464">
                  <c:v>43386</c:v>
                </c:pt>
                <c:pt idx="6465">
                  <c:v>43387</c:v>
                </c:pt>
                <c:pt idx="6466">
                  <c:v>43388</c:v>
                </c:pt>
                <c:pt idx="6467">
                  <c:v>43389</c:v>
                </c:pt>
                <c:pt idx="6468">
                  <c:v>43390</c:v>
                </c:pt>
                <c:pt idx="6469">
                  <c:v>43391</c:v>
                </c:pt>
                <c:pt idx="6470">
                  <c:v>43392</c:v>
                </c:pt>
                <c:pt idx="6471">
                  <c:v>43393</c:v>
                </c:pt>
                <c:pt idx="6472">
                  <c:v>43394</c:v>
                </c:pt>
                <c:pt idx="6473">
                  <c:v>43395</c:v>
                </c:pt>
                <c:pt idx="6474">
                  <c:v>43396</c:v>
                </c:pt>
                <c:pt idx="6475">
                  <c:v>43397</c:v>
                </c:pt>
                <c:pt idx="6476">
                  <c:v>43398</c:v>
                </c:pt>
                <c:pt idx="6477">
                  <c:v>43399</c:v>
                </c:pt>
                <c:pt idx="6478">
                  <c:v>43400</c:v>
                </c:pt>
                <c:pt idx="6479">
                  <c:v>43401</c:v>
                </c:pt>
                <c:pt idx="6480">
                  <c:v>43402</c:v>
                </c:pt>
                <c:pt idx="6481">
                  <c:v>43403</c:v>
                </c:pt>
                <c:pt idx="6482">
                  <c:v>43404</c:v>
                </c:pt>
                <c:pt idx="6483">
                  <c:v>43405</c:v>
                </c:pt>
                <c:pt idx="6484">
                  <c:v>43406</c:v>
                </c:pt>
                <c:pt idx="6485">
                  <c:v>43407</c:v>
                </c:pt>
                <c:pt idx="6486">
                  <c:v>43408</c:v>
                </c:pt>
                <c:pt idx="6487">
                  <c:v>43409</c:v>
                </c:pt>
                <c:pt idx="6488">
                  <c:v>43410</c:v>
                </c:pt>
                <c:pt idx="6489">
                  <c:v>43411</c:v>
                </c:pt>
                <c:pt idx="6490">
                  <c:v>43412</c:v>
                </c:pt>
                <c:pt idx="6491">
                  <c:v>43413</c:v>
                </c:pt>
                <c:pt idx="6492">
                  <c:v>43414</c:v>
                </c:pt>
                <c:pt idx="6493">
                  <c:v>43415</c:v>
                </c:pt>
                <c:pt idx="6494">
                  <c:v>43416</c:v>
                </c:pt>
                <c:pt idx="6495">
                  <c:v>43417</c:v>
                </c:pt>
                <c:pt idx="6496">
                  <c:v>43418</c:v>
                </c:pt>
                <c:pt idx="6497">
                  <c:v>43419</c:v>
                </c:pt>
                <c:pt idx="6498">
                  <c:v>43420</c:v>
                </c:pt>
                <c:pt idx="6499">
                  <c:v>43421</c:v>
                </c:pt>
                <c:pt idx="6500">
                  <c:v>43422</c:v>
                </c:pt>
                <c:pt idx="6501">
                  <c:v>43423</c:v>
                </c:pt>
                <c:pt idx="6502">
                  <c:v>43424</c:v>
                </c:pt>
                <c:pt idx="6503">
                  <c:v>43425</c:v>
                </c:pt>
                <c:pt idx="6504">
                  <c:v>43426</c:v>
                </c:pt>
                <c:pt idx="6505">
                  <c:v>43427</c:v>
                </c:pt>
                <c:pt idx="6506">
                  <c:v>43428</c:v>
                </c:pt>
                <c:pt idx="6507">
                  <c:v>43429</c:v>
                </c:pt>
                <c:pt idx="6508">
                  <c:v>43430</c:v>
                </c:pt>
                <c:pt idx="6509">
                  <c:v>43431</c:v>
                </c:pt>
                <c:pt idx="6510">
                  <c:v>43432</c:v>
                </c:pt>
                <c:pt idx="6511">
                  <c:v>43433</c:v>
                </c:pt>
                <c:pt idx="6512">
                  <c:v>43434</c:v>
                </c:pt>
                <c:pt idx="6513">
                  <c:v>43435</c:v>
                </c:pt>
                <c:pt idx="6514">
                  <c:v>43436</c:v>
                </c:pt>
                <c:pt idx="6515">
                  <c:v>43437</c:v>
                </c:pt>
                <c:pt idx="6516">
                  <c:v>43438</c:v>
                </c:pt>
                <c:pt idx="6517">
                  <c:v>43439</c:v>
                </c:pt>
                <c:pt idx="6518">
                  <c:v>43440</c:v>
                </c:pt>
                <c:pt idx="6519">
                  <c:v>43441</c:v>
                </c:pt>
                <c:pt idx="6520">
                  <c:v>43442</c:v>
                </c:pt>
                <c:pt idx="6521">
                  <c:v>43443</c:v>
                </c:pt>
                <c:pt idx="6522">
                  <c:v>43444</c:v>
                </c:pt>
                <c:pt idx="6523">
                  <c:v>43445</c:v>
                </c:pt>
                <c:pt idx="6524">
                  <c:v>43446</c:v>
                </c:pt>
                <c:pt idx="6525">
                  <c:v>43447</c:v>
                </c:pt>
                <c:pt idx="6526">
                  <c:v>43448</c:v>
                </c:pt>
                <c:pt idx="6527">
                  <c:v>43449</c:v>
                </c:pt>
                <c:pt idx="6528">
                  <c:v>43450</c:v>
                </c:pt>
                <c:pt idx="6529">
                  <c:v>43451</c:v>
                </c:pt>
                <c:pt idx="6530">
                  <c:v>43452</c:v>
                </c:pt>
                <c:pt idx="6531">
                  <c:v>43453</c:v>
                </c:pt>
                <c:pt idx="6532">
                  <c:v>43454</c:v>
                </c:pt>
                <c:pt idx="6533">
                  <c:v>43455</c:v>
                </c:pt>
                <c:pt idx="6534">
                  <c:v>43456</c:v>
                </c:pt>
                <c:pt idx="6535">
                  <c:v>43457</c:v>
                </c:pt>
                <c:pt idx="6536">
                  <c:v>43458</c:v>
                </c:pt>
                <c:pt idx="6537">
                  <c:v>43459</c:v>
                </c:pt>
                <c:pt idx="6538">
                  <c:v>43460</c:v>
                </c:pt>
                <c:pt idx="6539">
                  <c:v>43461</c:v>
                </c:pt>
                <c:pt idx="6540">
                  <c:v>43462</c:v>
                </c:pt>
                <c:pt idx="6541">
                  <c:v>43463</c:v>
                </c:pt>
                <c:pt idx="6542">
                  <c:v>43464</c:v>
                </c:pt>
                <c:pt idx="6543">
                  <c:v>43465</c:v>
                </c:pt>
                <c:pt idx="6544">
                  <c:v>43466</c:v>
                </c:pt>
                <c:pt idx="6545">
                  <c:v>43467</c:v>
                </c:pt>
                <c:pt idx="6546">
                  <c:v>43468</c:v>
                </c:pt>
                <c:pt idx="6547">
                  <c:v>43469</c:v>
                </c:pt>
                <c:pt idx="6548">
                  <c:v>43470</c:v>
                </c:pt>
                <c:pt idx="6549">
                  <c:v>43471</c:v>
                </c:pt>
                <c:pt idx="6550">
                  <c:v>43472</c:v>
                </c:pt>
                <c:pt idx="6551">
                  <c:v>43473</c:v>
                </c:pt>
                <c:pt idx="6552">
                  <c:v>43474</c:v>
                </c:pt>
                <c:pt idx="6553">
                  <c:v>43475</c:v>
                </c:pt>
                <c:pt idx="6554">
                  <c:v>43476</c:v>
                </c:pt>
                <c:pt idx="6555">
                  <c:v>43477</c:v>
                </c:pt>
                <c:pt idx="6556">
                  <c:v>43478</c:v>
                </c:pt>
                <c:pt idx="6557">
                  <c:v>43479</c:v>
                </c:pt>
                <c:pt idx="6558">
                  <c:v>43480</c:v>
                </c:pt>
                <c:pt idx="6559">
                  <c:v>43481</c:v>
                </c:pt>
                <c:pt idx="6560">
                  <c:v>43482</c:v>
                </c:pt>
                <c:pt idx="6561">
                  <c:v>43483</c:v>
                </c:pt>
                <c:pt idx="6562">
                  <c:v>43484</c:v>
                </c:pt>
                <c:pt idx="6563">
                  <c:v>43485</c:v>
                </c:pt>
                <c:pt idx="6564">
                  <c:v>43486</c:v>
                </c:pt>
                <c:pt idx="6565">
                  <c:v>43487</c:v>
                </c:pt>
                <c:pt idx="6566">
                  <c:v>43488</c:v>
                </c:pt>
                <c:pt idx="6567">
                  <c:v>43489</c:v>
                </c:pt>
                <c:pt idx="6568">
                  <c:v>43490</c:v>
                </c:pt>
                <c:pt idx="6569">
                  <c:v>43491</c:v>
                </c:pt>
                <c:pt idx="6570">
                  <c:v>43492</c:v>
                </c:pt>
                <c:pt idx="6571">
                  <c:v>43493</c:v>
                </c:pt>
                <c:pt idx="6572">
                  <c:v>43494</c:v>
                </c:pt>
                <c:pt idx="6573">
                  <c:v>43495</c:v>
                </c:pt>
                <c:pt idx="6574">
                  <c:v>43496</c:v>
                </c:pt>
                <c:pt idx="6575">
                  <c:v>43497</c:v>
                </c:pt>
                <c:pt idx="6576">
                  <c:v>43498</c:v>
                </c:pt>
                <c:pt idx="6577">
                  <c:v>43499</c:v>
                </c:pt>
                <c:pt idx="6578">
                  <c:v>43500</c:v>
                </c:pt>
                <c:pt idx="6579">
                  <c:v>43501</c:v>
                </c:pt>
                <c:pt idx="6580">
                  <c:v>43502</c:v>
                </c:pt>
                <c:pt idx="6581">
                  <c:v>43503</c:v>
                </c:pt>
                <c:pt idx="6582">
                  <c:v>43504</c:v>
                </c:pt>
                <c:pt idx="6583">
                  <c:v>43505</c:v>
                </c:pt>
                <c:pt idx="6584">
                  <c:v>43506</c:v>
                </c:pt>
                <c:pt idx="6585">
                  <c:v>43507</c:v>
                </c:pt>
                <c:pt idx="6586">
                  <c:v>43508</c:v>
                </c:pt>
                <c:pt idx="6587">
                  <c:v>43509</c:v>
                </c:pt>
                <c:pt idx="6588">
                  <c:v>43510</c:v>
                </c:pt>
                <c:pt idx="6589">
                  <c:v>43511</c:v>
                </c:pt>
                <c:pt idx="6590">
                  <c:v>43512</c:v>
                </c:pt>
                <c:pt idx="6591">
                  <c:v>43513</c:v>
                </c:pt>
                <c:pt idx="6592">
                  <c:v>43514</c:v>
                </c:pt>
                <c:pt idx="6593">
                  <c:v>43515</c:v>
                </c:pt>
                <c:pt idx="6594">
                  <c:v>43516</c:v>
                </c:pt>
                <c:pt idx="6595">
                  <c:v>43517</c:v>
                </c:pt>
                <c:pt idx="6596">
                  <c:v>43518</c:v>
                </c:pt>
                <c:pt idx="6597">
                  <c:v>43519</c:v>
                </c:pt>
                <c:pt idx="6598">
                  <c:v>43520</c:v>
                </c:pt>
                <c:pt idx="6599">
                  <c:v>43521</c:v>
                </c:pt>
                <c:pt idx="6600">
                  <c:v>43522</c:v>
                </c:pt>
                <c:pt idx="6601">
                  <c:v>43523</c:v>
                </c:pt>
                <c:pt idx="6602">
                  <c:v>43524</c:v>
                </c:pt>
                <c:pt idx="6603">
                  <c:v>43525</c:v>
                </c:pt>
                <c:pt idx="6604">
                  <c:v>43526</c:v>
                </c:pt>
                <c:pt idx="6605">
                  <c:v>43527</c:v>
                </c:pt>
                <c:pt idx="6606">
                  <c:v>43528</c:v>
                </c:pt>
                <c:pt idx="6607">
                  <c:v>43529</c:v>
                </c:pt>
                <c:pt idx="6608">
                  <c:v>43530</c:v>
                </c:pt>
                <c:pt idx="6609">
                  <c:v>43531</c:v>
                </c:pt>
                <c:pt idx="6610">
                  <c:v>43532</c:v>
                </c:pt>
                <c:pt idx="6611">
                  <c:v>43533</c:v>
                </c:pt>
                <c:pt idx="6612">
                  <c:v>43534</c:v>
                </c:pt>
                <c:pt idx="6613">
                  <c:v>43535</c:v>
                </c:pt>
                <c:pt idx="6614">
                  <c:v>43536</c:v>
                </c:pt>
                <c:pt idx="6615">
                  <c:v>43537</c:v>
                </c:pt>
                <c:pt idx="6616">
                  <c:v>43538</c:v>
                </c:pt>
                <c:pt idx="6617">
                  <c:v>43539</c:v>
                </c:pt>
                <c:pt idx="6618">
                  <c:v>43540</c:v>
                </c:pt>
                <c:pt idx="6619">
                  <c:v>43541</c:v>
                </c:pt>
                <c:pt idx="6620">
                  <c:v>43542</c:v>
                </c:pt>
                <c:pt idx="6621">
                  <c:v>43543</c:v>
                </c:pt>
                <c:pt idx="6622">
                  <c:v>43544</c:v>
                </c:pt>
                <c:pt idx="6623">
                  <c:v>43545</c:v>
                </c:pt>
                <c:pt idx="6624">
                  <c:v>43546</c:v>
                </c:pt>
                <c:pt idx="6625">
                  <c:v>43547</c:v>
                </c:pt>
                <c:pt idx="6626">
                  <c:v>43548</c:v>
                </c:pt>
                <c:pt idx="6627">
                  <c:v>43549</c:v>
                </c:pt>
                <c:pt idx="6628">
                  <c:v>43550</c:v>
                </c:pt>
                <c:pt idx="6629">
                  <c:v>43551</c:v>
                </c:pt>
                <c:pt idx="6630">
                  <c:v>43552</c:v>
                </c:pt>
                <c:pt idx="6631">
                  <c:v>43553</c:v>
                </c:pt>
                <c:pt idx="6632">
                  <c:v>43554</c:v>
                </c:pt>
                <c:pt idx="6633">
                  <c:v>43555</c:v>
                </c:pt>
                <c:pt idx="6634">
                  <c:v>43556</c:v>
                </c:pt>
                <c:pt idx="6635">
                  <c:v>43557</c:v>
                </c:pt>
                <c:pt idx="6636">
                  <c:v>43558</c:v>
                </c:pt>
                <c:pt idx="6637">
                  <c:v>43559</c:v>
                </c:pt>
                <c:pt idx="6638">
                  <c:v>43560</c:v>
                </c:pt>
                <c:pt idx="6639">
                  <c:v>43561</c:v>
                </c:pt>
                <c:pt idx="6640">
                  <c:v>43562</c:v>
                </c:pt>
                <c:pt idx="6641">
                  <c:v>43563</c:v>
                </c:pt>
                <c:pt idx="6642">
                  <c:v>43564</c:v>
                </c:pt>
                <c:pt idx="6643">
                  <c:v>43565</c:v>
                </c:pt>
                <c:pt idx="6644">
                  <c:v>43566</c:v>
                </c:pt>
                <c:pt idx="6645">
                  <c:v>43567</c:v>
                </c:pt>
                <c:pt idx="6646">
                  <c:v>43568</c:v>
                </c:pt>
                <c:pt idx="6647">
                  <c:v>43569</c:v>
                </c:pt>
                <c:pt idx="6648">
                  <c:v>43570</c:v>
                </c:pt>
                <c:pt idx="6649">
                  <c:v>43571</c:v>
                </c:pt>
                <c:pt idx="6650">
                  <c:v>43572</c:v>
                </c:pt>
                <c:pt idx="6651">
                  <c:v>43573</c:v>
                </c:pt>
                <c:pt idx="6652">
                  <c:v>43574</c:v>
                </c:pt>
                <c:pt idx="6653">
                  <c:v>43575</c:v>
                </c:pt>
                <c:pt idx="6654">
                  <c:v>43576</c:v>
                </c:pt>
                <c:pt idx="6655">
                  <c:v>43577</c:v>
                </c:pt>
                <c:pt idx="6656">
                  <c:v>43578</c:v>
                </c:pt>
                <c:pt idx="6657">
                  <c:v>43579</c:v>
                </c:pt>
                <c:pt idx="6658">
                  <c:v>43580</c:v>
                </c:pt>
                <c:pt idx="6659">
                  <c:v>43581</c:v>
                </c:pt>
                <c:pt idx="6660">
                  <c:v>43582</c:v>
                </c:pt>
                <c:pt idx="6661">
                  <c:v>43583</c:v>
                </c:pt>
                <c:pt idx="6662">
                  <c:v>43584</c:v>
                </c:pt>
                <c:pt idx="6663">
                  <c:v>43585</c:v>
                </c:pt>
                <c:pt idx="6664">
                  <c:v>43586</c:v>
                </c:pt>
                <c:pt idx="6665">
                  <c:v>43587</c:v>
                </c:pt>
                <c:pt idx="6666">
                  <c:v>43588</c:v>
                </c:pt>
                <c:pt idx="6667">
                  <c:v>43589</c:v>
                </c:pt>
                <c:pt idx="6668">
                  <c:v>43590</c:v>
                </c:pt>
                <c:pt idx="6669">
                  <c:v>43591</c:v>
                </c:pt>
                <c:pt idx="6670">
                  <c:v>43592</c:v>
                </c:pt>
                <c:pt idx="6671">
                  <c:v>43593</c:v>
                </c:pt>
                <c:pt idx="6672">
                  <c:v>43594</c:v>
                </c:pt>
                <c:pt idx="6673">
                  <c:v>43595</c:v>
                </c:pt>
                <c:pt idx="6674">
                  <c:v>43596</c:v>
                </c:pt>
                <c:pt idx="6675">
                  <c:v>43597</c:v>
                </c:pt>
                <c:pt idx="6676">
                  <c:v>43598</c:v>
                </c:pt>
                <c:pt idx="6677">
                  <c:v>43599</c:v>
                </c:pt>
                <c:pt idx="6678">
                  <c:v>43600</c:v>
                </c:pt>
                <c:pt idx="6679">
                  <c:v>43601</c:v>
                </c:pt>
                <c:pt idx="6680">
                  <c:v>43602</c:v>
                </c:pt>
                <c:pt idx="6681">
                  <c:v>43603</c:v>
                </c:pt>
                <c:pt idx="6682">
                  <c:v>43604</c:v>
                </c:pt>
                <c:pt idx="6683">
                  <c:v>43605</c:v>
                </c:pt>
                <c:pt idx="6684">
                  <c:v>43606</c:v>
                </c:pt>
                <c:pt idx="6685">
                  <c:v>43607</c:v>
                </c:pt>
                <c:pt idx="6686">
                  <c:v>43608</c:v>
                </c:pt>
                <c:pt idx="6687">
                  <c:v>43609</c:v>
                </c:pt>
                <c:pt idx="6688">
                  <c:v>43610</c:v>
                </c:pt>
                <c:pt idx="6689">
                  <c:v>43611</c:v>
                </c:pt>
                <c:pt idx="6690">
                  <c:v>43612</c:v>
                </c:pt>
                <c:pt idx="6691">
                  <c:v>43613</c:v>
                </c:pt>
                <c:pt idx="6692">
                  <c:v>43614</c:v>
                </c:pt>
                <c:pt idx="6693">
                  <c:v>43615</c:v>
                </c:pt>
                <c:pt idx="6694">
                  <c:v>43616</c:v>
                </c:pt>
                <c:pt idx="6695">
                  <c:v>43617</c:v>
                </c:pt>
                <c:pt idx="6696">
                  <c:v>43618</c:v>
                </c:pt>
                <c:pt idx="6697">
                  <c:v>43619</c:v>
                </c:pt>
                <c:pt idx="6698">
                  <c:v>43620</c:v>
                </c:pt>
                <c:pt idx="6699">
                  <c:v>43621</c:v>
                </c:pt>
                <c:pt idx="6700">
                  <c:v>43622</c:v>
                </c:pt>
                <c:pt idx="6701">
                  <c:v>43623</c:v>
                </c:pt>
                <c:pt idx="6702">
                  <c:v>43624</c:v>
                </c:pt>
                <c:pt idx="6703">
                  <c:v>43625</c:v>
                </c:pt>
                <c:pt idx="6704">
                  <c:v>43626</c:v>
                </c:pt>
                <c:pt idx="6705">
                  <c:v>43627</c:v>
                </c:pt>
                <c:pt idx="6706">
                  <c:v>43628</c:v>
                </c:pt>
                <c:pt idx="6707">
                  <c:v>43629</c:v>
                </c:pt>
                <c:pt idx="6708">
                  <c:v>43630</c:v>
                </c:pt>
                <c:pt idx="6709">
                  <c:v>43631</c:v>
                </c:pt>
                <c:pt idx="6710">
                  <c:v>43632</c:v>
                </c:pt>
                <c:pt idx="6711">
                  <c:v>43633</c:v>
                </c:pt>
                <c:pt idx="6712">
                  <c:v>43634</c:v>
                </c:pt>
                <c:pt idx="6713">
                  <c:v>43635</c:v>
                </c:pt>
                <c:pt idx="6714">
                  <c:v>43636</c:v>
                </c:pt>
                <c:pt idx="6715">
                  <c:v>43637</c:v>
                </c:pt>
                <c:pt idx="6716">
                  <c:v>43638</c:v>
                </c:pt>
                <c:pt idx="6717">
                  <c:v>43639</c:v>
                </c:pt>
                <c:pt idx="6718">
                  <c:v>43640</c:v>
                </c:pt>
                <c:pt idx="6719">
                  <c:v>43641</c:v>
                </c:pt>
                <c:pt idx="6720">
                  <c:v>43642</c:v>
                </c:pt>
                <c:pt idx="6721">
                  <c:v>43643</c:v>
                </c:pt>
                <c:pt idx="6722">
                  <c:v>43644</c:v>
                </c:pt>
                <c:pt idx="6723">
                  <c:v>43645</c:v>
                </c:pt>
                <c:pt idx="6724">
                  <c:v>43646</c:v>
                </c:pt>
                <c:pt idx="6725">
                  <c:v>43647</c:v>
                </c:pt>
                <c:pt idx="6726">
                  <c:v>43648</c:v>
                </c:pt>
                <c:pt idx="6727">
                  <c:v>43649</c:v>
                </c:pt>
                <c:pt idx="6728">
                  <c:v>43650</c:v>
                </c:pt>
                <c:pt idx="6729">
                  <c:v>43651</c:v>
                </c:pt>
                <c:pt idx="6730">
                  <c:v>43652</c:v>
                </c:pt>
                <c:pt idx="6731">
                  <c:v>43653</c:v>
                </c:pt>
                <c:pt idx="6732">
                  <c:v>43654</c:v>
                </c:pt>
                <c:pt idx="6733">
                  <c:v>43655</c:v>
                </c:pt>
                <c:pt idx="6734">
                  <c:v>43656</c:v>
                </c:pt>
                <c:pt idx="6735">
                  <c:v>43657</c:v>
                </c:pt>
                <c:pt idx="6736">
                  <c:v>43658</c:v>
                </c:pt>
                <c:pt idx="6737">
                  <c:v>43659</c:v>
                </c:pt>
                <c:pt idx="6738">
                  <c:v>43660</c:v>
                </c:pt>
                <c:pt idx="6739">
                  <c:v>43661</c:v>
                </c:pt>
                <c:pt idx="6740">
                  <c:v>43662</c:v>
                </c:pt>
                <c:pt idx="6741">
                  <c:v>43663</c:v>
                </c:pt>
                <c:pt idx="6742">
                  <c:v>43664</c:v>
                </c:pt>
                <c:pt idx="6743">
                  <c:v>43665</c:v>
                </c:pt>
                <c:pt idx="6744">
                  <c:v>43666</c:v>
                </c:pt>
                <c:pt idx="6745">
                  <c:v>43667</c:v>
                </c:pt>
                <c:pt idx="6746">
                  <c:v>43668</c:v>
                </c:pt>
                <c:pt idx="6747">
                  <c:v>43669</c:v>
                </c:pt>
                <c:pt idx="6748">
                  <c:v>43670</c:v>
                </c:pt>
                <c:pt idx="6749">
                  <c:v>43671</c:v>
                </c:pt>
                <c:pt idx="6750">
                  <c:v>43672</c:v>
                </c:pt>
                <c:pt idx="6751">
                  <c:v>43673</c:v>
                </c:pt>
                <c:pt idx="6752">
                  <c:v>43674</c:v>
                </c:pt>
                <c:pt idx="6753">
                  <c:v>43675</c:v>
                </c:pt>
                <c:pt idx="6754">
                  <c:v>43676</c:v>
                </c:pt>
                <c:pt idx="6755">
                  <c:v>43677</c:v>
                </c:pt>
                <c:pt idx="6756">
                  <c:v>43678</c:v>
                </c:pt>
                <c:pt idx="6757">
                  <c:v>43679</c:v>
                </c:pt>
                <c:pt idx="6758">
                  <c:v>43680</c:v>
                </c:pt>
                <c:pt idx="6759">
                  <c:v>43681</c:v>
                </c:pt>
                <c:pt idx="6760">
                  <c:v>43682</c:v>
                </c:pt>
                <c:pt idx="6761">
                  <c:v>43683</c:v>
                </c:pt>
                <c:pt idx="6762">
                  <c:v>43684</c:v>
                </c:pt>
                <c:pt idx="6763">
                  <c:v>43685</c:v>
                </c:pt>
                <c:pt idx="6764">
                  <c:v>43686</c:v>
                </c:pt>
                <c:pt idx="6765">
                  <c:v>43687</c:v>
                </c:pt>
                <c:pt idx="6766">
                  <c:v>43688</c:v>
                </c:pt>
                <c:pt idx="6767">
                  <c:v>43689</c:v>
                </c:pt>
                <c:pt idx="6768">
                  <c:v>43690</c:v>
                </c:pt>
                <c:pt idx="6769">
                  <c:v>43691</c:v>
                </c:pt>
                <c:pt idx="6770">
                  <c:v>43692</c:v>
                </c:pt>
                <c:pt idx="6771">
                  <c:v>43693</c:v>
                </c:pt>
                <c:pt idx="6772">
                  <c:v>43694</c:v>
                </c:pt>
                <c:pt idx="6773">
                  <c:v>43695</c:v>
                </c:pt>
                <c:pt idx="6774">
                  <c:v>43696</c:v>
                </c:pt>
                <c:pt idx="6775">
                  <c:v>43697</c:v>
                </c:pt>
                <c:pt idx="6776">
                  <c:v>43698</c:v>
                </c:pt>
                <c:pt idx="6777">
                  <c:v>43699</c:v>
                </c:pt>
                <c:pt idx="6778">
                  <c:v>43700</c:v>
                </c:pt>
                <c:pt idx="6779">
                  <c:v>43701</c:v>
                </c:pt>
                <c:pt idx="6780">
                  <c:v>43702</c:v>
                </c:pt>
                <c:pt idx="6781">
                  <c:v>43703</c:v>
                </c:pt>
                <c:pt idx="6782">
                  <c:v>43704</c:v>
                </c:pt>
                <c:pt idx="6783">
                  <c:v>43705</c:v>
                </c:pt>
                <c:pt idx="6784">
                  <c:v>43706</c:v>
                </c:pt>
                <c:pt idx="6785">
                  <c:v>43707</c:v>
                </c:pt>
                <c:pt idx="6786">
                  <c:v>43708</c:v>
                </c:pt>
                <c:pt idx="6787">
                  <c:v>43709</c:v>
                </c:pt>
                <c:pt idx="6788">
                  <c:v>43710</c:v>
                </c:pt>
                <c:pt idx="6789">
                  <c:v>43711</c:v>
                </c:pt>
                <c:pt idx="6790">
                  <c:v>43712</c:v>
                </c:pt>
                <c:pt idx="6791">
                  <c:v>43713</c:v>
                </c:pt>
                <c:pt idx="6792">
                  <c:v>43714</c:v>
                </c:pt>
                <c:pt idx="6793">
                  <c:v>43715</c:v>
                </c:pt>
                <c:pt idx="6794">
                  <c:v>43716</c:v>
                </c:pt>
                <c:pt idx="6795">
                  <c:v>43717</c:v>
                </c:pt>
                <c:pt idx="6796">
                  <c:v>43718</c:v>
                </c:pt>
                <c:pt idx="6797">
                  <c:v>43719</c:v>
                </c:pt>
                <c:pt idx="6798">
                  <c:v>43720</c:v>
                </c:pt>
                <c:pt idx="6799">
                  <c:v>43721</c:v>
                </c:pt>
                <c:pt idx="6800">
                  <c:v>43722</c:v>
                </c:pt>
                <c:pt idx="6801">
                  <c:v>43723</c:v>
                </c:pt>
                <c:pt idx="6802">
                  <c:v>43724</c:v>
                </c:pt>
                <c:pt idx="6803">
                  <c:v>43725</c:v>
                </c:pt>
                <c:pt idx="6804">
                  <c:v>43726</c:v>
                </c:pt>
                <c:pt idx="6805">
                  <c:v>43727</c:v>
                </c:pt>
                <c:pt idx="6806">
                  <c:v>43728</c:v>
                </c:pt>
                <c:pt idx="6807">
                  <c:v>43729</c:v>
                </c:pt>
                <c:pt idx="6808">
                  <c:v>43730</c:v>
                </c:pt>
                <c:pt idx="6809">
                  <c:v>43731</c:v>
                </c:pt>
                <c:pt idx="6810">
                  <c:v>43732</c:v>
                </c:pt>
                <c:pt idx="6811">
                  <c:v>43733</c:v>
                </c:pt>
                <c:pt idx="6812">
                  <c:v>43734</c:v>
                </c:pt>
                <c:pt idx="6813">
                  <c:v>43735</c:v>
                </c:pt>
                <c:pt idx="6814">
                  <c:v>43736</c:v>
                </c:pt>
                <c:pt idx="6815">
                  <c:v>43737</c:v>
                </c:pt>
                <c:pt idx="6816">
                  <c:v>43738</c:v>
                </c:pt>
                <c:pt idx="6817">
                  <c:v>43739</c:v>
                </c:pt>
                <c:pt idx="6818">
                  <c:v>43740</c:v>
                </c:pt>
                <c:pt idx="6819">
                  <c:v>43741</c:v>
                </c:pt>
                <c:pt idx="6820">
                  <c:v>43742</c:v>
                </c:pt>
                <c:pt idx="6821">
                  <c:v>43743</c:v>
                </c:pt>
                <c:pt idx="6822">
                  <c:v>43744</c:v>
                </c:pt>
                <c:pt idx="6823">
                  <c:v>43745</c:v>
                </c:pt>
                <c:pt idx="6824">
                  <c:v>43746</c:v>
                </c:pt>
                <c:pt idx="6825">
                  <c:v>43747</c:v>
                </c:pt>
                <c:pt idx="6826">
                  <c:v>43748</c:v>
                </c:pt>
                <c:pt idx="6827">
                  <c:v>43749</c:v>
                </c:pt>
                <c:pt idx="6828">
                  <c:v>43750</c:v>
                </c:pt>
                <c:pt idx="6829">
                  <c:v>43751</c:v>
                </c:pt>
                <c:pt idx="6830">
                  <c:v>43752</c:v>
                </c:pt>
                <c:pt idx="6831">
                  <c:v>43753</c:v>
                </c:pt>
                <c:pt idx="6832">
                  <c:v>43754</c:v>
                </c:pt>
                <c:pt idx="6833">
                  <c:v>43755</c:v>
                </c:pt>
                <c:pt idx="6834">
                  <c:v>43756</c:v>
                </c:pt>
                <c:pt idx="6835">
                  <c:v>43757</c:v>
                </c:pt>
                <c:pt idx="6836">
                  <c:v>43758</c:v>
                </c:pt>
                <c:pt idx="6837">
                  <c:v>43759</c:v>
                </c:pt>
                <c:pt idx="6838">
                  <c:v>43760</c:v>
                </c:pt>
                <c:pt idx="6839">
                  <c:v>43761</c:v>
                </c:pt>
                <c:pt idx="6840">
                  <c:v>43762</c:v>
                </c:pt>
                <c:pt idx="6841">
                  <c:v>43763</c:v>
                </c:pt>
                <c:pt idx="6842">
                  <c:v>43764</c:v>
                </c:pt>
                <c:pt idx="6843">
                  <c:v>43765</c:v>
                </c:pt>
                <c:pt idx="6844">
                  <c:v>43766</c:v>
                </c:pt>
                <c:pt idx="6845">
                  <c:v>43767</c:v>
                </c:pt>
                <c:pt idx="6846">
                  <c:v>43768</c:v>
                </c:pt>
                <c:pt idx="6847">
                  <c:v>43769</c:v>
                </c:pt>
                <c:pt idx="6848">
                  <c:v>43770</c:v>
                </c:pt>
                <c:pt idx="6849">
                  <c:v>43771</c:v>
                </c:pt>
                <c:pt idx="6850">
                  <c:v>43772</c:v>
                </c:pt>
                <c:pt idx="6851">
                  <c:v>43773</c:v>
                </c:pt>
                <c:pt idx="6852">
                  <c:v>43774</c:v>
                </c:pt>
                <c:pt idx="6853">
                  <c:v>43775</c:v>
                </c:pt>
                <c:pt idx="6854">
                  <c:v>43776</c:v>
                </c:pt>
                <c:pt idx="6855">
                  <c:v>43777</c:v>
                </c:pt>
                <c:pt idx="6856">
                  <c:v>43778</c:v>
                </c:pt>
                <c:pt idx="6857">
                  <c:v>43779</c:v>
                </c:pt>
                <c:pt idx="6858">
                  <c:v>43780</c:v>
                </c:pt>
                <c:pt idx="6859">
                  <c:v>43781</c:v>
                </c:pt>
                <c:pt idx="6860">
                  <c:v>43782</c:v>
                </c:pt>
                <c:pt idx="6861">
                  <c:v>43783</c:v>
                </c:pt>
                <c:pt idx="6862">
                  <c:v>43784</c:v>
                </c:pt>
                <c:pt idx="6863">
                  <c:v>43785</c:v>
                </c:pt>
                <c:pt idx="6864">
                  <c:v>43786</c:v>
                </c:pt>
                <c:pt idx="6865">
                  <c:v>43787</c:v>
                </c:pt>
                <c:pt idx="6866">
                  <c:v>43788</c:v>
                </c:pt>
                <c:pt idx="6867">
                  <c:v>43789</c:v>
                </c:pt>
                <c:pt idx="6868">
                  <c:v>43790</c:v>
                </c:pt>
                <c:pt idx="6869">
                  <c:v>43791</c:v>
                </c:pt>
                <c:pt idx="6870">
                  <c:v>43792</c:v>
                </c:pt>
                <c:pt idx="6871">
                  <c:v>43793</c:v>
                </c:pt>
                <c:pt idx="6872">
                  <c:v>43794</c:v>
                </c:pt>
                <c:pt idx="6873">
                  <c:v>43795</c:v>
                </c:pt>
                <c:pt idx="6874">
                  <c:v>43796</c:v>
                </c:pt>
                <c:pt idx="6875">
                  <c:v>43797</c:v>
                </c:pt>
                <c:pt idx="6876">
                  <c:v>43798</c:v>
                </c:pt>
                <c:pt idx="6877">
                  <c:v>43799</c:v>
                </c:pt>
                <c:pt idx="6878">
                  <c:v>43800</c:v>
                </c:pt>
                <c:pt idx="6879">
                  <c:v>43801</c:v>
                </c:pt>
                <c:pt idx="6880">
                  <c:v>43802</c:v>
                </c:pt>
                <c:pt idx="6881">
                  <c:v>43803</c:v>
                </c:pt>
                <c:pt idx="6882">
                  <c:v>43804</c:v>
                </c:pt>
                <c:pt idx="6883">
                  <c:v>43805</c:v>
                </c:pt>
                <c:pt idx="6884">
                  <c:v>43806</c:v>
                </c:pt>
                <c:pt idx="6885">
                  <c:v>43807</c:v>
                </c:pt>
                <c:pt idx="6886">
                  <c:v>43808</c:v>
                </c:pt>
                <c:pt idx="6887">
                  <c:v>43809</c:v>
                </c:pt>
                <c:pt idx="6888">
                  <c:v>43810</c:v>
                </c:pt>
                <c:pt idx="6889">
                  <c:v>43811</c:v>
                </c:pt>
                <c:pt idx="6890">
                  <c:v>43812</c:v>
                </c:pt>
                <c:pt idx="6891">
                  <c:v>43813</c:v>
                </c:pt>
                <c:pt idx="6892">
                  <c:v>43814</c:v>
                </c:pt>
                <c:pt idx="6893">
                  <c:v>43815</c:v>
                </c:pt>
                <c:pt idx="6894">
                  <c:v>43816</c:v>
                </c:pt>
                <c:pt idx="6895">
                  <c:v>43817</c:v>
                </c:pt>
                <c:pt idx="6896">
                  <c:v>43818</c:v>
                </c:pt>
                <c:pt idx="6897">
                  <c:v>43819</c:v>
                </c:pt>
                <c:pt idx="6898">
                  <c:v>43820</c:v>
                </c:pt>
                <c:pt idx="6899">
                  <c:v>43821</c:v>
                </c:pt>
                <c:pt idx="6900">
                  <c:v>43822</c:v>
                </c:pt>
                <c:pt idx="6901">
                  <c:v>43823</c:v>
                </c:pt>
                <c:pt idx="6902">
                  <c:v>43824</c:v>
                </c:pt>
                <c:pt idx="6903">
                  <c:v>43825</c:v>
                </c:pt>
                <c:pt idx="6904">
                  <c:v>43826</c:v>
                </c:pt>
                <c:pt idx="6905">
                  <c:v>43827</c:v>
                </c:pt>
                <c:pt idx="6906">
                  <c:v>43828</c:v>
                </c:pt>
                <c:pt idx="6907">
                  <c:v>43829</c:v>
                </c:pt>
                <c:pt idx="6908">
                  <c:v>43830</c:v>
                </c:pt>
                <c:pt idx="6909">
                  <c:v>43831</c:v>
                </c:pt>
                <c:pt idx="6910">
                  <c:v>43832</c:v>
                </c:pt>
                <c:pt idx="6911">
                  <c:v>43833</c:v>
                </c:pt>
                <c:pt idx="6912">
                  <c:v>43834</c:v>
                </c:pt>
                <c:pt idx="6913">
                  <c:v>43835</c:v>
                </c:pt>
                <c:pt idx="6914">
                  <c:v>43836</c:v>
                </c:pt>
                <c:pt idx="6915">
                  <c:v>43837</c:v>
                </c:pt>
                <c:pt idx="6916">
                  <c:v>43838</c:v>
                </c:pt>
                <c:pt idx="6917">
                  <c:v>43839</c:v>
                </c:pt>
                <c:pt idx="6918">
                  <c:v>43840</c:v>
                </c:pt>
                <c:pt idx="6919">
                  <c:v>43841</c:v>
                </c:pt>
                <c:pt idx="6920">
                  <c:v>43842</c:v>
                </c:pt>
                <c:pt idx="6921">
                  <c:v>43843</c:v>
                </c:pt>
                <c:pt idx="6922">
                  <c:v>43844</c:v>
                </c:pt>
                <c:pt idx="6923">
                  <c:v>43845</c:v>
                </c:pt>
                <c:pt idx="6924">
                  <c:v>43846</c:v>
                </c:pt>
                <c:pt idx="6925">
                  <c:v>43847</c:v>
                </c:pt>
                <c:pt idx="6926">
                  <c:v>43848</c:v>
                </c:pt>
                <c:pt idx="6927">
                  <c:v>43849</c:v>
                </c:pt>
                <c:pt idx="6928">
                  <c:v>43850</c:v>
                </c:pt>
                <c:pt idx="6929">
                  <c:v>43851</c:v>
                </c:pt>
                <c:pt idx="6930">
                  <c:v>43852</c:v>
                </c:pt>
                <c:pt idx="6931">
                  <c:v>43853</c:v>
                </c:pt>
                <c:pt idx="6932">
                  <c:v>43854</c:v>
                </c:pt>
                <c:pt idx="6933">
                  <c:v>43855</c:v>
                </c:pt>
                <c:pt idx="6934">
                  <c:v>43856</c:v>
                </c:pt>
                <c:pt idx="6935">
                  <c:v>43857</c:v>
                </c:pt>
                <c:pt idx="6936">
                  <c:v>43858</c:v>
                </c:pt>
                <c:pt idx="6937">
                  <c:v>43859</c:v>
                </c:pt>
                <c:pt idx="6938">
                  <c:v>43860</c:v>
                </c:pt>
                <c:pt idx="6939">
                  <c:v>43861</c:v>
                </c:pt>
                <c:pt idx="6940">
                  <c:v>43862</c:v>
                </c:pt>
                <c:pt idx="6941">
                  <c:v>43863</c:v>
                </c:pt>
                <c:pt idx="6942">
                  <c:v>43864</c:v>
                </c:pt>
                <c:pt idx="6943">
                  <c:v>43865</c:v>
                </c:pt>
                <c:pt idx="6944">
                  <c:v>43866</c:v>
                </c:pt>
                <c:pt idx="6945">
                  <c:v>43867</c:v>
                </c:pt>
                <c:pt idx="6946">
                  <c:v>43868</c:v>
                </c:pt>
                <c:pt idx="6947">
                  <c:v>43869</c:v>
                </c:pt>
                <c:pt idx="6948">
                  <c:v>43870</c:v>
                </c:pt>
                <c:pt idx="6949">
                  <c:v>43871</c:v>
                </c:pt>
                <c:pt idx="6950">
                  <c:v>43872</c:v>
                </c:pt>
                <c:pt idx="6951">
                  <c:v>43873</c:v>
                </c:pt>
                <c:pt idx="6952">
                  <c:v>43874</c:v>
                </c:pt>
                <c:pt idx="6953">
                  <c:v>43875</c:v>
                </c:pt>
                <c:pt idx="6954">
                  <c:v>43876</c:v>
                </c:pt>
                <c:pt idx="6955">
                  <c:v>43877</c:v>
                </c:pt>
                <c:pt idx="6956">
                  <c:v>43878</c:v>
                </c:pt>
                <c:pt idx="6957">
                  <c:v>43879</c:v>
                </c:pt>
                <c:pt idx="6958">
                  <c:v>43880</c:v>
                </c:pt>
                <c:pt idx="6959">
                  <c:v>43881</c:v>
                </c:pt>
                <c:pt idx="6960">
                  <c:v>43882</c:v>
                </c:pt>
                <c:pt idx="6961">
                  <c:v>43883</c:v>
                </c:pt>
                <c:pt idx="6962">
                  <c:v>43884</c:v>
                </c:pt>
                <c:pt idx="6963">
                  <c:v>43885</c:v>
                </c:pt>
                <c:pt idx="6964">
                  <c:v>43886</c:v>
                </c:pt>
                <c:pt idx="6965">
                  <c:v>43887</c:v>
                </c:pt>
                <c:pt idx="6966">
                  <c:v>43888</c:v>
                </c:pt>
                <c:pt idx="6967">
                  <c:v>43889</c:v>
                </c:pt>
              </c:numCache>
            </c:numRef>
          </c:cat>
          <c:val>
            <c:numRef>
              <c:f>Eldiem_ERA_LAND_2001_2005.csv!$C$2:$C$6969</c:f>
              <c:numCache>
                <c:formatCode>General</c:formatCode>
                <c:ptCount val="6968"/>
                <c:pt idx="2">
                  <c:v>325.03459099999992</c:v>
                </c:pt>
                <c:pt idx="3">
                  <c:v>354.899944</c:v>
                </c:pt>
                <c:pt idx="4">
                  <c:v>327.22471699999994</c:v>
                </c:pt>
                <c:pt idx="5">
                  <c:v>336.28387400000003</c:v>
                </c:pt>
                <c:pt idx="6">
                  <c:v>304.7261509999999</c:v>
                </c:pt>
                <c:pt idx="7">
                  <c:v>325.23369299999996</c:v>
                </c:pt>
                <c:pt idx="8">
                  <c:v>277.25002599999999</c:v>
                </c:pt>
                <c:pt idx="9">
                  <c:v>266.29939699999994</c:v>
                </c:pt>
                <c:pt idx="10">
                  <c:v>279.63925399999999</c:v>
                </c:pt>
                <c:pt idx="11">
                  <c:v>286.90648999999996</c:v>
                </c:pt>
                <c:pt idx="12">
                  <c:v>288.49930899999987</c:v>
                </c:pt>
                <c:pt idx="13">
                  <c:v>227.77309199999996</c:v>
                </c:pt>
                <c:pt idx="14">
                  <c:v>335.98522000000003</c:v>
                </c:pt>
                <c:pt idx="15">
                  <c:v>306.81672599999996</c:v>
                </c:pt>
                <c:pt idx="16">
                  <c:v>262.49076099999996</c:v>
                </c:pt>
                <c:pt idx="17">
                  <c:v>221.334507</c:v>
                </c:pt>
                <c:pt idx="18">
                  <c:v>262.96932199999992</c:v>
                </c:pt>
                <c:pt idx="19">
                  <c:v>193.01964199999998</c:v>
                </c:pt>
                <c:pt idx="20">
                  <c:v>192.38156000000001</c:v>
                </c:pt>
                <c:pt idx="21">
                  <c:v>191.34467799999999</c:v>
                </c:pt>
                <c:pt idx="22">
                  <c:v>223.72731200000001</c:v>
                </c:pt>
                <c:pt idx="23">
                  <c:v>185.92098600000003</c:v>
                </c:pt>
                <c:pt idx="24">
                  <c:v>218.30362</c:v>
                </c:pt>
                <c:pt idx="25">
                  <c:v>172.68079499999999</c:v>
                </c:pt>
                <c:pt idx="26">
                  <c:v>189.19115299999999</c:v>
                </c:pt>
                <c:pt idx="27">
                  <c:v>242.23167399999997</c:v>
                </c:pt>
                <c:pt idx="28">
                  <c:v>158.64300299999996</c:v>
                </c:pt>
                <c:pt idx="29">
                  <c:v>229.07124400000001</c:v>
                </c:pt>
                <c:pt idx="30">
                  <c:v>218.38338000000002</c:v>
                </c:pt>
                <c:pt idx="31">
                  <c:v>178.02472700000001</c:v>
                </c:pt>
                <c:pt idx="32">
                  <c:v>144.605211</c:v>
                </c:pt>
                <c:pt idx="33">
                  <c:v>169.410628</c:v>
                </c:pt>
                <c:pt idx="34">
                  <c:v>163.189333</c:v>
                </c:pt>
                <c:pt idx="35">
                  <c:v>181.13537499999998</c:v>
                </c:pt>
                <c:pt idx="36">
                  <c:v>175.71168199999997</c:v>
                </c:pt>
                <c:pt idx="37">
                  <c:v>163.42861400000001</c:v>
                </c:pt>
                <c:pt idx="38">
                  <c:v>155.45259600000003</c:v>
                </c:pt>
                <c:pt idx="39">
                  <c:v>172.44151499999998</c:v>
                </c:pt>
                <c:pt idx="40">
                  <c:v>163.508374</c:v>
                </c:pt>
                <c:pt idx="41">
                  <c:v>163.508374</c:v>
                </c:pt>
                <c:pt idx="42">
                  <c:v>178.58304900000002</c:v>
                </c:pt>
                <c:pt idx="43">
                  <c:v>177.30688599999999</c:v>
                </c:pt>
                <c:pt idx="44">
                  <c:v>229.26221800000002</c:v>
                </c:pt>
                <c:pt idx="45">
                  <c:v>308.03695199999993</c:v>
                </c:pt>
                <c:pt idx="46">
                  <c:v>312.40865499999995</c:v>
                </c:pt>
                <c:pt idx="47">
                  <c:v>317.95735599999995</c:v>
                </c:pt>
                <c:pt idx="48">
                  <c:v>304.16967599999998</c:v>
                </c:pt>
                <c:pt idx="49">
                  <c:v>230.43921499999999</c:v>
                </c:pt>
                <c:pt idx="50">
                  <c:v>260.36856999999992</c:v>
                </c:pt>
                <c:pt idx="51">
                  <c:v>218.24888799999999</c:v>
                </c:pt>
                <c:pt idx="52">
                  <c:v>234.97906099999997</c:v>
                </c:pt>
                <c:pt idx="53">
                  <c:v>237.58526900000001</c:v>
                </c:pt>
                <c:pt idx="54">
                  <c:v>243.38618300000002</c:v>
                </c:pt>
                <c:pt idx="55">
                  <c:v>279.620879</c:v>
                </c:pt>
                <c:pt idx="56">
                  <c:v>281.05009000000001</c:v>
                </c:pt>
                <c:pt idx="57">
                  <c:v>289.28906999999992</c:v>
                </c:pt>
                <c:pt idx="58">
                  <c:v>290.12978199999998</c:v>
                </c:pt>
                <c:pt idx="59">
                  <c:v>294.24927200000002</c:v>
                </c:pt>
                <c:pt idx="60">
                  <c:v>274.74474900000001</c:v>
                </c:pt>
                <c:pt idx="61">
                  <c:v>245.31982099999999</c:v>
                </c:pt>
                <c:pt idx="62">
                  <c:v>250.78445099999999</c:v>
                </c:pt>
                <c:pt idx="63">
                  <c:v>255.32429700000003</c:v>
                </c:pt>
                <c:pt idx="64">
                  <c:v>254.903941</c:v>
                </c:pt>
                <c:pt idx="65">
                  <c:v>279.53680799999995</c:v>
                </c:pt>
                <c:pt idx="66">
                  <c:v>274.15625</c:v>
                </c:pt>
                <c:pt idx="67">
                  <c:v>329.72732699999995</c:v>
                </c:pt>
                <c:pt idx="68">
                  <c:v>278.864238</c:v>
                </c:pt>
                <c:pt idx="69">
                  <c:v>306.69181200000003</c:v>
                </c:pt>
                <c:pt idx="70">
                  <c:v>368.48415899999986</c:v>
                </c:pt>
                <c:pt idx="71">
                  <c:v>297.02362199999999</c:v>
                </c:pt>
                <c:pt idx="72">
                  <c:v>348.47520899999995</c:v>
                </c:pt>
                <c:pt idx="73">
                  <c:v>348.89556499999992</c:v>
                </c:pt>
                <c:pt idx="74">
                  <c:v>328.88661499999995</c:v>
                </c:pt>
                <c:pt idx="75">
                  <c:v>292.77335599999986</c:v>
                </c:pt>
                <c:pt idx="76">
                  <c:v>269.717626</c:v>
                </c:pt>
                <c:pt idx="77">
                  <c:v>302.89034799999996</c:v>
                </c:pt>
                <c:pt idx="78">
                  <c:v>303.92269399999992</c:v>
                </c:pt>
                <c:pt idx="79">
                  <c:v>252.167742</c:v>
                </c:pt>
                <c:pt idx="80">
                  <c:v>280.93578699999995</c:v>
                </c:pt>
                <c:pt idx="81">
                  <c:v>265.31295</c:v>
                </c:pt>
                <c:pt idx="82">
                  <c:v>295.45745599999992</c:v>
                </c:pt>
                <c:pt idx="83">
                  <c:v>293.25511699999987</c:v>
                </c:pt>
                <c:pt idx="84">
                  <c:v>346.11123799999996</c:v>
                </c:pt>
                <c:pt idx="85">
                  <c:v>342.11950000000002</c:v>
                </c:pt>
                <c:pt idx="86">
                  <c:v>330.21310799999986</c:v>
                </c:pt>
                <c:pt idx="87">
                  <c:v>303.92269399999992</c:v>
                </c:pt>
                <c:pt idx="88">
                  <c:v>254.85184200000003</c:v>
                </c:pt>
                <c:pt idx="89">
                  <c:v>276.32464100000004</c:v>
                </c:pt>
                <c:pt idx="90">
                  <c:v>335.58130799999986</c:v>
                </c:pt>
                <c:pt idx="91">
                  <c:v>344.52830699999987</c:v>
                </c:pt>
                <c:pt idx="92">
                  <c:v>369.02932199999992</c:v>
                </c:pt>
                <c:pt idx="93">
                  <c:v>350.72238399999992</c:v>
                </c:pt>
                <c:pt idx="94">
                  <c:v>349.34592300000008</c:v>
                </c:pt>
                <c:pt idx="95">
                  <c:v>275.29229499999997</c:v>
                </c:pt>
                <c:pt idx="96">
                  <c:v>333.79190799999986</c:v>
                </c:pt>
                <c:pt idx="97">
                  <c:v>317.20554699999997</c:v>
                </c:pt>
                <c:pt idx="98">
                  <c:v>334.34249300000005</c:v>
                </c:pt>
                <c:pt idx="99">
                  <c:v>347.14358399999998</c:v>
                </c:pt>
                <c:pt idx="100">
                  <c:v>359.87585300000001</c:v>
                </c:pt>
                <c:pt idx="101">
                  <c:v>323.46844700000003</c:v>
                </c:pt>
                <c:pt idx="102">
                  <c:v>234.61785899999998</c:v>
                </c:pt>
                <c:pt idx="103">
                  <c:v>318.9261239999999</c:v>
                </c:pt>
                <c:pt idx="104">
                  <c:v>326.15254700000008</c:v>
                </c:pt>
                <c:pt idx="105">
                  <c:v>355.46439699999996</c:v>
                </c:pt>
                <c:pt idx="106">
                  <c:v>357.00563099999999</c:v>
                </c:pt>
                <c:pt idx="107">
                  <c:v>341.31307500000003</c:v>
                </c:pt>
                <c:pt idx="108">
                  <c:v>339.77184199999999</c:v>
                </c:pt>
                <c:pt idx="109">
                  <c:v>267.89433499999996</c:v>
                </c:pt>
                <c:pt idx="110">
                  <c:v>320.29625999999996</c:v>
                </c:pt>
                <c:pt idx="111">
                  <c:v>338.23060899999996</c:v>
                </c:pt>
                <c:pt idx="112">
                  <c:v>309.01723600000003</c:v>
                </c:pt>
                <c:pt idx="113">
                  <c:v>359.73781599999995</c:v>
                </c:pt>
                <c:pt idx="114">
                  <c:v>409.61772400000001</c:v>
                </c:pt>
                <c:pt idx="115">
                  <c:v>340.54245900000001</c:v>
                </c:pt>
                <c:pt idx="116">
                  <c:v>280.29425599999996</c:v>
                </c:pt>
                <c:pt idx="117">
                  <c:v>397.568083</c:v>
                </c:pt>
                <c:pt idx="118">
                  <c:v>339.91195399999987</c:v>
                </c:pt>
                <c:pt idx="119">
                  <c:v>324.77984800000002</c:v>
                </c:pt>
                <c:pt idx="120">
                  <c:v>310.48841299999987</c:v>
                </c:pt>
                <c:pt idx="121">
                  <c:v>327.72220199999992</c:v>
                </c:pt>
                <c:pt idx="122">
                  <c:v>366.182973</c:v>
                </c:pt>
                <c:pt idx="123">
                  <c:v>328.98321099999987</c:v>
                </c:pt>
                <c:pt idx="124">
                  <c:v>323.09850199999994</c:v>
                </c:pt>
                <c:pt idx="125">
                  <c:v>378.022446</c:v>
                </c:pt>
                <c:pt idx="126">
                  <c:v>405.90475300000003</c:v>
                </c:pt>
                <c:pt idx="127">
                  <c:v>426.71140000000003</c:v>
                </c:pt>
                <c:pt idx="128">
                  <c:v>423.20859799999994</c:v>
                </c:pt>
                <c:pt idx="129">
                  <c:v>362.04966600000006</c:v>
                </c:pt>
                <c:pt idx="130">
                  <c:v>317.35390599999999</c:v>
                </c:pt>
                <c:pt idx="131">
                  <c:v>335.00803099999996</c:v>
                </c:pt>
                <c:pt idx="132">
                  <c:v>394.13533699999994</c:v>
                </c:pt>
                <c:pt idx="133">
                  <c:v>402.82228700000002</c:v>
                </c:pt>
                <c:pt idx="134">
                  <c:v>406.60531399999996</c:v>
                </c:pt>
                <c:pt idx="135">
                  <c:v>384.25743399999999</c:v>
                </c:pt>
                <c:pt idx="136">
                  <c:v>575.75481100000002</c:v>
                </c:pt>
                <c:pt idx="137">
                  <c:v>512.64343599999995</c:v>
                </c:pt>
                <c:pt idx="138">
                  <c:v>626.63699199999996</c:v>
                </c:pt>
                <c:pt idx="139">
                  <c:v>590.16778999999997</c:v>
                </c:pt>
                <c:pt idx="140">
                  <c:v>608.29320199999995</c:v>
                </c:pt>
                <c:pt idx="141">
                  <c:v>667.69214299999999</c:v>
                </c:pt>
                <c:pt idx="142">
                  <c:v>697.17323500000009</c:v>
                </c:pt>
                <c:pt idx="143">
                  <c:v>728.51054399999998</c:v>
                </c:pt>
                <c:pt idx="144">
                  <c:v>615.28131200000007</c:v>
                </c:pt>
                <c:pt idx="145">
                  <c:v>587.65643699999998</c:v>
                </c:pt>
                <c:pt idx="146">
                  <c:v>589.29427600000008</c:v>
                </c:pt>
                <c:pt idx="147">
                  <c:v>676.53647100000001</c:v>
                </c:pt>
                <c:pt idx="148">
                  <c:v>708.96567199999993</c:v>
                </c:pt>
                <c:pt idx="149">
                  <c:v>697.39161399999989</c:v>
                </c:pt>
                <c:pt idx="150">
                  <c:v>1147.57881</c:v>
                </c:pt>
                <c:pt idx="151">
                  <c:v>1241.8091159999999</c:v>
                </c:pt>
                <c:pt idx="152">
                  <c:v>932.91278299999999</c:v>
                </c:pt>
                <c:pt idx="153">
                  <c:v>1038.1712009999999</c:v>
                </c:pt>
                <c:pt idx="154">
                  <c:v>1262.1183129999997</c:v>
                </c:pt>
                <c:pt idx="155">
                  <c:v>1115.913933</c:v>
                </c:pt>
                <c:pt idx="156">
                  <c:v>1349.3605070000001</c:v>
                </c:pt>
                <c:pt idx="157">
                  <c:v>1151.0728650000001</c:v>
                </c:pt>
                <c:pt idx="158">
                  <c:v>1639.5854810000001</c:v>
                </c:pt>
                <c:pt idx="159">
                  <c:v>1602.5703319999998</c:v>
                </c:pt>
                <c:pt idx="160">
                  <c:v>1406.3572859999999</c:v>
                </c:pt>
                <c:pt idx="161">
                  <c:v>1809.8114909999997</c:v>
                </c:pt>
                <c:pt idx="162">
                  <c:v>1880.0201669999999</c:v>
                </c:pt>
                <c:pt idx="163">
                  <c:v>1827.9369040000001</c:v>
                </c:pt>
                <c:pt idx="164">
                  <c:v>1667.537924</c:v>
                </c:pt>
                <c:pt idx="165">
                  <c:v>1665.2449509999999</c:v>
                </c:pt>
                <c:pt idx="166">
                  <c:v>1828.100803</c:v>
                </c:pt>
                <c:pt idx="167">
                  <c:v>1476.7789009999999</c:v>
                </c:pt>
                <c:pt idx="168">
                  <c:v>1935.2197710000003</c:v>
                </c:pt>
                <c:pt idx="169">
                  <c:v>1819.6067880000001</c:v>
                </c:pt>
                <c:pt idx="170">
                  <c:v>1776.5468499999999</c:v>
                </c:pt>
                <c:pt idx="171">
                  <c:v>2121.7341860000001</c:v>
                </c:pt>
                <c:pt idx="172">
                  <c:v>2032.665</c:v>
                </c:pt>
                <c:pt idx="173">
                  <c:v>1993.4981530000002</c:v>
                </c:pt>
                <c:pt idx="174">
                  <c:v>2303.2937580000003</c:v>
                </c:pt>
                <c:pt idx="175">
                  <c:v>2571.209151</c:v>
                </c:pt>
                <c:pt idx="176">
                  <c:v>2641.284776</c:v>
                </c:pt>
                <c:pt idx="177">
                  <c:v>2776.7171270000003</c:v>
                </c:pt>
                <c:pt idx="178">
                  <c:v>2559.2939350000001</c:v>
                </c:pt>
                <c:pt idx="179">
                  <c:v>2251.5038609999997</c:v>
                </c:pt>
                <c:pt idx="180">
                  <c:v>2215.6402419999995</c:v>
                </c:pt>
                <c:pt idx="181">
                  <c:v>2349.3030070000004</c:v>
                </c:pt>
                <c:pt idx="182">
                  <c:v>2458.5454789999999</c:v>
                </c:pt>
                <c:pt idx="183">
                  <c:v>2529.9187999999999</c:v>
                </c:pt>
                <c:pt idx="184">
                  <c:v>2631.0211740000004</c:v>
                </c:pt>
                <c:pt idx="185">
                  <c:v>3596.2716110000001</c:v>
                </c:pt>
                <c:pt idx="186">
                  <c:v>4337.2564550000006</c:v>
                </c:pt>
                <c:pt idx="187">
                  <c:v>5644.1550550000002</c:v>
                </c:pt>
                <c:pt idx="188">
                  <c:v>7120.344094</c:v>
                </c:pt>
                <c:pt idx="189">
                  <c:v>7746.187844</c:v>
                </c:pt>
                <c:pt idx="190">
                  <c:v>6802.762307</c:v>
                </c:pt>
                <c:pt idx="191">
                  <c:v>5643.8011370000004</c:v>
                </c:pt>
                <c:pt idx="192">
                  <c:v>4789.4447859999991</c:v>
                </c:pt>
                <c:pt idx="193">
                  <c:v>5459.2922540000009</c:v>
                </c:pt>
                <c:pt idx="194">
                  <c:v>6378.4154700000008</c:v>
                </c:pt>
                <c:pt idx="195">
                  <c:v>5356.6562380000014</c:v>
                </c:pt>
                <c:pt idx="196">
                  <c:v>6825.5309869999992</c:v>
                </c:pt>
                <c:pt idx="197">
                  <c:v>7655.873423</c:v>
                </c:pt>
                <c:pt idx="198">
                  <c:v>8538.7606299999989</c:v>
                </c:pt>
                <c:pt idx="199">
                  <c:v>8099.2929460000005</c:v>
                </c:pt>
                <c:pt idx="200">
                  <c:v>8128.0018900000005</c:v>
                </c:pt>
                <c:pt idx="201">
                  <c:v>9026.9289109999991</c:v>
                </c:pt>
                <c:pt idx="202">
                  <c:v>9423.8562169999987</c:v>
                </c:pt>
                <c:pt idx="203">
                  <c:v>8147.9935429999996</c:v>
                </c:pt>
                <c:pt idx="204">
                  <c:v>7440.1495350000014</c:v>
                </c:pt>
                <c:pt idx="205">
                  <c:v>7205.1313760000003</c:v>
                </c:pt>
                <c:pt idx="206">
                  <c:v>7201.7606910000004</c:v>
                </c:pt>
                <c:pt idx="207">
                  <c:v>7208.7345230000001</c:v>
                </c:pt>
                <c:pt idx="208">
                  <c:v>7323.4540690000003</c:v>
                </c:pt>
                <c:pt idx="209">
                  <c:v>7978.1807200000003</c:v>
                </c:pt>
                <c:pt idx="210">
                  <c:v>8341.517398</c:v>
                </c:pt>
                <c:pt idx="211">
                  <c:v>7424.5746420000005</c:v>
                </c:pt>
                <c:pt idx="212">
                  <c:v>7185.3721840000007</c:v>
                </c:pt>
                <c:pt idx="213">
                  <c:v>7277.5430049999995</c:v>
                </c:pt>
                <c:pt idx="214">
                  <c:v>6676.2824050000008</c:v>
                </c:pt>
                <c:pt idx="215">
                  <c:v>6307.9478129999989</c:v>
                </c:pt>
                <c:pt idx="216">
                  <c:v>6093.6186910000006</c:v>
                </c:pt>
                <c:pt idx="217">
                  <c:v>6721.7285470000006</c:v>
                </c:pt>
                <c:pt idx="218">
                  <c:v>6461.139669000001</c:v>
                </c:pt>
                <c:pt idx="219">
                  <c:v>5593.1299720000015</c:v>
                </c:pt>
                <c:pt idx="220">
                  <c:v>5770.6140110000006</c:v>
                </c:pt>
                <c:pt idx="221">
                  <c:v>5402.7443419999991</c:v>
                </c:pt>
                <c:pt idx="222">
                  <c:v>5858.8329940000003</c:v>
                </c:pt>
                <c:pt idx="223">
                  <c:v>5550.1246710000014</c:v>
                </c:pt>
                <c:pt idx="224">
                  <c:v>6067.2343579999988</c:v>
                </c:pt>
                <c:pt idx="225">
                  <c:v>4878.6608230000011</c:v>
                </c:pt>
                <c:pt idx="226">
                  <c:v>5093.9197889999996</c:v>
                </c:pt>
                <c:pt idx="227">
                  <c:v>5428.8962140000012</c:v>
                </c:pt>
                <c:pt idx="228">
                  <c:v>7016.3974800000005</c:v>
                </c:pt>
                <c:pt idx="229">
                  <c:v>7685.623966000001</c:v>
                </c:pt>
                <c:pt idx="230">
                  <c:v>8104.5934889999999</c:v>
                </c:pt>
                <c:pt idx="231">
                  <c:v>8942.2769099999987</c:v>
                </c:pt>
                <c:pt idx="232">
                  <c:v>8787.1124799999998</c:v>
                </c:pt>
                <c:pt idx="233">
                  <c:v>7049.3731159999998</c:v>
                </c:pt>
                <c:pt idx="234">
                  <c:v>6595.8942060000008</c:v>
                </c:pt>
                <c:pt idx="235">
                  <c:v>6635.8995330000007</c:v>
                </c:pt>
                <c:pt idx="236">
                  <c:v>6290.1665980000007</c:v>
                </c:pt>
                <c:pt idx="237">
                  <c:v>6080.2983989999993</c:v>
                </c:pt>
                <c:pt idx="238">
                  <c:v>6226.1325130000005</c:v>
                </c:pt>
                <c:pt idx="239">
                  <c:v>5360.9693949999992</c:v>
                </c:pt>
                <c:pt idx="240">
                  <c:v>5115.4414949999991</c:v>
                </c:pt>
                <c:pt idx="241">
                  <c:v>4768.5582480000003</c:v>
                </c:pt>
                <c:pt idx="242">
                  <c:v>4890.7470409999996</c:v>
                </c:pt>
                <c:pt idx="243">
                  <c:v>4633.7160130000002</c:v>
                </c:pt>
                <c:pt idx="244">
                  <c:v>4646.7528919999995</c:v>
                </c:pt>
                <c:pt idx="245">
                  <c:v>4319.1693390000009</c:v>
                </c:pt>
                <c:pt idx="246">
                  <c:v>4253.6015030000008</c:v>
                </c:pt>
                <c:pt idx="247">
                  <c:v>4202.0930479999997</c:v>
                </c:pt>
                <c:pt idx="248">
                  <c:v>3618.6287789999997</c:v>
                </c:pt>
                <c:pt idx="249">
                  <c:v>3132.4298570000001</c:v>
                </c:pt>
                <c:pt idx="250">
                  <c:v>2320.8201950000002</c:v>
                </c:pt>
                <c:pt idx="251">
                  <c:v>2564.8143440000003</c:v>
                </c:pt>
                <c:pt idx="252">
                  <c:v>1670.2543399999997</c:v>
                </c:pt>
                <c:pt idx="253">
                  <c:v>1737.1003009999997</c:v>
                </c:pt>
                <c:pt idx="254">
                  <c:v>1496.8127159999999</c:v>
                </c:pt>
                <c:pt idx="255">
                  <c:v>1676.0059050000002</c:v>
                </c:pt>
                <c:pt idx="256">
                  <c:v>1992.8532039999998</c:v>
                </c:pt>
                <c:pt idx="257">
                  <c:v>1435.4626949999999</c:v>
                </c:pt>
                <c:pt idx="258">
                  <c:v>1854.891253</c:v>
                </c:pt>
                <c:pt idx="259">
                  <c:v>1654.9585940000002</c:v>
                </c:pt>
                <c:pt idx="260">
                  <c:v>1510.6655580000001</c:v>
                </c:pt>
                <c:pt idx="261">
                  <c:v>1407.49746</c:v>
                </c:pt>
                <c:pt idx="262">
                  <c:v>2061.7966529999999</c:v>
                </c:pt>
                <c:pt idx="263">
                  <c:v>1867.413726</c:v>
                </c:pt>
                <c:pt idx="264">
                  <c:v>1392.5558730000002</c:v>
                </c:pt>
                <c:pt idx="265">
                  <c:v>1363.5265050000003</c:v>
                </c:pt>
                <c:pt idx="266">
                  <c:v>1474.6634489999994</c:v>
                </c:pt>
                <c:pt idx="267">
                  <c:v>1819.316047</c:v>
                </c:pt>
                <c:pt idx="268">
                  <c:v>1717.4286560000003</c:v>
                </c:pt>
                <c:pt idx="269">
                  <c:v>2088.6915090000002</c:v>
                </c:pt>
                <c:pt idx="270">
                  <c:v>2075.7421340000001</c:v>
                </c:pt>
                <c:pt idx="271">
                  <c:v>1731.8010399999998</c:v>
                </c:pt>
                <c:pt idx="272">
                  <c:v>2281.0822239999998</c:v>
                </c:pt>
                <c:pt idx="273">
                  <c:v>2331.7413180000003</c:v>
                </c:pt>
                <c:pt idx="274">
                  <c:v>2128.8203410000001</c:v>
                </c:pt>
                <c:pt idx="275">
                  <c:v>2200.3976560000006</c:v>
                </c:pt>
                <c:pt idx="276">
                  <c:v>2152.7268799999993</c:v>
                </c:pt>
                <c:pt idx="277">
                  <c:v>2448.4279940000001</c:v>
                </c:pt>
                <c:pt idx="278">
                  <c:v>1989.507834</c:v>
                </c:pt>
                <c:pt idx="279">
                  <c:v>2419.114024</c:v>
                </c:pt>
                <c:pt idx="280">
                  <c:v>2075.8844340000001</c:v>
                </c:pt>
                <c:pt idx="281">
                  <c:v>2285.2089479999995</c:v>
                </c:pt>
                <c:pt idx="282">
                  <c:v>2264.4330270000005</c:v>
                </c:pt>
                <c:pt idx="283">
                  <c:v>2225.015699</c:v>
                </c:pt>
                <c:pt idx="284">
                  <c:v>2123.5552110000003</c:v>
                </c:pt>
                <c:pt idx="285">
                  <c:v>2169.9452799999999</c:v>
                </c:pt>
                <c:pt idx="286">
                  <c:v>3050.3604839999998</c:v>
                </c:pt>
                <c:pt idx="287">
                  <c:v>2673.8325010000003</c:v>
                </c:pt>
                <c:pt idx="288">
                  <c:v>2119.9976900000001</c:v>
                </c:pt>
                <c:pt idx="289">
                  <c:v>1816.4863419999999</c:v>
                </c:pt>
                <c:pt idx="290">
                  <c:v>1845.7938509999999</c:v>
                </c:pt>
                <c:pt idx="291">
                  <c:v>1411.6256980000001</c:v>
                </c:pt>
                <c:pt idx="292">
                  <c:v>1274.81871</c:v>
                </c:pt>
                <c:pt idx="293">
                  <c:v>1636.3552119999999</c:v>
                </c:pt>
                <c:pt idx="294">
                  <c:v>1326.5991710000001</c:v>
                </c:pt>
                <c:pt idx="295">
                  <c:v>1109.6309339999998</c:v>
                </c:pt>
                <c:pt idx="296">
                  <c:v>949.07675600000005</c:v>
                </c:pt>
                <c:pt idx="297">
                  <c:v>887.79741899999999</c:v>
                </c:pt>
                <c:pt idx="298">
                  <c:v>1180.872507</c:v>
                </c:pt>
                <c:pt idx="299">
                  <c:v>817.25088600000004</c:v>
                </c:pt>
                <c:pt idx="300">
                  <c:v>940.96795899999972</c:v>
                </c:pt>
                <c:pt idx="301">
                  <c:v>858.14238999999998</c:v>
                </c:pt>
                <c:pt idx="302">
                  <c:v>909.45949099999996</c:v>
                </c:pt>
                <c:pt idx="303">
                  <c:v>951.39355499999999</c:v>
                </c:pt>
                <c:pt idx="304">
                  <c:v>897.64381500000002</c:v>
                </c:pt>
                <c:pt idx="305">
                  <c:v>878.99358199999995</c:v>
                </c:pt>
                <c:pt idx="306">
                  <c:v>785.62657799999999</c:v>
                </c:pt>
                <c:pt idx="307">
                  <c:v>841.57727699999998</c:v>
                </c:pt>
                <c:pt idx="308">
                  <c:v>944.67483700000014</c:v>
                </c:pt>
                <c:pt idx="309">
                  <c:v>628.54759899999988</c:v>
                </c:pt>
                <c:pt idx="310">
                  <c:v>916.52572799999996</c:v>
                </c:pt>
                <c:pt idx="311">
                  <c:v>788.98593700000004</c:v>
                </c:pt>
                <c:pt idx="312">
                  <c:v>737.66883700000005</c:v>
                </c:pt>
                <c:pt idx="313">
                  <c:v>900.07645400000001</c:v>
                </c:pt>
                <c:pt idx="314">
                  <c:v>792.80865599999993</c:v>
                </c:pt>
                <c:pt idx="315">
                  <c:v>883.743021</c:v>
                </c:pt>
                <c:pt idx="316">
                  <c:v>703.49604999999997</c:v>
                </c:pt>
                <c:pt idx="317">
                  <c:v>681.13893800000005</c:v>
                </c:pt>
                <c:pt idx="318">
                  <c:v>702.22181</c:v>
                </c:pt>
                <c:pt idx="319">
                  <c:v>721.92662499999972</c:v>
                </c:pt>
                <c:pt idx="320">
                  <c:v>637.94895199999996</c:v>
                </c:pt>
                <c:pt idx="321">
                  <c:v>718.35540999999989</c:v>
                </c:pt>
                <c:pt idx="322">
                  <c:v>601.80392200000006</c:v>
                </c:pt>
                <c:pt idx="323">
                  <c:v>590.00808900000004</c:v>
                </c:pt>
                <c:pt idx="324">
                  <c:v>578.21225599999991</c:v>
                </c:pt>
                <c:pt idx="325">
                  <c:v>465.66485799999998</c:v>
                </c:pt>
                <c:pt idx="326">
                  <c:v>641.5201669999999</c:v>
                </c:pt>
                <c:pt idx="327">
                  <c:v>583.40675099999999</c:v>
                </c:pt>
                <c:pt idx="328">
                  <c:v>602.77789000000007</c:v>
                </c:pt>
                <c:pt idx="329">
                  <c:v>483.95380999999992</c:v>
                </c:pt>
                <c:pt idx="330">
                  <c:v>596.93408299999999</c:v>
                </c:pt>
                <c:pt idx="331">
                  <c:v>591.41493200000002</c:v>
                </c:pt>
                <c:pt idx="332">
                  <c:v>586.32865499999991</c:v>
                </c:pt>
                <c:pt idx="333">
                  <c:v>571.39448100000004</c:v>
                </c:pt>
                <c:pt idx="334">
                  <c:v>640.11332500000003</c:v>
                </c:pt>
                <c:pt idx="335">
                  <c:v>433.41569999999996</c:v>
                </c:pt>
                <c:pt idx="336">
                  <c:v>446.18550099999999</c:v>
                </c:pt>
                <c:pt idx="337">
                  <c:v>468.26210599999996</c:v>
                </c:pt>
                <c:pt idx="338">
                  <c:v>442.61428500000005</c:v>
                </c:pt>
                <c:pt idx="339">
                  <c:v>388.93783399999995</c:v>
                </c:pt>
                <c:pt idx="340">
                  <c:v>451.59643399999993</c:v>
                </c:pt>
                <c:pt idx="341">
                  <c:v>526.91661499999987</c:v>
                </c:pt>
                <c:pt idx="342">
                  <c:v>449.43205999999986</c:v>
                </c:pt>
                <c:pt idx="343">
                  <c:v>462.74295499999999</c:v>
                </c:pt>
                <c:pt idx="344">
                  <c:v>573.66707299999996</c:v>
                </c:pt>
                <c:pt idx="345">
                  <c:v>545.4220049999999</c:v>
                </c:pt>
                <c:pt idx="346">
                  <c:v>450.18959100000001</c:v>
                </c:pt>
                <c:pt idx="347">
                  <c:v>453.11149499999999</c:v>
                </c:pt>
                <c:pt idx="348">
                  <c:v>483.84559200000001</c:v>
                </c:pt>
                <c:pt idx="349">
                  <c:v>427.89654899999994</c:v>
                </c:pt>
                <c:pt idx="350">
                  <c:v>301.68648999999999</c:v>
                </c:pt>
                <c:pt idx="351">
                  <c:v>346.09308099999993</c:v>
                </c:pt>
                <c:pt idx="352">
                  <c:v>407.71756499999992</c:v>
                </c:pt>
                <c:pt idx="353">
                  <c:v>495.55961400000001</c:v>
                </c:pt>
                <c:pt idx="354">
                  <c:v>475.18938900000001</c:v>
                </c:pt>
                <c:pt idx="355">
                  <c:v>431.13643699999994</c:v>
                </c:pt>
                <c:pt idx="356">
                  <c:v>376.18286000000006</c:v>
                </c:pt>
                <c:pt idx="357">
                  <c:v>367.43909199999996</c:v>
                </c:pt>
                <c:pt idx="358">
                  <c:v>407.71756499999992</c:v>
                </c:pt>
                <c:pt idx="359">
                  <c:v>346.09308099999993</c:v>
                </c:pt>
                <c:pt idx="360">
                  <c:v>431.13643699999994</c:v>
                </c:pt>
                <c:pt idx="361">
                  <c:v>470.17321799999996</c:v>
                </c:pt>
                <c:pt idx="362">
                  <c:v>475.18938900000001</c:v>
                </c:pt>
                <c:pt idx="363">
                  <c:v>450.41266300000001</c:v>
                </c:pt>
                <c:pt idx="364">
                  <c:v>301.68648999999999</c:v>
                </c:pt>
                <c:pt idx="365">
                  <c:v>622.30851999999993</c:v>
                </c:pt>
                <c:pt idx="366">
                  <c:v>500.72878899999995</c:v>
                </c:pt>
                <c:pt idx="367">
                  <c:v>465.18750699999993</c:v>
                </c:pt>
                <c:pt idx="368">
                  <c:v>450.41266300000001</c:v>
                </c:pt>
                <c:pt idx="369">
                  <c:v>480.23606699999993</c:v>
                </c:pt>
                <c:pt idx="370">
                  <c:v>495.55961400000001</c:v>
                </c:pt>
                <c:pt idx="371">
                  <c:v>346.09308099999993</c:v>
                </c:pt>
                <c:pt idx="372">
                  <c:v>376.18286000000006</c:v>
                </c:pt>
                <c:pt idx="373">
                  <c:v>416.99526499999996</c:v>
                </c:pt>
                <c:pt idx="374">
                  <c:v>363.11131599999993</c:v>
                </c:pt>
                <c:pt idx="375">
                  <c:v>354.54372599999999</c:v>
                </c:pt>
                <c:pt idx="376">
                  <c:v>407.71756499999992</c:v>
                </c:pt>
                <c:pt idx="377">
                  <c:v>376.18286000000006</c:v>
                </c:pt>
                <c:pt idx="378">
                  <c:v>403.12349399999999</c:v>
                </c:pt>
                <c:pt idx="379">
                  <c:v>305.57960400000002</c:v>
                </c:pt>
                <c:pt idx="380">
                  <c:v>321.43870699999991</c:v>
                </c:pt>
                <c:pt idx="381">
                  <c:v>371.79625599999997</c:v>
                </c:pt>
                <c:pt idx="382">
                  <c:v>363.11131599999993</c:v>
                </c:pt>
                <c:pt idx="383">
                  <c:v>337.75897099999992</c:v>
                </c:pt>
                <c:pt idx="384">
                  <c:v>317.43082899999996</c:v>
                </c:pt>
                <c:pt idx="385">
                  <c:v>371.79625599999997</c:v>
                </c:pt>
                <c:pt idx="386">
                  <c:v>367.43909199999996</c:v>
                </c:pt>
                <c:pt idx="387">
                  <c:v>282.64822099999998</c:v>
                </c:pt>
                <c:pt idx="388">
                  <c:v>380.59895199999994</c:v>
                </c:pt>
                <c:pt idx="389">
                  <c:v>305.57960400000002</c:v>
                </c:pt>
                <c:pt idx="390">
                  <c:v>267.92713199999986</c:v>
                </c:pt>
                <c:pt idx="391">
                  <c:v>257.181242</c:v>
                </c:pt>
                <c:pt idx="392">
                  <c:v>325.47540899999996</c:v>
                </c:pt>
                <c:pt idx="393">
                  <c:v>290.17828300000002</c:v>
                </c:pt>
                <c:pt idx="394">
                  <c:v>236.44134300000002</c:v>
                </c:pt>
                <c:pt idx="395">
                  <c:v>321.43870699999991</c:v>
                </c:pt>
                <c:pt idx="396">
                  <c:v>293.985883</c:v>
                </c:pt>
                <c:pt idx="397">
                  <c:v>346.09308099999993</c:v>
                </c:pt>
                <c:pt idx="398">
                  <c:v>174.40424300000001</c:v>
                </c:pt>
                <c:pt idx="399">
                  <c:v>309.50132999999994</c:v>
                </c:pt>
                <c:pt idx="400">
                  <c:v>267.92713199999986</c:v>
                </c:pt>
                <c:pt idx="401">
                  <c:v>325.47540899999996</c:v>
                </c:pt>
                <c:pt idx="402">
                  <c:v>264.31717200000003</c:v>
                </c:pt>
                <c:pt idx="403">
                  <c:v>278.92565199999996</c:v>
                </c:pt>
                <c:pt idx="404">
                  <c:v>346.09308099999993</c:v>
                </c:pt>
                <c:pt idx="405">
                  <c:v>243.24377799999996</c:v>
                </c:pt>
                <c:pt idx="406">
                  <c:v>301.68648999999999</c:v>
                </c:pt>
                <c:pt idx="407">
                  <c:v>282.64822099999998</c:v>
                </c:pt>
                <c:pt idx="408">
                  <c:v>243.24377799999996</c:v>
                </c:pt>
                <c:pt idx="409">
                  <c:v>275.23131699999988</c:v>
                </c:pt>
                <c:pt idx="410">
                  <c:v>207.18818600000003</c:v>
                </c:pt>
                <c:pt idx="411">
                  <c:v>260.73522799999995</c:v>
                </c:pt>
                <c:pt idx="412">
                  <c:v>301.68648999999999</c:v>
                </c:pt>
                <c:pt idx="413">
                  <c:v>363.11131599999993</c:v>
                </c:pt>
                <c:pt idx="414">
                  <c:v>236.44134300000002</c:v>
                </c:pt>
                <c:pt idx="415">
                  <c:v>297.82193399999994</c:v>
                </c:pt>
                <c:pt idx="416">
                  <c:v>329.54098499999998</c:v>
                </c:pt>
                <c:pt idx="417">
                  <c:v>243.24377799999996</c:v>
                </c:pt>
                <c:pt idx="418">
                  <c:v>157.87227800000002</c:v>
                </c:pt>
                <c:pt idx="419">
                  <c:v>317.43082899999996</c:v>
                </c:pt>
                <c:pt idx="420">
                  <c:v>350.303811</c:v>
                </c:pt>
                <c:pt idx="421">
                  <c:v>200.98644200000004</c:v>
                </c:pt>
                <c:pt idx="422">
                  <c:v>325.47540899999996</c:v>
                </c:pt>
                <c:pt idx="423">
                  <c:v>260.73522799999995</c:v>
                </c:pt>
                <c:pt idx="424">
                  <c:v>317.43082899999996</c:v>
                </c:pt>
                <c:pt idx="425">
                  <c:v>216.69375599999998</c:v>
                </c:pt>
                <c:pt idx="426">
                  <c:v>219.91663700000001</c:v>
                </c:pt>
                <c:pt idx="427">
                  <c:v>293.985883</c:v>
                </c:pt>
                <c:pt idx="428">
                  <c:v>129.98388700000001</c:v>
                </c:pt>
                <c:pt idx="429">
                  <c:v>229.74916799999997</c:v>
                </c:pt>
                <c:pt idx="430">
                  <c:v>207.18818600000003</c:v>
                </c:pt>
                <c:pt idx="431">
                  <c:v>210.329589</c:v>
                </c:pt>
                <c:pt idx="432">
                  <c:v>260.73522799999995</c:v>
                </c:pt>
                <c:pt idx="433">
                  <c:v>197.925983</c:v>
                </c:pt>
                <c:pt idx="434">
                  <c:v>174.40424300000001</c:v>
                </c:pt>
                <c:pt idx="435">
                  <c:v>260.73522799999995</c:v>
                </c:pt>
                <c:pt idx="436">
                  <c:v>301.68648999999999</c:v>
                </c:pt>
                <c:pt idx="437">
                  <c:v>163.27828</c:v>
                </c:pt>
                <c:pt idx="438">
                  <c:v>155.20830000000001</c:v>
                </c:pt>
                <c:pt idx="439">
                  <c:v>286.39908000000008</c:v>
                </c:pt>
                <c:pt idx="440">
                  <c:v>282.64822099999998</c:v>
                </c:pt>
                <c:pt idx="441">
                  <c:v>125.24437900000001</c:v>
                </c:pt>
                <c:pt idx="442">
                  <c:v>188.90553399999999</c:v>
                </c:pt>
                <c:pt idx="443">
                  <c:v>219.91663700000001</c:v>
                </c:pt>
                <c:pt idx="444">
                  <c:v>470.17321799999996</c:v>
                </c:pt>
                <c:pt idx="445">
                  <c:v>171.58334900000003</c:v>
                </c:pt>
                <c:pt idx="446">
                  <c:v>223.16679299999998</c:v>
                </c:pt>
                <c:pt idx="447">
                  <c:v>271.56516199999999</c:v>
                </c:pt>
                <c:pt idx="448">
                  <c:v>233.081502</c:v>
                </c:pt>
                <c:pt idx="449">
                  <c:v>257.181242</c:v>
                </c:pt>
                <c:pt idx="450">
                  <c:v>236.44134300000002</c:v>
                </c:pt>
                <c:pt idx="451">
                  <c:v>325.47540899999996</c:v>
                </c:pt>
                <c:pt idx="452">
                  <c:v>354.54372599999999</c:v>
                </c:pt>
                <c:pt idx="453">
                  <c:v>313.45172099999996</c:v>
                </c:pt>
                <c:pt idx="454">
                  <c:v>371.79625599999997</c:v>
                </c:pt>
                <c:pt idx="455">
                  <c:v>204.07382299999998</c:v>
                </c:pt>
                <c:pt idx="456">
                  <c:v>337.75897099999992</c:v>
                </c:pt>
                <c:pt idx="457">
                  <c:v>275.23131699999988</c:v>
                </c:pt>
                <c:pt idx="458">
                  <c:v>191.88558900000001</c:v>
                </c:pt>
                <c:pt idx="459">
                  <c:v>194.89238500000002</c:v>
                </c:pt>
                <c:pt idx="460">
                  <c:v>321.43870699999991</c:v>
                </c:pt>
                <c:pt idx="461">
                  <c:v>210.329589</c:v>
                </c:pt>
                <c:pt idx="462">
                  <c:v>144.81103400000001</c:v>
                </c:pt>
                <c:pt idx="463">
                  <c:v>216.69375599999998</c:v>
                </c:pt>
                <c:pt idx="464">
                  <c:v>197.925983</c:v>
                </c:pt>
                <c:pt idx="465">
                  <c:v>229.74916799999997</c:v>
                </c:pt>
                <c:pt idx="466">
                  <c:v>200.98644200000004</c:v>
                </c:pt>
                <c:pt idx="467">
                  <c:v>120.60540599999999</c:v>
                </c:pt>
                <c:pt idx="468">
                  <c:v>197.925983</c:v>
                </c:pt>
                <c:pt idx="469">
                  <c:v>243.24377799999996</c:v>
                </c:pt>
                <c:pt idx="470">
                  <c:v>109.44419000000003</c:v>
                </c:pt>
                <c:pt idx="471">
                  <c:v>233.081502</c:v>
                </c:pt>
                <c:pt idx="472">
                  <c:v>194.89238500000002</c:v>
                </c:pt>
                <c:pt idx="473">
                  <c:v>147.37168299999999</c:v>
                </c:pt>
                <c:pt idx="474">
                  <c:v>129.98388700000001</c:v>
                </c:pt>
                <c:pt idx="475">
                  <c:v>267.92713199999986</c:v>
                </c:pt>
                <c:pt idx="476">
                  <c:v>188.90553399999999</c:v>
                </c:pt>
                <c:pt idx="477">
                  <c:v>297.82193399999994</c:v>
                </c:pt>
                <c:pt idx="478">
                  <c:v>180.12520800000001</c:v>
                </c:pt>
                <c:pt idx="479">
                  <c:v>223.16679299999998</c:v>
                </c:pt>
                <c:pt idx="480">
                  <c:v>200.98644200000004</c:v>
                </c:pt>
                <c:pt idx="481">
                  <c:v>290.17828300000002</c:v>
                </c:pt>
                <c:pt idx="482">
                  <c:v>118.32344799999998</c:v>
                </c:pt>
                <c:pt idx="483">
                  <c:v>207.18818600000003</c:v>
                </c:pt>
                <c:pt idx="484">
                  <c:v>213.49809300000001</c:v>
                </c:pt>
                <c:pt idx="485">
                  <c:v>180.12520800000001</c:v>
                </c:pt>
                <c:pt idx="486">
                  <c:v>174.40424300000001</c:v>
                </c:pt>
                <c:pt idx="487">
                  <c:v>142.27605399999996</c:v>
                </c:pt>
                <c:pt idx="488">
                  <c:v>188.90553399999999</c:v>
                </c:pt>
                <c:pt idx="489">
                  <c:v>183.02540500000001</c:v>
                </c:pt>
                <c:pt idx="490">
                  <c:v>177.251508</c:v>
                </c:pt>
                <c:pt idx="491">
                  <c:v>188.90553399999999</c:v>
                </c:pt>
                <c:pt idx="492">
                  <c:v>174.40424300000001</c:v>
                </c:pt>
                <c:pt idx="493">
                  <c:v>155.20830000000001</c:v>
                </c:pt>
                <c:pt idx="494">
                  <c:v>155.20830000000001</c:v>
                </c:pt>
                <c:pt idx="495">
                  <c:v>144.81103400000001</c:v>
                </c:pt>
                <c:pt idx="496">
                  <c:v>144.81103400000001</c:v>
                </c:pt>
                <c:pt idx="497">
                  <c:v>142.27605399999996</c:v>
                </c:pt>
                <c:pt idx="498">
                  <c:v>144.81103400000001</c:v>
                </c:pt>
                <c:pt idx="499">
                  <c:v>149.95806600000003</c:v>
                </c:pt>
                <c:pt idx="500">
                  <c:v>152.57025099999998</c:v>
                </c:pt>
                <c:pt idx="501">
                  <c:v>160.56225000000001</c:v>
                </c:pt>
                <c:pt idx="502">
                  <c:v>160.56225000000001</c:v>
                </c:pt>
                <c:pt idx="503">
                  <c:v>376.18286000000006</c:v>
                </c:pt>
                <c:pt idx="504">
                  <c:v>701.33837200000005</c:v>
                </c:pt>
                <c:pt idx="505">
                  <c:v>1048.999249</c:v>
                </c:pt>
                <c:pt idx="506">
                  <c:v>897.42906099999993</c:v>
                </c:pt>
                <c:pt idx="507">
                  <c:v>701.33837200000005</c:v>
                </c:pt>
                <c:pt idx="508">
                  <c:v>570.74209099999996</c:v>
                </c:pt>
                <c:pt idx="509">
                  <c:v>480.23606699999993</c:v>
                </c:pt>
                <c:pt idx="510">
                  <c:v>516.42093799999998</c:v>
                </c:pt>
                <c:pt idx="511">
                  <c:v>806.10473700000011</c:v>
                </c:pt>
                <c:pt idx="512">
                  <c:v>701.33837200000005</c:v>
                </c:pt>
                <c:pt idx="513">
                  <c:v>599.07473900000014</c:v>
                </c:pt>
                <c:pt idx="514">
                  <c:v>500.72878899999995</c:v>
                </c:pt>
                <c:pt idx="515">
                  <c:v>485.31330000000003</c:v>
                </c:pt>
                <c:pt idx="516">
                  <c:v>812.93090899999993</c:v>
                </c:pt>
                <c:pt idx="517">
                  <c:v>765.838075</c:v>
                </c:pt>
                <c:pt idx="518">
                  <c:v>628.19617200000005</c:v>
                </c:pt>
                <c:pt idx="519">
                  <c:v>759.24164599999983</c:v>
                </c:pt>
                <c:pt idx="520">
                  <c:v>861.63986899999998</c:v>
                </c:pt>
                <c:pt idx="521">
                  <c:v>759.24164599999983</c:v>
                </c:pt>
                <c:pt idx="522">
                  <c:v>1105.267722</c:v>
                </c:pt>
                <c:pt idx="523">
                  <c:v>1113.4437310000001</c:v>
                </c:pt>
                <c:pt idx="524">
                  <c:v>1033.231149</c:v>
                </c:pt>
                <c:pt idx="525">
                  <c:v>1121.6542649999997</c:v>
                </c:pt>
                <c:pt idx="526">
                  <c:v>1129.899361</c:v>
                </c:pt>
                <c:pt idx="527">
                  <c:v>1121.6542649999997</c:v>
                </c:pt>
                <c:pt idx="528">
                  <c:v>1002.1044700000001</c:v>
                </c:pt>
                <c:pt idx="529">
                  <c:v>1138.1790559999999</c:v>
                </c:pt>
                <c:pt idx="530">
                  <c:v>1121.6542649999997</c:v>
                </c:pt>
                <c:pt idx="531">
                  <c:v>1129.899361</c:v>
                </c:pt>
                <c:pt idx="532">
                  <c:v>1240.2473849999999</c:v>
                </c:pt>
                <c:pt idx="533">
                  <c:v>1171.6445550000001</c:v>
                </c:pt>
                <c:pt idx="534">
                  <c:v>1311.0946959999999</c:v>
                </c:pt>
                <c:pt idx="535">
                  <c:v>1129.899361</c:v>
                </c:pt>
                <c:pt idx="536">
                  <c:v>1248.980178</c:v>
                </c:pt>
                <c:pt idx="537">
                  <c:v>1365.7140730000001</c:v>
                </c:pt>
                <c:pt idx="538">
                  <c:v>1507.8803049999997</c:v>
                </c:pt>
                <c:pt idx="539">
                  <c:v>1547.1575949999999</c:v>
                </c:pt>
                <c:pt idx="540">
                  <c:v>1720.576333</c:v>
                </c:pt>
                <c:pt idx="541">
                  <c:v>2380.4994019999999</c:v>
                </c:pt>
                <c:pt idx="542">
                  <c:v>2158.8374780000004</c:v>
                </c:pt>
                <c:pt idx="543">
                  <c:v>2614.6528320000002</c:v>
                </c:pt>
                <c:pt idx="544">
                  <c:v>2628.0310850000001</c:v>
                </c:pt>
                <c:pt idx="545">
                  <c:v>2355.2566160000001</c:v>
                </c:pt>
                <c:pt idx="546">
                  <c:v>2946.584386</c:v>
                </c:pt>
                <c:pt idx="547">
                  <c:v>2614.6528320000002</c:v>
                </c:pt>
                <c:pt idx="548">
                  <c:v>2681.9355230000006</c:v>
                </c:pt>
                <c:pt idx="549">
                  <c:v>2418.6528209999997</c:v>
                </c:pt>
                <c:pt idx="550">
                  <c:v>2668.4006429999999</c:v>
                </c:pt>
                <c:pt idx="551">
                  <c:v>2158.8374780000004</c:v>
                </c:pt>
                <c:pt idx="552">
                  <c:v>2614.6528320000002</c:v>
                </c:pt>
                <c:pt idx="553">
                  <c:v>2146.8856740000001</c:v>
                </c:pt>
                <c:pt idx="554">
                  <c:v>2405.8964099999998</c:v>
                </c:pt>
                <c:pt idx="555">
                  <c:v>2182.855152000001</c:v>
                </c:pt>
                <c:pt idx="556">
                  <c:v>2561.5303710000003</c:v>
                </c:pt>
                <c:pt idx="557">
                  <c:v>4115.8906320000015</c:v>
                </c:pt>
                <c:pt idx="558">
                  <c:v>4185.5139810000001</c:v>
                </c:pt>
                <c:pt idx="559">
                  <c:v>4434.4794019999999</c:v>
                </c:pt>
                <c:pt idx="560">
                  <c:v>4995.9174089999997</c:v>
                </c:pt>
                <c:pt idx="561">
                  <c:v>5616.675467</c:v>
                </c:pt>
                <c:pt idx="562">
                  <c:v>4635.8944610000008</c:v>
                </c:pt>
                <c:pt idx="563">
                  <c:v>4691.7164470000007</c:v>
                </c:pt>
                <c:pt idx="564">
                  <c:v>4081.3295459999999</c:v>
                </c:pt>
                <c:pt idx="565">
                  <c:v>3911.0218209999998</c:v>
                </c:pt>
                <c:pt idx="566">
                  <c:v>4710.4088419999998</c:v>
                </c:pt>
                <c:pt idx="567">
                  <c:v>5291.087364</c:v>
                </c:pt>
                <c:pt idx="568">
                  <c:v>5073.6813640000009</c:v>
                </c:pt>
                <c:pt idx="569">
                  <c:v>6017.8414979999998</c:v>
                </c:pt>
                <c:pt idx="570">
                  <c:v>5720.7102670000004</c:v>
                </c:pt>
                <c:pt idx="571">
                  <c:v>6060.9932159999998</c:v>
                </c:pt>
                <c:pt idx="572">
                  <c:v>5678.9651290000011</c:v>
                </c:pt>
                <c:pt idx="573">
                  <c:v>5513.7325900000005</c:v>
                </c:pt>
                <c:pt idx="574">
                  <c:v>4918.840494</c:v>
                </c:pt>
                <c:pt idx="575">
                  <c:v>4525.3966690000016</c:v>
                </c:pt>
                <c:pt idx="576">
                  <c:v>5015.2939270000006</c:v>
                </c:pt>
                <c:pt idx="577">
                  <c:v>5658.1581920000008</c:v>
                </c:pt>
                <c:pt idx="578">
                  <c:v>5331.1776929999996</c:v>
                </c:pt>
                <c:pt idx="579">
                  <c:v>4168.0454330000002</c:v>
                </c:pt>
                <c:pt idx="580">
                  <c:v>4012.7075319999999</c:v>
                </c:pt>
                <c:pt idx="581">
                  <c:v>4543.7070049999993</c:v>
                </c:pt>
                <c:pt idx="582">
                  <c:v>4507.1286610000016</c:v>
                </c:pt>
                <c:pt idx="583">
                  <c:v>4580.4547569999986</c:v>
                </c:pt>
                <c:pt idx="584">
                  <c:v>4452.5783509999992</c:v>
                </c:pt>
                <c:pt idx="585">
                  <c:v>4326.7710909999996</c:v>
                </c:pt>
                <c:pt idx="586">
                  <c:v>4804.5099270000001</c:v>
                </c:pt>
                <c:pt idx="587">
                  <c:v>3944.751025</c:v>
                </c:pt>
                <c:pt idx="588">
                  <c:v>4064.1115620000005</c:v>
                </c:pt>
                <c:pt idx="589">
                  <c:v>3534.9972990000001</c:v>
                </c:pt>
                <c:pt idx="590">
                  <c:v>3316.7095300000001</c:v>
                </c:pt>
                <c:pt idx="591">
                  <c:v>3195.5387660000001</c:v>
                </c:pt>
                <c:pt idx="592">
                  <c:v>3744.8580059999999</c:v>
                </c:pt>
                <c:pt idx="593">
                  <c:v>3927.8656900000001</c:v>
                </c:pt>
                <c:pt idx="594">
                  <c:v>4291.2050050000007</c:v>
                </c:pt>
                <c:pt idx="595">
                  <c:v>4064.1115620000005</c:v>
                </c:pt>
                <c:pt idx="596">
                  <c:v>3810.8279240000002</c:v>
                </c:pt>
                <c:pt idx="597">
                  <c:v>4046.9352480000002</c:v>
                </c:pt>
                <c:pt idx="598">
                  <c:v>3995.6560789999999</c:v>
                </c:pt>
                <c:pt idx="599">
                  <c:v>3777.760503</c:v>
                </c:pt>
                <c:pt idx="600">
                  <c:v>3180.5737899999999</c:v>
                </c:pt>
                <c:pt idx="601">
                  <c:v>3487.5500710000001</c:v>
                </c:pt>
                <c:pt idx="602">
                  <c:v>3761.2886519999997</c:v>
                </c:pt>
                <c:pt idx="603">
                  <c:v>3487.5500710000001</c:v>
                </c:pt>
                <c:pt idx="604">
                  <c:v>3347.4062639999997</c:v>
                </c:pt>
                <c:pt idx="605">
                  <c:v>3180.5737899999999</c:v>
                </c:pt>
                <c:pt idx="606">
                  <c:v>3270.9678009999998</c:v>
                </c:pt>
                <c:pt idx="607">
                  <c:v>3347.4062639999997</c:v>
                </c:pt>
                <c:pt idx="608">
                  <c:v>3362.8153860000007</c:v>
                </c:pt>
                <c:pt idx="609">
                  <c:v>3362.8153860000007</c:v>
                </c:pt>
                <c:pt idx="610">
                  <c:v>2932.2992709999999</c:v>
                </c:pt>
                <c:pt idx="611">
                  <c:v>2819.4466619999994</c:v>
                </c:pt>
                <c:pt idx="612">
                  <c:v>2805.5182009999999</c:v>
                </c:pt>
                <c:pt idx="613">
                  <c:v>2763.969623</c:v>
                </c:pt>
                <c:pt idx="614">
                  <c:v>2628.0310850000001</c:v>
                </c:pt>
                <c:pt idx="615">
                  <c:v>2470.0652049999999</c:v>
                </c:pt>
                <c:pt idx="616">
                  <c:v>2470.0652049999999</c:v>
                </c:pt>
                <c:pt idx="617">
                  <c:v>2255.822893</c:v>
                </c:pt>
                <c:pt idx="618">
                  <c:v>2509.0313970000007</c:v>
                </c:pt>
                <c:pt idx="619">
                  <c:v>2509.0313970000007</c:v>
                </c:pt>
                <c:pt idx="620">
                  <c:v>2431.4478760000002</c:v>
                </c:pt>
                <c:pt idx="621">
                  <c:v>2182.855152000001</c:v>
                </c:pt>
                <c:pt idx="622">
                  <c:v>2722.7756549999999</c:v>
                </c:pt>
                <c:pt idx="623">
                  <c:v>2418.6528209999997</c:v>
                </c:pt>
                <c:pt idx="624">
                  <c:v>2134.9718510000002</c:v>
                </c:pt>
                <c:pt idx="625">
                  <c:v>1904.6237409999999</c:v>
                </c:pt>
                <c:pt idx="626">
                  <c:v>1773.5974329999997</c:v>
                </c:pt>
                <c:pt idx="627">
                  <c:v>1689.2052780000001</c:v>
                </c:pt>
                <c:pt idx="628">
                  <c:v>1637.6533589999997</c:v>
                </c:pt>
                <c:pt idx="629">
                  <c:v>1597.069303</c:v>
                </c:pt>
                <c:pt idx="630">
                  <c:v>1784.3123479999997</c:v>
                </c:pt>
                <c:pt idx="631">
                  <c:v>1762.9194610000002</c:v>
                </c:pt>
                <c:pt idx="632">
                  <c:v>1658.1643479999996</c:v>
                </c:pt>
                <c:pt idx="633">
                  <c:v>1507.8803049999997</c:v>
                </c:pt>
                <c:pt idx="634">
                  <c:v>1402.837822</c:v>
                </c:pt>
                <c:pt idx="635">
                  <c:v>1338.244815</c:v>
                </c:pt>
                <c:pt idx="636">
                  <c:v>1284.2627689999999</c:v>
                </c:pt>
                <c:pt idx="637">
                  <c:v>1266.551119</c:v>
                </c:pt>
                <c:pt idx="638">
                  <c:v>1302.115413</c:v>
                </c:pt>
                <c:pt idx="639">
                  <c:v>1284.2627689999999</c:v>
                </c:pt>
                <c:pt idx="640">
                  <c:v>1240.2473849999999</c:v>
                </c:pt>
                <c:pt idx="641">
                  <c:v>1171.6445550000001</c:v>
                </c:pt>
                <c:pt idx="642">
                  <c:v>1129.899361</c:v>
                </c:pt>
                <c:pt idx="643">
                  <c:v>1048.999249</c:v>
                </c:pt>
                <c:pt idx="644">
                  <c:v>1041.0981039999999</c:v>
                </c:pt>
                <c:pt idx="645">
                  <c:v>1033.231149</c:v>
                </c:pt>
                <c:pt idx="646">
                  <c:v>1072.9081980000001</c:v>
                </c:pt>
                <c:pt idx="647">
                  <c:v>1113.4437310000001</c:v>
                </c:pt>
                <c:pt idx="648">
                  <c:v>1222.8869749999999</c:v>
                </c:pt>
                <c:pt idx="649">
                  <c:v>1154.8423879999998</c:v>
                </c:pt>
                <c:pt idx="650">
                  <c:v>1129.899361</c:v>
                </c:pt>
                <c:pt idx="651">
                  <c:v>1009.8350439999999</c:v>
                </c:pt>
                <c:pt idx="652">
                  <c:v>934.05474500000003</c:v>
                </c:pt>
                <c:pt idx="653">
                  <c:v>911.97868100000005</c:v>
                </c:pt>
                <c:pt idx="654">
                  <c:v>919.30377900000008</c:v>
                </c:pt>
                <c:pt idx="655">
                  <c:v>948.94033100000001</c:v>
                </c:pt>
                <c:pt idx="656">
                  <c:v>890.20446000000004</c:v>
                </c:pt>
                <c:pt idx="657">
                  <c:v>897.42906099999993</c:v>
                </c:pt>
                <c:pt idx="658">
                  <c:v>883.01328000000001</c:v>
                </c:pt>
                <c:pt idx="659">
                  <c:v>826.68223899999998</c:v>
                </c:pt>
                <c:pt idx="660">
                  <c:v>792.55118099999993</c:v>
                </c:pt>
                <c:pt idx="661">
                  <c:v>772.46720299999981</c:v>
                </c:pt>
                <c:pt idx="662">
                  <c:v>746.14671599999997</c:v>
                </c:pt>
                <c:pt idx="663">
                  <c:v>733.18208300000003</c:v>
                </c:pt>
                <c:pt idx="664">
                  <c:v>707.642382</c:v>
                </c:pt>
                <c:pt idx="665">
                  <c:v>695.06664499999988</c:v>
                </c:pt>
                <c:pt idx="666">
                  <c:v>670.30171799999994</c:v>
                </c:pt>
                <c:pt idx="667">
                  <c:v>658.11185</c:v>
                </c:pt>
                <c:pt idx="668">
                  <c:v>646.04992299999992</c:v>
                </c:pt>
                <c:pt idx="669">
                  <c:v>628.19617200000005</c:v>
                </c:pt>
                <c:pt idx="670">
                  <c:v>610.62835099999995</c:v>
                </c:pt>
                <c:pt idx="671">
                  <c:v>604.83574699999997</c:v>
                </c:pt>
                <c:pt idx="672">
                  <c:v>593.34528299999988</c:v>
                </c:pt>
                <c:pt idx="673">
                  <c:v>593.34528299999988</c:v>
                </c:pt>
                <c:pt idx="674">
                  <c:v>576.34578199999999</c:v>
                </c:pt>
                <c:pt idx="675">
                  <c:v>570.74209099999996</c:v>
                </c:pt>
                <c:pt idx="676">
                  <c:v>559.62865399999998</c:v>
                </c:pt>
                <c:pt idx="677">
                  <c:v>543.19269399999996</c:v>
                </c:pt>
                <c:pt idx="678">
                  <c:v>532.39099199999998</c:v>
                </c:pt>
                <c:pt idx="679">
                  <c:v>521.7133500000001</c:v>
                </c:pt>
                <c:pt idx="680">
                  <c:v>511.15940500000005</c:v>
                </c:pt>
                <c:pt idx="681">
                  <c:v>505.92870399999987</c:v>
                </c:pt>
                <c:pt idx="682">
                  <c:v>490.42113299999988</c:v>
                </c:pt>
                <c:pt idx="683">
                  <c:v>485.31330000000003</c:v>
                </c:pt>
                <c:pt idx="684">
                  <c:v>475.18938900000001</c:v>
                </c:pt>
                <c:pt idx="685">
                  <c:v>470.17321799999996</c:v>
                </c:pt>
                <c:pt idx="686">
                  <c:v>460.23220899999995</c:v>
                </c:pt>
                <c:pt idx="687">
                  <c:v>460.23220899999995</c:v>
                </c:pt>
                <c:pt idx="688">
                  <c:v>455.307276</c:v>
                </c:pt>
                <c:pt idx="689">
                  <c:v>450.41266300000001</c:v>
                </c:pt>
                <c:pt idx="690">
                  <c:v>431.13643699999994</c:v>
                </c:pt>
                <c:pt idx="691">
                  <c:v>421.67899</c:v>
                </c:pt>
                <c:pt idx="692">
                  <c:v>412.34147300000001</c:v>
                </c:pt>
                <c:pt idx="693">
                  <c:v>407.71756499999992</c:v>
                </c:pt>
                <c:pt idx="694">
                  <c:v>398.55920900000001</c:v>
                </c:pt>
                <c:pt idx="695">
                  <c:v>385.04458300000005</c:v>
                </c:pt>
                <c:pt idx="696">
                  <c:v>371.79625599999997</c:v>
                </c:pt>
                <c:pt idx="697">
                  <c:v>376.18286000000006</c:v>
                </c:pt>
                <c:pt idx="698">
                  <c:v>371.79625599999997</c:v>
                </c:pt>
                <c:pt idx="699">
                  <c:v>367.43909199999996</c:v>
                </c:pt>
                <c:pt idx="700">
                  <c:v>363.11131599999993</c:v>
                </c:pt>
                <c:pt idx="701">
                  <c:v>367.43909199999996</c:v>
                </c:pt>
                <c:pt idx="702">
                  <c:v>376.18286000000006</c:v>
                </c:pt>
                <c:pt idx="703">
                  <c:v>412.34147300000001</c:v>
                </c:pt>
                <c:pt idx="704">
                  <c:v>426.392698</c:v>
                </c:pt>
                <c:pt idx="705">
                  <c:v>421.67899</c:v>
                </c:pt>
                <c:pt idx="706">
                  <c:v>407.71756499999992</c:v>
                </c:pt>
                <c:pt idx="707">
                  <c:v>385.04458300000005</c:v>
                </c:pt>
                <c:pt idx="708">
                  <c:v>367.43909199999996</c:v>
                </c:pt>
                <c:pt idx="709">
                  <c:v>358.81287700000001</c:v>
                </c:pt>
                <c:pt idx="710">
                  <c:v>341.91148500000003</c:v>
                </c:pt>
                <c:pt idx="711">
                  <c:v>333.63548900000001</c:v>
                </c:pt>
                <c:pt idx="712">
                  <c:v>329.54098499999998</c:v>
                </c:pt>
                <c:pt idx="713">
                  <c:v>325.47540899999996</c:v>
                </c:pt>
                <c:pt idx="714">
                  <c:v>321.43870699999991</c:v>
                </c:pt>
                <c:pt idx="715">
                  <c:v>317.12963000000002</c:v>
                </c:pt>
                <c:pt idx="716">
                  <c:v>309.02777799999996</c:v>
                </c:pt>
                <c:pt idx="717">
                  <c:v>305.55555599999997</c:v>
                </c:pt>
                <c:pt idx="718">
                  <c:v>305.55555599999997</c:v>
                </c:pt>
                <c:pt idx="719">
                  <c:v>302.08333299999987</c:v>
                </c:pt>
                <c:pt idx="720">
                  <c:v>297.45370399999996</c:v>
                </c:pt>
                <c:pt idx="721">
                  <c:v>290.50925899999999</c:v>
                </c:pt>
                <c:pt idx="722">
                  <c:v>282.40740699999992</c:v>
                </c:pt>
                <c:pt idx="723">
                  <c:v>290.50925899999999</c:v>
                </c:pt>
                <c:pt idx="724">
                  <c:v>267.36111099999994</c:v>
                </c:pt>
                <c:pt idx="725">
                  <c:v>267.36111099999994</c:v>
                </c:pt>
                <c:pt idx="726">
                  <c:v>285.87963000000002</c:v>
                </c:pt>
                <c:pt idx="727">
                  <c:v>232.63888900000001</c:v>
                </c:pt>
                <c:pt idx="728">
                  <c:v>263.88888900000001</c:v>
                </c:pt>
                <c:pt idx="729">
                  <c:v>260.41666699999996</c:v>
                </c:pt>
                <c:pt idx="730">
                  <c:v>263.88888900000001</c:v>
                </c:pt>
                <c:pt idx="731">
                  <c:v>253.47222200000002</c:v>
                </c:pt>
                <c:pt idx="732">
                  <c:v>250</c:v>
                </c:pt>
                <c:pt idx="733">
                  <c:v>246.52777800000001</c:v>
                </c:pt>
                <c:pt idx="734">
                  <c:v>246.52777800000001</c:v>
                </c:pt>
                <c:pt idx="735">
                  <c:v>243.055556</c:v>
                </c:pt>
                <c:pt idx="736">
                  <c:v>239.58333300000001</c:v>
                </c:pt>
                <c:pt idx="737">
                  <c:v>243.055556</c:v>
                </c:pt>
                <c:pt idx="738">
                  <c:v>243.055556</c:v>
                </c:pt>
                <c:pt idx="739">
                  <c:v>243.055556</c:v>
                </c:pt>
                <c:pt idx="740">
                  <c:v>243.055556</c:v>
                </c:pt>
                <c:pt idx="741">
                  <c:v>231.48148100000003</c:v>
                </c:pt>
                <c:pt idx="742">
                  <c:v>231.48148100000003</c:v>
                </c:pt>
                <c:pt idx="743">
                  <c:v>231.48148100000003</c:v>
                </c:pt>
                <c:pt idx="744">
                  <c:v>231.48148100000003</c:v>
                </c:pt>
                <c:pt idx="745">
                  <c:v>231.48148100000003</c:v>
                </c:pt>
                <c:pt idx="746">
                  <c:v>231.48148100000003</c:v>
                </c:pt>
                <c:pt idx="747">
                  <c:v>231.48148100000003</c:v>
                </c:pt>
                <c:pt idx="748">
                  <c:v>231.48148100000003</c:v>
                </c:pt>
                <c:pt idx="749">
                  <c:v>219.90740700000003</c:v>
                </c:pt>
                <c:pt idx="750">
                  <c:v>219.90740700000003</c:v>
                </c:pt>
                <c:pt idx="751">
                  <c:v>219.90740700000003</c:v>
                </c:pt>
                <c:pt idx="752">
                  <c:v>219.90740700000003</c:v>
                </c:pt>
                <c:pt idx="753">
                  <c:v>208.33333300000001</c:v>
                </c:pt>
                <c:pt idx="754">
                  <c:v>208.33333300000001</c:v>
                </c:pt>
                <c:pt idx="755">
                  <c:v>208.33333300000001</c:v>
                </c:pt>
                <c:pt idx="756">
                  <c:v>208.33333300000001</c:v>
                </c:pt>
                <c:pt idx="757">
                  <c:v>219.90740700000003</c:v>
                </c:pt>
                <c:pt idx="758">
                  <c:v>208.33333300000001</c:v>
                </c:pt>
                <c:pt idx="759">
                  <c:v>208.33333300000001</c:v>
                </c:pt>
                <c:pt idx="760">
                  <c:v>196.75925899999999</c:v>
                </c:pt>
                <c:pt idx="761">
                  <c:v>196.75925899999999</c:v>
                </c:pt>
                <c:pt idx="762">
                  <c:v>196.75925899999999</c:v>
                </c:pt>
                <c:pt idx="763">
                  <c:v>185.18518499999999</c:v>
                </c:pt>
                <c:pt idx="764">
                  <c:v>185.18518499999999</c:v>
                </c:pt>
                <c:pt idx="765">
                  <c:v>185.18518499999999</c:v>
                </c:pt>
                <c:pt idx="766">
                  <c:v>185.18518499999999</c:v>
                </c:pt>
                <c:pt idx="767">
                  <c:v>185.18518499999999</c:v>
                </c:pt>
                <c:pt idx="768">
                  <c:v>185.18518499999999</c:v>
                </c:pt>
                <c:pt idx="769">
                  <c:v>185.18518499999999</c:v>
                </c:pt>
                <c:pt idx="770">
                  <c:v>196.75925899999999</c:v>
                </c:pt>
                <c:pt idx="771">
                  <c:v>196.75925899999999</c:v>
                </c:pt>
                <c:pt idx="772">
                  <c:v>196.75925899999999</c:v>
                </c:pt>
                <c:pt idx="773">
                  <c:v>219.90740700000003</c:v>
                </c:pt>
                <c:pt idx="774">
                  <c:v>207.20367799999997</c:v>
                </c:pt>
                <c:pt idx="775">
                  <c:v>213.51405699999998</c:v>
                </c:pt>
                <c:pt idx="776">
                  <c:v>219.93307999999999</c:v>
                </c:pt>
                <c:pt idx="777">
                  <c:v>246.70492999999999</c:v>
                </c:pt>
                <c:pt idx="778">
                  <c:v>278.94650799999994</c:v>
                </c:pt>
                <c:pt idx="779">
                  <c:v>313.47515799999991</c:v>
                </c:pt>
                <c:pt idx="780">
                  <c:v>264.33693599999987</c:v>
                </c:pt>
                <c:pt idx="781">
                  <c:v>243.261966</c:v>
                </c:pt>
                <c:pt idx="782">
                  <c:v>239.84668199999999</c:v>
                </c:pt>
                <c:pt idx="783">
                  <c:v>233.09893000000002</c:v>
                </c:pt>
                <c:pt idx="784">
                  <c:v>223.18348</c:v>
                </c:pt>
                <c:pt idx="785">
                  <c:v>210.34531600000003</c:v>
                </c:pt>
                <c:pt idx="786">
                  <c:v>204.08908199999999</c:v>
                </c:pt>
                <c:pt idx="787">
                  <c:v>197.94078199999998</c:v>
                </c:pt>
                <c:pt idx="788">
                  <c:v>197.94078199999998</c:v>
                </c:pt>
                <c:pt idx="789">
                  <c:v>194.906958</c:v>
                </c:pt>
                <c:pt idx="790">
                  <c:v>194.906958</c:v>
                </c:pt>
                <c:pt idx="791">
                  <c:v>188.91965899999997</c:v>
                </c:pt>
                <c:pt idx="792">
                  <c:v>188.91965899999997</c:v>
                </c:pt>
                <c:pt idx="793">
                  <c:v>180.138677</c:v>
                </c:pt>
                <c:pt idx="794">
                  <c:v>185.96606399999999</c:v>
                </c:pt>
                <c:pt idx="795">
                  <c:v>201.00147000000001</c:v>
                </c:pt>
                <c:pt idx="796">
                  <c:v>210.34531600000003</c:v>
                </c:pt>
                <c:pt idx="797">
                  <c:v>278.94650799999994</c:v>
                </c:pt>
                <c:pt idx="798">
                  <c:v>271.58546699999999</c:v>
                </c:pt>
                <c:pt idx="799">
                  <c:v>278.94650799999994</c:v>
                </c:pt>
                <c:pt idx="800">
                  <c:v>246.70492999999999</c:v>
                </c:pt>
                <c:pt idx="801">
                  <c:v>267.94716499999993</c:v>
                </c:pt>
                <c:pt idx="802">
                  <c:v>257.20047199999999</c:v>
                </c:pt>
                <c:pt idx="803">
                  <c:v>236.459023</c:v>
                </c:pt>
                <c:pt idx="804">
                  <c:v>223.18348</c:v>
                </c:pt>
                <c:pt idx="805">
                  <c:v>210.34531600000003</c:v>
                </c:pt>
                <c:pt idx="806">
                  <c:v>197.94078199999998</c:v>
                </c:pt>
                <c:pt idx="807">
                  <c:v>191.89993700000002</c:v>
                </c:pt>
                <c:pt idx="808">
                  <c:v>201.00147000000001</c:v>
                </c:pt>
                <c:pt idx="809">
                  <c:v>257.20047199999999</c:v>
                </c:pt>
                <c:pt idx="810">
                  <c:v>264.33693599999987</c:v>
                </c:pt>
                <c:pt idx="811">
                  <c:v>229.76634700000002</c:v>
                </c:pt>
                <c:pt idx="812">
                  <c:v>210.34531600000003</c:v>
                </c:pt>
                <c:pt idx="813">
                  <c:v>191.89993700000002</c:v>
                </c:pt>
                <c:pt idx="814">
                  <c:v>183.03908999999999</c:v>
                </c:pt>
                <c:pt idx="815">
                  <c:v>177.26476199999996</c:v>
                </c:pt>
                <c:pt idx="816">
                  <c:v>171.59617900000001</c:v>
                </c:pt>
                <c:pt idx="817">
                  <c:v>166.03284500000001</c:v>
                </c:pt>
                <c:pt idx="818">
                  <c:v>166.03284500000001</c:v>
                </c:pt>
                <c:pt idx="819">
                  <c:v>163.29048900000001</c:v>
                </c:pt>
                <c:pt idx="820">
                  <c:v>163.29048900000001</c:v>
                </c:pt>
                <c:pt idx="821">
                  <c:v>160.57425599999996</c:v>
                </c:pt>
                <c:pt idx="822">
                  <c:v>168.80138700000003</c:v>
                </c:pt>
                <c:pt idx="823">
                  <c:v>180.138677</c:v>
                </c:pt>
                <c:pt idx="824">
                  <c:v>191.89993700000002</c:v>
                </c:pt>
                <c:pt idx="825">
                  <c:v>207.20367799999997</c:v>
                </c:pt>
                <c:pt idx="826">
                  <c:v>213.51405699999998</c:v>
                </c:pt>
                <c:pt idx="827">
                  <c:v>219.93307999999999</c:v>
                </c:pt>
                <c:pt idx="828">
                  <c:v>223.18348</c:v>
                </c:pt>
                <c:pt idx="829">
                  <c:v>207.20367799999997</c:v>
                </c:pt>
                <c:pt idx="830">
                  <c:v>207.20367799999997</c:v>
                </c:pt>
                <c:pt idx="831">
                  <c:v>210.34531600000003</c:v>
                </c:pt>
                <c:pt idx="832">
                  <c:v>223.18348</c:v>
                </c:pt>
                <c:pt idx="833">
                  <c:v>216.70995899999997</c:v>
                </c:pt>
                <c:pt idx="834">
                  <c:v>204.08908199999999</c:v>
                </c:pt>
                <c:pt idx="835">
                  <c:v>174.417283</c:v>
                </c:pt>
                <c:pt idx="836">
                  <c:v>196.75925899999999</c:v>
                </c:pt>
                <c:pt idx="837">
                  <c:v>196.75925899999999</c:v>
                </c:pt>
                <c:pt idx="838">
                  <c:v>196.75925899999999</c:v>
                </c:pt>
                <c:pt idx="839">
                  <c:v>196.75925899999999</c:v>
                </c:pt>
                <c:pt idx="840">
                  <c:v>173.61111099999999</c:v>
                </c:pt>
                <c:pt idx="841">
                  <c:v>162.03703700000003</c:v>
                </c:pt>
                <c:pt idx="842">
                  <c:v>162.03703700000003</c:v>
                </c:pt>
                <c:pt idx="843">
                  <c:v>162.03703700000003</c:v>
                </c:pt>
                <c:pt idx="844">
                  <c:v>150.462963</c:v>
                </c:pt>
                <c:pt idx="845">
                  <c:v>150.462963</c:v>
                </c:pt>
                <c:pt idx="846">
                  <c:v>150.462963</c:v>
                </c:pt>
                <c:pt idx="847">
                  <c:v>150.462963</c:v>
                </c:pt>
                <c:pt idx="848">
                  <c:v>138.88888900000003</c:v>
                </c:pt>
                <c:pt idx="849">
                  <c:v>138.88888900000003</c:v>
                </c:pt>
                <c:pt idx="850">
                  <c:v>127.31481500000001</c:v>
                </c:pt>
                <c:pt idx="851">
                  <c:v>127.31481500000001</c:v>
                </c:pt>
                <c:pt idx="852">
                  <c:v>127.31481500000001</c:v>
                </c:pt>
                <c:pt idx="853">
                  <c:v>127.31481500000001</c:v>
                </c:pt>
                <c:pt idx="854">
                  <c:v>127.31481500000001</c:v>
                </c:pt>
                <c:pt idx="855">
                  <c:v>127.31481500000001</c:v>
                </c:pt>
                <c:pt idx="856">
                  <c:v>127.31481500000001</c:v>
                </c:pt>
                <c:pt idx="857">
                  <c:v>138.88888900000003</c:v>
                </c:pt>
                <c:pt idx="858">
                  <c:v>127.31481500000001</c:v>
                </c:pt>
                <c:pt idx="859">
                  <c:v>196.75925899999999</c:v>
                </c:pt>
                <c:pt idx="860">
                  <c:v>300.92592599999995</c:v>
                </c:pt>
                <c:pt idx="861">
                  <c:v>173.61111099999999</c:v>
                </c:pt>
                <c:pt idx="862">
                  <c:v>162.03703700000003</c:v>
                </c:pt>
                <c:pt idx="863">
                  <c:v>150.462963</c:v>
                </c:pt>
                <c:pt idx="864">
                  <c:v>150.462963</c:v>
                </c:pt>
                <c:pt idx="865">
                  <c:v>173.61111099999999</c:v>
                </c:pt>
                <c:pt idx="866">
                  <c:v>208.33333300000001</c:v>
                </c:pt>
                <c:pt idx="867">
                  <c:v>185.18518499999999</c:v>
                </c:pt>
                <c:pt idx="868">
                  <c:v>243.055556</c:v>
                </c:pt>
                <c:pt idx="869">
                  <c:v>578.70370400000013</c:v>
                </c:pt>
                <c:pt idx="870">
                  <c:v>543.98148100000003</c:v>
                </c:pt>
                <c:pt idx="871">
                  <c:v>567.12963000000002</c:v>
                </c:pt>
                <c:pt idx="872">
                  <c:v>358.79629599999987</c:v>
                </c:pt>
                <c:pt idx="873">
                  <c:v>960.64814799999999</c:v>
                </c:pt>
                <c:pt idx="874">
                  <c:v>567.12963000000002</c:v>
                </c:pt>
                <c:pt idx="875">
                  <c:v>428.24074100000001</c:v>
                </c:pt>
                <c:pt idx="876">
                  <c:v>717.59259299999997</c:v>
                </c:pt>
                <c:pt idx="877">
                  <c:v>590.27777800000013</c:v>
                </c:pt>
                <c:pt idx="878">
                  <c:v>451.38888900000001</c:v>
                </c:pt>
                <c:pt idx="879">
                  <c:v>567.12963000000002</c:v>
                </c:pt>
                <c:pt idx="880">
                  <c:v>486.11111099999994</c:v>
                </c:pt>
                <c:pt idx="881">
                  <c:v>810.18518500000005</c:v>
                </c:pt>
                <c:pt idx="882">
                  <c:v>567.12963000000002</c:v>
                </c:pt>
                <c:pt idx="883">
                  <c:v>810.18518500000005</c:v>
                </c:pt>
                <c:pt idx="884">
                  <c:v>694.44444399999998</c:v>
                </c:pt>
                <c:pt idx="885">
                  <c:v>821.75925899999993</c:v>
                </c:pt>
                <c:pt idx="886">
                  <c:v>1122.685185</c:v>
                </c:pt>
                <c:pt idx="887">
                  <c:v>1134.2592589999999</c:v>
                </c:pt>
                <c:pt idx="888">
                  <c:v>960.64814799999999</c:v>
                </c:pt>
                <c:pt idx="889">
                  <c:v>1053.2407410000001</c:v>
                </c:pt>
                <c:pt idx="890">
                  <c:v>844.90740699999992</c:v>
                </c:pt>
                <c:pt idx="891">
                  <c:v>1087.9629629999999</c:v>
                </c:pt>
                <c:pt idx="892">
                  <c:v>1030.0925930000001</c:v>
                </c:pt>
                <c:pt idx="893">
                  <c:v>1134.2592589999999</c:v>
                </c:pt>
                <c:pt idx="894">
                  <c:v>1817.1296299999999</c:v>
                </c:pt>
                <c:pt idx="895">
                  <c:v>1423.6111109999997</c:v>
                </c:pt>
                <c:pt idx="896">
                  <c:v>1643.5185190000002</c:v>
                </c:pt>
                <c:pt idx="897">
                  <c:v>1631.9444439999997</c:v>
                </c:pt>
                <c:pt idx="898">
                  <c:v>1388.8888890000001</c:v>
                </c:pt>
                <c:pt idx="899">
                  <c:v>1319.4444439999997</c:v>
                </c:pt>
                <c:pt idx="900">
                  <c:v>1689.814815</c:v>
                </c:pt>
                <c:pt idx="901">
                  <c:v>1643.5185190000002</c:v>
                </c:pt>
                <c:pt idx="902">
                  <c:v>2326.3888889999994</c:v>
                </c:pt>
                <c:pt idx="903">
                  <c:v>2037.0370370000001</c:v>
                </c:pt>
                <c:pt idx="904">
                  <c:v>2256.9444439999997</c:v>
                </c:pt>
                <c:pt idx="905">
                  <c:v>2268.5185190000002</c:v>
                </c:pt>
                <c:pt idx="906">
                  <c:v>2986.1111110000006</c:v>
                </c:pt>
                <c:pt idx="907">
                  <c:v>3807.8703700000005</c:v>
                </c:pt>
                <c:pt idx="908">
                  <c:v>3645.8333330000009</c:v>
                </c:pt>
                <c:pt idx="909">
                  <c:v>4456.0185190000002</c:v>
                </c:pt>
                <c:pt idx="910">
                  <c:v>3634.2592589999999</c:v>
                </c:pt>
                <c:pt idx="911">
                  <c:v>3506.9444439999997</c:v>
                </c:pt>
                <c:pt idx="912">
                  <c:v>3125</c:v>
                </c:pt>
                <c:pt idx="913">
                  <c:v>3321.7592589999999</c:v>
                </c:pt>
                <c:pt idx="914">
                  <c:v>2905.0925930000003</c:v>
                </c:pt>
                <c:pt idx="915">
                  <c:v>2905.0925930000003</c:v>
                </c:pt>
                <c:pt idx="916">
                  <c:v>4189.8148150000006</c:v>
                </c:pt>
                <c:pt idx="917">
                  <c:v>3993.0555560000003</c:v>
                </c:pt>
                <c:pt idx="918">
                  <c:v>4375</c:v>
                </c:pt>
                <c:pt idx="919">
                  <c:v>4398.1481480000002</c:v>
                </c:pt>
                <c:pt idx="920">
                  <c:v>5312.5</c:v>
                </c:pt>
                <c:pt idx="921">
                  <c:v>5000</c:v>
                </c:pt>
                <c:pt idx="922">
                  <c:v>5509.2592590000004</c:v>
                </c:pt>
                <c:pt idx="923">
                  <c:v>3981.4814809999998</c:v>
                </c:pt>
                <c:pt idx="924">
                  <c:v>4016.203704</c:v>
                </c:pt>
                <c:pt idx="925">
                  <c:v>3506.9444439999997</c:v>
                </c:pt>
                <c:pt idx="926">
                  <c:v>4675.9259260000008</c:v>
                </c:pt>
                <c:pt idx="927">
                  <c:v>4293.9814809999998</c:v>
                </c:pt>
                <c:pt idx="928">
                  <c:v>4548.6111110000011</c:v>
                </c:pt>
                <c:pt idx="929">
                  <c:v>3553.2407409999996</c:v>
                </c:pt>
                <c:pt idx="930">
                  <c:v>3530.0925930000003</c:v>
                </c:pt>
                <c:pt idx="931">
                  <c:v>5532.4074069999997</c:v>
                </c:pt>
                <c:pt idx="932">
                  <c:v>4467.5925930000003</c:v>
                </c:pt>
                <c:pt idx="933">
                  <c:v>5127.3148150000006</c:v>
                </c:pt>
                <c:pt idx="934">
                  <c:v>4942.1296300000013</c:v>
                </c:pt>
                <c:pt idx="935">
                  <c:v>4918.9814809999998</c:v>
                </c:pt>
                <c:pt idx="936">
                  <c:v>6724.5370369999991</c:v>
                </c:pt>
                <c:pt idx="937">
                  <c:v>6863.4259260000008</c:v>
                </c:pt>
                <c:pt idx="938">
                  <c:v>8680.5555559999975</c:v>
                </c:pt>
                <c:pt idx="939">
                  <c:v>7106.4814809999998</c:v>
                </c:pt>
                <c:pt idx="940">
                  <c:v>5000</c:v>
                </c:pt>
                <c:pt idx="941">
                  <c:v>4340.2777779999988</c:v>
                </c:pt>
                <c:pt idx="942">
                  <c:v>3807.8703700000005</c:v>
                </c:pt>
                <c:pt idx="943">
                  <c:v>5254.6296300000013</c:v>
                </c:pt>
                <c:pt idx="944">
                  <c:v>5497.6851850000003</c:v>
                </c:pt>
                <c:pt idx="945">
                  <c:v>4687.5</c:v>
                </c:pt>
                <c:pt idx="946">
                  <c:v>4895.8333329999996</c:v>
                </c:pt>
                <c:pt idx="947">
                  <c:v>4548.6111110000011</c:v>
                </c:pt>
                <c:pt idx="948">
                  <c:v>4953.7037039999996</c:v>
                </c:pt>
                <c:pt idx="949">
                  <c:v>5000</c:v>
                </c:pt>
                <c:pt idx="950">
                  <c:v>5914.3518520000007</c:v>
                </c:pt>
                <c:pt idx="951">
                  <c:v>7291.6666670000013</c:v>
                </c:pt>
                <c:pt idx="952">
                  <c:v>5914.3518520000007</c:v>
                </c:pt>
                <c:pt idx="953">
                  <c:v>6041.6666670000013</c:v>
                </c:pt>
                <c:pt idx="954">
                  <c:v>6458.3333329999996</c:v>
                </c:pt>
                <c:pt idx="955">
                  <c:v>6840.2777779999988</c:v>
                </c:pt>
                <c:pt idx="956">
                  <c:v>5659.7222220000012</c:v>
                </c:pt>
                <c:pt idx="957">
                  <c:v>5092.5925930000003</c:v>
                </c:pt>
                <c:pt idx="958">
                  <c:v>5682.8703700000005</c:v>
                </c:pt>
                <c:pt idx="959">
                  <c:v>4837.9629630000009</c:v>
                </c:pt>
                <c:pt idx="960">
                  <c:v>4803.2407409999996</c:v>
                </c:pt>
                <c:pt idx="961">
                  <c:v>4548.6111110000011</c:v>
                </c:pt>
                <c:pt idx="962">
                  <c:v>4363.4259260000008</c:v>
                </c:pt>
                <c:pt idx="963">
                  <c:v>4421.2962960000004</c:v>
                </c:pt>
                <c:pt idx="964">
                  <c:v>3981.4814809999998</c:v>
                </c:pt>
                <c:pt idx="965">
                  <c:v>3715.2777780000001</c:v>
                </c:pt>
                <c:pt idx="966">
                  <c:v>4016.203704</c:v>
                </c:pt>
                <c:pt idx="967">
                  <c:v>4120.3703700000005</c:v>
                </c:pt>
                <c:pt idx="968">
                  <c:v>3668.9814809999998</c:v>
                </c:pt>
                <c:pt idx="969">
                  <c:v>4097.2222220000012</c:v>
                </c:pt>
                <c:pt idx="970">
                  <c:v>3773.1481479999998</c:v>
                </c:pt>
                <c:pt idx="971">
                  <c:v>4097.2222220000012</c:v>
                </c:pt>
                <c:pt idx="972">
                  <c:v>4259.2592590000004</c:v>
                </c:pt>
                <c:pt idx="973">
                  <c:v>4016.203704</c:v>
                </c:pt>
                <c:pt idx="974">
                  <c:v>4120.3703700000005</c:v>
                </c:pt>
                <c:pt idx="975">
                  <c:v>4305.5555560000003</c:v>
                </c:pt>
                <c:pt idx="976">
                  <c:v>3831.0185190000002</c:v>
                </c:pt>
                <c:pt idx="977">
                  <c:v>3506.9444439999997</c:v>
                </c:pt>
                <c:pt idx="978">
                  <c:v>3101.8518520000002</c:v>
                </c:pt>
                <c:pt idx="979">
                  <c:v>3043.9814809999998</c:v>
                </c:pt>
                <c:pt idx="980">
                  <c:v>3437.5</c:v>
                </c:pt>
                <c:pt idx="981">
                  <c:v>4062.5</c:v>
                </c:pt>
                <c:pt idx="982">
                  <c:v>3912.0370370000005</c:v>
                </c:pt>
                <c:pt idx="983">
                  <c:v>4363.4259260000008</c:v>
                </c:pt>
                <c:pt idx="984">
                  <c:v>4421.2962960000004</c:v>
                </c:pt>
                <c:pt idx="985">
                  <c:v>4050.9259259999999</c:v>
                </c:pt>
                <c:pt idx="986">
                  <c:v>4016.203704</c:v>
                </c:pt>
                <c:pt idx="987">
                  <c:v>3946.7592589999999</c:v>
                </c:pt>
                <c:pt idx="988">
                  <c:v>3796.296296</c:v>
                </c:pt>
                <c:pt idx="989">
                  <c:v>4803.2407409999996</c:v>
                </c:pt>
                <c:pt idx="990">
                  <c:v>3796.296296</c:v>
                </c:pt>
                <c:pt idx="991">
                  <c:v>3506.9444439999997</c:v>
                </c:pt>
                <c:pt idx="992">
                  <c:v>2905.0925930000003</c:v>
                </c:pt>
                <c:pt idx="993">
                  <c:v>2615.7407409999996</c:v>
                </c:pt>
                <c:pt idx="994">
                  <c:v>2314.8148150000002</c:v>
                </c:pt>
                <c:pt idx="995">
                  <c:v>2187.5</c:v>
                </c:pt>
                <c:pt idx="996">
                  <c:v>2106.4814809999998</c:v>
                </c:pt>
                <c:pt idx="997">
                  <c:v>1921.296296</c:v>
                </c:pt>
                <c:pt idx="998">
                  <c:v>1840.2777780000001</c:v>
                </c:pt>
                <c:pt idx="999">
                  <c:v>1689.814815</c:v>
                </c:pt>
                <c:pt idx="1000">
                  <c:v>1666.6666670000002</c:v>
                </c:pt>
                <c:pt idx="1001">
                  <c:v>1574.0740739999999</c:v>
                </c:pt>
                <c:pt idx="1002">
                  <c:v>1643.5185190000002</c:v>
                </c:pt>
                <c:pt idx="1003">
                  <c:v>1643.5185190000002</c:v>
                </c:pt>
                <c:pt idx="1004">
                  <c:v>1643.5185190000002</c:v>
                </c:pt>
                <c:pt idx="1005">
                  <c:v>1469.9074069999999</c:v>
                </c:pt>
                <c:pt idx="1006">
                  <c:v>1377.314815</c:v>
                </c:pt>
                <c:pt idx="1007">
                  <c:v>1377.314815</c:v>
                </c:pt>
                <c:pt idx="1008">
                  <c:v>1307.8703699999999</c:v>
                </c:pt>
                <c:pt idx="1009">
                  <c:v>1203.703704</c:v>
                </c:pt>
                <c:pt idx="1010">
                  <c:v>1192.1296299999999</c:v>
                </c:pt>
                <c:pt idx="1011">
                  <c:v>1111.1111109999997</c:v>
                </c:pt>
                <c:pt idx="1012">
                  <c:v>1111.1111109999997</c:v>
                </c:pt>
                <c:pt idx="1013">
                  <c:v>1076.3888890000001</c:v>
                </c:pt>
                <c:pt idx="1014">
                  <c:v>1018.518519</c:v>
                </c:pt>
                <c:pt idx="1015">
                  <c:v>972.22222199999987</c:v>
                </c:pt>
                <c:pt idx="1016">
                  <c:v>937.5</c:v>
                </c:pt>
                <c:pt idx="1017">
                  <c:v>914.35185199999989</c:v>
                </c:pt>
                <c:pt idx="1018">
                  <c:v>879.62963000000002</c:v>
                </c:pt>
                <c:pt idx="1019">
                  <c:v>856.48148100000003</c:v>
                </c:pt>
                <c:pt idx="1020">
                  <c:v>833.33333300000004</c:v>
                </c:pt>
                <c:pt idx="1021">
                  <c:v>821.75925899999993</c:v>
                </c:pt>
                <c:pt idx="1022">
                  <c:v>798.61111099999994</c:v>
                </c:pt>
                <c:pt idx="1023">
                  <c:v>763.88888899999995</c:v>
                </c:pt>
                <c:pt idx="1024">
                  <c:v>763.88888899999995</c:v>
                </c:pt>
                <c:pt idx="1025">
                  <c:v>740.74074100000007</c:v>
                </c:pt>
                <c:pt idx="1026">
                  <c:v>717.59259299999997</c:v>
                </c:pt>
                <c:pt idx="1027">
                  <c:v>694.44444399999998</c:v>
                </c:pt>
                <c:pt idx="1028">
                  <c:v>682.87036999999998</c:v>
                </c:pt>
                <c:pt idx="1029">
                  <c:v>671.29629599999998</c:v>
                </c:pt>
                <c:pt idx="1030">
                  <c:v>706.01851899999997</c:v>
                </c:pt>
                <c:pt idx="1031">
                  <c:v>729.16666699999985</c:v>
                </c:pt>
                <c:pt idx="1032">
                  <c:v>740.74074100000007</c:v>
                </c:pt>
                <c:pt idx="1033">
                  <c:v>740.74074100000007</c:v>
                </c:pt>
                <c:pt idx="1034">
                  <c:v>694.44444399999998</c:v>
                </c:pt>
                <c:pt idx="1035">
                  <c:v>659.72222199999987</c:v>
                </c:pt>
                <c:pt idx="1036">
                  <c:v>636.57407400000011</c:v>
                </c:pt>
                <c:pt idx="1037">
                  <c:v>613.42592599999989</c:v>
                </c:pt>
                <c:pt idx="1038">
                  <c:v>601.85185199999989</c:v>
                </c:pt>
                <c:pt idx="1039">
                  <c:v>590.27777800000013</c:v>
                </c:pt>
                <c:pt idx="1040">
                  <c:v>590.27777800000013</c:v>
                </c:pt>
                <c:pt idx="1041">
                  <c:v>567.12963000000002</c:v>
                </c:pt>
                <c:pt idx="1042">
                  <c:v>555.55555599999991</c:v>
                </c:pt>
                <c:pt idx="1043">
                  <c:v>543.98148100000003</c:v>
                </c:pt>
                <c:pt idx="1044">
                  <c:v>532.40740699999992</c:v>
                </c:pt>
                <c:pt idx="1045">
                  <c:v>520.83333300000004</c:v>
                </c:pt>
                <c:pt idx="1046">
                  <c:v>555.55555599999991</c:v>
                </c:pt>
                <c:pt idx="1047">
                  <c:v>509.25925899999999</c:v>
                </c:pt>
                <c:pt idx="1048">
                  <c:v>486.11111099999994</c:v>
                </c:pt>
                <c:pt idx="1049">
                  <c:v>474.53703699999994</c:v>
                </c:pt>
                <c:pt idx="1050">
                  <c:v>520.83333300000004</c:v>
                </c:pt>
                <c:pt idx="1051">
                  <c:v>462.962963</c:v>
                </c:pt>
                <c:pt idx="1052">
                  <c:v>439.81481500000001</c:v>
                </c:pt>
                <c:pt idx="1053">
                  <c:v>416.66666700000002</c:v>
                </c:pt>
                <c:pt idx="1054">
                  <c:v>428.24074100000001</c:v>
                </c:pt>
                <c:pt idx="1055">
                  <c:v>416.66666700000002</c:v>
                </c:pt>
                <c:pt idx="1056">
                  <c:v>416.66666700000002</c:v>
                </c:pt>
                <c:pt idx="1057">
                  <c:v>405.09259299999997</c:v>
                </c:pt>
                <c:pt idx="1058">
                  <c:v>405.09259299999997</c:v>
                </c:pt>
                <c:pt idx="1059">
                  <c:v>405.09259299999997</c:v>
                </c:pt>
                <c:pt idx="1060">
                  <c:v>416.66666700000002</c:v>
                </c:pt>
                <c:pt idx="1061">
                  <c:v>416.66666700000002</c:v>
                </c:pt>
                <c:pt idx="1062">
                  <c:v>405.09259299999997</c:v>
                </c:pt>
                <c:pt idx="1063">
                  <c:v>393.51851899999997</c:v>
                </c:pt>
                <c:pt idx="1064">
                  <c:v>381.94444399999998</c:v>
                </c:pt>
                <c:pt idx="1065">
                  <c:v>370.37036999999992</c:v>
                </c:pt>
                <c:pt idx="1066">
                  <c:v>358.79629599999987</c:v>
                </c:pt>
                <c:pt idx="1067">
                  <c:v>335.64814799999999</c:v>
                </c:pt>
                <c:pt idx="1068">
                  <c:v>335.64814799999999</c:v>
                </c:pt>
                <c:pt idx="1069">
                  <c:v>358.79629599999987</c:v>
                </c:pt>
                <c:pt idx="1070">
                  <c:v>347.22222199999999</c:v>
                </c:pt>
                <c:pt idx="1071">
                  <c:v>347.22222199999999</c:v>
                </c:pt>
                <c:pt idx="1072">
                  <c:v>347.22222199999999</c:v>
                </c:pt>
                <c:pt idx="1073">
                  <c:v>335.64814799999999</c:v>
                </c:pt>
                <c:pt idx="1074">
                  <c:v>324.074074</c:v>
                </c:pt>
                <c:pt idx="1075">
                  <c:v>324.074074</c:v>
                </c:pt>
                <c:pt idx="1076">
                  <c:v>312.5</c:v>
                </c:pt>
                <c:pt idx="1077">
                  <c:v>312.5</c:v>
                </c:pt>
                <c:pt idx="1078">
                  <c:v>312.5</c:v>
                </c:pt>
                <c:pt idx="1079">
                  <c:v>312.5</c:v>
                </c:pt>
                <c:pt idx="1080">
                  <c:v>301.709047</c:v>
                </c:pt>
                <c:pt idx="1081">
                  <c:v>294.00786399999998</c:v>
                </c:pt>
                <c:pt idx="1082">
                  <c:v>294.00786399999998</c:v>
                </c:pt>
                <c:pt idx="1083">
                  <c:v>290.19997999999993</c:v>
                </c:pt>
                <c:pt idx="1084">
                  <c:v>294.00786399999998</c:v>
                </c:pt>
                <c:pt idx="1085">
                  <c:v>290.19997999999993</c:v>
                </c:pt>
                <c:pt idx="1086">
                  <c:v>286.42049499999996</c:v>
                </c:pt>
                <c:pt idx="1087">
                  <c:v>278.94650799999994</c:v>
                </c:pt>
                <c:pt idx="1088">
                  <c:v>278.94650799999994</c:v>
                </c:pt>
                <c:pt idx="1089">
                  <c:v>275.25189599999999</c:v>
                </c:pt>
                <c:pt idx="1090">
                  <c:v>294.00786399999998</c:v>
                </c:pt>
                <c:pt idx="1091">
                  <c:v>290.19997999999993</c:v>
                </c:pt>
                <c:pt idx="1092">
                  <c:v>267.94716499999993</c:v>
                </c:pt>
                <c:pt idx="1093">
                  <c:v>267.94716499999993</c:v>
                </c:pt>
                <c:pt idx="1094">
                  <c:v>260.75472300000001</c:v>
                </c:pt>
                <c:pt idx="1095">
                  <c:v>264.33693599999987</c:v>
                </c:pt>
                <c:pt idx="1096">
                  <c:v>267.94716499999993</c:v>
                </c:pt>
                <c:pt idx="1097">
                  <c:v>264.33693599999987</c:v>
                </c:pt>
                <c:pt idx="1098">
                  <c:v>264.33693599999987</c:v>
                </c:pt>
                <c:pt idx="1099">
                  <c:v>253.674127</c:v>
                </c:pt>
                <c:pt idx="1100">
                  <c:v>250.17563199999998</c:v>
                </c:pt>
                <c:pt idx="1101">
                  <c:v>243.261966</c:v>
                </c:pt>
                <c:pt idx="1102">
                  <c:v>243.261966</c:v>
                </c:pt>
                <c:pt idx="1103">
                  <c:v>239.84668199999999</c:v>
                </c:pt>
                <c:pt idx="1104">
                  <c:v>236.459023</c:v>
                </c:pt>
                <c:pt idx="1105">
                  <c:v>239.84668199999999</c:v>
                </c:pt>
                <c:pt idx="1106">
                  <c:v>239.84668199999999</c:v>
                </c:pt>
                <c:pt idx="1107">
                  <c:v>229.76634700000002</c:v>
                </c:pt>
                <c:pt idx="1108">
                  <c:v>226.46121600000004</c:v>
                </c:pt>
                <c:pt idx="1109">
                  <c:v>223.18348</c:v>
                </c:pt>
                <c:pt idx="1110">
                  <c:v>229.76634700000002</c:v>
                </c:pt>
                <c:pt idx="1111">
                  <c:v>226.46121600000004</c:v>
                </c:pt>
                <c:pt idx="1112">
                  <c:v>226.46121600000004</c:v>
                </c:pt>
                <c:pt idx="1113">
                  <c:v>226.46121600000004</c:v>
                </c:pt>
                <c:pt idx="1114">
                  <c:v>226.46121600000004</c:v>
                </c:pt>
                <c:pt idx="1115">
                  <c:v>216.70995899999997</c:v>
                </c:pt>
                <c:pt idx="1116">
                  <c:v>216.70995899999997</c:v>
                </c:pt>
                <c:pt idx="1117">
                  <c:v>219.93307999999999</c:v>
                </c:pt>
                <c:pt idx="1118">
                  <c:v>219.93307999999999</c:v>
                </c:pt>
                <c:pt idx="1119">
                  <c:v>219.93307999999999</c:v>
                </c:pt>
                <c:pt idx="1120">
                  <c:v>210.34531600000003</c:v>
                </c:pt>
                <c:pt idx="1121">
                  <c:v>210.34531600000003</c:v>
                </c:pt>
                <c:pt idx="1122">
                  <c:v>213.51405699999998</c:v>
                </c:pt>
                <c:pt idx="1123">
                  <c:v>207.20367799999997</c:v>
                </c:pt>
                <c:pt idx="1124">
                  <c:v>204.08908199999999</c:v>
                </c:pt>
                <c:pt idx="1125">
                  <c:v>201.00147000000001</c:v>
                </c:pt>
                <c:pt idx="1126">
                  <c:v>194.906958</c:v>
                </c:pt>
                <c:pt idx="1127">
                  <c:v>194.906958</c:v>
                </c:pt>
                <c:pt idx="1128">
                  <c:v>197.94078199999998</c:v>
                </c:pt>
                <c:pt idx="1129">
                  <c:v>194.906958</c:v>
                </c:pt>
                <c:pt idx="1130">
                  <c:v>188.91965899999997</c:v>
                </c:pt>
                <c:pt idx="1131">
                  <c:v>188.91965899999997</c:v>
                </c:pt>
                <c:pt idx="1132">
                  <c:v>185.96606399999999</c:v>
                </c:pt>
                <c:pt idx="1133">
                  <c:v>185.96606399999999</c:v>
                </c:pt>
                <c:pt idx="1134">
                  <c:v>180.138677</c:v>
                </c:pt>
                <c:pt idx="1135">
                  <c:v>177.26476199999996</c:v>
                </c:pt>
                <c:pt idx="1136">
                  <c:v>174.417283</c:v>
                </c:pt>
                <c:pt idx="1137">
                  <c:v>177.26476199999996</c:v>
                </c:pt>
                <c:pt idx="1138">
                  <c:v>177.26476199999996</c:v>
                </c:pt>
                <c:pt idx="1139">
                  <c:v>171.59617900000001</c:v>
                </c:pt>
                <c:pt idx="1140">
                  <c:v>174.417283</c:v>
                </c:pt>
                <c:pt idx="1141">
                  <c:v>171.59617900000001</c:v>
                </c:pt>
                <c:pt idx="1142">
                  <c:v>171.59617900000001</c:v>
                </c:pt>
                <c:pt idx="1143">
                  <c:v>171.59617900000001</c:v>
                </c:pt>
                <c:pt idx="1144">
                  <c:v>174.417283</c:v>
                </c:pt>
                <c:pt idx="1145">
                  <c:v>171.59617900000001</c:v>
                </c:pt>
                <c:pt idx="1146">
                  <c:v>168.80138700000003</c:v>
                </c:pt>
                <c:pt idx="1147">
                  <c:v>171.59617900000001</c:v>
                </c:pt>
                <c:pt idx="1148">
                  <c:v>171.59617900000001</c:v>
                </c:pt>
                <c:pt idx="1149">
                  <c:v>166.03284500000001</c:v>
                </c:pt>
                <c:pt idx="1150">
                  <c:v>166.03284500000001</c:v>
                </c:pt>
                <c:pt idx="1151">
                  <c:v>163.29048900000001</c:v>
                </c:pt>
                <c:pt idx="1152">
                  <c:v>163.29048900000001</c:v>
                </c:pt>
                <c:pt idx="1153">
                  <c:v>163.29048900000001</c:v>
                </c:pt>
                <c:pt idx="1154">
                  <c:v>163.29048900000001</c:v>
                </c:pt>
                <c:pt idx="1155">
                  <c:v>163.29048900000001</c:v>
                </c:pt>
                <c:pt idx="1156">
                  <c:v>163.29048900000001</c:v>
                </c:pt>
                <c:pt idx="1157">
                  <c:v>163.29048900000001</c:v>
                </c:pt>
                <c:pt idx="1158">
                  <c:v>155.21990499999995</c:v>
                </c:pt>
                <c:pt idx="1159">
                  <c:v>157.884083</c:v>
                </c:pt>
                <c:pt idx="1160">
                  <c:v>157.884083</c:v>
                </c:pt>
                <c:pt idx="1161">
                  <c:v>152.581658</c:v>
                </c:pt>
                <c:pt idx="1162">
                  <c:v>163.29048900000001</c:v>
                </c:pt>
                <c:pt idx="1163">
                  <c:v>174.417283</c:v>
                </c:pt>
                <c:pt idx="1164">
                  <c:v>180.138677</c:v>
                </c:pt>
                <c:pt idx="1165">
                  <c:v>174.417283</c:v>
                </c:pt>
                <c:pt idx="1166">
                  <c:v>171.59617900000001</c:v>
                </c:pt>
                <c:pt idx="1167">
                  <c:v>171.59617900000001</c:v>
                </c:pt>
                <c:pt idx="1168">
                  <c:v>168.80138700000003</c:v>
                </c:pt>
                <c:pt idx="1169">
                  <c:v>163.29048900000001</c:v>
                </c:pt>
                <c:pt idx="1170">
                  <c:v>163.29048900000001</c:v>
                </c:pt>
                <c:pt idx="1171">
                  <c:v>160.57425599999996</c:v>
                </c:pt>
                <c:pt idx="1172">
                  <c:v>157.884083</c:v>
                </c:pt>
                <c:pt idx="1173">
                  <c:v>160.57425599999996</c:v>
                </c:pt>
                <c:pt idx="1174">
                  <c:v>157.884083</c:v>
                </c:pt>
                <c:pt idx="1175">
                  <c:v>155.21990499999995</c:v>
                </c:pt>
                <c:pt idx="1176">
                  <c:v>157.884083</c:v>
                </c:pt>
                <c:pt idx="1177">
                  <c:v>160.57425599999996</c:v>
                </c:pt>
                <c:pt idx="1178">
                  <c:v>157.884083</c:v>
                </c:pt>
                <c:pt idx="1179">
                  <c:v>163.29048900000001</c:v>
                </c:pt>
                <c:pt idx="1180">
                  <c:v>168.80138700000003</c:v>
                </c:pt>
                <c:pt idx="1181">
                  <c:v>183.03908999999999</c:v>
                </c:pt>
                <c:pt idx="1182">
                  <c:v>183.03908999999999</c:v>
                </c:pt>
                <c:pt idx="1183">
                  <c:v>188.91965899999997</c:v>
                </c:pt>
                <c:pt idx="1184">
                  <c:v>219.93307999999999</c:v>
                </c:pt>
                <c:pt idx="1185">
                  <c:v>194.906958</c:v>
                </c:pt>
                <c:pt idx="1186">
                  <c:v>180.138677</c:v>
                </c:pt>
                <c:pt idx="1187">
                  <c:v>166.03284500000001</c:v>
                </c:pt>
                <c:pt idx="1188">
                  <c:v>155.21990499999995</c:v>
                </c:pt>
                <c:pt idx="1189">
                  <c:v>144.82186100000001</c:v>
                </c:pt>
                <c:pt idx="1190">
                  <c:v>139.777129</c:v>
                </c:pt>
                <c:pt idx="1191">
                  <c:v>137.29310599999997</c:v>
                </c:pt>
                <c:pt idx="1192">
                  <c:v>155.21990499999995</c:v>
                </c:pt>
                <c:pt idx="1193">
                  <c:v>144.82186100000001</c:v>
                </c:pt>
                <c:pt idx="1194">
                  <c:v>142.28669299999999</c:v>
                </c:pt>
                <c:pt idx="1195">
                  <c:v>142.28669299999999</c:v>
                </c:pt>
                <c:pt idx="1196">
                  <c:v>149.969279</c:v>
                </c:pt>
                <c:pt idx="1197">
                  <c:v>152.581658</c:v>
                </c:pt>
                <c:pt idx="1198">
                  <c:v>155.21990499999995</c:v>
                </c:pt>
                <c:pt idx="1199">
                  <c:v>155.21990499999995</c:v>
                </c:pt>
                <c:pt idx="1200">
                  <c:v>185.96606399999999</c:v>
                </c:pt>
                <c:pt idx="1201">
                  <c:v>183.03908999999999</c:v>
                </c:pt>
                <c:pt idx="1202">
                  <c:v>166.03284500000001</c:v>
                </c:pt>
                <c:pt idx="1203">
                  <c:v>149.969279</c:v>
                </c:pt>
                <c:pt idx="1204">
                  <c:v>144.82186100000001</c:v>
                </c:pt>
                <c:pt idx="1205">
                  <c:v>147.38270200000002</c:v>
                </c:pt>
                <c:pt idx="1206">
                  <c:v>149.969279</c:v>
                </c:pt>
                <c:pt idx="1207">
                  <c:v>155.21990499999995</c:v>
                </c:pt>
                <c:pt idx="1208">
                  <c:v>163.29048900000001</c:v>
                </c:pt>
                <c:pt idx="1209">
                  <c:v>157.884083</c:v>
                </c:pt>
                <c:pt idx="1210">
                  <c:v>155.21990499999995</c:v>
                </c:pt>
                <c:pt idx="1211">
                  <c:v>147.38270200000002</c:v>
                </c:pt>
                <c:pt idx="1212">
                  <c:v>142.28669299999999</c:v>
                </c:pt>
                <c:pt idx="1213">
                  <c:v>132.40141100000002</c:v>
                </c:pt>
                <c:pt idx="1214">
                  <c:v>125.253744</c:v>
                </c:pt>
                <c:pt idx="1215">
                  <c:v>122.92155000000001</c:v>
                </c:pt>
                <c:pt idx="1216">
                  <c:v>120.61442400000001</c:v>
                </c:pt>
                <c:pt idx="1217">
                  <c:v>118.332295</c:v>
                </c:pt>
                <c:pt idx="1218">
                  <c:v>127.611073</c:v>
                </c:pt>
                <c:pt idx="1219">
                  <c:v>147.38270200000002</c:v>
                </c:pt>
                <c:pt idx="1220">
                  <c:v>157.884083</c:v>
                </c:pt>
                <c:pt idx="1221">
                  <c:v>157.884083</c:v>
                </c:pt>
                <c:pt idx="1222">
                  <c:v>144.82186100000001</c:v>
                </c:pt>
                <c:pt idx="1223">
                  <c:v>132.40141100000002</c:v>
                </c:pt>
                <c:pt idx="1224">
                  <c:v>157.884083</c:v>
                </c:pt>
                <c:pt idx="1225">
                  <c:v>139.777129</c:v>
                </c:pt>
                <c:pt idx="1226">
                  <c:v>149.969279</c:v>
                </c:pt>
                <c:pt idx="1227">
                  <c:v>223.18348</c:v>
                </c:pt>
                <c:pt idx="1228">
                  <c:v>229.76634700000002</c:v>
                </c:pt>
                <c:pt idx="1229">
                  <c:v>226.46121600000004</c:v>
                </c:pt>
                <c:pt idx="1230">
                  <c:v>229.76634700000002</c:v>
                </c:pt>
                <c:pt idx="1231">
                  <c:v>233.09893000000002</c:v>
                </c:pt>
                <c:pt idx="1232">
                  <c:v>480.27197599999994</c:v>
                </c:pt>
                <c:pt idx="1233">
                  <c:v>485.34958799999998</c:v>
                </c:pt>
                <c:pt idx="1234">
                  <c:v>367.46656599999994</c:v>
                </c:pt>
                <c:pt idx="1235">
                  <c:v>733.23690499999998</c:v>
                </c:pt>
                <c:pt idx="1236">
                  <c:v>403.15363600000001</c:v>
                </c:pt>
                <c:pt idx="1237">
                  <c:v>570.7847660000001</c:v>
                </c:pt>
                <c:pt idx="1238">
                  <c:v>912.04687200000001</c:v>
                </c:pt>
                <c:pt idx="1239">
                  <c:v>707.69529299999999</c:v>
                </c:pt>
                <c:pt idx="1240">
                  <c:v>634.16300899999999</c:v>
                </c:pt>
                <c:pt idx="1241">
                  <c:v>565.21198900000002</c:v>
                </c:pt>
                <c:pt idx="1242">
                  <c:v>733.23690499999998</c:v>
                </c:pt>
                <c:pt idx="1243">
                  <c:v>610.67400900000007</c:v>
                </c:pt>
                <c:pt idx="1244">
                  <c:v>480.27197599999994</c:v>
                </c:pt>
                <c:pt idx="1245">
                  <c:v>616.49868700000002</c:v>
                </c:pt>
                <c:pt idx="1246">
                  <c:v>604.88097200000004</c:v>
                </c:pt>
                <c:pt idx="1247">
                  <c:v>664.24043300000005</c:v>
                </c:pt>
                <c:pt idx="1248">
                  <c:v>695.11861699999997</c:v>
                </c:pt>
                <c:pt idx="1249">
                  <c:v>695.11861699999997</c:v>
                </c:pt>
                <c:pt idx="1250">
                  <c:v>610.67400900000007</c:v>
                </c:pt>
                <c:pt idx="1251">
                  <c:v>576.38887700000009</c:v>
                </c:pt>
                <c:pt idx="1252">
                  <c:v>604.88097200000004</c:v>
                </c:pt>
                <c:pt idx="1253">
                  <c:v>779.18732599999998</c:v>
                </c:pt>
                <c:pt idx="1254">
                  <c:v>833.66980899999999</c:v>
                </c:pt>
                <c:pt idx="1255">
                  <c:v>792.61044100000004</c:v>
                </c:pt>
                <c:pt idx="1256">
                  <c:v>1009.9105510000001</c:v>
                </c:pt>
                <c:pt idx="1257">
                  <c:v>1129.9838459999999</c:v>
                </c:pt>
                <c:pt idx="1258">
                  <c:v>979.18981000000008</c:v>
                </c:pt>
                <c:pt idx="1259">
                  <c:v>904.75476700000002</c:v>
                </c:pt>
                <c:pt idx="1260">
                  <c:v>1266.6458210000001</c:v>
                </c:pt>
                <c:pt idx="1261">
                  <c:v>1302.2127750000002</c:v>
                </c:pt>
                <c:pt idx="1262">
                  <c:v>1440.6405399999999</c:v>
                </c:pt>
                <c:pt idx="1263">
                  <c:v>1440.6405399999999</c:v>
                </c:pt>
                <c:pt idx="1264">
                  <c:v>2135.1314870000001</c:v>
                </c:pt>
                <c:pt idx="1265">
                  <c:v>3136.1545099999998</c:v>
                </c:pt>
                <c:pt idx="1266">
                  <c:v>2601.5081679999998</c:v>
                </c:pt>
                <c:pt idx="1267">
                  <c:v>2305.4051160000004</c:v>
                </c:pt>
                <c:pt idx="1268">
                  <c:v>2018.0666730000003</c:v>
                </c:pt>
                <c:pt idx="1269">
                  <c:v>1960.9478310000002</c:v>
                </c:pt>
                <c:pt idx="1270">
                  <c:v>2268.2874909999996</c:v>
                </c:pt>
                <c:pt idx="1271">
                  <c:v>2777.9874100000002</c:v>
                </c:pt>
                <c:pt idx="1272">
                  <c:v>2932.518525</c:v>
                </c:pt>
                <c:pt idx="1273">
                  <c:v>2111.4158870000001</c:v>
                </c:pt>
                <c:pt idx="1274">
                  <c:v>2750.404575</c:v>
                </c:pt>
                <c:pt idx="1275">
                  <c:v>2861.683207</c:v>
                </c:pt>
                <c:pt idx="1276">
                  <c:v>2805.7279749999998</c:v>
                </c:pt>
                <c:pt idx="1277">
                  <c:v>3679.8220759999999</c:v>
                </c:pt>
                <c:pt idx="1278">
                  <c:v>3363.0668309999996</c:v>
                </c:pt>
                <c:pt idx="1279">
                  <c:v>2777.9874100000002</c:v>
                </c:pt>
                <c:pt idx="1280">
                  <c:v>3240.9175580000006</c:v>
                </c:pt>
                <c:pt idx="1281">
                  <c:v>3745.1380170000002</c:v>
                </c:pt>
                <c:pt idx="1282">
                  <c:v>3456.380827</c:v>
                </c:pt>
                <c:pt idx="1283">
                  <c:v>3106.5838249999997</c:v>
                </c:pt>
                <c:pt idx="1284">
                  <c:v>3195.7777030000002</c:v>
                </c:pt>
                <c:pt idx="1285">
                  <c:v>2946.8047080000001</c:v>
                </c:pt>
                <c:pt idx="1286">
                  <c:v>2904.0653630000002</c:v>
                </c:pt>
                <c:pt idx="1287">
                  <c:v>2847.6350649999999</c:v>
                </c:pt>
                <c:pt idx="1288">
                  <c:v>3004.3474409999999</c:v>
                </c:pt>
                <c:pt idx="1289">
                  <c:v>3844.3479060000004</c:v>
                </c:pt>
                <c:pt idx="1290">
                  <c:v>3363.0668309999996</c:v>
                </c:pt>
                <c:pt idx="1291">
                  <c:v>3551.160183</c:v>
                </c:pt>
                <c:pt idx="1292">
                  <c:v>3225.8306510000002</c:v>
                </c:pt>
                <c:pt idx="1293">
                  <c:v>3316.9575260000006</c:v>
                </c:pt>
                <c:pt idx="1294">
                  <c:v>3519.40389</c:v>
                </c:pt>
                <c:pt idx="1295">
                  <c:v>3551.160183</c:v>
                </c:pt>
                <c:pt idx="1296">
                  <c:v>4098.8956870000002</c:v>
                </c:pt>
                <c:pt idx="1297">
                  <c:v>4471.0538109999998</c:v>
                </c:pt>
                <c:pt idx="1298">
                  <c:v>3945.0459820000001</c:v>
                </c:pt>
                <c:pt idx="1299">
                  <c:v>4919.2082850000006</c:v>
                </c:pt>
                <c:pt idx="1300">
                  <c:v>4452.9112780000005</c:v>
                </c:pt>
                <c:pt idx="1301">
                  <c:v>4996.2909630000004</c:v>
                </c:pt>
                <c:pt idx="1302">
                  <c:v>5351.6879919999992</c:v>
                </c:pt>
                <c:pt idx="1303">
                  <c:v>6083.0901180000001</c:v>
                </c:pt>
                <c:pt idx="1304">
                  <c:v>5658.5812640000013</c:v>
                </c:pt>
                <c:pt idx="1305">
                  <c:v>6018.2914640000008</c:v>
                </c:pt>
                <c:pt idx="1306">
                  <c:v>5555.1942390000013</c:v>
                </c:pt>
                <c:pt idx="1307">
                  <c:v>6235.834656</c:v>
                </c:pt>
                <c:pt idx="1308">
                  <c:v>5847.4346610000002</c:v>
                </c:pt>
                <c:pt idx="1309">
                  <c:v>6126.5101270000014</c:v>
                </c:pt>
                <c:pt idx="1310">
                  <c:v>6525.274265</c:v>
                </c:pt>
                <c:pt idx="1311">
                  <c:v>5742.0778289999998</c:v>
                </c:pt>
                <c:pt idx="1312">
                  <c:v>4525.7350419999993</c:v>
                </c:pt>
                <c:pt idx="1313">
                  <c:v>4344.9420549999995</c:v>
                </c:pt>
                <c:pt idx="1314">
                  <c:v>4030.1018960000001</c:v>
                </c:pt>
                <c:pt idx="1315">
                  <c:v>3827.70973</c:v>
                </c:pt>
                <c:pt idx="1316">
                  <c:v>4380.763207</c:v>
                </c:pt>
                <c:pt idx="1317">
                  <c:v>3712.3977870000003</c:v>
                </c:pt>
                <c:pt idx="1318">
                  <c:v>3615.1633609999999</c:v>
                </c:pt>
                <c:pt idx="1319">
                  <c:v>3811.1128669999998</c:v>
                </c:pt>
                <c:pt idx="1320">
                  <c:v>4580.7972469999995</c:v>
                </c:pt>
                <c:pt idx="1321">
                  <c:v>4599.2360919999992</c:v>
                </c:pt>
                <c:pt idx="1322">
                  <c:v>4729.4974189999994</c:v>
                </c:pt>
                <c:pt idx="1323">
                  <c:v>3679.8220759999999</c:v>
                </c:pt>
                <c:pt idx="1324">
                  <c:v>3583.0799360000005</c:v>
                </c:pt>
                <c:pt idx="1325">
                  <c:v>4398.7369660000004</c:v>
                </c:pt>
                <c:pt idx="1326">
                  <c:v>3696.0893799999999</c:v>
                </c:pt>
                <c:pt idx="1327">
                  <c:v>3519.40389</c:v>
                </c:pt>
                <c:pt idx="1328">
                  <c:v>3961.9740730000003</c:v>
                </c:pt>
                <c:pt idx="1329">
                  <c:v>3551.160183</c:v>
                </c:pt>
                <c:pt idx="1330">
                  <c:v>3583.0799360000005</c:v>
                </c:pt>
                <c:pt idx="1331">
                  <c:v>3911.3142560000006</c:v>
                </c:pt>
                <c:pt idx="1332">
                  <c:v>4098.8956870000002</c:v>
                </c:pt>
                <c:pt idx="1333">
                  <c:v>3440.726889999999</c:v>
                </c:pt>
                <c:pt idx="1334">
                  <c:v>2875.7709519999999</c:v>
                </c:pt>
                <c:pt idx="1335">
                  <c:v>2805.7279749999998</c:v>
                </c:pt>
                <c:pt idx="1336">
                  <c:v>3519.40389</c:v>
                </c:pt>
                <c:pt idx="1337">
                  <c:v>3363.0668309999996</c:v>
                </c:pt>
                <c:pt idx="1338">
                  <c:v>3551.160183</c:v>
                </c:pt>
                <c:pt idx="1339">
                  <c:v>4256.1251420000017</c:v>
                </c:pt>
                <c:pt idx="1340">
                  <c:v>3363.0668309999996</c:v>
                </c:pt>
                <c:pt idx="1341">
                  <c:v>3679.8220759999999</c:v>
                </c:pt>
                <c:pt idx="1342">
                  <c:v>3811.1128669999998</c:v>
                </c:pt>
                <c:pt idx="1343">
                  <c:v>3615.1633609999999</c:v>
                </c:pt>
                <c:pt idx="1344">
                  <c:v>3894.510569</c:v>
                </c:pt>
                <c:pt idx="1345">
                  <c:v>3551.160183</c:v>
                </c:pt>
                <c:pt idx="1346">
                  <c:v>3256.0447920000001</c:v>
                </c:pt>
                <c:pt idx="1347">
                  <c:v>3210.7840409999994</c:v>
                </c:pt>
                <c:pt idx="1348">
                  <c:v>3180.8116080000004</c:v>
                </c:pt>
                <c:pt idx="1349">
                  <c:v>2918.2720859999995</c:v>
                </c:pt>
                <c:pt idx="1350">
                  <c:v>2989.9020019999998</c:v>
                </c:pt>
                <c:pt idx="1351">
                  <c:v>2918.2720859999995</c:v>
                </c:pt>
                <c:pt idx="1352">
                  <c:v>3332.2867969999998</c:v>
                </c:pt>
                <c:pt idx="1353">
                  <c:v>3047.9231740000005</c:v>
                </c:pt>
                <c:pt idx="1354">
                  <c:v>2777.9874100000002</c:v>
                </c:pt>
                <c:pt idx="1355">
                  <c:v>2406.0763030000003</c:v>
                </c:pt>
                <c:pt idx="1356">
                  <c:v>2470.2498959999994</c:v>
                </c:pt>
                <c:pt idx="1357">
                  <c:v>2330.3420420000002</c:v>
                </c:pt>
                <c:pt idx="1358">
                  <c:v>2470.2498959999994</c:v>
                </c:pt>
                <c:pt idx="1359">
                  <c:v>2682.1360570000002</c:v>
                </c:pt>
                <c:pt idx="1360">
                  <c:v>2918.2720859999995</c:v>
                </c:pt>
                <c:pt idx="1361">
                  <c:v>2750.404575</c:v>
                </c:pt>
                <c:pt idx="1362">
                  <c:v>2722.9792419999999</c:v>
                </c:pt>
                <c:pt idx="1363">
                  <c:v>2904.0653630000002</c:v>
                </c:pt>
                <c:pt idx="1364">
                  <c:v>2847.6350649999999</c:v>
                </c:pt>
                <c:pt idx="1365">
                  <c:v>2946.8047080000001</c:v>
                </c:pt>
                <c:pt idx="1366">
                  <c:v>2889.8983280000002</c:v>
                </c:pt>
                <c:pt idx="1367">
                  <c:v>3136.1545099999998</c:v>
                </c:pt>
                <c:pt idx="1368">
                  <c:v>3225.8306510000002</c:v>
                </c:pt>
                <c:pt idx="1369">
                  <c:v>3077.1734530000003</c:v>
                </c:pt>
                <c:pt idx="1370">
                  <c:v>2483.200793</c:v>
                </c:pt>
                <c:pt idx="1371">
                  <c:v>2135.1314870000001</c:v>
                </c:pt>
                <c:pt idx="1372">
                  <c:v>1972.2965010000003</c:v>
                </c:pt>
                <c:pt idx="1373">
                  <c:v>1784.4457640000003</c:v>
                </c:pt>
                <c:pt idx="1374">
                  <c:v>1668.5994539999999</c:v>
                </c:pt>
                <c:pt idx="1375">
                  <c:v>1547.273279</c:v>
                </c:pt>
                <c:pt idx="1376">
                  <c:v>1450.1545209999997</c:v>
                </c:pt>
                <c:pt idx="1377">
                  <c:v>1375.0443829999997</c:v>
                </c:pt>
                <c:pt idx="1378">
                  <c:v>1311.1927299999998</c:v>
                </c:pt>
                <c:pt idx="1379">
                  <c:v>1249.0735669999999</c:v>
                </c:pt>
                <c:pt idx="1380">
                  <c:v>1197.1982679999999</c:v>
                </c:pt>
                <c:pt idx="1381">
                  <c:v>1129.9838459999999</c:v>
                </c:pt>
                <c:pt idx="1382">
                  <c:v>1097.2082359999999</c:v>
                </c:pt>
                <c:pt idx="1383">
                  <c:v>1113.5269860000001</c:v>
                </c:pt>
                <c:pt idx="1384">
                  <c:v>1009.9105510000001</c:v>
                </c:pt>
                <c:pt idx="1385">
                  <c:v>971.59444200000007</c:v>
                </c:pt>
                <c:pt idx="1386">
                  <c:v>941.55108799999994</c:v>
                </c:pt>
                <c:pt idx="1387">
                  <c:v>926.73174200000005</c:v>
                </c:pt>
                <c:pt idx="1388">
                  <c:v>934.12458600000002</c:v>
                </c:pt>
                <c:pt idx="1389">
                  <c:v>941.55108799999994</c:v>
                </c:pt>
                <c:pt idx="1390">
                  <c:v>912.04687200000001</c:v>
                </c:pt>
                <c:pt idx="1391">
                  <c:v>897.49616299999991</c:v>
                </c:pt>
                <c:pt idx="1392">
                  <c:v>833.66980899999999</c:v>
                </c:pt>
                <c:pt idx="1393">
                  <c:v>792.61044100000004</c:v>
                </c:pt>
                <c:pt idx="1394">
                  <c:v>765.89533800000004</c:v>
                </c:pt>
                <c:pt idx="1395">
                  <c:v>746.20250699999997</c:v>
                </c:pt>
                <c:pt idx="1396">
                  <c:v>720.40127799999993</c:v>
                </c:pt>
                <c:pt idx="1397">
                  <c:v>707.69529299999999</c:v>
                </c:pt>
                <c:pt idx="1398">
                  <c:v>682.67091100000005</c:v>
                </c:pt>
                <c:pt idx="1399">
                  <c:v>664.24043300000005</c:v>
                </c:pt>
                <c:pt idx="1400">
                  <c:v>646.09822999999983</c:v>
                </c:pt>
                <c:pt idx="1401">
                  <c:v>622.35505099999989</c:v>
                </c:pt>
                <c:pt idx="1402">
                  <c:v>599.11953300000005</c:v>
                </c:pt>
                <c:pt idx="1403">
                  <c:v>593.38964799999997</c:v>
                </c:pt>
                <c:pt idx="1404">
                  <c:v>582.02436399999999</c:v>
                </c:pt>
                <c:pt idx="1405">
                  <c:v>570.7847660000001</c:v>
                </c:pt>
                <c:pt idx="1406">
                  <c:v>559.67049899999995</c:v>
                </c:pt>
                <c:pt idx="1407">
                  <c:v>537.81652299999985</c:v>
                </c:pt>
                <c:pt idx="1408">
                  <c:v>521.75235999999984</c:v>
                </c:pt>
                <c:pt idx="1409">
                  <c:v>511.19762500000002</c:v>
                </c:pt>
                <c:pt idx="1410">
                  <c:v>532.43079999999998</c:v>
                </c:pt>
                <c:pt idx="1411">
                  <c:v>610.67400900000007</c:v>
                </c:pt>
                <c:pt idx="1412">
                  <c:v>628.24314400000003</c:v>
                </c:pt>
                <c:pt idx="1413">
                  <c:v>576.38887700000009</c:v>
                </c:pt>
                <c:pt idx="1414">
                  <c:v>554.1602529999999</c:v>
                </c:pt>
                <c:pt idx="1415">
                  <c:v>527.07609400000001</c:v>
                </c:pt>
                <c:pt idx="1416">
                  <c:v>495.59666799999997</c:v>
                </c:pt>
                <c:pt idx="1417">
                  <c:v>480.27197599999994</c:v>
                </c:pt>
                <c:pt idx="1418">
                  <c:v>465.22228999999999</c:v>
                </c:pt>
                <c:pt idx="1419">
                  <c:v>455.34132099999999</c:v>
                </c:pt>
                <c:pt idx="1420">
                  <c:v>445.58163399999995</c:v>
                </c:pt>
                <c:pt idx="1421">
                  <c:v>440.74715300000003</c:v>
                </c:pt>
                <c:pt idx="1422">
                  <c:v>435.94284900000002</c:v>
                </c:pt>
                <c:pt idx="1423">
                  <c:v>421.71051999999986</c:v>
                </c:pt>
                <c:pt idx="1424">
                  <c:v>412.37230399999999</c:v>
                </c:pt>
                <c:pt idx="1425">
                  <c:v>403.15363600000001</c:v>
                </c:pt>
                <c:pt idx="1426">
                  <c:v>394.054124</c:v>
                </c:pt>
                <c:pt idx="1427">
                  <c:v>398.58900999999992</c:v>
                </c:pt>
                <c:pt idx="1428">
                  <c:v>389.54892899999999</c:v>
                </c:pt>
                <c:pt idx="1429">
                  <c:v>385.07337399999994</c:v>
                </c:pt>
                <c:pt idx="1430">
                  <c:v>367.46656599999994</c:v>
                </c:pt>
                <c:pt idx="1431">
                  <c:v>358.83970599999992</c:v>
                </c:pt>
                <c:pt idx="1432">
                  <c:v>350.33000399999992</c:v>
                </c:pt>
                <c:pt idx="1433">
                  <c:v>346.11895899999996</c:v>
                </c:pt>
                <c:pt idx="1434">
                  <c:v>337.78422599999999</c:v>
                </c:pt>
                <c:pt idx="1435">
                  <c:v>329.56562500000001</c:v>
                </c:pt>
                <c:pt idx="1436">
                  <c:v>321.46274199999999</c:v>
                </c:pt>
                <c:pt idx="1437">
                  <c:v>317.454564</c:v>
                </c:pt>
                <c:pt idx="1438">
                  <c:v>309.524472</c:v>
                </c:pt>
                <c:pt idx="1439">
                  <c:v>309.524472</c:v>
                </c:pt>
                <c:pt idx="1440">
                  <c:v>305.60245300000008</c:v>
                </c:pt>
                <c:pt idx="1441">
                  <c:v>294.00786399999998</c:v>
                </c:pt>
                <c:pt idx="1442">
                  <c:v>290.19997999999993</c:v>
                </c:pt>
                <c:pt idx="1443">
                  <c:v>286.42049499999996</c:v>
                </c:pt>
                <c:pt idx="1444">
                  <c:v>278.94650799999994</c:v>
                </c:pt>
                <c:pt idx="1445">
                  <c:v>275.25189599999999</c:v>
                </c:pt>
                <c:pt idx="1446">
                  <c:v>267.94716499999993</c:v>
                </c:pt>
                <c:pt idx="1447">
                  <c:v>267.94716499999993</c:v>
                </c:pt>
                <c:pt idx="1448">
                  <c:v>264.33693599999987</c:v>
                </c:pt>
                <c:pt idx="1449">
                  <c:v>260.75472300000001</c:v>
                </c:pt>
                <c:pt idx="1450">
                  <c:v>257.20047199999999</c:v>
                </c:pt>
                <c:pt idx="1451">
                  <c:v>246.70492999999999</c:v>
                </c:pt>
                <c:pt idx="1452">
                  <c:v>243.261966</c:v>
                </c:pt>
                <c:pt idx="1453">
                  <c:v>236.459023</c:v>
                </c:pt>
                <c:pt idx="1454">
                  <c:v>236.459023</c:v>
                </c:pt>
                <c:pt idx="1455">
                  <c:v>233.09893000000002</c:v>
                </c:pt>
                <c:pt idx="1456">
                  <c:v>229.76634700000002</c:v>
                </c:pt>
                <c:pt idx="1457">
                  <c:v>233.09893000000002</c:v>
                </c:pt>
                <c:pt idx="1458">
                  <c:v>229.76634700000002</c:v>
                </c:pt>
                <c:pt idx="1459">
                  <c:v>229.76634700000002</c:v>
                </c:pt>
                <c:pt idx="1460">
                  <c:v>226.46121600000004</c:v>
                </c:pt>
                <c:pt idx="1461">
                  <c:v>223.18348</c:v>
                </c:pt>
                <c:pt idx="1462">
                  <c:v>219.93307999999999</c:v>
                </c:pt>
                <c:pt idx="1463">
                  <c:v>216.70995899999997</c:v>
                </c:pt>
                <c:pt idx="1464">
                  <c:v>216.70995899999997</c:v>
                </c:pt>
                <c:pt idx="1465">
                  <c:v>216.70995899999997</c:v>
                </c:pt>
                <c:pt idx="1466">
                  <c:v>219.93307999999999</c:v>
                </c:pt>
                <c:pt idx="1467">
                  <c:v>216.70995899999997</c:v>
                </c:pt>
                <c:pt idx="1468">
                  <c:v>213.51405699999998</c:v>
                </c:pt>
                <c:pt idx="1469">
                  <c:v>213.51405699999998</c:v>
                </c:pt>
                <c:pt idx="1470">
                  <c:v>213.51405699999998</c:v>
                </c:pt>
                <c:pt idx="1471">
                  <c:v>210.34531600000003</c:v>
                </c:pt>
                <c:pt idx="1472">
                  <c:v>207.20367799999997</c:v>
                </c:pt>
                <c:pt idx="1473">
                  <c:v>204.08908199999999</c:v>
                </c:pt>
                <c:pt idx="1474">
                  <c:v>210.34531600000003</c:v>
                </c:pt>
                <c:pt idx="1475">
                  <c:v>201.00147000000001</c:v>
                </c:pt>
                <c:pt idx="1476">
                  <c:v>194.906958</c:v>
                </c:pt>
                <c:pt idx="1477">
                  <c:v>194.906958</c:v>
                </c:pt>
                <c:pt idx="1478">
                  <c:v>191.89993700000002</c:v>
                </c:pt>
                <c:pt idx="1479">
                  <c:v>188.91965899999997</c:v>
                </c:pt>
                <c:pt idx="1480">
                  <c:v>183.03908999999999</c:v>
                </c:pt>
                <c:pt idx="1481">
                  <c:v>188.91965899999997</c:v>
                </c:pt>
                <c:pt idx="1482">
                  <c:v>183.03908999999999</c:v>
                </c:pt>
                <c:pt idx="1483">
                  <c:v>180.138677</c:v>
                </c:pt>
                <c:pt idx="1484">
                  <c:v>177.26476199999996</c:v>
                </c:pt>
                <c:pt idx="1485">
                  <c:v>174.417283</c:v>
                </c:pt>
                <c:pt idx="1486">
                  <c:v>168.80138700000003</c:v>
                </c:pt>
                <c:pt idx="1487">
                  <c:v>163.29048900000001</c:v>
                </c:pt>
                <c:pt idx="1488">
                  <c:v>163.29048900000001</c:v>
                </c:pt>
                <c:pt idx="1489">
                  <c:v>163.29048900000001</c:v>
                </c:pt>
                <c:pt idx="1490">
                  <c:v>163.29048900000001</c:v>
                </c:pt>
                <c:pt idx="1491">
                  <c:v>163.29048900000001</c:v>
                </c:pt>
                <c:pt idx="1492">
                  <c:v>166.03284500000001</c:v>
                </c:pt>
                <c:pt idx="1493">
                  <c:v>160.57425599999996</c:v>
                </c:pt>
                <c:pt idx="1494">
                  <c:v>152.581658</c:v>
                </c:pt>
                <c:pt idx="1495">
                  <c:v>177.26476199999996</c:v>
                </c:pt>
                <c:pt idx="1496">
                  <c:v>180.138677</c:v>
                </c:pt>
                <c:pt idx="1497">
                  <c:v>177.26476199999996</c:v>
                </c:pt>
                <c:pt idx="1498">
                  <c:v>177.26476199999996</c:v>
                </c:pt>
                <c:pt idx="1499">
                  <c:v>171.59617900000001</c:v>
                </c:pt>
                <c:pt idx="1500">
                  <c:v>168.80138700000003</c:v>
                </c:pt>
                <c:pt idx="1501">
                  <c:v>166.03284500000001</c:v>
                </c:pt>
                <c:pt idx="1502">
                  <c:v>168.80138700000003</c:v>
                </c:pt>
                <c:pt idx="1503">
                  <c:v>166.03284500000001</c:v>
                </c:pt>
                <c:pt idx="1504">
                  <c:v>163.29048900000001</c:v>
                </c:pt>
                <c:pt idx="1505">
                  <c:v>166.03284500000001</c:v>
                </c:pt>
                <c:pt idx="1506">
                  <c:v>157.884083</c:v>
                </c:pt>
                <c:pt idx="1507">
                  <c:v>155.21990499999995</c:v>
                </c:pt>
                <c:pt idx="1508">
                  <c:v>155.21990499999995</c:v>
                </c:pt>
                <c:pt idx="1509">
                  <c:v>157.884083</c:v>
                </c:pt>
                <c:pt idx="1510">
                  <c:v>155.21990499999995</c:v>
                </c:pt>
                <c:pt idx="1511">
                  <c:v>152.581658</c:v>
                </c:pt>
                <c:pt idx="1512">
                  <c:v>152.581658</c:v>
                </c:pt>
                <c:pt idx="1513">
                  <c:v>152.581658</c:v>
                </c:pt>
                <c:pt idx="1514">
                  <c:v>152.581658</c:v>
                </c:pt>
                <c:pt idx="1515">
                  <c:v>149.969279</c:v>
                </c:pt>
                <c:pt idx="1516">
                  <c:v>149.969279</c:v>
                </c:pt>
                <c:pt idx="1517">
                  <c:v>152.581658</c:v>
                </c:pt>
                <c:pt idx="1518">
                  <c:v>149.969279</c:v>
                </c:pt>
                <c:pt idx="1519">
                  <c:v>152.581658</c:v>
                </c:pt>
                <c:pt idx="1520">
                  <c:v>149.969279</c:v>
                </c:pt>
                <c:pt idx="1521">
                  <c:v>149.969279</c:v>
                </c:pt>
                <c:pt idx="1522">
                  <c:v>157.884083</c:v>
                </c:pt>
                <c:pt idx="1523">
                  <c:v>191.89993700000002</c:v>
                </c:pt>
                <c:pt idx="1524">
                  <c:v>260.75472300000001</c:v>
                </c:pt>
                <c:pt idx="1525">
                  <c:v>286.42049499999996</c:v>
                </c:pt>
                <c:pt idx="1526">
                  <c:v>333.66043500000001</c:v>
                </c:pt>
                <c:pt idx="1527">
                  <c:v>412.37230399999999</c:v>
                </c:pt>
                <c:pt idx="1528">
                  <c:v>354.57023599999997</c:v>
                </c:pt>
                <c:pt idx="1529">
                  <c:v>358.83970599999992</c:v>
                </c:pt>
                <c:pt idx="1530">
                  <c:v>354.57023599999997</c:v>
                </c:pt>
                <c:pt idx="1531">
                  <c:v>301.709047</c:v>
                </c:pt>
                <c:pt idx="1532">
                  <c:v>260.75472300000001</c:v>
                </c:pt>
                <c:pt idx="1533">
                  <c:v>236.459023</c:v>
                </c:pt>
                <c:pt idx="1534">
                  <c:v>223.18348</c:v>
                </c:pt>
                <c:pt idx="1535">
                  <c:v>204.08908199999999</c:v>
                </c:pt>
                <c:pt idx="1536">
                  <c:v>194.906958</c:v>
                </c:pt>
                <c:pt idx="1537">
                  <c:v>188.91965899999997</c:v>
                </c:pt>
                <c:pt idx="1538">
                  <c:v>180.138677</c:v>
                </c:pt>
                <c:pt idx="1539">
                  <c:v>174.417283</c:v>
                </c:pt>
                <c:pt idx="1540">
                  <c:v>163.29048900000001</c:v>
                </c:pt>
                <c:pt idx="1541">
                  <c:v>147.38270200000002</c:v>
                </c:pt>
                <c:pt idx="1542">
                  <c:v>142.28669299999999</c:v>
                </c:pt>
                <c:pt idx="1543">
                  <c:v>134.83455499999997</c:v>
                </c:pt>
                <c:pt idx="1544">
                  <c:v>137.29310599999997</c:v>
                </c:pt>
                <c:pt idx="1545">
                  <c:v>134.83455499999997</c:v>
                </c:pt>
                <c:pt idx="1546">
                  <c:v>129.993606</c:v>
                </c:pt>
                <c:pt idx="1547">
                  <c:v>166.03284500000001</c:v>
                </c:pt>
                <c:pt idx="1548">
                  <c:v>168.80138700000003</c:v>
                </c:pt>
                <c:pt idx="1549">
                  <c:v>166.03284500000001</c:v>
                </c:pt>
                <c:pt idx="1550">
                  <c:v>163.29048900000001</c:v>
                </c:pt>
                <c:pt idx="1551">
                  <c:v>163.29048900000001</c:v>
                </c:pt>
                <c:pt idx="1552">
                  <c:v>166.03284500000001</c:v>
                </c:pt>
                <c:pt idx="1553">
                  <c:v>163.29048900000001</c:v>
                </c:pt>
                <c:pt idx="1554">
                  <c:v>163.29048900000001</c:v>
                </c:pt>
                <c:pt idx="1555">
                  <c:v>163.29048900000001</c:v>
                </c:pt>
                <c:pt idx="1556">
                  <c:v>160.57425599999996</c:v>
                </c:pt>
                <c:pt idx="1557">
                  <c:v>160.57425599999996</c:v>
                </c:pt>
                <c:pt idx="1558">
                  <c:v>168.80138700000003</c:v>
                </c:pt>
                <c:pt idx="1559">
                  <c:v>183.03908999999999</c:v>
                </c:pt>
                <c:pt idx="1560">
                  <c:v>188.91965899999997</c:v>
                </c:pt>
                <c:pt idx="1561">
                  <c:v>185.96606399999999</c:v>
                </c:pt>
                <c:pt idx="1562">
                  <c:v>188.91965899999997</c:v>
                </c:pt>
                <c:pt idx="1563">
                  <c:v>236.459023</c:v>
                </c:pt>
                <c:pt idx="1564">
                  <c:v>229.76634700000002</c:v>
                </c:pt>
                <c:pt idx="1565">
                  <c:v>219.93307999999999</c:v>
                </c:pt>
                <c:pt idx="1566">
                  <c:v>233.09893000000002</c:v>
                </c:pt>
                <c:pt idx="1567">
                  <c:v>294.00786399999998</c:v>
                </c:pt>
                <c:pt idx="1568">
                  <c:v>260.75472300000001</c:v>
                </c:pt>
                <c:pt idx="1569">
                  <c:v>246.70492999999999</c:v>
                </c:pt>
                <c:pt idx="1570">
                  <c:v>233.09893000000002</c:v>
                </c:pt>
                <c:pt idx="1571">
                  <c:v>226.46121600000004</c:v>
                </c:pt>
                <c:pt idx="1572">
                  <c:v>282.66935599999999</c:v>
                </c:pt>
                <c:pt idx="1573">
                  <c:v>286.42049499999996</c:v>
                </c:pt>
                <c:pt idx="1574">
                  <c:v>421.71051999999986</c:v>
                </c:pt>
                <c:pt idx="1575">
                  <c:v>527.07609400000001</c:v>
                </c:pt>
                <c:pt idx="1576">
                  <c:v>460.26662099999999</c:v>
                </c:pt>
                <c:pt idx="1577">
                  <c:v>394.054124</c:v>
                </c:pt>
                <c:pt idx="1578">
                  <c:v>389.54892899999999</c:v>
                </c:pt>
                <c:pt idx="1579">
                  <c:v>363.13846599999999</c:v>
                </c:pt>
                <c:pt idx="1580">
                  <c:v>309.524472</c:v>
                </c:pt>
                <c:pt idx="1581">
                  <c:v>271.58546699999999</c:v>
                </c:pt>
                <c:pt idx="1582">
                  <c:v>275.25189599999999</c:v>
                </c:pt>
                <c:pt idx="1583">
                  <c:v>257.20047199999999</c:v>
                </c:pt>
                <c:pt idx="1584">
                  <c:v>223.18348</c:v>
                </c:pt>
                <c:pt idx="1585">
                  <c:v>210.34531600000003</c:v>
                </c:pt>
                <c:pt idx="1586">
                  <c:v>197.94078199999998</c:v>
                </c:pt>
                <c:pt idx="1587">
                  <c:v>191.89993700000002</c:v>
                </c:pt>
                <c:pt idx="1588">
                  <c:v>188.91965899999997</c:v>
                </c:pt>
                <c:pt idx="1589">
                  <c:v>219.93307999999999</c:v>
                </c:pt>
                <c:pt idx="1590">
                  <c:v>275.25189599999999</c:v>
                </c:pt>
                <c:pt idx="1591">
                  <c:v>398.58900999999992</c:v>
                </c:pt>
                <c:pt idx="1592">
                  <c:v>358.83970599999992</c:v>
                </c:pt>
                <c:pt idx="1593">
                  <c:v>480.27197599999994</c:v>
                </c:pt>
                <c:pt idx="1594">
                  <c:v>341.93704999999994</c:v>
                </c:pt>
                <c:pt idx="1595">
                  <c:v>460.26662099999999</c:v>
                </c:pt>
                <c:pt idx="1596">
                  <c:v>1113.5269860000001</c:v>
                </c:pt>
                <c:pt idx="1597">
                  <c:v>582.02436399999999</c:v>
                </c:pt>
                <c:pt idx="1598">
                  <c:v>417.02644400000003</c:v>
                </c:pt>
                <c:pt idx="1599">
                  <c:v>426.42458099999999</c:v>
                </c:pt>
                <c:pt idx="1600">
                  <c:v>714.0321009999999</c:v>
                </c:pt>
                <c:pt idx="1601">
                  <c:v>1365.8161909999999</c:v>
                </c:pt>
                <c:pt idx="1602">
                  <c:v>812.99169299999994</c:v>
                </c:pt>
                <c:pt idx="1603">
                  <c:v>554.1602529999999</c:v>
                </c:pt>
                <c:pt idx="1604">
                  <c:v>470.20837299999994</c:v>
                </c:pt>
                <c:pt idx="1605">
                  <c:v>470.20837299999994</c:v>
                </c:pt>
                <c:pt idx="1606">
                  <c:v>934.12458600000002</c:v>
                </c:pt>
                <c:pt idx="1607">
                  <c:v>1338.3448779999999</c:v>
                </c:pt>
                <c:pt idx="1608">
                  <c:v>1089.1005600000001</c:v>
                </c:pt>
                <c:pt idx="1609">
                  <c:v>949.01128499999993</c:v>
                </c:pt>
                <c:pt idx="1610">
                  <c:v>1597.188719</c:v>
                </c:pt>
                <c:pt idx="1611">
                  <c:v>1089.1005600000001</c:v>
                </c:pt>
                <c:pt idx="1612">
                  <c:v>765.89533800000004</c:v>
                </c:pt>
                <c:pt idx="1613">
                  <c:v>1375.0443829999997</c:v>
                </c:pt>
                <c:pt idx="1614">
                  <c:v>1547.273279</c:v>
                </c:pt>
                <c:pt idx="1615">
                  <c:v>1459.7043799999999</c:v>
                </c:pt>
                <c:pt idx="1616">
                  <c:v>1537.3989790000001</c:v>
                </c:pt>
                <c:pt idx="1617">
                  <c:v>1284.358796</c:v>
                </c:pt>
                <c:pt idx="1618">
                  <c:v>1033.3084059999999</c:v>
                </c:pt>
                <c:pt idx="1619">
                  <c:v>1338.3448779999999</c:v>
                </c:pt>
                <c:pt idx="1620">
                  <c:v>1927.1266169999999</c:v>
                </c:pt>
                <c:pt idx="1621">
                  <c:v>1113.5269860000001</c:v>
                </c:pt>
                <c:pt idx="1622">
                  <c:v>971.59444200000007</c:v>
                </c:pt>
                <c:pt idx="1623">
                  <c:v>1180.186031</c:v>
                </c:pt>
                <c:pt idx="1624">
                  <c:v>1320.208042</c:v>
                </c:pt>
                <c:pt idx="1625">
                  <c:v>1205.7567080000001</c:v>
                </c:pt>
                <c:pt idx="1626">
                  <c:v>2317.8543750000003</c:v>
                </c:pt>
                <c:pt idx="1627">
                  <c:v>2231.514459</c:v>
                </c:pt>
                <c:pt idx="1628">
                  <c:v>1637.7758090000002</c:v>
                </c:pt>
                <c:pt idx="1629">
                  <c:v>1927.1266169999999</c:v>
                </c:pt>
                <c:pt idx="1630">
                  <c:v>2076.1265960000001</c:v>
                </c:pt>
                <c:pt idx="1631">
                  <c:v>1773.730049</c:v>
                </c:pt>
                <c:pt idx="1632">
                  <c:v>1587.1329939999998</c:v>
                </c:pt>
                <c:pt idx="1633">
                  <c:v>2961.1306629999999</c:v>
                </c:pt>
                <c:pt idx="1634">
                  <c:v>2875.7709519999999</c:v>
                </c:pt>
                <c:pt idx="1635">
                  <c:v>2777.9874100000002</c:v>
                </c:pt>
                <c:pt idx="1636">
                  <c:v>2135.1314870000001</c:v>
                </c:pt>
                <c:pt idx="1637">
                  <c:v>2041.1774939999998</c:v>
                </c:pt>
                <c:pt idx="1638">
                  <c:v>1960.9478310000002</c:v>
                </c:pt>
                <c:pt idx="1639">
                  <c:v>1587.1329939999998</c:v>
                </c:pt>
                <c:pt idx="1640">
                  <c:v>3647.4106710000001</c:v>
                </c:pt>
                <c:pt idx="1641">
                  <c:v>2875.7709519999999</c:v>
                </c:pt>
                <c:pt idx="1642">
                  <c:v>2989.9020019999998</c:v>
                </c:pt>
                <c:pt idx="1643">
                  <c:v>3077.1734530000003</c:v>
                </c:pt>
                <c:pt idx="1644">
                  <c:v>3316.9575260000006</c:v>
                </c:pt>
                <c:pt idx="1645">
                  <c:v>3151.000039</c:v>
                </c:pt>
                <c:pt idx="1646">
                  <c:v>3679.8220759999999</c:v>
                </c:pt>
                <c:pt idx="1647">
                  <c:v>4220.8922330000014</c:v>
                </c:pt>
                <c:pt idx="1648">
                  <c:v>4507.4656680000007</c:v>
                </c:pt>
                <c:pt idx="1649">
                  <c:v>4238.4877229999993</c:v>
                </c:pt>
                <c:pt idx="1650">
                  <c:v>4692.0672550000008</c:v>
                </c:pt>
                <c:pt idx="1651">
                  <c:v>3347.6565559999999</c:v>
                </c:pt>
                <c:pt idx="1652">
                  <c:v>3961.9740730000003</c:v>
                </c:pt>
                <c:pt idx="1653">
                  <c:v>4362.8315780000003</c:v>
                </c:pt>
                <c:pt idx="1654">
                  <c:v>5271.5012920000008</c:v>
                </c:pt>
                <c:pt idx="1655">
                  <c:v>5271.5012920000008</c:v>
                </c:pt>
                <c:pt idx="1656">
                  <c:v>5975.3130010000004</c:v>
                </c:pt>
                <c:pt idx="1657">
                  <c:v>4150.9290579999997</c:v>
                </c:pt>
                <c:pt idx="1658">
                  <c:v>3978.9436839999998</c:v>
                </c:pt>
                <c:pt idx="1659">
                  <c:v>3712.3977870000003</c:v>
                </c:pt>
                <c:pt idx="1660">
                  <c:v>3487.8108419999999</c:v>
                </c:pt>
                <c:pt idx="1661">
                  <c:v>3551.160183</c:v>
                </c:pt>
                <c:pt idx="1662">
                  <c:v>3583.0799360000005</c:v>
                </c:pt>
                <c:pt idx="1663">
                  <c:v>3180.8116080000004</c:v>
                </c:pt>
                <c:pt idx="1664">
                  <c:v>3945.0459820000001</c:v>
                </c:pt>
                <c:pt idx="1665">
                  <c:v>4047.2378449999997</c:v>
                </c:pt>
                <c:pt idx="1666">
                  <c:v>4434.8109770000001</c:v>
                </c:pt>
                <c:pt idx="1667">
                  <c:v>3844.3479060000004</c:v>
                </c:pt>
                <c:pt idx="1668">
                  <c:v>4309.289224000001</c:v>
                </c:pt>
                <c:pt idx="1669">
                  <c:v>3861.0274209999998</c:v>
                </c:pt>
                <c:pt idx="1670">
                  <c:v>4452.9112780000005</c:v>
                </c:pt>
                <c:pt idx="1671">
                  <c:v>4434.8109770000001</c:v>
                </c:pt>
                <c:pt idx="1672">
                  <c:v>4580.7972469999995</c:v>
                </c:pt>
                <c:pt idx="1673">
                  <c:v>4030.1018960000001</c:v>
                </c:pt>
                <c:pt idx="1674">
                  <c:v>4957.6638350000003</c:v>
                </c:pt>
                <c:pt idx="1675">
                  <c:v>5152.5191360000008</c:v>
                </c:pt>
                <c:pt idx="1676">
                  <c:v>4729.4974189999994</c:v>
                </c:pt>
                <c:pt idx="1677">
                  <c:v>5113.2037589999991</c:v>
                </c:pt>
                <c:pt idx="1678">
                  <c:v>6104.7780169999996</c:v>
                </c:pt>
                <c:pt idx="1679">
                  <c:v>5371.8430429999999</c:v>
                </c:pt>
                <c:pt idx="1680">
                  <c:v>5679.3897559999996</c:v>
                </c:pt>
                <c:pt idx="1681">
                  <c:v>6191.9719579999992</c:v>
                </c:pt>
                <c:pt idx="1682">
                  <c:v>4654.8073039999999</c:v>
                </c:pt>
                <c:pt idx="1683">
                  <c:v>5596.4180549999992</c:v>
                </c:pt>
                <c:pt idx="1684">
                  <c:v>5932.5108360000004</c:v>
                </c:pt>
                <c:pt idx="1685">
                  <c:v>6039.8468650000004</c:v>
                </c:pt>
                <c:pt idx="1686">
                  <c:v>6457.8126810000012</c:v>
                </c:pt>
                <c:pt idx="1687">
                  <c:v>5534.6477579999992</c:v>
                </c:pt>
                <c:pt idx="1688">
                  <c:v>5331.5763149999993</c:v>
                </c:pt>
                <c:pt idx="1689">
                  <c:v>5331.5763149999993</c:v>
                </c:pt>
                <c:pt idx="1690">
                  <c:v>4880.9241210000009</c:v>
                </c:pt>
                <c:pt idx="1691">
                  <c:v>4291.5258670000003</c:v>
                </c:pt>
                <c:pt idx="1692">
                  <c:v>3928.1593849999999</c:v>
                </c:pt>
                <c:pt idx="1693">
                  <c:v>4013.0075700000002</c:v>
                </c:pt>
                <c:pt idx="1694">
                  <c:v>4416.7528810000003</c:v>
                </c:pt>
                <c:pt idx="1695">
                  <c:v>4861.8462470000004</c:v>
                </c:pt>
                <c:pt idx="1696">
                  <c:v>4489.2385989999993</c:v>
                </c:pt>
                <c:pt idx="1697">
                  <c:v>4525.7350419999993</c:v>
                </c:pt>
                <c:pt idx="1698">
                  <c:v>4098.8956870000002</c:v>
                </c:pt>
                <c:pt idx="1699">
                  <c:v>4957.6638350000003</c:v>
                </c:pt>
                <c:pt idx="1700">
                  <c:v>4398.7369660000004</c:v>
                </c:pt>
                <c:pt idx="1701">
                  <c:v>4785.9622430000009</c:v>
                </c:pt>
                <c:pt idx="1702">
                  <c:v>5231.6677119999995</c:v>
                </c:pt>
                <c:pt idx="1703">
                  <c:v>5192.0070569999998</c:v>
                </c:pt>
                <c:pt idx="1704">
                  <c:v>5015.6689310000011</c:v>
                </c:pt>
                <c:pt idx="1705">
                  <c:v>4220.8922330000014</c:v>
                </c:pt>
                <c:pt idx="1706">
                  <c:v>4256.1251420000017</c:v>
                </c:pt>
                <c:pt idx="1707">
                  <c:v>4729.4974189999994</c:v>
                </c:pt>
                <c:pt idx="1708">
                  <c:v>4507.4656680000007</c:v>
                </c:pt>
                <c:pt idx="1709">
                  <c:v>4013.0075700000002</c:v>
                </c:pt>
                <c:pt idx="1710">
                  <c:v>4525.7350419999993</c:v>
                </c:pt>
                <c:pt idx="1711">
                  <c:v>4767.0979919999991</c:v>
                </c:pt>
                <c:pt idx="1712">
                  <c:v>4636.2410959999997</c:v>
                </c:pt>
                <c:pt idx="1713">
                  <c:v>4580.7972469999995</c:v>
                </c:pt>
                <c:pt idx="1714">
                  <c:v>3928.1593849999999</c:v>
                </c:pt>
                <c:pt idx="1715">
                  <c:v>4133.5428330000004</c:v>
                </c:pt>
                <c:pt idx="1716">
                  <c:v>3827.70973</c:v>
                </c:pt>
                <c:pt idx="1717">
                  <c:v>4064.4154430000003</c:v>
                </c:pt>
                <c:pt idx="1718">
                  <c:v>3861.0274209999998</c:v>
                </c:pt>
                <c:pt idx="1719">
                  <c:v>3945.0459820000001</c:v>
                </c:pt>
                <c:pt idx="1720">
                  <c:v>3487.8108419999999</c:v>
                </c:pt>
                <c:pt idx="1721">
                  <c:v>3409.541021</c:v>
                </c:pt>
                <c:pt idx="1722">
                  <c:v>2805.7279749999998</c:v>
                </c:pt>
                <c:pt idx="1723">
                  <c:v>2483.200793</c:v>
                </c:pt>
                <c:pt idx="1724">
                  <c:v>2231.514459</c:v>
                </c:pt>
                <c:pt idx="1725">
                  <c:v>2292.9942360000005</c:v>
                </c:pt>
                <c:pt idx="1726">
                  <c:v>2418.8336680000002</c:v>
                </c:pt>
                <c:pt idx="1727">
                  <c:v>2418.8336680000002</c:v>
                </c:pt>
                <c:pt idx="1728">
                  <c:v>2431.6296799999996</c:v>
                </c:pt>
                <c:pt idx="1729">
                  <c:v>2535.3926270000002</c:v>
                </c:pt>
                <c:pt idx="1730">
                  <c:v>2764.1762909999998</c:v>
                </c:pt>
                <c:pt idx="1731">
                  <c:v>2861.683207</c:v>
                </c:pt>
                <c:pt idx="1732">
                  <c:v>2750.404575</c:v>
                </c:pt>
                <c:pt idx="1733">
                  <c:v>2418.8336680000002</c:v>
                </c:pt>
                <c:pt idx="1734">
                  <c:v>2380.6773970000004</c:v>
                </c:pt>
                <c:pt idx="1735">
                  <c:v>1972.2965010000003</c:v>
                </c:pt>
                <c:pt idx="1736">
                  <c:v>1893.6419299999998</c:v>
                </c:pt>
                <c:pt idx="1737">
                  <c:v>1763.0512779999999</c:v>
                </c:pt>
                <c:pt idx="1738">
                  <c:v>1658.2883319999999</c:v>
                </c:pt>
                <c:pt idx="1739">
                  <c:v>1597.188719</c:v>
                </c:pt>
                <c:pt idx="1740">
                  <c:v>1567.130566</c:v>
                </c:pt>
                <c:pt idx="1741">
                  <c:v>1507.993052</c:v>
                </c:pt>
                <c:pt idx="1742">
                  <c:v>1498.2632879999999</c:v>
                </c:pt>
                <c:pt idx="1743">
                  <c:v>1450.1545209999997</c:v>
                </c:pt>
                <c:pt idx="1744">
                  <c:v>1384.308178</c:v>
                </c:pt>
                <c:pt idx="1745">
                  <c:v>1347.4664730000002</c:v>
                </c:pt>
                <c:pt idx="1746">
                  <c:v>1284.358796</c:v>
                </c:pt>
                <c:pt idx="1747">
                  <c:v>1222.9784119999999</c:v>
                </c:pt>
                <c:pt idx="1748">
                  <c:v>1197.1982679999999</c:v>
                </c:pt>
                <c:pt idx="1749">
                  <c:v>1154.9287380000001</c:v>
                </c:pt>
                <c:pt idx="1750">
                  <c:v>1180.186031</c:v>
                </c:pt>
                <c:pt idx="1751">
                  <c:v>1266.6458210000001</c:v>
                </c:pt>
                <c:pt idx="1752">
                  <c:v>1171.7321609999999</c:v>
                </c:pt>
                <c:pt idx="1753">
                  <c:v>1188.6747209999999</c:v>
                </c:pt>
                <c:pt idx="1754">
                  <c:v>1257.8421219999998</c:v>
                </c:pt>
                <c:pt idx="1755">
                  <c:v>1311.1927299999998</c:v>
                </c:pt>
                <c:pt idx="1756">
                  <c:v>1171.7321609999999</c:v>
                </c:pt>
                <c:pt idx="1757">
                  <c:v>1049.0776850000002</c:v>
                </c:pt>
                <c:pt idx="1758">
                  <c:v>956.5052179999999</c:v>
                </c:pt>
                <c:pt idx="1759">
                  <c:v>847.62068099999999</c:v>
                </c:pt>
                <c:pt idx="1760">
                  <c:v>875.92097000000001</c:v>
                </c:pt>
                <c:pt idx="1761">
                  <c:v>833.66980899999999</c:v>
                </c:pt>
                <c:pt idx="1762">
                  <c:v>826.74405200000001</c:v>
                </c:pt>
                <c:pt idx="1763">
                  <c:v>799.37127399999997</c:v>
                </c:pt>
                <c:pt idx="1764">
                  <c:v>785.88247200000001</c:v>
                </c:pt>
                <c:pt idx="1765">
                  <c:v>714.0321009999999</c:v>
                </c:pt>
                <c:pt idx="1766">
                  <c:v>739.70343800000012</c:v>
                </c:pt>
                <c:pt idx="1767">
                  <c:v>714.0321009999999</c:v>
                </c:pt>
                <c:pt idx="1768">
                  <c:v>707.69529299999999</c:v>
                </c:pt>
                <c:pt idx="1769">
                  <c:v>720.40127799999993</c:v>
                </c:pt>
                <c:pt idx="1770">
                  <c:v>759.29841600000009</c:v>
                </c:pt>
                <c:pt idx="1771">
                  <c:v>772.52496099999996</c:v>
                </c:pt>
                <c:pt idx="1772">
                  <c:v>752.73415199999999</c:v>
                </c:pt>
                <c:pt idx="1773">
                  <c:v>752.31481499999984</c:v>
                </c:pt>
                <c:pt idx="1774">
                  <c:v>739.70343800000012</c:v>
                </c:pt>
                <c:pt idx="1775">
                  <c:v>688.87866299999996</c:v>
                </c:pt>
                <c:pt idx="1776">
                  <c:v>658.16105799999991</c:v>
                </c:pt>
                <c:pt idx="1777">
                  <c:v>628.24314400000003</c:v>
                </c:pt>
                <c:pt idx="1778">
                  <c:v>610.67400900000007</c:v>
                </c:pt>
                <c:pt idx="1779">
                  <c:v>587.69127300000002</c:v>
                </c:pt>
                <c:pt idx="1780">
                  <c:v>567.12963000000002</c:v>
                </c:pt>
                <c:pt idx="1781">
                  <c:v>555.55555599999991</c:v>
                </c:pt>
                <c:pt idx="1782">
                  <c:v>532.40740699999992</c:v>
                </c:pt>
                <c:pt idx="1783">
                  <c:v>532.40740699999992</c:v>
                </c:pt>
                <c:pt idx="1784">
                  <c:v>520.83333300000004</c:v>
                </c:pt>
                <c:pt idx="1785">
                  <c:v>520.83333300000004</c:v>
                </c:pt>
                <c:pt idx="1786">
                  <c:v>509.25925899999999</c:v>
                </c:pt>
                <c:pt idx="1787">
                  <c:v>486.11111099999994</c:v>
                </c:pt>
                <c:pt idx="1788">
                  <c:v>474.53703699999994</c:v>
                </c:pt>
                <c:pt idx="1789">
                  <c:v>474.53703699999994</c:v>
                </c:pt>
                <c:pt idx="1790">
                  <c:v>462.962963</c:v>
                </c:pt>
                <c:pt idx="1791">
                  <c:v>451.38888900000001</c:v>
                </c:pt>
                <c:pt idx="1792">
                  <c:v>439.81481500000001</c:v>
                </c:pt>
                <c:pt idx="1793">
                  <c:v>428.24074100000001</c:v>
                </c:pt>
                <c:pt idx="1794">
                  <c:v>405.09259299999997</c:v>
                </c:pt>
                <c:pt idx="1795">
                  <c:v>405.09259299999997</c:v>
                </c:pt>
                <c:pt idx="1796">
                  <c:v>405.09259299999997</c:v>
                </c:pt>
                <c:pt idx="1797">
                  <c:v>393.51851899999997</c:v>
                </c:pt>
                <c:pt idx="1798">
                  <c:v>393.51851899999997</c:v>
                </c:pt>
                <c:pt idx="1799">
                  <c:v>381.94444399999998</c:v>
                </c:pt>
                <c:pt idx="1800">
                  <c:v>370.37036999999992</c:v>
                </c:pt>
                <c:pt idx="1801">
                  <c:v>405.09259299999997</c:v>
                </c:pt>
                <c:pt idx="1802">
                  <c:v>358.79629599999987</c:v>
                </c:pt>
                <c:pt idx="1803">
                  <c:v>347.22222199999999</c:v>
                </c:pt>
                <c:pt idx="1804">
                  <c:v>347.22222199999999</c:v>
                </c:pt>
                <c:pt idx="1805">
                  <c:v>335.64814799999999</c:v>
                </c:pt>
                <c:pt idx="1806">
                  <c:v>335.64814799999999</c:v>
                </c:pt>
                <c:pt idx="1807">
                  <c:v>416.66666700000002</c:v>
                </c:pt>
                <c:pt idx="1808">
                  <c:v>335.64814799999999</c:v>
                </c:pt>
                <c:pt idx="1809">
                  <c:v>347.22222199999999</c:v>
                </c:pt>
                <c:pt idx="1810">
                  <c:v>324.074074</c:v>
                </c:pt>
                <c:pt idx="1847">
                  <c:v>168.78876700000001</c:v>
                </c:pt>
                <c:pt idx="1848">
                  <c:v>168.78876700000001</c:v>
                </c:pt>
                <c:pt idx="1849">
                  <c:v>166.02043100000003</c:v>
                </c:pt>
                <c:pt idx="1850">
                  <c:v>166.02043100000003</c:v>
                </c:pt>
                <c:pt idx="1851">
                  <c:v>163.27828</c:v>
                </c:pt>
                <c:pt idx="1852">
                  <c:v>163.27828</c:v>
                </c:pt>
                <c:pt idx="1853">
                  <c:v>160.56225000000001</c:v>
                </c:pt>
                <c:pt idx="1854">
                  <c:v>157.87227800000002</c:v>
                </c:pt>
                <c:pt idx="1855">
                  <c:v>155.20830000000001</c:v>
                </c:pt>
                <c:pt idx="1856">
                  <c:v>152.57025099999998</c:v>
                </c:pt>
                <c:pt idx="1857">
                  <c:v>155.20830000000001</c:v>
                </c:pt>
                <c:pt idx="1858">
                  <c:v>152.57025099999998</c:v>
                </c:pt>
                <c:pt idx="1859">
                  <c:v>147.37168299999999</c:v>
                </c:pt>
                <c:pt idx="1860">
                  <c:v>149.95806600000003</c:v>
                </c:pt>
                <c:pt idx="1861">
                  <c:v>177.251508</c:v>
                </c:pt>
                <c:pt idx="1862">
                  <c:v>171.58334900000003</c:v>
                </c:pt>
                <c:pt idx="1863">
                  <c:v>168.78876700000001</c:v>
                </c:pt>
                <c:pt idx="1864">
                  <c:v>166.02043100000003</c:v>
                </c:pt>
                <c:pt idx="1865">
                  <c:v>163.27828</c:v>
                </c:pt>
                <c:pt idx="1866">
                  <c:v>168.78876700000001</c:v>
                </c:pt>
                <c:pt idx="1867">
                  <c:v>166.02043100000003</c:v>
                </c:pt>
                <c:pt idx="1868">
                  <c:v>166.02043100000003</c:v>
                </c:pt>
                <c:pt idx="1869">
                  <c:v>166.02043100000003</c:v>
                </c:pt>
                <c:pt idx="1870">
                  <c:v>166.02043100000003</c:v>
                </c:pt>
                <c:pt idx="1871">
                  <c:v>177.251508</c:v>
                </c:pt>
                <c:pt idx="1872">
                  <c:v>180.12520800000001</c:v>
                </c:pt>
                <c:pt idx="1873">
                  <c:v>188.90553399999999</c:v>
                </c:pt>
                <c:pt idx="1874">
                  <c:v>183.02540500000001</c:v>
                </c:pt>
                <c:pt idx="1875">
                  <c:v>180.12520800000001</c:v>
                </c:pt>
                <c:pt idx="1876">
                  <c:v>177.251508</c:v>
                </c:pt>
                <c:pt idx="1877">
                  <c:v>185.95216000000002</c:v>
                </c:pt>
                <c:pt idx="1878">
                  <c:v>197.925983</c:v>
                </c:pt>
                <c:pt idx="1879">
                  <c:v>191.88558900000001</c:v>
                </c:pt>
                <c:pt idx="1880">
                  <c:v>207.18818600000003</c:v>
                </c:pt>
                <c:pt idx="1881">
                  <c:v>250.15692700000002</c:v>
                </c:pt>
                <c:pt idx="1882">
                  <c:v>229.74916799999997</c:v>
                </c:pt>
                <c:pt idx="1883">
                  <c:v>243.24377799999996</c:v>
                </c:pt>
                <c:pt idx="1884">
                  <c:v>204.07382299999998</c:v>
                </c:pt>
                <c:pt idx="1885">
                  <c:v>194.89238500000002</c:v>
                </c:pt>
                <c:pt idx="1886">
                  <c:v>191.88558900000001</c:v>
                </c:pt>
                <c:pt idx="1887">
                  <c:v>194.89238500000002</c:v>
                </c:pt>
                <c:pt idx="1888">
                  <c:v>197.925983</c:v>
                </c:pt>
                <c:pt idx="1889">
                  <c:v>204.07382299999998</c:v>
                </c:pt>
                <c:pt idx="1890">
                  <c:v>321.43870699999991</c:v>
                </c:pt>
                <c:pt idx="1891">
                  <c:v>293.985883</c:v>
                </c:pt>
                <c:pt idx="1892">
                  <c:v>233.081502</c:v>
                </c:pt>
                <c:pt idx="1893">
                  <c:v>216.69375599999998</c:v>
                </c:pt>
                <c:pt idx="1894">
                  <c:v>207.18818600000003</c:v>
                </c:pt>
                <c:pt idx="1895">
                  <c:v>197.925983</c:v>
                </c:pt>
                <c:pt idx="1896">
                  <c:v>194.89238500000002</c:v>
                </c:pt>
                <c:pt idx="1897">
                  <c:v>191.88558900000001</c:v>
                </c:pt>
                <c:pt idx="1898">
                  <c:v>246.686485</c:v>
                </c:pt>
                <c:pt idx="1899">
                  <c:v>333.63548900000001</c:v>
                </c:pt>
                <c:pt idx="1900">
                  <c:v>286.39908000000008</c:v>
                </c:pt>
                <c:pt idx="1901">
                  <c:v>239.82875000000001</c:v>
                </c:pt>
                <c:pt idx="1902">
                  <c:v>219.91663700000001</c:v>
                </c:pt>
                <c:pt idx="1903">
                  <c:v>200.98644200000004</c:v>
                </c:pt>
                <c:pt idx="1904">
                  <c:v>194.89238500000002</c:v>
                </c:pt>
                <c:pt idx="1905">
                  <c:v>183.02540500000001</c:v>
                </c:pt>
                <c:pt idx="1906">
                  <c:v>168.78876700000001</c:v>
                </c:pt>
                <c:pt idx="1907">
                  <c:v>183.02540500000001</c:v>
                </c:pt>
                <c:pt idx="1908">
                  <c:v>168.78876700000001</c:v>
                </c:pt>
                <c:pt idx="1909">
                  <c:v>157.87227800000002</c:v>
                </c:pt>
                <c:pt idx="1910">
                  <c:v>253.65516099999999</c:v>
                </c:pt>
                <c:pt idx="1911">
                  <c:v>239.82875000000001</c:v>
                </c:pt>
                <c:pt idx="1912">
                  <c:v>216.69375599999998</c:v>
                </c:pt>
                <c:pt idx="1913">
                  <c:v>210.329589</c:v>
                </c:pt>
                <c:pt idx="1914">
                  <c:v>200.98644200000004</c:v>
                </c:pt>
                <c:pt idx="1915">
                  <c:v>194.89238500000002</c:v>
                </c:pt>
                <c:pt idx="1916">
                  <c:v>191.88558900000001</c:v>
                </c:pt>
                <c:pt idx="1917">
                  <c:v>207.18818600000003</c:v>
                </c:pt>
                <c:pt idx="1918">
                  <c:v>207.18818600000003</c:v>
                </c:pt>
                <c:pt idx="1919">
                  <c:v>239.82875000000001</c:v>
                </c:pt>
                <c:pt idx="1920">
                  <c:v>213.49809300000001</c:v>
                </c:pt>
                <c:pt idx="1921">
                  <c:v>210.329589</c:v>
                </c:pt>
                <c:pt idx="1922">
                  <c:v>207.18818600000003</c:v>
                </c:pt>
                <c:pt idx="1923">
                  <c:v>239.82875000000001</c:v>
                </c:pt>
                <c:pt idx="1924">
                  <c:v>301.68648999999999</c:v>
                </c:pt>
                <c:pt idx="1925">
                  <c:v>416.99526499999996</c:v>
                </c:pt>
                <c:pt idx="1926">
                  <c:v>371.79625599999997</c:v>
                </c:pt>
                <c:pt idx="1927">
                  <c:v>371.79625599999997</c:v>
                </c:pt>
                <c:pt idx="1928">
                  <c:v>337.75897099999992</c:v>
                </c:pt>
                <c:pt idx="1929">
                  <c:v>403.12349399999999</c:v>
                </c:pt>
                <c:pt idx="1930">
                  <c:v>301.68648999999999</c:v>
                </c:pt>
                <c:pt idx="1931">
                  <c:v>297.82193399999994</c:v>
                </c:pt>
                <c:pt idx="1932">
                  <c:v>278.92565199999996</c:v>
                </c:pt>
                <c:pt idx="1933">
                  <c:v>333.63548900000001</c:v>
                </c:pt>
                <c:pt idx="1934">
                  <c:v>455.307276</c:v>
                </c:pt>
                <c:pt idx="1935">
                  <c:v>587.647334</c:v>
                </c:pt>
                <c:pt idx="1936">
                  <c:v>455.307276</c:v>
                </c:pt>
                <c:pt idx="1937">
                  <c:v>455.307276</c:v>
                </c:pt>
                <c:pt idx="1938">
                  <c:v>407.71756499999992</c:v>
                </c:pt>
                <c:pt idx="1939">
                  <c:v>445.54831999999993</c:v>
                </c:pt>
                <c:pt idx="1940">
                  <c:v>445.54831999999993</c:v>
                </c:pt>
                <c:pt idx="1941">
                  <c:v>465.18750699999993</c:v>
                </c:pt>
                <c:pt idx="1942">
                  <c:v>490.42113299999988</c:v>
                </c:pt>
                <c:pt idx="1943">
                  <c:v>570.74209099999996</c:v>
                </c:pt>
                <c:pt idx="1944">
                  <c:v>470.17321799999996</c:v>
                </c:pt>
                <c:pt idx="1945">
                  <c:v>576.34578199999999</c:v>
                </c:pt>
                <c:pt idx="1946">
                  <c:v>713.97871600000008</c:v>
                </c:pt>
                <c:pt idx="1947">
                  <c:v>733.18208300000003</c:v>
                </c:pt>
                <c:pt idx="1948">
                  <c:v>875.85548099999994</c:v>
                </c:pt>
                <c:pt idx="1949">
                  <c:v>733.18208300000003</c:v>
                </c:pt>
                <c:pt idx="1950">
                  <c:v>587.647334</c:v>
                </c:pt>
                <c:pt idx="1951">
                  <c:v>779.12906899999996</c:v>
                </c:pt>
                <c:pt idx="1952">
                  <c:v>610.62835099999995</c:v>
                </c:pt>
                <c:pt idx="1953">
                  <c:v>759.24164599999983</c:v>
                </c:pt>
                <c:pt idx="1954">
                  <c:v>911.97868100000005</c:v>
                </c:pt>
                <c:pt idx="1955">
                  <c:v>890.20446000000004</c:v>
                </c:pt>
                <c:pt idx="1956">
                  <c:v>799.31150799999989</c:v>
                </c:pt>
                <c:pt idx="1957">
                  <c:v>695.06664499999988</c:v>
                </c:pt>
                <c:pt idx="1958">
                  <c:v>772.46720299999981</c:v>
                </c:pt>
                <c:pt idx="1959">
                  <c:v>890.20446000000004</c:v>
                </c:pt>
                <c:pt idx="1960">
                  <c:v>1056.9346210000001</c:v>
                </c:pt>
                <c:pt idx="1961">
                  <c:v>1064.9042589999999</c:v>
                </c:pt>
                <c:pt idx="1962">
                  <c:v>956.43370400000003</c:v>
                </c:pt>
                <c:pt idx="1963">
                  <c:v>919.30377900000008</c:v>
                </c:pt>
                <c:pt idx="1964">
                  <c:v>934.05474500000003</c:v>
                </c:pt>
                <c:pt idx="1965">
                  <c:v>919.30377900000008</c:v>
                </c:pt>
                <c:pt idx="1966">
                  <c:v>904.68712099999993</c:v>
                </c:pt>
                <c:pt idx="1967">
                  <c:v>1033.231149</c:v>
                </c:pt>
                <c:pt idx="1968">
                  <c:v>1284.2627689999999</c:v>
                </c:pt>
                <c:pt idx="1969">
                  <c:v>1393.5034159999998</c:v>
                </c:pt>
                <c:pt idx="1970">
                  <c:v>1311.0946959999999</c:v>
                </c:pt>
                <c:pt idx="1971">
                  <c:v>1163.2260990000002</c:v>
                </c:pt>
                <c:pt idx="1972">
                  <c:v>1121.6542649999997</c:v>
                </c:pt>
                <c:pt idx="1973">
                  <c:v>1240.2473849999999</c:v>
                </c:pt>
                <c:pt idx="1974">
                  <c:v>1412.2079309999999</c:v>
                </c:pt>
                <c:pt idx="1975">
                  <c:v>1459.5952439999999</c:v>
                </c:pt>
                <c:pt idx="1976">
                  <c:v>1517.6454229999997</c:v>
                </c:pt>
                <c:pt idx="1977">
                  <c:v>1527.4466540000003</c:v>
                </c:pt>
                <c:pt idx="1978">
                  <c:v>1266.551119</c:v>
                </c:pt>
                <c:pt idx="1979">
                  <c:v>1576.9957050000003</c:v>
                </c:pt>
                <c:pt idx="1980">
                  <c:v>1567.0133969999997</c:v>
                </c:pt>
                <c:pt idx="1981">
                  <c:v>1320.1093339999998</c:v>
                </c:pt>
                <c:pt idx="1982">
                  <c:v>1567.0133969999997</c:v>
                </c:pt>
                <c:pt idx="1983">
                  <c:v>1576.9957050000003</c:v>
                </c:pt>
                <c:pt idx="1984">
                  <c:v>2280.4511910000006</c:v>
                </c:pt>
                <c:pt idx="1985">
                  <c:v>2367.8587459999999</c:v>
                </c:pt>
                <c:pt idx="1986">
                  <c:v>3471.8158750000002</c:v>
                </c:pt>
                <c:pt idx="1987">
                  <c:v>2932.2992709999999</c:v>
                </c:pt>
                <c:pt idx="1988">
                  <c:v>2918.0538980000001</c:v>
                </c:pt>
                <c:pt idx="1989">
                  <c:v>3695.8130370000008</c:v>
                </c:pt>
                <c:pt idx="1990">
                  <c:v>4203.0243790000004</c:v>
                </c:pt>
                <c:pt idx="1991">
                  <c:v>4012.7075319999999</c:v>
                </c:pt>
                <c:pt idx="1992">
                  <c:v>3944.751025</c:v>
                </c:pt>
                <c:pt idx="1993">
                  <c:v>4238.1708270000008</c:v>
                </c:pt>
                <c:pt idx="1994">
                  <c:v>3393.755279</c:v>
                </c:pt>
                <c:pt idx="1995">
                  <c:v>2763.969623</c:v>
                </c:pt>
                <c:pt idx="1996">
                  <c:v>3076.9433840000002</c:v>
                </c:pt>
                <c:pt idx="1997">
                  <c:v>3062.2993419999998</c:v>
                </c:pt>
                <c:pt idx="1998">
                  <c:v>3519.1407570000001</c:v>
                </c:pt>
                <c:pt idx="1999">
                  <c:v>3393.755279</c:v>
                </c:pt>
                <c:pt idx="2000">
                  <c:v>3091.6274469999998</c:v>
                </c:pt>
                <c:pt idx="2001">
                  <c:v>3744.8580059999999</c:v>
                </c:pt>
                <c:pt idx="2002">
                  <c:v>5015.2939270000006</c:v>
                </c:pt>
                <c:pt idx="2003">
                  <c:v>3844.0604779999999</c:v>
                </c:pt>
                <c:pt idx="2004">
                  <c:v>5171.8548070000006</c:v>
                </c:pt>
                <c:pt idx="2005">
                  <c:v>4804.5099270000001</c:v>
                </c:pt>
                <c:pt idx="2006">
                  <c:v>4938.0453969999999</c:v>
                </c:pt>
                <c:pt idx="2007">
                  <c:v>7414.2111740000009</c:v>
                </c:pt>
                <c:pt idx="2008">
                  <c:v>8214.0817719999995</c:v>
                </c:pt>
                <c:pt idx="2009">
                  <c:v>7959.0775319999993</c:v>
                </c:pt>
                <c:pt idx="2010">
                  <c:v>9280.463937999999</c:v>
                </c:pt>
                <c:pt idx="2011">
                  <c:v>9586.8422129999999</c:v>
                </c:pt>
                <c:pt idx="2012">
                  <c:v>6104.3215850000015</c:v>
                </c:pt>
                <c:pt idx="2013">
                  <c:v>5271.1071610000008</c:v>
                </c:pt>
                <c:pt idx="2014">
                  <c:v>6279.4052250000004</c:v>
                </c:pt>
                <c:pt idx="2015">
                  <c:v>7858.3635100000001</c:v>
                </c:pt>
                <c:pt idx="2016">
                  <c:v>7708.6678840000004</c:v>
                </c:pt>
                <c:pt idx="2017">
                  <c:v>9558.7540200000003</c:v>
                </c:pt>
                <c:pt idx="2018">
                  <c:v>8898.7463850000004</c:v>
                </c:pt>
                <c:pt idx="2019">
                  <c:v>8764.6397199999992</c:v>
                </c:pt>
                <c:pt idx="2020">
                  <c:v>10042.68686</c:v>
                </c:pt>
                <c:pt idx="2021">
                  <c:v>9870.3237509999999</c:v>
                </c:pt>
                <c:pt idx="2022">
                  <c:v>8818.1424590000024</c:v>
                </c:pt>
                <c:pt idx="2023">
                  <c:v>9699.6672419999995</c:v>
                </c:pt>
                <c:pt idx="2024">
                  <c:v>9671.3901059999989</c:v>
                </c:pt>
                <c:pt idx="2025">
                  <c:v>9061.2156149999973</c:v>
                </c:pt>
                <c:pt idx="2026">
                  <c:v>7536.1035179999999</c:v>
                </c:pt>
                <c:pt idx="2027">
                  <c:v>8239.8357129999986</c:v>
                </c:pt>
                <c:pt idx="2028">
                  <c:v>7908.6287140000004</c:v>
                </c:pt>
                <c:pt idx="2029">
                  <c:v>5889.4444189999995</c:v>
                </c:pt>
                <c:pt idx="2030">
                  <c:v>5953.4447419999997</c:v>
                </c:pt>
                <c:pt idx="2031">
                  <c:v>9088.457570999999</c:v>
                </c:pt>
                <c:pt idx="2032">
                  <c:v>11051.853211</c:v>
                </c:pt>
                <c:pt idx="2033">
                  <c:v>10100.521217000001</c:v>
                </c:pt>
                <c:pt idx="2034">
                  <c:v>9197.8940029999994</c:v>
                </c:pt>
                <c:pt idx="2035">
                  <c:v>8631.6979089999986</c:v>
                </c:pt>
                <c:pt idx="2036">
                  <c:v>7683.8788039999999</c:v>
                </c:pt>
                <c:pt idx="2037">
                  <c:v>6147.826787</c:v>
                </c:pt>
                <c:pt idx="2038">
                  <c:v>5493.2747879999988</c:v>
                </c:pt>
                <c:pt idx="2039">
                  <c:v>5720.7102670000004</c:v>
                </c:pt>
                <c:pt idx="2040">
                  <c:v>5996.331827</c:v>
                </c:pt>
                <c:pt idx="2041">
                  <c:v>5534.2339519999996</c:v>
                </c:pt>
                <c:pt idx="2042">
                  <c:v>6301.4901989999998</c:v>
                </c:pt>
                <c:pt idx="2043">
                  <c:v>6821.7482179999997</c:v>
                </c:pt>
                <c:pt idx="2044">
                  <c:v>6937.9834019999998</c:v>
                </c:pt>
                <c:pt idx="2045">
                  <c:v>6937.9834019999998</c:v>
                </c:pt>
                <c:pt idx="2046">
                  <c:v>6961.3654660000011</c:v>
                </c:pt>
                <c:pt idx="2047">
                  <c:v>7221.5469990000001</c:v>
                </c:pt>
                <c:pt idx="2048">
                  <c:v>6752.5464210000009</c:v>
                </c:pt>
                <c:pt idx="2049">
                  <c:v>5658.1581920000008</c:v>
                </c:pt>
                <c:pt idx="2050">
                  <c:v>5974.8662490000015</c:v>
                </c:pt>
                <c:pt idx="2051">
                  <c:v>6147.826787</c:v>
                </c:pt>
                <c:pt idx="2052">
                  <c:v>5637.39498</c:v>
                </c:pt>
                <c:pt idx="2053">
                  <c:v>5595.9996310000006</c:v>
                </c:pt>
                <c:pt idx="2054">
                  <c:v>5575.3674490000003</c:v>
                </c:pt>
                <c:pt idx="2055">
                  <c:v>5411.8787049999992</c:v>
                </c:pt>
                <c:pt idx="2056">
                  <c:v>5271.1071610000008</c:v>
                </c:pt>
                <c:pt idx="2057">
                  <c:v>5331.1776929999996</c:v>
                </c:pt>
                <c:pt idx="2058">
                  <c:v>5251.1702340000011</c:v>
                </c:pt>
                <c:pt idx="2059">
                  <c:v>4747.9213810000001</c:v>
                </c:pt>
                <c:pt idx="2060">
                  <c:v>4654.4592810000004</c:v>
                </c:pt>
                <c:pt idx="2061">
                  <c:v>4150.618708</c:v>
                </c:pt>
                <c:pt idx="2062">
                  <c:v>3877.4583750000002</c:v>
                </c:pt>
                <c:pt idx="2063">
                  <c:v>4012.7075319999999</c:v>
                </c:pt>
                <c:pt idx="2064">
                  <c:v>4344.6171990000003</c:v>
                </c:pt>
                <c:pt idx="2065">
                  <c:v>4344.6171990000003</c:v>
                </c:pt>
                <c:pt idx="2066">
                  <c:v>3827.4235460000004</c:v>
                </c:pt>
                <c:pt idx="2067">
                  <c:v>3927.8656900000001</c:v>
                </c:pt>
                <c:pt idx="2068">
                  <c:v>3728.468539</c:v>
                </c:pt>
                <c:pt idx="2069">
                  <c:v>3630.9950210000002</c:v>
                </c:pt>
                <c:pt idx="2070">
                  <c:v>3550.8946759999999</c:v>
                </c:pt>
                <c:pt idx="2071">
                  <c:v>3728.468539</c:v>
                </c:pt>
                <c:pt idx="2072">
                  <c:v>3347.4062639999997</c:v>
                </c:pt>
                <c:pt idx="2073">
                  <c:v>3270.9678009999998</c:v>
                </c:pt>
                <c:pt idx="2074">
                  <c:v>3004.1228169999999</c:v>
                </c:pt>
                <c:pt idx="2075">
                  <c:v>2777.7797099999998</c:v>
                </c:pt>
                <c:pt idx="2076">
                  <c:v>2601.3136620000005</c:v>
                </c:pt>
                <c:pt idx="2077">
                  <c:v>2496.0038549999999</c:v>
                </c:pt>
                <c:pt idx="2078">
                  <c:v>2509.0313970000007</c:v>
                </c:pt>
                <c:pt idx="2079">
                  <c:v>2509.0313970000007</c:v>
                </c:pt>
                <c:pt idx="2080">
                  <c:v>2763.969623</c:v>
                </c:pt>
                <c:pt idx="2081">
                  <c:v>2628.0310850000001</c:v>
                </c:pt>
                <c:pt idx="2082">
                  <c:v>2255.822893</c:v>
                </c:pt>
                <c:pt idx="2083">
                  <c:v>2134.9718510000002</c:v>
                </c:pt>
                <c:pt idx="2084">
                  <c:v>2170.8272940000002</c:v>
                </c:pt>
                <c:pt idx="2085">
                  <c:v>2194.9210830000002</c:v>
                </c:pt>
                <c:pt idx="2086">
                  <c:v>2017.9157890000001</c:v>
                </c:pt>
                <c:pt idx="2087">
                  <c:v>2029.4514999999999</c:v>
                </c:pt>
                <c:pt idx="2088">
                  <c:v>1915.7844579999999</c:v>
                </c:pt>
                <c:pt idx="2089">
                  <c:v>1915.7844579999999</c:v>
                </c:pt>
                <c:pt idx="2090">
                  <c:v>1838.442168</c:v>
                </c:pt>
                <c:pt idx="2091">
                  <c:v>1741.6742089999998</c:v>
                </c:pt>
                <c:pt idx="2092">
                  <c:v>1678.8216649999999</c:v>
                </c:pt>
                <c:pt idx="2093">
                  <c:v>1689.2052780000001</c:v>
                </c:pt>
                <c:pt idx="2094">
                  <c:v>1627.4526540000002</c:v>
                </c:pt>
                <c:pt idx="2095">
                  <c:v>1710.08258</c:v>
                </c:pt>
                <c:pt idx="2096">
                  <c:v>1658.1643479999996</c:v>
                </c:pt>
                <c:pt idx="2097">
                  <c:v>2111.2580239999998</c:v>
                </c:pt>
                <c:pt idx="2098">
                  <c:v>2588.0135490000002</c:v>
                </c:pt>
                <c:pt idx="2099">
                  <c:v>2777.7797099999998</c:v>
                </c:pt>
                <c:pt idx="2100">
                  <c:v>2861.4692489999998</c:v>
                </c:pt>
                <c:pt idx="2101">
                  <c:v>2614.6528320000002</c:v>
                </c:pt>
                <c:pt idx="2102">
                  <c:v>2134.9718510000002</c:v>
                </c:pt>
                <c:pt idx="2103">
                  <c:v>1860.3538129999997</c:v>
                </c:pt>
                <c:pt idx="2104">
                  <c:v>1720.576333</c:v>
                </c:pt>
                <c:pt idx="2105">
                  <c:v>1597.069303</c:v>
                </c:pt>
                <c:pt idx="2106">
                  <c:v>1507.8803049999997</c:v>
                </c:pt>
                <c:pt idx="2107">
                  <c:v>1421.613779</c:v>
                </c:pt>
                <c:pt idx="2108">
                  <c:v>1356.5221359999998</c:v>
                </c:pt>
                <c:pt idx="2109">
                  <c:v>1302.115413</c:v>
                </c:pt>
                <c:pt idx="2110">
                  <c:v>1266.551119</c:v>
                </c:pt>
                <c:pt idx="2111">
                  <c:v>1302.115413</c:v>
                </c:pt>
                <c:pt idx="2112">
                  <c:v>1302.115413</c:v>
                </c:pt>
                <c:pt idx="2113">
                  <c:v>1293.1714489999995</c:v>
                </c:pt>
                <c:pt idx="2114">
                  <c:v>1293.1714489999995</c:v>
                </c:pt>
                <c:pt idx="2115">
                  <c:v>1231.5496630000002</c:v>
                </c:pt>
                <c:pt idx="2116">
                  <c:v>1146.4933859999999</c:v>
                </c:pt>
                <c:pt idx="2117">
                  <c:v>1089.0191319999999</c:v>
                </c:pt>
                <c:pt idx="2118">
                  <c:v>1048.999249</c:v>
                </c:pt>
                <c:pt idx="2119">
                  <c:v>1009.8350439999999</c:v>
                </c:pt>
                <c:pt idx="2120">
                  <c:v>986.74528599999996</c:v>
                </c:pt>
                <c:pt idx="2121">
                  <c:v>956.43370400000003</c:v>
                </c:pt>
                <c:pt idx="2122">
                  <c:v>956.43370400000003</c:v>
                </c:pt>
                <c:pt idx="2123">
                  <c:v>956.43370400000003</c:v>
                </c:pt>
                <c:pt idx="2124">
                  <c:v>963.96084699999983</c:v>
                </c:pt>
                <c:pt idx="2125">
                  <c:v>941.48069099999998</c:v>
                </c:pt>
                <c:pt idx="2126">
                  <c:v>911.97868100000005</c:v>
                </c:pt>
                <c:pt idx="2127">
                  <c:v>883.01328000000001</c:v>
                </c:pt>
                <c:pt idx="2128">
                  <c:v>847.55730799999992</c:v>
                </c:pt>
                <c:pt idx="2129">
                  <c:v>826.68223899999998</c:v>
                </c:pt>
                <c:pt idx="2130">
                  <c:v>806.10473700000011</c:v>
                </c:pt>
                <c:pt idx="2131">
                  <c:v>785.823714</c:v>
                </c:pt>
                <c:pt idx="2132">
                  <c:v>759.24164599999983</c:v>
                </c:pt>
                <c:pt idx="2133">
                  <c:v>752.67787300000009</c:v>
                </c:pt>
                <c:pt idx="2134">
                  <c:v>765.838075</c:v>
                </c:pt>
                <c:pt idx="2135">
                  <c:v>840.56582199999991</c:v>
                </c:pt>
                <c:pt idx="2136">
                  <c:v>883.01328000000001</c:v>
                </c:pt>
                <c:pt idx="2137">
                  <c:v>883.01328000000001</c:v>
                </c:pt>
                <c:pt idx="2138">
                  <c:v>826.68223899999998</c:v>
                </c:pt>
                <c:pt idx="2139">
                  <c:v>847.55730799999992</c:v>
                </c:pt>
                <c:pt idx="2140">
                  <c:v>847.55730799999992</c:v>
                </c:pt>
                <c:pt idx="2141">
                  <c:v>812.93090899999993</c:v>
                </c:pt>
                <c:pt idx="2142">
                  <c:v>746.14671599999997</c:v>
                </c:pt>
                <c:pt idx="2143">
                  <c:v>713.97871600000008</c:v>
                </c:pt>
                <c:pt idx="2144">
                  <c:v>628.19617200000005</c:v>
                </c:pt>
                <c:pt idx="2145">
                  <c:v>664.19077000000016</c:v>
                </c:pt>
                <c:pt idx="2146">
                  <c:v>640.06683099999998</c:v>
                </c:pt>
                <c:pt idx="2147">
                  <c:v>652.06491499999993</c:v>
                </c:pt>
                <c:pt idx="2148">
                  <c:v>634.11559499999998</c:v>
                </c:pt>
                <c:pt idx="2149">
                  <c:v>616.45259399999986</c:v>
                </c:pt>
                <c:pt idx="2150">
                  <c:v>604.83574699999997</c:v>
                </c:pt>
                <c:pt idx="2151">
                  <c:v>587.647334</c:v>
                </c:pt>
                <c:pt idx="2152">
                  <c:v>576.34578199999999</c:v>
                </c:pt>
                <c:pt idx="2153">
                  <c:v>570.74209099999996</c:v>
                </c:pt>
                <c:pt idx="2154">
                  <c:v>565.16972999999996</c:v>
                </c:pt>
                <c:pt idx="2155">
                  <c:v>537.77631300000007</c:v>
                </c:pt>
                <c:pt idx="2156">
                  <c:v>521.7133500000001</c:v>
                </c:pt>
                <c:pt idx="2157">
                  <c:v>521.7133500000001</c:v>
                </c:pt>
                <c:pt idx="2158">
                  <c:v>570.74209099999996</c:v>
                </c:pt>
                <c:pt idx="2159">
                  <c:v>532.39099199999998</c:v>
                </c:pt>
                <c:pt idx="2160">
                  <c:v>500.72878899999995</c:v>
                </c:pt>
                <c:pt idx="2161">
                  <c:v>485.31330000000003</c:v>
                </c:pt>
                <c:pt idx="2162">
                  <c:v>495.55961400000001</c:v>
                </c:pt>
                <c:pt idx="2163">
                  <c:v>521.7133500000001</c:v>
                </c:pt>
                <c:pt idx="2164">
                  <c:v>532.39099199999998</c:v>
                </c:pt>
                <c:pt idx="2165">
                  <c:v>532.39099199999998</c:v>
                </c:pt>
                <c:pt idx="2166">
                  <c:v>521.7133500000001</c:v>
                </c:pt>
                <c:pt idx="2167">
                  <c:v>516.42093799999998</c:v>
                </c:pt>
                <c:pt idx="2168">
                  <c:v>516.42093799999998</c:v>
                </c:pt>
                <c:pt idx="2169">
                  <c:v>505.92870399999987</c:v>
                </c:pt>
                <c:pt idx="2170">
                  <c:v>500.72878899999995</c:v>
                </c:pt>
                <c:pt idx="2171">
                  <c:v>485.31330000000003</c:v>
                </c:pt>
                <c:pt idx="2172">
                  <c:v>480.23606699999993</c:v>
                </c:pt>
                <c:pt idx="2173">
                  <c:v>475.18938900000001</c:v>
                </c:pt>
                <c:pt idx="2174">
                  <c:v>470.17321799999996</c:v>
                </c:pt>
                <c:pt idx="2175">
                  <c:v>465.18750699999993</c:v>
                </c:pt>
                <c:pt idx="2176">
                  <c:v>460.23220899999995</c:v>
                </c:pt>
                <c:pt idx="2177">
                  <c:v>460.23220899999995</c:v>
                </c:pt>
                <c:pt idx="2178">
                  <c:v>440.71420000000001</c:v>
                </c:pt>
                <c:pt idx="2179">
                  <c:v>398.55920900000001</c:v>
                </c:pt>
                <c:pt idx="2180">
                  <c:v>394.02466199999998</c:v>
                </c:pt>
                <c:pt idx="2181">
                  <c:v>394.02466199999998</c:v>
                </c:pt>
                <c:pt idx="2182">
                  <c:v>389.51980400000002</c:v>
                </c:pt>
                <c:pt idx="2183">
                  <c:v>380.59895199999994</c:v>
                </c:pt>
                <c:pt idx="2184">
                  <c:v>394.02466199999998</c:v>
                </c:pt>
                <c:pt idx="2185">
                  <c:v>380.59895199999994</c:v>
                </c:pt>
                <c:pt idx="2186">
                  <c:v>380.59895199999994</c:v>
                </c:pt>
                <c:pt idx="2187">
                  <c:v>371.79625599999997</c:v>
                </c:pt>
                <c:pt idx="2188">
                  <c:v>371.79625599999997</c:v>
                </c:pt>
                <c:pt idx="2189">
                  <c:v>358.81287700000001</c:v>
                </c:pt>
                <c:pt idx="2190">
                  <c:v>358.81287700000001</c:v>
                </c:pt>
                <c:pt idx="2191">
                  <c:v>350.303811</c:v>
                </c:pt>
                <c:pt idx="2192">
                  <c:v>346.09308099999993</c:v>
                </c:pt>
                <c:pt idx="2193">
                  <c:v>341.91148500000003</c:v>
                </c:pt>
                <c:pt idx="2194">
                  <c:v>337.75897099999992</c:v>
                </c:pt>
                <c:pt idx="2195">
                  <c:v>329.54098499999998</c:v>
                </c:pt>
                <c:pt idx="2196">
                  <c:v>325.47540899999996</c:v>
                </c:pt>
                <c:pt idx="2197">
                  <c:v>317.43082899999996</c:v>
                </c:pt>
                <c:pt idx="2198">
                  <c:v>313.45172099999996</c:v>
                </c:pt>
                <c:pt idx="2199">
                  <c:v>309.50132999999994</c:v>
                </c:pt>
                <c:pt idx="2200">
                  <c:v>309.50132999999994</c:v>
                </c:pt>
                <c:pt idx="2201">
                  <c:v>313.45172099999996</c:v>
                </c:pt>
                <c:pt idx="2202">
                  <c:v>309.50132999999994</c:v>
                </c:pt>
                <c:pt idx="2203">
                  <c:v>309.50132999999994</c:v>
                </c:pt>
                <c:pt idx="2204">
                  <c:v>317.43082899999996</c:v>
                </c:pt>
                <c:pt idx="2205">
                  <c:v>305.57960400000002</c:v>
                </c:pt>
                <c:pt idx="2206">
                  <c:v>297.82193399999994</c:v>
                </c:pt>
                <c:pt idx="2207">
                  <c:v>293.985883</c:v>
                </c:pt>
                <c:pt idx="2208">
                  <c:v>293.985883</c:v>
                </c:pt>
                <c:pt idx="2209">
                  <c:v>286.39908000000008</c:v>
                </c:pt>
                <c:pt idx="2210">
                  <c:v>282.64822099999998</c:v>
                </c:pt>
                <c:pt idx="2211">
                  <c:v>290.17828300000002</c:v>
                </c:pt>
                <c:pt idx="2212">
                  <c:v>376.18286000000006</c:v>
                </c:pt>
                <c:pt idx="2213">
                  <c:v>407.71756499999992</c:v>
                </c:pt>
                <c:pt idx="2214">
                  <c:v>435.91025499999995</c:v>
                </c:pt>
                <c:pt idx="2215">
                  <c:v>445.54831999999993</c:v>
                </c:pt>
                <c:pt idx="2216">
                  <c:v>426.392698</c:v>
                </c:pt>
                <c:pt idx="2217">
                  <c:v>407.71756499999992</c:v>
                </c:pt>
                <c:pt idx="2218">
                  <c:v>380.59895199999994</c:v>
                </c:pt>
                <c:pt idx="2219">
                  <c:v>371.79625599999997</c:v>
                </c:pt>
                <c:pt idx="2220">
                  <c:v>363.11131599999993</c:v>
                </c:pt>
                <c:pt idx="2221">
                  <c:v>354.54372599999999</c:v>
                </c:pt>
                <c:pt idx="2222">
                  <c:v>346.09308099999993</c:v>
                </c:pt>
                <c:pt idx="2223">
                  <c:v>337.75897099999992</c:v>
                </c:pt>
                <c:pt idx="2224">
                  <c:v>333.63548900000001</c:v>
                </c:pt>
                <c:pt idx="2225">
                  <c:v>321.43870699999991</c:v>
                </c:pt>
                <c:pt idx="2226">
                  <c:v>321.43870699999991</c:v>
                </c:pt>
                <c:pt idx="2227">
                  <c:v>317.43082899999996</c:v>
                </c:pt>
                <c:pt idx="2228">
                  <c:v>313.45172099999996</c:v>
                </c:pt>
                <c:pt idx="2229">
                  <c:v>309.50132999999994</c:v>
                </c:pt>
                <c:pt idx="2230">
                  <c:v>301.68648999999999</c:v>
                </c:pt>
                <c:pt idx="2231">
                  <c:v>297.82193399999994</c:v>
                </c:pt>
                <c:pt idx="2232">
                  <c:v>301.68648999999999</c:v>
                </c:pt>
                <c:pt idx="2233">
                  <c:v>297.82193399999994</c:v>
                </c:pt>
                <c:pt idx="2234">
                  <c:v>293.985883</c:v>
                </c:pt>
                <c:pt idx="2235">
                  <c:v>286.39908000000008</c:v>
                </c:pt>
                <c:pt idx="2236">
                  <c:v>286.39908000000008</c:v>
                </c:pt>
                <c:pt idx="2237">
                  <c:v>282.64822099999998</c:v>
                </c:pt>
                <c:pt idx="2238">
                  <c:v>282.64822099999998</c:v>
                </c:pt>
                <c:pt idx="2239">
                  <c:v>278.92565199999996</c:v>
                </c:pt>
                <c:pt idx="2240">
                  <c:v>278.92565199999996</c:v>
                </c:pt>
                <c:pt idx="2241">
                  <c:v>275.23131699999988</c:v>
                </c:pt>
                <c:pt idx="2242">
                  <c:v>278.92565199999996</c:v>
                </c:pt>
                <c:pt idx="2243">
                  <c:v>278.92565199999996</c:v>
                </c:pt>
                <c:pt idx="2244">
                  <c:v>282.64822099999998</c:v>
                </c:pt>
                <c:pt idx="2245">
                  <c:v>278.92565199999996</c:v>
                </c:pt>
                <c:pt idx="2246">
                  <c:v>278.92565199999996</c:v>
                </c:pt>
                <c:pt idx="2247">
                  <c:v>286.39908000000008</c:v>
                </c:pt>
                <c:pt idx="2248">
                  <c:v>290.17828300000002</c:v>
                </c:pt>
                <c:pt idx="2249">
                  <c:v>286.39908000000008</c:v>
                </c:pt>
                <c:pt idx="2250">
                  <c:v>293.985883</c:v>
                </c:pt>
                <c:pt idx="2251">
                  <c:v>313.45172099999996</c:v>
                </c:pt>
                <c:pt idx="2252">
                  <c:v>325.47540899999996</c:v>
                </c:pt>
                <c:pt idx="2253">
                  <c:v>317.43082899999996</c:v>
                </c:pt>
                <c:pt idx="2254">
                  <c:v>309.50132999999994</c:v>
                </c:pt>
                <c:pt idx="2255">
                  <c:v>301.68648999999999</c:v>
                </c:pt>
                <c:pt idx="2256">
                  <c:v>301.68648999999999</c:v>
                </c:pt>
                <c:pt idx="2257">
                  <c:v>293.985883</c:v>
                </c:pt>
                <c:pt idx="2258">
                  <c:v>290.17828300000002</c:v>
                </c:pt>
                <c:pt idx="2259">
                  <c:v>301.68648999999999</c:v>
                </c:pt>
                <c:pt idx="2260">
                  <c:v>333.63548900000001</c:v>
                </c:pt>
                <c:pt idx="2261">
                  <c:v>301.68648999999999</c:v>
                </c:pt>
                <c:pt idx="2262">
                  <c:v>301.68648999999999</c:v>
                </c:pt>
                <c:pt idx="2263">
                  <c:v>317.43082899999996</c:v>
                </c:pt>
                <c:pt idx="2264">
                  <c:v>317.43082899999996</c:v>
                </c:pt>
                <c:pt idx="2265">
                  <c:v>321.43870699999991</c:v>
                </c:pt>
                <c:pt idx="2266">
                  <c:v>309.50132999999994</c:v>
                </c:pt>
                <c:pt idx="2267">
                  <c:v>317.43082899999996</c:v>
                </c:pt>
                <c:pt idx="2268">
                  <c:v>305.57960400000002</c:v>
                </c:pt>
                <c:pt idx="2269">
                  <c:v>286.39908000000008</c:v>
                </c:pt>
                <c:pt idx="2270">
                  <c:v>286.39908000000008</c:v>
                </c:pt>
                <c:pt idx="2271">
                  <c:v>278.92565199999996</c:v>
                </c:pt>
                <c:pt idx="2272">
                  <c:v>275.23131699999988</c:v>
                </c:pt>
                <c:pt idx="2273">
                  <c:v>275.23131699999988</c:v>
                </c:pt>
                <c:pt idx="2274">
                  <c:v>267.92713199999986</c:v>
                </c:pt>
                <c:pt idx="2275">
                  <c:v>260.73522799999995</c:v>
                </c:pt>
                <c:pt idx="2276">
                  <c:v>246.686485</c:v>
                </c:pt>
                <c:pt idx="2277">
                  <c:v>243.24377799999996</c:v>
                </c:pt>
                <c:pt idx="2278">
                  <c:v>243.24377799999996</c:v>
                </c:pt>
                <c:pt idx="2279">
                  <c:v>250.15692700000002</c:v>
                </c:pt>
                <c:pt idx="2280">
                  <c:v>257.181242</c:v>
                </c:pt>
                <c:pt idx="2281">
                  <c:v>305.57960400000002</c:v>
                </c:pt>
                <c:pt idx="2282">
                  <c:v>380.59895199999994</c:v>
                </c:pt>
                <c:pt idx="2283">
                  <c:v>337.75897099999992</c:v>
                </c:pt>
                <c:pt idx="2284">
                  <c:v>329.54098499999998</c:v>
                </c:pt>
                <c:pt idx="2285">
                  <c:v>325.47540899999996</c:v>
                </c:pt>
                <c:pt idx="2286">
                  <c:v>297.82193399999994</c:v>
                </c:pt>
                <c:pt idx="2287">
                  <c:v>293.985883</c:v>
                </c:pt>
                <c:pt idx="2288">
                  <c:v>290.17828300000002</c:v>
                </c:pt>
                <c:pt idx="2289">
                  <c:v>264.31717200000003</c:v>
                </c:pt>
                <c:pt idx="2290">
                  <c:v>271.56516199999999</c:v>
                </c:pt>
                <c:pt idx="2291">
                  <c:v>329.54098499999998</c:v>
                </c:pt>
                <c:pt idx="2292">
                  <c:v>329.54098499999998</c:v>
                </c:pt>
                <c:pt idx="2293">
                  <c:v>325.47540899999996</c:v>
                </c:pt>
                <c:pt idx="2294">
                  <c:v>329.54098499999998</c:v>
                </c:pt>
                <c:pt idx="2295">
                  <c:v>301.68648999999999</c:v>
                </c:pt>
                <c:pt idx="2296">
                  <c:v>317.43082899999996</c:v>
                </c:pt>
                <c:pt idx="2297">
                  <c:v>325.47540899999996</c:v>
                </c:pt>
                <c:pt idx="2298">
                  <c:v>371.79625599999997</c:v>
                </c:pt>
                <c:pt idx="2299">
                  <c:v>385.04458300000005</c:v>
                </c:pt>
                <c:pt idx="2300">
                  <c:v>505.92870399999987</c:v>
                </c:pt>
                <c:pt idx="2301">
                  <c:v>658.11185</c:v>
                </c:pt>
                <c:pt idx="2302">
                  <c:v>593.34528299999988</c:v>
                </c:pt>
                <c:pt idx="2303">
                  <c:v>521.7133500000001</c:v>
                </c:pt>
                <c:pt idx="2304">
                  <c:v>485.31330000000003</c:v>
                </c:pt>
                <c:pt idx="2305">
                  <c:v>480.23606699999993</c:v>
                </c:pt>
                <c:pt idx="2306">
                  <c:v>445.54831999999993</c:v>
                </c:pt>
                <c:pt idx="2307">
                  <c:v>416.99526499999996</c:v>
                </c:pt>
                <c:pt idx="2308">
                  <c:v>570.74209099999996</c:v>
                </c:pt>
                <c:pt idx="2309">
                  <c:v>720.34741599999973</c:v>
                </c:pt>
                <c:pt idx="2310">
                  <c:v>726.74852499999997</c:v>
                </c:pt>
                <c:pt idx="2311">
                  <c:v>713.97871600000008</c:v>
                </c:pt>
                <c:pt idx="2312">
                  <c:v>847.55730799999992</c:v>
                </c:pt>
                <c:pt idx="2313">
                  <c:v>1056.9346210000001</c:v>
                </c:pt>
                <c:pt idx="2314">
                  <c:v>1025.3983459999997</c:v>
                </c:pt>
                <c:pt idx="2315">
                  <c:v>948.94033100000001</c:v>
                </c:pt>
                <c:pt idx="2316">
                  <c:v>1338.244815</c:v>
                </c:pt>
                <c:pt idx="2317">
                  <c:v>1171.6445550000001</c:v>
                </c:pt>
                <c:pt idx="2318">
                  <c:v>1658.1643479999996</c:v>
                </c:pt>
                <c:pt idx="2319">
                  <c:v>1498.1512679999998</c:v>
                </c:pt>
                <c:pt idx="2320">
                  <c:v>1393.5034159999998</c:v>
                </c:pt>
                <c:pt idx="2321">
                  <c:v>1171.6445550000001</c:v>
                </c:pt>
                <c:pt idx="2322">
                  <c:v>994.40789699999993</c:v>
                </c:pt>
                <c:pt idx="2323">
                  <c:v>1311.0946959999999</c:v>
                </c:pt>
                <c:pt idx="2324">
                  <c:v>1146.4933859999999</c:v>
                </c:pt>
                <c:pt idx="2325">
                  <c:v>1188.5858479999999</c:v>
                </c:pt>
                <c:pt idx="2326">
                  <c:v>1488.4582770000002</c:v>
                </c:pt>
                <c:pt idx="2327">
                  <c:v>1507.8803049999997</c:v>
                </c:pt>
                <c:pt idx="2328">
                  <c:v>1699.6255720000001</c:v>
                </c:pt>
                <c:pt idx="2329">
                  <c:v>1871.3654179999999</c:v>
                </c:pt>
                <c:pt idx="2330">
                  <c:v>1647.8905789999999</c:v>
                </c:pt>
                <c:pt idx="2331">
                  <c:v>1838.442168</c:v>
                </c:pt>
                <c:pt idx="2332">
                  <c:v>1827.5420630000001</c:v>
                </c:pt>
                <c:pt idx="2333">
                  <c:v>1960.8012179999998</c:v>
                </c:pt>
                <c:pt idx="2334">
                  <c:v>1689.2052780000001</c:v>
                </c:pt>
                <c:pt idx="2335">
                  <c:v>1926.9825330000001</c:v>
                </c:pt>
                <c:pt idx="2336">
                  <c:v>1938.2179970000002</c:v>
                </c:pt>
                <c:pt idx="2337">
                  <c:v>1949.4908809999999</c:v>
                </c:pt>
                <c:pt idx="2338">
                  <c:v>2641.4484520000001</c:v>
                </c:pt>
                <c:pt idx="2339">
                  <c:v>2219.1672849999995</c:v>
                </c:pt>
                <c:pt idx="2340">
                  <c:v>3362.8153860000007</c:v>
                </c:pt>
                <c:pt idx="2341">
                  <c:v>2709.1230009999999</c:v>
                </c:pt>
                <c:pt idx="2342">
                  <c:v>2574.7524609999996</c:v>
                </c:pt>
                <c:pt idx="2343">
                  <c:v>2418.6528209999997</c:v>
                </c:pt>
                <c:pt idx="2344">
                  <c:v>2736.4676239999999</c:v>
                </c:pt>
                <c:pt idx="2345">
                  <c:v>2588.0135490000002</c:v>
                </c:pt>
                <c:pt idx="2346">
                  <c:v>2833.4146380000002</c:v>
                </c:pt>
                <c:pt idx="2347">
                  <c:v>4344.6171990000003</c:v>
                </c:pt>
                <c:pt idx="2348">
                  <c:v>4525.3966690000016</c:v>
                </c:pt>
                <c:pt idx="2349">
                  <c:v>4710.4088419999998</c:v>
                </c:pt>
                <c:pt idx="2350">
                  <c:v>3471.8158750000002</c:v>
                </c:pt>
                <c:pt idx="2351">
                  <c:v>3860.738746</c:v>
                </c:pt>
                <c:pt idx="2352">
                  <c:v>4918.840494</c:v>
                </c:pt>
                <c:pt idx="2353">
                  <c:v>4598.892224000002</c:v>
                </c:pt>
                <c:pt idx="2354">
                  <c:v>4046.9352480000002</c:v>
                </c:pt>
                <c:pt idx="2355">
                  <c:v>4488.9029550000005</c:v>
                </c:pt>
                <c:pt idx="2356">
                  <c:v>4861.4827449999993</c:v>
                </c:pt>
                <c:pt idx="2357">
                  <c:v>4918.840494</c:v>
                </c:pt>
                <c:pt idx="2358">
                  <c:v>5311.1108670000003</c:v>
                </c:pt>
                <c:pt idx="2359">
                  <c:v>5493.2747879999988</c:v>
                </c:pt>
                <c:pt idx="2360">
                  <c:v>5783.6564830000007</c:v>
                </c:pt>
                <c:pt idx="2361">
                  <c:v>4635.8944610000008</c:v>
                </c:pt>
                <c:pt idx="2362">
                  <c:v>4452.5783509999992</c:v>
                </c:pt>
                <c:pt idx="2363">
                  <c:v>3582.8120430000004</c:v>
                </c:pt>
                <c:pt idx="2364">
                  <c:v>3534.9972990000001</c:v>
                </c:pt>
                <c:pt idx="2365">
                  <c:v>4691.7164470000007</c:v>
                </c:pt>
                <c:pt idx="2366">
                  <c:v>4046.9352480000002</c:v>
                </c:pt>
                <c:pt idx="2367">
                  <c:v>4203.0243790000004</c:v>
                </c:pt>
                <c:pt idx="2368">
                  <c:v>4362.5053849999995</c:v>
                </c:pt>
                <c:pt idx="2369">
                  <c:v>4507.1286610000016</c:v>
                </c:pt>
                <c:pt idx="2370">
                  <c:v>5152.1339010000002</c:v>
                </c:pt>
                <c:pt idx="2371">
                  <c:v>4362.5053849999995</c:v>
                </c:pt>
                <c:pt idx="2372">
                  <c:v>5846.9974689999999</c:v>
                </c:pt>
                <c:pt idx="2373">
                  <c:v>5311.1108670000003</c:v>
                </c:pt>
                <c:pt idx="2374">
                  <c:v>4654.4592810000004</c:v>
                </c:pt>
                <c:pt idx="2375">
                  <c:v>5534.2339519999996</c:v>
                </c:pt>
                <c:pt idx="2376">
                  <c:v>8086.0040050000007</c:v>
                </c:pt>
                <c:pt idx="2377">
                  <c:v>6821.7482179999997</c:v>
                </c:pt>
                <c:pt idx="2378">
                  <c:v>6592.6446810000007</c:v>
                </c:pt>
                <c:pt idx="2379">
                  <c:v>6868.1073519999991</c:v>
                </c:pt>
                <c:pt idx="2380">
                  <c:v>6961.3654660000011</c:v>
                </c:pt>
                <c:pt idx="2381">
                  <c:v>6775.5687949999992</c:v>
                </c:pt>
                <c:pt idx="2382">
                  <c:v>7585.1793849999995</c:v>
                </c:pt>
                <c:pt idx="2383">
                  <c:v>7317.5159790000007</c:v>
                </c:pt>
                <c:pt idx="2384">
                  <c:v>6479.7707659999996</c:v>
                </c:pt>
                <c:pt idx="2385">
                  <c:v>6279.4052250000004</c:v>
                </c:pt>
                <c:pt idx="2386">
                  <c:v>5391.6383489999998</c:v>
                </c:pt>
                <c:pt idx="2387">
                  <c:v>4976.5838309999999</c:v>
                </c:pt>
                <c:pt idx="2388">
                  <c:v>5251.1702340000011</c:v>
                </c:pt>
                <c:pt idx="2389">
                  <c:v>6169.645759</c:v>
                </c:pt>
                <c:pt idx="2390">
                  <c:v>5311.1108670000003</c:v>
                </c:pt>
                <c:pt idx="2391">
                  <c:v>6147.826787</c:v>
                </c:pt>
                <c:pt idx="2392">
                  <c:v>6301.4901989999998</c:v>
                </c:pt>
                <c:pt idx="2393">
                  <c:v>5472.8605220000018</c:v>
                </c:pt>
                <c:pt idx="2394">
                  <c:v>4785.6044140000004</c:v>
                </c:pt>
                <c:pt idx="2395">
                  <c:v>5472.8605220000018</c:v>
                </c:pt>
                <c:pt idx="2396">
                  <c:v>7173.8344040000002</c:v>
                </c:pt>
                <c:pt idx="2397">
                  <c:v>6868.1073519999991</c:v>
                </c:pt>
                <c:pt idx="2398">
                  <c:v>5825.8399050000007</c:v>
                </c:pt>
                <c:pt idx="2399">
                  <c:v>5953.4447419999997</c:v>
                </c:pt>
                <c:pt idx="2400">
                  <c:v>5311.1108670000003</c:v>
                </c:pt>
                <c:pt idx="2401">
                  <c:v>6323.6195870000001</c:v>
                </c:pt>
                <c:pt idx="2402">
                  <c:v>6844.9053099999992</c:v>
                </c:pt>
                <c:pt idx="2403">
                  <c:v>6660.9053179999992</c:v>
                </c:pt>
                <c:pt idx="2404">
                  <c:v>7858.3635100000001</c:v>
                </c:pt>
                <c:pt idx="2405">
                  <c:v>7683.8788039999999</c:v>
                </c:pt>
                <c:pt idx="2406">
                  <c:v>7858.3635100000001</c:v>
                </c:pt>
                <c:pt idx="2407">
                  <c:v>6660.9053179999992</c:v>
                </c:pt>
                <c:pt idx="2408">
                  <c:v>6569.9805759999999</c:v>
                </c:pt>
                <c:pt idx="2409">
                  <c:v>7783.3096100000002</c:v>
                </c:pt>
                <c:pt idx="2410">
                  <c:v>7511.6339690000004</c:v>
                </c:pt>
                <c:pt idx="2411">
                  <c:v>7078.9521350000014</c:v>
                </c:pt>
                <c:pt idx="2412">
                  <c:v>6683.7483789999997</c:v>
                </c:pt>
                <c:pt idx="2413">
                  <c:v>7102.6048919999994</c:v>
                </c:pt>
                <c:pt idx="2414">
                  <c:v>6914.6463760000006</c:v>
                </c:pt>
                <c:pt idx="2415">
                  <c:v>7031.7821100000001</c:v>
                </c:pt>
                <c:pt idx="2416">
                  <c:v>7055.344548</c:v>
                </c:pt>
                <c:pt idx="2417">
                  <c:v>5741.6485140000004</c:v>
                </c:pt>
                <c:pt idx="2418">
                  <c:v>6412.5817210000005</c:v>
                </c:pt>
                <c:pt idx="2419">
                  <c:v>6592.6446810000007</c:v>
                </c:pt>
                <c:pt idx="2420">
                  <c:v>5513.7325900000005</c:v>
                </c:pt>
                <c:pt idx="2421">
                  <c:v>5534.2339519999996</c:v>
                </c:pt>
                <c:pt idx="2422">
                  <c:v>5073.6813640000009</c:v>
                </c:pt>
                <c:pt idx="2423">
                  <c:v>5054.1758800000007</c:v>
                </c:pt>
                <c:pt idx="2424">
                  <c:v>4580.4547569999986</c:v>
                </c:pt>
                <c:pt idx="2425">
                  <c:v>4823.4581360000002</c:v>
                </c:pt>
                <c:pt idx="2426">
                  <c:v>4899.678433</c:v>
                </c:pt>
                <c:pt idx="2427">
                  <c:v>4957.2931680000002</c:v>
                </c:pt>
                <c:pt idx="2428">
                  <c:v>4416.4226560000006</c:v>
                </c:pt>
                <c:pt idx="2429">
                  <c:v>4470.7195260000008</c:v>
                </c:pt>
                <c:pt idx="2430">
                  <c:v>4081.3295459999999</c:v>
                </c:pt>
                <c:pt idx="2431">
                  <c:v>4220.5766530000001</c:v>
                </c:pt>
                <c:pt idx="2432">
                  <c:v>4543.7070049999993</c:v>
                </c:pt>
                <c:pt idx="2433">
                  <c:v>3894.2193910000001</c:v>
                </c:pt>
                <c:pt idx="2434">
                  <c:v>3728.468539</c:v>
                </c:pt>
                <c:pt idx="2435">
                  <c:v>3630.9950210000002</c:v>
                </c:pt>
                <c:pt idx="2436">
                  <c:v>4785.6044140000004</c:v>
                </c:pt>
                <c:pt idx="2437">
                  <c:v>4880.5591920000006</c:v>
                </c:pt>
                <c:pt idx="2438">
                  <c:v>4434.4794019999999</c:v>
                </c:pt>
                <c:pt idx="2439">
                  <c:v>3630.9950210000002</c:v>
                </c:pt>
                <c:pt idx="2440">
                  <c:v>3630.9950210000002</c:v>
                </c:pt>
                <c:pt idx="2441">
                  <c:v>3121.1157430000003</c:v>
                </c:pt>
                <c:pt idx="2442">
                  <c:v>2847.4221580000003</c:v>
                </c:pt>
                <c:pt idx="2443">
                  <c:v>2628.0310850000001</c:v>
                </c:pt>
                <c:pt idx="2444">
                  <c:v>2444.2816049999997</c:v>
                </c:pt>
                <c:pt idx="2445">
                  <c:v>2268.1178989999999</c:v>
                </c:pt>
                <c:pt idx="2446">
                  <c:v>2087.6957520000005</c:v>
                </c:pt>
                <c:pt idx="2447">
                  <c:v>1994.9572580000001</c:v>
                </c:pt>
                <c:pt idx="2448">
                  <c:v>1893.50035</c:v>
                </c:pt>
                <c:pt idx="2449">
                  <c:v>1816.679061</c:v>
                </c:pt>
                <c:pt idx="2450">
                  <c:v>1816.679061</c:v>
                </c:pt>
                <c:pt idx="2451">
                  <c:v>1805.8531289999999</c:v>
                </c:pt>
                <c:pt idx="2452">
                  <c:v>1784.3123479999997</c:v>
                </c:pt>
                <c:pt idx="2453">
                  <c:v>1720.576333</c:v>
                </c:pt>
                <c:pt idx="2454">
                  <c:v>1784.3123479999997</c:v>
                </c:pt>
                <c:pt idx="2455">
                  <c:v>1904.6237409999999</c:v>
                </c:pt>
                <c:pt idx="2456">
                  <c:v>1678.8216649999999</c:v>
                </c:pt>
                <c:pt idx="2457">
                  <c:v>1587.0143289999999</c:v>
                </c:pt>
                <c:pt idx="2458">
                  <c:v>1488.4582770000002</c:v>
                </c:pt>
                <c:pt idx="2459">
                  <c:v>1440.5328279999999</c:v>
                </c:pt>
                <c:pt idx="2460">
                  <c:v>1365.7140730000001</c:v>
                </c:pt>
                <c:pt idx="2461">
                  <c:v>1320.1093339999998</c:v>
                </c:pt>
                <c:pt idx="2462">
                  <c:v>1266.551119</c:v>
                </c:pt>
                <c:pt idx="2463">
                  <c:v>1222.8869749999999</c:v>
                </c:pt>
                <c:pt idx="2464">
                  <c:v>1205.6665580000001</c:v>
                </c:pt>
                <c:pt idx="2465">
                  <c:v>1146.4933859999999</c:v>
                </c:pt>
                <c:pt idx="2466">
                  <c:v>1121.6542649999997</c:v>
                </c:pt>
                <c:pt idx="2467">
                  <c:v>1080.9464770000002</c:v>
                </c:pt>
                <c:pt idx="2468">
                  <c:v>1064.9042589999999</c:v>
                </c:pt>
                <c:pt idx="2469">
                  <c:v>1041.0981039999999</c:v>
                </c:pt>
                <c:pt idx="2470">
                  <c:v>1017.599657</c:v>
                </c:pt>
                <c:pt idx="2471">
                  <c:v>1033.231149</c:v>
                </c:pt>
                <c:pt idx="2472">
                  <c:v>994.40789699999993</c:v>
                </c:pt>
                <c:pt idx="2473">
                  <c:v>948.94033100000001</c:v>
                </c:pt>
                <c:pt idx="2474">
                  <c:v>956.43370400000003</c:v>
                </c:pt>
                <c:pt idx="2475">
                  <c:v>919.30377900000008</c:v>
                </c:pt>
                <c:pt idx="2476">
                  <c:v>979.11659899999984</c:v>
                </c:pt>
                <c:pt idx="2477">
                  <c:v>919.30377900000008</c:v>
                </c:pt>
                <c:pt idx="2478">
                  <c:v>883.01328000000001</c:v>
                </c:pt>
                <c:pt idx="2479">
                  <c:v>833.60747900000001</c:v>
                </c:pt>
                <c:pt idx="2480">
                  <c:v>847.55730799999992</c:v>
                </c:pt>
                <c:pt idx="2481">
                  <c:v>826.68223899999998</c:v>
                </c:pt>
                <c:pt idx="2482">
                  <c:v>819.79006200000003</c:v>
                </c:pt>
                <c:pt idx="2483">
                  <c:v>792.55118099999993</c:v>
                </c:pt>
                <c:pt idx="2484">
                  <c:v>746.14671599999997</c:v>
                </c:pt>
                <c:pt idx="2485">
                  <c:v>720.34741599999973</c:v>
                </c:pt>
                <c:pt idx="2486">
                  <c:v>701.33837200000005</c:v>
                </c:pt>
                <c:pt idx="2487">
                  <c:v>688.82715799999983</c:v>
                </c:pt>
                <c:pt idx="2488">
                  <c:v>682.61986999999999</c:v>
                </c:pt>
                <c:pt idx="2489">
                  <c:v>701.33837200000005</c:v>
                </c:pt>
                <c:pt idx="2490">
                  <c:v>688.82715799999983</c:v>
                </c:pt>
                <c:pt idx="2491">
                  <c:v>682.61986999999999</c:v>
                </c:pt>
                <c:pt idx="2492">
                  <c:v>670.30171799999994</c:v>
                </c:pt>
                <c:pt idx="2493">
                  <c:v>664.19077000000016</c:v>
                </c:pt>
                <c:pt idx="2494">
                  <c:v>658.11185</c:v>
                </c:pt>
                <c:pt idx="2495">
                  <c:v>646.04992299999992</c:v>
                </c:pt>
                <c:pt idx="2496">
                  <c:v>634.11559499999998</c:v>
                </c:pt>
                <c:pt idx="2497">
                  <c:v>622.30851999999993</c:v>
                </c:pt>
                <c:pt idx="2498">
                  <c:v>599.07473900000014</c:v>
                </c:pt>
                <c:pt idx="2499">
                  <c:v>587.647334</c:v>
                </c:pt>
                <c:pt idx="2500">
                  <c:v>581.98084900000003</c:v>
                </c:pt>
                <c:pt idx="2501">
                  <c:v>576.34578199999999</c:v>
                </c:pt>
                <c:pt idx="2502">
                  <c:v>570.74209099999996</c:v>
                </c:pt>
                <c:pt idx="2503">
                  <c:v>565.16972999999996</c:v>
                </c:pt>
                <c:pt idx="2504">
                  <c:v>559.62865399999998</c:v>
                </c:pt>
                <c:pt idx="2505">
                  <c:v>543.19269399999996</c:v>
                </c:pt>
                <c:pt idx="2506">
                  <c:v>537.77631300000007</c:v>
                </c:pt>
                <c:pt idx="2507">
                  <c:v>565.16972999999996</c:v>
                </c:pt>
                <c:pt idx="2508">
                  <c:v>485.31330000000003</c:v>
                </c:pt>
                <c:pt idx="2509">
                  <c:v>543.19269399999996</c:v>
                </c:pt>
                <c:pt idx="2510">
                  <c:v>548.64018199999998</c:v>
                </c:pt>
                <c:pt idx="2511">
                  <c:v>532.39099199999998</c:v>
                </c:pt>
                <c:pt idx="2512">
                  <c:v>521.7133500000001</c:v>
                </c:pt>
                <c:pt idx="2513">
                  <c:v>505.92870399999987</c:v>
                </c:pt>
                <c:pt idx="2514">
                  <c:v>505.92870399999987</c:v>
                </c:pt>
                <c:pt idx="2515">
                  <c:v>495.55961400000001</c:v>
                </c:pt>
                <c:pt idx="2516">
                  <c:v>490.42113299999988</c:v>
                </c:pt>
                <c:pt idx="2517">
                  <c:v>490.42113299999988</c:v>
                </c:pt>
                <c:pt idx="2518">
                  <c:v>485.31330000000003</c:v>
                </c:pt>
                <c:pt idx="2519">
                  <c:v>475.18938900000001</c:v>
                </c:pt>
                <c:pt idx="2520">
                  <c:v>475.18938900000001</c:v>
                </c:pt>
                <c:pt idx="2521">
                  <c:v>465.18750699999993</c:v>
                </c:pt>
                <c:pt idx="2522">
                  <c:v>465.18750699999993</c:v>
                </c:pt>
                <c:pt idx="2523">
                  <c:v>455.307276</c:v>
                </c:pt>
                <c:pt idx="2524">
                  <c:v>450.41266300000001</c:v>
                </c:pt>
                <c:pt idx="2525">
                  <c:v>445.54831999999993</c:v>
                </c:pt>
                <c:pt idx="2526">
                  <c:v>435.91025499999995</c:v>
                </c:pt>
                <c:pt idx="2527">
                  <c:v>431.13643699999994</c:v>
                </c:pt>
                <c:pt idx="2528">
                  <c:v>421.67899</c:v>
                </c:pt>
                <c:pt idx="2529">
                  <c:v>416.99526499999996</c:v>
                </c:pt>
                <c:pt idx="2530">
                  <c:v>407.71756499999992</c:v>
                </c:pt>
                <c:pt idx="2531">
                  <c:v>403.12349399999999</c:v>
                </c:pt>
                <c:pt idx="2532">
                  <c:v>398.55920900000001</c:v>
                </c:pt>
                <c:pt idx="2533">
                  <c:v>394.02466199999998</c:v>
                </c:pt>
                <c:pt idx="2534">
                  <c:v>389.51980400000002</c:v>
                </c:pt>
                <c:pt idx="2535">
                  <c:v>385.04458300000005</c:v>
                </c:pt>
                <c:pt idx="2536">
                  <c:v>380.59895199999994</c:v>
                </c:pt>
                <c:pt idx="2537">
                  <c:v>376.18286000000006</c:v>
                </c:pt>
                <c:pt idx="2538">
                  <c:v>376.18286000000006</c:v>
                </c:pt>
                <c:pt idx="2539">
                  <c:v>376.18286000000006</c:v>
                </c:pt>
                <c:pt idx="2540">
                  <c:v>367.43909199999996</c:v>
                </c:pt>
                <c:pt idx="2541">
                  <c:v>367.43909199999996</c:v>
                </c:pt>
                <c:pt idx="2542">
                  <c:v>358.81287700000001</c:v>
                </c:pt>
                <c:pt idx="2543">
                  <c:v>358.81287700000001</c:v>
                </c:pt>
                <c:pt idx="2544">
                  <c:v>354.54372599999999</c:v>
                </c:pt>
                <c:pt idx="2545">
                  <c:v>358.81287700000001</c:v>
                </c:pt>
                <c:pt idx="2546">
                  <c:v>371.79625599999997</c:v>
                </c:pt>
                <c:pt idx="2547">
                  <c:v>376.18286000000006</c:v>
                </c:pt>
                <c:pt idx="2548">
                  <c:v>376.18286000000006</c:v>
                </c:pt>
                <c:pt idx="2549">
                  <c:v>367.43909199999996</c:v>
                </c:pt>
                <c:pt idx="2550">
                  <c:v>363.11131599999993</c:v>
                </c:pt>
                <c:pt idx="2551">
                  <c:v>350.303811</c:v>
                </c:pt>
                <c:pt idx="2552">
                  <c:v>346.09308099999993</c:v>
                </c:pt>
                <c:pt idx="2553">
                  <c:v>341.91148500000003</c:v>
                </c:pt>
                <c:pt idx="2554">
                  <c:v>333.63548900000001</c:v>
                </c:pt>
                <c:pt idx="2555">
                  <c:v>329.54098499999998</c:v>
                </c:pt>
                <c:pt idx="2556">
                  <c:v>325.47540899999996</c:v>
                </c:pt>
                <c:pt idx="2557">
                  <c:v>321.43870699999991</c:v>
                </c:pt>
                <c:pt idx="2558">
                  <c:v>321.43870699999991</c:v>
                </c:pt>
                <c:pt idx="2559">
                  <c:v>313.45172099999996</c:v>
                </c:pt>
                <c:pt idx="2560">
                  <c:v>305.57960400000002</c:v>
                </c:pt>
                <c:pt idx="2561">
                  <c:v>305.57960400000002</c:v>
                </c:pt>
                <c:pt idx="2562">
                  <c:v>301.68648999999999</c:v>
                </c:pt>
                <c:pt idx="2563">
                  <c:v>297.82193399999994</c:v>
                </c:pt>
                <c:pt idx="2564">
                  <c:v>290.17828300000002</c:v>
                </c:pt>
                <c:pt idx="2565">
                  <c:v>286.39908000000008</c:v>
                </c:pt>
                <c:pt idx="2566">
                  <c:v>286.39908000000008</c:v>
                </c:pt>
                <c:pt idx="2567">
                  <c:v>286.39908000000008</c:v>
                </c:pt>
                <c:pt idx="2568">
                  <c:v>275.23131699999988</c:v>
                </c:pt>
                <c:pt idx="2569">
                  <c:v>275.23131699999988</c:v>
                </c:pt>
                <c:pt idx="2570">
                  <c:v>267.92713199999986</c:v>
                </c:pt>
                <c:pt idx="2571">
                  <c:v>264.31717200000003</c:v>
                </c:pt>
                <c:pt idx="2572">
                  <c:v>260.73522799999995</c:v>
                </c:pt>
                <c:pt idx="2573">
                  <c:v>271.56516199999999</c:v>
                </c:pt>
                <c:pt idx="2574">
                  <c:v>282.64822099999998</c:v>
                </c:pt>
                <c:pt idx="2575">
                  <c:v>275.23131699999988</c:v>
                </c:pt>
                <c:pt idx="2576">
                  <c:v>271.56516199999999</c:v>
                </c:pt>
                <c:pt idx="2577">
                  <c:v>264.31717200000003</c:v>
                </c:pt>
                <c:pt idx="2578">
                  <c:v>267.92713199999986</c:v>
                </c:pt>
                <c:pt idx="2579">
                  <c:v>267.92713199999986</c:v>
                </c:pt>
                <c:pt idx="2580">
                  <c:v>267.92713199999986</c:v>
                </c:pt>
                <c:pt idx="2581">
                  <c:v>267.92713199999986</c:v>
                </c:pt>
                <c:pt idx="2582">
                  <c:v>257.181242</c:v>
                </c:pt>
                <c:pt idx="2583">
                  <c:v>257.181242</c:v>
                </c:pt>
                <c:pt idx="2584">
                  <c:v>253.65516099999999</c:v>
                </c:pt>
                <c:pt idx="2585">
                  <c:v>250.15692700000002</c:v>
                </c:pt>
                <c:pt idx="2586">
                  <c:v>250.15692700000002</c:v>
                </c:pt>
                <c:pt idx="2587">
                  <c:v>246.686485</c:v>
                </c:pt>
                <c:pt idx="2588">
                  <c:v>246.686485</c:v>
                </c:pt>
                <c:pt idx="2589">
                  <c:v>243.24377799999996</c:v>
                </c:pt>
                <c:pt idx="2590">
                  <c:v>236.44134300000002</c:v>
                </c:pt>
                <c:pt idx="2591">
                  <c:v>236.44134300000002</c:v>
                </c:pt>
                <c:pt idx="2592">
                  <c:v>236.44134300000002</c:v>
                </c:pt>
                <c:pt idx="2593">
                  <c:v>236.44134300000002</c:v>
                </c:pt>
                <c:pt idx="2594">
                  <c:v>233.081502</c:v>
                </c:pt>
                <c:pt idx="2595">
                  <c:v>253.65516099999999</c:v>
                </c:pt>
                <c:pt idx="2596">
                  <c:v>250.15692700000002</c:v>
                </c:pt>
                <c:pt idx="2597">
                  <c:v>246.686485</c:v>
                </c:pt>
                <c:pt idx="2598">
                  <c:v>243.24377799999996</c:v>
                </c:pt>
                <c:pt idx="2599">
                  <c:v>243.24377799999996</c:v>
                </c:pt>
                <c:pt idx="2600">
                  <c:v>239.82875000000001</c:v>
                </c:pt>
                <c:pt idx="2601">
                  <c:v>236.44134300000002</c:v>
                </c:pt>
                <c:pt idx="2602">
                  <c:v>233.081502</c:v>
                </c:pt>
                <c:pt idx="2603">
                  <c:v>233.081502</c:v>
                </c:pt>
                <c:pt idx="2604">
                  <c:v>229.74916799999997</c:v>
                </c:pt>
                <c:pt idx="2605">
                  <c:v>226.44428499999998</c:v>
                </c:pt>
                <c:pt idx="2606">
                  <c:v>226.44428499999998</c:v>
                </c:pt>
                <c:pt idx="2607">
                  <c:v>229.74916799999997</c:v>
                </c:pt>
                <c:pt idx="2608">
                  <c:v>226.44428499999998</c:v>
                </c:pt>
                <c:pt idx="2609">
                  <c:v>243.24377799999996</c:v>
                </c:pt>
                <c:pt idx="2610">
                  <c:v>243.24377799999996</c:v>
                </c:pt>
                <c:pt idx="2611">
                  <c:v>239.82875000000001</c:v>
                </c:pt>
                <c:pt idx="2612">
                  <c:v>236.44134300000002</c:v>
                </c:pt>
                <c:pt idx="2613">
                  <c:v>233.081502</c:v>
                </c:pt>
                <c:pt idx="2614">
                  <c:v>229.74916799999997</c:v>
                </c:pt>
                <c:pt idx="2615">
                  <c:v>229.74916799999997</c:v>
                </c:pt>
                <c:pt idx="2616">
                  <c:v>229.74916799999997</c:v>
                </c:pt>
                <c:pt idx="2617">
                  <c:v>223.16679299999998</c:v>
                </c:pt>
                <c:pt idx="2618">
                  <c:v>223.16679299999998</c:v>
                </c:pt>
                <c:pt idx="2619">
                  <c:v>229.74916799999997</c:v>
                </c:pt>
                <c:pt idx="2620">
                  <c:v>226.44428499999998</c:v>
                </c:pt>
                <c:pt idx="2621">
                  <c:v>226.44428499999998</c:v>
                </c:pt>
                <c:pt idx="2622">
                  <c:v>229.74916799999997</c:v>
                </c:pt>
                <c:pt idx="2623">
                  <c:v>233.081502</c:v>
                </c:pt>
                <c:pt idx="2624">
                  <c:v>243.24377799999996</c:v>
                </c:pt>
                <c:pt idx="2625">
                  <c:v>236.44134300000002</c:v>
                </c:pt>
                <c:pt idx="2626">
                  <c:v>243.24377799999996</c:v>
                </c:pt>
                <c:pt idx="2627">
                  <c:v>257.181242</c:v>
                </c:pt>
                <c:pt idx="2628">
                  <c:v>267.92713199999986</c:v>
                </c:pt>
                <c:pt idx="2629">
                  <c:v>286.39908000000008</c:v>
                </c:pt>
                <c:pt idx="2630">
                  <c:v>329.54098499999998</c:v>
                </c:pt>
                <c:pt idx="2631">
                  <c:v>385.04458300000005</c:v>
                </c:pt>
                <c:pt idx="2632">
                  <c:v>593.34528299999988</c:v>
                </c:pt>
                <c:pt idx="2633">
                  <c:v>495.55961400000001</c:v>
                </c:pt>
                <c:pt idx="2634">
                  <c:v>412.34147300000001</c:v>
                </c:pt>
                <c:pt idx="2635">
                  <c:v>403.12349399999999</c:v>
                </c:pt>
                <c:pt idx="2636">
                  <c:v>389.51980400000002</c:v>
                </c:pt>
                <c:pt idx="2637">
                  <c:v>358.81287700000001</c:v>
                </c:pt>
                <c:pt idx="2638">
                  <c:v>341.91148500000003</c:v>
                </c:pt>
                <c:pt idx="2639">
                  <c:v>333.63548900000001</c:v>
                </c:pt>
                <c:pt idx="2640">
                  <c:v>321.43870699999991</c:v>
                </c:pt>
                <c:pt idx="2641">
                  <c:v>321.43870699999991</c:v>
                </c:pt>
                <c:pt idx="2642">
                  <c:v>309.50132999999994</c:v>
                </c:pt>
                <c:pt idx="2643">
                  <c:v>329.54098499999998</c:v>
                </c:pt>
                <c:pt idx="2644">
                  <c:v>371.79625599999997</c:v>
                </c:pt>
                <c:pt idx="2645">
                  <c:v>337.75897099999992</c:v>
                </c:pt>
                <c:pt idx="2646">
                  <c:v>313.45172099999996</c:v>
                </c:pt>
                <c:pt idx="2647">
                  <c:v>371.79625599999997</c:v>
                </c:pt>
                <c:pt idx="2648">
                  <c:v>363.11131599999993</c:v>
                </c:pt>
                <c:pt idx="2649">
                  <c:v>403.12349399999999</c:v>
                </c:pt>
                <c:pt idx="2650">
                  <c:v>412.34147300000001</c:v>
                </c:pt>
                <c:pt idx="2651">
                  <c:v>610.62835099999995</c:v>
                </c:pt>
                <c:pt idx="2652">
                  <c:v>688.82715799999983</c:v>
                </c:pt>
                <c:pt idx="2653">
                  <c:v>688.82715799999983</c:v>
                </c:pt>
                <c:pt idx="2654">
                  <c:v>759.24164599999983</c:v>
                </c:pt>
                <c:pt idx="2655">
                  <c:v>746.14671599999997</c:v>
                </c:pt>
                <c:pt idx="2656">
                  <c:v>792.55118099999993</c:v>
                </c:pt>
                <c:pt idx="2657">
                  <c:v>772.46720299999981</c:v>
                </c:pt>
                <c:pt idx="2658">
                  <c:v>779.12906899999996</c:v>
                </c:pt>
                <c:pt idx="2659">
                  <c:v>806.10473700000011</c:v>
                </c:pt>
                <c:pt idx="2660">
                  <c:v>1064.9042589999999</c:v>
                </c:pt>
                <c:pt idx="2661">
                  <c:v>904.68712099999993</c:v>
                </c:pt>
                <c:pt idx="2662">
                  <c:v>1064.9042589999999</c:v>
                </c:pt>
                <c:pt idx="2663">
                  <c:v>812.93090899999993</c:v>
                </c:pt>
                <c:pt idx="2664">
                  <c:v>785.823714</c:v>
                </c:pt>
                <c:pt idx="2665">
                  <c:v>897.42906099999993</c:v>
                </c:pt>
                <c:pt idx="2666">
                  <c:v>759.24164599999983</c:v>
                </c:pt>
                <c:pt idx="2667">
                  <c:v>695.06664499999988</c:v>
                </c:pt>
                <c:pt idx="2668">
                  <c:v>640.06683099999998</c:v>
                </c:pt>
                <c:pt idx="2669">
                  <c:v>640.06683099999998</c:v>
                </c:pt>
                <c:pt idx="2670">
                  <c:v>664.19077000000016</c:v>
                </c:pt>
                <c:pt idx="2671">
                  <c:v>670.30171799999994</c:v>
                </c:pt>
                <c:pt idx="2672">
                  <c:v>765.838075</c:v>
                </c:pt>
                <c:pt idx="2673">
                  <c:v>1033.231149</c:v>
                </c:pt>
                <c:pt idx="2674">
                  <c:v>868.73102399999993</c:v>
                </c:pt>
                <c:pt idx="2675">
                  <c:v>956.43370400000003</c:v>
                </c:pt>
                <c:pt idx="2676">
                  <c:v>948.94033100000001</c:v>
                </c:pt>
                <c:pt idx="2677">
                  <c:v>986.74528599999996</c:v>
                </c:pt>
                <c:pt idx="2678">
                  <c:v>994.40789699999993</c:v>
                </c:pt>
                <c:pt idx="2679">
                  <c:v>1056.9346210000001</c:v>
                </c:pt>
                <c:pt idx="2680">
                  <c:v>1171.6445550000001</c:v>
                </c:pt>
                <c:pt idx="2681">
                  <c:v>1587.0143289999999</c:v>
                </c:pt>
                <c:pt idx="2682">
                  <c:v>1637.6533589999997</c:v>
                </c:pt>
                <c:pt idx="2683">
                  <c:v>1431.0554</c:v>
                </c:pt>
                <c:pt idx="2684">
                  <c:v>1338.244815</c:v>
                </c:pt>
                <c:pt idx="2685">
                  <c:v>1440.5328279999999</c:v>
                </c:pt>
                <c:pt idx="2686">
                  <c:v>1402.837822</c:v>
                </c:pt>
                <c:pt idx="2687">
                  <c:v>1517.6454229999997</c:v>
                </c:pt>
                <c:pt idx="2688">
                  <c:v>1762.9194610000002</c:v>
                </c:pt>
                <c:pt idx="2689">
                  <c:v>2134.9718510000002</c:v>
                </c:pt>
                <c:pt idx="2690">
                  <c:v>1827.5420630000001</c:v>
                </c:pt>
                <c:pt idx="2691">
                  <c:v>1658.1643479999996</c:v>
                </c:pt>
                <c:pt idx="2692">
                  <c:v>1478.801299</c:v>
                </c:pt>
                <c:pt idx="2693">
                  <c:v>1320.1093339999998</c:v>
                </c:pt>
                <c:pt idx="2694">
                  <c:v>1384.2046789999999</c:v>
                </c:pt>
                <c:pt idx="2695">
                  <c:v>1838.442168</c:v>
                </c:pt>
                <c:pt idx="2696">
                  <c:v>2006.4177190000003</c:v>
                </c:pt>
                <c:pt idx="2697">
                  <c:v>2367.8587459999999</c:v>
                </c:pt>
                <c:pt idx="2698">
                  <c:v>2305.2327500000001</c:v>
                </c:pt>
                <c:pt idx="2699">
                  <c:v>2017.9157890000001</c:v>
                </c:pt>
                <c:pt idx="2700">
                  <c:v>2574.7524609999996</c:v>
                </c:pt>
                <c:pt idx="2701">
                  <c:v>2194.9210830000002</c:v>
                </c:pt>
                <c:pt idx="2702">
                  <c:v>1983.534375</c:v>
                </c:pt>
                <c:pt idx="2703">
                  <c:v>1904.6237409999999</c:v>
                </c:pt>
                <c:pt idx="2704">
                  <c:v>1699.6255720000001</c:v>
                </c:pt>
                <c:pt idx="2705">
                  <c:v>1731.1068660000001</c:v>
                </c:pt>
                <c:pt idx="2706">
                  <c:v>1838.442168</c:v>
                </c:pt>
                <c:pt idx="2707">
                  <c:v>1816.679061</c:v>
                </c:pt>
                <c:pt idx="2708">
                  <c:v>1668.4746990000001</c:v>
                </c:pt>
                <c:pt idx="2709">
                  <c:v>1421.613779</c:v>
                </c:pt>
                <c:pt idx="2710">
                  <c:v>1478.801299</c:v>
                </c:pt>
                <c:pt idx="2711">
                  <c:v>1784.3123479999997</c:v>
                </c:pt>
                <c:pt idx="2712">
                  <c:v>1893.50035</c:v>
                </c:pt>
                <c:pt idx="2713">
                  <c:v>1882.4142529999999</c:v>
                </c:pt>
                <c:pt idx="2714">
                  <c:v>2111.2580239999998</c:v>
                </c:pt>
                <c:pt idx="2715">
                  <c:v>2170.8272940000002</c:v>
                </c:pt>
                <c:pt idx="2716">
                  <c:v>2111.2580239999998</c:v>
                </c:pt>
                <c:pt idx="2717">
                  <c:v>2111.2580239999998</c:v>
                </c:pt>
                <c:pt idx="2718">
                  <c:v>2695.5096330000001</c:v>
                </c:pt>
                <c:pt idx="2719">
                  <c:v>2791.629226</c:v>
                </c:pt>
                <c:pt idx="2720">
                  <c:v>3047.6952919999999</c:v>
                </c:pt>
                <c:pt idx="2721">
                  <c:v>3679.5469489999996</c:v>
                </c:pt>
                <c:pt idx="2722">
                  <c:v>3961.6778509999999</c:v>
                </c:pt>
                <c:pt idx="2723">
                  <c:v>3033.1312060000005</c:v>
                </c:pt>
                <c:pt idx="2724">
                  <c:v>3165.6490279999998</c:v>
                </c:pt>
                <c:pt idx="2725">
                  <c:v>3810.8279240000002</c:v>
                </c:pt>
                <c:pt idx="2726">
                  <c:v>3995.6560789999999</c:v>
                </c:pt>
                <c:pt idx="2727">
                  <c:v>3911.0218209999998</c:v>
                </c:pt>
                <c:pt idx="2728">
                  <c:v>3877.4583750000002</c:v>
                </c:pt>
                <c:pt idx="2729">
                  <c:v>5211.4261120000001</c:v>
                </c:pt>
                <c:pt idx="2730">
                  <c:v>5132.4561280000007</c:v>
                </c:pt>
                <c:pt idx="2731">
                  <c:v>4918.840494</c:v>
                </c:pt>
                <c:pt idx="2732">
                  <c:v>5331.1776929999996</c:v>
                </c:pt>
                <c:pt idx="2733">
                  <c:v>5720.7102670000004</c:v>
                </c:pt>
                <c:pt idx="2734">
                  <c:v>7173.8344040000002</c:v>
                </c:pt>
                <c:pt idx="2735">
                  <c:v>6914.6463760000006</c:v>
                </c:pt>
                <c:pt idx="2736">
                  <c:v>6479.7707659999996</c:v>
                </c:pt>
                <c:pt idx="2737">
                  <c:v>7150.0460050000002</c:v>
                </c:pt>
                <c:pt idx="2738">
                  <c:v>7585.1793849999995</c:v>
                </c:pt>
                <c:pt idx="2739">
                  <c:v>7984.3708499999993</c:v>
                </c:pt>
                <c:pt idx="2740">
                  <c:v>8421.4074579999997</c:v>
                </c:pt>
                <c:pt idx="2741">
                  <c:v>7126.3028410000006</c:v>
                </c:pt>
                <c:pt idx="2742">
                  <c:v>6524.7863939999997</c:v>
                </c:pt>
                <c:pt idx="2743">
                  <c:v>6104.3215850000015</c:v>
                </c:pt>
                <c:pt idx="2744">
                  <c:v>6660.9053179999992</c:v>
                </c:pt>
                <c:pt idx="2745">
                  <c:v>7908.6287140000004</c:v>
                </c:pt>
                <c:pt idx="2746">
                  <c:v>7783.3096100000002</c:v>
                </c:pt>
                <c:pt idx="2747">
                  <c:v>6775.5687949999992</c:v>
                </c:pt>
                <c:pt idx="2748">
                  <c:v>7536.1035179999999</c:v>
                </c:pt>
                <c:pt idx="2749">
                  <c:v>7733.5026980000002</c:v>
                </c:pt>
                <c:pt idx="2750">
                  <c:v>7341.6216410000015</c:v>
                </c:pt>
                <c:pt idx="2751">
                  <c:v>7126.3028410000006</c:v>
                </c:pt>
                <c:pt idx="2752">
                  <c:v>6821.7482179999997</c:v>
                </c:pt>
                <c:pt idx="2753">
                  <c:v>8162.7123420000007</c:v>
                </c:pt>
                <c:pt idx="2754">
                  <c:v>7008.2647979999992</c:v>
                </c:pt>
                <c:pt idx="2755">
                  <c:v>7609.7857469999999</c:v>
                </c:pt>
                <c:pt idx="2756">
                  <c:v>8265.6358319999981</c:v>
                </c:pt>
                <c:pt idx="2757">
                  <c:v>8265.6358319999981</c:v>
                </c:pt>
                <c:pt idx="2758">
                  <c:v>6775.5687949999992</c:v>
                </c:pt>
                <c:pt idx="2759">
                  <c:v>6798.6360540000005</c:v>
                </c:pt>
                <c:pt idx="2760">
                  <c:v>6752.5464210000009</c:v>
                </c:pt>
                <c:pt idx="2761">
                  <c:v>6868.1073519999991</c:v>
                </c:pt>
                <c:pt idx="2762">
                  <c:v>6569.9805759999999</c:v>
                </c:pt>
                <c:pt idx="2763">
                  <c:v>6434.933512999999</c:v>
                </c:pt>
                <c:pt idx="2764">
                  <c:v>5825.8399050000007</c:v>
                </c:pt>
                <c:pt idx="2765">
                  <c:v>7055.344548</c:v>
                </c:pt>
                <c:pt idx="2766">
                  <c:v>6104.3215850000015</c:v>
                </c:pt>
                <c:pt idx="2767">
                  <c:v>6301.4901989999998</c:v>
                </c:pt>
                <c:pt idx="2768">
                  <c:v>6434.933512999999</c:v>
                </c:pt>
                <c:pt idx="2769">
                  <c:v>5231.2765589999999</c:v>
                </c:pt>
                <c:pt idx="2770">
                  <c:v>5132.4561280000007</c:v>
                </c:pt>
                <c:pt idx="2771">
                  <c:v>5152.1339010000002</c:v>
                </c:pt>
                <c:pt idx="2772">
                  <c:v>5452.4897679999995</c:v>
                </c:pt>
                <c:pt idx="2773">
                  <c:v>6104.3215850000015</c:v>
                </c:pt>
                <c:pt idx="2774">
                  <c:v>5331.1776929999996</c:v>
                </c:pt>
                <c:pt idx="2775">
                  <c:v>6017.8414979999998</c:v>
                </c:pt>
                <c:pt idx="2776">
                  <c:v>5554.7788969999983</c:v>
                </c:pt>
                <c:pt idx="2777">
                  <c:v>5720.7102670000004</c:v>
                </c:pt>
                <c:pt idx="2778">
                  <c:v>5291.087364</c:v>
                </c:pt>
                <c:pt idx="2779">
                  <c:v>5034.7134099999994</c:v>
                </c:pt>
                <c:pt idx="2780">
                  <c:v>5132.4561280000007</c:v>
                </c:pt>
                <c:pt idx="2781">
                  <c:v>4880.5591920000006</c:v>
                </c:pt>
                <c:pt idx="2782">
                  <c:v>5291.087364</c:v>
                </c:pt>
                <c:pt idx="2783">
                  <c:v>5231.2765589999999</c:v>
                </c:pt>
                <c:pt idx="2784">
                  <c:v>4673.0666010000014</c:v>
                </c:pt>
                <c:pt idx="2785">
                  <c:v>4115.8906320000015</c:v>
                </c:pt>
                <c:pt idx="2786">
                  <c:v>3744.8580059999999</c:v>
                </c:pt>
                <c:pt idx="2787">
                  <c:v>3695.8130370000008</c:v>
                </c:pt>
                <c:pt idx="2788">
                  <c:v>3961.6778509999999</c:v>
                </c:pt>
                <c:pt idx="2789">
                  <c:v>3456.122406</c:v>
                </c:pt>
                <c:pt idx="2790">
                  <c:v>3487.5500710000001</c:v>
                </c:pt>
                <c:pt idx="2791">
                  <c:v>3877.4583750000002</c:v>
                </c:pt>
                <c:pt idx="2792">
                  <c:v>4185.5139810000001</c:v>
                </c:pt>
                <c:pt idx="2793">
                  <c:v>3519.1407570000001</c:v>
                </c:pt>
                <c:pt idx="2794">
                  <c:v>3106.3515570000009</c:v>
                </c:pt>
                <c:pt idx="2795">
                  <c:v>3440.4696389999999</c:v>
                </c:pt>
                <c:pt idx="2796">
                  <c:v>3519.1407570000001</c:v>
                </c:pt>
                <c:pt idx="2797">
                  <c:v>3424.8575470000005</c:v>
                </c:pt>
                <c:pt idx="2798">
                  <c:v>2903.8482370000002</c:v>
                </c:pt>
                <c:pt idx="2799">
                  <c:v>2681.9355230000006</c:v>
                </c:pt>
                <c:pt idx="2800">
                  <c:v>2457.1540380000001</c:v>
                </c:pt>
                <c:pt idx="2801">
                  <c:v>2614.6528320000002</c:v>
                </c:pt>
                <c:pt idx="2802">
                  <c:v>2791.629226</c:v>
                </c:pt>
                <c:pt idx="2803">
                  <c:v>2805.5182009999999</c:v>
                </c:pt>
                <c:pt idx="2804">
                  <c:v>2305.2327500000001</c:v>
                </c:pt>
                <c:pt idx="2805">
                  <c:v>2158.8374780000004</c:v>
                </c:pt>
                <c:pt idx="2806">
                  <c:v>2006.4177190000003</c:v>
                </c:pt>
                <c:pt idx="2807">
                  <c:v>1904.6237409999999</c:v>
                </c:pt>
                <c:pt idx="2808">
                  <c:v>1816.679061</c:v>
                </c:pt>
                <c:pt idx="2809">
                  <c:v>1795.0642349999998</c:v>
                </c:pt>
                <c:pt idx="2810">
                  <c:v>1805.8531289999999</c:v>
                </c:pt>
                <c:pt idx="2811">
                  <c:v>1904.6237409999999</c:v>
                </c:pt>
                <c:pt idx="2812">
                  <c:v>1827.5420630000001</c:v>
                </c:pt>
                <c:pt idx="2813">
                  <c:v>1816.679061</c:v>
                </c:pt>
                <c:pt idx="2814">
                  <c:v>1762.9194610000002</c:v>
                </c:pt>
                <c:pt idx="2815">
                  <c:v>1658.1643479999996</c:v>
                </c:pt>
                <c:pt idx="2816">
                  <c:v>1576.9957050000003</c:v>
                </c:pt>
                <c:pt idx="2817">
                  <c:v>1498.1512679999998</c:v>
                </c:pt>
                <c:pt idx="2818">
                  <c:v>1440.5328279999999</c:v>
                </c:pt>
                <c:pt idx="2819">
                  <c:v>1374.9415760000002</c:v>
                </c:pt>
                <c:pt idx="2820">
                  <c:v>1302.115413</c:v>
                </c:pt>
                <c:pt idx="2821">
                  <c:v>1266.551119</c:v>
                </c:pt>
                <c:pt idx="2822">
                  <c:v>1257.7480780000001</c:v>
                </c:pt>
                <c:pt idx="2823">
                  <c:v>1302.115413</c:v>
                </c:pt>
                <c:pt idx="2824">
                  <c:v>1266.551119</c:v>
                </c:pt>
                <c:pt idx="2825">
                  <c:v>1275.3893369999998</c:v>
                </c:pt>
                <c:pt idx="2826">
                  <c:v>1257.7480780000001</c:v>
                </c:pt>
                <c:pt idx="2827">
                  <c:v>1293.1714489999995</c:v>
                </c:pt>
                <c:pt idx="2828">
                  <c:v>1302.115413</c:v>
                </c:pt>
                <c:pt idx="2829">
                  <c:v>1311.0946959999999</c:v>
                </c:pt>
                <c:pt idx="2830">
                  <c:v>1412.2079309999999</c:v>
                </c:pt>
                <c:pt idx="2831">
                  <c:v>1374.9415760000002</c:v>
                </c:pt>
                <c:pt idx="2832">
                  <c:v>1412.2079309999999</c:v>
                </c:pt>
                <c:pt idx="2833">
                  <c:v>1459.5952439999999</c:v>
                </c:pt>
                <c:pt idx="2834">
                  <c:v>1658.1643479999996</c:v>
                </c:pt>
                <c:pt idx="2835">
                  <c:v>1731.1068660000001</c:v>
                </c:pt>
                <c:pt idx="2836">
                  <c:v>1784.3123479999997</c:v>
                </c:pt>
                <c:pt idx="2837">
                  <c:v>1699.6255720000001</c:v>
                </c:pt>
                <c:pt idx="2838">
                  <c:v>1972.1490389999997</c:v>
                </c:pt>
                <c:pt idx="2839">
                  <c:v>1752.278397</c:v>
                </c:pt>
                <c:pt idx="2840">
                  <c:v>1904.6237409999999</c:v>
                </c:pt>
                <c:pt idx="2841">
                  <c:v>1668.4746990000001</c:v>
                </c:pt>
                <c:pt idx="2842">
                  <c:v>1537.2840339999998</c:v>
                </c:pt>
                <c:pt idx="2843">
                  <c:v>1450.046098</c:v>
                </c:pt>
                <c:pt idx="2844">
                  <c:v>1105.267722</c:v>
                </c:pt>
                <c:pt idx="2845">
                  <c:v>1240.2473849999999</c:v>
                </c:pt>
                <c:pt idx="2846">
                  <c:v>1171.6445550000001</c:v>
                </c:pt>
                <c:pt idx="2847">
                  <c:v>1105.267722</c:v>
                </c:pt>
                <c:pt idx="2848">
                  <c:v>1056.9346210000001</c:v>
                </c:pt>
                <c:pt idx="2849">
                  <c:v>1017.599657</c:v>
                </c:pt>
                <c:pt idx="2850">
                  <c:v>986.74528599999996</c:v>
                </c:pt>
                <c:pt idx="2851">
                  <c:v>948.94033100000001</c:v>
                </c:pt>
                <c:pt idx="2852">
                  <c:v>911.97868100000005</c:v>
                </c:pt>
                <c:pt idx="2853">
                  <c:v>883.01328000000001</c:v>
                </c:pt>
                <c:pt idx="2854">
                  <c:v>854.58197700000005</c:v>
                </c:pt>
                <c:pt idx="2855">
                  <c:v>826.68223899999998</c:v>
                </c:pt>
                <c:pt idx="2856">
                  <c:v>806.10473700000011</c:v>
                </c:pt>
                <c:pt idx="2857">
                  <c:v>785.823714</c:v>
                </c:pt>
                <c:pt idx="2858">
                  <c:v>772.46720299999981</c:v>
                </c:pt>
                <c:pt idx="2859">
                  <c:v>759.24164599999983</c:v>
                </c:pt>
                <c:pt idx="2860">
                  <c:v>752.67787300000009</c:v>
                </c:pt>
                <c:pt idx="2861">
                  <c:v>739.64813300000003</c:v>
                </c:pt>
                <c:pt idx="2862">
                  <c:v>726.74852499999997</c:v>
                </c:pt>
                <c:pt idx="2863">
                  <c:v>720.34741599999973</c:v>
                </c:pt>
                <c:pt idx="2864">
                  <c:v>701.33837200000005</c:v>
                </c:pt>
                <c:pt idx="2865">
                  <c:v>682.61986999999999</c:v>
                </c:pt>
                <c:pt idx="2866">
                  <c:v>670.30171799999994</c:v>
                </c:pt>
                <c:pt idx="2867">
                  <c:v>670.30171799999994</c:v>
                </c:pt>
                <c:pt idx="2868">
                  <c:v>658.11185</c:v>
                </c:pt>
                <c:pt idx="2869">
                  <c:v>646.04992299999992</c:v>
                </c:pt>
                <c:pt idx="2870">
                  <c:v>634.11559499999998</c:v>
                </c:pt>
                <c:pt idx="2871">
                  <c:v>616.45259399999986</c:v>
                </c:pt>
                <c:pt idx="2872">
                  <c:v>599.07473900000014</c:v>
                </c:pt>
                <c:pt idx="2873">
                  <c:v>593.34528299999988</c:v>
                </c:pt>
                <c:pt idx="2874">
                  <c:v>587.647334</c:v>
                </c:pt>
                <c:pt idx="2875">
                  <c:v>581.98084900000003</c:v>
                </c:pt>
                <c:pt idx="2876">
                  <c:v>576.34578199999999</c:v>
                </c:pt>
                <c:pt idx="2877">
                  <c:v>570.74209099999996</c:v>
                </c:pt>
                <c:pt idx="2878">
                  <c:v>543.19269399999996</c:v>
                </c:pt>
                <c:pt idx="2879">
                  <c:v>521.7133500000001</c:v>
                </c:pt>
                <c:pt idx="2880">
                  <c:v>527.03668599999992</c:v>
                </c:pt>
                <c:pt idx="2881">
                  <c:v>511.15940500000005</c:v>
                </c:pt>
                <c:pt idx="2882">
                  <c:v>505.92870399999987</c:v>
                </c:pt>
                <c:pt idx="2883">
                  <c:v>495.55961400000001</c:v>
                </c:pt>
                <c:pt idx="2884">
                  <c:v>490.42113299999988</c:v>
                </c:pt>
                <c:pt idx="2885">
                  <c:v>485.31330000000003</c:v>
                </c:pt>
                <c:pt idx="2886">
                  <c:v>480.23606699999993</c:v>
                </c:pt>
                <c:pt idx="2887">
                  <c:v>470.17321799999996</c:v>
                </c:pt>
                <c:pt idx="2888">
                  <c:v>465.18750699999993</c:v>
                </c:pt>
                <c:pt idx="2889">
                  <c:v>485.31330000000003</c:v>
                </c:pt>
                <c:pt idx="2890">
                  <c:v>480.23606699999993</c:v>
                </c:pt>
                <c:pt idx="2891">
                  <c:v>470.17321799999996</c:v>
                </c:pt>
                <c:pt idx="2892">
                  <c:v>421.67899</c:v>
                </c:pt>
                <c:pt idx="2893">
                  <c:v>435.91025499999995</c:v>
                </c:pt>
                <c:pt idx="2894">
                  <c:v>412.34147300000001</c:v>
                </c:pt>
                <c:pt idx="2895">
                  <c:v>445.54831999999993</c:v>
                </c:pt>
                <c:pt idx="2896">
                  <c:v>450.41266300000001</c:v>
                </c:pt>
                <c:pt idx="2897">
                  <c:v>445.54831999999993</c:v>
                </c:pt>
                <c:pt idx="2898">
                  <c:v>435.91025499999995</c:v>
                </c:pt>
                <c:pt idx="2899">
                  <c:v>431.13643699999994</c:v>
                </c:pt>
                <c:pt idx="2900">
                  <c:v>398.55920900000001</c:v>
                </c:pt>
                <c:pt idx="2901">
                  <c:v>421.67899</c:v>
                </c:pt>
                <c:pt idx="2902">
                  <c:v>426.392698</c:v>
                </c:pt>
                <c:pt idx="2903">
                  <c:v>407.71756499999992</c:v>
                </c:pt>
                <c:pt idx="2904">
                  <c:v>394.02466199999998</c:v>
                </c:pt>
                <c:pt idx="2905">
                  <c:v>389.51980400000002</c:v>
                </c:pt>
                <c:pt idx="2906">
                  <c:v>394.02466199999998</c:v>
                </c:pt>
                <c:pt idx="2907">
                  <c:v>389.51980400000002</c:v>
                </c:pt>
                <c:pt idx="2908">
                  <c:v>394.02466199999998</c:v>
                </c:pt>
                <c:pt idx="2909">
                  <c:v>389.51980400000002</c:v>
                </c:pt>
                <c:pt idx="2910">
                  <c:v>385.04458300000005</c:v>
                </c:pt>
                <c:pt idx="2911">
                  <c:v>380.59895199999994</c:v>
                </c:pt>
                <c:pt idx="2912">
                  <c:v>376.18286000000006</c:v>
                </c:pt>
                <c:pt idx="2913">
                  <c:v>376.18286000000006</c:v>
                </c:pt>
                <c:pt idx="2914">
                  <c:v>371.79625599999997</c:v>
                </c:pt>
                <c:pt idx="2915">
                  <c:v>376.18286000000006</c:v>
                </c:pt>
                <c:pt idx="2916">
                  <c:v>371.79625599999997</c:v>
                </c:pt>
                <c:pt idx="2917">
                  <c:v>371.79625599999997</c:v>
                </c:pt>
                <c:pt idx="2918">
                  <c:v>363.11131599999993</c:v>
                </c:pt>
                <c:pt idx="2919">
                  <c:v>363.11131599999993</c:v>
                </c:pt>
                <c:pt idx="2920">
                  <c:v>367.43909199999996</c:v>
                </c:pt>
                <c:pt idx="2921">
                  <c:v>363.11131599999993</c:v>
                </c:pt>
                <c:pt idx="2922">
                  <c:v>358.81287700000001</c:v>
                </c:pt>
                <c:pt idx="2923">
                  <c:v>358.81287700000001</c:v>
                </c:pt>
                <c:pt idx="2924">
                  <c:v>358.81287700000001</c:v>
                </c:pt>
                <c:pt idx="2925">
                  <c:v>358.81287700000001</c:v>
                </c:pt>
                <c:pt idx="2926">
                  <c:v>350.303811</c:v>
                </c:pt>
                <c:pt idx="2927">
                  <c:v>354.54372599999999</c:v>
                </c:pt>
                <c:pt idx="2928">
                  <c:v>341.91148500000003</c:v>
                </c:pt>
                <c:pt idx="2929">
                  <c:v>329.54098499999998</c:v>
                </c:pt>
                <c:pt idx="2930">
                  <c:v>321.43870699999991</c:v>
                </c:pt>
                <c:pt idx="2931">
                  <c:v>317.43082899999996</c:v>
                </c:pt>
                <c:pt idx="2932">
                  <c:v>313.45172099999996</c:v>
                </c:pt>
                <c:pt idx="2933">
                  <c:v>305.57960400000002</c:v>
                </c:pt>
                <c:pt idx="2934">
                  <c:v>301.68648999999999</c:v>
                </c:pt>
                <c:pt idx="2935">
                  <c:v>305.57960400000002</c:v>
                </c:pt>
                <c:pt idx="2936">
                  <c:v>301.68648999999999</c:v>
                </c:pt>
                <c:pt idx="2937">
                  <c:v>305.57960400000002</c:v>
                </c:pt>
                <c:pt idx="2938">
                  <c:v>301.68648999999999</c:v>
                </c:pt>
                <c:pt idx="2939">
                  <c:v>290.17828300000002</c:v>
                </c:pt>
                <c:pt idx="2940">
                  <c:v>293.985883</c:v>
                </c:pt>
                <c:pt idx="2941">
                  <c:v>286.39908000000008</c:v>
                </c:pt>
                <c:pt idx="2942">
                  <c:v>293.985883</c:v>
                </c:pt>
                <c:pt idx="2943">
                  <c:v>293.985883</c:v>
                </c:pt>
                <c:pt idx="2944">
                  <c:v>293.985883</c:v>
                </c:pt>
                <c:pt idx="2945">
                  <c:v>293.985883</c:v>
                </c:pt>
                <c:pt idx="2946">
                  <c:v>290.17828300000002</c:v>
                </c:pt>
                <c:pt idx="2947">
                  <c:v>286.39908000000008</c:v>
                </c:pt>
                <c:pt idx="2948">
                  <c:v>278.92565199999996</c:v>
                </c:pt>
                <c:pt idx="2949">
                  <c:v>253.65516099999999</c:v>
                </c:pt>
                <c:pt idx="2950">
                  <c:v>246.686485</c:v>
                </c:pt>
                <c:pt idx="2951">
                  <c:v>267.92713199999986</c:v>
                </c:pt>
                <c:pt idx="2952">
                  <c:v>264.31717200000003</c:v>
                </c:pt>
                <c:pt idx="2953">
                  <c:v>253.65516099999999</c:v>
                </c:pt>
                <c:pt idx="2954">
                  <c:v>257.181242</c:v>
                </c:pt>
                <c:pt idx="2955">
                  <c:v>257.181242</c:v>
                </c:pt>
                <c:pt idx="2956">
                  <c:v>246.686485</c:v>
                </c:pt>
                <c:pt idx="2957">
                  <c:v>223.16679299999998</c:v>
                </c:pt>
                <c:pt idx="2958">
                  <c:v>229.74916799999997</c:v>
                </c:pt>
                <c:pt idx="2959">
                  <c:v>260.73522799999995</c:v>
                </c:pt>
                <c:pt idx="2960">
                  <c:v>253.65516099999999</c:v>
                </c:pt>
                <c:pt idx="2961">
                  <c:v>246.686485</c:v>
                </c:pt>
                <c:pt idx="2962">
                  <c:v>243.24377799999996</c:v>
                </c:pt>
                <c:pt idx="2963">
                  <c:v>236.44134300000002</c:v>
                </c:pt>
                <c:pt idx="2964">
                  <c:v>233.081502</c:v>
                </c:pt>
                <c:pt idx="2965">
                  <c:v>229.74916799999997</c:v>
                </c:pt>
                <c:pt idx="2966">
                  <c:v>229.74916799999997</c:v>
                </c:pt>
                <c:pt idx="2967">
                  <c:v>229.74916799999997</c:v>
                </c:pt>
                <c:pt idx="2968">
                  <c:v>226.44428499999998</c:v>
                </c:pt>
                <c:pt idx="2969">
                  <c:v>229.74916799999997</c:v>
                </c:pt>
                <c:pt idx="2970">
                  <c:v>219.91663700000001</c:v>
                </c:pt>
                <c:pt idx="2971">
                  <c:v>223.16679299999998</c:v>
                </c:pt>
                <c:pt idx="2972">
                  <c:v>223.16679299999998</c:v>
                </c:pt>
                <c:pt idx="2973">
                  <c:v>275.23131699999988</c:v>
                </c:pt>
                <c:pt idx="2974">
                  <c:v>264.31717200000003</c:v>
                </c:pt>
                <c:pt idx="2975">
                  <c:v>260.73522799999995</c:v>
                </c:pt>
                <c:pt idx="2976">
                  <c:v>257.181242</c:v>
                </c:pt>
                <c:pt idx="2977">
                  <c:v>253.65516099999999</c:v>
                </c:pt>
                <c:pt idx="2978">
                  <c:v>253.65516099999999</c:v>
                </c:pt>
                <c:pt idx="2979">
                  <c:v>250.15692700000002</c:v>
                </c:pt>
                <c:pt idx="2980">
                  <c:v>243.24377799999996</c:v>
                </c:pt>
                <c:pt idx="2981">
                  <c:v>239.82875000000001</c:v>
                </c:pt>
                <c:pt idx="2982">
                  <c:v>243.24377799999996</c:v>
                </c:pt>
                <c:pt idx="2983">
                  <c:v>253.65516099999999</c:v>
                </c:pt>
                <c:pt idx="2984">
                  <c:v>290.17828300000002</c:v>
                </c:pt>
                <c:pt idx="2985">
                  <c:v>264.31717200000003</c:v>
                </c:pt>
                <c:pt idx="2986">
                  <c:v>257.181242</c:v>
                </c:pt>
                <c:pt idx="2987">
                  <c:v>253.65516099999999</c:v>
                </c:pt>
                <c:pt idx="2988">
                  <c:v>246.686485</c:v>
                </c:pt>
                <c:pt idx="2989">
                  <c:v>243.24377799999996</c:v>
                </c:pt>
                <c:pt idx="2990">
                  <c:v>233.081502</c:v>
                </c:pt>
                <c:pt idx="2991">
                  <c:v>229.74916799999997</c:v>
                </c:pt>
                <c:pt idx="2992">
                  <c:v>243.24377799999996</c:v>
                </c:pt>
                <c:pt idx="2993">
                  <c:v>257.181242</c:v>
                </c:pt>
                <c:pt idx="2994">
                  <c:v>246.686485</c:v>
                </c:pt>
                <c:pt idx="2995">
                  <c:v>260.73522799999995</c:v>
                </c:pt>
                <c:pt idx="2996">
                  <c:v>301.68648999999999</c:v>
                </c:pt>
                <c:pt idx="2997">
                  <c:v>313.45172099999996</c:v>
                </c:pt>
                <c:pt idx="2998">
                  <c:v>290.17828300000002</c:v>
                </c:pt>
                <c:pt idx="2999">
                  <c:v>286.39908000000008</c:v>
                </c:pt>
                <c:pt idx="3000">
                  <c:v>275.23131699999988</c:v>
                </c:pt>
                <c:pt idx="3001">
                  <c:v>282.64822099999998</c:v>
                </c:pt>
                <c:pt idx="3002">
                  <c:v>301.68648999999999</c:v>
                </c:pt>
                <c:pt idx="3003">
                  <c:v>333.63548900000001</c:v>
                </c:pt>
                <c:pt idx="3004">
                  <c:v>325.47540899999996</c:v>
                </c:pt>
                <c:pt idx="3005">
                  <c:v>301.68648999999999</c:v>
                </c:pt>
                <c:pt idx="3006">
                  <c:v>286.39908000000008</c:v>
                </c:pt>
                <c:pt idx="3007">
                  <c:v>264.31717200000003</c:v>
                </c:pt>
                <c:pt idx="3008">
                  <c:v>341.91148500000003</c:v>
                </c:pt>
                <c:pt idx="3009">
                  <c:v>246.686485</c:v>
                </c:pt>
                <c:pt idx="3010">
                  <c:v>246.686485</c:v>
                </c:pt>
                <c:pt idx="3011">
                  <c:v>246.686485</c:v>
                </c:pt>
                <c:pt idx="3012">
                  <c:v>278.92565199999996</c:v>
                </c:pt>
                <c:pt idx="3013">
                  <c:v>267.92713199999986</c:v>
                </c:pt>
                <c:pt idx="3014">
                  <c:v>313.45172099999996</c:v>
                </c:pt>
                <c:pt idx="3015">
                  <c:v>317.43082899999996</c:v>
                </c:pt>
                <c:pt idx="3016">
                  <c:v>305.57960400000002</c:v>
                </c:pt>
                <c:pt idx="3017">
                  <c:v>275.23131699999988</c:v>
                </c:pt>
                <c:pt idx="3018">
                  <c:v>257.181242</c:v>
                </c:pt>
                <c:pt idx="3019">
                  <c:v>246.686485</c:v>
                </c:pt>
                <c:pt idx="3020">
                  <c:v>239.82875000000001</c:v>
                </c:pt>
                <c:pt idx="3021">
                  <c:v>226.44428499999998</c:v>
                </c:pt>
                <c:pt idx="3022">
                  <c:v>219.91663700000001</c:v>
                </c:pt>
                <c:pt idx="3023">
                  <c:v>223.16679299999998</c:v>
                </c:pt>
                <c:pt idx="3024">
                  <c:v>239.82875000000001</c:v>
                </c:pt>
                <c:pt idx="3025">
                  <c:v>223.16679299999998</c:v>
                </c:pt>
                <c:pt idx="3026">
                  <c:v>2722.7756549999999</c:v>
                </c:pt>
                <c:pt idx="3027">
                  <c:v>226.44428499999998</c:v>
                </c:pt>
                <c:pt idx="3028">
                  <c:v>223.16679299999998</c:v>
                </c:pt>
                <c:pt idx="3029">
                  <c:v>246.686485</c:v>
                </c:pt>
                <c:pt idx="3030">
                  <c:v>243.24377799999996</c:v>
                </c:pt>
                <c:pt idx="3031">
                  <c:v>236.44134300000002</c:v>
                </c:pt>
                <c:pt idx="3032">
                  <c:v>229.74916799999997</c:v>
                </c:pt>
                <c:pt idx="3033">
                  <c:v>226.44428499999998</c:v>
                </c:pt>
                <c:pt idx="3034">
                  <c:v>223.16679299999998</c:v>
                </c:pt>
                <c:pt idx="3035">
                  <c:v>226.44428499999998</c:v>
                </c:pt>
                <c:pt idx="3036">
                  <c:v>226.44428499999998</c:v>
                </c:pt>
                <c:pt idx="3037">
                  <c:v>267.92713199999986</c:v>
                </c:pt>
                <c:pt idx="3038">
                  <c:v>301.68648999999999</c:v>
                </c:pt>
                <c:pt idx="3039">
                  <c:v>275.23131699999988</c:v>
                </c:pt>
                <c:pt idx="3040">
                  <c:v>267.92713199999986</c:v>
                </c:pt>
                <c:pt idx="3041">
                  <c:v>264.31717200000003</c:v>
                </c:pt>
                <c:pt idx="3042">
                  <c:v>257.181242</c:v>
                </c:pt>
                <c:pt idx="3043">
                  <c:v>250.15692700000002</c:v>
                </c:pt>
                <c:pt idx="3044">
                  <c:v>229.74916799999997</c:v>
                </c:pt>
                <c:pt idx="3045">
                  <c:v>246.686485</c:v>
                </c:pt>
                <c:pt idx="3046">
                  <c:v>216.69375599999998</c:v>
                </c:pt>
                <c:pt idx="3047">
                  <c:v>250.15692700000002</c:v>
                </c:pt>
                <c:pt idx="3048">
                  <c:v>354.54372599999999</c:v>
                </c:pt>
                <c:pt idx="3049">
                  <c:v>333.63548900000001</c:v>
                </c:pt>
                <c:pt idx="3050">
                  <c:v>317.43082899999996</c:v>
                </c:pt>
                <c:pt idx="3051">
                  <c:v>333.63548900000001</c:v>
                </c:pt>
                <c:pt idx="3052">
                  <c:v>371.79625599999997</c:v>
                </c:pt>
                <c:pt idx="3053">
                  <c:v>505.92870399999987</c:v>
                </c:pt>
                <c:pt idx="3054">
                  <c:v>470.17321799999996</c:v>
                </c:pt>
                <c:pt idx="3055">
                  <c:v>565.16972999999996</c:v>
                </c:pt>
                <c:pt idx="3056">
                  <c:v>500.72878899999995</c:v>
                </c:pt>
                <c:pt idx="3057">
                  <c:v>445.54831999999993</c:v>
                </c:pt>
                <c:pt idx="3058">
                  <c:v>500.72878899999995</c:v>
                </c:pt>
                <c:pt idx="3059">
                  <c:v>622.30851999999993</c:v>
                </c:pt>
                <c:pt idx="3060">
                  <c:v>1009.8350439999999</c:v>
                </c:pt>
                <c:pt idx="3061">
                  <c:v>1009.8350439999999</c:v>
                </c:pt>
                <c:pt idx="3062">
                  <c:v>875.85548099999994</c:v>
                </c:pt>
                <c:pt idx="3063">
                  <c:v>1056.9346210000001</c:v>
                </c:pt>
                <c:pt idx="3064">
                  <c:v>840.56582199999991</c:v>
                </c:pt>
                <c:pt idx="3065">
                  <c:v>840.56582199999991</c:v>
                </c:pt>
                <c:pt idx="3066">
                  <c:v>799.31150799999989</c:v>
                </c:pt>
                <c:pt idx="3067">
                  <c:v>963.96084699999983</c:v>
                </c:pt>
                <c:pt idx="3068">
                  <c:v>1507.8803049999997</c:v>
                </c:pt>
                <c:pt idx="3069">
                  <c:v>1009.8350439999999</c:v>
                </c:pt>
                <c:pt idx="3070">
                  <c:v>1266.551119</c:v>
                </c:pt>
                <c:pt idx="3071">
                  <c:v>1163.2260990000002</c:v>
                </c:pt>
                <c:pt idx="3072">
                  <c:v>1248.980178</c:v>
                </c:pt>
                <c:pt idx="3073">
                  <c:v>1607.1606589999999</c:v>
                </c:pt>
                <c:pt idx="3074">
                  <c:v>1498.1512679999998</c:v>
                </c:pt>
                <c:pt idx="3075">
                  <c:v>1393.5034159999998</c:v>
                </c:pt>
                <c:pt idx="3076">
                  <c:v>1402.837822</c:v>
                </c:pt>
                <c:pt idx="3077">
                  <c:v>1678.8216649999999</c:v>
                </c:pt>
                <c:pt idx="3078">
                  <c:v>1576.9957050000003</c:v>
                </c:pt>
                <c:pt idx="3079">
                  <c:v>1257.7480780000001</c:v>
                </c:pt>
                <c:pt idx="3080">
                  <c:v>1097.1262019999999</c:v>
                </c:pt>
                <c:pt idx="3081">
                  <c:v>1338.244815</c:v>
                </c:pt>
                <c:pt idx="3082">
                  <c:v>2535.2030649999997</c:v>
                </c:pt>
                <c:pt idx="3083">
                  <c:v>1938.2179970000002</c:v>
                </c:pt>
                <c:pt idx="3084">
                  <c:v>1762.9194610000002</c:v>
                </c:pt>
                <c:pt idx="3085">
                  <c:v>1904.6237409999999</c:v>
                </c:pt>
                <c:pt idx="3086">
                  <c:v>1527.4466540000003</c:v>
                </c:pt>
                <c:pt idx="3087">
                  <c:v>1440.5328279999999</c:v>
                </c:pt>
                <c:pt idx="3088">
                  <c:v>1627.4526540000002</c:v>
                </c:pt>
                <c:pt idx="3089">
                  <c:v>1871.3654179999999</c:v>
                </c:pt>
                <c:pt idx="3090">
                  <c:v>2111.2580239999998</c:v>
                </c:pt>
                <c:pt idx="3091">
                  <c:v>2317.6810780000001</c:v>
                </c:pt>
                <c:pt idx="3092">
                  <c:v>2418.6528209999997</c:v>
                </c:pt>
                <c:pt idx="3093">
                  <c:v>3004.1228169999999</c:v>
                </c:pt>
                <c:pt idx="3094">
                  <c:v>2496.0038549999999</c:v>
                </c:pt>
                <c:pt idx="3095">
                  <c:v>2380.4994019999999</c:v>
                </c:pt>
                <c:pt idx="3096">
                  <c:v>2709.1230009999999</c:v>
                </c:pt>
                <c:pt idx="3097">
                  <c:v>2561.5303710000003</c:v>
                </c:pt>
                <c:pt idx="3098">
                  <c:v>3180.5737899999999</c:v>
                </c:pt>
                <c:pt idx="3099">
                  <c:v>4255.8069270000015</c:v>
                </c:pt>
                <c:pt idx="3100">
                  <c:v>4691.7164470000007</c:v>
                </c:pt>
                <c:pt idx="3101">
                  <c:v>4673.0666010000014</c:v>
                </c:pt>
                <c:pt idx="3102">
                  <c:v>4029.8005800000001</c:v>
                </c:pt>
                <c:pt idx="3103">
                  <c:v>4525.3966690000016</c:v>
                </c:pt>
                <c:pt idx="3104">
                  <c:v>4185.5139810000001</c:v>
                </c:pt>
                <c:pt idx="3105">
                  <c:v>4029.8005800000001</c:v>
                </c:pt>
                <c:pt idx="3106">
                  <c:v>3332.0376540000002</c:v>
                </c:pt>
                <c:pt idx="3107">
                  <c:v>3911.0218209999998</c:v>
                </c:pt>
                <c:pt idx="3108">
                  <c:v>3614.8930690000002</c:v>
                </c:pt>
                <c:pt idx="3109">
                  <c:v>3332.0376540000002</c:v>
                </c:pt>
                <c:pt idx="3110">
                  <c:v>2989.6784579999999</c:v>
                </c:pt>
                <c:pt idx="3111">
                  <c:v>4098.5892280000007</c:v>
                </c:pt>
                <c:pt idx="3112">
                  <c:v>4434.4794019999999</c:v>
                </c:pt>
                <c:pt idx="3113">
                  <c:v>4046.9352480000002</c:v>
                </c:pt>
                <c:pt idx="3114">
                  <c:v>4976.5838309999999</c:v>
                </c:pt>
                <c:pt idx="3115">
                  <c:v>4976.5838309999999</c:v>
                </c:pt>
                <c:pt idx="3116">
                  <c:v>5720.7102670000004</c:v>
                </c:pt>
                <c:pt idx="3117">
                  <c:v>4598.892224000002</c:v>
                </c:pt>
                <c:pt idx="3118">
                  <c:v>4562.0596930000002</c:v>
                </c:pt>
                <c:pt idx="3119">
                  <c:v>4880.5591920000006</c:v>
                </c:pt>
                <c:pt idx="3120">
                  <c:v>5211.4261120000001</c:v>
                </c:pt>
                <c:pt idx="3121">
                  <c:v>4543.7070049999993</c:v>
                </c:pt>
                <c:pt idx="3122">
                  <c:v>4398.4080879999992</c:v>
                </c:pt>
                <c:pt idx="3123">
                  <c:v>4580.4547569999986</c:v>
                </c:pt>
                <c:pt idx="3124">
                  <c:v>4598.892224000002</c:v>
                </c:pt>
                <c:pt idx="3125">
                  <c:v>6323.6195870000001</c:v>
                </c:pt>
                <c:pt idx="3126">
                  <c:v>8239.8357129999986</c:v>
                </c:pt>
                <c:pt idx="3127">
                  <c:v>7365.7727129999994</c:v>
                </c:pt>
                <c:pt idx="3128">
                  <c:v>5351.2878659999997</c:v>
                </c:pt>
                <c:pt idx="3129">
                  <c:v>5331.1776929999996</c:v>
                </c:pt>
                <c:pt idx="3130">
                  <c:v>5534.2339519999996</c:v>
                </c:pt>
                <c:pt idx="3131">
                  <c:v>7269.4407989999991</c:v>
                </c:pt>
                <c:pt idx="3132">
                  <c:v>5953.4447419999997</c:v>
                </c:pt>
                <c:pt idx="3133">
                  <c:v>6279.4052250000004</c:v>
                </c:pt>
                <c:pt idx="3134">
                  <c:v>4880.5591920000006</c:v>
                </c:pt>
                <c:pt idx="3135">
                  <c:v>5034.7134099999994</c:v>
                </c:pt>
                <c:pt idx="3136">
                  <c:v>7341.6216410000015</c:v>
                </c:pt>
                <c:pt idx="3137">
                  <c:v>6821.7482179999997</c:v>
                </c:pt>
                <c:pt idx="3138">
                  <c:v>5351.2878659999997</c:v>
                </c:pt>
                <c:pt idx="3139">
                  <c:v>4766.7415730000002</c:v>
                </c:pt>
                <c:pt idx="3140">
                  <c:v>4168.0454330000002</c:v>
                </c:pt>
                <c:pt idx="3141">
                  <c:v>4398.4080879999992</c:v>
                </c:pt>
                <c:pt idx="3142">
                  <c:v>4766.7415730000002</c:v>
                </c:pt>
                <c:pt idx="3143">
                  <c:v>4452.5783509999992</c:v>
                </c:pt>
                <c:pt idx="3144">
                  <c:v>3927.8656900000001</c:v>
                </c:pt>
                <c:pt idx="3145">
                  <c:v>4046.9352480000002</c:v>
                </c:pt>
                <c:pt idx="3146">
                  <c:v>3630.9950210000002</c:v>
                </c:pt>
                <c:pt idx="3147">
                  <c:v>3180.5737899999999</c:v>
                </c:pt>
                <c:pt idx="3148">
                  <c:v>2574.7524609999996</c:v>
                </c:pt>
                <c:pt idx="3149">
                  <c:v>2431.4478760000002</c:v>
                </c:pt>
                <c:pt idx="3150">
                  <c:v>2535.2030649999997</c:v>
                </c:pt>
                <c:pt idx="3151">
                  <c:v>2588.0135490000002</c:v>
                </c:pt>
                <c:pt idx="3152">
                  <c:v>2535.2030649999997</c:v>
                </c:pt>
                <c:pt idx="3153">
                  <c:v>2561.5303710000003</c:v>
                </c:pt>
                <c:pt idx="3154">
                  <c:v>2367.8587459999999</c:v>
                </c:pt>
                <c:pt idx="3155">
                  <c:v>2194.9210830000002</c:v>
                </c:pt>
                <c:pt idx="3156">
                  <c:v>1938.2179970000002</c:v>
                </c:pt>
                <c:pt idx="3157">
                  <c:v>1762.9194610000002</c:v>
                </c:pt>
                <c:pt idx="3158">
                  <c:v>1710.08258</c:v>
                </c:pt>
                <c:pt idx="3159">
                  <c:v>1607.1606589999999</c:v>
                </c:pt>
                <c:pt idx="3160">
                  <c:v>1617.2884319999998</c:v>
                </c:pt>
                <c:pt idx="3161">
                  <c:v>1689.2052780000001</c:v>
                </c:pt>
                <c:pt idx="3162">
                  <c:v>2006.4177190000003</c:v>
                </c:pt>
                <c:pt idx="3163">
                  <c:v>1893.50035</c:v>
                </c:pt>
                <c:pt idx="3164">
                  <c:v>1960.8012179999998</c:v>
                </c:pt>
                <c:pt idx="3165">
                  <c:v>1827.5420630000001</c:v>
                </c:pt>
                <c:pt idx="3166">
                  <c:v>1972.1490389999997</c:v>
                </c:pt>
                <c:pt idx="3167">
                  <c:v>1893.50035</c:v>
                </c:pt>
                <c:pt idx="3168">
                  <c:v>1882.4142529999999</c:v>
                </c:pt>
                <c:pt idx="3169">
                  <c:v>2099.4579590000003</c:v>
                </c:pt>
                <c:pt idx="3170">
                  <c:v>1731.1068660000001</c:v>
                </c:pt>
                <c:pt idx="3171">
                  <c:v>1557.0673710000001</c:v>
                </c:pt>
                <c:pt idx="3172">
                  <c:v>1478.801299</c:v>
                </c:pt>
                <c:pt idx="3173">
                  <c:v>1488.4582770000002</c:v>
                </c:pt>
                <c:pt idx="3174">
                  <c:v>1587.0143289999999</c:v>
                </c:pt>
                <c:pt idx="3175">
                  <c:v>1668.4746990000001</c:v>
                </c:pt>
                <c:pt idx="3176">
                  <c:v>1816.679061</c:v>
                </c:pt>
                <c:pt idx="3177">
                  <c:v>2134.9718510000002</c:v>
                </c:pt>
                <c:pt idx="3178">
                  <c:v>2330.1678109999998</c:v>
                </c:pt>
                <c:pt idx="3179">
                  <c:v>2431.4478760000002</c:v>
                </c:pt>
                <c:pt idx="3180">
                  <c:v>2418.6528209999997</c:v>
                </c:pt>
                <c:pt idx="3181">
                  <c:v>2194.9210830000002</c:v>
                </c:pt>
                <c:pt idx="3182">
                  <c:v>1926.9825330000001</c:v>
                </c:pt>
                <c:pt idx="3183">
                  <c:v>1710.08258</c:v>
                </c:pt>
                <c:pt idx="3184">
                  <c:v>1557.0673710000001</c:v>
                </c:pt>
                <c:pt idx="3185">
                  <c:v>1567.0133969999997</c:v>
                </c:pt>
                <c:pt idx="3186">
                  <c:v>1668.4746990000001</c:v>
                </c:pt>
                <c:pt idx="3187">
                  <c:v>1627.4526540000002</c:v>
                </c:pt>
                <c:pt idx="3188">
                  <c:v>1374.9415760000002</c:v>
                </c:pt>
                <c:pt idx="3189">
                  <c:v>1240.2473849999999</c:v>
                </c:pt>
                <c:pt idx="3190">
                  <c:v>1197.1087580000001</c:v>
                </c:pt>
                <c:pt idx="3191">
                  <c:v>1138.1790559999999</c:v>
                </c:pt>
                <c:pt idx="3192">
                  <c:v>1113.4437310000001</c:v>
                </c:pt>
                <c:pt idx="3193">
                  <c:v>1188.5858479999999</c:v>
                </c:pt>
                <c:pt idx="3194">
                  <c:v>1293.1714489999995</c:v>
                </c:pt>
                <c:pt idx="3195">
                  <c:v>1105.267722</c:v>
                </c:pt>
                <c:pt idx="3196">
                  <c:v>1017.599657</c:v>
                </c:pt>
                <c:pt idx="3197">
                  <c:v>986.74528599999996</c:v>
                </c:pt>
                <c:pt idx="3198">
                  <c:v>934.05474500000003</c:v>
                </c:pt>
                <c:pt idx="3199">
                  <c:v>868.73102399999993</c:v>
                </c:pt>
                <c:pt idx="3200">
                  <c:v>826.68223899999998</c:v>
                </c:pt>
                <c:pt idx="3201">
                  <c:v>799.31150799999989</c:v>
                </c:pt>
                <c:pt idx="3202">
                  <c:v>772.46720299999981</c:v>
                </c:pt>
                <c:pt idx="3203">
                  <c:v>746.14671599999997</c:v>
                </c:pt>
                <c:pt idx="3204">
                  <c:v>733.18208300000003</c:v>
                </c:pt>
                <c:pt idx="3205">
                  <c:v>713.97871600000008</c:v>
                </c:pt>
                <c:pt idx="3206">
                  <c:v>658.11185</c:v>
                </c:pt>
                <c:pt idx="3207">
                  <c:v>640.06683099999998</c:v>
                </c:pt>
                <c:pt idx="3208">
                  <c:v>628.19617200000005</c:v>
                </c:pt>
                <c:pt idx="3209">
                  <c:v>610.62835099999995</c:v>
                </c:pt>
                <c:pt idx="3210">
                  <c:v>581.98084900000003</c:v>
                </c:pt>
                <c:pt idx="3211">
                  <c:v>554.11882000000003</c:v>
                </c:pt>
                <c:pt idx="3212">
                  <c:v>527.03668599999992</c:v>
                </c:pt>
                <c:pt idx="3213">
                  <c:v>521.7133500000001</c:v>
                </c:pt>
                <c:pt idx="3214">
                  <c:v>511.15940500000005</c:v>
                </c:pt>
                <c:pt idx="3215">
                  <c:v>500.72878899999995</c:v>
                </c:pt>
                <c:pt idx="3216">
                  <c:v>495.55961400000001</c:v>
                </c:pt>
                <c:pt idx="3217">
                  <c:v>495.55961400000001</c:v>
                </c:pt>
                <c:pt idx="3218">
                  <c:v>490.42113299999988</c:v>
                </c:pt>
                <c:pt idx="3219">
                  <c:v>480.23606699999993</c:v>
                </c:pt>
                <c:pt idx="3220">
                  <c:v>475.18938900000001</c:v>
                </c:pt>
                <c:pt idx="3221">
                  <c:v>465.18750699999993</c:v>
                </c:pt>
                <c:pt idx="3222">
                  <c:v>480.23606699999993</c:v>
                </c:pt>
                <c:pt idx="3223">
                  <c:v>475.18938900000001</c:v>
                </c:pt>
                <c:pt idx="3224">
                  <c:v>440.71420000000001</c:v>
                </c:pt>
                <c:pt idx="3225">
                  <c:v>421.67899</c:v>
                </c:pt>
                <c:pt idx="3226">
                  <c:v>412.34147300000001</c:v>
                </c:pt>
                <c:pt idx="3227">
                  <c:v>398.55920900000001</c:v>
                </c:pt>
                <c:pt idx="3228">
                  <c:v>398.55920900000001</c:v>
                </c:pt>
                <c:pt idx="3229">
                  <c:v>398.55920900000001</c:v>
                </c:pt>
                <c:pt idx="3230">
                  <c:v>407.71756499999992</c:v>
                </c:pt>
                <c:pt idx="3231">
                  <c:v>426.392698</c:v>
                </c:pt>
                <c:pt idx="3232">
                  <c:v>431.13643699999994</c:v>
                </c:pt>
                <c:pt idx="3233">
                  <c:v>412.34147300000001</c:v>
                </c:pt>
                <c:pt idx="3234">
                  <c:v>412.34147300000001</c:v>
                </c:pt>
                <c:pt idx="3235">
                  <c:v>376.18286000000006</c:v>
                </c:pt>
                <c:pt idx="3236">
                  <c:v>363.11131599999993</c:v>
                </c:pt>
                <c:pt idx="3237">
                  <c:v>358.81287700000001</c:v>
                </c:pt>
                <c:pt idx="3238">
                  <c:v>354.54372599999999</c:v>
                </c:pt>
                <c:pt idx="3239">
                  <c:v>337.75897099999992</c:v>
                </c:pt>
                <c:pt idx="3240">
                  <c:v>329.54098499999998</c:v>
                </c:pt>
                <c:pt idx="3241">
                  <c:v>329.54098499999998</c:v>
                </c:pt>
                <c:pt idx="3242">
                  <c:v>333.63548900000001</c:v>
                </c:pt>
                <c:pt idx="3243">
                  <c:v>333.63548900000001</c:v>
                </c:pt>
                <c:pt idx="3244">
                  <c:v>321.43870699999991</c:v>
                </c:pt>
                <c:pt idx="3245">
                  <c:v>321.43870699999991</c:v>
                </c:pt>
                <c:pt idx="3246">
                  <c:v>313.45172099999996</c:v>
                </c:pt>
                <c:pt idx="3247">
                  <c:v>309.50132999999994</c:v>
                </c:pt>
                <c:pt idx="3248">
                  <c:v>301.68648999999999</c:v>
                </c:pt>
                <c:pt idx="3249">
                  <c:v>293.985883</c:v>
                </c:pt>
                <c:pt idx="3250">
                  <c:v>286.39908000000008</c:v>
                </c:pt>
                <c:pt idx="3251">
                  <c:v>286.39908000000008</c:v>
                </c:pt>
                <c:pt idx="3252">
                  <c:v>282.64822099999998</c:v>
                </c:pt>
                <c:pt idx="3253">
                  <c:v>290.17828300000002</c:v>
                </c:pt>
                <c:pt idx="3254">
                  <c:v>286.39908000000008</c:v>
                </c:pt>
                <c:pt idx="3255">
                  <c:v>278.92565199999996</c:v>
                </c:pt>
                <c:pt idx="3256">
                  <c:v>275.23131699999988</c:v>
                </c:pt>
              </c:numCache>
            </c:numRef>
          </c:val>
          <c:smooth val="0"/>
          <c:extLst>
            <c:ext xmlns:c16="http://schemas.microsoft.com/office/drawing/2014/chart" uri="{C3380CC4-5D6E-409C-BE32-E72D297353CC}">
              <c16:uniqueId val="{00000001-1B48-49EB-B9B0-A2B39B7D6A92}"/>
            </c:ext>
          </c:extLst>
        </c:ser>
        <c:dLbls>
          <c:showLegendKey val="0"/>
          <c:showVal val="0"/>
          <c:showCatName val="0"/>
          <c:showSerName val="0"/>
          <c:showPercent val="0"/>
          <c:showBubbleSize val="0"/>
        </c:dLbls>
        <c:smooth val="0"/>
        <c:axId val="87240064"/>
        <c:axId val="94766592"/>
      </c:lineChart>
      <c:dateAx>
        <c:axId val="8724006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Time (days)</a:t>
                </a:r>
              </a:p>
            </c:rich>
          </c:tx>
          <c:overlay val="0"/>
          <c:spPr>
            <a:noFill/>
            <a:ln>
              <a:noFill/>
            </a:ln>
            <a:effectLst/>
          </c:spPr>
        </c:title>
        <c:numFmt formatCode="yy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4766592"/>
        <c:crosses val="autoZero"/>
        <c:auto val="0"/>
        <c:lblOffset val="100"/>
        <c:baseTimeUnit val="days"/>
      </c:dateAx>
      <c:valAx>
        <c:axId val="94766592"/>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Discharge (m</a:t>
                </a:r>
                <a:r>
                  <a:rPr lang="en-US" baseline="30000"/>
                  <a:t>3</a:t>
                </a:r>
                <a:r>
                  <a:rPr lang="en-US"/>
                  <a:t>s</a:t>
                </a:r>
                <a:r>
                  <a:rPr lang="en-US" baseline="30000"/>
                  <a:t>-1</a:t>
                </a:r>
                <a:r>
                  <a:rPr lang="en-US"/>
                  <a:t>)</a:t>
                </a:r>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7240064"/>
        <c:crossesAt val="1"/>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5"/>
          <c:order val="4"/>
          <c:tx>
            <c:v>RCA_MIROC_8.5</c:v>
          </c:tx>
          <c:spPr>
            <a:ln w="22225" cap="rnd">
              <a:solidFill>
                <a:schemeClr val="accent6">
                  <a:alpha val="80000"/>
                </a:schemeClr>
              </a:solidFill>
              <a:round/>
            </a:ln>
            <a:effectLst/>
          </c:spPr>
          <c:marker>
            <c:symbol val="none"/>
          </c:marker>
          <c:cat>
            <c:numRef>
              <c:f>Eldiem_ERA_LAND_2001_2005.csv!$A$1813:$A$6969</c:f>
              <c:numCache>
                <c:formatCode>m/d/yyyy</c:formatCode>
                <c:ptCount val="5157"/>
                <c:pt idx="0">
                  <c:v>38733</c:v>
                </c:pt>
                <c:pt idx="1">
                  <c:v>38734</c:v>
                </c:pt>
                <c:pt idx="2">
                  <c:v>38735</c:v>
                </c:pt>
                <c:pt idx="3">
                  <c:v>38736</c:v>
                </c:pt>
                <c:pt idx="4">
                  <c:v>38737</c:v>
                </c:pt>
                <c:pt idx="5">
                  <c:v>38738</c:v>
                </c:pt>
                <c:pt idx="6">
                  <c:v>38739</c:v>
                </c:pt>
                <c:pt idx="7">
                  <c:v>38740</c:v>
                </c:pt>
                <c:pt idx="8">
                  <c:v>38741</c:v>
                </c:pt>
                <c:pt idx="9">
                  <c:v>38742</c:v>
                </c:pt>
                <c:pt idx="10">
                  <c:v>38743</c:v>
                </c:pt>
                <c:pt idx="11">
                  <c:v>38744</c:v>
                </c:pt>
                <c:pt idx="12">
                  <c:v>38745</c:v>
                </c:pt>
                <c:pt idx="13">
                  <c:v>38746</c:v>
                </c:pt>
                <c:pt idx="14">
                  <c:v>38747</c:v>
                </c:pt>
                <c:pt idx="15">
                  <c:v>38748</c:v>
                </c:pt>
                <c:pt idx="16">
                  <c:v>38749</c:v>
                </c:pt>
                <c:pt idx="17">
                  <c:v>38750</c:v>
                </c:pt>
                <c:pt idx="18">
                  <c:v>38751</c:v>
                </c:pt>
                <c:pt idx="19">
                  <c:v>38752</c:v>
                </c:pt>
                <c:pt idx="20">
                  <c:v>38753</c:v>
                </c:pt>
                <c:pt idx="21">
                  <c:v>38754</c:v>
                </c:pt>
                <c:pt idx="22">
                  <c:v>38755</c:v>
                </c:pt>
                <c:pt idx="23">
                  <c:v>38756</c:v>
                </c:pt>
                <c:pt idx="24">
                  <c:v>38757</c:v>
                </c:pt>
                <c:pt idx="25">
                  <c:v>38758</c:v>
                </c:pt>
                <c:pt idx="26">
                  <c:v>38759</c:v>
                </c:pt>
                <c:pt idx="27">
                  <c:v>38760</c:v>
                </c:pt>
                <c:pt idx="28">
                  <c:v>38761</c:v>
                </c:pt>
                <c:pt idx="29">
                  <c:v>38762</c:v>
                </c:pt>
                <c:pt idx="30">
                  <c:v>38763</c:v>
                </c:pt>
                <c:pt idx="31">
                  <c:v>38764</c:v>
                </c:pt>
                <c:pt idx="32">
                  <c:v>38765</c:v>
                </c:pt>
                <c:pt idx="33">
                  <c:v>38766</c:v>
                </c:pt>
                <c:pt idx="34">
                  <c:v>38767</c:v>
                </c:pt>
                <c:pt idx="35">
                  <c:v>38768</c:v>
                </c:pt>
                <c:pt idx="36">
                  <c:v>38769</c:v>
                </c:pt>
                <c:pt idx="37">
                  <c:v>38770</c:v>
                </c:pt>
                <c:pt idx="38">
                  <c:v>38771</c:v>
                </c:pt>
                <c:pt idx="39">
                  <c:v>38772</c:v>
                </c:pt>
                <c:pt idx="40">
                  <c:v>38773</c:v>
                </c:pt>
                <c:pt idx="41">
                  <c:v>38774</c:v>
                </c:pt>
                <c:pt idx="42">
                  <c:v>38775</c:v>
                </c:pt>
                <c:pt idx="43">
                  <c:v>38776</c:v>
                </c:pt>
                <c:pt idx="44">
                  <c:v>38777</c:v>
                </c:pt>
                <c:pt idx="45">
                  <c:v>38778</c:v>
                </c:pt>
                <c:pt idx="46">
                  <c:v>38779</c:v>
                </c:pt>
                <c:pt idx="47">
                  <c:v>38780</c:v>
                </c:pt>
                <c:pt idx="48">
                  <c:v>38781</c:v>
                </c:pt>
                <c:pt idx="49">
                  <c:v>38782</c:v>
                </c:pt>
                <c:pt idx="50">
                  <c:v>38783</c:v>
                </c:pt>
                <c:pt idx="51">
                  <c:v>38784</c:v>
                </c:pt>
                <c:pt idx="52">
                  <c:v>38785</c:v>
                </c:pt>
                <c:pt idx="53">
                  <c:v>38786</c:v>
                </c:pt>
                <c:pt idx="54">
                  <c:v>38787</c:v>
                </c:pt>
                <c:pt idx="55">
                  <c:v>38788</c:v>
                </c:pt>
                <c:pt idx="56">
                  <c:v>38789</c:v>
                </c:pt>
                <c:pt idx="57">
                  <c:v>38790</c:v>
                </c:pt>
                <c:pt idx="58">
                  <c:v>38791</c:v>
                </c:pt>
                <c:pt idx="59">
                  <c:v>38792</c:v>
                </c:pt>
                <c:pt idx="60">
                  <c:v>38793</c:v>
                </c:pt>
                <c:pt idx="61">
                  <c:v>38794</c:v>
                </c:pt>
                <c:pt idx="62">
                  <c:v>38795</c:v>
                </c:pt>
                <c:pt idx="63">
                  <c:v>38796</c:v>
                </c:pt>
                <c:pt idx="64">
                  <c:v>38797</c:v>
                </c:pt>
                <c:pt idx="65">
                  <c:v>38798</c:v>
                </c:pt>
                <c:pt idx="66">
                  <c:v>38799</c:v>
                </c:pt>
                <c:pt idx="67">
                  <c:v>38800</c:v>
                </c:pt>
                <c:pt idx="68">
                  <c:v>38801</c:v>
                </c:pt>
                <c:pt idx="69">
                  <c:v>38802</c:v>
                </c:pt>
                <c:pt idx="70">
                  <c:v>38803</c:v>
                </c:pt>
                <c:pt idx="71">
                  <c:v>38804</c:v>
                </c:pt>
                <c:pt idx="72">
                  <c:v>38805</c:v>
                </c:pt>
                <c:pt idx="73">
                  <c:v>38806</c:v>
                </c:pt>
                <c:pt idx="74">
                  <c:v>38807</c:v>
                </c:pt>
                <c:pt idx="75">
                  <c:v>38808</c:v>
                </c:pt>
                <c:pt idx="76">
                  <c:v>38809</c:v>
                </c:pt>
                <c:pt idx="77">
                  <c:v>38810</c:v>
                </c:pt>
                <c:pt idx="78">
                  <c:v>38811</c:v>
                </c:pt>
                <c:pt idx="79">
                  <c:v>38812</c:v>
                </c:pt>
                <c:pt idx="80">
                  <c:v>38813</c:v>
                </c:pt>
                <c:pt idx="81">
                  <c:v>38814</c:v>
                </c:pt>
                <c:pt idx="82">
                  <c:v>38815</c:v>
                </c:pt>
                <c:pt idx="83">
                  <c:v>38816</c:v>
                </c:pt>
                <c:pt idx="84">
                  <c:v>38817</c:v>
                </c:pt>
                <c:pt idx="85">
                  <c:v>38818</c:v>
                </c:pt>
                <c:pt idx="86">
                  <c:v>38819</c:v>
                </c:pt>
                <c:pt idx="87">
                  <c:v>38820</c:v>
                </c:pt>
                <c:pt idx="88">
                  <c:v>38821</c:v>
                </c:pt>
                <c:pt idx="89">
                  <c:v>38822</c:v>
                </c:pt>
                <c:pt idx="90">
                  <c:v>38823</c:v>
                </c:pt>
                <c:pt idx="91">
                  <c:v>38824</c:v>
                </c:pt>
                <c:pt idx="92">
                  <c:v>38825</c:v>
                </c:pt>
                <c:pt idx="93">
                  <c:v>38826</c:v>
                </c:pt>
                <c:pt idx="94">
                  <c:v>38827</c:v>
                </c:pt>
                <c:pt idx="95">
                  <c:v>38828</c:v>
                </c:pt>
                <c:pt idx="96">
                  <c:v>38829</c:v>
                </c:pt>
                <c:pt idx="97">
                  <c:v>38830</c:v>
                </c:pt>
                <c:pt idx="98">
                  <c:v>38831</c:v>
                </c:pt>
                <c:pt idx="99">
                  <c:v>38832</c:v>
                </c:pt>
                <c:pt idx="100">
                  <c:v>38833</c:v>
                </c:pt>
                <c:pt idx="101">
                  <c:v>38834</c:v>
                </c:pt>
                <c:pt idx="102">
                  <c:v>38835</c:v>
                </c:pt>
                <c:pt idx="103">
                  <c:v>38836</c:v>
                </c:pt>
                <c:pt idx="104">
                  <c:v>38837</c:v>
                </c:pt>
                <c:pt idx="105">
                  <c:v>38838</c:v>
                </c:pt>
                <c:pt idx="106">
                  <c:v>38839</c:v>
                </c:pt>
                <c:pt idx="107">
                  <c:v>38840</c:v>
                </c:pt>
                <c:pt idx="108">
                  <c:v>38841</c:v>
                </c:pt>
                <c:pt idx="109">
                  <c:v>38842</c:v>
                </c:pt>
                <c:pt idx="110">
                  <c:v>38843</c:v>
                </c:pt>
                <c:pt idx="111">
                  <c:v>38844</c:v>
                </c:pt>
                <c:pt idx="112">
                  <c:v>38845</c:v>
                </c:pt>
                <c:pt idx="113">
                  <c:v>38846</c:v>
                </c:pt>
                <c:pt idx="114">
                  <c:v>38847</c:v>
                </c:pt>
                <c:pt idx="115">
                  <c:v>38848</c:v>
                </c:pt>
                <c:pt idx="116">
                  <c:v>38849</c:v>
                </c:pt>
                <c:pt idx="117">
                  <c:v>38850</c:v>
                </c:pt>
                <c:pt idx="118">
                  <c:v>38851</c:v>
                </c:pt>
                <c:pt idx="119">
                  <c:v>38852</c:v>
                </c:pt>
                <c:pt idx="120">
                  <c:v>38853</c:v>
                </c:pt>
                <c:pt idx="121">
                  <c:v>38854</c:v>
                </c:pt>
                <c:pt idx="122">
                  <c:v>38855</c:v>
                </c:pt>
                <c:pt idx="123">
                  <c:v>38856</c:v>
                </c:pt>
                <c:pt idx="124">
                  <c:v>38857</c:v>
                </c:pt>
                <c:pt idx="125">
                  <c:v>38858</c:v>
                </c:pt>
                <c:pt idx="126">
                  <c:v>38859</c:v>
                </c:pt>
                <c:pt idx="127">
                  <c:v>38860</c:v>
                </c:pt>
                <c:pt idx="128">
                  <c:v>38861</c:v>
                </c:pt>
                <c:pt idx="129">
                  <c:v>38862</c:v>
                </c:pt>
                <c:pt idx="130">
                  <c:v>38863</c:v>
                </c:pt>
                <c:pt idx="131">
                  <c:v>38864</c:v>
                </c:pt>
                <c:pt idx="132">
                  <c:v>38865</c:v>
                </c:pt>
                <c:pt idx="133">
                  <c:v>38866</c:v>
                </c:pt>
                <c:pt idx="134">
                  <c:v>38867</c:v>
                </c:pt>
                <c:pt idx="135">
                  <c:v>38868</c:v>
                </c:pt>
                <c:pt idx="136">
                  <c:v>38869</c:v>
                </c:pt>
                <c:pt idx="137">
                  <c:v>38870</c:v>
                </c:pt>
                <c:pt idx="138">
                  <c:v>38871</c:v>
                </c:pt>
                <c:pt idx="139">
                  <c:v>38872</c:v>
                </c:pt>
                <c:pt idx="140">
                  <c:v>38873</c:v>
                </c:pt>
                <c:pt idx="141">
                  <c:v>38874</c:v>
                </c:pt>
                <c:pt idx="142">
                  <c:v>38875</c:v>
                </c:pt>
                <c:pt idx="143">
                  <c:v>38876</c:v>
                </c:pt>
                <c:pt idx="144">
                  <c:v>38877</c:v>
                </c:pt>
                <c:pt idx="145">
                  <c:v>38878</c:v>
                </c:pt>
                <c:pt idx="146">
                  <c:v>38879</c:v>
                </c:pt>
                <c:pt idx="147">
                  <c:v>38880</c:v>
                </c:pt>
                <c:pt idx="148">
                  <c:v>38881</c:v>
                </c:pt>
                <c:pt idx="149">
                  <c:v>38882</c:v>
                </c:pt>
                <c:pt idx="150">
                  <c:v>38883</c:v>
                </c:pt>
                <c:pt idx="151">
                  <c:v>38884</c:v>
                </c:pt>
                <c:pt idx="152">
                  <c:v>38885</c:v>
                </c:pt>
                <c:pt idx="153">
                  <c:v>38886</c:v>
                </c:pt>
                <c:pt idx="154">
                  <c:v>38887</c:v>
                </c:pt>
                <c:pt idx="155">
                  <c:v>38888</c:v>
                </c:pt>
                <c:pt idx="156">
                  <c:v>38889</c:v>
                </c:pt>
                <c:pt idx="157">
                  <c:v>38890</c:v>
                </c:pt>
                <c:pt idx="158">
                  <c:v>38891</c:v>
                </c:pt>
                <c:pt idx="159">
                  <c:v>38892</c:v>
                </c:pt>
                <c:pt idx="160">
                  <c:v>38893</c:v>
                </c:pt>
                <c:pt idx="161">
                  <c:v>38894</c:v>
                </c:pt>
                <c:pt idx="162">
                  <c:v>38895</c:v>
                </c:pt>
                <c:pt idx="163">
                  <c:v>38896</c:v>
                </c:pt>
                <c:pt idx="164">
                  <c:v>38897</c:v>
                </c:pt>
                <c:pt idx="165">
                  <c:v>38898</c:v>
                </c:pt>
                <c:pt idx="166">
                  <c:v>38899</c:v>
                </c:pt>
                <c:pt idx="167">
                  <c:v>38900</c:v>
                </c:pt>
                <c:pt idx="168">
                  <c:v>38901</c:v>
                </c:pt>
                <c:pt idx="169">
                  <c:v>38902</c:v>
                </c:pt>
                <c:pt idx="170">
                  <c:v>38903</c:v>
                </c:pt>
                <c:pt idx="171">
                  <c:v>38904</c:v>
                </c:pt>
                <c:pt idx="172">
                  <c:v>38905</c:v>
                </c:pt>
                <c:pt idx="173">
                  <c:v>38906</c:v>
                </c:pt>
                <c:pt idx="174">
                  <c:v>38907</c:v>
                </c:pt>
                <c:pt idx="175">
                  <c:v>38908</c:v>
                </c:pt>
                <c:pt idx="176">
                  <c:v>38909</c:v>
                </c:pt>
                <c:pt idx="177">
                  <c:v>38910</c:v>
                </c:pt>
                <c:pt idx="178">
                  <c:v>38911</c:v>
                </c:pt>
                <c:pt idx="179">
                  <c:v>38912</c:v>
                </c:pt>
                <c:pt idx="180">
                  <c:v>38913</c:v>
                </c:pt>
                <c:pt idx="181">
                  <c:v>38914</c:v>
                </c:pt>
                <c:pt idx="182">
                  <c:v>38915</c:v>
                </c:pt>
                <c:pt idx="183">
                  <c:v>38916</c:v>
                </c:pt>
                <c:pt idx="184">
                  <c:v>38917</c:v>
                </c:pt>
                <c:pt idx="185">
                  <c:v>38918</c:v>
                </c:pt>
                <c:pt idx="186">
                  <c:v>38919</c:v>
                </c:pt>
                <c:pt idx="187">
                  <c:v>38920</c:v>
                </c:pt>
                <c:pt idx="188">
                  <c:v>38921</c:v>
                </c:pt>
                <c:pt idx="189">
                  <c:v>38922</c:v>
                </c:pt>
                <c:pt idx="190">
                  <c:v>38923</c:v>
                </c:pt>
                <c:pt idx="191">
                  <c:v>38924</c:v>
                </c:pt>
                <c:pt idx="192">
                  <c:v>38925</c:v>
                </c:pt>
                <c:pt idx="193">
                  <c:v>38926</c:v>
                </c:pt>
                <c:pt idx="194">
                  <c:v>38927</c:v>
                </c:pt>
                <c:pt idx="195">
                  <c:v>38928</c:v>
                </c:pt>
                <c:pt idx="196">
                  <c:v>38929</c:v>
                </c:pt>
                <c:pt idx="197">
                  <c:v>38930</c:v>
                </c:pt>
                <c:pt idx="198">
                  <c:v>38931</c:v>
                </c:pt>
                <c:pt idx="199">
                  <c:v>38932</c:v>
                </c:pt>
                <c:pt idx="200">
                  <c:v>38933</c:v>
                </c:pt>
                <c:pt idx="201">
                  <c:v>38934</c:v>
                </c:pt>
                <c:pt idx="202">
                  <c:v>38935</c:v>
                </c:pt>
                <c:pt idx="203">
                  <c:v>38936</c:v>
                </c:pt>
                <c:pt idx="204">
                  <c:v>38937</c:v>
                </c:pt>
                <c:pt idx="205">
                  <c:v>38938</c:v>
                </c:pt>
                <c:pt idx="206">
                  <c:v>38939</c:v>
                </c:pt>
                <c:pt idx="207">
                  <c:v>38940</c:v>
                </c:pt>
                <c:pt idx="208">
                  <c:v>38941</c:v>
                </c:pt>
                <c:pt idx="209">
                  <c:v>38942</c:v>
                </c:pt>
                <c:pt idx="210">
                  <c:v>38943</c:v>
                </c:pt>
                <c:pt idx="211">
                  <c:v>38944</c:v>
                </c:pt>
                <c:pt idx="212">
                  <c:v>38945</c:v>
                </c:pt>
                <c:pt idx="213">
                  <c:v>38946</c:v>
                </c:pt>
                <c:pt idx="214">
                  <c:v>38947</c:v>
                </c:pt>
                <c:pt idx="215">
                  <c:v>38948</c:v>
                </c:pt>
                <c:pt idx="216">
                  <c:v>38949</c:v>
                </c:pt>
                <c:pt idx="217">
                  <c:v>38950</c:v>
                </c:pt>
                <c:pt idx="218">
                  <c:v>38951</c:v>
                </c:pt>
                <c:pt idx="219">
                  <c:v>38952</c:v>
                </c:pt>
                <c:pt idx="220">
                  <c:v>38953</c:v>
                </c:pt>
                <c:pt idx="221">
                  <c:v>38954</c:v>
                </c:pt>
                <c:pt idx="222">
                  <c:v>38955</c:v>
                </c:pt>
                <c:pt idx="223">
                  <c:v>38956</c:v>
                </c:pt>
                <c:pt idx="224">
                  <c:v>38957</c:v>
                </c:pt>
                <c:pt idx="225">
                  <c:v>38958</c:v>
                </c:pt>
                <c:pt idx="226">
                  <c:v>38959</c:v>
                </c:pt>
                <c:pt idx="227">
                  <c:v>38960</c:v>
                </c:pt>
                <c:pt idx="228">
                  <c:v>38961</c:v>
                </c:pt>
                <c:pt idx="229">
                  <c:v>38962</c:v>
                </c:pt>
                <c:pt idx="230">
                  <c:v>38963</c:v>
                </c:pt>
                <c:pt idx="231">
                  <c:v>38964</c:v>
                </c:pt>
                <c:pt idx="232">
                  <c:v>38965</c:v>
                </c:pt>
                <c:pt idx="233">
                  <c:v>38966</c:v>
                </c:pt>
                <c:pt idx="234">
                  <c:v>38967</c:v>
                </c:pt>
                <c:pt idx="235">
                  <c:v>38968</c:v>
                </c:pt>
                <c:pt idx="236">
                  <c:v>38969</c:v>
                </c:pt>
                <c:pt idx="237">
                  <c:v>38970</c:v>
                </c:pt>
                <c:pt idx="238">
                  <c:v>38971</c:v>
                </c:pt>
                <c:pt idx="239">
                  <c:v>38972</c:v>
                </c:pt>
                <c:pt idx="240">
                  <c:v>38973</c:v>
                </c:pt>
                <c:pt idx="241">
                  <c:v>38974</c:v>
                </c:pt>
                <c:pt idx="242">
                  <c:v>38975</c:v>
                </c:pt>
                <c:pt idx="243">
                  <c:v>38976</c:v>
                </c:pt>
                <c:pt idx="244">
                  <c:v>38977</c:v>
                </c:pt>
                <c:pt idx="245">
                  <c:v>38978</c:v>
                </c:pt>
                <c:pt idx="246">
                  <c:v>38979</c:v>
                </c:pt>
                <c:pt idx="247">
                  <c:v>38980</c:v>
                </c:pt>
                <c:pt idx="248">
                  <c:v>38981</c:v>
                </c:pt>
                <c:pt idx="249">
                  <c:v>38982</c:v>
                </c:pt>
                <c:pt idx="250">
                  <c:v>38983</c:v>
                </c:pt>
                <c:pt idx="251">
                  <c:v>38984</c:v>
                </c:pt>
                <c:pt idx="252">
                  <c:v>38985</c:v>
                </c:pt>
                <c:pt idx="253">
                  <c:v>38986</c:v>
                </c:pt>
                <c:pt idx="254">
                  <c:v>38987</c:v>
                </c:pt>
                <c:pt idx="255">
                  <c:v>38988</c:v>
                </c:pt>
                <c:pt idx="256">
                  <c:v>38989</c:v>
                </c:pt>
                <c:pt idx="257">
                  <c:v>38990</c:v>
                </c:pt>
                <c:pt idx="258">
                  <c:v>38991</c:v>
                </c:pt>
                <c:pt idx="259">
                  <c:v>38992</c:v>
                </c:pt>
                <c:pt idx="260">
                  <c:v>38993</c:v>
                </c:pt>
                <c:pt idx="261">
                  <c:v>38994</c:v>
                </c:pt>
                <c:pt idx="262">
                  <c:v>38995</c:v>
                </c:pt>
                <c:pt idx="263">
                  <c:v>38996</c:v>
                </c:pt>
                <c:pt idx="264">
                  <c:v>38997</c:v>
                </c:pt>
                <c:pt idx="265">
                  <c:v>38998</c:v>
                </c:pt>
                <c:pt idx="266">
                  <c:v>38999</c:v>
                </c:pt>
                <c:pt idx="267">
                  <c:v>39000</c:v>
                </c:pt>
                <c:pt idx="268">
                  <c:v>39001</c:v>
                </c:pt>
                <c:pt idx="269">
                  <c:v>39002</c:v>
                </c:pt>
                <c:pt idx="270">
                  <c:v>39003</c:v>
                </c:pt>
                <c:pt idx="271">
                  <c:v>39004</c:v>
                </c:pt>
                <c:pt idx="272">
                  <c:v>39005</c:v>
                </c:pt>
                <c:pt idx="273">
                  <c:v>39006</c:v>
                </c:pt>
                <c:pt idx="274">
                  <c:v>39007</c:v>
                </c:pt>
                <c:pt idx="275">
                  <c:v>39008</c:v>
                </c:pt>
                <c:pt idx="276">
                  <c:v>39009</c:v>
                </c:pt>
                <c:pt idx="277">
                  <c:v>39010</c:v>
                </c:pt>
                <c:pt idx="278">
                  <c:v>39011</c:v>
                </c:pt>
                <c:pt idx="279">
                  <c:v>39012</c:v>
                </c:pt>
                <c:pt idx="280">
                  <c:v>39013</c:v>
                </c:pt>
                <c:pt idx="281">
                  <c:v>39014</c:v>
                </c:pt>
                <c:pt idx="282">
                  <c:v>39015</c:v>
                </c:pt>
                <c:pt idx="283">
                  <c:v>39016</c:v>
                </c:pt>
                <c:pt idx="284">
                  <c:v>39017</c:v>
                </c:pt>
                <c:pt idx="285">
                  <c:v>39018</c:v>
                </c:pt>
                <c:pt idx="286">
                  <c:v>39019</c:v>
                </c:pt>
                <c:pt idx="287">
                  <c:v>39020</c:v>
                </c:pt>
                <c:pt idx="288">
                  <c:v>39021</c:v>
                </c:pt>
                <c:pt idx="289">
                  <c:v>39022</c:v>
                </c:pt>
                <c:pt idx="290">
                  <c:v>39023</c:v>
                </c:pt>
                <c:pt idx="291">
                  <c:v>39024</c:v>
                </c:pt>
                <c:pt idx="292">
                  <c:v>39025</c:v>
                </c:pt>
                <c:pt idx="293">
                  <c:v>39026</c:v>
                </c:pt>
                <c:pt idx="294">
                  <c:v>39027</c:v>
                </c:pt>
                <c:pt idx="295">
                  <c:v>39028</c:v>
                </c:pt>
                <c:pt idx="296">
                  <c:v>39029</c:v>
                </c:pt>
                <c:pt idx="297">
                  <c:v>39030</c:v>
                </c:pt>
                <c:pt idx="298">
                  <c:v>39031</c:v>
                </c:pt>
                <c:pt idx="299">
                  <c:v>39032</c:v>
                </c:pt>
                <c:pt idx="300">
                  <c:v>39033</c:v>
                </c:pt>
                <c:pt idx="301">
                  <c:v>39034</c:v>
                </c:pt>
                <c:pt idx="302">
                  <c:v>39035</c:v>
                </c:pt>
                <c:pt idx="303">
                  <c:v>39036</c:v>
                </c:pt>
                <c:pt idx="304">
                  <c:v>39037</c:v>
                </c:pt>
                <c:pt idx="305">
                  <c:v>39038</c:v>
                </c:pt>
                <c:pt idx="306">
                  <c:v>39039</c:v>
                </c:pt>
                <c:pt idx="307">
                  <c:v>39040</c:v>
                </c:pt>
                <c:pt idx="308">
                  <c:v>39041</c:v>
                </c:pt>
                <c:pt idx="309">
                  <c:v>39042</c:v>
                </c:pt>
                <c:pt idx="310">
                  <c:v>39043</c:v>
                </c:pt>
                <c:pt idx="311">
                  <c:v>39044</c:v>
                </c:pt>
                <c:pt idx="312">
                  <c:v>39045</c:v>
                </c:pt>
                <c:pt idx="313">
                  <c:v>39046</c:v>
                </c:pt>
                <c:pt idx="314">
                  <c:v>39047</c:v>
                </c:pt>
                <c:pt idx="315">
                  <c:v>39048</c:v>
                </c:pt>
                <c:pt idx="316">
                  <c:v>39049</c:v>
                </c:pt>
                <c:pt idx="317">
                  <c:v>39050</c:v>
                </c:pt>
                <c:pt idx="318">
                  <c:v>39051</c:v>
                </c:pt>
                <c:pt idx="319">
                  <c:v>39052</c:v>
                </c:pt>
                <c:pt idx="320">
                  <c:v>39053</c:v>
                </c:pt>
                <c:pt idx="321">
                  <c:v>39054</c:v>
                </c:pt>
                <c:pt idx="322">
                  <c:v>39055</c:v>
                </c:pt>
                <c:pt idx="323">
                  <c:v>39056</c:v>
                </c:pt>
                <c:pt idx="324">
                  <c:v>39057</c:v>
                </c:pt>
                <c:pt idx="325">
                  <c:v>39058</c:v>
                </c:pt>
                <c:pt idx="326">
                  <c:v>39059</c:v>
                </c:pt>
                <c:pt idx="327">
                  <c:v>39060</c:v>
                </c:pt>
                <c:pt idx="328">
                  <c:v>39061</c:v>
                </c:pt>
                <c:pt idx="329">
                  <c:v>39062</c:v>
                </c:pt>
                <c:pt idx="330">
                  <c:v>39063</c:v>
                </c:pt>
                <c:pt idx="331">
                  <c:v>39064</c:v>
                </c:pt>
                <c:pt idx="332">
                  <c:v>39065</c:v>
                </c:pt>
                <c:pt idx="333">
                  <c:v>39066</c:v>
                </c:pt>
                <c:pt idx="334">
                  <c:v>39067</c:v>
                </c:pt>
                <c:pt idx="335">
                  <c:v>39068</c:v>
                </c:pt>
                <c:pt idx="336">
                  <c:v>39069</c:v>
                </c:pt>
                <c:pt idx="337">
                  <c:v>39070</c:v>
                </c:pt>
                <c:pt idx="338">
                  <c:v>39071</c:v>
                </c:pt>
                <c:pt idx="339">
                  <c:v>39072</c:v>
                </c:pt>
                <c:pt idx="340">
                  <c:v>39073</c:v>
                </c:pt>
                <c:pt idx="341">
                  <c:v>39074</c:v>
                </c:pt>
                <c:pt idx="342">
                  <c:v>39075</c:v>
                </c:pt>
                <c:pt idx="343">
                  <c:v>39076</c:v>
                </c:pt>
                <c:pt idx="344">
                  <c:v>39077</c:v>
                </c:pt>
                <c:pt idx="345">
                  <c:v>39078</c:v>
                </c:pt>
                <c:pt idx="346">
                  <c:v>39079</c:v>
                </c:pt>
                <c:pt idx="347">
                  <c:v>39080</c:v>
                </c:pt>
                <c:pt idx="348">
                  <c:v>39081</c:v>
                </c:pt>
                <c:pt idx="349">
                  <c:v>39082</c:v>
                </c:pt>
                <c:pt idx="350">
                  <c:v>39083</c:v>
                </c:pt>
                <c:pt idx="351">
                  <c:v>39084</c:v>
                </c:pt>
                <c:pt idx="352">
                  <c:v>39085</c:v>
                </c:pt>
                <c:pt idx="353">
                  <c:v>39086</c:v>
                </c:pt>
                <c:pt idx="354">
                  <c:v>39087</c:v>
                </c:pt>
                <c:pt idx="355">
                  <c:v>39088</c:v>
                </c:pt>
                <c:pt idx="356">
                  <c:v>39089</c:v>
                </c:pt>
                <c:pt idx="357">
                  <c:v>39090</c:v>
                </c:pt>
                <c:pt idx="358">
                  <c:v>39091</c:v>
                </c:pt>
                <c:pt idx="359">
                  <c:v>39092</c:v>
                </c:pt>
                <c:pt idx="360">
                  <c:v>39093</c:v>
                </c:pt>
                <c:pt idx="361">
                  <c:v>39094</c:v>
                </c:pt>
                <c:pt idx="362">
                  <c:v>39095</c:v>
                </c:pt>
                <c:pt idx="363">
                  <c:v>39096</c:v>
                </c:pt>
                <c:pt idx="364">
                  <c:v>39097</c:v>
                </c:pt>
                <c:pt idx="365">
                  <c:v>39098</c:v>
                </c:pt>
                <c:pt idx="366">
                  <c:v>39099</c:v>
                </c:pt>
                <c:pt idx="367">
                  <c:v>39100</c:v>
                </c:pt>
                <c:pt idx="368">
                  <c:v>39101</c:v>
                </c:pt>
                <c:pt idx="369">
                  <c:v>39102</c:v>
                </c:pt>
                <c:pt idx="370">
                  <c:v>39103</c:v>
                </c:pt>
                <c:pt idx="371">
                  <c:v>39104</c:v>
                </c:pt>
                <c:pt idx="372">
                  <c:v>39105</c:v>
                </c:pt>
                <c:pt idx="373">
                  <c:v>39106</c:v>
                </c:pt>
                <c:pt idx="374">
                  <c:v>39107</c:v>
                </c:pt>
                <c:pt idx="375">
                  <c:v>39108</c:v>
                </c:pt>
                <c:pt idx="376">
                  <c:v>39109</c:v>
                </c:pt>
                <c:pt idx="377">
                  <c:v>39110</c:v>
                </c:pt>
                <c:pt idx="378">
                  <c:v>39111</c:v>
                </c:pt>
                <c:pt idx="379">
                  <c:v>39112</c:v>
                </c:pt>
                <c:pt idx="380">
                  <c:v>39113</c:v>
                </c:pt>
                <c:pt idx="381">
                  <c:v>39114</c:v>
                </c:pt>
                <c:pt idx="382">
                  <c:v>39115</c:v>
                </c:pt>
                <c:pt idx="383">
                  <c:v>39116</c:v>
                </c:pt>
                <c:pt idx="384">
                  <c:v>39117</c:v>
                </c:pt>
                <c:pt idx="385">
                  <c:v>39118</c:v>
                </c:pt>
                <c:pt idx="386">
                  <c:v>39119</c:v>
                </c:pt>
                <c:pt idx="387">
                  <c:v>39120</c:v>
                </c:pt>
                <c:pt idx="388">
                  <c:v>39121</c:v>
                </c:pt>
                <c:pt idx="389">
                  <c:v>39122</c:v>
                </c:pt>
                <c:pt idx="390">
                  <c:v>39123</c:v>
                </c:pt>
                <c:pt idx="391">
                  <c:v>39124</c:v>
                </c:pt>
                <c:pt idx="392">
                  <c:v>39125</c:v>
                </c:pt>
                <c:pt idx="393">
                  <c:v>39126</c:v>
                </c:pt>
                <c:pt idx="394">
                  <c:v>39127</c:v>
                </c:pt>
                <c:pt idx="395">
                  <c:v>39128</c:v>
                </c:pt>
                <c:pt idx="396">
                  <c:v>39129</c:v>
                </c:pt>
                <c:pt idx="397">
                  <c:v>39130</c:v>
                </c:pt>
                <c:pt idx="398">
                  <c:v>39131</c:v>
                </c:pt>
                <c:pt idx="399">
                  <c:v>39132</c:v>
                </c:pt>
                <c:pt idx="400">
                  <c:v>39133</c:v>
                </c:pt>
                <c:pt idx="401">
                  <c:v>39134</c:v>
                </c:pt>
                <c:pt idx="402">
                  <c:v>39135</c:v>
                </c:pt>
                <c:pt idx="403">
                  <c:v>39136</c:v>
                </c:pt>
                <c:pt idx="404">
                  <c:v>39137</c:v>
                </c:pt>
                <c:pt idx="405">
                  <c:v>39138</c:v>
                </c:pt>
                <c:pt idx="406">
                  <c:v>39139</c:v>
                </c:pt>
                <c:pt idx="407">
                  <c:v>39140</c:v>
                </c:pt>
                <c:pt idx="408">
                  <c:v>39141</c:v>
                </c:pt>
                <c:pt idx="409">
                  <c:v>39142</c:v>
                </c:pt>
                <c:pt idx="410">
                  <c:v>39143</c:v>
                </c:pt>
                <c:pt idx="411">
                  <c:v>39144</c:v>
                </c:pt>
                <c:pt idx="412">
                  <c:v>39145</c:v>
                </c:pt>
                <c:pt idx="413">
                  <c:v>39146</c:v>
                </c:pt>
                <c:pt idx="414">
                  <c:v>39147</c:v>
                </c:pt>
                <c:pt idx="415">
                  <c:v>39148</c:v>
                </c:pt>
                <c:pt idx="416">
                  <c:v>39149</c:v>
                </c:pt>
                <c:pt idx="417">
                  <c:v>39150</c:v>
                </c:pt>
                <c:pt idx="418">
                  <c:v>39151</c:v>
                </c:pt>
                <c:pt idx="419">
                  <c:v>39152</c:v>
                </c:pt>
                <c:pt idx="420">
                  <c:v>39153</c:v>
                </c:pt>
                <c:pt idx="421">
                  <c:v>39154</c:v>
                </c:pt>
                <c:pt idx="422">
                  <c:v>39155</c:v>
                </c:pt>
                <c:pt idx="423">
                  <c:v>39156</c:v>
                </c:pt>
                <c:pt idx="424">
                  <c:v>39157</c:v>
                </c:pt>
                <c:pt idx="425">
                  <c:v>39158</c:v>
                </c:pt>
                <c:pt idx="426">
                  <c:v>39159</c:v>
                </c:pt>
                <c:pt idx="427">
                  <c:v>39160</c:v>
                </c:pt>
                <c:pt idx="428">
                  <c:v>39161</c:v>
                </c:pt>
                <c:pt idx="429">
                  <c:v>39162</c:v>
                </c:pt>
                <c:pt idx="430">
                  <c:v>39163</c:v>
                </c:pt>
                <c:pt idx="431">
                  <c:v>39164</c:v>
                </c:pt>
                <c:pt idx="432">
                  <c:v>39165</c:v>
                </c:pt>
                <c:pt idx="433">
                  <c:v>39166</c:v>
                </c:pt>
                <c:pt idx="434">
                  <c:v>39167</c:v>
                </c:pt>
                <c:pt idx="435">
                  <c:v>39168</c:v>
                </c:pt>
                <c:pt idx="436">
                  <c:v>39169</c:v>
                </c:pt>
                <c:pt idx="437">
                  <c:v>39170</c:v>
                </c:pt>
                <c:pt idx="438">
                  <c:v>39171</c:v>
                </c:pt>
                <c:pt idx="439">
                  <c:v>39172</c:v>
                </c:pt>
                <c:pt idx="440">
                  <c:v>39173</c:v>
                </c:pt>
                <c:pt idx="441">
                  <c:v>39174</c:v>
                </c:pt>
                <c:pt idx="442">
                  <c:v>39175</c:v>
                </c:pt>
                <c:pt idx="443">
                  <c:v>39176</c:v>
                </c:pt>
                <c:pt idx="444">
                  <c:v>39177</c:v>
                </c:pt>
                <c:pt idx="445">
                  <c:v>39178</c:v>
                </c:pt>
                <c:pt idx="446">
                  <c:v>39179</c:v>
                </c:pt>
                <c:pt idx="447">
                  <c:v>39180</c:v>
                </c:pt>
                <c:pt idx="448">
                  <c:v>39181</c:v>
                </c:pt>
                <c:pt idx="449">
                  <c:v>39182</c:v>
                </c:pt>
                <c:pt idx="450">
                  <c:v>39183</c:v>
                </c:pt>
                <c:pt idx="451">
                  <c:v>39184</c:v>
                </c:pt>
                <c:pt idx="452">
                  <c:v>39185</c:v>
                </c:pt>
                <c:pt idx="453">
                  <c:v>39186</c:v>
                </c:pt>
                <c:pt idx="454">
                  <c:v>39187</c:v>
                </c:pt>
                <c:pt idx="455">
                  <c:v>39188</c:v>
                </c:pt>
                <c:pt idx="456">
                  <c:v>39189</c:v>
                </c:pt>
                <c:pt idx="457">
                  <c:v>39190</c:v>
                </c:pt>
                <c:pt idx="458">
                  <c:v>39191</c:v>
                </c:pt>
                <c:pt idx="459">
                  <c:v>39192</c:v>
                </c:pt>
                <c:pt idx="460">
                  <c:v>39193</c:v>
                </c:pt>
                <c:pt idx="461">
                  <c:v>39194</c:v>
                </c:pt>
                <c:pt idx="462">
                  <c:v>39195</c:v>
                </c:pt>
                <c:pt idx="463">
                  <c:v>39196</c:v>
                </c:pt>
                <c:pt idx="464">
                  <c:v>39197</c:v>
                </c:pt>
                <c:pt idx="465">
                  <c:v>39198</c:v>
                </c:pt>
                <c:pt idx="466">
                  <c:v>39199</c:v>
                </c:pt>
                <c:pt idx="467">
                  <c:v>39200</c:v>
                </c:pt>
                <c:pt idx="468">
                  <c:v>39201</c:v>
                </c:pt>
                <c:pt idx="469">
                  <c:v>39202</c:v>
                </c:pt>
                <c:pt idx="470">
                  <c:v>39203</c:v>
                </c:pt>
                <c:pt idx="471">
                  <c:v>39204</c:v>
                </c:pt>
                <c:pt idx="472">
                  <c:v>39205</c:v>
                </c:pt>
                <c:pt idx="473">
                  <c:v>39206</c:v>
                </c:pt>
                <c:pt idx="474">
                  <c:v>39207</c:v>
                </c:pt>
                <c:pt idx="475">
                  <c:v>39208</c:v>
                </c:pt>
                <c:pt idx="476">
                  <c:v>39209</c:v>
                </c:pt>
                <c:pt idx="477">
                  <c:v>39210</c:v>
                </c:pt>
                <c:pt idx="478">
                  <c:v>39211</c:v>
                </c:pt>
                <c:pt idx="479">
                  <c:v>39212</c:v>
                </c:pt>
                <c:pt idx="480">
                  <c:v>39213</c:v>
                </c:pt>
                <c:pt idx="481">
                  <c:v>39214</c:v>
                </c:pt>
                <c:pt idx="482">
                  <c:v>39215</c:v>
                </c:pt>
                <c:pt idx="483">
                  <c:v>39216</c:v>
                </c:pt>
                <c:pt idx="484">
                  <c:v>39217</c:v>
                </c:pt>
                <c:pt idx="485">
                  <c:v>39218</c:v>
                </c:pt>
                <c:pt idx="486">
                  <c:v>39219</c:v>
                </c:pt>
                <c:pt idx="487">
                  <c:v>39220</c:v>
                </c:pt>
                <c:pt idx="488">
                  <c:v>39221</c:v>
                </c:pt>
                <c:pt idx="489">
                  <c:v>39222</c:v>
                </c:pt>
                <c:pt idx="490">
                  <c:v>39223</c:v>
                </c:pt>
                <c:pt idx="491">
                  <c:v>39224</c:v>
                </c:pt>
                <c:pt idx="492">
                  <c:v>39225</c:v>
                </c:pt>
                <c:pt idx="493">
                  <c:v>39226</c:v>
                </c:pt>
                <c:pt idx="494">
                  <c:v>39227</c:v>
                </c:pt>
                <c:pt idx="495">
                  <c:v>39228</c:v>
                </c:pt>
                <c:pt idx="496">
                  <c:v>39229</c:v>
                </c:pt>
                <c:pt idx="497">
                  <c:v>39230</c:v>
                </c:pt>
                <c:pt idx="498">
                  <c:v>39231</c:v>
                </c:pt>
                <c:pt idx="499">
                  <c:v>39232</c:v>
                </c:pt>
                <c:pt idx="500">
                  <c:v>39233</c:v>
                </c:pt>
                <c:pt idx="501">
                  <c:v>39234</c:v>
                </c:pt>
                <c:pt idx="502">
                  <c:v>39235</c:v>
                </c:pt>
                <c:pt idx="503">
                  <c:v>39236</c:v>
                </c:pt>
                <c:pt idx="504">
                  <c:v>39237</c:v>
                </c:pt>
                <c:pt idx="505">
                  <c:v>39238</c:v>
                </c:pt>
                <c:pt idx="506">
                  <c:v>39239</c:v>
                </c:pt>
                <c:pt idx="507">
                  <c:v>39240</c:v>
                </c:pt>
                <c:pt idx="508">
                  <c:v>39241</c:v>
                </c:pt>
                <c:pt idx="509">
                  <c:v>39242</c:v>
                </c:pt>
                <c:pt idx="510">
                  <c:v>39243</c:v>
                </c:pt>
                <c:pt idx="511">
                  <c:v>39244</c:v>
                </c:pt>
                <c:pt idx="512">
                  <c:v>39245</c:v>
                </c:pt>
                <c:pt idx="513">
                  <c:v>39246</c:v>
                </c:pt>
                <c:pt idx="514">
                  <c:v>39247</c:v>
                </c:pt>
                <c:pt idx="515">
                  <c:v>39248</c:v>
                </c:pt>
                <c:pt idx="516">
                  <c:v>39249</c:v>
                </c:pt>
                <c:pt idx="517">
                  <c:v>39250</c:v>
                </c:pt>
                <c:pt idx="518">
                  <c:v>39251</c:v>
                </c:pt>
                <c:pt idx="519">
                  <c:v>39252</c:v>
                </c:pt>
                <c:pt idx="520">
                  <c:v>39253</c:v>
                </c:pt>
                <c:pt idx="521">
                  <c:v>39254</c:v>
                </c:pt>
                <c:pt idx="522">
                  <c:v>39255</c:v>
                </c:pt>
                <c:pt idx="523">
                  <c:v>39256</c:v>
                </c:pt>
                <c:pt idx="524">
                  <c:v>39257</c:v>
                </c:pt>
                <c:pt idx="525">
                  <c:v>39258</c:v>
                </c:pt>
                <c:pt idx="526">
                  <c:v>39259</c:v>
                </c:pt>
                <c:pt idx="527">
                  <c:v>39260</c:v>
                </c:pt>
                <c:pt idx="528">
                  <c:v>39261</c:v>
                </c:pt>
                <c:pt idx="529">
                  <c:v>39262</c:v>
                </c:pt>
                <c:pt idx="530">
                  <c:v>39263</c:v>
                </c:pt>
                <c:pt idx="531">
                  <c:v>39264</c:v>
                </c:pt>
                <c:pt idx="532">
                  <c:v>39265</c:v>
                </c:pt>
                <c:pt idx="533">
                  <c:v>39266</c:v>
                </c:pt>
                <c:pt idx="534">
                  <c:v>39267</c:v>
                </c:pt>
                <c:pt idx="535">
                  <c:v>39268</c:v>
                </c:pt>
                <c:pt idx="536">
                  <c:v>39269</c:v>
                </c:pt>
                <c:pt idx="537">
                  <c:v>39270</c:v>
                </c:pt>
                <c:pt idx="538">
                  <c:v>39271</c:v>
                </c:pt>
                <c:pt idx="539">
                  <c:v>39272</c:v>
                </c:pt>
                <c:pt idx="540">
                  <c:v>39273</c:v>
                </c:pt>
                <c:pt idx="541">
                  <c:v>39274</c:v>
                </c:pt>
                <c:pt idx="542">
                  <c:v>39275</c:v>
                </c:pt>
                <c:pt idx="543">
                  <c:v>39276</c:v>
                </c:pt>
                <c:pt idx="544">
                  <c:v>39277</c:v>
                </c:pt>
                <c:pt idx="545">
                  <c:v>39278</c:v>
                </c:pt>
                <c:pt idx="546">
                  <c:v>39279</c:v>
                </c:pt>
                <c:pt idx="547">
                  <c:v>39280</c:v>
                </c:pt>
                <c:pt idx="548">
                  <c:v>39281</c:v>
                </c:pt>
                <c:pt idx="549">
                  <c:v>39282</c:v>
                </c:pt>
                <c:pt idx="550">
                  <c:v>39283</c:v>
                </c:pt>
                <c:pt idx="551">
                  <c:v>39284</c:v>
                </c:pt>
                <c:pt idx="552">
                  <c:v>39285</c:v>
                </c:pt>
                <c:pt idx="553">
                  <c:v>39286</c:v>
                </c:pt>
                <c:pt idx="554">
                  <c:v>39287</c:v>
                </c:pt>
                <c:pt idx="555">
                  <c:v>39288</c:v>
                </c:pt>
                <c:pt idx="556">
                  <c:v>39289</c:v>
                </c:pt>
                <c:pt idx="557">
                  <c:v>39290</c:v>
                </c:pt>
                <c:pt idx="558">
                  <c:v>39291</c:v>
                </c:pt>
                <c:pt idx="559">
                  <c:v>39292</c:v>
                </c:pt>
                <c:pt idx="560">
                  <c:v>39293</c:v>
                </c:pt>
                <c:pt idx="561">
                  <c:v>39294</c:v>
                </c:pt>
                <c:pt idx="562">
                  <c:v>39295</c:v>
                </c:pt>
                <c:pt idx="563">
                  <c:v>39296</c:v>
                </c:pt>
                <c:pt idx="564">
                  <c:v>39297</c:v>
                </c:pt>
                <c:pt idx="565">
                  <c:v>39298</c:v>
                </c:pt>
                <c:pt idx="566">
                  <c:v>39299</c:v>
                </c:pt>
                <c:pt idx="567">
                  <c:v>39300</c:v>
                </c:pt>
                <c:pt idx="568">
                  <c:v>39301</c:v>
                </c:pt>
                <c:pt idx="569">
                  <c:v>39302</c:v>
                </c:pt>
                <c:pt idx="570">
                  <c:v>39303</c:v>
                </c:pt>
                <c:pt idx="571">
                  <c:v>39304</c:v>
                </c:pt>
                <c:pt idx="572">
                  <c:v>39305</c:v>
                </c:pt>
                <c:pt idx="573">
                  <c:v>39306</c:v>
                </c:pt>
                <c:pt idx="574">
                  <c:v>39307</c:v>
                </c:pt>
                <c:pt idx="575">
                  <c:v>39308</c:v>
                </c:pt>
                <c:pt idx="576">
                  <c:v>39309</c:v>
                </c:pt>
                <c:pt idx="577">
                  <c:v>39310</c:v>
                </c:pt>
                <c:pt idx="578">
                  <c:v>39311</c:v>
                </c:pt>
                <c:pt idx="579">
                  <c:v>39312</c:v>
                </c:pt>
                <c:pt idx="580">
                  <c:v>39313</c:v>
                </c:pt>
                <c:pt idx="581">
                  <c:v>39314</c:v>
                </c:pt>
                <c:pt idx="582">
                  <c:v>39315</c:v>
                </c:pt>
                <c:pt idx="583">
                  <c:v>39316</c:v>
                </c:pt>
                <c:pt idx="584">
                  <c:v>39317</c:v>
                </c:pt>
                <c:pt idx="585">
                  <c:v>39318</c:v>
                </c:pt>
                <c:pt idx="586">
                  <c:v>39319</c:v>
                </c:pt>
                <c:pt idx="587">
                  <c:v>39320</c:v>
                </c:pt>
                <c:pt idx="588">
                  <c:v>39321</c:v>
                </c:pt>
                <c:pt idx="589">
                  <c:v>39322</c:v>
                </c:pt>
                <c:pt idx="590">
                  <c:v>39323</c:v>
                </c:pt>
                <c:pt idx="591">
                  <c:v>39324</c:v>
                </c:pt>
                <c:pt idx="592">
                  <c:v>39325</c:v>
                </c:pt>
                <c:pt idx="593">
                  <c:v>39326</c:v>
                </c:pt>
                <c:pt idx="594">
                  <c:v>39327</c:v>
                </c:pt>
                <c:pt idx="595">
                  <c:v>39328</c:v>
                </c:pt>
                <c:pt idx="596">
                  <c:v>39329</c:v>
                </c:pt>
                <c:pt idx="597">
                  <c:v>39330</c:v>
                </c:pt>
                <c:pt idx="598">
                  <c:v>39331</c:v>
                </c:pt>
                <c:pt idx="599">
                  <c:v>39332</c:v>
                </c:pt>
                <c:pt idx="600">
                  <c:v>39333</c:v>
                </c:pt>
                <c:pt idx="601">
                  <c:v>39334</c:v>
                </c:pt>
                <c:pt idx="602">
                  <c:v>39335</c:v>
                </c:pt>
                <c:pt idx="603">
                  <c:v>39336</c:v>
                </c:pt>
                <c:pt idx="604">
                  <c:v>39337</c:v>
                </c:pt>
                <c:pt idx="605">
                  <c:v>39338</c:v>
                </c:pt>
                <c:pt idx="606">
                  <c:v>39339</c:v>
                </c:pt>
                <c:pt idx="607">
                  <c:v>39340</c:v>
                </c:pt>
                <c:pt idx="608">
                  <c:v>39341</c:v>
                </c:pt>
                <c:pt idx="609">
                  <c:v>39342</c:v>
                </c:pt>
                <c:pt idx="610">
                  <c:v>39343</c:v>
                </c:pt>
                <c:pt idx="611">
                  <c:v>39344</c:v>
                </c:pt>
                <c:pt idx="612">
                  <c:v>39345</c:v>
                </c:pt>
                <c:pt idx="613">
                  <c:v>39346</c:v>
                </c:pt>
                <c:pt idx="614">
                  <c:v>39347</c:v>
                </c:pt>
                <c:pt idx="615">
                  <c:v>39348</c:v>
                </c:pt>
                <c:pt idx="616">
                  <c:v>39349</c:v>
                </c:pt>
                <c:pt idx="617">
                  <c:v>39350</c:v>
                </c:pt>
                <c:pt idx="618">
                  <c:v>39351</c:v>
                </c:pt>
                <c:pt idx="619">
                  <c:v>39352</c:v>
                </c:pt>
                <c:pt idx="620">
                  <c:v>39353</c:v>
                </c:pt>
                <c:pt idx="621">
                  <c:v>39354</c:v>
                </c:pt>
                <c:pt idx="622">
                  <c:v>39355</c:v>
                </c:pt>
                <c:pt idx="623">
                  <c:v>39356</c:v>
                </c:pt>
                <c:pt idx="624">
                  <c:v>39357</c:v>
                </c:pt>
                <c:pt idx="625">
                  <c:v>39358</c:v>
                </c:pt>
                <c:pt idx="626">
                  <c:v>39359</c:v>
                </c:pt>
                <c:pt idx="627">
                  <c:v>39360</c:v>
                </c:pt>
                <c:pt idx="628">
                  <c:v>39361</c:v>
                </c:pt>
                <c:pt idx="629">
                  <c:v>39362</c:v>
                </c:pt>
                <c:pt idx="630">
                  <c:v>39363</c:v>
                </c:pt>
                <c:pt idx="631">
                  <c:v>39364</c:v>
                </c:pt>
                <c:pt idx="632">
                  <c:v>39365</c:v>
                </c:pt>
                <c:pt idx="633">
                  <c:v>39366</c:v>
                </c:pt>
                <c:pt idx="634">
                  <c:v>39367</c:v>
                </c:pt>
                <c:pt idx="635">
                  <c:v>39368</c:v>
                </c:pt>
                <c:pt idx="636">
                  <c:v>39369</c:v>
                </c:pt>
                <c:pt idx="637">
                  <c:v>39370</c:v>
                </c:pt>
                <c:pt idx="638">
                  <c:v>39371</c:v>
                </c:pt>
                <c:pt idx="639">
                  <c:v>39372</c:v>
                </c:pt>
                <c:pt idx="640">
                  <c:v>39373</c:v>
                </c:pt>
                <c:pt idx="641">
                  <c:v>39374</c:v>
                </c:pt>
                <c:pt idx="642">
                  <c:v>39375</c:v>
                </c:pt>
                <c:pt idx="643">
                  <c:v>39376</c:v>
                </c:pt>
                <c:pt idx="644">
                  <c:v>39377</c:v>
                </c:pt>
                <c:pt idx="645">
                  <c:v>39378</c:v>
                </c:pt>
                <c:pt idx="646">
                  <c:v>39379</c:v>
                </c:pt>
                <c:pt idx="647">
                  <c:v>39380</c:v>
                </c:pt>
                <c:pt idx="648">
                  <c:v>39381</c:v>
                </c:pt>
                <c:pt idx="649">
                  <c:v>39382</c:v>
                </c:pt>
                <c:pt idx="650">
                  <c:v>39383</c:v>
                </c:pt>
                <c:pt idx="651">
                  <c:v>39384</c:v>
                </c:pt>
                <c:pt idx="652">
                  <c:v>39385</c:v>
                </c:pt>
                <c:pt idx="653">
                  <c:v>39386</c:v>
                </c:pt>
                <c:pt idx="654">
                  <c:v>39387</c:v>
                </c:pt>
                <c:pt idx="655">
                  <c:v>39388</c:v>
                </c:pt>
                <c:pt idx="656">
                  <c:v>39389</c:v>
                </c:pt>
                <c:pt idx="657">
                  <c:v>39390</c:v>
                </c:pt>
                <c:pt idx="658">
                  <c:v>39391</c:v>
                </c:pt>
                <c:pt idx="659">
                  <c:v>39392</c:v>
                </c:pt>
                <c:pt idx="660">
                  <c:v>39393</c:v>
                </c:pt>
                <c:pt idx="661">
                  <c:v>39394</c:v>
                </c:pt>
                <c:pt idx="662">
                  <c:v>39395</c:v>
                </c:pt>
                <c:pt idx="663">
                  <c:v>39396</c:v>
                </c:pt>
                <c:pt idx="664">
                  <c:v>39397</c:v>
                </c:pt>
                <c:pt idx="665">
                  <c:v>39398</c:v>
                </c:pt>
                <c:pt idx="666">
                  <c:v>39399</c:v>
                </c:pt>
                <c:pt idx="667">
                  <c:v>39400</c:v>
                </c:pt>
                <c:pt idx="668">
                  <c:v>39401</c:v>
                </c:pt>
                <c:pt idx="669">
                  <c:v>39402</c:v>
                </c:pt>
                <c:pt idx="670">
                  <c:v>39403</c:v>
                </c:pt>
                <c:pt idx="671">
                  <c:v>39404</c:v>
                </c:pt>
                <c:pt idx="672">
                  <c:v>39405</c:v>
                </c:pt>
                <c:pt idx="673">
                  <c:v>39406</c:v>
                </c:pt>
                <c:pt idx="674">
                  <c:v>39407</c:v>
                </c:pt>
                <c:pt idx="675">
                  <c:v>39408</c:v>
                </c:pt>
                <c:pt idx="676">
                  <c:v>39409</c:v>
                </c:pt>
                <c:pt idx="677">
                  <c:v>39410</c:v>
                </c:pt>
                <c:pt idx="678">
                  <c:v>39411</c:v>
                </c:pt>
                <c:pt idx="679">
                  <c:v>39412</c:v>
                </c:pt>
                <c:pt idx="680">
                  <c:v>39413</c:v>
                </c:pt>
                <c:pt idx="681">
                  <c:v>39414</c:v>
                </c:pt>
                <c:pt idx="682">
                  <c:v>39415</c:v>
                </c:pt>
                <c:pt idx="683">
                  <c:v>39416</c:v>
                </c:pt>
                <c:pt idx="684">
                  <c:v>39417</c:v>
                </c:pt>
                <c:pt idx="685">
                  <c:v>39418</c:v>
                </c:pt>
                <c:pt idx="686">
                  <c:v>39419</c:v>
                </c:pt>
                <c:pt idx="687">
                  <c:v>39420</c:v>
                </c:pt>
                <c:pt idx="688">
                  <c:v>39421</c:v>
                </c:pt>
                <c:pt idx="689">
                  <c:v>39422</c:v>
                </c:pt>
                <c:pt idx="690">
                  <c:v>39423</c:v>
                </c:pt>
                <c:pt idx="691">
                  <c:v>39424</c:v>
                </c:pt>
                <c:pt idx="692">
                  <c:v>39425</c:v>
                </c:pt>
                <c:pt idx="693">
                  <c:v>39426</c:v>
                </c:pt>
                <c:pt idx="694">
                  <c:v>39427</c:v>
                </c:pt>
                <c:pt idx="695">
                  <c:v>39428</c:v>
                </c:pt>
                <c:pt idx="696">
                  <c:v>39429</c:v>
                </c:pt>
                <c:pt idx="697">
                  <c:v>39430</c:v>
                </c:pt>
                <c:pt idx="698">
                  <c:v>39431</c:v>
                </c:pt>
                <c:pt idx="699">
                  <c:v>39432</c:v>
                </c:pt>
                <c:pt idx="700">
                  <c:v>39433</c:v>
                </c:pt>
                <c:pt idx="701">
                  <c:v>39434</c:v>
                </c:pt>
                <c:pt idx="702">
                  <c:v>39435</c:v>
                </c:pt>
                <c:pt idx="703">
                  <c:v>39436</c:v>
                </c:pt>
                <c:pt idx="704">
                  <c:v>39437</c:v>
                </c:pt>
                <c:pt idx="705">
                  <c:v>39438</c:v>
                </c:pt>
                <c:pt idx="706">
                  <c:v>39439</c:v>
                </c:pt>
                <c:pt idx="707">
                  <c:v>39440</c:v>
                </c:pt>
                <c:pt idx="708">
                  <c:v>39441</c:v>
                </c:pt>
                <c:pt idx="709">
                  <c:v>39442</c:v>
                </c:pt>
                <c:pt idx="710">
                  <c:v>39443</c:v>
                </c:pt>
                <c:pt idx="711">
                  <c:v>39444</c:v>
                </c:pt>
                <c:pt idx="712">
                  <c:v>39445</c:v>
                </c:pt>
                <c:pt idx="713">
                  <c:v>39446</c:v>
                </c:pt>
                <c:pt idx="714">
                  <c:v>39447</c:v>
                </c:pt>
                <c:pt idx="715">
                  <c:v>39448</c:v>
                </c:pt>
                <c:pt idx="716">
                  <c:v>39449</c:v>
                </c:pt>
                <c:pt idx="717">
                  <c:v>39450</c:v>
                </c:pt>
                <c:pt idx="718">
                  <c:v>39451</c:v>
                </c:pt>
                <c:pt idx="719">
                  <c:v>39452</c:v>
                </c:pt>
                <c:pt idx="720">
                  <c:v>39453</c:v>
                </c:pt>
                <c:pt idx="721">
                  <c:v>39454</c:v>
                </c:pt>
                <c:pt idx="722">
                  <c:v>39455</c:v>
                </c:pt>
                <c:pt idx="723">
                  <c:v>39456</c:v>
                </c:pt>
                <c:pt idx="724">
                  <c:v>39457</c:v>
                </c:pt>
                <c:pt idx="725">
                  <c:v>39458</c:v>
                </c:pt>
                <c:pt idx="726">
                  <c:v>39459</c:v>
                </c:pt>
                <c:pt idx="727">
                  <c:v>39460</c:v>
                </c:pt>
                <c:pt idx="728">
                  <c:v>39461</c:v>
                </c:pt>
                <c:pt idx="729">
                  <c:v>39462</c:v>
                </c:pt>
                <c:pt idx="730">
                  <c:v>39463</c:v>
                </c:pt>
                <c:pt idx="731">
                  <c:v>39464</c:v>
                </c:pt>
                <c:pt idx="732">
                  <c:v>39465</c:v>
                </c:pt>
                <c:pt idx="733">
                  <c:v>39466</c:v>
                </c:pt>
                <c:pt idx="734">
                  <c:v>39467</c:v>
                </c:pt>
                <c:pt idx="735">
                  <c:v>39468</c:v>
                </c:pt>
                <c:pt idx="736">
                  <c:v>39469</c:v>
                </c:pt>
                <c:pt idx="737">
                  <c:v>39470</c:v>
                </c:pt>
                <c:pt idx="738">
                  <c:v>39471</c:v>
                </c:pt>
                <c:pt idx="739">
                  <c:v>39472</c:v>
                </c:pt>
                <c:pt idx="740">
                  <c:v>39473</c:v>
                </c:pt>
                <c:pt idx="741">
                  <c:v>39474</c:v>
                </c:pt>
                <c:pt idx="742">
                  <c:v>39475</c:v>
                </c:pt>
                <c:pt idx="743">
                  <c:v>39476</c:v>
                </c:pt>
                <c:pt idx="744">
                  <c:v>39477</c:v>
                </c:pt>
                <c:pt idx="745">
                  <c:v>39478</c:v>
                </c:pt>
                <c:pt idx="746">
                  <c:v>39479</c:v>
                </c:pt>
                <c:pt idx="747">
                  <c:v>39480</c:v>
                </c:pt>
                <c:pt idx="748">
                  <c:v>39481</c:v>
                </c:pt>
                <c:pt idx="749">
                  <c:v>39482</c:v>
                </c:pt>
                <c:pt idx="750">
                  <c:v>39483</c:v>
                </c:pt>
                <c:pt idx="751">
                  <c:v>39484</c:v>
                </c:pt>
                <c:pt idx="752">
                  <c:v>39485</c:v>
                </c:pt>
                <c:pt idx="753">
                  <c:v>39486</c:v>
                </c:pt>
                <c:pt idx="754">
                  <c:v>39487</c:v>
                </c:pt>
                <c:pt idx="755">
                  <c:v>39488</c:v>
                </c:pt>
                <c:pt idx="756">
                  <c:v>39489</c:v>
                </c:pt>
                <c:pt idx="757">
                  <c:v>39490</c:v>
                </c:pt>
                <c:pt idx="758">
                  <c:v>39491</c:v>
                </c:pt>
                <c:pt idx="759">
                  <c:v>39492</c:v>
                </c:pt>
                <c:pt idx="760">
                  <c:v>39493</c:v>
                </c:pt>
                <c:pt idx="761">
                  <c:v>39494</c:v>
                </c:pt>
                <c:pt idx="762">
                  <c:v>39495</c:v>
                </c:pt>
                <c:pt idx="763">
                  <c:v>39496</c:v>
                </c:pt>
                <c:pt idx="764">
                  <c:v>39497</c:v>
                </c:pt>
                <c:pt idx="765">
                  <c:v>39498</c:v>
                </c:pt>
                <c:pt idx="766">
                  <c:v>39499</c:v>
                </c:pt>
                <c:pt idx="767">
                  <c:v>39500</c:v>
                </c:pt>
                <c:pt idx="768">
                  <c:v>39501</c:v>
                </c:pt>
                <c:pt idx="769">
                  <c:v>39502</c:v>
                </c:pt>
                <c:pt idx="770">
                  <c:v>39503</c:v>
                </c:pt>
                <c:pt idx="771">
                  <c:v>39504</c:v>
                </c:pt>
                <c:pt idx="772">
                  <c:v>39505</c:v>
                </c:pt>
                <c:pt idx="773">
                  <c:v>39506</c:v>
                </c:pt>
                <c:pt idx="774">
                  <c:v>39507</c:v>
                </c:pt>
                <c:pt idx="775">
                  <c:v>39508</c:v>
                </c:pt>
                <c:pt idx="776">
                  <c:v>39509</c:v>
                </c:pt>
                <c:pt idx="777">
                  <c:v>39510</c:v>
                </c:pt>
                <c:pt idx="778">
                  <c:v>39511</c:v>
                </c:pt>
                <c:pt idx="779">
                  <c:v>39512</c:v>
                </c:pt>
                <c:pt idx="780">
                  <c:v>39513</c:v>
                </c:pt>
                <c:pt idx="781">
                  <c:v>39514</c:v>
                </c:pt>
                <c:pt idx="782">
                  <c:v>39515</c:v>
                </c:pt>
                <c:pt idx="783">
                  <c:v>39516</c:v>
                </c:pt>
                <c:pt idx="784">
                  <c:v>39517</c:v>
                </c:pt>
                <c:pt idx="785">
                  <c:v>39518</c:v>
                </c:pt>
                <c:pt idx="786">
                  <c:v>39519</c:v>
                </c:pt>
                <c:pt idx="787">
                  <c:v>39520</c:v>
                </c:pt>
                <c:pt idx="788">
                  <c:v>39521</c:v>
                </c:pt>
                <c:pt idx="789">
                  <c:v>39522</c:v>
                </c:pt>
                <c:pt idx="790">
                  <c:v>39523</c:v>
                </c:pt>
                <c:pt idx="791">
                  <c:v>39524</c:v>
                </c:pt>
                <c:pt idx="792">
                  <c:v>39525</c:v>
                </c:pt>
                <c:pt idx="793">
                  <c:v>39526</c:v>
                </c:pt>
                <c:pt idx="794">
                  <c:v>39527</c:v>
                </c:pt>
                <c:pt idx="795">
                  <c:v>39528</c:v>
                </c:pt>
                <c:pt idx="796">
                  <c:v>39529</c:v>
                </c:pt>
                <c:pt idx="797">
                  <c:v>39530</c:v>
                </c:pt>
                <c:pt idx="798">
                  <c:v>39531</c:v>
                </c:pt>
                <c:pt idx="799">
                  <c:v>39532</c:v>
                </c:pt>
                <c:pt idx="800">
                  <c:v>39533</c:v>
                </c:pt>
                <c:pt idx="801">
                  <c:v>39534</c:v>
                </c:pt>
                <c:pt idx="802">
                  <c:v>39535</c:v>
                </c:pt>
                <c:pt idx="803">
                  <c:v>39536</c:v>
                </c:pt>
                <c:pt idx="804">
                  <c:v>39537</c:v>
                </c:pt>
                <c:pt idx="805">
                  <c:v>39538</c:v>
                </c:pt>
                <c:pt idx="806">
                  <c:v>39539</c:v>
                </c:pt>
                <c:pt idx="807">
                  <c:v>39540</c:v>
                </c:pt>
                <c:pt idx="808">
                  <c:v>39541</c:v>
                </c:pt>
                <c:pt idx="809">
                  <c:v>39542</c:v>
                </c:pt>
                <c:pt idx="810">
                  <c:v>39543</c:v>
                </c:pt>
                <c:pt idx="811">
                  <c:v>39544</c:v>
                </c:pt>
                <c:pt idx="812">
                  <c:v>39545</c:v>
                </c:pt>
                <c:pt idx="813">
                  <c:v>39546</c:v>
                </c:pt>
                <c:pt idx="814">
                  <c:v>39547</c:v>
                </c:pt>
                <c:pt idx="815">
                  <c:v>39548</c:v>
                </c:pt>
                <c:pt idx="816">
                  <c:v>39549</c:v>
                </c:pt>
                <c:pt idx="817">
                  <c:v>39550</c:v>
                </c:pt>
                <c:pt idx="818">
                  <c:v>39551</c:v>
                </c:pt>
                <c:pt idx="819">
                  <c:v>39552</c:v>
                </c:pt>
                <c:pt idx="820">
                  <c:v>39553</c:v>
                </c:pt>
                <c:pt idx="821">
                  <c:v>39554</c:v>
                </c:pt>
                <c:pt idx="822">
                  <c:v>39555</c:v>
                </c:pt>
                <c:pt idx="823">
                  <c:v>39556</c:v>
                </c:pt>
                <c:pt idx="824">
                  <c:v>39557</c:v>
                </c:pt>
                <c:pt idx="825">
                  <c:v>39558</c:v>
                </c:pt>
                <c:pt idx="826">
                  <c:v>39559</c:v>
                </c:pt>
                <c:pt idx="827">
                  <c:v>39560</c:v>
                </c:pt>
                <c:pt idx="828">
                  <c:v>39561</c:v>
                </c:pt>
                <c:pt idx="829">
                  <c:v>39562</c:v>
                </c:pt>
                <c:pt idx="830">
                  <c:v>39563</c:v>
                </c:pt>
                <c:pt idx="831">
                  <c:v>39564</c:v>
                </c:pt>
                <c:pt idx="832">
                  <c:v>39565</c:v>
                </c:pt>
                <c:pt idx="833">
                  <c:v>39566</c:v>
                </c:pt>
                <c:pt idx="834">
                  <c:v>39567</c:v>
                </c:pt>
                <c:pt idx="835">
                  <c:v>39568</c:v>
                </c:pt>
                <c:pt idx="836">
                  <c:v>39569</c:v>
                </c:pt>
                <c:pt idx="837">
                  <c:v>39570</c:v>
                </c:pt>
                <c:pt idx="838">
                  <c:v>39571</c:v>
                </c:pt>
                <c:pt idx="839">
                  <c:v>39572</c:v>
                </c:pt>
                <c:pt idx="840">
                  <c:v>39573</c:v>
                </c:pt>
                <c:pt idx="841">
                  <c:v>39574</c:v>
                </c:pt>
                <c:pt idx="842">
                  <c:v>39575</c:v>
                </c:pt>
                <c:pt idx="843">
                  <c:v>39576</c:v>
                </c:pt>
                <c:pt idx="844">
                  <c:v>39577</c:v>
                </c:pt>
                <c:pt idx="845">
                  <c:v>39578</c:v>
                </c:pt>
                <c:pt idx="846">
                  <c:v>39579</c:v>
                </c:pt>
                <c:pt idx="847">
                  <c:v>39580</c:v>
                </c:pt>
                <c:pt idx="848">
                  <c:v>39581</c:v>
                </c:pt>
                <c:pt idx="849">
                  <c:v>39582</c:v>
                </c:pt>
                <c:pt idx="850">
                  <c:v>39583</c:v>
                </c:pt>
                <c:pt idx="851">
                  <c:v>39584</c:v>
                </c:pt>
                <c:pt idx="852">
                  <c:v>39585</c:v>
                </c:pt>
                <c:pt idx="853">
                  <c:v>39586</c:v>
                </c:pt>
                <c:pt idx="854">
                  <c:v>39587</c:v>
                </c:pt>
                <c:pt idx="855">
                  <c:v>39588</c:v>
                </c:pt>
                <c:pt idx="856">
                  <c:v>39589</c:v>
                </c:pt>
                <c:pt idx="857">
                  <c:v>39590</c:v>
                </c:pt>
                <c:pt idx="858">
                  <c:v>39591</c:v>
                </c:pt>
                <c:pt idx="859">
                  <c:v>39592</c:v>
                </c:pt>
                <c:pt idx="860">
                  <c:v>39593</c:v>
                </c:pt>
                <c:pt idx="861">
                  <c:v>39594</c:v>
                </c:pt>
                <c:pt idx="862">
                  <c:v>39595</c:v>
                </c:pt>
                <c:pt idx="863">
                  <c:v>39596</c:v>
                </c:pt>
                <c:pt idx="864">
                  <c:v>39597</c:v>
                </c:pt>
                <c:pt idx="865">
                  <c:v>39598</c:v>
                </c:pt>
                <c:pt idx="866">
                  <c:v>39599</c:v>
                </c:pt>
                <c:pt idx="867">
                  <c:v>39600</c:v>
                </c:pt>
                <c:pt idx="868">
                  <c:v>39601</c:v>
                </c:pt>
                <c:pt idx="869">
                  <c:v>39602</c:v>
                </c:pt>
                <c:pt idx="870">
                  <c:v>39603</c:v>
                </c:pt>
                <c:pt idx="871">
                  <c:v>39604</c:v>
                </c:pt>
                <c:pt idx="872">
                  <c:v>39605</c:v>
                </c:pt>
                <c:pt idx="873">
                  <c:v>39606</c:v>
                </c:pt>
                <c:pt idx="874">
                  <c:v>39607</c:v>
                </c:pt>
                <c:pt idx="875">
                  <c:v>39608</c:v>
                </c:pt>
                <c:pt idx="876">
                  <c:v>39609</c:v>
                </c:pt>
                <c:pt idx="877">
                  <c:v>39610</c:v>
                </c:pt>
                <c:pt idx="878">
                  <c:v>39611</c:v>
                </c:pt>
                <c:pt idx="879">
                  <c:v>39612</c:v>
                </c:pt>
                <c:pt idx="880">
                  <c:v>39613</c:v>
                </c:pt>
                <c:pt idx="881">
                  <c:v>39614</c:v>
                </c:pt>
                <c:pt idx="882">
                  <c:v>39615</c:v>
                </c:pt>
                <c:pt idx="883">
                  <c:v>39616</c:v>
                </c:pt>
                <c:pt idx="884">
                  <c:v>39617</c:v>
                </c:pt>
                <c:pt idx="885">
                  <c:v>39618</c:v>
                </c:pt>
                <c:pt idx="886">
                  <c:v>39619</c:v>
                </c:pt>
                <c:pt idx="887">
                  <c:v>39620</c:v>
                </c:pt>
                <c:pt idx="888">
                  <c:v>39621</c:v>
                </c:pt>
                <c:pt idx="889">
                  <c:v>39622</c:v>
                </c:pt>
                <c:pt idx="890">
                  <c:v>39623</c:v>
                </c:pt>
                <c:pt idx="891">
                  <c:v>39624</c:v>
                </c:pt>
                <c:pt idx="892">
                  <c:v>39625</c:v>
                </c:pt>
                <c:pt idx="893">
                  <c:v>39626</c:v>
                </c:pt>
                <c:pt idx="894">
                  <c:v>39627</c:v>
                </c:pt>
                <c:pt idx="895">
                  <c:v>39628</c:v>
                </c:pt>
                <c:pt idx="896">
                  <c:v>39629</c:v>
                </c:pt>
                <c:pt idx="897">
                  <c:v>39630</c:v>
                </c:pt>
                <c:pt idx="898">
                  <c:v>39631</c:v>
                </c:pt>
                <c:pt idx="899">
                  <c:v>39632</c:v>
                </c:pt>
                <c:pt idx="900">
                  <c:v>39633</c:v>
                </c:pt>
                <c:pt idx="901">
                  <c:v>39634</c:v>
                </c:pt>
                <c:pt idx="902">
                  <c:v>39635</c:v>
                </c:pt>
                <c:pt idx="903">
                  <c:v>39636</c:v>
                </c:pt>
                <c:pt idx="904">
                  <c:v>39637</c:v>
                </c:pt>
                <c:pt idx="905">
                  <c:v>39638</c:v>
                </c:pt>
                <c:pt idx="906">
                  <c:v>39639</c:v>
                </c:pt>
                <c:pt idx="907">
                  <c:v>39640</c:v>
                </c:pt>
                <c:pt idx="908">
                  <c:v>39641</c:v>
                </c:pt>
                <c:pt idx="909">
                  <c:v>39642</c:v>
                </c:pt>
                <c:pt idx="910">
                  <c:v>39643</c:v>
                </c:pt>
                <c:pt idx="911">
                  <c:v>39644</c:v>
                </c:pt>
                <c:pt idx="912">
                  <c:v>39645</c:v>
                </c:pt>
                <c:pt idx="913">
                  <c:v>39646</c:v>
                </c:pt>
                <c:pt idx="914">
                  <c:v>39647</c:v>
                </c:pt>
                <c:pt idx="915">
                  <c:v>39648</c:v>
                </c:pt>
                <c:pt idx="916">
                  <c:v>39649</c:v>
                </c:pt>
                <c:pt idx="917">
                  <c:v>39650</c:v>
                </c:pt>
                <c:pt idx="918">
                  <c:v>39651</c:v>
                </c:pt>
                <c:pt idx="919">
                  <c:v>39652</c:v>
                </c:pt>
                <c:pt idx="920">
                  <c:v>39653</c:v>
                </c:pt>
                <c:pt idx="921">
                  <c:v>39654</c:v>
                </c:pt>
                <c:pt idx="922">
                  <c:v>39655</c:v>
                </c:pt>
                <c:pt idx="923">
                  <c:v>39656</c:v>
                </c:pt>
                <c:pt idx="924">
                  <c:v>39657</c:v>
                </c:pt>
                <c:pt idx="925">
                  <c:v>39658</c:v>
                </c:pt>
                <c:pt idx="926">
                  <c:v>39659</c:v>
                </c:pt>
                <c:pt idx="927">
                  <c:v>39660</c:v>
                </c:pt>
                <c:pt idx="928">
                  <c:v>39661</c:v>
                </c:pt>
                <c:pt idx="929">
                  <c:v>39662</c:v>
                </c:pt>
                <c:pt idx="930">
                  <c:v>39663</c:v>
                </c:pt>
                <c:pt idx="931">
                  <c:v>39664</c:v>
                </c:pt>
                <c:pt idx="932">
                  <c:v>39665</c:v>
                </c:pt>
                <c:pt idx="933">
                  <c:v>39666</c:v>
                </c:pt>
                <c:pt idx="934">
                  <c:v>39667</c:v>
                </c:pt>
                <c:pt idx="935">
                  <c:v>39668</c:v>
                </c:pt>
                <c:pt idx="936">
                  <c:v>39669</c:v>
                </c:pt>
                <c:pt idx="937">
                  <c:v>39670</c:v>
                </c:pt>
                <c:pt idx="938">
                  <c:v>39671</c:v>
                </c:pt>
                <c:pt idx="939">
                  <c:v>39672</c:v>
                </c:pt>
                <c:pt idx="940">
                  <c:v>39673</c:v>
                </c:pt>
                <c:pt idx="941">
                  <c:v>39674</c:v>
                </c:pt>
                <c:pt idx="942">
                  <c:v>39675</c:v>
                </c:pt>
                <c:pt idx="943">
                  <c:v>39676</c:v>
                </c:pt>
                <c:pt idx="944">
                  <c:v>39677</c:v>
                </c:pt>
                <c:pt idx="945">
                  <c:v>39678</c:v>
                </c:pt>
                <c:pt idx="946">
                  <c:v>39679</c:v>
                </c:pt>
                <c:pt idx="947">
                  <c:v>39680</c:v>
                </c:pt>
                <c:pt idx="948">
                  <c:v>39681</c:v>
                </c:pt>
                <c:pt idx="949">
                  <c:v>39682</c:v>
                </c:pt>
                <c:pt idx="950">
                  <c:v>39683</c:v>
                </c:pt>
                <c:pt idx="951">
                  <c:v>39684</c:v>
                </c:pt>
                <c:pt idx="952">
                  <c:v>39685</c:v>
                </c:pt>
                <c:pt idx="953">
                  <c:v>39686</c:v>
                </c:pt>
                <c:pt idx="954">
                  <c:v>39687</c:v>
                </c:pt>
                <c:pt idx="955">
                  <c:v>39688</c:v>
                </c:pt>
                <c:pt idx="956">
                  <c:v>39689</c:v>
                </c:pt>
                <c:pt idx="957">
                  <c:v>39690</c:v>
                </c:pt>
                <c:pt idx="958">
                  <c:v>39691</c:v>
                </c:pt>
                <c:pt idx="959">
                  <c:v>39692</c:v>
                </c:pt>
                <c:pt idx="960">
                  <c:v>39693</c:v>
                </c:pt>
                <c:pt idx="961">
                  <c:v>39694</c:v>
                </c:pt>
                <c:pt idx="962">
                  <c:v>39695</c:v>
                </c:pt>
                <c:pt idx="963">
                  <c:v>39696</c:v>
                </c:pt>
                <c:pt idx="964">
                  <c:v>39697</c:v>
                </c:pt>
                <c:pt idx="965">
                  <c:v>39698</c:v>
                </c:pt>
                <c:pt idx="966">
                  <c:v>39699</c:v>
                </c:pt>
                <c:pt idx="967">
                  <c:v>39700</c:v>
                </c:pt>
                <c:pt idx="968">
                  <c:v>39701</c:v>
                </c:pt>
                <c:pt idx="969">
                  <c:v>39702</c:v>
                </c:pt>
                <c:pt idx="970">
                  <c:v>39703</c:v>
                </c:pt>
                <c:pt idx="971">
                  <c:v>39704</c:v>
                </c:pt>
                <c:pt idx="972">
                  <c:v>39705</c:v>
                </c:pt>
                <c:pt idx="973">
                  <c:v>39706</c:v>
                </c:pt>
                <c:pt idx="974">
                  <c:v>39707</c:v>
                </c:pt>
                <c:pt idx="975">
                  <c:v>39708</c:v>
                </c:pt>
                <c:pt idx="976">
                  <c:v>39709</c:v>
                </c:pt>
                <c:pt idx="977">
                  <c:v>39710</c:v>
                </c:pt>
                <c:pt idx="978">
                  <c:v>39711</c:v>
                </c:pt>
                <c:pt idx="979">
                  <c:v>39712</c:v>
                </c:pt>
                <c:pt idx="980">
                  <c:v>39713</c:v>
                </c:pt>
                <c:pt idx="981">
                  <c:v>39714</c:v>
                </c:pt>
                <c:pt idx="982">
                  <c:v>39715</c:v>
                </c:pt>
                <c:pt idx="983">
                  <c:v>39716</c:v>
                </c:pt>
                <c:pt idx="984">
                  <c:v>39717</c:v>
                </c:pt>
                <c:pt idx="985">
                  <c:v>39718</c:v>
                </c:pt>
                <c:pt idx="986">
                  <c:v>39719</c:v>
                </c:pt>
                <c:pt idx="987">
                  <c:v>39720</c:v>
                </c:pt>
                <c:pt idx="988">
                  <c:v>39721</c:v>
                </c:pt>
                <c:pt idx="989">
                  <c:v>39722</c:v>
                </c:pt>
                <c:pt idx="990">
                  <c:v>39723</c:v>
                </c:pt>
                <c:pt idx="991">
                  <c:v>39724</c:v>
                </c:pt>
                <c:pt idx="992">
                  <c:v>39725</c:v>
                </c:pt>
                <c:pt idx="993">
                  <c:v>39726</c:v>
                </c:pt>
                <c:pt idx="994">
                  <c:v>39727</c:v>
                </c:pt>
                <c:pt idx="995">
                  <c:v>39728</c:v>
                </c:pt>
                <c:pt idx="996">
                  <c:v>39729</c:v>
                </c:pt>
                <c:pt idx="997">
                  <c:v>39730</c:v>
                </c:pt>
                <c:pt idx="998">
                  <c:v>39731</c:v>
                </c:pt>
                <c:pt idx="999">
                  <c:v>39732</c:v>
                </c:pt>
                <c:pt idx="1000">
                  <c:v>39733</c:v>
                </c:pt>
                <c:pt idx="1001">
                  <c:v>39734</c:v>
                </c:pt>
                <c:pt idx="1002">
                  <c:v>39735</c:v>
                </c:pt>
                <c:pt idx="1003">
                  <c:v>39736</c:v>
                </c:pt>
                <c:pt idx="1004">
                  <c:v>39737</c:v>
                </c:pt>
                <c:pt idx="1005">
                  <c:v>39738</c:v>
                </c:pt>
                <c:pt idx="1006">
                  <c:v>39739</c:v>
                </c:pt>
                <c:pt idx="1007">
                  <c:v>39740</c:v>
                </c:pt>
                <c:pt idx="1008">
                  <c:v>39741</c:v>
                </c:pt>
                <c:pt idx="1009">
                  <c:v>39742</c:v>
                </c:pt>
                <c:pt idx="1010">
                  <c:v>39743</c:v>
                </c:pt>
                <c:pt idx="1011">
                  <c:v>39744</c:v>
                </c:pt>
                <c:pt idx="1012">
                  <c:v>39745</c:v>
                </c:pt>
                <c:pt idx="1013">
                  <c:v>39746</c:v>
                </c:pt>
                <c:pt idx="1014">
                  <c:v>39747</c:v>
                </c:pt>
                <c:pt idx="1015">
                  <c:v>39748</c:v>
                </c:pt>
                <c:pt idx="1016">
                  <c:v>39749</c:v>
                </c:pt>
                <c:pt idx="1017">
                  <c:v>39750</c:v>
                </c:pt>
                <c:pt idx="1018">
                  <c:v>39751</c:v>
                </c:pt>
                <c:pt idx="1019">
                  <c:v>39752</c:v>
                </c:pt>
                <c:pt idx="1020">
                  <c:v>39753</c:v>
                </c:pt>
                <c:pt idx="1021">
                  <c:v>39754</c:v>
                </c:pt>
                <c:pt idx="1022">
                  <c:v>39755</c:v>
                </c:pt>
                <c:pt idx="1023">
                  <c:v>39756</c:v>
                </c:pt>
                <c:pt idx="1024">
                  <c:v>39757</c:v>
                </c:pt>
                <c:pt idx="1025">
                  <c:v>39758</c:v>
                </c:pt>
                <c:pt idx="1026">
                  <c:v>39759</c:v>
                </c:pt>
                <c:pt idx="1027">
                  <c:v>39760</c:v>
                </c:pt>
                <c:pt idx="1028">
                  <c:v>39761</c:v>
                </c:pt>
                <c:pt idx="1029">
                  <c:v>39762</c:v>
                </c:pt>
                <c:pt idx="1030">
                  <c:v>39763</c:v>
                </c:pt>
                <c:pt idx="1031">
                  <c:v>39764</c:v>
                </c:pt>
                <c:pt idx="1032">
                  <c:v>39765</c:v>
                </c:pt>
                <c:pt idx="1033">
                  <c:v>39766</c:v>
                </c:pt>
                <c:pt idx="1034">
                  <c:v>39767</c:v>
                </c:pt>
                <c:pt idx="1035">
                  <c:v>39768</c:v>
                </c:pt>
                <c:pt idx="1036">
                  <c:v>39769</c:v>
                </c:pt>
                <c:pt idx="1037">
                  <c:v>39770</c:v>
                </c:pt>
                <c:pt idx="1038">
                  <c:v>39771</c:v>
                </c:pt>
                <c:pt idx="1039">
                  <c:v>39772</c:v>
                </c:pt>
                <c:pt idx="1040">
                  <c:v>39773</c:v>
                </c:pt>
                <c:pt idx="1041">
                  <c:v>39774</c:v>
                </c:pt>
                <c:pt idx="1042">
                  <c:v>39775</c:v>
                </c:pt>
                <c:pt idx="1043">
                  <c:v>39776</c:v>
                </c:pt>
                <c:pt idx="1044">
                  <c:v>39777</c:v>
                </c:pt>
                <c:pt idx="1045">
                  <c:v>39778</c:v>
                </c:pt>
                <c:pt idx="1046">
                  <c:v>39779</c:v>
                </c:pt>
                <c:pt idx="1047">
                  <c:v>39780</c:v>
                </c:pt>
                <c:pt idx="1048">
                  <c:v>39781</c:v>
                </c:pt>
                <c:pt idx="1049">
                  <c:v>39782</c:v>
                </c:pt>
                <c:pt idx="1050">
                  <c:v>39783</c:v>
                </c:pt>
                <c:pt idx="1051">
                  <c:v>39784</c:v>
                </c:pt>
                <c:pt idx="1052">
                  <c:v>39785</c:v>
                </c:pt>
                <c:pt idx="1053">
                  <c:v>39786</c:v>
                </c:pt>
                <c:pt idx="1054">
                  <c:v>39787</c:v>
                </c:pt>
                <c:pt idx="1055">
                  <c:v>39788</c:v>
                </c:pt>
                <c:pt idx="1056">
                  <c:v>39789</c:v>
                </c:pt>
                <c:pt idx="1057">
                  <c:v>39790</c:v>
                </c:pt>
                <c:pt idx="1058">
                  <c:v>39791</c:v>
                </c:pt>
                <c:pt idx="1059">
                  <c:v>39792</c:v>
                </c:pt>
                <c:pt idx="1060">
                  <c:v>39793</c:v>
                </c:pt>
                <c:pt idx="1061">
                  <c:v>39794</c:v>
                </c:pt>
                <c:pt idx="1062">
                  <c:v>39795</c:v>
                </c:pt>
                <c:pt idx="1063">
                  <c:v>39796</c:v>
                </c:pt>
                <c:pt idx="1064">
                  <c:v>39797</c:v>
                </c:pt>
                <c:pt idx="1065">
                  <c:v>39798</c:v>
                </c:pt>
                <c:pt idx="1066">
                  <c:v>39799</c:v>
                </c:pt>
                <c:pt idx="1067">
                  <c:v>39800</c:v>
                </c:pt>
                <c:pt idx="1068">
                  <c:v>39801</c:v>
                </c:pt>
                <c:pt idx="1069">
                  <c:v>39802</c:v>
                </c:pt>
                <c:pt idx="1070">
                  <c:v>39803</c:v>
                </c:pt>
                <c:pt idx="1071">
                  <c:v>39804</c:v>
                </c:pt>
                <c:pt idx="1072">
                  <c:v>39805</c:v>
                </c:pt>
                <c:pt idx="1073">
                  <c:v>39806</c:v>
                </c:pt>
                <c:pt idx="1074">
                  <c:v>39807</c:v>
                </c:pt>
                <c:pt idx="1075">
                  <c:v>39808</c:v>
                </c:pt>
                <c:pt idx="1076">
                  <c:v>39809</c:v>
                </c:pt>
                <c:pt idx="1077">
                  <c:v>39810</c:v>
                </c:pt>
                <c:pt idx="1078">
                  <c:v>39811</c:v>
                </c:pt>
                <c:pt idx="1079">
                  <c:v>39812</c:v>
                </c:pt>
                <c:pt idx="1080">
                  <c:v>39813</c:v>
                </c:pt>
                <c:pt idx="1081">
                  <c:v>39814</c:v>
                </c:pt>
                <c:pt idx="1082">
                  <c:v>39815</c:v>
                </c:pt>
                <c:pt idx="1083">
                  <c:v>39816</c:v>
                </c:pt>
                <c:pt idx="1084">
                  <c:v>39817</c:v>
                </c:pt>
                <c:pt idx="1085">
                  <c:v>39818</c:v>
                </c:pt>
                <c:pt idx="1086">
                  <c:v>39819</c:v>
                </c:pt>
                <c:pt idx="1087">
                  <c:v>39820</c:v>
                </c:pt>
                <c:pt idx="1088">
                  <c:v>39821</c:v>
                </c:pt>
                <c:pt idx="1089">
                  <c:v>39822</c:v>
                </c:pt>
                <c:pt idx="1090">
                  <c:v>39823</c:v>
                </c:pt>
                <c:pt idx="1091">
                  <c:v>39824</c:v>
                </c:pt>
                <c:pt idx="1092">
                  <c:v>39825</c:v>
                </c:pt>
                <c:pt idx="1093">
                  <c:v>39826</c:v>
                </c:pt>
                <c:pt idx="1094">
                  <c:v>39827</c:v>
                </c:pt>
                <c:pt idx="1095">
                  <c:v>39828</c:v>
                </c:pt>
                <c:pt idx="1096">
                  <c:v>39829</c:v>
                </c:pt>
                <c:pt idx="1097">
                  <c:v>39830</c:v>
                </c:pt>
                <c:pt idx="1098">
                  <c:v>39831</c:v>
                </c:pt>
                <c:pt idx="1099">
                  <c:v>39832</c:v>
                </c:pt>
                <c:pt idx="1100">
                  <c:v>39833</c:v>
                </c:pt>
                <c:pt idx="1101">
                  <c:v>39834</c:v>
                </c:pt>
                <c:pt idx="1102">
                  <c:v>39835</c:v>
                </c:pt>
                <c:pt idx="1103">
                  <c:v>39836</c:v>
                </c:pt>
                <c:pt idx="1104">
                  <c:v>39837</c:v>
                </c:pt>
                <c:pt idx="1105">
                  <c:v>39838</c:v>
                </c:pt>
                <c:pt idx="1106">
                  <c:v>39839</c:v>
                </c:pt>
                <c:pt idx="1107">
                  <c:v>39840</c:v>
                </c:pt>
                <c:pt idx="1108">
                  <c:v>39841</c:v>
                </c:pt>
                <c:pt idx="1109">
                  <c:v>39842</c:v>
                </c:pt>
                <c:pt idx="1110">
                  <c:v>39843</c:v>
                </c:pt>
                <c:pt idx="1111">
                  <c:v>39844</c:v>
                </c:pt>
                <c:pt idx="1112">
                  <c:v>39845</c:v>
                </c:pt>
                <c:pt idx="1113">
                  <c:v>39846</c:v>
                </c:pt>
                <c:pt idx="1114">
                  <c:v>39847</c:v>
                </c:pt>
                <c:pt idx="1115">
                  <c:v>39848</c:v>
                </c:pt>
                <c:pt idx="1116">
                  <c:v>39849</c:v>
                </c:pt>
                <c:pt idx="1117">
                  <c:v>39850</c:v>
                </c:pt>
                <c:pt idx="1118">
                  <c:v>39851</c:v>
                </c:pt>
                <c:pt idx="1119">
                  <c:v>39852</c:v>
                </c:pt>
                <c:pt idx="1120">
                  <c:v>39853</c:v>
                </c:pt>
                <c:pt idx="1121">
                  <c:v>39854</c:v>
                </c:pt>
                <c:pt idx="1122">
                  <c:v>39855</c:v>
                </c:pt>
                <c:pt idx="1123">
                  <c:v>39856</c:v>
                </c:pt>
                <c:pt idx="1124">
                  <c:v>39857</c:v>
                </c:pt>
                <c:pt idx="1125">
                  <c:v>39858</c:v>
                </c:pt>
                <c:pt idx="1126">
                  <c:v>39859</c:v>
                </c:pt>
                <c:pt idx="1127">
                  <c:v>39860</c:v>
                </c:pt>
                <c:pt idx="1128">
                  <c:v>39861</c:v>
                </c:pt>
                <c:pt idx="1129">
                  <c:v>39862</c:v>
                </c:pt>
                <c:pt idx="1130">
                  <c:v>39863</c:v>
                </c:pt>
                <c:pt idx="1131">
                  <c:v>39864</c:v>
                </c:pt>
                <c:pt idx="1132">
                  <c:v>39865</c:v>
                </c:pt>
                <c:pt idx="1133">
                  <c:v>39866</c:v>
                </c:pt>
                <c:pt idx="1134">
                  <c:v>39867</c:v>
                </c:pt>
                <c:pt idx="1135">
                  <c:v>39868</c:v>
                </c:pt>
                <c:pt idx="1136">
                  <c:v>39869</c:v>
                </c:pt>
                <c:pt idx="1137">
                  <c:v>39870</c:v>
                </c:pt>
                <c:pt idx="1138">
                  <c:v>39871</c:v>
                </c:pt>
                <c:pt idx="1139">
                  <c:v>39872</c:v>
                </c:pt>
                <c:pt idx="1140">
                  <c:v>39873</c:v>
                </c:pt>
                <c:pt idx="1141">
                  <c:v>39874</c:v>
                </c:pt>
                <c:pt idx="1142">
                  <c:v>39875</c:v>
                </c:pt>
                <c:pt idx="1143">
                  <c:v>39876</c:v>
                </c:pt>
                <c:pt idx="1144">
                  <c:v>39877</c:v>
                </c:pt>
                <c:pt idx="1145">
                  <c:v>39878</c:v>
                </c:pt>
                <c:pt idx="1146">
                  <c:v>39879</c:v>
                </c:pt>
                <c:pt idx="1147">
                  <c:v>39880</c:v>
                </c:pt>
                <c:pt idx="1148">
                  <c:v>39881</c:v>
                </c:pt>
                <c:pt idx="1149">
                  <c:v>39882</c:v>
                </c:pt>
                <c:pt idx="1150">
                  <c:v>39883</c:v>
                </c:pt>
                <c:pt idx="1151">
                  <c:v>39884</c:v>
                </c:pt>
                <c:pt idx="1152">
                  <c:v>39885</c:v>
                </c:pt>
                <c:pt idx="1153">
                  <c:v>39886</c:v>
                </c:pt>
                <c:pt idx="1154">
                  <c:v>39887</c:v>
                </c:pt>
                <c:pt idx="1155">
                  <c:v>39888</c:v>
                </c:pt>
                <c:pt idx="1156">
                  <c:v>39889</c:v>
                </c:pt>
                <c:pt idx="1157">
                  <c:v>39890</c:v>
                </c:pt>
                <c:pt idx="1158">
                  <c:v>39891</c:v>
                </c:pt>
                <c:pt idx="1159">
                  <c:v>39892</c:v>
                </c:pt>
                <c:pt idx="1160">
                  <c:v>39893</c:v>
                </c:pt>
                <c:pt idx="1161">
                  <c:v>39894</c:v>
                </c:pt>
                <c:pt idx="1162">
                  <c:v>39895</c:v>
                </c:pt>
                <c:pt idx="1163">
                  <c:v>39896</c:v>
                </c:pt>
                <c:pt idx="1164">
                  <c:v>39897</c:v>
                </c:pt>
                <c:pt idx="1165">
                  <c:v>39898</c:v>
                </c:pt>
                <c:pt idx="1166">
                  <c:v>39899</c:v>
                </c:pt>
                <c:pt idx="1167">
                  <c:v>39900</c:v>
                </c:pt>
                <c:pt idx="1168">
                  <c:v>39901</c:v>
                </c:pt>
                <c:pt idx="1169">
                  <c:v>39902</c:v>
                </c:pt>
                <c:pt idx="1170">
                  <c:v>39903</c:v>
                </c:pt>
                <c:pt idx="1171">
                  <c:v>39904</c:v>
                </c:pt>
                <c:pt idx="1172">
                  <c:v>39905</c:v>
                </c:pt>
                <c:pt idx="1173">
                  <c:v>39906</c:v>
                </c:pt>
                <c:pt idx="1174">
                  <c:v>39907</c:v>
                </c:pt>
                <c:pt idx="1175">
                  <c:v>39908</c:v>
                </c:pt>
                <c:pt idx="1176">
                  <c:v>39909</c:v>
                </c:pt>
                <c:pt idx="1177">
                  <c:v>39910</c:v>
                </c:pt>
                <c:pt idx="1178">
                  <c:v>39911</c:v>
                </c:pt>
                <c:pt idx="1179">
                  <c:v>39912</c:v>
                </c:pt>
                <c:pt idx="1180">
                  <c:v>39913</c:v>
                </c:pt>
                <c:pt idx="1181">
                  <c:v>39914</c:v>
                </c:pt>
                <c:pt idx="1182">
                  <c:v>39915</c:v>
                </c:pt>
                <c:pt idx="1183">
                  <c:v>39916</c:v>
                </c:pt>
                <c:pt idx="1184">
                  <c:v>39917</c:v>
                </c:pt>
                <c:pt idx="1185">
                  <c:v>39918</c:v>
                </c:pt>
                <c:pt idx="1186">
                  <c:v>39919</c:v>
                </c:pt>
                <c:pt idx="1187">
                  <c:v>39920</c:v>
                </c:pt>
                <c:pt idx="1188">
                  <c:v>39921</c:v>
                </c:pt>
                <c:pt idx="1189">
                  <c:v>39922</c:v>
                </c:pt>
                <c:pt idx="1190">
                  <c:v>39923</c:v>
                </c:pt>
                <c:pt idx="1191">
                  <c:v>39924</c:v>
                </c:pt>
                <c:pt idx="1192">
                  <c:v>39925</c:v>
                </c:pt>
                <c:pt idx="1193">
                  <c:v>39926</c:v>
                </c:pt>
                <c:pt idx="1194">
                  <c:v>39927</c:v>
                </c:pt>
                <c:pt idx="1195">
                  <c:v>39928</c:v>
                </c:pt>
                <c:pt idx="1196">
                  <c:v>39929</c:v>
                </c:pt>
                <c:pt idx="1197">
                  <c:v>39930</c:v>
                </c:pt>
                <c:pt idx="1198">
                  <c:v>39931</c:v>
                </c:pt>
                <c:pt idx="1199">
                  <c:v>39932</c:v>
                </c:pt>
                <c:pt idx="1200">
                  <c:v>39933</c:v>
                </c:pt>
                <c:pt idx="1201">
                  <c:v>39934</c:v>
                </c:pt>
                <c:pt idx="1202">
                  <c:v>39935</c:v>
                </c:pt>
                <c:pt idx="1203">
                  <c:v>39936</c:v>
                </c:pt>
                <c:pt idx="1204">
                  <c:v>39937</c:v>
                </c:pt>
                <c:pt idx="1205">
                  <c:v>39938</c:v>
                </c:pt>
                <c:pt idx="1206">
                  <c:v>39939</c:v>
                </c:pt>
                <c:pt idx="1207">
                  <c:v>39940</c:v>
                </c:pt>
                <c:pt idx="1208">
                  <c:v>39941</c:v>
                </c:pt>
                <c:pt idx="1209">
                  <c:v>39942</c:v>
                </c:pt>
                <c:pt idx="1210">
                  <c:v>39943</c:v>
                </c:pt>
                <c:pt idx="1211">
                  <c:v>39944</c:v>
                </c:pt>
                <c:pt idx="1212">
                  <c:v>39945</c:v>
                </c:pt>
                <c:pt idx="1213">
                  <c:v>39946</c:v>
                </c:pt>
                <c:pt idx="1214">
                  <c:v>39947</c:v>
                </c:pt>
                <c:pt idx="1215">
                  <c:v>39948</c:v>
                </c:pt>
                <c:pt idx="1216">
                  <c:v>39949</c:v>
                </c:pt>
                <c:pt idx="1217">
                  <c:v>39950</c:v>
                </c:pt>
                <c:pt idx="1218">
                  <c:v>39951</c:v>
                </c:pt>
                <c:pt idx="1219">
                  <c:v>39952</c:v>
                </c:pt>
                <c:pt idx="1220">
                  <c:v>39953</c:v>
                </c:pt>
                <c:pt idx="1221">
                  <c:v>39954</c:v>
                </c:pt>
                <c:pt idx="1222">
                  <c:v>39955</c:v>
                </c:pt>
                <c:pt idx="1223">
                  <c:v>39956</c:v>
                </c:pt>
                <c:pt idx="1224">
                  <c:v>39957</c:v>
                </c:pt>
                <c:pt idx="1225">
                  <c:v>39958</c:v>
                </c:pt>
                <c:pt idx="1226">
                  <c:v>39959</c:v>
                </c:pt>
                <c:pt idx="1227">
                  <c:v>39960</c:v>
                </c:pt>
                <c:pt idx="1228">
                  <c:v>39961</c:v>
                </c:pt>
                <c:pt idx="1229">
                  <c:v>39962</c:v>
                </c:pt>
                <c:pt idx="1230">
                  <c:v>39963</c:v>
                </c:pt>
                <c:pt idx="1231">
                  <c:v>39964</c:v>
                </c:pt>
                <c:pt idx="1232">
                  <c:v>39965</c:v>
                </c:pt>
                <c:pt idx="1233">
                  <c:v>39966</c:v>
                </c:pt>
                <c:pt idx="1234">
                  <c:v>39967</c:v>
                </c:pt>
                <c:pt idx="1235">
                  <c:v>39968</c:v>
                </c:pt>
                <c:pt idx="1236">
                  <c:v>39969</c:v>
                </c:pt>
                <c:pt idx="1237">
                  <c:v>39970</c:v>
                </c:pt>
                <c:pt idx="1238">
                  <c:v>39971</c:v>
                </c:pt>
                <c:pt idx="1239">
                  <c:v>39972</c:v>
                </c:pt>
                <c:pt idx="1240">
                  <c:v>39973</c:v>
                </c:pt>
                <c:pt idx="1241">
                  <c:v>39974</c:v>
                </c:pt>
                <c:pt idx="1242">
                  <c:v>39975</c:v>
                </c:pt>
                <c:pt idx="1243">
                  <c:v>39976</c:v>
                </c:pt>
                <c:pt idx="1244">
                  <c:v>39977</c:v>
                </c:pt>
                <c:pt idx="1245">
                  <c:v>39978</c:v>
                </c:pt>
                <c:pt idx="1246">
                  <c:v>39979</c:v>
                </c:pt>
                <c:pt idx="1247">
                  <c:v>39980</c:v>
                </c:pt>
                <c:pt idx="1248">
                  <c:v>39981</c:v>
                </c:pt>
                <c:pt idx="1249">
                  <c:v>39982</c:v>
                </c:pt>
                <c:pt idx="1250">
                  <c:v>39983</c:v>
                </c:pt>
                <c:pt idx="1251">
                  <c:v>39984</c:v>
                </c:pt>
                <c:pt idx="1252">
                  <c:v>39985</c:v>
                </c:pt>
                <c:pt idx="1253">
                  <c:v>39986</c:v>
                </c:pt>
                <c:pt idx="1254">
                  <c:v>39987</c:v>
                </c:pt>
                <c:pt idx="1255">
                  <c:v>39988</c:v>
                </c:pt>
                <c:pt idx="1256">
                  <c:v>39989</c:v>
                </c:pt>
                <c:pt idx="1257">
                  <c:v>39990</c:v>
                </c:pt>
                <c:pt idx="1258">
                  <c:v>39991</c:v>
                </c:pt>
                <c:pt idx="1259">
                  <c:v>39992</c:v>
                </c:pt>
                <c:pt idx="1260">
                  <c:v>39993</c:v>
                </c:pt>
                <c:pt idx="1261">
                  <c:v>39994</c:v>
                </c:pt>
                <c:pt idx="1262">
                  <c:v>39995</c:v>
                </c:pt>
                <c:pt idx="1263">
                  <c:v>39996</c:v>
                </c:pt>
                <c:pt idx="1264">
                  <c:v>39997</c:v>
                </c:pt>
                <c:pt idx="1265">
                  <c:v>39998</c:v>
                </c:pt>
                <c:pt idx="1266">
                  <c:v>39999</c:v>
                </c:pt>
                <c:pt idx="1267">
                  <c:v>40000</c:v>
                </c:pt>
                <c:pt idx="1268">
                  <c:v>40001</c:v>
                </c:pt>
                <c:pt idx="1269">
                  <c:v>40002</c:v>
                </c:pt>
                <c:pt idx="1270">
                  <c:v>40003</c:v>
                </c:pt>
                <c:pt idx="1271">
                  <c:v>40004</c:v>
                </c:pt>
                <c:pt idx="1272">
                  <c:v>40005</c:v>
                </c:pt>
                <c:pt idx="1273">
                  <c:v>40006</c:v>
                </c:pt>
                <c:pt idx="1274">
                  <c:v>40007</c:v>
                </c:pt>
                <c:pt idx="1275">
                  <c:v>40008</c:v>
                </c:pt>
                <c:pt idx="1276">
                  <c:v>40009</c:v>
                </c:pt>
                <c:pt idx="1277">
                  <c:v>40010</c:v>
                </c:pt>
                <c:pt idx="1278">
                  <c:v>40011</c:v>
                </c:pt>
                <c:pt idx="1279">
                  <c:v>40012</c:v>
                </c:pt>
                <c:pt idx="1280">
                  <c:v>40013</c:v>
                </c:pt>
                <c:pt idx="1281">
                  <c:v>40014</c:v>
                </c:pt>
                <c:pt idx="1282">
                  <c:v>40015</c:v>
                </c:pt>
                <c:pt idx="1283">
                  <c:v>40016</c:v>
                </c:pt>
                <c:pt idx="1284">
                  <c:v>40017</c:v>
                </c:pt>
                <c:pt idx="1285">
                  <c:v>40018</c:v>
                </c:pt>
                <c:pt idx="1286">
                  <c:v>40019</c:v>
                </c:pt>
                <c:pt idx="1287">
                  <c:v>40020</c:v>
                </c:pt>
                <c:pt idx="1288">
                  <c:v>40021</c:v>
                </c:pt>
                <c:pt idx="1289">
                  <c:v>40022</c:v>
                </c:pt>
                <c:pt idx="1290">
                  <c:v>40023</c:v>
                </c:pt>
                <c:pt idx="1291">
                  <c:v>40024</c:v>
                </c:pt>
                <c:pt idx="1292">
                  <c:v>40025</c:v>
                </c:pt>
                <c:pt idx="1293">
                  <c:v>40026</c:v>
                </c:pt>
                <c:pt idx="1294">
                  <c:v>40027</c:v>
                </c:pt>
                <c:pt idx="1295">
                  <c:v>40028</c:v>
                </c:pt>
                <c:pt idx="1296">
                  <c:v>40029</c:v>
                </c:pt>
                <c:pt idx="1297">
                  <c:v>40030</c:v>
                </c:pt>
                <c:pt idx="1298">
                  <c:v>40031</c:v>
                </c:pt>
                <c:pt idx="1299">
                  <c:v>40032</c:v>
                </c:pt>
                <c:pt idx="1300">
                  <c:v>40033</c:v>
                </c:pt>
                <c:pt idx="1301">
                  <c:v>40034</c:v>
                </c:pt>
                <c:pt idx="1302">
                  <c:v>40035</c:v>
                </c:pt>
                <c:pt idx="1303">
                  <c:v>40036</c:v>
                </c:pt>
                <c:pt idx="1304">
                  <c:v>40037</c:v>
                </c:pt>
                <c:pt idx="1305">
                  <c:v>40038</c:v>
                </c:pt>
                <c:pt idx="1306">
                  <c:v>40039</c:v>
                </c:pt>
                <c:pt idx="1307">
                  <c:v>40040</c:v>
                </c:pt>
                <c:pt idx="1308">
                  <c:v>40041</c:v>
                </c:pt>
                <c:pt idx="1309">
                  <c:v>40042</c:v>
                </c:pt>
                <c:pt idx="1310">
                  <c:v>40043</c:v>
                </c:pt>
                <c:pt idx="1311">
                  <c:v>40044</c:v>
                </c:pt>
                <c:pt idx="1312">
                  <c:v>40045</c:v>
                </c:pt>
                <c:pt idx="1313">
                  <c:v>40046</c:v>
                </c:pt>
                <c:pt idx="1314">
                  <c:v>40047</c:v>
                </c:pt>
                <c:pt idx="1315">
                  <c:v>40048</c:v>
                </c:pt>
                <c:pt idx="1316">
                  <c:v>40049</c:v>
                </c:pt>
                <c:pt idx="1317">
                  <c:v>40050</c:v>
                </c:pt>
                <c:pt idx="1318">
                  <c:v>40051</c:v>
                </c:pt>
                <c:pt idx="1319">
                  <c:v>40052</c:v>
                </c:pt>
                <c:pt idx="1320">
                  <c:v>40053</c:v>
                </c:pt>
                <c:pt idx="1321">
                  <c:v>40054</c:v>
                </c:pt>
                <c:pt idx="1322">
                  <c:v>40055</c:v>
                </c:pt>
                <c:pt idx="1323">
                  <c:v>40056</c:v>
                </c:pt>
                <c:pt idx="1324">
                  <c:v>40057</c:v>
                </c:pt>
                <c:pt idx="1325">
                  <c:v>40058</c:v>
                </c:pt>
                <c:pt idx="1326">
                  <c:v>40059</c:v>
                </c:pt>
                <c:pt idx="1327">
                  <c:v>40060</c:v>
                </c:pt>
                <c:pt idx="1328">
                  <c:v>40061</c:v>
                </c:pt>
                <c:pt idx="1329">
                  <c:v>40062</c:v>
                </c:pt>
                <c:pt idx="1330">
                  <c:v>40063</c:v>
                </c:pt>
                <c:pt idx="1331">
                  <c:v>40064</c:v>
                </c:pt>
                <c:pt idx="1332">
                  <c:v>40065</c:v>
                </c:pt>
                <c:pt idx="1333">
                  <c:v>40066</c:v>
                </c:pt>
                <c:pt idx="1334">
                  <c:v>40067</c:v>
                </c:pt>
                <c:pt idx="1335">
                  <c:v>40068</c:v>
                </c:pt>
                <c:pt idx="1336">
                  <c:v>40069</c:v>
                </c:pt>
                <c:pt idx="1337">
                  <c:v>40070</c:v>
                </c:pt>
                <c:pt idx="1338">
                  <c:v>40071</c:v>
                </c:pt>
                <c:pt idx="1339">
                  <c:v>40072</c:v>
                </c:pt>
                <c:pt idx="1340">
                  <c:v>40073</c:v>
                </c:pt>
                <c:pt idx="1341">
                  <c:v>40074</c:v>
                </c:pt>
                <c:pt idx="1342">
                  <c:v>40075</c:v>
                </c:pt>
                <c:pt idx="1343">
                  <c:v>40076</c:v>
                </c:pt>
                <c:pt idx="1344">
                  <c:v>40077</c:v>
                </c:pt>
                <c:pt idx="1345">
                  <c:v>40078</c:v>
                </c:pt>
                <c:pt idx="1346">
                  <c:v>40079</c:v>
                </c:pt>
                <c:pt idx="1347">
                  <c:v>40080</c:v>
                </c:pt>
                <c:pt idx="1348">
                  <c:v>40081</c:v>
                </c:pt>
                <c:pt idx="1349">
                  <c:v>40082</c:v>
                </c:pt>
                <c:pt idx="1350">
                  <c:v>40083</c:v>
                </c:pt>
                <c:pt idx="1351">
                  <c:v>40084</c:v>
                </c:pt>
                <c:pt idx="1352">
                  <c:v>40085</c:v>
                </c:pt>
                <c:pt idx="1353">
                  <c:v>40086</c:v>
                </c:pt>
                <c:pt idx="1354">
                  <c:v>40087</c:v>
                </c:pt>
                <c:pt idx="1355">
                  <c:v>40088</c:v>
                </c:pt>
                <c:pt idx="1356">
                  <c:v>40089</c:v>
                </c:pt>
                <c:pt idx="1357">
                  <c:v>40090</c:v>
                </c:pt>
                <c:pt idx="1358">
                  <c:v>40091</c:v>
                </c:pt>
                <c:pt idx="1359">
                  <c:v>40092</c:v>
                </c:pt>
                <c:pt idx="1360">
                  <c:v>40093</c:v>
                </c:pt>
                <c:pt idx="1361">
                  <c:v>40094</c:v>
                </c:pt>
                <c:pt idx="1362">
                  <c:v>40095</c:v>
                </c:pt>
                <c:pt idx="1363">
                  <c:v>40096</c:v>
                </c:pt>
                <c:pt idx="1364">
                  <c:v>40097</c:v>
                </c:pt>
                <c:pt idx="1365">
                  <c:v>40098</c:v>
                </c:pt>
                <c:pt idx="1366">
                  <c:v>40099</c:v>
                </c:pt>
                <c:pt idx="1367">
                  <c:v>40100</c:v>
                </c:pt>
                <c:pt idx="1368">
                  <c:v>40101</c:v>
                </c:pt>
                <c:pt idx="1369">
                  <c:v>40102</c:v>
                </c:pt>
                <c:pt idx="1370">
                  <c:v>40103</c:v>
                </c:pt>
                <c:pt idx="1371">
                  <c:v>40104</c:v>
                </c:pt>
                <c:pt idx="1372">
                  <c:v>40105</c:v>
                </c:pt>
                <c:pt idx="1373">
                  <c:v>40106</c:v>
                </c:pt>
                <c:pt idx="1374">
                  <c:v>40107</c:v>
                </c:pt>
                <c:pt idx="1375">
                  <c:v>40108</c:v>
                </c:pt>
                <c:pt idx="1376">
                  <c:v>40109</c:v>
                </c:pt>
                <c:pt idx="1377">
                  <c:v>40110</c:v>
                </c:pt>
                <c:pt idx="1378">
                  <c:v>40111</c:v>
                </c:pt>
                <c:pt idx="1379">
                  <c:v>40112</c:v>
                </c:pt>
                <c:pt idx="1380">
                  <c:v>40113</c:v>
                </c:pt>
                <c:pt idx="1381">
                  <c:v>40114</c:v>
                </c:pt>
                <c:pt idx="1382">
                  <c:v>40115</c:v>
                </c:pt>
                <c:pt idx="1383">
                  <c:v>40116</c:v>
                </c:pt>
                <c:pt idx="1384">
                  <c:v>40117</c:v>
                </c:pt>
                <c:pt idx="1385">
                  <c:v>40118</c:v>
                </c:pt>
                <c:pt idx="1386">
                  <c:v>40119</c:v>
                </c:pt>
                <c:pt idx="1387">
                  <c:v>40120</c:v>
                </c:pt>
                <c:pt idx="1388">
                  <c:v>40121</c:v>
                </c:pt>
                <c:pt idx="1389">
                  <c:v>40122</c:v>
                </c:pt>
                <c:pt idx="1390">
                  <c:v>40123</c:v>
                </c:pt>
                <c:pt idx="1391">
                  <c:v>40124</c:v>
                </c:pt>
                <c:pt idx="1392">
                  <c:v>40125</c:v>
                </c:pt>
                <c:pt idx="1393">
                  <c:v>40126</c:v>
                </c:pt>
                <c:pt idx="1394">
                  <c:v>40127</c:v>
                </c:pt>
                <c:pt idx="1395">
                  <c:v>40128</c:v>
                </c:pt>
                <c:pt idx="1396">
                  <c:v>40129</c:v>
                </c:pt>
                <c:pt idx="1397">
                  <c:v>40130</c:v>
                </c:pt>
                <c:pt idx="1398">
                  <c:v>40131</c:v>
                </c:pt>
                <c:pt idx="1399">
                  <c:v>40132</c:v>
                </c:pt>
                <c:pt idx="1400">
                  <c:v>40133</c:v>
                </c:pt>
                <c:pt idx="1401">
                  <c:v>40134</c:v>
                </c:pt>
                <c:pt idx="1402">
                  <c:v>40135</c:v>
                </c:pt>
                <c:pt idx="1403">
                  <c:v>40136</c:v>
                </c:pt>
                <c:pt idx="1404">
                  <c:v>40137</c:v>
                </c:pt>
                <c:pt idx="1405">
                  <c:v>40138</c:v>
                </c:pt>
                <c:pt idx="1406">
                  <c:v>40139</c:v>
                </c:pt>
                <c:pt idx="1407">
                  <c:v>40140</c:v>
                </c:pt>
                <c:pt idx="1408">
                  <c:v>40141</c:v>
                </c:pt>
                <c:pt idx="1409">
                  <c:v>40142</c:v>
                </c:pt>
                <c:pt idx="1410">
                  <c:v>40143</c:v>
                </c:pt>
                <c:pt idx="1411">
                  <c:v>40144</c:v>
                </c:pt>
                <c:pt idx="1412">
                  <c:v>40145</c:v>
                </c:pt>
                <c:pt idx="1413">
                  <c:v>40146</c:v>
                </c:pt>
                <c:pt idx="1414">
                  <c:v>40147</c:v>
                </c:pt>
                <c:pt idx="1415">
                  <c:v>40148</c:v>
                </c:pt>
                <c:pt idx="1416">
                  <c:v>40149</c:v>
                </c:pt>
                <c:pt idx="1417">
                  <c:v>40150</c:v>
                </c:pt>
                <c:pt idx="1418">
                  <c:v>40151</c:v>
                </c:pt>
                <c:pt idx="1419">
                  <c:v>40152</c:v>
                </c:pt>
                <c:pt idx="1420">
                  <c:v>40153</c:v>
                </c:pt>
                <c:pt idx="1421">
                  <c:v>40154</c:v>
                </c:pt>
                <c:pt idx="1422">
                  <c:v>40155</c:v>
                </c:pt>
                <c:pt idx="1423">
                  <c:v>40156</c:v>
                </c:pt>
                <c:pt idx="1424">
                  <c:v>40157</c:v>
                </c:pt>
                <c:pt idx="1425">
                  <c:v>40158</c:v>
                </c:pt>
                <c:pt idx="1426">
                  <c:v>40159</c:v>
                </c:pt>
                <c:pt idx="1427">
                  <c:v>40160</c:v>
                </c:pt>
                <c:pt idx="1428">
                  <c:v>40161</c:v>
                </c:pt>
                <c:pt idx="1429">
                  <c:v>40162</c:v>
                </c:pt>
                <c:pt idx="1430">
                  <c:v>40163</c:v>
                </c:pt>
                <c:pt idx="1431">
                  <c:v>40164</c:v>
                </c:pt>
                <c:pt idx="1432">
                  <c:v>40165</c:v>
                </c:pt>
                <c:pt idx="1433">
                  <c:v>40166</c:v>
                </c:pt>
                <c:pt idx="1434">
                  <c:v>40167</c:v>
                </c:pt>
                <c:pt idx="1435">
                  <c:v>40168</c:v>
                </c:pt>
                <c:pt idx="1436">
                  <c:v>40169</c:v>
                </c:pt>
                <c:pt idx="1437">
                  <c:v>40170</c:v>
                </c:pt>
                <c:pt idx="1438">
                  <c:v>40171</c:v>
                </c:pt>
                <c:pt idx="1439">
                  <c:v>40172</c:v>
                </c:pt>
                <c:pt idx="1440">
                  <c:v>40173</c:v>
                </c:pt>
                <c:pt idx="1441">
                  <c:v>40174</c:v>
                </c:pt>
                <c:pt idx="1442">
                  <c:v>40175</c:v>
                </c:pt>
                <c:pt idx="1443">
                  <c:v>40176</c:v>
                </c:pt>
                <c:pt idx="1444">
                  <c:v>40177</c:v>
                </c:pt>
                <c:pt idx="1445">
                  <c:v>40178</c:v>
                </c:pt>
                <c:pt idx="1446">
                  <c:v>40179</c:v>
                </c:pt>
                <c:pt idx="1447">
                  <c:v>40180</c:v>
                </c:pt>
                <c:pt idx="1448">
                  <c:v>40181</c:v>
                </c:pt>
                <c:pt idx="1449">
                  <c:v>40182</c:v>
                </c:pt>
                <c:pt idx="1450">
                  <c:v>40183</c:v>
                </c:pt>
                <c:pt idx="1451">
                  <c:v>40184</c:v>
                </c:pt>
                <c:pt idx="1452">
                  <c:v>40185</c:v>
                </c:pt>
                <c:pt idx="1453">
                  <c:v>40186</c:v>
                </c:pt>
                <c:pt idx="1454">
                  <c:v>40187</c:v>
                </c:pt>
                <c:pt idx="1455">
                  <c:v>40188</c:v>
                </c:pt>
                <c:pt idx="1456">
                  <c:v>40189</c:v>
                </c:pt>
                <c:pt idx="1457">
                  <c:v>40190</c:v>
                </c:pt>
                <c:pt idx="1458">
                  <c:v>40191</c:v>
                </c:pt>
                <c:pt idx="1459">
                  <c:v>40192</c:v>
                </c:pt>
                <c:pt idx="1460">
                  <c:v>40193</c:v>
                </c:pt>
                <c:pt idx="1461">
                  <c:v>40194</c:v>
                </c:pt>
                <c:pt idx="1462">
                  <c:v>40195</c:v>
                </c:pt>
                <c:pt idx="1463">
                  <c:v>40196</c:v>
                </c:pt>
                <c:pt idx="1464">
                  <c:v>40197</c:v>
                </c:pt>
                <c:pt idx="1465">
                  <c:v>40198</c:v>
                </c:pt>
                <c:pt idx="1466">
                  <c:v>40199</c:v>
                </c:pt>
                <c:pt idx="1467">
                  <c:v>40200</c:v>
                </c:pt>
                <c:pt idx="1468">
                  <c:v>40201</c:v>
                </c:pt>
                <c:pt idx="1469">
                  <c:v>40202</c:v>
                </c:pt>
                <c:pt idx="1470">
                  <c:v>40203</c:v>
                </c:pt>
                <c:pt idx="1471">
                  <c:v>40204</c:v>
                </c:pt>
                <c:pt idx="1472">
                  <c:v>40205</c:v>
                </c:pt>
                <c:pt idx="1473">
                  <c:v>40206</c:v>
                </c:pt>
                <c:pt idx="1474">
                  <c:v>40207</c:v>
                </c:pt>
                <c:pt idx="1475">
                  <c:v>40208</c:v>
                </c:pt>
                <c:pt idx="1476">
                  <c:v>40209</c:v>
                </c:pt>
                <c:pt idx="1477">
                  <c:v>40210</c:v>
                </c:pt>
                <c:pt idx="1478">
                  <c:v>40211</c:v>
                </c:pt>
                <c:pt idx="1479">
                  <c:v>40212</c:v>
                </c:pt>
                <c:pt idx="1480">
                  <c:v>40213</c:v>
                </c:pt>
                <c:pt idx="1481">
                  <c:v>40214</c:v>
                </c:pt>
                <c:pt idx="1482">
                  <c:v>40215</c:v>
                </c:pt>
                <c:pt idx="1483">
                  <c:v>40216</c:v>
                </c:pt>
                <c:pt idx="1484">
                  <c:v>40217</c:v>
                </c:pt>
                <c:pt idx="1485">
                  <c:v>40218</c:v>
                </c:pt>
                <c:pt idx="1486">
                  <c:v>40219</c:v>
                </c:pt>
                <c:pt idx="1487">
                  <c:v>40220</c:v>
                </c:pt>
                <c:pt idx="1488">
                  <c:v>40221</c:v>
                </c:pt>
                <c:pt idx="1489">
                  <c:v>40222</c:v>
                </c:pt>
                <c:pt idx="1490">
                  <c:v>40223</c:v>
                </c:pt>
                <c:pt idx="1491">
                  <c:v>40224</c:v>
                </c:pt>
                <c:pt idx="1492">
                  <c:v>40225</c:v>
                </c:pt>
                <c:pt idx="1493">
                  <c:v>40226</c:v>
                </c:pt>
                <c:pt idx="1494">
                  <c:v>40227</c:v>
                </c:pt>
                <c:pt idx="1495">
                  <c:v>40228</c:v>
                </c:pt>
                <c:pt idx="1496">
                  <c:v>40229</c:v>
                </c:pt>
                <c:pt idx="1497">
                  <c:v>40230</c:v>
                </c:pt>
                <c:pt idx="1498">
                  <c:v>40231</c:v>
                </c:pt>
                <c:pt idx="1499">
                  <c:v>40232</c:v>
                </c:pt>
                <c:pt idx="1500">
                  <c:v>40233</c:v>
                </c:pt>
                <c:pt idx="1501">
                  <c:v>40234</c:v>
                </c:pt>
                <c:pt idx="1502">
                  <c:v>40235</c:v>
                </c:pt>
                <c:pt idx="1503">
                  <c:v>40236</c:v>
                </c:pt>
                <c:pt idx="1504">
                  <c:v>40237</c:v>
                </c:pt>
                <c:pt idx="1505">
                  <c:v>40238</c:v>
                </c:pt>
                <c:pt idx="1506">
                  <c:v>40239</c:v>
                </c:pt>
                <c:pt idx="1507">
                  <c:v>40240</c:v>
                </c:pt>
                <c:pt idx="1508">
                  <c:v>40241</c:v>
                </c:pt>
                <c:pt idx="1509">
                  <c:v>40242</c:v>
                </c:pt>
                <c:pt idx="1510">
                  <c:v>40243</c:v>
                </c:pt>
                <c:pt idx="1511">
                  <c:v>40244</c:v>
                </c:pt>
                <c:pt idx="1512">
                  <c:v>40245</c:v>
                </c:pt>
                <c:pt idx="1513">
                  <c:v>40246</c:v>
                </c:pt>
                <c:pt idx="1514">
                  <c:v>40247</c:v>
                </c:pt>
                <c:pt idx="1515">
                  <c:v>40248</c:v>
                </c:pt>
                <c:pt idx="1516">
                  <c:v>40249</c:v>
                </c:pt>
                <c:pt idx="1517">
                  <c:v>40250</c:v>
                </c:pt>
                <c:pt idx="1518">
                  <c:v>40251</c:v>
                </c:pt>
                <c:pt idx="1519">
                  <c:v>40252</c:v>
                </c:pt>
                <c:pt idx="1520">
                  <c:v>40253</c:v>
                </c:pt>
                <c:pt idx="1521">
                  <c:v>40254</c:v>
                </c:pt>
                <c:pt idx="1522">
                  <c:v>40255</c:v>
                </c:pt>
                <c:pt idx="1523">
                  <c:v>40256</c:v>
                </c:pt>
                <c:pt idx="1524">
                  <c:v>40257</c:v>
                </c:pt>
                <c:pt idx="1525">
                  <c:v>40258</c:v>
                </c:pt>
                <c:pt idx="1526">
                  <c:v>40259</c:v>
                </c:pt>
                <c:pt idx="1527">
                  <c:v>40260</c:v>
                </c:pt>
                <c:pt idx="1528">
                  <c:v>40261</c:v>
                </c:pt>
                <c:pt idx="1529">
                  <c:v>40262</c:v>
                </c:pt>
                <c:pt idx="1530">
                  <c:v>40263</c:v>
                </c:pt>
                <c:pt idx="1531">
                  <c:v>40264</c:v>
                </c:pt>
                <c:pt idx="1532">
                  <c:v>40265</c:v>
                </c:pt>
                <c:pt idx="1533">
                  <c:v>40266</c:v>
                </c:pt>
                <c:pt idx="1534">
                  <c:v>40267</c:v>
                </c:pt>
                <c:pt idx="1535">
                  <c:v>40268</c:v>
                </c:pt>
                <c:pt idx="1536">
                  <c:v>40269</c:v>
                </c:pt>
                <c:pt idx="1537">
                  <c:v>40270</c:v>
                </c:pt>
                <c:pt idx="1538">
                  <c:v>40271</c:v>
                </c:pt>
                <c:pt idx="1539">
                  <c:v>40272</c:v>
                </c:pt>
                <c:pt idx="1540">
                  <c:v>40273</c:v>
                </c:pt>
                <c:pt idx="1541">
                  <c:v>40274</c:v>
                </c:pt>
                <c:pt idx="1542">
                  <c:v>40275</c:v>
                </c:pt>
                <c:pt idx="1543">
                  <c:v>40276</c:v>
                </c:pt>
                <c:pt idx="1544">
                  <c:v>40277</c:v>
                </c:pt>
                <c:pt idx="1545">
                  <c:v>40278</c:v>
                </c:pt>
                <c:pt idx="1546">
                  <c:v>40279</c:v>
                </c:pt>
                <c:pt idx="1547">
                  <c:v>40280</c:v>
                </c:pt>
                <c:pt idx="1548">
                  <c:v>40281</c:v>
                </c:pt>
                <c:pt idx="1549">
                  <c:v>40282</c:v>
                </c:pt>
                <c:pt idx="1550">
                  <c:v>40283</c:v>
                </c:pt>
                <c:pt idx="1551">
                  <c:v>40284</c:v>
                </c:pt>
                <c:pt idx="1552">
                  <c:v>40285</c:v>
                </c:pt>
                <c:pt idx="1553">
                  <c:v>40286</c:v>
                </c:pt>
                <c:pt idx="1554">
                  <c:v>40287</c:v>
                </c:pt>
                <c:pt idx="1555">
                  <c:v>40288</c:v>
                </c:pt>
                <c:pt idx="1556">
                  <c:v>40289</c:v>
                </c:pt>
                <c:pt idx="1557">
                  <c:v>40290</c:v>
                </c:pt>
                <c:pt idx="1558">
                  <c:v>40291</c:v>
                </c:pt>
                <c:pt idx="1559">
                  <c:v>40292</c:v>
                </c:pt>
                <c:pt idx="1560">
                  <c:v>40293</c:v>
                </c:pt>
                <c:pt idx="1561">
                  <c:v>40294</c:v>
                </c:pt>
                <c:pt idx="1562">
                  <c:v>40295</c:v>
                </c:pt>
                <c:pt idx="1563">
                  <c:v>40296</c:v>
                </c:pt>
                <c:pt idx="1564">
                  <c:v>40297</c:v>
                </c:pt>
                <c:pt idx="1565">
                  <c:v>40298</c:v>
                </c:pt>
                <c:pt idx="1566">
                  <c:v>40299</c:v>
                </c:pt>
                <c:pt idx="1567">
                  <c:v>40300</c:v>
                </c:pt>
                <c:pt idx="1568">
                  <c:v>40301</c:v>
                </c:pt>
                <c:pt idx="1569">
                  <c:v>40302</c:v>
                </c:pt>
                <c:pt idx="1570">
                  <c:v>40303</c:v>
                </c:pt>
                <c:pt idx="1571">
                  <c:v>40304</c:v>
                </c:pt>
                <c:pt idx="1572">
                  <c:v>40305</c:v>
                </c:pt>
                <c:pt idx="1573">
                  <c:v>40306</c:v>
                </c:pt>
                <c:pt idx="1574">
                  <c:v>40307</c:v>
                </c:pt>
                <c:pt idx="1575">
                  <c:v>40308</c:v>
                </c:pt>
                <c:pt idx="1576">
                  <c:v>40309</c:v>
                </c:pt>
                <c:pt idx="1577">
                  <c:v>40310</c:v>
                </c:pt>
                <c:pt idx="1578">
                  <c:v>40311</c:v>
                </c:pt>
                <c:pt idx="1579">
                  <c:v>40312</c:v>
                </c:pt>
                <c:pt idx="1580">
                  <c:v>40313</c:v>
                </c:pt>
                <c:pt idx="1581">
                  <c:v>40314</c:v>
                </c:pt>
                <c:pt idx="1582">
                  <c:v>40315</c:v>
                </c:pt>
                <c:pt idx="1583">
                  <c:v>40316</c:v>
                </c:pt>
                <c:pt idx="1584">
                  <c:v>40317</c:v>
                </c:pt>
                <c:pt idx="1585">
                  <c:v>40318</c:v>
                </c:pt>
                <c:pt idx="1586">
                  <c:v>40319</c:v>
                </c:pt>
                <c:pt idx="1587">
                  <c:v>40320</c:v>
                </c:pt>
                <c:pt idx="1588">
                  <c:v>40321</c:v>
                </c:pt>
                <c:pt idx="1589">
                  <c:v>40322</c:v>
                </c:pt>
                <c:pt idx="1590">
                  <c:v>40323</c:v>
                </c:pt>
                <c:pt idx="1591">
                  <c:v>40324</c:v>
                </c:pt>
                <c:pt idx="1592">
                  <c:v>40325</c:v>
                </c:pt>
                <c:pt idx="1593">
                  <c:v>40326</c:v>
                </c:pt>
                <c:pt idx="1594">
                  <c:v>40327</c:v>
                </c:pt>
                <c:pt idx="1595">
                  <c:v>40328</c:v>
                </c:pt>
                <c:pt idx="1596">
                  <c:v>40329</c:v>
                </c:pt>
                <c:pt idx="1597">
                  <c:v>40330</c:v>
                </c:pt>
                <c:pt idx="1598">
                  <c:v>40331</c:v>
                </c:pt>
                <c:pt idx="1599">
                  <c:v>40332</c:v>
                </c:pt>
                <c:pt idx="1600">
                  <c:v>40333</c:v>
                </c:pt>
                <c:pt idx="1601">
                  <c:v>40334</c:v>
                </c:pt>
                <c:pt idx="1602">
                  <c:v>40335</c:v>
                </c:pt>
                <c:pt idx="1603">
                  <c:v>40336</c:v>
                </c:pt>
                <c:pt idx="1604">
                  <c:v>40337</c:v>
                </c:pt>
                <c:pt idx="1605">
                  <c:v>40338</c:v>
                </c:pt>
                <c:pt idx="1606">
                  <c:v>40339</c:v>
                </c:pt>
                <c:pt idx="1607">
                  <c:v>40340</c:v>
                </c:pt>
                <c:pt idx="1608">
                  <c:v>40341</c:v>
                </c:pt>
                <c:pt idx="1609">
                  <c:v>40342</c:v>
                </c:pt>
                <c:pt idx="1610">
                  <c:v>40343</c:v>
                </c:pt>
                <c:pt idx="1611">
                  <c:v>40344</c:v>
                </c:pt>
                <c:pt idx="1612">
                  <c:v>40345</c:v>
                </c:pt>
                <c:pt idx="1613">
                  <c:v>40346</c:v>
                </c:pt>
                <c:pt idx="1614">
                  <c:v>40347</c:v>
                </c:pt>
                <c:pt idx="1615">
                  <c:v>40348</c:v>
                </c:pt>
                <c:pt idx="1616">
                  <c:v>40349</c:v>
                </c:pt>
                <c:pt idx="1617">
                  <c:v>40350</c:v>
                </c:pt>
                <c:pt idx="1618">
                  <c:v>40351</c:v>
                </c:pt>
                <c:pt idx="1619">
                  <c:v>40352</c:v>
                </c:pt>
                <c:pt idx="1620">
                  <c:v>40353</c:v>
                </c:pt>
                <c:pt idx="1621">
                  <c:v>40354</c:v>
                </c:pt>
                <c:pt idx="1622">
                  <c:v>40355</c:v>
                </c:pt>
                <c:pt idx="1623">
                  <c:v>40356</c:v>
                </c:pt>
                <c:pt idx="1624">
                  <c:v>40357</c:v>
                </c:pt>
                <c:pt idx="1625">
                  <c:v>40358</c:v>
                </c:pt>
                <c:pt idx="1626">
                  <c:v>40359</c:v>
                </c:pt>
                <c:pt idx="1627">
                  <c:v>40360</c:v>
                </c:pt>
                <c:pt idx="1628">
                  <c:v>40361</c:v>
                </c:pt>
                <c:pt idx="1629">
                  <c:v>40362</c:v>
                </c:pt>
                <c:pt idx="1630">
                  <c:v>40363</c:v>
                </c:pt>
                <c:pt idx="1631">
                  <c:v>40364</c:v>
                </c:pt>
                <c:pt idx="1632">
                  <c:v>40365</c:v>
                </c:pt>
                <c:pt idx="1633">
                  <c:v>40366</c:v>
                </c:pt>
                <c:pt idx="1634">
                  <c:v>40367</c:v>
                </c:pt>
                <c:pt idx="1635">
                  <c:v>40368</c:v>
                </c:pt>
                <c:pt idx="1636">
                  <c:v>40369</c:v>
                </c:pt>
                <c:pt idx="1637">
                  <c:v>40370</c:v>
                </c:pt>
                <c:pt idx="1638">
                  <c:v>40371</c:v>
                </c:pt>
                <c:pt idx="1639">
                  <c:v>40372</c:v>
                </c:pt>
                <c:pt idx="1640">
                  <c:v>40373</c:v>
                </c:pt>
                <c:pt idx="1641">
                  <c:v>40374</c:v>
                </c:pt>
                <c:pt idx="1642">
                  <c:v>40375</c:v>
                </c:pt>
                <c:pt idx="1643">
                  <c:v>40376</c:v>
                </c:pt>
                <c:pt idx="1644">
                  <c:v>40377</c:v>
                </c:pt>
                <c:pt idx="1645">
                  <c:v>40378</c:v>
                </c:pt>
                <c:pt idx="1646">
                  <c:v>40379</c:v>
                </c:pt>
                <c:pt idx="1647">
                  <c:v>40380</c:v>
                </c:pt>
                <c:pt idx="1648">
                  <c:v>40381</c:v>
                </c:pt>
                <c:pt idx="1649">
                  <c:v>40382</c:v>
                </c:pt>
                <c:pt idx="1650">
                  <c:v>40383</c:v>
                </c:pt>
                <c:pt idx="1651">
                  <c:v>40384</c:v>
                </c:pt>
                <c:pt idx="1652">
                  <c:v>40385</c:v>
                </c:pt>
                <c:pt idx="1653">
                  <c:v>40386</c:v>
                </c:pt>
                <c:pt idx="1654">
                  <c:v>40387</c:v>
                </c:pt>
                <c:pt idx="1655">
                  <c:v>40388</c:v>
                </c:pt>
                <c:pt idx="1656">
                  <c:v>40389</c:v>
                </c:pt>
                <c:pt idx="1657">
                  <c:v>40390</c:v>
                </c:pt>
                <c:pt idx="1658">
                  <c:v>40391</c:v>
                </c:pt>
                <c:pt idx="1659">
                  <c:v>40392</c:v>
                </c:pt>
                <c:pt idx="1660">
                  <c:v>40393</c:v>
                </c:pt>
                <c:pt idx="1661">
                  <c:v>40394</c:v>
                </c:pt>
                <c:pt idx="1662">
                  <c:v>40395</c:v>
                </c:pt>
                <c:pt idx="1663">
                  <c:v>40396</c:v>
                </c:pt>
                <c:pt idx="1664">
                  <c:v>40397</c:v>
                </c:pt>
                <c:pt idx="1665">
                  <c:v>40398</c:v>
                </c:pt>
                <c:pt idx="1666">
                  <c:v>40399</c:v>
                </c:pt>
                <c:pt idx="1667">
                  <c:v>40400</c:v>
                </c:pt>
                <c:pt idx="1668">
                  <c:v>40401</c:v>
                </c:pt>
                <c:pt idx="1669">
                  <c:v>40402</c:v>
                </c:pt>
                <c:pt idx="1670">
                  <c:v>40403</c:v>
                </c:pt>
                <c:pt idx="1671">
                  <c:v>40404</c:v>
                </c:pt>
                <c:pt idx="1672">
                  <c:v>40405</c:v>
                </c:pt>
                <c:pt idx="1673">
                  <c:v>40406</c:v>
                </c:pt>
                <c:pt idx="1674">
                  <c:v>40407</c:v>
                </c:pt>
                <c:pt idx="1675">
                  <c:v>40408</c:v>
                </c:pt>
                <c:pt idx="1676">
                  <c:v>40409</c:v>
                </c:pt>
                <c:pt idx="1677">
                  <c:v>40410</c:v>
                </c:pt>
                <c:pt idx="1678">
                  <c:v>40411</c:v>
                </c:pt>
                <c:pt idx="1679">
                  <c:v>40412</c:v>
                </c:pt>
                <c:pt idx="1680">
                  <c:v>40413</c:v>
                </c:pt>
                <c:pt idx="1681">
                  <c:v>40414</c:v>
                </c:pt>
                <c:pt idx="1682">
                  <c:v>40415</c:v>
                </c:pt>
                <c:pt idx="1683">
                  <c:v>40416</c:v>
                </c:pt>
                <c:pt idx="1684">
                  <c:v>40417</c:v>
                </c:pt>
                <c:pt idx="1685">
                  <c:v>40418</c:v>
                </c:pt>
                <c:pt idx="1686">
                  <c:v>40419</c:v>
                </c:pt>
                <c:pt idx="1687">
                  <c:v>40420</c:v>
                </c:pt>
                <c:pt idx="1688">
                  <c:v>40421</c:v>
                </c:pt>
                <c:pt idx="1689">
                  <c:v>40422</c:v>
                </c:pt>
                <c:pt idx="1690">
                  <c:v>40423</c:v>
                </c:pt>
                <c:pt idx="1691">
                  <c:v>40424</c:v>
                </c:pt>
                <c:pt idx="1692">
                  <c:v>40425</c:v>
                </c:pt>
                <c:pt idx="1693">
                  <c:v>40426</c:v>
                </c:pt>
                <c:pt idx="1694">
                  <c:v>40427</c:v>
                </c:pt>
                <c:pt idx="1695">
                  <c:v>40428</c:v>
                </c:pt>
                <c:pt idx="1696">
                  <c:v>40429</c:v>
                </c:pt>
                <c:pt idx="1697">
                  <c:v>40430</c:v>
                </c:pt>
                <c:pt idx="1698">
                  <c:v>40431</c:v>
                </c:pt>
                <c:pt idx="1699">
                  <c:v>40432</c:v>
                </c:pt>
                <c:pt idx="1700">
                  <c:v>40433</c:v>
                </c:pt>
                <c:pt idx="1701">
                  <c:v>40434</c:v>
                </c:pt>
                <c:pt idx="1702">
                  <c:v>40435</c:v>
                </c:pt>
                <c:pt idx="1703">
                  <c:v>40436</c:v>
                </c:pt>
                <c:pt idx="1704">
                  <c:v>40437</c:v>
                </c:pt>
                <c:pt idx="1705">
                  <c:v>40438</c:v>
                </c:pt>
                <c:pt idx="1706">
                  <c:v>40439</c:v>
                </c:pt>
                <c:pt idx="1707">
                  <c:v>40440</c:v>
                </c:pt>
                <c:pt idx="1708">
                  <c:v>40441</c:v>
                </c:pt>
                <c:pt idx="1709">
                  <c:v>40442</c:v>
                </c:pt>
                <c:pt idx="1710">
                  <c:v>40443</c:v>
                </c:pt>
                <c:pt idx="1711">
                  <c:v>40444</c:v>
                </c:pt>
                <c:pt idx="1712">
                  <c:v>40445</c:v>
                </c:pt>
                <c:pt idx="1713">
                  <c:v>40446</c:v>
                </c:pt>
                <c:pt idx="1714">
                  <c:v>40447</c:v>
                </c:pt>
                <c:pt idx="1715">
                  <c:v>40448</c:v>
                </c:pt>
                <c:pt idx="1716">
                  <c:v>40449</c:v>
                </c:pt>
                <c:pt idx="1717">
                  <c:v>40450</c:v>
                </c:pt>
                <c:pt idx="1718">
                  <c:v>40451</c:v>
                </c:pt>
                <c:pt idx="1719">
                  <c:v>40452</c:v>
                </c:pt>
                <c:pt idx="1720">
                  <c:v>40453</c:v>
                </c:pt>
                <c:pt idx="1721">
                  <c:v>40454</c:v>
                </c:pt>
                <c:pt idx="1722">
                  <c:v>40455</c:v>
                </c:pt>
                <c:pt idx="1723">
                  <c:v>40456</c:v>
                </c:pt>
                <c:pt idx="1724">
                  <c:v>40457</c:v>
                </c:pt>
                <c:pt idx="1725">
                  <c:v>40458</c:v>
                </c:pt>
                <c:pt idx="1726">
                  <c:v>40459</c:v>
                </c:pt>
                <c:pt idx="1727">
                  <c:v>40460</c:v>
                </c:pt>
                <c:pt idx="1728">
                  <c:v>40461</c:v>
                </c:pt>
                <c:pt idx="1729">
                  <c:v>40462</c:v>
                </c:pt>
                <c:pt idx="1730">
                  <c:v>40463</c:v>
                </c:pt>
                <c:pt idx="1731">
                  <c:v>40464</c:v>
                </c:pt>
                <c:pt idx="1732">
                  <c:v>40465</c:v>
                </c:pt>
                <c:pt idx="1733">
                  <c:v>40466</c:v>
                </c:pt>
                <c:pt idx="1734">
                  <c:v>40467</c:v>
                </c:pt>
                <c:pt idx="1735">
                  <c:v>40468</c:v>
                </c:pt>
                <c:pt idx="1736">
                  <c:v>40469</c:v>
                </c:pt>
                <c:pt idx="1737">
                  <c:v>40470</c:v>
                </c:pt>
                <c:pt idx="1738">
                  <c:v>40471</c:v>
                </c:pt>
                <c:pt idx="1739">
                  <c:v>40472</c:v>
                </c:pt>
                <c:pt idx="1740">
                  <c:v>40473</c:v>
                </c:pt>
                <c:pt idx="1741">
                  <c:v>40474</c:v>
                </c:pt>
                <c:pt idx="1742">
                  <c:v>40475</c:v>
                </c:pt>
                <c:pt idx="1743">
                  <c:v>40476</c:v>
                </c:pt>
                <c:pt idx="1744">
                  <c:v>40477</c:v>
                </c:pt>
                <c:pt idx="1745">
                  <c:v>40478</c:v>
                </c:pt>
                <c:pt idx="1746">
                  <c:v>40479</c:v>
                </c:pt>
                <c:pt idx="1747">
                  <c:v>40480</c:v>
                </c:pt>
                <c:pt idx="1748">
                  <c:v>40481</c:v>
                </c:pt>
                <c:pt idx="1749">
                  <c:v>40482</c:v>
                </c:pt>
                <c:pt idx="1750">
                  <c:v>40483</c:v>
                </c:pt>
                <c:pt idx="1751">
                  <c:v>40484</c:v>
                </c:pt>
                <c:pt idx="1752">
                  <c:v>40485</c:v>
                </c:pt>
                <c:pt idx="1753">
                  <c:v>40486</c:v>
                </c:pt>
                <c:pt idx="1754">
                  <c:v>40487</c:v>
                </c:pt>
                <c:pt idx="1755">
                  <c:v>40488</c:v>
                </c:pt>
                <c:pt idx="1756">
                  <c:v>40489</c:v>
                </c:pt>
                <c:pt idx="1757">
                  <c:v>40490</c:v>
                </c:pt>
                <c:pt idx="1758">
                  <c:v>40491</c:v>
                </c:pt>
                <c:pt idx="1759">
                  <c:v>40492</c:v>
                </c:pt>
                <c:pt idx="1760">
                  <c:v>40493</c:v>
                </c:pt>
                <c:pt idx="1761">
                  <c:v>40494</c:v>
                </c:pt>
                <c:pt idx="1762">
                  <c:v>40495</c:v>
                </c:pt>
                <c:pt idx="1763">
                  <c:v>40496</c:v>
                </c:pt>
                <c:pt idx="1764">
                  <c:v>40497</c:v>
                </c:pt>
                <c:pt idx="1765">
                  <c:v>40498</c:v>
                </c:pt>
                <c:pt idx="1766">
                  <c:v>40499</c:v>
                </c:pt>
                <c:pt idx="1767">
                  <c:v>40500</c:v>
                </c:pt>
                <c:pt idx="1768">
                  <c:v>40501</c:v>
                </c:pt>
                <c:pt idx="1769">
                  <c:v>40502</c:v>
                </c:pt>
                <c:pt idx="1770">
                  <c:v>40503</c:v>
                </c:pt>
                <c:pt idx="1771">
                  <c:v>40504</c:v>
                </c:pt>
                <c:pt idx="1772">
                  <c:v>40505</c:v>
                </c:pt>
                <c:pt idx="1773">
                  <c:v>40506</c:v>
                </c:pt>
                <c:pt idx="1774">
                  <c:v>40507</c:v>
                </c:pt>
                <c:pt idx="1775">
                  <c:v>40508</c:v>
                </c:pt>
                <c:pt idx="1776">
                  <c:v>40509</c:v>
                </c:pt>
                <c:pt idx="1777">
                  <c:v>40510</c:v>
                </c:pt>
                <c:pt idx="1778">
                  <c:v>40511</c:v>
                </c:pt>
                <c:pt idx="1779">
                  <c:v>40512</c:v>
                </c:pt>
                <c:pt idx="1780">
                  <c:v>40513</c:v>
                </c:pt>
                <c:pt idx="1781">
                  <c:v>40514</c:v>
                </c:pt>
                <c:pt idx="1782">
                  <c:v>40515</c:v>
                </c:pt>
                <c:pt idx="1783">
                  <c:v>40516</c:v>
                </c:pt>
                <c:pt idx="1784">
                  <c:v>40517</c:v>
                </c:pt>
                <c:pt idx="1785">
                  <c:v>40518</c:v>
                </c:pt>
                <c:pt idx="1786">
                  <c:v>40519</c:v>
                </c:pt>
                <c:pt idx="1787">
                  <c:v>40520</c:v>
                </c:pt>
                <c:pt idx="1788">
                  <c:v>40521</c:v>
                </c:pt>
                <c:pt idx="1789">
                  <c:v>40522</c:v>
                </c:pt>
                <c:pt idx="1790">
                  <c:v>40523</c:v>
                </c:pt>
                <c:pt idx="1791">
                  <c:v>40524</c:v>
                </c:pt>
                <c:pt idx="1792">
                  <c:v>40525</c:v>
                </c:pt>
                <c:pt idx="1793">
                  <c:v>40526</c:v>
                </c:pt>
                <c:pt idx="1794">
                  <c:v>40527</c:v>
                </c:pt>
                <c:pt idx="1795">
                  <c:v>40528</c:v>
                </c:pt>
                <c:pt idx="1796">
                  <c:v>40529</c:v>
                </c:pt>
                <c:pt idx="1797">
                  <c:v>40530</c:v>
                </c:pt>
                <c:pt idx="1798">
                  <c:v>40531</c:v>
                </c:pt>
                <c:pt idx="1799">
                  <c:v>40532</c:v>
                </c:pt>
                <c:pt idx="1800">
                  <c:v>40533</c:v>
                </c:pt>
                <c:pt idx="1801">
                  <c:v>40534</c:v>
                </c:pt>
                <c:pt idx="1802">
                  <c:v>40535</c:v>
                </c:pt>
                <c:pt idx="1803">
                  <c:v>40536</c:v>
                </c:pt>
                <c:pt idx="1804">
                  <c:v>40537</c:v>
                </c:pt>
                <c:pt idx="1805">
                  <c:v>40538</c:v>
                </c:pt>
                <c:pt idx="1806">
                  <c:v>40539</c:v>
                </c:pt>
                <c:pt idx="1807">
                  <c:v>40540</c:v>
                </c:pt>
                <c:pt idx="1808">
                  <c:v>40541</c:v>
                </c:pt>
                <c:pt idx="1809">
                  <c:v>40542</c:v>
                </c:pt>
                <c:pt idx="1810">
                  <c:v>40543</c:v>
                </c:pt>
                <c:pt idx="1811">
                  <c:v>40544</c:v>
                </c:pt>
                <c:pt idx="1812">
                  <c:v>40545</c:v>
                </c:pt>
                <c:pt idx="1813">
                  <c:v>40546</c:v>
                </c:pt>
                <c:pt idx="1814">
                  <c:v>40547</c:v>
                </c:pt>
                <c:pt idx="1815">
                  <c:v>40548</c:v>
                </c:pt>
                <c:pt idx="1816">
                  <c:v>40549</c:v>
                </c:pt>
                <c:pt idx="1817">
                  <c:v>40550</c:v>
                </c:pt>
                <c:pt idx="1818">
                  <c:v>40551</c:v>
                </c:pt>
                <c:pt idx="1819">
                  <c:v>40552</c:v>
                </c:pt>
                <c:pt idx="1820">
                  <c:v>40553</c:v>
                </c:pt>
                <c:pt idx="1821">
                  <c:v>40554</c:v>
                </c:pt>
                <c:pt idx="1822">
                  <c:v>40555</c:v>
                </c:pt>
                <c:pt idx="1823">
                  <c:v>40556</c:v>
                </c:pt>
                <c:pt idx="1824">
                  <c:v>40557</c:v>
                </c:pt>
                <c:pt idx="1825">
                  <c:v>40558</c:v>
                </c:pt>
                <c:pt idx="1826">
                  <c:v>40559</c:v>
                </c:pt>
                <c:pt idx="1827">
                  <c:v>40560</c:v>
                </c:pt>
                <c:pt idx="1828">
                  <c:v>40561</c:v>
                </c:pt>
                <c:pt idx="1829">
                  <c:v>40562</c:v>
                </c:pt>
                <c:pt idx="1830">
                  <c:v>40563</c:v>
                </c:pt>
                <c:pt idx="1831">
                  <c:v>40564</c:v>
                </c:pt>
                <c:pt idx="1832">
                  <c:v>40565</c:v>
                </c:pt>
                <c:pt idx="1833">
                  <c:v>40566</c:v>
                </c:pt>
                <c:pt idx="1834">
                  <c:v>40567</c:v>
                </c:pt>
                <c:pt idx="1835">
                  <c:v>40568</c:v>
                </c:pt>
                <c:pt idx="1836">
                  <c:v>40569</c:v>
                </c:pt>
                <c:pt idx="1837">
                  <c:v>40570</c:v>
                </c:pt>
                <c:pt idx="1838">
                  <c:v>40571</c:v>
                </c:pt>
                <c:pt idx="1839">
                  <c:v>40572</c:v>
                </c:pt>
                <c:pt idx="1840">
                  <c:v>40573</c:v>
                </c:pt>
                <c:pt idx="1841">
                  <c:v>40574</c:v>
                </c:pt>
                <c:pt idx="1842">
                  <c:v>40575</c:v>
                </c:pt>
                <c:pt idx="1843">
                  <c:v>40576</c:v>
                </c:pt>
                <c:pt idx="1844">
                  <c:v>40577</c:v>
                </c:pt>
                <c:pt idx="1845">
                  <c:v>40578</c:v>
                </c:pt>
                <c:pt idx="1846">
                  <c:v>40579</c:v>
                </c:pt>
                <c:pt idx="1847">
                  <c:v>40580</c:v>
                </c:pt>
                <c:pt idx="1848">
                  <c:v>40581</c:v>
                </c:pt>
                <c:pt idx="1849">
                  <c:v>40582</c:v>
                </c:pt>
                <c:pt idx="1850">
                  <c:v>40583</c:v>
                </c:pt>
                <c:pt idx="1851">
                  <c:v>40584</c:v>
                </c:pt>
                <c:pt idx="1852">
                  <c:v>40585</c:v>
                </c:pt>
                <c:pt idx="1853">
                  <c:v>40586</c:v>
                </c:pt>
                <c:pt idx="1854">
                  <c:v>40587</c:v>
                </c:pt>
                <c:pt idx="1855">
                  <c:v>40588</c:v>
                </c:pt>
                <c:pt idx="1856">
                  <c:v>40589</c:v>
                </c:pt>
                <c:pt idx="1857">
                  <c:v>40590</c:v>
                </c:pt>
                <c:pt idx="1858">
                  <c:v>40591</c:v>
                </c:pt>
                <c:pt idx="1859">
                  <c:v>40592</c:v>
                </c:pt>
                <c:pt idx="1860">
                  <c:v>40593</c:v>
                </c:pt>
                <c:pt idx="1861">
                  <c:v>40594</c:v>
                </c:pt>
                <c:pt idx="1862">
                  <c:v>40595</c:v>
                </c:pt>
                <c:pt idx="1863">
                  <c:v>40596</c:v>
                </c:pt>
                <c:pt idx="1864">
                  <c:v>40597</c:v>
                </c:pt>
                <c:pt idx="1865">
                  <c:v>40598</c:v>
                </c:pt>
                <c:pt idx="1866">
                  <c:v>40599</c:v>
                </c:pt>
                <c:pt idx="1867">
                  <c:v>40600</c:v>
                </c:pt>
                <c:pt idx="1868">
                  <c:v>40601</c:v>
                </c:pt>
                <c:pt idx="1869">
                  <c:v>40602</c:v>
                </c:pt>
                <c:pt idx="1870">
                  <c:v>40603</c:v>
                </c:pt>
                <c:pt idx="1871">
                  <c:v>40604</c:v>
                </c:pt>
                <c:pt idx="1872">
                  <c:v>40605</c:v>
                </c:pt>
                <c:pt idx="1873">
                  <c:v>40606</c:v>
                </c:pt>
                <c:pt idx="1874">
                  <c:v>40607</c:v>
                </c:pt>
                <c:pt idx="1875">
                  <c:v>40608</c:v>
                </c:pt>
                <c:pt idx="1876">
                  <c:v>40609</c:v>
                </c:pt>
                <c:pt idx="1877">
                  <c:v>40610</c:v>
                </c:pt>
                <c:pt idx="1878">
                  <c:v>40611</c:v>
                </c:pt>
                <c:pt idx="1879">
                  <c:v>40612</c:v>
                </c:pt>
                <c:pt idx="1880">
                  <c:v>40613</c:v>
                </c:pt>
                <c:pt idx="1881">
                  <c:v>40614</c:v>
                </c:pt>
                <c:pt idx="1882">
                  <c:v>40615</c:v>
                </c:pt>
                <c:pt idx="1883">
                  <c:v>40616</c:v>
                </c:pt>
                <c:pt idx="1884">
                  <c:v>40617</c:v>
                </c:pt>
                <c:pt idx="1885">
                  <c:v>40618</c:v>
                </c:pt>
                <c:pt idx="1886">
                  <c:v>40619</c:v>
                </c:pt>
                <c:pt idx="1887">
                  <c:v>40620</c:v>
                </c:pt>
                <c:pt idx="1888">
                  <c:v>40621</c:v>
                </c:pt>
                <c:pt idx="1889">
                  <c:v>40622</c:v>
                </c:pt>
                <c:pt idx="1890">
                  <c:v>40623</c:v>
                </c:pt>
                <c:pt idx="1891">
                  <c:v>40624</c:v>
                </c:pt>
                <c:pt idx="1892">
                  <c:v>40625</c:v>
                </c:pt>
                <c:pt idx="1893">
                  <c:v>40626</c:v>
                </c:pt>
                <c:pt idx="1894">
                  <c:v>40627</c:v>
                </c:pt>
                <c:pt idx="1895">
                  <c:v>40628</c:v>
                </c:pt>
                <c:pt idx="1896">
                  <c:v>40629</c:v>
                </c:pt>
                <c:pt idx="1897">
                  <c:v>40630</c:v>
                </c:pt>
                <c:pt idx="1898">
                  <c:v>40631</c:v>
                </c:pt>
                <c:pt idx="1899">
                  <c:v>40632</c:v>
                </c:pt>
                <c:pt idx="1900">
                  <c:v>40633</c:v>
                </c:pt>
                <c:pt idx="1901">
                  <c:v>40634</c:v>
                </c:pt>
                <c:pt idx="1902">
                  <c:v>40635</c:v>
                </c:pt>
                <c:pt idx="1903">
                  <c:v>40636</c:v>
                </c:pt>
                <c:pt idx="1904">
                  <c:v>40637</c:v>
                </c:pt>
                <c:pt idx="1905">
                  <c:v>40638</c:v>
                </c:pt>
                <c:pt idx="1906">
                  <c:v>40639</c:v>
                </c:pt>
                <c:pt idx="1907">
                  <c:v>40640</c:v>
                </c:pt>
                <c:pt idx="1908">
                  <c:v>40641</c:v>
                </c:pt>
                <c:pt idx="1909">
                  <c:v>40642</c:v>
                </c:pt>
                <c:pt idx="1910">
                  <c:v>40643</c:v>
                </c:pt>
                <c:pt idx="1911">
                  <c:v>40644</c:v>
                </c:pt>
                <c:pt idx="1912">
                  <c:v>40645</c:v>
                </c:pt>
                <c:pt idx="1913">
                  <c:v>40646</c:v>
                </c:pt>
                <c:pt idx="1914">
                  <c:v>40647</c:v>
                </c:pt>
                <c:pt idx="1915">
                  <c:v>40648</c:v>
                </c:pt>
                <c:pt idx="1916">
                  <c:v>40649</c:v>
                </c:pt>
                <c:pt idx="1917">
                  <c:v>40650</c:v>
                </c:pt>
                <c:pt idx="1918">
                  <c:v>40651</c:v>
                </c:pt>
                <c:pt idx="1919">
                  <c:v>40652</c:v>
                </c:pt>
                <c:pt idx="1920">
                  <c:v>40653</c:v>
                </c:pt>
                <c:pt idx="1921">
                  <c:v>40654</c:v>
                </c:pt>
                <c:pt idx="1922">
                  <c:v>40655</c:v>
                </c:pt>
                <c:pt idx="1923">
                  <c:v>40656</c:v>
                </c:pt>
                <c:pt idx="1924">
                  <c:v>40657</c:v>
                </c:pt>
                <c:pt idx="1925">
                  <c:v>40658</c:v>
                </c:pt>
                <c:pt idx="1926">
                  <c:v>40659</c:v>
                </c:pt>
                <c:pt idx="1927">
                  <c:v>40660</c:v>
                </c:pt>
                <c:pt idx="1928">
                  <c:v>40661</c:v>
                </c:pt>
                <c:pt idx="1929">
                  <c:v>40662</c:v>
                </c:pt>
                <c:pt idx="1930">
                  <c:v>40663</c:v>
                </c:pt>
                <c:pt idx="1931">
                  <c:v>40664</c:v>
                </c:pt>
                <c:pt idx="1932">
                  <c:v>40665</c:v>
                </c:pt>
                <c:pt idx="1933">
                  <c:v>40666</c:v>
                </c:pt>
                <c:pt idx="1934">
                  <c:v>40667</c:v>
                </c:pt>
                <c:pt idx="1935">
                  <c:v>40668</c:v>
                </c:pt>
                <c:pt idx="1936">
                  <c:v>40669</c:v>
                </c:pt>
                <c:pt idx="1937">
                  <c:v>40670</c:v>
                </c:pt>
                <c:pt idx="1938">
                  <c:v>40671</c:v>
                </c:pt>
                <c:pt idx="1939">
                  <c:v>40672</c:v>
                </c:pt>
                <c:pt idx="1940">
                  <c:v>40673</c:v>
                </c:pt>
                <c:pt idx="1941">
                  <c:v>40674</c:v>
                </c:pt>
                <c:pt idx="1942">
                  <c:v>40675</c:v>
                </c:pt>
                <c:pt idx="1943">
                  <c:v>40676</c:v>
                </c:pt>
                <c:pt idx="1944">
                  <c:v>40677</c:v>
                </c:pt>
                <c:pt idx="1945">
                  <c:v>40678</c:v>
                </c:pt>
                <c:pt idx="1946">
                  <c:v>40679</c:v>
                </c:pt>
                <c:pt idx="1947">
                  <c:v>40680</c:v>
                </c:pt>
                <c:pt idx="1948">
                  <c:v>40681</c:v>
                </c:pt>
                <c:pt idx="1949">
                  <c:v>40682</c:v>
                </c:pt>
                <c:pt idx="1950">
                  <c:v>40683</c:v>
                </c:pt>
                <c:pt idx="1951">
                  <c:v>40684</c:v>
                </c:pt>
                <c:pt idx="1952">
                  <c:v>40685</c:v>
                </c:pt>
                <c:pt idx="1953">
                  <c:v>40686</c:v>
                </c:pt>
                <c:pt idx="1954">
                  <c:v>40687</c:v>
                </c:pt>
                <c:pt idx="1955">
                  <c:v>40688</c:v>
                </c:pt>
                <c:pt idx="1956">
                  <c:v>40689</c:v>
                </c:pt>
                <c:pt idx="1957">
                  <c:v>40690</c:v>
                </c:pt>
                <c:pt idx="1958">
                  <c:v>40691</c:v>
                </c:pt>
                <c:pt idx="1959">
                  <c:v>40692</c:v>
                </c:pt>
                <c:pt idx="1960">
                  <c:v>40693</c:v>
                </c:pt>
                <c:pt idx="1961">
                  <c:v>40694</c:v>
                </c:pt>
                <c:pt idx="1962">
                  <c:v>40695</c:v>
                </c:pt>
                <c:pt idx="1963">
                  <c:v>40696</c:v>
                </c:pt>
                <c:pt idx="1964">
                  <c:v>40697</c:v>
                </c:pt>
                <c:pt idx="1965">
                  <c:v>40698</c:v>
                </c:pt>
                <c:pt idx="1966">
                  <c:v>40699</c:v>
                </c:pt>
                <c:pt idx="1967">
                  <c:v>40700</c:v>
                </c:pt>
                <c:pt idx="1968">
                  <c:v>40701</c:v>
                </c:pt>
                <c:pt idx="1969">
                  <c:v>40702</c:v>
                </c:pt>
                <c:pt idx="1970">
                  <c:v>40703</c:v>
                </c:pt>
                <c:pt idx="1971">
                  <c:v>40704</c:v>
                </c:pt>
                <c:pt idx="1972">
                  <c:v>40705</c:v>
                </c:pt>
                <c:pt idx="1973">
                  <c:v>40706</c:v>
                </c:pt>
                <c:pt idx="1974">
                  <c:v>40707</c:v>
                </c:pt>
                <c:pt idx="1975">
                  <c:v>40708</c:v>
                </c:pt>
                <c:pt idx="1976">
                  <c:v>40709</c:v>
                </c:pt>
                <c:pt idx="1977">
                  <c:v>40710</c:v>
                </c:pt>
                <c:pt idx="1978">
                  <c:v>40711</c:v>
                </c:pt>
                <c:pt idx="1979">
                  <c:v>40712</c:v>
                </c:pt>
                <c:pt idx="1980">
                  <c:v>40713</c:v>
                </c:pt>
                <c:pt idx="1981">
                  <c:v>40714</c:v>
                </c:pt>
                <c:pt idx="1982">
                  <c:v>40715</c:v>
                </c:pt>
                <c:pt idx="1983">
                  <c:v>40716</c:v>
                </c:pt>
                <c:pt idx="1984">
                  <c:v>40717</c:v>
                </c:pt>
                <c:pt idx="1985">
                  <c:v>40718</c:v>
                </c:pt>
                <c:pt idx="1986">
                  <c:v>40719</c:v>
                </c:pt>
                <c:pt idx="1987">
                  <c:v>40720</c:v>
                </c:pt>
                <c:pt idx="1988">
                  <c:v>40721</c:v>
                </c:pt>
                <c:pt idx="1989">
                  <c:v>40722</c:v>
                </c:pt>
                <c:pt idx="1990">
                  <c:v>40723</c:v>
                </c:pt>
                <c:pt idx="1991">
                  <c:v>40724</c:v>
                </c:pt>
                <c:pt idx="1992">
                  <c:v>40725</c:v>
                </c:pt>
                <c:pt idx="1993">
                  <c:v>40726</c:v>
                </c:pt>
                <c:pt idx="1994">
                  <c:v>40727</c:v>
                </c:pt>
                <c:pt idx="1995">
                  <c:v>40728</c:v>
                </c:pt>
                <c:pt idx="1996">
                  <c:v>40729</c:v>
                </c:pt>
                <c:pt idx="1997">
                  <c:v>40730</c:v>
                </c:pt>
                <c:pt idx="1998">
                  <c:v>40731</c:v>
                </c:pt>
                <c:pt idx="1999">
                  <c:v>40732</c:v>
                </c:pt>
                <c:pt idx="2000">
                  <c:v>40733</c:v>
                </c:pt>
                <c:pt idx="2001">
                  <c:v>40734</c:v>
                </c:pt>
                <c:pt idx="2002">
                  <c:v>40735</c:v>
                </c:pt>
                <c:pt idx="2003">
                  <c:v>40736</c:v>
                </c:pt>
                <c:pt idx="2004">
                  <c:v>40737</c:v>
                </c:pt>
                <c:pt idx="2005">
                  <c:v>40738</c:v>
                </c:pt>
                <c:pt idx="2006">
                  <c:v>40739</c:v>
                </c:pt>
                <c:pt idx="2007">
                  <c:v>40740</c:v>
                </c:pt>
                <c:pt idx="2008">
                  <c:v>40741</c:v>
                </c:pt>
                <c:pt idx="2009">
                  <c:v>40742</c:v>
                </c:pt>
                <c:pt idx="2010">
                  <c:v>40743</c:v>
                </c:pt>
                <c:pt idx="2011">
                  <c:v>40744</c:v>
                </c:pt>
                <c:pt idx="2012">
                  <c:v>40745</c:v>
                </c:pt>
                <c:pt idx="2013">
                  <c:v>40746</c:v>
                </c:pt>
                <c:pt idx="2014">
                  <c:v>40747</c:v>
                </c:pt>
                <c:pt idx="2015">
                  <c:v>40748</c:v>
                </c:pt>
                <c:pt idx="2016">
                  <c:v>40749</c:v>
                </c:pt>
                <c:pt idx="2017">
                  <c:v>40750</c:v>
                </c:pt>
                <c:pt idx="2018">
                  <c:v>40751</c:v>
                </c:pt>
                <c:pt idx="2019">
                  <c:v>40752</c:v>
                </c:pt>
                <c:pt idx="2020">
                  <c:v>40753</c:v>
                </c:pt>
                <c:pt idx="2021">
                  <c:v>40754</c:v>
                </c:pt>
                <c:pt idx="2022">
                  <c:v>40755</c:v>
                </c:pt>
                <c:pt idx="2023">
                  <c:v>40756</c:v>
                </c:pt>
                <c:pt idx="2024">
                  <c:v>40757</c:v>
                </c:pt>
                <c:pt idx="2025">
                  <c:v>40758</c:v>
                </c:pt>
                <c:pt idx="2026">
                  <c:v>40759</c:v>
                </c:pt>
                <c:pt idx="2027">
                  <c:v>40760</c:v>
                </c:pt>
                <c:pt idx="2028">
                  <c:v>40761</c:v>
                </c:pt>
                <c:pt idx="2029">
                  <c:v>40762</c:v>
                </c:pt>
                <c:pt idx="2030">
                  <c:v>40763</c:v>
                </c:pt>
                <c:pt idx="2031">
                  <c:v>40764</c:v>
                </c:pt>
                <c:pt idx="2032">
                  <c:v>40765</c:v>
                </c:pt>
                <c:pt idx="2033">
                  <c:v>40766</c:v>
                </c:pt>
                <c:pt idx="2034">
                  <c:v>40767</c:v>
                </c:pt>
                <c:pt idx="2035">
                  <c:v>40768</c:v>
                </c:pt>
                <c:pt idx="2036">
                  <c:v>40769</c:v>
                </c:pt>
                <c:pt idx="2037">
                  <c:v>40770</c:v>
                </c:pt>
                <c:pt idx="2038">
                  <c:v>40771</c:v>
                </c:pt>
                <c:pt idx="2039">
                  <c:v>40772</c:v>
                </c:pt>
                <c:pt idx="2040">
                  <c:v>40773</c:v>
                </c:pt>
                <c:pt idx="2041">
                  <c:v>40774</c:v>
                </c:pt>
                <c:pt idx="2042">
                  <c:v>40775</c:v>
                </c:pt>
                <c:pt idx="2043">
                  <c:v>40776</c:v>
                </c:pt>
                <c:pt idx="2044">
                  <c:v>40777</c:v>
                </c:pt>
                <c:pt idx="2045">
                  <c:v>40778</c:v>
                </c:pt>
                <c:pt idx="2046">
                  <c:v>40779</c:v>
                </c:pt>
                <c:pt idx="2047">
                  <c:v>40780</c:v>
                </c:pt>
                <c:pt idx="2048">
                  <c:v>40781</c:v>
                </c:pt>
                <c:pt idx="2049">
                  <c:v>40782</c:v>
                </c:pt>
                <c:pt idx="2050">
                  <c:v>40783</c:v>
                </c:pt>
                <c:pt idx="2051">
                  <c:v>40784</c:v>
                </c:pt>
                <c:pt idx="2052">
                  <c:v>40785</c:v>
                </c:pt>
                <c:pt idx="2053">
                  <c:v>40786</c:v>
                </c:pt>
                <c:pt idx="2054">
                  <c:v>40787</c:v>
                </c:pt>
                <c:pt idx="2055">
                  <c:v>40788</c:v>
                </c:pt>
                <c:pt idx="2056">
                  <c:v>40789</c:v>
                </c:pt>
                <c:pt idx="2057">
                  <c:v>40790</c:v>
                </c:pt>
                <c:pt idx="2058">
                  <c:v>40791</c:v>
                </c:pt>
                <c:pt idx="2059">
                  <c:v>40792</c:v>
                </c:pt>
                <c:pt idx="2060">
                  <c:v>40793</c:v>
                </c:pt>
                <c:pt idx="2061">
                  <c:v>40794</c:v>
                </c:pt>
                <c:pt idx="2062">
                  <c:v>40795</c:v>
                </c:pt>
                <c:pt idx="2063">
                  <c:v>40796</c:v>
                </c:pt>
                <c:pt idx="2064">
                  <c:v>40797</c:v>
                </c:pt>
                <c:pt idx="2065">
                  <c:v>40798</c:v>
                </c:pt>
                <c:pt idx="2066">
                  <c:v>40799</c:v>
                </c:pt>
                <c:pt idx="2067">
                  <c:v>40800</c:v>
                </c:pt>
                <c:pt idx="2068">
                  <c:v>40801</c:v>
                </c:pt>
                <c:pt idx="2069">
                  <c:v>40802</c:v>
                </c:pt>
                <c:pt idx="2070">
                  <c:v>40803</c:v>
                </c:pt>
                <c:pt idx="2071">
                  <c:v>40804</c:v>
                </c:pt>
                <c:pt idx="2072">
                  <c:v>40805</c:v>
                </c:pt>
                <c:pt idx="2073">
                  <c:v>40806</c:v>
                </c:pt>
                <c:pt idx="2074">
                  <c:v>40807</c:v>
                </c:pt>
                <c:pt idx="2075">
                  <c:v>40808</c:v>
                </c:pt>
                <c:pt idx="2076">
                  <c:v>40809</c:v>
                </c:pt>
                <c:pt idx="2077">
                  <c:v>40810</c:v>
                </c:pt>
                <c:pt idx="2078">
                  <c:v>40811</c:v>
                </c:pt>
                <c:pt idx="2079">
                  <c:v>40812</c:v>
                </c:pt>
                <c:pt idx="2080">
                  <c:v>40813</c:v>
                </c:pt>
                <c:pt idx="2081">
                  <c:v>40814</c:v>
                </c:pt>
                <c:pt idx="2082">
                  <c:v>40815</c:v>
                </c:pt>
                <c:pt idx="2083">
                  <c:v>40816</c:v>
                </c:pt>
                <c:pt idx="2084">
                  <c:v>40817</c:v>
                </c:pt>
                <c:pt idx="2085">
                  <c:v>40818</c:v>
                </c:pt>
                <c:pt idx="2086">
                  <c:v>40819</c:v>
                </c:pt>
                <c:pt idx="2087">
                  <c:v>40820</c:v>
                </c:pt>
                <c:pt idx="2088">
                  <c:v>40821</c:v>
                </c:pt>
                <c:pt idx="2089">
                  <c:v>40822</c:v>
                </c:pt>
                <c:pt idx="2090">
                  <c:v>40823</c:v>
                </c:pt>
                <c:pt idx="2091">
                  <c:v>40824</c:v>
                </c:pt>
                <c:pt idx="2092">
                  <c:v>40825</c:v>
                </c:pt>
                <c:pt idx="2093">
                  <c:v>40826</c:v>
                </c:pt>
                <c:pt idx="2094">
                  <c:v>40827</c:v>
                </c:pt>
                <c:pt idx="2095">
                  <c:v>40828</c:v>
                </c:pt>
                <c:pt idx="2096">
                  <c:v>40829</c:v>
                </c:pt>
                <c:pt idx="2097">
                  <c:v>40830</c:v>
                </c:pt>
                <c:pt idx="2098">
                  <c:v>40831</c:v>
                </c:pt>
                <c:pt idx="2099">
                  <c:v>40832</c:v>
                </c:pt>
                <c:pt idx="2100">
                  <c:v>40833</c:v>
                </c:pt>
                <c:pt idx="2101">
                  <c:v>40834</c:v>
                </c:pt>
                <c:pt idx="2102">
                  <c:v>40835</c:v>
                </c:pt>
                <c:pt idx="2103">
                  <c:v>40836</c:v>
                </c:pt>
                <c:pt idx="2104">
                  <c:v>40837</c:v>
                </c:pt>
                <c:pt idx="2105">
                  <c:v>40838</c:v>
                </c:pt>
                <c:pt idx="2106">
                  <c:v>40839</c:v>
                </c:pt>
                <c:pt idx="2107">
                  <c:v>40840</c:v>
                </c:pt>
                <c:pt idx="2108">
                  <c:v>40841</c:v>
                </c:pt>
                <c:pt idx="2109">
                  <c:v>40842</c:v>
                </c:pt>
                <c:pt idx="2110">
                  <c:v>40843</c:v>
                </c:pt>
                <c:pt idx="2111">
                  <c:v>40844</c:v>
                </c:pt>
                <c:pt idx="2112">
                  <c:v>40845</c:v>
                </c:pt>
                <c:pt idx="2113">
                  <c:v>40846</c:v>
                </c:pt>
                <c:pt idx="2114">
                  <c:v>40847</c:v>
                </c:pt>
                <c:pt idx="2115">
                  <c:v>40848</c:v>
                </c:pt>
                <c:pt idx="2116">
                  <c:v>40849</c:v>
                </c:pt>
                <c:pt idx="2117">
                  <c:v>40850</c:v>
                </c:pt>
                <c:pt idx="2118">
                  <c:v>40851</c:v>
                </c:pt>
                <c:pt idx="2119">
                  <c:v>40852</c:v>
                </c:pt>
                <c:pt idx="2120">
                  <c:v>40853</c:v>
                </c:pt>
                <c:pt idx="2121">
                  <c:v>40854</c:v>
                </c:pt>
                <c:pt idx="2122">
                  <c:v>40855</c:v>
                </c:pt>
                <c:pt idx="2123">
                  <c:v>40856</c:v>
                </c:pt>
                <c:pt idx="2124">
                  <c:v>40857</c:v>
                </c:pt>
                <c:pt idx="2125">
                  <c:v>40858</c:v>
                </c:pt>
                <c:pt idx="2126">
                  <c:v>40859</c:v>
                </c:pt>
                <c:pt idx="2127">
                  <c:v>40860</c:v>
                </c:pt>
                <c:pt idx="2128">
                  <c:v>40861</c:v>
                </c:pt>
                <c:pt idx="2129">
                  <c:v>40862</c:v>
                </c:pt>
                <c:pt idx="2130">
                  <c:v>40863</c:v>
                </c:pt>
                <c:pt idx="2131">
                  <c:v>40864</c:v>
                </c:pt>
                <c:pt idx="2132">
                  <c:v>40865</c:v>
                </c:pt>
                <c:pt idx="2133">
                  <c:v>40866</c:v>
                </c:pt>
                <c:pt idx="2134">
                  <c:v>40867</c:v>
                </c:pt>
                <c:pt idx="2135">
                  <c:v>40868</c:v>
                </c:pt>
                <c:pt idx="2136">
                  <c:v>40869</c:v>
                </c:pt>
                <c:pt idx="2137">
                  <c:v>40870</c:v>
                </c:pt>
                <c:pt idx="2138">
                  <c:v>40871</c:v>
                </c:pt>
                <c:pt idx="2139">
                  <c:v>40872</c:v>
                </c:pt>
                <c:pt idx="2140">
                  <c:v>40873</c:v>
                </c:pt>
                <c:pt idx="2141">
                  <c:v>40874</c:v>
                </c:pt>
                <c:pt idx="2142">
                  <c:v>40875</c:v>
                </c:pt>
                <c:pt idx="2143">
                  <c:v>40876</c:v>
                </c:pt>
                <c:pt idx="2144">
                  <c:v>40877</c:v>
                </c:pt>
                <c:pt idx="2145">
                  <c:v>40878</c:v>
                </c:pt>
                <c:pt idx="2146">
                  <c:v>40879</c:v>
                </c:pt>
                <c:pt idx="2147">
                  <c:v>40880</c:v>
                </c:pt>
                <c:pt idx="2148">
                  <c:v>40881</c:v>
                </c:pt>
                <c:pt idx="2149">
                  <c:v>40882</c:v>
                </c:pt>
                <c:pt idx="2150">
                  <c:v>40883</c:v>
                </c:pt>
                <c:pt idx="2151">
                  <c:v>40884</c:v>
                </c:pt>
                <c:pt idx="2152">
                  <c:v>40885</c:v>
                </c:pt>
                <c:pt idx="2153">
                  <c:v>40886</c:v>
                </c:pt>
                <c:pt idx="2154">
                  <c:v>40887</c:v>
                </c:pt>
                <c:pt idx="2155">
                  <c:v>40888</c:v>
                </c:pt>
                <c:pt idx="2156">
                  <c:v>40889</c:v>
                </c:pt>
                <c:pt idx="2157">
                  <c:v>40890</c:v>
                </c:pt>
                <c:pt idx="2158">
                  <c:v>40891</c:v>
                </c:pt>
                <c:pt idx="2159">
                  <c:v>40892</c:v>
                </c:pt>
                <c:pt idx="2160">
                  <c:v>40893</c:v>
                </c:pt>
                <c:pt idx="2161">
                  <c:v>40894</c:v>
                </c:pt>
                <c:pt idx="2162">
                  <c:v>40895</c:v>
                </c:pt>
                <c:pt idx="2163">
                  <c:v>40896</c:v>
                </c:pt>
                <c:pt idx="2164">
                  <c:v>40897</c:v>
                </c:pt>
                <c:pt idx="2165">
                  <c:v>40898</c:v>
                </c:pt>
                <c:pt idx="2166">
                  <c:v>40899</c:v>
                </c:pt>
                <c:pt idx="2167">
                  <c:v>40900</c:v>
                </c:pt>
                <c:pt idx="2168">
                  <c:v>40901</c:v>
                </c:pt>
                <c:pt idx="2169">
                  <c:v>40902</c:v>
                </c:pt>
                <c:pt idx="2170">
                  <c:v>40903</c:v>
                </c:pt>
                <c:pt idx="2171">
                  <c:v>40904</c:v>
                </c:pt>
                <c:pt idx="2172">
                  <c:v>40905</c:v>
                </c:pt>
                <c:pt idx="2173">
                  <c:v>40906</c:v>
                </c:pt>
                <c:pt idx="2174">
                  <c:v>40907</c:v>
                </c:pt>
                <c:pt idx="2175">
                  <c:v>40908</c:v>
                </c:pt>
                <c:pt idx="2176">
                  <c:v>40909</c:v>
                </c:pt>
                <c:pt idx="2177">
                  <c:v>40910</c:v>
                </c:pt>
                <c:pt idx="2178">
                  <c:v>40911</c:v>
                </c:pt>
                <c:pt idx="2179">
                  <c:v>40912</c:v>
                </c:pt>
                <c:pt idx="2180">
                  <c:v>40913</c:v>
                </c:pt>
                <c:pt idx="2181">
                  <c:v>40914</c:v>
                </c:pt>
                <c:pt idx="2182">
                  <c:v>40915</c:v>
                </c:pt>
                <c:pt idx="2183">
                  <c:v>40916</c:v>
                </c:pt>
                <c:pt idx="2184">
                  <c:v>40917</c:v>
                </c:pt>
                <c:pt idx="2185">
                  <c:v>40918</c:v>
                </c:pt>
                <c:pt idx="2186">
                  <c:v>40919</c:v>
                </c:pt>
                <c:pt idx="2187">
                  <c:v>40920</c:v>
                </c:pt>
                <c:pt idx="2188">
                  <c:v>40921</c:v>
                </c:pt>
                <c:pt idx="2189">
                  <c:v>40922</c:v>
                </c:pt>
                <c:pt idx="2190">
                  <c:v>40923</c:v>
                </c:pt>
                <c:pt idx="2191">
                  <c:v>40924</c:v>
                </c:pt>
                <c:pt idx="2192">
                  <c:v>40925</c:v>
                </c:pt>
                <c:pt idx="2193">
                  <c:v>40926</c:v>
                </c:pt>
                <c:pt idx="2194">
                  <c:v>40927</c:v>
                </c:pt>
                <c:pt idx="2195">
                  <c:v>40928</c:v>
                </c:pt>
                <c:pt idx="2196">
                  <c:v>40929</c:v>
                </c:pt>
                <c:pt idx="2197">
                  <c:v>40930</c:v>
                </c:pt>
                <c:pt idx="2198">
                  <c:v>40931</c:v>
                </c:pt>
                <c:pt idx="2199">
                  <c:v>40932</c:v>
                </c:pt>
                <c:pt idx="2200">
                  <c:v>40933</c:v>
                </c:pt>
                <c:pt idx="2201">
                  <c:v>40934</c:v>
                </c:pt>
                <c:pt idx="2202">
                  <c:v>40935</c:v>
                </c:pt>
                <c:pt idx="2203">
                  <c:v>40936</c:v>
                </c:pt>
                <c:pt idx="2204">
                  <c:v>40937</c:v>
                </c:pt>
                <c:pt idx="2205">
                  <c:v>40938</c:v>
                </c:pt>
                <c:pt idx="2206">
                  <c:v>40939</c:v>
                </c:pt>
                <c:pt idx="2207">
                  <c:v>40940</c:v>
                </c:pt>
                <c:pt idx="2208">
                  <c:v>40941</c:v>
                </c:pt>
                <c:pt idx="2209">
                  <c:v>40942</c:v>
                </c:pt>
                <c:pt idx="2210">
                  <c:v>40943</c:v>
                </c:pt>
                <c:pt idx="2211">
                  <c:v>40944</c:v>
                </c:pt>
                <c:pt idx="2212">
                  <c:v>40945</c:v>
                </c:pt>
                <c:pt idx="2213">
                  <c:v>40946</c:v>
                </c:pt>
                <c:pt idx="2214">
                  <c:v>40947</c:v>
                </c:pt>
                <c:pt idx="2215">
                  <c:v>40948</c:v>
                </c:pt>
                <c:pt idx="2216">
                  <c:v>40949</c:v>
                </c:pt>
                <c:pt idx="2217">
                  <c:v>40950</c:v>
                </c:pt>
                <c:pt idx="2218">
                  <c:v>40951</c:v>
                </c:pt>
                <c:pt idx="2219">
                  <c:v>40952</c:v>
                </c:pt>
                <c:pt idx="2220">
                  <c:v>40953</c:v>
                </c:pt>
                <c:pt idx="2221">
                  <c:v>40954</c:v>
                </c:pt>
                <c:pt idx="2222">
                  <c:v>40955</c:v>
                </c:pt>
                <c:pt idx="2223">
                  <c:v>40956</c:v>
                </c:pt>
                <c:pt idx="2224">
                  <c:v>40957</c:v>
                </c:pt>
                <c:pt idx="2225">
                  <c:v>40958</c:v>
                </c:pt>
                <c:pt idx="2226">
                  <c:v>40959</c:v>
                </c:pt>
                <c:pt idx="2227">
                  <c:v>40960</c:v>
                </c:pt>
                <c:pt idx="2228">
                  <c:v>40961</c:v>
                </c:pt>
                <c:pt idx="2229">
                  <c:v>40962</c:v>
                </c:pt>
                <c:pt idx="2230">
                  <c:v>40963</c:v>
                </c:pt>
                <c:pt idx="2231">
                  <c:v>40964</c:v>
                </c:pt>
                <c:pt idx="2232">
                  <c:v>40965</c:v>
                </c:pt>
                <c:pt idx="2233">
                  <c:v>40966</c:v>
                </c:pt>
                <c:pt idx="2234">
                  <c:v>40967</c:v>
                </c:pt>
                <c:pt idx="2235">
                  <c:v>40968</c:v>
                </c:pt>
                <c:pt idx="2236">
                  <c:v>40969</c:v>
                </c:pt>
                <c:pt idx="2237">
                  <c:v>40970</c:v>
                </c:pt>
                <c:pt idx="2238">
                  <c:v>40971</c:v>
                </c:pt>
                <c:pt idx="2239">
                  <c:v>40972</c:v>
                </c:pt>
                <c:pt idx="2240">
                  <c:v>40973</c:v>
                </c:pt>
                <c:pt idx="2241">
                  <c:v>40974</c:v>
                </c:pt>
                <c:pt idx="2242">
                  <c:v>40975</c:v>
                </c:pt>
                <c:pt idx="2243">
                  <c:v>40976</c:v>
                </c:pt>
                <c:pt idx="2244">
                  <c:v>40977</c:v>
                </c:pt>
                <c:pt idx="2245">
                  <c:v>40978</c:v>
                </c:pt>
                <c:pt idx="2246">
                  <c:v>40979</c:v>
                </c:pt>
                <c:pt idx="2247">
                  <c:v>40980</c:v>
                </c:pt>
                <c:pt idx="2248">
                  <c:v>40981</c:v>
                </c:pt>
                <c:pt idx="2249">
                  <c:v>40982</c:v>
                </c:pt>
                <c:pt idx="2250">
                  <c:v>40983</c:v>
                </c:pt>
                <c:pt idx="2251">
                  <c:v>40984</c:v>
                </c:pt>
                <c:pt idx="2252">
                  <c:v>40985</c:v>
                </c:pt>
                <c:pt idx="2253">
                  <c:v>40986</c:v>
                </c:pt>
                <c:pt idx="2254">
                  <c:v>40987</c:v>
                </c:pt>
                <c:pt idx="2255">
                  <c:v>40988</c:v>
                </c:pt>
                <c:pt idx="2256">
                  <c:v>40989</c:v>
                </c:pt>
                <c:pt idx="2257">
                  <c:v>40990</c:v>
                </c:pt>
                <c:pt idx="2258">
                  <c:v>40991</c:v>
                </c:pt>
                <c:pt idx="2259">
                  <c:v>40992</c:v>
                </c:pt>
                <c:pt idx="2260">
                  <c:v>40993</c:v>
                </c:pt>
                <c:pt idx="2261">
                  <c:v>40994</c:v>
                </c:pt>
                <c:pt idx="2262">
                  <c:v>40995</c:v>
                </c:pt>
                <c:pt idx="2263">
                  <c:v>40996</c:v>
                </c:pt>
                <c:pt idx="2264">
                  <c:v>40997</c:v>
                </c:pt>
                <c:pt idx="2265">
                  <c:v>40998</c:v>
                </c:pt>
                <c:pt idx="2266">
                  <c:v>40999</c:v>
                </c:pt>
                <c:pt idx="2267">
                  <c:v>41000</c:v>
                </c:pt>
                <c:pt idx="2268">
                  <c:v>41001</c:v>
                </c:pt>
                <c:pt idx="2269">
                  <c:v>41002</c:v>
                </c:pt>
                <c:pt idx="2270">
                  <c:v>41003</c:v>
                </c:pt>
                <c:pt idx="2271">
                  <c:v>41004</c:v>
                </c:pt>
                <c:pt idx="2272">
                  <c:v>41005</c:v>
                </c:pt>
                <c:pt idx="2273">
                  <c:v>41006</c:v>
                </c:pt>
                <c:pt idx="2274">
                  <c:v>41007</c:v>
                </c:pt>
                <c:pt idx="2275">
                  <c:v>41008</c:v>
                </c:pt>
                <c:pt idx="2276">
                  <c:v>41009</c:v>
                </c:pt>
                <c:pt idx="2277">
                  <c:v>41010</c:v>
                </c:pt>
                <c:pt idx="2278">
                  <c:v>41011</c:v>
                </c:pt>
                <c:pt idx="2279">
                  <c:v>41012</c:v>
                </c:pt>
                <c:pt idx="2280">
                  <c:v>41013</c:v>
                </c:pt>
                <c:pt idx="2281">
                  <c:v>41014</c:v>
                </c:pt>
                <c:pt idx="2282">
                  <c:v>41015</c:v>
                </c:pt>
                <c:pt idx="2283">
                  <c:v>41016</c:v>
                </c:pt>
                <c:pt idx="2284">
                  <c:v>41017</c:v>
                </c:pt>
                <c:pt idx="2285">
                  <c:v>41018</c:v>
                </c:pt>
                <c:pt idx="2286">
                  <c:v>41019</c:v>
                </c:pt>
                <c:pt idx="2287">
                  <c:v>41020</c:v>
                </c:pt>
                <c:pt idx="2288">
                  <c:v>41021</c:v>
                </c:pt>
                <c:pt idx="2289">
                  <c:v>41022</c:v>
                </c:pt>
                <c:pt idx="2290">
                  <c:v>41023</c:v>
                </c:pt>
                <c:pt idx="2291">
                  <c:v>41024</c:v>
                </c:pt>
                <c:pt idx="2292">
                  <c:v>41025</c:v>
                </c:pt>
                <c:pt idx="2293">
                  <c:v>41026</c:v>
                </c:pt>
                <c:pt idx="2294">
                  <c:v>41027</c:v>
                </c:pt>
                <c:pt idx="2295">
                  <c:v>41028</c:v>
                </c:pt>
                <c:pt idx="2296">
                  <c:v>41029</c:v>
                </c:pt>
                <c:pt idx="2297">
                  <c:v>41030</c:v>
                </c:pt>
                <c:pt idx="2298">
                  <c:v>41031</c:v>
                </c:pt>
                <c:pt idx="2299">
                  <c:v>41032</c:v>
                </c:pt>
                <c:pt idx="2300">
                  <c:v>41033</c:v>
                </c:pt>
                <c:pt idx="2301">
                  <c:v>41034</c:v>
                </c:pt>
                <c:pt idx="2302">
                  <c:v>41035</c:v>
                </c:pt>
                <c:pt idx="2303">
                  <c:v>41036</c:v>
                </c:pt>
                <c:pt idx="2304">
                  <c:v>41037</c:v>
                </c:pt>
                <c:pt idx="2305">
                  <c:v>41038</c:v>
                </c:pt>
                <c:pt idx="2306">
                  <c:v>41039</c:v>
                </c:pt>
                <c:pt idx="2307">
                  <c:v>41040</c:v>
                </c:pt>
                <c:pt idx="2308">
                  <c:v>41041</c:v>
                </c:pt>
                <c:pt idx="2309">
                  <c:v>41042</c:v>
                </c:pt>
                <c:pt idx="2310">
                  <c:v>41043</c:v>
                </c:pt>
                <c:pt idx="2311">
                  <c:v>41044</c:v>
                </c:pt>
                <c:pt idx="2312">
                  <c:v>41045</c:v>
                </c:pt>
                <c:pt idx="2313">
                  <c:v>41046</c:v>
                </c:pt>
                <c:pt idx="2314">
                  <c:v>41047</c:v>
                </c:pt>
                <c:pt idx="2315">
                  <c:v>41048</c:v>
                </c:pt>
                <c:pt idx="2316">
                  <c:v>41049</c:v>
                </c:pt>
                <c:pt idx="2317">
                  <c:v>41050</c:v>
                </c:pt>
                <c:pt idx="2318">
                  <c:v>41051</c:v>
                </c:pt>
                <c:pt idx="2319">
                  <c:v>41052</c:v>
                </c:pt>
                <c:pt idx="2320">
                  <c:v>41053</c:v>
                </c:pt>
                <c:pt idx="2321">
                  <c:v>41054</c:v>
                </c:pt>
                <c:pt idx="2322">
                  <c:v>41055</c:v>
                </c:pt>
                <c:pt idx="2323">
                  <c:v>41056</c:v>
                </c:pt>
                <c:pt idx="2324">
                  <c:v>41057</c:v>
                </c:pt>
                <c:pt idx="2325">
                  <c:v>41058</c:v>
                </c:pt>
                <c:pt idx="2326">
                  <c:v>41059</c:v>
                </c:pt>
                <c:pt idx="2327">
                  <c:v>41060</c:v>
                </c:pt>
                <c:pt idx="2328">
                  <c:v>41061</c:v>
                </c:pt>
                <c:pt idx="2329">
                  <c:v>41062</c:v>
                </c:pt>
                <c:pt idx="2330">
                  <c:v>41063</c:v>
                </c:pt>
                <c:pt idx="2331">
                  <c:v>41064</c:v>
                </c:pt>
                <c:pt idx="2332">
                  <c:v>41065</c:v>
                </c:pt>
                <c:pt idx="2333">
                  <c:v>41066</c:v>
                </c:pt>
                <c:pt idx="2334">
                  <c:v>41067</c:v>
                </c:pt>
                <c:pt idx="2335">
                  <c:v>41068</c:v>
                </c:pt>
                <c:pt idx="2336">
                  <c:v>41069</c:v>
                </c:pt>
                <c:pt idx="2337">
                  <c:v>41070</c:v>
                </c:pt>
                <c:pt idx="2338">
                  <c:v>41071</c:v>
                </c:pt>
                <c:pt idx="2339">
                  <c:v>41072</c:v>
                </c:pt>
                <c:pt idx="2340">
                  <c:v>41073</c:v>
                </c:pt>
                <c:pt idx="2341">
                  <c:v>41074</c:v>
                </c:pt>
                <c:pt idx="2342">
                  <c:v>41075</c:v>
                </c:pt>
                <c:pt idx="2343">
                  <c:v>41076</c:v>
                </c:pt>
                <c:pt idx="2344">
                  <c:v>41077</c:v>
                </c:pt>
                <c:pt idx="2345">
                  <c:v>41078</c:v>
                </c:pt>
                <c:pt idx="2346">
                  <c:v>41079</c:v>
                </c:pt>
                <c:pt idx="2347">
                  <c:v>41080</c:v>
                </c:pt>
                <c:pt idx="2348">
                  <c:v>41081</c:v>
                </c:pt>
                <c:pt idx="2349">
                  <c:v>41082</c:v>
                </c:pt>
                <c:pt idx="2350">
                  <c:v>41083</c:v>
                </c:pt>
                <c:pt idx="2351">
                  <c:v>41084</c:v>
                </c:pt>
                <c:pt idx="2352">
                  <c:v>41085</c:v>
                </c:pt>
                <c:pt idx="2353">
                  <c:v>41086</c:v>
                </c:pt>
                <c:pt idx="2354">
                  <c:v>41087</c:v>
                </c:pt>
                <c:pt idx="2355">
                  <c:v>41088</c:v>
                </c:pt>
                <c:pt idx="2356">
                  <c:v>41089</c:v>
                </c:pt>
                <c:pt idx="2357">
                  <c:v>41090</c:v>
                </c:pt>
                <c:pt idx="2358">
                  <c:v>41091</c:v>
                </c:pt>
                <c:pt idx="2359">
                  <c:v>41092</c:v>
                </c:pt>
                <c:pt idx="2360">
                  <c:v>41093</c:v>
                </c:pt>
                <c:pt idx="2361">
                  <c:v>41094</c:v>
                </c:pt>
                <c:pt idx="2362">
                  <c:v>41095</c:v>
                </c:pt>
                <c:pt idx="2363">
                  <c:v>41096</c:v>
                </c:pt>
                <c:pt idx="2364">
                  <c:v>41097</c:v>
                </c:pt>
                <c:pt idx="2365">
                  <c:v>41098</c:v>
                </c:pt>
                <c:pt idx="2366">
                  <c:v>41099</c:v>
                </c:pt>
                <c:pt idx="2367">
                  <c:v>41100</c:v>
                </c:pt>
                <c:pt idx="2368">
                  <c:v>41101</c:v>
                </c:pt>
                <c:pt idx="2369">
                  <c:v>41102</c:v>
                </c:pt>
                <c:pt idx="2370">
                  <c:v>41103</c:v>
                </c:pt>
                <c:pt idx="2371">
                  <c:v>41104</c:v>
                </c:pt>
                <c:pt idx="2372">
                  <c:v>41105</c:v>
                </c:pt>
                <c:pt idx="2373">
                  <c:v>41106</c:v>
                </c:pt>
                <c:pt idx="2374">
                  <c:v>41107</c:v>
                </c:pt>
                <c:pt idx="2375">
                  <c:v>41108</c:v>
                </c:pt>
                <c:pt idx="2376">
                  <c:v>41109</c:v>
                </c:pt>
                <c:pt idx="2377">
                  <c:v>41110</c:v>
                </c:pt>
                <c:pt idx="2378">
                  <c:v>41111</c:v>
                </c:pt>
                <c:pt idx="2379">
                  <c:v>41112</c:v>
                </c:pt>
                <c:pt idx="2380">
                  <c:v>41113</c:v>
                </c:pt>
                <c:pt idx="2381">
                  <c:v>41114</c:v>
                </c:pt>
                <c:pt idx="2382">
                  <c:v>41115</c:v>
                </c:pt>
                <c:pt idx="2383">
                  <c:v>41116</c:v>
                </c:pt>
                <c:pt idx="2384">
                  <c:v>41117</c:v>
                </c:pt>
                <c:pt idx="2385">
                  <c:v>41118</c:v>
                </c:pt>
                <c:pt idx="2386">
                  <c:v>41119</c:v>
                </c:pt>
                <c:pt idx="2387">
                  <c:v>41120</c:v>
                </c:pt>
                <c:pt idx="2388">
                  <c:v>41121</c:v>
                </c:pt>
                <c:pt idx="2389">
                  <c:v>41122</c:v>
                </c:pt>
                <c:pt idx="2390">
                  <c:v>41123</c:v>
                </c:pt>
                <c:pt idx="2391">
                  <c:v>41124</c:v>
                </c:pt>
                <c:pt idx="2392">
                  <c:v>41125</c:v>
                </c:pt>
                <c:pt idx="2393">
                  <c:v>41126</c:v>
                </c:pt>
                <c:pt idx="2394">
                  <c:v>41127</c:v>
                </c:pt>
                <c:pt idx="2395">
                  <c:v>41128</c:v>
                </c:pt>
                <c:pt idx="2396">
                  <c:v>41129</c:v>
                </c:pt>
                <c:pt idx="2397">
                  <c:v>41130</c:v>
                </c:pt>
                <c:pt idx="2398">
                  <c:v>41131</c:v>
                </c:pt>
                <c:pt idx="2399">
                  <c:v>41132</c:v>
                </c:pt>
                <c:pt idx="2400">
                  <c:v>41133</c:v>
                </c:pt>
                <c:pt idx="2401">
                  <c:v>41134</c:v>
                </c:pt>
                <c:pt idx="2402">
                  <c:v>41135</c:v>
                </c:pt>
                <c:pt idx="2403">
                  <c:v>41136</c:v>
                </c:pt>
                <c:pt idx="2404">
                  <c:v>41137</c:v>
                </c:pt>
                <c:pt idx="2405">
                  <c:v>41138</c:v>
                </c:pt>
                <c:pt idx="2406">
                  <c:v>41139</c:v>
                </c:pt>
                <c:pt idx="2407">
                  <c:v>41140</c:v>
                </c:pt>
                <c:pt idx="2408">
                  <c:v>41141</c:v>
                </c:pt>
                <c:pt idx="2409">
                  <c:v>41142</c:v>
                </c:pt>
                <c:pt idx="2410">
                  <c:v>41143</c:v>
                </c:pt>
                <c:pt idx="2411">
                  <c:v>41144</c:v>
                </c:pt>
                <c:pt idx="2412">
                  <c:v>41145</c:v>
                </c:pt>
                <c:pt idx="2413">
                  <c:v>41146</c:v>
                </c:pt>
                <c:pt idx="2414">
                  <c:v>41147</c:v>
                </c:pt>
                <c:pt idx="2415">
                  <c:v>41148</c:v>
                </c:pt>
                <c:pt idx="2416">
                  <c:v>41149</c:v>
                </c:pt>
                <c:pt idx="2417">
                  <c:v>41150</c:v>
                </c:pt>
                <c:pt idx="2418">
                  <c:v>41151</c:v>
                </c:pt>
                <c:pt idx="2419">
                  <c:v>41152</c:v>
                </c:pt>
                <c:pt idx="2420">
                  <c:v>41153</c:v>
                </c:pt>
                <c:pt idx="2421">
                  <c:v>41154</c:v>
                </c:pt>
                <c:pt idx="2422">
                  <c:v>41155</c:v>
                </c:pt>
                <c:pt idx="2423">
                  <c:v>41156</c:v>
                </c:pt>
                <c:pt idx="2424">
                  <c:v>41157</c:v>
                </c:pt>
                <c:pt idx="2425">
                  <c:v>41158</c:v>
                </c:pt>
                <c:pt idx="2426">
                  <c:v>41159</c:v>
                </c:pt>
                <c:pt idx="2427">
                  <c:v>41160</c:v>
                </c:pt>
                <c:pt idx="2428">
                  <c:v>41161</c:v>
                </c:pt>
                <c:pt idx="2429">
                  <c:v>41162</c:v>
                </c:pt>
                <c:pt idx="2430">
                  <c:v>41163</c:v>
                </c:pt>
                <c:pt idx="2431">
                  <c:v>41164</c:v>
                </c:pt>
                <c:pt idx="2432">
                  <c:v>41165</c:v>
                </c:pt>
                <c:pt idx="2433">
                  <c:v>41166</c:v>
                </c:pt>
                <c:pt idx="2434">
                  <c:v>41167</c:v>
                </c:pt>
                <c:pt idx="2435">
                  <c:v>41168</c:v>
                </c:pt>
                <c:pt idx="2436">
                  <c:v>41169</c:v>
                </c:pt>
                <c:pt idx="2437">
                  <c:v>41170</c:v>
                </c:pt>
                <c:pt idx="2438">
                  <c:v>41171</c:v>
                </c:pt>
                <c:pt idx="2439">
                  <c:v>41172</c:v>
                </c:pt>
                <c:pt idx="2440">
                  <c:v>41173</c:v>
                </c:pt>
                <c:pt idx="2441">
                  <c:v>41174</c:v>
                </c:pt>
                <c:pt idx="2442">
                  <c:v>41175</c:v>
                </c:pt>
                <c:pt idx="2443">
                  <c:v>41176</c:v>
                </c:pt>
                <c:pt idx="2444">
                  <c:v>41177</c:v>
                </c:pt>
                <c:pt idx="2445">
                  <c:v>41178</c:v>
                </c:pt>
                <c:pt idx="2446">
                  <c:v>41179</c:v>
                </c:pt>
                <c:pt idx="2447">
                  <c:v>41180</c:v>
                </c:pt>
                <c:pt idx="2448">
                  <c:v>41181</c:v>
                </c:pt>
                <c:pt idx="2449">
                  <c:v>41182</c:v>
                </c:pt>
                <c:pt idx="2450">
                  <c:v>41183</c:v>
                </c:pt>
                <c:pt idx="2451">
                  <c:v>41184</c:v>
                </c:pt>
                <c:pt idx="2452">
                  <c:v>41185</c:v>
                </c:pt>
                <c:pt idx="2453">
                  <c:v>41186</c:v>
                </c:pt>
                <c:pt idx="2454">
                  <c:v>41187</c:v>
                </c:pt>
                <c:pt idx="2455">
                  <c:v>41188</c:v>
                </c:pt>
                <c:pt idx="2456">
                  <c:v>41189</c:v>
                </c:pt>
                <c:pt idx="2457">
                  <c:v>41190</c:v>
                </c:pt>
                <c:pt idx="2458">
                  <c:v>41191</c:v>
                </c:pt>
                <c:pt idx="2459">
                  <c:v>41192</c:v>
                </c:pt>
                <c:pt idx="2460">
                  <c:v>41193</c:v>
                </c:pt>
                <c:pt idx="2461">
                  <c:v>41194</c:v>
                </c:pt>
                <c:pt idx="2462">
                  <c:v>41195</c:v>
                </c:pt>
                <c:pt idx="2463">
                  <c:v>41196</c:v>
                </c:pt>
                <c:pt idx="2464">
                  <c:v>41197</c:v>
                </c:pt>
                <c:pt idx="2465">
                  <c:v>41198</c:v>
                </c:pt>
                <c:pt idx="2466">
                  <c:v>41199</c:v>
                </c:pt>
                <c:pt idx="2467">
                  <c:v>41200</c:v>
                </c:pt>
                <c:pt idx="2468">
                  <c:v>41201</c:v>
                </c:pt>
                <c:pt idx="2469">
                  <c:v>41202</c:v>
                </c:pt>
                <c:pt idx="2470">
                  <c:v>41203</c:v>
                </c:pt>
                <c:pt idx="2471">
                  <c:v>41204</c:v>
                </c:pt>
                <c:pt idx="2472">
                  <c:v>41205</c:v>
                </c:pt>
                <c:pt idx="2473">
                  <c:v>41206</c:v>
                </c:pt>
                <c:pt idx="2474">
                  <c:v>41207</c:v>
                </c:pt>
                <c:pt idx="2475">
                  <c:v>41208</c:v>
                </c:pt>
                <c:pt idx="2476">
                  <c:v>41209</c:v>
                </c:pt>
                <c:pt idx="2477">
                  <c:v>41210</c:v>
                </c:pt>
                <c:pt idx="2478">
                  <c:v>41211</c:v>
                </c:pt>
                <c:pt idx="2479">
                  <c:v>41212</c:v>
                </c:pt>
                <c:pt idx="2480">
                  <c:v>41213</c:v>
                </c:pt>
                <c:pt idx="2481">
                  <c:v>41214</c:v>
                </c:pt>
                <c:pt idx="2482">
                  <c:v>41215</c:v>
                </c:pt>
                <c:pt idx="2483">
                  <c:v>41216</c:v>
                </c:pt>
                <c:pt idx="2484">
                  <c:v>41217</c:v>
                </c:pt>
                <c:pt idx="2485">
                  <c:v>41218</c:v>
                </c:pt>
                <c:pt idx="2486">
                  <c:v>41219</c:v>
                </c:pt>
                <c:pt idx="2487">
                  <c:v>41220</c:v>
                </c:pt>
                <c:pt idx="2488">
                  <c:v>41221</c:v>
                </c:pt>
                <c:pt idx="2489">
                  <c:v>41222</c:v>
                </c:pt>
                <c:pt idx="2490">
                  <c:v>41223</c:v>
                </c:pt>
                <c:pt idx="2491">
                  <c:v>41224</c:v>
                </c:pt>
                <c:pt idx="2492">
                  <c:v>41225</c:v>
                </c:pt>
                <c:pt idx="2493">
                  <c:v>41226</c:v>
                </c:pt>
                <c:pt idx="2494">
                  <c:v>41227</c:v>
                </c:pt>
                <c:pt idx="2495">
                  <c:v>41228</c:v>
                </c:pt>
                <c:pt idx="2496">
                  <c:v>41229</c:v>
                </c:pt>
                <c:pt idx="2497">
                  <c:v>41230</c:v>
                </c:pt>
                <c:pt idx="2498">
                  <c:v>41231</c:v>
                </c:pt>
                <c:pt idx="2499">
                  <c:v>41232</c:v>
                </c:pt>
                <c:pt idx="2500">
                  <c:v>41233</c:v>
                </c:pt>
                <c:pt idx="2501">
                  <c:v>41234</c:v>
                </c:pt>
                <c:pt idx="2502">
                  <c:v>41235</c:v>
                </c:pt>
                <c:pt idx="2503">
                  <c:v>41236</c:v>
                </c:pt>
                <c:pt idx="2504">
                  <c:v>41237</c:v>
                </c:pt>
                <c:pt idx="2505">
                  <c:v>41238</c:v>
                </c:pt>
                <c:pt idx="2506">
                  <c:v>41239</c:v>
                </c:pt>
                <c:pt idx="2507">
                  <c:v>41240</c:v>
                </c:pt>
                <c:pt idx="2508">
                  <c:v>41241</c:v>
                </c:pt>
                <c:pt idx="2509">
                  <c:v>41242</c:v>
                </c:pt>
                <c:pt idx="2510">
                  <c:v>41243</c:v>
                </c:pt>
                <c:pt idx="2511">
                  <c:v>41244</c:v>
                </c:pt>
                <c:pt idx="2512">
                  <c:v>41245</c:v>
                </c:pt>
                <c:pt idx="2513">
                  <c:v>41246</c:v>
                </c:pt>
                <c:pt idx="2514">
                  <c:v>41247</c:v>
                </c:pt>
                <c:pt idx="2515">
                  <c:v>41248</c:v>
                </c:pt>
                <c:pt idx="2516">
                  <c:v>41249</c:v>
                </c:pt>
                <c:pt idx="2517">
                  <c:v>41250</c:v>
                </c:pt>
                <c:pt idx="2518">
                  <c:v>41251</c:v>
                </c:pt>
                <c:pt idx="2519">
                  <c:v>41252</c:v>
                </c:pt>
                <c:pt idx="2520">
                  <c:v>41253</c:v>
                </c:pt>
                <c:pt idx="2521">
                  <c:v>41254</c:v>
                </c:pt>
                <c:pt idx="2522">
                  <c:v>41255</c:v>
                </c:pt>
                <c:pt idx="2523">
                  <c:v>41256</c:v>
                </c:pt>
                <c:pt idx="2524">
                  <c:v>41257</c:v>
                </c:pt>
                <c:pt idx="2525">
                  <c:v>41258</c:v>
                </c:pt>
                <c:pt idx="2526">
                  <c:v>41259</c:v>
                </c:pt>
                <c:pt idx="2527">
                  <c:v>41260</c:v>
                </c:pt>
                <c:pt idx="2528">
                  <c:v>41261</c:v>
                </c:pt>
                <c:pt idx="2529">
                  <c:v>41262</c:v>
                </c:pt>
                <c:pt idx="2530">
                  <c:v>41263</c:v>
                </c:pt>
                <c:pt idx="2531">
                  <c:v>41264</c:v>
                </c:pt>
                <c:pt idx="2532">
                  <c:v>41265</c:v>
                </c:pt>
                <c:pt idx="2533">
                  <c:v>41266</c:v>
                </c:pt>
                <c:pt idx="2534">
                  <c:v>41267</c:v>
                </c:pt>
                <c:pt idx="2535">
                  <c:v>41268</c:v>
                </c:pt>
                <c:pt idx="2536">
                  <c:v>41269</c:v>
                </c:pt>
                <c:pt idx="2537">
                  <c:v>41270</c:v>
                </c:pt>
                <c:pt idx="2538">
                  <c:v>41271</c:v>
                </c:pt>
                <c:pt idx="2539">
                  <c:v>41272</c:v>
                </c:pt>
                <c:pt idx="2540">
                  <c:v>41273</c:v>
                </c:pt>
                <c:pt idx="2541">
                  <c:v>41274</c:v>
                </c:pt>
                <c:pt idx="2542">
                  <c:v>41275</c:v>
                </c:pt>
                <c:pt idx="2543">
                  <c:v>41276</c:v>
                </c:pt>
                <c:pt idx="2544">
                  <c:v>41277</c:v>
                </c:pt>
                <c:pt idx="2545">
                  <c:v>41278</c:v>
                </c:pt>
                <c:pt idx="2546">
                  <c:v>41279</c:v>
                </c:pt>
                <c:pt idx="2547">
                  <c:v>41280</c:v>
                </c:pt>
                <c:pt idx="2548">
                  <c:v>41281</c:v>
                </c:pt>
                <c:pt idx="2549">
                  <c:v>41282</c:v>
                </c:pt>
                <c:pt idx="2550">
                  <c:v>41283</c:v>
                </c:pt>
                <c:pt idx="2551">
                  <c:v>41284</c:v>
                </c:pt>
                <c:pt idx="2552">
                  <c:v>41285</c:v>
                </c:pt>
                <c:pt idx="2553">
                  <c:v>41286</c:v>
                </c:pt>
                <c:pt idx="2554">
                  <c:v>41287</c:v>
                </c:pt>
                <c:pt idx="2555">
                  <c:v>41288</c:v>
                </c:pt>
                <c:pt idx="2556">
                  <c:v>41289</c:v>
                </c:pt>
                <c:pt idx="2557">
                  <c:v>41290</c:v>
                </c:pt>
                <c:pt idx="2558">
                  <c:v>41291</c:v>
                </c:pt>
                <c:pt idx="2559">
                  <c:v>41292</c:v>
                </c:pt>
                <c:pt idx="2560">
                  <c:v>41293</c:v>
                </c:pt>
                <c:pt idx="2561">
                  <c:v>41294</c:v>
                </c:pt>
                <c:pt idx="2562">
                  <c:v>41295</c:v>
                </c:pt>
                <c:pt idx="2563">
                  <c:v>41296</c:v>
                </c:pt>
                <c:pt idx="2564">
                  <c:v>41297</c:v>
                </c:pt>
                <c:pt idx="2565">
                  <c:v>41298</c:v>
                </c:pt>
                <c:pt idx="2566">
                  <c:v>41299</c:v>
                </c:pt>
                <c:pt idx="2567">
                  <c:v>41300</c:v>
                </c:pt>
                <c:pt idx="2568">
                  <c:v>41301</c:v>
                </c:pt>
                <c:pt idx="2569">
                  <c:v>41302</c:v>
                </c:pt>
                <c:pt idx="2570">
                  <c:v>41303</c:v>
                </c:pt>
                <c:pt idx="2571">
                  <c:v>41304</c:v>
                </c:pt>
                <c:pt idx="2572">
                  <c:v>41305</c:v>
                </c:pt>
                <c:pt idx="2573">
                  <c:v>41306</c:v>
                </c:pt>
                <c:pt idx="2574">
                  <c:v>41307</c:v>
                </c:pt>
                <c:pt idx="2575">
                  <c:v>41308</c:v>
                </c:pt>
                <c:pt idx="2576">
                  <c:v>41309</c:v>
                </c:pt>
                <c:pt idx="2577">
                  <c:v>41310</c:v>
                </c:pt>
                <c:pt idx="2578">
                  <c:v>41311</c:v>
                </c:pt>
                <c:pt idx="2579">
                  <c:v>41312</c:v>
                </c:pt>
                <c:pt idx="2580">
                  <c:v>41313</c:v>
                </c:pt>
                <c:pt idx="2581">
                  <c:v>41314</c:v>
                </c:pt>
                <c:pt idx="2582">
                  <c:v>41315</c:v>
                </c:pt>
                <c:pt idx="2583">
                  <c:v>41316</c:v>
                </c:pt>
                <c:pt idx="2584">
                  <c:v>41317</c:v>
                </c:pt>
                <c:pt idx="2585">
                  <c:v>41318</c:v>
                </c:pt>
                <c:pt idx="2586">
                  <c:v>41319</c:v>
                </c:pt>
                <c:pt idx="2587">
                  <c:v>41320</c:v>
                </c:pt>
                <c:pt idx="2588">
                  <c:v>41321</c:v>
                </c:pt>
                <c:pt idx="2589">
                  <c:v>41322</c:v>
                </c:pt>
                <c:pt idx="2590">
                  <c:v>41323</c:v>
                </c:pt>
                <c:pt idx="2591">
                  <c:v>41324</c:v>
                </c:pt>
                <c:pt idx="2592">
                  <c:v>41325</c:v>
                </c:pt>
                <c:pt idx="2593">
                  <c:v>41326</c:v>
                </c:pt>
                <c:pt idx="2594">
                  <c:v>41327</c:v>
                </c:pt>
                <c:pt idx="2595">
                  <c:v>41328</c:v>
                </c:pt>
                <c:pt idx="2596">
                  <c:v>41329</c:v>
                </c:pt>
                <c:pt idx="2597">
                  <c:v>41330</c:v>
                </c:pt>
                <c:pt idx="2598">
                  <c:v>41331</c:v>
                </c:pt>
                <c:pt idx="2599">
                  <c:v>41332</c:v>
                </c:pt>
                <c:pt idx="2600">
                  <c:v>41333</c:v>
                </c:pt>
                <c:pt idx="2601">
                  <c:v>41334</c:v>
                </c:pt>
                <c:pt idx="2602">
                  <c:v>41335</c:v>
                </c:pt>
                <c:pt idx="2603">
                  <c:v>41336</c:v>
                </c:pt>
                <c:pt idx="2604">
                  <c:v>41337</c:v>
                </c:pt>
                <c:pt idx="2605">
                  <c:v>41338</c:v>
                </c:pt>
                <c:pt idx="2606">
                  <c:v>41339</c:v>
                </c:pt>
                <c:pt idx="2607">
                  <c:v>41340</c:v>
                </c:pt>
                <c:pt idx="2608">
                  <c:v>41341</c:v>
                </c:pt>
                <c:pt idx="2609">
                  <c:v>41342</c:v>
                </c:pt>
                <c:pt idx="2610">
                  <c:v>41343</c:v>
                </c:pt>
                <c:pt idx="2611">
                  <c:v>41344</c:v>
                </c:pt>
                <c:pt idx="2612">
                  <c:v>41345</c:v>
                </c:pt>
                <c:pt idx="2613">
                  <c:v>41346</c:v>
                </c:pt>
                <c:pt idx="2614">
                  <c:v>41347</c:v>
                </c:pt>
                <c:pt idx="2615">
                  <c:v>41348</c:v>
                </c:pt>
                <c:pt idx="2616">
                  <c:v>41349</c:v>
                </c:pt>
                <c:pt idx="2617">
                  <c:v>41350</c:v>
                </c:pt>
                <c:pt idx="2618">
                  <c:v>41351</c:v>
                </c:pt>
                <c:pt idx="2619">
                  <c:v>41352</c:v>
                </c:pt>
                <c:pt idx="2620">
                  <c:v>41353</c:v>
                </c:pt>
                <c:pt idx="2621">
                  <c:v>41354</c:v>
                </c:pt>
                <c:pt idx="2622">
                  <c:v>41355</c:v>
                </c:pt>
                <c:pt idx="2623">
                  <c:v>41356</c:v>
                </c:pt>
                <c:pt idx="2624">
                  <c:v>41357</c:v>
                </c:pt>
                <c:pt idx="2625">
                  <c:v>41358</c:v>
                </c:pt>
                <c:pt idx="2626">
                  <c:v>41359</c:v>
                </c:pt>
                <c:pt idx="2627">
                  <c:v>41360</c:v>
                </c:pt>
                <c:pt idx="2628">
                  <c:v>41361</c:v>
                </c:pt>
                <c:pt idx="2629">
                  <c:v>41362</c:v>
                </c:pt>
                <c:pt idx="2630">
                  <c:v>41363</c:v>
                </c:pt>
                <c:pt idx="2631">
                  <c:v>41364</c:v>
                </c:pt>
                <c:pt idx="2632">
                  <c:v>41365</c:v>
                </c:pt>
                <c:pt idx="2633">
                  <c:v>41366</c:v>
                </c:pt>
                <c:pt idx="2634">
                  <c:v>41367</c:v>
                </c:pt>
                <c:pt idx="2635">
                  <c:v>41368</c:v>
                </c:pt>
                <c:pt idx="2636">
                  <c:v>41369</c:v>
                </c:pt>
                <c:pt idx="2637">
                  <c:v>41370</c:v>
                </c:pt>
                <c:pt idx="2638">
                  <c:v>41371</c:v>
                </c:pt>
                <c:pt idx="2639">
                  <c:v>41372</c:v>
                </c:pt>
                <c:pt idx="2640">
                  <c:v>41373</c:v>
                </c:pt>
                <c:pt idx="2641">
                  <c:v>41374</c:v>
                </c:pt>
                <c:pt idx="2642">
                  <c:v>41375</c:v>
                </c:pt>
                <c:pt idx="2643">
                  <c:v>41376</c:v>
                </c:pt>
                <c:pt idx="2644">
                  <c:v>41377</c:v>
                </c:pt>
                <c:pt idx="2645">
                  <c:v>41378</c:v>
                </c:pt>
                <c:pt idx="2646">
                  <c:v>41379</c:v>
                </c:pt>
                <c:pt idx="2647">
                  <c:v>41380</c:v>
                </c:pt>
                <c:pt idx="2648">
                  <c:v>41381</c:v>
                </c:pt>
                <c:pt idx="2649">
                  <c:v>41382</c:v>
                </c:pt>
                <c:pt idx="2650">
                  <c:v>41383</c:v>
                </c:pt>
                <c:pt idx="2651">
                  <c:v>41384</c:v>
                </c:pt>
                <c:pt idx="2652">
                  <c:v>41385</c:v>
                </c:pt>
                <c:pt idx="2653">
                  <c:v>41386</c:v>
                </c:pt>
                <c:pt idx="2654">
                  <c:v>41387</c:v>
                </c:pt>
                <c:pt idx="2655">
                  <c:v>41388</c:v>
                </c:pt>
                <c:pt idx="2656">
                  <c:v>41389</c:v>
                </c:pt>
                <c:pt idx="2657">
                  <c:v>41390</c:v>
                </c:pt>
                <c:pt idx="2658">
                  <c:v>41391</c:v>
                </c:pt>
                <c:pt idx="2659">
                  <c:v>41392</c:v>
                </c:pt>
                <c:pt idx="2660">
                  <c:v>41393</c:v>
                </c:pt>
                <c:pt idx="2661">
                  <c:v>41394</c:v>
                </c:pt>
                <c:pt idx="2662">
                  <c:v>41395</c:v>
                </c:pt>
                <c:pt idx="2663">
                  <c:v>41396</c:v>
                </c:pt>
                <c:pt idx="2664">
                  <c:v>41397</c:v>
                </c:pt>
                <c:pt idx="2665">
                  <c:v>41398</c:v>
                </c:pt>
                <c:pt idx="2666">
                  <c:v>41399</c:v>
                </c:pt>
                <c:pt idx="2667">
                  <c:v>41400</c:v>
                </c:pt>
                <c:pt idx="2668">
                  <c:v>41401</c:v>
                </c:pt>
                <c:pt idx="2669">
                  <c:v>41402</c:v>
                </c:pt>
                <c:pt idx="2670">
                  <c:v>41403</c:v>
                </c:pt>
                <c:pt idx="2671">
                  <c:v>41404</c:v>
                </c:pt>
                <c:pt idx="2672">
                  <c:v>41405</c:v>
                </c:pt>
                <c:pt idx="2673">
                  <c:v>41406</c:v>
                </c:pt>
                <c:pt idx="2674">
                  <c:v>41407</c:v>
                </c:pt>
                <c:pt idx="2675">
                  <c:v>41408</c:v>
                </c:pt>
                <c:pt idx="2676">
                  <c:v>41409</c:v>
                </c:pt>
                <c:pt idx="2677">
                  <c:v>41410</c:v>
                </c:pt>
                <c:pt idx="2678">
                  <c:v>41411</c:v>
                </c:pt>
                <c:pt idx="2679">
                  <c:v>41412</c:v>
                </c:pt>
                <c:pt idx="2680">
                  <c:v>41413</c:v>
                </c:pt>
                <c:pt idx="2681">
                  <c:v>41414</c:v>
                </c:pt>
                <c:pt idx="2682">
                  <c:v>41415</c:v>
                </c:pt>
                <c:pt idx="2683">
                  <c:v>41416</c:v>
                </c:pt>
                <c:pt idx="2684">
                  <c:v>41417</c:v>
                </c:pt>
                <c:pt idx="2685">
                  <c:v>41418</c:v>
                </c:pt>
                <c:pt idx="2686">
                  <c:v>41419</c:v>
                </c:pt>
                <c:pt idx="2687">
                  <c:v>41420</c:v>
                </c:pt>
                <c:pt idx="2688">
                  <c:v>41421</c:v>
                </c:pt>
                <c:pt idx="2689">
                  <c:v>41422</c:v>
                </c:pt>
                <c:pt idx="2690">
                  <c:v>41423</c:v>
                </c:pt>
                <c:pt idx="2691">
                  <c:v>41424</c:v>
                </c:pt>
                <c:pt idx="2692">
                  <c:v>41425</c:v>
                </c:pt>
                <c:pt idx="2693">
                  <c:v>41426</c:v>
                </c:pt>
                <c:pt idx="2694">
                  <c:v>41427</c:v>
                </c:pt>
                <c:pt idx="2695">
                  <c:v>41428</c:v>
                </c:pt>
                <c:pt idx="2696">
                  <c:v>41429</c:v>
                </c:pt>
                <c:pt idx="2697">
                  <c:v>41430</c:v>
                </c:pt>
                <c:pt idx="2698">
                  <c:v>41431</c:v>
                </c:pt>
                <c:pt idx="2699">
                  <c:v>41432</c:v>
                </c:pt>
                <c:pt idx="2700">
                  <c:v>41433</c:v>
                </c:pt>
                <c:pt idx="2701">
                  <c:v>41434</c:v>
                </c:pt>
                <c:pt idx="2702">
                  <c:v>41435</c:v>
                </c:pt>
                <c:pt idx="2703">
                  <c:v>41436</c:v>
                </c:pt>
                <c:pt idx="2704">
                  <c:v>41437</c:v>
                </c:pt>
                <c:pt idx="2705">
                  <c:v>41438</c:v>
                </c:pt>
                <c:pt idx="2706">
                  <c:v>41439</c:v>
                </c:pt>
                <c:pt idx="2707">
                  <c:v>41440</c:v>
                </c:pt>
                <c:pt idx="2708">
                  <c:v>41441</c:v>
                </c:pt>
                <c:pt idx="2709">
                  <c:v>41442</c:v>
                </c:pt>
                <c:pt idx="2710">
                  <c:v>41443</c:v>
                </c:pt>
                <c:pt idx="2711">
                  <c:v>41444</c:v>
                </c:pt>
                <c:pt idx="2712">
                  <c:v>41445</c:v>
                </c:pt>
                <c:pt idx="2713">
                  <c:v>41446</c:v>
                </c:pt>
                <c:pt idx="2714">
                  <c:v>41447</c:v>
                </c:pt>
                <c:pt idx="2715">
                  <c:v>41448</c:v>
                </c:pt>
                <c:pt idx="2716">
                  <c:v>41449</c:v>
                </c:pt>
                <c:pt idx="2717">
                  <c:v>41450</c:v>
                </c:pt>
                <c:pt idx="2718">
                  <c:v>41451</c:v>
                </c:pt>
                <c:pt idx="2719">
                  <c:v>41452</c:v>
                </c:pt>
                <c:pt idx="2720">
                  <c:v>41453</c:v>
                </c:pt>
                <c:pt idx="2721">
                  <c:v>41454</c:v>
                </c:pt>
                <c:pt idx="2722">
                  <c:v>41455</c:v>
                </c:pt>
                <c:pt idx="2723">
                  <c:v>41456</c:v>
                </c:pt>
                <c:pt idx="2724">
                  <c:v>41457</c:v>
                </c:pt>
                <c:pt idx="2725">
                  <c:v>41458</c:v>
                </c:pt>
                <c:pt idx="2726">
                  <c:v>41459</c:v>
                </c:pt>
                <c:pt idx="2727">
                  <c:v>41460</c:v>
                </c:pt>
                <c:pt idx="2728">
                  <c:v>41461</c:v>
                </c:pt>
                <c:pt idx="2729">
                  <c:v>41462</c:v>
                </c:pt>
                <c:pt idx="2730">
                  <c:v>41463</c:v>
                </c:pt>
                <c:pt idx="2731">
                  <c:v>41464</c:v>
                </c:pt>
                <c:pt idx="2732">
                  <c:v>41465</c:v>
                </c:pt>
                <c:pt idx="2733">
                  <c:v>41466</c:v>
                </c:pt>
                <c:pt idx="2734">
                  <c:v>41467</c:v>
                </c:pt>
                <c:pt idx="2735">
                  <c:v>41468</c:v>
                </c:pt>
                <c:pt idx="2736">
                  <c:v>41469</c:v>
                </c:pt>
                <c:pt idx="2737">
                  <c:v>41470</c:v>
                </c:pt>
                <c:pt idx="2738">
                  <c:v>41471</c:v>
                </c:pt>
                <c:pt idx="2739">
                  <c:v>41472</c:v>
                </c:pt>
                <c:pt idx="2740">
                  <c:v>41473</c:v>
                </c:pt>
                <c:pt idx="2741">
                  <c:v>41474</c:v>
                </c:pt>
                <c:pt idx="2742">
                  <c:v>41475</c:v>
                </c:pt>
                <c:pt idx="2743">
                  <c:v>41476</c:v>
                </c:pt>
                <c:pt idx="2744">
                  <c:v>41477</c:v>
                </c:pt>
                <c:pt idx="2745">
                  <c:v>41478</c:v>
                </c:pt>
                <c:pt idx="2746">
                  <c:v>41479</c:v>
                </c:pt>
                <c:pt idx="2747">
                  <c:v>41480</c:v>
                </c:pt>
                <c:pt idx="2748">
                  <c:v>41481</c:v>
                </c:pt>
                <c:pt idx="2749">
                  <c:v>41482</c:v>
                </c:pt>
                <c:pt idx="2750">
                  <c:v>41483</c:v>
                </c:pt>
                <c:pt idx="2751">
                  <c:v>41484</c:v>
                </c:pt>
                <c:pt idx="2752">
                  <c:v>41485</c:v>
                </c:pt>
                <c:pt idx="2753">
                  <c:v>41486</c:v>
                </c:pt>
                <c:pt idx="2754">
                  <c:v>41487</c:v>
                </c:pt>
                <c:pt idx="2755">
                  <c:v>41488</c:v>
                </c:pt>
                <c:pt idx="2756">
                  <c:v>41489</c:v>
                </c:pt>
                <c:pt idx="2757">
                  <c:v>41490</c:v>
                </c:pt>
                <c:pt idx="2758">
                  <c:v>41491</c:v>
                </c:pt>
                <c:pt idx="2759">
                  <c:v>41492</c:v>
                </c:pt>
                <c:pt idx="2760">
                  <c:v>41493</c:v>
                </c:pt>
                <c:pt idx="2761">
                  <c:v>41494</c:v>
                </c:pt>
                <c:pt idx="2762">
                  <c:v>41495</c:v>
                </c:pt>
                <c:pt idx="2763">
                  <c:v>41496</c:v>
                </c:pt>
                <c:pt idx="2764">
                  <c:v>41497</c:v>
                </c:pt>
                <c:pt idx="2765">
                  <c:v>41498</c:v>
                </c:pt>
                <c:pt idx="2766">
                  <c:v>41499</c:v>
                </c:pt>
                <c:pt idx="2767">
                  <c:v>41500</c:v>
                </c:pt>
                <c:pt idx="2768">
                  <c:v>41501</c:v>
                </c:pt>
                <c:pt idx="2769">
                  <c:v>41502</c:v>
                </c:pt>
                <c:pt idx="2770">
                  <c:v>41503</c:v>
                </c:pt>
                <c:pt idx="2771">
                  <c:v>41504</c:v>
                </c:pt>
                <c:pt idx="2772">
                  <c:v>41505</c:v>
                </c:pt>
                <c:pt idx="2773">
                  <c:v>41506</c:v>
                </c:pt>
                <c:pt idx="2774">
                  <c:v>41507</c:v>
                </c:pt>
                <c:pt idx="2775">
                  <c:v>41508</c:v>
                </c:pt>
                <c:pt idx="2776">
                  <c:v>41509</c:v>
                </c:pt>
                <c:pt idx="2777">
                  <c:v>41510</c:v>
                </c:pt>
                <c:pt idx="2778">
                  <c:v>41511</c:v>
                </c:pt>
                <c:pt idx="2779">
                  <c:v>41512</c:v>
                </c:pt>
                <c:pt idx="2780">
                  <c:v>41513</c:v>
                </c:pt>
                <c:pt idx="2781">
                  <c:v>41514</c:v>
                </c:pt>
                <c:pt idx="2782">
                  <c:v>41515</c:v>
                </c:pt>
                <c:pt idx="2783">
                  <c:v>41516</c:v>
                </c:pt>
                <c:pt idx="2784">
                  <c:v>41517</c:v>
                </c:pt>
                <c:pt idx="2785">
                  <c:v>41518</c:v>
                </c:pt>
                <c:pt idx="2786">
                  <c:v>41519</c:v>
                </c:pt>
                <c:pt idx="2787">
                  <c:v>41520</c:v>
                </c:pt>
                <c:pt idx="2788">
                  <c:v>41521</c:v>
                </c:pt>
                <c:pt idx="2789">
                  <c:v>41522</c:v>
                </c:pt>
                <c:pt idx="2790">
                  <c:v>41523</c:v>
                </c:pt>
                <c:pt idx="2791">
                  <c:v>41524</c:v>
                </c:pt>
                <c:pt idx="2792">
                  <c:v>41525</c:v>
                </c:pt>
                <c:pt idx="2793">
                  <c:v>41526</c:v>
                </c:pt>
                <c:pt idx="2794">
                  <c:v>41527</c:v>
                </c:pt>
                <c:pt idx="2795">
                  <c:v>41528</c:v>
                </c:pt>
                <c:pt idx="2796">
                  <c:v>41529</c:v>
                </c:pt>
                <c:pt idx="2797">
                  <c:v>41530</c:v>
                </c:pt>
                <c:pt idx="2798">
                  <c:v>41531</c:v>
                </c:pt>
                <c:pt idx="2799">
                  <c:v>41532</c:v>
                </c:pt>
                <c:pt idx="2800">
                  <c:v>41533</c:v>
                </c:pt>
                <c:pt idx="2801">
                  <c:v>41534</c:v>
                </c:pt>
                <c:pt idx="2802">
                  <c:v>41535</c:v>
                </c:pt>
                <c:pt idx="2803">
                  <c:v>41536</c:v>
                </c:pt>
                <c:pt idx="2804">
                  <c:v>41537</c:v>
                </c:pt>
                <c:pt idx="2805">
                  <c:v>41538</c:v>
                </c:pt>
                <c:pt idx="2806">
                  <c:v>41539</c:v>
                </c:pt>
                <c:pt idx="2807">
                  <c:v>41540</c:v>
                </c:pt>
                <c:pt idx="2808">
                  <c:v>41541</c:v>
                </c:pt>
                <c:pt idx="2809">
                  <c:v>41542</c:v>
                </c:pt>
                <c:pt idx="2810">
                  <c:v>41543</c:v>
                </c:pt>
                <c:pt idx="2811">
                  <c:v>41544</c:v>
                </c:pt>
                <c:pt idx="2812">
                  <c:v>41545</c:v>
                </c:pt>
                <c:pt idx="2813">
                  <c:v>41546</c:v>
                </c:pt>
                <c:pt idx="2814">
                  <c:v>41547</c:v>
                </c:pt>
                <c:pt idx="2815">
                  <c:v>41548</c:v>
                </c:pt>
                <c:pt idx="2816">
                  <c:v>41549</c:v>
                </c:pt>
                <c:pt idx="2817">
                  <c:v>41550</c:v>
                </c:pt>
                <c:pt idx="2818">
                  <c:v>41551</c:v>
                </c:pt>
                <c:pt idx="2819">
                  <c:v>41552</c:v>
                </c:pt>
                <c:pt idx="2820">
                  <c:v>41553</c:v>
                </c:pt>
                <c:pt idx="2821">
                  <c:v>41554</c:v>
                </c:pt>
                <c:pt idx="2822">
                  <c:v>41555</c:v>
                </c:pt>
                <c:pt idx="2823">
                  <c:v>41556</c:v>
                </c:pt>
                <c:pt idx="2824">
                  <c:v>41557</c:v>
                </c:pt>
                <c:pt idx="2825">
                  <c:v>41558</c:v>
                </c:pt>
                <c:pt idx="2826">
                  <c:v>41559</c:v>
                </c:pt>
                <c:pt idx="2827">
                  <c:v>41560</c:v>
                </c:pt>
                <c:pt idx="2828">
                  <c:v>41561</c:v>
                </c:pt>
                <c:pt idx="2829">
                  <c:v>41562</c:v>
                </c:pt>
                <c:pt idx="2830">
                  <c:v>41563</c:v>
                </c:pt>
                <c:pt idx="2831">
                  <c:v>41564</c:v>
                </c:pt>
                <c:pt idx="2832">
                  <c:v>41565</c:v>
                </c:pt>
                <c:pt idx="2833">
                  <c:v>41566</c:v>
                </c:pt>
                <c:pt idx="2834">
                  <c:v>41567</c:v>
                </c:pt>
                <c:pt idx="2835">
                  <c:v>41568</c:v>
                </c:pt>
                <c:pt idx="2836">
                  <c:v>41569</c:v>
                </c:pt>
                <c:pt idx="2837">
                  <c:v>41570</c:v>
                </c:pt>
                <c:pt idx="2838">
                  <c:v>41571</c:v>
                </c:pt>
                <c:pt idx="2839">
                  <c:v>41572</c:v>
                </c:pt>
                <c:pt idx="2840">
                  <c:v>41573</c:v>
                </c:pt>
                <c:pt idx="2841">
                  <c:v>41574</c:v>
                </c:pt>
                <c:pt idx="2842">
                  <c:v>41575</c:v>
                </c:pt>
                <c:pt idx="2843">
                  <c:v>41576</c:v>
                </c:pt>
                <c:pt idx="2844">
                  <c:v>41577</c:v>
                </c:pt>
                <c:pt idx="2845">
                  <c:v>41578</c:v>
                </c:pt>
                <c:pt idx="2846">
                  <c:v>41579</c:v>
                </c:pt>
                <c:pt idx="2847">
                  <c:v>41580</c:v>
                </c:pt>
                <c:pt idx="2848">
                  <c:v>41581</c:v>
                </c:pt>
                <c:pt idx="2849">
                  <c:v>41582</c:v>
                </c:pt>
                <c:pt idx="2850">
                  <c:v>41583</c:v>
                </c:pt>
                <c:pt idx="2851">
                  <c:v>41584</c:v>
                </c:pt>
                <c:pt idx="2852">
                  <c:v>41585</c:v>
                </c:pt>
                <c:pt idx="2853">
                  <c:v>41586</c:v>
                </c:pt>
                <c:pt idx="2854">
                  <c:v>41587</c:v>
                </c:pt>
                <c:pt idx="2855">
                  <c:v>41588</c:v>
                </c:pt>
                <c:pt idx="2856">
                  <c:v>41589</c:v>
                </c:pt>
                <c:pt idx="2857">
                  <c:v>41590</c:v>
                </c:pt>
                <c:pt idx="2858">
                  <c:v>41591</c:v>
                </c:pt>
                <c:pt idx="2859">
                  <c:v>41592</c:v>
                </c:pt>
                <c:pt idx="2860">
                  <c:v>41593</c:v>
                </c:pt>
                <c:pt idx="2861">
                  <c:v>41594</c:v>
                </c:pt>
                <c:pt idx="2862">
                  <c:v>41595</c:v>
                </c:pt>
                <c:pt idx="2863">
                  <c:v>41596</c:v>
                </c:pt>
                <c:pt idx="2864">
                  <c:v>41597</c:v>
                </c:pt>
                <c:pt idx="2865">
                  <c:v>41598</c:v>
                </c:pt>
                <c:pt idx="2866">
                  <c:v>41599</c:v>
                </c:pt>
                <c:pt idx="2867">
                  <c:v>41600</c:v>
                </c:pt>
                <c:pt idx="2868">
                  <c:v>41601</c:v>
                </c:pt>
                <c:pt idx="2869">
                  <c:v>41602</c:v>
                </c:pt>
                <c:pt idx="2870">
                  <c:v>41603</c:v>
                </c:pt>
                <c:pt idx="2871">
                  <c:v>41604</c:v>
                </c:pt>
                <c:pt idx="2872">
                  <c:v>41605</c:v>
                </c:pt>
                <c:pt idx="2873">
                  <c:v>41606</c:v>
                </c:pt>
                <c:pt idx="2874">
                  <c:v>41607</c:v>
                </c:pt>
                <c:pt idx="2875">
                  <c:v>41608</c:v>
                </c:pt>
                <c:pt idx="2876">
                  <c:v>41609</c:v>
                </c:pt>
                <c:pt idx="2877">
                  <c:v>41610</c:v>
                </c:pt>
                <c:pt idx="2878">
                  <c:v>41611</c:v>
                </c:pt>
                <c:pt idx="2879">
                  <c:v>41612</c:v>
                </c:pt>
                <c:pt idx="2880">
                  <c:v>41613</c:v>
                </c:pt>
                <c:pt idx="2881">
                  <c:v>41614</c:v>
                </c:pt>
                <c:pt idx="2882">
                  <c:v>41615</c:v>
                </c:pt>
                <c:pt idx="2883">
                  <c:v>41616</c:v>
                </c:pt>
                <c:pt idx="2884">
                  <c:v>41617</c:v>
                </c:pt>
                <c:pt idx="2885">
                  <c:v>41618</c:v>
                </c:pt>
                <c:pt idx="2886">
                  <c:v>41619</c:v>
                </c:pt>
                <c:pt idx="2887">
                  <c:v>41620</c:v>
                </c:pt>
                <c:pt idx="2888">
                  <c:v>41621</c:v>
                </c:pt>
                <c:pt idx="2889">
                  <c:v>41622</c:v>
                </c:pt>
                <c:pt idx="2890">
                  <c:v>41623</c:v>
                </c:pt>
                <c:pt idx="2891">
                  <c:v>41624</c:v>
                </c:pt>
                <c:pt idx="2892">
                  <c:v>41625</c:v>
                </c:pt>
                <c:pt idx="2893">
                  <c:v>41626</c:v>
                </c:pt>
                <c:pt idx="2894">
                  <c:v>41627</c:v>
                </c:pt>
                <c:pt idx="2895">
                  <c:v>41628</c:v>
                </c:pt>
                <c:pt idx="2896">
                  <c:v>41629</c:v>
                </c:pt>
                <c:pt idx="2897">
                  <c:v>41630</c:v>
                </c:pt>
                <c:pt idx="2898">
                  <c:v>41631</c:v>
                </c:pt>
                <c:pt idx="2899">
                  <c:v>41632</c:v>
                </c:pt>
                <c:pt idx="2900">
                  <c:v>41633</c:v>
                </c:pt>
                <c:pt idx="2901">
                  <c:v>41634</c:v>
                </c:pt>
                <c:pt idx="2902">
                  <c:v>41635</c:v>
                </c:pt>
                <c:pt idx="2903">
                  <c:v>41636</c:v>
                </c:pt>
                <c:pt idx="2904">
                  <c:v>41637</c:v>
                </c:pt>
                <c:pt idx="2905">
                  <c:v>41638</c:v>
                </c:pt>
                <c:pt idx="2906">
                  <c:v>41639</c:v>
                </c:pt>
                <c:pt idx="2907">
                  <c:v>41640</c:v>
                </c:pt>
                <c:pt idx="2908">
                  <c:v>41641</c:v>
                </c:pt>
                <c:pt idx="2909">
                  <c:v>41642</c:v>
                </c:pt>
                <c:pt idx="2910">
                  <c:v>41643</c:v>
                </c:pt>
                <c:pt idx="2911">
                  <c:v>41644</c:v>
                </c:pt>
                <c:pt idx="2912">
                  <c:v>41645</c:v>
                </c:pt>
                <c:pt idx="2913">
                  <c:v>41646</c:v>
                </c:pt>
                <c:pt idx="2914">
                  <c:v>41647</c:v>
                </c:pt>
                <c:pt idx="2915">
                  <c:v>41648</c:v>
                </c:pt>
                <c:pt idx="2916">
                  <c:v>41649</c:v>
                </c:pt>
                <c:pt idx="2917">
                  <c:v>41650</c:v>
                </c:pt>
                <c:pt idx="2918">
                  <c:v>41651</c:v>
                </c:pt>
                <c:pt idx="2919">
                  <c:v>41652</c:v>
                </c:pt>
                <c:pt idx="2920">
                  <c:v>41653</c:v>
                </c:pt>
                <c:pt idx="2921">
                  <c:v>41654</c:v>
                </c:pt>
                <c:pt idx="2922">
                  <c:v>41655</c:v>
                </c:pt>
                <c:pt idx="2923">
                  <c:v>41656</c:v>
                </c:pt>
                <c:pt idx="2924">
                  <c:v>41657</c:v>
                </c:pt>
                <c:pt idx="2925">
                  <c:v>41658</c:v>
                </c:pt>
                <c:pt idx="2926">
                  <c:v>41659</c:v>
                </c:pt>
                <c:pt idx="2927">
                  <c:v>41660</c:v>
                </c:pt>
                <c:pt idx="2928">
                  <c:v>41661</c:v>
                </c:pt>
                <c:pt idx="2929">
                  <c:v>41662</c:v>
                </c:pt>
                <c:pt idx="2930">
                  <c:v>41663</c:v>
                </c:pt>
                <c:pt idx="2931">
                  <c:v>41664</c:v>
                </c:pt>
                <c:pt idx="2932">
                  <c:v>41665</c:v>
                </c:pt>
                <c:pt idx="2933">
                  <c:v>41666</c:v>
                </c:pt>
                <c:pt idx="2934">
                  <c:v>41667</c:v>
                </c:pt>
                <c:pt idx="2935">
                  <c:v>41668</c:v>
                </c:pt>
                <c:pt idx="2936">
                  <c:v>41669</c:v>
                </c:pt>
                <c:pt idx="2937">
                  <c:v>41670</c:v>
                </c:pt>
                <c:pt idx="2938">
                  <c:v>41671</c:v>
                </c:pt>
                <c:pt idx="2939">
                  <c:v>41672</c:v>
                </c:pt>
                <c:pt idx="2940">
                  <c:v>41673</c:v>
                </c:pt>
                <c:pt idx="2941">
                  <c:v>41674</c:v>
                </c:pt>
                <c:pt idx="2942">
                  <c:v>41675</c:v>
                </c:pt>
                <c:pt idx="2943">
                  <c:v>41676</c:v>
                </c:pt>
                <c:pt idx="2944">
                  <c:v>41677</c:v>
                </c:pt>
                <c:pt idx="2945">
                  <c:v>41678</c:v>
                </c:pt>
                <c:pt idx="2946">
                  <c:v>41679</c:v>
                </c:pt>
                <c:pt idx="2947">
                  <c:v>41680</c:v>
                </c:pt>
                <c:pt idx="2948">
                  <c:v>41681</c:v>
                </c:pt>
                <c:pt idx="2949">
                  <c:v>41682</c:v>
                </c:pt>
                <c:pt idx="2950">
                  <c:v>41683</c:v>
                </c:pt>
                <c:pt idx="2951">
                  <c:v>41684</c:v>
                </c:pt>
                <c:pt idx="2952">
                  <c:v>41685</c:v>
                </c:pt>
                <c:pt idx="2953">
                  <c:v>41686</c:v>
                </c:pt>
                <c:pt idx="2954">
                  <c:v>41687</c:v>
                </c:pt>
                <c:pt idx="2955">
                  <c:v>41688</c:v>
                </c:pt>
                <c:pt idx="2956">
                  <c:v>41689</c:v>
                </c:pt>
                <c:pt idx="2957">
                  <c:v>41690</c:v>
                </c:pt>
                <c:pt idx="2958">
                  <c:v>41691</c:v>
                </c:pt>
                <c:pt idx="2959">
                  <c:v>41692</c:v>
                </c:pt>
                <c:pt idx="2960">
                  <c:v>41693</c:v>
                </c:pt>
                <c:pt idx="2961">
                  <c:v>41694</c:v>
                </c:pt>
                <c:pt idx="2962">
                  <c:v>41695</c:v>
                </c:pt>
                <c:pt idx="2963">
                  <c:v>41696</c:v>
                </c:pt>
                <c:pt idx="2964">
                  <c:v>41697</c:v>
                </c:pt>
                <c:pt idx="2965">
                  <c:v>41698</c:v>
                </c:pt>
                <c:pt idx="2966">
                  <c:v>41699</c:v>
                </c:pt>
                <c:pt idx="2967">
                  <c:v>41700</c:v>
                </c:pt>
                <c:pt idx="2968">
                  <c:v>41701</c:v>
                </c:pt>
                <c:pt idx="2969">
                  <c:v>41702</c:v>
                </c:pt>
                <c:pt idx="2970">
                  <c:v>41703</c:v>
                </c:pt>
                <c:pt idx="2971">
                  <c:v>41704</c:v>
                </c:pt>
                <c:pt idx="2972">
                  <c:v>41705</c:v>
                </c:pt>
                <c:pt idx="2973">
                  <c:v>41706</c:v>
                </c:pt>
                <c:pt idx="2974">
                  <c:v>41707</c:v>
                </c:pt>
                <c:pt idx="2975">
                  <c:v>41708</c:v>
                </c:pt>
                <c:pt idx="2976">
                  <c:v>41709</c:v>
                </c:pt>
                <c:pt idx="2977">
                  <c:v>41710</c:v>
                </c:pt>
                <c:pt idx="2978">
                  <c:v>41711</c:v>
                </c:pt>
                <c:pt idx="2979">
                  <c:v>41712</c:v>
                </c:pt>
                <c:pt idx="2980">
                  <c:v>41713</c:v>
                </c:pt>
                <c:pt idx="2981">
                  <c:v>41714</c:v>
                </c:pt>
                <c:pt idx="2982">
                  <c:v>41715</c:v>
                </c:pt>
                <c:pt idx="2983">
                  <c:v>41716</c:v>
                </c:pt>
                <c:pt idx="2984">
                  <c:v>41717</c:v>
                </c:pt>
                <c:pt idx="2985">
                  <c:v>41718</c:v>
                </c:pt>
                <c:pt idx="2986">
                  <c:v>41719</c:v>
                </c:pt>
                <c:pt idx="2987">
                  <c:v>41720</c:v>
                </c:pt>
                <c:pt idx="2988">
                  <c:v>41721</c:v>
                </c:pt>
                <c:pt idx="2989">
                  <c:v>41722</c:v>
                </c:pt>
                <c:pt idx="2990">
                  <c:v>41723</c:v>
                </c:pt>
                <c:pt idx="2991">
                  <c:v>41724</c:v>
                </c:pt>
                <c:pt idx="2992">
                  <c:v>41725</c:v>
                </c:pt>
                <c:pt idx="2993">
                  <c:v>41726</c:v>
                </c:pt>
                <c:pt idx="2994">
                  <c:v>41727</c:v>
                </c:pt>
                <c:pt idx="2995">
                  <c:v>41728</c:v>
                </c:pt>
                <c:pt idx="2996">
                  <c:v>41729</c:v>
                </c:pt>
                <c:pt idx="2997">
                  <c:v>41730</c:v>
                </c:pt>
                <c:pt idx="2998">
                  <c:v>41731</c:v>
                </c:pt>
                <c:pt idx="2999">
                  <c:v>41732</c:v>
                </c:pt>
                <c:pt idx="3000">
                  <c:v>41733</c:v>
                </c:pt>
                <c:pt idx="3001">
                  <c:v>41734</c:v>
                </c:pt>
                <c:pt idx="3002">
                  <c:v>41735</c:v>
                </c:pt>
                <c:pt idx="3003">
                  <c:v>41736</c:v>
                </c:pt>
                <c:pt idx="3004">
                  <c:v>41737</c:v>
                </c:pt>
                <c:pt idx="3005">
                  <c:v>41738</c:v>
                </c:pt>
                <c:pt idx="3006">
                  <c:v>41739</c:v>
                </c:pt>
                <c:pt idx="3007">
                  <c:v>41740</c:v>
                </c:pt>
                <c:pt idx="3008">
                  <c:v>41741</c:v>
                </c:pt>
                <c:pt idx="3009">
                  <c:v>41742</c:v>
                </c:pt>
                <c:pt idx="3010">
                  <c:v>41743</c:v>
                </c:pt>
                <c:pt idx="3011">
                  <c:v>41744</c:v>
                </c:pt>
                <c:pt idx="3012">
                  <c:v>41745</c:v>
                </c:pt>
                <c:pt idx="3013">
                  <c:v>41746</c:v>
                </c:pt>
                <c:pt idx="3014">
                  <c:v>41747</c:v>
                </c:pt>
                <c:pt idx="3015">
                  <c:v>41748</c:v>
                </c:pt>
                <c:pt idx="3016">
                  <c:v>41749</c:v>
                </c:pt>
                <c:pt idx="3017">
                  <c:v>41750</c:v>
                </c:pt>
                <c:pt idx="3018">
                  <c:v>41751</c:v>
                </c:pt>
                <c:pt idx="3019">
                  <c:v>41752</c:v>
                </c:pt>
                <c:pt idx="3020">
                  <c:v>41753</c:v>
                </c:pt>
                <c:pt idx="3021">
                  <c:v>41754</c:v>
                </c:pt>
                <c:pt idx="3022">
                  <c:v>41755</c:v>
                </c:pt>
                <c:pt idx="3023">
                  <c:v>41756</c:v>
                </c:pt>
                <c:pt idx="3024">
                  <c:v>41757</c:v>
                </c:pt>
                <c:pt idx="3025">
                  <c:v>41758</c:v>
                </c:pt>
                <c:pt idx="3026">
                  <c:v>41759</c:v>
                </c:pt>
                <c:pt idx="3027">
                  <c:v>41760</c:v>
                </c:pt>
                <c:pt idx="3028">
                  <c:v>41761</c:v>
                </c:pt>
                <c:pt idx="3029">
                  <c:v>41762</c:v>
                </c:pt>
                <c:pt idx="3030">
                  <c:v>41763</c:v>
                </c:pt>
                <c:pt idx="3031">
                  <c:v>41764</c:v>
                </c:pt>
                <c:pt idx="3032">
                  <c:v>41765</c:v>
                </c:pt>
                <c:pt idx="3033">
                  <c:v>41766</c:v>
                </c:pt>
                <c:pt idx="3034">
                  <c:v>41767</c:v>
                </c:pt>
                <c:pt idx="3035">
                  <c:v>41768</c:v>
                </c:pt>
                <c:pt idx="3036">
                  <c:v>41769</c:v>
                </c:pt>
                <c:pt idx="3037">
                  <c:v>41770</c:v>
                </c:pt>
                <c:pt idx="3038">
                  <c:v>41771</c:v>
                </c:pt>
                <c:pt idx="3039">
                  <c:v>41772</c:v>
                </c:pt>
                <c:pt idx="3040">
                  <c:v>41773</c:v>
                </c:pt>
                <c:pt idx="3041">
                  <c:v>41774</c:v>
                </c:pt>
                <c:pt idx="3042">
                  <c:v>41775</c:v>
                </c:pt>
                <c:pt idx="3043">
                  <c:v>41776</c:v>
                </c:pt>
                <c:pt idx="3044">
                  <c:v>41777</c:v>
                </c:pt>
                <c:pt idx="3045">
                  <c:v>41778</c:v>
                </c:pt>
                <c:pt idx="3046">
                  <c:v>41779</c:v>
                </c:pt>
                <c:pt idx="3047">
                  <c:v>41780</c:v>
                </c:pt>
                <c:pt idx="3048">
                  <c:v>41781</c:v>
                </c:pt>
                <c:pt idx="3049">
                  <c:v>41782</c:v>
                </c:pt>
                <c:pt idx="3050">
                  <c:v>41783</c:v>
                </c:pt>
                <c:pt idx="3051">
                  <c:v>41784</c:v>
                </c:pt>
                <c:pt idx="3052">
                  <c:v>41785</c:v>
                </c:pt>
                <c:pt idx="3053">
                  <c:v>41786</c:v>
                </c:pt>
                <c:pt idx="3054">
                  <c:v>41787</c:v>
                </c:pt>
                <c:pt idx="3055">
                  <c:v>41788</c:v>
                </c:pt>
                <c:pt idx="3056">
                  <c:v>41789</c:v>
                </c:pt>
                <c:pt idx="3057">
                  <c:v>41790</c:v>
                </c:pt>
                <c:pt idx="3058">
                  <c:v>41791</c:v>
                </c:pt>
                <c:pt idx="3059">
                  <c:v>41792</c:v>
                </c:pt>
                <c:pt idx="3060">
                  <c:v>41793</c:v>
                </c:pt>
                <c:pt idx="3061">
                  <c:v>41794</c:v>
                </c:pt>
                <c:pt idx="3062">
                  <c:v>41795</c:v>
                </c:pt>
                <c:pt idx="3063">
                  <c:v>41796</c:v>
                </c:pt>
                <c:pt idx="3064">
                  <c:v>41797</c:v>
                </c:pt>
                <c:pt idx="3065">
                  <c:v>41798</c:v>
                </c:pt>
                <c:pt idx="3066">
                  <c:v>41799</c:v>
                </c:pt>
                <c:pt idx="3067">
                  <c:v>41800</c:v>
                </c:pt>
                <c:pt idx="3068">
                  <c:v>41801</c:v>
                </c:pt>
                <c:pt idx="3069">
                  <c:v>41802</c:v>
                </c:pt>
                <c:pt idx="3070">
                  <c:v>41803</c:v>
                </c:pt>
                <c:pt idx="3071">
                  <c:v>41804</c:v>
                </c:pt>
                <c:pt idx="3072">
                  <c:v>41805</c:v>
                </c:pt>
                <c:pt idx="3073">
                  <c:v>41806</c:v>
                </c:pt>
                <c:pt idx="3074">
                  <c:v>41807</c:v>
                </c:pt>
                <c:pt idx="3075">
                  <c:v>41808</c:v>
                </c:pt>
                <c:pt idx="3076">
                  <c:v>41809</c:v>
                </c:pt>
                <c:pt idx="3077">
                  <c:v>41810</c:v>
                </c:pt>
                <c:pt idx="3078">
                  <c:v>41811</c:v>
                </c:pt>
                <c:pt idx="3079">
                  <c:v>41812</c:v>
                </c:pt>
                <c:pt idx="3080">
                  <c:v>41813</c:v>
                </c:pt>
                <c:pt idx="3081">
                  <c:v>41814</c:v>
                </c:pt>
                <c:pt idx="3082">
                  <c:v>41815</c:v>
                </c:pt>
                <c:pt idx="3083">
                  <c:v>41816</c:v>
                </c:pt>
                <c:pt idx="3084">
                  <c:v>41817</c:v>
                </c:pt>
                <c:pt idx="3085">
                  <c:v>41818</c:v>
                </c:pt>
                <c:pt idx="3086">
                  <c:v>41819</c:v>
                </c:pt>
                <c:pt idx="3087">
                  <c:v>41820</c:v>
                </c:pt>
                <c:pt idx="3088">
                  <c:v>41821</c:v>
                </c:pt>
                <c:pt idx="3089">
                  <c:v>41822</c:v>
                </c:pt>
                <c:pt idx="3090">
                  <c:v>41823</c:v>
                </c:pt>
                <c:pt idx="3091">
                  <c:v>41824</c:v>
                </c:pt>
                <c:pt idx="3092">
                  <c:v>41825</c:v>
                </c:pt>
                <c:pt idx="3093">
                  <c:v>41826</c:v>
                </c:pt>
                <c:pt idx="3094">
                  <c:v>41827</c:v>
                </c:pt>
                <c:pt idx="3095">
                  <c:v>41828</c:v>
                </c:pt>
                <c:pt idx="3096">
                  <c:v>41829</c:v>
                </c:pt>
                <c:pt idx="3097">
                  <c:v>41830</c:v>
                </c:pt>
                <c:pt idx="3098">
                  <c:v>41831</c:v>
                </c:pt>
                <c:pt idx="3099">
                  <c:v>41832</c:v>
                </c:pt>
                <c:pt idx="3100">
                  <c:v>41833</c:v>
                </c:pt>
                <c:pt idx="3101">
                  <c:v>41834</c:v>
                </c:pt>
                <c:pt idx="3102">
                  <c:v>41835</c:v>
                </c:pt>
                <c:pt idx="3103">
                  <c:v>41836</c:v>
                </c:pt>
                <c:pt idx="3104">
                  <c:v>41837</c:v>
                </c:pt>
                <c:pt idx="3105">
                  <c:v>41838</c:v>
                </c:pt>
                <c:pt idx="3106">
                  <c:v>41839</c:v>
                </c:pt>
                <c:pt idx="3107">
                  <c:v>41840</c:v>
                </c:pt>
                <c:pt idx="3108">
                  <c:v>41841</c:v>
                </c:pt>
                <c:pt idx="3109">
                  <c:v>41842</c:v>
                </c:pt>
                <c:pt idx="3110">
                  <c:v>41843</c:v>
                </c:pt>
                <c:pt idx="3111">
                  <c:v>41844</c:v>
                </c:pt>
                <c:pt idx="3112">
                  <c:v>41845</c:v>
                </c:pt>
                <c:pt idx="3113">
                  <c:v>41846</c:v>
                </c:pt>
                <c:pt idx="3114">
                  <c:v>41847</c:v>
                </c:pt>
                <c:pt idx="3115">
                  <c:v>41848</c:v>
                </c:pt>
                <c:pt idx="3116">
                  <c:v>41849</c:v>
                </c:pt>
                <c:pt idx="3117">
                  <c:v>41850</c:v>
                </c:pt>
                <c:pt idx="3118">
                  <c:v>41851</c:v>
                </c:pt>
                <c:pt idx="3119">
                  <c:v>41852</c:v>
                </c:pt>
                <c:pt idx="3120">
                  <c:v>41853</c:v>
                </c:pt>
                <c:pt idx="3121">
                  <c:v>41854</c:v>
                </c:pt>
                <c:pt idx="3122">
                  <c:v>41855</c:v>
                </c:pt>
                <c:pt idx="3123">
                  <c:v>41856</c:v>
                </c:pt>
                <c:pt idx="3124">
                  <c:v>41857</c:v>
                </c:pt>
                <c:pt idx="3125">
                  <c:v>41858</c:v>
                </c:pt>
                <c:pt idx="3126">
                  <c:v>41859</c:v>
                </c:pt>
                <c:pt idx="3127">
                  <c:v>41860</c:v>
                </c:pt>
                <c:pt idx="3128">
                  <c:v>41861</c:v>
                </c:pt>
                <c:pt idx="3129">
                  <c:v>41862</c:v>
                </c:pt>
                <c:pt idx="3130">
                  <c:v>41863</c:v>
                </c:pt>
                <c:pt idx="3131">
                  <c:v>41864</c:v>
                </c:pt>
                <c:pt idx="3132">
                  <c:v>41865</c:v>
                </c:pt>
                <c:pt idx="3133">
                  <c:v>41866</c:v>
                </c:pt>
                <c:pt idx="3134">
                  <c:v>41867</c:v>
                </c:pt>
                <c:pt idx="3135">
                  <c:v>41868</c:v>
                </c:pt>
                <c:pt idx="3136">
                  <c:v>41869</c:v>
                </c:pt>
                <c:pt idx="3137">
                  <c:v>41870</c:v>
                </c:pt>
                <c:pt idx="3138">
                  <c:v>41871</c:v>
                </c:pt>
                <c:pt idx="3139">
                  <c:v>41872</c:v>
                </c:pt>
                <c:pt idx="3140">
                  <c:v>41873</c:v>
                </c:pt>
                <c:pt idx="3141">
                  <c:v>41874</c:v>
                </c:pt>
                <c:pt idx="3142">
                  <c:v>41875</c:v>
                </c:pt>
                <c:pt idx="3143">
                  <c:v>41876</c:v>
                </c:pt>
                <c:pt idx="3144">
                  <c:v>41877</c:v>
                </c:pt>
                <c:pt idx="3145">
                  <c:v>41878</c:v>
                </c:pt>
                <c:pt idx="3146">
                  <c:v>41879</c:v>
                </c:pt>
                <c:pt idx="3147">
                  <c:v>41880</c:v>
                </c:pt>
                <c:pt idx="3148">
                  <c:v>41881</c:v>
                </c:pt>
                <c:pt idx="3149">
                  <c:v>41882</c:v>
                </c:pt>
                <c:pt idx="3150">
                  <c:v>41883</c:v>
                </c:pt>
                <c:pt idx="3151">
                  <c:v>41884</c:v>
                </c:pt>
                <c:pt idx="3152">
                  <c:v>41885</c:v>
                </c:pt>
                <c:pt idx="3153">
                  <c:v>41886</c:v>
                </c:pt>
                <c:pt idx="3154">
                  <c:v>41887</c:v>
                </c:pt>
                <c:pt idx="3155">
                  <c:v>41888</c:v>
                </c:pt>
                <c:pt idx="3156">
                  <c:v>41889</c:v>
                </c:pt>
                <c:pt idx="3157">
                  <c:v>41890</c:v>
                </c:pt>
                <c:pt idx="3158">
                  <c:v>41891</c:v>
                </c:pt>
                <c:pt idx="3159">
                  <c:v>41892</c:v>
                </c:pt>
                <c:pt idx="3160">
                  <c:v>41893</c:v>
                </c:pt>
                <c:pt idx="3161">
                  <c:v>41894</c:v>
                </c:pt>
                <c:pt idx="3162">
                  <c:v>41895</c:v>
                </c:pt>
                <c:pt idx="3163">
                  <c:v>41896</c:v>
                </c:pt>
                <c:pt idx="3164">
                  <c:v>41897</c:v>
                </c:pt>
                <c:pt idx="3165">
                  <c:v>41898</c:v>
                </c:pt>
                <c:pt idx="3166">
                  <c:v>41899</c:v>
                </c:pt>
                <c:pt idx="3167">
                  <c:v>41900</c:v>
                </c:pt>
                <c:pt idx="3168">
                  <c:v>41901</c:v>
                </c:pt>
                <c:pt idx="3169">
                  <c:v>41902</c:v>
                </c:pt>
                <c:pt idx="3170">
                  <c:v>41903</c:v>
                </c:pt>
                <c:pt idx="3171">
                  <c:v>41904</c:v>
                </c:pt>
                <c:pt idx="3172">
                  <c:v>41905</c:v>
                </c:pt>
                <c:pt idx="3173">
                  <c:v>41906</c:v>
                </c:pt>
                <c:pt idx="3174">
                  <c:v>41907</c:v>
                </c:pt>
                <c:pt idx="3175">
                  <c:v>41908</c:v>
                </c:pt>
                <c:pt idx="3176">
                  <c:v>41909</c:v>
                </c:pt>
                <c:pt idx="3177">
                  <c:v>41910</c:v>
                </c:pt>
                <c:pt idx="3178">
                  <c:v>41911</c:v>
                </c:pt>
                <c:pt idx="3179">
                  <c:v>41912</c:v>
                </c:pt>
                <c:pt idx="3180">
                  <c:v>41913</c:v>
                </c:pt>
                <c:pt idx="3181">
                  <c:v>41914</c:v>
                </c:pt>
                <c:pt idx="3182">
                  <c:v>41915</c:v>
                </c:pt>
                <c:pt idx="3183">
                  <c:v>41916</c:v>
                </c:pt>
                <c:pt idx="3184">
                  <c:v>41917</c:v>
                </c:pt>
                <c:pt idx="3185">
                  <c:v>41918</c:v>
                </c:pt>
                <c:pt idx="3186">
                  <c:v>41919</c:v>
                </c:pt>
                <c:pt idx="3187">
                  <c:v>41920</c:v>
                </c:pt>
                <c:pt idx="3188">
                  <c:v>41921</c:v>
                </c:pt>
                <c:pt idx="3189">
                  <c:v>41922</c:v>
                </c:pt>
                <c:pt idx="3190">
                  <c:v>41923</c:v>
                </c:pt>
                <c:pt idx="3191">
                  <c:v>41924</c:v>
                </c:pt>
                <c:pt idx="3192">
                  <c:v>41925</c:v>
                </c:pt>
                <c:pt idx="3193">
                  <c:v>41926</c:v>
                </c:pt>
                <c:pt idx="3194">
                  <c:v>41927</c:v>
                </c:pt>
                <c:pt idx="3195">
                  <c:v>41928</c:v>
                </c:pt>
                <c:pt idx="3196">
                  <c:v>41929</c:v>
                </c:pt>
                <c:pt idx="3197">
                  <c:v>41930</c:v>
                </c:pt>
                <c:pt idx="3198">
                  <c:v>41931</c:v>
                </c:pt>
                <c:pt idx="3199">
                  <c:v>41932</c:v>
                </c:pt>
                <c:pt idx="3200">
                  <c:v>41933</c:v>
                </c:pt>
                <c:pt idx="3201">
                  <c:v>41934</c:v>
                </c:pt>
                <c:pt idx="3202">
                  <c:v>41935</c:v>
                </c:pt>
                <c:pt idx="3203">
                  <c:v>41936</c:v>
                </c:pt>
                <c:pt idx="3204">
                  <c:v>41937</c:v>
                </c:pt>
                <c:pt idx="3205">
                  <c:v>41938</c:v>
                </c:pt>
                <c:pt idx="3206">
                  <c:v>41939</c:v>
                </c:pt>
                <c:pt idx="3207">
                  <c:v>41940</c:v>
                </c:pt>
                <c:pt idx="3208">
                  <c:v>41941</c:v>
                </c:pt>
                <c:pt idx="3209">
                  <c:v>41942</c:v>
                </c:pt>
                <c:pt idx="3210">
                  <c:v>41943</c:v>
                </c:pt>
                <c:pt idx="3211">
                  <c:v>41944</c:v>
                </c:pt>
                <c:pt idx="3212">
                  <c:v>41945</c:v>
                </c:pt>
                <c:pt idx="3213">
                  <c:v>41946</c:v>
                </c:pt>
                <c:pt idx="3214">
                  <c:v>41947</c:v>
                </c:pt>
                <c:pt idx="3215">
                  <c:v>41948</c:v>
                </c:pt>
                <c:pt idx="3216">
                  <c:v>41949</c:v>
                </c:pt>
                <c:pt idx="3217">
                  <c:v>41950</c:v>
                </c:pt>
                <c:pt idx="3218">
                  <c:v>41951</c:v>
                </c:pt>
                <c:pt idx="3219">
                  <c:v>41952</c:v>
                </c:pt>
                <c:pt idx="3220">
                  <c:v>41953</c:v>
                </c:pt>
                <c:pt idx="3221">
                  <c:v>41954</c:v>
                </c:pt>
                <c:pt idx="3222">
                  <c:v>41955</c:v>
                </c:pt>
                <c:pt idx="3223">
                  <c:v>41956</c:v>
                </c:pt>
                <c:pt idx="3224">
                  <c:v>41957</c:v>
                </c:pt>
                <c:pt idx="3225">
                  <c:v>41958</c:v>
                </c:pt>
                <c:pt idx="3226">
                  <c:v>41959</c:v>
                </c:pt>
                <c:pt idx="3227">
                  <c:v>41960</c:v>
                </c:pt>
                <c:pt idx="3228">
                  <c:v>41961</c:v>
                </c:pt>
                <c:pt idx="3229">
                  <c:v>41962</c:v>
                </c:pt>
                <c:pt idx="3230">
                  <c:v>41963</c:v>
                </c:pt>
                <c:pt idx="3231">
                  <c:v>41964</c:v>
                </c:pt>
                <c:pt idx="3232">
                  <c:v>41965</c:v>
                </c:pt>
                <c:pt idx="3233">
                  <c:v>41966</c:v>
                </c:pt>
                <c:pt idx="3234">
                  <c:v>41967</c:v>
                </c:pt>
                <c:pt idx="3235">
                  <c:v>41968</c:v>
                </c:pt>
                <c:pt idx="3236">
                  <c:v>41969</c:v>
                </c:pt>
                <c:pt idx="3237">
                  <c:v>41970</c:v>
                </c:pt>
                <c:pt idx="3238">
                  <c:v>41971</c:v>
                </c:pt>
                <c:pt idx="3239">
                  <c:v>41972</c:v>
                </c:pt>
                <c:pt idx="3240">
                  <c:v>41973</c:v>
                </c:pt>
                <c:pt idx="3241">
                  <c:v>41974</c:v>
                </c:pt>
                <c:pt idx="3242">
                  <c:v>41975</c:v>
                </c:pt>
                <c:pt idx="3243">
                  <c:v>41976</c:v>
                </c:pt>
                <c:pt idx="3244">
                  <c:v>41977</c:v>
                </c:pt>
                <c:pt idx="3245">
                  <c:v>41978</c:v>
                </c:pt>
                <c:pt idx="3246">
                  <c:v>41979</c:v>
                </c:pt>
                <c:pt idx="3247">
                  <c:v>41980</c:v>
                </c:pt>
                <c:pt idx="3248">
                  <c:v>41981</c:v>
                </c:pt>
                <c:pt idx="3249">
                  <c:v>41982</c:v>
                </c:pt>
                <c:pt idx="3250">
                  <c:v>41983</c:v>
                </c:pt>
                <c:pt idx="3251">
                  <c:v>41984</c:v>
                </c:pt>
                <c:pt idx="3252">
                  <c:v>41985</c:v>
                </c:pt>
                <c:pt idx="3253">
                  <c:v>41986</c:v>
                </c:pt>
                <c:pt idx="3254">
                  <c:v>41987</c:v>
                </c:pt>
                <c:pt idx="3255">
                  <c:v>41988</c:v>
                </c:pt>
                <c:pt idx="3256">
                  <c:v>41989</c:v>
                </c:pt>
                <c:pt idx="3257">
                  <c:v>41990</c:v>
                </c:pt>
                <c:pt idx="3258">
                  <c:v>41991</c:v>
                </c:pt>
                <c:pt idx="3259">
                  <c:v>41992</c:v>
                </c:pt>
                <c:pt idx="3260">
                  <c:v>41993</c:v>
                </c:pt>
                <c:pt idx="3261">
                  <c:v>41994</c:v>
                </c:pt>
                <c:pt idx="3262">
                  <c:v>41995</c:v>
                </c:pt>
                <c:pt idx="3263">
                  <c:v>41996</c:v>
                </c:pt>
                <c:pt idx="3264">
                  <c:v>41997</c:v>
                </c:pt>
                <c:pt idx="3265">
                  <c:v>41998</c:v>
                </c:pt>
                <c:pt idx="3266">
                  <c:v>41999</c:v>
                </c:pt>
                <c:pt idx="3267">
                  <c:v>42000</c:v>
                </c:pt>
                <c:pt idx="3268">
                  <c:v>42001</c:v>
                </c:pt>
                <c:pt idx="3269">
                  <c:v>42002</c:v>
                </c:pt>
                <c:pt idx="3270">
                  <c:v>42003</c:v>
                </c:pt>
                <c:pt idx="3271">
                  <c:v>42004</c:v>
                </c:pt>
                <c:pt idx="3272">
                  <c:v>42005</c:v>
                </c:pt>
                <c:pt idx="3273">
                  <c:v>42006</c:v>
                </c:pt>
                <c:pt idx="3274">
                  <c:v>42007</c:v>
                </c:pt>
                <c:pt idx="3275">
                  <c:v>42008</c:v>
                </c:pt>
                <c:pt idx="3276">
                  <c:v>42009</c:v>
                </c:pt>
                <c:pt idx="3277">
                  <c:v>42010</c:v>
                </c:pt>
                <c:pt idx="3278">
                  <c:v>42011</c:v>
                </c:pt>
                <c:pt idx="3279">
                  <c:v>42012</c:v>
                </c:pt>
                <c:pt idx="3280">
                  <c:v>42013</c:v>
                </c:pt>
                <c:pt idx="3281">
                  <c:v>42014</c:v>
                </c:pt>
                <c:pt idx="3282">
                  <c:v>42015</c:v>
                </c:pt>
                <c:pt idx="3283">
                  <c:v>42016</c:v>
                </c:pt>
                <c:pt idx="3284">
                  <c:v>42017</c:v>
                </c:pt>
                <c:pt idx="3285">
                  <c:v>42018</c:v>
                </c:pt>
                <c:pt idx="3286">
                  <c:v>42019</c:v>
                </c:pt>
                <c:pt idx="3287">
                  <c:v>42020</c:v>
                </c:pt>
                <c:pt idx="3288">
                  <c:v>42021</c:v>
                </c:pt>
                <c:pt idx="3289">
                  <c:v>42022</c:v>
                </c:pt>
                <c:pt idx="3290">
                  <c:v>42023</c:v>
                </c:pt>
                <c:pt idx="3291">
                  <c:v>42024</c:v>
                </c:pt>
                <c:pt idx="3292">
                  <c:v>42025</c:v>
                </c:pt>
                <c:pt idx="3293">
                  <c:v>42026</c:v>
                </c:pt>
                <c:pt idx="3294">
                  <c:v>42027</c:v>
                </c:pt>
                <c:pt idx="3295">
                  <c:v>42028</c:v>
                </c:pt>
                <c:pt idx="3296">
                  <c:v>42029</c:v>
                </c:pt>
                <c:pt idx="3297">
                  <c:v>42030</c:v>
                </c:pt>
                <c:pt idx="3298">
                  <c:v>42031</c:v>
                </c:pt>
                <c:pt idx="3299">
                  <c:v>42032</c:v>
                </c:pt>
                <c:pt idx="3300">
                  <c:v>42033</c:v>
                </c:pt>
                <c:pt idx="3301">
                  <c:v>42034</c:v>
                </c:pt>
                <c:pt idx="3302">
                  <c:v>42035</c:v>
                </c:pt>
                <c:pt idx="3303">
                  <c:v>42036</c:v>
                </c:pt>
                <c:pt idx="3304">
                  <c:v>42037</c:v>
                </c:pt>
                <c:pt idx="3305">
                  <c:v>42038</c:v>
                </c:pt>
                <c:pt idx="3306">
                  <c:v>42039</c:v>
                </c:pt>
                <c:pt idx="3307">
                  <c:v>42040</c:v>
                </c:pt>
                <c:pt idx="3308">
                  <c:v>42041</c:v>
                </c:pt>
                <c:pt idx="3309">
                  <c:v>42042</c:v>
                </c:pt>
                <c:pt idx="3310">
                  <c:v>42043</c:v>
                </c:pt>
                <c:pt idx="3311">
                  <c:v>42044</c:v>
                </c:pt>
                <c:pt idx="3312">
                  <c:v>42045</c:v>
                </c:pt>
                <c:pt idx="3313">
                  <c:v>42046</c:v>
                </c:pt>
                <c:pt idx="3314">
                  <c:v>42047</c:v>
                </c:pt>
                <c:pt idx="3315">
                  <c:v>42048</c:v>
                </c:pt>
                <c:pt idx="3316">
                  <c:v>42049</c:v>
                </c:pt>
                <c:pt idx="3317">
                  <c:v>42050</c:v>
                </c:pt>
                <c:pt idx="3318">
                  <c:v>42051</c:v>
                </c:pt>
                <c:pt idx="3319">
                  <c:v>42052</c:v>
                </c:pt>
                <c:pt idx="3320">
                  <c:v>42053</c:v>
                </c:pt>
                <c:pt idx="3321">
                  <c:v>42054</c:v>
                </c:pt>
                <c:pt idx="3322">
                  <c:v>42055</c:v>
                </c:pt>
                <c:pt idx="3323">
                  <c:v>42056</c:v>
                </c:pt>
                <c:pt idx="3324">
                  <c:v>42057</c:v>
                </c:pt>
                <c:pt idx="3325">
                  <c:v>42058</c:v>
                </c:pt>
                <c:pt idx="3326">
                  <c:v>42059</c:v>
                </c:pt>
                <c:pt idx="3327">
                  <c:v>42060</c:v>
                </c:pt>
                <c:pt idx="3328">
                  <c:v>42061</c:v>
                </c:pt>
                <c:pt idx="3329">
                  <c:v>42062</c:v>
                </c:pt>
                <c:pt idx="3330">
                  <c:v>42063</c:v>
                </c:pt>
                <c:pt idx="3331">
                  <c:v>42064</c:v>
                </c:pt>
                <c:pt idx="3332">
                  <c:v>42065</c:v>
                </c:pt>
                <c:pt idx="3333">
                  <c:v>42066</c:v>
                </c:pt>
                <c:pt idx="3334">
                  <c:v>42067</c:v>
                </c:pt>
                <c:pt idx="3335">
                  <c:v>42068</c:v>
                </c:pt>
                <c:pt idx="3336">
                  <c:v>42069</c:v>
                </c:pt>
                <c:pt idx="3337">
                  <c:v>42070</c:v>
                </c:pt>
                <c:pt idx="3338">
                  <c:v>42071</c:v>
                </c:pt>
                <c:pt idx="3339">
                  <c:v>42072</c:v>
                </c:pt>
                <c:pt idx="3340">
                  <c:v>42073</c:v>
                </c:pt>
                <c:pt idx="3341">
                  <c:v>42074</c:v>
                </c:pt>
                <c:pt idx="3342">
                  <c:v>42075</c:v>
                </c:pt>
                <c:pt idx="3343">
                  <c:v>42076</c:v>
                </c:pt>
                <c:pt idx="3344">
                  <c:v>42077</c:v>
                </c:pt>
                <c:pt idx="3345">
                  <c:v>42078</c:v>
                </c:pt>
                <c:pt idx="3346">
                  <c:v>42079</c:v>
                </c:pt>
                <c:pt idx="3347">
                  <c:v>42080</c:v>
                </c:pt>
                <c:pt idx="3348">
                  <c:v>42081</c:v>
                </c:pt>
                <c:pt idx="3349">
                  <c:v>42082</c:v>
                </c:pt>
                <c:pt idx="3350">
                  <c:v>42083</c:v>
                </c:pt>
                <c:pt idx="3351">
                  <c:v>42084</c:v>
                </c:pt>
                <c:pt idx="3352">
                  <c:v>42085</c:v>
                </c:pt>
                <c:pt idx="3353">
                  <c:v>42086</c:v>
                </c:pt>
                <c:pt idx="3354">
                  <c:v>42087</c:v>
                </c:pt>
                <c:pt idx="3355">
                  <c:v>42088</c:v>
                </c:pt>
                <c:pt idx="3356">
                  <c:v>42089</c:v>
                </c:pt>
                <c:pt idx="3357">
                  <c:v>42090</c:v>
                </c:pt>
                <c:pt idx="3358">
                  <c:v>42091</c:v>
                </c:pt>
                <c:pt idx="3359">
                  <c:v>42092</c:v>
                </c:pt>
                <c:pt idx="3360">
                  <c:v>42093</c:v>
                </c:pt>
                <c:pt idx="3361">
                  <c:v>42094</c:v>
                </c:pt>
                <c:pt idx="3362">
                  <c:v>42095</c:v>
                </c:pt>
                <c:pt idx="3363">
                  <c:v>42096</c:v>
                </c:pt>
                <c:pt idx="3364">
                  <c:v>42097</c:v>
                </c:pt>
                <c:pt idx="3365">
                  <c:v>42098</c:v>
                </c:pt>
                <c:pt idx="3366">
                  <c:v>42099</c:v>
                </c:pt>
                <c:pt idx="3367">
                  <c:v>42100</c:v>
                </c:pt>
                <c:pt idx="3368">
                  <c:v>42101</c:v>
                </c:pt>
                <c:pt idx="3369">
                  <c:v>42102</c:v>
                </c:pt>
                <c:pt idx="3370">
                  <c:v>42103</c:v>
                </c:pt>
                <c:pt idx="3371">
                  <c:v>42104</c:v>
                </c:pt>
                <c:pt idx="3372">
                  <c:v>42105</c:v>
                </c:pt>
                <c:pt idx="3373">
                  <c:v>42106</c:v>
                </c:pt>
                <c:pt idx="3374">
                  <c:v>42107</c:v>
                </c:pt>
                <c:pt idx="3375">
                  <c:v>42108</c:v>
                </c:pt>
                <c:pt idx="3376">
                  <c:v>42109</c:v>
                </c:pt>
                <c:pt idx="3377">
                  <c:v>42110</c:v>
                </c:pt>
                <c:pt idx="3378">
                  <c:v>42111</c:v>
                </c:pt>
                <c:pt idx="3379">
                  <c:v>42112</c:v>
                </c:pt>
                <c:pt idx="3380">
                  <c:v>42113</c:v>
                </c:pt>
                <c:pt idx="3381">
                  <c:v>42114</c:v>
                </c:pt>
                <c:pt idx="3382">
                  <c:v>42115</c:v>
                </c:pt>
                <c:pt idx="3383">
                  <c:v>42116</c:v>
                </c:pt>
                <c:pt idx="3384">
                  <c:v>42117</c:v>
                </c:pt>
                <c:pt idx="3385">
                  <c:v>42118</c:v>
                </c:pt>
                <c:pt idx="3386">
                  <c:v>42119</c:v>
                </c:pt>
                <c:pt idx="3387">
                  <c:v>42120</c:v>
                </c:pt>
                <c:pt idx="3388">
                  <c:v>42121</c:v>
                </c:pt>
                <c:pt idx="3389">
                  <c:v>42122</c:v>
                </c:pt>
                <c:pt idx="3390">
                  <c:v>42123</c:v>
                </c:pt>
                <c:pt idx="3391">
                  <c:v>42124</c:v>
                </c:pt>
                <c:pt idx="3392">
                  <c:v>42125</c:v>
                </c:pt>
                <c:pt idx="3393">
                  <c:v>42126</c:v>
                </c:pt>
                <c:pt idx="3394">
                  <c:v>42127</c:v>
                </c:pt>
                <c:pt idx="3395">
                  <c:v>42128</c:v>
                </c:pt>
                <c:pt idx="3396">
                  <c:v>42129</c:v>
                </c:pt>
                <c:pt idx="3397">
                  <c:v>42130</c:v>
                </c:pt>
                <c:pt idx="3398">
                  <c:v>42131</c:v>
                </c:pt>
                <c:pt idx="3399">
                  <c:v>42132</c:v>
                </c:pt>
                <c:pt idx="3400">
                  <c:v>42133</c:v>
                </c:pt>
                <c:pt idx="3401">
                  <c:v>42134</c:v>
                </c:pt>
                <c:pt idx="3402">
                  <c:v>42135</c:v>
                </c:pt>
                <c:pt idx="3403">
                  <c:v>42136</c:v>
                </c:pt>
                <c:pt idx="3404">
                  <c:v>42137</c:v>
                </c:pt>
                <c:pt idx="3405">
                  <c:v>42138</c:v>
                </c:pt>
                <c:pt idx="3406">
                  <c:v>42139</c:v>
                </c:pt>
                <c:pt idx="3407">
                  <c:v>42140</c:v>
                </c:pt>
                <c:pt idx="3408">
                  <c:v>42141</c:v>
                </c:pt>
                <c:pt idx="3409">
                  <c:v>42142</c:v>
                </c:pt>
                <c:pt idx="3410">
                  <c:v>42143</c:v>
                </c:pt>
                <c:pt idx="3411">
                  <c:v>42144</c:v>
                </c:pt>
                <c:pt idx="3412">
                  <c:v>42145</c:v>
                </c:pt>
                <c:pt idx="3413">
                  <c:v>42146</c:v>
                </c:pt>
                <c:pt idx="3414">
                  <c:v>42147</c:v>
                </c:pt>
                <c:pt idx="3415">
                  <c:v>42148</c:v>
                </c:pt>
                <c:pt idx="3416">
                  <c:v>42149</c:v>
                </c:pt>
                <c:pt idx="3417">
                  <c:v>42150</c:v>
                </c:pt>
                <c:pt idx="3418">
                  <c:v>42151</c:v>
                </c:pt>
                <c:pt idx="3419">
                  <c:v>42152</c:v>
                </c:pt>
                <c:pt idx="3420">
                  <c:v>42153</c:v>
                </c:pt>
                <c:pt idx="3421">
                  <c:v>42154</c:v>
                </c:pt>
                <c:pt idx="3422">
                  <c:v>42155</c:v>
                </c:pt>
                <c:pt idx="3423">
                  <c:v>42156</c:v>
                </c:pt>
                <c:pt idx="3424">
                  <c:v>42157</c:v>
                </c:pt>
                <c:pt idx="3425">
                  <c:v>42158</c:v>
                </c:pt>
                <c:pt idx="3426">
                  <c:v>42159</c:v>
                </c:pt>
                <c:pt idx="3427">
                  <c:v>42160</c:v>
                </c:pt>
                <c:pt idx="3428">
                  <c:v>42161</c:v>
                </c:pt>
                <c:pt idx="3429">
                  <c:v>42162</c:v>
                </c:pt>
                <c:pt idx="3430">
                  <c:v>42163</c:v>
                </c:pt>
                <c:pt idx="3431">
                  <c:v>42164</c:v>
                </c:pt>
                <c:pt idx="3432">
                  <c:v>42165</c:v>
                </c:pt>
                <c:pt idx="3433">
                  <c:v>42166</c:v>
                </c:pt>
                <c:pt idx="3434">
                  <c:v>42167</c:v>
                </c:pt>
                <c:pt idx="3435">
                  <c:v>42168</c:v>
                </c:pt>
                <c:pt idx="3436">
                  <c:v>42169</c:v>
                </c:pt>
                <c:pt idx="3437">
                  <c:v>42170</c:v>
                </c:pt>
                <c:pt idx="3438">
                  <c:v>42171</c:v>
                </c:pt>
                <c:pt idx="3439">
                  <c:v>42172</c:v>
                </c:pt>
                <c:pt idx="3440">
                  <c:v>42173</c:v>
                </c:pt>
                <c:pt idx="3441">
                  <c:v>42174</c:v>
                </c:pt>
                <c:pt idx="3442">
                  <c:v>42175</c:v>
                </c:pt>
                <c:pt idx="3443">
                  <c:v>42176</c:v>
                </c:pt>
                <c:pt idx="3444">
                  <c:v>42177</c:v>
                </c:pt>
                <c:pt idx="3445">
                  <c:v>42178</c:v>
                </c:pt>
                <c:pt idx="3446">
                  <c:v>42179</c:v>
                </c:pt>
                <c:pt idx="3447">
                  <c:v>42180</c:v>
                </c:pt>
                <c:pt idx="3448">
                  <c:v>42181</c:v>
                </c:pt>
                <c:pt idx="3449">
                  <c:v>42182</c:v>
                </c:pt>
                <c:pt idx="3450">
                  <c:v>42183</c:v>
                </c:pt>
                <c:pt idx="3451">
                  <c:v>42184</c:v>
                </c:pt>
                <c:pt idx="3452">
                  <c:v>42185</c:v>
                </c:pt>
                <c:pt idx="3453">
                  <c:v>42186</c:v>
                </c:pt>
                <c:pt idx="3454">
                  <c:v>42187</c:v>
                </c:pt>
                <c:pt idx="3455">
                  <c:v>42188</c:v>
                </c:pt>
                <c:pt idx="3456">
                  <c:v>42189</c:v>
                </c:pt>
                <c:pt idx="3457">
                  <c:v>42190</c:v>
                </c:pt>
                <c:pt idx="3458">
                  <c:v>42191</c:v>
                </c:pt>
                <c:pt idx="3459">
                  <c:v>42192</c:v>
                </c:pt>
                <c:pt idx="3460">
                  <c:v>42193</c:v>
                </c:pt>
                <c:pt idx="3461">
                  <c:v>42194</c:v>
                </c:pt>
                <c:pt idx="3462">
                  <c:v>42195</c:v>
                </c:pt>
                <c:pt idx="3463">
                  <c:v>42196</c:v>
                </c:pt>
                <c:pt idx="3464">
                  <c:v>42197</c:v>
                </c:pt>
                <c:pt idx="3465">
                  <c:v>42198</c:v>
                </c:pt>
                <c:pt idx="3466">
                  <c:v>42199</c:v>
                </c:pt>
                <c:pt idx="3467">
                  <c:v>42200</c:v>
                </c:pt>
                <c:pt idx="3468">
                  <c:v>42201</c:v>
                </c:pt>
                <c:pt idx="3469">
                  <c:v>42202</c:v>
                </c:pt>
                <c:pt idx="3470">
                  <c:v>42203</c:v>
                </c:pt>
                <c:pt idx="3471">
                  <c:v>42204</c:v>
                </c:pt>
                <c:pt idx="3472">
                  <c:v>42205</c:v>
                </c:pt>
                <c:pt idx="3473">
                  <c:v>42206</c:v>
                </c:pt>
                <c:pt idx="3474">
                  <c:v>42207</c:v>
                </c:pt>
                <c:pt idx="3475">
                  <c:v>42208</c:v>
                </c:pt>
                <c:pt idx="3476">
                  <c:v>42209</c:v>
                </c:pt>
                <c:pt idx="3477">
                  <c:v>42210</c:v>
                </c:pt>
                <c:pt idx="3478">
                  <c:v>42211</c:v>
                </c:pt>
                <c:pt idx="3479">
                  <c:v>42212</c:v>
                </c:pt>
                <c:pt idx="3480">
                  <c:v>42213</c:v>
                </c:pt>
                <c:pt idx="3481">
                  <c:v>42214</c:v>
                </c:pt>
                <c:pt idx="3482">
                  <c:v>42215</c:v>
                </c:pt>
                <c:pt idx="3483">
                  <c:v>42216</c:v>
                </c:pt>
                <c:pt idx="3484">
                  <c:v>42217</c:v>
                </c:pt>
                <c:pt idx="3485">
                  <c:v>42218</c:v>
                </c:pt>
                <c:pt idx="3486">
                  <c:v>42219</c:v>
                </c:pt>
                <c:pt idx="3487">
                  <c:v>42220</c:v>
                </c:pt>
                <c:pt idx="3488">
                  <c:v>42221</c:v>
                </c:pt>
                <c:pt idx="3489">
                  <c:v>42222</c:v>
                </c:pt>
                <c:pt idx="3490">
                  <c:v>42223</c:v>
                </c:pt>
                <c:pt idx="3491">
                  <c:v>42224</c:v>
                </c:pt>
                <c:pt idx="3492">
                  <c:v>42225</c:v>
                </c:pt>
                <c:pt idx="3493">
                  <c:v>42226</c:v>
                </c:pt>
                <c:pt idx="3494">
                  <c:v>42227</c:v>
                </c:pt>
                <c:pt idx="3495">
                  <c:v>42228</c:v>
                </c:pt>
                <c:pt idx="3496">
                  <c:v>42229</c:v>
                </c:pt>
                <c:pt idx="3497">
                  <c:v>42230</c:v>
                </c:pt>
                <c:pt idx="3498">
                  <c:v>42231</c:v>
                </c:pt>
                <c:pt idx="3499">
                  <c:v>42232</c:v>
                </c:pt>
                <c:pt idx="3500">
                  <c:v>42233</c:v>
                </c:pt>
                <c:pt idx="3501">
                  <c:v>42234</c:v>
                </c:pt>
                <c:pt idx="3502">
                  <c:v>42235</c:v>
                </c:pt>
                <c:pt idx="3503">
                  <c:v>42236</c:v>
                </c:pt>
                <c:pt idx="3504">
                  <c:v>42237</c:v>
                </c:pt>
                <c:pt idx="3505">
                  <c:v>42238</c:v>
                </c:pt>
                <c:pt idx="3506">
                  <c:v>42239</c:v>
                </c:pt>
                <c:pt idx="3507">
                  <c:v>42240</c:v>
                </c:pt>
                <c:pt idx="3508">
                  <c:v>42241</c:v>
                </c:pt>
                <c:pt idx="3509">
                  <c:v>42242</c:v>
                </c:pt>
                <c:pt idx="3510">
                  <c:v>42243</c:v>
                </c:pt>
                <c:pt idx="3511">
                  <c:v>42244</c:v>
                </c:pt>
                <c:pt idx="3512">
                  <c:v>42245</c:v>
                </c:pt>
                <c:pt idx="3513">
                  <c:v>42246</c:v>
                </c:pt>
                <c:pt idx="3514">
                  <c:v>42247</c:v>
                </c:pt>
                <c:pt idx="3515">
                  <c:v>42248</c:v>
                </c:pt>
                <c:pt idx="3516">
                  <c:v>42249</c:v>
                </c:pt>
                <c:pt idx="3517">
                  <c:v>42250</c:v>
                </c:pt>
                <c:pt idx="3518">
                  <c:v>42251</c:v>
                </c:pt>
                <c:pt idx="3519">
                  <c:v>42252</c:v>
                </c:pt>
                <c:pt idx="3520">
                  <c:v>42253</c:v>
                </c:pt>
                <c:pt idx="3521">
                  <c:v>42254</c:v>
                </c:pt>
                <c:pt idx="3522">
                  <c:v>42255</c:v>
                </c:pt>
                <c:pt idx="3523">
                  <c:v>42256</c:v>
                </c:pt>
                <c:pt idx="3524">
                  <c:v>42257</c:v>
                </c:pt>
                <c:pt idx="3525">
                  <c:v>42258</c:v>
                </c:pt>
                <c:pt idx="3526">
                  <c:v>42259</c:v>
                </c:pt>
                <c:pt idx="3527">
                  <c:v>42260</c:v>
                </c:pt>
                <c:pt idx="3528">
                  <c:v>42261</c:v>
                </c:pt>
                <c:pt idx="3529">
                  <c:v>42262</c:v>
                </c:pt>
                <c:pt idx="3530">
                  <c:v>42263</c:v>
                </c:pt>
                <c:pt idx="3531">
                  <c:v>42264</c:v>
                </c:pt>
                <c:pt idx="3532">
                  <c:v>42265</c:v>
                </c:pt>
                <c:pt idx="3533">
                  <c:v>42266</c:v>
                </c:pt>
                <c:pt idx="3534">
                  <c:v>42267</c:v>
                </c:pt>
                <c:pt idx="3535">
                  <c:v>42268</c:v>
                </c:pt>
                <c:pt idx="3536">
                  <c:v>42269</c:v>
                </c:pt>
                <c:pt idx="3537">
                  <c:v>42270</c:v>
                </c:pt>
                <c:pt idx="3538">
                  <c:v>42271</c:v>
                </c:pt>
                <c:pt idx="3539">
                  <c:v>42272</c:v>
                </c:pt>
                <c:pt idx="3540">
                  <c:v>42273</c:v>
                </c:pt>
                <c:pt idx="3541">
                  <c:v>42274</c:v>
                </c:pt>
                <c:pt idx="3542">
                  <c:v>42275</c:v>
                </c:pt>
                <c:pt idx="3543">
                  <c:v>42276</c:v>
                </c:pt>
                <c:pt idx="3544">
                  <c:v>42277</c:v>
                </c:pt>
                <c:pt idx="3545">
                  <c:v>42278</c:v>
                </c:pt>
                <c:pt idx="3546">
                  <c:v>42279</c:v>
                </c:pt>
                <c:pt idx="3547">
                  <c:v>42280</c:v>
                </c:pt>
                <c:pt idx="3548">
                  <c:v>42281</c:v>
                </c:pt>
                <c:pt idx="3549">
                  <c:v>42282</c:v>
                </c:pt>
                <c:pt idx="3550">
                  <c:v>42283</c:v>
                </c:pt>
                <c:pt idx="3551">
                  <c:v>42284</c:v>
                </c:pt>
                <c:pt idx="3552">
                  <c:v>42285</c:v>
                </c:pt>
                <c:pt idx="3553">
                  <c:v>42286</c:v>
                </c:pt>
                <c:pt idx="3554">
                  <c:v>42287</c:v>
                </c:pt>
                <c:pt idx="3555">
                  <c:v>42288</c:v>
                </c:pt>
                <c:pt idx="3556">
                  <c:v>42289</c:v>
                </c:pt>
                <c:pt idx="3557">
                  <c:v>42290</c:v>
                </c:pt>
                <c:pt idx="3558">
                  <c:v>42291</c:v>
                </c:pt>
                <c:pt idx="3559">
                  <c:v>42292</c:v>
                </c:pt>
                <c:pt idx="3560">
                  <c:v>42293</c:v>
                </c:pt>
                <c:pt idx="3561">
                  <c:v>42294</c:v>
                </c:pt>
                <c:pt idx="3562">
                  <c:v>42295</c:v>
                </c:pt>
                <c:pt idx="3563">
                  <c:v>42296</c:v>
                </c:pt>
                <c:pt idx="3564">
                  <c:v>42297</c:v>
                </c:pt>
                <c:pt idx="3565">
                  <c:v>42298</c:v>
                </c:pt>
                <c:pt idx="3566">
                  <c:v>42299</c:v>
                </c:pt>
                <c:pt idx="3567">
                  <c:v>42300</c:v>
                </c:pt>
                <c:pt idx="3568">
                  <c:v>42301</c:v>
                </c:pt>
                <c:pt idx="3569">
                  <c:v>42302</c:v>
                </c:pt>
                <c:pt idx="3570">
                  <c:v>42303</c:v>
                </c:pt>
                <c:pt idx="3571">
                  <c:v>42304</c:v>
                </c:pt>
                <c:pt idx="3572">
                  <c:v>42305</c:v>
                </c:pt>
                <c:pt idx="3573">
                  <c:v>42306</c:v>
                </c:pt>
                <c:pt idx="3574">
                  <c:v>42307</c:v>
                </c:pt>
                <c:pt idx="3575">
                  <c:v>42308</c:v>
                </c:pt>
                <c:pt idx="3576">
                  <c:v>42309</c:v>
                </c:pt>
                <c:pt idx="3577">
                  <c:v>42310</c:v>
                </c:pt>
                <c:pt idx="3578">
                  <c:v>42311</c:v>
                </c:pt>
                <c:pt idx="3579">
                  <c:v>42312</c:v>
                </c:pt>
                <c:pt idx="3580">
                  <c:v>42313</c:v>
                </c:pt>
                <c:pt idx="3581">
                  <c:v>42314</c:v>
                </c:pt>
                <c:pt idx="3582">
                  <c:v>42315</c:v>
                </c:pt>
                <c:pt idx="3583">
                  <c:v>42316</c:v>
                </c:pt>
                <c:pt idx="3584">
                  <c:v>42317</c:v>
                </c:pt>
                <c:pt idx="3585">
                  <c:v>42318</c:v>
                </c:pt>
                <c:pt idx="3586">
                  <c:v>42319</c:v>
                </c:pt>
                <c:pt idx="3587">
                  <c:v>42320</c:v>
                </c:pt>
                <c:pt idx="3588">
                  <c:v>42321</c:v>
                </c:pt>
                <c:pt idx="3589">
                  <c:v>42322</c:v>
                </c:pt>
                <c:pt idx="3590">
                  <c:v>42323</c:v>
                </c:pt>
                <c:pt idx="3591">
                  <c:v>42324</c:v>
                </c:pt>
                <c:pt idx="3592">
                  <c:v>42325</c:v>
                </c:pt>
                <c:pt idx="3593">
                  <c:v>42326</c:v>
                </c:pt>
                <c:pt idx="3594">
                  <c:v>42327</c:v>
                </c:pt>
                <c:pt idx="3595">
                  <c:v>42328</c:v>
                </c:pt>
                <c:pt idx="3596">
                  <c:v>42329</c:v>
                </c:pt>
                <c:pt idx="3597">
                  <c:v>42330</c:v>
                </c:pt>
                <c:pt idx="3598">
                  <c:v>42331</c:v>
                </c:pt>
                <c:pt idx="3599">
                  <c:v>42332</c:v>
                </c:pt>
                <c:pt idx="3600">
                  <c:v>42333</c:v>
                </c:pt>
                <c:pt idx="3601">
                  <c:v>42334</c:v>
                </c:pt>
                <c:pt idx="3602">
                  <c:v>42335</c:v>
                </c:pt>
                <c:pt idx="3603">
                  <c:v>42336</c:v>
                </c:pt>
                <c:pt idx="3604">
                  <c:v>42337</c:v>
                </c:pt>
                <c:pt idx="3605">
                  <c:v>42338</c:v>
                </c:pt>
                <c:pt idx="3606">
                  <c:v>42339</c:v>
                </c:pt>
                <c:pt idx="3607">
                  <c:v>42340</c:v>
                </c:pt>
                <c:pt idx="3608">
                  <c:v>42341</c:v>
                </c:pt>
                <c:pt idx="3609">
                  <c:v>42342</c:v>
                </c:pt>
                <c:pt idx="3610">
                  <c:v>42343</c:v>
                </c:pt>
                <c:pt idx="3611">
                  <c:v>42344</c:v>
                </c:pt>
                <c:pt idx="3612">
                  <c:v>42345</c:v>
                </c:pt>
                <c:pt idx="3613">
                  <c:v>42346</c:v>
                </c:pt>
                <c:pt idx="3614">
                  <c:v>42347</c:v>
                </c:pt>
                <c:pt idx="3615">
                  <c:v>42348</c:v>
                </c:pt>
                <c:pt idx="3616">
                  <c:v>42349</c:v>
                </c:pt>
                <c:pt idx="3617">
                  <c:v>42350</c:v>
                </c:pt>
                <c:pt idx="3618">
                  <c:v>42351</c:v>
                </c:pt>
                <c:pt idx="3619">
                  <c:v>42352</c:v>
                </c:pt>
                <c:pt idx="3620">
                  <c:v>42353</c:v>
                </c:pt>
                <c:pt idx="3621">
                  <c:v>42354</c:v>
                </c:pt>
                <c:pt idx="3622">
                  <c:v>42355</c:v>
                </c:pt>
                <c:pt idx="3623">
                  <c:v>42356</c:v>
                </c:pt>
                <c:pt idx="3624">
                  <c:v>42357</c:v>
                </c:pt>
                <c:pt idx="3625">
                  <c:v>42358</c:v>
                </c:pt>
                <c:pt idx="3626">
                  <c:v>42359</c:v>
                </c:pt>
                <c:pt idx="3627">
                  <c:v>42360</c:v>
                </c:pt>
                <c:pt idx="3628">
                  <c:v>42361</c:v>
                </c:pt>
                <c:pt idx="3629">
                  <c:v>42362</c:v>
                </c:pt>
                <c:pt idx="3630">
                  <c:v>42363</c:v>
                </c:pt>
                <c:pt idx="3631">
                  <c:v>42364</c:v>
                </c:pt>
                <c:pt idx="3632">
                  <c:v>42365</c:v>
                </c:pt>
                <c:pt idx="3633">
                  <c:v>42366</c:v>
                </c:pt>
                <c:pt idx="3634">
                  <c:v>42367</c:v>
                </c:pt>
                <c:pt idx="3635">
                  <c:v>42368</c:v>
                </c:pt>
                <c:pt idx="3636">
                  <c:v>42369</c:v>
                </c:pt>
                <c:pt idx="3637">
                  <c:v>42370</c:v>
                </c:pt>
                <c:pt idx="3638">
                  <c:v>42371</c:v>
                </c:pt>
                <c:pt idx="3639">
                  <c:v>42372</c:v>
                </c:pt>
                <c:pt idx="3640">
                  <c:v>42373</c:v>
                </c:pt>
                <c:pt idx="3641">
                  <c:v>42374</c:v>
                </c:pt>
                <c:pt idx="3642">
                  <c:v>42375</c:v>
                </c:pt>
                <c:pt idx="3643">
                  <c:v>42376</c:v>
                </c:pt>
                <c:pt idx="3644">
                  <c:v>42377</c:v>
                </c:pt>
                <c:pt idx="3645">
                  <c:v>42378</c:v>
                </c:pt>
                <c:pt idx="3646">
                  <c:v>42379</c:v>
                </c:pt>
                <c:pt idx="3647">
                  <c:v>42380</c:v>
                </c:pt>
                <c:pt idx="3648">
                  <c:v>42381</c:v>
                </c:pt>
                <c:pt idx="3649">
                  <c:v>42382</c:v>
                </c:pt>
                <c:pt idx="3650">
                  <c:v>42383</c:v>
                </c:pt>
                <c:pt idx="3651">
                  <c:v>42384</c:v>
                </c:pt>
                <c:pt idx="3652">
                  <c:v>42385</c:v>
                </c:pt>
                <c:pt idx="3653">
                  <c:v>42386</c:v>
                </c:pt>
                <c:pt idx="3654">
                  <c:v>42387</c:v>
                </c:pt>
                <c:pt idx="3655">
                  <c:v>42388</c:v>
                </c:pt>
                <c:pt idx="3656">
                  <c:v>42389</c:v>
                </c:pt>
                <c:pt idx="3657">
                  <c:v>42390</c:v>
                </c:pt>
                <c:pt idx="3658">
                  <c:v>42391</c:v>
                </c:pt>
                <c:pt idx="3659">
                  <c:v>42392</c:v>
                </c:pt>
                <c:pt idx="3660">
                  <c:v>42393</c:v>
                </c:pt>
                <c:pt idx="3661">
                  <c:v>42394</c:v>
                </c:pt>
                <c:pt idx="3662">
                  <c:v>42395</c:v>
                </c:pt>
                <c:pt idx="3663">
                  <c:v>42396</c:v>
                </c:pt>
                <c:pt idx="3664">
                  <c:v>42397</c:v>
                </c:pt>
                <c:pt idx="3665">
                  <c:v>42398</c:v>
                </c:pt>
                <c:pt idx="3666">
                  <c:v>42399</c:v>
                </c:pt>
                <c:pt idx="3667">
                  <c:v>42400</c:v>
                </c:pt>
                <c:pt idx="3668">
                  <c:v>42401</c:v>
                </c:pt>
                <c:pt idx="3669">
                  <c:v>42402</c:v>
                </c:pt>
                <c:pt idx="3670">
                  <c:v>42403</c:v>
                </c:pt>
                <c:pt idx="3671">
                  <c:v>42404</c:v>
                </c:pt>
                <c:pt idx="3672">
                  <c:v>42405</c:v>
                </c:pt>
                <c:pt idx="3673">
                  <c:v>42406</c:v>
                </c:pt>
                <c:pt idx="3674">
                  <c:v>42407</c:v>
                </c:pt>
                <c:pt idx="3675">
                  <c:v>42408</c:v>
                </c:pt>
                <c:pt idx="3676">
                  <c:v>42409</c:v>
                </c:pt>
                <c:pt idx="3677">
                  <c:v>42410</c:v>
                </c:pt>
                <c:pt idx="3678">
                  <c:v>42411</c:v>
                </c:pt>
                <c:pt idx="3679">
                  <c:v>42412</c:v>
                </c:pt>
                <c:pt idx="3680">
                  <c:v>42413</c:v>
                </c:pt>
                <c:pt idx="3681">
                  <c:v>42414</c:v>
                </c:pt>
                <c:pt idx="3682">
                  <c:v>42415</c:v>
                </c:pt>
                <c:pt idx="3683">
                  <c:v>42416</c:v>
                </c:pt>
                <c:pt idx="3684">
                  <c:v>42417</c:v>
                </c:pt>
                <c:pt idx="3685">
                  <c:v>42418</c:v>
                </c:pt>
                <c:pt idx="3686">
                  <c:v>42419</c:v>
                </c:pt>
                <c:pt idx="3687">
                  <c:v>42420</c:v>
                </c:pt>
                <c:pt idx="3688">
                  <c:v>42421</c:v>
                </c:pt>
                <c:pt idx="3689">
                  <c:v>42422</c:v>
                </c:pt>
                <c:pt idx="3690">
                  <c:v>42423</c:v>
                </c:pt>
                <c:pt idx="3691">
                  <c:v>42424</c:v>
                </c:pt>
                <c:pt idx="3692">
                  <c:v>42425</c:v>
                </c:pt>
                <c:pt idx="3693">
                  <c:v>42426</c:v>
                </c:pt>
                <c:pt idx="3694">
                  <c:v>42427</c:v>
                </c:pt>
                <c:pt idx="3695">
                  <c:v>42428</c:v>
                </c:pt>
                <c:pt idx="3696">
                  <c:v>42429</c:v>
                </c:pt>
                <c:pt idx="3697">
                  <c:v>42430</c:v>
                </c:pt>
                <c:pt idx="3698">
                  <c:v>42431</c:v>
                </c:pt>
                <c:pt idx="3699">
                  <c:v>42432</c:v>
                </c:pt>
                <c:pt idx="3700">
                  <c:v>42433</c:v>
                </c:pt>
                <c:pt idx="3701">
                  <c:v>42434</c:v>
                </c:pt>
                <c:pt idx="3702">
                  <c:v>42435</c:v>
                </c:pt>
                <c:pt idx="3703">
                  <c:v>42436</c:v>
                </c:pt>
                <c:pt idx="3704">
                  <c:v>42437</c:v>
                </c:pt>
                <c:pt idx="3705">
                  <c:v>42438</c:v>
                </c:pt>
                <c:pt idx="3706">
                  <c:v>42439</c:v>
                </c:pt>
                <c:pt idx="3707">
                  <c:v>42440</c:v>
                </c:pt>
                <c:pt idx="3708">
                  <c:v>42441</c:v>
                </c:pt>
                <c:pt idx="3709">
                  <c:v>42442</c:v>
                </c:pt>
                <c:pt idx="3710">
                  <c:v>42443</c:v>
                </c:pt>
                <c:pt idx="3711">
                  <c:v>42444</c:v>
                </c:pt>
                <c:pt idx="3712">
                  <c:v>42445</c:v>
                </c:pt>
                <c:pt idx="3713">
                  <c:v>42446</c:v>
                </c:pt>
                <c:pt idx="3714">
                  <c:v>42447</c:v>
                </c:pt>
                <c:pt idx="3715">
                  <c:v>42448</c:v>
                </c:pt>
                <c:pt idx="3716">
                  <c:v>42449</c:v>
                </c:pt>
                <c:pt idx="3717">
                  <c:v>42450</c:v>
                </c:pt>
                <c:pt idx="3718">
                  <c:v>42451</c:v>
                </c:pt>
                <c:pt idx="3719">
                  <c:v>42452</c:v>
                </c:pt>
                <c:pt idx="3720">
                  <c:v>42453</c:v>
                </c:pt>
                <c:pt idx="3721">
                  <c:v>42454</c:v>
                </c:pt>
                <c:pt idx="3722">
                  <c:v>42455</c:v>
                </c:pt>
                <c:pt idx="3723">
                  <c:v>42456</c:v>
                </c:pt>
                <c:pt idx="3724">
                  <c:v>42457</c:v>
                </c:pt>
                <c:pt idx="3725">
                  <c:v>42458</c:v>
                </c:pt>
                <c:pt idx="3726">
                  <c:v>42459</c:v>
                </c:pt>
                <c:pt idx="3727">
                  <c:v>42460</c:v>
                </c:pt>
                <c:pt idx="3728">
                  <c:v>42461</c:v>
                </c:pt>
                <c:pt idx="3729">
                  <c:v>42462</c:v>
                </c:pt>
                <c:pt idx="3730">
                  <c:v>42463</c:v>
                </c:pt>
                <c:pt idx="3731">
                  <c:v>42464</c:v>
                </c:pt>
                <c:pt idx="3732">
                  <c:v>42465</c:v>
                </c:pt>
                <c:pt idx="3733">
                  <c:v>42466</c:v>
                </c:pt>
                <c:pt idx="3734">
                  <c:v>42467</c:v>
                </c:pt>
                <c:pt idx="3735">
                  <c:v>42468</c:v>
                </c:pt>
                <c:pt idx="3736">
                  <c:v>42469</c:v>
                </c:pt>
                <c:pt idx="3737">
                  <c:v>42470</c:v>
                </c:pt>
                <c:pt idx="3738">
                  <c:v>42471</c:v>
                </c:pt>
                <c:pt idx="3739">
                  <c:v>42472</c:v>
                </c:pt>
                <c:pt idx="3740">
                  <c:v>42473</c:v>
                </c:pt>
                <c:pt idx="3741">
                  <c:v>42474</c:v>
                </c:pt>
                <c:pt idx="3742">
                  <c:v>42475</c:v>
                </c:pt>
                <c:pt idx="3743">
                  <c:v>42476</c:v>
                </c:pt>
                <c:pt idx="3744">
                  <c:v>42477</c:v>
                </c:pt>
                <c:pt idx="3745">
                  <c:v>42478</c:v>
                </c:pt>
                <c:pt idx="3746">
                  <c:v>42479</c:v>
                </c:pt>
                <c:pt idx="3747">
                  <c:v>42480</c:v>
                </c:pt>
                <c:pt idx="3748">
                  <c:v>42481</c:v>
                </c:pt>
                <c:pt idx="3749">
                  <c:v>42482</c:v>
                </c:pt>
                <c:pt idx="3750">
                  <c:v>42483</c:v>
                </c:pt>
                <c:pt idx="3751">
                  <c:v>42484</c:v>
                </c:pt>
                <c:pt idx="3752">
                  <c:v>42485</c:v>
                </c:pt>
                <c:pt idx="3753">
                  <c:v>42486</c:v>
                </c:pt>
                <c:pt idx="3754">
                  <c:v>42487</c:v>
                </c:pt>
                <c:pt idx="3755">
                  <c:v>42488</c:v>
                </c:pt>
                <c:pt idx="3756">
                  <c:v>42489</c:v>
                </c:pt>
                <c:pt idx="3757">
                  <c:v>42490</c:v>
                </c:pt>
                <c:pt idx="3758">
                  <c:v>42491</c:v>
                </c:pt>
                <c:pt idx="3759">
                  <c:v>42492</c:v>
                </c:pt>
                <c:pt idx="3760">
                  <c:v>42493</c:v>
                </c:pt>
                <c:pt idx="3761">
                  <c:v>42494</c:v>
                </c:pt>
                <c:pt idx="3762">
                  <c:v>42495</c:v>
                </c:pt>
                <c:pt idx="3763">
                  <c:v>42496</c:v>
                </c:pt>
                <c:pt idx="3764">
                  <c:v>42497</c:v>
                </c:pt>
                <c:pt idx="3765">
                  <c:v>42498</c:v>
                </c:pt>
                <c:pt idx="3766">
                  <c:v>42499</c:v>
                </c:pt>
                <c:pt idx="3767">
                  <c:v>42500</c:v>
                </c:pt>
                <c:pt idx="3768">
                  <c:v>42501</c:v>
                </c:pt>
                <c:pt idx="3769">
                  <c:v>42502</c:v>
                </c:pt>
                <c:pt idx="3770">
                  <c:v>42503</c:v>
                </c:pt>
                <c:pt idx="3771">
                  <c:v>42504</c:v>
                </c:pt>
                <c:pt idx="3772">
                  <c:v>42505</c:v>
                </c:pt>
                <c:pt idx="3773">
                  <c:v>42506</c:v>
                </c:pt>
                <c:pt idx="3774">
                  <c:v>42507</c:v>
                </c:pt>
                <c:pt idx="3775">
                  <c:v>42508</c:v>
                </c:pt>
                <c:pt idx="3776">
                  <c:v>42509</c:v>
                </c:pt>
                <c:pt idx="3777">
                  <c:v>42510</c:v>
                </c:pt>
                <c:pt idx="3778">
                  <c:v>42511</c:v>
                </c:pt>
                <c:pt idx="3779">
                  <c:v>42512</c:v>
                </c:pt>
                <c:pt idx="3780">
                  <c:v>42513</c:v>
                </c:pt>
                <c:pt idx="3781">
                  <c:v>42514</c:v>
                </c:pt>
                <c:pt idx="3782">
                  <c:v>42515</c:v>
                </c:pt>
                <c:pt idx="3783">
                  <c:v>42516</c:v>
                </c:pt>
                <c:pt idx="3784">
                  <c:v>42517</c:v>
                </c:pt>
                <c:pt idx="3785">
                  <c:v>42518</c:v>
                </c:pt>
                <c:pt idx="3786">
                  <c:v>42519</c:v>
                </c:pt>
                <c:pt idx="3787">
                  <c:v>42520</c:v>
                </c:pt>
                <c:pt idx="3788">
                  <c:v>42521</c:v>
                </c:pt>
                <c:pt idx="3789">
                  <c:v>42522</c:v>
                </c:pt>
                <c:pt idx="3790">
                  <c:v>42523</c:v>
                </c:pt>
                <c:pt idx="3791">
                  <c:v>42524</c:v>
                </c:pt>
                <c:pt idx="3792">
                  <c:v>42525</c:v>
                </c:pt>
                <c:pt idx="3793">
                  <c:v>42526</c:v>
                </c:pt>
                <c:pt idx="3794">
                  <c:v>42527</c:v>
                </c:pt>
                <c:pt idx="3795">
                  <c:v>42528</c:v>
                </c:pt>
                <c:pt idx="3796">
                  <c:v>42529</c:v>
                </c:pt>
                <c:pt idx="3797">
                  <c:v>42530</c:v>
                </c:pt>
                <c:pt idx="3798">
                  <c:v>42531</c:v>
                </c:pt>
                <c:pt idx="3799">
                  <c:v>42532</c:v>
                </c:pt>
                <c:pt idx="3800">
                  <c:v>42533</c:v>
                </c:pt>
                <c:pt idx="3801">
                  <c:v>42534</c:v>
                </c:pt>
                <c:pt idx="3802">
                  <c:v>42535</c:v>
                </c:pt>
                <c:pt idx="3803">
                  <c:v>42536</c:v>
                </c:pt>
                <c:pt idx="3804">
                  <c:v>42537</c:v>
                </c:pt>
                <c:pt idx="3805">
                  <c:v>42538</c:v>
                </c:pt>
                <c:pt idx="3806">
                  <c:v>42539</c:v>
                </c:pt>
                <c:pt idx="3807">
                  <c:v>42540</c:v>
                </c:pt>
                <c:pt idx="3808">
                  <c:v>42541</c:v>
                </c:pt>
                <c:pt idx="3809">
                  <c:v>42542</c:v>
                </c:pt>
                <c:pt idx="3810">
                  <c:v>42543</c:v>
                </c:pt>
                <c:pt idx="3811">
                  <c:v>42544</c:v>
                </c:pt>
                <c:pt idx="3812">
                  <c:v>42545</c:v>
                </c:pt>
                <c:pt idx="3813">
                  <c:v>42546</c:v>
                </c:pt>
                <c:pt idx="3814">
                  <c:v>42547</c:v>
                </c:pt>
                <c:pt idx="3815">
                  <c:v>42548</c:v>
                </c:pt>
                <c:pt idx="3816">
                  <c:v>42549</c:v>
                </c:pt>
                <c:pt idx="3817">
                  <c:v>42550</c:v>
                </c:pt>
                <c:pt idx="3818">
                  <c:v>42551</c:v>
                </c:pt>
                <c:pt idx="3819">
                  <c:v>42552</c:v>
                </c:pt>
                <c:pt idx="3820">
                  <c:v>42553</c:v>
                </c:pt>
                <c:pt idx="3821">
                  <c:v>42554</c:v>
                </c:pt>
                <c:pt idx="3822">
                  <c:v>42555</c:v>
                </c:pt>
                <c:pt idx="3823">
                  <c:v>42556</c:v>
                </c:pt>
                <c:pt idx="3824">
                  <c:v>42557</c:v>
                </c:pt>
                <c:pt idx="3825">
                  <c:v>42558</c:v>
                </c:pt>
                <c:pt idx="3826">
                  <c:v>42559</c:v>
                </c:pt>
                <c:pt idx="3827">
                  <c:v>42560</c:v>
                </c:pt>
                <c:pt idx="3828">
                  <c:v>42561</c:v>
                </c:pt>
                <c:pt idx="3829">
                  <c:v>42562</c:v>
                </c:pt>
                <c:pt idx="3830">
                  <c:v>42563</c:v>
                </c:pt>
                <c:pt idx="3831">
                  <c:v>42564</c:v>
                </c:pt>
                <c:pt idx="3832">
                  <c:v>42565</c:v>
                </c:pt>
                <c:pt idx="3833">
                  <c:v>42566</c:v>
                </c:pt>
                <c:pt idx="3834">
                  <c:v>42567</c:v>
                </c:pt>
                <c:pt idx="3835">
                  <c:v>42568</c:v>
                </c:pt>
                <c:pt idx="3836">
                  <c:v>42569</c:v>
                </c:pt>
                <c:pt idx="3837">
                  <c:v>42570</c:v>
                </c:pt>
                <c:pt idx="3838">
                  <c:v>42571</c:v>
                </c:pt>
                <c:pt idx="3839">
                  <c:v>42572</c:v>
                </c:pt>
                <c:pt idx="3840">
                  <c:v>42573</c:v>
                </c:pt>
                <c:pt idx="3841">
                  <c:v>42574</c:v>
                </c:pt>
                <c:pt idx="3842">
                  <c:v>42575</c:v>
                </c:pt>
                <c:pt idx="3843">
                  <c:v>42576</c:v>
                </c:pt>
                <c:pt idx="3844">
                  <c:v>42577</c:v>
                </c:pt>
                <c:pt idx="3845">
                  <c:v>42578</c:v>
                </c:pt>
                <c:pt idx="3846">
                  <c:v>42579</c:v>
                </c:pt>
                <c:pt idx="3847">
                  <c:v>42580</c:v>
                </c:pt>
                <c:pt idx="3848">
                  <c:v>42581</c:v>
                </c:pt>
                <c:pt idx="3849">
                  <c:v>42582</c:v>
                </c:pt>
                <c:pt idx="3850">
                  <c:v>42583</c:v>
                </c:pt>
                <c:pt idx="3851">
                  <c:v>42584</c:v>
                </c:pt>
                <c:pt idx="3852">
                  <c:v>42585</c:v>
                </c:pt>
                <c:pt idx="3853">
                  <c:v>42586</c:v>
                </c:pt>
                <c:pt idx="3854">
                  <c:v>42587</c:v>
                </c:pt>
                <c:pt idx="3855">
                  <c:v>42588</c:v>
                </c:pt>
                <c:pt idx="3856">
                  <c:v>42589</c:v>
                </c:pt>
                <c:pt idx="3857">
                  <c:v>42590</c:v>
                </c:pt>
                <c:pt idx="3858">
                  <c:v>42591</c:v>
                </c:pt>
                <c:pt idx="3859">
                  <c:v>42592</c:v>
                </c:pt>
                <c:pt idx="3860">
                  <c:v>42593</c:v>
                </c:pt>
                <c:pt idx="3861">
                  <c:v>42594</c:v>
                </c:pt>
                <c:pt idx="3862">
                  <c:v>42595</c:v>
                </c:pt>
                <c:pt idx="3863">
                  <c:v>42596</c:v>
                </c:pt>
                <c:pt idx="3864">
                  <c:v>42597</c:v>
                </c:pt>
                <c:pt idx="3865">
                  <c:v>42598</c:v>
                </c:pt>
                <c:pt idx="3866">
                  <c:v>42599</c:v>
                </c:pt>
                <c:pt idx="3867">
                  <c:v>42600</c:v>
                </c:pt>
                <c:pt idx="3868">
                  <c:v>42601</c:v>
                </c:pt>
                <c:pt idx="3869">
                  <c:v>42602</c:v>
                </c:pt>
                <c:pt idx="3870">
                  <c:v>42603</c:v>
                </c:pt>
                <c:pt idx="3871">
                  <c:v>42604</c:v>
                </c:pt>
                <c:pt idx="3872">
                  <c:v>42605</c:v>
                </c:pt>
                <c:pt idx="3873">
                  <c:v>42606</c:v>
                </c:pt>
                <c:pt idx="3874">
                  <c:v>42607</c:v>
                </c:pt>
                <c:pt idx="3875">
                  <c:v>42608</c:v>
                </c:pt>
                <c:pt idx="3876">
                  <c:v>42609</c:v>
                </c:pt>
                <c:pt idx="3877">
                  <c:v>42610</c:v>
                </c:pt>
                <c:pt idx="3878">
                  <c:v>42611</c:v>
                </c:pt>
                <c:pt idx="3879">
                  <c:v>42612</c:v>
                </c:pt>
                <c:pt idx="3880">
                  <c:v>42613</c:v>
                </c:pt>
                <c:pt idx="3881">
                  <c:v>42614</c:v>
                </c:pt>
                <c:pt idx="3882">
                  <c:v>42615</c:v>
                </c:pt>
                <c:pt idx="3883">
                  <c:v>42616</c:v>
                </c:pt>
                <c:pt idx="3884">
                  <c:v>42617</c:v>
                </c:pt>
                <c:pt idx="3885">
                  <c:v>42618</c:v>
                </c:pt>
                <c:pt idx="3886">
                  <c:v>42619</c:v>
                </c:pt>
                <c:pt idx="3887">
                  <c:v>42620</c:v>
                </c:pt>
                <c:pt idx="3888">
                  <c:v>42621</c:v>
                </c:pt>
                <c:pt idx="3889">
                  <c:v>42622</c:v>
                </c:pt>
                <c:pt idx="3890">
                  <c:v>42623</c:v>
                </c:pt>
                <c:pt idx="3891">
                  <c:v>42624</c:v>
                </c:pt>
                <c:pt idx="3892">
                  <c:v>42625</c:v>
                </c:pt>
                <c:pt idx="3893">
                  <c:v>42626</c:v>
                </c:pt>
                <c:pt idx="3894">
                  <c:v>42627</c:v>
                </c:pt>
                <c:pt idx="3895">
                  <c:v>42628</c:v>
                </c:pt>
                <c:pt idx="3896">
                  <c:v>42629</c:v>
                </c:pt>
                <c:pt idx="3897">
                  <c:v>42630</c:v>
                </c:pt>
                <c:pt idx="3898">
                  <c:v>42631</c:v>
                </c:pt>
                <c:pt idx="3899">
                  <c:v>42632</c:v>
                </c:pt>
                <c:pt idx="3900">
                  <c:v>42633</c:v>
                </c:pt>
                <c:pt idx="3901">
                  <c:v>42634</c:v>
                </c:pt>
                <c:pt idx="3902">
                  <c:v>42635</c:v>
                </c:pt>
                <c:pt idx="3903">
                  <c:v>42636</c:v>
                </c:pt>
                <c:pt idx="3904">
                  <c:v>42637</c:v>
                </c:pt>
                <c:pt idx="3905">
                  <c:v>42638</c:v>
                </c:pt>
                <c:pt idx="3906">
                  <c:v>42639</c:v>
                </c:pt>
                <c:pt idx="3907">
                  <c:v>42640</c:v>
                </c:pt>
                <c:pt idx="3908">
                  <c:v>42641</c:v>
                </c:pt>
                <c:pt idx="3909">
                  <c:v>42642</c:v>
                </c:pt>
                <c:pt idx="3910">
                  <c:v>42643</c:v>
                </c:pt>
                <c:pt idx="3911">
                  <c:v>42644</c:v>
                </c:pt>
                <c:pt idx="3912">
                  <c:v>42645</c:v>
                </c:pt>
                <c:pt idx="3913">
                  <c:v>42646</c:v>
                </c:pt>
                <c:pt idx="3914">
                  <c:v>42647</c:v>
                </c:pt>
                <c:pt idx="3915">
                  <c:v>42648</c:v>
                </c:pt>
                <c:pt idx="3916">
                  <c:v>42649</c:v>
                </c:pt>
                <c:pt idx="3917">
                  <c:v>42650</c:v>
                </c:pt>
                <c:pt idx="3918">
                  <c:v>42651</c:v>
                </c:pt>
                <c:pt idx="3919">
                  <c:v>42652</c:v>
                </c:pt>
                <c:pt idx="3920">
                  <c:v>42653</c:v>
                </c:pt>
                <c:pt idx="3921">
                  <c:v>42654</c:v>
                </c:pt>
                <c:pt idx="3922">
                  <c:v>42655</c:v>
                </c:pt>
                <c:pt idx="3923">
                  <c:v>42656</c:v>
                </c:pt>
                <c:pt idx="3924">
                  <c:v>42657</c:v>
                </c:pt>
                <c:pt idx="3925">
                  <c:v>42658</c:v>
                </c:pt>
                <c:pt idx="3926">
                  <c:v>42659</c:v>
                </c:pt>
                <c:pt idx="3927">
                  <c:v>42660</c:v>
                </c:pt>
                <c:pt idx="3928">
                  <c:v>42661</c:v>
                </c:pt>
                <c:pt idx="3929">
                  <c:v>42662</c:v>
                </c:pt>
                <c:pt idx="3930">
                  <c:v>42663</c:v>
                </c:pt>
                <c:pt idx="3931">
                  <c:v>42664</c:v>
                </c:pt>
                <c:pt idx="3932">
                  <c:v>42665</c:v>
                </c:pt>
                <c:pt idx="3933">
                  <c:v>42666</c:v>
                </c:pt>
                <c:pt idx="3934">
                  <c:v>42667</c:v>
                </c:pt>
                <c:pt idx="3935">
                  <c:v>42668</c:v>
                </c:pt>
                <c:pt idx="3936">
                  <c:v>42669</c:v>
                </c:pt>
                <c:pt idx="3937">
                  <c:v>42670</c:v>
                </c:pt>
                <c:pt idx="3938">
                  <c:v>42671</c:v>
                </c:pt>
                <c:pt idx="3939">
                  <c:v>42672</c:v>
                </c:pt>
                <c:pt idx="3940">
                  <c:v>42673</c:v>
                </c:pt>
                <c:pt idx="3941">
                  <c:v>42674</c:v>
                </c:pt>
                <c:pt idx="3942">
                  <c:v>42675</c:v>
                </c:pt>
                <c:pt idx="3943">
                  <c:v>42676</c:v>
                </c:pt>
                <c:pt idx="3944">
                  <c:v>42677</c:v>
                </c:pt>
                <c:pt idx="3945">
                  <c:v>42678</c:v>
                </c:pt>
                <c:pt idx="3946">
                  <c:v>42679</c:v>
                </c:pt>
                <c:pt idx="3947">
                  <c:v>42680</c:v>
                </c:pt>
                <c:pt idx="3948">
                  <c:v>42681</c:v>
                </c:pt>
                <c:pt idx="3949">
                  <c:v>42682</c:v>
                </c:pt>
                <c:pt idx="3950">
                  <c:v>42683</c:v>
                </c:pt>
                <c:pt idx="3951">
                  <c:v>42684</c:v>
                </c:pt>
                <c:pt idx="3952">
                  <c:v>42685</c:v>
                </c:pt>
                <c:pt idx="3953">
                  <c:v>42686</c:v>
                </c:pt>
                <c:pt idx="3954">
                  <c:v>42687</c:v>
                </c:pt>
                <c:pt idx="3955">
                  <c:v>42688</c:v>
                </c:pt>
                <c:pt idx="3956">
                  <c:v>42689</c:v>
                </c:pt>
                <c:pt idx="3957">
                  <c:v>42690</c:v>
                </c:pt>
                <c:pt idx="3958">
                  <c:v>42691</c:v>
                </c:pt>
                <c:pt idx="3959">
                  <c:v>42692</c:v>
                </c:pt>
                <c:pt idx="3960">
                  <c:v>42693</c:v>
                </c:pt>
                <c:pt idx="3961">
                  <c:v>42694</c:v>
                </c:pt>
                <c:pt idx="3962">
                  <c:v>42695</c:v>
                </c:pt>
                <c:pt idx="3963">
                  <c:v>42696</c:v>
                </c:pt>
                <c:pt idx="3964">
                  <c:v>42697</c:v>
                </c:pt>
                <c:pt idx="3965">
                  <c:v>42698</c:v>
                </c:pt>
                <c:pt idx="3966">
                  <c:v>42699</c:v>
                </c:pt>
                <c:pt idx="3967">
                  <c:v>42700</c:v>
                </c:pt>
                <c:pt idx="3968">
                  <c:v>42701</c:v>
                </c:pt>
                <c:pt idx="3969">
                  <c:v>42702</c:v>
                </c:pt>
                <c:pt idx="3970">
                  <c:v>42703</c:v>
                </c:pt>
                <c:pt idx="3971">
                  <c:v>42704</c:v>
                </c:pt>
                <c:pt idx="3972">
                  <c:v>42705</c:v>
                </c:pt>
                <c:pt idx="3973">
                  <c:v>42706</c:v>
                </c:pt>
                <c:pt idx="3974">
                  <c:v>42707</c:v>
                </c:pt>
                <c:pt idx="3975">
                  <c:v>42708</c:v>
                </c:pt>
                <c:pt idx="3976">
                  <c:v>42709</c:v>
                </c:pt>
                <c:pt idx="3977">
                  <c:v>42710</c:v>
                </c:pt>
                <c:pt idx="3978">
                  <c:v>42711</c:v>
                </c:pt>
                <c:pt idx="3979">
                  <c:v>42712</c:v>
                </c:pt>
                <c:pt idx="3980">
                  <c:v>42713</c:v>
                </c:pt>
                <c:pt idx="3981">
                  <c:v>42714</c:v>
                </c:pt>
                <c:pt idx="3982">
                  <c:v>42715</c:v>
                </c:pt>
                <c:pt idx="3983">
                  <c:v>42716</c:v>
                </c:pt>
                <c:pt idx="3984">
                  <c:v>42717</c:v>
                </c:pt>
                <c:pt idx="3985">
                  <c:v>42718</c:v>
                </c:pt>
                <c:pt idx="3986">
                  <c:v>42719</c:v>
                </c:pt>
                <c:pt idx="3987">
                  <c:v>42720</c:v>
                </c:pt>
                <c:pt idx="3988">
                  <c:v>42721</c:v>
                </c:pt>
                <c:pt idx="3989">
                  <c:v>42722</c:v>
                </c:pt>
                <c:pt idx="3990">
                  <c:v>42723</c:v>
                </c:pt>
                <c:pt idx="3991">
                  <c:v>42724</c:v>
                </c:pt>
                <c:pt idx="3992">
                  <c:v>42725</c:v>
                </c:pt>
                <c:pt idx="3993">
                  <c:v>42726</c:v>
                </c:pt>
                <c:pt idx="3994">
                  <c:v>42727</c:v>
                </c:pt>
                <c:pt idx="3995">
                  <c:v>42728</c:v>
                </c:pt>
                <c:pt idx="3996">
                  <c:v>42729</c:v>
                </c:pt>
                <c:pt idx="3997">
                  <c:v>42730</c:v>
                </c:pt>
                <c:pt idx="3998">
                  <c:v>42731</c:v>
                </c:pt>
                <c:pt idx="3999">
                  <c:v>42732</c:v>
                </c:pt>
                <c:pt idx="4000">
                  <c:v>42733</c:v>
                </c:pt>
                <c:pt idx="4001">
                  <c:v>42734</c:v>
                </c:pt>
                <c:pt idx="4002">
                  <c:v>42735</c:v>
                </c:pt>
                <c:pt idx="4003">
                  <c:v>42736</c:v>
                </c:pt>
                <c:pt idx="4004">
                  <c:v>42737</c:v>
                </c:pt>
                <c:pt idx="4005">
                  <c:v>42738</c:v>
                </c:pt>
                <c:pt idx="4006">
                  <c:v>42739</c:v>
                </c:pt>
                <c:pt idx="4007">
                  <c:v>42740</c:v>
                </c:pt>
                <c:pt idx="4008">
                  <c:v>42741</c:v>
                </c:pt>
                <c:pt idx="4009">
                  <c:v>42742</c:v>
                </c:pt>
                <c:pt idx="4010">
                  <c:v>42743</c:v>
                </c:pt>
                <c:pt idx="4011">
                  <c:v>42744</c:v>
                </c:pt>
                <c:pt idx="4012">
                  <c:v>42745</c:v>
                </c:pt>
                <c:pt idx="4013">
                  <c:v>42746</c:v>
                </c:pt>
                <c:pt idx="4014">
                  <c:v>42747</c:v>
                </c:pt>
                <c:pt idx="4015">
                  <c:v>42748</c:v>
                </c:pt>
                <c:pt idx="4016">
                  <c:v>42749</c:v>
                </c:pt>
                <c:pt idx="4017">
                  <c:v>42750</c:v>
                </c:pt>
                <c:pt idx="4018">
                  <c:v>42751</c:v>
                </c:pt>
                <c:pt idx="4019">
                  <c:v>42752</c:v>
                </c:pt>
                <c:pt idx="4020">
                  <c:v>42753</c:v>
                </c:pt>
                <c:pt idx="4021">
                  <c:v>42754</c:v>
                </c:pt>
                <c:pt idx="4022">
                  <c:v>42755</c:v>
                </c:pt>
                <c:pt idx="4023">
                  <c:v>42756</c:v>
                </c:pt>
                <c:pt idx="4024">
                  <c:v>42757</c:v>
                </c:pt>
                <c:pt idx="4025">
                  <c:v>42758</c:v>
                </c:pt>
                <c:pt idx="4026">
                  <c:v>42759</c:v>
                </c:pt>
                <c:pt idx="4027">
                  <c:v>42760</c:v>
                </c:pt>
                <c:pt idx="4028">
                  <c:v>42761</c:v>
                </c:pt>
                <c:pt idx="4029">
                  <c:v>42762</c:v>
                </c:pt>
                <c:pt idx="4030">
                  <c:v>42763</c:v>
                </c:pt>
                <c:pt idx="4031">
                  <c:v>42764</c:v>
                </c:pt>
                <c:pt idx="4032">
                  <c:v>42765</c:v>
                </c:pt>
                <c:pt idx="4033">
                  <c:v>42766</c:v>
                </c:pt>
                <c:pt idx="4034">
                  <c:v>42767</c:v>
                </c:pt>
                <c:pt idx="4035">
                  <c:v>42768</c:v>
                </c:pt>
                <c:pt idx="4036">
                  <c:v>42769</c:v>
                </c:pt>
                <c:pt idx="4037">
                  <c:v>42770</c:v>
                </c:pt>
                <c:pt idx="4038">
                  <c:v>42771</c:v>
                </c:pt>
                <c:pt idx="4039">
                  <c:v>42772</c:v>
                </c:pt>
                <c:pt idx="4040">
                  <c:v>42773</c:v>
                </c:pt>
                <c:pt idx="4041">
                  <c:v>42774</c:v>
                </c:pt>
                <c:pt idx="4042">
                  <c:v>42775</c:v>
                </c:pt>
                <c:pt idx="4043">
                  <c:v>42776</c:v>
                </c:pt>
                <c:pt idx="4044">
                  <c:v>42777</c:v>
                </c:pt>
                <c:pt idx="4045">
                  <c:v>42778</c:v>
                </c:pt>
                <c:pt idx="4046">
                  <c:v>42779</c:v>
                </c:pt>
                <c:pt idx="4047">
                  <c:v>42780</c:v>
                </c:pt>
                <c:pt idx="4048">
                  <c:v>42781</c:v>
                </c:pt>
                <c:pt idx="4049">
                  <c:v>42782</c:v>
                </c:pt>
                <c:pt idx="4050">
                  <c:v>42783</c:v>
                </c:pt>
                <c:pt idx="4051">
                  <c:v>42784</c:v>
                </c:pt>
                <c:pt idx="4052">
                  <c:v>42785</c:v>
                </c:pt>
                <c:pt idx="4053">
                  <c:v>42786</c:v>
                </c:pt>
                <c:pt idx="4054">
                  <c:v>42787</c:v>
                </c:pt>
                <c:pt idx="4055">
                  <c:v>42788</c:v>
                </c:pt>
                <c:pt idx="4056">
                  <c:v>42789</c:v>
                </c:pt>
                <c:pt idx="4057">
                  <c:v>42790</c:v>
                </c:pt>
                <c:pt idx="4058">
                  <c:v>42791</c:v>
                </c:pt>
                <c:pt idx="4059">
                  <c:v>42792</c:v>
                </c:pt>
                <c:pt idx="4060">
                  <c:v>42793</c:v>
                </c:pt>
                <c:pt idx="4061">
                  <c:v>42794</c:v>
                </c:pt>
                <c:pt idx="4062">
                  <c:v>42795</c:v>
                </c:pt>
                <c:pt idx="4063">
                  <c:v>42796</c:v>
                </c:pt>
                <c:pt idx="4064">
                  <c:v>42797</c:v>
                </c:pt>
                <c:pt idx="4065">
                  <c:v>42798</c:v>
                </c:pt>
                <c:pt idx="4066">
                  <c:v>42799</c:v>
                </c:pt>
                <c:pt idx="4067">
                  <c:v>42800</c:v>
                </c:pt>
                <c:pt idx="4068">
                  <c:v>42801</c:v>
                </c:pt>
                <c:pt idx="4069">
                  <c:v>42802</c:v>
                </c:pt>
                <c:pt idx="4070">
                  <c:v>42803</c:v>
                </c:pt>
                <c:pt idx="4071">
                  <c:v>42804</c:v>
                </c:pt>
                <c:pt idx="4072">
                  <c:v>42805</c:v>
                </c:pt>
                <c:pt idx="4073">
                  <c:v>42806</c:v>
                </c:pt>
                <c:pt idx="4074">
                  <c:v>42807</c:v>
                </c:pt>
                <c:pt idx="4075">
                  <c:v>42808</c:v>
                </c:pt>
                <c:pt idx="4076">
                  <c:v>42809</c:v>
                </c:pt>
                <c:pt idx="4077">
                  <c:v>42810</c:v>
                </c:pt>
                <c:pt idx="4078">
                  <c:v>42811</c:v>
                </c:pt>
                <c:pt idx="4079">
                  <c:v>42812</c:v>
                </c:pt>
                <c:pt idx="4080">
                  <c:v>42813</c:v>
                </c:pt>
                <c:pt idx="4081">
                  <c:v>42814</c:v>
                </c:pt>
                <c:pt idx="4082">
                  <c:v>42815</c:v>
                </c:pt>
                <c:pt idx="4083">
                  <c:v>42816</c:v>
                </c:pt>
                <c:pt idx="4084">
                  <c:v>42817</c:v>
                </c:pt>
                <c:pt idx="4085">
                  <c:v>42818</c:v>
                </c:pt>
                <c:pt idx="4086">
                  <c:v>42819</c:v>
                </c:pt>
                <c:pt idx="4087">
                  <c:v>42820</c:v>
                </c:pt>
                <c:pt idx="4088">
                  <c:v>42821</c:v>
                </c:pt>
                <c:pt idx="4089">
                  <c:v>42822</c:v>
                </c:pt>
                <c:pt idx="4090">
                  <c:v>42823</c:v>
                </c:pt>
                <c:pt idx="4091">
                  <c:v>42824</c:v>
                </c:pt>
                <c:pt idx="4092">
                  <c:v>42825</c:v>
                </c:pt>
                <c:pt idx="4093">
                  <c:v>42826</c:v>
                </c:pt>
                <c:pt idx="4094">
                  <c:v>42827</c:v>
                </c:pt>
                <c:pt idx="4095">
                  <c:v>42828</c:v>
                </c:pt>
                <c:pt idx="4096">
                  <c:v>42829</c:v>
                </c:pt>
                <c:pt idx="4097">
                  <c:v>42830</c:v>
                </c:pt>
                <c:pt idx="4098">
                  <c:v>42831</c:v>
                </c:pt>
                <c:pt idx="4099">
                  <c:v>42832</c:v>
                </c:pt>
                <c:pt idx="4100">
                  <c:v>42833</c:v>
                </c:pt>
                <c:pt idx="4101">
                  <c:v>42834</c:v>
                </c:pt>
                <c:pt idx="4102">
                  <c:v>42835</c:v>
                </c:pt>
                <c:pt idx="4103">
                  <c:v>42836</c:v>
                </c:pt>
                <c:pt idx="4104">
                  <c:v>42837</c:v>
                </c:pt>
                <c:pt idx="4105">
                  <c:v>42838</c:v>
                </c:pt>
                <c:pt idx="4106">
                  <c:v>42839</c:v>
                </c:pt>
                <c:pt idx="4107">
                  <c:v>42840</c:v>
                </c:pt>
                <c:pt idx="4108">
                  <c:v>42841</c:v>
                </c:pt>
                <c:pt idx="4109">
                  <c:v>42842</c:v>
                </c:pt>
                <c:pt idx="4110">
                  <c:v>42843</c:v>
                </c:pt>
                <c:pt idx="4111">
                  <c:v>42844</c:v>
                </c:pt>
                <c:pt idx="4112">
                  <c:v>42845</c:v>
                </c:pt>
                <c:pt idx="4113">
                  <c:v>42846</c:v>
                </c:pt>
                <c:pt idx="4114">
                  <c:v>42847</c:v>
                </c:pt>
                <c:pt idx="4115">
                  <c:v>42848</c:v>
                </c:pt>
                <c:pt idx="4116">
                  <c:v>42849</c:v>
                </c:pt>
                <c:pt idx="4117">
                  <c:v>42850</c:v>
                </c:pt>
                <c:pt idx="4118">
                  <c:v>42851</c:v>
                </c:pt>
                <c:pt idx="4119">
                  <c:v>42852</c:v>
                </c:pt>
                <c:pt idx="4120">
                  <c:v>42853</c:v>
                </c:pt>
                <c:pt idx="4121">
                  <c:v>42854</c:v>
                </c:pt>
                <c:pt idx="4122">
                  <c:v>42855</c:v>
                </c:pt>
                <c:pt idx="4123">
                  <c:v>42856</c:v>
                </c:pt>
                <c:pt idx="4124">
                  <c:v>42857</c:v>
                </c:pt>
                <c:pt idx="4125">
                  <c:v>42858</c:v>
                </c:pt>
                <c:pt idx="4126">
                  <c:v>42859</c:v>
                </c:pt>
                <c:pt idx="4127">
                  <c:v>42860</c:v>
                </c:pt>
                <c:pt idx="4128">
                  <c:v>42861</c:v>
                </c:pt>
                <c:pt idx="4129">
                  <c:v>42862</c:v>
                </c:pt>
                <c:pt idx="4130">
                  <c:v>42863</c:v>
                </c:pt>
                <c:pt idx="4131">
                  <c:v>42864</c:v>
                </c:pt>
                <c:pt idx="4132">
                  <c:v>42865</c:v>
                </c:pt>
                <c:pt idx="4133">
                  <c:v>42866</c:v>
                </c:pt>
                <c:pt idx="4134">
                  <c:v>42867</c:v>
                </c:pt>
                <c:pt idx="4135">
                  <c:v>42868</c:v>
                </c:pt>
                <c:pt idx="4136">
                  <c:v>42869</c:v>
                </c:pt>
                <c:pt idx="4137">
                  <c:v>42870</c:v>
                </c:pt>
                <c:pt idx="4138">
                  <c:v>42871</c:v>
                </c:pt>
                <c:pt idx="4139">
                  <c:v>42872</c:v>
                </c:pt>
                <c:pt idx="4140">
                  <c:v>42873</c:v>
                </c:pt>
                <c:pt idx="4141">
                  <c:v>42874</c:v>
                </c:pt>
                <c:pt idx="4142">
                  <c:v>42875</c:v>
                </c:pt>
                <c:pt idx="4143">
                  <c:v>42876</c:v>
                </c:pt>
                <c:pt idx="4144">
                  <c:v>42877</c:v>
                </c:pt>
                <c:pt idx="4145">
                  <c:v>42878</c:v>
                </c:pt>
                <c:pt idx="4146">
                  <c:v>42879</c:v>
                </c:pt>
                <c:pt idx="4147">
                  <c:v>42880</c:v>
                </c:pt>
                <c:pt idx="4148">
                  <c:v>42881</c:v>
                </c:pt>
                <c:pt idx="4149">
                  <c:v>42882</c:v>
                </c:pt>
                <c:pt idx="4150">
                  <c:v>42883</c:v>
                </c:pt>
                <c:pt idx="4151">
                  <c:v>42884</c:v>
                </c:pt>
                <c:pt idx="4152">
                  <c:v>42885</c:v>
                </c:pt>
                <c:pt idx="4153">
                  <c:v>42886</c:v>
                </c:pt>
                <c:pt idx="4154">
                  <c:v>42887</c:v>
                </c:pt>
                <c:pt idx="4155">
                  <c:v>42888</c:v>
                </c:pt>
                <c:pt idx="4156">
                  <c:v>42889</c:v>
                </c:pt>
                <c:pt idx="4157">
                  <c:v>42890</c:v>
                </c:pt>
                <c:pt idx="4158">
                  <c:v>42891</c:v>
                </c:pt>
                <c:pt idx="4159">
                  <c:v>42892</c:v>
                </c:pt>
                <c:pt idx="4160">
                  <c:v>42893</c:v>
                </c:pt>
                <c:pt idx="4161">
                  <c:v>42894</c:v>
                </c:pt>
                <c:pt idx="4162">
                  <c:v>42895</c:v>
                </c:pt>
                <c:pt idx="4163">
                  <c:v>42896</c:v>
                </c:pt>
                <c:pt idx="4164">
                  <c:v>42897</c:v>
                </c:pt>
                <c:pt idx="4165">
                  <c:v>42898</c:v>
                </c:pt>
                <c:pt idx="4166">
                  <c:v>42899</c:v>
                </c:pt>
                <c:pt idx="4167">
                  <c:v>42900</c:v>
                </c:pt>
                <c:pt idx="4168">
                  <c:v>42901</c:v>
                </c:pt>
                <c:pt idx="4169">
                  <c:v>42902</c:v>
                </c:pt>
                <c:pt idx="4170">
                  <c:v>42903</c:v>
                </c:pt>
                <c:pt idx="4171">
                  <c:v>42904</c:v>
                </c:pt>
                <c:pt idx="4172">
                  <c:v>42905</c:v>
                </c:pt>
                <c:pt idx="4173">
                  <c:v>42906</c:v>
                </c:pt>
                <c:pt idx="4174">
                  <c:v>42907</c:v>
                </c:pt>
                <c:pt idx="4175">
                  <c:v>42908</c:v>
                </c:pt>
                <c:pt idx="4176">
                  <c:v>42909</c:v>
                </c:pt>
                <c:pt idx="4177">
                  <c:v>42910</c:v>
                </c:pt>
                <c:pt idx="4178">
                  <c:v>42911</c:v>
                </c:pt>
                <c:pt idx="4179">
                  <c:v>42912</c:v>
                </c:pt>
                <c:pt idx="4180">
                  <c:v>42913</c:v>
                </c:pt>
                <c:pt idx="4181">
                  <c:v>42914</c:v>
                </c:pt>
                <c:pt idx="4182">
                  <c:v>42915</c:v>
                </c:pt>
                <c:pt idx="4183">
                  <c:v>42916</c:v>
                </c:pt>
                <c:pt idx="4184">
                  <c:v>42917</c:v>
                </c:pt>
                <c:pt idx="4185">
                  <c:v>42918</c:v>
                </c:pt>
                <c:pt idx="4186">
                  <c:v>42919</c:v>
                </c:pt>
                <c:pt idx="4187">
                  <c:v>42920</c:v>
                </c:pt>
                <c:pt idx="4188">
                  <c:v>42921</c:v>
                </c:pt>
                <c:pt idx="4189">
                  <c:v>42922</c:v>
                </c:pt>
                <c:pt idx="4190">
                  <c:v>42923</c:v>
                </c:pt>
                <c:pt idx="4191">
                  <c:v>42924</c:v>
                </c:pt>
                <c:pt idx="4192">
                  <c:v>42925</c:v>
                </c:pt>
                <c:pt idx="4193">
                  <c:v>42926</c:v>
                </c:pt>
                <c:pt idx="4194">
                  <c:v>42927</c:v>
                </c:pt>
                <c:pt idx="4195">
                  <c:v>42928</c:v>
                </c:pt>
                <c:pt idx="4196">
                  <c:v>42929</c:v>
                </c:pt>
                <c:pt idx="4197">
                  <c:v>42930</c:v>
                </c:pt>
                <c:pt idx="4198">
                  <c:v>42931</c:v>
                </c:pt>
                <c:pt idx="4199">
                  <c:v>42932</c:v>
                </c:pt>
                <c:pt idx="4200">
                  <c:v>42933</c:v>
                </c:pt>
                <c:pt idx="4201">
                  <c:v>42934</c:v>
                </c:pt>
                <c:pt idx="4202">
                  <c:v>42935</c:v>
                </c:pt>
                <c:pt idx="4203">
                  <c:v>42936</c:v>
                </c:pt>
                <c:pt idx="4204">
                  <c:v>42937</c:v>
                </c:pt>
                <c:pt idx="4205">
                  <c:v>42938</c:v>
                </c:pt>
                <c:pt idx="4206">
                  <c:v>42939</c:v>
                </c:pt>
                <c:pt idx="4207">
                  <c:v>42940</c:v>
                </c:pt>
                <c:pt idx="4208">
                  <c:v>42941</c:v>
                </c:pt>
                <c:pt idx="4209">
                  <c:v>42942</c:v>
                </c:pt>
                <c:pt idx="4210">
                  <c:v>42943</c:v>
                </c:pt>
                <c:pt idx="4211">
                  <c:v>42944</c:v>
                </c:pt>
                <c:pt idx="4212">
                  <c:v>42945</c:v>
                </c:pt>
                <c:pt idx="4213">
                  <c:v>42946</c:v>
                </c:pt>
                <c:pt idx="4214">
                  <c:v>42947</c:v>
                </c:pt>
                <c:pt idx="4215">
                  <c:v>42948</c:v>
                </c:pt>
                <c:pt idx="4216">
                  <c:v>42949</c:v>
                </c:pt>
                <c:pt idx="4217">
                  <c:v>42950</c:v>
                </c:pt>
                <c:pt idx="4218">
                  <c:v>42951</c:v>
                </c:pt>
                <c:pt idx="4219">
                  <c:v>42952</c:v>
                </c:pt>
                <c:pt idx="4220">
                  <c:v>42953</c:v>
                </c:pt>
                <c:pt idx="4221">
                  <c:v>42954</c:v>
                </c:pt>
                <c:pt idx="4222">
                  <c:v>42955</c:v>
                </c:pt>
                <c:pt idx="4223">
                  <c:v>42956</c:v>
                </c:pt>
                <c:pt idx="4224">
                  <c:v>42957</c:v>
                </c:pt>
                <c:pt idx="4225">
                  <c:v>42958</c:v>
                </c:pt>
                <c:pt idx="4226">
                  <c:v>42959</c:v>
                </c:pt>
                <c:pt idx="4227">
                  <c:v>42960</c:v>
                </c:pt>
                <c:pt idx="4228">
                  <c:v>42961</c:v>
                </c:pt>
                <c:pt idx="4229">
                  <c:v>42962</c:v>
                </c:pt>
                <c:pt idx="4230">
                  <c:v>42963</c:v>
                </c:pt>
                <c:pt idx="4231">
                  <c:v>42964</c:v>
                </c:pt>
                <c:pt idx="4232">
                  <c:v>42965</c:v>
                </c:pt>
                <c:pt idx="4233">
                  <c:v>42966</c:v>
                </c:pt>
                <c:pt idx="4234">
                  <c:v>42967</c:v>
                </c:pt>
                <c:pt idx="4235">
                  <c:v>42968</c:v>
                </c:pt>
                <c:pt idx="4236">
                  <c:v>42969</c:v>
                </c:pt>
                <c:pt idx="4237">
                  <c:v>42970</c:v>
                </c:pt>
                <c:pt idx="4238">
                  <c:v>42971</c:v>
                </c:pt>
                <c:pt idx="4239">
                  <c:v>42972</c:v>
                </c:pt>
                <c:pt idx="4240">
                  <c:v>42973</c:v>
                </c:pt>
                <c:pt idx="4241">
                  <c:v>42974</c:v>
                </c:pt>
                <c:pt idx="4242">
                  <c:v>42975</c:v>
                </c:pt>
                <c:pt idx="4243">
                  <c:v>42976</c:v>
                </c:pt>
                <c:pt idx="4244">
                  <c:v>42977</c:v>
                </c:pt>
                <c:pt idx="4245">
                  <c:v>42978</c:v>
                </c:pt>
                <c:pt idx="4246">
                  <c:v>42979</c:v>
                </c:pt>
                <c:pt idx="4247">
                  <c:v>42980</c:v>
                </c:pt>
                <c:pt idx="4248">
                  <c:v>42981</c:v>
                </c:pt>
                <c:pt idx="4249">
                  <c:v>42982</c:v>
                </c:pt>
                <c:pt idx="4250">
                  <c:v>42983</c:v>
                </c:pt>
                <c:pt idx="4251">
                  <c:v>42984</c:v>
                </c:pt>
                <c:pt idx="4252">
                  <c:v>42985</c:v>
                </c:pt>
                <c:pt idx="4253">
                  <c:v>42986</c:v>
                </c:pt>
                <c:pt idx="4254">
                  <c:v>42987</c:v>
                </c:pt>
                <c:pt idx="4255">
                  <c:v>42988</c:v>
                </c:pt>
                <c:pt idx="4256">
                  <c:v>42989</c:v>
                </c:pt>
                <c:pt idx="4257">
                  <c:v>42990</c:v>
                </c:pt>
                <c:pt idx="4258">
                  <c:v>42991</c:v>
                </c:pt>
                <c:pt idx="4259">
                  <c:v>42992</c:v>
                </c:pt>
                <c:pt idx="4260">
                  <c:v>42993</c:v>
                </c:pt>
                <c:pt idx="4261">
                  <c:v>42994</c:v>
                </c:pt>
                <c:pt idx="4262">
                  <c:v>42995</c:v>
                </c:pt>
                <c:pt idx="4263">
                  <c:v>42996</c:v>
                </c:pt>
                <c:pt idx="4264">
                  <c:v>42997</c:v>
                </c:pt>
                <c:pt idx="4265">
                  <c:v>42998</c:v>
                </c:pt>
                <c:pt idx="4266">
                  <c:v>42999</c:v>
                </c:pt>
                <c:pt idx="4267">
                  <c:v>43000</c:v>
                </c:pt>
                <c:pt idx="4268">
                  <c:v>43001</c:v>
                </c:pt>
                <c:pt idx="4269">
                  <c:v>43002</c:v>
                </c:pt>
                <c:pt idx="4270">
                  <c:v>43003</c:v>
                </c:pt>
                <c:pt idx="4271">
                  <c:v>43004</c:v>
                </c:pt>
                <c:pt idx="4272">
                  <c:v>43005</c:v>
                </c:pt>
                <c:pt idx="4273">
                  <c:v>43006</c:v>
                </c:pt>
                <c:pt idx="4274">
                  <c:v>43007</c:v>
                </c:pt>
                <c:pt idx="4275">
                  <c:v>43008</c:v>
                </c:pt>
                <c:pt idx="4276">
                  <c:v>43009</c:v>
                </c:pt>
                <c:pt idx="4277">
                  <c:v>43010</c:v>
                </c:pt>
                <c:pt idx="4278">
                  <c:v>43011</c:v>
                </c:pt>
                <c:pt idx="4279">
                  <c:v>43012</c:v>
                </c:pt>
                <c:pt idx="4280">
                  <c:v>43013</c:v>
                </c:pt>
                <c:pt idx="4281">
                  <c:v>43014</c:v>
                </c:pt>
                <c:pt idx="4282">
                  <c:v>43015</c:v>
                </c:pt>
                <c:pt idx="4283">
                  <c:v>43016</c:v>
                </c:pt>
                <c:pt idx="4284">
                  <c:v>43017</c:v>
                </c:pt>
                <c:pt idx="4285">
                  <c:v>43018</c:v>
                </c:pt>
                <c:pt idx="4286">
                  <c:v>43019</c:v>
                </c:pt>
                <c:pt idx="4287">
                  <c:v>43020</c:v>
                </c:pt>
                <c:pt idx="4288">
                  <c:v>43021</c:v>
                </c:pt>
                <c:pt idx="4289">
                  <c:v>43022</c:v>
                </c:pt>
                <c:pt idx="4290">
                  <c:v>43023</c:v>
                </c:pt>
                <c:pt idx="4291">
                  <c:v>43024</c:v>
                </c:pt>
                <c:pt idx="4292">
                  <c:v>43025</c:v>
                </c:pt>
                <c:pt idx="4293">
                  <c:v>43026</c:v>
                </c:pt>
                <c:pt idx="4294">
                  <c:v>43027</c:v>
                </c:pt>
                <c:pt idx="4295">
                  <c:v>43028</c:v>
                </c:pt>
                <c:pt idx="4296">
                  <c:v>43029</c:v>
                </c:pt>
                <c:pt idx="4297">
                  <c:v>43030</c:v>
                </c:pt>
                <c:pt idx="4298">
                  <c:v>43031</c:v>
                </c:pt>
                <c:pt idx="4299">
                  <c:v>43032</c:v>
                </c:pt>
                <c:pt idx="4300">
                  <c:v>43033</c:v>
                </c:pt>
                <c:pt idx="4301">
                  <c:v>43034</c:v>
                </c:pt>
                <c:pt idx="4302">
                  <c:v>43035</c:v>
                </c:pt>
                <c:pt idx="4303">
                  <c:v>43036</c:v>
                </c:pt>
                <c:pt idx="4304">
                  <c:v>43037</c:v>
                </c:pt>
                <c:pt idx="4305">
                  <c:v>43038</c:v>
                </c:pt>
                <c:pt idx="4306">
                  <c:v>43039</c:v>
                </c:pt>
                <c:pt idx="4307">
                  <c:v>43040</c:v>
                </c:pt>
                <c:pt idx="4308">
                  <c:v>43041</c:v>
                </c:pt>
                <c:pt idx="4309">
                  <c:v>43042</c:v>
                </c:pt>
                <c:pt idx="4310">
                  <c:v>43043</c:v>
                </c:pt>
                <c:pt idx="4311">
                  <c:v>43044</c:v>
                </c:pt>
                <c:pt idx="4312">
                  <c:v>43045</c:v>
                </c:pt>
                <c:pt idx="4313">
                  <c:v>43046</c:v>
                </c:pt>
                <c:pt idx="4314">
                  <c:v>43047</c:v>
                </c:pt>
                <c:pt idx="4315">
                  <c:v>43048</c:v>
                </c:pt>
                <c:pt idx="4316">
                  <c:v>43049</c:v>
                </c:pt>
                <c:pt idx="4317">
                  <c:v>43050</c:v>
                </c:pt>
                <c:pt idx="4318">
                  <c:v>43051</c:v>
                </c:pt>
                <c:pt idx="4319">
                  <c:v>43052</c:v>
                </c:pt>
                <c:pt idx="4320">
                  <c:v>43053</c:v>
                </c:pt>
                <c:pt idx="4321">
                  <c:v>43054</c:v>
                </c:pt>
                <c:pt idx="4322">
                  <c:v>43055</c:v>
                </c:pt>
                <c:pt idx="4323">
                  <c:v>43056</c:v>
                </c:pt>
                <c:pt idx="4324">
                  <c:v>43057</c:v>
                </c:pt>
                <c:pt idx="4325">
                  <c:v>43058</c:v>
                </c:pt>
                <c:pt idx="4326">
                  <c:v>43059</c:v>
                </c:pt>
                <c:pt idx="4327">
                  <c:v>43060</c:v>
                </c:pt>
                <c:pt idx="4328">
                  <c:v>43061</c:v>
                </c:pt>
                <c:pt idx="4329">
                  <c:v>43062</c:v>
                </c:pt>
                <c:pt idx="4330">
                  <c:v>43063</c:v>
                </c:pt>
                <c:pt idx="4331">
                  <c:v>43064</c:v>
                </c:pt>
                <c:pt idx="4332">
                  <c:v>43065</c:v>
                </c:pt>
                <c:pt idx="4333">
                  <c:v>43066</c:v>
                </c:pt>
                <c:pt idx="4334">
                  <c:v>43067</c:v>
                </c:pt>
                <c:pt idx="4335">
                  <c:v>43068</c:v>
                </c:pt>
                <c:pt idx="4336">
                  <c:v>43069</c:v>
                </c:pt>
                <c:pt idx="4337">
                  <c:v>43070</c:v>
                </c:pt>
                <c:pt idx="4338">
                  <c:v>43071</c:v>
                </c:pt>
                <c:pt idx="4339">
                  <c:v>43072</c:v>
                </c:pt>
                <c:pt idx="4340">
                  <c:v>43073</c:v>
                </c:pt>
                <c:pt idx="4341">
                  <c:v>43074</c:v>
                </c:pt>
                <c:pt idx="4342">
                  <c:v>43075</c:v>
                </c:pt>
                <c:pt idx="4343">
                  <c:v>43076</c:v>
                </c:pt>
                <c:pt idx="4344">
                  <c:v>43077</c:v>
                </c:pt>
                <c:pt idx="4345">
                  <c:v>43078</c:v>
                </c:pt>
                <c:pt idx="4346">
                  <c:v>43079</c:v>
                </c:pt>
                <c:pt idx="4347">
                  <c:v>43080</c:v>
                </c:pt>
                <c:pt idx="4348">
                  <c:v>43081</c:v>
                </c:pt>
                <c:pt idx="4349">
                  <c:v>43082</c:v>
                </c:pt>
                <c:pt idx="4350">
                  <c:v>43083</c:v>
                </c:pt>
                <c:pt idx="4351">
                  <c:v>43084</c:v>
                </c:pt>
                <c:pt idx="4352">
                  <c:v>43085</c:v>
                </c:pt>
                <c:pt idx="4353">
                  <c:v>43086</c:v>
                </c:pt>
                <c:pt idx="4354">
                  <c:v>43087</c:v>
                </c:pt>
                <c:pt idx="4355">
                  <c:v>43088</c:v>
                </c:pt>
                <c:pt idx="4356">
                  <c:v>43089</c:v>
                </c:pt>
                <c:pt idx="4357">
                  <c:v>43090</c:v>
                </c:pt>
                <c:pt idx="4358">
                  <c:v>43091</c:v>
                </c:pt>
                <c:pt idx="4359">
                  <c:v>43092</c:v>
                </c:pt>
                <c:pt idx="4360">
                  <c:v>43093</c:v>
                </c:pt>
                <c:pt idx="4361">
                  <c:v>43094</c:v>
                </c:pt>
                <c:pt idx="4362">
                  <c:v>43095</c:v>
                </c:pt>
                <c:pt idx="4363">
                  <c:v>43096</c:v>
                </c:pt>
                <c:pt idx="4364">
                  <c:v>43097</c:v>
                </c:pt>
                <c:pt idx="4365">
                  <c:v>43098</c:v>
                </c:pt>
                <c:pt idx="4366">
                  <c:v>43099</c:v>
                </c:pt>
                <c:pt idx="4367">
                  <c:v>43100</c:v>
                </c:pt>
                <c:pt idx="4368">
                  <c:v>43101</c:v>
                </c:pt>
                <c:pt idx="4369">
                  <c:v>43102</c:v>
                </c:pt>
                <c:pt idx="4370">
                  <c:v>43103</c:v>
                </c:pt>
                <c:pt idx="4371">
                  <c:v>43104</c:v>
                </c:pt>
                <c:pt idx="4372">
                  <c:v>43105</c:v>
                </c:pt>
                <c:pt idx="4373">
                  <c:v>43106</c:v>
                </c:pt>
                <c:pt idx="4374">
                  <c:v>43107</c:v>
                </c:pt>
                <c:pt idx="4375">
                  <c:v>43108</c:v>
                </c:pt>
                <c:pt idx="4376">
                  <c:v>43109</c:v>
                </c:pt>
                <c:pt idx="4377">
                  <c:v>43110</c:v>
                </c:pt>
                <c:pt idx="4378">
                  <c:v>43111</c:v>
                </c:pt>
                <c:pt idx="4379">
                  <c:v>43112</c:v>
                </c:pt>
                <c:pt idx="4380">
                  <c:v>43113</c:v>
                </c:pt>
                <c:pt idx="4381">
                  <c:v>43114</c:v>
                </c:pt>
                <c:pt idx="4382">
                  <c:v>43115</c:v>
                </c:pt>
                <c:pt idx="4383">
                  <c:v>43116</c:v>
                </c:pt>
                <c:pt idx="4384">
                  <c:v>43117</c:v>
                </c:pt>
                <c:pt idx="4385">
                  <c:v>43118</c:v>
                </c:pt>
                <c:pt idx="4386">
                  <c:v>43119</c:v>
                </c:pt>
                <c:pt idx="4387">
                  <c:v>43120</c:v>
                </c:pt>
                <c:pt idx="4388">
                  <c:v>43121</c:v>
                </c:pt>
                <c:pt idx="4389">
                  <c:v>43122</c:v>
                </c:pt>
                <c:pt idx="4390">
                  <c:v>43123</c:v>
                </c:pt>
                <c:pt idx="4391">
                  <c:v>43124</c:v>
                </c:pt>
                <c:pt idx="4392">
                  <c:v>43125</c:v>
                </c:pt>
                <c:pt idx="4393">
                  <c:v>43126</c:v>
                </c:pt>
                <c:pt idx="4394">
                  <c:v>43127</c:v>
                </c:pt>
                <c:pt idx="4395">
                  <c:v>43128</c:v>
                </c:pt>
                <c:pt idx="4396">
                  <c:v>43129</c:v>
                </c:pt>
                <c:pt idx="4397">
                  <c:v>43130</c:v>
                </c:pt>
                <c:pt idx="4398">
                  <c:v>43131</c:v>
                </c:pt>
                <c:pt idx="4399">
                  <c:v>43132</c:v>
                </c:pt>
                <c:pt idx="4400">
                  <c:v>43133</c:v>
                </c:pt>
                <c:pt idx="4401">
                  <c:v>43134</c:v>
                </c:pt>
                <c:pt idx="4402">
                  <c:v>43135</c:v>
                </c:pt>
                <c:pt idx="4403">
                  <c:v>43136</c:v>
                </c:pt>
                <c:pt idx="4404">
                  <c:v>43137</c:v>
                </c:pt>
                <c:pt idx="4405">
                  <c:v>43138</c:v>
                </c:pt>
                <c:pt idx="4406">
                  <c:v>43139</c:v>
                </c:pt>
                <c:pt idx="4407">
                  <c:v>43140</c:v>
                </c:pt>
                <c:pt idx="4408">
                  <c:v>43141</c:v>
                </c:pt>
                <c:pt idx="4409">
                  <c:v>43142</c:v>
                </c:pt>
                <c:pt idx="4410">
                  <c:v>43143</c:v>
                </c:pt>
                <c:pt idx="4411">
                  <c:v>43144</c:v>
                </c:pt>
                <c:pt idx="4412">
                  <c:v>43145</c:v>
                </c:pt>
                <c:pt idx="4413">
                  <c:v>43146</c:v>
                </c:pt>
                <c:pt idx="4414">
                  <c:v>43147</c:v>
                </c:pt>
                <c:pt idx="4415">
                  <c:v>43148</c:v>
                </c:pt>
                <c:pt idx="4416">
                  <c:v>43149</c:v>
                </c:pt>
                <c:pt idx="4417">
                  <c:v>43150</c:v>
                </c:pt>
                <c:pt idx="4418">
                  <c:v>43151</c:v>
                </c:pt>
                <c:pt idx="4419">
                  <c:v>43152</c:v>
                </c:pt>
                <c:pt idx="4420">
                  <c:v>43153</c:v>
                </c:pt>
                <c:pt idx="4421">
                  <c:v>43154</c:v>
                </c:pt>
                <c:pt idx="4422">
                  <c:v>43155</c:v>
                </c:pt>
                <c:pt idx="4423">
                  <c:v>43156</c:v>
                </c:pt>
                <c:pt idx="4424">
                  <c:v>43157</c:v>
                </c:pt>
                <c:pt idx="4425">
                  <c:v>43158</c:v>
                </c:pt>
                <c:pt idx="4426">
                  <c:v>43159</c:v>
                </c:pt>
                <c:pt idx="4427">
                  <c:v>43160</c:v>
                </c:pt>
                <c:pt idx="4428">
                  <c:v>43161</c:v>
                </c:pt>
                <c:pt idx="4429">
                  <c:v>43162</c:v>
                </c:pt>
                <c:pt idx="4430">
                  <c:v>43163</c:v>
                </c:pt>
                <c:pt idx="4431">
                  <c:v>43164</c:v>
                </c:pt>
                <c:pt idx="4432">
                  <c:v>43165</c:v>
                </c:pt>
                <c:pt idx="4433">
                  <c:v>43166</c:v>
                </c:pt>
                <c:pt idx="4434">
                  <c:v>43167</c:v>
                </c:pt>
                <c:pt idx="4435">
                  <c:v>43168</c:v>
                </c:pt>
                <c:pt idx="4436">
                  <c:v>43169</c:v>
                </c:pt>
                <c:pt idx="4437">
                  <c:v>43170</c:v>
                </c:pt>
                <c:pt idx="4438">
                  <c:v>43171</c:v>
                </c:pt>
                <c:pt idx="4439">
                  <c:v>43172</c:v>
                </c:pt>
                <c:pt idx="4440">
                  <c:v>43173</c:v>
                </c:pt>
                <c:pt idx="4441">
                  <c:v>43174</c:v>
                </c:pt>
                <c:pt idx="4442">
                  <c:v>43175</c:v>
                </c:pt>
                <c:pt idx="4443">
                  <c:v>43176</c:v>
                </c:pt>
                <c:pt idx="4444">
                  <c:v>43177</c:v>
                </c:pt>
                <c:pt idx="4445">
                  <c:v>43178</c:v>
                </c:pt>
                <c:pt idx="4446">
                  <c:v>43179</c:v>
                </c:pt>
                <c:pt idx="4447">
                  <c:v>43180</c:v>
                </c:pt>
                <c:pt idx="4448">
                  <c:v>43181</c:v>
                </c:pt>
                <c:pt idx="4449">
                  <c:v>43182</c:v>
                </c:pt>
                <c:pt idx="4450">
                  <c:v>43183</c:v>
                </c:pt>
                <c:pt idx="4451">
                  <c:v>43184</c:v>
                </c:pt>
                <c:pt idx="4452">
                  <c:v>43185</c:v>
                </c:pt>
                <c:pt idx="4453">
                  <c:v>43186</c:v>
                </c:pt>
                <c:pt idx="4454">
                  <c:v>43187</c:v>
                </c:pt>
                <c:pt idx="4455">
                  <c:v>43188</c:v>
                </c:pt>
                <c:pt idx="4456">
                  <c:v>43189</c:v>
                </c:pt>
                <c:pt idx="4457">
                  <c:v>43190</c:v>
                </c:pt>
                <c:pt idx="4458">
                  <c:v>43191</c:v>
                </c:pt>
                <c:pt idx="4459">
                  <c:v>43192</c:v>
                </c:pt>
                <c:pt idx="4460">
                  <c:v>43193</c:v>
                </c:pt>
                <c:pt idx="4461">
                  <c:v>43194</c:v>
                </c:pt>
                <c:pt idx="4462">
                  <c:v>43195</c:v>
                </c:pt>
                <c:pt idx="4463">
                  <c:v>43196</c:v>
                </c:pt>
                <c:pt idx="4464">
                  <c:v>43197</c:v>
                </c:pt>
                <c:pt idx="4465">
                  <c:v>43198</c:v>
                </c:pt>
                <c:pt idx="4466">
                  <c:v>43199</c:v>
                </c:pt>
                <c:pt idx="4467">
                  <c:v>43200</c:v>
                </c:pt>
                <c:pt idx="4468">
                  <c:v>43201</c:v>
                </c:pt>
                <c:pt idx="4469">
                  <c:v>43202</c:v>
                </c:pt>
                <c:pt idx="4470">
                  <c:v>43203</c:v>
                </c:pt>
                <c:pt idx="4471">
                  <c:v>43204</c:v>
                </c:pt>
                <c:pt idx="4472">
                  <c:v>43205</c:v>
                </c:pt>
                <c:pt idx="4473">
                  <c:v>43206</c:v>
                </c:pt>
                <c:pt idx="4474">
                  <c:v>43207</c:v>
                </c:pt>
                <c:pt idx="4475">
                  <c:v>43208</c:v>
                </c:pt>
                <c:pt idx="4476">
                  <c:v>43209</c:v>
                </c:pt>
                <c:pt idx="4477">
                  <c:v>43210</c:v>
                </c:pt>
                <c:pt idx="4478">
                  <c:v>43211</c:v>
                </c:pt>
                <c:pt idx="4479">
                  <c:v>43212</c:v>
                </c:pt>
                <c:pt idx="4480">
                  <c:v>43213</c:v>
                </c:pt>
                <c:pt idx="4481">
                  <c:v>43214</c:v>
                </c:pt>
                <c:pt idx="4482">
                  <c:v>43215</c:v>
                </c:pt>
                <c:pt idx="4483">
                  <c:v>43216</c:v>
                </c:pt>
                <c:pt idx="4484">
                  <c:v>43217</c:v>
                </c:pt>
                <c:pt idx="4485">
                  <c:v>43218</c:v>
                </c:pt>
                <c:pt idx="4486">
                  <c:v>43219</c:v>
                </c:pt>
                <c:pt idx="4487">
                  <c:v>43220</c:v>
                </c:pt>
                <c:pt idx="4488">
                  <c:v>43221</c:v>
                </c:pt>
                <c:pt idx="4489">
                  <c:v>43222</c:v>
                </c:pt>
                <c:pt idx="4490">
                  <c:v>43223</c:v>
                </c:pt>
                <c:pt idx="4491">
                  <c:v>43224</c:v>
                </c:pt>
                <c:pt idx="4492">
                  <c:v>43225</c:v>
                </c:pt>
                <c:pt idx="4493">
                  <c:v>43226</c:v>
                </c:pt>
                <c:pt idx="4494">
                  <c:v>43227</c:v>
                </c:pt>
                <c:pt idx="4495">
                  <c:v>43228</c:v>
                </c:pt>
                <c:pt idx="4496">
                  <c:v>43229</c:v>
                </c:pt>
                <c:pt idx="4497">
                  <c:v>43230</c:v>
                </c:pt>
                <c:pt idx="4498">
                  <c:v>43231</c:v>
                </c:pt>
                <c:pt idx="4499">
                  <c:v>43232</c:v>
                </c:pt>
                <c:pt idx="4500">
                  <c:v>43233</c:v>
                </c:pt>
                <c:pt idx="4501">
                  <c:v>43234</c:v>
                </c:pt>
                <c:pt idx="4502">
                  <c:v>43235</c:v>
                </c:pt>
                <c:pt idx="4503">
                  <c:v>43236</c:v>
                </c:pt>
                <c:pt idx="4504">
                  <c:v>43237</c:v>
                </c:pt>
                <c:pt idx="4505">
                  <c:v>43238</c:v>
                </c:pt>
                <c:pt idx="4506">
                  <c:v>43239</c:v>
                </c:pt>
                <c:pt idx="4507">
                  <c:v>43240</c:v>
                </c:pt>
                <c:pt idx="4508">
                  <c:v>43241</c:v>
                </c:pt>
                <c:pt idx="4509">
                  <c:v>43242</c:v>
                </c:pt>
                <c:pt idx="4510">
                  <c:v>43243</c:v>
                </c:pt>
                <c:pt idx="4511">
                  <c:v>43244</c:v>
                </c:pt>
                <c:pt idx="4512">
                  <c:v>43245</c:v>
                </c:pt>
                <c:pt idx="4513">
                  <c:v>43246</c:v>
                </c:pt>
                <c:pt idx="4514">
                  <c:v>43247</c:v>
                </c:pt>
                <c:pt idx="4515">
                  <c:v>43248</c:v>
                </c:pt>
                <c:pt idx="4516">
                  <c:v>43249</c:v>
                </c:pt>
                <c:pt idx="4517">
                  <c:v>43250</c:v>
                </c:pt>
                <c:pt idx="4518">
                  <c:v>43251</c:v>
                </c:pt>
                <c:pt idx="4519">
                  <c:v>43252</c:v>
                </c:pt>
                <c:pt idx="4520">
                  <c:v>43253</c:v>
                </c:pt>
                <c:pt idx="4521">
                  <c:v>43254</c:v>
                </c:pt>
                <c:pt idx="4522">
                  <c:v>43255</c:v>
                </c:pt>
                <c:pt idx="4523">
                  <c:v>43256</c:v>
                </c:pt>
                <c:pt idx="4524">
                  <c:v>43257</c:v>
                </c:pt>
                <c:pt idx="4525">
                  <c:v>43258</c:v>
                </c:pt>
                <c:pt idx="4526">
                  <c:v>43259</c:v>
                </c:pt>
                <c:pt idx="4527">
                  <c:v>43260</c:v>
                </c:pt>
                <c:pt idx="4528">
                  <c:v>43261</c:v>
                </c:pt>
                <c:pt idx="4529">
                  <c:v>43262</c:v>
                </c:pt>
                <c:pt idx="4530">
                  <c:v>43263</c:v>
                </c:pt>
                <c:pt idx="4531">
                  <c:v>43264</c:v>
                </c:pt>
                <c:pt idx="4532">
                  <c:v>43265</c:v>
                </c:pt>
                <c:pt idx="4533">
                  <c:v>43266</c:v>
                </c:pt>
                <c:pt idx="4534">
                  <c:v>43267</c:v>
                </c:pt>
                <c:pt idx="4535">
                  <c:v>43268</c:v>
                </c:pt>
                <c:pt idx="4536">
                  <c:v>43269</c:v>
                </c:pt>
                <c:pt idx="4537">
                  <c:v>43270</c:v>
                </c:pt>
                <c:pt idx="4538">
                  <c:v>43271</c:v>
                </c:pt>
                <c:pt idx="4539">
                  <c:v>43272</c:v>
                </c:pt>
                <c:pt idx="4540">
                  <c:v>43273</c:v>
                </c:pt>
                <c:pt idx="4541">
                  <c:v>43274</c:v>
                </c:pt>
                <c:pt idx="4542">
                  <c:v>43275</c:v>
                </c:pt>
                <c:pt idx="4543">
                  <c:v>43276</c:v>
                </c:pt>
                <c:pt idx="4544">
                  <c:v>43277</c:v>
                </c:pt>
                <c:pt idx="4545">
                  <c:v>43278</c:v>
                </c:pt>
                <c:pt idx="4546">
                  <c:v>43279</c:v>
                </c:pt>
                <c:pt idx="4547">
                  <c:v>43280</c:v>
                </c:pt>
                <c:pt idx="4548">
                  <c:v>43281</c:v>
                </c:pt>
                <c:pt idx="4549">
                  <c:v>43282</c:v>
                </c:pt>
                <c:pt idx="4550">
                  <c:v>43283</c:v>
                </c:pt>
                <c:pt idx="4551">
                  <c:v>43284</c:v>
                </c:pt>
                <c:pt idx="4552">
                  <c:v>43285</c:v>
                </c:pt>
                <c:pt idx="4553">
                  <c:v>43286</c:v>
                </c:pt>
                <c:pt idx="4554">
                  <c:v>43287</c:v>
                </c:pt>
                <c:pt idx="4555">
                  <c:v>43288</c:v>
                </c:pt>
                <c:pt idx="4556">
                  <c:v>43289</c:v>
                </c:pt>
                <c:pt idx="4557">
                  <c:v>43290</c:v>
                </c:pt>
                <c:pt idx="4558">
                  <c:v>43291</c:v>
                </c:pt>
                <c:pt idx="4559">
                  <c:v>43292</c:v>
                </c:pt>
                <c:pt idx="4560">
                  <c:v>43293</c:v>
                </c:pt>
                <c:pt idx="4561">
                  <c:v>43294</c:v>
                </c:pt>
                <c:pt idx="4562">
                  <c:v>43295</c:v>
                </c:pt>
                <c:pt idx="4563">
                  <c:v>43296</c:v>
                </c:pt>
                <c:pt idx="4564">
                  <c:v>43297</c:v>
                </c:pt>
                <c:pt idx="4565">
                  <c:v>43298</c:v>
                </c:pt>
                <c:pt idx="4566">
                  <c:v>43299</c:v>
                </c:pt>
                <c:pt idx="4567">
                  <c:v>43300</c:v>
                </c:pt>
                <c:pt idx="4568">
                  <c:v>43301</c:v>
                </c:pt>
                <c:pt idx="4569">
                  <c:v>43302</c:v>
                </c:pt>
                <c:pt idx="4570">
                  <c:v>43303</c:v>
                </c:pt>
                <c:pt idx="4571">
                  <c:v>43304</c:v>
                </c:pt>
                <c:pt idx="4572">
                  <c:v>43305</c:v>
                </c:pt>
                <c:pt idx="4573">
                  <c:v>43306</c:v>
                </c:pt>
                <c:pt idx="4574">
                  <c:v>43307</c:v>
                </c:pt>
                <c:pt idx="4575">
                  <c:v>43308</c:v>
                </c:pt>
                <c:pt idx="4576">
                  <c:v>43309</c:v>
                </c:pt>
                <c:pt idx="4577">
                  <c:v>43310</c:v>
                </c:pt>
                <c:pt idx="4578">
                  <c:v>43311</c:v>
                </c:pt>
                <c:pt idx="4579">
                  <c:v>43312</c:v>
                </c:pt>
                <c:pt idx="4580">
                  <c:v>43313</c:v>
                </c:pt>
                <c:pt idx="4581">
                  <c:v>43314</c:v>
                </c:pt>
                <c:pt idx="4582">
                  <c:v>43315</c:v>
                </c:pt>
                <c:pt idx="4583">
                  <c:v>43316</c:v>
                </c:pt>
                <c:pt idx="4584">
                  <c:v>43317</c:v>
                </c:pt>
                <c:pt idx="4585">
                  <c:v>43318</c:v>
                </c:pt>
                <c:pt idx="4586">
                  <c:v>43319</c:v>
                </c:pt>
                <c:pt idx="4587">
                  <c:v>43320</c:v>
                </c:pt>
                <c:pt idx="4588">
                  <c:v>43321</c:v>
                </c:pt>
                <c:pt idx="4589">
                  <c:v>43322</c:v>
                </c:pt>
                <c:pt idx="4590">
                  <c:v>43323</c:v>
                </c:pt>
                <c:pt idx="4591">
                  <c:v>43324</c:v>
                </c:pt>
                <c:pt idx="4592">
                  <c:v>43325</c:v>
                </c:pt>
                <c:pt idx="4593">
                  <c:v>43326</c:v>
                </c:pt>
                <c:pt idx="4594">
                  <c:v>43327</c:v>
                </c:pt>
                <c:pt idx="4595">
                  <c:v>43328</c:v>
                </c:pt>
                <c:pt idx="4596">
                  <c:v>43329</c:v>
                </c:pt>
                <c:pt idx="4597">
                  <c:v>43330</c:v>
                </c:pt>
                <c:pt idx="4598">
                  <c:v>43331</c:v>
                </c:pt>
                <c:pt idx="4599">
                  <c:v>43332</c:v>
                </c:pt>
                <c:pt idx="4600">
                  <c:v>43333</c:v>
                </c:pt>
                <c:pt idx="4601">
                  <c:v>43334</c:v>
                </c:pt>
                <c:pt idx="4602">
                  <c:v>43335</c:v>
                </c:pt>
                <c:pt idx="4603">
                  <c:v>43336</c:v>
                </c:pt>
                <c:pt idx="4604">
                  <c:v>43337</c:v>
                </c:pt>
                <c:pt idx="4605">
                  <c:v>43338</c:v>
                </c:pt>
                <c:pt idx="4606">
                  <c:v>43339</c:v>
                </c:pt>
                <c:pt idx="4607">
                  <c:v>43340</c:v>
                </c:pt>
                <c:pt idx="4608">
                  <c:v>43341</c:v>
                </c:pt>
                <c:pt idx="4609">
                  <c:v>43342</c:v>
                </c:pt>
                <c:pt idx="4610">
                  <c:v>43343</c:v>
                </c:pt>
                <c:pt idx="4611">
                  <c:v>43344</c:v>
                </c:pt>
                <c:pt idx="4612">
                  <c:v>43345</c:v>
                </c:pt>
                <c:pt idx="4613">
                  <c:v>43346</c:v>
                </c:pt>
                <c:pt idx="4614">
                  <c:v>43347</c:v>
                </c:pt>
                <c:pt idx="4615">
                  <c:v>43348</c:v>
                </c:pt>
                <c:pt idx="4616">
                  <c:v>43349</c:v>
                </c:pt>
                <c:pt idx="4617">
                  <c:v>43350</c:v>
                </c:pt>
                <c:pt idx="4618">
                  <c:v>43351</c:v>
                </c:pt>
                <c:pt idx="4619">
                  <c:v>43352</c:v>
                </c:pt>
                <c:pt idx="4620">
                  <c:v>43353</c:v>
                </c:pt>
                <c:pt idx="4621">
                  <c:v>43354</c:v>
                </c:pt>
                <c:pt idx="4622">
                  <c:v>43355</c:v>
                </c:pt>
                <c:pt idx="4623">
                  <c:v>43356</c:v>
                </c:pt>
                <c:pt idx="4624">
                  <c:v>43357</c:v>
                </c:pt>
                <c:pt idx="4625">
                  <c:v>43358</c:v>
                </c:pt>
                <c:pt idx="4626">
                  <c:v>43359</c:v>
                </c:pt>
                <c:pt idx="4627">
                  <c:v>43360</c:v>
                </c:pt>
                <c:pt idx="4628">
                  <c:v>43361</c:v>
                </c:pt>
                <c:pt idx="4629">
                  <c:v>43362</c:v>
                </c:pt>
                <c:pt idx="4630">
                  <c:v>43363</c:v>
                </c:pt>
                <c:pt idx="4631">
                  <c:v>43364</c:v>
                </c:pt>
                <c:pt idx="4632">
                  <c:v>43365</c:v>
                </c:pt>
                <c:pt idx="4633">
                  <c:v>43366</c:v>
                </c:pt>
                <c:pt idx="4634">
                  <c:v>43367</c:v>
                </c:pt>
                <c:pt idx="4635">
                  <c:v>43368</c:v>
                </c:pt>
                <c:pt idx="4636">
                  <c:v>43369</c:v>
                </c:pt>
                <c:pt idx="4637">
                  <c:v>43370</c:v>
                </c:pt>
                <c:pt idx="4638">
                  <c:v>43371</c:v>
                </c:pt>
                <c:pt idx="4639">
                  <c:v>43372</c:v>
                </c:pt>
                <c:pt idx="4640">
                  <c:v>43373</c:v>
                </c:pt>
                <c:pt idx="4641">
                  <c:v>43374</c:v>
                </c:pt>
                <c:pt idx="4642">
                  <c:v>43375</c:v>
                </c:pt>
                <c:pt idx="4643">
                  <c:v>43376</c:v>
                </c:pt>
                <c:pt idx="4644">
                  <c:v>43377</c:v>
                </c:pt>
                <c:pt idx="4645">
                  <c:v>43378</c:v>
                </c:pt>
                <c:pt idx="4646">
                  <c:v>43379</c:v>
                </c:pt>
                <c:pt idx="4647">
                  <c:v>43380</c:v>
                </c:pt>
                <c:pt idx="4648">
                  <c:v>43381</c:v>
                </c:pt>
                <c:pt idx="4649">
                  <c:v>43382</c:v>
                </c:pt>
                <c:pt idx="4650">
                  <c:v>43383</c:v>
                </c:pt>
                <c:pt idx="4651">
                  <c:v>43384</c:v>
                </c:pt>
                <c:pt idx="4652">
                  <c:v>43385</c:v>
                </c:pt>
                <c:pt idx="4653">
                  <c:v>43386</c:v>
                </c:pt>
                <c:pt idx="4654">
                  <c:v>43387</c:v>
                </c:pt>
                <c:pt idx="4655">
                  <c:v>43388</c:v>
                </c:pt>
                <c:pt idx="4656">
                  <c:v>43389</c:v>
                </c:pt>
                <c:pt idx="4657">
                  <c:v>43390</c:v>
                </c:pt>
                <c:pt idx="4658">
                  <c:v>43391</c:v>
                </c:pt>
                <c:pt idx="4659">
                  <c:v>43392</c:v>
                </c:pt>
                <c:pt idx="4660">
                  <c:v>43393</c:v>
                </c:pt>
                <c:pt idx="4661">
                  <c:v>43394</c:v>
                </c:pt>
                <c:pt idx="4662">
                  <c:v>43395</c:v>
                </c:pt>
                <c:pt idx="4663">
                  <c:v>43396</c:v>
                </c:pt>
                <c:pt idx="4664">
                  <c:v>43397</c:v>
                </c:pt>
                <c:pt idx="4665">
                  <c:v>43398</c:v>
                </c:pt>
                <c:pt idx="4666">
                  <c:v>43399</c:v>
                </c:pt>
                <c:pt idx="4667">
                  <c:v>43400</c:v>
                </c:pt>
                <c:pt idx="4668">
                  <c:v>43401</c:v>
                </c:pt>
                <c:pt idx="4669">
                  <c:v>43402</c:v>
                </c:pt>
                <c:pt idx="4670">
                  <c:v>43403</c:v>
                </c:pt>
                <c:pt idx="4671">
                  <c:v>43404</c:v>
                </c:pt>
                <c:pt idx="4672">
                  <c:v>43405</c:v>
                </c:pt>
                <c:pt idx="4673">
                  <c:v>43406</c:v>
                </c:pt>
                <c:pt idx="4674">
                  <c:v>43407</c:v>
                </c:pt>
                <c:pt idx="4675">
                  <c:v>43408</c:v>
                </c:pt>
                <c:pt idx="4676">
                  <c:v>43409</c:v>
                </c:pt>
                <c:pt idx="4677">
                  <c:v>43410</c:v>
                </c:pt>
                <c:pt idx="4678">
                  <c:v>43411</c:v>
                </c:pt>
                <c:pt idx="4679">
                  <c:v>43412</c:v>
                </c:pt>
                <c:pt idx="4680">
                  <c:v>43413</c:v>
                </c:pt>
                <c:pt idx="4681">
                  <c:v>43414</c:v>
                </c:pt>
                <c:pt idx="4682">
                  <c:v>43415</c:v>
                </c:pt>
                <c:pt idx="4683">
                  <c:v>43416</c:v>
                </c:pt>
                <c:pt idx="4684">
                  <c:v>43417</c:v>
                </c:pt>
                <c:pt idx="4685">
                  <c:v>43418</c:v>
                </c:pt>
                <c:pt idx="4686">
                  <c:v>43419</c:v>
                </c:pt>
                <c:pt idx="4687">
                  <c:v>43420</c:v>
                </c:pt>
                <c:pt idx="4688">
                  <c:v>43421</c:v>
                </c:pt>
                <c:pt idx="4689">
                  <c:v>43422</c:v>
                </c:pt>
                <c:pt idx="4690">
                  <c:v>43423</c:v>
                </c:pt>
                <c:pt idx="4691">
                  <c:v>43424</c:v>
                </c:pt>
                <c:pt idx="4692">
                  <c:v>43425</c:v>
                </c:pt>
                <c:pt idx="4693">
                  <c:v>43426</c:v>
                </c:pt>
                <c:pt idx="4694">
                  <c:v>43427</c:v>
                </c:pt>
                <c:pt idx="4695">
                  <c:v>43428</c:v>
                </c:pt>
                <c:pt idx="4696">
                  <c:v>43429</c:v>
                </c:pt>
                <c:pt idx="4697">
                  <c:v>43430</c:v>
                </c:pt>
                <c:pt idx="4698">
                  <c:v>43431</c:v>
                </c:pt>
                <c:pt idx="4699">
                  <c:v>43432</c:v>
                </c:pt>
                <c:pt idx="4700">
                  <c:v>43433</c:v>
                </c:pt>
                <c:pt idx="4701">
                  <c:v>43434</c:v>
                </c:pt>
                <c:pt idx="4702">
                  <c:v>43435</c:v>
                </c:pt>
                <c:pt idx="4703">
                  <c:v>43436</c:v>
                </c:pt>
                <c:pt idx="4704">
                  <c:v>43437</c:v>
                </c:pt>
                <c:pt idx="4705">
                  <c:v>43438</c:v>
                </c:pt>
                <c:pt idx="4706">
                  <c:v>43439</c:v>
                </c:pt>
                <c:pt idx="4707">
                  <c:v>43440</c:v>
                </c:pt>
                <c:pt idx="4708">
                  <c:v>43441</c:v>
                </c:pt>
                <c:pt idx="4709">
                  <c:v>43442</c:v>
                </c:pt>
                <c:pt idx="4710">
                  <c:v>43443</c:v>
                </c:pt>
                <c:pt idx="4711">
                  <c:v>43444</c:v>
                </c:pt>
                <c:pt idx="4712">
                  <c:v>43445</c:v>
                </c:pt>
                <c:pt idx="4713">
                  <c:v>43446</c:v>
                </c:pt>
                <c:pt idx="4714">
                  <c:v>43447</c:v>
                </c:pt>
                <c:pt idx="4715">
                  <c:v>43448</c:v>
                </c:pt>
                <c:pt idx="4716">
                  <c:v>43449</c:v>
                </c:pt>
                <c:pt idx="4717">
                  <c:v>43450</c:v>
                </c:pt>
                <c:pt idx="4718">
                  <c:v>43451</c:v>
                </c:pt>
                <c:pt idx="4719">
                  <c:v>43452</c:v>
                </c:pt>
                <c:pt idx="4720">
                  <c:v>43453</c:v>
                </c:pt>
                <c:pt idx="4721">
                  <c:v>43454</c:v>
                </c:pt>
                <c:pt idx="4722">
                  <c:v>43455</c:v>
                </c:pt>
                <c:pt idx="4723">
                  <c:v>43456</c:v>
                </c:pt>
                <c:pt idx="4724">
                  <c:v>43457</c:v>
                </c:pt>
                <c:pt idx="4725">
                  <c:v>43458</c:v>
                </c:pt>
                <c:pt idx="4726">
                  <c:v>43459</c:v>
                </c:pt>
                <c:pt idx="4727">
                  <c:v>43460</c:v>
                </c:pt>
                <c:pt idx="4728">
                  <c:v>43461</c:v>
                </c:pt>
                <c:pt idx="4729">
                  <c:v>43462</c:v>
                </c:pt>
                <c:pt idx="4730">
                  <c:v>43463</c:v>
                </c:pt>
                <c:pt idx="4731">
                  <c:v>43464</c:v>
                </c:pt>
                <c:pt idx="4732">
                  <c:v>43465</c:v>
                </c:pt>
                <c:pt idx="4733">
                  <c:v>43466</c:v>
                </c:pt>
                <c:pt idx="4734">
                  <c:v>43467</c:v>
                </c:pt>
                <c:pt idx="4735">
                  <c:v>43468</c:v>
                </c:pt>
                <c:pt idx="4736">
                  <c:v>43469</c:v>
                </c:pt>
                <c:pt idx="4737">
                  <c:v>43470</c:v>
                </c:pt>
                <c:pt idx="4738">
                  <c:v>43471</c:v>
                </c:pt>
                <c:pt idx="4739">
                  <c:v>43472</c:v>
                </c:pt>
                <c:pt idx="4740">
                  <c:v>43473</c:v>
                </c:pt>
                <c:pt idx="4741">
                  <c:v>43474</c:v>
                </c:pt>
                <c:pt idx="4742">
                  <c:v>43475</c:v>
                </c:pt>
                <c:pt idx="4743">
                  <c:v>43476</c:v>
                </c:pt>
                <c:pt idx="4744">
                  <c:v>43477</c:v>
                </c:pt>
                <c:pt idx="4745">
                  <c:v>43478</c:v>
                </c:pt>
                <c:pt idx="4746">
                  <c:v>43479</c:v>
                </c:pt>
                <c:pt idx="4747">
                  <c:v>43480</c:v>
                </c:pt>
                <c:pt idx="4748">
                  <c:v>43481</c:v>
                </c:pt>
                <c:pt idx="4749">
                  <c:v>43482</c:v>
                </c:pt>
                <c:pt idx="4750">
                  <c:v>43483</c:v>
                </c:pt>
                <c:pt idx="4751">
                  <c:v>43484</c:v>
                </c:pt>
                <c:pt idx="4752">
                  <c:v>43485</c:v>
                </c:pt>
                <c:pt idx="4753">
                  <c:v>43486</c:v>
                </c:pt>
                <c:pt idx="4754">
                  <c:v>43487</c:v>
                </c:pt>
                <c:pt idx="4755">
                  <c:v>43488</c:v>
                </c:pt>
                <c:pt idx="4756">
                  <c:v>43489</c:v>
                </c:pt>
                <c:pt idx="4757">
                  <c:v>43490</c:v>
                </c:pt>
                <c:pt idx="4758">
                  <c:v>43491</c:v>
                </c:pt>
                <c:pt idx="4759">
                  <c:v>43492</c:v>
                </c:pt>
                <c:pt idx="4760">
                  <c:v>43493</c:v>
                </c:pt>
                <c:pt idx="4761">
                  <c:v>43494</c:v>
                </c:pt>
                <c:pt idx="4762">
                  <c:v>43495</c:v>
                </c:pt>
                <c:pt idx="4763">
                  <c:v>43496</c:v>
                </c:pt>
                <c:pt idx="4764">
                  <c:v>43497</c:v>
                </c:pt>
                <c:pt idx="4765">
                  <c:v>43498</c:v>
                </c:pt>
                <c:pt idx="4766">
                  <c:v>43499</c:v>
                </c:pt>
                <c:pt idx="4767">
                  <c:v>43500</c:v>
                </c:pt>
                <c:pt idx="4768">
                  <c:v>43501</c:v>
                </c:pt>
                <c:pt idx="4769">
                  <c:v>43502</c:v>
                </c:pt>
                <c:pt idx="4770">
                  <c:v>43503</c:v>
                </c:pt>
                <c:pt idx="4771">
                  <c:v>43504</c:v>
                </c:pt>
                <c:pt idx="4772">
                  <c:v>43505</c:v>
                </c:pt>
                <c:pt idx="4773">
                  <c:v>43506</c:v>
                </c:pt>
                <c:pt idx="4774">
                  <c:v>43507</c:v>
                </c:pt>
                <c:pt idx="4775">
                  <c:v>43508</c:v>
                </c:pt>
                <c:pt idx="4776">
                  <c:v>43509</c:v>
                </c:pt>
                <c:pt idx="4777">
                  <c:v>43510</c:v>
                </c:pt>
                <c:pt idx="4778">
                  <c:v>43511</c:v>
                </c:pt>
                <c:pt idx="4779">
                  <c:v>43512</c:v>
                </c:pt>
                <c:pt idx="4780">
                  <c:v>43513</c:v>
                </c:pt>
                <c:pt idx="4781">
                  <c:v>43514</c:v>
                </c:pt>
                <c:pt idx="4782">
                  <c:v>43515</c:v>
                </c:pt>
                <c:pt idx="4783">
                  <c:v>43516</c:v>
                </c:pt>
                <c:pt idx="4784">
                  <c:v>43517</c:v>
                </c:pt>
                <c:pt idx="4785">
                  <c:v>43518</c:v>
                </c:pt>
                <c:pt idx="4786">
                  <c:v>43519</c:v>
                </c:pt>
                <c:pt idx="4787">
                  <c:v>43520</c:v>
                </c:pt>
                <c:pt idx="4788">
                  <c:v>43521</c:v>
                </c:pt>
                <c:pt idx="4789">
                  <c:v>43522</c:v>
                </c:pt>
                <c:pt idx="4790">
                  <c:v>43523</c:v>
                </c:pt>
                <c:pt idx="4791">
                  <c:v>43524</c:v>
                </c:pt>
                <c:pt idx="4792">
                  <c:v>43525</c:v>
                </c:pt>
                <c:pt idx="4793">
                  <c:v>43526</c:v>
                </c:pt>
                <c:pt idx="4794">
                  <c:v>43527</c:v>
                </c:pt>
                <c:pt idx="4795">
                  <c:v>43528</c:v>
                </c:pt>
                <c:pt idx="4796">
                  <c:v>43529</c:v>
                </c:pt>
                <c:pt idx="4797">
                  <c:v>43530</c:v>
                </c:pt>
                <c:pt idx="4798">
                  <c:v>43531</c:v>
                </c:pt>
                <c:pt idx="4799">
                  <c:v>43532</c:v>
                </c:pt>
                <c:pt idx="4800">
                  <c:v>43533</c:v>
                </c:pt>
                <c:pt idx="4801">
                  <c:v>43534</c:v>
                </c:pt>
                <c:pt idx="4802">
                  <c:v>43535</c:v>
                </c:pt>
                <c:pt idx="4803">
                  <c:v>43536</c:v>
                </c:pt>
                <c:pt idx="4804">
                  <c:v>43537</c:v>
                </c:pt>
                <c:pt idx="4805">
                  <c:v>43538</c:v>
                </c:pt>
                <c:pt idx="4806">
                  <c:v>43539</c:v>
                </c:pt>
                <c:pt idx="4807">
                  <c:v>43540</c:v>
                </c:pt>
                <c:pt idx="4808">
                  <c:v>43541</c:v>
                </c:pt>
                <c:pt idx="4809">
                  <c:v>43542</c:v>
                </c:pt>
                <c:pt idx="4810">
                  <c:v>43543</c:v>
                </c:pt>
                <c:pt idx="4811">
                  <c:v>43544</c:v>
                </c:pt>
                <c:pt idx="4812">
                  <c:v>43545</c:v>
                </c:pt>
                <c:pt idx="4813">
                  <c:v>43546</c:v>
                </c:pt>
                <c:pt idx="4814">
                  <c:v>43547</c:v>
                </c:pt>
                <c:pt idx="4815">
                  <c:v>43548</c:v>
                </c:pt>
                <c:pt idx="4816">
                  <c:v>43549</c:v>
                </c:pt>
                <c:pt idx="4817">
                  <c:v>43550</c:v>
                </c:pt>
                <c:pt idx="4818">
                  <c:v>43551</c:v>
                </c:pt>
                <c:pt idx="4819">
                  <c:v>43552</c:v>
                </c:pt>
                <c:pt idx="4820">
                  <c:v>43553</c:v>
                </c:pt>
                <c:pt idx="4821">
                  <c:v>43554</c:v>
                </c:pt>
                <c:pt idx="4822">
                  <c:v>43555</c:v>
                </c:pt>
                <c:pt idx="4823">
                  <c:v>43556</c:v>
                </c:pt>
                <c:pt idx="4824">
                  <c:v>43557</c:v>
                </c:pt>
                <c:pt idx="4825">
                  <c:v>43558</c:v>
                </c:pt>
                <c:pt idx="4826">
                  <c:v>43559</c:v>
                </c:pt>
                <c:pt idx="4827">
                  <c:v>43560</c:v>
                </c:pt>
                <c:pt idx="4828">
                  <c:v>43561</c:v>
                </c:pt>
                <c:pt idx="4829">
                  <c:v>43562</c:v>
                </c:pt>
                <c:pt idx="4830">
                  <c:v>43563</c:v>
                </c:pt>
                <c:pt idx="4831">
                  <c:v>43564</c:v>
                </c:pt>
                <c:pt idx="4832">
                  <c:v>43565</c:v>
                </c:pt>
                <c:pt idx="4833">
                  <c:v>43566</c:v>
                </c:pt>
                <c:pt idx="4834">
                  <c:v>43567</c:v>
                </c:pt>
                <c:pt idx="4835">
                  <c:v>43568</c:v>
                </c:pt>
                <c:pt idx="4836">
                  <c:v>43569</c:v>
                </c:pt>
                <c:pt idx="4837">
                  <c:v>43570</c:v>
                </c:pt>
                <c:pt idx="4838">
                  <c:v>43571</c:v>
                </c:pt>
                <c:pt idx="4839">
                  <c:v>43572</c:v>
                </c:pt>
                <c:pt idx="4840">
                  <c:v>43573</c:v>
                </c:pt>
                <c:pt idx="4841">
                  <c:v>43574</c:v>
                </c:pt>
                <c:pt idx="4842">
                  <c:v>43575</c:v>
                </c:pt>
                <c:pt idx="4843">
                  <c:v>43576</c:v>
                </c:pt>
                <c:pt idx="4844">
                  <c:v>43577</c:v>
                </c:pt>
                <c:pt idx="4845">
                  <c:v>43578</c:v>
                </c:pt>
                <c:pt idx="4846">
                  <c:v>43579</c:v>
                </c:pt>
                <c:pt idx="4847">
                  <c:v>43580</c:v>
                </c:pt>
                <c:pt idx="4848">
                  <c:v>43581</c:v>
                </c:pt>
                <c:pt idx="4849">
                  <c:v>43582</c:v>
                </c:pt>
                <c:pt idx="4850">
                  <c:v>43583</c:v>
                </c:pt>
                <c:pt idx="4851">
                  <c:v>43584</c:v>
                </c:pt>
                <c:pt idx="4852">
                  <c:v>43585</c:v>
                </c:pt>
                <c:pt idx="4853">
                  <c:v>43586</c:v>
                </c:pt>
                <c:pt idx="4854">
                  <c:v>43587</c:v>
                </c:pt>
                <c:pt idx="4855">
                  <c:v>43588</c:v>
                </c:pt>
                <c:pt idx="4856">
                  <c:v>43589</c:v>
                </c:pt>
                <c:pt idx="4857">
                  <c:v>43590</c:v>
                </c:pt>
                <c:pt idx="4858">
                  <c:v>43591</c:v>
                </c:pt>
                <c:pt idx="4859">
                  <c:v>43592</c:v>
                </c:pt>
                <c:pt idx="4860">
                  <c:v>43593</c:v>
                </c:pt>
                <c:pt idx="4861">
                  <c:v>43594</c:v>
                </c:pt>
                <c:pt idx="4862">
                  <c:v>43595</c:v>
                </c:pt>
                <c:pt idx="4863">
                  <c:v>43596</c:v>
                </c:pt>
                <c:pt idx="4864">
                  <c:v>43597</c:v>
                </c:pt>
                <c:pt idx="4865">
                  <c:v>43598</c:v>
                </c:pt>
                <c:pt idx="4866">
                  <c:v>43599</c:v>
                </c:pt>
                <c:pt idx="4867">
                  <c:v>43600</c:v>
                </c:pt>
                <c:pt idx="4868">
                  <c:v>43601</c:v>
                </c:pt>
                <c:pt idx="4869">
                  <c:v>43602</c:v>
                </c:pt>
                <c:pt idx="4870">
                  <c:v>43603</c:v>
                </c:pt>
                <c:pt idx="4871">
                  <c:v>43604</c:v>
                </c:pt>
                <c:pt idx="4872">
                  <c:v>43605</c:v>
                </c:pt>
                <c:pt idx="4873">
                  <c:v>43606</c:v>
                </c:pt>
                <c:pt idx="4874">
                  <c:v>43607</c:v>
                </c:pt>
                <c:pt idx="4875">
                  <c:v>43608</c:v>
                </c:pt>
                <c:pt idx="4876">
                  <c:v>43609</c:v>
                </c:pt>
                <c:pt idx="4877">
                  <c:v>43610</c:v>
                </c:pt>
                <c:pt idx="4878">
                  <c:v>43611</c:v>
                </c:pt>
                <c:pt idx="4879">
                  <c:v>43612</c:v>
                </c:pt>
                <c:pt idx="4880">
                  <c:v>43613</c:v>
                </c:pt>
                <c:pt idx="4881">
                  <c:v>43614</c:v>
                </c:pt>
                <c:pt idx="4882">
                  <c:v>43615</c:v>
                </c:pt>
                <c:pt idx="4883">
                  <c:v>43616</c:v>
                </c:pt>
                <c:pt idx="4884">
                  <c:v>43617</c:v>
                </c:pt>
                <c:pt idx="4885">
                  <c:v>43618</c:v>
                </c:pt>
                <c:pt idx="4886">
                  <c:v>43619</c:v>
                </c:pt>
                <c:pt idx="4887">
                  <c:v>43620</c:v>
                </c:pt>
                <c:pt idx="4888">
                  <c:v>43621</c:v>
                </c:pt>
                <c:pt idx="4889">
                  <c:v>43622</c:v>
                </c:pt>
                <c:pt idx="4890">
                  <c:v>43623</c:v>
                </c:pt>
                <c:pt idx="4891">
                  <c:v>43624</c:v>
                </c:pt>
                <c:pt idx="4892">
                  <c:v>43625</c:v>
                </c:pt>
                <c:pt idx="4893">
                  <c:v>43626</c:v>
                </c:pt>
                <c:pt idx="4894">
                  <c:v>43627</c:v>
                </c:pt>
                <c:pt idx="4895">
                  <c:v>43628</c:v>
                </c:pt>
                <c:pt idx="4896">
                  <c:v>43629</c:v>
                </c:pt>
                <c:pt idx="4897">
                  <c:v>43630</c:v>
                </c:pt>
                <c:pt idx="4898">
                  <c:v>43631</c:v>
                </c:pt>
                <c:pt idx="4899">
                  <c:v>43632</c:v>
                </c:pt>
                <c:pt idx="4900">
                  <c:v>43633</c:v>
                </c:pt>
                <c:pt idx="4901">
                  <c:v>43634</c:v>
                </c:pt>
                <c:pt idx="4902">
                  <c:v>43635</c:v>
                </c:pt>
                <c:pt idx="4903">
                  <c:v>43636</c:v>
                </c:pt>
                <c:pt idx="4904">
                  <c:v>43637</c:v>
                </c:pt>
                <c:pt idx="4905">
                  <c:v>43638</c:v>
                </c:pt>
                <c:pt idx="4906">
                  <c:v>43639</c:v>
                </c:pt>
                <c:pt idx="4907">
                  <c:v>43640</c:v>
                </c:pt>
                <c:pt idx="4908">
                  <c:v>43641</c:v>
                </c:pt>
                <c:pt idx="4909">
                  <c:v>43642</c:v>
                </c:pt>
                <c:pt idx="4910">
                  <c:v>43643</c:v>
                </c:pt>
                <c:pt idx="4911">
                  <c:v>43644</c:v>
                </c:pt>
                <c:pt idx="4912">
                  <c:v>43645</c:v>
                </c:pt>
                <c:pt idx="4913">
                  <c:v>43646</c:v>
                </c:pt>
                <c:pt idx="4914">
                  <c:v>43647</c:v>
                </c:pt>
                <c:pt idx="4915">
                  <c:v>43648</c:v>
                </c:pt>
                <c:pt idx="4916">
                  <c:v>43649</c:v>
                </c:pt>
                <c:pt idx="4917">
                  <c:v>43650</c:v>
                </c:pt>
                <c:pt idx="4918">
                  <c:v>43651</c:v>
                </c:pt>
                <c:pt idx="4919">
                  <c:v>43652</c:v>
                </c:pt>
                <c:pt idx="4920">
                  <c:v>43653</c:v>
                </c:pt>
                <c:pt idx="4921">
                  <c:v>43654</c:v>
                </c:pt>
                <c:pt idx="4922">
                  <c:v>43655</c:v>
                </c:pt>
                <c:pt idx="4923">
                  <c:v>43656</c:v>
                </c:pt>
                <c:pt idx="4924">
                  <c:v>43657</c:v>
                </c:pt>
                <c:pt idx="4925">
                  <c:v>43658</c:v>
                </c:pt>
                <c:pt idx="4926">
                  <c:v>43659</c:v>
                </c:pt>
                <c:pt idx="4927">
                  <c:v>43660</c:v>
                </c:pt>
                <c:pt idx="4928">
                  <c:v>43661</c:v>
                </c:pt>
                <c:pt idx="4929">
                  <c:v>43662</c:v>
                </c:pt>
                <c:pt idx="4930">
                  <c:v>43663</c:v>
                </c:pt>
                <c:pt idx="4931">
                  <c:v>43664</c:v>
                </c:pt>
                <c:pt idx="4932">
                  <c:v>43665</c:v>
                </c:pt>
                <c:pt idx="4933">
                  <c:v>43666</c:v>
                </c:pt>
                <c:pt idx="4934">
                  <c:v>43667</c:v>
                </c:pt>
                <c:pt idx="4935">
                  <c:v>43668</c:v>
                </c:pt>
                <c:pt idx="4936">
                  <c:v>43669</c:v>
                </c:pt>
                <c:pt idx="4937">
                  <c:v>43670</c:v>
                </c:pt>
                <c:pt idx="4938">
                  <c:v>43671</c:v>
                </c:pt>
                <c:pt idx="4939">
                  <c:v>43672</c:v>
                </c:pt>
                <c:pt idx="4940">
                  <c:v>43673</c:v>
                </c:pt>
                <c:pt idx="4941">
                  <c:v>43674</c:v>
                </c:pt>
                <c:pt idx="4942">
                  <c:v>43675</c:v>
                </c:pt>
                <c:pt idx="4943">
                  <c:v>43676</c:v>
                </c:pt>
                <c:pt idx="4944">
                  <c:v>43677</c:v>
                </c:pt>
                <c:pt idx="4945">
                  <c:v>43678</c:v>
                </c:pt>
                <c:pt idx="4946">
                  <c:v>43679</c:v>
                </c:pt>
                <c:pt idx="4947">
                  <c:v>43680</c:v>
                </c:pt>
                <c:pt idx="4948">
                  <c:v>43681</c:v>
                </c:pt>
                <c:pt idx="4949">
                  <c:v>43682</c:v>
                </c:pt>
                <c:pt idx="4950">
                  <c:v>43683</c:v>
                </c:pt>
                <c:pt idx="4951">
                  <c:v>43684</c:v>
                </c:pt>
                <c:pt idx="4952">
                  <c:v>43685</c:v>
                </c:pt>
                <c:pt idx="4953">
                  <c:v>43686</c:v>
                </c:pt>
                <c:pt idx="4954">
                  <c:v>43687</c:v>
                </c:pt>
                <c:pt idx="4955">
                  <c:v>43688</c:v>
                </c:pt>
                <c:pt idx="4956">
                  <c:v>43689</c:v>
                </c:pt>
                <c:pt idx="4957">
                  <c:v>43690</c:v>
                </c:pt>
                <c:pt idx="4958">
                  <c:v>43691</c:v>
                </c:pt>
                <c:pt idx="4959">
                  <c:v>43692</c:v>
                </c:pt>
                <c:pt idx="4960">
                  <c:v>43693</c:v>
                </c:pt>
                <c:pt idx="4961">
                  <c:v>43694</c:v>
                </c:pt>
                <c:pt idx="4962">
                  <c:v>43695</c:v>
                </c:pt>
                <c:pt idx="4963">
                  <c:v>43696</c:v>
                </c:pt>
                <c:pt idx="4964">
                  <c:v>43697</c:v>
                </c:pt>
                <c:pt idx="4965">
                  <c:v>43698</c:v>
                </c:pt>
                <c:pt idx="4966">
                  <c:v>43699</c:v>
                </c:pt>
                <c:pt idx="4967">
                  <c:v>43700</c:v>
                </c:pt>
                <c:pt idx="4968">
                  <c:v>43701</c:v>
                </c:pt>
                <c:pt idx="4969">
                  <c:v>43702</c:v>
                </c:pt>
                <c:pt idx="4970">
                  <c:v>43703</c:v>
                </c:pt>
                <c:pt idx="4971">
                  <c:v>43704</c:v>
                </c:pt>
                <c:pt idx="4972">
                  <c:v>43705</c:v>
                </c:pt>
                <c:pt idx="4973">
                  <c:v>43706</c:v>
                </c:pt>
                <c:pt idx="4974">
                  <c:v>43707</c:v>
                </c:pt>
                <c:pt idx="4975">
                  <c:v>43708</c:v>
                </c:pt>
                <c:pt idx="4976">
                  <c:v>43709</c:v>
                </c:pt>
                <c:pt idx="4977">
                  <c:v>43710</c:v>
                </c:pt>
                <c:pt idx="4978">
                  <c:v>43711</c:v>
                </c:pt>
                <c:pt idx="4979">
                  <c:v>43712</c:v>
                </c:pt>
                <c:pt idx="4980">
                  <c:v>43713</c:v>
                </c:pt>
                <c:pt idx="4981">
                  <c:v>43714</c:v>
                </c:pt>
                <c:pt idx="4982">
                  <c:v>43715</c:v>
                </c:pt>
                <c:pt idx="4983">
                  <c:v>43716</c:v>
                </c:pt>
                <c:pt idx="4984">
                  <c:v>43717</c:v>
                </c:pt>
                <c:pt idx="4985">
                  <c:v>43718</c:v>
                </c:pt>
                <c:pt idx="4986">
                  <c:v>43719</c:v>
                </c:pt>
                <c:pt idx="4987">
                  <c:v>43720</c:v>
                </c:pt>
                <c:pt idx="4988">
                  <c:v>43721</c:v>
                </c:pt>
                <c:pt idx="4989">
                  <c:v>43722</c:v>
                </c:pt>
                <c:pt idx="4990">
                  <c:v>43723</c:v>
                </c:pt>
                <c:pt idx="4991">
                  <c:v>43724</c:v>
                </c:pt>
                <c:pt idx="4992">
                  <c:v>43725</c:v>
                </c:pt>
                <c:pt idx="4993">
                  <c:v>43726</c:v>
                </c:pt>
                <c:pt idx="4994">
                  <c:v>43727</c:v>
                </c:pt>
                <c:pt idx="4995">
                  <c:v>43728</c:v>
                </c:pt>
                <c:pt idx="4996">
                  <c:v>43729</c:v>
                </c:pt>
                <c:pt idx="4997">
                  <c:v>43730</c:v>
                </c:pt>
                <c:pt idx="4998">
                  <c:v>43731</c:v>
                </c:pt>
                <c:pt idx="4999">
                  <c:v>43732</c:v>
                </c:pt>
                <c:pt idx="5000">
                  <c:v>43733</c:v>
                </c:pt>
                <c:pt idx="5001">
                  <c:v>43734</c:v>
                </c:pt>
                <c:pt idx="5002">
                  <c:v>43735</c:v>
                </c:pt>
                <c:pt idx="5003">
                  <c:v>43736</c:v>
                </c:pt>
                <c:pt idx="5004">
                  <c:v>43737</c:v>
                </c:pt>
                <c:pt idx="5005">
                  <c:v>43738</c:v>
                </c:pt>
                <c:pt idx="5006">
                  <c:v>43739</c:v>
                </c:pt>
                <c:pt idx="5007">
                  <c:v>43740</c:v>
                </c:pt>
                <c:pt idx="5008">
                  <c:v>43741</c:v>
                </c:pt>
                <c:pt idx="5009">
                  <c:v>43742</c:v>
                </c:pt>
                <c:pt idx="5010">
                  <c:v>43743</c:v>
                </c:pt>
                <c:pt idx="5011">
                  <c:v>43744</c:v>
                </c:pt>
                <c:pt idx="5012">
                  <c:v>43745</c:v>
                </c:pt>
                <c:pt idx="5013">
                  <c:v>43746</c:v>
                </c:pt>
                <c:pt idx="5014">
                  <c:v>43747</c:v>
                </c:pt>
                <c:pt idx="5015">
                  <c:v>43748</c:v>
                </c:pt>
                <c:pt idx="5016">
                  <c:v>43749</c:v>
                </c:pt>
                <c:pt idx="5017">
                  <c:v>43750</c:v>
                </c:pt>
                <c:pt idx="5018">
                  <c:v>43751</c:v>
                </c:pt>
                <c:pt idx="5019">
                  <c:v>43752</c:v>
                </c:pt>
                <c:pt idx="5020">
                  <c:v>43753</c:v>
                </c:pt>
                <c:pt idx="5021">
                  <c:v>43754</c:v>
                </c:pt>
                <c:pt idx="5022">
                  <c:v>43755</c:v>
                </c:pt>
                <c:pt idx="5023">
                  <c:v>43756</c:v>
                </c:pt>
                <c:pt idx="5024">
                  <c:v>43757</c:v>
                </c:pt>
                <c:pt idx="5025">
                  <c:v>43758</c:v>
                </c:pt>
                <c:pt idx="5026">
                  <c:v>43759</c:v>
                </c:pt>
                <c:pt idx="5027">
                  <c:v>43760</c:v>
                </c:pt>
                <c:pt idx="5028">
                  <c:v>43761</c:v>
                </c:pt>
                <c:pt idx="5029">
                  <c:v>43762</c:v>
                </c:pt>
                <c:pt idx="5030">
                  <c:v>43763</c:v>
                </c:pt>
                <c:pt idx="5031">
                  <c:v>43764</c:v>
                </c:pt>
                <c:pt idx="5032">
                  <c:v>43765</c:v>
                </c:pt>
                <c:pt idx="5033">
                  <c:v>43766</c:v>
                </c:pt>
                <c:pt idx="5034">
                  <c:v>43767</c:v>
                </c:pt>
                <c:pt idx="5035">
                  <c:v>43768</c:v>
                </c:pt>
                <c:pt idx="5036">
                  <c:v>43769</c:v>
                </c:pt>
                <c:pt idx="5037">
                  <c:v>43770</c:v>
                </c:pt>
                <c:pt idx="5038">
                  <c:v>43771</c:v>
                </c:pt>
                <c:pt idx="5039">
                  <c:v>43772</c:v>
                </c:pt>
                <c:pt idx="5040">
                  <c:v>43773</c:v>
                </c:pt>
                <c:pt idx="5041">
                  <c:v>43774</c:v>
                </c:pt>
                <c:pt idx="5042">
                  <c:v>43775</c:v>
                </c:pt>
                <c:pt idx="5043">
                  <c:v>43776</c:v>
                </c:pt>
                <c:pt idx="5044">
                  <c:v>43777</c:v>
                </c:pt>
                <c:pt idx="5045">
                  <c:v>43778</c:v>
                </c:pt>
                <c:pt idx="5046">
                  <c:v>43779</c:v>
                </c:pt>
                <c:pt idx="5047">
                  <c:v>43780</c:v>
                </c:pt>
                <c:pt idx="5048">
                  <c:v>43781</c:v>
                </c:pt>
                <c:pt idx="5049">
                  <c:v>43782</c:v>
                </c:pt>
                <c:pt idx="5050">
                  <c:v>43783</c:v>
                </c:pt>
                <c:pt idx="5051">
                  <c:v>43784</c:v>
                </c:pt>
                <c:pt idx="5052">
                  <c:v>43785</c:v>
                </c:pt>
                <c:pt idx="5053">
                  <c:v>43786</c:v>
                </c:pt>
                <c:pt idx="5054">
                  <c:v>43787</c:v>
                </c:pt>
                <c:pt idx="5055">
                  <c:v>43788</c:v>
                </c:pt>
                <c:pt idx="5056">
                  <c:v>43789</c:v>
                </c:pt>
                <c:pt idx="5057">
                  <c:v>43790</c:v>
                </c:pt>
                <c:pt idx="5058">
                  <c:v>43791</c:v>
                </c:pt>
                <c:pt idx="5059">
                  <c:v>43792</c:v>
                </c:pt>
                <c:pt idx="5060">
                  <c:v>43793</c:v>
                </c:pt>
                <c:pt idx="5061">
                  <c:v>43794</c:v>
                </c:pt>
                <c:pt idx="5062">
                  <c:v>43795</c:v>
                </c:pt>
                <c:pt idx="5063">
                  <c:v>43796</c:v>
                </c:pt>
                <c:pt idx="5064">
                  <c:v>43797</c:v>
                </c:pt>
                <c:pt idx="5065">
                  <c:v>43798</c:v>
                </c:pt>
                <c:pt idx="5066">
                  <c:v>43799</c:v>
                </c:pt>
                <c:pt idx="5067">
                  <c:v>43800</c:v>
                </c:pt>
                <c:pt idx="5068">
                  <c:v>43801</c:v>
                </c:pt>
                <c:pt idx="5069">
                  <c:v>43802</c:v>
                </c:pt>
                <c:pt idx="5070">
                  <c:v>43803</c:v>
                </c:pt>
                <c:pt idx="5071">
                  <c:v>43804</c:v>
                </c:pt>
                <c:pt idx="5072">
                  <c:v>43805</c:v>
                </c:pt>
                <c:pt idx="5073">
                  <c:v>43806</c:v>
                </c:pt>
                <c:pt idx="5074">
                  <c:v>43807</c:v>
                </c:pt>
                <c:pt idx="5075">
                  <c:v>43808</c:v>
                </c:pt>
                <c:pt idx="5076">
                  <c:v>43809</c:v>
                </c:pt>
                <c:pt idx="5077">
                  <c:v>43810</c:v>
                </c:pt>
                <c:pt idx="5078">
                  <c:v>43811</c:v>
                </c:pt>
                <c:pt idx="5079">
                  <c:v>43812</c:v>
                </c:pt>
                <c:pt idx="5080">
                  <c:v>43813</c:v>
                </c:pt>
                <c:pt idx="5081">
                  <c:v>43814</c:v>
                </c:pt>
                <c:pt idx="5082">
                  <c:v>43815</c:v>
                </c:pt>
                <c:pt idx="5083">
                  <c:v>43816</c:v>
                </c:pt>
                <c:pt idx="5084">
                  <c:v>43817</c:v>
                </c:pt>
                <c:pt idx="5085">
                  <c:v>43818</c:v>
                </c:pt>
                <c:pt idx="5086">
                  <c:v>43819</c:v>
                </c:pt>
                <c:pt idx="5087">
                  <c:v>43820</c:v>
                </c:pt>
                <c:pt idx="5088">
                  <c:v>43821</c:v>
                </c:pt>
                <c:pt idx="5089">
                  <c:v>43822</c:v>
                </c:pt>
                <c:pt idx="5090">
                  <c:v>43823</c:v>
                </c:pt>
                <c:pt idx="5091">
                  <c:v>43824</c:v>
                </c:pt>
                <c:pt idx="5092">
                  <c:v>43825</c:v>
                </c:pt>
                <c:pt idx="5093">
                  <c:v>43826</c:v>
                </c:pt>
                <c:pt idx="5094">
                  <c:v>43827</c:v>
                </c:pt>
                <c:pt idx="5095">
                  <c:v>43828</c:v>
                </c:pt>
                <c:pt idx="5096">
                  <c:v>43829</c:v>
                </c:pt>
                <c:pt idx="5097">
                  <c:v>43830</c:v>
                </c:pt>
                <c:pt idx="5098">
                  <c:v>43831</c:v>
                </c:pt>
                <c:pt idx="5099">
                  <c:v>43832</c:v>
                </c:pt>
                <c:pt idx="5100">
                  <c:v>43833</c:v>
                </c:pt>
                <c:pt idx="5101">
                  <c:v>43834</c:v>
                </c:pt>
                <c:pt idx="5102">
                  <c:v>43835</c:v>
                </c:pt>
                <c:pt idx="5103">
                  <c:v>43836</c:v>
                </c:pt>
                <c:pt idx="5104">
                  <c:v>43837</c:v>
                </c:pt>
                <c:pt idx="5105">
                  <c:v>43838</c:v>
                </c:pt>
                <c:pt idx="5106">
                  <c:v>43839</c:v>
                </c:pt>
                <c:pt idx="5107">
                  <c:v>43840</c:v>
                </c:pt>
                <c:pt idx="5108">
                  <c:v>43841</c:v>
                </c:pt>
                <c:pt idx="5109">
                  <c:v>43842</c:v>
                </c:pt>
                <c:pt idx="5110">
                  <c:v>43843</c:v>
                </c:pt>
                <c:pt idx="5111">
                  <c:v>43844</c:v>
                </c:pt>
                <c:pt idx="5112">
                  <c:v>43845</c:v>
                </c:pt>
                <c:pt idx="5113">
                  <c:v>43846</c:v>
                </c:pt>
                <c:pt idx="5114">
                  <c:v>43847</c:v>
                </c:pt>
                <c:pt idx="5115">
                  <c:v>43848</c:v>
                </c:pt>
                <c:pt idx="5116">
                  <c:v>43849</c:v>
                </c:pt>
                <c:pt idx="5117">
                  <c:v>43850</c:v>
                </c:pt>
                <c:pt idx="5118">
                  <c:v>43851</c:v>
                </c:pt>
                <c:pt idx="5119">
                  <c:v>43852</c:v>
                </c:pt>
                <c:pt idx="5120">
                  <c:v>43853</c:v>
                </c:pt>
                <c:pt idx="5121">
                  <c:v>43854</c:v>
                </c:pt>
                <c:pt idx="5122">
                  <c:v>43855</c:v>
                </c:pt>
                <c:pt idx="5123">
                  <c:v>43856</c:v>
                </c:pt>
                <c:pt idx="5124">
                  <c:v>43857</c:v>
                </c:pt>
                <c:pt idx="5125">
                  <c:v>43858</c:v>
                </c:pt>
                <c:pt idx="5126">
                  <c:v>43859</c:v>
                </c:pt>
                <c:pt idx="5127">
                  <c:v>43860</c:v>
                </c:pt>
                <c:pt idx="5128">
                  <c:v>43861</c:v>
                </c:pt>
                <c:pt idx="5129">
                  <c:v>43862</c:v>
                </c:pt>
                <c:pt idx="5130">
                  <c:v>43863</c:v>
                </c:pt>
                <c:pt idx="5131">
                  <c:v>43864</c:v>
                </c:pt>
                <c:pt idx="5132">
                  <c:v>43865</c:v>
                </c:pt>
                <c:pt idx="5133">
                  <c:v>43866</c:v>
                </c:pt>
                <c:pt idx="5134">
                  <c:v>43867</c:v>
                </c:pt>
                <c:pt idx="5135">
                  <c:v>43868</c:v>
                </c:pt>
                <c:pt idx="5136">
                  <c:v>43869</c:v>
                </c:pt>
                <c:pt idx="5137">
                  <c:v>43870</c:v>
                </c:pt>
                <c:pt idx="5138">
                  <c:v>43871</c:v>
                </c:pt>
                <c:pt idx="5139">
                  <c:v>43872</c:v>
                </c:pt>
                <c:pt idx="5140">
                  <c:v>43873</c:v>
                </c:pt>
                <c:pt idx="5141">
                  <c:v>43874</c:v>
                </c:pt>
                <c:pt idx="5142">
                  <c:v>43875</c:v>
                </c:pt>
                <c:pt idx="5143">
                  <c:v>43876</c:v>
                </c:pt>
                <c:pt idx="5144">
                  <c:v>43877</c:v>
                </c:pt>
                <c:pt idx="5145">
                  <c:v>43878</c:v>
                </c:pt>
                <c:pt idx="5146">
                  <c:v>43879</c:v>
                </c:pt>
                <c:pt idx="5147">
                  <c:v>43880</c:v>
                </c:pt>
                <c:pt idx="5148">
                  <c:v>43881</c:v>
                </c:pt>
                <c:pt idx="5149">
                  <c:v>43882</c:v>
                </c:pt>
                <c:pt idx="5150">
                  <c:v>43883</c:v>
                </c:pt>
                <c:pt idx="5151">
                  <c:v>43884</c:v>
                </c:pt>
                <c:pt idx="5152">
                  <c:v>43885</c:v>
                </c:pt>
                <c:pt idx="5153">
                  <c:v>43886</c:v>
                </c:pt>
                <c:pt idx="5154">
                  <c:v>43887</c:v>
                </c:pt>
                <c:pt idx="5155">
                  <c:v>43888</c:v>
                </c:pt>
                <c:pt idx="5156">
                  <c:v>43889</c:v>
                </c:pt>
              </c:numCache>
            </c:numRef>
          </c:cat>
          <c:val>
            <c:numRef>
              <c:f>Eldiem_ERA_LAND_2001_2005.csv!$G$1813:$G$6969</c:f>
              <c:numCache>
                <c:formatCode>General</c:formatCode>
                <c:ptCount val="5157"/>
                <c:pt idx="0">
                  <c:v>177.85341686746025</c:v>
                </c:pt>
                <c:pt idx="1">
                  <c:v>148.7145400075392</c:v>
                </c:pt>
                <c:pt idx="2">
                  <c:v>123.7988979816144</c:v>
                </c:pt>
                <c:pt idx="3">
                  <c:v>103.42742479871524</c:v>
                </c:pt>
                <c:pt idx="4">
                  <c:v>87.215082088098598</c:v>
                </c:pt>
                <c:pt idx="5">
                  <c:v>74.431465844796591</c:v>
                </c:pt>
                <c:pt idx="6">
                  <c:v>64.287955873238403</c:v>
                </c:pt>
                <c:pt idx="7">
                  <c:v>56.099355524273463</c:v>
                </c:pt>
                <c:pt idx="8">
                  <c:v>49.339522143974165</c:v>
                </c:pt>
                <c:pt idx="9">
                  <c:v>43.63429872649386</c:v>
                </c:pt>
                <c:pt idx="10">
                  <c:v>38.729043423569401</c:v>
                </c:pt>
                <c:pt idx="11">
                  <c:v>34.453071827395732</c:v>
                </c:pt>
                <c:pt idx="12">
                  <c:v>30.690602368652101</c:v>
                </c:pt>
                <c:pt idx="13">
                  <c:v>27.360255998630223</c:v>
                </c:pt>
                <c:pt idx="14">
                  <c:v>24.401860122806827</c:v>
                </c:pt>
                <c:pt idx="15">
                  <c:v>21.768459819726953</c:v>
                </c:pt>
                <c:pt idx="16">
                  <c:v>19.42166532465582</c:v>
                </c:pt>
                <c:pt idx="17">
                  <c:v>17.32898782803132</c:v>
                </c:pt>
                <c:pt idx="18">
                  <c:v>15.462301211289844</c:v>
                </c:pt>
                <c:pt idx="19">
                  <c:v>13.796919941630158</c:v>
                </c:pt>
                <c:pt idx="20">
                  <c:v>12.311008548635877</c:v>
                </c:pt>
                <c:pt idx="21">
                  <c:v>10.985170426846743</c:v>
                </c:pt>
                <c:pt idx="22">
                  <c:v>9.8021369037965425</c:v>
                </c:pt>
                <c:pt idx="23">
                  <c:v>8.74651617992658</c:v>
                </c:pt>
                <c:pt idx="24">
                  <c:v>7.8045814592255383</c:v>
                </c:pt>
                <c:pt idx="25">
                  <c:v>6.9640873794046785</c:v>
                </c:pt>
                <c:pt idx="26">
                  <c:v>6.2141086385329789</c:v>
                </c:pt>
                <c:pt idx="27">
                  <c:v>5.5448970567188143</c:v>
                </c:pt>
                <c:pt idx="28">
                  <c:v>4.9477544836720622</c:v>
                </c:pt>
                <c:pt idx="29">
                  <c:v>4.4149195841876221</c:v>
                </c:pt>
                <c:pt idx="30">
                  <c:v>3.9394668955299474</c:v>
                </c:pt>
                <c:pt idx="31">
                  <c:v>3.5152167882850498</c:v>
                </c:pt>
                <c:pt idx="32">
                  <c:v>3.1366551370360609</c:v>
                </c:pt>
                <c:pt idx="33">
                  <c:v>2.7988616472340024</c:v>
                </c:pt>
                <c:pt idx="34">
                  <c:v>2.4974459028381775</c:v>
                </c:pt>
                <c:pt idx="35">
                  <c:v>2.2284903019693147</c:v>
                </c:pt>
                <c:pt idx="36">
                  <c:v>1.9884991382786161</c:v>
                </c:pt>
                <c:pt idx="37">
                  <c:v>1.7743531659859921</c:v>
                </c:pt>
                <c:pt idx="38">
                  <c:v>1.5832690579606437</c:v>
                </c:pt>
                <c:pt idx="39">
                  <c:v>1.4127632298711239</c:v>
                </c:pt>
                <c:pt idx="40">
                  <c:v>1.2606195602014501</c:v>
                </c:pt>
                <c:pt idx="41">
                  <c:v>1.124860586574264</c:v>
                </c:pt>
                <c:pt idx="42">
                  <c:v>1.0037218040080078</c:v>
                </c:pt>
                <c:pt idx="43">
                  <c:v>0.89562873105331209</c:v>
                </c:pt>
                <c:pt idx="44">
                  <c:v>0.79917644572905577</c:v>
                </c:pt>
                <c:pt idx="45">
                  <c:v>0.71311132527982801</c:v>
                </c:pt>
                <c:pt idx="46">
                  <c:v>0.6363147524201882</c:v>
                </c:pt>
                <c:pt idx="47">
                  <c:v>0.56778857629030932</c:v>
                </c:pt>
                <c:pt idx="48">
                  <c:v>0.50664213915420542</c:v>
                </c:pt>
                <c:pt idx="49">
                  <c:v>0.45208070022214025</c:v>
                </c:pt>
                <c:pt idx="50">
                  <c:v>0.40339510613777224</c:v>
                </c:pt>
                <c:pt idx="51">
                  <c:v>0.35995257387389773</c:v>
                </c:pt>
                <c:pt idx="52">
                  <c:v>0.3211884662389885</c:v>
                </c:pt>
                <c:pt idx="53">
                  <c:v>0.28754814043909621</c:v>
                </c:pt>
                <c:pt idx="54">
                  <c:v>0.38788020377868432</c:v>
                </c:pt>
                <c:pt idx="55">
                  <c:v>0.41988358686972554</c:v>
                </c:pt>
                <c:pt idx="56">
                  <c:v>0.52554811839270177</c:v>
                </c:pt>
                <c:pt idx="57">
                  <c:v>0.67795619814211194</c:v>
                </c:pt>
                <c:pt idx="58">
                  <c:v>0.73336717994098188</c:v>
                </c:pt>
                <c:pt idx="59">
                  <c:v>0.64785274700791806</c:v>
                </c:pt>
                <c:pt idx="60">
                  <c:v>0.49370716276626958</c:v>
                </c:pt>
                <c:pt idx="61">
                  <c:v>0.34460615053656596</c:v>
                </c:pt>
                <c:pt idx="62">
                  <c:v>0.23526006813389222</c:v>
                </c:pt>
                <c:pt idx="63">
                  <c:v>0.2297227504039536</c:v>
                </c:pt>
                <c:pt idx="64">
                  <c:v>0.36470701775114278</c:v>
                </c:pt>
                <c:pt idx="65">
                  <c:v>0.57263546641365681</c:v>
                </c:pt>
                <c:pt idx="66">
                  <c:v>0.73936037926374598</c:v>
                </c:pt>
                <c:pt idx="67">
                  <c:v>0.79382714072923788</c:v>
                </c:pt>
                <c:pt idx="68">
                  <c:v>0.73532908619349624</c:v>
                </c:pt>
                <c:pt idx="69">
                  <c:v>0.60997967017492816</c:v>
                </c:pt>
                <c:pt idx="70">
                  <c:v>15.285128840828577</c:v>
                </c:pt>
                <c:pt idx="71">
                  <c:v>41.610493074588717</c:v>
                </c:pt>
                <c:pt idx="72">
                  <c:v>64.718355892927178</c:v>
                </c:pt>
                <c:pt idx="73">
                  <c:v>73.68008712654597</c:v>
                </c:pt>
                <c:pt idx="74">
                  <c:v>68.135626570632581</c:v>
                </c:pt>
                <c:pt idx="75">
                  <c:v>55.259322189999601</c:v>
                </c:pt>
                <c:pt idx="76">
                  <c:v>41.212181424305932</c:v>
                </c:pt>
                <c:pt idx="77">
                  <c:v>29.284961844435418</c:v>
                </c:pt>
                <c:pt idx="78">
                  <c:v>27.969366507704159</c:v>
                </c:pt>
                <c:pt idx="79">
                  <c:v>54.373345945712508</c:v>
                </c:pt>
                <c:pt idx="80">
                  <c:v>94.006061541241195</c:v>
                </c:pt>
                <c:pt idx="81">
                  <c:v>120.62175951782456</c:v>
                </c:pt>
                <c:pt idx="82">
                  <c:v>122.57579336925959</c:v>
                </c:pt>
                <c:pt idx="83">
                  <c:v>104.87064705885719</c:v>
                </c:pt>
                <c:pt idx="84">
                  <c:v>78.761276910202795</c:v>
                </c:pt>
                <c:pt idx="85">
                  <c:v>53.492767011084723</c:v>
                </c:pt>
                <c:pt idx="86">
                  <c:v>33.538287417872873</c:v>
                </c:pt>
                <c:pt idx="87">
                  <c:v>19.923135820913274</c:v>
                </c:pt>
                <c:pt idx="88">
                  <c:v>12.99791961316212</c:v>
                </c:pt>
                <c:pt idx="89">
                  <c:v>14.351109053749981</c:v>
                </c:pt>
                <c:pt idx="90">
                  <c:v>14.392169877028323</c:v>
                </c:pt>
                <c:pt idx="91">
                  <c:v>21.583134012932035</c:v>
                </c:pt>
                <c:pt idx="92">
                  <c:v>29.156106141129353</c:v>
                </c:pt>
                <c:pt idx="93">
                  <c:v>28.921716526914174</c:v>
                </c:pt>
                <c:pt idx="94">
                  <c:v>23.605979875271391</c:v>
                </c:pt>
                <c:pt idx="95">
                  <c:v>29.394056647012086</c:v>
                </c:pt>
                <c:pt idx="96">
                  <c:v>41.231939249991306</c:v>
                </c:pt>
                <c:pt idx="97">
                  <c:v>46.175969795458016</c:v>
                </c:pt>
                <c:pt idx="98">
                  <c:v>42.525422633458987</c:v>
                </c:pt>
                <c:pt idx="99">
                  <c:v>33.729638087481185</c:v>
                </c:pt>
                <c:pt idx="100">
                  <c:v>23.797823108896264</c:v>
                </c:pt>
                <c:pt idx="101">
                  <c:v>19.340385462654126</c:v>
                </c:pt>
                <c:pt idx="102">
                  <c:v>31.056410932601096</c:v>
                </c:pt>
                <c:pt idx="103">
                  <c:v>174.40506958498079</c:v>
                </c:pt>
                <c:pt idx="104">
                  <c:v>314.3209450237008</c:v>
                </c:pt>
                <c:pt idx="105">
                  <c:v>512.56627756969806</c:v>
                </c:pt>
                <c:pt idx="106">
                  <c:v>587.09288542458421</c:v>
                </c:pt>
                <c:pt idx="107">
                  <c:v>602.43928269653998</c:v>
                </c:pt>
                <c:pt idx="108">
                  <c:v>630.30746879308185</c:v>
                </c:pt>
                <c:pt idx="109">
                  <c:v>666.17978826515423</c:v>
                </c:pt>
                <c:pt idx="110">
                  <c:v>766.67997732743413</c:v>
                </c:pt>
                <c:pt idx="111">
                  <c:v>904.66776762963593</c:v>
                </c:pt>
                <c:pt idx="112">
                  <c:v>934.4678464903858</c:v>
                </c:pt>
                <c:pt idx="113">
                  <c:v>831.98691553122001</c:v>
                </c:pt>
                <c:pt idx="114">
                  <c:v>672.67252419003592</c:v>
                </c:pt>
                <c:pt idx="115">
                  <c:v>526.84951624719133</c:v>
                </c:pt>
                <c:pt idx="116">
                  <c:v>429.90364336232273</c:v>
                </c:pt>
                <c:pt idx="117">
                  <c:v>372.93587026864623</c:v>
                </c:pt>
                <c:pt idx="118">
                  <c:v>323.75669401881174</c:v>
                </c:pt>
                <c:pt idx="119">
                  <c:v>267.93497260502932</c:v>
                </c:pt>
                <c:pt idx="120">
                  <c:v>211.02924496340219</c:v>
                </c:pt>
                <c:pt idx="121">
                  <c:v>162.2959294602546</c:v>
                </c:pt>
                <c:pt idx="122">
                  <c:v>129.0116660805306</c:v>
                </c:pt>
                <c:pt idx="123">
                  <c:v>112.04515626573242</c:v>
                </c:pt>
                <c:pt idx="124">
                  <c:v>101.174113048731</c:v>
                </c:pt>
                <c:pt idx="125">
                  <c:v>93.0000447519066</c:v>
                </c:pt>
                <c:pt idx="126">
                  <c:v>90.615763464233993</c:v>
                </c:pt>
                <c:pt idx="127">
                  <c:v>92.371433038442987</c:v>
                </c:pt>
                <c:pt idx="128">
                  <c:v>99.885078452384974</c:v>
                </c:pt>
                <c:pt idx="129">
                  <c:v>108.7406474576412</c:v>
                </c:pt>
                <c:pt idx="130">
                  <c:v>119.00390332062058</c:v>
                </c:pt>
                <c:pt idx="131">
                  <c:v>126.75968827988041</c:v>
                </c:pt>
                <c:pt idx="132">
                  <c:v>130.95383658637681</c:v>
                </c:pt>
                <c:pt idx="133">
                  <c:v>131.32305677812559</c:v>
                </c:pt>
                <c:pt idx="134">
                  <c:v>132.14910030453777</c:v>
                </c:pt>
                <c:pt idx="135">
                  <c:v>134.0213371251678</c:v>
                </c:pt>
                <c:pt idx="136">
                  <c:v>138.1859887575726</c:v>
                </c:pt>
                <c:pt idx="137">
                  <c:v>141.9121419410574</c:v>
                </c:pt>
                <c:pt idx="138">
                  <c:v>145.05903514705619</c:v>
                </c:pt>
                <c:pt idx="139">
                  <c:v>150.37292187084961</c:v>
                </c:pt>
                <c:pt idx="140">
                  <c:v>159.9555028319844</c:v>
                </c:pt>
                <c:pt idx="141">
                  <c:v>170.21955777778854</c:v>
                </c:pt>
                <c:pt idx="142">
                  <c:v>180.86799079097759</c:v>
                </c:pt>
                <c:pt idx="143">
                  <c:v>190.72222910914078</c:v>
                </c:pt>
                <c:pt idx="144">
                  <c:v>196.55863682423404</c:v>
                </c:pt>
                <c:pt idx="145">
                  <c:v>203.63313947792344</c:v>
                </c:pt>
                <c:pt idx="146">
                  <c:v>215.52279890600943</c:v>
                </c:pt>
                <c:pt idx="147">
                  <c:v>232.11583725332818</c:v>
                </c:pt>
                <c:pt idx="148">
                  <c:v>250.64108802703021</c:v>
                </c:pt>
                <c:pt idx="149">
                  <c:v>276.5033724991452</c:v>
                </c:pt>
                <c:pt idx="150">
                  <c:v>313.83871559326559</c:v>
                </c:pt>
                <c:pt idx="151">
                  <c:v>351.94436596920235</c:v>
                </c:pt>
                <c:pt idx="152">
                  <c:v>394.19705029504689</c:v>
                </c:pt>
                <c:pt idx="153">
                  <c:v>429.44209294049926</c:v>
                </c:pt>
                <c:pt idx="154">
                  <c:v>520.90458774214915</c:v>
                </c:pt>
                <c:pt idx="155">
                  <c:v>588.73597395751506</c:v>
                </c:pt>
                <c:pt idx="156">
                  <c:v>650.95816642803584</c:v>
                </c:pt>
                <c:pt idx="157">
                  <c:v>685.13602351827603</c:v>
                </c:pt>
                <c:pt idx="158">
                  <c:v>718.22500732981212</c:v>
                </c:pt>
                <c:pt idx="159">
                  <c:v>764.16132947482208</c:v>
                </c:pt>
                <c:pt idx="160">
                  <c:v>821.24576619403797</c:v>
                </c:pt>
                <c:pt idx="161">
                  <c:v>934.22137733583611</c:v>
                </c:pt>
                <c:pt idx="162">
                  <c:v>1063.968206205534</c:v>
                </c:pt>
                <c:pt idx="163">
                  <c:v>1157.2085890246203</c:v>
                </c:pt>
                <c:pt idx="164">
                  <c:v>1201.7477944702803</c:v>
                </c:pt>
                <c:pt idx="165">
                  <c:v>1213.8527280081357</c:v>
                </c:pt>
                <c:pt idx="166">
                  <c:v>1213.48159701552</c:v>
                </c:pt>
                <c:pt idx="167">
                  <c:v>1215.808539967968</c:v>
                </c:pt>
                <c:pt idx="168">
                  <c:v>1222.5608895289979</c:v>
                </c:pt>
                <c:pt idx="169">
                  <c:v>1232.8569886587959</c:v>
                </c:pt>
                <c:pt idx="170">
                  <c:v>1375.5322729536422</c:v>
                </c:pt>
                <c:pt idx="171">
                  <c:v>1646.79428718603</c:v>
                </c:pt>
                <c:pt idx="172">
                  <c:v>1875.5483958150237</c:v>
                </c:pt>
                <c:pt idx="173">
                  <c:v>2020.4259887475544</c:v>
                </c:pt>
                <c:pt idx="174">
                  <c:v>2082.9521619266038</c:v>
                </c:pt>
                <c:pt idx="175">
                  <c:v>2115.0084341341617</c:v>
                </c:pt>
                <c:pt idx="176">
                  <c:v>2123.6824753229994</c:v>
                </c:pt>
                <c:pt idx="177">
                  <c:v>2118.410582189706</c:v>
                </c:pt>
                <c:pt idx="178">
                  <c:v>2137.805809890102</c:v>
                </c:pt>
                <c:pt idx="179">
                  <c:v>2185.5740657451652</c:v>
                </c:pt>
                <c:pt idx="180">
                  <c:v>2263.8564099893279</c:v>
                </c:pt>
                <c:pt idx="181">
                  <c:v>2409.450200320734</c:v>
                </c:pt>
                <c:pt idx="182">
                  <c:v>2888.0251711109881</c:v>
                </c:pt>
                <c:pt idx="183">
                  <c:v>3857.550843203172</c:v>
                </c:pt>
                <c:pt idx="184">
                  <c:v>4711.7780698942433</c:v>
                </c:pt>
                <c:pt idx="185">
                  <c:v>5095.6183399248412</c:v>
                </c:pt>
                <c:pt idx="186">
                  <c:v>5214.6568970718372</c:v>
                </c:pt>
                <c:pt idx="187">
                  <c:v>5204.8444601535248</c:v>
                </c:pt>
                <c:pt idx="188">
                  <c:v>5137.1721667077263</c:v>
                </c:pt>
                <c:pt idx="189">
                  <c:v>5088.2099891395801</c:v>
                </c:pt>
                <c:pt idx="190">
                  <c:v>5321.1173999103785</c:v>
                </c:pt>
                <c:pt idx="191">
                  <c:v>6077.7484963137604</c:v>
                </c:pt>
                <c:pt idx="192">
                  <c:v>6860.3539609644604</c:v>
                </c:pt>
                <c:pt idx="193">
                  <c:v>7349.0756136942</c:v>
                </c:pt>
                <c:pt idx="194">
                  <c:v>7461.6015980763004</c:v>
                </c:pt>
                <c:pt idx="195">
                  <c:v>7278.2530948270814</c:v>
                </c:pt>
                <c:pt idx="196">
                  <c:v>7011.7689437236804</c:v>
                </c:pt>
                <c:pt idx="197">
                  <c:v>6717.0668422870804</c:v>
                </c:pt>
                <c:pt idx="198">
                  <c:v>6469.3539813908401</c:v>
                </c:pt>
                <c:pt idx="199">
                  <c:v>6403.8854409895803</c:v>
                </c:pt>
                <c:pt idx="200">
                  <c:v>6518.80065064068</c:v>
                </c:pt>
                <c:pt idx="201">
                  <c:v>6718.1868971542208</c:v>
                </c:pt>
                <c:pt idx="202">
                  <c:v>6894.2859119226596</c:v>
                </c:pt>
                <c:pt idx="203">
                  <c:v>6975.9179304717009</c:v>
                </c:pt>
                <c:pt idx="204">
                  <c:v>7152.1023683590802</c:v>
                </c:pt>
                <c:pt idx="205">
                  <c:v>7511.0875079690995</c:v>
                </c:pt>
                <c:pt idx="206">
                  <c:v>8007.8883987211193</c:v>
                </c:pt>
                <c:pt idx="207">
                  <c:v>8363.3091114488961</c:v>
                </c:pt>
                <c:pt idx="208">
                  <c:v>8762.68926926112</c:v>
                </c:pt>
                <c:pt idx="209">
                  <c:v>9093.4082160634152</c:v>
                </c:pt>
                <c:pt idx="210">
                  <c:v>9256.2974280932394</c:v>
                </c:pt>
                <c:pt idx="211">
                  <c:v>9309.2616146183373</c:v>
                </c:pt>
                <c:pt idx="212">
                  <c:v>9323.2459236850755</c:v>
                </c:pt>
                <c:pt idx="213">
                  <c:v>9290.6268473732998</c:v>
                </c:pt>
                <c:pt idx="214">
                  <c:v>9333.1529724736774</c:v>
                </c:pt>
                <c:pt idx="215">
                  <c:v>9530.6266632035986</c:v>
                </c:pt>
                <c:pt idx="216">
                  <c:v>9714.3950672971187</c:v>
                </c:pt>
                <c:pt idx="217">
                  <c:v>9814.490655252539</c:v>
                </c:pt>
                <c:pt idx="218">
                  <c:v>10009.287301963257</c:v>
                </c:pt>
                <c:pt idx="219">
                  <c:v>10132.833920548617</c:v>
                </c:pt>
                <c:pt idx="220">
                  <c:v>10188.35195489646</c:v>
                </c:pt>
                <c:pt idx="221">
                  <c:v>10156.225477396443</c:v>
                </c:pt>
                <c:pt idx="222">
                  <c:v>9955.9850622397771</c:v>
                </c:pt>
                <c:pt idx="223">
                  <c:v>9754.2532158824397</c:v>
                </c:pt>
                <c:pt idx="224">
                  <c:v>9711.348671325597</c:v>
                </c:pt>
                <c:pt idx="225">
                  <c:v>9800.9773989976784</c:v>
                </c:pt>
                <c:pt idx="226">
                  <c:v>9875.5354648897228</c:v>
                </c:pt>
                <c:pt idx="227">
                  <c:v>9965.1769324904362</c:v>
                </c:pt>
                <c:pt idx="228">
                  <c:v>10026.5302143633</c:v>
                </c:pt>
                <c:pt idx="229">
                  <c:v>10063.865128673157</c:v>
                </c:pt>
                <c:pt idx="230">
                  <c:v>10106.539208258162</c:v>
                </c:pt>
                <c:pt idx="231">
                  <c:v>10264.817870294281</c:v>
                </c:pt>
                <c:pt idx="232">
                  <c:v>10313.319885484738</c:v>
                </c:pt>
                <c:pt idx="233">
                  <c:v>10171.04988938484</c:v>
                </c:pt>
                <c:pt idx="234">
                  <c:v>9921.0972356640559</c:v>
                </c:pt>
                <c:pt idx="235">
                  <c:v>9609.3069746873953</c:v>
                </c:pt>
                <c:pt idx="236">
                  <c:v>9290.4121351859976</c:v>
                </c:pt>
                <c:pt idx="237">
                  <c:v>8921.9255850107402</c:v>
                </c:pt>
                <c:pt idx="238">
                  <c:v>8582.4753623344168</c:v>
                </c:pt>
                <c:pt idx="239">
                  <c:v>8304.6056122291175</c:v>
                </c:pt>
                <c:pt idx="240">
                  <c:v>8084.2036780263597</c:v>
                </c:pt>
                <c:pt idx="241">
                  <c:v>7764.171929921521</c:v>
                </c:pt>
                <c:pt idx="242">
                  <c:v>7416.6496895253613</c:v>
                </c:pt>
                <c:pt idx="243">
                  <c:v>7119.2448453313191</c:v>
                </c:pt>
                <c:pt idx="244">
                  <c:v>6858.5122286680225</c:v>
                </c:pt>
                <c:pt idx="245">
                  <c:v>6818.7807979552181</c:v>
                </c:pt>
                <c:pt idx="246">
                  <c:v>6948.1582365349213</c:v>
                </c:pt>
                <c:pt idx="247">
                  <c:v>7146.18125531646</c:v>
                </c:pt>
                <c:pt idx="248">
                  <c:v>7321.5878780036401</c:v>
                </c:pt>
                <c:pt idx="249">
                  <c:v>7399.9909673394595</c:v>
                </c:pt>
                <c:pt idx="250">
                  <c:v>7405.4811932756411</c:v>
                </c:pt>
                <c:pt idx="251">
                  <c:v>7310.5287872259596</c:v>
                </c:pt>
                <c:pt idx="252">
                  <c:v>7115.2461067448403</c:v>
                </c:pt>
                <c:pt idx="253">
                  <c:v>6856.1795864439009</c:v>
                </c:pt>
                <c:pt idx="254">
                  <c:v>6532.8611423116799</c:v>
                </c:pt>
                <c:pt idx="255">
                  <c:v>6208.7684015926206</c:v>
                </c:pt>
                <c:pt idx="256">
                  <c:v>5919.4127609475063</c:v>
                </c:pt>
                <c:pt idx="257">
                  <c:v>5657.5711697835313</c:v>
                </c:pt>
                <c:pt idx="258">
                  <c:v>5421.961567957519</c:v>
                </c:pt>
                <c:pt idx="259">
                  <c:v>5186.2336375339373</c:v>
                </c:pt>
                <c:pt idx="260">
                  <c:v>4917.2966392366507</c:v>
                </c:pt>
                <c:pt idx="261">
                  <c:v>4602.9919409740196</c:v>
                </c:pt>
                <c:pt idx="262">
                  <c:v>4257.4388960175238</c:v>
                </c:pt>
                <c:pt idx="263">
                  <c:v>3908.347332631321</c:v>
                </c:pt>
                <c:pt idx="264">
                  <c:v>3577.2189137869859</c:v>
                </c:pt>
                <c:pt idx="265">
                  <c:v>3273.9083063389985</c:v>
                </c:pt>
                <c:pt idx="266">
                  <c:v>2999.9615891570697</c:v>
                </c:pt>
                <c:pt idx="267">
                  <c:v>2753.4560364633903</c:v>
                </c:pt>
                <c:pt idx="268">
                  <c:v>2532.2694068245801</c:v>
                </c:pt>
                <c:pt idx="269">
                  <c:v>2332.5283229734623</c:v>
                </c:pt>
                <c:pt idx="270">
                  <c:v>2150.2090353280737</c:v>
                </c:pt>
                <c:pt idx="271">
                  <c:v>1980.764671249902</c:v>
                </c:pt>
                <c:pt idx="272">
                  <c:v>1822.5084582323818</c:v>
                </c:pt>
                <c:pt idx="273">
                  <c:v>1674.9786517030864</c:v>
                </c:pt>
                <c:pt idx="274">
                  <c:v>1538.068637271258</c:v>
                </c:pt>
                <c:pt idx="275">
                  <c:v>1411.900431164112</c:v>
                </c:pt>
                <c:pt idx="276">
                  <c:v>1297.0653992032801</c:v>
                </c:pt>
                <c:pt idx="277">
                  <c:v>1193.9848430828279</c:v>
                </c:pt>
                <c:pt idx="278">
                  <c:v>1100.5214159977079</c:v>
                </c:pt>
                <c:pt idx="279">
                  <c:v>1013.5491236212439</c:v>
                </c:pt>
                <c:pt idx="280">
                  <c:v>935.6722063784639</c:v>
                </c:pt>
                <c:pt idx="281">
                  <c:v>895.11944319042584</c:v>
                </c:pt>
                <c:pt idx="282">
                  <c:v>886.87798752132608</c:v>
                </c:pt>
                <c:pt idx="283">
                  <c:v>898.01487065365222</c:v>
                </c:pt>
                <c:pt idx="284">
                  <c:v>907.00795553529599</c:v>
                </c:pt>
                <c:pt idx="285">
                  <c:v>892.66294497211209</c:v>
                </c:pt>
                <c:pt idx="286">
                  <c:v>849.76618827155392</c:v>
                </c:pt>
                <c:pt idx="287">
                  <c:v>786.2114013412621</c:v>
                </c:pt>
                <c:pt idx="288">
                  <c:v>713.77608437422805</c:v>
                </c:pt>
                <c:pt idx="289">
                  <c:v>641.8669270961758</c:v>
                </c:pt>
                <c:pt idx="290">
                  <c:v>575.66448664157713</c:v>
                </c:pt>
                <c:pt idx="291">
                  <c:v>516.90819646962609</c:v>
                </c:pt>
                <c:pt idx="292">
                  <c:v>465.38053678173713</c:v>
                </c:pt>
                <c:pt idx="293">
                  <c:v>420.07625121282535</c:v>
                </c:pt>
                <c:pt idx="294">
                  <c:v>379.90789700604779</c:v>
                </c:pt>
                <c:pt idx="295">
                  <c:v>343.9859515475776</c:v>
                </c:pt>
                <c:pt idx="296">
                  <c:v>311.6501027983698</c:v>
                </c:pt>
                <c:pt idx="297">
                  <c:v>282.41407055828449</c:v>
                </c:pt>
                <c:pt idx="298">
                  <c:v>255.90907003438255</c:v>
                </c:pt>
                <c:pt idx="299">
                  <c:v>231.84575462650733</c:v>
                </c:pt>
                <c:pt idx="300">
                  <c:v>209.9911525382706</c:v>
                </c:pt>
                <c:pt idx="301">
                  <c:v>190.15097880565082</c:v>
                </c:pt>
                <c:pt idx="302">
                  <c:v>172.14937608260041</c:v>
                </c:pt>
                <c:pt idx="303">
                  <c:v>155.82151598485257</c:v>
                </c:pt>
                <c:pt idx="304">
                  <c:v>141.02026576641538</c:v>
                </c:pt>
                <c:pt idx="305">
                  <c:v>127.61179227528118</c:v>
                </c:pt>
                <c:pt idx="306">
                  <c:v>115.47720726146039</c:v>
                </c:pt>
                <c:pt idx="307">
                  <c:v>104.5028501715714</c:v>
                </c:pt>
                <c:pt idx="308">
                  <c:v>94.579391442440397</c:v>
                </c:pt>
                <c:pt idx="309">
                  <c:v>85.605212212900767</c:v>
                </c:pt>
                <c:pt idx="310">
                  <c:v>77.491190980312226</c:v>
                </c:pt>
                <c:pt idx="311">
                  <c:v>70.163056068687581</c:v>
                </c:pt>
                <c:pt idx="312">
                  <c:v>63.553400881285796</c:v>
                </c:pt>
                <c:pt idx="313">
                  <c:v>57.59761517206848</c:v>
                </c:pt>
                <c:pt idx="314">
                  <c:v>52.237641049223505</c:v>
                </c:pt>
                <c:pt idx="315">
                  <c:v>47.419796141378512</c:v>
                </c:pt>
                <c:pt idx="316">
                  <c:v>43.092312581224682</c:v>
                </c:pt>
                <c:pt idx="317">
                  <c:v>39.202237224990661</c:v>
                </c:pt>
                <c:pt idx="318">
                  <c:v>35.699103364524071</c:v>
                </c:pt>
                <c:pt idx="319">
                  <c:v>32.539085400168474</c:v>
                </c:pt>
                <c:pt idx="320">
                  <c:v>29.686473669691196</c:v>
                </c:pt>
                <c:pt idx="321">
                  <c:v>27.113150089010045</c:v>
                </c:pt>
                <c:pt idx="322">
                  <c:v>24.796348272817493</c:v>
                </c:pt>
                <c:pt idx="323">
                  <c:v>22.717264446653338</c:v>
                </c:pt>
                <c:pt idx="324">
                  <c:v>20.843926809013681</c:v>
                </c:pt>
                <c:pt idx="325">
                  <c:v>19.145645877791274</c:v>
                </c:pt>
                <c:pt idx="326">
                  <c:v>17.603390373095582</c:v>
                </c:pt>
                <c:pt idx="327">
                  <c:v>16.206701381487356</c:v>
                </c:pt>
                <c:pt idx="328">
                  <c:v>14.947123444653775</c:v>
                </c:pt>
                <c:pt idx="329">
                  <c:v>13.814059724062139</c:v>
                </c:pt>
                <c:pt idx="330">
                  <c:v>12.794083240910998</c:v>
                </c:pt>
                <c:pt idx="331">
                  <c:v>11.875115152353303</c:v>
                </c:pt>
                <c:pt idx="332">
                  <c:v>11.047559909800379</c:v>
                </c:pt>
                <c:pt idx="333">
                  <c:v>10.304489729485802</c:v>
                </c:pt>
                <c:pt idx="334">
                  <c:v>9.6401633072136566</c:v>
                </c:pt>
                <c:pt idx="335">
                  <c:v>9.0474691978615773</c:v>
                </c:pt>
                <c:pt idx="336">
                  <c:v>8.521686608529361</c:v>
                </c:pt>
                <c:pt idx="337">
                  <c:v>8.0577362913746438</c:v>
                </c:pt>
                <c:pt idx="338">
                  <c:v>7.6475855465207365</c:v>
                </c:pt>
                <c:pt idx="339">
                  <c:v>7.2820379939516409</c:v>
                </c:pt>
                <c:pt idx="340">
                  <c:v>6.9532775977287598</c:v>
                </c:pt>
                <c:pt idx="341">
                  <c:v>6.6561247656358189</c:v>
                </c:pt>
                <c:pt idx="342">
                  <c:v>6.3864240729954576</c:v>
                </c:pt>
                <c:pt idx="343">
                  <c:v>6.1407622452967798</c:v>
                </c:pt>
                <c:pt idx="344">
                  <c:v>5.9166929078059072</c:v>
                </c:pt>
                <c:pt idx="345">
                  <c:v>5.7127204014487143</c:v>
                </c:pt>
                <c:pt idx="346">
                  <c:v>5.5277208669900579</c:v>
                </c:pt>
                <c:pt idx="347">
                  <c:v>5.3602189938926932</c:v>
                </c:pt>
                <c:pt idx="348">
                  <c:v>5.2089559240767462</c:v>
                </c:pt>
                <c:pt idx="349">
                  <c:v>5.0725772780214822</c:v>
                </c:pt>
                <c:pt idx="350">
                  <c:v>4.9492259966339702</c:v>
                </c:pt>
                <c:pt idx="351">
                  <c:v>4.8363996653511379</c:v>
                </c:pt>
                <c:pt idx="352">
                  <c:v>4.7318191198882138</c:v>
                </c:pt>
                <c:pt idx="353">
                  <c:v>4.6343783220671639</c:v>
                </c:pt>
                <c:pt idx="354">
                  <c:v>4.5435531420984354</c:v>
                </c:pt>
                <c:pt idx="355">
                  <c:v>4.4586676297183567</c:v>
                </c:pt>
                <c:pt idx="356">
                  <c:v>4.3786824864636253</c:v>
                </c:pt>
                <c:pt idx="357">
                  <c:v>4.3026877466804976</c:v>
                </c:pt>
                <c:pt idx="358">
                  <c:v>4.2313554812257328</c:v>
                </c:pt>
                <c:pt idx="359">
                  <c:v>4.166169203540778</c:v>
                </c:pt>
                <c:pt idx="360">
                  <c:v>4.107405208173418</c:v>
                </c:pt>
                <c:pt idx="361">
                  <c:v>4.0547733523912619</c:v>
                </c:pt>
                <c:pt idx="362">
                  <c:v>4.0068421865558408</c:v>
                </c:pt>
                <c:pt idx="363">
                  <c:v>3.9603778237942797</c:v>
                </c:pt>
                <c:pt idx="364">
                  <c:v>3.9135150881130003</c:v>
                </c:pt>
                <c:pt idx="365">
                  <c:v>4.0999152221217532</c:v>
                </c:pt>
                <c:pt idx="366">
                  <c:v>4.31793238342068</c:v>
                </c:pt>
                <c:pt idx="367">
                  <c:v>4.4194531946103615</c:v>
                </c:pt>
                <c:pt idx="368">
                  <c:v>4.4045800067178948</c:v>
                </c:pt>
                <c:pt idx="369">
                  <c:v>4.3275148809251078</c:v>
                </c:pt>
                <c:pt idx="370">
                  <c:v>4.2591163853643073</c:v>
                </c:pt>
                <c:pt idx="371">
                  <c:v>4.2391034555366058</c:v>
                </c:pt>
                <c:pt idx="372">
                  <c:v>4.2611768074915064</c:v>
                </c:pt>
                <c:pt idx="373">
                  <c:v>4.295223557553312</c:v>
                </c:pt>
                <c:pt idx="374">
                  <c:v>4.3152341043607558</c:v>
                </c:pt>
                <c:pt idx="375">
                  <c:v>4.3112050503830464</c:v>
                </c:pt>
                <c:pt idx="376">
                  <c:v>4.285220268466686</c:v>
                </c:pt>
                <c:pt idx="377">
                  <c:v>4.2459202092780357</c:v>
                </c:pt>
                <c:pt idx="378">
                  <c:v>4.2020003653136166</c:v>
                </c:pt>
                <c:pt idx="379">
                  <c:v>4.1603341435891545</c:v>
                </c:pt>
                <c:pt idx="380">
                  <c:v>4.1247527918193301</c:v>
                </c:pt>
                <c:pt idx="381">
                  <c:v>4.0955463219171717</c:v>
                </c:pt>
                <c:pt idx="382">
                  <c:v>4.0715698516877765</c:v>
                </c:pt>
                <c:pt idx="383">
                  <c:v>4.0504149778715446</c:v>
                </c:pt>
                <c:pt idx="384">
                  <c:v>4.0302890448072306</c:v>
                </c:pt>
                <c:pt idx="385">
                  <c:v>4.0118003013930243</c:v>
                </c:pt>
                <c:pt idx="386">
                  <c:v>3.9960593127402713</c:v>
                </c:pt>
                <c:pt idx="387">
                  <c:v>3.9827286728726583</c:v>
                </c:pt>
                <c:pt idx="388">
                  <c:v>3.9689390346211559</c:v>
                </c:pt>
                <c:pt idx="389">
                  <c:v>3.9542349054543839</c:v>
                </c:pt>
                <c:pt idx="390">
                  <c:v>3.9398951341797588</c:v>
                </c:pt>
                <c:pt idx="391">
                  <c:v>3.9289068515154062</c:v>
                </c:pt>
                <c:pt idx="392">
                  <c:v>3.9228865467091141</c:v>
                </c:pt>
                <c:pt idx="393">
                  <c:v>3.9214301474645041</c:v>
                </c:pt>
                <c:pt idx="394">
                  <c:v>3.9231751676543705</c:v>
                </c:pt>
                <c:pt idx="395">
                  <c:v>3.927301616640396</c:v>
                </c:pt>
                <c:pt idx="396">
                  <c:v>3.9338803054195979</c:v>
                </c:pt>
                <c:pt idx="397">
                  <c:v>3.9415424475823619</c:v>
                </c:pt>
                <c:pt idx="398">
                  <c:v>3.9456142959784142</c:v>
                </c:pt>
                <c:pt idx="399">
                  <c:v>4.0247314969807189</c:v>
                </c:pt>
                <c:pt idx="400">
                  <c:v>6.9308762432160584</c:v>
                </c:pt>
                <c:pt idx="401">
                  <c:v>23.324679267775682</c:v>
                </c:pt>
                <c:pt idx="402">
                  <c:v>55.834072971093832</c:v>
                </c:pt>
                <c:pt idx="403">
                  <c:v>100.04070517292159</c:v>
                </c:pt>
                <c:pt idx="404">
                  <c:v>170.52012530349123</c:v>
                </c:pt>
                <c:pt idx="405">
                  <c:v>273.77558636559411</c:v>
                </c:pt>
                <c:pt idx="406">
                  <c:v>380.75091680509729</c:v>
                </c:pt>
                <c:pt idx="407">
                  <c:v>459.07518297283553</c:v>
                </c:pt>
                <c:pt idx="408">
                  <c:v>497.6407195237374</c:v>
                </c:pt>
                <c:pt idx="409">
                  <c:v>502.79791989217125</c:v>
                </c:pt>
                <c:pt idx="410">
                  <c:v>487.14657738802794</c:v>
                </c:pt>
                <c:pt idx="411">
                  <c:v>469.58621621597814</c:v>
                </c:pt>
                <c:pt idx="412">
                  <c:v>457.79578242627355</c:v>
                </c:pt>
                <c:pt idx="413">
                  <c:v>447.1487702586299</c:v>
                </c:pt>
                <c:pt idx="414">
                  <c:v>431.1957239065668</c:v>
                </c:pt>
                <c:pt idx="415">
                  <c:v>407.66259405517974</c:v>
                </c:pt>
                <c:pt idx="416">
                  <c:v>378.09919382696336</c:v>
                </c:pt>
                <c:pt idx="417">
                  <c:v>345.52099130985061</c:v>
                </c:pt>
                <c:pt idx="418">
                  <c:v>313.19512424280225</c:v>
                </c:pt>
                <c:pt idx="419">
                  <c:v>284.42460183922378</c:v>
                </c:pt>
                <c:pt idx="420">
                  <c:v>262.23697274294631</c:v>
                </c:pt>
                <c:pt idx="421">
                  <c:v>253.52944068541564</c:v>
                </c:pt>
                <c:pt idx="422">
                  <c:v>269.66748883452607</c:v>
                </c:pt>
                <c:pt idx="423">
                  <c:v>304.19789906623862</c:v>
                </c:pt>
                <c:pt idx="424">
                  <c:v>337.30478708365143</c:v>
                </c:pt>
                <c:pt idx="425">
                  <c:v>353.17479225876968</c:v>
                </c:pt>
                <c:pt idx="426">
                  <c:v>347.93096205649852</c:v>
                </c:pt>
                <c:pt idx="427">
                  <c:v>326.58224184948301</c:v>
                </c:pt>
                <c:pt idx="428">
                  <c:v>296.83642358801399</c:v>
                </c:pt>
                <c:pt idx="429">
                  <c:v>265.01424343982342</c:v>
                </c:pt>
                <c:pt idx="430">
                  <c:v>234.83366365171739</c:v>
                </c:pt>
                <c:pt idx="431">
                  <c:v>207.84567162218517</c:v>
                </c:pt>
                <c:pt idx="432">
                  <c:v>184.31237116251299</c:v>
                </c:pt>
                <c:pt idx="433">
                  <c:v>163.92059033837461</c:v>
                </c:pt>
                <c:pt idx="434">
                  <c:v>146.19693725477879</c:v>
                </c:pt>
                <c:pt idx="435">
                  <c:v>130.69308522955072</c:v>
                </c:pt>
                <c:pt idx="436">
                  <c:v>117.04187059105918</c:v>
                </c:pt>
                <c:pt idx="437">
                  <c:v>104.95856752696379</c:v>
                </c:pt>
                <c:pt idx="438">
                  <c:v>94.223548238672379</c:v>
                </c:pt>
                <c:pt idx="439">
                  <c:v>84.661406651709584</c:v>
                </c:pt>
                <c:pt idx="440">
                  <c:v>76.127922871190378</c:v>
                </c:pt>
                <c:pt idx="441">
                  <c:v>68.504619584620215</c:v>
                </c:pt>
                <c:pt idx="442">
                  <c:v>61.692474776537402</c:v>
                </c:pt>
                <c:pt idx="443">
                  <c:v>55.607126358170945</c:v>
                </c:pt>
                <c:pt idx="444">
                  <c:v>50.398828122080339</c:v>
                </c:pt>
                <c:pt idx="445">
                  <c:v>47.812664693708868</c:v>
                </c:pt>
                <c:pt idx="446">
                  <c:v>44.756506203886076</c:v>
                </c:pt>
                <c:pt idx="447">
                  <c:v>40.772435958185589</c:v>
                </c:pt>
                <c:pt idx="448">
                  <c:v>36.610244120007721</c:v>
                </c:pt>
                <c:pt idx="449">
                  <c:v>33.531101279274594</c:v>
                </c:pt>
                <c:pt idx="450">
                  <c:v>31.929800138530197</c:v>
                </c:pt>
                <c:pt idx="451">
                  <c:v>32.14814633991228</c:v>
                </c:pt>
                <c:pt idx="452">
                  <c:v>40.189673023068472</c:v>
                </c:pt>
                <c:pt idx="453">
                  <c:v>59.920993532987403</c:v>
                </c:pt>
                <c:pt idx="454">
                  <c:v>84.891484313992791</c:v>
                </c:pt>
                <c:pt idx="455">
                  <c:v>110.20754863508161</c:v>
                </c:pt>
                <c:pt idx="456">
                  <c:v>148.18291422699778</c:v>
                </c:pt>
                <c:pt idx="457">
                  <c:v>202.3641045487494</c:v>
                </c:pt>
                <c:pt idx="458">
                  <c:v>267.26733022494062</c:v>
                </c:pt>
                <c:pt idx="459">
                  <c:v>332.2195860981156</c:v>
                </c:pt>
                <c:pt idx="460">
                  <c:v>388.13135701940331</c:v>
                </c:pt>
                <c:pt idx="461">
                  <c:v>433.68345796911052</c:v>
                </c:pt>
                <c:pt idx="462">
                  <c:v>472.63936772411529</c:v>
                </c:pt>
                <c:pt idx="463">
                  <c:v>502.27669982017909</c:v>
                </c:pt>
                <c:pt idx="464">
                  <c:v>516.91284831645339</c:v>
                </c:pt>
                <c:pt idx="465">
                  <c:v>513.66990516964211</c:v>
                </c:pt>
                <c:pt idx="466">
                  <c:v>494.18859092021393</c:v>
                </c:pt>
                <c:pt idx="467">
                  <c:v>469.55014488008698</c:v>
                </c:pt>
                <c:pt idx="468">
                  <c:v>449.40859054121751</c:v>
                </c:pt>
                <c:pt idx="469">
                  <c:v>440.97409415154959</c:v>
                </c:pt>
                <c:pt idx="470">
                  <c:v>571.36476023762714</c:v>
                </c:pt>
                <c:pt idx="471">
                  <c:v>771.77179343176817</c:v>
                </c:pt>
                <c:pt idx="472">
                  <c:v>1003.9067445222721</c:v>
                </c:pt>
                <c:pt idx="473">
                  <c:v>1324.3685751747421</c:v>
                </c:pt>
                <c:pt idx="474">
                  <c:v>1764.4130296537139</c:v>
                </c:pt>
                <c:pt idx="475">
                  <c:v>2452.0139894770978</c:v>
                </c:pt>
                <c:pt idx="476">
                  <c:v>3106.5092813955839</c:v>
                </c:pt>
                <c:pt idx="477">
                  <c:v>3575.3567999619058</c:v>
                </c:pt>
                <c:pt idx="478">
                  <c:v>3995.9240361207771</c:v>
                </c:pt>
                <c:pt idx="479">
                  <c:v>4569.7827026116074</c:v>
                </c:pt>
                <c:pt idx="480">
                  <c:v>5388.4325286392632</c:v>
                </c:pt>
                <c:pt idx="481">
                  <c:v>6215.9109816150594</c:v>
                </c:pt>
                <c:pt idx="482">
                  <c:v>6751.1038843439392</c:v>
                </c:pt>
                <c:pt idx="483">
                  <c:v>6841.3182002764806</c:v>
                </c:pt>
                <c:pt idx="484">
                  <c:v>6487.2260288227808</c:v>
                </c:pt>
                <c:pt idx="485">
                  <c:v>5821.3470266748373</c:v>
                </c:pt>
                <c:pt idx="486">
                  <c:v>5025.8448161557626</c:v>
                </c:pt>
                <c:pt idx="487">
                  <c:v>4256.3472322968719</c:v>
                </c:pt>
                <c:pt idx="488">
                  <c:v>3604.8160665001146</c:v>
                </c:pt>
                <c:pt idx="489">
                  <c:v>3101.3925495403323</c:v>
                </c:pt>
                <c:pt idx="490">
                  <c:v>2719.9761955967042</c:v>
                </c:pt>
                <c:pt idx="491">
                  <c:v>2427.7487684228931</c:v>
                </c:pt>
                <c:pt idx="492">
                  <c:v>2202.8836847928296</c:v>
                </c:pt>
                <c:pt idx="493">
                  <c:v>2031.494475089034</c:v>
                </c:pt>
                <c:pt idx="494">
                  <c:v>1867.67778624075</c:v>
                </c:pt>
                <c:pt idx="495">
                  <c:v>1704.9282830748059</c:v>
                </c:pt>
                <c:pt idx="496">
                  <c:v>1546.8953974071301</c:v>
                </c:pt>
                <c:pt idx="497">
                  <c:v>1399.8382597377181</c:v>
                </c:pt>
                <c:pt idx="498">
                  <c:v>1283.0695015715039</c:v>
                </c:pt>
                <c:pt idx="499">
                  <c:v>1194.1249175786756</c:v>
                </c:pt>
                <c:pt idx="500">
                  <c:v>1114.8369235500179</c:v>
                </c:pt>
                <c:pt idx="501">
                  <c:v>1038.2216986405681</c:v>
                </c:pt>
                <c:pt idx="502">
                  <c:v>961.93052048819982</c:v>
                </c:pt>
                <c:pt idx="503">
                  <c:v>885.5112776186221</c:v>
                </c:pt>
                <c:pt idx="504">
                  <c:v>814.6129444401181</c:v>
                </c:pt>
                <c:pt idx="505">
                  <c:v>758.8675999145878</c:v>
                </c:pt>
                <c:pt idx="506">
                  <c:v>719.53874710679418</c:v>
                </c:pt>
                <c:pt idx="507">
                  <c:v>683.89178762757012</c:v>
                </c:pt>
                <c:pt idx="508">
                  <c:v>647.72812647076807</c:v>
                </c:pt>
                <c:pt idx="509">
                  <c:v>615.011883086544</c:v>
                </c:pt>
                <c:pt idx="510">
                  <c:v>583.8650929508766</c:v>
                </c:pt>
                <c:pt idx="511">
                  <c:v>550.94220223384832</c:v>
                </c:pt>
                <c:pt idx="512">
                  <c:v>515.6085929423059</c:v>
                </c:pt>
                <c:pt idx="513">
                  <c:v>482.04701882477644</c:v>
                </c:pt>
                <c:pt idx="514">
                  <c:v>456.20563280723457</c:v>
                </c:pt>
                <c:pt idx="515">
                  <c:v>442.08347912330277</c:v>
                </c:pt>
                <c:pt idx="516">
                  <c:v>429.74412673030025</c:v>
                </c:pt>
                <c:pt idx="517">
                  <c:v>443.49635732377317</c:v>
                </c:pt>
                <c:pt idx="518">
                  <c:v>518.73832488642722</c:v>
                </c:pt>
                <c:pt idx="519">
                  <c:v>711.97969729022384</c:v>
                </c:pt>
                <c:pt idx="520">
                  <c:v>1166.7996444820019</c:v>
                </c:pt>
                <c:pt idx="521">
                  <c:v>1780.2361425073498</c:v>
                </c:pt>
                <c:pt idx="522">
                  <c:v>2315.5357336376405</c:v>
                </c:pt>
                <c:pt idx="523">
                  <c:v>2613.9594918362282</c:v>
                </c:pt>
                <c:pt idx="524">
                  <c:v>2719.0294840626834</c:v>
                </c:pt>
                <c:pt idx="525">
                  <c:v>2739.7143421174501</c:v>
                </c:pt>
                <c:pt idx="526">
                  <c:v>2768.1595024185422</c:v>
                </c:pt>
                <c:pt idx="527">
                  <c:v>2899.3193699365083</c:v>
                </c:pt>
                <c:pt idx="528">
                  <c:v>3162.7592448586074</c:v>
                </c:pt>
                <c:pt idx="529">
                  <c:v>3555.7139898317278</c:v>
                </c:pt>
                <c:pt idx="530">
                  <c:v>3932.4013914230877</c:v>
                </c:pt>
                <c:pt idx="531">
                  <c:v>4203.7693903984909</c:v>
                </c:pt>
                <c:pt idx="532">
                  <c:v>4385.9018704247283</c:v>
                </c:pt>
                <c:pt idx="533">
                  <c:v>4527.8558852659926</c:v>
                </c:pt>
                <c:pt idx="534">
                  <c:v>4652.1906045581236</c:v>
                </c:pt>
                <c:pt idx="535">
                  <c:v>4761.5825231987528</c:v>
                </c:pt>
                <c:pt idx="536">
                  <c:v>4903.077454341239</c:v>
                </c:pt>
                <c:pt idx="537">
                  <c:v>5123.3084333384149</c:v>
                </c:pt>
                <c:pt idx="538">
                  <c:v>5411.9335062555892</c:v>
                </c:pt>
                <c:pt idx="539">
                  <c:v>5772.0651582837654</c:v>
                </c:pt>
                <c:pt idx="540">
                  <c:v>6201.6447530837404</c:v>
                </c:pt>
                <c:pt idx="541">
                  <c:v>6494.5610860587612</c:v>
                </c:pt>
                <c:pt idx="542">
                  <c:v>6658.7178701573403</c:v>
                </c:pt>
                <c:pt idx="543">
                  <c:v>6741.7749044005204</c:v>
                </c:pt>
                <c:pt idx="544">
                  <c:v>6776.6978641989008</c:v>
                </c:pt>
                <c:pt idx="545">
                  <c:v>6758.4505083251997</c:v>
                </c:pt>
                <c:pt idx="546">
                  <c:v>6692.527655405941</c:v>
                </c:pt>
                <c:pt idx="547">
                  <c:v>6666.22391746212</c:v>
                </c:pt>
                <c:pt idx="548">
                  <c:v>6783.6694871117406</c:v>
                </c:pt>
                <c:pt idx="549">
                  <c:v>7049.0078901712795</c:v>
                </c:pt>
                <c:pt idx="550">
                  <c:v>7269.2566495715419</c:v>
                </c:pt>
                <c:pt idx="551">
                  <c:v>7645.2069061060802</c:v>
                </c:pt>
                <c:pt idx="552">
                  <c:v>8170.482241475941</c:v>
                </c:pt>
                <c:pt idx="553">
                  <c:v>8604.0192268169412</c:v>
                </c:pt>
                <c:pt idx="554">
                  <c:v>8778.1096176701376</c:v>
                </c:pt>
                <c:pt idx="555">
                  <c:v>8835.4353776858952</c:v>
                </c:pt>
                <c:pt idx="556">
                  <c:v>9070.469323438736</c:v>
                </c:pt>
                <c:pt idx="557">
                  <c:v>9563.2243316138392</c:v>
                </c:pt>
                <c:pt idx="558">
                  <c:v>9832.6223772328212</c:v>
                </c:pt>
                <c:pt idx="559">
                  <c:v>9711.0646192171753</c:v>
                </c:pt>
                <c:pt idx="560">
                  <c:v>9382.9322177880604</c:v>
                </c:pt>
                <c:pt idx="561">
                  <c:v>9091.9469000235586</c:v>
                </c:pt>
                <c:pt idx="562">
                  <c:v>8983.1053033978151</c:v>
                </c:pt>
                <c:pt idx="563">
                  <c:v>9033.7186788724812</c:v>
                </c:pt>
                <c:pt idx="564">
                  <c:v>9094.3949956774759</c:v>
                </c:pt>
                <c:pt idx="565">
                  <c:v>9118.9020556327796</c:v>
                </c:pt>
                <c:pt idx="566">
                  <c:v>9078.068743119482</c:v>
                </c:pt>
                <c:pt idx="567">
                  <c:v>9043.1479147505379</c:v>
                </c:pt>
                <c:pt idx="568">
                  <c:v>9324.5663038624152</c:v>
                </c:pt>
                <c:pt idx="569">
                  <c:v>9933.9414787873793</c:v>
                </c:pt>
                <c:pt idx="570">
                  <c:v>10442.142386420222</c:v>
                </c:pt>
                <c:pt idx="571">
                  <c:v>10962.371681295897</c:v>
                </c:pt>
                <c:pt idx="572">
                  <c:v>11203.85302739916</c:v>
                </c:pt>
                <c:pt idx="573">
                  <c:v>11264.120699286537</c:v>
                </c:pt>
                <c:pt idx="574">
                  <c:v>11130.598735829823</c:v>
                </c:pt>
                <c:pt idx="575">
                  <c:v>10851.793223459703</c:v>
                </c:pt>
                <c:pt idx="576">
                  <c:v>10447.670040282419</c:v>
                </c:pt>
                <c:pt idx="577">
                  <c:v>9979.4626234224543</c:v>
                </c:pt>
                <c:pt idx="578">
                  <c:v>9594.4631338498784</c:v>
                </c:pt>
                <c:pt idx="579">
                  <c:v>9381.5632530527419</c:v>
                </c:pt>
                <c:pt idx="580">
                  <c:v>9414.9064090868378</c:v>
                </c:pt>
                <c:pt idx="581">
                  <c:v>9533.7486788715614</c:v>
                </c:pt>
                <c:pt idx="582">
                  <c:v>9609.2478671583613</c:v>
                </c:pt>
                <c:pt idx="583">
                  <c:v>9591.179168416802</c:v>
                </c:pt>
                <c:pt idx="584">
                  <c:v>9529.6337191252187</c:v>
                </c:pt>
                <c:pt idx="585">
                  <c:v>9484.994884468555</c:v>
                </c:pt>
                <c:pt idx="586">
                  <c:v>9423.0330281735423</c:v>
                </c:pt>
                <c:pt idx="587">
                  <c:v>9423.5675196787161</c:v>
                </c:pt>
                <c:pt idx="588">
                  <c:v>9589.6784668026012</c:v>
                </c:pt>
                <c:pt idx="589">
                  <c:v>9732.9091448156996</c:v>
                </c:pt>
                <c:pt idx="590">
                  <c:v>10174.074303602098</c:v>
                </c:pt>
                <c:pt idx="591">
                  <c:v>10479.025829577295</c:v>
                </c:pt>
                <c:pt idx="592">
                  <c:v>10627.572755504159</c:v>
                </c:pt>
                <c:pt idx="593">
                  <c:v>10719.783416767739</c:v>
                </c:pt>
                <c:pt idx="594">
                  <c:v>10636.5063026181</c:v>
                </c:pt>
                <c:pt idx="595">
                  <c:v>10464.670806437161</c:v>
                </c:pt>
                <c:pt idx="596">
                  <c:v>10509.17113202202</c:v>
                </c:pt>
                <c:pt idx="597">
                  <c:v>10540.92663680574</c:v>
                </c:pt>
                <c:pt idx="598">
                  <c:v>10432.212612832443</c:v>
                </c:pt>
                <c:pt idx="599">
                  <c:v>10091.396833882978</c:v>
                </c:pt>
                <c:pt idx="600">
                  <c:v>9715.339633815478</c:v>
                </c:pt>
                <c:pt idx="601">
                  <c:v>9493.2201683617222</c:v>
                </c:pt>
                <c:pt idx="602">
                  <c:v>9449.1869620546204</c:v>
                </c:pt>
                <c:pt idx="603">
                  <c:v>9475.177234456618</c:v>
                </c:pt>
                <c:pt idx="604">
                  <c:v>9484.5733610908792</c:v>
                </c:pt>
                <c:pt idx="605">
                  <c:v>9625.369843577455</c:v>
                </c:pt>
                <c:pt idx="606">
                  <c:v>9987.0343890831591</c:v>
                </c:pt>
                <c:pt idx="607">
                  <c:v>10222.644218541003</c:v>
                </c:pt>
                <c:pt idx="608">
                  <c:v>10092.245459924159</c:v>
                </c:pt>
                <c:pt idx="609">
                  <c:v>9678.3195517444201</c:v>
                </c:pt>
                <c:pt idx="610">
                  <c:v>9094.2420999454807</c:v>
                </c:pt>
                <c:pt idx="611">
                  <c:v>8588.0335073779188</c:v>
                </c:pt>
                <c:pt idx="612">
                  <c:v>8343.4110112909202</c:v>
                </c:pt>
                <c:pt idx="613">
                  <c:v>8381.943974053378</c:v>
                </c:pt>
                <c:pt idx="614">
                  <c:v>8509.9215236641758</c:v>
                </c:pt>
                <c:pt idx="615">
                  <c:v>8687.2914004765789</c:v>
                </c:pt>
                <c:pt idx="616">
                  <c:v>8675.9560671822601</c:v>
                </c:pt>
                <c:pt idx="617">
                  <c:v>8472.0524115776971</c:v>
                </c:pt>
                <c:pt idx="618">
                  <c:v>8149.5724016983804</c:v>
                </c:pt>
                <c:pt idx="619">
                  <c:v>7800.5475965832611</c:v>
                </c:pt>
                <c:pt idx="620">
                  <c:v>7425.1464562994406</c:v>
                </c:pt>
                <c:pt idx="621">
                  <c:v>7024.7127047187605</c:v>
                </c:pt>
                <c:pt idx="622">
                  <c:v>6611.3987130032401</c:v>
                </c:pt>
                <c:pt idx="623">
                  <c:v>6177.27899866398</c:v>
                </c:pt>
                <c:pt idx="624">
                  <c:v>5739.683543842938</c:v>
                </c:pt>
                <c:pt idx="625">
                  <c:v>5336.7759234852547</c:v>
                </c:pt>
                <c:pt idx="626">
                  <c:v>4968.7655420798765</c:v>
                </c:pt>
                <c:pt idx="627">
                  <c:v>4635.6967346372594</c:v>
                </c:pt>
                <c:pt idx="628">
                  <c:v>4331.1264725459951</c:v>
                </c:pt>
                <c:pt idx="629">
                  <c:v>4047.927813355956</c:v>
                </c:pt>
                <c:pt idx="630">
                  <c:v>3774.4249947755879</c:v>
                </c:pt>
                <c:pt idx="631">
                  <c:v>3507.9528177352386</c:v>
                </c:pt>
                <c:pt idx="632">
                  <c:v>3251.736927970152</c:v>
                </c:pt>
                <c:pt idx="633">
                  <c:v>3002.4178102405749</c:v>
                </c:pt>
                <c:pt idx="634">
                  <c:v>2763.5795776568943</c:v>
                </c:pt>
                <c:pt idx="635">
                  <c:v>2537.4311025856687</c:v>
                </c:pt>
                <c:pt idx="636">
                  <c:v>2322.6885049945017</c:v>
                </c:pt>
                <c:pt idx="637">
                  <c:v>2119.6600424966814</c:v>
                </c:pt>
                <c:pt idx="638">
                  <c:v>1930.3435641013918</c:v>
                </c:pt>
                <c:pt idx="639">
                  <c:v>1756.2684060971458</c:v>
                </c:pt>
                <c:pt idx="640">
                  <c:v>1597.680171827514</c:v>
                </c:pt>
                <c:pt idx="641">
                  <c:v>1453.770989331186</c:v>
                </c:pt>
                <c:pt idx="642">
                  <c:v>1323.2526042346678</c:v>
                </c:pt>
                <c:pt idx="643">
                  <c:v>1204.8390789973257</c:v>
                </c:pt>
                <c:pt idx="644">
                  <c:v>1097.2859227204801</c:v>
                </c:pt>
                <c:pt idx="645">
                  <c:v>999.41627064726595</c:v>
                </c:pt>
                <c:pt idx="646">
                  <c:v>910.21385549345382</c:v>
                </c:pt>
                <c:pt idx="647">
                  <c:v>828.81524117257788</c:v>
                </c:pt>
                <c:pt idx="648">
                  <c:v>754.51462257450601</c:v>
                </c:pt>
                <c:pt idx="649">
                  <c:v>686.71145251162216</c:v>
                </c:pt>
                <c:pt idx="650">
                  <c:v>624.83836922616604</c:v>
                </c:pt>
                <c:pt idx="651">
                  <c:v>568.38040253847362</c:v>
                </c:pt>
                <c:pt idx="652">
                  <c:v>516.85867217239615</c:v>
                </c:pt>
                <c:pt idx="653">
                  <c:v>469.8353973415679</c:v>
                </c:pt>
                <c:pt idx="654">
                  <c:v>426.9252106964646</c:v>
                </c:pt>
                <c:pt idx="655">
                  <c:v>387.78388760146498</c:v>
                </c:pt>
                <c:pt idx="656">
                  <c:v>352.10302637144639</c:v>
                </c:pt>
                <c:pt idx="657">
                  <c:v>319.58838473866564</c:v>
                </c:pt>
                <c:pt idx="658">
                  <c:v>289.96863851483459</c:v>
                </c:pt>
                <c:pt idx="659">
                  <c:v>262.99302422425671</c:v>
                </c:pt>
                <c:pt idx="660">
                  <c:v>238.42324228910758</c:v>
                </c:pt>
                <c:pt idx="661">
                  <c:v>216.05142461217483</c:v>
                </c:pt>
                <c:pt idx="662">
                  <c:v>195.70374738570601</c:v>
                </c:pt>
                <c:pt idx="663">
                  <c:v>177.2162960719248</c:v>
                </c:pt>
                <c:pt idx="664">
                  <c:v>160.43054576606099</c:v>
                </c:pt>
                <c:pt idx="665">
                  <c:v>145.20350783026137</c:v>
                </c:pt>
                <c:pt idx="666">
                  <c:v>131.400404825652</c:v>
                </c:pt>
                <c:pt idx="667">
                  <c:v>118.89331427067059</c:v>
                </c:pt>
                <c:pt idx="668">
                  <c:v>107.56373447793598</c:v>
                </c:pt>
                <c:pt idx="669">
                  <c:v>97.310058268536579</c:v>
                </c:pt>
                <c:pt idx="670">
                  <c:v>88.043537081287795</c:v>
                </c:pt>
                <c:pt idx="671">
                  <c:v>79.679464459999792</c:v>
                </c:pt>
                <c:pt idx="672">
                  <c:v>72.136137732467972</c:v>
                </c:pt>
                <c:pt idx="673">
                  <c:v>65.333912471693381</c:v>
                </c:pt>
                <c:pt idx="674">
                  <c:v>59.193895225615016</c:v>
                </c:pt>
                <c:pt idx="675">
                  <c:v>53.644905783125573</c:v>
                </c:pt>
                <c:pt idx="676">
                  <c:v>49.162275015472382</c:v>
                </c:pt>
                <c:pt idx="677">
                  <c:v>51.101526930368401</c:v>
                </c:pt>
                <c:pt idx="678">
                  <c:v>81.870414210637193</c:v>
                </c:pt>
                <c:pt idx="679">
                  <c:v>149.8218577047198</c:v>
                </c:pt>
                <c:pt idx="680">
                  <c:v>230.6680195533132</c:v>
                </c:pt>
                <c:pt idx="681">
                  <c:v>293.2241281075236</c:v>
                </c:pt>
                <c:pt idx="682">
                  <c:v>322.4434493316972</c:v>
                </c:pt>
                <c:pt idx="683">
                  <c:v>321.068586396846</c:v>
                </c:pt>
                <c:pt idx="684">
                  <c:v>300.09172108037933</c:v>
                </c:pt>
                <c:pt idx="685">
                  <c:v>270.4060665869153</c:v>
                </c:pt>
                <c:pt idx="686">
                  <c:v>239.342934911127</c:v>
                </c:pt>
                <c:pt idx="687">
                  <c:v>210.61045816192797</c:v>
                </c:pt>
                <c:pt idx="688">
                  <c:v>185.47394307380097</c:v>
                </c:pt>
                <c:pt idx="689">
                  <c:v>163.9378133344818</c:v>
                </c:pt>
                <c:pt idx="690">
                  <c:v>145.52451506807938</c:v>
                </c:pt>
                <c:pt idx="691">
                  <c:v>129.67611813534117</c:v>
                </c:pt>
                <c:pt idx="692">
                  <c:v>115.9070338430196</c:v>
                </c:pt>
                <c:pt idx="693">
                  <c:v>103.83759684509279</c:v>
                </c:pt>
                <c:pt idx="694">
                  <c:v>93.180163806941977</c:v>
                </c:pt>
                <c:pt idx="695">
                  <c:v>83.712723142144199</c:v>
                </c:pt>
                <c:pt idx="696">
                  <c:v>75.441348923670603</c:v>
                </c:pt>
                <c:pt idx="697">
                  <c:v>69.190885580465377</c:v>
                </c:pt>
                <c:pt idx="698">
                  <c:v>65.350562128082387</c:v>
                </c:pt>
                <c:pt idx="699">
                  <c:v>63.241070721022801</c:v>
                </c:pt>
                <c:pt idx="700">
                  <c:v>61.692725504406006</c:v>
                </c:pt>
                <c:pt idx="701">
                  <c:v>59.743732242346745</c:v>
                </c:pt>
                <c:pt idx="702">
                  <c:v>56.975079490370632</c:v>
                </c:pt>
                <c:pt idx="703">
                  <c:v>53.446232281430277</c:v>
                </c:pt>
                <c:pt idx="704">
                  <c:v>49.453090529436345</c:v>
                </c:pt>
                <c:pt idx="705">
                  <c:v>45.315749627631895</c:v>
                </c:pt>
                <c:pt idx="706">
                  <c:v>41.274225898145637</c:v>
                </c:pt>
                <c:pt idx="707">
                  <c:v>37.47123595874249</c:v>
                </c:pt>
                <c:pt idx="708">
                  <c:v>33.973282650650205</c:v>
                </c:pt>
                <c:pt idx="709">
                  <c:v>30.797608565631958</c:v>
                </c:pt>
                <c:pt idx="710">
                  <c:v>27.934150506516723</c:v>
                </c:pt>
                <c:pt idx="711">
                  <c:v>25.3600087906383</c:v>
                </c:pt>
                <c:pt idx="712">
                  <c:v>23.048182685885031</c:v>
                </c:pt>
                <c:pt idx="713">
                  <c:v>20.972964256037699</c:v>
                </c:pt>
                <c:pt idx="714">
                  <c:v>19.111637565133794</c:v>
                </c:pt>
                <c:pt idx="715">
                  <c:v>17.44287343008876</c:v>
                </c:pt>
                <c:pt idx="716">
                  <c:v>15.945932294451302</c:v>
                </c:pt>
                <c:pt idx="717">
                  <c:v>14.601570508187642</c:v>
                </c:pt>
                <c:pt idx="718">
                  <c:v>13.393649803235821</c:v>
                </c:pt>
                <c:pt idx="719">
                  <c:v>12.31084478820936</c:v>
                </c:pt>
                <c:pt idx="720">
                  <c:v>11.344840056481859</c:v>
                </c:pt>
                <c:pt idx="721">
                  <c:v>10.48739696553678</c:v>
                </c:pt>
                <c:pt idx="722">
                  <c:v>9.7285725597521999</c:v>
                </c:pt>
                <c:pt idx="723">
                  <c:v>9.0568296954823797</c:v>
                </c:pt>
                <c:pt idx="724">
                  <c:v>8.4616625206987202</c:v>
                </c:pt>
                <c:pt idx="725">
                  <c:v>7.9852563656634592</c:v>
                </c:pt>
                <c:pt idx="726">
                  <c:v>7.66840912437174</c:v>
                </c:pt>
                <c:pt idx="727">
                  <c:v>8.2984530886317582</c:v>
                </c:pt>
                <c:pt idx="728">
                  <c:v>11.98929754172682</c:v>
                </c:pt>
                <c:pt idx="729">
                  <c:v>17.618559078753957</c:v>
                </c:pt>
                <c:pt idx="730">
                  <c:v>22.612478992512901</c:v>
                </c:pt>
                <c:pt idx="731">
                  <c:v>25.616406868670524</c:v>
                </c:pt>
                <c:pt idx="732">
                  <c:v>26.407147236830458</c:v>
                </c:pt>
                <c:pt idx="733">
                  <c:v>25.495045031517179</c:v>
                </c:pt>
                <c:pt idx="734">
                  <c:v>23.645613075416158</c:v>
                </c:pt>
                <c:pt idx="735">
                  <c:v>21.583692475560348</c:v>
                </c:pt>
                <c:pt idx="736">
                  <c:v>19.724314081817578</c:v>
                </c:pt>
                <c:pt idx="737">
                  <c:v>18.337987483449364</c:v>
                </c:pt>
                <c:pt idx="738">
                  <c:v>17.886333845613233</c:v>
                </c:pt>
                <c:pt idx="739">
                  <c:v>18.992931004991696</c:v>
                </c:pt>
                <c:pt idx="740">
                  <c:v>20.928420072674875</c:v>
                </c:pt>
                <c:pt idx="741">
                  <c:v>22.496531532109969</c:v>
                </c:pt>
                <c:pt idx="742">
                  <c:v>23.037881812915138</c:v>
                </c:pt>
                <c:pt idx="743">
                  <c:v>22.553317870456379</c:v>
                </c:pt>
                <c:pt idx="744">
                  <c:v>21.373609238826479</c:v>
                </c:pt>
                <c:pt idx="745">
                  <c:v>19.858344399521989</c:v>
                </c:pt>
                <c:pt idx="746">
                  <c:v>18.263107324388336</c:v>
                </c:pt>
                <c:pt idx="747">
                  <c:v>16.730222480783876</c:v>
                </c:pt>
                <c:pt idx="748">
                  <c:v>15.321483392678944</c:v>
                </c:pt>
                <c:pt idx="749">
                  <c:v>14.053264583202839</c:v>
                </c:pt>
                <c:pt idx="750">
                  <c:v>12.921537930524462</c:v>
                </c:pt>
                <c:pt idx="751">
                  <c:v>11.915476743065222</c:v>
                </c:pt>
                <c:pt idx="752">
                  <c:v>11.022441357564782</c:v>
                </c:pt>
                <c:pt idx="753">
                  <c:v>10.22991203999022</c:v>
                </c:pt>
                <c:pt idx="754">
                  <c:v>9.5261256064971569</c:v>
                </c:pt>
                <c:pt idx="755">
                  <c:v>8.9013490218346778</c:v>
                </c:pt>
                <c:pt idx="756">
                  <c:v>8.3471593302363001</c:v>
                </c:pt>
                <c:pt idx="757">
                  <c:v>7.85678258789856</c:v>
                </c:pt>
                <c:pt idx="758">
                  <c:v>7.4249252406871786</c:v>
                </c:pt>
                <c:pt idx="759">
                  <c:v>7.04663656932264</c:v>
                </c:pt>
                <c:pt idx="760">
                  <c:v>6.7166546198106598</c:v>
                </c:pt>
                <c:pt idx="761">
                  <c:v>6.427338358136458</c:v>
                </c:pt>
                <c:pt idx="762">
                  <c:v>6.1717338302014797</c:v>
                </c:pt>
                <c:pt idx="763">
                  <c:v>5.9446169621868528</c:v>
                </c:pt>
                <c:pt idx="764">
                  <c:v>5.7429474388031991</c:v>
                </c:pt>
                <c:pt idx="765">
                  <c:v>5.5629008271546656</c:v>
                </c:pt>
                <c:pt idx="766">
                  <c:v>5.4039295140776993</c:v>
                </c:pt>
                <c:pt idx="767">
                  <c:v>5.3757569805136809</c:v>
                </c:pt>
                <c:pt idx="768">
                  <c:v>6.8156232423156595</c:v>
                </c:pt>
                <c:pt idx="769">
                  <c:v>9.580874694748859</c:v>
                </c:pt>
                <c:pt idx="770">
                  <c:v>10.975072051944901</c:v>
                </c:pt>
                <c:pt idx="771">
                  <c:v>10.637150636141158</c:v>
                </c:pt>
                <c:pt idx="772">
                  <c:v>9.467887153256159</c:v>
                </c:pt>
                <c:pt idx="773">
                  <c:v>8.2574427762270624</c:v>
                </c:pt>
                <c:pt idx="774">
                  <c:v>7.8836006872103406</c:v>
                </c:pt>
                <c:pt idx="775">
                  <c:v>10.907930833936563</c:v>
                </c:pt>
                <c:pt idx="776">
                  <c:v>18.700992346760515</c:v>
                </c:pt>
                <c:pt idx="777">
                  <c:v>28.571669663806503</c:v>
                </c:pt>
                <c:pt idx="778">
                  <c:v>37.08900160695498</c:v>
                </c:pt>
                <c:pt idx="779">
                  <c:v>48.348265389685366</c:v>
                </c:pt>
                <c:pt idx="780">
                  <c:v>82.488980832005367</c:v>
                </c:pt>
                <c:pt idx="781">
                  <c:v>138.14041064606639</c:v>
                </c:pt>
                <c:pt idx="782">
                  <c:v>195.681285247365</c:v>
                </c:pt>
                <c:pt idx="783">
                  <c:v>239.42239863867366</c:v>
                </c:pt>
                <c:pt idx="784">
                  <c:v>274.65167979253016</c:v>
                </c:pt>
                <c:pt idx="785">
                  <c:v>307.3182078022823</c:v>
                </c:pt>
                <c:pt idx="786">
                  <c:v>333.66915266214954</c:v>
                </c:pt>
                <c:pt idx="787">
                  <c:v>362.01228580815416</c:v>
                </c:pt>
                <c:pt idx="788">
                  <c:v>393.58123134528944</c:v>
                </c:pt>
                <c:pt idx="789">
                  <c:v>421.63430173911729</c:v>
                </c:pt>
                <c:pt idx="790">
                  <c:v>439.18727496736915</c:v>
                </c:pt>
                <c:pt idx="791">
                  <c:v>441.79830872974617</c:v>
                </c:pt>
                <c:pt idx="792">
                  <c:v>429.1515720228324</c:v>
                </c:pt>
                <c:pt idx="793">
                  <c:v>404.581050325815</c:v>
                </c:pt>
                <c:pt idx="794">
                  <c:v>373.05453435358618</c:v>
                </c:pt>
                <c:pt idx="795">
                  <c:v>340.0800734325083</c:v>
                </c:pt>
                <c:pt idx="796">
                  <c:v>314.71659013660854</c:v>
                </c:pt>
                <c:pt idx="797">
                  <c:v>316.66035854312821</c:v>
                </c:pt>
                <c:pt idx="798">
                  <c:v>350.11931831403297</c:v>
                </c:pt>
                <c:pt idx="799">
                  <c:v>393.76858942559215</c:v>
                </c:pt>
                <c:pt idx="800">
                  <c:v>423.05226326937003</c:v>
                </c:pt>
                <c:pt idx="801">
                  <c:v>427.22415450762765</c:v>
                </c:pt>
                <c:pt idx="802">
                  <c:v>409.10234047208456</c:v>
                </c:pt>
                <c:pt idx="803">
                  <c:v>377.38848775847629</c:v>
                </c:pt>
                <c:pt idx="804">
                  <c:v>341.45475523952877</c:v>
                </c:pt>
                <c:pt idx="805">
                  <c:v>315.68693455027613</c:v>
                </c:pt>
                <c:pt idx="806">
                  <c:v>306.62694981761877</c:v>
                </c:pt>
                <c:pt idx="807">
                  <c:v>308.80700742659639</c:v>
                </c:pt>
                <c:pt idx="808">
                  <c:v>319.11946282726387</c:v>
                </c:pt>
                <c:pt idx="809">
                  <c:v>337.96043999172713</c:v>
                </c:pt>
                <c:pt idx="810">
                  <c:v>374.17355627104195</c:v>
                </c:pt>
                <c:pt idx="811">
                  <c:v>425.80995180630123</c:v>
                </c:pt>
                <c:pt idx="812">
                  <c:v>493.65608780620079</c:v>
                </c:pt>
                <c:pt idx="813">
                  <c:v>567.99008544673745</c:v>
                </c:pt>
                <c:pt idx="814">
                  <c:v>642.19763863789206</c:v>
                </c:pt>
                <c:pt idx="815">
                  <c:v>739.85305663786801</c:v>
                </c:pt>
                <c:pt idx="816">
                  <c:v>948.5696189901779</c:v>
                </c:pt>
                <c:pt idx="817">
                  <c:v>1213.2452634415504</c:v>
                </c:pt>
                <c:pt idx="818">
                  <c:v>1504.696889177088</c:v>
                </c:pt>
                <c:pt idx="819">
                  <c:v>1771.0396748561939</c:v>
                </c:pt>
                <c:pt idx="820">
                  <c:v>1977.4712242191476</c:v>
                </c:pt>
                <c:pt idx="821">
                  <c:v>2122.8733785500881</c:v>
                </c:pt>
                <c:pt idx="822">
                  <c:v>2210.8725309810607</c:v>
                </c:pt>
                <c:pt idx="823">
                  <c:v>2253.9888914793714</c:v>
                </c:pt>
                <c:pt idx="824">
                  <c:v>2266.3811130661984</c:v>
                </c:pt>
                <c:pt idx="825">
                  <c:v>2265.3282460748278</c:v>
                </c:pt>
                <c:pt idx="826">
                  <c:v>2256.3095870172956</c:v>
                </c:pt>
                <c:pt idx="827">
                  <c:v>2227.9153685728206</c:v>
                </c:pt>
                <c:pt idx="828">
                  <c:v>2186.7800773914419</c:v>
                </c:pt>
                <c:pt idx="829">
                  <c:v>2136.4967202669177</c:v>
                </c:pt>
                <c:pt idx="830">
                  <c:v>2076.1494866693038</c:v>
                </c:pt>
                <c:pt idx="831">
                  <c:v>2025.6352926367317</c:v>
                </c:pt>
                <c:pt idx="832">
                  <c:v>1970.9028369485759</c:v>
                </c:pt>
                <c:pt idx="833">
                  <c:v>1915.9177241171039</c:v>
                </c:pt>
                <c:pt idx="834">
                  <c:v>1889.8553852972998</c:v>
                </c:pt>
                <c:pt idx="835">
                  <c:v>1936.2690102148376</c:v>
                </c:pt>
                <c:pt idx="836">
                  <c:v>2126.6126226925562</c:v>
                </c:pt>
                <c:pt idx="837">
                  <c:v>2405.3785858628457</c:v>
                </c:pt>
                <c:pt idx="838">
                  <c:v>2622.4601635090562</c:v>
                </c:pt>
                <c:pt idx="839">
                  <c:v>2679.8767806087963</c:v>
                </c:pt>
                <c:pt idx="840">
                  <c:v>2582.0598955152241</c:v>
                </c:pt>
                <c:pt idx="841">
                  <c:v>2392.4786242037881</c:v>
                </c:pt>
                <c:pt idx="842">
                  <c:v>2178.4889797854239</c:v>
                </c:pt>
                <c:pt idx="843">
                  <c:v>2053.6192196552643</c:v>
                </c:pt>
                <c:pt idx="844">
                  <c:v>2223.778486462817</c:v>
                </c:pt>
                <c:pt idx="845">
                  <c:v>2727.5905739538844</c:v>
                </c:pt>
                <c:pt idx="846">
                  <c:v>3056.7532933585076</c:v>
                </c:pt>
                <c:pt idx="847">
                  <c:v>3391.224074257098</c:v>
                </c:pt>
                <c:pt idx="848">
                  <c:v>3733.7480302288195</c:v>
                </c:pt>
                <c:pt idx="849">
                  <c:v>3981.9933482999163</c:v>
                </c:pt>
                <c:pt idx="850">
                  <c:v>4174.7213985238031</c:v>
                </c:pt>
                <c:pt idx="851">
                  <c:v>4380.7091207433659</c:v>
                </c:pt>
                <c:pt idx="852">
                  <c:v>4685.802028389001</c:v>
                </c:pt>
                <c:pt idx="853">
                  <c:v>5026.1037272897038</c:v>
                </c:pt>
                <c:pt idx="854">
                  <c:v>5529.7445945316795</c:v>
                </c:pt>
                <c:pt idx="855">
                  <c:v>5999.5321340188393</c:v>
                </c:pt>
                <c:pt idx="856">
                  <c:v>6374.8075078155607</c:v>
                </c:pt>
                <c:pt idx="857">
                  <c:v>6699.2542304674816</c:v>
                </c:pt>
                <c:pt idx="858">
                  <c:v>7052.2741704141599</c:v>
                </c:pt>
                <c:pt idx="859">
                  <c:v>7232.0508793478393</c:v>
                </c:pt>
                <c:pt idx="860">
                  <c:v>7155.9506156995203</c:v>
                </c:pt>
                <c:pt idx="861">
                  <c:v>6871.2209089409998</c:v>
                </c:pt>
                <c:pt idx="862">
                  <c:v>6474.73501182786</c:v>
                </c:pt>
                <c:pt idx="863">
                  <c:v>6056.4481135483784</c:v>
                </c:pt>
                <c:pt idx="864">
                  <c:v>5651.7055231931408</c:v>
                </c:pt>
                <c:pt idx="865">
                  <c:v>5224.1022975674823</c:v>
                </c:pt>
                <c:pt idx="866">
                  <c:v>4776.7215197362257</c:v>
                </c:pt>
                <c:pt idx="867">
                  <c:v>4345.4523429941455</c:v>
                </c:pt>
                <c:pt idx="868">
                  <c:v>3963.730095519737</c:v>
                </c:pt>
                <c:pt idx="869">
                  <c:v>3615.8533486141082</c:v>
                </c:pt>
                <c:pt idx="870">
                  <c:v>3297.3362311149363</c:v>
                </c:pt>
                <c:pt idx="871">
                  <c:v>3023.7273379506719</c:v>
                </c:pt>
                <c:pt idx="872">
                  <c:v>2786.1630328518486</c:v>
                </c:pt>
                <c:pt idx="873">
                  <c:v>2572.8388781981043</c:v>
                </c:pt>
                <c:pt idx="874">
                  <c:v>2392.9088212014299</c:v>
                </c:pt>
                <c:pt idx="875">
                  <c:v>2225.516546143152</c:v>
                </c:pt>
                <c:pt idx="876">
                  <c:v>2052.5608041188807</c:v>
                </c:pt>
                <c:pt idx="877">
                  <c:v>1879.0544301319915</c:v>
                </c:pt>
                <c:pt idx="878">
                  <c:v>1715.4326956544101</c:v>
                </c:pt>
                <c:pt idx="879">
                  <c:v>1575.0315520110059</c:v>
                </c:pt>
                <c:pt idx="880">
                  <c:v>1463.6371545651718</c:v>
                </c:pt>
                <c:pt idx="881">
                  <c:v>1365.7032465375296</c:v>
                </c:pt>
                <c:pt idx="882">
                  <c:v>1274.2777081825382</c:v>
                </c:pt>
                <c:pt idx="883">
                  <c:v>1197.4189251404043</c:v>
                </c:pt>
                <c:pt idx="884">
                  <c:v>1152.1853264781357</c:v>
                </c:pt>
                <c:pt idx="885">
                  <c:v>1134.8772218199356</c:v>
                </c:pt>
                <c:pt idx="886">
                  <c:v>1143.7217770854961</c:v>
                </c:pt>
                <c:pt idx="887">
                  <c:v>1187.4721035994978</c:v>
                </c:pt>
                <c:pt idx="888">
                  <c:v>1275.6850475454778</c:v>
                </c:pt>
                <c:pt idx="889">
                  <c:v>1403.702473523196</c:v>
                </c:pt>
                <c:pt idx="890">
                  <c:v>1568.5337236152959</c:v>
                </c:pt>
                <c:pt idx="891">
                  <c:v>1762.5321351452101</c:v>
                </c:pt>
                <c:pt idx="892">
                  <c:v>1965.4316984936102</c:v>
                </c:pt>
                <c:pt idx="893">
                  <c:v>2162.2594455828958</c:v>
                </c:pt>
                <c:pt idx="894">
                  <c:v>2373.5684324921517</c:v>
                </c:pt>
                <c:pt idx="895">
                  <c:v>2596.4503427808067</c:v>
                </c:pt>
                <c:pt idx="896">
                  <c:v>2800.3915099301353</c:v>
                </c:pt>
                <c:pt idx="897">
                  <c:v>2963.0825250040016</c:v>
                </c:pt>
                <c:pt idx="898">
                  <c:v>3082.1521765015868</c:v>
                </c:pt>
                <c:pt idx="899">
                  <c:v>3169.8822769973822</c:v>
                </c:pt>
                <c:pt idx="900">
                  <c:v>3209.5833524683685</c:v>
                </c:pt>
                <c:pt idx="901">
                  <c:v>3209.3908696324502</c:v>
                </c:pt>
                <c:pt idx="902">
                  <c:v>3186.6155979242944</c:v>
                </c:pt>
                <c:pt idx="903">
                  <c:v>3166.8818302896962</c:v>
                </c:pt>
                <c:pt idx="904">
                  <c:v>3209.714140622556</c:v>
                </c:pt>
                <c:pt idx="905">
                  <c:v>3362.9019448408621</c:v>
                </c:pt>
                <c:pt idx="906">
                  <c:v>3595.7434749532372</c:v>
                </c:pt>
                <c:pt idx="907">
                  <c:v>3829.1503300647541</c:v>
                </c:pt>
                <c:pt idx="908">
                  <c:v>4016.558611405464</c:v>
                </c:pt>
                <c:pt idx="909">
                  <c:v>4165.7302689289618</c:v>
                </c:pt>
                <c:pt idx="910">
                  <c:v>4272.4864795803969</c:v>
                </c:pt>
                <c:pt idx="911">
                  <c:v>4332.7689976293659</c:v>
                </c:pt>
                <c:pt idx="912">
                  <c:v>4346.5467770402265</c:v>
                </c:pt>
                <c:pt idx="913">
                  <c:v>4359.86247875342</c:v>
                </c:pt>
                <c:pt idx="914">
                  <c:v>4371.6704668237089</c:v>
                </c:pt>
                <c:pt idx="915">
                  <c:v>4337.0943073914113</c:v>
                </c:pt>
                <c:pt idx="916">
                  <c:v>4257.767682315246</c:v>
                </c:pt>
                <c:pt idx="917">
                  <c:v>4187.9278267461114</c:v>
                </c:pt>
                <c:pt idx="918">
                  <c:v>4205.2878254539446</c:v>
                </c:pt>
                <c:pt idx="919">
                  <c:v>4346.4661665949934</c:v>
                </c:pt>
                <c:pt idx="920">
                  <c:v>4638.6560691720024</c:v>
                </c:pt>
                <c:pt idx="921">
                  <c:v>5084.3866770008044</c:v>
                </c:pt>
                <c:pt idx="922">
                  <c:v>5541.2567763890338</c:v>
                </c:pt>
                <c:pt idx="923">
                  <c:v>5927.2548331271582</c:v>
                </c:pt>
                <c:pt idx="924">
                  <c:v>6219.3609149446793</c:v>
                </c:pt>
                <c:pt idx="925">
                  <c:v>6430.981848646079</c:v>
                </c:pt>
                <c:pt idx="926">
                  <c:v>6563.9959028644798</c:v>
                </c:pt>
                <c:pt idx="927">
                  <c:v>7060.4420525420992</c:v>
                </c:pt>
                <c:pt idx="928">
                  <c:v>7752.2911453400393</c:v>
                </c:pt>
                <c:pt idx="929">
                  <c:v>8264.8412119472978</c:v>
                </c:pt>
                <c:pt idx="930">
                  <c:v>8729.8529800008582</c:v>
                </c:pt>
                <c:pt idx="931">
                  <c:v>8963.4310929442181</c:v>
                </c:pt>
                <c:pt idx="932">
                  <c:v>8906.5708899618585</c:v>
                </c:pt>
                <c:pt idx="933">
                  <c:v>8680.7456107473572</c:v>
                </c:pt>
                <c:pt idx="934">
                  <c:v>8488.6718153727597</c:v>
                </c:pt>
                <c:pt idx="935">
                  <c:v>8492.3915553055795</c:v>
                </c:pt>
                <c:pt idx="936">
                  <c:v>8616.3239061134991</c:v>
                </c:pt>
                <c:pt idx="937">
                  <c:v>8911.4051037430763</c:v>
                </c:pt>
                <c:pt idx="938">
                  <c:v>9315.6348078854389</c:v>
                </c:pt>
                <c:pt idx="939">
                  <c:v>9829.4862648813578</c:v>
                </c:pt>
                <c:pt idx="940">
                  <c:v>10495.842663530519</c:v>
                </c:pt>
                <c:pt idx="941">
                  <c:v>11312.833542809884</c:v>
                </c:pt>
                <c:pt idx="942">
                  <c:v>12123.7411007232</c:v>
                </c:pt>
                <c:pt idx="943">
                  <c:v>12947.137714157279</c:v>
                </c:pt>
                <c:pt idx="944">
                  <c:v>13911.285982027917</c:v>
                </c:pt>
                <c:pt idx="945">
                  <c:v>15249.105679020058</c:v>
                </c:pt>
                <c:pt idx="946">
                  <c:v>16601.867587179717</c:v>
                </c:pt>
                <c:pt idx="947">
                  <c:v>17270.855596618498</c:v>
                </c:pt>
                <c:pt idx="948">
                  <c:v>17092.659426681894</c:v>
                </c:pt>
                <c:pt idx="949">
                  <c:v>16136.493012778199</c:v>
                </c:pt>
                <c:pt idx="950">
                  <c:v>14839.878223513499</c:v>
                </c:pt>
                <c:pt idx="951">
                  <c:v>13590.434692584779</c:v>
                </c:pt>
                <c:pt idx="952">
                  <c:v>12656.848475702882</c:v>
                </c:pt>
                <c:pt idx="953">
                  <c:v>12085.740706721401</c:v>
                </c:pt>
                <c:pt idx="954">
                  <c:v>11746.08422127312</c:v>
                </c:pt>
                <c:pt idx="955">
                  <c:v>11688.798903716523</c:v>
                </c:pt>
                <c:pt idx="956">
                  <c:v>11796.509226839282</c:v>
                </c:pt>
                <c:pt idx="957">
                  <c:v>11825.74682341404</c:v>
                </c:pt>
                <c:pt idx="958">
                  <c:v>11747.916884042937</c:v>
                </c:pt>
                <c:pt idx="959">
                  <c:v>11602.789361635079</c:v>
                </c:pt>
                <c:pt idx="960">
                  <c:v>11335.099580643897</c:v>
                </c:pt>
                <c:pt idx="961">
                  <c:v>10978.244548979763</c:v>
                </c:pt>
                <c:pt idx="962">
                  <c:v>10684.381368003837</c:v>
                </c:pt>
                <c:pt idx="963">
                  <c:v>10510.607708137324</c:v>
                </c:pt>
                <c:pt idx="964">
                  <c:v>10365.352739015398</c:v>
                </c:pt>
                <c:pt idx="965">
                  <c:v>10256.12501614314</c:v>
                </c:pt>
                <c:pt idx="966">
                  <c:v>10253.479753112042</c:v>
                </c:pt>
                <c:pt idx="967">
                  <c:v>10298.229068387162</c:v>
                </c:pt>
                <c:pt idx="968">
                  <c:v>10360.934691931921</c:v>
                </c:pt>
                <c:pt idx="969">
                  <c:v>10374.08761868802</c:v>
                </c:pt>
                <c:pt idx="970">
                  <c:v>10335.49900436952</c:v>
                </c:pt>
                <c:pt idx="971">
                  <c:v>10187.251204122962</c:v>
                </c:pt>
                <c:pt idx="972">
                  <c:v>9868.4517616629564</c:v>
                </c:pt>
                <c:pt idx="973">
                  <c:v>9373.8808593649173</c:v>
                </c:pt>
                <c:pt idx="974">
                  <c:v>8797.4262901335605</c:v>
                </c:pt>
                <c:pt idx="975">
                  <c:v>8275.8577421262598</c:v>
                </c:pt>
                <c:pt idx="976">
                  <c:v>7847.5013511373199</c:v>
                </c:pt>
                <c:pt idx="977">
                  <c:v>7570.8223141677609</c:v>
                </c:pt>
                <c:pt idx="978">
                  <c:v>7427.2101795033013</c:v>
                </c:pt>
                <c:pt idx="979">
                  <c:v>7371.5590284492609</c:v>
                </c:pt>
                <c:pt idx="980">
                  <c:v>7338.14355081342</c:v>
                </c:pt>
                <c:pt idx="981">
                  <c:v>7295.2338025829995</c:v>
                </c:pt>
                <c:pt idx="982">
                  <c:v>7259.773303870199</c:v>
                </c:pt>
                <c:pt idx="983">
                  <c:v>7300.0718112152399</c:v>
                </c:pt>
                <c:pt idx="984">
                  <c:v>7440.7693497754799</c:v>
                </c:pt>
                <c:pt idx="985">
                  <c:v>7615.4109648272997</c:v>
                </c:pt>
                <c:pt idx="986">
                  <c:v>7633.7542719583207</c:v>
                </c:pt>
                <c:pt idx="987">
                  <c:v>7477.1170865721606</c:v>
                </c:pt>
                <c:pt idx="988">
                  <c:v>7248.5858303079604</c:v>
                </c:pt>
                <c:pt idx="989">
                  <c:v>6963.3113510437206</c:v>
                </c:pt>
                <c:pt idx="990">
                  <c:v>6629.5208396586013</c:v>
                </c:pt>
                <c:pt idx="991">
                  <c:v>6273.5888147538608</c:v>
                </c:pt>
                <c:pt idx="992">
                  <c:v>5916.3327776308797</c:v>
                </c:pt>
                <c:pt idx="993">
                  <c:v>5550.1348419821697</c:v>
                </c:pt>
                <c:pt idx="994">
                  <c:v>5169.3853981320763</c:v>
                </c:pt>
                <c:pt idx="995">
                  <c:v>4784.7743866415331</c:v>
                </c:pt>
                <c:pt idx="996">
                  <c:v>4408.6675122642064</c:v>
                </c:pt>
                <c:pt idx="997">
                  <c:v>4054.2309695021099</c:v>
                </c:pt>
                <c:pt idx="998">
                  <c:v>3727.9826648597632</c:v>
                </c:pt>
                <c:pt idx="999">
                  <c:v>3422.4680741353377</c:v>
                </c:pt>
                <c:pt idx="1000">
                  <c:v>3137.5975003184103</c:v>
                </c:pt>
                <c:pt idx="1001">
                  <c:v>2875.1341369021989</c:v>
                </c:pt>
                <c:pt idx="1002">
                  <c:v>2634.5728942660439</c:v>
                </c:pt>
                <c:pt idx="1003">
                  <c:v>2413.5190670870761</c:v>
                </c:pt>
                <c:pt idx="1004">
                  <c:v>2209.6189680735479</c:v>
                </c:pt>
                <c:pt idx="1005">
                  <c:v>2021.4336665817182</c:v>
                </c:pt>
                <c:pt idx="1006">
                  <c:v>1848.1474647417301</c:v>
                </c:pt>
                <c:pt idx="1007">
                  <c:v>1689.0652419292981</c:v>
                </c:pt>
                <c:pt idx="1008">
                  <c:v>1543.388354739654</c:v>
                </c:pt>
                <c:pt idx="1009">
                  <c:v>1410.1541904880255</c:v>
                </c:pt>
                <c:pt idx="1010">
                  <c:v>1288.3857498359816</c:v>
                </c:pt>
                <c:pt idx="1011">
                  <c:v>1177.7928438773097</c:v>
                </c:pt>
                <c:pt idx="1012">
                  <c:v>1079.4115566464161</c:v>
                </c:pt>
                <c:pt idx="1013">
                  <c:v>990.34636314436182</c:v>
                </c:pt>
                <c:pt idx="1014">
                  <c:v>907.62628265056208</c:v>
                </c:pt>
                <c:pt idx="1015">
                  <c:v>830.1802412485622</c:v>
                </c:pt>
                <c:pt idx="1016">
                  <c:v>758.10845256861023</c:v>
                </c:pt>
                <c:pt idx="1017">
                  <c:v>691.66671087737404</c:v>
                </c:pt>
                <c:pt idx="1018">
                  <c:v>630.81284612651996</c:v>
                </c:pt>
                <c:pt idx="1019">
                  <c:v>575.24848329294412</c:v>
                </c:pt>
                <c:pt idx="1020">
                  <c:v>524.56599977565713</c:v>
                </c:pt>
                <c:pt idx="1021">
                  <c:v>478.28766316573626</c:v>
                </c:pt>
                <c:pt idx="1022">
                  <c:v>442.57030515124075</c:v>
                </c:pt>
                <c:pt idx="1023">
                  <c:v>432.16570708026472</c:v>
                </c:pt>
                <c:pt idx="1024">
                  <c:v>434.88867184956177</c:v>
                </c:pt>
                <c:pt idx="1025">
                  <c:v>425.60463465601265</c:v>
                </c:pt>
                <c:pt idx="1026">
                  <c:v>406.82427023236085</c:v>
                </c:pt>
                <c:pt idx="1027">
                  <c:v>380.62415310246666</c:v>
                </c:pt>
                <c:pt idx="1028">
                  <c:v>349.18089261464763</c:v>
                </c:pt>
                <c:pt idx="1029">
                  <c:v>315.96617190940731</c:v>
                </c:pt>
                <c:pt idx="1030">
                  <c:v>284.09199812576935</c:v>
                </c:pt>
                <c:pt idx="1031">
                  <c:v>255.18708408442859</c:v>
                </c:pt>
                <c:pt idx="1032">
                  <c:v>229.54891524048</c:v>
                </c:pt>
                <c:pt idx="1033">
                  <c:v>206.81897857134598</c:v>
                </c:pt>
                <c:pt idx="1034">
                  <c:v>186.5173256507442</c:v>
                </c:pt>
                <c:pt idx="1035">
                  <c:v>168.26329861506719</c:v>
                </c:pt>
                <c:pt idx="1036">
                  <c:v>151.79547794290082</c:v>
                </c:pt>
                <c:pt idx="1037">
                  <c:v>136.9938811156758</c:v>
                </c:pt>
                <c:pt idx="1038">
                  <c:v>123.9170708971578</c:v>
                </c:pt>
                <c:pt idx="1039">
                  <c:v>112.20746816265779</c:v>
                </c:pt>
                <c:pt idx="1040">
                  <c:v>101.53343889898078</c:v>
                </c:pt>
                <c:pt idx="1041">
                  <c:v>91.955918668570192</c:v>
                </c:pt>
                <c:pt idx="1042">
                  <c:v>83.42129096222159</c:v>
                </c:pt>
                <c:pt idx="1043">
                  <c:v>75.718458937492784</c:v>
                </c:pt>
                <c:pt idx="1044">
                  <c:v>68.670113616499762</c:v>
                </c:pt>
                <c:pt idx="1045">
                  <c:v>62.198079615506401</c:v>
                </c:pt>
                <c:pt idx="1046">
                  <c:v>56.283046766731978</c:v>
                </c:pt>
                <c:pt idx="1047">
                  <c:v>50.915001481882904</c:v>
                </c:pt>
                <c:pt idx="1048">
                  <c:v>46.071144202670631</c:v>
                </c:pt>
                <c:pt idx="1049">
                  <c:v>41.717623102613203</c:v>
                </c:pt>
                <c:pt idx="1050">
                  <c:v>37.817611791217239</c:v>
                </c:pt>
                <c:pt idx="1051">
                  <c:v>34.334522671045072</c:v>
                </c:pt>
                <c:pt idx="1052">
                  <c:v>31.232091225464877</c:v>
                </c:pt>
                <c:pt idx="1053">
                  <c:v>28.473363346384975</c:v>
                </c:pt>
                <c:pt idx="1054">
                  <c:v>26.01790372389253</c:v>
                </c:pt>
                <c:pt idx="1055">
                  <c:v>23.824416677544356</c:v>
                </c:pt>
                <c:pt idx="1056">
                  <c:v>21.856470392923438</c:v>
                </c:pt>
                <c:pt idx="1057">
                  <c:v>20.087038143226678</c:v>
                </c:pt>
                <c:pt idx="1058">
                  <c:v>18.497158502765217</c:v>
                </c:pt>
                <c:pt idx="1059">
                  <c:v>17.072263947371756</c:v>
                </c:pt>
                <c:pt idx="1060">
                  <c:v>15.797445055391043</c:v>
                </c:pt>
                <c:pt idx="1061">
                  <c:v>14.655950804880002</c:v>
                </c:pt>
                <c:pt idx="1062">
                  <c:v>13.630415821753378</c:v>
                </c:pt>
                <c:pt idx="1063">
                  <c:v>12.705596457106203</c:v>
                </c:pt>
                <c:pt idx="1064">
                  <c:v>11.870163544705742</c:v>
                </c:pt>
                <c:pt idx="1065">
                  <c:v>11.115656735201222</c:v>
                </c:pt>
                <c:pt idx="1066">
                  <c:v>10.434791284986</c:v>
                </c:pt>
                <c:pt idx="1067">
                  <c:v>9.8206944920068224</c:v>
                </c:pt>
                <c:pt idx="1068">
                  <c:v>9.26606807735328</c:v>
                </c:pt>
                <c:pt idx="1069">
                  <c:v>8.7636733189566591</c:v>
                </c:pt>
                <c:pt idx="1070">
                  <c:v>8.3081112514826394</c:v>
                </c:pt>
                <c:pt idx="1071">
                  <c:v>7.8956488895380801</c:v>
                </c:pt>
                <c:pt idx="1072">
                  <c:v>7.5234224274790797</c:v>
                </c:pt>
                <c:pt idx="1073">
                  <c:v>7.1887729921188015</c:v>
                </c:pt>
                <c:pt idx="1074">
                  <c:v>6.889894137848759</c:v>
                </c:pt>
                <c:pt idx="1075">
                  <c:v>6.6259387151599194</c:v>
                </c:pt>
                <c:pt idx="1076">
                  <c:v>6.3961589281781395</c:v>
                </c:pt>
                <c:pt idx="1077">
                  <c:v>6.1985989714199388</c:v>
                </c:pt>
                <c:pt idx="1078">
                  <c:v>6.0283679444539802</c:v>
                </c:pt>
                <c:pt idx="1079">
                  <c:v>5.8780026261160785</c:v>
                </c:pt>
                <c:pt idx="1080">
                  <c:v>6.0799288388357988</c:v>
                </c:pt>
                <c:pt idx="1081">
                  <c:v>9.4014763876267207</c:v>
                </c:pt>
                <c:pt idx="1082">
                  <c:v>15.853779215787544</c:v>
                </c:pt>
                <c:pt idx="1083">
                  <c:v>22.613923962418028</c:v>
                </c:pt>
                <c:pt idx="1084">
                  <c:v>32.472328342398484</c:v>
                </c:pt>
                <c:pt idx="1085">
                  <c:v>54.671032726727702</c:v>
                </c:pt>
                <c:pt idx="1086">
                  <c:v>113.45113262969042</c:v>
                </c:pt>
                <c:pt idx="1087">
                  <c:v>188.34607494639178</c:v>
                </c:pt>
                <c:pt idx="1088">
                  <c:v>268.1097590406012</c:v>
                </c:pt>
                <c:pt idx="1089">
                  <c:v>351.95054126788199</c:v>
                </c:pt>
                <c:pt idx="1090">
                  <c:v>424.78603567006616</c:v>
                </c:pt>
                <c:pt idx="1091">
                  <c:v>480.44437198573917</c:v>
                </c:pt>
                <c:pt idx="1092">
                  <c:v>518.03781096058492</c:v>
                </c:pt>
                <c:pt idx="1093">
                  <c:v>537.39588458238654</c:v>
                </c:pt>
                <c:pt idx="1094">
                  <c:v>539.43687727894928</c:v>
                </c:pt>
                <c:pt idx="1095">
                  <c:v>526.84329837092753</c:v>
                </c:pt>
                <c:pt idx="1096">
                  <c:v>503.4265552143911</c:v>
                </c:pt>
                <c:pt idx="1097">
                  <c:v>473.13979580867925</c:v>
                </c:pt>
                <c:pt idx="1098">
                  <c:v>439.33364114024334</c:v>
                </c:pt>
                <c:pt idx="1099">
                  <c:v>404.53252839282544</c:v>
                </c:pt>
                <c:pt idx="1100">
                  <c:v>372.70151724649725</c:v>
                </c:pt>
                <c:pt idx="1101">
                  <c:v>359.82690260032859</c:v>
                </c:pt>
                <c:pt idx="1102">
                  <c:v>364.04734154993582</c:v>
                </c:pt>
                <c:pt idx="1103">
                  <c:v>369.37786533569403</c:v>
                </c:pt>
                <c:pt idx="1104">
                  <c:v>363.57852319350422</c:v>
                </c:pt>
                <c:pt idx="1105">
                  <c:v>349.63020068848374</c:v>
                </c:pt>
                <c:pt idx="1106">
                  <c:v>338.78050411953473</c:v>
                </c:pt>
                <c:pt idx="1107">
                  <c:v>332.22243287168214</c:v>
                </c:pt>
                <c:pt idx="1108">
                  <c:v>324.46967976701575</c:v>
                </c:pt>
                <c:pt idx="1109">
                  <c:v>313.07955402161519</c:v>
                </c:pt>
                <c:pt idx="1110">
                  <c:v>298.01895205915019</c:v>
                </c:pt>
                <c:pt idx="1111">
                  <c:v>279.82697332574281</c:v>
                </c:pt>
                <c:pt idx="1112">
                  <c:v>259.30496014031223</c:v>
                </c:pt>
                <c:pt idx="1113">
                  <c:v>237.52720793276703</c:v>
                </c:pt>
                <c:pt idx="1114">
                  <c:v>215.62368749564038</c:v>
                </c:pt>
                <c:pt idx="1115">
                  <c:v>194.51807895776523</c:v>
                </c:pt>
                <c:pt idx="1116">
                  <c:v>174.80472679997098</c:v>
                </c:pt>
                <c:pt idx="1117">
                  <c:v>156.76929370983115</c:v>
                </c:pt>
                <c:pt idx="1118">
                  <c:v>140.47956770600575</c:v>
                </c:pt>
                <c:pt idx="1119">
                  <c:v>125.87998043744336</c:v>
                </c:pt>
                <c:pt idx="1120">
                  <c:v>112.85538067886758</c:v>
                </c:pt>
                <c:pt idx="1121">
                  <c:v>101.2681394831454</c:v>
                </c:pt>
                <c:pt idx="1122">
                  <c:v>90.9693165151524</c:v>
                </c:pt>
                <c:pt idx="1123">
                  <c:v>81.922457278193377</c:v>
                </c:pt>
                <c:pt idx="1124">
                  <c:v>74.737271944921801</c:v>
                </c:pt>
                <c:pt idx="1125">
                  <c:v>70.133749543601965</c:v>
                </c:pt>
                <c:pt idx="1126">
                  <c:v>73.105203841834182</c:v>
                </c:pt>
                <c:pt idx="1127">
                  <c:v>84.226629855890991</c:v>
                </c:pt>
                <c:pt idx="1128">
                  <c:v>101.34437947834381</c:v>
                </c:pt>
                <c:pt idx="1129">
                  <c:v>128.4819814453416</c:v>
                </c:pt>
                <c:pt idx="1130">
                  <c:v>162.47350023183893</c:v>
                </c:pt>
                <c:pt idx="1131">
                  <c:v>191.91915197321578</c:v>
                </c:pt>
                <c:pt idx="1132">
                  <c:v>207.54076509875031</c:v>
                </c:pt>
                <c:pt idx="1133">
                  <c:v>207.68547558533581</c:v>
                </c:pt>
                <c:pt idx="1134">
                  <c:v>196.34991544815898</c:v>
                </c:pt>
                <c:pt idx="1135">
                  <c:v>180.77801996112959</c:v>
                </c:pt>
                <c:pt idx="1136">
                  <c:v>170.16740831110141</c:v>
                </c:pt>
                <c:pt idx="1137">
                  <c:v>169.12460141016359</c:v>
                </c:pt>
                <c:pt idx="1138">
                  <c:v>180.06023898123306</c:v>
                </c:pt>
                <c:pt idx="1139">
                  <c:v>205.51298664047462</c:v>
                </c:pt>
                <c:pt idx="1140">
                  <c:v>252.74478434355115</c:v>
                </c:pt>
                <c:pt idx="1141">
                  <c:v>322.244513373102</c:v>
                </c:pt>
                <c:pt idx="1142">
                  <c:v>404.3474250658507</c:v>
                </c:pt>
                <c:pt idx="1143">
                  <c:v>482.36661485898406</c:v>
                </c:pt>
                <c:pt idx="1144">
                  <c:v>540.9828495976783</c:v>
                </c:pt>
                <c:pt idx="1145">
                  <c:v>572.99410304371077</c:v>
                </c:pt>
                <c:pt idx="1146">
                  <c:v>580.02969322865874</c:v>
                </c:pt>
                <c:pt idx="1147">
                  <c:v>569.630422057038</c:v>
                </c:pt>
                <c:pt idx="1148">
                  <c:v>557.60070199886945</c:v>
                </c:pt>
                <c:pt idx="1149">
                  <c:v>559.08157500269647</c:v>
                </c:pt>
                <c:pt idx="1150">
                  <c:v>583.2695043075588</c:v>
                </c:pt>
                <c:pt idx="1151">
                  <c:v>623.29462794662413</c:v>
                </c:pt>
                <c:pt idx="1152">
                  <c:v>657.11622510338987</c:v>
                </c:pt>
                <c:pt idx="1153">
                  <c:v>667.46452459365582</c:v>
                </c:pt>
                <c:pt idx="1154">
                  <c:v>654.3794869758301</c:v>
                </c:pt>
                <c:pt idx="1155">
                  <c:v>631.70852564720394</c:v>
                </c:pt>
                <c:pt idx="1156">
                  <c:v>610.67793278683803</c:v>
                </c:pt>
                <c:pt idx="1157">
                  <c:v>599.68449613362191</c:v>
                </c:pt>
                <c:pt idx="1158">
                  <c:v>616.90728832242587</c:v>
                </c:pt>
                <c:pt idx="1159">
                  <c:v>685.82518048745987</c:v>
                </c:pt>
                <c:pt idx="1160">
                  <c:v>826.38410560209002</c:v>
                </c:pt>
                <c:pt idx="1161">
                  <c:v>1043.957287059822</c:v>
                </c:pt>
                <c:pt idx="1162">
                  <c:v>1325.5330748797737</c:v>
                </c:pt>
                <c:pt idx="1163">
                  <c:v>1645.3817824395958</c:v>
                </c:pt>
                <c:pt idx="1164">
                  <c:v>1988.0025721758959</c:v>
                </c:pt>
                <c:pt idx="1165">
                  <c:v>2340.3471134643783</c:v>
                </c:pt>
                <c:pt idx="1166">
                  <c:v>2671.4266995208195</c:v>
                </c:pt>
                <c:pt idx="1167">
                  <c:v>2955.87475095426</c:v>
                </c:pt>
                <c:pt idx="1168">
                  <c:v>3185.051815003812</c:v>
                </c:pt>
                <c:pt idx="1169">
                  <c:v>3351.4112092202286</c:v>
                </c:pt>
                <c:pt idx="1170">
                  <c:v>3451.980837861096</c:v>
                </c:pt>
                <c:pt idx="1171">
                  <c:v>3493.5965582918643</c:v>
                </c:pt>
                <c:pt idx="1172">
                  <c:v>3488.8505277480122</c:v>
                </c:pt>
                <c:pt idx="1173">
                  <c:v>3450.8773243603323</c:v>
                </c:pt>
                <c:pt idx="1174">
                  <c:v>3396.8612234561288</c:v>
                </c:pt>
                <c:pt idx="1175">
                  <c:v>3338.2870452427737</c:v>
                </c:pt>
                <c:pt idx="1176">
                  <c:v>3297.3107218073224</c:v>
                </c:pt>
                <c:pt idx="1177">
                  <c:v>3312.6863635590116</c:v>
                </c:pt>
                <c:pt idx="1178">
                  <c:v>3384.3781244192278</c:v>
                </c:pt>
                <c:pt idx="1179">
                  <c:v>3456.91076932845</c:v>
                </c:pt>
                <c:pt idx="1180">
                  <c:v>3479.818608346392</c:v>
                </c:pt>
                <c:pt idx="1181">
                  <c:v>3444.5177834186152</c:v>
                </c:pt>
                <c:pt idx="1182">
                  <c:v>3376.7037817207611</c:v>
                </c:pt>
                <c:pt idx="1183">
                  <c:v>3288.8377822253046</c:v>
                </c:pt>
                <c:pt idx="1184">
                  <c:v>3181.8467322370921</c:v>
                </c:pt>
                <c:pt idx="1185">
                  <c:v>3062.5273597767541</c:v>
                </c:pt>
                <c:pt idx="1186">
                  <c:v>2944.2316195844346</c:v>
                </c:pt>
                <c:pt idx="1187">
                  <c:v>2841.7455322051383</c:v>
                </c:pt>
                <c:pt idx="1188">
                  <c:v>2750.0624354405577</c:v>
                </c:pt>
                <c:pt idx="1189">
                  <c:v>2655.7212147547557</c:v>
                </c:pt>
                <c:pt idx="1190">
                  <c:v>2551.136227689276</c:v>
                </c:pt>
                <c:pt idx="1191">
                  <c:v>2437.3677016851061</c:v>
                </c:pt>
                <c:pt idx="1192">
                  <c:v>2319.4648923277973</c:v>
                </c:pt>
                <c:pt idx="1193">
                  <c:v>2202.2891581272715</c:v>
                </c:pt>
                <c:pt idx="1194">
                  <c:v>2088.9665578125487</c:v>
                </c:pt>
                <c:pt idx="1195">
                  <c:v>1982.2281840325199</c:v>
                </c:pt>
                <c:pt idx="1196">
                  <c:v>1884.1437863812318</c:v>
                </c:pt>
                <c:pt idx="1197">
                  <c:v>1796.4214316127659</c:v>
                </c:pt>
                <c:pt idx="1198">
                  <c:v>1723.1082902306398</c:v>
                </c:pt>
                <c:pt idx="1199">
                  <c:v>1675.4269663748159</c:v>
                </c:pt>
                <c:pt idx="1200">
                  <c:v>1669.3149708620099</c:v>
                </c:pt>
                <c:pt idx="1201">
                  <c:v>1687.8360508041001</c:v>
                </c:pt>
                <c:pt idx="1202">
                  <c:v>1743.268129292778</c:v>
                </c:pt>
                <c:pt idx="1203">
                  <c:v>1831.11075600201</c:v>
                </c:pt>
                <c:pt idx="1204">
                  <c:v>1908.4717458938758</c:v>
                </c:pt>
                <c:pt idx="1205">
                  <c:v>1964.8282508025479</c:v>
                </c:pt>
                <c:pt idx="1206">
                  <c:v>2047.9281470513458</c:v>
                </c:pt>
                <c:pt idx="1207">
                  <c:v>2150.7007948514879</c:v>
                </c:pt>
                <c:pt idx="1208">
                  <c:v>2222.7569587101239</c:v>
                </c:pt>
                <c:pt idx="1209">
                  <c:v>2240.3357234091604</c:v>
                </c:pt>
                <c:pt idx="1210">
                  <c:v>2206.6007241736738</c:v>
                </c:pt>
                <c:pt idx="1211">
                  <c:v>2193.5470940013302</c:v>
                </c:pt>
                <c:pt idx="1212">
                  <c:v>2310.1315131773467</c:v>
                </c:pt>
                <c:pt idx="1213">
                  <c:v>2624.9192902427403</c:v>
                </c:pt>
                <c:pt idx="1214">
                  <c:v>3193.6058436588419</c:v>
                </c:pt>
                <c:pt idx="1215">
                  <c:v>3582.8846809280512</c:v>
                </c:pt>
                <c:pt idx="1216">
                  <c:v>3772.9147484524501</c:v>
                </c:pt>
                <c:pt idx="1217">
                  <c:v>3837.5522440112159</c:v>
                </c:pt>
                <c:pt idx="1218">
                  <c:v>4068.4871752417075</c:v>
                </c:pt>
                <c:pt idx="1219">
                  <c:v>4480.2470065641182</c:v>
                </c:pt>
                <c:pt idx="1220">
                  <c:v>4849.165119782173</c:v>
                </c:pt>
                <c:pt idx="1221">
                  <c:v>4970.0011800030352</c:v>
                </c:pt>
                <c:pt idx="1222">
                  <c:v>4775.1174806641739</c:v>
                </c:pt>
                <c:pt idx="1223">
                  <c:v>4370.9337200329373</c:v>
                </c:pt>
                <c:pt idx="1224">
                  <c:v>3861.9733570703829</c:v>
                </c:pt>
                <c:pt idx="1225">
                  <c:v>3338.3116966561383</c:v>
                </c:pt>
                <c:pt idx="1226">
                  <c:v>2853.9780325731126</c:v>
                </c:pt>
                <c:pt idx="1227">
                  <c:v>2438.5712678492587</c:v>
                </c:pt>
                <c:pt idx="1228">
                  <c:v>2093.4486388579198</c:v>
                </c:pt>
                <c:pt idx="1229">
                  <c:v>1813.5048925107119</c:v>
                </c:pt>
                <c:pt idx="1230">
                  <c:v>1590.2624376693479</c:v>
                </c:pt>
                <c:pt idx="1231">
                  <c:v>1410.2644301033038</c:v>
                </c:pt>
                <c:pt idx="1232">
                  <c:v>1261.4205614179864</c:v>
                </c:pt>
                <c:pt idx="1233">
                  <c:v>1133.9034501436442</c:v>
                </c:pt>
                <c:pt idx="1234">
                  <c:v>1022.6773129466582</c:v>
                </c:pt>
                <c:pt idx="1235">
                  <c:v>924.0734335272241</c:v>
                </c:pt>
                <c:pt idx="1236">
                  <c:v>836.39061135472787</c:v>
                </c:pt>
                <c:pt idx="1237">
                  <c:v>761.0212935475621</c:v>
                </c:pt>
                <c:pt idx="1238">
                  <c:v>693.176060303604</c:v>
                </c:pt>
                <c:pt idx="1239">
                  <c:v>633.17857367835018</c:v>
                </c:pt>
                <c:pt idx="1240">
                  <c:v>581.46961804860257</c:v>
                </c:pt>
                <c:pt idx="1241">
                  <c:v>539.49190309913581</c:v>
                </c:pt>
                <c:pt idx="1242">
                  <c:v>506.02860259970765</c:v>
                </c:pt>
                <c:pt idx="1243">
                  <c:v>483.30387936434101</c:v>
                </c:pt>
                <c:pt idx="1244">
                  <c:v>466.19980966361464</c:v>
                </c:pt>
                <c:pt idx="1245">
                  <c:v>448.50036482312106</c:v>
                </c:pt>
                <c:pt idx="1246">
                  <c:v>428.7178942090602</c:v>
                </c:pt>
                <c:pt idx="1247">
                  <c:v>408.02497402560419</c:v>
                </c:pt>
                <c:pt idx="1248">
                  <c:v>388.82605746403738</c:v>
                </c:pt>
                <c:pt idx="1249">
                  <c:v>372.40903017372784</c:v>
                </c:pt>
                <c:pt idx="1250">
                  <c:v>361.75228008305891</c:v>
                </c:pt>
                <c:pt idx="1251">
                  <c:v>359.32114201075922</c:v>
                </c:pt>
                <c:pt idx="1252">
                  <c:v>352.61316569284867</c:v>
                </c:pt>
                <c:pt idx="1253">
                  <c:v>337.37434888510916</c:v>
                </c:pt>
                <c:pt idx="1254">
                  <c:v>319.69973390828261</c:v>
                </c:pt>
                <c:pt idx="1255">
                  <c:v>304.12615070011793</c:v>
                </c:pt>
                <c:pt idx="1256">
                  <c:v>292.10164540126328</c:v>
                </c:pt>
                <c:pt idx="1257">
                  <c:v>280.94873107958699</c:v>
                </c:pt>
                <c:pt idx="1258">
                  <c:v>270.49606690373872</c:v>
                </c:pt>
                <c:pt idx="1259">
                  <c:v>262.92155333526773</c:v>
                </c:pt>
                <c:pt idx="1260">
                  <c:v>254.77263499738194</c:v>
                </c:pt>
                <c:pt idx="1261">
                  <c:v>243.54893080164422</c:v>
                </c:pt>
                <c:pt idx="1262">
                  <c:v>230.07273606857879</c:v>
                </c:pt>
                <c:pt idx="1263">
                  <c:v>219.69271264524778</c:v>
                </c:pt>
                <c:pt idx="1264">
                  <c:v>233.69122812844557</c:v>
                </c:pt>
                <c:pt idx="1265">
                  <c:v>316.15952378186938</c:v>
                </c:pt>
                <c:pt idx="1266">
                  <c:v>485.3586838210224</c:v>
                </c:pt>
                <c:pt idx="1267">
                  <c:v>721.00454356713624</c:v>
                </c:pt>
                <c:pt idx="1268">
                  <c:v>931.39777396887621</c:v>
                </c:pt>
                <c:pt idx="1269">
                  <c:v>1035.95630863209</c:v>
                </c:pt>
                <c:pt idx="1270">
                  <c:v>1073.2447705332299</c:v>
                </c:pt>
                <c:pt idx="1271">
                  <c:v>1084.3721822055536</c:v>
                </c:pt>
                <c:pt idx="1272">
                  <c:v>1108.5889664070539</c:v>
                </c:pt>
                <c:pt idx="1273">
                  <c:v>1193.989255647828</c:v>
                </c:pt>
                <c:pt idx="1274">
                  <c:v>1310.3008432428778</c:v>
                </c:pt>
                <c:pt idx="1275">
                  <c:v>1448.1619178406299</c:v>
                </c:pt>
                <c:pt idx="1276">
                  <c:v>1621.4076653173681</c:v>
                </c:pt>
                <c:pt idx="1277">
                  <c:v>1838.2946784729299</c:v>
                </c:pt>
                <c:pt idx="1278">
                  <c:v>2093.0225387811843</c:v>
                </c:pt>
                <c:pt idx="1279">
                  <c:v>2350.5257979347284</c:v>
                </c:pt>
                <c:pt idx="1280">
                  <c:v>2572.6586479166936</c:v>
                </c:pt>
                <c:pt idx="1281">
                  <c:v>2774.3223276393182</c:v>
                </c:pt>
                <c:pt idx="1282">
                  <c:v>3057.1581965353212</c:v>
                </c:pt>
                <c:pt idx="1283">
                  <c:v>3548.3891538419225</c:v>
                </c:pt>
                <c:pt idx="1284">
                  <c:v>4177.7879049610137</c:v>
                </c:pt>
                <c:pt idx="1285">
                  <c:v>4735.462335111607</c:v>
                </c:pt>
                <c:pt idx="1286">
                  <c:v>5074.3077280764237</c:v>
                </c:pt>
                <c:pt idx="1287">
                  <c:v>5290.5580561262504</c:v>
                </c:pt>
                <c:pt idx="1288">
                  <c:v>5532.259912367208</c:v>
                </c:pt>
                <c:pt idx="1289">
                  <c:v>5937.7437129195814</c:v>
                </c:pt>
                <c:pt idx="1290">
                  <c:v>6533.0821194532818</c:v>
                </c:pt>
                <c:pt idx="1291">
                  <c:v>7278.5161859065201</c:v>
                </c:pt>
                <c:pt idx="1292">
                  <c:v>7977.9855582604196</c:v>
                </c:pt>
                <c:pt idx="1293">
                  <c:v>8600.8563882437356</c:v>
                </c:pt>
                <c:pt idx="1294">
                  <c:v>9025.7575328895</c:v>
                </c:pt>
                <c:pt idx="1295">
                  <c:v>9138.001517909639</c:v>
                </c:pt>
                <c:pt idx="1296">
                  <c:v>8995.8302736000587</c:v>
                </c:pt>
                <c:pt idx="1297">
                  <c:v>8798.1576866479772</c:v>
                </c:pt>
                <c:pt idx="1298">
                  <c:v>8601.1158294930556</c:v>
                </c:pt>
                <c:pt idx="1299">
                  <c:v>8507.0212147834191</c:v>
                </c:pt>
                <c:pt idx="1300">
                  <c:v>8475.9045780411598</c:v>
                </c:pt>
                <c:pt idx="1301">
                  <c:v>8679.5775367586975</c:v>
                </c:pt>
                <c:pt idx="1302">
                  <c:v>9124.0600570794595</c:v>
                </c:pt>
                <c:pt idx="1303">
                  <c:v>9638.0214699966618</c:v>
                </c:pt>
                <c:pt idx="1304">
                  <c:v>10120.600250191024</c:v>
                </c:pt>
                <c:pt idx="1305">
                  <c:v>10375.669602763497</c:v>
                </c:pt>
                <c:pt idx="1306">
                  <c:v>10297.293649302421</c:v>
                </c:pt>
                <c:pt idx="1307">
                  <c:v>10106.716659181317</c:v>
                </c:pt>
                <c:pt idx="1308">
                  <c:v>9939.7432573117858</c:v>
                </c:pt>
                <c:pt idx="1309">
                  <c:v>9782.0073533723971</c:v>
                </c:pt>
                <c:pt idx="1310">
                  <c:v>9637.091118797638</c:v>
                </c:pt>
                <c:pt idx="1311">
                  <c:v>9560.1046970648968</c:v>
                </c:pt>
                <c:pt idx="1312">
                  <c:v>9517.2824702881207</c:v>
                </c:pt>
                <c:pt idx="1313">
                  <c:v>9473.2042941442196</c:v>
                </c:pt>
                <c:pt idx="1314">
                  <c:v>9312.8603690211585</c:v>
                </c:pt>
                <c:pt idx="1315">
                  <c:v>9219.3996685858801</c:v>
                </c:pt>
                <c:pt idx="1316">
                  <c:v>9190.3531028049001</c:v>
                </c:pt>
                <c:pt idx="1317">
                  <c:v>9183.7068220967994</c:v>
                </c:pt>
                <c:pt idx="1318">
                  <c:v>9032.2973184597595</c:v>
                </c:pt>
                <c:pt idx="1319">
                  <c:v>8710.3360423471804</c:v>
                </c:pt>
                <c:pt idx="1320">
                  <c:v>8385.2903115438567</c:v>
                </c:pt>
                <c:pt idx="1321">
                  <c:v>8056.4778857111387</c:v>
                </c:pt>
                <c:pt idx="1322">
                  <c:v>7769.7222657895818</c:v>
                </c:pt>
                <c:pt idx="1323">
                  <c:v>7455.1629407598612</c:v>
                </c:pt>
                <c:pt idx="1324">
                  <c:v>7141.5463243176009</c:v>
                </c:pt>
                <c:pt idx="1325">
                  <c:v>6830.9169433500601</c:v>
                </c:pt>
                <c:pt idx="1326">
                  <c:v>6556.1798801813993</c:v>
                </c:pt>
                <c:pt idx="1327">
                  <c:v>6301.7951810878812</c:v>
                </c:pt>
                <c:pt idx="1328">
                  <c:v>6085.7037802618797</c:v>
                </c:pt>
                <c:pt idx="1329">
                  <c:v>5974.865170699285</c:v>
                </c:pt>
                <c:pt idx="1330">
                  <c:v>6024.4827101270985</c:v>
                </c:pt>
                <c:pt idx="1331">
                  <c:v>6124.3319415997812</c:v>
                </c:pt>
                <c:pt idx="1332">
                  <c:v>6218.9738833860574</c:v>
                </c:pt>
                <c:pt idx="1333">
                  <c:v>6264.1125542666423</c:v>
                </c:pt>
                <c:pt idx="1334">
                  <c:v>6242.3926895808609</c:v>
                </c:pt>
                <c:pt idx="1335">
                  <c:v>6204.2691010027811</c:v>
                </c:pt>
                <c:pt idx="1336">
                  <c:v>6166.6649916880215</c:v>
                </c:pt>
                <c:pt idx="1337">
                  <c:v>6094.793538724979</c:v>
                </c:pt>
                <c:pt idx="1338">
                  <c:v>5971.1025637444209</c:v>
                </c:pt>
                <c:pt idx="1339">
                  <c:v>5765.6165493077478</c:v>
                </c:pt>
                <c:pt idx="1340">
                  <c:v>5466.1856213380379</c:v>
                </c:pt>
                <c:pt idx="1341">
                  <c:v>5115.3972619700153</c:v>
                </c:pt>
                <c:pt idx="1342">
                  <c:v>4755.7666676966528</c:v>
                </c:pt>
                <c:pt idx="1343">
                  <c:v>4414.9375507292752</c:v>
                </c:pt>
                <c:pt idx="1344">
                  <c:v>4105.5455516253669</c:v>
                </c:pt>
                <c:pt idx="1345">
                  <c:v>3837.5667179170619</c:v>
                </c:pt>
                <c:pt idx="1346">
                  <c:v>3596.5651451177091</c:v>
                </c:pt>
                <c:pt idx="1347">
                  <c:v>3363.4513290325449</c:v>
                </c:pt>
                <c:pt idx="1348">
                  <c:v>3127.8522954868563</c:v>
                </c:pt>
                <c:pt idx="1349">
                  <c:v>2890.8934824773646</c:v>
                </c:pt>
                <c:pt idx="1350">
                  <c:v>2657.727312842479</c:v>
                </c:pt>
                <c:pt idx="1351">
                  <c:v>2435.0665012943036</c:v>
                </c:pt>
                <c:pt idx="1352">
                  <c:v>2224.9405823398502</c:v>
                </c:pt>
                <c:pt idx="1353">
                  <c:v>2028.1352995685697</c:v>
                </c:pt>
                <c:pt idx="1354">
                  <c:v>1845.2355744884762</c:v>
                </c:pt>
                <c:pt idx="1355">
                  <c:v>1676.3326674457082</c:v>
                </c:pt>
                <c:pt idx="1356">
                  <c:v>1520.6770346398976</c:v>
                </c:pt>
                <c:pt idx="1357">
                  <c:v>1377.7834863752878</c:v>
                </c:pt>
                <c:pt idx="1358">
                  <c:v>1247.5429226067479</c:v>
                </c:pt>
                <c:pt idx="1359">
                  <c:v>1129.2815784873601</c:v>
                </c:pt>
                <c:pt idx="1360">
                  <c:v>1021.2481545513481</c:v>
                </c:pt>
                <c:pt idx="1361">
                  <c:v>923.63582136937202</c:v>
                </c:pt>
                <c:pt idx="1362">
                  <c:v>841.73733485474384</c:v>
                </c:pt>
                <c:pt idx="1363">
                  <c:v>785.45286680228969</c:v>
                </c:pt>
                <c:pt idx="1364">
                  <c:v>751.40928393939612</c:v>
                </c:pt>
                <c:pt idx="1365">
                  <c:v>715.36141828716598</c:v>
                </c:pt>
                <c:pt idx="1366">
                  <c:v>671.55887636923205</c:v>
                </c:pt>
                <c:pt idx="1367">
                  <c:v>622.23420360009618</c:v>
                </c:pt>
                <c:pt idx="1368">
                  <c:v>569.91725854888921</c:v>
                </c:pt>
                <c:pt idx="1369">
                  <c:v>517.21622352693839</c:v>
                </c:pt>
                <c:pt idx="1370">
                  <c:v>466.64174094379558</c:v>
                </c:pt>
                <c:pt idx="1371">
                  <c:v>419.82851651218721</c:v>
                </c:pt>
                <c:pt idx="1372">
                  <c:v>377.38746978236168</c:v>
                </c:pt>
                <c:pt idx="1373">
                  <c:v>339.2116429088436</c:v>
                </c:pt>
                <c:pt idx="1374">
                  <c:v>304.89661990490447</c:v>
                </c:pt>
                <c:pt idx="1375">
                  <c:v>274.01657725815346</c:v>
                </c:pt>
                <c:pt idx="1376">
                  <c:v>246.21985073272916</c:v>
                </c:pt>
                <c:pt idx="1377">
                  <c:v>221.22790352837939</c:v>
                </c:pt>
                <c:pt idx="1378">
                  <c:v>198.81013145165821</c:v>
                </c:pt>
                <c:pt idx="1379">
                  <c:v>178.74452692348498</c:v>
                </c:pt>
                <c:pt idx="1380">
                  <c:v>160.80856065456419</c:v>
                </c:pt>
                <c:pt idx="1381">
                  <c:v>144.78463271629678</c:v>
                </c:pt>
                <c:pt idx="1382">
                  <c:v>130.4717596462998</c:v>
                </c:pt>
                <c:pt idx="1383">
                  <c:v>117.68791114051318</c:v>
                </c:pt>
                <c:pt idx="1384">
                  <c:v>106.26854257827121</c:v>
                </c:pt>
                <c:pt idx="1385">
                  <c:v>96.063793162123787</c:v>
                </c:pt>
                <c:pt idx="1386">
                  <c:v>86.9394151946574</c:v>
                </c:pt>
                <c:pt idx="1387">
                  <c:v>78.77754254815558</c:v>
                </c:pt>
                <c:pt idx="1388">
                  <c:v>71.469673863538802</c:v>
                </c:pt>
                <c:pt idx="1389">
                  <c:v>64.914754581870028</c:v>
                </c:pt>
                <c:pt idx="1390">
                  <c:v>59.024037064605899</c:v>
                </c:pt>
                <c:pt idx="1391">
                  <c:v>53.717851536581939</c:v>
                </c:pt>
                <c:pt idx="1392">
                  <c:v>48.934003648915379</c:v>
                </c:pt>
                <c:pt idx="1393">
                  <c:v>44.63093467820142</c:v>
                </c:pt>
                <c:pt idx="1394">
                  <c:v>40.777735633254238</c:v>
                </c:pt>
                <c:pt idx="1395">
                  <c:v>37.332517469546566</c:v>
                </c:pt>
                <c:pt idx="1396">
                  <c:v>34.24914357317688</c:v>
                </c:pt>
                <c:pt idx="1397">
                  <c:v>31.482667864786791</c:v>
                </c:pt>
                <c:pt idx="1398">
                  <c:v>28.995474247911531</c:v>
                </c:pt>
                <c:pt idx="1399">
                  <c:v>26.758201999255981</c:v>
                </c:pt>
                <c:pt idx="1400">
                  <c:v>24.746724645544251</c:v>
                </c:pt>
                <c:pt idx="1401">
                  <c:v>22.940979115211878</c:v>
                </c:pt>
                <c:pt idx="1402">
                  <c:v>21.324030301862759</c:v>
                </c:pt>
                <c:pt idx="1403">
                  <c:v>19.877859080587797</c:v>
                </c:pt>
                <c:pt idx="1404">
                  <c:v>18.5811093648948</c:v>
                </c:pt>
                <c:pt idx="1405">
                  <c:v>17.4120887960391</c:v>
                </c:pt>
                <c:pt idx="1406">
                  <c:v>16.351424270825156</c:v>
                </c:pt>
                <c:pt idx="1407">
                  <c:v>15.385074389413322</c:v>
                </c:pt>
                <c:pt idx="1408">
                  <c:v>14.50339975205646</c:v>
                </c:pt>
                <c:pt idx="1409">
                  <c:v>13.699189175973359</c:v>
                </c:pt>
                <c:pt idx="1410">
                  <c:v>12.965182244909881</c:v>
                </c:pt>
                <c:pt idx="1411">
                  <c:v>12.294111405922497</c:v>
                </c:pt>
                <c:pt idx="1412">
                  <c:v>11.67766684220544</c:v>
                </c:pt>
                <c:pt idx="1413">
                  <c:v>11.1049628504973</c:v>
                </c:pt>
                <c:pt idx="1414">
                  <c:v>10.56586108245366</c:v>
                </c:pt>
                <c:pt idx="1415">
                  <c:v>10.05825113896506</c:v>
                </c:pt>
                <c:pt idx="1416">
                  <c:v>9.5862315103193403</c:v>
                </c:pt>
                <c:pt idx="1417">
                  <c:v>9.1561775568028203</c:v>
                </c:pt>
                <c:pt idx="1418">
                  <c:v>8.7709339436641809</c:v>
                </c:pt>
                <c:pt idx="1419">
                  <c:v>8.4495739988037002</c:v>
                </c:pt>
                <c:pt idx="1420">
                  <c:v>8.3820757372971002</c:v>
                </c:pt>
                <c:pt idx="1421">
                  <c:v>8.5085967060917387</c:v>
                </c:pt>
                <c:pt idx="1422">
                  <c:v>8.6093425401784778</c:v>
                </c:pt>
                <c:pt idx="1423">
                  <c:v>8.5464117787765783</c:v>
                </c:pt>
                <c:pt idx="1424">
                  <c:v>8.3237828626074606</c:v>
                </c:pt>
                <c:pt idx="1425">
                  <c:v>8.0164141481340607</c:v>
                </c:pt>
                <c:pt idx="1426">
                  <c:v>7.6969315945987189</c:v>
                </c:pt>
                <c:pt idx="1427">
                  <c:v>7.4050339388996393</c:v>
                </c:pt>
                <c:pt idx="1428">
                  <c:v>7.1515743059551182</c:v>
                </c:pt>
                <c:pt idx="1429">
                  <c:v>6.9335030974600205</c:v>
                </c:pt>
                <c:pt idx="1430">
                  <c:v>6.7451441295899395</c:v>
                </c:pt>
                <c:pt idx="1431">
                  <c:v>6.5815588764464383</c:v>
                </c:pt>
                <c:pt idx="1432">
                  <c:v>6.4380353040361804</c:v>
                </c:pt>
                <c:pt idx="1433">
                  <c:v>6.3106104427486196</c:v>
                </c:pt>
                <c:pt idx="1434">
                  <c:v>6.197050602579659</c:v>
                </c:pt>
                <c:pt idx="1435">
                  <c:v>6.0962657358466208</c:v>
                </c:pt>
                <c:pt idx="1436">
                  <c:v>6.0076801041959396</c:v>
                </c:pt>
                <c:pt idx="1437">
                  <c:v>5.9311178017322517</c:v>
                </c:pt>
                <c:pt idx="1438">
                  <c:v>5.8664448504857276</c:v>
                </c:pt>
                <c:pt idx="1439">
                  <c:v>5.8107536904159778</c:v>
                </c:pt>
                <c:pt idx="1440">
                  <c:v>5.9656305776552072</c:v>
                </c:pt>
                <c:pt idx="1441">
                  <c:v>9.7432638356810379</c:v>
                </c:pt>
                <c:pt idx="1442">
                  <c:v>21.011851449332223</c:v>
                </c:pt>
                <c:pt idx="1443">
                  <c:v>35.826034750309077</c:v>
                </c:pt>
                <c:pt idx="1444">
                  <c:v>48.103074936806891</c:v>
                </c:pt>
                <c:pt idx="1445">
                  <c:v>54.735399562440115</c:v>
                </c:pt>
                <c:pt idx="1446">
                  <c:v>56.030875564439278</c:v>
                </c:pt>
                <c:pt idx="1447">
                  <c:v>54.138796736696698</c:v>
                </c:pt>
                <c:pt idx="1448">
                  <c:v>52.260241788953884</c:v>
                </c:pt>
                <c:pt idx="1449">
                  <c:v>53.34421701487824</c:v>
                </c:pt>
                <c:pt idx="1450">
                  <c:v>57.714517082445177</c:v>
                </c:pt>
                <c:pt idx="1451">
                  <c:v>63.832999024494001</c:v>
                </c:pt>
                <c:pt idx="1452">
                  <c:v>69.989322878261376</c:v>
                </c:pt>
                <c:pt idx="1453">
                  <c:v>76.868594112543562</c:v>
                </c:pt>
                <c:pt idx="1454">
                  <c:v>86.034569748704413</c:v>
                </c:pt>
                <c:pt idx="1455">
                  <c:v>96.248606575517996</c:v>
                </c:pt>
                <c:pt idx="1456">
                  <c:v>104.15086722382199</c:v>
                </c:pt>
                <c:pt idx="1457">
                  <c:v>107.35601259844559</c:v>
                </c:pt>
                <c:pt idx="1458">
                  <c:v>105.66096224256476</c:v>
                </c:pt>
                <c:pt idx="1459">
                  <c:v>100.32782863080421</c:v>
                </c:pt>
                <c:pt idx="1460">
                  <c:v>92.959310480305817</c:v>
                </c:pt>
                <c:pt idx="1461">
                  <c:v>84.844348015309208</c:v>
                </c:pt>
                <c:pt idx="1462">
                  <c:v>76.795692019718402</c:v>
                </c:pt>
                <c:pt idx="1463">
                  <c:v>69.2359800833094</c:v>
                </c:pt>
                <c:pt idx="1464">
                  <c:v>62.334932262403804</c:v>
                </c:pt>
                <c:pt idx="1465">
                  <c:v>56.234228369775131</c:v>
                </c:pt>
                <c:pt idx="1466">
                  <c:v>50.97043404262223</c:v>
                </c:pt>
                <c:pt idx="1467">
                  <c:v>46.444284380880958</c:v>
                </c:pt>
                <c:pt idx="1468">
                  <c:v>42.46483431984467</c:v>
                </c:pt>
                <c:pt idx="1469">
                  <c:v>38.862533043223081</c:v>
                </c:pt>
                <c:pt idx="1470">
                  <c:v>35.546115125984407</c:v>
                </c:pt>
                <c:pt idx="1471">
                  <c:v>32.4887537527053</c:v>
                </c:pt>
                <c:pt idx="1472">
                  <c:v>29.690046221204518</c:v>
                </c:pt>
                <c:pt idx="1473">
                  <c:v>27.150530895637253</c:v>
                </c:pt>
                <c:pt idx="1474">
                  <c:v>24.863352356574122</c:v>
                </c:pt>
                <c:pt idx="1475">
                  <c:v>22.815998655832924</c:v>
                </c:pt>
                <c:pt idx="1476">
                  <c:v>20.992077926453401</c:v>
                </c:pt>
                <c:pt idx="1477">
                  <c:v>19.37077686882612</c:v>
                </c:pt>
                <c:pt idx="1478">
                  <c:v>17.927761339584059</c:v>
                </c:pt>
                <c:pt idx="1479">
                  <c:v>16.668636906533212</c:v>
                </c:pt>
                <c:pt idx="1480">
                  <c:v>15.825522482756279</c:v>
                </c:pt>
                <c:pt idx="1481">
                  <c:v>15.909925901465639</c:v>
                </c:pt>
                <c:pt idx="1482">
                  <c:v>19.32467241906528</c:v>
                </c:pt>
                <c:pt idx="1483">
                  <c:v>27.52131220321872</c:v>
                </c:pt>
                <c:pt idx="1484">
                  <c:v>39.243404036472597</c:v>
                </c:pt>
                <c:pt idx="1485">
                  <c:v>52.025446174057031</c:v>
                </c:pt>
                <c:pt idx="1486">
                  <c:v>64.090240463726403</c:v>
                </c:pt>
                <c:pt idx="1487">
                  <c:v>74.681737509467965</c:v>
                </c:pt>
                <c:pt idx="1488">
                  <c:v>78.968309113747779</c:v>
                </c:pt>
                <c:pt idx="1489">
                  <c:v>76.783216569647408</c:v>
                </c:pt>
                <c:pt idx="1490">
                  <c:v>71.939304469862421</c:v>
                </c:pt>
                <c:pt idx="1491">
                  <c:v>70.655968796626752</c:v>
                </c:pt>
                <c:pt idx="1492">
                  <c:v>84.200533172741984</c:v>
                </c:pt>
                <c:pt idx="1493">
                  <c:v>121.65333676252975</c:v>
                </c:pt>
                <c:pt idx="1494">
                  <c:v>175.90847984512624</c:v>
                </c:pt>
                <c:pt idx="1495">
                  <c:v>233.6483698878186</c:v>
                </c:pt>
                <c:pt idx="1496">
                  <c:v>281.88309465696773</c:v>
                </c:pt>
                <c:pt idx="1497">
                  <c:v>312.7265458874117</c:v>
                </c:pt>
                <c:pt idx="1498">
                  <c:v>324.20228656030145</c:v>
                </c:pt>
                <c:pt idx="1499">
                  <c:v>319.17843695150924</c:v>
                </c:pt>
                <c:pt idx="1500">
                  <c:v>302.94340068549428</c:v>
                </c:pt>
                <c:pt idx="1501">
                  <c:v>280.63937222083382</c:v>
                </c:pt>
                <c:pt idx="1502">
                  <c:v>255.99569272651436</c:v>
                </c:pt>
                <c:pt idx="1503">
                  <c:v>231.29133874894077</c:v>
                </c:pt>
                <c:pt idx="1504">
                  <c:v>207.78209998812781</c:v>
                </c:pt>
                <c:pt idx="1505">
                  <c:v>186.09774485734022</c:v>
                </c:pt>
                <c:pt idx="1506">
                  <c:v>166.49154503820179</c:v>
                </c:pt>
                <c:pt idx="1507">
                  <c:v>149.03057487532439</c:v>
                </c:pt>
                <c:pt idx="1508">
                  <c:v>133.6588510197162</c:v>
                </c:pt>
                <c:pt idx="1509">
                  <c:v>120.55700053285317</c:v>
                </c:pt>
                <c:pt idx="1510">
                  <c:v>117.30396140847539</c:v>
                </c:pt>
                <c:pt idx="1511">
                  <c:v>140.38069025961363</c:v>
                </c:pt>
                <c:pt idx="1512">
                  <c:v>188.84331920334657</c:v>
                </c:pt>
                <c:pt idx="1513">
                  <c:v>242.60943280890541</c:v>
                </c:pt>
                <c:pt idx="1514">
                  <c:v>281.34614047015197</c:v>
                </c:pt>
                <c:pt idx="1515">
                  <c:v>296.68846959685146</c:v>
                </c:pt>
                <c:pt idx="1516">
                  <c:v>291.37855434852764</c:v>
                </c:pt>
                <c:pt idx="1517">
                  <c:v>272.96511204829238</c:v>
                </c:pt>
                <c:pt idx="1518">
                  <c:v>248.656720407801</c:v>
                </c:pt>
                <c:pt idx="1519">
                  <c:v>223.27290423108298</c:v>
                </c:pt>
                <c:pt idx="1520">
                  <c:v>199.3102749404562</c:v>
                </c:pt>
                <c:pt idx="1521">
                  <c:v>177.94165080245759</c:v>
                </c:pt>
                <c:pt idx="1522">
                  <c:v>159.32804426068384</c:v>
                </c:pt>
                <c:pt idx="1523">
                  <c:v>143.12441322535497</c:v>
                </c:pt>
                <c:pt idx="1524">
                  <c:v>128.82908154952139</c:v>
                </c:pt>
                <c:pt idx="1525">
                  <c:v>116.217537493959</c:v>
                </c:pt>
                <c:pt idx="1526">
                  <c:v>106.55795194271522</c:v>
                </c:pt>
                <c:pt idx="1527">
                  <c:v>115.1134689408882</c:v>
                </c:pt>
                <c:pt idx="1528">
                  <c:v>147.41792579718478</c:v>
                </c:pt>
                <c:pt idx="1529">
                  <c:v>190.83899949386878</c:v>
                </c:pt>
                <c:pt idx="1530">
                  <c:v>226.76441337342362</c:v>
                </c:pt>
                <c:pt idx="1531">
                  <c:v>244.44436575843898</c:v>
                </c:pt>
                <c:pt idx="1532">
                  <c:v>244.36809047797445</c:v>
                </c:pt>
                <c:pt idx="1533">
                  <c:v>238.33878472108498</c:v>
                </c:pt>
                <c:pt idx="1534">
                  <c:v>255.30350961874919</c:v>
                </c:pt>
                <c:pt idx="1535">
                  <c:v>338.93883596237572</c:v>
                </c:pt>
                <c:pt idx="1536">
                  <c:v>495.40481920421399</c:v>
                </c:pt>
                <c:pt idx="1537">
                  <c:v>674.51350626553801</c:v>
                </c:pt>
                <c:pt idx="1538">
                  <c:v>828.3904525856999</c:v>
                </c:pt>
                <c:pt idx="1539">
                  <c:v>938.27639510313611</c:v>
                </c:pt>
                <c:pt idx="1540">
                  <c:v>997.08195308733593</c:v>
                </c:pt>
                <c:pt idx="1541">
                  <c:v>1005.3701873265301</c:v>
                </c:pt>
                <c:pt idx="1542">
                  <c:v>972.14250866737211</c:v>
                </c:pt>
                <c:pt idx="1543">
                  <c:v>911.36273558017217</c:v>
                </c:pt>
                <c:pt idx="1544">
                  <c:v>836.70746775166208</c:v>
                </c:pt>
                <c:pt idx="1545">
                  <c:v>758.30178895272604</c:v>
                </c:pt>
                <c:pt idx="1546">
                  <c:v>682.27818439907401</c:v>
                </c:pt>
                <c:pt idx="1547">
                  <c:v>611.81644374392988</c:v>
                </c:pt>
                <c:pt idx="1548">
                  <c:v>549.93280236352552</c:v>
                </c:pt>
                <c:pt idx="1549">
                  <c:v>498.98222928276834</c:v>
                </c:pt>
                <c:pt idx="1550">
                  <c:v>463.53470507246698</c:v>
                </c:pt>
                <c:pt idx="1551">
                  <c:v>451.51219155125875</c:v>
                </c:pt>
                <c:pt idx="1552">
                  <c:v>464.68271298191036</c:v>
                </c:pt>
                <c:pt idx="1553">
                  <c:v>492.03904404784731</c:v>
                </c:pt>
                <c:pt idx="1554">
                  <c:v>516.2419388542362</c:v>
                </c:pt>
                <c:pt idx="1555">
                  <c:v>528.16414511450432</c:v>
                </c:pt>
                <c:pt idx="1556">
                  <c:v>536.08586504685911</c:v>
                </c:pt>
                <c:pt idx="1557">
                  <c:v>534.72810037560907</c:v>
                </c:pt>
                <c:pt idx="1558">
                  <c:v>541.55387122499462</c:v>
                </c:pt>
                <c:pt idx="1559">
                  <c:v>671.29441756896006</c:v>
                </c:pt>
                <c:pt idx="1560">
                  <c:v>903.40851358172392</c:v>
                </c:pt>
                <c:pt idx="1561">
                  <c:v>1295.4192282552417</c:v>
                </c:pt>
                <c:pt idx="1562">
                  <c:v>1650.1728431906579</c:v>
                </c:pt>
                <c:pt idx="1563">
                  <c:v>1868.8196357133058</c:v>
                </c:pt>
                <c:pt idx="1564">
                  <c:v>2008.7717436964679</c:v>
                </c:pt>
                <c:pt idx="1565">
                  <c:v>2090.246244951677</c:v>
                </c:pt>
                <c:pt idx="1566">
                  <c:v>2086.2524032630317</c:v>
                </c:pt>
                <c:pt idx="1567">
                  <c:v>1988.4621060731638</c:v>
                </c:pt>
                <c:pt idx="1568">
                  <c:v>1825.9884163049098</c:v>
                </c:pt>
                <c:pt idx="1569">
                  <c:v>1638.8622820085577</c:v>
                </c:pt>
                <c:pt idx="1570">
                  <c:v>1455.8384325984355</c:v>
                </c:pt>
                <c:pt idx="1571">
                  <c:v>1290.0804170578617</c:v>
                </c:pt>
                <c:pt idx="1572">
                  <c:v>1143.8189566125839</c:v>
                </c:pt>
                <c:pt idx="1573">
                  <c:v>1018.1397380655361</c:v>
                </c:pt>
                <c:pt idx="1574">
                  <c:v>957.10104945078592</c:v>
                </c:pt>
                <c:pt idx="1575">
                  <c:v>949.24137391003205</c:v>
                </c:pt>
                <c:pt idx="1576">
                  <c:v>983.21044982455203</c:v>
                </c:pt>
                <c:pt idx="1577">
                  <c:v>1040.2658948004839</c:v>
                </c:pt>
                <c:pt idx="1578">
                  <c:v>1096.489561854876</c:v>
                </c:pt>
                <c:pt idx="1579">
                  <c:v>1136.3878431816661</c:v>
                </c:pt>
                <c:pt idx="1580">
                  <c:v>1163.53848313812</c:v>
                </c:pt>
                <c:pt idx="1581">
                  <c:v>1245.658818786942</c:v>
                </c:pt>
                <c:pt idx="1582">
                  <c:v>1452.0463932897121</c:v>
                </c:pt>
                <c:pt idx="1583">
                  <c:v>1818.870066462996</c:v>
                </c:pt>
                <c:pt idx="1584">
                  <c:v>2343.1271410721642</c:v>
                </c:pt>
                <c:pt idx="1585">
                  <c:v>2873.4528478757402</c:v>
                </c:pt>
                <c:pt idx="1586">
                  <c:v>3213.1373833180201</c:v>
                </c:pt>
                <c:pt idx="1587">
                  <c:v>3257.2840817616948</c:v>
                </c:pt>
                <c:pt idx="1588">
                  <c:v>3076.1598422758675</c:v>
                </c:pt>
                <c:pt idx="1589">
                  <c:v>2800.3132595144707</c:v>
                </c:pt>
                <c:pt idx="1590">
                  <c:v>2523.7337255942102</c:v>
                </c:pt>
                <c:pt idx="1591">
                  <c:v>2300.4729969601144</c:v>
                </c:pt>
                <c:pt idx="1592">
                  <c:v>2185.0775228928305</c:v>
                </c:pt>
                <c:pt idx="1593">
                  <c:v>2088.4489338257517</c:v>
                </c:pt>
                <c:pt idx="1594">
                  <c:v>1986.8283269631779</c:v>
                </c:pt>
                <c:pt idx="1595">
                  <c:v>1891.6110319142879</c:v>
                </c:pt>
                <c:pt idx="1596">
                  <c:v>1811.4822697936022</c:v>
                </c:pt>
                <c:pt idx="1597">
                  <c:v>1737.7350042796738</c:v>
                </c:pt>
                <c:pt idx="1598">
                  <c:v>1668.0856714938661</c:v>
                </c:pt>
                <c:pt idx="1599">
                  <c:v>1601.6348858192639</c:v>
                </c:pt>
                <c:pt idx="1600">
                  <c:v>1530.2840973403738</c:v>
                </c:pt>
                <c:pt idx="1601">
                  <c:v>1446.2450421194517</c:v>
                </c:pt>
                <c:pt idx="1602">
                  <c:v>1358.4838082231458</c:v>
                </c:pt>
                <c:pt idx="1603">
                  <c:v>1270.9348672439521</c:v>
                </c:pt>
                <c:pt idx="1604">
                  <c:v>1181.7733804523757</c:v>
                </c:pt>
                <c:pt idx="1605">
                  <c:v>1098.130550376618</c:v>
                </c:pt>
                <c:pt idx="1606">
                  <c:v>1025.0434452296938</c:v>
                </c:pt>
                <c:pt idx="1607">
                  <c:v>953.3364971419619</c:v>
                </c:pt>
                <c:pt idx="1608">
                  <c:v>884.38329488111992</c:v>
                </c:pt>
                <c:pt idx="1609">
                  <c:v>816.17004963927002</c:v>
                </c:pt>
                <c:pt idx="1610">
                  <c:v>749.07135762340192</c:v>
                </c:pt>
                <c:pt idx="1611">
                  <c:v>685.36516407925183</c:v>
                </c:pt>
                <c:pt idx="1612">
                  <c:v>628.18180174179008</c:v>
                </c:pt>
                <c:pt idx="1613">
                  <c:v>578.2637134535106</c:v>
                </c:pt>
                <c:pt idx="1614">
                  <c:v>534.10010438161748</c:v>
                </c:pt>
                <c:pt idx="1615">
                  <c:v>492.1858629395748</c:v>
                </c:pt>
                <c:pt idx="1616">
                  <c:v>450.65947494661259</c:v>
                </c:pt>
                <c:pt idx="1617">
                  <c:v>410.99146989243172</c:v>
                </c:pt>
                <c:pt idx="1618">
                  <c:v>376.29762202742279</c:v>
                </c:pt>
                <c:pt idx="1619">
                  <c:v>349.58685450374037</c:v>
                </c:pt>
                <c:pt idx="1620">
                  <c:v>325.96900275045601</c:v>
                </c:pt>
                <c:pt idx="1621">
                  <c:v>301.23687889445875</c:v>
                </c:pt>
                <c:pt idx="1622">
                  <c:v>275.73034161310079</c:v>
                </c:pt>
                <c:pt idx="1623">
                  <c:v>252.09706983673442</c:v>
                </c:pt>
                <c:pt idx="1624">
                  <c:v>230.25666820957196</c:v>
                </c:pt>
                <c:pt idx="1625">
                  <c:v>211.4515392932712</c:v>
                </c:pt>
                <c:pt idx="1626">
                  <c:v>196.61912567876456</c:v>
                </c:pt>
                <c:pt idx="1627">
                  <c:v>186.33908758858502</c:v>
                </c:pt>
                <c:pt idx="1628">
                  <c:v>181.60447445558279</c:v>
                </c:pt>
                <c:pt idx="1629">
                  <c:v>185.34213902759947</c:v>
                </c:pt>
                <c:pt idx="1630">
                  <c:v>198.25366397086495</c:v>
                </c:pt>
                <c:pt idx="1631">
                  <c:v>215.73167531643838</c:v>
                </c:pt>
                <c:pt idx="1632">
                  <c:v>241.65074139676739</c:v>
                </c:pt>
                <c:pt idx="1633">
                  <c:v>283.72740662933285</c:v>
                </c:pt>
                <c:pt idx="1634">
                  <c:v>418.61856725124659</c:v>
                </c:pt>
                <c:pt idx="1635">
                  <c:v>665.57163967186818</c:v>
                </c:pt>
                <c:pt idx="1636">
                  <c:v>1021.45887858435</c:v>
                </c:pt>
                <c:pt idx="1637">
                  <c:v>1263.2590764247261</c:v>
                </c:pt>
                <c:pt idx="1638">
                  <c:v>1366.3062925113297</c:v>
                </c:pt>
                <c:pt idx="1639">
                  <c:v>1427.5867750527841</c:v>
                </c:pt>
                <c:pt idx="1640">
                  <c:v>1520.6057691190742</c:v>
                </c:pt>
                <c:pt idx="1641">
                  <c:v>1669.8181481865479</c:v>
                </c:pt>
                <c:pt idx="1642">
                  <c:v>2092.7286257752976</c:v>
                </c:pt>
                <c:pt idx="1643">
                  <c:v>3569.8596138075791</c:v>
                </c:pt>
                <c:pt idx="1644">
                  <c:v>6128.8978082172598</c:v>
                </c:pt>
                <c:pt idx="1645">
                  <c:v>8341.0037893522222</c:v>
                </c:pt>
                <c:pt idx="1646">
                  <c:v>10039.729650381541</c:v>
                </c:pt>
                <c:pt idx="1647">
                  <c:v>10902.00545819838</c:v>
                </c:pt>
                <c:pt idx="1648">
                  <c:v>11123.225293654858</c:v>
                </c:pt>
                <c:pt idx="1649">
                  <c:v>11022.915755390879</c:v>
                </c:pt>
                <c:pt idx="1650">
                  <c:v>10785.483203969578</c:v>
                </c:pt>
                <c:pt idx="1651">
                  <c:v>10437.209862687538</c:v>
                </c:pt>
                <c:pt idx="1652">
                  <c:v>10018.295663512139</c:v>
                </c:pt>
                <c:pt idx="1653">
                  <c:v>9694.7048855488792</c:v>
                </c:pt>
                <c:pt idx="1654">
                  <c:v>9779.7058820124621</c:v>
                </c:pt>
                <c:pt idx="1655">
                  <c:v>10356.791697098519</c:v>
                </c:pt>
                <c:pt idx="1656">
                  <c:v>11165.41034341854</c:v>
                </c:pt>
                <c:pt idx="1657">
                  <c:v>11782.024086791698</c:v>
                </c:pt>
                <c:pt idx="1658">
                  <c:v>11900.58082597278</c:v>
                </c:pt>
                <c:pt idx="1659">
                  <c:v>11751.770893507977</c:v>
                </c:pt>
                <c:pt idx="1660">
                  <c:v>11495.68011125886</c:v>
                </c:pt>
                <c:pt idx="1661">
                  <c:v>11185.832220346079</c:v>
                </c:pt>
                <c:pt idx="1662">
                  <c:v>10879.903063297801</c:v>
                </c:pt>
                <c:pt idx="1663">
                  <c:v>10634.45035709088</c:v>
                </c:pt>
                <c:pt idx="1664">
                  <c:v>10548.576138780894</c:v>
                </c:pt>
                <c:pt idx="1665">
                  <c:v>10508.148508550161</c:v>
                </c:pt>
                <c:pt idx="1666">
                  <c:v>10440.298688851261</c:v>
                </c:pt>
                <c:pt idx="1667">
                  <c:v>10351.115314691275</c:v>
                </c:pt>
                <c:pt idx="1668">
                  <c:v>10263.01726038354</c:v>
                </c:pt>
                <c:pt idx="1669">
                  <c:v>10212.166967839439</c:v>
                </c:pt>
                <c:pt idx="1670">
                  <c:v>10212.84437974506</c:v>
                </c:pt>
                <c:pt idx="1671">
                  <c:v>10198.67131075794</c:v>
                </c:pt>
                <c:pt idx="1672">
                  <c:v>10229.135189609038</c:v>
                </c:pt>
                <c:pt idx="1673">
                  <c:v>10249.159634781536</c:v>
                </c:pt>
                <c:pt idx="1674">
                  <c:v>10366.828748628963</c:v>
                </c:pt>
                <c:pt idx="1675">
                  <c:v>10720.683716498579</c:v>
                </c:pt>
                <c:pt idx="1676">
                  <c:v>11173.537315548117</c:v>
                </c:pt>
                <c:pt idx="1677">
                  <c:v>11659.857864801841</c:v>
                </c:pt>
                <c:pt idx="1678">
                  <c:v>11971.818744552362</c:v>
                </c:pt>
                <c:pt idx="1679">
                  <c:v>12041.965838622298</c:v>
                </c:pt>
                <c:pt idx="1680">
                  <c:v>11963.085173648637</c:v>
                </c:pt>
                <c:pt idx="1681">
                  <c:v>11912.18963179092</c:v>
                </c:pt>
                <c:pt idx="1682">
                  <c:v>12103.455914990216</c:v>
                </c:pt>
                <c:pt idx="1683">
                  <c:v>12437.57026192068</c:v>
                </c:pt>
                <c:pt idx="1684">
                  <c:v>12736.704242961481</c:v>
                </c:pt>
                <c:pt idx="1685">
                  <c:v>12980.236176545699</c:v>
                </c:pt>
                <c:pt idx="1686">
                  <c:v>13132.075905262798</c:v>
                </c:pt>
                <c:pt idx="1687">
                  <c:v>13228.697251536783</c:v>
                </c:pt>
                <c:pt idx="1688">
                  <c:v>13124.296223528157</c:v>
                </c:pt>
                <c:pt idx="1689">
                  <c:v>12949.206537722943</c:v>
                </c:pt>
                <c:pt idx="1690">
                  <c:v>12820.021856980617</c:v>
                </c:pt>
                <c:pt idx="1691">
                  <c:v>12812.36546238906</c:v>
                </c:pt>
                <c:pt idx="1692">
                  <c:v>12692.79446172642</c:v>
                </c:pt>
                <c:pt idx="1693">
                  <c:v>12498.543590848862</c:v>
                </c:pt>
                <c:pt idx="1694">
                  <c:v>12089.94359339418</c:v>
                </c:pt>
                <c:pt idx="1695">
                  <c:v>11544.010835426998</c:v>
                </c:pt>
                <c:pt idx="1696">
                  <c:v>11018.035791053879</c:v>
                </c:pt>
                <c:pt idx="1697">
                  <c:v>10587.1613220483</c:v>
                </c:pt>
                <c:pt idx="1698">
                  <c:v>10247.545158098279</c:v>
                </c:pt>
                <c:pt idx="1699">
                  <c:v>9916.2308951723389</c:v>
                </c:pt>
                <c:pt idx="1700">
                  <c:v>9538.1528452457969</c:v>
                </c:pt>
                <c:pt idx="1701">
                  <c:v>9130.328761757939</c:v>
                </c:pt>
                <c:pt idx="1702">
                  <c:v>8795.5169226693561</c:v>
                </c:pt>
                <c:pt idx="1703">
                  <c:v>8580.9849946819759</c:v>
                </c:pt>
                <c:pt idx="1704">
                  <c:v>8375.2723848039004</c:v>
                </c:pt>
                <c:pt idx="1705">
                  <c:v>8265.9371712533375</c:v>
                </c:pt>
                <c:pt idx="1706">
                  <c:v>8307.7233193229422</c:v>
                </c:pt>
                <c:pt idx="1707">
                  <c:v>8412.2310336213577</c:v>
                </c:pt>
                <c:pt idx="1708">
                  <c:v>8479.9022281024227</c:v>
                </c:pt>
                <c:pt idx="1709">
                  <c:v>8440.3862434168768</c:v>
                </c:pt>
                <c:pt idx="1710">
                  <c:v>8274.3892561655994</c:v>
                </c:pt>
                <c:pt idx="1711">
                  <c:v>7992.664911029161</c:v>
                </c:pt>
                <c:pt idx="1712">
                  <c:v>7678.1033953789802</c:v>
                </c:pt>
                <c:pt idx="1713">
                  <c:v>7397.1679395935416</c:v>
                </c:pt>
                <c:pt idx="1714">
                  <c:v>7105.2308402561994</c:v>
                </c:pt>
                <c:pt idx="1715">
                  <c:v>6868.3257185086204</c:v>
                </c:pt>
                <c:pt idx="1716">
                  <c:v>6794.6148966594619</c:v>
                </c:pt>
                <c:pt idx="1717">
                  <c:v>6804.4823408147995</c:v>
                </c:pt>
                <c:pt idx="1718">
                  <c:v>6684.0401889475206</c:v>
                </c:pt>
                <c:pt idx="1719">
                  <c:v>6390.1331711440798</c:v>
                </c:pt>
                <c:pt idx="1720">
                  <c:v>6053.7571893847798</c:v>
                </c:pt>
                <c:pt idx="1721">
                  <c:v>5759.8055905926294</c:v>
                </c:pt>
                <c:pt idx="1722">
                  <c:v>5474.3116737150613</c:v>
                </c:pt>
                <c:pt idx="1723">
                  <c:v>5201.8304874843298</c:v>
                </c:pt>
                <c:pt idx="1724">
                  <c:v>4919.1965831047692</c:v>
                </c:pt>
                <c:pt idx="1725">
                  <c:v>4636.921739556703</c:v>
                </c:pt>
                <c:pt idx="1726">
                  <c:v>4380.5037794330401</c:v>
                </c:pt>
                <c:pt idx="1727">
                  <c:v>4185.0121443714133</c:v>
                </c:pt>
                <c:pt idx="1728">
                  <c:v>4063.2457121545863</c:v>
                </c:pt>
                <c:pt idx="1729">
                  <c:v>3962.9836859951456</c:v>
                </c:pt>
                <c:pt idx="1730">
                  <c:v>3825.6547813478874</c:v>
                </c:pt>
                <c:pt idx="1731">
                  <c:v>3626.9651496624001</c:v>
                </c:pt>
                <c:pt idx="1732">
                  <c:v>3376.5542403837603</c:v>
                </c:pt>
                <c:pt idx="1733">
                  <c:v>3099.5310394501503</c:v>
                </c:pt>
                <c:pt idx="1734">
                  <c:v>2822.5420828463521</c:v>
                </c:pt>
                <c:pt idx="1735">
                  <c:v>2568.4282171659897</c:v>
                </c:pt>
                <c:pt idx="1736">
                  <c:v>2345.0800074449098</c:v>
                </c:pt>
                <c:pt idx="1737">
                  <c:v>2154.9186114272757</c:v>
                </c:pt>
                <c:pt idx="1738">
                  <c:v>1987.5666739157161</c:v>
                </c:pt>
                <c:pt idx="1739">
                  <c:v>1831.430817778896</c:v>
                </c:pt>
                <c:pt idx="1740">
                  <c:v>1680.6747503081999</c:v>
                </c:pt>
                <c:pt idx="1741">
                  <c:v>1534.922655327252</c:v>
                </c:pt>
                <c:pt idx="1742">
                  <c:v>1396.2440025891899</c:v>
                </c:pt>
                <c:pt idx="1743">
                  <c:v>1266.7155184754042</c:v>
                </c:pt>
                <c:pt idx="1744">
                  <c:v>1147.478867337948</c:v>
                </c:pt>
                <c:pt idx="1745">
                  <c:v>1038.7206771160322</c:v>
                </c:pt>
                <c:pt idx="1746">
                  <c:v>939.97416961509589</c:v>
                </c:pt>
                <c:pt idx="1747">
                  <c:v>850.45769182594768</c:v>
                </c:pt>
                <c:pt idx="1748">
                  <c:v>769.31872530727208</c:v>
                </c:pt>
                <c:pt idx="1749">
                  <c:v>695.76222496325988</c:v>
                </c:pt>
                <c:pt idx="1750">
                  <c:v>629.06918124716401</c:v>
                </c:pt>
                <c:pt idx="1751">
                  <c:v>568.6072885177266</c:v>
                </c:pt>
                <c:pt idx="1752">
                  <c:v>513.81561931838212</c:v>
                </c:pt>
                <c:pt idx="1753">
                  <c:v>464.19347955821758</c:v>
                </c:pt>
                <c:pt idx="1754">
                  <c:v>419.27434148015158</c:v>
                </c:pt>
                <c:pt idx="1755">
                  <c:v>378.62978502864365</c:v>
                </c:pt>
                <c:pt idx="1756">
                  <c:v>341.84901885540961</c:v>
                </c:pt>
                <c:pt idx="1757">
                  <c:v>308.55270205474324</c:v>
                </c:pt>
                <c:pt idx="1758">
                  <c:v>278.41049015266196</c:v>
                </c:pt>
                <c:pt idx="1759">
                  <c:v>251.13968101450251</c:v>
                </c:pt>
                <c:pt idx="1760">
                  <c:v>226.49558354343839</c:v>
                </c:pt>
                <c:pt idx="1761">
                  <c:v>204.24953073517614</c:v>
                </c:pt>
                <c:pt idx="1762">
                  <c:v>184.18452308189339</c:v>
                </c:pt>
                <c:pt idx="1763">
                  <c:v>166.09406318376958</c:v>
                </c:pt>
                <c:pt idx="1764">
                  <c:v>149.79134941224424</c:v>
                </c:pt>
                <c:pt idx="1765">
                  <c:v>135.10363969972016</c:v>
                </c:pt>
                <c:pt idx="1766">
                  <c:v>121.87446505200839</c:v>
                </c:pt>
                <c:pt idx="1767">
                  <c:v>109.95935285109958</c:v>
                </c:pt>
                <c:pt idx="1768">
                  <c:v>99.230032235236209</c:v>
                </c:pt>
                <c:pt idx="1769">
                  <c:v>89.572484052577167</c:v>
                </c:pt>
                <c:pt idx="1770">
                  <c:v>80.882220855821984</c:v>
                </c:pt>
                <c:pt idx="1771">
                  <c:v>73.064705759884788</c:v>
                </c:pt>
                <c:pt idx="1772">
                  <c:v>66.032671306402776</c:v>
                </c:pt>
                <c:pt idx="1773">
                  <c:v>59.709594003575162</c:v>
                </c:pt>
                <c:pt idx="1774">
                  <c:v>54.027266478422149</c:v>
                </c:pt>
                <c:pt idx="1775">
                  <c:v>48.925755087276059</c:v>
                </c:pt>
                <c:pt idx="1776">
                  <c:v>44.351528524368895</c:v>
                </c:pt>
                <c:pt idx="1777">
                  <c:v>40.252218871503118</c:v>
                </c:pt>
                <c:pt idx="1778">
                  <c:v>36.581138661088609</c:v>
                </c:pt>
                <c:pt idx="1779">
                  <c:v>33.283379370842695</c:v>
                </c:pt>
                <c:pt idx="1780">
                  <c:v>30.482145770629185</c:v>
                </c:pt>
                <c:pt idx="1781">
                  <c:v>28.137572074018443</c:v>
                </c:pt>
                <c:pt idx="1782">
                  <c:v>26.069577938479135</c:v>
                </c:pt>
                <c:pt idx="1783">
                  <c:v>24.13083412091245</c:v>
                </c:pt>
                <c:pt idx="1784">
                  <c:v>22.268487078190791</c:v>
                </c:pt>
                <c:pt idx="1785">
                  <c:v>20.493801031666379</c:v>
                </c:pt>
                <c:pt idx="1786">
                  <c:v>18.834060896774524</c:v>
                </c:pt>
                <c:pt idx="1787">
                  <c:v>17.314742512273018</c:v>
                </c:pt>
                <c:pt idx="1788">
                  <c:v>15.952509655521423</c:v>
                </c:pt>
                <c:pt idx="1789">
                  <c:v>14.747013553871458</c:v>
                </c:pt>
                <c:pt idx="1790">
                  <c:v>13.69314142460922</c:v>
                </c:pt>
                <c:pt idx="1791">
                  <c:v>12.771521135150875</c:v>
                </c:pt>
                <c:pt idx="1792">
                  <c:v>11.96185421386356</c:v>
                </c:pt>
                <c:pt idx="1793">
                  <c:v>11.23962622757562</c:v>
                </c:pt>
                <c:pt idx="1794">
                  <c:v>10.599289043905562</c:v>
                </c:pt>
                <c:pt idx="1795">
                  <c:v>10.063083937652941</c:v>
                </c:pt>
                <c:pt idx="1796">
                  <c:v>9.6362860515340198</c:v>
                </c:pt>
                <c:pt idx="1797">
                  <c:v>9.2835018767150395</c:v>
                </c:pt>
                <c:pt idx="1798">
                  <c:v>8.9573422530351596</c:v>
                </c:pt>
                <c:pt idx="1799">
                  <c:v>8.6272744323640183</c:v>
                </c:pt>
                <c:pt idx="1800">
                  <c:v>8.2862779887899407</c:v>
                </c:pt>
                <c:pt idx="1801">
                  <c:v>7.9425065576953191</c:v>
                </c:pt>
                <c:pt idx="1802">
                  <c:v>7.6077834577466987</c:v>
                </c:pt>
                <c:pt idx="1803">
                  <c:v>7.2909568110355174</c:v>
                </c:pt>
                <c:pt idx="1804">
                  <c:v>6.9961604688851393</c:v>
                </c:pt>
                <c:pt idx="1805">
                  <c:v>6.7237784096847006</c:v>
                </c:pt>
                <c:pt idx="1806">
                  <c:v>6.4754788727455797</c:v>
                </c:pt>
                <c:pt idx="1807">
                  <c:v>6.2530125178661988</c:v>
                </c:pt>
                <c:pt idx="1808">
                  <c:v>6.2875685113551603</c:v>
                </c:pt>
                <c:pt idx="1809">
                  <c:v>6.4815513226395014</c:v>
                </c:pt>
                <c:pt idx="1810">
                  <c:v>8.712827159460419</c:v>
                </c:pt>
                <c:pt idx="1811">
                  <c:v>14.025404568013681</c:v>
                </c:pt>
                <c:pt idx="1812">
                  <c:v>20.544783976690439</c:v>
                </c:pt>
                <c:pt idx="1813">
                  <c:v>26.316713147010006</c:v>
                </c:pt>
                <c:pt idx="1814">
                  <c:v>29.406485834884077</c:v>
                </c:pt>
                <c:pt idx="1815">
                  <c:v>30.331317467799181</c:v>
                </c:pt>
                <c:pt idx="1816">
                  <c:v>30.003077197427757</c:v>
                </c:pt>
                <c:pt idx="1817">
                  <c:v>28.941319484474157</c:v>
                </c:pt>
                <c:pt idx="1818">
                  <c:v>27.417553801828742</c:v>
                </c:pt>
                <c:pt idx="1819">
                  <c:v>25.647558057499264</c:v>
                </c:pt>
                <c:pt idx="1820">
                  <c:v>23.800389507783233</c:v>
                </c:pt>
                <c:pt idx="1821">
                  <c:v>21.977096606421895</c:v>
                </c:pt>
                <c:pt idx="1822">
                  <c:v>20.226896182132496</c:v>
                </c:pt>
                <c:pt idx="1823">
                  <c:v>18.581687659739817</c:v>
                </c:pt>
                <c:pt idx="1824">
                  <c:v>17.061697170359459</c:v>
                </c:pt>
                <c:pt idx="1825">
                  <c:v>15.675541378782841</c:v>
                </c:pt>
                <c:pt idx="1826">
                  <c:v>14.424693618797162</c:v>
                </c:pt>
                <c:pt idx="1827">
                  <c:v>13.306909149470339</c:v>
                </c:pt>
                <c:pt idx="1828">
                  <c:v>12.316373339273518</c:v>
                </c:pt>
                <c:pt idx="1829">
                  <c:v>11.444847096938283</c:v>
                </c:pt>
                <c:pt idx="1830">
                  <c:v>10.683199637489521</c:v>
                </c:pt>
                <c:pt idx="1831">
                  <c:v>10.018973923317059</c:v>
                </c:pt>
                <c:pt idx="1832">
                  <c:v>9.4363517557080581</c:v>
                </c:pt>
                <c:pt idx="1833">
                  <c:v>8.919607642130579</c:v>
                </c:pt>
                <c:pt idx="1834">
                  <c:v>8.4568608172938013</c:v>
                </c:pt>
                <c:pt idx="1835">
                  <c:v>8.0409861244065599</c:v>
                </c:pt>
                <c:pt idx="1836">
                  <c:v>7.6674617149655395</c:v>
                </c:pt>
                <c:pt idx="1837">
                  <c:v>7.3488521667866396</c:v>
                </c:pt>
                <c:pt idx="1838">
                  <c:v>7.0861953228509398</c:v>
                </c:pt>
                <c:pt idx="1839">
                  <c:v>6.871589385284822</c:v>
                </c:pt>
                <c:pt idx="1840">
                  <c:v>6.7467682961319007</c:v>
                </c:pt>
                <c:pt idx="1841">
                  <c:v>7.0714765945980593</c:v>
                </c:pt>
                <c:pt idx="1842">
                  <c:v>8.2546648743886806</c:v>
                </c:pt>
                <c:pt idx="1843">
                  <c:v>11.16889346536194</c:v>
                </c:pt>
                <c:pt idx="1844">
                  <c:v>16.874153645401318</c:v>
                </c:pt>
                <c:pt idx="1845">
                  <c:v>24.553377735839643</c:v>
                </c:pt>
                <c:pt idx="1846">
                  <c:v>32.024582794068422</c:v>
                </c:pt>
                <c:pt idx="1847">
                  <c:v>37.451533081688147</c:v>
                </c:pt>
                <c:pt idx="1848">
                  <c:v>40.158620624286648</c:v>
                </c:pt>
                <c:pt idx="1849">
                  <c:v>40.43652426278598</c:v>
                </c:pt>
                <c:pt idx="1850">
                  <c:v>39.009422495321878</c:v>
                </c:pt>
                <c:pt idx="1851">
                  <c:v>36.617130947109665</c:v>
                </c:pt>
                <c:pt idx="1852">
                  <c:v>33.820752669099782</c:v>
                </c:pt>
                <c:pt idx="1853">
                  <c:v>30.973036198331396</c:v>
                </c:pt>
                <c:pt idx="1854">
                  <c:v>28.262100811171972</c:v>
                </c:pt>
                <c:pt idx="1855">
                  <c:v>25.76890200696533</c:v>
                </c:pt>
                <c:pt idx="1856">
                  <c:v>23.514533497662118</c:v>
                </c:pt>
                <c:pt idx="1857">
                  <c:v>21.516958623328627</c:v>
                </c:pt>
                <c:pt idx="1858">
                  <c:v>19.773082416406918</c:v>
                </c:pt>
                <c:pt idx="1859">
                  <c:v>18.272570743710418</c:v>
                </c:pt>
                <c:pt idx="1860">
                  <c:v>16.961908348104295</c:v>
                </c:pt>
                <c:pt idx="1861">
                  <c:v>15.96685395031782</c:v>
                </c:pt>
                <c:pt idx="1862">
                  <c:v>16.399500534633116</c:v>
                </c:pt>
                <c:pt idx="1863">
                  <c:v>19.074390036616922</c:v>
                </c:pt>
                <c:pt idx="1864">
                  <c:v>23.141816785374786</c:v>
                </c:pt>
                <c:pt idx="1865">
                  <c:v>26.953994249943594</c:v>
                </c:pt>
                <c:pt idx="1866">
                  <c:v>29.347923715935295</c:v>
                </c:pt>
                <c:pt idx="1867">
                  <c:v>30.045777817189613</c:v>
                </c:pt>
                <c:pt idx="1868">
                  <c:v>29.371447493570756</c:v>
                </c:pt>
                <c:pt idx="1869">
                  <c:v>27.841204859831095</c:v>
                </c:pt>
                <c:pt idx="1870">
                  <c:v>25.909787035681976</c:v>
                </c:pt>
                <c:pt idx="1871">
                  <c:v>23.883822081147958</c:v>
                </c:pt>
                <c:pt idx="1872">
                  <c:v>21.932914723321797</c:v>
                </c:pt>
                <c:pt idx="1873">
                  <c:v>20.133531385612983</c:v>
                </c:pt>
                <c:pt idx="1874">
                  <c:v>18.50942518875156</c:v>
                </c:pt>
                <c:pt idx="1875">
                  <c:v>17.065384786392485</c:v>
                </c:pt>
                <c:pt idx="1876">
                  <c:v>15.788151683533496</c:v>
                </c:pt>
                <c:pt idx="1877">
                  <c:v>14.890742869701901</c:v>
                </c:pt>
                <c:pt idx="1878">
                  <c:v>15.11849585895852</c:v>
                </c:pt>
                <c:pt idx="1879">
                  <c:v>16.409799766170419</c:v>
                </c:pt>
                <c:pt idx="1880">
                  <c:v>27.385791921253855</c:v>
                </c:pt>
                <c:pt idx="1881">
                  <c:v>53.616430458955982</c:v>
                </c:pt>
                <c:pt idx="1882">
                  <c:v>92.882987591526557</c:v>
                </c:pt>
                <c:pt idx="1883">
                  <c:v>152.73045240180417</c:v>
                </c:pt>
                <c:pt idx="1884">
                  <c:v>233.94016627146178</c:v>
                </c:pt>
                <c:pt idx="1885">
                  <c:v>323.06792642978098</c:v>
                </c:pt>
                <c:pt idx="1886">
                  <c:v>407.94634859006698</c:v>
                </c:pt>
                <c:pt idx="1887">
                  <c:v>487.39576825130399</c:v>
                </c:pt>
                <c:pt idx="1888">
                  <c:v>562.52824159291004</c:v>
                </c:pt>
                <c:pt idx="1889">
                  <c:v>632.85905306285997</c:v>
                </c:pt>
                <c:pt idx="1890">
                  <c:v>691.43299880951372</c:v>
                </c:pt>
                <c:pt idx="1891">
                  <c:v>730.63702968060579</c:v>
                </c:pt>
                <c:pt idx="1892">
                  <c:v>748.859487097326</c:v>
                </c:pt>
                <c:pt idx="1893">
                  <c:v>752.74649812828204</c:v>
                </c:pt>
                <c:pt idx="1894">
                  <c:v>753.2289991888681</c:v>
                </c:pt>
                <c:pt idx="1895">
                  <c:v>776.17469973871209</c:v>
                </c:pt>
                <c:pt idx="1896">
                  <c:v>839.18091929360401</c:v>
                </c:pt>
                <c:pt idx="1897">
                  <c:v>929.46360342381593</c:v>
                </c:pt>
                <c:pt idx="1898">
                  <c:v>1010.2995902468582</c:v>
                </c:pt>
                <c:pt idx="1899">
                  <c:v>1057.8407673339721</c:v>
                </c:pt>
                <c:pt idx="1900">
                  <c:v>1062.3085129169579</c:v>
                </c:pt>
                <c:pt idx="1901">
                  <c:v>1023.446999669742</c:v>
                </c:pt>
                <c:pt idx="1902">
                  <c:v>955.62809823817224</c:v>
                </c:pt>
                <c:pt idx="1903">
                  <c:v>873.17172844825211</c:v>
                </c:pt>
                <c:pt idx="1904">
                  <c:v>788.7142231564859</c:v>
                </c:pt>
                <c:pt idx="1905">
                  <c:v>709.65726327023981</c:v>
                </c:pt>
                <c:pt idx="1906">
                  <c:v>639.00198472255795</c:v>
                </c:pt>
                <c:pt idx="1907">
                  <c:v>576.88926380943224</c:v>
                </c:pt>
                <c:pt idx="1908">
                  <c:v>522.01368709705844</c:v>
                </c:pt>
                <c:pt idx="1909">
                  <c:v>472.87034094301254</c:v>
                </c:pt>
                <c:pt idx="1910">
                  <c:v>427.93615337139283</c:v>
                </c:pt>
                <c:pt idx="1911">
                  <c:v>388.26160043788673</c:v>
                </c:pt>
                <c:pt idx="1912">
                  <c:v>358.17469832599147</c:v>
                </c:pt>
                <c:pt idx="1913">
                  <c:v>345.11228052752108</c:v>
                </c:pt>
                <c:pt idx="1914">
                  <c:v>381.76488805896668</c:v>
                </c:pt>
                <c:pt idx="1915">
                  <c:v>456.76751765930283</c:v>
                </c:pt>
                <c:pt idx="1916">
                  <c:v>530.5118590408423</c:v>
                </c:pt>
                <c:pt idx="1917">
                  <c:v>574.498407894666</c:v>
                </c:pt>
                <c:pt idx="1918">
                  <c:v>584.9144773018063</c:v>
                </c:pt>
                <c:pt idx="1919">
                  <c:v>575.25710205828477</c:v>
                </c:pt>
                <c:pt idx="1920">
                  <c:v>556.78469945530856</c:v>
                </c:pt>
                <c:pt idx="1921">
                  <c:v>538.73190197153588</c:v>
                </c:pt>
                <c:pt idx="1922">
                  <c:v>526.58013992479675</c:v>
                </c:pt>
                <c:pt idx="1923">
                  <c:v>542.08615916228518</c:v>
                </c:pt>
                <c:pt idx="1924">
                  <c:v>649.37495747392188</c:v>
                </c:pt>
                <c:pt idx="1925">
                  <c:v>921.87857531835618</c:v>
                </c:pt>
                <c:pt idx="1926">
                  <c:v>1229.9469669571381</c:v>
                </c:pt>
                <c:pt idx="1927">
                  <c:v>1653.026648508702</c:v>
                </c:pt>
                <c:pt idx="1928">
                  <c:v>2085.9830925145866</c:v>
                </c:pt>
                <c:pt idx="1929">
                  <c:v>2624.0852424707941</c:v>
                </c:pt>
                <c:pt idx="1930">
                  <c:v>3027.6259688396458</c:v>
                </c:pt>
                <c:pt idx="1931">
                  <c:v>3347.1016426998599</c:v>
                </c:pt>
                <c:pt idx="1932">
                  <c:v>3735.1261100164561</c:v>
                </c:pt>
                <c:pt idx="1933">
                  <c:v>4253.7539479953712</c:v>
                </c:pt>
                <c:pt idx="1934">
                  <c:v>4787.996289361753</c:v>
                </c:pt>
                <c:pt idx="1935">
                  <c:v>5263.8056964960497</c:v>
                </c:pt>
                <c:pt idx="1936">
                  <c:v>5774.2836724574709</c:v>
                </c:pt>
                <c:pt idx="1937">
                  <c:v>6297.9090897173392</c:v>
                </c:pt>
                <c:pt idx="1938">
                  <c:v>6899.7796537942195</c:v>
                </c:pt>
                <c:pt idx="1939">
                  <c:v>7563.1653529257001</c:v>
                </c:pt>
                <c:pt idx="1940">
                  <c:v>8283.4999754144974</c:v>
                </c:pt>
                <c:pt idx="1941">
                  <c:v>8973.2297224697395</c:v>
                </c:pt>
                <c:pt idx="1942">
                  <c:v>9605.51031222048</c:v>
                </c:pt>
                <c:pt idx="1943">
                  <c:v>10107.610166996819</c:v>
                </c:pt>
                <c:pt idx="1944">
                  <c:v>10366.330654978437</c:v>
                </c:pt>
                <c:pt idx="1945">
                  <c:v>10245.421824744837</c:v>
                </c:pt>
                <c:pt idx="1946">
                  <c:v>9686.4516664653584</c:v>
                </c:pt>
                <c:pt idx="1947">
                  <c:v>8855.008040067778</c:v>
                </c:pt>
                <c:pt idx="1948">
                  <c:v>7923.0406292062798</c:v>
                </c:pt>
                <c:pt idx="1949">
                  <c:v>7013.5883042278801</c:v>
                </c:pt>
                <c:pt idx="1950">
                  <c:v>6189.3055908464994</c:v>
                </c:pt>
                <c:pt idx="1951">
                  <c:v>5475.8967943698253</c:v>
                </c:pt>
                <c:pt idx="1952">
                  <c:v>4891.8390356258769</c:v>
                </c:pt>
                <c:pt idx="1953">
                  <c:v>4454.6526906391991</c:v>
                </c:pt>
                <c:pt idx="1954">
                  <c:v>4117.5031752630057</c:v>
                </c:pt>
                <c:pt idx="1955">
                  <c:v>3817.0246245461399</c:v>
                </c:pt>
                <c:pt idx="1956">
                  <c:v>3529.7183728676578</c:v>
                </c:pt>
                <c:pt idx="1957">
                  <c:v>3281.7713136212892</c:v>
                </c:pt>
                <c:pt idx="1958">
                  <c:v>3072.0350653334222</c:v>
                </c:pt>
                <c:pt idx="1959">
                  <c:v>2866.5198689451777</c:v>
                </c:pt>
                <c:pt idx="1960">
                  <c:v>2661.4970083801022</c:v>
                </c:pt>
                <c:pt idx="1961">
                  <c:v>2445.0870441059574</c:v>
                </c:pt>
                <c:pt idx="1962">
                  <c:v>2224.5329244358559</c:v>
                </c:pt>
                <c:pt idx="1963">
                  <c:v>2012.2109425561255</c:v>
                </c:pt>
                <c:pt idx="1964">
                  <c:v>1816.501505155416</c:v>
                </c:pt>
                <c:pt idx="1965">
                  <c:v>1648.7672471148778</c:v>
                </c:pt>
                <c:pt idx="1966">
                  <c:v>1506.6110178350818</c:v>
                </c:pt>
                <c:pt idx="1967">
                  <c:v>1379.409832118952</c:v>
                </c:pt>
                <c:pt idx="1968">
                  <c:v>1266.6069723148678</c:v>
                </c:pt>
                <c:pt idx="1969">
                  <c:v>1175.9668819200183</c:v>
                </c:pt>
                <c:pt idx="1970">
                  <c:v>1117.7779829326139</c:v>
                </c:pt>
                <c:pt idx="1971">
                  <c:v>1095.6156905179137</c:v>
                </c:pt>
                <c:pt idx="1972">
                  <c:v>1088.8112663448117</c:v>
                </c:pt>
                <c:pt idx="1973">
                  <c:v>1080.5671447641839</c:v>
                </c:pt>
                <c:pt idx="1974">
                  <c:v>1051.74363939717</c:v>
                </c:pt>
                <c:pt idx="1975">
                  <c:v>1000.1240101144679</c:v>
                </c:pt>
                <c:pt idx="1976">
                  <c:v>930.03520626924603</c:v>
                </c:pt>
                <c:pt idx="1977">
                  <c:v>854.05827386440797</c:v>
                </c:pt>
                <c:pt idx="1978">
                  <c:v>784.16150547448797</c:v>
                </c:pt>
                <c:pt idx="1979">
                  <c:v>724.57961011241389</c:v>
                </c:pt>
                <c:pt idx="1980">
                  <c:v>673.89358928808008</c:v>
                </c:pt>
                <c:pt idx="1981">
                  <c:v>627.8605993291859</c:v>
                </c:pt>
                <c:pt idx="1982">
                  <c:v>582.51329255255712</c:v>
                </c:pt>
                <c:pt idx="1983">
                  <c:v>538.15186035976262</c:v>
                </c:pt>
                <c:pt idx="1984">
                  <c:v>496.53284730245218</c:v>
                </c:pt>
                <c:pt idx="1985">
                  <c:v>456.28949897824612</c:v>
                </c:pt>
                <c:pt idx="1986">
                  <c:v>418.60552018554245</c:v>
                </c:pt>
                <c:pt idx="1987">
                  <c:v>387.52048296817071</c:v>
                </c:pt>
                <c:pt idx="1988">
                  <c:v>366.87277534644124</c:v>
                </c:pt>
                <c:pt idx="1989">
                  <c:v>356.63536899304682</c:v>
                </c:pt>
                <c:pt idx="1990">
                  <c:v>354.04227189685741</c:v>
                </c:pt>
                <c:pt idx="1991">
                  <c:v>355.77064835307004</c:v>
                </c:pt>
                <c:pt idx="1992">
                  <c:v>355.1437681956985</c:v>
                </c:pt>
                <c:pt idx="1993">
                  <c:v>352.55342488163404</c:v>
                </c:pt>
                <c:pt idx="1994">
                  <c:v>351.80714766067968</c:v>
                </c:pt>
                <c:pt idx="1995">
                  <c:v>362.51309898822353</c:v>
                </c:pt>
                <c:pt idx="1996">
                  <c:v>406.49848641494697</c:v>
                </c:pt>
                <c:pt idx="1997">
                  <c:v>489.03176041372626</c:v>
                </c:pt>
                <c:pt idx="1998">
                  <c:v>722.50551077729995</c:v>
                </c:pt>
                <c:pt idx="1999">
                  <c:v>1141.6673728910819</c:v>
                </c:pt>
                <c:pt idx="2000">
                  <c:v>1643.441692292502</c:v>
                </c:pt>
                <c:pt idx="2001">
                  <c:v>2262.3846060631799</c:v>
                </c:pt>
                <c:pt idx="2002">
                  <c:v>2761.9511319432549</c:v>
                </c:pt>
                <c:pt idx="2003">
                  <c:v>3021.11143731621</c:v>
                </c:pt>
                <c:pt idx="2004">
                  <c:v>3192.4768825761121</c:v>
                </c:pt>
                <c:pt idx="2005">
                  <c:v>3561.2777702654462</c:v>
                </c:pt>
                <c:pt idx="2006">
                  <c:v>4083.6598652448715</c:v>
                </c:pt>
                <c:pt idx="2007">
                  <c:v>4674.4389928769988</c:v>
                </c:pt>
                <c:pt idx="2008">
                  <c:v>5153.3382745627923</c:v>
                </c:pt>
                <c:pt idx="2009">
                  <c:v>5395.6935533853839</c:v>
                </c:pt>
                <c:pt idx="2010">
                  <c:v>5479.3945502449797</c:v>
                </c:pt>
                <c:pt idx="2011">
                  <c:v>5499.7346490669352</c:v>
                </c:pt>
                <c:pt idx="2012">
                  <c:v>5488.9044023244105</c:v>
                </c:pt>
                <c:pt idx="2013">
                  <c:v>5477.7722210521752</c:v>
                </c:pt>
                <c:pt idx="2014">
                  <c:v>5606.4960793649825</c:v>
                </c:pt>
                <c:pt idx="2015">
                  <c:v>6117.3974553436192</c:v>
                </c:pt>
                <c:pt idx="2016">
                  <c:v>6782.2112867554215</c:v>
                </c:pt>
                <c:pt idx="2017">
                  <c:v>7694.4744327432581</c:v>
                </c:pt>
                <c:pt idx="2018">
                  <c:v>8970.8520042755372</c:v>
                </c:pt>
                <c:pt idx="2019">
                  <c:v>10054.064912690341</c:v>
                </c:pt>
                <c:pt idx="2020">
                  <c:v>10760.601993202978</c:v>
                </c:pt>
                <c:pt idx="2021">
                  <c:v>11162.699596104359</c:v>
                </c:pt>
                <c:pt idx="2022">
                  <c:v>11501.989534308837</c:v>
                </c:pt>
                <c:pt idx="2023">
                  <c:v>11847.577780624137</c:v>
                </c:pt>
                <c:pt idx="2024">
                  <c:v>12126.863217429716</c:v>
                </c:pt>
                <c:pt idx="2025">
                  <c:v>12351.004178566081</c:v>
                </c:pt>
                <c:pt idx="2026">
                  <c:v>12492.773936619</c:v>
                </c:pt>
                <c:pt idx="2027">
                  <c:v>12630.557206896659</c:v>
                </c:pt>
                <c:pt idx="2028">
                  <c:v>12868.40082703848</c:v>
                </c:pt>
                <c:pt idx="2029">
                  <c:v>12764.475635007355</c:v>
                </c:pt>
                <c:pt idx="2030">
                  <c:v>12457.599928541156</c:v>
                </c:pt>
                <c:pt idx="2031">
                  <c:v>12116.337090644458</c:v>
                </c:pt>
                <c:pt idx="2032">
                  <c:v>12001.925218587177</c:v>
                </c:pt>
                <c:pt idx="2033">
                  <c:v>11974.336460975819</c:v>
                </c:pt>
                <c:pt idx="2034">
                  <c:v>11772.843366562262</c:v>
                </c:pt>
                <c:pt idx="2035">
                  <c:v>11501.741587885444</c:v>
                </c:pt>
                <c:pt idx="2036">
                  <c:v>11226.957485049241</c:v>
                </c:pt>
                <c:pt idx="2037">
                  <c:v>10930.297889219099</c:v>
                </c:pt>
                <c:pt idx="2038">
                  <c:v>10648.45924529022</c:v>
                </c:pt>
                <c:pt idx="2039">
                  <c:v>10535.97253012398</c:v>
                </c:pt>
                <c:pt idx="2040">
                  <c:v>10568.789256682503</c:v>
                </c:pt>
                <c:pt idx="2041">
                  <c:v>10461.87240488844</c:v>
                </c:pt>
                <c:pt idx="2042">
                  <c:v>10226.56085452452</c:v>
                </c:pt>
                <c:pt idx="2043">
                  <c:v>9993.1274659231767</c:v>
                </c:pt>
                <c:pt idx="2044">
                  <c:v>9788.1396149813991</c:v>
                </c:pt>
                <c:pt idx="2045">
                  <c:v>9605.4334864382399</c:v>
                </c:pt>
                <c:pt idx="2046">
                  <c:v>9482.5780388264993</c:v>
                </c:pt>
                <c:pt idx="2047">
                  <c:v>9407.5318208917197</c:v>
                </c:pt>
                <c:pt idx="2048">
                  <c:v>9449.0685092870954</c:v>
                </c:pt>
                <c:pt idx="2049">
                  <c:v>9417.0441199139368</c:v>
                </c:pt>
                <c:pt idx="2050">
                  <c:v>9229.1575024226968</c:v>
                </c:pt>
                <c:pt idx="2051">
                  <c:v>9037.7133822568812</c:v>
                </c:pt>
                <c:pt idx="2052">
                  <c:v>9110.7786703309193</c:v>
                </c:pt>
                <c:pt idx="2053">
                  <c:v>9485.8746567829803</c:v>
                </c:pt>
                <c:pt idx="2054">
                  <c:v>10084.291059726718</c:v>
                </c:pt>
                <c:pt idx="2055">
                  <c:v>10634.195228672943</c:v>
                </c:pt>
                <c:pt idx="2056">
                  <c:v>11170.678706205539</c:v>
                </c:pt>
                <c:pt idx="2057">
                  <c:v>11640.328746557881</c:v>
                </c:pt>
                <c:pt idx="2058">
                  <c:v>11733.907194732301</c:v>
                </c:pt>
                <c:pt idx="2059">
                  <c:v>11496.672220015802</c:v>
                </c:pt>
                <c:pt idx="2060">
                  <c:v>11145.680431856521</c:v>
                </c:pt>
                <c:pt idx="2061">
                  <c:v>10822.934881971179</c:v>
                </c:pt>
                <c:pt idx="2062">
                  <c:v>10698.917433060058</c:v>
                </c:pt>
                <c:pt idx="2063">
                  <c:v>10704.165288922919</c:v>
                </c:pt>
                <c:pt idx="2064">
                  <c:v>10567.520052491642</c:v>
                </c:pt>
                <c:pt idx="2065">
                  <c:v>10245.610214612878</c:v>
                </c:pt>
                <c:pt idx="2066">
                  <c:v>9965.2865002623003</c:v>
                </c:pt>
                <c:pt idx="2067">
                  <c:v>9863.9741115281977</c:v>
                </c:pt>
                <c:pt idx="2068">
                  <c:v>9981.7156003834789</c:v>
                </c:pt>
                <c:pt idx="2069">
                  <c:v>10153.514377528561</c:v>
                </c:pt>
                <c:pt idx="2070">
                  <c:v>10261.931289238983</c:v>
                </c:pt>
                <c:pt idx="2071">
                  <c:v>10116.741932843939</c:v>
                </c:pt>
                <c:pt idx="2072">
                  <c:v>9805.8198243490788</c:v>
                </c:pt>
                <c:pt idx="2073">
                  <c:v>9454.7388295164619</c:v>
                </c:pt>
                <c:pt idx="2074">
                  <c:v>9129.6363224697579</c:v>
                </c:pt>
                <c:pt idx="2075">
                  <c:v>8819.6485127230171</c:v>
                </c:pt>
                <c:pt idx="2076">
                  <c:v>8476.5279987817776</c:v>
                </c:pt>
                <c:pt idx="2077">
                  <c:v>8070.3772113999594</c:v>
                </c:pt>
                <c:pt idx="2078">
                  <c:v>7620.1220667623411</c:v>
                </c:pt>
                <c:pt idx="2079">
                  <c:v>7160.0698956340793</c:v>
                </c:pt>
                <c:pt idx="2080">
                  <c:v>6713.4375418479594</c:v>
                </c:pt>
                <c:pt idx="2081">
                  <c:v>6272.2558997682008</c:v>
                </c:pt>
                <c:pt idx="2082">
                  <c:v>5832.3926096886362</c:v>
                </c:pt>
                <c:pt idx="2083">
                  <c:v>5395.087054474332</c:v>
                </c:pt>
                <c:pt idx="2084">
                  <c:v>4967.8272904044143</c:v>
                </c:pt>
                <c:pt idx="2085">
                  <c:v>4557.989416762548</c:v>
                </c:pt>
                <c:pt idx="2086">
                  <c:v>4172.115340143132</c:v>
                </c:pt>
                <c:pt idx="2087">
                  <c:v>3814.7597686040458</c:v>
                </c:pt>
                <c:pt idx="2088">
                  <c:v>3487.316025110496</c:v>
                </c:pt>
                <c:pt idx="2089">
                  <c:v>3188.933556809161</c:v>
                </c:pt>
                <c:pt idx="2090">
                  <c:v>2918.4872428463286</c:v>
                </c:pt>
                <c:pt idx="2091">
                  <c:v>2671.6141127167616</c:v>
                </c:pt>
                <c:pt idx="2092">
                  <c:v>2445.03794835801</c:v>
                </c:pt>
                <c:pt idx="2093">
                  <c:v>2235.9185698095662</c:v>
                </c:pt>
                <c:pt idx="2094">
                  <c:v>2041.591478781864</c:v>
                </c:pt>
                <c:pt idx="2095">
                  <c:v>1861.1250413693278</c:v>
                </c:pt>
                <c:pt idx="2096">
                  <c:v>1694.011965920316</c:v>
                </c:pt>
                <c:pt idx="2097">
                  <c:v>1539.88568021028</c:v>
                </c:pt>
                <c:pt idx="2098">
                  <c:v>1398.45962035005</c:v>
                </c:pt>
                <c:pt idx="2099">
                  <c:v>1268.980287090912</c:v>
                </c:pt>
                <c:pt idx="2100">
                  <c:v>1150.5686293827903</c:v>
                </c:pt>
                <c:pt idx="2101">
                  <c:v>1042.4029919834522</c:v>
                </c:pt>
                <c:pt idx="2102">
                  <c:v>943.74236488808981</c:v>
                </c:pt>
                <c:pt idx="2103">
                  <c:v>853.88777597295609</c:v>
                </c:pt>
                <c:pt idx="2104">
                  <c:v>772.17105334015218</c:v>
                </c:pt>
                <c:pt idx="2105">
                  <c:v>697.95987586125</c:v>
                </c:pt>
                <c:pt idx="2106">
                  <c:v>630.6449231903099</c:v>
                </c:pt>
                <c:pt idx="2107">
                  <c:v>569.63839480406511</c:v>
                </c:pt>
                <c:pt idx="2108">
                  <c:v>514.36885260560632</c:v>
                </c:pt>
                <c:pt idx="2109">
                  <c:v>464.31156496129665</c:v>
                </c:pt>
                <c:pt idx="2110">
                  <c:v>418.99822468801437</c:v>
                </c:pt>
                <c:pt idx="2111">
                  <c:v>378.01383465723899</c:v>
                </c:pt>
                <c:pt idx="2112">
                  <c:v>340.97310970303914</c:v>
                </c:pt>
                <c:pt idx="2113">
                  <c:v>307.51188407226601</c:v>
                </c:pt>
                <c:pt idx="2114">
                  <c:v>277.29575135167187</c:v>
                </c:pt>
                <c:pt idx="2115">
                  <c:v>250.01901043487095</c:v>
                </c:pt>
                <c:pt idx="2116">
                  <c:v>225.40036354089179</c:v>
                </c:pt>
                <c:pt idx="2117">
                  <c:v>203.19015343868878</c:v>
                </c:pt>
                <c:pt idx="2118">
                  <c:v>183.16476283850815</c:v>
                </c:pt>
                <c:pt idx="2119">
                  <c:v>165.12118039707602</c:v>
                </c:pt>
                <c:pt idx="2120">
                  <c:v>148.88263237411982</c:v>
                </c:pt>
                <c:pt idx="2121">
                  <c:v>134.3104241433216</c:v>
                </c:pt>
                <c:pt idx="2122">
                  <c:v>121.20094963020723</c:v>
                </c:pt>
                <c:pt idx="2123">
                  <c:v>109.3878895615254</c:v>
                </c:pt>
                <c:pt idx="2124">
                  <c:v>98.751768483329982</c:v>
                </c:pt>
                <c:pt idx="2125">
                  <c:v>89.195728760162993</c:v>
                </c:pt>
                <c:pt idx="2126">
                  <c:v>80.689535271527987</c:v>
                </c:pt>
                <c:pt idx="2127">
                  <c:v>73.171174907549386</c:v>
                </c:pt>
                <c:pt idx="2128">
                  <c:v>66.501437527904386</c:v>
                </c:pt>
                <c:pt idx="2129">
                  <c:v>60.5230780233492</c:v>
                </c:pt>
                <c:pt idx="2130">
                  <c:v>55.126486878365512</c:v>
                </c:pt>
                <c:pt idx="2131">
                  <c:v>50.47331461898581</c:v>
                </c:pt>
                <c:pt idx="2132">
                  <c:v>46.473973895130655</c:v>
                </c:pt>
                <c:pt idx="2133">
                  <c:v>58.620384429735104</c:v>
                </c:pt>
                <c:pt idx="2134">
                  <c:v>81.522167201480386</c:v>
                </c:pt>
                <c:pt idx="2135">
                  <c:v>99.033606446460581</c:v>
                </c:pt>
                <c:pt idx="2136">
                  <c:v>117.200022656286</c:v>
                </c:pt>
                <c:pt idx="2137">
                  <c:v>161.00879879496836</c:v>
                </c:pt>
                <c:pt idx="2138">
                  <c:v>274.71370532109955</c:v>
                </c:pt>
                <c:pt idx="2139">
                  <c:v>464.58477213070978</c:v>
                </c:pt>
                <c:pt idx="2140">
                  <c:v>663.607885050204</c:v>
                </c:pt>
                <c:pt idx="2141">
                  <c:v>789.7787775252724</c:v>
                </c:pt>
                <c:pt idx="2142">
                  <c:v>809.52051781498187</c:v>
                </c:pt>
                <c:pt idx="2143">
                  <c:v>742.73260022712009</c:v>
                </c:pt>
                <c:pt idx="2144">
                  <c:v>632.02672404077396</c:v>
                </c:pt>
                <c:pt idx="2145">
                  <c:v>514.80378174424629</c:v>
                </c:pt>
                <c:pt idx="2146">
                  <c:v>412.41688648797589</c:v>
                </c:pt>
                <c:pt idx="2147">
                  <c:v>331.89490318730401</c:v>
                </c:pt>
                <c:pt idx="2148">
                  <c:v>271.90570638247067</c:v>
                </c:pt>
                <c:pt idx="2149">
                  <c:v>227.93971787240645</c:v>
                </c:pt>
                <c:pt idx="2150">
                  <c:v>195.29362237791659</c:v>
                </c:pt>
                <c:pt idx="2151">
                  <c:v>170.2452029459964</c:v>
                </c:pt>
                <c:pt idx="2152">
                  <c:v>150.22755427664154</c:v>
                </c:pt>
                <c:pt idx="2153">
                  <c:v>133.6074939209694</c:v>
                </c:pt>
                <c:pt idx="2154">
                  <c:v>119.47452794502959</c:v>
                </c:pt>
                <c:pt idx="2155">
                  <c:v>107.58394573429678</c:v>
                </c:pt>
                <c:pt idx="2156">
                  <c:v>97.841282430548986</c:v>
                </c:pt>
                <c:pt idx="2157">
                  <c:v>90.041696184086405</c:v>
                </c:pt>
                <c:pt idx="2158">
                  <c:v>83.671130935462173</c:v>
                </c:pt>
                <c:pt idx="2159">
                  <c:v>79.231878965864979</c:v>
                </c:pt>
                <c:pt idx="2160">
                  <c:v>76.923399090455987</c:v>
                </c:pt>
                <c:pt idx="2161">
                  <c:v>75.99416292527043</c:v>
                </c:pt>
                <c:pt idx="2162">
                  <c:v>74.977299191365816</c:v>
                </c:pt>
                <c:pt idx="2163">
                  <c:v>74.19399482721839</c:v>
                </c:pt>
                <c:pt idx="2164">
                  <c:v>76.207059997216206</c:v>
                </c:pt>
                <c:pt idx="2165">
                  <c:v>88.192682300548796</c:v>
                </c:pt>
                <c:pt idx="2166">
                  <c:v>112.94597608838221</c:v>
                </c:pt>
                <c:pt idx="2167">
                  <c:v>144.93639376190578</c:v>
                </c:pt>
                <c:pt idx="2168">
                  <c:v>181.03611893773385</c:v>
                </c:pt>
                <c:pt idx="2169">
                  <c:v>223.42591792640641</c:v>
                </c:pt>
                <c:pt idx="2170">
                  <c:v>274.95873255969053</c:v>
                </c:pt>
                <c:pt idx="2171">
                  <c:v>323.93453350595934</c:v>
                </c:pt>
                <c:pt idx="2172">
                  <c:v>355.3064287013886</c:v>
                </c:pt>
                <c:pt idx="2173">
                  <c:v>362.99767374762524</c:v>
                </c:pt>
                <c:pt idx="2174">
                  <c:v>350.62062725406236</c:v>
                </c:pt>
                <c:pt idx="2175">
                  <c:v>326.03873918178533</c:v>
                </c:pt>
                <c:pt idx="2176">
                  <c:v>296.42014897069305</c:v>
                </c:pt>
                <c:pt idx="2177">
                  <c:v>266.37226237602238</c:v>
                </c:pt>
                <c:pt idx="2178">
                  <c:v>238.18036651258802</c:v>
                </c:pt>
                <c:pt idx="2179">
                  <c:v>212.66919919158298</c:v>
                </c:pt>
                <c:pt idx="2180">
                  <c:v>189.93384288960237</c:v>
                </c:pt>
                <c:pt idx="2181">
                  <c:v>169.77725421537477</c:v>
                </c:pt>
                <c:pt idx="2182">
                  <c:v>151.92031738336985</c:v>
                </c:pt>
                <c:pt idx="2183">
                  <c:v>136.08607072980416</c:v>
                </c:pt>
                <c:pt idx="2184">
                  <c:v>122.02458319950181</c:v>
                </c:pt>
                <c:pt idx="2185">
                  <c:v>109.51526451632461</c:v>
                </c:pt>
                <c:pt idx="2186">
                  <c:v>98.368736852726357</c:v>
                </c:pt>
                <c:pt idx="2187">
                  <c:v>88.423943315752183</c:v>
                </c:pt>
                <c:pt idx="2188">
                  <c:v>79.540264487474417</c:v>
                </c:pt>
                <c:pt idx="2189">
                  <c:v>71.593252334357999</c:v>
                </c:pt>
                <c:pt idx="2190">
                  <c:v>64.476448826664551</c:v>
                </c:pt>
                <c:pt idx="2191">
                  <c:v>58.098545614395412</c:v>
                </c:pt>
                <c:pt idx="2192">
                  <c:v>52.379827252218462</c:v>
                </c:pt>
                <c:pt idx="2193">
                  <c:v>47.251995436102085</c:v>
                </c:pt>
                <c:pt idx="2194">
                  <c:v>42.656109056654635</c:v>
                </c:pt>
                <c:pt idx="2195">
                  <c:v>38.542106289935461</c:v>
                </c:pt>
                <c:pt idx="2196">
                  <c:v>34.865487012177475</c:v>
                </c:pt>
                <c:pt idx="2197">
                  <c:v>31.583659711149533</c:v>
                </c:pt>
                <c:pt idx="2198">
                  <c:v>28.655463832078979</c:v>
                </c:pt>
                <c:pt idx="2199">
                  <c:v>26.04417453449496</c:v>
                </c:pt>
                <c:pt idx="2200">
                  <c:v>23.71839676310826</c:v>
                </c:pt>
                <c:pt idx="2201">
                  <c:v>21.649051709324823</c:v>
                </c:pt>
                <c:pt idx="2202">
                  <c:v>19.805632428522777</c:v>
                </c:pt>
                <c:pt idx="2203">
                  <c:v>18.202662559802754</c:v>
                </c:pt>
                <c:pt idx="2204">
                  <c:v>17.329023291132955</c:v>
                </c:pt>
                <c:pt idx="2205">
                  <c:v>18.346332980344254</c:v>
                </c:pt>
                <c:pt idx="2206">
                  <c:v>26.873991573198722</c:v>
                </c:pt>
                <c:pt idx="2207">
                  <c:v>48.315710192640175</c:v>
                </c:pt>
                <c:pt idx="2208">
                  <c:v>80.36090646269038</c:v>
                </c:pt>
                <c:pt idx="2209">
                  <c:v>114.12081965741999</c:v>
                </c:pt>
                <c:pt idx="2210">
                  <c:v>140.72313537880979</c:v>
                </c:pt>
                <c:pt idx="2211">
                  <c:v>155.80475011712579</c:v>
                </c:pt>
                <c:pt idx="2212">
                  <c:v>160.10051551650116</c:v>
                </c:pt>
                <c:pt idx="2213">
                  <c:v>156.21376962830573</c:v>
                </c:pt>
                <c:pt idx="2214">
                  <c:v>147.84354044195339</c:v>
                </c:pt>
                <c:pt idx="2215">
                  <c:v>143.91178871971499</c:v>
                </c:pt>
                <c:pt idx="2216">
                  <c:v>152.63942640746404</c:v>
                </c:pt>
                <c:pt idx="2217">
                  <c:v>202.23934742744817</c:v>
                </c:pt>
                <c:pt idx="2218">
                  <c:v>305.31844525428295</c:v>
                </c:pt>
                <c:pt idx="2219">
                  <c:v>424.0171667157756</c:v>
                </c:pt>
                <c:pt idx="2220">
                  <c:v>507.61715079585298</c:v>
                </c:pt>
                <c:pt idx="2221">
                  <c:v>533.49428009926316</c:v>
                </c:pt>
                <c:pt idx="2222">
                  <c:v>509.82689604189113</c:v>
                </c:pt>
                <c:pt idx="2223">
                  <c:v>458.21953721422733</c:v>
                </c:pt>
                <c:pt idx="2224">
                  <c:v>398.29067206033972</c:v>
                </c:pt>
                <c:pt idx="2225">
                  <c:v>341.83382367447126</c:v>
                </c:pt>
                <c:pt idx="2226">
                  <c:v>293.57881430999817</c:v>
                </c:pt>
                <c:pt idx="2227">
                  <c:v>254.0412395866056</c:v>
                </c:pt>
                <c:pt idx="2228">
                  <c:v>221.93737759525197</c:v>
                </c:pt>
                <c:pt idx="2229">
                  <c:v>195.58387254096058</c:v>
                </c:pt>
                <c:pt idx="2230">
                  <c:v>173.51645374001998</c:v>
                </c:pt>
                <c:pt idx="2231">
                  <c:v>154.65956606894756</c:v>
                </c:pt>
                <c:pt idx="2232">
                  <c:v>138.28355186970654</c:v>
                </c:pt>
                <c:pt idx="2233">
                  <c:v>125.12627057806318</c:v>
                </c:pt>
                <c:pt idx="2234">
                  <c:v>117.51858898398478</c:v>
                </c:pt>
                <c:pt idx="2235">
                  <c:v>113.88407708004239</c:v>
                </c:pt>
                <c:pt idx="2236">
                  <c:v>116.1169407451614</c:v>
                </c:pt>
                <c:pt idx="2237">
                  <c:v>170.1511788140586</c:v>
                </c:pt>
                <c:pt idx="2238">
                  <c:v>308.8825281889458</c:v>
                </c:pt>
                <c:pt idx="2239">
                  <c:v>468.95252325783412</c:v>
                </c:pt>
                <c:pt idx="2240">
                  <c:v>590.26033911588479</c:v>
                </c:pt>
                <c:pt idx="2241">
                  <c:v>659.36700887104189</c:v>
                </c:pt>
                <c:pt idx="2242">
                  <c:v>691.62987403392617</c:v>
                </c:pt>
                <c:pt idx="2243">
                  <c:v>700.9878681774419</c:v>
                </c:pt>
                <c:pt idx="2244">
                  <c:v>695.98976355964214</c:v>
                </c:pt>
                <c:pt idx="2245">
                  <c:v>683.95550541178181</c:v>
                </c:pt>
                <c:pt idx="2246">
                  <c:v>663.87512815139382</c:v>
                </c:pt>
                <c:pt idx="2247">
                  <c:v>631.51514106671402</c:v>
                </c:pt>
                <c:pt idx="2248">
                  <c:v>585.65169943248407</c:v>
                </c:pt>
                <c:pt idx="2249">
                  <c:v>530.26633643362914</c:v>
                </c:pt>
                <c:pt idx="2250">
                  <c:v>472.86156399062571</c:v>
                </c:pt>
                <c:pt idx="2251">
                  <c:v>425.37162514784876</c:v>
                </c:pt>
                <c:pt idx="2252">
                  <c:v>397.21384382970371</c:v>
                </c:pt>
                <c:pt idx="2253">
                  <c:v>389.17128085801858</c:v>
                </c:pt>
                <c:pt idx="2254">
                  <c:v>394.51786799504163</c:v>
                </c:pt>
                <c:pt idx="2255">
                  <c:v>413.92180444758401</c:v>
                </c:pt>
                <c:pt idx="2256">
                  <c:v>446.21506090923179</c:v>
                </c:pt>
                <c:pt idx="2257">
                  <c:v>477.46326177378609</c:v>
                </c:pt>
                <c:pt idx="2258">
                  <c:v>492.58971227472534</c:v>
                </c:pt>
                <c:pt idx="2259">
                  <c:v>485.97123232165251</c:v>
                </c:pt>
                <c:pt idx="2260">
                  <c:v>461.17151999520229</c:v>
                </c:pt>
                <c:pt idx="2261">
                  <c:v>425.90819250681659</c:v>
                </c:pt>
                <c:pt idx="2262">
                  <c:v>388.13172188072889</c:v>
                </c:pt>
                <c:pt idx="2263">
                  <c:v>364.64720456417876</c:v>
                </c:pt>
                <c:pt idx="2264">
                  <c:v>375.46415835239566</c:v>
                </c:pt>
                <c:pt idx="2265">
                  <c:v>423.98001372546116</c:v>
                </c:pt>
                <c:pt idx="2266">
                  <c:v>498.0646925843659</c:v>
                </c:pt>
                <c:pt idx="2267">
                  <c:v>573.36020293335946</c:v>
                </c:pt>
                <c:pt idx="2268">
                  <c:v>632.05485913307393</c:v>
                </c:pt>
                <c:pt idx="2269">
                  <c:v>665.6679089330579</c:v>
                </c:pt>
                <c:pt idx="2270">
                  <c:v>674.60876808210594</c:v>
                </c:pt>
                <c:pt idx="2271">
                  <c:v>667.50877469308818</c:v>
                </c:pt>
                <c:pt idx="2272">
                  <c:v>651.36500254100383</c:v>
                </c:pt>
                <c:pt idx="2273">
                  <c:v>627.14281570045182</c:v>
                </c:pt>
                <c:pt idx="2274">
                  <c:v>609.81356730825598</c:v>
                </c:pt>
                <c:pt idx="2275">
                  <c:v>647.98767673670397</c:v>
                </c:pt>
                <c:pt idx="2276">
                  <c:v>749.40989918302796</c:v>
                </c:pt>
                <c:pt idx="2277">
                  <c:v>807.73386961669814</c:v>
                </c:pt>
                <c:pt idx="2278">
                  <c:v>904.49693950446601</c:v>
                </c:pt>
                <c:pt idx="2279">
                  <c:v>1089.5925478668537</c:v>
                </c:pt>
                <c:pt idx="2280">
                  <c:v>1392.968985757356</c:v>
                </c:pt>
                <c:pt idx="2281">
                  <c:v>1746.5606327070359</c:v>
                </c:pt>
                <c:pt idx="2282">
                  <c:v>2074.7725973652059</c:v>
                </c:pt>
                <c:pt idx="2283">
                  <c:v>2344.381420621728</c:v>
                </c:pt>
                <c:pt idx="2284">
                  <c:v>2565.8892081611698</c:v>
                </c:pt>
                <c:pt idx="2285">
                  <c:v>2740.4856644333399</c:v>
                </c:pt>
                <c:pt idx="2286">
                  <c:v>2859.5738004093359</c:v>
                </c:pt>
                <c:pt idx="2287">
                  <c:v>2927.6320075585504</c:v>
                </c:pt>
                <c:pt idx="2288">
                  <c:v>3040.2954676284598</c:v>
                </c:pt>
                <c:pt idx="2289">
                  <c:v>3122.6982830992197</c:v>
                </c:pt>
                <c:pt idx="2290">
                  <c:v>3085.8537173184009</c:v>
                </c:pt>
                <c:pt idx="2291">
                  <c:v>2951.5642061920971</c:v>
                </c:pt>
                <c:pt idx="2292">
                  <c:v>2772.9256757927751</c:v>
                </c:pt>
                <c:pt idx="2293">
                  <c:v>2580.5253972550686</c:v>
                </c:pt>
                <c:pt idx="2294">
                  <c:v>2386.1234535255116</c:v>
                </c:pt>
                <c:pt idx="2295">
                  <c:v>2191.5852344554319</c:v>
                </c:pt>
                <c:pt idx="2296">
                  <c:v>2004.8205641157901</c:v>
                </c:pt>
                <c:pt idx="2297">
                  <c:v>1834.8350220200159</c:v>
                </c:pt>
                <c:pt idx="2298">
                  <c:v>1710.5458902598198</c:v>
                </c:pt>
                <c:pt idx="2299">
                  <c:v>1611.7339857921302</c:v>
                </c:pt>
                <c:pt idx="2300">
                  <c:v>1517.6818042583095</c:v>
                </c:pt>
                <c:pt idx="2301">
                  <c:v>1452.5940075422159</c:v>
                </c:pt>
                <c:pt idx="2302">
                  <c:v>1385.1846363001018</c:v>
                </c:pt>
                <c:pt idx="2303">
                  <c:v>1299.3814913522458</c:v>
                </c:pt>
                <c:pt idx="2304">
                  <c:v>1223.1310024465499</c:v>
                </c:pt>
                <c:pt idx="2305">
                  <c:v>1209.7799359764958</c:v>
                </c:pt>
                <c:pt idx="2306">
                  <c:v>1206.7751776896062</c:v>
                </c:pt>
                <c:pt idx="2307">
                  <c:v>1187.0728203817919</c:v>
                </c:pt>
                <c:pt idx="2308">
                  <c:v>1159.0566211143059</c:v>
                </c:pt>
                <c:pt idx="2309">
                  <c:v>1158.8165093301122</c:v>
                </c:pt>
                <c:pt idx="2310">
                  <c:v>1290.464647392168</c:v>
                </c:pt>
                <c:pt idx="2311">
                  <c:v>1504.105091906478</c:v>
                </c:pt>
                <c:pt idx="2312">
                  <c:v>1779.3656985926939</c:v>
                </c:pt>
                <c:pt idx="2313">
                  <c:v>2032.1906545973757</c:v>
                </c:pt>
                <c:pt idx="2314">
                  <c:v>2191.2061735924922</c:v>
                </c:pt>
                <c:pt idx="2315">
                  <c:v>2264.0171809014723</c:v>
                </c:pt>
                <c:pt idx="2316">
                  <c:v>2275.0473323575147</c:v>
                </c:pt>
                <c:pt idx="2317">
                  <c:v>2204.4942903950578</c:v>
                </c:pt>
                <c:pt idx="2318">
                  <c:v>2084.1883855947353</c:v>
                </c:pt>
                <c:pt idx="2319">
                  <c:v>1928.0760842619597</c:v>
                </c:pt>
                <c:pt idx="2320">
                  <c:v>1757.1542626858077</c:v>
                </c:pt>
                <c:pt idx="2321">
                  <c:v>1595.6138379532258</c:v>
                </c:pt>
                <c:pt idx="2322">
                  <c:v>1452.1732045175274</c:v>
                </c:pt>
                <c:pt idx="2323">
                  <c:v>1327.9795089711481</c:v>
                </c:pt>
                <c:pt idx="2324">
                  <c:v>1211.4036146063579</c:v>
                </c:pt>
                <c:pt idx="2325">
                  <c:v>1124.9538940816681</c:v>
                </c:pt>
                <c:pt idx="2326">
                  <c:v>1062.5116940279579</c:v>
                </c:pt>
                <c:pt idx="2327">
                  <c:v>1002.2490377372461</c:v>
                </c:pt>
                <c:pt idx="2328">
                  <c:v>926.39851414151997</c:v>
                </c:pt>
                <c:pt idx="2329">
                  <c:v>851.89599466252207</c:v>
                </c:pt>
                <c:pt idx="2330">
                  <c:v>796.29890010095994</c:v>
                </c:pt>
                <c:pt idx="2331">
                  <c:v>758.65548043327794</c:v>
                </c:pt>
                <c:pt idx="2332">
                  <c:v>754.44395751548382</c:v>
                </c:pt>
                <c:pt idx="2333">
                  <c:v>778.84149356841601</c:v>
                </c:pt>
                <c:pt idx="2334">
                  <c:v>842.03169173777997</c:v>
                </c:pt>
                <c:pt idx="2335">
                  <c:v>967.83114238221572</c:v>
                </c:pt>
                <c:pt idx="2336">
                  <c:v>1104.1998696788216</c:v>
                </c:pt>
                <c:pt idx="2337">
                  <c:v>1214.125894197</c:v>
                </c:pt>
                <c:pt idx="2338">
                  <c:v>1299.9023819766901</c:v>
                </c:pt>
                <c:pt idx="2339">
                  <c:v>1385.0884995407939</c:v>
                </c:pt>
                <c:pt idx="2340">
                  <c:v>1469.307774829266</c:v>
                </c:pt>
                <c:pt idx="2341">
                  <c:v>1533.0753443920678</c:v>
                </c:pt>
                <c:pt idx="2342">
                  <c:v>1558.8054961104417</c:v>
                </c:pt>
                <c:pt idx="2343">
                  <c:v>1550.5049385154136</c:v>
                </c:pt>
                <c:pt idx="2344">
                  <c:v>1505.2312740178736</c:v>
                </c:pt>
                <c:pt idx="2345">
                  <c:v>1443.38764486215</c:v>
                </c:pt>
                <c:pt idx="2346">
                  <c:v>1446.6378311191741</c:v>
                </c:pt>
                <c:pt idx="2347">
                  <c:v>1523.5572547491543</c:v>
                </c:pt>
                <c:pt idx="2348">
                  <c:v>1685.227826869236</c:v>
                </c:pt>
                <c:pt idx="2349">
                  <c:v>1896.8863086592678</c:v>
                </c:pt>
                <c:pt idx="2350">
                  <c:v>2133.7551542571186</c:v>
                </c:pt>
                <c:pt idx="2351">
                  <c:v>2339.7755184862744</c:v>
                </c:pt>
                <c:pt idx="2352">
                  <c:v>2493.5684927688112</c:v>
                </c:pt>
                <c:pt idx="2353">
                  <c:v>2626.3776491767017</c:v>
                </c:pt>
                <c:pt idx="2354">
                  <c:v>2768.035656151992</c:v>
                </c:pt>
                <c:pt idx="2355">
                  <c:v>2888.9939217158758</c:v>
                </c:pt>
                <c:pt idx="2356">
                  <c:v>3002.0487474780957</c:v>
                </c:pt>
                <c:pt idx="2357">
                  <c:v>3185.8904405916896</c:v>
                </c:pt>
                <c:pt idx="2358">
                  <c:v>3454.9873167272522</c:v>
                </c:pt>
                <c:pt idx="2359">
                  <c:v>3892.6673373611102</c:v>
                </c:pt>
                <c:pt idx="2360">
                  <c:v>4310.6609650896617</c:v>
                </c:pt>
                <c:pt idx="2361">
                  <c:v>4710.0099318141356</c:v>
                </c:pt>
                <c:pt idx="2362">
                  <c:v>5067.7751119856339</c:v>
                </c:pt>
                <c:pt idx="2363">
                  <c:v>5365.0132763336769</c:v>
                </c:pt>
                <c:pt idx="2364">
                  <c:v>5644.221292916257</c:v>
                </c:pt>
                <c:pt idx="2365">
                  <c:v>5976.5407829834985</c:v>
                </c:pt>
                <c:pt idx="2366">
                  <c:v>6241.3529421259209</c:v>
                </c:pt>
                <c:pt idx="2367">
                  <c:v>6339.8293587252001</c:v>
                </c:pt>
                <c:pt idx="2368">
                  <c:v>6316.4492715736815</c:v>
                </c:pt>
                <c:pt idx="2369">
                  <c:v>6237.5796608883602</c:v>
                </c:pt>
                <c:pt idx="2370">
                  <c:v>6091.3373837990994</c:v>
                </c:pt>
                <c:pt idx="2371">
                  <c:v>5916.6115814152563</c:v>
                </c:pt>
                <c:pt idx="2372">
                  <c:v>5770.4403488798025</c:v>
                </c:pt>
                <c:pt idx="2373">
                  <c:v>5697.4541704131543</c:v>
                </c:pt>
                <c:pt idx="2374">
                  <c:v>5699.51783914317</c:v>
                </c:pt>
                <c:pt idx="2375">
                  <c:v>5866.2218351861884</c:v>
                </c:pt>
                <c:pt idx="2376">
                  <c:v>6183.6542309967608</c:v>
                </c:pt>
                <c:pt idx="2377">
                  <c:v>6426.4468726865398</c:v>
                </c:pt>
                <c:pt idx="2378">
                  <c:v>6617.2574769995999</c:v>
                </c:pt>
                <c:pt idx="2379">
                  <c:v>6714.2115508450197</c:v>
                </c:pt>
                <c:pt idx="2380">
                  <c:v>6730.2873366585</c:v>
                </c:pt>
                <c:pt idx="2381">
                  <c:v>6772.2539619380395</c:v>
                </c:pt>
                <c:pt idx="2382">
                  <c:v>6806.0121651456011</c:v>
                </c:pt>
                <c:pt idx="2383">
                  <c:v>6865.0895768623204</c:v>
                </c:pt>
                <c:pt idx="2384">
                  <c:v>6935.1394542190201</c:v>
                </c:pt>
                <c:pt idx="2385">
                  <c:v>6938.5007063772591</c:v>
                </c:pt>
                <c:pt idx="2386">
                  <c:v>6868.3781022106805</c:v>
                </c:pt>
                <c:pt idx="2387">
                  <c:v>6826.5501523878602</c:v>
                </c:pt>
                <c:pt idx="2388">
                  <c:v>6837.7724255304593</c:v>
                </c:pt>
                <c:pt idx="2389">
                  <c:v>6879.1299843284405</c:v>
                </c:pt>
                <c:pt idx="2390">
                  <c:v>6949.2011967864601</c:v>
                </c:pt>
                <c:pt idx="2391">
                  <c:v>7062.2281258170606</c:v>
                </c:pt>
                <c:pt idx="2392">
                  <c:v>7186.7216137289406</c:v>
                </c:pt>
                <c:pt idx="2393">
                  <c:v>7273.0453922888391</c:v>
                </c:pt>
                <c:pt idx="2394">
                  <c:v>7379.81796112758</c:v>
                </c:pt>
                <c:pt idx="2395">
                  <c:v>7617.6770431141795</c:v>
                </c:pt>
                <c:pt idx="2396">
                  <c:v>8097.7910343449994</c:v>
                </c:pt>
                <c:pt idx="2397">
                  <c:v>8667.7115444981391</c:v>
                </c:pt>
                <c:pt idx="2398">
                  <c:v>9189.8104296164402</c:v>
                </c:pt>
                <c:pt idx="2399">
                  <c:v>9530.7984963401996</c:v>
                </c:pt>
                <c:pt idx="2400">
                  <c:v>9668.381342469238</c:v>
                </c:pt>
                <c:pt idx="2401">
                  <c:v>9727.151596932179</c:v>
                </c:pt>
                <c:pt idx="2402">
                  <c:v>9813.2421050703597</c:v>
                </c:pt>
                <c:pt idx="2403">
                  <c:v>9886.0141742938813</c:v>
                </c:pt>
                <c:pt idx="2404">
                  <c:v>9946.9914793545595</c:v>
                </c:pt>
                <c:pt idx="2405">
                  <c:v>10025.641251549241</c:v>
                </c:pt>
                <c:pt idx="2406">
                  <c:v>10045.91839957284</c:v>
                </c:pt>
                <c:pt idx="2407">
                  <c:v>10022.982904348797</c:v>
                </c:pt>
                <c:pt idx="2408">
                  <c:v>10092.636239253778</c:v>
                </c:pt>
                <c:pt idx="2409">
                  <c:v>10506.197878975203</c:v>
                </c:pt>
                <c:pt idx="2410">
                  <c:v>10918.75750618014</c:v>
                </c:pt>
                <c:pt idx="2411">
                  <c:v>11099.689197563217</c:v>
                </c:pt>
                <c:pt idx="2412">
                  <c:v>10952.42133618156</c:v>
                </c:pt>
                <c:pt idx="2413">
                  <c:v>10571.968218084181</c:v>
                </c:pt>
                <c:pt idx="2414">
                  <c:v>10163.161037831882</c:v>
                </c:pt>
                <c:pt idx="2415">
                  <c:v>9775.8312643688405</c:v>
                </c:pt>
                <c:pt idx="2416">
                  <c:v>9478.1430970660222</c:v>
                </c:pt>
                <c:pt idx="2417">
                  <c:v>9258.0383752447779</c:v>
                </c:pt>
                <c:pt idx="2418">
                  <c:v>9015.310758304382</c:v>
                </c:pt>
                <c:pt idx="2419">
                  <c:v>8703.4594026711002</c:v>
                </c:pt>
                <c:pt idx="2420">
                  <c:v>8342.5587091176003</c:v>
                </c:pt>
                <c:pt idx="2421">
                  <c:v>8593.1655042801558</c:v>
                </c:pt>
                <c:pt idx="2422">
                  <c:v>9671.8567610439586</c:v>
                </c:pt>
                <c:pt idx="2423">
                  <c:v>10335.64735918398</c:v>
                </c:pt>
                <c:pt idx="2424">
                  <c:v>10588.991713449001</c:v>
                </c:pt>
                <c:pt idx="2425">
                  <c:v>10491.705178128479</c:v>
                </c:pt>
                <c:pt idx="2426">
                  <c:v>10033.065288949438</c:v>
                </c:pt>
                <c:pt idx="2427">
                  <c:v>9508.25223642528</c:v>
                </c:pt>
                <c:pt idx="2428">
                  <c:v>8988.3558434742572</c:v>
                </c:pt>
                <c:pt idx="2429">
                  <c:v>8558.7508048893578</c:v>
                </c:pt>
                <c:pt idx="2430">
                  <c:v>8311.8122221019985</c:v>
                </c:pt>
                <c:pt idx="2431">
                  <c:v>8246.4896378614776</c:v>
                </c:pt>
                <c:pt idx="2432">
                  <c:v>8312.5481836268973</c:v>
                </c:pt>
                <c:pt idx="2433">
                  <c:v>8442.56500333236</c:v>
                </c:pt>
                <c:pt idx="2434">
                  <c:v>8467.8343212291002</c:v>
                </c:pt>
                <c:pt idx="2435">
                  <c:v>8334.1443675106239</c:v>
                </c:pt>
                <c:pt idx="2436">
                  <c:v>8060.5721555585997</c:v>
                </c:pt>
                <c:pt idx="2437">
                  <c:v>7693.5414149338203</c:v>
                </c:pt>
                <c:pt idx="2438">
                  <c:v>7268.019297436259</c:v>
                </c:pt>
                <c:pt idx="2439">
                  <c:v>6831.9365527580394</c:v>
                </c:pt>
                <c:pt idx="2440">
                  <c:v>6395.22833059614</c:v>
                </c:pt>
                <c:pt idx="2441">
                  <c:v>5958.8119201273394</c:v>
                </c:pt>
                <c:pt idx="2442">
                  <c:v>5560.79973542682</c:v>
                </c:pt>
                <c:pt idx="2443">
                  <c:v>5263.5870793720014</c:v>
                </c:pt>
                <c:pt idx="2444">
                  <c:v>5108.9573238438597</c:v>
                </c:pt>
                <c:pt idx="2445">
                  <c:v>5095.7194078631937</c:v>
                </c:pt>
                <c:pt idx="2446">
                  <c:v>5193.2212873944181</c:v>
                </c:pt>
                <c:pt idx="2447">
                  <c:v>5358.4315778681876</c:v>
                </c:pt>
                <c:pt idx="2448">
                  <c:v>5552.5746750610624</c:v>
                </c:pt>
                <c:pt idx="2449">
                  <c:v>5761.5796066443472</c:v>
                </c:pt>
                <c:pt idx="2450">
                  <c:v>5956.1543195691365</c:v>
                </c:pt>
                <c:pt idx="2451">
                  <c:v>6130.4503659566399</c:v>
                </c:pt>
                <c:pt idx="2452">
                  <c:v>6287.8465071267601</c:v>
                </c:pt>
                <c:pt idx="2453">
                  <c:v>6406.0792866093607</c:v>
                </c:pt>
                <c:pt idx="2454">
                  <c:v>6467.835826771141</c:v>
                </c:pt>
                <c:pt idx="2455">
                  <c:v>6464.7709211703004</c:v>
                </c:pt>
                <c:pt idx="2456">
                  <c:v>6405.5396842359005</c:v>
                </c:pt>
                <c:pt idx="2457">
                  <c:v>6306.4937156986198</c:v>
                </c:pt>
                <c:pt idx="2458">
                  <c:v>6182.8380462048599</c:v>
                </c:pt>
                <c:pt idx="2459">
                  <c:v>6044.1552022314008</c:v>
                </c:pt>
                <c:pt idx="2460">
                  <c:v>5895.4470066671038</c:v>
                </c:pt>
                <c:pt idx="2461">
                  <c:v>5738.8485635640554</c:v>
                </c:pt>
                <c:pt idx="2462">
                  <c:v>5575.4649207680459</c:v>
                </c:pt>
                <c:pt idx="2463">
                  <c:v>5406.4950180781198</c:v>
                </c:pt>
                <c:pt idx="2464">
                  <c:v>5233.6893438771604</c:v>
                </c:pt>
                <c:pt idx="2465">
                  <c:v>5059.0750287679148</c:v>
                </c:pt>
                <c:pt idx="2466">
                  <c:v>4884.6048091312023</c:v>
                </c:pt>
                <c:pt idx="2467">
                  <c:v>4711.8490151573587</c:v>
                </c:pt>
                <c:pt idx="2468">
                  <c:v>4541.9002320417785</c:v>
                </c:pt>
                <c:pt idx="2469">
                  <c:v>4375.429005430572</c:v>
                </c:pt>
                <c:pt idx="2470">
                  <c:v>4212.7589299090259</c:v>
                </c:pt>
                <c:pt idx="2471">
                  <c:v>4054.0429943627037</c:v>
                </c:pt>
                <c:pt idx="2472">
                  <c:v>3899.3752270989185</c:v>
                </c:pt>
                <c:pt idx="2473">
                  <c:v>3748.86779376393</c:v>
                </c:pt>
                <c:pt idx="2474">
                  <c:v>3602.649407695038</c:v>
                </c:pt>
                <c:pt idx="2475">
                  <c:v>3460.8528963114541</c:v>
                </c:pt>
                <c:pt idx="2476">
                  <c:v>3323.5628658702599</c:v>
                </c:pt>
                <c:pt idx="2477">
                  <c:v>3190.8195393930187</c:v>
                </c:pt>
                <c:pt idx="2478">
                  <c:v>3062.6271530104805</c:v>
                </c:pt>
                <c:pt idx="2479">
                  <c:v>2938.9876042821179</c:v>
                </c:pt>
                <c:pt idx="2480">
                  <c:v>2819.8883732776139</c:v>
                </c:pt>
                <c:pt idx="2481">
                  <c:v>2705.2981953724984</c:v>
                </c:pt>
                <c:pt idx="2482">
                  <c:v>2595.1520612507511</c:v>
                </c:pt>
                <c:pt idx="2483">
                  <c:v>2489.3446118840279</c:v>
                </c:pt>
                <c:pt idx="2484">
                  <c:v>2387.8612625251385</c:v>
                </c:pt>
                <c:pt idx="2485">
                  <c:v>2290.9897574716802</c:v>
                </c:pt>
                <c:pt idx="2486">
                  <c:v>2199.4096796691174</c:v>
                </c:pt>
                <c:pt idx="2487">
                  <c:v>2111.7412509354122</c:v>
                </c:pt>
                <c:pt idx="2488">
                  <c:v>2026.8768998481601</c:v>
                </c:pt>
                <c:pt idx="2489">
                  <c:v>1944.7154359888079</c:v>
                </c:pt>
                <c:pt idx="2490">
                  <c:v>1865.5701900748318</c:v>
                </c:pt>
                <c:pt idx="2491">
                  <c:v>1789.6566452582158</c:v>
                </c:pt>
                <c:pt idx="2492">
                  <c:v>1716.976482218784</c:v>
                </c:pt>
                <c:pt idx="2493">
                  <c:v>1647.3692785294916</c:v>
                </c:pt>
                <c:pt idx="2494">
                  <c:v>1580.6315265264177</c:v>
                </c:pt>
                <c:pt idx="2495">
                  <c:v>1516.5842388570595</c:v>
                </c:pt>
                <c:pt idx="2496">
                  <c:v>1455.2055961209603</c:v>
                </c:pt>
                <c:pt idx="2497">
                  <c:v>1396.2808400913777</c:v>
                </c:pt>
                <c:pt idx="2498">
                  <c:v>1339.6264873849018</c:v>
                </c:pt>
                <c:pt idx="2499">
                  <c:v>1288.9759543687503</c:v>
                </c:pt>
                <c:pt idx="2500">
                  <c:v>1248.5612791133217</c:v>
                </c:pt>
                <c:pt idx="2501">
                  <c:v>1213.941635390496</c:v>
                </c:pt>
                <c:pt idx="2502">
                  <c:v>1179.7925883143098</c:v>
                </c:pt>
                <c:pt idx="2503">
                  <c:v>1173.0390500947019</c:v>
                </c:pt>
                <c:pt idx="2504">
                  <c:v>1207.6161928901759</c:v>
                </c:pt>
                <c:pt idx="2505">
                  <c:v>1255.4369778499081</c:v>
                </c:pt>
                <c:pt idx="2506">
                  <c:v>1273.8476687522402</c:v>
                </c:pt>
                <c:pt idx="2507">
                  <c:v>1245.4007550907625</c:v>
                </c:pt>
                <c:pt idx="2508">
                  <c:v>1180.2972878706539</c:v>
                </c:pt>
                <c:pt idx="2509">
                  <c:v>1098.4617844279501</c:v>
                </c:pt>
                <c:pt idx="2510">
                  <c:v>1015.9518137887559</c:v>
                </c:pt>
                <c:pt idx="2511">
                  <c:v>941.10322527744609</c:v>
                </c:pt>
                <c:pt idx="2512">
                  <c:v>876.20127274672802</c:v>
                </c:pt>
                <c:pt idx="2513">
                  <c:v>820.36644780697782</c:v>
                </c:pt>
                <c:pt idx="2514">
                  <c:v>771.71300037306014</c:v>
                </c:pt>
                <c:pt idx="2515">
                  <c:v>728.45712424004387</c:v>
                </c:pt>
                <c:pt idx="2516">
                  <c:v>689.26641511943387</c:v>
                </c:pt>
                <c:pt idx="2517">
                  <c:v>653.25542845696793</c:v>
                </c:pt>
                <c:pt idx="2518">
                  <c:v>619.86300308835598</c:v>
                </c:pt>
                <c:pt idx="2519">
                  <c:v>588.72864627571744</c:v>
                </c:pt>
                <c:pt idx="2520">
                  <c:v>559.61069890240492</c:v>
                </c:pt>
                <c:pt idx="2521">
                  <c:v>532.32386977703754</c:v>
                </c:pt>
                <c:pt idx="2522">
                  <c:v>506.7209057156573</c:v>
                </c:pt>
                <c:pt idx="2523">
                  <c:v>482.68083366745742</c:v>
                </c:pt>
                <c:pt idx="2524">
                  <c:v>460.21519274750807</c:v>
                </c:pt>
                <c:pt idx="2525">
                  <c:v>440.15951274958434</c:v>
                </c:pt>
                <c:pt idx="2526">
                  <c:v>424.28639503743835</c:v>
                </c:pt>
                <c:pt idx="2527">
                  <c:v>413.22814330686128</c:v>
                </c:pt>
                <c:pt idx="2528">
                  <c:v>404.53938984764511</c:v>
                </c:pt>
                <c:pt idx="2529">
                  <c:v>395.14966263193094</c:v>
                </c:pt>
                <c:pt idx="2530">
                  <c:v>383.82748957449718</c:v>
                </c:pt>
                <c:pt idx="2531">
                  <c:v>370.79513133144951</c:v>
                </c:pt>
                <c:pt idx="2532">
                  <c:v>356.73668156625592</c:v>
                </c:pt>
                <c:pt idx="2533">
                  <c:v>342.28061090490655</c:v>
                </c:pt>
                <c:pt idx="2534">
                  <c:v>328.06845983957584</c:v>
                </c:pt>
                <c:pt idx="2535">
                  <c:v>314.44191836777816</c:v>
                </c:pt>
                <c:pt idx="2536">
                  <c:v>301.51925041923175</c:v>
                </c:pt>
                <c:pt idx="2537">
                  <c:v>290.93273185178691</c:v>
                </c:pt>
                <c:pt idx="2538">
                  <c:v>282.68712385122535</c:v>
                </c:pt>
                <c:pt idx="2539">
                  <c:v>275.38783982089677</c:v>
                </c:pt>
                <c:pt idx="2540">
                  <c:v>267.72396512511898</c:v>
                </c:pt>
                <c:pt idx="2541">
                  <c:v>259.18086230554331</c:v>
                </c:pt>
                <c:pt idx="2542">
                  <c:v>249.90102255754564</c:v>
                </c:pt>
                <c:pt idx="2543">
                  <c:v>240.28460706744059</c:v>
                </c:pt>
                <c:pt idx="2544">
                  <c:v>230.70788869655874</c:v>
                </c:pt>
                <c:pt idx="2545">
                  <c:v>221.42761343091962</c:v>
                </c:pt>
                <c:pt idx="2546">
                  <c:v>212.76008379093958</c:v>
                </c:pt>
                <c:pt idx="2547">
                  <c:v>205.02102177598621</c:v>
                </c:pt>
                <c:pt idx="2548">
                  <c:v>198.0538350795342</c:v>
                </c:pt>
                <c:pt idx="2549">
                  <c:v>191.54922063908876</c:v>
                </c:pt>
                <c:pt idx="2550">
                  <c:v>185.36104439713384</c:v>
                </c:pt>
                <c:pt idx="2551">
                  <c:v>180.09352870948797</c:v>
                </c:pt>
                <c:pt idx="2552">
                  <c:v>175.58306567571478</c:v>
                </c:pt>
                <c:pt idx="2553">
                  <c:v>171.15027074722923</c:v>
                </c:pt>
                <c:pt idx="2554">
                  <c:v>166.3270480967484</c:v>
                </c:pt>
                <c:pt idx="2555">
                  <c:v>161.05644108171424</c:v>
                </c:pt>
                <c:pt idx="2556">
                  <c:v>155.52381064201617</c:v>
                </c:pt>
                <c:pt idx="2557">
                  <c:v>149.95111970244423</c:v>
                </c:pt>
                <c:pt idx="2558">
                  <c:v>144.50092183345922</c:v>
                </c:pt>
                <c:pt idx="2559">
                  <c:v>139.26534918112441</c:v>
                </c:pt>
                <c:pt idx="2560">
                  <c:v>134.27742447250799</c:v>
                </c:pt>
                <c:pt idx="2561">
                  <c:v>129.5303587165248</c:v>
                </c:pt>
                <c:pt idx="2562">
                  <c:v>125.00437720118758</c:v>
                </c:pt>
                <c:pt idx="2563">
                  <c:v>120.76625205545038</c:v>
                </c:pt>
                <c:pt idx="2564">
                  <c:v>116.9891823448302</c:v>
                </c:pt>
                <c:pt idx="2565">
                  <c:v>113.8681540595652</c:v>
                </c:pt>
                <c:pt idx="2566">
                  <c:v>111.40133629075078</c:v>
                </c:pt>
                <c:pt idx="2567">
                  <c:v>109.15144216569119</c:v>
                </c:pt>
                <c:pt idx="2568">
                  <c:v>106.65406688281918</c:v>
                </c:pt>
                <c:pt idx="2569">
                  <c:v>103.72150285835399</c:v>
                </c:pt>
                <c:pt idx="2570">
                  <c:v>100.418425263366</c:v>
                </c:pt>
                <c:pt idx="2571">
                  <c:v>96.908678636512789</c:v>
                </c:pt>
                <c:pt idx="2572">
                  <c:v>93.343771455688767</c:v>
                </c:pt>
                <c:pt idx="2573">
                  <c:v>89.823247827581952</c:v>
                </c:pt>
                <c:pt idx="2574">
                  <c:v>86.404612960549812</c:v>
                </c:pt>
                <c:pt idx="2575">
                  <c:v>83.115279728674182</c:v>
                </c:pt>
                <c:pt idx="2576">
                  <c:v>79.960363592872213</c:v>
                </c:pt>
                <c:pt idx="2577">
                  <c:v>76.93190814378778</c:v>
                </c:pt>
                <c:pt idx="2578">
                  <c:v>74.018540352359963</c:v>
                </c:pt>
                <c:pt idx="2579">
                  <c:v>71.202401924977195</c:v>
                </c:pt>
                <c:pt idx="2580">
                  <c:v>68.460277824366599</c:v>
                </c:pt>
                <c:pt idx="2581">
                  <c:v>65.779762007693975</c:v>
                </c:pt>
                <c:pt idx="2582">
                  <c:v>63.163492736356808</c:v>
                </c:pt>
                <c:pt idx="2583">
                  <c:v>60.616396159868394</c:v>
                </c:pt>
                <c:pt idx="2584">
                  <c:v>58.147490500065771</c:v>
                </c:pt>
                <c:pt idx="2585">
                  <c:v>55.765309233742862</c:v>
                </c:pt>
                <c:pt idx="2586">
                  <c:v>53.472308016234962</c:v>
                </c:pt>
                <c:pt idx="2587">
                  <c:v>51.261007262781717</c:v>
                </c:pt>
                <c:pt idx="2588">
                  <c:v>49.121104105990014</c:v>
                </c:pt>
                <c:pt idx="2589">
                  <c:v>47.046458389161479</c:v>
                </c:pt>
                <c:pt idx="2590">
                  <c:v>45.034312965401583</c:v>
                </c:pt>
                <c:pt idx="2591">
                  <c:v>43.080543199056173</c:v>
                </c:pt>
                <c:pt idx="2592">
                  <c:v>41.18422462478339</c:v>
                </c:pt>
                <c:pt idx="2593">
                  <c:v>39.348495101268647</c:v>
                </c:pt>
                <c:pt idx="2594">
                  <c:v>37.587863279301466</c:v>
                </c:pt>
                <c:pt idx="2595">
                  <c:v>35.909299448394648</c:v>
                </c:pt>
                <c:pt idx="2596">
                  <c:v>34.340374604901541</c:v>
                </c:pt>
                <c:pt idx="2597">
                  <c:v>32.934818026698956</c:v>
                </c:pt>
                <c:pt idx="2598">
                  <c:v>31.611449074525975</c:v>
                </c:pt>
                <c:pt idx="2599">
                  <c:v>30.285973215577076</c:v>
                </c:pt>
                <c:pt idx="2600">
                  <c:v>29.930189234338968</c:v>
                </c:pt>
                <c:pt idx="2601">
                  <c:v>30.284307401693933</c:v>
                </c:pt>
                <c:pt idx="2602">
                  <c:v>30.385549005659392</c:v>
                </c:pt>
                <c:pt idx="2603">
                  <c:v>29.76957856706268</c:v>
                </c:pt>
                <c:pt idx="2604">
                  <c:v>29.038774474125415</c:v>
                </c:pt>
                <c:pt idx="2605">
                  <c:v>28.864455108433322</c:v>
                </c:pt>
                <c:pt idx="2606">
                  <c:v>31.851006557058298</c:v>
                </c:pt>
                <c:pt idx="2607">
                  <c:v>42.973213912139286</c:v>
                </c:pt>
                <c:pt idx="2608">
                  <c:v>64.130138223981575</c:v>
                </c:pt>
                <c:pt idx="2609">
                  <c:v>90.192893097238198</c:v>
                </c:pt>
                <c:pt idx="2610">
                  <c:v>115.0894658658048</c:v>
                </c:pt>
                <c:pt idx="2611">
                  <c:v>135.56478024700797</c:v>
                </c:pt>
                <c:pt idx="2612">
                  <c:v>150.80427163753859</c:v>
                </c:pt>
                <c:pt idx="2613">
                  <c:v>173.30470255681558</c:v>
                </c:pt>
                <c:pt idx="2614">
                  <c:v>221.74657391394297</c:v>
                </c:pt>
                <c:pt idx="2615">
                  <c:v>291.32097134155975</c:v>
                </c:pt>
                <c:pt idx="2616">
                  <c:v>371.56198420105329</c:v>
                </c:pt>
                <c:pt idx="2617">
                  <c:v>460.66242417831</c:v>
                </c:pt>
                <c:pt idx="2618">
                  <c:v>571.56645908623307</c:v>
                </c:pt>
                <c:pt idx="2619">
                  <c:v>711.59252576746792</c:v>
                </c:pt>
                <c:pt idx="2620">
                  <c:v>877.22660076132604</c:v>
                </c:pt>
                <c:pt idx="2621">
                  <c:v>1026.475129590948</c:v>
                </c:pt>
                <c:pt idx="2622">
                  <c:v>1119.1506691498018</c:v>
                </c:pt>
                <c:pt idx="2623">
                  <c:v>1144.8785677235521</c:v>
                </c:pt>
                <c:pt idx="2624">
                  <c:v>1120.6119463667758</c:v>
                </c:pt>
                <c:pt idx="2625">
                  <c:v>1076.6228230924678</c:v>
                </c:pt>
                <c:pt idx="2626">
                  <c:v>1046.7308730671341</c:v>
                </c:pt>
                <c:pt idx="2627">
                  <c:v>1063.8086002564019</c:v>
                </c:pt>
                <c:pt idx="2628">
                  <c:v>1117.15929844161</c:v>
                </c:pt>
                <c:pt idx="2629">
                  <c:v>1163.735213535504</c:v>
                </c:pt>
                <c:pt idx="2630">
                  <c:v>1183.5745097595238</c:v>
                </c:pt>
                <c:pt idx="2631">
                  <c:v>1183.7541014142059</c:v>
                </c:pt>
                <c:pt idx="2632">
                  <c:v>1196.4337525588137</c:v>
                </c:pt>
                <c:pt idx="2633">
                  <c:v>1265.9270140665719</c:v>
                </c:pt>
                <c:pt idx="2634">
                  <c:v>1385.5477463273455</c:v>
                </c:pt>
                <c:pt idx="2635">
                  <c:v>1536.8953977163922</c:v>
                </c:pt>
                <c:pt idx="2636">
                  <c:v>1663.2052763548741</c:v>
                </c:pt>
                <c:pt idx="2637">
                  <c:v>1728.6148945781456</c:v>
                </c:pt>
                <c:pt idx="2638">
                  <c:v>1739.332527747096</c:v>
                </c:pt>
                <c:pt idx="2639">
                  <c:v>1720.88275239426</c:v>
                </c:pt>
                <c:pt idx="2640">
                  <c:v>1700.626705128672</c:v>
                </c:pt>
                <c:pt idx="2641">
                  <c:v>1697.666923726794</c:v>
                </c:pt>
                <c:pt idx="2642">
                  <c:v>1717.9844283454318</c:v>
                </c:pt>
                <c:pt idx="2643">
                  <c:v>1778.5877944325759</c:v>
                </c:pt>
                <c:pt idx="2644">
                  <c:v>1866.7727272274399</c:v>
                </c:pt>
                <c:pt idx="2645">
                  <c:v>1939.2671558346719</c:v>
                </c:pt>
                <c:pt idx="2646">
                  <c:v>1997.9848607833742</c:v>
                </c:pt>
                <c:pt idx="2647">
                  <c:v>2129.3245232743147</c:v>
                </c:pt>
                <c:pt idx="2648">
                  <c:v>2423.0933747037902</c:v>
                </c:pt>
                <c:pt idx="2649">
                  <c:v>2830.4000169560163</c:v>
                </c:pt>
                <c:pt idx="2650">
                  <c:v>3176.5839415897972</c:v>
                </c:pt>
                <c:pt idx="2651">
                  <c:v>3332.6941180415824</c:v>
                </c:pt>
                <c:pt idx="2652">
                  <c:v>3285.9219846836218</c:v>
                </c:pt>
                <c:pt idx="2653">
                  <c:v>3093.6636147303602</c:v>
                </c:pt>
                <c:pt idx="2654">
                  <c:v>2825.8367962030261</c:v>
                </c:pt>
                <c:pt idx="2655">
                  <c:v>2539.1207905716178</c:v>
                </c:pt>
                <c:pt idx="2656">
                  <c:v>2268.8001913633443</c:v>
                </c:pt>
                <c:pt idx="2657">
                  <c:v>2029.788143368098</c:v>
                </c:pt>
                <c:pt idx="2658">
                  <c:v>1823.1923038820457</c:v>
                </c:pt>
                <c:pt idx="2659">
                  <c:v>1643.9314450744139</c:v>
                </c:pt>
                <c:pt idx="2660">
                  <c:v>1485.848047064766</c:v>
                </c:pt>
                <c:pt idx="2661">
                  <c:v>1348.2972383445178</c:v>
                </c:pt>
                <c:pt idx="2662">
                  <c:v>1222.4436294245281</c:v>
                </c:pt>
                <c:pt idx="2663">
                  <c:v>1117.2340422950456</c:v>
                </c:pt>
                <c:pt idx="2664">
                  <c:v>1026.9475414730521</c:v>
                </c:pt>
                <c:pt idx="2665">
                  <c:v>974.83451588591959</c:v>
                </c:pt>
                <c:pt idx="2666">
                  <c:v>1007.1204375742321</c:v>
                </c:pt>
                <c:pt idx="2667">
                  <c:v>1153.0688181484859</c:v>
                </c:pt>
                <c:pt idx="2668">
                  <c:v>1187.4780725684939</c:v>
                </c:pt>
                <c:pt idx="2669">
                  <c:v>1252.7729219025662</c:v>
                </c:pt>
                <c:pt idx="2670">
                  <c:v>1420.885793478348</c:v>
                </c:pt>
                <c:pt idx="2671">
                  <c:v>1642.48235075562</c:v>
                </c:pt>
                <c:pt idx="2672">
                  <c:v>1899.3940064234398</c:v>
                </c:pt>
                <c:pt idx="2673">
                  <c:v>2204.9327744199659</c:v>
                </c:pt>
                <c:pt idx="2674">
                  <c:v>2668.0692427329777</c:v>
                </c:pt>
                <c:pt idx="2675">
                  <c:v>3297.3397241778362</c:v>
                </c:pt>
                <c:pt idx="2676">
                  <c:v>3828.1952241333302</c:v>
                </c:pt>
                <c:pt idx="2677">
                  <c:v>4038.3524587514221</c:v>
                </c:pt>
                <c:pt idx="2678">
                  <c:v>3917.1222099353458</c:v>
                </c:pt>
                <c:pt idx="2679">
                  <c:v>3575.3345573962683</c:v>
                </c:pt>
                <c:pt idx="2680">
                  <c:v>3139.7983770714786</c:v>
                </c:pt>
                <c:pt idx="2681">
                  <c:v>2701.2102091485299</c:v>
                </c:pt>
                <c:pt idx="2682">
                  <c:v>2306.7740509059299</c:v>
                </c:pt>
                <c:pt idx="2683">
                  <c:v>1972.5473420119076</c:v>
                </c:pt>
                <c:pt idx="2684">
                  <c:v>1697.9752098685501</c:v>
                </c:pt>
                <c:pt idx="2685">
                  <c:v>1474.8993327690537</c:v>
                </c:pt>
                <c:pt idx="2686">
                  <c:v>1292.38518582042</c:v>
                </c:pt>
                <c:pt idx="2687">
                  <c:v>1141.1845633073458</c:v>
                </c:pt>
                <c:pt idx="2688">
                  <c:v>1013.3062022542679</c:v>
                </c:pt>
                <c:pt idx="2689">
                  <c:v>904.14873540310805</c:v>
                </c:pt>
                <c:pt idx="2690">
                  <c:v>810.80318990866817</c:v>
                </c:pt>
                <c:pt idx="2691">
                  <c:v>729.91591204190991</c:v>
                </c:pt>
                <c:pt idx="2692">
                  <c:v>658.24519129945793</c:v>
                </c:pt>
                <c:pt idx="2693">
                  <c:v>594.34513501710899</c:v>
                </c:pt>
                <c:pt idx="2694">
                  <c:v>537.9712795159362</c:v>
                </c:pt>
                <c:pt idx="2695">
                  <c:v>486.3718423597291</c:v>
                </c:pt>
                <c:pt idx="2696">
                  <c:v>439.39489275776049</c:v>
                </c:pt>
                <c:pt idx="2697">
                  <c:v>416.25377279526293</c:v>
                </c:pt>
                <c:pt idx="2698">
                  <c:v>437.14916245664455</c:v>
                </c:pt>
                <c:pt idx="2699">
                  <c:v>516.41301588650811</c:v>
                </c:pt>
                <c:pt idx="2700">
                  <c:v>631.03349473727394</c:v>
                </c:pt>
                <c:pt idx="2701">
                  <c:v>735.40244390023202</c:v>
                </c:pt>
                <c:pt idx="2702">
                  <c:v>805.74767061087607</c:v>
                </c:pt>
                <c:pt idx="2703">
                  <c:v>835.90989339646194</c:v>
                </c:pt>
                <c:pt idx="2704">
                  <c:v>826.67660758168211</c:v>
                </c:pt>
                <c:pt idx="2705">
                  <c:v>788.72712367854592</c:v>
                </c:pt>
                <c:pt idx="2706">
                  <c:v>736.48811283962993</c:v>
                </c:pt>
                <c:pt idx="2707">
                  <c:v>678.14021918659796</c:v>
                </c:pt>
                <c:pt idx="2708">
                  <c:v>617.00764142907008</c:v>
                </c:pt>
                <c:pt idx="2709">
                  <c:v>558.70025686349743</c:v>
                </c:pt>
                <c:pt idx="2710">
                  <c:v>507.11472103539779</c:v>
                </c:pt>
                <c:pt idx="2711">
                  <c:v>464.37740360841121</c:v>
                </c:pt>
                <c:pt idx="2712">
                  <c:v>430.63435217758621</c:v>
                </c:pt>
                <c:pt idx="2713">
                  <c:v>403.15524621655146</c:v>
                </c:pt>
                <c:pt idx="2714">
                  <c:v>380.90042739983465</c:v>
                </c:pt>
                <c:pt idx="2715">
                  <c:v>358.55566762111209</c:v>
                </c:pt>
                <c:pt idx="2716">
                  <c:v>334.47939078747714</c:v>
                </c:pt>
                <c:pt idx="2717">
                  <c:v>309.79840371223855</c:v>
                </c:pt>
                <c:pt idx="2718">
                  <c:v>285.16771700304781</c:v>
                </c:pt>
                <c:pt idx="2719">
                  <c:v>260.92300781094235</c:v>
                </c:pt>
                <c:pt idx="2720">
                  <c:v>239.50267354017058</c:v>
                </c:pt>
                <c:pt idx="2721">
                  <c:v>221.19433679260081</c:v>
                </c:pt>
                <c:pt idx="2722">
                  <c:v>205.19706641401021</c:v>
                </c:pt>
                <c:pt idx="2723">
                  <c:v>190.09232644518005</c:v>
                </c:pt>
                <c:pt idx="2724">
                  <c:v>175.05345552714417</c:v>
                </c:pt>
                <c:pt idx="2725">
                  <c:v>160.21711500164875</c:v>
                </c:pt>
                <c:pt idx="2726">
                  <c:v>146.39220708162426</c:v>
                </c:pt>
                <c:pt idx="2727">
                  <c:v>141.04611986111578</c:v>
                </c:pt>
                <c:pt idx="2728">
                  <c:v>167.36725560572461</c:v>
                </c:pt>
                <c:pt idx="2729">
                  <c:v>252.72894942831422</c:v>
                </c:pt>
                <c:pt idx="2730">
                  <c:v>387.74768229949387</c:v>
                </c:pt>
                <c:pt idx="2731">
                  <c:v>551.0327466425789</c:v>
                </c:pt>
                <c:pt idx="2732">
                  <c:v>757.2843778682701</c:v>
                </c:pt>
                <c:pt idx="2733">
                  <c:v>1069.7702539542422</c:v>
                </c:pt>
                <c:pt idx="2734">
                  <c:v>1482.479046499014</c:v>
                </c:pt>
                <c:pt idx="2735">
                  <c:v>1913.78037385728</c:v>
                </c:pt>
                <c:pt idx="2736">
                  <c:v>2293.9158321112322</c:v>
                </c:pt>
                <c:pt idx="2737">
                  <c:v>2615.130519655494</c:v>
                </c:pt>
                <c:pt idx="2738">
                  <c:v>2826.3248731312742</c:v>
                </c:pt>
                <c:pt idx="2739">
                  <c:v>2921.0160687054117</c:v>
                </c:pt>
                <c:pt idx="2740">
                  <c:v>2925.1383787636491</c:v>
                </c:pt>
                <c:pt idx="2741">
                  <c:v>2867.8104123346989</c:v>
                </c:pt>
                <c:pt idx="2742">
                  <c:v>2769.5670668290563</c:v>
                </c:pt>
                <c:pt idx="2743">
                  <c:v>2672.3114894708156</c:v>
                </c:pt>
                <c:pt idx="2744">
                  <c:v>2635.4929801447015</c:v>
                </c:pt>
                <c:pt idx="2745">
                  <c:v>2640.8728230519059</c:v>
                </c:pt>
                <c:pt idx="2746">
                  <c:v>2699.6490034348972</c:v>
                </c:pt>
                <c:pt idx="2747">
                  <c:v>2819.9959762846083</c:v>
                </c:pt>
                <c:pt idx="2748">
                  <c:v>2992.2221167479779</c:v>
                </c:pt>
                <c:pt idx="2749">
                  <c:v>3163.447399834602</c:v>
                </c:pt>
                <c:pt idx="2750">
                  <c:v>3308.9341750365484</c:v>
                </c:pt>
                <c:pt idx="2751">
                  <c:v>3435.8777694429477</c:v>
                </c:pt>
                <c:pt idx="2752">
                  <c:v>3494.4534357000484</c:v>
                </c:pt>
                <c:pt idx="2753">
                  <c:v>3632.0100097352101</c:v>
                </c:pt>
                <c:pt idx="2754">
                  <c:v>3942.8089279722421</c:v>
                </c:pt>
                <c:pt idx="2755">
                  <c:v>4381.8498289861982</c:v>
                </c:pt>
                <c:pt idx="2756">
                  <c:v>4599.699526492268</c:v>
                </c:pt>
                <c:pt idx="2757">
                  <c:v>4601.8105924032243</c:v>
                </c:pt>
                <c:pt idx="2758">
                  <c:v>4498.0161306038781</c:v>
                </c:pt>
                <c:pt idx="2759">
                  <c:v>4333.0184174715487</c:v>
                </c:pt>
                <c:pt idx="2760">
                  <c:v>4176.6352352799722</c:v>
                </c:pt>
                <c:pt idx="2761">
                  <c:v>4066.9260538968601</c:v>
                </c:pt>
                <c:pt idx="2762">
                  <c:v>3975.4756869571679</c:v>
                </c:pt>
                <c:pt idx="2763">
                  <c:v>3923.7648107498512</c:v>
                </c:pt>
                <c:pt idx="2764">
                  <c:v>3934.6261380308515</c:v>
                </c:pt>
                <c:pt idx="2765">
                  <c:v>4086.061804198428</c:v>
                </c:pt>
                <c:pt idx="2766">
                  <c:v>4318.7875824472612</c:v>
                </c:pt>
                <c:pt idx="2767">
                  <c:v>4547.5818140038027</c:v>
                </c:pt>
                <c:pt idx="2768">
                  <c:v>4761.9506329996193</c:v>
                </c:pt>
                <c:pt idx="2769">
                  <c:v>5044.3668581530928</c:v>
                </c:pt>
                <c:pt idx="2770">
                  <c:v>5360.6576128477918</c:v>
                </c:pt>
                <c:pt idx="2771">
                  <c:v>5678.6474142197758</c:v>
                </c:pt>
                <c:pt idx="2772">
                  <c:v>5897.9480076575092</c:v>
                </c:pt>
                <c:pt idx="2773">
                  <c:v>6070.1810989047599</c:v>
                </c:pt>
                <c:pt idx="2774">
                  <c:v>6335.3245145465407</c:v>
                </c:pt>
                <c:pt idx="2775">
                  <c:v>6776.9267547394202</c:v>
                </c:pt>
                <c:pt idx="2776">
                  <c:v>7226.6197297098615</c:v>
                </c:pt>
                <c:pt idx="2777">
                  <c:v>7484.0744340369592</c:v>
                </c:pt>
                <c:pt idx="2778">
                  <c:v>7463.4136519862395</c:v>
                </c:pt>
                <c:pt idx="2779">
                  <c:v>7193.7928209539414</c:v>
                </c:pt>
                <c:pt idx="2780">
                  <c:v>6898.2882406442995</c:v>
                </c:pt>
                <c:pt idx="2781">
                  <c:v>6679.0163894652624</c:v>
                </c:pt>
                <c:pt idx="2782">
                  <c:v>6462.1129994091025</c:v>
                </c:pt>
                <c:pt idx="2783">
                  <c:v>6206.5897148063996</c:v>
                </c:pt>
                <c:pt idx="2784">
                  <c:v>5958.5284550840443</c:v>
                </c:pt>
                <c:pt idx="2785">
                  <c:v>5717.94364686876</c:v>
                </c:pt>
                <c:pt idx="2786">
                  <c:v>5578.7630719868339</c:v>
                </c:pt>
                <c:pt idx="2787">
                  <c:v>5452.5691274143919</c:v>
                </c:pt>
                <c:pt idx="2788">
                  <c:v>5327.6998744931043</c:v>
                </c:pt>
                <c:pt idx="2789">
                  <c:v>5094.158247033035</c:v>
                </c:pt>
                <c:pt idx="2790">
                  <c:v>4824.0394662811204</c:v>
                </c:pt>
                <c:pt idx="2791">
                  <c:v>4605.5846408847119</c:v>
                </c:pt>
                <c:pt idx="2792">
                  <c:v>4480.5326631364087</c:v>
                </c:pt>
                <c:pt idx="2793">
                  <c:v>4418.4672730272305</c:v>
                </c:pt>
                <c:pt idx="2794">
                  <c:v>4384.4242473577506</c:v>
                </c:pt>
                <c:pt idx="2795">
                  <c:v>4332.0829874967712</c:v>
                </c:pt>
                <c:pt idx="2796">
                  <c:v>4258.73298002706</c:v>
                </c:pt>
                <c:pt idx="2797">
                  <c:v>4215.3746726304662</c:v>
                </c:pt>
                <c:pt idx="2798">
                  <c:v>4199.6650711281245</c:v>
                </c:pt>
                <c:pt idx="2799">
                  <c:v>4201.1017476434281</c:v>
                </c:pt>
                <c:pt idx="2800">
                  <c:v>4198.9095732364549</c:v>
                </c:pt>
                <c:pt idx="2801">
                  <c:v>4168.2272222376787</c:v>
                </c:pt>
                <c:pt idx="2802">
                  <c:v>4112.4843619007279</c:v>
                </c:pt>
                <c:pt idx="2803">
                  <c:v>4046.7368589004618</c:v>
                </c:pt>
                <c:pt idx="2804">
                  <c:v>3962.9815669242416</c:v>
                </c:pt>
                <c:pt idx="2805">
                  <c:v>3855.4204764349615</c:v>
                </c:pt>
                <c:pt idx="2806">
                  <c:v>3718.8244245661317</c:v>
                </c:pt>
                <c:pt idx="2807">
                  <c:v>3558.9004553454661</c:v>
                </c:pt>
                <c:pt idx="2808">
                  <c:v>3386.1321271012985</c:v>
                </c:pt>
                <c:pt idx="2809">
                  <c:v>3208.3548497652537</c:v>
                </c:pt>
                <c:pt idx="2810">
                  <c:v>3029.1619867787163</c:v>
                </c:pt>
                <c:pt idx="2811">
                  <c:v>2850.5855304769743</c:v>
                </c:pt>
                <c:pt idx="2812">
                  <c:v>2673.3199193200385</c:v>
                </c:pt>
                <c:pt idx="2813">
                  <c:v>2498.1157119871386</c:v>
                </c:pt>
                <c:pt idx="2814">
                  <c:v>2327.0401517653559</c:v>
                </c:pt>
                <c:pt idx="2815">
                  <c:v>2161.3625341266115</c:v>
                </c:pt>
                <c:pt idx="2816">
                  <c:v>2001.9102831309242</c:v>
                </c:pt>
                <c:pt idx="2817">
                  <c:v>1853.7675261404761</c:v>
                </c:pt>
                <c:pt idx="2818">
                  <c:v>1712.5002820296179</c:v>
                </c:pt>
                <c:pt idx="2819">
                  <c:v>1578.2866107464042</c:v>
                </c:pt>
                <c:pt idx="2820">
                  <c:v>1455.7516369241519</c:v>
                </c:pt>
                <c:pt idx="2821">
                  <c:v>1342.7674924818721</c:v>
                </c:pt>
                <c:pt idx="2822">
                  <c:v>1239.478430566104</c:v>
                </c:pt>
                <c:pt idx="2823">
                  <c:v>1143.9672039337802</c:v>
                </c:pt>
                <c:pt idx="2824">
                  <c:v>1065.6286056312119</c:v>
                </c:pt>
                <c:pt idx="2825">
                  <c:v>1002.5546538337258</c:v>
                </c:pt>
                <c:pt idx="2826">
                  <c:v>936.6944061522961</c:v>
                </c:pt>
                <c:pt idx="2827">
                  <c:v>860.2416858464519</c:v>
                </c:pt>
                <c:pt idx="2828">
                  <c:v>777.6790580543402</c:v>
                </c:pt>
                <c:pt idx="2829">
                  <c:v>696.56116727554183</c:v>
                </c:pt>
                <c:pt idx="2830">
                  <c:v>621.96661259742586</c:v>
                </c:pt>
                <c:pt idx="2831">
                  <c:v>555.69410337656416</c:v>
                </c:pt>
                <c:pt idx="2832">
                  <c:v>497.52547349667651</c:v>
                </c:pt>
                <c:pt idx="2833">
                  <c:v>446.4444386337625</c:v>
                </c:pt>
                <c:pt idx="2834">
                  <c:v>401.2947503046737</c:v>
                </c:pt>
                <c:pt idx="2835">
                  <c:v>361.10502702314523</c:v>
                </c:pt>
                <c:pt idx="2836">
                  <c:v>325.14122233511648</c:v>
                </c:pt>
                <c:pt idx="2837">
                  <c:v>292.84577463224525</c:v>
                </c:pt>
                <c:pt idx="2838">
                  <c:v>263.78781621316739</c:v>
                </c:pt>
                <c:pt idx="2839">
                  <c:v>237.62033538932641</c:v>
                </c:pt>
                <c:pt idx="2840">
                  <c:v>214.05606306832979</c:v>
                </c:pt>
                <c:pt idx="2841">
                  <c:v>192.8506753483056</c:v>
                </c:pt>
                <c:pt idx="2842">
                  <c:v>173.79023601158582</c:v>
                </c:pt>
                <c:pt idx="2843">
                  <c:v>156.67438763905557</c:v>
                </c:pt>
                <c:pt idx="2844">
                  <c:v>141.31332940345681</c:v>
                </c:pt>
                <c:pt idx="2845">
                  <c:v>127.56397925746738</c:v>
                </c:pt>
                <c:pt idx="2846">
                  <c:v>127.66730610906478</c:v>
                </c:pt>
                <c:pt idx="2847">
                  <c:v>182.01127622804154</c:v>
                </c:pt>
                <c:pt idx="2848">
                  <c:v>277.36764567687067</c:v>
                </c:pt>
                <c:pt idx="2849">
                  <c:v>359.12364230051821</c:v>
                </c:pt>
                <c:pt idx="2850">
                  <c:v>387.33327118059839</c:v>
                </c:pt>
                <c:pt idx="2851">
                  <c:v>361.59798471064499</c:v>
                </c:pt>
                <c:pt idx="2852">
                  <c:v>304.81250262502203</c:v>
                </c:pt>
                <c:pt idx="2853">
                  <c:v>240.86812417713003</c:v>
                </c:pt>
                <c:pt idx="2854">
                  <c:v>184.60010730842524</c:v>
                </c:pt>
                <c:pt idx="2855">
                  <c:v>141.41963754574019</c:v>
                </c:pt>
                <c:pt idx="2856">
                  <c:v>110.87063583942117</c:v>
                </c:pt>
                <c:pt idx="2857">
                  <c:v>90.093478032015568</c:v>
                </c:pt>
                <c:pt idx="2858">
                  <c:v>75.948950614371597</c:v>
                </c:pt>
                <c:pt idx="2859">
                  <c:v>65.943327894140992</c:v>
                </c:pt>
                <c:pt idx="2860">
                  <c:v>58.410156777589748</c:v>
                </c:pt>
                <c:pt idx="2861">
                  <c:v>52.365209711343709</c:v>
                </c:pt>
                <c:pt idx="2862">
                  <c:v>47.281850648965865</c:v>
                </c:pt>
                <c:pt idx="2863">
                  <c:v>42.999685433965425</c:v>
                </c:pt>
                <c:pt idx="2864">
                  <c:v>39.648303625935185</c:v>
                </c:pt>
                <c:pt idx="2865">
                  <c:v>36.708480653610223</c:v>
                </c:pt>
                <c:pt idx="2866">
                  <c:v>33.973909131157136</c:v>
                </c:pt>
                <c:pt idx="2867">
                  <c:v>31.639575860179317</c:v>
                </c:pt>
                <c:pt idx="2868">
                  <c:v>29.87262889388208</c:v>
                </c:pt>
                <c:pt idx="2869">
                  <c:v>28.963160271331549</c:v>
                </c:pt>
                <c:pt idx="2870">
                  <c:v>28.88871204557201</c:v>
                </c:pt>
                <c:pt idx="2871">
                  <c:v>29.190629166615537</c:v>
                </c:pt>
                <c:pt idx="2872">
                  <c:v>29.311685098558684</c:v>
                </c:pt>
                <c:pt idx="2873">
                  <c:v>28.914848966917198</c:v>
                </c:pt>
                <c:pt idx="2874">
                  <c:v>27.950943322606683</c:v>
                </c:pt>
                <c:pt idx="2875">
                  <c:v>26.556481531220157</c:v>
                </c:pt>
                <c:pt idx="2876">
                  <c:v>24.924397436578619</c:v>
                </c:pt>
                <c:pt idx="2877">
                  <c:v>23.224961577409438</c:v>
                </c:pt>
                <c:pt idx="2878">
                  <c:v>21.573890171709422</c:v>
                </c:pt>
                <c:pt idx="2879">
                  <c:v>20.030213646962153</c:v>
                </c:pt>
                <c:pt idx="2880">
                  <c:v>18.615708746528334</c:v>
                </c:pt>
                <c:pt idx="2881">
                  <c:v>17.33428493544336</c:v>
                </c:pt>
                <c:pt idx="2882">
                  <c:v>16.1800845501105</c:v>
                </c:pt>
                <c:pt idx="2883">
                  <c:v>15.142534522074302</c:v>
                </c:pt>
                <c:pt idx="2884">
                  <c:v>14.210596606706401</c:v>
                </c:pt>
                <c:pt idx="2885">
                  <c:v>13.3717341209361</c:v>
                </c:pt>
                <c:pt idx="2886">
                  <c:v>12.615039915142923</c:v>
                </c:pt>
                <c:pt idx="2887">
                  <c:v>11.934890431765561</c:v>
                </c:pt>
                <c:pt idx="2888">
                  <c:v>11.32885519382868</c:v>
                </c:pt>
                <c:pt idx="2889">
                  <c:v>10.791273882429898</c:v>
                </c:pt>
                <c:pt idx="2890">
                  <c:v>10.310314882993019</c:v>
                </c:pt>
                <c:pt idx="2891">
                  <c:v>9.8734192652885415</c:v>
                </c:pt>
                <c:pt idx="2892">
                  <c:v>9.4690659151611598</c:v>
                </c:pt>
                <c:pt idx="2893">
                  <c:v>9.092347027128179</c:v>
                </c:pt>
                <c:pt idx="2894">
                  <c:v>8.7424952702089822</c:v>
                </c:pt>
                <c:pt idx="2895">
                  <c:v>8.4209206100407776</c:v>
                </c:pt>
                <c:pt idx="2896">
                  <c:v>8.1280698979729191</c:v>
                </c:pt>
                <c:pt idx="2897">
                  <c:v>7.863612347334719</c:v>
                </c:pt>
                <c:pt idx="2898">
                  <c:v>7.6301876295716395</c:v>
                </c:pt>
                <c:pt idx="2899">
                  <c:v>7.4281308263168979</c:v>
                </c:pt>
                <c:pt idx="2900">
                  <c:v>7.2558117249883791</c:v>
                </c:pt>
                <c:pt idx="2901">
                  <c:v>7.1083137412588799</c:v>
                </c:pt>
                <c:pt idx="2902">
                  <c:v>6.9774882724577392</c:v>
                </c:pt>
                <c:pt idx="2903">
                  <c:v>6.8569410522223198</c:v>
                </c:pt>
                <c:pt idx="2904">
                  <c:v>6.7394443841354992</c:v>
                </c:pt>
                <c:pt idx="2905">
                  <c:v>6.6192826892655585</c:v>
                </c:pt>
                <c:pt idx="2906">
                  <c:v>6.4953492564884385</c:v>
                </c:pt>
                <c:pt idx="2907">
                  <c:v>6.369861968186159</c:v>
                </c:pt>
                <c:pt idx="2908">
                  <c:v>6.2465378217452994</c:v>
                </c:pt>
                <c:pt idx="2909">
                  <c:v>6.1290999283056005</c:v>
                </c:pt>
                <c:pt idx="2910">
                  <c:v>6.0193766364955188</c:v>
                </c:pt>
                <c:pt idx="2911">
                  <c:v>5.9193525706994805</c:v>
                </c:pt>
                <c:pt idx="2912">
                  <c:v>5.8299918943763096</c:v>
                </c:pt>
                <c:pt idx="2913">
                  <c:v>5.7512474567836405</c:v>
                </c:pt>
                <c:pt idx="2914">
                  <c:v>5.6822051412257331</c:v>
                </c:pt>
                <c:pt idx="2915">
                  <c:v>5.6228021506087007</c:v>
                </c:pt>
                <c:pt idx="2916">
                  <c:v>5.5724549136151724</c:v>
                </c:pt>
                <c:pt idx="2917">
                  <c:v>5.5279295689586752</c:v>
                </c:pt>
                <c:pt idx="2918">
                  <c:v>5.4846531959508491</c:v>
                </c:pt>
                <c:pt idx="2919">
                  <c:v>5.4371135749110664</c:v>
                </c:pt>
                <c:pt idx="2920">
                  <c:v>5.3795629740022211</c:v>
                </c:pt>
                <c:pt idx="2921">
                  <c:v>5.3132397860488565</c:v>
                </c:pt>
                <c:pt idx="2922">
                  <c:v>5.2469669697655865</c:v>
                </c:pt>
                <c:pt idx="2923">
                  <c:v>5.1900344286938811</c:v>
                </c:pt>
                <c:pt idx="2924">
                  <c:v>5.1466210406829118</c:v>
                </c:pt>
                <c:pt idx="2925">
                  <c:v>5.1158963542529445</c:v>
                </c:pt>
                <c:pt idx="2926">
                  <c:v>5.0950104985057907</c:v>
                </c:pt>
                <c:pt idx="2927">
                  <c:v>5.0816510687457965</c:v>
                </c:pt>
                <c:pt idx="2928">
                  <c:v>5.0744002395442855</c:v>
                </c:pt>
                <c:pt idx="2929">
                  <c:v>5.0721977463847141</c:v>
                </c:pt>
                <c:pt idx="2930">
                  <c:v>5.073868190601698</c:v>
                </c:pt>
                <c:pt idx="2931">
                  <c:v>5.0781626214917051</c:v>
                </c:pt>
                <c:pt idx="2932">
                  <c:v>5.0828547888476399</c:v>
                </c:pt>
                <c:pt idx="2933">
                  <c:v>5.0852733611957985</c:v>
                </c:pt>
                <c:pt idx="2934">
                  <c:v>5.0834225715165546</c:v>
                </c:pt>
                <c:pt idx="2935">
                  <c:v>5.07640106782143</c:v>
                </c:pt>
                <c:pt idx="2936">
                  <c:v>5.0641464562016569</c:v>
                </c:pt>
                <c:pt idx="2937">
                  <c:v>5.0486533814732359</c:v>
                </c:pt>
                <c:pt idx="2938">
                  <c:v>5.0335395170737742</c:v>
                </c:pt>
                <c:pt idx="2939">
                  <c:v>5.0216498799584093</c:v>
                </c:pt>
                <c:pt idx="2940">
                  <c:v>5.0133546351154257</c:v>
                </c:pt>
                <c:pt idx="2941">
                  <c:v>5.0070880924852679</c:v>
                </c:pt>
                <c:pt idx="2942">
                  <c:v>5.0003786362385449</c:v>
                </c:pt>
                <c:pt idx="2943">
                  <c:v>4.9912644582939123</c:v>
                </c:pt>
                <c:pt idx="2944">
                  <c:v>4.9798656141124207</c:v>
                </c:pt>
                <c:pt idx="2945">
                  <c:v>4.9698654334603392</c:v>
                </c:pt>
                <c:pt idx="2946">
                  <c:v>4.9649488033927565</c:v>
                </c:pt>
                <c:pt idx="2947">
                  <c:v>4.9666531770050044</c:v>
                </c:pt>
                <c:pt idx="2948">
                  <c:v>4.9753770170694525</c:v>
                </c:pt>
                <c:pt idx="2949">
                  <c:v>4.9906016411396701</c:v>
                </c:pt>
                <c:pt idx="2950">
                  <c:v>5.0097128150568304</c:v>
                </c:pt>
                <c:pt idx="2951">
                  <c:v>5.0276120661549886</c:v>
                </c:pt>
                <c:pt idx="2952">
                  <c:v>5.0376416501999461</c:v>
                </c:pt>
                <c:pt idx="2953">
                  <c:v>5.036356289047621</c:v>
                </c:pt>
                <c:pt idx="2954">
                  <c:v>5.0241447745492716</c:v>
                </c:pt>
                <c:pt idx="2955">
                  <c:v>5.0273858371320657</c:v>
                </c:pt>
                <c:pt idx="2956">
                  <c:v>5.4809575083064255</c:v>
                </c:pt>
                <c:pt idx="2957">
                  <c:v>6.2368822982690393</c:v>
                </c:pt>
                <c:pt idx="2958">
                  <c:v>7.1088151749715189</c:v>
                </c:pt>
                <c:pt idx="2959">
                  <c:v>8.1830565425943593</c:v>
                </c:pt>
                <c:pt idx="2960">
                  <c:v>9.7647759378378609</c:v>
                </c:pt>
                <c:pt idx="2961">
                  <c:v>11.728250800303138</c:v>
                </c:pt>
                <c:pt idx="2962">
                  <c:v>17.26593774461988</c:v>
                </c:pt>
                <c:pt idx="2963">
                  <c:v>38.840023707727248</c:v>
                </c:pt>
                <c:pt idx="2964">
                  <c:v>97.750546019255381</c:v>
                </c:pt>
                <c:pt idx="2965">
                  <c:v>191.44967647402018</c:v>
                </c:pt>
                <c:pt idx="2966">
                  <c:v>301.30569362930947</c:v>
                </c:pt>
                <c:pt idx="2967">
                  <c:v>399.86590935744232</c:v>
                </c:pt>
                <c:pt idx="2968">
                  <c:v>461.22634629529961</c:v>
                </c:pt>
                <c:pt idx="2969">
                  <c:v>475.52321515343397</c:v>
                </c:pt>
                <c:pt idx="2970">
                  <c:v>450.61005654058079</c:v>
                </c:pt>
                <c:pt idx="2971">
                  <c:v>403.23072406057787</c:v>
                </c:pt>
                <c:pt idx="2972">
                  <c:v>350.11680070614239</c:v>
                </c:pt>
                <c:pt idx="2973">
                  <c:v>302.96811305451411</c:v>
                </c:pt>
                <c:pt idx="2974">
                  <c:v>265.56535189809892</c:v>
                </c:pt>
                <c:pt idx="2975">
                  <c:v>236.17834268234341</c:v>
                </c:pt>
                <c:pt idx="2976">
                  <c:v>211.80871038835923</c:v>
                </c:pt>
                <c:pt idx="2977">
                  <c:v>190.40148097669925</c:v>
                </c:pt>
                <c:pt idx="2978">
                  <c:v>171.04619992671959</c:v>
                </c:pt>
                <c:pt idx="2979">
                  <c:v>153.47121963705121</c:v>
                </c:pt>
                <c:pt idx="2980">
                  <c:v>137.60963108490597</c:v>
                </c:pt>
                <c:pt idx="2981">
                  <c:v>123.40271158087978</c:v>
                </c:pt>
                <c:pt idx="2982">
                  <c:v>110.75042622597002</c:v>
                </c:pt>
                <c:pt idx="2983">
                  <c:v>99.51727835396278</c:v>
                </c:pt>
                <c:pt idx="2984">
                  <c:v>89.546810391846591</c:v>
                </c:pt>
                <c:pt idx="2985">
                  <c:v>80.789994810707398</c:v>
                </c:pt>
                <c:pt idx="2986">
                  <c:v>74.696209104227393</c:v>
                </c:pt>
                <c:pt idx="2987">
                  <c:v>82.798597957237803</c:v>
                </c:pt>
                <c:pt idx="2988">
                  <c:v>128.04177623940777</c:v>
                </c:pt>
                <c:pt idx="2989">
                  <c:v>203.63545779499498</c:v>
                </c:pt>
                <c:pt idx="2990">
                  <c:v>281.00516112133863</c:v>
                </c:pt>
                <c:pt idx="2991">
                  <c:v>333.98619845160579</c:v>
                </c:pt>
                <c:pt idx="2992">
                  <c:v>352.96920602219399</c:v>
                </c:pt>
                <c:pt idx="2993">
                  <c:v>343.35913002479998</c:v>
                </c:pt>
                <c:pt idx="2994">
                  <c:v>316.63048686496506</c:v>
                </c:pt>
                <c:pt idx="2995">
                  <c:v>283.20669774361011</c:v>
                </c:pt>
                <c:pt idx="2996">
                  <c:v>249.77185737166198</c:v>
                </c:pt>
                <c:pt idx="2997">
                  <c:v>220.81569183501179</c:v>
                </c:pt>
                <c:pt idx="2998">
                  <c:v>209.33386150104417</c:v>
                </c:pt>
                <c:pt idx="2999">
                  <c:v>224.80833170505002</c:v>
                </c:pt>
                <c:pt idx="3000">
                  <c:v>262.90906951742704</c:v>
                </c:pt>
                <c:pt idx="3001">
                  <c:v>311.63462932486084</c:v>
                </c:pt>
                <c:pt idx="3002">
                  <c:v>361.03476505521775</c:v>
                </c:pt>
                <c:pt idx="3003">
                  <c:v>415.15247158133764</c:v>
                </c:pt>
                <c:pt idx="3004">
                  <c:v>551.14740853569424</c:v>
                </c:pt>
                <c:pt idx="3005">
                  <c:v>976.44668595956387</c:v>
                </c:pt>
                <c:pt idx="3006">
                  <c:v>1686.5481530711461</c:v>
                </c:pt>
                <c:pt idx="3007">
                  <c:v>2557.6800046597314</c:v>
                </c:pt>
                <c:pt idx="3008">
                  <c:v>3011.6739791749142</c:v>
                </c:pt>
                <c:pt idx="3009">
                  <c:v>2918.8507905674705</c:v>
                </c:pt>
                <c:pt idx="3010">
                  <c:v>2520.4739759461622</c:v>
                </c:pt>
                <c:pt idx="3011">
                  <c:v>2208.5510826979203</c:v>
                </c:pt>
                <c:pt idx="3012">
                  <c:v>2216.0825584408499</c:v>
                </c:pt>
                <c:pt idx="3013">
                  <c:v>2585.3343031620602</c:v>
                </c:pt>
                <c:pt idx="3014">
                  <c:v>3227.0709195472441</c:v>
                </c:pt>
                <c:pt idx="3015">
                  <c:v>3889.0403178205024</c:v>
                </c:pt>
                <c:pt idx="3016">
                  <c:v>4348.8286501250159</c:v>
                </c:pt>
                <c:pt idx="3017">
                  <c:v>4547.8755378658989</c:v>
                </c:pt>
                <c:pt idx="3018">
                  <c:v>4523.1281190968048</c:v>
                </c:pt>
                <c:pt idx="3019">
                  <c:v>4284.9416129477031</c:v>
                </c:pt>
                <c:pt idx="3020">
                  <c:v>3882.3309044197499</c:v>
                </c:pt>
                <c:pt idx="3021">
                  <c:v>3409.0743728898665</c:v>
                </c:pt>
                <c:pt idx="3022">
                  <c:v>2952.8630220663963</c:v>
                </c:pt>
                <c:pt idx="3023">
                  <c:v>2571.312964855872</c:v>
                </c:pt>
                <c:pt idx="3024">
                  <c:v>2299.0586884378977</c:v>
                </c:pt>
                <c:pt idx="3025">
                  <c:v>2135.6615806132259</c:v>
                </c:pt>
                <c:pt idx="3026">
                  <c:v>2060.6460662497616</c:v>
                </c:pt>
                <c:pt idx="3027">
                  <c:v>2066.51740501224</c:v>
                </c:pt>
                <c:pt idx="3028">
                  <c:v>2138.8347360491525</c:v>
                </c:pt>
                <c:pt idx="3029">
                  <c:v>2220.8731104158164</c:v>
                </c:pt>
                <c:pt idx="3030">
                  <c:v>2257.3090954208456</c:v>
                </c:pt>
                <c:pt idx="3031">
                  <c:v>2234.4789898157214</c:v>
                </c:pt>
                <c:pt idx="3032">
                  <c:v>2166.6800333275678</c:v>
                </c:pt>
                <c:pt idx="3033">
                  <c:v>2066.2932570624603</c:v>
                </c:pt>
                <c:pt idx="3034">
                  <c:v>1945.0790102449678</c:v>
                </c:pt>
                <c:pt idx="3035">
                  <c:v>1814.7413667767041</c:v>
                </c:pt>
                <c:pt idx="3036">
                  <c:v>1684.8468535400523</c:v>
                </c:pt>
                <c:pt idx="3037">
                  <c:v>1564.0235554243743</c:v>
                </c:pt>
                <c:pt idx="3038">
                  <c:v>1451.0844897535078</c:v>
                </c:pt>
                <c:pt idx="3039">
                  <c:v>1343.8699266392878</c:v>
                </c:pt>
                <c:pt idx="3040">
                  <c:v>1240.8453651892562</c:v>
                </c:pt>
                <c:pt idx="3041">
                  <c:v>1142.9218576682163</c:v>
                </c:pt>
                <c:pt idx="3042">
                  <c:v>1054.7741158291678</c:v>
                </c:pt>
                <c:pt idx="3043">
                  <c:v>973.41601290284996</c:v>
                </c:pt>
                <c:pt idx="3044">
                  <c:v>895.00555947223199</c:v>
                </c:pt>
                <c:pt idx="3045">
                  <c:v>818.55410627156994</c:v>
                </c:pt>
                <c:pt idx="3046">
                  <c:v>745.04561038196971</c:v>
                </c:pt>
                <c:pt idx="3047">
                  <c:v>679.49781775459792</c:v>
                </c:pt>
                <c:pt idx="3048">
                  <c:v>680.80022862392968</c:v>
                </c:pt>
                <c:pt idx="3049">
                  <c:v>650.58885927855022</c:v>
                </c:pt>
                <c:pt idx="3050">
                  <c:v>597.04604001921416</c:v>
                </c:pt>
                <c:pt idx="3051">
                  <c:v>535.6159187918189</c:v>
                </c:pt>
                <c:pt idx="3052">
                  <c:v>480.28280127752453</c:v>
                </c:pt>
                <c:pt idx="3053">
                  <c:v>433.21739038830179</c:v>
                </c:pt>
                <c:pt idx="3054">
                  <c:v>391.61543220070979</c:v>
                </c:pt>
                <c:pt idx="3055">
                  <c:v>353.98577435892054</c:v>
                </c:pt>
                <c:pt idx="3056">
                  <c:v>320.04260371758716</c:v>
                </c:pt>
                <c:pt idx="3057">
                  <c:v>293.45769539191497</c:v>
                </c:pt>
                <c:pt idx="3058">
                  <c:v>271.62948979234085</c:v>
                </c:pt>
                <c:pt idx="3059">
                  <c:v>251.10422685728764</c:v>
                </c:pt>
                <c:pt idx="3060">
                  <c:v>230.00386501555016</c:v>
                </c:pt>
                <c:pt idx="3061">
                  <c:v>209.47020781615981</c:v>
                </c:pt>
                <c:pt idx="3062">
                  <c:v>192.09540740894701</c:v>
                </c:pt>
                <c:pt idx="3063">
                  <c:v>176.8950768949536</c:v>
                </c:pt>
                <c:pt idx="3064">
                  <c:v>163.39415731292527</c:v>
                </c:pt>
                <c:pt idx="3065">
                  <c:v>152.3672189938824</c:v>
                </c:pt>
                <c:pt idx="3066">
                  <c:v>144.62511402552838</c:v>
                </c:pt>
                <c:pt idx="3067">
                  <c:v>137.44035451753382</c:v>
                </c:pt>
                <c:pt idx="3068">
                  <c:v>129.08180357228281</c:v>
                </c:pt>
                <c:pt idx="3069">
                  <c:v>119.68139736597661</c:v>
                </c:pt>
                <c:pt idx="3070">
                  <c:v>110.0592732432342</c:v>
                </c:pt>
                <c:pt idx="3071">
                  <c:v>100.74747191376417</c:v>
                </c:pt>
                <c:pt idx="3072">
                  <c:v>92.179807333875573</c:v>
                </c:pt>
                <c:pt idx="3073">
                  <c:v>85.486648586254177</c:v>
                </c:pt>
                <c:pt idx="3074">
                  <c:v>81.588421501229391</c:v>
                </c:pt>
                <c:pt idx="3075">
                  <c:v>79.615496994772187</c:v>
                </c:pt>
                <c:pt idx="3076">
                  <c:v>77.866519904013018</c:v>
                </c:pt>
                <c:pt idx="3077">
                  <c:v>76.085803772591987</c:v>
                </c:pt>
                <c:pt idx="3078">
                  <c:v>74.517606448170611</c:v>
                </c:pt>
                <c:pt idx="3079">
                  <c:v>76.909125316719582</c:v>
                </c:pt>
                <c:pt idx="3080">
                  <c:v>88.906220311566599</c:v>
                </c:pt>
                <c:pt idx="3081">
                  <c:v>138.85422354829623</c:v>
                </c:pt>
                <c:pt idx="3082">
                  <c:v>214.86797945730902</c:v>
                </c:pt>
                <c:pt idx="3083">
                  <c:v>266.61313975319865</c:v>
                </c:pt>
                <c:pt idx="3084">
                  <c:v>294.01015362796858</c:v>
                </c:pt>
                <c:pt idx="3085">
                  <c:v>308.56228774933436</c:v>
                </c:pt>
                <c:pt idx="3086">
                  <c:v>312.72400581325627</c:v>
                </c:pt>
                <c:pt idx="3087">
                  <c:v>321.90983003634966</c:v>
                </c:pt>
                <c:pt idx="3088">
                  <c:v>353.52880274655053</c:v>
                </c:pt>
                <c:pt idx="3089">
                  <c:v>408.74130661997884</c:v>
                </c:pt>
                <c:pt idx="3090">
                  <c:v>480.45123188211227</c:v>
                </c:pt>
                <c:pt idx="3091">
                  <c:v>544.08466117278181</c:v>
                </c:pt>
                <c:pt idx="3092">
                  <c:v>586.29924064313832</c:v>
                </c:pt>
                <c:pt idx="3093">
                  <c:v>597.652611438642</c:v>
                </c:pt>
                <c:pt idx="3094">
                  <c:v>582.57259388078091</c:v>
                </c:pt>
                <c:pt idx="3095">
                  <c:v>551.61238114148523</c:v>
                </c:pt>
                <c:pt idx="3096">
                  <c:v>526.61617252944131</c:v>
                </c:pt>
                <c:pt idx="3097">
                  <c:v>520.00989670371041</c:v>
                </c:pt>
                <c:pt idx="3098">
                  <c:v>558.54451608608224</c:v>
                </c:pt>
                <c:pt idx="3099">
                  <c:v>622.72682286959991</c:v>
                </c:pt>
                <c:pt idx="3100">
                  <c:v>711.87704170687209</c:v>
                </c:pt>
                <c:pt idx="3101">
                  <c:v>812.02971544119009</c:v>
                </c:pt>
                <c:pt idx="3102">
                  <c:v>994.90006683455363</c:v>
                </c:pt>
                <c:pt idx="3103">
                  <c:v>1394.7306273349018</c:v>
                </c:pt>
                <c:pt idx="3104">
                  <c:v>1663.5836276973298</c:v>
                </c:pt>
                <c:pt idx="3105">
                  <c:v>1998.9731035131117</c:v>
                </c:pt>
                <c:pt idx="3106">
                  <c:v>2301.177975845922</c:v>
                </c:pt>
                <c:pt idx="3107">
                  <c:v>2566.396690001136</c:v>
                </c:pt>
                <c:pt idx="3108">
                  <c:v>2816.8566109689477</c:v>
                </c:pt>
                <c:pt idx="3109">
                  <c:v>3186.1187901924723</c:v>
                </c:pt>
                <c:pt idx="3110">
                  <c:v>3398.1609523699381</c:v>
                </c:pt>
                <c:pt idx="3111">
                  <c:v>3488.1725079706507</c:v>
                </c:pt>
                <c:pt idx="3112">
                  <c:v>3555.28532734287</c:v>
                </c:pt>
                <c:pt idx="3113">
                  <c:v>3676.3186890348115</c:v>
                </c:pt>
                <c:pt idx="3114">
                  <c:v>3856.9619773457284</c:v>
                </c:pt>
                <c:pt idx="3115">
                  <c:v>4171.2745244346725</c:v>
                </c:pt>
                <c:pt idx="3116">
                  <c:v>4533.3836952338524</c:v>
                </c:pt>
                <c:pt idx="3117">
                  <c:v>4839.5264095620314</c:v>
                </c:pt>
                <c:pt idx="3118">
                  <c:v>5177.7861706859767</c:v>
                </c:pt>
                <c:pt idx="3119">
                  <c:v>5700.8368046254927</c:v>
                </c:pt>
                <c:pt idx="3120">
                  <c:v>6351.4060447340999</c:v>
                </c:pt>
                <c:pt idx="3121">
                  <c:v>7078.5080812415399</c:v>
                </c:pt>
                <c:pt idx="3122">
                  <c:v>7703.4000830487585</c:v>
                </c:pt>
                <c:pt idx="3123">
                  <c:v>8135.3732626264791</c:v>
                </c:pt>
                <c:pt idx="3124">
                  <c:v>8413.0133603765426</c:v>
                </c:pt>
                <c:pt idx="3125">
                  <c:v>8752.6240555605618</c:v>
                </c:pt>
                <c:pt idx="3126">
                  <c:v>9342.628346488138</c:v>
                </c:pt>
                <c:pt idx="3127">
                  <c:v>9989.9151779168369</c:v>
                </c:pt>
                <c:pt idx="3128">
                  <c:v>10343.845046160539</c:v>
                </c:pt>
                <c:pt idx="3129">
                  <c:v>10341.074044731902</c:v>
                </c:pt>
                <c:pt idx="3130">
                  <c:v>10224.220444184941</c:v>
                </c:pt>
                <c:pt idx="3131">
                  <c:v>10031.527014156782</c:v>
                </c:pt>
                <c:pt idx="3132">
                  <c:v>9881.7257850664191</c:v>
                </c:pt>
                <c:pt idx="3133">
                  <c:v>9850.9619129460589</c:v>
                </c:pt>
                <c:pt idx="3134">
                  <c:v>10176.387071817962</c:v>
                </c:pt>
                <c:pt idx="3135">
                  <c:v>10889.740303692719</c:v>
                </c:pt>
                <c:pt idx="3136">
                  <c:v>11651.344769461559</c:v>
                </c:pt>
                <c:pt idx="3137">
                  <c:v>12057.660012144783</c:v>
                </c:pt>
                <c:pt idx="3138">
                  <c:v>12093.633477635283</c:v>
                </c:pt>
                <c:pt idx="3139">
                  <c:v>11928.114789680756</c:v>
                </c:pt>
                <c:pt idx="3140">
                  <c:v>11622.472648913823</c:v>
                </c:pt>
                <c:pt idx="3141">
                  <c:v>11182.191982848899</c:v>
                </c:pt>
                <c:pt idx="3142">
                  <c:v>10692.72711178488</c:v>
                </c:pt>
                <c:pt idx="3143">
                  <c:v>10344.465570103677</c:v>
                </c:pt>
                <c:pt idx="3144">
                  <c:v>10168.8701181573</c:v>
                </c:pt>
                <c:pt idx="3145">
                  <c:v>10084.93608047616</c:v>
                </c:pt>
                <c:pt idx="3146">
                  <c:v>10125.786683114697</c:v>
                </c:pt>
                <c:pt idx="3147">
                  <c:v>10544.719564810141</c:v>
                </c:pt>
                <c:pt idx="3148">
                  <c:v>11209.518988346639</c:v>
                </c:pt>
                <c:pt idx="3149">
                  <c:v>11891.019437818202</c:v>
                </c:pt>
                <c:pt idx="3150">
                  <c:v>12087.711217056243</c:v>
                </c:pt>
                <c:pt idx="3151">
                  <c:v>11991.348131566618</c:v>
                </c:pt>
                <c:pt idx="3152">
                  <c:v>12098.87141977902</c:v>
                </c:pt>
                <c:pt idx="3153">
                  <c:v>12122.835321997918</c:v>
                </c:pt>
                <c:pt idx="3154">
                  <c:v>11796.860873177398</c:v>
                </c:pt>
                <c:pt idx="3155">
                  <c:v>11280.81823663608</c:v>
                </c:pt>
                <c:pt idx="3156">
                  <c:v>10904.8625666469</c:v>
                </c:pt>
                <c:pt idx="3157">
                  <c:v>10629.226881977876</c:v>
                </c:pt>
                <c:pt idx="3158">
                  <c:v>10376.218571501642</c:v>
                </c:pt>
                <c:pt idx="3159">
                  <c:v>10091.561347211282</c:v>
                </c:pt>
                <c:pt idx="3160">
                  <c:v>9823.2129848629793</c:v>
                </c:pt>
                <c:pt idx="3161">
                  <c:v>9578.9472265531767</c:v>
                </c:pt>
                <c:pt idx="3162">
                  <c:v>9346.7061184336781</c:v>
                </c:pt>
                <c:pt idx="3163">
                  <c:v>9093.9539193025175</c:v>
                </c:pt>
                <c:pt idx="3164">
                  <c:v>8864.5116857226003</c:v>
                </c:pt>
                <c:pt idx="3165">
                  <c:v>8633.5451160109205</c:v>
                </c:pt>
                <c:pt idx="3166">
                  <c:v>8322.0821004564605</c:v>
                </c:pt>
                <c:pt idx="3167">
                  <c:v>7964.1868560782414</c:v>
                </c:pt>
                <c:pt idx="3168">
                  <c:v>7628.9611771790414</c:v>
                </c:pt>
                <c:pt idx="3169">
                  <c:v>7342.9612105789211</c:v>
                </c:pt>
                <c:pt idx="3170">
                  <c:v>7096.2331768474196</c:v>
                </c:pt>
                <c:pt idx="3171">
                  <c:v>6993.3281778896408</c:v>
                </c:pt>
                <c:pt idx="3172">
                  <c:v>7077.4336507735798</c:v>
                </c:pt>
                <c:pt idx="3173">
                  <c:v>7090.6268895901212</c:v>
                </c:pt>
                <c:pt idx="3174">
                  <c:v>7036.9761824574007</c:v>
                </c:pt>
                <c:pt idx="3175">
                  <c:v>6932.6641044037224</c:v>
                </c:pt>
                <c:pt idx="3176">
                  <c:v>6765.762872417461</c:v>
                </c:pt>
                <c:pt idx="3177">
                  <c:v>6579.4081966362592</c:v>
                </c:pt>
                <c:pt idx="3178">
                  <c:v>6443.8758643260007</c:v>
                </c:pt>
                <c:pt idx="3179">
                  <c:v>6281.3424217713009</c:v>
                </c:pt>
                <c:pt idx="3180">
                  <c:v>6053.1826975452614</c:v>
                </c:pt>
                <c:pt idx="3181">
                  <c:v>5829.1881880887531</c:v>
                </c:pt>
                <c:pt idx="3182">
                  <c:v>5639.4344141789161</c:v>
                </c:pt>
                <c:pt idx="3183">
                  <c:v>5467.4973748239718</c:v>
                </c:pt>
                <c:pt idx="3184">
                  <c:v>5261.791464891523</c:v>
                </c:pt>
                <c:pt idx="3185">
                  <c:v>5025.7915230343515</c:v>
                </c:pt>
                <c:pt idx="3186">
                  <c:v>4763.8489839055137</c:v>
                </c:pt>
                <c:pt idx="3187">
                  <c:v>4471.4990333557807</c:v>
                </c:pt>
                <c:pt idx="3188">
                  <c:v>4160.2753106108212</c:v>
                </c:pt>
                <c:pt idx="3189">
                  <c:v>3838.6457338935247</c:v>
                </c:pt>
                <c:pt idx="3190">
                  <c:v>3518.4959029607885</c:v>
                </c:pt>
                <c:pt idx="3191">
                  <c:v>3212.112429888894</c:v>
                </c:pt>
                <c:pt idx="3192">
                  <c:v>2927.0858408687091</c:v>
                </c:pt>
                <c:pt idx="3193">
                  <c:v>2665.81282164903</c:v>
                </c:pt>
                <c:pt idx="3194">
                  <c:v>2427.5329878942484</c:v>
                </c:pt>
                <c:pt idx="3195">
                  <c:v>2210.2524627506273</c:v>
                </c:pt>
                <c:pt idx="3196">
                  <c:v>2011.8367942158598</c:v>
                </c:pt>
                <c:pt idx="3197">
                  <c:v>1830.4483652079239</c:v>
                </c:pt>
                <c:pt idx="3198">
                  <c:v>1664.4599695824602</c:v>
                </c:pt>
                <c:pt idx="3199">
                  <c:v>1514.3945774642702</c:v>
                </c:pt>
                <c:pt idx="3200">
                  <c:v>1379.1267711764101</c:v>
                </c:pt>
                <c:pt idx="3201">
                  <c:v>1255.7961504368279</c:v>
                </c:pt>
                <c:pt idx="3202">
                  <c:v>1144.0198422626459</c:v>
                </c:pt>
                <c:pt idx="3203">
                  <c:v>1050.4668167635741</c:v>
                </c:pt>
                <c:pt idx="3204">
                  <c:v>974.43731263557584</c:v>
                </c:pt>
                <c:pt idx="3205">
                  <c:v>907.20874888788012</c:v>
                </c:pt>
                <c:pt idx="3206">
                  <c:v>851.22791925760805</c:v>
                </c:pt>
                <c:pt idx="3207">
                  <c:v>782.72446331426397</c:v>
                </c:pt>
                <c:pt idx="3208">
                  <c:v>710.07970372695615</c:v>
                </c:pt>
                <c:pt idx="3209">
                  <c:v>639.75573027842415</c:v>
                </c:pt>
                <c:pt idx="3210">
                  <c:v>574.82322538972289</c:v>
                </c:pt>
                <c:pt idx="3211">
                  <c:v>516.19276776949073</c:v>
                </c:pt>
                <c:pt idx="3212">
                  <c:v>463.73876997145067</c:v>
                </c:pt>
                <c:pt idx="3213">
                  <c:v>416.92282270617227</c:v>
                </c:pt>
                <c:pt idx="3214">
                  <c:v>375.14424998797739</c:v>
                </c:pt>
                <c:pt idx="3215">
                  <c:v>337.82554676497011</c:v>
                </c:pt>
                <c:pt idx="3216">
                  <c:v>304.40442285339782</c:v>
                </c:pt>
                <c:pt idx="3217">
                  <c:v>274.38287580653878</c:v>
                </c:pt>
                <c:pt idx="3218">
                  <c:v>247.35263469802561</c:v>
                </c:pt>
                <c:pt idx="3219">
                  <c:v>222.98781812987758</c:v>
                </c:pt>
                <c:pt idx="3220">
                  <c:v>201.02675866044714</c:v>
                </c:pt>
                <c:pt idx="3221">
                  <c:v>181.24116164264217</c:v>
                </c:pt>
                <c:pt idx="3222">
                  <c:v>163.4294941604052</c:v>
                </c:pt>
                <c:pt idx="3223">
                  <c:v>147.39615693464401</c:v>
                </c:pt>
                <c:pt idx="3224">
                  <c:v>132.97032521531941</c:v>
                </c:pt>
                <c:pt idx="3225">
                  <c:v>119.99833459410839</c:v>
                </c:pt>
                <c:pt idx="3226">
                  <c:v>108.33977029818897</c:v>
                </c:pt>
                <c:pt idx="3227">
                  <c:v>97.870172159971773</c:v>
                </c:pt>
                <c:pt idx="3228">
                  <c:v>88.472417886655762</c:v>
                </c:pt>
                <c:pt idx="3229">
                  <c:v>80.038315850399968</c:v>
                </c:pt>
                <c:pt idx="3230">
                  <c:v>72.46468012098839</c:v>
                </c:pt>
                <c:pt idx="3231">
                  <c:v>65.654842731839963</c:v>
                </c:pt>
                <c:pt idx="3232">
                  <c:v>59.524157438030691</c:v>
                </c:pt>
                <c:pt idx="3233">
                  <c:v>54.000288186280599</c:v>
                </c:pt>
                <c:pt idx="3234">
                  <c:v>49.022846968735493</c:v>
                </c:pt>
                <c:pt idx="3235">
                  <c:v>44.537483933831943</c:v>
                </c:pt>
                <c:pt idx="3236">
                  <c:v>40.498005216142928</c:v>
                </c:pt>
                <c:pt idx="3237">
                  <c:v>36.865619867444877</c:v>
                </c:pt>
                <c:pt idx="3238">
                  <c:v>33.608831256826804</c:v>
                </c:pt>
                <c:pt idx="3239">
                  <c:v>30.699168973169694</c:v>
                </c:pt>
                <c:pt idx="3240">
                  <c:v>28.109395601525037</c:v>
                </c:pt>
                <c:pt idx="3241">
                  <c:v>25.811559389705216</c:v>
                </c:pt>
                <c:pt idx="3242">
                  <c:v>23.775309952438732</c:v>
                </c:pt>
                <c:pt idx="3243">
                  <c:v>21.968564529045359</c:v>
                </c:pt>
                <c:pt idx="3244">
                  <c:v>20.359293297646985</c:v>
                </c:pt>
                <c:pt idx="3245">
                  <c:v>18.917901050464025</c:v>
                </c:pt>
                <c:pt idx="3246">
                  <c:v>17.619717637900319</c:v>
                </c:pt>
                <c:pt idx="3247">
                  <c:v>16.4436617846589</c:v>
                </c:pt>
                <c:pt idx="3248">
                  <c:v>15.371743059844441</c:v>
                </c:pt>
                <c:pt idx="3249">
                  <c:v>14.393482164170759</c:v>
                </c:pt>
                <c:pt idx="3250">
                  <c:v>13.500495169940342</c:v>
                </c:pt>
                <c:pt idx="3251">
                  <c:v>12.684498781841757</c:v>
                </c:pt>
                <c:pt idx="3252">
                  <c:v>11.937922908276299</c:v>
                </c:pt>
                <c:pt idx="3253">
                  <c:v>11.2556214157488</c:v>
                </c:pt>
                <c:pt idx="3254">
                  <c:v>10.636018397937177</c:v>
                </c:pt>
                <c:pt idx="3255">
                  <c:v>10.078496465177341</c:v>
                </c:pt>
                <c:pt idx="3256">
                  <c:v>9.5799263376014423</c:v>
                </c:pt>
                <c:pt idx="3257">
                  <c:v>9.1357074958182007</c:v>
                </c:pt>
                <c:pt idx="3258">
                  <c:v>8.7402098702133006</c:v>
                </c:pt>
                <c:pt idx="3259">
                  <c:v>8.3875553566252812</c:v>
                </c:pt>
                <c:pt idx="3260">
                  <c:v>8.0708686823449192</c:v>
                </c:pt>
                <c:pt idx="3261">
                  <c:v>7.7834260060966196</c:v>
                </c:pt>
                <c:pt idx="3262">
                  <c:v>7.5194102147617796</c:v>
                </c:pt>
                <c:pt idx="3263">
                  <c:v>7.2759731995170593</c:v>
                </c:pt>
                <c:pt idx="3264">
                  <c:v>7.0526334456953998</c:v>
                </c:pt>
                <c:pt idx="3265">
                  <c:v>6.8496449007372</c:v>
                </c:pt>
                <c:pt idx="3266">
                  <c:v>6.6665076262907386</c:v>
                </c:pt>
                <c:pt idx="3267">
                  <c:v>6.5002782256035605</c:v>
                </c:pt>
                <c:pt idx="3268">
                  <c:v>6.3463278137221808</c:v>
                </c:pt>
                <c:pt idx="3269">
                  <c:v>6.202078884780061</c:v>
                </c:pt>
                <c:pt idx="3270">
                  <c:v>6.0662051286429</c:v>
                </c:pt>
                <c:pt idx="3271">
                  <c:v>5.938147812294523</c:v>
                </c:pt>
                <c:pt idx="3272">
                  <c:v>32.425756704482581</c:v>
                </c:pt>
                <c:pt idx="3273">
                  <c:v>92.333557889209203</c:v>
                </c:pt>
                <c:pt idx="3274">
                  <c:v>151.42455881145239</c:v>
                </c:pt>
                <c:pt idx="3275">
                  <c:v>205.20652688871485</c:v>
                </c:pt>
                <c:pt idx="3276">
                  <c:v>250.20882868937099</c:v>
                </c:pt>
                <c:pt idx="3277">
                  <c:v>272.64829589329497</c:v>
                </c:pt>
                <c:pt idx="3278">
                  <c:v>286.00358164486681</c:v>
                </c:pt>
                <c:pt idx="3279">
                  <c:v>296.06263727311625</c:v>
                </c:pt>
                <c:pt idx="3280">
                  <c:v>306.96402256988461</c:v>
                </c:pt>
                <c:pt idx="3281">
                  <c:v>314.61243798678839</c:v>
                </c:pt>
                <c:pt idx="3282">
                  <c:v>312.19266536440682</c:v>
                </c:pt>
                <c:pt idx="3283">
                  <c:v>297.89752161886622</c:v>
                </c:pt>
                <c:pt idx="3284">
                  <c:v>274.0696066865994</c:v>
                </c:pt>
                <c:pt idx="3285">
                  <c:v>244.24740389736118</c:v>
                </c:pt>
                <c:pt idx="3286">
                  <c:v>211.91332115677019</c:v>
                </c:pt>
                <c:pt idx="3287">
                  <c:v>180.1389528956928</c:v>
                </c:pt>
                <c:pt idx="3288">
                  <c:v>151.24861359792237</c:v>
                </c:pt>
                <c:pt idx="3289">
                  <c:v>126.55894902243297</c:v>
                </c:pt>
                <c:pt idx="3290">
                  <c:v>106.3993114462524</c:v>
                </c:pt>
                <c:pt idx="3291">
                  <c:v>90.388172775949172</c:v>
                </c:pt>
                <c:pt idx="3292">
                  <c:v>77.78736472847639</c:v>
                </c:pt>
                <c:pt idx="3293">
                  <c:v>67.802143566197998</c:v>
                </c:pt>
                <c:pt idx="3294">
                  <c:v>59.751392034721327</c:v>
                </c:pt>
                <c:pt idx="3295">
                  <c:v>53.118243047988116</c:v>
                </c:pt>
                <c:pt idx="3296">
                  <c:v>47.536021150551598</c:v>
                </c:pt>
                <c:pt idx="3297">
                  <c:v>42.751362999524233</c:v>
                </c:pt>
                <c:pt idx="3298">
                  <c:v>38.59025670662173</c:v>
                </c:pt>
                <c:pt idx="3299">
                  <c:v>34.933283976806571</c:v>
                </c:pt>
                <c:pt idx="3300">
                  <c:v>31.698033378193795</c:v>
                </c:pt>
                <c:pt idx="3301">
                  <c:v>28.8259348520868</c:v>
                </c:pt>
                <c:pt idx="3302">
                  <c:v>26.272064241467813</c:v>
                </c:pt>
                <c:pt idx="3303">
                  <c:v>23.998641857889595</c:v>
                </c:pt>
                <c:pt idx="3304">
                  <c:v>21.973987409115718</c:v>
                </c:pt>
                <c:pt idx="3305">
                  <c:v>20.17203906938088</c:v>
                </c:pt>
                <c:pt idx="3306">
                  <c:v>18.572278549374897</c:v>
                </c:pt>
                <c:pt idx="3307">
                  <c:v>17.15514723488339</c:v>
                </c:pt>
                <c:pt idx="3308">
                  <c:v>15.900184500790202</c:v>
                </c:pt>
                <c:pt idx="3309">
                  <c:v>14.801075680505818</c:v>
                </c:pt>
                <c:pt idx="3310">
                  <c:v>14.898208661770617</c:v>
                </c:pt>
                <c:pt idx="3311">
                  <c:v>17.20060272841182</c:v>
                </c:pt>
                <c:pt idx="3312">
                  <c:v>22.615864273585501</c:v>
                </c:pt>
                <c:pt idx="3313">
                  <c:v>29.025747531100308</c:v>
                </c:pt>
                <c:pt idx="3314">
                  <c:v>37.087407964038114</c:v>
                </c:pt>
                <c:pt idx="3315">
                  <c:v>41.976104922820618</c:v>
                </c:pt>
                <c:pt idx="3316">
                  <c:v>48.388155441107692</c:v>
                </c:pt>
                <c:pt idx="3317">
                  <c:v>58.483905716712897</c:v>
                </c:pt>
                <c:pt idx="3318">
                  <c:v>67.409381736696574</c:v>
                </c:pt>
                <c:pt idx="3319">
                  <c:v>70.442112061535994</c:v>
                </c:pt>
                <c:pt idx="3320">
                  <c:v>66.988167561330613</c:v>
                </c:pt>
                <c:pt idx="3321">
                  <c:v>59.381052086155918</c:v>
                </c:pt>
                <c:pt idx="3322">
                  <c:v>50.440364606212725</c:v>
                </c:pt>
                <c:pt idx="3323">
                  <c:v>42.149243583084832</c:v>
                </c:pt>
                <c:pt idx="3324">
                  <c:v>37.405255380756849</c:v>
                </c:pt>
                <c:pt idx="3325">
                  <c:v>39.265124603948337</c:v>
                </c:pt>
                <c:pt idx="3326">
                  <c:v>54.27446165113745</c:v>
                </c:pt>
                <c:pt idx="3327">
                  <c:v>66.92011844630639</c:v>
                </c:pt>
                <c:pt idx="3328">
                  <c:v>67.816867833087585</c:v>
                </c:pt>
                <c:pt idx="3329">
                  <c:v>59.247889762375792</c:v>
                </c:pt>
                <c:pt idx="3330">
                  <c:v>47.364654410913957</c:v>
                </c:pt>
                <c:pt idx="3331">
                  <c:v>36.825429734647798</c:v>
                </c:pt>
                <c:pt idx="3332">
                  <c:v>29.372818516643758</c:v>
                </c:pt>
                <c:pt idx="3333">
                  <c:v>24.673341162441183</c:v>
                </c:pt>
                <c:pt idx="3334">
                  <c:v>21.681047604101693</c:v>
                </c:pt>
                <c:pt idx="3335">
                  <c:v>19.516653138902278</c:v>
                </c:pt>
                <c:pt idx="3336">
                  <c:v>17.712438512297521</c:v>
                </c:pt>
                <c:pt idx="3337">
                  <c:v>16.109819472273482</c:v>
                </c:pt>
                <c:pt idx="3338">
                  <c:v>14.690976013363558</c:v>
                </c:pt>
                <c:pt idx="3339">
                  <c:v>13.4680614161433</c:v>
                </c:pt>
                <c:pt idx="3340">
                  <c:v>12.438075609637137</c:v>
                </c:pt>
                <c:pt idx="3341">
                  <c:v>11.578333887579898</c:v>
                </c:pt>
                <c:pt idx="3342">
                  <c:v>10.857318203975939</c:v>
                </c:pt>
                <c:pt idx="3343">
                  <c:v>10.24584952078272</c:v>
                </c:pt>
                <c:pt idx="3344">
                  <c:v>9.7228295562630596</c:v>
                </c:pt>
                <c:pt idx="3345">
                  <c:v>9.2741184415011553</c:v>
                </c:pt>
                <c:pt idx="3346">
                  <c:v>8.8895140870951792</c:v>
                </c:pt>
                <c:pt idx="3347">
                  <c:v>8.5605194468922594</c:v>
                </c:pt>
                <c:pt idx="3348">
                  <c:v>8.2797721580404779</c:v>
                </c:pt>
                <c:pt idx="3349">
                  <c:v>8.0384368041010816</c:v>
                </c:pt>
                <c:pt idx="3350">
                  <c:v>7.825295806837679</c:v>
                </c:pt>
                <c:pt idx="3351">
                  <c:v>7.85912667549246</c:v>
                </c:pt>
                <c:pt idx="3352">
                  <c:v>24.747809709159181</c:v>
                </c:pt>
                <c:pt idx="3353">
                  <c:v>91.698956247521991</c:v>
                </c:pt>
                <c:pt idx="3354">
                  <c:v>224.44690718975397</c:v>
                </c:pt>
                <c:pt idx="3355">
                  <c:v>406.3985639985749</c:v>
                </c:pt>
                <c:pt idx="3356">
                  <c:v>595.80164287475259</c:v>
                </c:pt>
                <c:pt idx="3357">
                  <c:v>771.46267091111997</c:v>
                </c:pt>
                <c:pt idx="3358">
                  <c:v>907.89178609062594</c:v>
                </c:pt>
                <c:pt idx="3359">
                  <c:v>990.0030391247999</c:v>
                </c:pt>
                <c:pt idx="3360">
                  <c:v>1022.7274678485479</c:v>
                </c:pt>
                <c:pt idx="3361">
                  <c:v>1022.772066730932</c:v>
                </c:pt>
                <c:pt idx="3362">
                  <c:v>1005.0030646144379</c:v>
                </c:pt>
                <c:pt idx="3363">
                  <c:v>976.74200571697202</c:v>
                </c:pt>
                <c:pt idx="3364">
                  <c:v>945.37678538165392</c:v>
                </c:pt>
                <c:pt idx="3365">
                  <c:v>923.21930742905408</c:v>
                </c:pt>
                <c:pt idx="3366">
                  <c:v>907.30641104500182</c:v>
                </c:pt>
                <c:pt idx="3367">
                  <c:v>897.70736451016205</c:v>
                </c:pt>
                <c:pt idx="3368">
                  <c:v>885.63432477338404</c:v>
                </c:pt>
                <c:pt idx="3369">
                  <c:v>859.15809686323792</c:v>
                </c:pt>
                <c:pt idx="3370">
                  <c:v>813.76822122723593</c:v>
                </c:pt>
                <c:pt idx="3371">
                  <c:v>756.94598658839402</c:v>
                </c:pt>
                <c:pt idx="3372">
                  <c:v>781.41566946710384</c:v>
                </c:pt>
                <c:pt idx="3373">
                  <c:v>947.5885531105381</c:v>
                </c:pt>
                <c:pt idx="3374">
                  <c:v>1251.6691954290359</c:v>
                </c:pt>
                <c:pt idx="3375">
                  <c:v>1590.2715981190859</c:v>
                </c:pt>
                <c:pt idx="3376">
                  <c:v>1847.3238019068599</c:v>
                </c:pt>
                <c:pt idx="3377">
                  <c:v>2057.3452012585922</c:v>
                </c:pt>
                <c:pt idx="3378">
                  <c:v>2219.1576639412378</c:v>
                </c:pt>
                <c:pt idx="3379">
                  <c:v>2331.9043154019541</c:v>
                </c:pt>
                <c:pt idx="3380">
                  <c:v>2454.0629658415078</c:v>
                </c:pt>
                <c:pt idx="3381">
                  <c:v>2631.5328446780518</c:v>
                </c:pt>
                <c:pt idx="3382">
                  <c:v>2936.0683806895318</c:v>
                </c:pt>
                <c:pt idx="3383">
                  <c:v>3416.7310139789047</c:v>
                </c:pt>
                <c:pt idx="3384">
                  <c:v>3925.3906768906263</c:v>
                </c:pt>
                <c:pt idx="3385">
                  <c:v>4506.3650003271305</c:v>
                </c:pt>
                <c:pt idx="3386">
                  <c:v>5232.1740884122082</c:v>
                </c:pt>
                <c:pt idx="3387">
                  <c:v>5989.0474733790661</c:v>
                </c:pt>
                <c:pt idx="3388">
                  <c:v>6525.1274657745607</c:v>
                </c:pt>
                <c:pt idx="3389">
                  <c:v>6798.5447780264385</c:v>
                </c:pt>
                <c:pt idx="3390">
                  <c:v>6968.1600070169407</c:v>
                </c:pt>
                <c:pt idx="3391">
                  <c:v>7148.8646707881608</c:v>
                </c:pt>
                <c:pt idx="3392">
                  <c:v>7245.4711794301193</c:v>
                </c:pt>
                <c:pt idx="3393">
                  <c:v>7137.9881472484176</c:v>
                </c:pt>
                <c:pt idx="3394">
                  <c:v>6810.0559400519423</c:v>
                </c:pt>
                <c:pt idx="3395">
                  <c:v>6334.5379535393395</c:v>
                </c:pt>
                <c:pt idx="3396">
                  <c:v>5806.6561521430858</c:v>
                </c:pt>
                <c:pt idx="3397">
                  <c:v>5296.4024443751459</c:v>
                </c:pt>
                <c:pt idx="3398">
                  <c:v>4835.6508062580842</c:v>
                </c:pt>
                <c:pt idx="3399">
                  <c:v>4428.0094269911524</c:v>
                </c:pt>
                <c:pt idx="3400">
                  <c:v>4062.901534670515</c:v>
                </c:pt>
                <c:pt idx="3401">
                  <c:v>3732.7842774507176</c:v>
                </c:pt>
                <c:pt idx="3402">
                  <c:v>3429.8233603606323</c:v>
                </c:pt>
                <c:pt idx="3403">
                  <c:v>3156.116013683712</c:v>
                </c:pt>
                <c:pt idx="3404">
                  <c:v>2897.5094472925862</c:v>
                </c:pt>
                <c:pt idx="3405">
                  <c:v>2647.3340282283002</c:v>
                </c:pt>
                <c:pt idx="3406">
                  <c:v>2405.2842549835618</c:v>
                </c:pt>
                <c:pt idx="3407">
                  <c:v>2175.1456190461072</c:v>
                </c:pt>
                <c:pt idx="3408">
                  <c:v>1965.6680886523136</c:v>
                </c:pt>
                <c:pt idx="3409">
                  <c:v>1784.5841059784818</c:v>
                </c:pt>
                <c:pt idx="3410">
                  <c:v>1624.6927516871701</c:v>
                </c:pt>
                <c:pt idx="3411">
                  <c:v>1475.3629464931555</c:v>
                </c:pt>
                <c:pt idx="3412">
                  <c:v>1335.5305268687218</c:v>
                </c:pt>
                <c:pt idx="3413">
                  <c:v>1207.7103154296001</c:v>
                </c:pt>
                <c:pt idx="3414">
                  <c:v>1099.63693076868</c:v>
                </c:pt>
                <c:pt idx="3415">
                  <c:v>1047.7717444917</c:v>
                </c:pt>
                <c:pt idx="3416">
                  <c:v>1045.88169324297</c:v>
                </c:pt>
                <c:pt idx="3417">
                  <c:v>1143.9199325090699</c:v>
                </c:pt>
                <c:pt idx="3418">
                  <c:v>1289.8353610928339</c:v>
                </c:pt>
                <c:pt idx="3419">
                  <c:v>1457.782085099394</c:v>
                </c:pt>
                <c:pt idx="3420">
                  <c:v>1588.281368171658</c:v>
                </c:pt>
                <c:pt idx="3421">
                  <c:v>1676.279941358154</c:v>
                </c:pt>
                <c:pt idx="3422">
                  <c:v>1717.1357145756958</c:v>
                </c:pt>
                <c:pt idx="3423">
                  <c:v>1739.4813197392079</c:v>
                </c:pt>
                <c:pt idx="3424">
                  <c:v>1738.4270937068941</c:v>
                </c:pt>
                <c:pt idx="3425">
                  <c:v>1723.7330286754377</c:v>
                </c:pt>
                <c:pt idx="3426">
                  <c:v>1681.6576015848541</c:v>
                </c:pt>
                <c:pt idx="3427">
                  <c:v>1608.33021544503</c:v>
                </c:pt>
                <c:pt idx="3428">
                  <c:v>1517.4805519586403</c:v>
                </c:pt>
                <c:pt idx="3429">
                  <c:v>1412.6767057619643</c:v>
                </c:pt>
                <c:pt idx="3430">
                  <c:v>1300.9278749203261</c:v>
                </c:pt>
                <c:pt idx="3431">
                  <c:v>1198.4462796220921</c:v>
                </c:pt>
                <c:pt idx="3432">
                  <c:v>1117.8449349462537</c:v>
                </c:pt>
                <c:pt idx="3433">
                  <c:v>1059.4176607086724</c:v>
                </c:pt>
                <c:pt idx="3434">
                  <c:v>1007.2631362518721</c:v>
                </c:pt>
                <c:pt idx="3435">
                  <c:v>952.52627856040192</c:v>
                </c:pt>
                <c:pt idx="3436">
                  <c:v>892.42995376140584</c:v>
                </c:pt>
                <c:pt idx="3437">
                  <c:v>847.28941521609022</c:v>
                </c:pt>
                <c:pt idx="3438">
                  <c:v>859.72943803899614</c:v>
                </c:pt>
                <c:pt idx="3439">
                  <c:v>923.58162853427996</c:v>
                </c:pt>
                <c:pt idx="3440">
                  <c:v>1064.0552843250659</c:v>
                </c:pt>
                <c:pt idx="3441">
                  <c:v>1282.0897035503999</c:v>
                </c:pt>
                <c:pt idx="3442">
                  <c:v>1581.1884182328054</c:v>
                </c:pt>
                <c:pt idx="3443">
                  <c:v>1842.2999270518499</c:v>
                </c:pt>
                <c:pt idx="3444">
                  <c:v>2021.1860918529899</c:v>
                </c:pt>
                <c:pt idx="3445">
                  <c:v>2154.3622106477642</c:v>
                </c:pt>
                <c:pt idx="3446">
                  <c:v>2314.7210683721701</c:v>
                </c:pt>
                <c:pt idx="3447">
                  <c:v>2518.0152528241206</c:v>
                </c:pt>
                <c:pt idx="3448">
                  <c:v>2747.6172468558475</c:v>
                </c:pt>
                <c:pt idx="3449">
                  <c:v>2990.0649079550758</c:v>
                </c:pt>
                <c:pt idx="3450">
                  <c:v>3236.8104843729179</c:v>
                </c:pt>
                <c:pt idx="3451">
                  <c:v>3499.1500583360703</c:v>
                </c:pt>
                <c:pt idx="3452">
                  <c:v>3797.5753334132582</c:v>
                </c:pt>
                <c:pt idx="3453">
                  <c:v>4163.1941106513541</c:v>
                </c:pt>
                <c:pt idx="3454">
                  <c:v>4601.1134768089432</c:v>
                </c:pt>
                <c:pt idx="3455">
                  <c:v>5025.9674018913838</c:v>
                </c:pt>
                <c:pt idx="3456">
                  <c:v>5337.9019698969305</c:v>
                </c:pt>
                <c:pt idx="3457">
                  <c:v>5522.2950969531121</c:v>
                </c:pt>
                <c:pt idx="3458">
                  <c:v>5578.3988940621794</c:v>
                </c:pt>
                <c:pt idx="3459">
                  <c:v>5655.0943852690543</c:v>
                </c:pt>
                <c:pt idx="3460">
                  <c:v>5770.0883136225584</c:v>
                </c:pt>
                <c:pt idx="3461">
                  <c:v>5852.2653978717844</c:v>
                </c:pt>
                <c:pt idx="3462">
                  <c:v>5914.8162286314437</c:v>
                </c:pt>
                <c:pt idx="3463">
                  <c:v>5946.27707305074</c:v>
                </c:pt>
                <c:pt idx="3464">
                  <c:v>5997.53291070246</c:v>
                </c:pt>
                <c:pt idx="3465">
                  <c:v>6128.7889507206592</c:v>
                </c:pt>
                <c:pt idx="3466">
                  <c:v>6146.8691832202194</c:v>
                </c:pt>
                <c:pt idx="3467">
                  <c:v>6139.4694762063</c:v>
                </c:pt>
                <c:pt idx="3468">
                  <c:v>6123.6420959689203</c:v>
                </c:pt>
                <c:pt idx="3469">
                  <c:v>6149.3849868064199</c:v>
                </c:pt>
                <c:pt idx="3470">
                  <c:v>6210.6470560728603</c:v>
                </c:pt>
                <c:pt idx="3471">
                  <c:v>6215.6064354148803</c:v>
                </c:pt>
                <c:pt idx="3472">
                  <c:v>6214.7531325174614</c:v>
                </c:pt>
                <c:pt idx="3473">
                  <c:v>6174.3831951369002</c:v>
                </c:pt>
                <c:pt idx="3474">
                  <c:v>6134.5922550268206</c:v>
                </c:pt>
                <c:pt idx="3475">
                  <c:v>6111.6595078401597</c:v>
                </c:pt>
                <c:pt idx="3476">
                  <c:v>6108.8385633794414</c:v>
                </c:pt>
                <c:pt idx="3477">
                  <c:v>6102.1104924597012</c:v>
                </c:pt>
                <c:pt idx="3478">
                  <c:v>6061.5362258641208</c:v>
                </c:pt>
                <c:pt idx="3479">
                  <c:v>5990.1258572003635</c:v>
                </c:pt>
                <c:pt idx="3480">
                  <c:v>5924.0468308370164</c:v>
                </c:pt>
                <c:pt idx="3481">
                  <c:v>5869.7511159546657</c:v>
                </c:pt>
                <c:pt idx="3482">
                  <c:v>5863.2278919212813</c:v>
                </c:pt>
                <c:pt idx="3483">
                  <c:v>5937.811778915172</c:v>
                </c:pt>
                <c:pt idx="3484">
                  <c:v>6074.8989872434195</c:v>
                </c:pt>
                <c:pt idx="3485">
                  <c:v>6277.6903745869813</c:v>
                </c:pt>
                <c:pt idx="3486">
                  <c:v>6587.3856088051807</c:v>
                </c:pt>
                <c:pt idx="3487">
                  <c:v>7023.7884988256392</c:v>
                </c:pt>
                <c:pt idx="3488">
                  <c:v>7597.7506056150005</c:v>
                </c:pt>
                <c:pt idx="3489">
                  <c:v>8382.8782688245192</c:v>
                </c:pt>
                <c:pt idx="3490">
                  <c:v>9184.7538913322987</c:v>
                </c:pt>
                <c:pt idx="3491">
                  <c:v>9977.9318971006196</c:v>
                </c:pt>
                <c:pt idx="3492">
                  <c:v>10812.131529984117</c:v>
                </c:pt>
                <c:pt idx="3493">
                  <c:v>11439.850208650198</c:v>
                </c:pt>
                <c:pt idx="3494">
                  <c:v>11890.309141907101</c:v>
                </c:pt>
                <c:pt idx="3495">
                  <c:v>12046.939754311024</c:v>
                </c:pt>
                <c:pt idx="3496">
                  <c:v>12150.444705489419</c:v>
                </c:pt>
                <c:pt idx="3497">
                  <c:v>12520.618841981222</c:v>
                </c:pt>
                <c:pt idx="3498">
                  <c:v>12629.176632290697</c:v>
                </c:pt>
                <c:pt idx="3499">
                  <c:v>12594.079078441076</c:v>
                </c:pt>
                <c:pt idx="3500">
                  <c:v>12385.925895009057</c:v>
                </c:pt>
                <c:pt idx="3501">
                  <c:v>12029.79341742492</c:v>
                </c:pt>
                <c:pt idx="3502">
                  <c:v>11845.162161756602</c:v>
                </c:pt>
                <c:pt idx="3503">
                  <c:v>11841.83671722066</c:v>
                </c:pt>
                <c:pt idx="3504">
                  <c:v>12120.391689440576</c:v>
                </c:pt>
                <c:pt idx="3505">
                  <c:v>12422.68247422716</c:v>
                </c:pt>
                <c:pt idx="3506">
                  <c:v>12545.045676667498</c:v>
                </c:pt>
                <c:pt idx="3507">
                  <c:v>12428.940137709717</c:v>
                </c:pt>
                <c:pt idx="3508">
                  <c:v>12067.500826432322</c:v>
                </c:pt>
                <c:pt idx="3509">
                  <c:v>11677.661740715881</c:v>
                </c:pt>
                <c:pt idx="3510">
                  <c:v>11541.729230611681</c:v>
                </c:pt>
                <c:pt idx="3511">
                  <c:v>11631.620622181563</c:v>
                </c:pt>
                <c:pt idx="3512">
                  <c:v>11845.47265043028</c:v>
                </c:pt>
                <c:pt idx="3513">
                  <c:v>11877.369621708238</c:v>
                </c:pt>
                <c:pt idx="3514">
                  <c:v>11819.143629015902</c:v>
                </c:pt>
                <c:pt idx="3515">
                  <c:v>11716.730210641563</c:v>
                </c:pt>
                <c:pt idx="3516">
                  <c:v>11667.604557520144</c:v>
                </c:pt>
                <c:pt idx="3517">
                  <c:v>11562.750071582042</c:v>
                </c:pt>
                <c:pt idx="3518">
                  <c:v>11561.805714990358</c:v>
                </c:pt>
                <c:pt idx="3519">
                  <c:v>11737.689693843899</c:v>
                </c:pt>
                <c:pt idx="3520">
                  <c:v>11994.499986126659</c:v>
                </c:pt>
                <c:pt idx="3521">
                  <c:v>12341.593800853621</c:v>
                </c:pt>
                <c:pt idx="3522">
                  <c:v>12826.540233961858</c:v>
                </c:pt>
                <c:pt idx="3523">
                  <c:v>13329.310541928839</c:v>
                </c:pt>
                <c:pt idx="3524">
                  <c:v>13653.349373383737</c:v>
                </c:pt>
                <c:pt idx="3525">
                  <c:v>13815.865984089416</c:v>
                </c:pt>
                <c:pt idx="3526">
                  <c:v>14031.95787007296</c:v>
                </c:pt>
                <c:pt idx="3527">
                  <c:v>14131.828249165739</c:v>
                </c:pt>
                <c:pt idx="3528">
                  <c:v>14163.981363289258</c:v>
                </c:pt>
                <c:pt idx="3529">
                  <c:v>14292.415717109699</c:v>
                </c:pt>
                <c:pt idx="3530">
                  <c:v>14507.527947754739</c:v>
                </c:pt>
                <c:pt idx="3531">
                  <c:v>14800.285535167557</c:v>
                </c:pt>
                <c:pt idx="3532">
                  <c:v>14991.061092507656</c:v>
                </c:pt>
                <c:pt idx="3533">
                  <c:v>14893.02522740094</c:v>
                </c:pt>
                <c:pt idx="3534">
                  <c:v>14342.50662854226</c:v>
                </c:pt>
                <c:pt idx="3535">
                  <c:v>13494.515101950958</c:v>
                </c:pt>
                <c:pt idx="3536">
                  <c:v>12579.142072573741</c:v>
                </c:pt>
                <c:pt idx="3537">
                  <c:v>11719.10610876222</c:v>
                </c:pt>
                <c:pt idx="3538">
                  <c:v>10894.263846069482</c:v>
                </c:pt>
                <c:pt idx="3539">
                  <c:v>10093.360156973875</c:v>
                </c:pt>
                <c:pt idx="3540">
                  <c:v>9319.2102104606402</c:v>
                </c:pt>
                <c:pt idx="3541">
                  <c:v>8609.2669502111967</c:v>
                </c:pt>
                <c:pt idx="3542">
                  <c:v>7979.300129679722</c:v>
                </c:pt>
                <c:pt idx="3543">
                  <c:v>7417.3138157370595</c:v>
                </c:pt>
                <c:pt idx="3544">
                  <c:v>6901.9620221599216</c:v>
                </c:pt>
                <c:pt idx="3545">
                  <c:v>6413.6494259373603</c:v>
                </c:pt>
                <c:pt idx="3546">
                  <c:v>5948.6662623226148</c:v>
                </c:pt>
                <c:pt idx="3547">
                  <c:v>5526.0561728669945</c:v>
                </c:pt>
                <c:pt idx="3548">
                  <c:v>5169.8925567762608</c:v>
                </c:pt>
                <c:pt idx="3549">
                  <c:v>4843.0241228017749</c:v>
                </c:pt>
                <c:pt idx="3550">
                  <c:v>4515.9503329749177</c:v>
                </c:pt>
                <c:pt idx="3551">
                  <c:v>4190.2717572575029</c:v>
                </c:pt>
                <c:pt idx="3552">
                  <c:v>3882.71007312744</c:v>
                </c:pt>
                <c:pt idx="3553">
                  <c:v>3621.498428108478</c:v>
                </c:pt>
                <c:pt idx="3554">
                  <c:v>3400.7398089581698</c:v>
                </c:pt>
                <c:pt idx="3555">
                  <c:v>3266.1762467425556</c:v>
                </c:pt>
                <c:pt idx="3556">
                  <c:v>3174.8117460134467</c:v>
                </c:pt>
                <c:pt idx="3557">
                  <c:v>3078.848728811136</c:v>
                </c:pt>
                <c:pt idx="3558">
                  <c:v>2982.322006599924</c:v>
                </c:pt>
                <c:pt idx="3559">
                  <c:v>2881.9676978585221</c:v>
                </c:pt>
                <c:pt idx="3560">
                  <c:v>2820.7294190465636</c:v>
                </c:pt>
                <c:pt idx="3561">
                  <c:v>2784.3731606892125</c:v>
                </c:pt>
                <c:pt idx="3562">
                  <c:v>2736.2297972582041</c:v>
                </c:pt>
                <c:pt idx="3563">
                  <c:v>2644.1402493460314</c:v>
                </c:pt>
                <c:pt idx="3564">
                  <c:v>2504.4433155904812</c:v>
                </c:pt>
                <c:pt idx="3565">
                  <c:v>2335.9711734236821</c:v>
                </c:pt>
                <c:pt idx="3566">
                  <c:v>2159.2763427699838</c:v>
                </c:pt>
                <c:pt idx="3567">
                  <c:v>1989.1193839097039</c:v>
                </c:pt>
                <c:pt idx="3568">
                  <c:v>1823.8188188884799</c:v>
                </c:pt>
                <c:pt idx="3569">
                  <c:v>1672.1254719915657</c:v>
                </c:pt>
                <c:pt idx="3570">
                  <c:v>1532.7956870119442</c:v>
                </c:pt>
                <c:pt idx="3571">
                  <c:v>1414.2477276041702</c:v>
                </c:pt>
                <c:pt idx="3572">
                  <c:v>1300.2885854037902</c:v>
                </c:pt>
                <c:pt idx="3573">
                  <c:v>1189.4134346573335</c:v>
                </c:pt>
                <c:pt idx="3574">
                  <c:v>1084.2635035155838</c:v>
                </c:pt>
                <c:pt idx="3575">
                  <c:v>986.91991250990998</c:v>
                </c:pt>
                <c:pt idx="3576">
                  <c:v>898.1759501041081</c:v>
                </c:pt>
                <c:pt idx="3577">
                  <c:v>817.74039660134395</c:v>
                </c:pt>
                <c:pt idx="3578">
                  <c:v>744.82104069856791</c:v>
                </c:pt>
                <c:pt idx="3579">
                  <c:v>678.56058350863805</c:v>
                </c:pt>
                <c:pt idx="3580">
                  <c:v>618.22185905269214</c:v>
                </c:pt>
                <c:pt idx="3581">
                  <c:v>563.20024911262976</c:v>
                </c:pt>
                <c:pt idx="3582">
                  <c:v>512.97401049843722</c:v>
                </c:pt>
                <c:pt idx="3583">
                  <c:v>467.09832135642176</c:v>
                </c:pt>
                <c:pt idx="3584">
                  <c:v>425.16974953741919</c:v>
                </c:pt>
                <c:pt idx="3585">
                  <c:v>386.84759189783523</c:v>
                </c:pt>
                <c:pt idx="3586">
                  <c:v>351.84345183582548</c:v>
                </c:pt>
                <c:pt idx="3587">
                  <c:v>319.89108123952377</c:v>
                </c:pt>
                <c:pt idx="3588">
                  <c:v>290.72940386446328</c:v>
                </c:pt>
                <c:pt idx="3589">
                  <c:v>264.11166438883384</c:v>
                </c:pt>
                <c:pt idx="3590">
                  <c:v>239.82682066723024</c:v>
                </c:pt>
                <c:pt idx="3591">
                  <c:v>217.70002147677118</c:v>
                </c:pt>
                <c:pt idx="3592">
                  <c:v>197.57357989853097</c:v>
                </c:pt>
                <c:pt idx="3593">
                  <c:v>179.29325895471717</c:v>
                </c:pt>
                <c:pt idx="3594">
                  <c:v>162.69638948638925</c:v>
                </c:pt>
                <c:pt idx="3595">
                  <c:v>147.63038680227365</c:v>
                </c:pt>
                <c:pt idx="3596">
                  <c:v>133.94637244162737</c:v>
                </c:pt>
                <c:pt idx="3597">
                  <c:v>121.52026600552678</c:v>
                </c:pt>
                <c:pt idx="3598">
                  <c:v>110.24890045273197</c:v>
                </c:pt>
                <c:pt idx="3599">
                  <c:v>100.03458211299657</c:v>
                </c:pt>
                <c:pt idx="3600">
                  <c:v>90.780798447087008</c:v>
                </c:pt>
                <c:pt idx="3601">
                  <c:v>82.397541680953225</c:v>
                </c:pt>
                <c:pt idx="3602">
                  <c:v>74.803260125599181</c:v>
                </c:pt>
                <c:pt idx="3603">
                  <c:v>67.93110369521942</c:v>
                </c:pt>
                <c:pt idx="3604">
                  <c:v>61.723602838090208</c:v>
                </c:pt>
                <c:pt idx="3605">
                  <c:v>56.123501973689393</c:v>
                </c:pt>
                <c:pt idx="3606">
                  <c:v>51.074780627718113</c:v>
                </c:pt>
                <c:pt idx="3607">
                  <c:v>46.524689318214108</c:v>
                </c:pt>
                <c:pt idx="3608">
                  <c:v>42.423954323212669</c:v>
                </c:pt>
                <c:pt idx="3609">
                  <c:v>38.725971983054222</c:v>
                </c:pt>
                <c:pt idx="3610">
                  <c:v>35.391835653452993</c:v>
                </c:pt>
                <c:pt idx="3611">
                  <c:v>32.387537496907797</c:v>
                </c:pt>
                <c:pt idx="3612">
                  <c:v>29.682667139293439</c:v>
                </c:pt>
                <c:pt idx="3613">
                  <c:v>27.248122329521994</c:v>
                </c:pt>
                <c:pt idx="3614">
                  <c:v>25.058646668485554</c:v>
                </c:pt>
                <c:pt idx="3615">
                  <c:v>23.089263623545797</c:v>
                </c:pt>
                <c:pt idx="3616">
                  <c:v>21.316224069641162</c:v>
                </c:pt>
                <c:pt idx="3617">
                  <c:v>19.718165553790445</c:v>
                </c:pt>
                <c:pt idx="3618">
                  <c:v>18.277289975580182</c:v>
                </c:pt>
                <c:pt idx="3619">
                  <c:v>16.976773691763771</c:v>
                </c:pt>
                <c:pt idx="3620">
                  <c:v>15.798498518996221</c:v>
                </c:pt>
                <c:pt idx="3621">
                  <c:v>14.728435847389079</c:v>
                </c:pt>
                <c:pt idx="3622">
                  <c:v>13.758371333087398</c:v>
                </c:pt>
                <c:pt idx="3623">
                  <c:v>12.886305140602799</c:v>
                </c:pt>
                <c:pt idx="3624">
                  <c:v>12.094404267199682</c:v>
                </c:pt>
                <c:pt idx="3625">
                  <c:v>11.364136956204185</c:v>
                </c:pt>
                <c:pt idx="3626">
                  <c:v>10.697966237027401</c:v>
                </c:pt>
                <c:pt idx="3627">
                  <c:v>10.289858994896219</c:v>
                </c:pt>
                <c:pt idx="3628">
                  <c:v>10.298743440335755</c:v>
                </c:pt>
                <c:pt idx="3629">
                  <c:v>10.595768135955241</c:v>
                </c:pt>
                <c:pt idx="3630">
                  <c:v>10.896630644083501</c:v>
                </c:pt>
                <c:pt idx="3631">
                  <c:v>11.012430019718884</c:v>
                </c:pt>
                <c:pt idx="3632">
                  <c:v>10.94045572770978</c:v>
                </c:pt>
                <c:pt idx="3633">
                  <c:v>10.749706267923662</c:v>
                </c:pt>
                <c:pt idx="3634">
                  <c:v>10.4906232555507</c:v>
                </c:pt>
                <c:pt idx="3635">
                  <c:v>10.187199378411599</c:v>
                </c:pt>
                <c:pt idx="3636">
                  <c:v>9.8511687641038179</c:v>
                </c:pt>
                <c:pt idx="3637">
                  <c:v>9.4923661058589008</c:v>
                </c:pt>
                <c:pt idx="3638">
                  <c:v>9.1209985729976992</c:v>
                </c:pt>
                <c:pt idx="3639">
                  <c:v>8.7492826065483627</c:v>
                </c:pt>
                <c:pt idx="3640">
                  <c:v>8.3856764347555206</c:v>
                </c:pt>
                <c:pt idx="3641">
                  <c:v>8.0920136967023417</c:v>
                </c:pt>
                <c:pt idx="3642">
                  <c:v>7.8495248848309185</c:v>
                </c:pt>
                <c:pt idx="3643">
                  <c:v>7.6054735312276183</c:v>
                </c:pt>
                <c:pt idx="3644">
                  <c:v>7.3506029560652992</c:v>
                </c:pt>
                <c:pt idx="3645">
                  <c:v>7.1066873926123808</c:v>
                </c:pt>
                <c:pt idx="3646">
                  <c:v>6.8924102985645606</c:v>
                </c:pt>
                <c:pt idx="3647">
                  <c:v>6.7079686310273399</c:v>
                </c:pt>
                <c:pt idx="3648">
                  <c:v>6.5432679846121822</c:v>
                </c:pt>
                <c:pt idx="3649">
                  <c:v>6.3902595835861193</c:v>
                </c:pt>
                <c:pt idx="3650">
                  <c:v>6.2468742851047212</c:v>
                </c:pt>
                <c:pt idx="3651">
                  <c:v>6.1144829124608382</c:v>
                </c:pt>
                <c:pt idx="3652">
                  <c:v>5.9947381159067943</c:v>
                </c:pt>
                <c:pt idx="3653">
                  <c:v>5.886897123165685</c:v>
                </c:pt>
                <c:pt idx="3654">
                  <c:v>5.7877231445178126</c:v>
                </c:pt>
                <c:pt idx="3655">
                  <c:v>5.693740834329593</c:v>
                </c:pt>
                <c:pt idx="3656">
                  <c:v>5.6036373639222719</c:v>
                </c:pt>
                <c:pt idx="3657">
                  <c:v>5.5192668183739695</c:v>
                </c:pt>
                <c:pt idx="3658">
                  <c:v>5.4437947287130752</c:v>
                </c:pt>
                <c:pt idx="3659">
                  <c:v>5.3782311746822051</c:v>
                </c:pt>
                <c:pt idx="3660">
                  <c:v>5.3214281426874415</c:v>
                </c:pt>
                <c:pt idx="3661">
                  <c:v>5.2704510290203137</c:v>
                </c:pt>
                <c:pt idx="3662">
                  <c:v>5.221444103574469</c:v>
                </c:pt>
                <c:pt idx="3663">
                  <c:v>5.1719639778199618</c:v>
                </c:pt>
                <c:pt idx="3664">
                  <c:v>5.122312931564676</c:v>
                </c:pt>
                <c:pt idx="3665">
                  <c:v>5.074449279149909</c:v>
                </c:pt>
                <c:pt idx="3666">
                  <c:v>5.0313695249844619</c:v>
                </c:pt>
                <c:pt idx="3667">
                  <c:v>4.9964051166793437</c:v>
                </c:pt>
                <c:pt idx="3668">
                  <c:v>4.9723530924974471</c:v>
                </c:pt>
                <c:pt idx="3669">
                  <c:v>4.9587749612487295</c:v>
                </c:pt>
                <c:pt idx="3670">
                  <c:v>4.9523693218689253</c:v>
                </c:pt>
                <c:pt idx="3671">
                  <c:v>4.9501854351596037</c:v>
                </c:pt>
                <c:pt idx="3672">
                  <c:v>4.9505873648309091</c:v>
                </c:pt>
                <c:pt idx="3673">
                  <c:v>4.9530931248529928</c:v>
                </c:pt>
                <c:pt idx="3674">
                  <c:v>4.9575451622732638</c:v>
                </c:pt>
                <c:pt idx="3675">
                  <c:v>4.9639445320437225</c:v>
                </c:pt>
                <c:pt idx="3676">
                  <c:v>4.9726132817622792</c:v>
                </c:pt>
                <c:pt idx="3677">
                  <c:v>4.9836731783678401</c:v>
                </c:pt>
                <c:pt idx="3678">
                  <c:v>5.0736266804214605</c:v>
                </c:pt>
                <c:pt idx="3679">
                  <c:v>5.9547243383459083</c:v>
                </c:pt>
                <c:pt idx="3680">
                  <c:v>7.2572724947105414</c:v>
                </c:pt>
                <c:pt idx="3681">
                  <c:v>9.6182072675029779</c:v>
                </c:pt>
                <c:pt idx="3682">
                  <c:v>14.298231466130396</c:v>
                </c:pt>
                <c:pt idx="3683">
                  <c:v>23.222037648415437</c:v>
                </c:pt>
                <c:pt idx="3684">
                  <c:v>40.627319007044456</c:v>
                </c:pt>
                <c:pt idx="3685">
                  <c:v>78.495750543834589</c:v>
                </c:pt>
                <c:pt idx="3686">
                  <c:v>163.45714127860862</c:v>
                </c:pt>
                <c:pt idx="3687">
                  <c:v>321.52611935876922</c:v>
                </c:pt>
                <c:pt idx="3688">
                  <c:v>558.82182599991336</c:v>
                </c:pt>
                <c:pt idx="3689">
                  <c:v>856.61203062944401</c:v>
                </c:pt>
                <c:pt idx="3690">
                  <c:v>1181.6660338800359</c:v>
                </c:pt>
                <c:pt idx="3691">
                  <c:v>1499.8186201452722</c:v>
                </c:pt>
                <c:pt idx="3692">
                  <c:v>1784.9190823651022</c:v>
                </c:pt>
                <c:pt idx="3693">
                  <c:v>2021.6768583578278</c:v>
                </c:pt>
                <c:pt idx="3694">
                  <c:v>2204.516877236766</c:v>
                </c:pt>
                <c:pt idx="3695">
                  <c:v>2334.6627885659814</c:v>
                </c:pt>
                <c:pt idx="3696">
                  <c:v>2417.4637922985607</c:v>
                </c:pt>
                <c:pt idx="3697">
                  <c:v>2460.0900213964442</c:v>
                </c:pt>
                <c:pt idx="3698">
                  <c:v>2469.83087782962</c:v>
                </c:pt>
                <c:pt idx="3699">
                  <c:v>2453.249000221248</c:v>
                </c:pt>
                <c:pt idx="3700">
                  <c:v>2416.0025741889358</c:v>
                </c:pt>
                <c:pt idx="3701">
                  <c:v>2362.9263957507237</c:v>
                </c:pt>
                <c:pt idx="3702">
                  <c:v>2298.0146403481799</c:v>
                </c:pt>
                <c:pt idx="3703">
                  <c:v>2224.419261043116</c:v>
                </c:pt>
                <c:pt idx="3704">
                  <c:v>2144.6123011187756</c:v>
                </c:pt>
                <c:pt idx="3705">
                  <c:v>2060.5673488492444</c:v>
                </c:pt>
                <c:pt idx="3706">
                  <c:v>1973.7665701302003</c:v>
                </c:pt>
                <c:pt idx="3707">
                  <c:v>1885.362207880296</c:v>
                </c:pt>
                <c:pt idx="3708">
                  <c:v>1796.23790505234</c:v>
                </c:pt>
                <c:pt idx="3709">
                  <c:v>1707.1674185740076</c:v>
                </c:pt>
                <c:pt idx="3710">
                  <c:v>1618.8192317412122</c:v>
                </c:pt>
                <c:pt idx="3711">
                  <c:v>1531.7030592306601</c:v>
                </c:pt>
                <c:pt idx="3712">
                  <c:v>1446.3240057674818</c:v>
                </c:pt>
                <c:pt idx="3713">
                  <c:v>1363.1423691143877</c:v>
                </c:pt>
                <c:pt idx="3714">
                  <c:v>1282.6886130444841</c:v>
                </c:pt>
                <c:pt idx="3715">
                  <c:v>1205.2801549604101</c:v>
                </c:pt>
                <c:pt idx="3716">
                  <c:v>1131.0598164764217</c:v>
                </c:pt>
                <c:pt idx="3717">
                  <c:v>1065.012008142096</c:v>
                </c:pt>
                <c:pt idx="3718">
                  <c:v>1012.8793735597742</c:v>
                </c:pt>
                <c:pt idx="3719">
                  <c:v>981.74284072599573</c:v>
                </c:pt>
                <c:pt idx="3720">
                  <c:v>971.65209358831191</c:v>
                </c:pt>
                <c:pt idx="3721">
                  <c:v>982.8318433779059</c:v>
                </c:pt>
                <c:pt idx="3722">
                  <c:v>992.17889619212394</c:v>
                </c:pt>
                <c:pt idx="3723">
                  <c:v>971.74035948352798</c:v>
                </c:pt>
                <c:pt idx="3724">
                  <c:v>930.221346693432</c:v>
                </c:pt>
                <c:pt idx="3725">
                  <c:v>905.75421268172988</c:v>
                </c:pt>
                <c:pt idx="3726">
                  <c:v>902.23064465520599</c:v>
                </c:pt>
                <c:pt idx="3727">
                  <c:v>936.6918488843819</c:v>
                </c:pt>
                <c:pt idx="3728">
                  <c:v>1025.6836612166637</c:v>
                </c:pt>
                <c:pt idx="3729">
                  <c:v>1168.7607052827541</c:v>
                </c:pt>
                <c:pt idx="3730">
                  <c:v>1337.7220064960641</c:v>
                </c:pt>
                <c:pt idx="3731">
                  <c:v>1504.5485196391321</c:v>
                </c:pt>
                <c:pt idx="3732">
                  <c:v>1633.3746811834021</c:v>
                </c:pt>
                <c:pt idx="3733">
                  <c:v>1703.8740673708919</c:v>
                </c:pt>
                <c:pt idx="3734">
                  <c:v>1693.2231990172679</c:v>
                </c:pt>
                <c:pt idx="3735">
                  <c:v>1621.8095717515143</c:v>
                </c:pt>
                <c:pt idx="3736">
                  <c:v>1492.5479386906138</c:v>
                </c:pt>
                <c:pt idx="3737">
                  <c:v>1341.5266123994159</c:v>
                </c:pt>
                <c:pt idx="3738">
                  <c:v>1194.7927462958155</c:v>
                </c:pt>
                <c:pt idx="3739">
                  <c:v>1083.055404104442</c:v>
                </c:pt>
                <c:pt idx="3740">
                  <c:v>1035.4711161258299</c:v>
                </c:pt>
                <c:pt idx="3741">
                  <c:v>1065.0001622152558</c:v>
                </c:pt>
                <c:pt idx="3742">
                  <c:v>1098.3165386654521</c:v>
                </c:pt>
                <c:pt idx="3743">
                  <c:v>1112.1890240763714</c:v>
                </c:pt>
                <c:pt idx="3744">
                  <c:v>1111.7332034822941</c:v>
                </c:pt>
                <c:pt idx="3745">
                  <c:v>1132.1895739518179</c:v>
                </c:pt>
                <c:pt idx="3746">
                  <c:v>1174.7882488154276</c:v>
                </c:pt>
                <c:pt idx="3747">
                  <c:v>1123.89929771022</c:v>
                </c:pt>
                <c:pt idx="3748">
                  <c:v>1040.237272573554</c:v>
                </c:pt>
                <c:pt idx="3749">
                  <c:v>925.37857492346404</c:v>
                </c:pt>
                <c:pt idx="3750">
                  <c:v>788.74424561440208</c:v>
                </c:pt>
                <c:pt idx="3751">
                  <c:v>662.95461020591381</c:v>
                </c:pt>
                <c:pt idx="3752">
                  <c:v>568.70561884477183</c:v>
                </c:pt>
                <c:pt idx="3753">
                  <c:v>502.54270139253185</c:v>
                </c:pt>
                <c:pt idx="3754">
                  <c:v>455.06805917291933</c:v>
                </c:pt>
                <c:pt idx="3755">
                  <c:v>414.98179420754445</c:v>
                </c:pt>
                <c:pt idx="3756">
                  <c:v>375.34151690708205</c:v>
                </c:pt>
                <c:pt idx="3757">
                  <c:v>334.7935442020127</c:v>
                </c:pt>
                <c:pt idx="3758">
                  <c:v>295.57800360233165</c:v>
                </c:pt>
                <c:pt idx="3759">
                  <c:v>260.45668652889839</c:v>
                </c:pt>
                <c:pt idx="3760">
                  <c:v>232.83521389000197</c:v>
                </c:pt>
                <c:pt idx="3761">
                  <c:v>217.15258078183194</c:v>
                </c:pt>
                <c:pt idx="3762">
                  <c:v>215.41599340816737</c:v>
                </c:pt>
                <c:pt idx="3763">
                  <c:v>219.84680961934259</c:v>
                </c:pt>
                <c:pt idx="3764">
                  <c:v>226.09430584963502</c:v>
                </c:pt>
                <c:pt idx="3765">
                  <c:v>231.8442327847194</c:v>
                </c:pt>
                <c:pt idx="3766">
                  <c:v>246.18733876096442</c:v>
                </c:pt>
                <c:pt idx="3767">
                  <c:v>252.57885897450478</c:v>
                </c:pt>
                <c:pt idx="3768">
                  <c:v>287.12611978910513</c:v>
                </c:pt>
                <c:pt idx="3769">
                  <c:v>323.34230118034873</c:v>
                </c:pt>
                <c:pt idx="3770">
                  <c:v>336.52265869342261</c:v>
                </c:pt>
                <c:pt idx="3771">
                  <c:v>348.62067318235574</c:v>
                </c:pt>
                <c:pt idx="3772">
                  <c:v>349.53543604503892</c:v>
                </c:pt>
                <c:pt idx="3773">
                  <c:v>343.65584556786672</c:v>
                </c:pt>
                <c:pt idx="3774">
                  <c:v>373.09874404401899</c:v>
                </c:pt>
                <c:pt idx="3775">
                  <c:v>467.84855420342166</c:v>
                </c:pt>
                <c:pt idx="3776">
                  <c:v>622.74178685718618</c:v>
                </c:pt>
                <c:pt idx="3777">
                  <c:v>732.45628798333189</c:v>
                </c:pt>
                <c:pt idx="3778">
                  <c:v>791.26648367881819</c:v>
                </c:pt>
                <c:pt idx="3779">
                  <c:v>753.74328631019409</c:v>
                </c:pt>
                <c:pt idx="3780">
                  <c:v>720.87575957163619</c:v>
                </c:pt>
                <c:pt idx="3781">
                  <c:v>722.06226750513588</c:v>
                </c:pt>
                <c:pt idx="3782">
                  <c:v>723.3738773619541</c:v>
                </c:pt>
                <c:pt idx="3783">
                  <c:v>694.1331063111661</c:v>
                </c:pt>
                <c:pt idx="3784">
                  <c:v>645.38134401776995</c:v>
                </c:pt>
                <c:pt idx="3785">
                  <c:v>594.21005099651109</c:v>
                </c:pt>
                <c:pt idx="3786">
                  <c:v>553.55414538323089</c:v>
                </c:pt>
                <c:pt idx="3787">
                  <c:v>535.22840610022376</c:v>
                </c:pt>
                <c:pt idx="3788">
                  <c:v>546.33319587075403</c:v>
                </c:pt>
                <c:pt idx="3789">
                  <c:v>571.27345434588369</c:v>
                </c:pt>
                <c:pt idx="3790">
                  <c:v>617.73714692938802</c:v>
                </c:pt>
                <c:pt idx="3791">
                  <c:v>660.25878663297601</c:v>
                </c:pt>
                <c:pt idx="3792">
                  <c:v>718.90090379621381</c:v>
                </c:pt>
                <c:pt idx="3793">
                  <c:v>760.2624933790861</c:v>
                </c:pt>
                <c:pt idx="3794">
                  <c:v>773.94070677302409</c:v>
                </c:pt>
                <c:pt idx="3795">
                  <c:v>773.16990188013597</c:v>
                </c:pt>
                <c:pt idx="3796">
                  <c:v>767.52423534667821</c:v>
                </c:pt>
                <c:pt idx="3797">
                  <c:v>791.59632008980793</c:v>
                </c:pt>
                <c:pt idx="3798">
                  <c:v>853.91108784669018</c:v>
                </c:pt>
                <c:pt idx="3799">
                  <c:v>1048.590483732972</c:v>
                </c:pt>
                <c:pt idx="3800">
                  <c:v>1404.7583076748499</c:v>
                </c:pt>
                <c:pt idx="3801">
                  <c:v>1967.27069445912</c:v>
                </c:pt>
                <c:pt idx="3802">
                  <c:v>2526.8683320711125</c:v>
                </c:pt>
                <c:pt idx="3803">
                  <c:v>2894.7761353401902</c:v>
                </c:pt>
                <c:pt idx="3804">
                  <c:v>3004.9652585772719</c:v>
                </c:pt>
                <c:pt idx="3805">
                  <c:v>3036.1578055795562</c:v>
                </c:pt>
                <c:pt idx="3806">
                  <c:v>3060.702241424669</c:v>
                </c:pt>
                <c:pt idx="3807">
                  <c:v>3107.2686074807693</c:v>
                </c:pt>
                <c:pt idx="3808">
                  <c:v>3212.163395181462</c:v>
                </c:pt>
                <c:pt idx="3809">
                  <c:v>3328.4444257524297</c:v>
                </c:pt>
                <c:pt idx="3810">
                  <c:v>3404.1183609246355</c:v>
                </c:pt>
                <c:pt idx="3811">
                  <c:v>3418.4525147504105</c:v>
                </c:pt>
                <c:pt idx="3812">
                  <c:v>3407.3484168411783</c:v>
                </c:pt>
                <c:pt idx="3813">
                  <c:v>3403.7878282429197</c:v>
                </c:pt>
                <c:pt idx="3814">
                  <c:v>3409.1524028588642</c:v>
                </c:pt>
                <c:pt idx="3815">
                  <c:v>3400.3884312080759</c:v>
                </c:pt>
                <c:pt idx="3816">
                  <c:v>3371.9107611446339</c:v>
                </c:pt>
                <c:pt idx="3817">
                  <c:v>3369.8692371240359</c:v>
                </c:pt>
                <c:pt idx="3818">
                  <c:v>3428.0819114897818</c:v>
                </c:pt>
                <c:pt idx="3819">
                  <c:v>3540.4333751580184</c:v>
                </c:pt>
                <c:pt idx="3820">
                  <c:v>3664.7336318863445</c:v>
                </c:pt>
                <c:pt idx="3821">
                  <c:v>3798.2577576704948</c:v>
                </c:pt>
                <c:pt idx="3822">
                  <c:v>3999.7927647978472</c:v>
                </c:pt>
                <c:pt idx="3823">
                  <c:v>4237.3915393569241</c:v>
                </c:pt>
                <c:pt idx="3824">
                  <c:v>4495.6128279669128</c:v>
                </c:pt>
                <c:pt idx="3825">
                  <c:v>4699.7010576182383</c:v>
                </c:pt>
                <c:pt idx="3826">
                  <c:v>4896.8308905340491</c:v>
                </c:pt>
                <c:pt idx="3827">
                  <c:v>5058.2207361738128</c:v>
                </c:pt>
                <c:pt idx="3828">
                  <c:v>5210.8684758071704</c:v>
                </c:pt>
                <c:pt idx="3829">
                  <c:v>5372.9609943075002</c:v>
                </c:pt>
                <c:pt idx="3830">
                  <c:v>5559.7087168863527</c:v>
                </c:pt>
                <c:pt idx="3831">
                  <c:v>5720.6807730191704</c:v>
                </c:pt>
                <c:pt idx="3832">
                  <c:v>5821.2826390852397</c:v>
                </c:pt>
                <c:pt idx="3833">
                  <c:v>5865.2013679313441</c:v>
                </c:pt>
                <c:pt idx="3834">
                  <c:v>5890.1095798617434</c:v>
                </c:pt>
                <c:pt idx="3835">
                  <c:v>5918.603532981504</c:v>
                </c:pt>
                <c:pt idx="3836">
                  <c:v>6063.6694585415407</c:v>
                </c:pt>
                <c:pt idx="3837">
                  <c:v>6293.1388324157415</c:v>
                </c:pt>
                <c:pt idx="3838">
                  <c:v>6582.8316538873205</c:v>
                </c:pt>
                <c:pt idx="3839">
                  <c:v>6848.9494792260593</c:v>
                </c:pt>
                <c:pt idx="3840">
                  <c:v>7323.0784269846599</c:v>
                </c:pt>
                <c:pt idx="3841">
                  <c:v>7772.2215724026</c:v>
                </c:pt>
                <c:pt idx="3842">
                  <c:v>8266.7904453920437</c:v>
                </c:pt>
                <c:pt idx="3843">
                  <c:v>8808.6149939497191</c:v>
                </c:pt>
                <c:pt idx="3844">
                  <c:v>9284.2598280526799</c:v>
                </c:pt>
                <c:pt idx="3845">
                  <c:v>9570.8456087741979</c:v>
                </c:pt>
                <c:pt idx="3846">
                  <c:v>9871.1133060272368</c:v>
                </c:pt>
                <c:pt idx="3847">
                  <c:v>10523.585241305942</c:v>
                </c:pt>
                <c:pt idx="3848">
                  <c:v>11175.740913763497</c:v>
                </c:pt>
                <c:pt idx="3849">
                  <c:v>11523.236273231099</c:v>
                </c:pt>
                <c:pt idx="3850">
                  <c:v>11672.875449957237</c:v>
                </c:pt>
                <c:pt idx="3851">
                  <c:v>11659.070257326421</c:v>
                </c:pt>
                <c:pt idx="3852">
                  <c:v>11631.45341929242</c:v>
                </c:pt>
                <c:pt idx="3853">
                  <c:v>11319.074395663079</c:v>
                </c:pt>
                <c:pt idx="3854">
                  <c:v>10937.472800084517</c:v>
                </c:pt>
                <c:pt idx="3855">
                  <c:v>10524.708225234783</c:v>
                </c:pt>
                <c:pt idx="3856">
                  <c:v>10308.792853306022</c:v>
                </c:pt>
                <c:pt idx="3857">
                  <c:v>10246.56617219814</c:v>
                </c:pt>
                <c:pt idx="3858">
                  <c:v>10305.838380953881</c:v>
                </c:pt>
                <c:pt idx="3859">
                  <c:v>10452.30949856778</c:v>
                </c:pt>
                <c:pt idx="3860">
                  <c:v>10679.208148845661</c:v>
                </c:pt>
                <c:pt idx="3861">
                  <c:v>10893.852772426499</c:v>
                </c:pt>
                <c:pt idx="3862">
                  <c:v>10980.594736120202</c:v>
                </c:pt>
                <c:pt idx="3863">
                  <c:v>11108.773548963482</c:v>
                </c:pt>
                <c:pt idx="3864">
                  <c:v>11237.701627108019</c:v>
                </c:pt>
                <c:pt idx="3865">
                  <c:v>11422.8763084365</c:v>
                </c:pt>
                <c:pt idx="3866">
                  <c:v>11586.296972709179</c:v>
                </c:pt>
                <c:pt idx="3867">
                  <c:v>11687.93081817966</c:v>
                </c:pt>
                <c:pt idx="3868">
                  <c:v>11837.634533932382</c:v>
                </c:pt>
                <c:pt idx="3869">
                  <c:v>12109.394603116682</c:v>
                </c:pt>
                <c:pt idx="3870">
                  <c:v>12642.329483760717</c:v>
                </c:pt>
                <c:pt idx="3871">
                  <c:v>13445.16674927802</c:v>
                </c:pt>
                <c:pt idx="3872">
                  <c:v>14126.797051398422</c:v>
                </c:pt>
                <c:pt idx="3873">
                  <c:v>14429.974987510919</c:v>
                </c:pt>
                <c:pt idx="3874">
                  <c:v>14304.265969212236</c:v>
                </c:pt>
                <c:pt idx="3875">
                  <c:v>13783.718784042601</c:v>
                </c:pt>
                <c:pt idx="3876">
                  <c:v>13126.48680152556</c:v>
                </c:pt>
                <c:pt idx="3877">
                  <c:v>12530.59116304686</c:v>
                </c:pt>
                <c:pt idx="3878">
                  <c:v>12190.235982940621</c:v>
                </c:pt>
                <c:pt idx="3879">
                  <c:v>12365.60663188254</c:v>
                </c:pt>
                <c:pt idx="3880">
                  <c:v>12572.90907870372</c:v>
                </c:pt>
                <c:pt idx="3881">
                  <c:v>12652.051612899299</c:v>
                </c:pt>
                <c:pt idx="3882">
                  <c:v>12680.704516485299</c:v>
                </c:pt>
                <c:pt idx="3883">
                  <c:v>12598.712222844664</c:v>
                </c:pt>
                <c:pt idx="3884">
                  <c:v>12595.93264492128</c:v>
                </c:pt>
                <c:pt idx="3885">
                  <c:v>12620.262507457743</c:v>
                </c:pt>
                <c:pt idx="3886">
                  <c:v>12734.029568662561</c:v>
                </c:pt>
                <c:pt idx="3887">
                  <c:v>12647.675126638378</c:v>
                </c:pt>
                <c:pt idx="3888">
                  <c:v>12330.079273850699</c:v>
                </c:pt>
                <c:pt idx="3889">
                  <c:v>12056.912352295918</c:v>
                </c:pt>
                <c:pt idx="3890">
                  <c:v>11762.55205260408</c:v>
                </c:pt>
                <c:pt idx="3891">
                  <c:v>11609.716973424778</c:v>
                </c:pt>
                <c:pt idx="3892">
                  <c:v>11650.737601408557</c:v>
                </c:pt>
                <c:pt idx="3893">
                  <c:v>11393.013754393682</c:v>
                </c:pt>
                <c:pt idx="3894">
                  <c:v>10821.978963295318</c:v>
                </c:pt>
                <c:pt idx="3895">
                  <c:v>10160.32497695946</c:v>
                </c:pt>
                <c:pt idx="3896">
                  <c:v>9813.9519237499171</c:v>
                </c:pt>
                <c:pt idx="3897">
                  <c:v>9579.5390488439425</c:v>
                </c:pt>
                <c:pt idx="3898">
                  <c:v>9184.0929554030972</c:v>
                </c:pt>
                <c:pt idx="3899">
                  <c:v>8748.8344141155612</c:v>
                </c:pt>
                <c:pt idx="3900">
                  <c:v>8318.1829090888186</c:v>
                </c:pt>
                <c:pt idx="3901">
                  <c:v>7923.7334056886993</c:v>
                </c:pt>
                <c:pt idx="3902">
                  <c:v>7626.8850720966593</c:v>
                </c:pt>
                <c:pt idx="3903">
                  <c:v>7359.7365177851398</c:v>
                </c:pt>
                <c:pt idx="3904">
                  <c:v>7211.7941733237594</c:v>
                </c:pt>
                <c:pt idx="3905">
                  <c:v>7126.9144261901392</c:v>
                </c:pt>
                <c:pt idx="3906">
                  <c:v>6983.3296272397811</c:v>
                </c:pt>
                <c:pt idx="3907">
                  <c:v>6856.7489094061193</c:v>
                </c:pt>
                <c:pt idx="3908">
                  <c:v>6616.6297731427203</c:v>
                </c:pt>
                <c:pt idx="3909">
                  <c:v>6283.8206285682018</c:v>
                </c:pt>
                <c:pt idx="3910">
                  <c:v>5978.2800219715564</c:v>
                </c:pt>
                <c:pt idx="3911">
                  <c:v>5852.1476384626512</c:v>
                </c:pt>
                <c:pt idx="3912">
                  <c:v>5862.2514213341883</c:v>
                </c:pt>
                <c:pt idx="3913">
                  <c:v>5896.3150924873689</c:v>
                </c:pt>
                <c:pt idx="3914">
                  <c:v>5879.0773303016813</c:v>
                </c:pt>
                <c:pt idx="3915">
                  <c:v>5790.0698075026858</c:v>
                </c:pt>
                <c:pt idx="3916">
                  <c:v>5628.1730689285614</c:v>
                </c:pt>
                <c:pt idx="3917">
                  <c:v>5411.6452067895316</c:v>
                </c:pt>
                <c:pt idx="3918">
                  <c:v>5169.7759924244519</c:v>
                </c:pt>
                <c:pt idx="3919">
                  <c:v>4915.0370180760647</c:v>
                </c:pt>
                <c:pt idx="3920">
                  <c:v>4645.4501863504684</c:v>
                </c:pt>
                <c:pt idx="3921">
                  <c:v>4357.5883382553056</c:v>
                </c:pt>
                <c:pt idx="3922">
                  <c:v>4054.4255960229484</c:v>
                </c:pt>
                <c:pt idx="3923">
                  <c:v>3745.4911864577462</c:v>
                </c:pt>
                <c:pt idx="3924">
                  <c:v>3442.5602279592358</c:v>
                </c:pt>
                <c:pt idx="3925">
                  <c:v>3155.5337027071682</c:v>
                </c:pt>
                <c:pt idx="3926">
                  <c:v>2890.6169313660239</c:v>
                </c:pt>
                <c:pt idx="3927">
                  <c:v>2649.6971845931703</c:v>
                </c:pt>
                <c:pt idx="3928">
                  <c:v>2431.7180753640537</c:v>
                </c:pt>
                <c:pt idx="3929">
                  <c:v>2234.0852942404085</c:v>
                </c:pt>
                <c:pt idx="3930">
                  <c:v>2053.7684403103976</c:v>
                </c:pt>
                <c:pt idx="3931">
                  <c:v>1888.0992560809079</c:v>
                </c:pt>
                <c:pt idx="3932">
                  <c:v>1734.882815361954</c:v>
                </c:pt>
                <c:pt idx="3933">
                  <c:v>1592.729841991626</c:v>
                </c:pt>
                <c:pt idx="3934">
                  <c:v>1460.67026190603</c:v>
                </c:pt>
                <c:pt idx="3935">
                  <c:v>1337.9942661886801</c:v>
                </c:pt>
                <c:pt idx="3936">
                  <c:v>1224.1710112777257</c:v>
                </c:pt>
                <c:pt idx="3937">
                  <c:v>1118.7079796807404</c:v>
                </c:pt>
                <c:pt idx="3938">
                  <c:v>1021.1164830529559</c:v>
                </c:pt>
                <c:pt idx="3939">
                  <c:v>931.00036925366408</c:v>
                </c:pt>
                <c:pt idx="3940">
                  <c:v>847.93424777983194</c:v>
                </c:pt>
                <c:pt idx="3941">
                  <c:v>771.49445059547384</c:v>
                </c:pt>
                <c:pt idx="3942">
                  <c:v>701.25396636544792</c:v>
                </c:pt>
                <c:pt idx="3943">
                  <c:v>636.86547727977609</c:v>
                </c:pt>
                <c:pt idx="3944">
                  <c:v>590.79670033359491</c:v>
                </c:pt>
                <c:pt idx="3945">
                  <c:v>572.09727295714265</c:v>
                </c:pt>
                <c:pt idx="3946">
                  <c:v>568.08965256003796</c:v>
                </c:pt>
                <c:pt idx="3947">
                  <c:v>558.98563347433435</c:v>
                </c:pt>
                <c:pt idx="3948">
                  <c:v>534.54898123174212</c:v>
                </c:pt>
                <c:pt idx="3949">
                  <c:v>495.99898363164897</c:v>
                </c:pt>
                <c:pt idx="3950">
                  <c:v>449.94450535597554</c:v>
                </c:pt>
                <c:pt idx="3951">
                  <c:v>402.87830252353496</c:v>
                </c:pt>
                <c:pt idx="3952">
                  <c:v>358.86816259894744</c:v>
                </c:pt>
                <c:pt idx="3953">
                  <c:v>319.59338355408767</c:v>
                </c:pt>
                <c:pt idx="3954">
                  <c:v>285.24498547220816</c:v>
                </c:pt>
                <c:pt idx="3955">
                  <c:v>255.33599612277541</c:v>
                </c:pt>
                <c:pt idx="3956">
                  <c:v>229.18940942383858</c:v>
                </c:pt>
                <c:pt idx="3957">
                  <c:v>206.16036948329642</c:v>
                </c:pt>
                <c:pt idx="3958">
                  <c:v>185.71491256369677</c:v>
                </c:pt>
                <c:pt idx="3959">
                  <c:v>167.43928425779879</c:v>
                </c:pt>
                <c:pt idx="3960">
                  <c:v>151.02307257478677</c:v>
                </c:pt>
                <c:pt idx="3961">
                  <c:v>136.23570299821978</c:v>
                </c:pt>
                <c:pt idx="3962">
                  <c:v>122.90291885388778</c:v>
                </c:pt>
                <c:pt idx="3963">
                  <c:v>110.88794064561002</c:v>
                </c:pt>
                <c:pt idx="3964">
                  <c:v>100.07416097284619</c:v>
                </c:pt>
                <c:pt idx="3965">
                  <c:v>90.35270875840196</c:v>
                </c:pt>
                <c:pt idx="3966">
                  <c:v>81.618128598853787</c:v>
                </c:pt>
                <c:pt idx="3967">
                  <c:v>73.773347758739376</c:v>
                </c:pt>
                <c:pt idx="3968">
                  <c:v>66.729712708961387</c:v>
                </c:pt>
                <c:pt idx="3969">
                  <c:v>60.404254538580005</c:v>
                </c:pt>
                <c:pt idx="3970">
                  <c:v>54.722054348075297</c:v>
                </c:pt>
                <c:pt idx="3971">
                  <c:v>49.621641124159261</c:v>
                </c:pt>
                <c:pt idx="3972">
                  <c:v>45.049713473923852</c:v>
                </c:pt>
                <c:pt idx="3973">
                  <c:v>40.956340098005882</c:v>
                </c:pt>
                <c:pt idx="3974">
                  <c:v>37.294427201875557</c:v>
                </c:pt>
                <c:pt idx="3975">
                  <c:v>34.01883844591061</c:v>
                </c:pt>
                <c:pt idx="3976">
                  <c:v>31.086662992645433</c:v>
                </c:pt>
                <c:pt idx="3977">
                  <c:v>28.459527204472437</c:v>
                </c:pt>
                <c:pt idx="3978">
                  <c:v>26.103657849373679</c:v>
                </c:pt>
                <c:pt idx="3979">
                  <c:v>23.989417131486537</c:v>
                </c:pt>
                <c:pt idx="3980">
                  <c:v>22.091462498971318</c:v>
                </c:pt>
                <c:pt idx="3981">
                  <c:v>20.388982630669311</c:v>
                </c:pt>
                <c:pt idx="3982">
                  <c:v>18.864727009298278</c:v>
                </c:pt>
                <c:pt idx="3983">
                  <c:v>17.502565604066458</c:v>
                </c:pt>
                <c:pt idx="3984">
                  <c:v>16.282981407151254</c:v>
                </c:pt>
                <c:pt idx="3985">
                  <c:v>15.184971532924198</c:v>
                </c:pt>
                <c:pt idx="3986">
                  <c:v>14.191014977445302</c:v>
                </c:pt>
                <c:pt idx="3987">
                  <c:v>13.28815768280904</c:v>
                </c:pt>
                <c:pt idx="3988">
                  <c:v>12.46666722101058</c:v>
                </c:pt>
                <c:pt idx="3989">
                  <c:v>11.71994154454398</c:v>
                </c:pt>
                <c:pt idx="3990">
                  <c:v>11.043853915907578</c:v>
                </c:pt>
                <c:pt idx="3991">
                  <c:v>10.434302765968919</c:v>
                </c:pt>
                <c:pt idx="3992">
                  <c:v>9.8863230767883596</c:v>
                </c:pt>
                <c:pt idx="3993">
                  <c:v>9.3947555454301188</c:v>
                </c:pt>
                <c:pt idx="3994">
                  <c:v>8.9548473713508603</c:v>
                </c:pt>
                <c:pt idx="3995">
                  <c:v>8.5619411092852804</c:v>
                </c:pt>
                <c:pt idx="3996">
                  <c:v>8.2118426498125174</c:v>
                </c:pt>
                <c:pt idx="3997">
                  <c:v>7.8996080780222391</c:v>
                </c:pt>
                <c:pt idx="3998">
                  <c:v>7.6180807956455396</c:v>
                </c:pt>
                <c:pt idx="3999">
                  <c:v>7.3596012319351196</c:v>
                </c:pt>
                <c:pt idx="4000">
                  <c:v>7.1182607882527194</c:v>
                </c:pt>
                <c:pt idx="4001">
                  <c:v>6.8920612171928397</c:v>
                </c:pt>
                <c:pt idx="4002">
                  <c:v>6.6829663578249576</c:v>
                </c:pt>
                <c:pt idx="4003">
                  <c:v>6.4948462193096397</c:v>
                </c:pt>
                <c:pt idx="4004">
                  <c:v>6.3294773478263391</c:v>
                </c:pt>
                <c:pt idx="4005">
                  <c:v>6.1852330832543414</c:v>
                </c:pt>
                <c:pt idx="4006">
                  <c:v>6.0567347782717187</c:v>
                </c:pt>
                <c:pt idx="4007">
                  <c:v>5.9386504233818291</c:v>
                </c:pt>
                <c:pt idx="4008">
                  <c:v>5.8215738270528066</c:v>
                </c:pt>
                <c:pt idx="4009">
                  <c:v>5.6947638572603507</c:v>
                </c:pt>
                <c:pt idx="4010">
                  <c:v>5.5558502660050246</c:v>
                </c:pt>
                <c:pt idx="4011">
                  <c:v>5.4165416055689031</c:v>
                </c:pt>
                <c:pt idx="4012">
                  <c:v>5.2929469771030728</c:v>
                </c:pt>
                <c:pt idx="4013">
                  <c:v>5.1952000747218854</c:v>
                </c:pt>
                <c:pt idx="4014">
                  <c:v>5.1251828403225215</c:v>
                </c:pt>
                <c:pt idx="4015">
                  <c:v>5.0791818239567501</c:v>
                </c:pt>
                <c:pt idx="4016">
                  <c:v>5.0525015988179334</c:v>
                </c:pt>
                <c:pt idx="4017">
                  <c:v>5.0440131362432643</c:v>
                </c:pt>
                <c:pt idx="4018">
                  <c:v>5.0550804187153062</c:v>
                </c:pt>
                <c:pt idx="4019">
                  <c:v>5.0848993095489892</c:v>
                </c:pt>
                <c:pt idx="4020">
                  <c:v>5.1274336090310326</c:v>
                </c:pt>
                <c:pt idx="4021">
                  <c:v>5.172332623909254</c:v>
                </c:pt>
                <c:pt idx="4022">
                  <c:v>5.2093339325202539</c:v>
                </c:pt>
                <c:pt idx="4023">
                  <c:v>5.2312744000424338</c:v>
                </c:pt>
                <c:pt idx="4024">
                  <c:v>5.2380651325159979</c:v>
                </c:pt>
                <c:pt idx="4025">
                  <c:v>5.2352674519673172</c:v>
                </c:pt>
                <c:pt idx="4026">
                  <c:v>5.2278810129441773</c:v>
                </c:pt>
                <c:pt idx="4027">
                  <c:v>5.2171535282170476</c:v>
                </c:pt>
                <c:pt idx="4028">
                  <c:v>5.2094399128061468</c:v>
                </c:pt>
                <c:pt idx="4029">
                  <c:v>5.1883641296160716</c:v>
                </c:pt>
                <c:pt idx="4030">
                  <c:v>5.146891362428879</c:v>
                </c:pt>
                <c:pt idx="4031">
                  <c:v>5.0934320800513024</c:v>
                </c:pt>
                <c:pt idx="4032">
                  <c:v>5.0427187707626651</c:v>
                </c:pt>
                <c:pt idx="4033">
                  <c:v>5.0063521768735324</c:v>
                </c:pt>
                <c:pt idx="4034">
                  <c:v>4.9896568143493507</c:v>
                </c:pt>
                <c:pt idx="4035">
                  <c:v>4.9913424570251648</c:v>
                </c:pt>
                <c:pt idx="4036">
                  <c:v>5.0061827183198639</c:v>
                </c:pt>
                <c:pt idx="4037">
                  <c:v>5.0272914508213216</c:v>
                </c:pt>
                <c:pt idx="4038">
                  <c:v>5.0486657281517884</c:v>
                </c:pt>
                <c:pt idx="4039">
                  <c:v>5.0670224460485507</c:v>
                </c:pt>
                <c:pt idx="4040">
                  <c:v>5.0834102586676302</c:v>
                </c:pt>
                <c:pt idx="4041">
                  <c:v>5.1002590734030537</c:v>
                </c:pt>
                <c:pt idx="4042">
                  <c:v>5.1181403082205783</c:v>
                </c:pt>
                <c:pt idx="4043">
                  <c:v>5.1389068205584003</c:v>
                </c:pt>
                <c:pt idx="4044">
                  <c:v>5.1628889180347475</c:v>
                </c:pt>
                <c:pt idx="4045">
                  <c:v>5.1887506905205791</c:v>
                </c:pt>
                <c:pt idx="4046">
                  <c:v>5.2129001584007693</c:v>
                </c:pt>
                <c:pt idx="4047">
                  <c:v>5.2313385841625948</c:v>
                </c:pt>
                <c:pt idx="4048">
                  <c:v>5.2418490014887764</c:v>
                </c:pt>
                <c:pt idx="4049">
                  <c:v>5.2484785960425597</c:v>
                </c:pt>
                <c:pt idx="4050">
                  <c:v>5.2580957010917224</c:v>
                </c:pt>
                <c:pt idx="4051">
                  <c:v>5.2751808629992896</c:v>
                </c:pt>
                <c:pt idx="4052">
                  <c:v>5.3000161202727885</c:v>
                </c:pt>
                <c:pt idx="4053">
                  <c:v>5.3292435827996716</c:v>
                </c:pt>
                <c:pt idx="4054">
                  <c:v>5.3599187152137064</c:v>
                </c:pt>
                <c:pt idx="4055">
                  <c:v>5.3912305471900126</c:v>
                </c:pt>
                <c:pt idx="4056">
                  <c:v>5.4229269275504386</c:v>
                </c:pt>
                <c:pt idx="4057">
                  <c:v>5.4547520455026186</c:v>
                </c:pt>
                <c:pt idx="4058">
                  <c:v>5.4854642075214581</c:v>
                </c:pt>
                <c:pt idx="4059">
                  <c:v>5.513054779191461</c:v>
                </c:pt>
                <c:pt idx="4060">
                  <c:v>5.5360167691239175</c:v>
                </c:pt>
                <c:pt idx="4061">
                  <c:v>5.5551621667522371</c:v>
                </c:pt>
                <c:pt idx="4062">
                  <c:v>5.5706941276566111</c:v>
                </c:pt>
                <c:pt idx="4063">
                  <c:v>5.5825667842404725</c:v>
                </c:pt>
                <c:pt idx="4064">
                  <c:v>5.5923456239611982</c:v>
                </c:pt>
                <c:pt idx="4065">
                  <c:v>5.6027882665416815</c:v>
                </c:pt>
                <c:pt idx="4066">
                  <c:v>5.6172354676944156</c:v>
                </c:pt>
                <c:pt idx="4067">
                  <c:v>5.63663270278587</c:v>
                </c:pt>
                <c:pt idx="4068">
                  <c:v>5.6599443887338916</c:v>
                </c:pt>
                <c:pt idx="4069">
                  <c:v>5.6839829590091986</c:v>
                </c:pt>
                <c:pt idx="4070">
                  <c:v>5.7053518772444916</c:v>
                </c:pt>
                <c:pt idx="4071">
                  <c:v>5.7245993046599564</c:v>
                </c:pt>
                <c:pt idx="4072">
                  <c:v>5.746828256651729</c:v>
                </c:pt>
                <c:pt idx="4073">
                  <c:v>5.7774004405191359</c:v>
                </c:pt>
                <c:pt idx="4074">
                  <c:v>5.8160392569272208</c:v>
                </c:pt>
                <c:pt idx="4075">
                  <c:v>5.8501842621821556</c:v>
                </c:pt>
                <c:pt idx="4076">
                  <c:v>5.8787886120415314</c:v>
                </c:pt>
                <c:pt idx="4077">
                  <c:v>7.2603616363465795</c:v>
                </c:pt>
                <c:pt idx="4078">
                  <c:v>25.878002930259296</c:v>
                </c:pt>
                <c:pt idx="4079">
                  <c:v>85.465930708428573</c:v>
                </c:pt>
                <c:pt idx="4080">
                  <c:v>194.04166892705518</c:v>
                </c:pt>
                <c:pt idx="4081">
                  <c:v>315.36180256973103</c:v>
                </c:pt>
                <c:pt idx="4082">
                  <c:v>404.20360903842175</c:v>
                </c:pt>
                <c:pt idx="4083">
                  <c:v>474.97763316886676</c:v>
                </c:pt>
                <c:pt idx="4084">
                  <c:v>557.06113500769675</c:v>
                </c:pt>
                <c:pt idx="4085">
                  <c:v>629.08663405775394</c:v>
                </c:pt>
                <c:pt idx="4086">
                  <c:v>656.67092843638807</c:v>
                </c:pt>
                <c:pt idx="4087">
                  <c:v>638.08100279779808</c:v>
                </c:pt>
                <c:pt idx="4088">
                  <c:v>595.04791772890962</c:v>
                </c:pt>
                <c:pt idx="4089">
                  <c:v>544.57068525723844</c:v>
                </c:pt>
                <c:pt idx="4090">
                  <c:v>494.25109368052915</c:v>
                </c:pt>
                <c:pt idx="4091">
                  <c:v>451.34828223958925</c:v>
                </c:pt>
                <c:pt idx="4092">
                  <c:v>432.12118144515415</c:v>
                </c:pt>
                <c:pt idx="4093">
                  <c:v>437.20681542423051</c:v>
                </c:pt>
                <c:pt idx="4094">
                  <c:v>459.74119827479274</c:v>
                </c:pt>
                <c:pt idx="4095">
                  <c:v>519.07316236205827</c:v>
                </c:pt>
                <c:pt idx="4096">
                  <c:v>639.7772463851519</c:v>
                </c:pt>
                <c:pt idx="4097">
                  <c:v>805.38283568892598</c:v>
                </c:pt>
                <c:pt idx="4098">
                  <c:v>993.83136498107376</c:v>
                </c:pt>
                <c:pt idx="4099">
                  <c:v>1165.9923811329058</c:v>
                </c:pt>
                <c:pt idx="4100">
                  <c:v>1292.2624486308657</c:v>
                </c:pt>
                <c:pt idx="4101">
                  <c:v>1388.3324540287199</c:v>
                </c:pt>
                <c:pt idx="4102">
                  <c:v>1488.251041883628</c:v>
                </c:pt>
                <c:pt idx="4103">
                  <c:v>1585.520777079186</c:v>
                </c:pt>
                <c:pt idx="4104">
                  <c:v>1646.6862896714158</c:v>
                </c:pt>
                <c:pt idx="4105">
                  <c:v>1648.8421021729498</c:v>
                </c:pt>
                <c:pt idx="4106">
                  <c:v>1592.4092291223419</c:v>
                </c:pt>
                <c:pt idx="4107">
                  <c:v>1493.4826991072403</c:v>
                </c:pt>
                <c:pt idx="4108">
                  <c:v>1389.710314711092</c:v>
                </c:pt>
                <c:pt idx="4109">
                  <c:v>1355.9297621824921</c:v>
                </c:pt>
                <c:pt idx="4110">
                  <c:v>1377.7775017207205</c:v>
                </c:pt>
                <c:pt idx="4111">
                  <c:v>1456.8231881918939</c:v>
                </c:pt>
                <c:pt idx="4112">
                  <c:v>1556.8306547973</c:v>
                </c:pt>
                <c:pt idx="4113">
                  <c:v>1793.911674673182</c:v>
                </c:pt>
                <c:pt idx="4114">
                  <c:v>2147.4412908613804</c:v>
                </c:pt>
                <c:pt idx="4115">
                  <c:v>2651.3366064147899</c:v>
                </c:pt>
                <c:pt idx="4116">
                  <c:v>3242.2300580337842</c:v>
                </c:pt>
                <c:pt idx="4117">
                  <c:v>3828.8974004266011</c:v>
                </c:pt>
                <c:pt idx="4118">
                  <c:v>4316.8339558415746</c:v>
                </c:pt>
                <c:pt idx="4119">
                  <c:v>4672.7739656206313</c:v>
                </c:pt>
                <c:pt idx="4120">
                  <c:v>4887.073727492676</c:v>
                </c:pt>
                <c:pt idx="4121">
                  <c:v>4922.5712863837089</c:v>
                </c:pt>
                <c:pt idx="4122">
                  <c:v>4783.6740782391116</c:v>
                </c:pt>
                <c:pt idx="4123">
                  <c:v>4543.4474450107246</c:v>
                </c:pt>
                <c:pt idx="4124">
                  <c:v>4323.089328857227</c:v>
                </c:pt>
                <c:pt idx="4125">
                  <c:v>4150.6514243809752</c:v>
                </c:pt>
                <c:pt idx="4126">
                  <c:v>4003.9734960668102</c:v>
                </c:pt>
                <c:pt idx="4127">
                  <c:v>3877.9516636552321</c:v>
                </c:pt>
                <c:pt idx="4128">
                  <c:v>3735.9572824606739</c:v>
                </c:pt>
                <c:pt idx="4129">
                  <c:v>3549.2083413624896</c:v>
                </c:pt>
                <c:pt idx="4130">
                  <c:v>3328.6851404893919</c:v>
                </c:pt>
                <c:pt idx="4131">
                  <c:v>3113.2214506789619</c:v>
                </c:pt>
                <c:pt idx="4132">
                  <c:v>2924.9440663569717</c:v>
                </c:pt>
                <c:pt idx="4133">
                  <c:v>2757.9647267456871</c:v>
                </c:pt>
                <c:pt idx="4134">
                  <c:v>2596.1246557343211</c:v>
                </c:pt>
                <c:pt idx="4135">
                  <c:v>2458.6867418201155</c:v>
                </c:pt>
                <c:pt idx="4136">
                  <c:v>2412.5528227041241</c:v>
                </c:pt>
                <c:pt idx="4137">
                  <c:v>2384.1192752845805</c:v>
                </c:pt>
                <c:pt idx="4138">
                  <c:v>2420.2023729422403</c:v>
                </c:pt>
                <c:pt idx="4139">
                  <c:v>2557.3250002045506</c:v>
                </c:pt>
                <c:pt idx="4140">
                  <c:v>2847.1056560177817</c:v>
                </c:pt>
                <c:pt idx="4141">
                  <c:v>3244.4452035735067</c:v>
                </c:pt>
                <c:pt idx="4142">
                  <c:v>3717.5990337810003</c:v>
                </c:pt>
                <c:pt idx="4143">
                  <c:v>4240.5215633398211</c:v>
                </c:pt>
                <c:pt idx="4144">
                  <c:v>4763.6009042706728</c:v>
                </c:pt>
                <c:pt idx="4145">
                  <c:v>5235.6766005628633</c:v>
                </c:pt>
                <c:pt idx="4146">
                  <c:v>5641.1910435737163</c:v>
                </c:pt>
                <c:pt idx="4147">
                  <c:v>5985.1972034910132</c:v>
                </c:pt>
                <c:pt idx="4148">
                  <c:v>6260.5890785705406</c:v>
                </c:pt>
                <c:pt idx="4149">
                  <c:v>6475.9103328288584</c:v>
                </c:pt>
                <c:pt idx="4150">
                  <c:v>6645.1236292009216</c:v>
                </c:pt>
                <c:pt idx="4151">
                  <c:v>6767.7294140656213</c:v>
                </c:pt>
                <c:pt idx="4152">
                  <c:v>6847.2002651209805</c:v>
                </c:pt>
                <c:pt idx="4153">
                  <c:v>6883.7139459484188</c:v>
                </c:pt>
                <c:pt idx="4154">
                  <c:v>6879.3896681266806</c:v>
                </c:pt>
                <c:pt idx="4155">
                  <c:v>6843.2151161027405</c:v>
                </c:pt>
                <c:pt idx="4156">
                  <c:v>6782.0762607009001</c:v>
                </c:pt>
                <c:pt idx="4157">
                  <c:v>6699.4613660952</c:v>
                </c:pt>
                <c:pt idx="4158">
                  <c:v>6597.2716871531993</c:v>
                </c:pt>
                <c:pt idx="4159">
                  <c:v>6477.6451245082817</c:v>
                </c:pt>
                <c:pt idx="4160">
                  <c:v>6352.7070178987788</c:v>
                </c:pt>
                <c:pt idx="4161">
                  <c:v>6255.1563237238215</c:v>
                </c:pt>
                <c:pt idx="4162">
                  <c:v>6172.1285258044209</c:v>
                </c:pt>
                <c:pt idx="4163">
                  <c:v>6083.5920896563202</c:v>
                </c:pt>
                <c:pt idx="4164">
                  <c:v>5933.6664320152622</c:v>
                </c:pt>
                <c:pt idx="4165">
                  <c:v>5730.6544509395881</c:v>
                </c:pt>
                <c:pt idx="4166">
                  <c:v>5555.7560234245093</c:v>
                </c:pt>
                <c:pt idx="4167">
                  <c:v>5360.8593102232735</c:v>
                </c:pt>
                <c:pt idx="4168">
                  <c:v>5148.6339276624658</c:v>
                </c:pt>
                <c:pt idx="4169">
                  <c:v>4923.6356502751987</c:v>
                </c:pt>
                <c:pt idx="4170">
                  <c:v>4686.0161550978364</c:v>
                </c:pt>
                <c:pt idx="4171">
                  <c:v>4444.1748650830386</c:v>
                </c:pt>
                <c:pt idx="4172">
                  <c:v>4209.6341364876316</c:v>
                </c:pt>
                <c:pt idx="4173">
                  <c:v>3992.1853957736339</c:v>
                </c:pt>
                <c:pt idx="4174">
                  <c:v>3793.68457790922</c:v>
                </c:pt>
                <c:pt idx="4175">
                  <c:v>3608.9686446041883</c:v>
                </c:pt>
                <c:pt idx="4176">
                  <c:v>3434.9717910625504</c:v>
                </c:pt>
                <c:pt idx="4177">
                  <c:v>3268.3215087128578</c:v>
                </c:pt>
                <c:pt idx="4178">
                  <c:v>3129.5091289362904</c:v>
                </c:pt>
                <c:pt idx="4179">
                  <c:v>2998.3088099115112</c:v>
                </c:pt>
                <c:pt idx="4180">
                  <c:v>2860.6692128080144</c:v>
                </c:pt>
                <c:pt idx="4181">
                  <c:v>2713.2963302034186</c:v>
                </c:pt>
                <c:pt idx="4182">
                  <c:v>2564.1950351880419</c:v>
                </c:pt>
                <c:pt idx="4183">
                  <c:v>2435.540728951878</c:v>
                </c:pt>
                <c:pt idx="4184">
                  <c:v>2474.7410472985084</c:v>
                </c:pt>
                <c:pt idx="4185">
                  <c:v>2515.8637501656299</c:v>
                </c:pt>
                <c:pt idx="4186">
                  <c:v>2442.3225795329945</c:v>
                </c:pt>
                <c:pt idx="4187">
                  <c:v>2347.0645814024638</c:v>
                </c:pt>
                <c:pt idx="4188">
                  <c:v>2417.3945029394467</c:v>
                </c:pt>
                <c:pt idx="4189">
                  <c:v>2683.8998739958802</c:v>
                </c:pt>
                <c:pt idx="4190">
                  <c:v>3043.64097850395</c:v>
                </c:pt>
                <c:pt idx="4191">
                  <c:v>3130.2525234534719</c:v>
                </c:pt>
                <c:pt idx="4192">
                  <c:v>3071.0145121051983</c:v>
                </c:pt>
                <c:pt idx="4193">
                  <c:v>2961.723084130494</c:v>
                </c:pt>
                <c:pt idx="4194">
                  <c:v>2912.0168196367558</c:v>
                </c:pt>
                <c:pt idx="4195">
                  <c:v>2946.5576523903665</c:v>
                </c:pt>
                <c:pt idx="4196">
                  <c:v>3013.3687140326342</c:v>
                </c:pt>
                <c:pt idx="4197">
                  <c:v>3059.5477119241018</c:v>
                </c:pt>
                <c:pt idx="4198">
                  <c:v>3068.0934437697115</c:v>
                </c:pt>
                <c:pt idx="4199">
                  <c:v>3067.8480565204623</c:v>
                </c:pt>
                <c:pt idx="4200">
                  <c:v>3088.866195447546</c:v>
                </c:pt>
                <c:pt idx="4201">
                  <c:v>3138.5355611698856</c:v>
                </c:pt>
                <c:pt idx="4202">
                  <c:v>3205.4428875400736</c:v>
                </c:pt>
                <c:pt idx="4203">
                  <c:v>3239.7982160833985</c:v>
                </c:pt>
                <c:pt idx="4204">
                  <c:v>3330.2390517940617</c:v>
                </c:pt>
                <c:pt idx="4205">
                  <c:v>3560.6277950449858</c:v>
                </c:pt>
                <c:pt idx="4206">
                  <c:v>3696.1054677123238</c:v>
                </c:pt>
                <c:pt idx="4207">
                  <c:v>3718.1793171376439</c:v>
                </c:pt>
                <c:pt idx="4208">
                  <c:v>3690.9882054352438</c:v>
                </c:pt>
                <c:pt idx="4209">
                  <c:v>3782.6467914968093</c:v>
                </c:pt>
                <c:pt idx="4210">
                  <c:v>4112.8547297201285</c:v>
                </c:pt>
                <c:pt idx="4211">
                  <c:v>4482.6374649013687</c:v>
                </c:pt>
                <c:pt idx="4212">
                  <c:v>4760.9738787687293</c:v>
                </c:pt>
                <c:pt idx="4213">
                  <c:v>4975.2611859928502</c:v>
                </c:pt>
                <c:pt idx="4214">
                  <c:v>5091.4399051926594</c:v>
                </c:pt>
                <c:pt idx="4215">
                  <c:v>5168.730478230581</c:v>
                </c:pt>
                <c:pt idx="4216">
                  <c:v>5308.8771610139947</c:v>
                </c:pt>
                <c:pt idx="4217">
                  <c:v>5510.7808496878624</c:v>
                </c:pt>
                <c:pt idx="4218">
                  <c:v>5646.5532567223318</c:v>
                </c:pt>
                <c:pt idx="4219">
                  <c:v>5824.8919305239597</c:v>
                </c:pt>
                <c:pt idx="4220">
                  <c:v>5926.1369840025845</c:v>
                </c:pt>
                <c:pt idx="4221">
                  <c:v>5960.8147260876422</c:v>
                </c:pt>
                <c:pt idx="4222">
                  <c:v>5948.7709467894119</c:v>
                </c:pt>
                <c:pt idx="4223">
                  <c:v>6017.1947130584404</c:v>
                </c:pt>
                <c:pt idx="4224">
                  <c:v>6247.1633519634615</c:v>
                </c:pt>
                <c:pt idx="4225">
                  <c:v>6361.2728834342997</c:v>
                </c:pt>
                <c:pt idx="4226">
                  <c:v>6350.1033494781004</c:v>
                </c:pt>
                <c:pt idx="4227">
                  <c:v>6347.0989363884592</c:v>
                </c:pt>
                <c:pt idx="4228">
                  <c:v>6641.6094633678013</c:v>
                </c:pt>
                <c:pt idx="4229">
                  <c:v>7475.04436001064</c:v>
                </c:pt>
                <c:pt idx="4230">
                  <c:v>8160.3600462772201</c:v>
                </c:pt>
                <c:pt idx="4231">
                  <c:v>8731.2577509398398</c:v>
                </c:pt>
                <c:pt idx="4232">
                  <c:v>9004.3161821083777</c:v>
                </c:pt>
                <c:pt idx="4233">
                  <c:v>9044.2506446224179</c:v>
                </c:pt>
                <c:pt idx="4234">
                  <c:v>8986.8034030076979</c:v>
                </c:pt>
                <c:pt idx="4235">
                  <c:v>8890.6051900416587</c:v>
                </c:pt>
                <c:pt idx="4236">
                  <c:v>8857.434792069962</c:v>
                </c:pt>
                <c:pt idx="4237">
                  <c:v>8855.2562946028174</c:v>
                </c:pt>
                <c:pt idx="4238">
                  <c:v>8887.8728920316971</c:v>
                </c:pt>
                <c:pt idx="4239">
                  <c:v>8806.2512389844378</c:v>
                </c:pt>
                <c:pt idx="4240">
                  <c:v>8576.3506088931572</c:v>
                </c:pt>
                <c:pt idx="4241">
                  <c:v>8682.4121955361807</c:v>
                </c:pt>
                <c:pt idx="4242">
                  <c:v>9038.9620148945378</c:v>
                </c:pt>
                <c:pt idx="4243">
                  <c:v>9201.078500338439</c:v>
                </c:pt>
                <c:pt idx="4244">
                  <c:v>9290.6878289888373</c:v>
                </c:pt>
                <c:pt idx="4245">
                  <c:v>9308.2844096569788</c:v>
                </c:pt>
                <c:pt idx="4246">
                  <c:v>9252.2914863622227</c:v>
                </c:pt>
                <c:pt idx="4247">
                  <c:v>9166.0345297861804</c:v>
                </c:pt>
                <c:pt idx="4248">
                  <c:v>9125.2556494961373</c:v>
                </c:pt>
                <c:pt idx="4249">
                  <c:v>9237.6419258668793</c:v>
                </c:pt>
                <c:pt idx="4250">
                  <c:v>9292.9664149786786</c:v>
                </c:pt>
                <c:pt idx="4251">
                  <c:v>9167.9592389645386</c:v>
                </c:pt>
                <c:pt idx="4252">
                  <c:v>8861.4241386165595</c:v>
                </c:pt>
                <c:pt idx="4253">
                  <c:v>8449.5428060794184</c:v>
                </c:pt>
                <c:pt idx="4254">
                  <c:v>8000.9621746205403</c:v>
                </c:pt>
                <c:pt idx="4255">
                  <c:v>7562.4281097864014</c:v>
                </c:pt>
                <c:pt idx="4256">
                  <c:v>7161.9128365177803</c:v>
                </c:pt>
                <c:pt idx="4257">
                  <c:v>6967.59804760116</c:v>
                </c:pt>
                <c:pt idx="4258">
                  <c:v>7126.5397626792001</c:v>
                </c:pt>
                <c:pt idx="4259">
                  <c:v>7486.5044737343997</c:v>
                </c:pt>
                <c:pt idx="4260">
                  <c:v>7645.7512970176203</c:v>
                </c:pt>
                <c:pt idx="4261">
                  <c:v>7422.9260296530019</c:v>
                </c:pt>
                <c:pt idx="4262">
                  <c:v>7088.747867632319</c:v>
                </c:pt>
                <c:pt idx="4263">
                  <c:v>6670.7854539822592</c:v>
                </c:pt>
                <c:pt idx="4264">
                  <c:v>6438.6729649279814</c:v>
                </c:pt>
                <c:pt idx="4265">
                  <c:v>6334.2628394814619</c:v>
                </c:pt>
                <c:pt idx="4266">
                  <c:v>6301.5253363165202</c:v>
                </c:pt>
                <c:pt idx="4267">
                  <c:v>6220.1961019157416</c:v>
                </c:pt>
                <c:pt idx="4268">
                  <c:v>6064.9246469188192</c:v>
                </c:pt>
                <c:pt idx="4269">
                  <c:v>5868.9433366691219</c:v>
                </c:pt>
                <c:pt idx="4270">
                  <c:v>5713.3275023454898</c:v>
                </c:pt>
                <c:pt idx="4271">
                  <c:v>5603.5549048229341</c:v>
                </c:pt>
                <c:pt idx="4272">
                  <c:v>5493.6636357209054</c:v>
                </c:pt>
                <c:pt idx="4273">
                  <c:v>5358.9403982527274</c:v>
                </c:pt>
                <c:pt idx="4274">
                  <c:v>5166.7769486071575</c:v>
                </c:pt>
                <c:pt idx="4275">
                  <c:v>4907.6138067145139</c:v>
                </c:pt>
                <c:pt idx="4276">
                  <c:v>4599.7021902208498</c:v>
                </c:pt>
                <c:pt idx="4277">
                  <c:v>4270.4862387956409</c:v>
                </c:pt>
                <c:pt idx="4278">
                  <c:v>3933.1685791662953</c:v>
                </c:pt>
                <c:pt idx="4279">
                  <c:v>3610.1467030896843</c:v>
                </c:pt>
                <c:pt idx="4280">
                  <c:v>3310.2700142840586</c:v>
                </c:pt>
                <c:pt idx="4281">
                  <c:v>3041.6537192537521</c:v>
                </c:pt>
                <c:pt idx="4282">
                  <c:v>2794.7769858060292</c:v>
                </c:pt>
                <c:pt idx="4283">
                  <c:v>2558.4532643259236</c:v>
                </c:pt>
                <c:pt idx="4284">
                  <c:v>2332.6977041782079</c:v>
                </c:pt>
                <c:pt idx="4285">
                  <c:v>2125.486103144658</c:v>
                </c:pt>
                <c:pt idx="4286">
                  <c:v>1935.172473471252</c:v>
                </c:pt>
                <c:pt idx="4287">
                  <c:v>1758.3675396162</c:v>
                </c:pt>
                <c:pt idx="4288">
                  <c:v>1594.128151918944</c:v>
                </c:pt>
                <c:pt idx="4289">
                  <c:v>1442.8916191556038</c:v>
                </c:pt>
                <c:pt idx="4290">
                  <c:v>1304.6797284575516</c:v>
                </c:pt>
                <c:pt idx="4291">
                  <c:v>1178.8963661022301</c:v>
                </c:pt>
                <c:pt idx="4292">
                  <c:v>1065.2369867018342</c:v>
                </c:pt>
                <c:pt idx="4293">
                  <c:v>964.47900991029007</c:v>
                </c:pt>
                <c:pt idx="4294">
                  <c:v>882.20990525790603</c:v>
                </c:pt>
                <c:pt idx="4295">
                  <c:v>812.727982956804</c:v>
                </c:pt>
                <c:pt idx="4296">
                  <c:v>764.97028075120795</c:v>
                </c:pt>
                <c:pt idx="4297">
                  <c:v>724.49268836375393</c:v>
                </c:pt>
                <c:pt idx="4298">
                  <c:v>676.95060747441585</c:v>
                </c:pt>
                <c:pt idx="4299">
                  <c:v>620.80374251125818</c:v>
                </c:pt>
                <c:pt idx="4300">
                  <c:v>561.60703969956421</c:v>
                </c:pt>
                <c:pt idx="4301">
                  <c:v>504.727564159797</c:v>
                </c:pt>
                <c:pt idx="4302">
                  <c:v>452.81358874031332</c:v>
                </c:pt>
                <c:pt idx="4303">
                  <c:v>406.35460027672383</c:v>
                </c:pt>
                <c:pt idx="4304">
                  <c:v>364.89667143965818</c:v>
                </c:pt>
                <c:pt idx="4305">
                  <c:v>327.81048096138056</c:v>
                </c:pt>
                <c:pt idx="4306">
                  <c:v>294.56421708524999</c:v>
                </c:pt>
                <c:pt idx="4307">
                  <c:v>264.74271239535477</c:v>
                </c:pt>
                <c:pt idx="4308">
                  <c:v>238.00320414677697</c:v>
                </c:pt>
                <c:pt idx="4309">
                  <c:v>214.03792403553362</c:v>
                </c:pt>
                <c:pt idx="4310">
                  <c:v>192.5630260412178</c:v>
                </c:pt>
                <c:pt idx="4311">
                  <c:v>173.32031157556682</c:v>
                </c:pt>
                <c:pt idx="4312">
                  <c:v>156.0763728629868</c:v>
                </c:pt>
                <c:pt idx="4313">
                  <c:v>140.61859819557597</c:v>
                </c:pt>
                <c:pt idx="4314">
                  <c:v>126.75749946335222</c:v>
                </c:pt>
                <c:pt idx="4315">
                  <c:v>114.32500925972639</c:v>
                </c:pt>
                <c:pt idx="4316">
                  <c:v>103.17471143781118</c:v>
                </c:pt>
                <c:pt idx="4317">
                  <c:v>93.958968376124375</c:v>
                </c:pt>
                <c:pt idx="4318">
                  <c:v>85.404638919177614</c:v>
                </c:pt>
                <c:pt idx="4319">
                  <c:v>77.244968220697217</c:v>
                </c:pt>
                <c:pt idx="4320">
                  <c:v>69.700787394197391</c:v>
                </c:pt>
                <c:pt idx="4321">
                  <c:v>62.914436504824195</c:v>
                </c:pt>
                <c:pt idx="4322">
                  <c:v>56.883267973961566</c:v>
                </c:pt>
                <c:pt idx="4323">
                  <c:v>51.538158220480454</c:v>
                </c:pt>
                <c:pt idx="4324">
                  <c:v>46.79847178842931</c:v>
                </c:pt>
                <c:pt idx="4325">
                  <c:v>42.590448092106598</c:v>
                </c:pt>
                <c:pt idx="4326">
                  <c:v>38.84765999112863</c:v>
                </c:pt>
                <c:pt idx="4327">
                  <c:v>35.511013971638931</c:v>
                </c:pt>
                <c:pt idx="4328">
                  <c:v>32.529167052721377</c:v>
                </c:pt>
                <c:pt idx="4329">
                  <c:v>29.85862776145326</c:v>
                </c:pt>
                <c:pt idx="4330">
                  <c:v>27.462220440156596</c:v>
                </c:pt>
                <c:pt idx="4331">
                  <c:v>25.307378886961683</c:v>
                </c:pt>
                <c:pt idx="4332">
                  <c:v>23.364543032044494</c:v>
                </c:pt>
                <c:pt idx="4333">
                  <c:v>21.60834975713129</c:v>
                </c:pt>
                <c:pt idx="4334">
                  <c:v>20.018808367208766</c:v>
                </c:pt>
                <c:pt idx="4335">
                  <c:v>18.579654637577818</c:v>
                </c:pt>
                <c:pt idx="4336">
                  <c:v>17.275356404882935</c:v>
                </c:pt>
                <c:pt idx="4337">
                  <c:v>16.092779874114232</c:v>
                </c:pt>
                <c:pt idx="4338">
                  <c:v>15.021881049377161</c:v>
                </c:pt>
                <c:pt idx="4339">
                  <c:v>14.054211109473179</c:v>
                </c:pt>
                <c:pt idx="4340">
                  <c:v>13.178988867672961</c:v>
                </c:pt>
                <c:pt idx="4341">
                  <c:v>12.384794180586361</c:v>
                </c:pt>
                <c:pt idx="4342">
                  <c:v>11.664447902887682</c:v>
                </c:pt>
                <c:pt idx="4343">
                  <c:v>11.015532697337283</c:v>
                </c:pt>
                <c:pt idx="4344">
                  <c:v>10.43959725961686</c:v>
                </c:pt>
                <c:pt idx="4345">
                  <c:v>9.9376877036180407</c:v>
                </c:pt>
                <c:pt idx="4346">
                  <c:v>9.5050787630907561</c:v>
                </c:pt>
                <c:pt idx="4347">
                  <c:v>9.1323013439507381</c:v>
                </c:pt>
                <c:pt idx="4348">
                  <c:v>8.8101227686805377</c:v>
                </c:pt>
                <c:pt idx="4349">
                  <c:v>8.5316565668504403</c:v>
                </c:pt>
                <c:pt idx="4350">
                  <c:v>8.290695098298178</c:v>
                </c:pt>
                <c:pt idx="4351">
                  <c:v>8.0807742892323606</c:v>
                </c:pt>
                <c:pt idx="4352">
                  <c:v>7.8959153651735976</c:v>
                </c:pt>
                <c:pt idx="4353">
                  <c:v>7.7332825160206191</c:v>
                </c:pt>
                <c:pt idx="4354">
                  <c:v>7.7472549006861584</c:v>
                </c:pt>
                <c:pt idx="4355">
                  <c:v>7.8852763564619988</c:v>
                </c:pt>
                <c:pt idx="4356">
                  <c:v>7.9621855266722967</c:v>
                </c:pt>
                <c:pt idx="4357">
                  <c:v>7.9093023065078398</c:v>
                </c:pt>
                <c:pt idx="4358">
                  <c:v>7.8395840886571797</c:v>
                </c:pt>
                <c:pt idx="4359">
                  <c:v>7.9654866892918204</c:v>
                </c:pt>
                <c:pt idx="4360">
                  <c:v>8.3675778518041817</c:v>
                </c:pt>
                <c:pt idx="4361">
                  <c:v>9.0977756863257575</c:v>
                </c:pt>
                <c:pt idx="4362">
                  <c:v>13.569982992661801</c:v>
                </c:pt>
                <c:pt idx="4363">
                  <c:v>26.112128712235563</c:v>
                </c:pt>
                <c:pt idx="4364">
                  <c:v>43.139504565594592</c:v>
                </c:pt>
                <c:pt idx="4365">
                  <c:v>57.826352420683612</c:v>
                </c:pt>
                <c:pt idx="4366">
                  <c:v>70.588225539677396</c:v>
                </c:pt>
                <c:pt idx="4367">
                  <c:v>84.566565669816626</c:v>
                </c:pt>
                <c:pt idx="4368">
                  <c:v>98.699697265466384</c:v>
                </c:pt>
                <c:pt idx="4369">
                  <c:v>113.21640146616721</c:v>
                </c:pt>
                <c:pt idx="4370">
                  <c:v>129.33209887882924</c:v>
                </c:pt>
                <c:pt idx="4371">
                  <c:v>146.9848799308254</c:v>
                </c:pt>
                <c:pt idx="4372">
                  <c:v>163.77241918629062</c:v>
                </c:pt>
                <c:pt idx="4373">
                  <c:v>177.74009432906155</c:v>
                </c:pt>
                <c:pt idx="4374">
                  <c:v>186.96506439503278</c:v>
                </c:pt>
                <c:pt idx="4375">
                  <c:v>190.27264338762367</c:v>
                </c:pt>
                <c:pt idx="4376">
                  <c:v>187.61280535652878</c:v>
                </c:pt>
                <c:pt idx="4377">
                  <c:v>179.88851745630123</c:v>
                </c:pt>
                <c:pt idx="4378">
                  <c:v>168.57556776112915</c:v>
                </c:pt>
                <c:pt idx="4379">
                  <c:v>155.27195363060397</c:v>
                </c:pt>
                <c:pt idx="4380">
                  <c:v>141.33669193292582</c:v>
                </c:pt>
                <c:pt idx="4381">
                  <c:v>127.71970000542598</c:v>
                </c:pt>
                <c:pt idx="4382">
                  <c:v>114.96439643272561</c:v>
                </c:pt>
                <c:pt idx="4383">
                  <c:v>103.31286807206456</c:v>
                </c:pt>
                <c:pt idx="4384">
                  <c:v>92.819085323195409</c:v>
                </c:pt>
                <c:pt idx="4385">
                  <c:v>83.433146532976181</c:v>
                </c:pt>
                <c:pt idx="4386">
                  <c:v>75.060130432888784</c:v>
                </c:pt>
                <c:pt idx="4387">
                  <c:v>67.593735718193969</c:v>
                </c:pt>
                <c:pt idx="4388">
                  <c:v>60.932819384338806</c:v>
                </c:pt>
                <c:pt idx="4389">
                  <c:v>54.988153192439228</c:v>
                </c:pt>
                <c:pt idx="4390">
                  <c:v>49.682153634786907</c:v>
                </c:pt>
                <c:pt idx="4391">
                  <c:v>44.9449747812616</c:v>
                </c:pt>
                <c:pt idx="4392">
                  <c:v>40.713965979401948</c:v>
                </c:pt>
                <c:pt idx="4393">
                  <c:v>36.933969774279532</c:v>
                </c:pt>
                <c:pt idx="4394">
                  <c:v>33.558473628930479</c:v>
                </c:pt>
                <c:pt idx="4395">
                  <c:v>30.544644011720635</c:v>
                </c:pt>
                <c:pt idx="4396">
                  <c:v>27.850767471440399</c:v>
                </c:pt>
                <c:pt idx="4397">
                  <c:v>25.440525348914214</c:v>
                </c:pt>
                <c:pt idx="4398">
                  <c:v>23.290507662513956</c:v>
                </c:pt>
                <c:pt idx="4399">
                  <c:v>21.398813658450543</c:v>
                </c:pt>
                <c:pt idx="4400">
                  <c:v>19.893492111397798</c:v>
                </c:pt>
                <c:pt idx="4401">
                  <c:v>18.910634209243796</c:v>
                </c:pt>
                <c:pt idx="4402">
                  <c:v>19.921729193935914</c:v>
                </c:pt>
                <c:pt idx="4403">
                  <c:v>23.652692523897962</c:v>
                </c:pt>
                <c:pt idx="4404">
                  <c:v>28.834177041558362</c:v>
                </c:pt>
                <c:pt idx="4405">
                  <c:v>33.300869309323602</c:v>
                </c:pt>
                <c:pt idx="4406">
                  <c:v>35.696481984957181</c:v>
                </c:pt>
                <c:pt idx="4407">
                  <c:v>35.902314191645701</c:v>
                </c:pt>
                <c:pt idx="4408">
                  <c:v>34.522985184146577</c:v>
                </c:pt>
                <c:pt idx="4409">
                  <c:v>32.290883411877779</c:v>
                </c:pt>
                <c:pt idx="4410">
                  <c:v>29.760321639518391</c:v>
                </c:pt>
                <c:pt idx="4411">
                  <c:v>27.253249582752353</c:v>
                </c:pt>
                <c:pt idx="4412">
                  <c:v>24.917071629102303</c:v>
                </c:pt>
                <c:pt idx="4413">
                  <c:v>22.800486501447779</c:v>
                </c:pt>
                <c:pt idx="4414">
                  <c:v>20.908740403116596</c:v>
                </c:pt>
                <c:pt idx="4415">
                  <c:v>19.232892900496918</c:v>
                </c:pt>
                <c:pt idx="4416">
                  <c:v>17.763596717943834</c:v>
                </c:pt>
                <c:pt idx="4417">
                  <c:v>16.486328172232675</c:v>
                </c:pt>
                <c:pt idx="4418">
                  <c:v>15.369854589073681</c:v>
                </c:pt>
                <c:pt idx="4419">
                  <c:v>14.383788043319459</c:v>
                </c:pt>
                <c:pt idx="4420">
                  <c:v>13.504179490306678</c:v>
                </c:pt>
                <c:pt idx="4421">
                  <c:v>12.713694500002681</c:v>
                </c:pt>
                <c:pt idx="4422">
                  <c:v>11.999694454960144</c:v>
                </c:pt>
                <c:pt idx="4423">
                  <c:v>11.355061876296963</c:v>
                </c:pt>
                <c:pt idx="4424">
                  <c:v>10.770486978726543</c:v>
                </c:pt>
                <c:pt idx="4425">
                  <c:v>10.266215905051798</c:v>
                </c:pt>
                <c:pt idx="4426">
                  <c:v>9.8994429515238025</c:v>
                </c:pt>
                <c:pt idx="4427">
                  <c:v>9.680604611080021</c:v>
                </c:pt>
                <c:pt idx="4428">
                  <c:v>9.5473164764779774</c:v>
                </c:pt>
                <c:pt idx="4429">
                  <c:v>9.4163008743153025</c:v>
                </c:pt>
                <c:pt idx="4430">
                  <c:v>9.2402175786300589</c:v>
                </c:pt>
                <c:pt idx="4431">
                  <c:v>9.0144863094926411</c:v>
                </c:pt>
                <c:pt idx="4432">
                  <c:v>8.7579063686578191</c:v>
                </c:pt>
                <c:pt idx="4433">
                  <c:v>8.4931039840445379</c:v>
                </c:pt>
                <c:pt idx="4434">
                  <c:v>8.2374395419719004</c:v>
                </c:pt>
                <c:pt idx="4435">
                  <c:v>7.9997096554072211</c:v>
                </c:pt>
                <c:pt idx="4436">
                  <c:v>7.7833002797680795</c:v>
                </c:pt>
                <c:pt idx="4437">
                  <c:v>7.5931426140867604</c:v>
                </c:pt>
                <c:pt idx="4438">
                  <c:v>7.7243093875170601</c:v>
                </c:pt>
                <c:pt idx="4439">
                  <c:v>9.1849244793543576</c:v>
                </c:pt>
                <c:pt idx="4440">
                  <c:v>13.746641436473157</c:v>
                </c:pt>
                <c:pt idx="4441">
                  <c:v>21.412768829307119</c:v>
                </c:pt>
                <c:pt idx="4442">
                  <c:v>30.960968627826237</c:v>
                </c:pt>
                <c:pt idx="4443">
                  <c:v>44.109963304344717</c:v>
                </c:pt>
                <c:pt idx="4444">
                  <c:v>67.596413731874392</c:v>
                </c:pt>
                <c:pt idx="4445">
                  <c:v>105.49132294148639</c:v>
                </c:pt>
                <c:pt idx="4446">
                  <c:v>166.37051655050041</c:v>
                </c:pt>
                <c:pt idx="4447">
                  <c:v>251.55552084748743</c:v>
                </c:pt>
                <c:pt idx="4448">
                  <c:v>404.08775571629326</c:v>
                </c:pt>
                <c:pt idx="4449">
                  <c:v>504.73118015727528</c:v>
                </c:pt>
                <c:pt idx="4450">
                  <c:v>609.02097438215401</c:v>
                </c:pt>
                <c:pt idx="4451">
                  <c:v>719.93853212665806</c:v>
                </c:pt>
                <c:pt idx="4452">
                  <c:v>816.49559575843807</c:v>
                </c:pt>
                <c:pt idx="4453">
                  <c:v>849.67870104989424</c:v>
                </c:pt>
                <c:pt idx="4454">
                  <c:v>840.08005771259388</c:v>
                </c:pt>
                <c:pt idx="4455">
                  <c:v>824.78675980215007</c:v>
                </c:pt>
                <c:pt idx="4456">
                  <c:v>794.81826641644193</c:v>
                </c:pt>
                <c:pt idx="4457">
                  <c:v>744.47613811430392</c:v>
                </c:pt>
                <c:pt idx="4458">
                  <c:v>682.24600602003602</c:v>
                </c:pt>
                <c:pt idx="4459">
                  <c:v>622.728205026762</c:v>
                </c:pt>
                <c:pt idx="4460">
                  <c:v>571.65660478789732</c:v>
                </c:pt>
                <c:pt idx="4461">
                  <c:v>527.48231102711281</c:v>
                </c:pt>
                <c:pt idx="4462">
                  <c:v>507.77140795329461</c:v>
                </c:pt>
                <c:pt idx="4463">
                  <c:v>529.1851092682316</c:v>
                </c:pt>
                <c:pt idx="4464">
                  <c:v>586.18605688920354</c:v>
                </c:pt>
                <c:pt idx="4465">
                  <c:v>676.43806332766803</c:v>
                </c:pt>
                <c:pt idx="4466">
                  <c:v>794.3365029902759</c:v>
                </c:pt>
                <c:pt idx="4467">
                  <c:v>937.23105074129398</c:v>
                </c:pt>
                <c:pt idx="4468">
                  <c:v>1087.9011735592201</c:v>
                </c:pt>
                <c:pt idx="4469">
                  <c:v>1211.369149700304</c:v>
                </c:pt>
                <c:pt idx="4470">
                  <c:v>1284.569686246344</c:v>
                </c:pt>
                <c:pt idx="4471">
                  <c:v>1335.3167915721001</c:v>
                </c:pt>
                <c:pt idx="4472">
                  <c:v>1397.6548664048698</c:v>
                </c:pt>
                <c:pt idx="4473">
                  <c:v>1461.276252146838</c:v>
                </c:pt>
                <c:pt idx="4474">
                  <c:v>1502.951199770466</c:v>
                </c:pt>
                <c:pt idx="4475">
                  <c:v>1512.2644642155296</c:v>
                </c:pt>
                <c:pt idx="4476">
                  <c:v>1493.3742996253916</c:v>
                </c:pt>
                <c:pt idx="4477">
                  <c:v>1453.502518541226</c:v>
                </c:pt>
                <c:pt idx="4478">
                  <c:v>1399.6530503119018</c:v>
                </c:pt>
                <c:pt idx="4479">
                  <c:v>1344.5889130487819</c:v>
                </c:pt>
                <c:pt idx="4480">
                  <c:v>1306.836503815638</c:v>
                </c:pt>
                <c:pt idx="4481">
                  <c:v>1314.3199480596777</c:v>
                </c:pt>
                <c:pt idx="4482">
                  <c:v>1363.040850671304</c:v>
                </c:pt>
                <c:pt idx="4483">
                  <c:v>1438.419493416246</c:v>
                </c:pt>
                <c:pt idx="4484">
                  <c:v>1534.0597182876659</c:v>
                </c:pt>
                <c:pt idx="4485">
                  <c:v>1619.8963181829058</c:v>
                </c:pt>
                <c:pt idx="4486">
                  <c:v>1670.2184101009079</c:v>
                </c:pt>
                <c:pt idx="4487">
                  <c:v>1710.3044687408099</c:v>
                </c:pt>
                <c:pt idx="4488">
                  <c:v>1783.8363251960459</c:v>
                </c:pt>
                <c:pt idx="4489">
                  <c:v>1870.4407503068519</c:v>
                </c:pt>
                <c:pt idx="4490">
                  <c:v>2084.4688805108935</c:v>
                </c:pt>
                <c:pt idx="4491">
                  <c:v>2521.3927644262258</c:v>
                </c:pt>
                <c:pt idx="4492">
                  <c:v>2950.1526472097039</c:v>
                </c:pt>
                <c:pt idx="4493">
                  <c:v>3430.9719208097285</c:v>
                </c:pt>
                <c:pt idx="4494">
                  <c:v>3867.6407292611098</c:v>
                </c:pt>
                <c:pt idx="4495">
                  <c:v>4309.6639267431492</c:v>
                </c:pt>
                <c:pt idx="4496">
                  <c:v>4856.5089859154805</c:v>
                </c:pt>
                <c:pt idx="4497">
                  <c:v>5369.528737280225</c:v>
                </c:pt>
                <c:pt idx="4498">
                  <c:v>5766.3884998039503</c:v>
                </c:pt>
                <c:pt idx="4499">
                  <c:v>5942.7228120628743</c:v>
                </c:pt>
                <c:pt idx="4500">
                  <c:v>5938.1023994016668</c:v>
                </c:pt>
                <c:pt idx="4501">
                  <c:v>5779.5414476109845</c:v>
                </c:pt>
                <c:pt idx="4502">
                  <c:v>5471.186743198944</c:v>
                </c:pt>
                <c:pt idx="4503">
                  <c:v>5052.9186415483791</c:v>
                </c:pt>
                <c:pt idx="4504">
                  <c:v>4573.1101719280687</c:v>
                </c:pt>
                <c:pt idx="4505">
                  <c:v>4081.9259110008843</c:v>
                </c:pt>
                <c:pt idx="4506">
                  <c:v>3627.5626800011514</c:v>
                </c:pt>
                <c:pt idx="4507">
                  <c:v>3237.7198423159257</c:v>
                </c:pt>
                <c:pt idx="4508">
                  <c:v>2917.8216068717766</c:v>
                </c:pt>
                <c:pt idx="4509">
                  <c:v>2674.735511159196</c:v>
                </c:pt>
                <c:pt idx="4510">
                  <c:v>2472.8704743143521</c:v>
                </c:pt>
                <c:pt idx="4511">
                  <c:v>2313.1621437883859</c:v>
                </c:pt>
                <c:pt idx="4512">
                  <c:v>2216.0898972389941</c:v>
                </c:pt>
                <c:pt idx="4513">
                  <c:v>2197.6300838467141</c:v>
                </c:pt>
                <c:pt idx="4514">
                  <c:v>2227.3166988164944</c:v>
                </c:pt>
                <c:pt idx="4515">
                  <c:v>2236.1281660303684</c:v>
                </c:pt>
                <c:pt idx="4516">
                  <c:v>2190.3336987008101</c:v>
                </c:pt>
                <c:pt idx="4517">
                  <c:v>2093.4081659143199</c:v>
                </c:pt>
                <c:pt idx="4518">
                  <c:v>1963.8799875787258</c:v>
                </c:pt>
                <c:pt idx="4519">
                  <c:v>1823.4073285444017</c:v>
                </c:pt>
                <c:pt idx="4520">
                  <c:v>1686.7421696277061</c:v>
                </c:pt>
                <c:pt idx="4521">
                  <c:v>1569.8396556763321</c:v>
                </c:pt>
                <c:pt idx="4522">
                  <c:v>1457.3756595668642</c:v>
                </c:pt>
                <c:pt idx="4523">
                  <c:v>1341.3335105081098</c:v>
                </c:pt>
                <c:pt idx="4524">
                  <c:v>1238.2931440862278</c:v>
                </c:pt>
                <c:pt idx="4525">
                  <c:v>1156.8473301552358</c:v>
                </c:pt>
                <c:pt idx="4526">
                  <c:v>1084.1536286985777</c:v>
                </c:pt>
                <c:pt idx="4527">
                  <c:v>1007.2653890747639</c:v>
                </c:pt>
                <c:pt idx="4528">
                  <c:v>926.6492900597699</c:v>
                </c:pt>
                <c:pt idx="4529">
                  <c:v>845.79838326626418</c:v>
                </c:pt>
                <c:pt idx="4530">
                  <c:v>773.16102799231192</c:v>
                </c:pt>
                <c:pt idx="4531">
                  <c:v>707.33818478707201</c:v>
                </c:pt>
                <c:pt idx="4532">
                  <c:v>646.90280156025608</c:v>
                </c:pt>
                <c:pt idx="4533">
                  <c:v>594.03389595981844</c:v>
                </c:pt>
                <c:pt idx="4534">
                  <c:v>551.97896501674973</c:v>
                </c:pt>
                <c:pt idx="4535">
                  <c:v>515.49491767886241</c:v>
                </c:pt>
                <c:pt idx="4536">
                  <c:v>482.64381412632002</c:v>
                </c:pt>
                <c:pt idx="4537">
                  <c:v>450.73773978490425</c:v>
                </c:pt>
                <c:pt idx="4538">
                  <c:v>421.49162762663212</c:v>
                </c:pt>
                <c:pt idx="4539">
                  <c:v>401.10987456103021</c:v>
                </c:pt>
                <c:pt idx="4540">
                  <c:v>386.65335578625292</c:v>
                </c:pt>
                <c:pt idx="4541">
                  <c:v>378.59984630503976</c:v>
                </c:pt>
                <c:pt idx="4542">
                  <c:v>381.6908913623742</c:v>
                </c:pt>
                <c:pt idx="4543">
                  <c:v>386.66003287595879</c:v>
                </c:pt>
                <c:pt idx="4544">
                  <c:v>387.06934120056297</c:v>
                </c:pt>
                <c:pt idx="4545">
                  <c:v>379.45193330797616</c:v>
                </c:pt>
                <c:pt idx="4546">
                  <c:v>361.2197240716506</c:v>
                </c:pt>
                <c:pt idx="4547">
                  <c:v>335.92888821959332</c:v>
                </c:pt>
                <c:pt idx="4548">
                  <c:v>313.89042935680141</c:v>
                </c:pt>
                <c:pt idx="4549">
                  <c:v>298.70727297348299</c:v>
                </c:pt>
                <c:pt idx="4550">
                  <c:v>289.73124346151445</c:v>
                </c:pt>
                <c:pt idx="4551">
                  <c:v>282.15873031714261</c:v>
                </c:pt>
                <c:pt idx="4552">
                  <c:v>271.53033085307027</c:v>
                </c:pt>
                <c:pt idx="4553">
                  <c:v>256.22566360093077</c:v>
                </c:pt>
                <c:pt idx="4554">
                  <c:v>236.97326788144858</c:v>
                </c:pt>
                <c:pt idx="4555">
                  <c:v>215.59933934836741</c:v>
                </c:pt>
                <c:pt idx="4556">
                  <c:v>194.09487563246518</c:v>
                </c:pt>
                <c:pt idx="4557">
                  <c:v>174.09191116185835</c:v>
                </c:pt>
                <c:pt idx="4558">
                  <c:v>158.61226040282401</c:v>
                </c:pt>
                <c:pt idx="4559">
                  <c:v>156.75960872154596</c:v>
                </c:pt>
                <c:pt idx="4560">
                  <c:v>185.2518294217146</c:v>
                </c:pt>
                <c:pt idx="4561">
                  <c:v>251.5623689065128</c:v>
                </c:pt>
                <c:pt idx="4562">
                  <c:v>345.39182074935309</c:v>
                </c:pt>
                <c:pt idx="4563">
                  <c:v>516.42583305207359</c:v>
                </c:pt>
                <c:pt idx="4564">
                  <c:v>802.97625016087795</c:v>
                </c:pt>
                <c:pt idx="4565">
                  <c:v>1172.4299908855319</c:v>
                </c:pt>
                <c:pt idx="4566">
                  <c:v>1542.596832106716</c:v>
                </c:pt>
                <c:pt idx="4567">
                  <c:v>1925.08937575092</c:v>
                </c:pt>
                <c:pt idx="4568">
                  <c:v>2481.1254450433316</c:v>
                </c:pt>
                <c:pt idx="4569">
                  <c:v>3354.604927678176</c:v>
                </c:pt>
                <c:pt idx="4570">
                  <c:v>4316.1979962774249</c:v>
                </c:pt>
                <c:pt idx="4571">
                  <c:v>5088.2980041902274</c:v>
                </c:pt>
                <c:pt idx="4572">
                  <c:v>5501.0589191221861</c:v>
                </c:pt>
                <c:pt idx="4573">
                  <c:v>5558.1537016658231</c:v>
                </c:pt>
                <c:pt idx="4574">
                  <c:v>5480.1862304473261</c:v>
                </c:pt>
                <c:pt idx="4575">
                  <c:v>5420.9834908197936</c:v>
                </c:pt>
                <c:pt idx="4576">
                  <c:v>5447.6972058005886</c:v>
                </c:pt>
                <c:pt idx="4577">
                  <c:v>5525.8881188917503</c:v>
                </c:pt>
                <c:pt idx="4578">
                  <c:v>5616.7643809413348</c:v>
                </c:pt>
                <c:pt idx="4579">
                  <c:v>5723.2240944657196</c:v>
                </c:pt>
                <c:pt idx="4580">
                  <c:v>5876.128360747115</c:v>
                </c:pt>
                <c:pt idx="4581">
                  <c:v>6068.3148556650603</c:v>
                </c:pt>
                <c:pt idx="4582">
                  <c:v>6333.4927537704598</c:v>
                </c:pt>
                <c:pt idx="4583">
                  <c:v>6676.4299883716194</c:v>
                </c:pt>
                <c:pt idx="4584">
                  <c:v>7078.1238004642801</c:v>
                </c:pt>
                <c:pt idx="4585">
                  <c:v>7514.4953650997404</c:v>
                </c:pt>
                <c:pt idx="4586">
                  <c:v>8062.8555424647602</c:v>
                </c:pt>
                <c:pt idx="4587">
                  <c:v>8584.1423963601592</c:v>
                </c:pt>
                <c:pt idx="4588">
                  <c:v>8957.9337985927814</c:v>
                </c:pt>
                <c:pt idx="4589">
                  <c:v>9182.5958494772385</c:v>
                </c:pt>
                <c:pt idx="4590">
                  <c:v>9373.9327333312795</c:v>
                </c:pt>
                <c:pt idx="4591">
                  <c:v>9809.6794968222621</c:v>
                </c:pt>
                <c:pt idx="4592">
                  <c:v>10545.335529918841</c:v>
                </c:pt>
                <c:pt idx="4593">
                  <c:v>11083.82488959882</c:v>
                </c:pt>
                <c:pt idx="4594">
                  <c:v>11354.869699365179</c:v>
                </c:pt>
                <c:pt idx="4595">
                  <c:v>11329.513141678799</c:v>
                </c:pt>
                <c:pt idx="4596">
                  <c:v>11022.595874209137</c:v>
                </c:pt>
                <c:pt idx="4597">
                  <c:v>10706.530401791701</c:v>
                </c:pt>
                <c:pt idx="4598">
                  <c:v>10469.212659035762</c:v>
                </c:pt>
                <c:pt idx="4599">
                  <c:v>10243.909822459556</c:v>
                </c:pt>
                <c:pt idx="4600">
                  <c:v>10015.552323950938</c:v>
                </c:pt>
                <c:pt idx="4601">
                  <c:v>9910.2552014601588</c:v>
                </c:pt>
                <c:pt idx="4602">
                  <c:v>9982.4650705907352</c:v>
                </c:pt>
                <c:pt idx="4603">
                  <c:v>10136.031867517202</c:v>
                </c:pt>
                <c:pt idx="4604">
                  <c:v>10420.039836532618</c:v>
                </c:pt>
                <c:pt idx="4605">
                  <c:v>11060.394858289139</c:v>
                </c:pt>
                <c:pt idx="4606">
                  <c:v>11917.553735039583</c:v>
                </c:pt>
                <c:pt idx="4607">
                  <c:v>12418.110474897419</c:v>
                </c:pt>
                <c:pt idx="4608">
                  <c:v>12564.895136191561</c:v>
                </c:pt>
                <c:pt idx="4609">
                  <c:v>12366.77296307406</c:v>
                </c:pt>
                <c:pt idx="4610">
                  <c:v>12108.222325306502</c:v>
                </c:pt>
                <c:pt idx="4611">
                  <c:v>11954.311780722659</c:v>
                </c:pt>
                <c:pt idx="4612">
                  <c:v>11755.571646263161</c:v>
                </c:pt>
                <c:pt idx="4613">
                  <c:v>11570.246672748479</c:v>
                </c:pt>
                <c:pt idx="4614">
                  <c:v>11381.15721403548</c:v>
                </c:pt>
                <c:pt idx="4615">
                  <c:v>11307.027298511164</c:v>
                </c:pt>
                <c:pt idx="4616">
                  <c:v>11136.194399885822</c:v>
                </c:pt>
                <c:pt idx="4617">
                  <c:v>10951.491544812661</c:v>
                </c:pt>
                <c:pt idx="4618">
                  <c:v>10857.823034075336</c:v>
                </c:pt>
                <c:pt idx="4619">
                  <c:v>10821.631068724921</c:v>
                </c:pt>
                <c:pt idx="4620">
                  <c:v>10807.848633938514</c:v>
                </c:pt>
                <c:pt idx="4621">
                  <c:v>11054.951052341583</c:v>
                </c:pt>
                <c:pt idx="4622">
                  <c:v>11197.322527442942</c:v>
                </c:pt>
                <c:pt idx="4623">
                  <c:v>11116.356176878135</c:v>
                </c:pt>
                <c:pt idx="4624">
                  <c:v>10872.891513286138</c:v>
                </c:pt>
                <c:pt idx="4625">
                  <c:v>10554.27968736894</c:v>
                </c:pt>
                <c:pt idx="4626">
                  <c:v>10225.686828157799</c:v>
                </c:pt>
                <c:pt idx="4627">
                  <c:v>9830.7431859212993</c:v>
                </c:pt>
                <c:pt idx="4628">
                  <c:v>9397.0062312007176</c:v>
                </c:pt>
                <c:pt idx="4629">
                  <c:v>8910.0763507910979</c:v>
                </c:pt>
                <c:pt idx="4630">
                  <c:v>8352.2370136475984</c:v>
                </c:pt>
                <c:pt idx="4631">
                  <c:v>7761.2390975155795</c:v>
                </c:pt>
                <c:pt idx="4632">
                  <c:v>7175.3306882402394</c:v>
                </c:pt>
                <c:pt idx="4633">
                  <c:v>6620.8614261991215</c:v>
                </c:pt>
                <c:pt idx="4634">
                  <c:v>6109.1485381873808</c:v>
                </c:pt>
                <c:pt idx="4635">
                  <c:v>5640.5478347260014</c:v>
                </c:pt>
                <c:pt idx="4636">
                  <c:v>5213.7550602496731</c:v>
                </c:pt>
                <c:pt idx="4637">
                  <c:v>4840.2912253082759</c:v>
                </c:pt>
                <c:pt idx="4638">
                  <c:v>4533.7755398918825</c:v>
                </c:pt>
                <c:pt idx="4639">
                  <c:v>4338.7112176129322</c:v>
                </c:pt>
                <c:pt idx="4640">
                  <c:v>4206.0625584149529</c:v>
                </c:pt>
                <c:pt idx="4641">
                  <c:v>4075.536361987206</c:v>
                </c:pt>
                <c:pt idx="4642">
                  <c:v>3914.1369592341175</c:v>
                </c:pt>
                <c:pt idx="4643">
                  <c:v>3700.088150406978</c:v>
                </c:pt>
                <c:pt idx="4644">
                  <c:v>3436.6672012596173</c:v>
                </c:pt>
                <c:pt idx="4645">
                  <c:v>3152.7687892044055</c:v>
                </c:pt>
                <c:pt idx="4646">
                  <c:v>2874.6098603355358</c:v>
                </c:pt>
                <c:pt idx="4647">
                  <c:v>2615.1919666278177</c:v>
                </c:pt>
                <c:pt idx="4648">
                  <c:v>2379.6940236253977</c:v>
                </c:pt>
                <c:pt idx="4649">
                  <c:v>2169.5823675706201</c:v>
                </c:pt>
                <c:pt idx="4650">
                  <c:v>1984.9967414419561</c:v>
                </c:pt>
                <c:pt idx="4651">
                  <c:v>1822.562768717874</c:v>
                </c:pt>
                <c:pt idx="4652">
                  <c:v>1681.439621633346</c:v>
                </c:pt>
                <c:pt idx="4653">
                  <c:v>1562.6392467455637</c:v>
                </c:pt>
                <c:pt idx="4654">
                  <c:v>1458.6639784214217</c:v>
                </c:pt>
                <c:pt idx="4655">
                  <c:v>1360.0860991015802</c:v>
                </c:pt>
                <c:pt idx="4656">
                  <c:v>1260.916939754934</c:v>
                </c:pt>
                <c:pt idx="4657">
                  <c:v>1160.9253758758921</c:v>
                </c:pt>
                <c:pt idx="4658">
                  <c:v>1063.3687530601321</c:v>
                </c:pt>
                <c:pt idx="4659">
                  <c:v>970.88957509641</c:v>
                </c:pt>
                <c:pt idx="4660">
                  <c:v>886.67413253037023</c:v>
                </c:pt>
                <c:pt idx="4661">
                  <c:v>833.93322675114598</c:v>
                </c:pt>
                <c:pt idx="4662">
                  <c:v>793.66104983594971</c:v>
                </c:pt>
                <c:pt idx="4663">
                  <c:v>759.07947079485609</c:v>
                </c:pt>
                <c:pt idx="4664">
                  <c:v>724.73877518316601</c:v>
                </c:pt>
                <c:pt idx="4665">
                  <c:v>682.66750425017403</c:v>
                </c:pt>
                <c:pt idx="4666">
                  <c:v>631.60515360133809</c:v>
                </c:pt>
                <c:pt idx="4667">
                  <c:v>576.17350358164572</c:v>
                </c:pt>
                <c:pt idx="4668">
                  <c:v>523.34910460458946</c:v>
                </c:pt>
                <c:pt idx="4669">
                  <c:v>476.38230371536076</c:v>
                </c:pt>
                <c:pt idx="4670">
                  <c:v>437.20182100046526</c:v>
                </c:pt>
                <c:pt idx="4671">
                  <c:v>408.9286365974483</c:v>
                </c:pt>
                <c:pt idx="4672">
                  <c:v>389.17724484069532</c:v>
                </c:pt>
                <c:pt idx="4673">
                  <c:v>371.69912897907653</c:v>
                </c:pt>
                <c:pt idx="4674">
                  <c:v>351.70741084712103</c:v>
                </c:pt>
                <c:pt idx="4675">
                  <c:v>327.94851493551226</c:v>
                </c:pt>
                <c:pt idx="4676">
                  <c:v>301.6067799526906</c:v>
                </c:pt>
                <c:pt idx="4677">
                  <c:v>274.5591754668983</c:v>
                </c:pt>
                <c:pt idx="4678">
                  <c:v>248.341970087004</c:v>
                </c:pt>
                <c:pt idx="4679">
                  <c:v>223.87248041617201</c:v>
                </c:pt>
                <c:pt idx="4680">
                  <c:v>201.53922772158478</c:v>
                </c:pt>
                <c:pt idx="4681">
                  <c:v>181.38229967405701</c:v>
                </c:pt>
                <c:pt idx="4682">
                  <c:v>163.26463524628318</c:v>
                </c:pt>
                <c:pt idx="4683">
                  <c:v>146.98689785840705</c:v>
                </c:pt>
                <c:pt idx="4684">
                  <c:v>132.35651378790601</c:v>
                </c:pt>
                <c:pt idx="4685">
                  <c:v>119.2071826302666</c:v>
                </c:pt>
                <c:pt idx="4686">
                  <c:v>107.396713585488</c:v>
                </c:pt>
                <c:pt idx="4687">
                  <c:v>96.797342472217224</c:v>
                </c:pt>
                <c:pt idx="4688">
                  <c:v>87.291108704338825</c:v>
                </c:pt>
                <c:pt idx="4689">
                  <c:v>78.768051773865579</c:v>
                </c:pt>
                <c:pt idx="4690">
                  <c:v>71.128338862270169</c:v>
                </c:pt>
                <c:pt idx="4691">
                  <c:v>64.282411176653355</c:v>
                </c:pt>
                <c:pt idx="4692">
                  <c:v>58.151909330416373</c:v>
                </c:pt>
                <c:pt idx="4693">
                  <c:v>52.666532024276165</c:v>
                </c:pt>
                <c:pt idx="4694">
                  <c:v>47.763686562234113</c:v>
                </c:pt>
                <c:pt idx="4695">
                  <c:v>43.388924188359532</c:v>
                </c:pt>
                <c:pt idx="4696">
                  <c:v>39.490479379449354</c:v>
                </c:pt>
                <c:pt idx="4697">
                  <c:v>36.019022432095497</c:v>
                </c:pt>
                <c:pt idx="4698">
                  <c:v>32.927234824492494</c:v>
                </c:pt>
                <c:pt idx="4699">
                  <c:v>30.166595498084281</c:v>
                </c:pt>
                <c:pt idx="4700">
                  <c:v>27.686516405866257</c:v>
                </c:pt>
                <c:pt idx="4701">
                  <c:v>25.438051595368137</c:v>
                </c:pt>
                <c:pt idx="4702">
                  <c:v>23.390366274515095</c:v>
                </c:pt>
                <c:pt idx="4703">
                  <c:v>21.533039818452302</c:v>
                </c:pt>
                <c:pt idx="4704">
                  <c:v>19.865102984263252</c:v>
                </c:pt>
                <c:pt idx="4705">
                  <c:v>18.385408573902353</c:v>
                </c:pt>
                <c:pt idx="4706">
                  <c:v>17.084704391737134</c:v>
                </c:pt>
                <c:pt idx="4707">
                  <c:v>15.945024610921202</c:v>
                </c:pt>
                <c:pt idx="4708">
                  <c:v>14.943861688635957</c:v>
                </c:pt>
                <c:pt idx="4709">
                  <c:v>14.056942038798182</c:v>
                </c:pt>
                <c:pt idx="4710">
                  <c:v>13.262033222520779</c:v>
                </c:pt>
                <c:pt idx="4711">
                  <c:v>12.541322134615797</c:v>
                </c:pt>
                <c:pt idx="4712">
                  <c:v>11.884210676074558</c:v>
                </c:pt>
                <c:pt idx="4713">
                  <c:v>11.28730855518744</c:v>
                </c:pt>
                <c:pt idx="4714">
                  <c:v>10.7499835444272</c:v>
                </c:pt>
                <c:pt idx="4715">
                  <c:v>10.269716072400602</c:v>
                </c:pt>
                <c:pt idx="4716">
                  <c:v>9.8418132328064392</c:v>
                </c:pt>
                <c:pt idx="4717">
                  <c:v>9.4585573140117596</c:v>
                </c:pt>
                <c:pt idx="4718">
                  <c:v>9.1132197357117573</c:v>
                </c:pt>
                <c:pt idx="4719">
                  <c:v>8.7994413263489424</c:v>
                </c:pt>
                <c:pt idx="4720">
                  <c:v>8.5112883904339185</c:v>
                </c:pt>
                <c:pt idx="4721">
                  <c:v>8.2452751761690575</c:v>
                </c:pt>
                <c:pt idx="4722">
                  <c:v>7.9995474666461988</c:v>
                </c:pt>
                <c:pt idx="4723">
                  <c:v>7.7731134504197996</c:v>
                </c:pt>
                <c:pt idx="4724">
                  <c:v>7.5665614232926801</c:v>
                </c:pt>
                <c:pt idx="4725">
                  <c:v>7.3801272419938195</c:v>
                </c:pt>
                <c:pt idx="4726">
                  <c:v>7.2115927974416412</c:v>
                </c:pt>
                <c:pt idx="4727">
                  <c:v>7.0564007429093394</c:v>
                </c:pt>
                <c:pt idx="4728">
                  <c:v>6.9100751659758002</c:v>
                </c:pt>
                <c:pt idx="4729">
                  <c:v>6.7696804639776609</c:v>
                </c:pt>
                <c:pt idx="4730">
                  <c:v>6.6352353060122988</c:v>
                </c:pt>
                <c:pt idx="4731">
                  <c:v>6.5079824303375382</c:v>
                </c:pt>
                <c:pt idx="4732">
                  <c:v>6.3880067414384989</c:v>
                </c:pt>
                <c:pt idx="4733">
                  <c:v>6.2741868847826403</c:v>
                </c:pt>
                <c:pt idx="4734">
                  <c:v>6.166630124466419</c:v>
                </c:pt>
                <c:pt idx="4735">
                  <c:v>6.0676914157137007</c:v>
                </c:pt>
                <c:pt idx="4736">
                  <c:v>5.9788373021194801</c:v>
                </c:pt>
                <c:pt idx="4737">
                  <c:v>5.8981007086908956</c:v>
                </c:pt>
                <c:pt idx="4738">
                  <c:v>5.8216883188552551</c:v>
                </c:pt>
                <c:pt idx="4739">
                  <c:v>5.7480921578524438</c:v>
                </c:pt>
                <c:pt idx="4740">
                  <c:v>5.6797974078097155</c:v>
                </c:pt>
                <c:pt idx="4741">
                  <c:v>5.620179785359225</c:v>
                </c:pt>
                <c:pt idx="4742">
                  <c:v>5.5725951265253926</c:v>
                </c:pt>
                <c:pt idx="4743">
                  <c:v>5.5391537449000028</c:v>
                </c:pt>
                <c:pt idx="4744">
                  <c:v>5.5195024058851025</c:v>
                </c:pt>
                <c:pt idx="4745">
                  <c:v>5.5103970959164563</c:v>
                </c:pt>
                <c:pt idx="4746">
                  <c:v>5.5085743746948115</c:v>
                </c:pt>
                <c:pt idx="4747">
                  <c:v>5.513552548578418</c:v>
                </c:pt>
                <c:pt idx="4748">
                  <c:v>5.5273768079694694</c:v>
                </c:pt>
                <c:pt idx="4749">
                  <c:v>5.5468343101094346</c:v>
                </c:pt>
                <c:pt idx="4750">
                  <c:v>5.5579308715705897</c:v>
                </c:pt>
                <c:pt idx="4751">
                  <c:v>5.5557508306386829</c:v>
                </c:pt>
                <c:pt idx="4752">
                  <c:v>5.6288459021111992</c:v>
                </c:pt>
                <c:pt idx="4753">
                  <c:v>8.1550324080192009</c:v>
                </c:pt>
                <c:pt idx="4754">
                  <c:v>16.044606758843699</c:v>
                </c:pt>
                <c:pt idx="4755">
                  <c:v>39.734983376211723</c:v>
                </c:pt>
                <c:pt idx="4756">
                  <c:v>74.605762770763178</c:v>
                </c:pt>
                <c:pt idx="4757">
                  <c:v>106.24620899698198</c:v>
                </c:pt>
                <c:pt idx="4758">
                  <c:v>124.4232939640368</c:v>
                </c:pt>
                <c:pt idx="4759">
                  <c:v>127.82380136556299</c:v>
                </c:pt>
                <c:pt idx="4760">
                  <c:v>120.78910259663218</c:v>
                </c:pt>
                <c:pt idx="4761">
                  <c:v>108.7405806760512</c:v>
                </c:pt>
                <c:pt idx="4762">
                  <c:v>95.658393873193177</c:v>
                </c:pt>
                <c:pt idx="4763">
                  <c:v>83.621359274110191</c:v>
                </c:pt>
                <c:pt idx="4764">
                  <c:v>73.327187109299388</c:v>
                </c:pt>
                <c:pt idx="4765">
                  <c:v>64.75212529354198</c:v>
                </c:pt>
                <c:pt idx="4766">
                  <c:v>57.616148906220729</c:v>
                </c:pt>
                <c:pt idx="4767">
                  <c:v>51.612317736423122</c:v>
                </c:pt>
                <c:pt idx="4768">
                  <c:v>46.487481354072948</c:v>
                </c:pt>
                <c:pt idx="4769">
                  <c:v>42.095483932689064</c:v>
                </c:pt>
                <c:pt idx="4770">
                  <c:v>38.41540730937767</c:v>
                </c:pt>
                <c:pt idx="4771">
                  <c:v>35.654000547255116</c:v>
                </c:pt>
                <c:pt idx="4772">
                  <c:v>39.317458065580247</c:v>
                </c:pt>
                <c:pt idx="4773">
                  <c:v>83.840844047910025</c:v>
                </c:pt>
                <c:pt idx="4774">
                  <c:v>185.23103968863063</c:v>
                </c:pt>
                <c:pt idx="4775">
                  <c:v>315.85188701551209</c:v>
                </c:pt>
                <c:pt idx="4776">
                  <c:v>455.30685833909229</c:v>
                </c:pt>
                <c:pt idx="4777">
                  <c:v>567.58219521829983</c:v>
                </c:pt>
                <c:pt idx="4778">
                  <c:v>629.08077332489415</c:v>
                </c:pt>
                <c:pt idx="4779">
                  <c:v>640.11970872753</c:v>
                </c:pt>
                <c:pt idx="4780">
                  <c:v>616.89901880608795</c:v>
                </c:pt>
                <c:pt idx="4781">
                  <c:v>576.48331750187174</c:v>
                </c:pt>
                <c:pt idx="4782">
                  <c:v>529.53747089008789</c:v>
                </c:pt>
                <c:pt idx="4783">
                  <c:v>481.26675334771795</c:v>
                </c:pt>
                <c:pt idx="4784">
                  <c:v>434.28622738565821</c:v>
                </c:pt>
                <c:pt idx="4785">
                  <c:v>391.12173124600554</c:v>
                </c:pt>
                <c:pt idx="4786">
                  <c:v>365.87027107843443</c:v>
                </c:pt>
                <c:pt idx="4787">
                  <c:v>357.97822399674959</c:v>
                </c:pt>
                <c:pt idx="4788">
                  <c:v>360.10920468745746</c:v>
                </c:pt>
                <c:pt idx="4789">
                  <c:v>369.19237024867783</c:v>
                </c:pt>
                <c:pt idx="4790">
                  <c:v>393.78585851492818</c:v>
                </c:pt>
                <c:pt idx="4791">
                  <c:v>437.10029426694302</c:v>
                </c:pt>
                <c:pt idx="4792">
                  <c:v>515.80841102166175</c:v>
                </c:pt>
                <c:pt idx="4793">
                  <c:v>713.63093862408618</c:v>
                </c:pt>
                <c:pt idx="4794">
                  <c:v>1011.3524474583239</c:v>
                </c:pt>
                <c:pt idx="4795">
                  <c:v>1284.4826655172919</c:v>
                </c:pt>
                <c:pt idx="4796">
                  <c:v>1431.4556837542984</c:v>
                </c:pt>
                <c:pt idx="4797">
                  <c:v>1440.189023963814</c:v>
                </c:pt>
                <c:pt idx="4798">
                  <c:v>1354.6983743911858</c:v>
                </c:pt>
                <c:pt idx="4799">
                  <c:v>1229.1415566207422</c:v>
                </c:pt>
                <c:pt idx="4800">
                  <c:v>1101.1134591702539</c:v>
                </c:pt>
                <c:pt idx="4801">
                  <c:v>989.68171920026407</c:v>
                </c:pt>
                <c:pt idx="4802">
                  <c:v>905.85402563409593</c:v>
                </c:pt>
                <c:pt idx="4803">
                  <c:v>860.64821988817198</c:v>
                </c:pt>
                <c:pt idx="4804">
                  <c:v>853.42233061741194</c:v>
                </c:pt>
                <c:pt idx="4805">
                  <c:v>877.46876781887397</c:v>
                </c:pt>
                <c:pt idx="4806">
                  <c:v>906.48287056275001</c:v>
                </c:pt>
                <c:pt idx="4807">
                  <c:v>914.11420646558997</c:v>
                </c:pt>
                <c:pt idx="4808">
                  <c:v>903.23986189629602</c:v>
                </c:pt>
                <c:pt idx="4809">
                  <c:v>909.69153842595006</c:v>
                </c:pt>
                <c:pt idx="4810">
                  <c:v>975.12049228211993</c:v>
                </c:pt>
                <c:pt idx="4811">
                  <c:v>1106.1155152155</c:v>
                </c:pt>
                <c:pt idx="4812">
                  <c:v>1274.8560144362159</c:v>
                </c:pt>
                <c:pt idx="4813">
                  <c:v>1436.4983434553699</c:v>
                </c:pt>
                <c:pt idx="4814">
                  <c:v>1544.1034020654297</c:v>
                </c:pt>
                <c:pt idx="4815">
                  <c:v>1589.2577805620281</c:v>
                </c:pt>
                <c:pt idx="4816">
                  <c:v>1603.1625841523519</c:v>
                </c:pt>
                <c:pt idx="4817">
                  <c:v>1610.754638286252</c:v>
                </c:pt>
                <c:pt idx="4818">
                  <c:v>1607.9937434001722</c:v>
                </c:pt>
                <c:pt idx="4819">
                  <c:v>1582.6668369690658</c:v>
                </c:pt>
                <c:pt idx="4820">
                  <c:v>1530.0691764198116</c:v>
                </c:pt>
                <c:pt idx="4821">
                  <c:v>1456.1490371113016</c:v>
                </c:pt>
                <c:pt idx="4822">
                  <c:v>1374.1322409610798</c:v>
                </c:pt>
                <c:pt idx="4823">
                  <c:v>1297.8841124738155</c:v>
                </c:pt>
                <c:pt idx="4824">
                  <c:v>1242.6803287504015</c:v>
                </c:pt>
                <c:pt idx="4825">
                  <c:v>1217.7994427911799</c:v>
                </c:pt>
                <c:pt idx="4826">
                  <c:v>1243.2654575226002</c:v>
                </c:pt>
                <c:pt idx="4827">
                  <c:v>1332.2768176869722</c:v>
                </c:pt>
                <c:pt idx="4828">
                  <c:v>1449.7185378097922</c:v>
                </c:pt>
                <c:pt idx="4829">
                  <c:v>1530.5108904263341</c:v>
                </c:pt>
                <c:pt idx="4830">
                  <c:v>1542.5730655048317</c:v>
                </c:pt>
                <c:pt idx="4831">
                  <c:v>1502.7598691993819</c:v>
                </c:pt>
                <c:pt idx="4832">
                  <c:v>1445.4520589737922</c:v>
                </c:pt>
                <c:pt idx="4833">
                  <c:v>1382.7107626929719</c:v>
                </c:pt>
                <c:pt idx="4834">
                  <c:v>1304.3292825767642</c:v>
                </c:pt>
                <c:pt idx="4835">
                  <c:v>1208.9193188305137</c:v>
                </c:pt>
                <c:pt idx="4836">
                  <c:v>1102.54025239152</c:v>
                </c:pt>
                <c:pt idx="4837">
                  <c:v>997.67203086142194</c:v>
                </c:pt>
                <c:pt idx="4838">
                  <c:v>897.1062585631621</c:v>
                </c:pt>
                <c:pt idx="4839">
                  <c:v>806.38925483992796</c:v>
                </c:pt>
                <c:pt idx="4840">
                  <c:v>739.58964831285004</c:v>
                </c:pt>
                <c:pt idx="4841">
                  <c:v>729.49889252602816</c:v>
                </c:pt>
                <c:pt idx="4842">
                  <c:v>807.22367105771411</c:v>
                </c:pt>
                <c:pt idx="4843">
                  <c:v>974.60834474350804</c:v>
                </c:pt>
                <c:pt idx="4844">
                  <c:v>1179.3498878526059</c:v>
                </c:pt>
                <c:pt idx="4845">
                  <c:v>1366.523177907342</c:v>
                </c:pt>
                <c:pt idx="4846">
                  <c:v>1491.6566080688699</c:v>
                </c:pt>
                <c:pt idx="4847">
                  <c:v>1552.7922517649281</c:v>
                </c:pt>
                <c:pt idx="4848">
                  <c:v>1570.9898256976021</c:v>
                </c:pt>
                <c:pt idx="4849">
                  <c:v>1579.5276494529901</c:v>
                </c:pt>
                <c:pt idx="4850">
                  <c:v>1610.7442692398097</c:v>
                </c:pt>
                <c:pt idx="4851">
                  <c:v>1653.5206834719902</c:v>
                </c:pt>
                <c:pt idx="4852">
                  <c:v>1668.978165337146</c:v>
                </c:pt>
                <c:pt idx="4853">
                  <c:v>1631.7847135750799</c:v>
                </c:pt>
                <c:pt idx="4854">
                  <c:v>1543.5770687327342</c:v>
                </c:pt>
                <c:pt idx="4855">
                  <c:v>1422.4199055816002</c:v>
                </c:pt>
                <c:pt idx="4856">
                  <c:v>1288.712188796268</c:v>
                </c:pt>
                <c:pt idx="4857">
                  <c:v>1156.7656119429721</c:v>
                </c:pt>
                <c:pt idx="4858">
                  <c:v>1033.8942680966577</c:v>
                </c:pt>
                <c:pt idx="4859">
                  <c:v>923.55469442725189</c:v>
                </c:pt>
                <c:pt idx="4860">
                  <c:v>826.32992860432194</c:v>
                </c:pt>
                <c:pt idx="4861">
                  <c:v>742.92501018180587</c:v>
                </c:pt>
                <c:pt idx="4862">
                  <c:v>674.37223050046191</c:v>
                </c:pt>
                <c:pt idx="4863">
                  <c:v>620.29276323498607</c:v>
                </c:pt>
                <c:pt idx="4864">
                  <c:v>589.09889689868453</c:v>
                </c:pt>
                <c:pt idx="4865">
                  <c:v>599.7147026308586</c:v>
                </c:pt>
                <c:pt idx="4866">
                  <c:v>637.60781785798792</c:v>
                </c:pt>
                <c:pt idx="4867">
                  <c:v>669.77378964315017</c:v>
                </c:pt>
                <c:pt idx="4868">
                  <c:v>677.12880147219016</c:v>
                </c:pt>
                <c:pt idx="4869">
                  <c:v>667.26661376408981</c:v>
                </c:pt>
                <c:pt idx="4870">
                  <c:v>658.90335022071008</c:v>
                </c:pt>
                <c:pt idx="4871">
                  <c:v>681.7519140149459</c:v>
                </c:pt>
                <c:pt idx="4872">
                  <c:v>727.47132503923808</c:v>
                </c:pt>
                <c:pt idx="4873">
                  <c:v>762.17460337773014</c:v>
                </c:pt>
                <c:pt idx="4874">
                  <c:v>762.18509370318611</c:v>
                </c:pt>
                <c:pt idx="4875">
                  <c:v>726.71091253338602</c:v>
                </c:pt>
                <c:pt idx="4876">
                  <c:v>671.70267408402606</c:v>
                </c:pt>
                <c:pt idx="4877">
                  <c:v>614.28116899406996</c:v>
                </c:pt>
                <c:pt idx="4878">
                  <c:v>565.30825512199908</c:v>
                </c:pt>
                <c:pt idx="4879">
                  <c:v>534.55335072219123</c:v>
                </c:pt>
                <c:pt idx="4880">
                  <c:v>534.18710773511702</c:v>
                </c:pt>
                <c:pt idx="4881">
                  <c:v>587.30628482075372</c:v>
                </c:pt>
                <c:pt idx="4882">
                  <c:v>672.99062087701202</c:v>
                </c:pt>
                <c:pt idx="4883">
                  <c:v>758.73806053885221</c:v>
                </c:pt>
                <c:pt idx="4884">
                  <c:v>820.09545271060801</c:v>
                </c:pt>
                <c:pt idx="4885">
                  <c:v>859.14642590089193</c:v>
                </c:pt>
                <c:pt idx="4886">
                  <c:v>861.45846747025792</c:v>
                </c:pt>
                <c:pt idx="4887">
                  <c:v>820.36558370155797</c:v>
                </c:pt>
                <c:pt idx="4888">
                  <c:v>772.59169348758007</c:v>
                </c:pt>
                <c:pt idx="4889">
                  <c:v>807.04408442792396</c:v>
                </c:pt>
                <c:pt idx="4890">
                  <c:v>931.16628519916173</c:v>
                </c:pt>
                <c:pt idx="4891">
                  <c:v>1049.589165317748</c:v>
                </c:pt>
                <c:pt idx="4892">
                  <c:v>1135.7472323071199</c:v>
                </c:pt>
                <c:pt idx="4893">
                  <c:v>1144.3477219007821</c:v>
                </c:pt>
                <c:pt idx="4894">
                  <c:v>1122.2039077132561</c:v>
                </c:pt>
                <c:pt idx="4895">
                  <c:v>1081.8100227324717</c:v>
                </c:pt>
                <c:pt idx="4896">
                  <c:v>1040.822454006114</c:v>
                </c:pt>
                <c:pt idx="4897">
                  <c:v>986.59912816090196</c:v>
                </c:pt>
                <c:pt idx="4898">
                  <c:v>911.72520136270202</c:v>
                </c:pt>
                <c:pt idx="4899">
                  <c:v>840.41322504212997</c:v>
                </c:pt>
                <c:pt idx="4900">
                  <c:v>783.13120618480787</c:v>
                </c:pt>
                <c:pt idx="4901">
                  <c:v>741.26662305029993</c:v>
                </c:pt>
                <c:pt idx="4902">
                  <c:v>708.44276393021983</c:v>
                </c:pt>
                <c:pt idx="4903">
                  <c:v>676.63079546254801</c:v>
                </c:pt>
                <c:pt idx="4904">
                  <c:v>639.18152395618813</c:v>
                </c:pt>
                <c:pt idx="4905">
                  <c:v>592.55800116769262</c:v>
                </c:pt>
                <c:pt idx="4906">
                  <c:v>537.12077236665016</c:v>
                </c:pt>
                <c:pt idx="4907">
                  <c:v>478.38939685642379</c:v>
                </c:pt>
                <c:pt idx="4908">
                  <c:v>424.84447047896049</c:v>
                </c:pt>
                <c:pt idx="4909">
                  <c:v>382.38576594892788</c:v>
                </c:pt>
                <c:pt idx="4910">
                  <c:v>355.53411232160033</c:v>
                </c:pt>
                <c:pt idx="4911">
                  <c:v>334.40717603824555</c:v>
                </c:pt>
                <c:pt idx="4912">
                  <c:v>311.0603127984167</c:v>
                </c:pt>
                <c:pt idx="4913">
                  <c:v>286.42269530895118</c:v>
                </c:pt>
                <c:pt idx="4914">
                  <c:v>262.519913459463</c:v>
                </c:pt>
                <c:pt idx="4915">
                  <c:v>240.17067566261994</c:v>
                </c:pt>
                <c:pt idx="4916">
                  <c:v>219.42688537991941</c:v>
                </c:pt>
                <c:pt idx="4917">
                  <c:v>200.25887413420014</c:v>
                </c:pt>
                <c:pt idx="4918">
                  <c:v>186.60136750783383</c:v>
                </c:pt>
                <c:pt idx="4919">
                  <c:v>181.01431664394238</c:v>
                </c:pt>
                <c:pt idx="4920">
                  <c:v>178.20780263873579</c:v>
                </c:pt>
                <c:pt idx="4921">
                  <c:v>175.00642163818381</c:v>
                </c:pt>
                <c:pt idx="4922">
                  <c:v>171.45952625710859</c:v>
                </c:pt>
                <c:pt idx="4923">
                  <c:v>167.9982699181104</c:v>
                </c:pt>
                <c:pt idx="4924">
                  <c:v>166.09055661190797</c:v>
                </c:pt>
                <c:pt idx="4925">
                  <c:v>170.20229961338279</c:v>
                </c:pt>
                <c:pt idx="4926">
                  <c:v>190.26630393772862</c:v>
                </c:pt>
                <c:pt idx="4927">
                  <c:v>291.6071010159198</c:v>
                </c:pt>
                <c:pt idx="4928">
                  <c:v>423.24872034108949</c:v>
                </c:pt>
                <c:pt idx="4929">
                  <c:v>531.91713264461578</c:v>
                </c:pt>
                <c:pt idx="4930">
                  <c:v>620.62568508042591</c:v>
                </c:pt>
                <c:pt idx="4931">
                  <c:v>751.30621342601387</c:v>
                </c:pt>
                <c:pt idx="4932">
                  <c:v>862.41153712336188</c:v>
                </c:pt>
                <c:pt idx="4933">
                  <c:v>942.83697254412607</c:v>
                </c:pt>
                <c:pt idx="4934">
                  <c:v>1005.202652051328</c:v>
                </c:pt>
                <c:pt idx="4935">
                  <c:v>1079.3278297367281</c:v>
                </c:pt>
                <c:pt idx="4936">
                  <c:v>1215.6624286819497</c:v>
                </c:pt>
                <c:pt idx="4937">
                  <c:v>1470.6915604419301</c:v>
                </c:pt>
                <c:pt idx="4938">
                  <c:v>1862.5579341658558</c:v>
                </c:pt>
                <c:pt idx="4939">
                  <c:v>2320.4932637146617</c:v>
                </c:pt>
                <c:pt idx="4940">
                  <c:v>2744.5112468164148</c:v>
                </c:pt>
                <c:pt idx="4941">
                  <c:v>3075.7293147502687</c:v>
                </c:pt>
                <c:pt idx="4942">
                  <c:v>3313.249910226546</c:v>
                </c:pt>
                <c:pt idx="4943">
                  <c:v>3487.3129823690042</c:v>
                </c:pt>
                <c:pt idx="4944">
                  <c:v>3638.187614604486</c:v>
                </c:pt>
                <c:pt idx="4945">
                  <c:v>3826.3408404269567</c:v>
                </c:pt>
                <c:pt idx="4946">
                  <c:v>4080.3982078518602</c:v>
                </c:pt>
                <c:pt idx="4947">
                  <c:v>4484.2685994750309</c:v>
                </c:pt>
                <c:pt idx="4948">
                  <c:v>5027.5895801063216</c:v>
                </c:pt>
                <c:pt idx="4949">
                  <c:v>5581.9644213574447</c:v>
                </c:pt>
                <c:pt idx="4950">
                  <c:v>6024.1110654524418</c:v>
                </c:pt>
                <c:pt idx="4951">
                  <c:v>6288.5247975983393</c:v>
                </c:pt>
                <c:pt idx="4952">
                  <c:v>6495.6970366266605</c:v>
                </c:pt>
                <c:pt idx="4953">
                  <c:v>6699.8142388988408</c:v>
                </c:pt>
                <c:pt idx="4954">
                  <c:v>6893.6653927567204</c:v>
                </c:pt>
                <c:pt idx="4955">
                  <c:v>7060.8376499329797</c:v>
                </c:pt>
                <c:pt idx="4956">
                  <c:v>7222.7429014228201</c:v>
                </c:pt>
                <c:pt idx="4957">
                  <c:v>7448.2512342184209</c:v>
                </c:pt>
                <c:pt idx="4958">
                  <c:v>7837.9925685648614</c:v>
                </c:pt>
                <c:pt idx="4959">
                  <c:v>8315.1047399285981</c:v>
                </c:pt>
                <c:pt idx="4960">
                  <c:v>8821.2482236237774</c:v>
                </c:pt>
                <c:pt idx="4961">
                  <c:v>9005.868350352057</c:v>
                </c:pt>
                <c:pt idx="4962">
                  <c:v>8980.9252350417573</c:v>
                </c:pt>
                <c:pt idx="4963">
                  <c:v>8804.6360450562024</c:v>
                </c:pt>
                <c:pt idx="4964">
                  <c:v>8474.0568676881558</c:v>
                </c:pt>
                <c:pt idx="4965">
                  <c:v>8115.4364304125993</c:v>
                </c:pt>
                <c:pt idx="4966">
                  <c:v>7920.23555642868</c:v>
                </c:pt>
                <c:pt idx="4967">
                  <c:v>7896.3126313376415</c:v>
                </c:pt>
                <c:pt idx="4968">
                  <c:v>8055.0005615533219</c:v>
                </c:pt>
                <c:pt idx="4969">
                  <c:v>8229.5365675597222</c:v>
                </c:pt>
                <c:pt idx="4970">
                  <c:v>8175.3546532004393</c:v>
                </c:pt>
                <c:pt idx="4971">
                  <c:v>7855.1694672273607</c:v>
                </c:pt>
                <c:pt idx="4972">
                  <c:v>7509.0374609408382</c:v>
                </c:pt>
                <c:pt idx="4973">
                  <c:v>7405.0179856375198</c:v>
                </c:pt>
                <c:pt idx="4974">
                  <c:v>7523.8034358124205</c:v>
                </c:pt>
                <c:pt idx="4975">
                  <c:v>7940.0930482886997</c:v>
                </c:pt>
                <c:pt idx="4976">
                  <c:v>8378.2190769757199</c:v>
                </c:pt>
                <c:pt idx="4977">
                  <c:v>8674.2714021041411</c:v>
                </c:pt>
                <c:pt idx="4978">
                  <c:v>8963.4890639279383</c:v>
                </c:pt>
                <c:pt idx="4979">
                  <c:v>9234.1518280185592</c:v>
                </c:pt>
                <c:pt idx="4980">
                  <c:v>9350.6776911481174</c:v>
                </c:pt>
                <c:pt idx="4981">
                  <c:v>9256.551731643056</c:v>
                </c:pt>
                <c:pt idx="4982">
                  <c:v>9159.5668708670382</c:v>
                </c:pt>
                <c:pt idx="4983">
                  <c:v>9024.1213846638548</c:v>
                </c:pt>
                <c:pt idx="4984">
                  <c:v>8827.5201549639551</c:v>
                </c:pt>
                <c:pt idx="4985">
                  <c:v>8462.3239549010977</c:v>
                </c:pt>
                <c:pt idx="4986">
                  <c:v>7990.5049353186005</c:v>
                </c:pt>
                <c:pt idx="4987">
                  <c:v>7484.3570653285788</c:v>
                </c:pt>
                <c:pt idx="4988">
                  <c:v>7011.5011154446793</c:v>
                </c:pt>
                <c:pt idx="4989">
                  <c:v>6576.6080649916803</c:v>
                </c:pt>
                <c:pt idx="4990">
                  <c:v>6168.8556853848604</c:v>
                </c:pt>
                <c:pt idx="4991">
                  <c:v>5781.5440569293878</c:v>
                </c:pt>
                <c:pt idx="4992">
                  <c:v>5400.7097838447589</c:v>
                </c:pt>
                <c:pt idx="4993">
                  <c:v>5022.0191434014914</c:v>
                </c:pt>
                <c:pt idx="4994">
                  <c:v>4663.1055867985988</c:v>
                </c:pt>
                <c:pt idx="4995">
                  <c:v>4334.8008154894142</c:v>
                </c:pt>
                <c:pt idx="4996">
                  <c:v>4051.7393530509903</c:v>
                </c:pt>
                <c:pt idx="4997">
                  <c:v>3812.6236009443787</c:v>
                </c:pt>
                <c:pt idx="4998">
                  <c:v>3611.3041361673663</c:v>
                </c:pt>
                <c:pt idx="4999">
                  <c:v>3489.3587634651658</c:v>
                </c:pt>
                <c:pt idx="5000">
                  <c:v>3410.5455293663281</c:v>
                </c:pt>
                <c:pt idx="5001">
                  <c:v>3374.770617346986</c:v>
                </c:pt>
                <c:pt idx="5002">
                  <c:v>3375.5402380455303</c:v>
                </c:pt>
                <c:pt idx="5003">
                  <c:v>3327.4186058220771</c:v>
                </c:pt>
                <c:pt idx="5004">
                  <c:v>3212.8733481224704</c:v>
                </c:pt>
                <c:pt idx="5005">
                  <c:v>3026.2799217644156</c:v>
                </c:pt>
                <c:pt idx="5006">
                  <c:v>2785.3736344479839</c:v>
                </c:pt>
                <c:pt idx="5007">
                  <c:v>2520.8063765441166</c:v>
                </c:pt>
                <c:pt idx="5008">
                  <c:v>2268.1352836905603</c:v>
                </c:pt>
                <c:pt idx="5009">
                  <c:v>2050.5760045200836</c:v>
                </c:pt>
                <c:pt idx="5010">
                  <c:v>1880.6128556615281</c:v>
                </c:pt>
                <c:pt idx="5011">
                  <c:v>1732.2045946773057</c:v>
                </c:pt>
                <c:pt idx="5012">
                  <c:v>1603.7259229036622</c:v>
                </c:pt>
                <c:pt idx="5013">
                  <c:v>1505.0648108225757</c:v>
                </c:pt>
                <c:pt idx="5014">
                  <c:v>1430.9912223982017</c:v>
                </c:pt>
                <c:pt idx="5015">
                  <c:v>1386.129716757288</c:v>
                </c:pt>
                <c:pt idx="5016">
                  <c:v>1364.6817613902242</c:v>
                </c:pt>
                <c:pt idx="5017">
                  <c:v>1354.4144768246999</c:v>
                </c:pt>
                <c:pt idx="5018">
                  <c:v>1331.8927204950178</c:v>
                </c:pt>
                <c:pt idx="5019">
                  <c:v>1289.5112667306539</c:v>
                </c:pt>
                <c:pt idx="5020">
                  <c:v>1245.4479152014501</c:v>
                </c:pt>
                <c:pt idx="5021">
                  <c:v>1199.4379249560779</c:v>
                </c:pt>
                <c:pt idx="5022">
                  <c:v>1134.2627747037602</c:v>
                </c:pt>
                <c:pt idx="5023">
                  <c:v>1047.0388134912962</c:v>
                </c:pt>
                <c:pt idx="5024">
                  <c:v>948.33007962517797</c:v>
                </c:pt>
                <c:pt idx="5025">
                  <c:v>850.03331147490587</c:v>
                </c:pt>
                <c:pt idx="5026">
                  <c:v>759.28265703167392</c:v>
                </c:pt>
                <c:pt idx="5027">
                  <c:v>679.51022696227199</c:v>
                </c:pt>
                <c:pt idx="5028">
                  <c:v>612.3824202503821</c:v>
                </c:pt>
                <c:pt idx="5029">
                  <c:v>552.87156996583678</c:v>
                </c:pt>
                <c:pt idx="5030">
                  <c:v>498.14428378731424</c:v>
                </c:pt>
                <c:pt idx="5031">
                  <c:v>447.89242576296959</c:v>
                </c:pt>
                <c:pt idx="5032">
                  <c:v>402.24663894444234</c:v>
                </c:pt>
                <c:pt idx="5033">
                  <c:v>361.09875011411157</c:v>
                </c:pt>
                <c:pt idx="5034">
                  <c:v>324.13868574480358</c:v>
                </c:pt>
                <c:pt idx="5035">
                  <c:v>290.9940846331321</c:v>
                </c:pt>
                <c:pt idx="5036">
                  <c:v>261.30141279911157</c:v>
                </c:pt>
                <c:pt idx="5037">
                  <c:v>234.71304948330419</c:v>
                </c:pt>
                <c:pt idx="5038">
                  <c:v>210.90589284756001</c:v>
                </c:pt>
                <c:pt idx="5039">
                  <c:v>189.5932362736998</c:v>
                </c:pt>
                <c:pt idx="5040">
                  <c:v>170.51752297297497</c:v>
                </c:pt>
                <c:pt idx="5041">
                  <c:v>153.43991199250797</c:v>
                </c:pt>
                <c:pt idx="5042">
                  <c:v>138.14571900989398</c:v>
                </c:pt>
                <c:pt idx="5043">
                  <c:v>124.44626126269561</c:v>
                </c:pt>
                <c:pt idx="5044">
                  <c:v>112.17098230387137</c:v>
                </c:pt>
                <c:pt idx="5045">
                  <c:v>101.16606886705318</c:v>
                </c:pt>
                <c:pt idx="5046">
                  <c:v>91.293485291273996</c:v>
                </c:pt>
                <c:pt idx="5047">
                  <c:v>82.436992958719202</c:v>
                </c:pt>
                <c:pt idx="5048">
                  <c:v>74.499332246960989</c:v>
                </c:pt>
                <c:pt idx="5049">
                  <c:v>67.39308800117638</c:v>
                </c:pt>
                <c:pt idx="5050">
                  <c:v>61.030949299968</c:v>
                </c:pt>
                <c:pt idx="5051">
                  <c:v>55.337329700518076</c:v>
                </c:pt>
                <c:pt idx="5052">
                  <c:v>50.253031342712937</c:v>
                </c:pt>
                <c:pt idx="5053">
                  <c:v>45.72411536270851</c:v>
                </c:pt>
                <c:pt idx="5054">
                  <c:v>41.693785272697376</c:v>
                </c:pt>
                <c:pt idx="5055">
                  <c:v>38.103887326139159</c:v>
                </c:pt>
                <c:pt idx="5056">
                  <c:v>34.899341813738396</c:v>
                </c:pt>
                <c:pt idx="5057">
                  <c:v>32.032451530644295</c:v>
                </c:pt>
                <c:pt idx="5058">
                  <c:v>29.463138975021476</c:v>
                </c:pt>
                <c:pt idx="5059">
                  <c:v>27.155813991688923</c:v>
                </c:pt>
                <c:pt idx="5060">
                  <c:v>25.077373219486983</c:v>
                </c:pt>
                <c:pt idx="5061">
                  <c:v>23.199875739405488</c:v>
                </c:pt>
                <c:pt idx="5062">
                  <c:v>21.500124826550394</c:v>
                </c:pt>
                <c:pt idx="5063">
                  <c:v>19.959439990321552</c:v>
                </c:pt>
                <c:pt idx="5064">
                  <c:v>18.563836270876315</c:v>
                </c:pt>
                <c:pt idx="5065">
                  <c:v>17.303310211950897</c:v>
                </c:pt>
                <c:pt idx="5066">
                  <c:v>16.170660844385637</c:v>
                </c:pt>
                <c:pt idx="5067">
                  <c:v>15.161500277734381</c:v>
                </c:pt>
                <c:pt idx="5068">
                  <c:v>14.270928471196198</c:v>
                </c:pt>
                <c:pt idx="5069">
                  <c:v>13.488435352997222</c:v>
                </c:pt>
                <c:pt idx="5070">
                  <c:v>12.797545200041577</c:v>
                </c:pt>
                <c:pt idx="5071">
                  <c:v>12.180322901082718</c:v>
                </c:pt>
                <c:pt idx="5072">
                  <c:v>11.621907084668219</c:v>
                </c:pt>
                <c:pt idx="5073">
                  <c:v>11.11326443200254</c:v>
                </c:pt>
                <c:pt idx="5074">
                  <c:v>10.648550377966139</c:v>
                </c:pt>
                <c:pt idx="5075">
                  <c:v>10.223290841069343</c:v>
                </c:pt>
                <c:pt idx="5076">
                  <c:v>9.8340551982384579</c:v>
                </c:pt>
                <c:pt idx="5077">
                  <c:v>9.4796952697153216</c:v>
                </c:pt>
                <c:pt idx="5078">
                  <c:v>9.1588581969905967</c:v>
                </c:pt>
                <c:pt idx="5079">
                  <c:v>8.8684929235836023</c:v>
                </c:pt>
                <c:pt idx="5080">
                  <c:v>8.6031104273974783</c:v>
                </c:pt>
                <c:pt idx="5081">
                  <c:v>8.3590233393499229</c:v>
                </c:pt>
                <c:pt idx="5082">
                  <c:v>8.1343312678159183</c:v>
                </c:pt>
                <c:pt idx="5083">
                  <c:v>7.9270843284946784</c:v>
                </c:pt>
                <c:pt idx="5084">
                  <c:v>7.7332540490389796</c:v>
                </c:pt>
                <c:pt idx="5085">
                  <c:v>7.5477491639654986</c:v>
                </c:pt>
                <c:pt idx="5086">
                  <c:v>7.3692900612143406</c:v>
                </c:pt>
                <c:pt idx="5087">
                  <c:v>7.20097542474696</c:v>
                </c:pt>
                <c:pt idx="5088">
                  <c:v>7.0464591940522201</c:v>
                </c:pt>
                <c:pt idx="5089">
                  <c:v>6.9075455258238598</c:v>
                </c:pt>
                <c:pt idx="5090">
                  <c:v>6.7845295605799194</c:v>
                </c:pt>
                <c:pt idx="5091">
                  <c:v>6.6763279131416402</c:v>
                </c:pt>
                <c:pt idx="5092">
                  <c:v>6.5789854392654581</c:v>
                </c:pt>
                <c:pt idx="5093">
                  <c:v>6.48756690108738</c:v>
                </c:pt>
                <c:pt idx="5094">
                  <c:v>6.3989950211999993</c:v>
                </c:pt>
                <c:pt idx="5095">
                  <c:v>6.3133788214220985</c:v>
                </c:pt>
                <c:pt idx="5096">
                  <c:v>6.2354045565731395</c:v>
                </c:pt>
                <c:pt idx="5097">
                  <c:v>6.168010334684519</c:v>
                </c:pt>
                <c:pt idx="5098">
                  <c:v>6.1108174866605989</c:v>
                </c:pt>
                <c:pt idx="5099">
                  <c:v>6.0606830058618613</c:v>
                </c:pt>
                <c:pt idx="5100">
                  <c:v>6.0143821207373991</c:v>
                </c:pt>
                <c:pt idx="5101">
                  <c:v>5.9688587891816098</c:v>
                </c:pt>
                <c:pt idx="5102">
                  <c:v>5.9212310775384891</c:v>
                </c:pt>
                <c:pt idx="5103">
                  <c:v>5.8717307154205631</c:v>
                </c:pt>
                <c:pt idx="5104">
                  <c:v>5.8235082520827053</c:v>
                </c:pt>
                <c:pt idx="5105">
                  <c:v>5.7811659430919518</c:v>
                </c:pt>
                <c:pt idx="5106">
                  <c:v>5.7650601871976166</c:v>
                </c:pt>
                <c:pt idx="5107">
                  <c:v>5.9783456329648992</c:v>
                </c:pt>
                <c:pt idx="5108">
                  <c:v>6.4675199104441203</c:v>
                </c:pt>
                <c:pt idx="5109">
                  <c:v>6.8275945146254973</c:v>
                </c:pt>
                <c:pt idx="5110">
                  <c:v>6.8648366511819567</c:v>
                </c:pt>
                <c:pt idx="5111">
                  <c:v>6.7749758286228587</c:v>
                </c:pt>
                <c:pt idx="5112">
                  <c:v>6.7479636718699796</c:v>
                </c:pt>
                <c:pt idx="5113">
                  <c:v>6.8203822156420797</c:v>
                </c:pt>
                <c:pt idx="5114">
                  <c:v>7.0349773160379581</c:v>
                </c:pt>
                <c:pt idx="5115">
                  <c:v>7.2665653825582792</c:v>
                </c:pt>
                <c:pt idx="5116">
                  <c:v>7.3643188419112775</c:v>
                </c:pt>
                <c:pt idx="5117">
                  <c:v>7.2811232969039992</c:v>
                </c:pt>
                <c:pt idx="5118">
                  <c:v>7.0931133593423397</c:v>
                </c:pt>
                <c:pt idx="5119">
                  <c:v>8.6839922388553816</c:v>
                </c:pt>
                <c:pt idx="5120">
                  <c:v>20.340512947928932</c:v>
                </c:pt>
                <c:pt idx="5121">
                  <c:v>37.615368010413597</c:v>
                </c:pt>
                <c:pt idx="5122">
                  <c:v>50.323438825726306</c:v>
                </c:pt>
                <c:pt idx="5123">
                  <c:v>53.57611686528665</c:v>
                </c:pt>
                <c:pt idx="5124">
                  <c:v>48.98772904310124</c:v>
                </c:pt>
                <c:pt idx="5125">
                  <c:v>40.699304453642192</c:v>
                </c:pt>
                <c:pt idx="5126">
                  <c:v>32.151305057182732</c:v>
                </c:pt>
                <c:pt idx="5127">
                  <c:v>25.094531496314698</c:v>
                </c:pt>
                <c:pt idx="5128">
                  <c:v>19.941574225813977</c:v>
                </c:pt>
                <c:pt idx="5129">
                  <c:v>16.427964785596803</c:v>
                </c:pt>
                <c:pt idx="5130">
                  <c:v>14.100791392025339</c:v>
                </c:pt>
                <c:pt idx="5131">
                  <c:v>12.555865311743281</c:v>
                </c:pt>
                <c:pt idx="5132">
                  <c:v>11.500382988649079</c:v>
                </c:pt>
                <c:pt idx="5133">
                  <c:v>10.7410315096311</c:v>
                </c:pt>
                <c:pt idx="5134">
                  <c:v>10.156040748590099</c:v>
                </c:pt>
                <c:pt idx="5135">
                  <c:v>9.6740128667121574</c:v>
                </c:pt>
                <c:pt idx="5136">
                  <c:v>9.2561272933977001</c:v>
                </c:pt>
                <c:pt idx="5137">
                  <c:v>8.8821529799486427</c:v>
                </c:pt>
                <c:pt idx="5138">
                  <c:v>8.5418975318671801</c:v>
                </c:pt>
                <c:pt idx="5139">
                  <c:v>8.2319159429141369</c:v>
                </c:pt>
                <c:pt idx="5140">
                  <c:v>7.9540288906696199</c:v>
                </c:pt>
                <c:pt idx="5141">
                  <c:v>7.7103470615197196</c:v>
                </c:pt>
                <c:pt idx="5142">
                  <c:v>7.4987452603154994</c:v>
                </c:pt>
                <c:pt idx="5143">
                  <c:v>7.3117407577724398</c:v>
                </c:pt>
                <c:pt idx="5144">
                  <c:v>7.1408723528529601</c:v>
                </c:pt>
                <c:pt idx="5145">
                  <c:v>6.9821006284358988</c:v>
                </c:pt>
                <c:pt idx="5146">
                  <c:v>6.8392722506181594</c:v>
                </c:pt>
                <c:pt idx="5147">
                  <c:v>6.7162139636329199</c:v>
                </c:pt>
                <c:pt idx="5148">
                  <c:v>6.6134160360548382</c:v>
                </c:pt>
                <c:pt idx="5149">
                  <c:v>6.5296628955418221</c:v>
                </c:pt>
                <c:pt idx="5150">
                  <c:v>6.463044370103999</c:v>
                </c:pt>
                <c:pt idx="5151">
                  <c:v>6.4091595908751611</c:v>
                </c:pt>
                <c:pt idx="5152">
                  <c:v>6.3617313690763186</c:v>
                </c:pt>
                <c:pt idx="5153">
                  <c:v>6.3184070872182589</c:v>
                </c:pt>
                <c:pt idx="5154">
                  <c:v>6.2821276932271211</c:v>
                </c:pt>
                <c:pt idx="5155">
                  <c:v>6.249058869827099</c:v>
                </c:pt>
                <c:pt idx="5156">
                  <c:v>6.2201735926042794</c:v>
                </c:pt>
              </c:numCache>
            </c:numRef>
          </c:val>
          <c:smooth val="0"/>
          <c:extLst>
            <c:ext xmlns:c16="http://schemas.microsoft.com/office/drawing/2014/chart" uri="{C3380CC4-5D6E-409C-BE32-E72D297353CC}">
              <c16:uniqueId val="{00000000-71A2-415D-8FA2-85A3CDBD5CCC}"/>
            </c:ext>
          </c:extLst>
        </c:ser>
        <c:ser>
          <c:idx val="0"/>
          <c:order val="5"/>
          <c:tx>
            <c:v>ERA_Land (Ref)</c:v>
          </c:tx>
          <c:spPr>
            <a:ln w="22225" cap="rnd">
              <a:solidFill>
                <a:schemeClr val="tx1">
                  <a:alpha val="80000"/>
                </a:schemeClr>
              </a:solidFill>
              <a:round/>
            </a:ln>
            <a:effectLst/>
          </c:spPr>
          <c:marker>
            <c:symbol val="none"/>
          </c:marker>
          <c:cat>
            <c:numRef>
              <c:f>Eldiem_ERA_LAND_2001_2005.csv!$A$1813:$A$6969</c:f>
              <c:numCache>
                <c:formatCode>m/d/yyyy</c:formatCode>
                <c:ptCount val="5157"/>
                <c:pt idx="0">
                  <c:v>38733</c:v>
                </c:pt>
                <c:pt idx="1">
                  <c:v>38734</c:v>
                </c:pt>
                <c:pt idx="2">
                  <c:v>38735</c:v>
                </c:pt>
                <c:pt idx="3">
                  <c:v>38736</c:v>
                </c:pt>
                <c:pt idx="4">
                  <c:v>38737</c:v>
                </c:pt>
                <c:pt idx="5">
                  <c:v>38738</c:v>
                </c:pt>
                <c:pt idx="6">
                  <c:v>38739</c:v>
                </c:pt>
                <c:pt idx="7">
                  <c:v>38740</c:v>
                </c:pt>
                <c:pt idx="8">
                  <c:v>38741</c:v>
                </c:pt>
                <c:pt idx="9">
                  <c:v>38742</c:v>
                </c:pt>
                <c:pt idx="10">
                  <c:v>38743</c:v>
                </c:pt>
                <c:pt idx="11">
                  <c:v>38744</c:v>
                </c:pt>
                <c:pt idx="12">
                  <c:v>38745</c:v>
                </c:pt>
                <c:pt idx="13">
                  <c:v>38746</c:v>
                </c:pt>
                <c:pt idx="14">
                  <c:v>38747</c:v>
                </c:pt>
                <c:pt idx="15">
                  <c:v>38748</c:v>
                </c:pt>
                <c:pt idx="16">
                  <c:v>38749</c:v>
                </c:pt>
                <c:pt idx="17">
                  <c:v>38750</c:v>
                </c:pt>
                <c:pt idx="18">
                  <c:v>38751</c:v>
                </c:pt>
                <c:pt idx="19">
                  <c:v>38752</c:v>
                </c:pt>
                <c:pt idx="20">
                  <c:v>38753</c:v>
                </c:pt>
                <c:pt idx="21">
                  <c:v>38754</c:v>
                </c:pt>
                <c:pt idx="22">
                  <c:v>38755</c:v>
                </c:pt>
                <c:pt idx="23">
                  <c:v>38756</c:v>
                </c:pt>
                <c:pt idx="24">
                  <c:v>38757</c:v>
                </c:pt>
                <c:pt idx="25">
                  <c:v>38758</c:v>
                </c:pt>
                <c:pt idx="26">
                  <c:v>38759</c:v>
                </c:pt>
                <c:pt idx="27">
                  <c:v>38760</c:v>
                </c:pt>
                <c:pt idx="28">
                  <c:v>38761</c:v>
                </c:pt>
                <c:pt idx="29">
                  <c:v>38762</c:v>
                </c:pt>
                <c:pt idx="30">
                  <c:v>38763</c:v>
                </c:pt>
                <c:pt idx="31">
                  <c:v>38764</c:v>
                </c:pt>
                <c:pt idx="32">
                  <c:v>38765</c:v>
                </c:pt>
                <c:pt idx="33">
                  <c:v>38766</c:v>
                </c:pt>
                <c:pt idx="34">
                  <c:v>38767</c:v>
                </c:pt>
                <c:pt idx="35">
                  <c:v>38768</c:v>
                </c:pt>
                <c:pt idx="36">
                  <c:v>38769</c:v>
                </c:pt>
                <c:pt idx="37">
                  <c:v>38770</c:v>
                </c:pt>
                <c:pt idx="38">
                  <c:v>38771</c:v>
                </c:pt>
                <c:pt idx="39">
                  <c:v>38772</c:v>
                </c:pt>
                <c:pt idx="40">
                  <c:v>38773</c:v>
                </c:pt>
                <c:pt idx="41">
                  <c:v>38774</c:v>
                </c:pt>
                <c:pt idx="42">
                  <c:v>38775</c:v>
                </c:pt>
                <c:pt idx="43">
                  <c:v>38776</c:v>
                </c:pt>
                <c:pt idx="44">
                  <c:v>38777</c:v>
                </c:pt>
                <c:pt idx="45">
                  <c:v>38778</c:v>
                </c:pt>
                <c:pt idx="46">
                  <c:v>38779</c:v>
                </c:pt>
                <c:pt idx="47">
                  <c:v>38780</c:v>
                </c:pt>
                <c:pt idx="48">
                  <c:v>38781</c:v>
                </c:pt>
                <c:pt idx="49">
                  <c:v>38782</c:v>
                </c:pt>
                <c:pt idx="50">
                  <c:v>38783</c:v>
                </c:pt>
                <c:pt idx="51">
                  <c:v>38784</c:v>
                </c:pt>
                <c:pt idx="52">
                  <c:v>38785</c:v>
                </c:pt>
                <c:pt idx="53">
                  <c:v>38786</c:v>
                </c:pt>
                <c:pt idx="54">
                  <c:v>38787</c:v>
                </c:pt>
                <c:pt idx="55">
                  <c:v>38788</c:v>
                </c:pt>
                <c:pt idx="56">
                  <c:v>38789</c:v>
                </c:pt>
                <c:pt idx="57">
                  <c:v>38790</c:v>
                </c:pt>
                <c:pt idx="58">
                  <c:v>38791</c:v>
                </c:pt>
                <c:pt idx="59">
                  <c:v>38792</c:v>
                </c:pt>
                <c:pt idx="60">
                  <c:v>38793</c:v>
                </c:pt>
                <c:pt idx="61">
                  <c:v>38794</c:v>
                </c:pt>
                <c:pt idx="62">
                  <c:v>38795</c:v>
                </c:pt>
                <c:pt idx="63">
                  <c:v>38796</c:v>
                </c:pt>
                <c:pt idx="64">
                  <c:v>38797</c:v>
                </c:pt>
                <c:pt idx="65">
                  <c:v>38798</c:v>
                </c:pt>
                <c:pt idx="66">
                  <c:v>38799</c:v>
                </c:pt>
                <c:pt idx="67">
                  <c:v>38800</c:v>
                </c:pt>
                <c:pt idx="68">
                  <c:v>38801</c:v>
                </c:pt>
                <c:pt idx="69">
                  <c:v>38802</c:v>
                </c:pt>
                <c:pt idx="70">
                  <c:v>38803</c:v>
                </c:pt>
                <c:pt idx="71">
                  <c:v>38804</c:v>
                </c:pt>
                <c:pt idx="72">
                  <c:v>38805</c:v>
                </c:pt>
                <c:pt idx="73">
                  <c:v>38806</c:v>
                </c:pt>
                <c:pt idx="74">
                  <c:v>38807</c:v>
                </c:pt>
                <c:pt idx="75">
                  <c:v>38808</c:v>
                </c:pt>
                <c:pt idx="76">
                  <c:v>38809</c:v>
                </c:pt>
                <c:pt idx="77">
                  <c:v>38810</c:v>
                </c:pt>
                <c:pt idx="78">
                  <c:v>38811</c:v>
                </c:pt>
                <c:pt idx="79">
                  <c:v>38812</c:v>
                </c:pt>
                <c:pt idx="80">
                  <c:v>38813</c:v>
                </c:pt>
                <c:pt idx="81">
                  <c:v>38814</c:v>
                </c:pt>
                <c:pt idx="82">
                  <c:v>38815</c:v>
                </c:pt>
                <c:pt idx="83">
                  <c:v>38816</c:v>
                </c:pt>
                <c:pt idx="84">
                  <c:v>38817</c:v>
                </c:pt>
                <c:pt idx="85">
                  <c:v>38818</c:v>
                </c:pt>
                <c:pt idx="86">
                  <c:v>38819</c:v>
                </c:pt>
                <c:pt idx="87">
                  <c:v>38820</c:v>
                </c:pt>
                <c:pt idx="88">
                  <c:v>38821</c:v>
                </c:pt>
                <c:pt idx="89">
                  <c:v>38822</c:v>
                </c:pt>
                <c:pt idx="90">
                  <c:v>38823</c:v>
                </c:pt>
                <c:pt idx="91">
                  <c:v>38824</c:v>
                </c:pt>
                <c:pt idx="92">
                  <c:v>38825</c:v>
                </c:pt>
                <c:pt idx="93">
                  <c:v>38826</c:v>
                </c:pt>
                <c:pt idx="94">
                  <c:v>38827</c:v>
                </c:pt>
                <c:pt idx="95">
                  <c:v>38828</c:v>
                </c:pt>
                <c:pt idx="96">
                  <c:v>38829</c:v>
                </c:pt>
                <c:pt idx="97">
                  <c:v>38830</c:v>
                </c:pt>
                <c:pt idx="98">
                  <c:v>38831</c:v>
                </c:pt>
                <c:pt idx="99">
                  <c:v>38832</c:v>
                </c:pt>
                <c:pt idx="100">
                  <c:v>38833</c:v>
                </c:pt>
                <c:pt idx="101">
                  <c:v>38834</c:v>
                </c:pt>
                <c:pt idx="102">
                  <c:v>38835</c:v>
                </c:pt>
                <c:pt idx="103">
                  <c:v>38836</c:v>
                </c:pt>
                <c:pt idx="104">
                  <c:v>38837</c:v>
                </c:pt>
                <c:pt idx="105">
                  <c:v>38838</c:v>
                </c:pt>
                <c:pt idx="106">
                  <c:v>38839</c:v>
                </c:pt>
                <c:pt idx="107">
                  <c:v>38840</c:v>
                </c:pt>
                <c:pt idx="108">
                  <c:v>38841</c:v>
                </c:pt>
                <c:pt idx="109">
                  <c:v>38842</c:v>
                </c:pt>
                <c:pt idx="110">
                  <c:v>38843</c:v>
                </c:pt>
                <c:pt idx="111">
                  <c:v>38844</c:v>
                </c:pt>
                <c:pt idx="112">
                  <c:v>38845</c:v>
                </c:pt>
                <c:pt idx="113">
                  <c:v>38846</c:v>
                </c:pt>
                <c:pt idx="114">
                  <c:v>38847</c:v>
                </c:pt>
                <c:pt idx="115">
                  <c:v>38848</c:v>
                </c:pt>
                <c:pt idx="116">
                  <c:v>38849</c:v>
                </c:pt>
                <c:pt idx="117">
                  <c:v>38850</c:v>
                </c:pt>
                <c:pt idx="118">
                  <c:v>38851</c:v>
                </c:pt>
                <c:pt idx="119">
                  <c:v>38852</c:v>
                </c:pt>
                <c:pt idx="120">
                  <c:v>38853</c:v>
                </c:pt>
                <c:pt idx="121">
                  <c:v>38854</c:v>
                </c:pt>
                <c:pt idx="122">
                  <c:v>38855</c:v>
                </c:pt>
                <c:pt idx="123">
                  <c:v>38856</c:v>
                </c:pt>
                <c:pt idx="124">
                  <c:v>38857</c:v>
                </c:pt>
                <c:pt idx="125">
                  <c:v>38858</c:v>
                </c:pt>
                <c:pt idx="126">
                  <c:v>38859</c:v>
                </c:pt>
                <c:pt idx="127">
                  <c:v>38860</c:v>
                </c:pt>
                <c:pt idx="128">
                  <c:v>38861</c:v>
                </c:pt>
                <c:pt idx="129">
                  <c:v>38862</c:v>
                </c:pt>
                <c:pt idx="130">
                  <c:v>38863</c:v>
                </c:pt>
                <c:pt idx="131">
                  <c:v>38864</c:v>
                </c:pt>
                <c:pt idx="132">
                  <c:v>38865</c:v>
                </c:pt>
                <c:pt idx="133">
                  <c:v>38866</c:v>
                </c:pt>
                <c:pt idx="134">
                  <c:v>38867</c:v>
                </c:pt>
                <c:pt idx="135">
                  <c:v>38868</c:v>
                </c:pt>
                <c:pt idx="136">
                  <c:v>38869</c:v>
                </c:pt>
                <c:pt idx="137">
                  <c:v>38870</c:v>
                </c:pt>
                <c:pt idx="138">
                  <c:v>38871</c:v>
                </c:pt>
                <c:pt idx="139">
                  <c:v>38872</c:v>
                </c:pt>
                <c:pt idx="140">
                  <c:v>38873</c:v>
                </c:pt>
                <c:pt idx="141">
                  <c:v>38874</c:v>
                </c:pt>
                <c:pt idx="142">
                  <c:v>38875</c:v>
                </c:pt>
                <c:pt idx="143">
                  <c:v>38876</c:v>
                </c:pt>
                <c:pt idx="144">
                  <c:v>38877</c:v>
                </c:pt>
                <c:pt idx="145">
                  <c:v>38878</c:v>
                </c:pt>
                <c:pt idx="146">
                  <c:v>38879</c:v>
                </c:pt>
                <c:pt idx="147">
                  <c:v>38880</c:v>
                </c:pt>
                <c:pt idx="148">
                  <c:v>38881</c:v>
                </c:pt>
                <c:pt idx="149">
                  <c:v>38882</c:v>
                </c:pt>
                <c:pt idx="150">
                  <c:v>38883</c:v>
                </c:pt>
                <c:pt idx="151">
                  <c:v>38884</c:v>
                </c:pt>
                <c:pt idx="152">
                  <c:v>38885</c:v>
                </c:pt>
                <c:pt idx="153">
                  <c:v>38886</c:v>
                </c:pt>
                <c:pt idx="154">
                  <c:v>38887</c:v>
                </c:pt>
                <c:pt idx="155">
                  <c:v>38888</c:v>
                </c:pt>
                <c:pt idx="156">
                  <c:v>38889</c:v>
                </c:pt>
                <c:pt idx="157">
                  <c:v>38890</c:v>
                </c:pt>
                <c:pt idx="158">
                  <c:v>38891</c:v>
                </c:pt>
                <c:pt idx="159">
                  <c:v>38892</c:v>
                </c:pt>
                <c:pt idx="160">
                  <c:v>38893</c:v>
                </c:pt>
                <c:pt idx="161">
                  <c:v>38894</c:v>
                </c:pt>
                <c:pt idx="162">
                  <c:v>38895</c:v>
                </c:pt>
                <c:pt idx="163">
                  <c:v>38896</c:v>
                </c:pt>
                <c:pt idx="164">
                  <c:v>38897</c:v>
                </c:pt>
                <c:pt idx="165">
                  <c:v>38898</c:v>
                </c:pt>
                <c:pt idx="166">
                  <c:v>38899</c:v>
                </c:pt>
                <c:pt idx="167">
                  <c:v>38900</c:v>
                </c:pt>
                <c:pt idx="168">
                  <c:v>38901</c:v>
                </c:pt>
                <c:pt idx="169">
                  <c:v>38902</c:v>
                </c:pt>
                <c:pt idx="170">
                  <c:v>38903</c:v>
                </c:pt>
                <c:pt idx="171">
                  <c:v>38904</c:v>
                </c:pt>
                <c:pt idx="172">
                  <c:v>38905</c:v>
                </c:pt>
                <c:pt idx="173">
                  <c:v>38906</c:v>
                </c:pt>
                <c:pt idx="174">
                  <c:v>38907</c:v>
                </c:pt>
                <c:pt idx="175">
                  <c:v>38908</c:v>
                </c:pt>
                <c:pt idx="176">
                  <c:v>38909</c:v>
                </c:pt>
                <c:pt idx="177">
                  <c:v>38910</c:v>
                </c:pt>
                <c:pt idx="178">
                  <c:v>38911</c:v>
                </c:pt>
                <c:pt idx="179">
                  <c:v>38912</c:v>
                </c:pt>
                <c:pt idx="180">
                  <c:v>38913</c:v>
                </c:pt>
                <c:pt idx="181">
                  <c:v>38914</c:v>
                </c:pt>
                <c:pt idx="182">
                  <c:v>38915</c:v>
                </c:pt>
                <c:pt idx="183">
                  <c:v>38916</c:v>
                </c:pt>
                <c:pt idx="184">
                  <c:v>38917</c:v>
                </c:pt>
                <c:pt idx="185">
                  <c:v>38918</c:v>
                </c:pt>
                <c:pt idx="186">
                  <c:v>38919</c:v>
                </c:pt>
                <c:pt idx="187">
                  <c:v>38920</c:v>
                </c:pt>
                <c:pt idx="188">
                  <c:v>38921</c:v>
                </c:pt>
                <c:pt idx="189">
                  <c:v>38922</c:v>
                </c:pt>
                <c:pt idx="190">
                  <c:v>38923</c:v>
                </c:pt>
                <c:pt idx="191">
                  <c:v>38924</c:v>
                </c:pt>
                <c:pt idx="192">
                  <c:v>38925</c:v>
                </c:pt>
                <c:pt idx="193">
                  <c:v>38926</c:v>
                </c:pt>
                <c:pt idx="194">
                  <c:v>38927</c:v>
                </c:pt>
                <c:pt idx="195">
                  <c:v>38928</c:v>
                </c:pt>
                <c:pt idx="196">
                  <c:v>38929</c:v>
                </c:pt>
                <c:pt idx="197">
                  <c:v>38930</c:v>
                </c:pt>
                <c:pt idx="198">
                  <c:v>38931</c:v>
                </c:pt>
                <c:pt idx="199">
                  <c:v>38932</c:v>
                </c:pt>
                <c:pt idx="200">
                  <c:v>38933</c:v>
                </c:pt>
                <c:pt idx="201">
                  <c:v>38934</c:v>
                </c:pt>
                <c:pt idx="202">
                  <c:v>38935</c:v>
                </c:pt>
                <c:pt idx="203">
                  <c:v>38936</c:v>
                </c:pt>
                <c:pt idx="204">
                  <c:v>38937</c:v>
                </c:pt>
                <c:pt idx="205">
                  <c:v>38938</c:v>
                </c:pt>
                <c:pt idx="206">
                  <c:v>38939</c:v>
                </c:pt>
                <c:pt idx="207">
                  <c:v>38940</c:v>
                </c:pt>
                <c:pt idx="208">
                  <c:v>38941</c:v>
                </c:pt>
                <c:pt idx="209">
                  <c:v>38942</c:v>
                </c:pt>
                <c:pt idx="210">
                  <c:v>38943</c:v>
                </c:pt>
                <c:pt idx="211">
                  <c:v>38944</c:v>
                </c:pt>
                <c:pt idx="212">
                  <c:v>38945</c:v>
                </c:pt>
                <c:pt idx="213">
                  <c:v>38946</c:v>
                </c:pt>
                <c:pt idx="214">
                  <c:v>38947</c:v>
                </c:pt>
                <c:pt idx="215">
                  <c:v>38948</c:v>
                </c:pt>
                <c:pt idx="216">
                  <c:v>38949</c:v>
                </c:pt>
                <c:pt idx="217">
                  <c:v>38950</c:v>
                </c:pt>
                <c:pt idx="218">
                  <c:v>38951</c:v>
                </c:pt>
                <c:pt idx="219">
                  <c:v>38952</c:v>
                </c:pt>
                <c:pt idx="220">
                  <c:v>38953</c:v>
                </c:pt>
                <c:pt idx="221">
                  <c:v>38954</c:v>
                </c:pt>
                <c:pt idx="222">
                  <c:v>38955</c:v>
                </c:pt>
                <c:pt idx="223">
                  <c:v>38956</c:v>
                </c:pt>
                <c:pt idx="224">
                  <c:v>38957</c:v>
                </c:pt>
                <c:pt idx="225">
                  <c:v>38958</c:v>
                </c:pt>
                <c:pt idx="226">
                  <c:v>38959</c:v>
                </c:pt>
                <c:pt idx="227">
                  <c:v>38960</c:v>
                </c:pt>
                <c:pt idx="228">
                  <c:v>38961</c:v>
                </c:pt>
                <c:pt idx="229">
                  <c:v>38962</c:v>
                </c:pt>
                <c:pt idx="230">
                  <c:v>38963</c:v>
                </c:pt>
                <c:pt idx="231">
                  <c:v>38964</c:v>
                </c:pt>
                <c:pt idx="232">
                  <c:v>38965</c:v>
                </c:pt>
                <c:pt idx="233">
                  <c:v>38966</c:v>
                </c:pt>
                <c:pt idx="234">
                  <c:v>38967</c:v>
                </c:pt>
                <c:pt idx="235">
                  <c:v>38968</c:v>
                </c:pt>
                <c:pt idx="236">
                  <c:v>38969</c:v>
                </c:pt>
                <c:pt idx="237">
                  <c:v>38970</c:v>
                </c:pt>
                <c:pt idx="238">
                  <c:v>38971</c:v>
                </c:pt>
                <c:pt idx="239">
                  <c:v>38972</c:v>
                </c:pt>
                <c:pt idx="240">
                  <c:v>38973</c:v>
                </c:pt>
                <c:pt idx="241">
                  <c:v>38974</c:v>
                </c:pt>
                <c:pt idx="242">
                  <c:v>38975</c:v>
                </c:pt>
                <c:pt idx="243">
                  <c:v>38976</c:v>
                </c:pt>
                <c:pt idx="244">
                  <c:v>38977</c:v>
                </c:pt>
                <c:pt idx="245">
                  <c:v>38978</c:v>
                </c:pt>
                <c:pt idx="246">
                  <c:v>38979</c:v>
                </c:pt>
                <c:pt idx="247">
                  <c:v>38980</c:v>
                </c:pt>
                <c:pt idx="248">
                  <c:v>38981</c:v>
                </c:pt>
                <c:pt idx="249">
                  <c:v>38982</c:v>
                </c:pt>
                <c:pt idx="250">
                  <c:v>38983</c:v>
                </c:pt>
                <c:pt idx="251">
                  <c:v>38984</c:v>
                </c:pt>
                <c:pt idx="252">
                  <c:v>38985</c:v>
                </c:pt>
                <c:pt idx="253">
                  <c:v>38986</c:v>
                </c:pt>
                <c:pt idx="254">
                  <c:v>38987</c:v>
                </c:pt>
                <c:pt idx="255">
                  <c:v>38988</c:v>
                </c:pt>
                <c:pt idx="256">
                  <c:v>38989</c:v>
                </c:pt>
                <c:pt idx="257">
                  <c:v>38990</c:v>
                </c:pt>
                <c:pt idx="258">
                  <c:v>38991</c:v>
                </c:pt>
                <c:pt idx="259">
                  <c:v>38992</c:v>
                </c:pt>
                <c:pt idx="260">
                  <c:v>38993</c:v>
                </c:pt>
                <c:pt idx="261">
                  <c:v>38994</c:v>
                </c:pt>
                <c:pt idx="262">
                  <c:v>38995</c:v>
                </c:pt>
                <c:pt idx="263">
                  <c:v>38996</c:v>
                </c:pt>
                <c:pt idx="264">
                  <c:v>38997</c:v>
                </c:pt>
                <c:pt idx="265">
                  <c:v>38998</c:v>
                </c:pt>
                <c:pt idx="266">
                  <c:v>38999</c:v>
                </c:pt>
                <c:pt idx="267">
                  <c:v>39000</c:v>
                </c:pt>
                <c:pt idx="268">
                  <c:v>39001</c:v>
                </c:pt>
                <c:pt idx="269">
                  <c:v>39002</c:v>
                </c:pt>
                <c:pt idx="270">
                  <c:v>39003</c:v>
                </c:pt>
                <c:pt idx="271">
                  <c:v>39004</c:v>
                </c:pt>
                <c:pt idx="272">
                  <c:v>39005</c:v>
                </c:pt>
                <c:pt idx="273">
                  <c:v>39006</c:v>
                </c:pt>
                <c:pt idx="274">
                  <c:v>39007</c:v>
                </c:pt>
                <c:pt idx="275">
                  <c:v>39008</c:v>
                </c:pt>
                <c:pt idx="276">
                  <c:v>39009</c:v>
                </c:pt>
                <c:pt idx="277">
                  <c:v>39010</c:v>
                </c:pt>
                <c:pt idx="278">
                  <c:v>39011</c:v>
                </c:pt>
                <c:pt idx="279">
                  <c:v>39012</c:v>
                </c:pt>
                <c:pt idx="280">
                  <c:v>39013</c:v>
                </c:pt>
                <c:pt idx="281">
                  <c:v>39014</c:v>
                </c:pt>
                <c:pt idx="282">
                  <c:v>39015</c:v>
                </c:pt>
                <c:pt idx="283">
                  <c:v>39016</c:v>
                </c:pt>
                <c:pt idx="284">
                  <c:v>39017</c:v>
                </c:pt>
                <c:pt idx="285">
                  <c:v>39018</c:v>
                </c:pt>
                <c:pt idx="286">
                  <c:v>39019</c:v>
                </c:pt>
                <c:pt idx="287">
                  <c:v>39020</c:v>
                </c:pt>
                <c:pt idx="288">
                  <c:v>39021</c:v>
                </c:pt>
                <c:pt idx="289">
                  <c:v>39022</c:v>
                </c:pt>
                <c:pt idx="290">
                  <c:v>39023</c:v>
                </c:pt>
                <c:pt idx="291">
                  <c:v>39024</c:v>
                </c:pt>
                <c:pt idx="292">
                  <c:v>39025</c:v>
                </c:pt>
                <c:pt idx="293">
                  <c:v>39026</c:v>
                </c:pt>
                <c:pt idx="294">
                  <c:v>39027</c:v>
                </c:pt>
                <c:pt idx="295">
                  <c:v>39028</c:v>
                </c:pt>
                <c:pt idx="296">
                  <c:v>39029</c:v>
                </c:pt>
                <c:pt idx="297">
                  <c:v>39030</c:v>
                </c:pt>
                <c:pt idx="298">
                  <c:v>39031</c:v>
                </c:pt>
                <c:pt idx="299">
                  <c:v>39032</c:v>
                </c:pt>
                <c:pt idx="300">
                  <c:v>39033</c:v>
                </c:pt>
                <c:pt idx="301">
                  <c:v>39034</c:v>
                </c:pt>
                <c:pt idx="302">
                  <c:v>39035</c:v>
                </c:pt>
                <c:pt idx="303">
                  <c:v>39036</c:v>
                </c:pt>
                <c:pt idx="304">
                  <c:v>39037</c:v>
                </c:pt>
                <c:pt idx="305">
                  <c:v>39038</c:v>
                </c:pt>
                <c:pt idx="306">
                  <c:v>39039</c:v>
                </c:pt>
                <c:pt idx="307">
                  <c:v>39040</c:v>
                </c:pt>
                <c:pt idx="308">
                  <c:v>39041</c:v>
                </c:pt>
                <c:pt idx="309">
                  <c:v>39042</c:v>
                </c:pt>
                <c:pt idx="310">
                  <c:v>39043</c:v>
                </c:pt>
                <c:pt idx="311">
                  <c:v>39044</c:v>
                </c:pt>
                <c:pt idx="312">
                  <c:v>39045</c:v>
                </c:pt>
                <c:pt idx="313">
                  <c:v>39046</c:v>
                </c:pt>
                <c:pt idx="314">
                  <c:v>39047</c:v>
                </c:pt>
                <c:pt idx="315">
                  <c:v>39048</c:v>
                </c:pt>
                <c:pt idx="316">
                  <c:v>39049</c:v>
                </c:pt>
                <c:pt idx="317">
                  <c:v>39050</c:v>
                </c:pt>
                <c:pt idx="318">
                  <c:v>39051</c:v>
                </c:pt>
                <c:pt idx="319">
                  <c:v>39052</c:v>
                </c:pt>
                <c:pt idx="320">
                  <c:v>39053</c:v>
                </c:pt>
                <c:pt idx="321">
                  <c:v>39054</c:v>
                </c:pt>
                <c:pt idx="322">
                  <c:v>39055</c:v>
                </c:pt>
                <c:pt idx="323">
                  <c:v>39056</c:v>
                </c:pt>
                <c:pt idx="324">
                  <c:v>39057</c:v>
                </c:pt>
                <c:pt idx="325">
                  <c:v>39058</c:v>
                </c:pt>
                <c:pt idx="326">
                  <c:v>39059</c:v>
                </c:pt>
                <c:pt idx="327">
                  <c:v>39060</c:v>
                </c:pt>
                <c:pt idx="328">
                  <c:v>39061</c:v>
                </c:pt>
                <c:pt idx="329">
                  <c:v>39062</c:v>
                </c:pt>
                <c:pt idx="330">
                  <c:v>39063</c:v>
                </c:pt>
                <c:pt idx="331">
                  <c:v>39064</c:v>
                </c:pt>
                <c:pt idx="332">
                  <c:v>39065</c:v>
                </c:pt>
                <c:pt idx="333">
                  <c:v>39066</c:v>
                </c:pt>
                <c:pt idx="334">
                  <c:v>39067</c:v>
                </c:pt>
                <c:pt idx="335">
                  <c:v>39068</c:v>
                </c:pt>
                <c:pt idx="336">
                  <c:v>39069</c:v>
                </c:pt>
                <c:pt idx="337">
                  <c:v>39070</c:v>
                </c:pt>
                <c:pt idx="338">
                  <c:v>39071</c:v>
                </c:pt>
                <c:pt idx="339">
                  <c:v>39072</c:v>
                </c:pt>
                <c:pt idx="340">
                  <c:v>39073</c:v>
                </c:pt>
                <c:pt idx="341">
                  <c:v>39074</c:v>
                </c:pt>
                <c:pt idx="342">
                  <c:v>39075</c:v>
                </c:pt>
                <c:pt idx="343">
                  <c:v>39076</c:v>
                </c:pt>
                <c:pt idx="344">
                  <c:v>39077</c:v>
                </c:pt>
                <c:pt idx="345">
                  <c:v>39078</c:v>
                </c:pt>
                <c:pt idx="346">
                  <c:v>39079</c:v>
                </c:pt>
                <c:pt idx="347">
                  <c:v>39080</c:v>
                </c:pt>
                <c:pt idx="348">
                  <c:v>39081</c:v>
                </c:pt>
                <c:pt idx="349">
                  <c:v>39082</c:v>
                </c:pt>
                <c:pt idx="350">
                  <c:v>39083</c:v>
                </c:pt>
                <c:pt idx="351">
                  <c:v>39084</c:v>
                </c:pt>
                <c:pt idx="352">
                  <c:v>39085</c:v>
                </c:pt>
                <c:pt idx="353">
                  <c:v>39086</c:v>
                </c:pt>
                <c:pt idx="354">
                  <c:v>39087</c:v>
                </c:pt>
                <c:pt idx="355">
                  <c:v>39088</c:v>
                </c:pt>
                <c:pt idx="356">
                  <c:v>39089</c:v>
                </c:pt>
                <c:pt idx="357">
                  <c:v>39090</c:v>
                </c:pt>
                <c:pt idx="358">
                  <c:v>39091</c:v>
                </c:pt>
                <c:pt idx="359">
                  <c:v>39092</c:v>
                </c:pt>
                <c:pt idx="360">
                  <c:v>39093</c:v>
                </c:pt>
                <c:pt idx="361">
                  <c:v>39094</c:v>
                </c:pt>
                <c:pt idx="362">
                  <c:v>39095</c:v>
                </c:pt>
                <c:pt idx="363">
                  <c:v>39096</c:v>
                </c:pt>
                <c:pt idx="364">
                  <c:v>39097</c:v>
                </c:pt>
                <c:pt idx="365">
                  <c:v>39098</c:v>
                </c:pt>
                <c:pt idx="366">
                  <c:v>39099</c:v>
                </c:pt>
                <c:pt idx="367">
                  <c:v>39100</c:v>
                </c:pt>
                <c:pt idx="368">
                  <c:v>39101</c:v>
                </c:pt>
                <c:pt idx="369">
                  <c:v>39102</c:v>
                </c:pt>
                <c:pt idx="370">
                  <c:v>39103</c:v>
                </c:pt>
                <c:pt idx="371">
                  <c:v>39104</c:v>
                </c:pt>
                <c:pt idx="372">
                  <c:v>39105</c:v>
                </c:pt>
                <c:pt idx="373">
                  <c:v>39106</c:v>
                </c:pt>
                <c:pt idx="374">
                  <c:v>39107</c:v>
                </c:pt>
                <c:pt idx="375">
                  <c:v>39108</c:v>
                </c:pt>
                <c:pt idx="376">
                  <c:v>39109</c:v>
                </c:pt>
                <c:pt idx="377">
                  <c:v>39110</c:v>
                </c:pt>
                <c:pt idx="378">
                  <c:v>39111</c:v>
                </c:pt>
                <c:pt idx="379">
                  <c:v>39112</c:v>
                </c:pt>
                <c:pt idx="380">
                  <c:v>39113</c:v>
                </c:pt>
                <c:pt idx="381">
                  <c:v>39114</c:v>
                </c:pt>
                <c:pt idx="382">
                  <c:v>39115</c:v>
                </c:pt>
                <c:pt idx="383">
                  <c:v>39116</c:v>
                </c:pt>
                <c:pt idx="384">
                  <c:v>39117</c:v>
                </c:pt>
                <c:pt idx="385">
                  <c:v>39118</c:v>
                </c:pt>
                <c:pt idx="386">
                  <c:v>39119</c:v>
                </c:pt>
                <c:pt idx="387">
                  <c:v>39120</c:v>
                </c:pt>
                <c:pt idx="388">
                  <c:v>39121</c:v>
                </c:pt>
                <c:pt idx="389">
                  <c:v>39122</c:v>
                </c:pt>
                <c:pt idx="390">
                  <c:v>39123</c:v>
                </c:pt>
                <c:pt idx="391">
                  <c:v>39124</c:v>
                </c:pt>
                <c:pt idx="392">
                  <c:v>39125</c:v>
                </c:pt>
                <c:pt idx="393">
                  <c:v>39126</c:v>
                </c:pt>
                <c:pt idx="394">
                  <c:v>39127</c:v>
                </c:pt>
                <c:pt idx="395">
                  <c:v>39128</c:v>
                </c:pt>
                <c:pt idx="396">
                  <c:v>39129</c:v>
                </c:pt>
                <c:pt idx="397">
                  <c:v>39130</c:v>
                </c:pt>
                <c:pt idx="398">
                  <c:v>39131</c:v>
                </c:pt>
                <c:pt idx="399">
                  <c:v>39132</c:v>
                </c:pt>
                <c:pt idx="400">
                  <c:v>39133</c:v>
                </c:pt>
                <c:pt idx="401">
                  <c:v>39134</c:v>
                </c:pt>
                <c:pt idx="402">
                  <c:v>39135</c:v>
                </c:pt>
                <c:pt idx="403">
                  <c:v>39136</c:v>
                </c:pt>
                <c:pt idx="404">
                  <c:v>39137</c:v>
                </c:pt>
                <c:pt idx="405">
                  <c:v>39138</c:v>
                </c:pt>
                <c:pt idx="406">
                  <c:v>39139</c:v>
                </c:pt>
                <c:pt idx="407">
                  <c:v>39140</c:v>
                </c:pt>
                <c:pt idx="408">
                  <c:v>39141</c:v>
                </c:pt>
                <c:pt idx="409">
                  <c:v>39142</c:v>
                </c:pt>
                <c:pt idx="410">
                  <c:v>39143</c:v>
                </c:pt>
                <c:pt idx="411">
                  <c:v>39144</c:v>
                </c:pt>
                <c:pt idx="412">
                  <c:v>39145</c:v>
                </c:pt>
                <c:pt idx="413">
                  <c:v>39146</c:v>
                </c:pt>
                <c:pt idx="414">
                  <c:v>39147</c:v>
                </c:pt>
                <c:pt idx="415">
                  <c:v>39148</c:v>
                </c:pt>
                <c:pt idx="416">
                  <c:v>39149</c:v>
                </c:pt>
                <c:pt idx="417">
                  <c:v>39150</c:v>
                </c:pt>
                <c:pt idx="418">
                  <c:v>39151</c:v>
                </c:pt>
                <c:pt idx="419">
                  <c:v>39152</c:v>
                </c:pt>
                <c:pt idx="420">
                  <c:v>39153</c:v>
                </c:pt>
                <c:pt idx="421">
                  <c:v>39154</c:v>
                </c:pt>
                <c:pt idx="422">
                  <c:v>39155</c:v>
                </c:pt>
                <c:pt idx="423">
                  <c:v>39156</c:v>
                </c:pt>
                <c:pt idx="424">
                  <c:v>39157</c:v>
                </c:pt>
                <c:pt idx="425">
                  <c:v>39158</c:v>
                </c:pt>
                <c:pt idx="426">
                  <c:v>39159</c:v>
                </c:pt>
                <c:pt idx="427">
                  <c:v>39160</c:v>
                </c:pt>
                <c:pt idx="428">
                  <c:v>39161</c:v>
                </c:pt>
                <c:pt idx="429">
                  <c:v>39162</c:v>
                </c:pt>
                <c:pt idx="430">
                  <c:v>39163</c:v>
                </c:pt>
                <c:pt idx="431">
                  <c:v>39164</c:v>
                </c:pt>
                <c:pt idx="432">
                  <c:v>39165</c:v>
                </c:pt>
                <c:pt idx="433">
                  <c:v>39166</c:v>
                </c:pt>
                <c:pt idx="434">
                  <c:v>39167</c:v>
                </c:pt>
                <c:pt idx="435">
                  <c:v>39168</c:v>
                </c:pt>
                <c:pt idx="436">
                  <c:v>39169</c:v>
                </c:pt>
                <c:pt idx="437">
                  <c:v>39170</c:v>
                </c:pt>
                <c:pt idx="438">
                  <c:v>39171</c:v>
                </c:pt>
                <c:pt idx="439">
                  <c:v>39172</c:v>
                </c:pt>
                <c:pt idx="440">
                  <c:v>39173</c:v>
                </c:pt>
                <c:pt idx="441">
                  <c:v>39174</c:v>
                </c:pt>
                <c:pt idx="442">
                  <c:v>39175</c:v>
                </c:pt>
                <c:pt idx="443">
                  <c:v>39176</c:v>
                </c:pt>
                <c:pt idx="444">
                  <c:v>39177</c:v>
                </c:pt>
                <c:pt idx="445">
                  <c:v>39178</c:v>
                </c:pt>
                <c:pt idx="446">
                  <c:v>39179</c:v>
                </c:pt>
                <c:pt idx="447">
                  <c:v>39180</c:v>
                </c:pt>
                <c:pt idx="448">
                  <c:v>39181</c:v>
                </c:pt>
                <c:pt idx="449">
                  <c:v>39182</c:v>
                </c:pt>
                <c:pt idx="450">
                  <c:v>39183</c:v>
                </c:pt>
                <c:pt idx="451">
                  <c:v>39184</c:v>
                </c:pt>
                <c:pt idx="452">
                  <c:v>39185</c:v>
                </c:pt>
                <c:pt idx="453">
                  <c:v>39186</c:v>
                </c:pt>
                <c:pt idx="454">
                  <c:v>39187</c:v>
                </c:pt>
                <c:pt idx="455">
                  <c:v>39188</c:v>
                </c:pt>
                <c:pt idx="456">
                  <c:v>39189</c:v>
                </c:pt>
                <c:pt idx="457">
                  <c:v>39190</c:v>
                </c:pt>
                <c:pt idx="458">
                  <c:v>39191</c:v>
                </c:pt>
                <c:pt idx="459">
                  <c:v>39192</c:v>
                </c:pt>
                <c:pt idx="460">
                  <c:v>39193</c:v>
                </c:pt>
                <c:pt idx="461">
                  <c:v>39194</c:v>
                </c:pt>
                <c:pt idx="462">
                  <c:v>39195</c:v>
                </c:pt>
                <c:pt idx="463">
                  <c:v>39196</c:v>
                </c:pt>
                <c:pt idx="464">
                  <c:v>39197</c:v>
                </c:pt>
                <c:pt idx="465">
                  <c:v>39198</c:v>
                </c:pt>
                <c:pt idx="466">
                  <c:v>39199</c:v>
                </c:pt>
                <c:pt idx="467">
                  <c:v>39200</c:v>
                </c:pt>
                <c:pt idx="468">
                  <c:v>39201</c:v>
                </c:pt>
                <c:pt idx="469">
                  <c:v>39202</c:v>
                </c:pt>
                <c:pt idx="470">
                  <c:v>39203</c:v>
                </c:pt>
                <c:pt idx="471">
                  <c:v>39204</c:v>
                </c:pt>
                <c:pt idx="472">
                  <c:v>39205</c:v>
                </c:pt>
                <c:pt idx="473">
                  <c:v>39206</c:v>
                </c:pt>
                <c:pt idx="474">
                  <c:v>39207</c:v>
                </c:pt>
                <c:pt idx="475">
                  <c:v>39208</c:v>
                </c:pt>
                <c:pt idx="476">
                  <c:v>39209</c:v>
                </c:pt>
                <c:pt idx="477">
                  <c:v>39210</c:v>
                </c:pt>
                <c:pt idx="478">
                  <c:v>39211</c:v>
                </c:pt>
                <c:pt idx="479">
                  <c:v>39212</c:v>
                </c:pt>
                <c:pt idx="480">
                  <c:v>39213</c:v>
                </c:pt>
                <c:pt idx="481">
                  <c:v>39214</c:v>
                </c:pt>
                <c:pt idx="482">
                  <c:v>39215</c:v>
                </c:pt>
                <c:pt idx="483">
                  <c:v>39216</c:v>
                </c:pt>
                <c:pt idx="484">
                  <c:v>39217</c:v>
                </c:pt>
                <c:pt idx="485">
                  <c:v>39218</c:v>
                </c:pt>
                <c:pt idx="486">
                  <c:v>39219</c:v>
                </c:pt>
                <c:pt idx="487">
                  <c:v>39220</c:v>
                </c:pt>
                <c:pt idx="488">
                  <c:v>39221</c:v>
                </c:pt>
                <c:pt idx="489">
                  <c:v>39222</c:v>
                </c:pt>
                <c:pt idx="490">
                  <c:v>39223</c:v>
                </c:pt>
                <c:pt idx="491">
                  <c:v>39224</c:v>
                </c:pt>
                <c:pt idx="492">
                  <c:v>39225</c:v>
                </c:pt>
                <c:pt idx="493">
                  <c:v>39226</c:v>
                </c:pt>
                <c:pt idx="494">
                  <c:v>39227</c:v>
                </c:pt>
                <c:pt idx="495">
                  <c:v>39228</c:v>
                </c:pt>
                <c:pt idx="496">
                  <c:v>39229</c:v>
                </c:pt>
                <c:pt idx="497">
                  <c:v>39230</c:v>
                </c:pt>
                <c:pt idx="498">
                  <c:v>39231</c:v>
                </c:pt>
                <c:pt idx="499">
                  <c:v>39232</c:v>
                </c:pt>
                <c:pt idx="500">
                  <c:v>39233</c:v>
                </c:pt>
                <c:pt idx="501">
                  <c:v>39234</c:v>
                </c:pt>
                <c:pt idx="502">
                  <c:v>39235</c:v>
                </c:pt>
                <c:pt idx="503">
                  <c:v>39236</c:v>
                </c:pt>
                <c:pt idx="504">
                  <c:v>39237</c:v>
                </c:pt>
                <c:pt idx="505">
                  <c:v>39238</c:v>
                </c:pt>
                <c:pt idx="506">
                  <c:v>39239</c:v>
                </c:pt>
                <c:pt idx="507">
                  <c:v>39240</c:v>
                </c:pt>
                <c:pt idx="508">
                  <c:v>39241</c:v>
                </c:pt>
                <c:pt idx="509">
                  <c:v>39242</c:v>
                </c:pt>
                <c:pt idx="510">
                  <c:v>39243</c:v>
                </c:pt>
                <c:pt idx="511">
                  <c:v>39244</c:v>
                </c:pt>
                <c:pt idx="512">
                  <c:v>39245</c:v>
                </c:pt>
                <c:pt idx="513">
                  <c:v>39246</c:v>
                </c:pt>
                <c:pt idx="514">
                  <c:v>39247</c:v>
                </c:pt>
                <c:pt idx="515">
                  <c:v>39248</c:v>
                </c:pt>
                <c:pt idx="516">
                  <c:v>39249</c:v>
                </c:pt>
                <c:pt idx="517">
                  <c:v>39250</c:v>
                </c:pt>
                <c:pt idx="518">
                  <c:v>39251</c:v>
                </c:pt>
                <c:pt idx="519">
                  <c:v>39252</c:v>
                </c:pt>
                <c:pt idx="520">
                  <c:v>39253</c:v>
                </c:pt>
                <c:pt idx="521">
                  <c:v>39254</c:v>
                </c:pt>
                <c:pt idx="522">
                  <c:v>39255</c:v>
                </c:pt>
                <c:pt idx="523">
                  <c:v>39256</c:v>
                </c:pt>
                <c:pt idx="524">
                  <c:v>39257</c:v>
                </c:pt>
                <c:pt idx="525">
                  <c:v>39258</c:v>
                </c:pt>
                <c:pt idx="526">
                  <c:v>39259</c:v>
                </c:pt>
                <c:pt idx="527">
                  <c:v>39260</c:v>
                </c:pt>
                <c:pt idx="528">
                  <c:v>39261</c:v>
                </c:pt>
                <c:pt idx="529">
                  <c:v>39262</c:v>
                </c:pt>
                <c:pt idx="530">
                  <c:v>39263</c:v>
                </c:pt>
                <c:pt idx="531">
                  <c:v>39264</c:v>
                </c:pt>
                <c:pt idx="532">
                  <c:v>39265</c:v>
                </c:pt>
                <c:pt idx="533">
                  <c:v>39266</c:v>
                </c:pt>
                <c:pt idx="534">
                  <c:v>39267</c:v>
                </c:pt>
                <c:pt idx="535">
                  <c:v>39268</c:v>
                </c:pt>
                <c:pt idx="536">
                  <c:v>39269</c:v>
                </c:pt>
                <c:pt idx="537">
                  <c:v>39270</c:v>
                </c:pt>
                <c:pt idx="538">
                  <c:v>39271</c:v>
                </c:pt>
                <c:pt idx="539">
                  <c:v>39272</c:v>
                </c:pt>
                <c:pt idx="540">
                  <c:v>39273</c:v>
                </c:pt>
                <c:pt idx="541">
                  <c:v>39274</c:v>
                </c:pt>
                <c:pt idx="542">
                  <c:v>39275</c:v>
                </c:pt>
                <c:pt idx="543">
                  <c:v>39276</c:v>
                </c:pt>
                <c:pt idx="544">
                  <c:v>39277</c:v>
                </c:pt>
                <c:pt idx="545">
                  <c:v>39278</c:v>
                </c:pt>
                <c:pt idx="546">
                  <c:v>39279</c:v>
                </c:pt>
                <c:pt idx="547">
                  <c:v>39280</c:v>
                </c:pt>
                <c:pt idx="548">
                  <c:v>39281</c:v>
                </c:pt>
                <c:pt idx="549">
                  <c:v>39282</c:v>
                </c:pt>
                <c:pt idx="550">
                  <c:v>39283</c:v>
                </c:pt>
                <c:pt idx="551">
                  <c:v>39284</c:v>
                </c:pt>
                <c:pt idx="552">
                  <c:v>39285</c:v>
                </c:pt>
                <c:pt idx="553">
                  <c:v>39286</c:v>
                </c:pt>
                <c:pt idx="554">
                  <c:v>39287</c:v>
                </c:pt>
                <c:pt idx="555">
                  <c:v>39288</c:v>
                </c:pt>
                <c:pt idx="556">
                  <c:v>39289</c:v>
                </c:pt>
                <c:pt idx="557">
                  <c:v>39290</c:v>
                </c:pt>
                <c:pt idx="558">
                  <c:v>39291</c:v>
                </c:pt>
                <c:pt idx="559">
                  <c:v>39292</c:v>
                </c:pt>
                <c:pt idx="560">
                  <c:v>39293</c:v>
                </c:pt>
                <c:pt idx="561">
                  <c:v>39294</c:v>
                </c:pt>
                <c:pt idx="562">
                  <c:v>39295</c:v>
                </c:pt>
                <c:pt idx="563">
                  <c:v>39296</c:v>
                </c:pt>
                <c:pt idx="564">
                  <c:v>39297</c:v>
                </c:pt>
                <c:pt idx="565">
                  <c:v>39298</c:v>
                </c:pt>
                <c:pt idx="566">
                  <c:v>39299</c:v>
                </c:pt>
                <c:pt idx="567">
                  <c:v>39300</c:v>
                </c:pt>
                <c:pt idx="568">
                  <c:v>39301</c:v>
                </c:pt>
                <c:pt idx="569">
                  <c:v>39302</c:v>
                </c:pt>
                <c:pt idx="570">
                  <c:v>39303</c:v>
                </c:pt>
                <c:pt idx="571">
                  <c:v>39304</c:v>
                </c:pt>
                <c:pt idx="572">
                  <c:v>39305</c:v>
                </c:pt>
                <c:pt idx="573">
                  <c:v>39306</c:v>
                </c:pt>
                <c:pt idx="574">
                  <c:v>39307</c:v>
                </c:pt>
                <c:pt idx="575">
                  <c:v>39308</c:v>
                </c:pt>
                <c:pt idx="576">
                  <c:v>39309</c:v>
                </c:pt>
                <c:pt idx="577">
                  <c:v>39310</c:v>
                </c:pt>
                <c:pt idx="578">
                  <c:v>39311</c:v>
                </c:pt>
                <c:pt idx="579">
                  <c:v>39312</c:v>
                </c:pt>
                <c:pt idx="580">
                  <c:v>39313</c:v>
                </c:pt>
                <c:pt idx="581">
                  <c:v>39314</c:v>
                </c:pt>
                <c:pt idx="582">
                  <c:v>39315</c:v>
                </c:pt>
                <c:pt idx="583">
                  <c:v>39316</c:v>
                </c:pt>
                <c:pt idx="584">
                  <c:v>39317</c:v>
                </c:pt>
                <c:pt idx="585">
                  <c:v>39318</c:v>
                </c:pt>
                <c:pt idx="586">
                  <c:v>39319</c:v>
                </c:pt>
                <c:pt idx="587">
                  <c:v>39320</c:v>
                </c:pt>
                <c:pt idx="588">
                  <c:v>39321</c:v>
                </c:pt>
                <c:pt idx="589">
                  <c:v>39322</c:v>
                </c:pt>
                <c:pt idx="590">
                  <c:v>39323</c:v>
                </c:pt>
                <c:pt idx="591">
                  <c:v>39324</c:v>
                </c:pt>
                <c:pt idx="592">
                  <c:v>39325</c:v>
                </c:pt>
                <c:pt idx="593">
                  <c:v>39326</c:v>
                </c:pt>
                <c:pt idx="594">
                  <c:v>39327</c:v>
                </c:pt>
                <c:pt idx="595">
                  <c:v>39328</c:v>
                </c:pt>
                <c:pt idx="596">
                  <c:v>39329</c:v>
                </c:pt>
                <c:pt idx="597">
                  <c:v>39330</c:v>
                </c:pt>
                <c:pt idx="598">
                  <c:v>39331</c:v>
                </c:pt>
                <c:pt idx="599">
                  <c:v>39332</c:v>
                </c:pt>
                <c:pt idx="600">
                  <c:v>39333</c:v>
                </c:pt>
                <c:pt idx="601">
                  <c:v>39334</c:v>
                </c:pt>
                <c:pt idx="602">
                  <c:v>39335</c:v>
                </c:pt>
                <c:pt idx="603">
                  <c:v>39336</c:v>
                </c:pt>
                <c:pt idx="604">
                  <c:v>39337</c:v>
                </c:pt>
                <c:pt idx="605">
                  <c:v>39338</c:v>
                </c:pt>
                <c:pt idx="606">
                  <c:v>39339</c:v>
                </c:pt>
                <c:pt idx="607">
                  <c:v>39340</c:v>
                </c:pt>
                <c:pt idx="608">
                  <c:v>39341</c:v>
                </c:pt>
                <c:pt idx="609">
                  <c:v>39342</c:v>
                </c:pt>
                <c:pt idx="610">
                  <c:v>39343</c:v>
                </c:pt>
                <c:pt idx="611">
                  <c:v>39344</c:v>
                </c:pt>
                <c:pt idx="612">
                  <c:v>39345</c:v>
                </c:pt>
                <c:pt idx="613">
                  <c:v>39346</c:v>
                </c:pt>
                <c:pt idx="614">
                  <c:v>39347</c:v>
                </c:pt>
                <c:pt idx="615">
                  <c:v>39348</c:v>
                </c:pt>
                <c:pt idx="616">
                  <c:v>39349</c:v>
                </c:pt>
                <c:pt idx="617">
                  <c:v>39350</c:v>
                </c:pt>
                <c:pt idx="618">
                  <c:v>39351</c:v>
                </c:pt>
                <c:pt idx="619">
                  <c:v>39352</c:v>
                </c:pt>
                <c:pt idx="620">
                  <c:v>39353</c:v>
                </c:pt>
                <c:pt idx="621">
                  <c:v>39354</c:v>
                </c:pt>
                <c:pt idx="622">
                  <c:v>39355</c:v>
                </c:pt>
                <c:pt idx="623">
                  <c:v>39356</c:v>
                </c:pt>
                <c:pt idx="624">
                  <c:v>39357</c:v>
                </c:pt>
                <c:pt idx="625">
                  <c:v>39358</c:v>
                </c:pt>
                <c:pt idx="626">
                  <c:v>39359</c:v>
                </c:pt>
                <c:pt idx="627">
                  <c:v>39360</c:v>
                </c:pt>
                <c:pt idx="628">
                  <c:v>39361</c:v>
                </c:pt>
                <c:pt idx="629">
                  <c:v>39362</c:v>
                </c:pt>
                <c:pt idx="630">
                  <c:v>39363</c:v>
                </c:pt>
                <c:pt idx="631">
                  <c:v>39364</c:v>
                </c:pt>
                <c:pt idx="632">
                  <c:v>39365</c:v>
                </c:pt>
                <c:pt idx="633">
                  <c:v>39366</c:v>
                </c:pt>
                <c:pt idx="634">
                  <c:v>39367</c:v>
                </c:pt>
                <c:pt idx="635">
                  <c:v>39368</c:v>
                </c:pt>
                <c:pt idx="636">
                  <c:v>39369</c:v>
                </c:pt>
                <c:pt idx="637">
                  <c:v>39370</c:v>
                </c:pt>
                <c:pt idx="638">
                  <c:v>39371</c:v>
                </c:pt>
                <c:pt idx="639">
                  <c:v>39372</c:v>
                </c:pt>
                <c:pt idx="640">
                  <c:v>39373</c:v>
                </c:pt>
                <c:pt idx="641">
                  <c:v>39374</c:v>
                </c:pt>
                <c:pt idx="642">
                  <c:v>39375</c:v>
                </c:pt>
                <c:pt idx="643">
                  <c:v>39376</c:v>
                </c:pt>
                <c:pt idx="644">
                  <c:v>39377</c:v>
                </c:pt>
                <c:pt idx="645">
                  <c:v>39378</c:v>
                </c:pt>
                <c:pt idx="646">
                  <c:v>39379</c:v>
                </c:pt>
                <c:pt idx="647">
                  <c:v>39380</c:v>
                </c:pt>
                <c:pt idx="648">
                  <c:v>39381</c:v>
                </c:pt>
                <c:pt idx="649">
                  <c:v>39382</c:v>
                </c:pt>
                <c:pt idx="650">
                  <c:v>39383</c:v>
                </c:pt>
                <c:pt idx="651">
                  <c:v>39384</c:v>
                </c:pt>
                <c:pt idx="652">
                  <c:v>39385</c:v>
                </c:pt>
                <c:pt idx="653">
                  <c:v>39386</c:v>
                </c:pt>
                <c:pt idx="654">
                  <c:v>39387</c:v>
                </c:pt>
                <c:pt idx="655">
                  <c:v>39388</c:v>
                </c:pt>
                <c:pt idx="656">
                  <c:v>39389</c:v>
                </c:pt>
                <c:pt idx="657">
                  <c:v>39390</c:v>
                </c:pt>
                <c:pt idx="658">
                  <c:v>39391</c:v>
                </c:pt>
                <c:pt idx="659">
                  <c:v>39392</c:v>
                </c:pt>
                <c:pt idx="660">
                  <c:v>39393</c:v>
                </c:pt>
                <c:pt idx="661">
                  <c:v>39394</c:v>
                </c:pt>
                <c:pt idx="662">
                  <c:v>39395</c:v>
                </c:pt>
                <c:pt idx="663">
                  <c:v>39396</c:v>
                </c:pt>
                <c:pt idx="664">
                  <c:v>39397</c:v>
                </c:pt>
                <c:pt idx="665">
                  <c:v>39398</c:v>
                </c:pt>
                <c:pt idx="666">
                  <c:v>39399</c:v>
                </c:pt>
                <c:pt idx="667">
                  <c:v>39400</c:v>
                </c:pt>
                <c:pt idx="668">
                  <c:v>39401</c:v>
                </c:pt>
                <c:pt idx="669">
                  <c:v>39402</c:v>
                </c:pt>
                <c:pt idx="670">
                  <c:v>39403</c:v>
                </c:pt>
                <c:pt idx="671">
                  <c:v>39404</c:v>
                </c:pt>
                <c:pt idx="672">
                  <c:v>39405</c:v>
                </c:pt>
                <c:pt idx="673">
                  <c:v>39406</c:v>
                </c:pt>
                <c:pt idx="674">
                  <c:v>39407</c:v>
                </c:pt>
                <c:pt idx="675">
                  <c:v>39408</c:v>
                </c:pt>
                <c:pt idx="676">
                  <c:v>39409</c:v>
                </c:pt>
                <c:pt idx="677">
                  <c:v>39410</c:v>
                </c:pt>
                <c:pt idx="678">
                  <c:v>39411</c:v>
                </c:pt>
                <c:pt idx="679">
                  <c:v>39412</c:v>
                </c:pt>
                <c:pt idx="680">
                  <c:v>39413</c:v>
                </c:pt>
                <c:pt idx="681">
                  <c:v>39414</c:v>
                </c:pt>
                <c:pt idx="682">
                  <c:v>39415</c:v>
                </c:pt>
                <c:pt idx="683">
                  <c:v>39416</c:v>
                </c:pt>
                <c:pt idx="684">
                  <c:v>39417</c:v>
                </c:pt>
                <c:pt idx="685">
                  <c:v>39418</c:v>
                </c:pt>
                <c:pt idx="686">
                  <c:v>39419</c:v>
                </c:pt>
                <c:pt idx="687">
                  <c:v>39420</c:v>
                </c:pt>
                <c:pt idx="688">
                  <c:v>39421</c:v>
                </c:pt>
                <c:pt idx="689">
                  <c:v>39422</c:v>
                </c:pt>
                <c:pt idx="690">
                  <c:v>39423</c:v>
                </c:pt>
                <c:pt idx="691">
                  <c:v>39424</c:v>
                </c:pt>
                <c:pt idx="692">
                  <c:v>39425</c:v>
                </c:pt>
                <c:pt idx="693">
                  <c:v>39426</c:v>
                </c:pt>
                <c:pt idx="694">
                  <c:v>39427</c:v>
                </c:pt>
                <c:pt idx="695">
                  <c:v>39428</c:v>
                </c:pt>
                <c:pt idx="696">
                  <c:v>39429</c:v>
                </c:pt>
                <c:pt idx="697">
                  <c:v>39430</c:v>
                </c:pt>
                <c:pt idx="698">
                  <c:v>39431</c:v>
                </c:pt>
                <c:pt idx="699">
                  <c:v>39432</c:v>
                </c:pt>
                <c:pt idx="700">
                  <c:v>39433</c:v>
                </c:pt>
                <c:pt idx="701">
                  <c:v>39434</c:v>
                </c:pt>
                <c:pt idx="702">
                  <c:v>39435</c:v>
                </c:pt>
                <c:pt idx="703">
                  <c:v>39436</c:v>
                </c:pt>
                <c:pt idx="704">
                  <c:v>39437</c:v>
                </c:pt>
                <c:pt idx="705">
                  <c:v>39438</c:v>
                </c:pt>
                <c:pt idx="706">
                  <c:v>39439</c:v>
                </c:pt>
                <c:pt idx="707">
                  <c:v>39440</c:v>
                </c:pt>
                <c:pt idx="708">
                  <c:v>39441</c:v>
                </c:pt>
                <c:pt idx="709">
                  <c:v>39442</c:v>
                </c:pt>
                <c:pt idx="710">
                  <c:v>39443</c:v>
                </c:pt>
                <c:pt idx="711">
                  <c:v>39444</c:v>
                </c:pt>
                <c:pt idx="712">
                  <c:v>39445</c:v>
                </c:pt>
                <c:pt idx="713">
                  <c:v>39446</c:v>
                </c:pt>
                <c:pt idx="714">
                  <c:v>39447</c:v>
                </c:pt>
                <c:pt idx="715">
                  <c:v>39448</c:v>
                </c:pt>
                <c:pt idx="716">
                  <c:v>39449</c:v>
                </c:pt>
                <c:pt idx="717">
                  <c:v>39450</c:v>
                </c:pt>
                <c:pt idx="718">
                  <c:v>39451</c:v>
                </c:pt>
                <c:pt idx="719">
                  <c:v>39452</c:v>
                </c:pt>
                <c:pt idx="720">
                  <c:v>39453</c:v>
                </c:pt>
                <c:pt idx="721">
                  <c:v>39454</c:v>
                </c:pt>
                <c:pt idx="722">
                  <c:v>39455</c:v>
                </c:pt>
                <c:pt idx="723">
                  <c:v>39456</c:v>
                </c:pt>
                <c:pt idx="724">
                  <c:v>39457</c:v>
                </c:pt>
                <c:pt idx="725">
                  <c:v>39458</c:v>
                </c:pt>
                <c:pt idx="726">
                  <c:v>39459</c:v>
                </c:pt>
                <c:pt idx="727">
                  <c:v>39460</c:v>
                </c:pt>
                <c:pt idx="728">
                  <c:v>39461</c:v>
                </c:pt>
                <c:pt idx="729">
                  <c:v>39462</c:v>
                </c:pt>
                <c:pt idx="730">
                  <c:v>39463</c:v>
                </c:pt>
                <c:pt idx="731">
                  <c:v>39464</c:v>
                </c:pt>
                <c:pt idx="732">
                  <c:v>39465</c:v>
                </c:pt>
                <c:pt idx="733">
                  <c:v>39466</c:v>
                </c:pt>
                <c:pt idx="734">
                  <c:v>39467</c:v>
                </c:pt>
                <c:pt idx="735">
                  <c:v>39468</c:v>
                </c:pt>
                <c:pt idx="736">
                  <c:v>39469</c:v>
                </c:pt>
                <c:pt idx="737">
                  <c:v>39470</c:v>
                </c:pt>
                <c:pt idx="738">
                  <c:v>39471</c:v>
                </c:pt>
                <c:pt idx="739">
                  <c:v>39472</c:v>
                </c:pt>
                <c:pt idx="740">
                  <c:v>39473</c:v>
                </c:pt>
                <c:pt idx="741">
                  <c:v>39474</c:v>
                </c:pt>
                <c:pt idx="742">
                  <c:v>39475</c:v>
                </c:pt>
                <c:pt idx="743">
                  <c:v>39476</c:v>
                </c:pt>
                <c:pt idx="744">
                  <c:v>39477</c:v>
                </c:pt>
                <c:pt idx="745">
                  <c:v>39478</c:v>
                </c:pt>
                <c:pt idx="746">
                  <c:v>39479</c:v>
                </c:pt>
                <c:pt idx="747">
                  <c:v>39480</c:v>
                </c:pt>
                <c:pt idx="748">
                  <c:v>39481</c:v>
                </c:pt>
                <c:pt idx="749">
                  <c:v>39482</c:v>
                </c:pt>
                <c:pt idx="750">
                  <c:v>39483</c:v>
                </c:pt>
                <c:pt idx="751">
                  <c:v>39484</c:v>
                </c:pt>
                <c:pt idx="752">
                  <c:v>39485</c:v>
                </c:pt>
                <c:pt idx="753">
                  <c:v>39486</c:v>
                </c:pt>
                <c:pt idx="754">
                  <c:v>39487</c:v>
                </c:pt>
                <c:pt idx="755">
                  <c:v>39488</c:v>
                </c:pt>
                <c:pt idx="756">
                  <c:v>39489</c:v>
                </c:pt>
                <c:pt idx="757">
                  <c:v>39490</c:v>
                </c:pt>
                <c:pt idx="758">
                  <c:v>39491</c:v>
                </c:pt>
                <c:pt idx="759">
                  <c:v>39492</c:v>
                </c:pt>
                <c:pt idx="760">
                  <c:v>39493</c:v>
                </c:pt>
                <c:pt idx="761">
                  <c:v>39494</c:v>
                </c:pt>
                <c:pt idx="762">
                  <c:v>39495</c:v>
                </c:pt>
                <c:pt idx="763">
                  <c:v>39496</c:v>
                </c:pt>
                <c:pt idx="764">
                  <c:v>39497</c:v>
                </c:pt>
                <c:pt idx="765">
                  <c:v>39498</c:v>
                </c:pt>
                <c:pt idx="766">
                  <c:v>39499</c:v>
                </c:pt>
                <c:pt idx="767">
                  <c:v>39500</c:v>
                </c:pt>
                <c:pt idx="768">
                  <c:v>39501</c:v>
                </c:pt>
                <c:pt idx="769">
                  <c:v>39502</c:v>
                </c:pt>
                <c:pt idx="770">
                  <c:v>39503</c:v>
                </c:pt>
                <c:pt idx="771">
                  <c:v>39504</c:v>
                </c:pt>
                <c:pt idx="772">
                  <c:v>39505</c:v>
                </c:pt>
                <c:pt idx="773">
                  <c:v>39506</c:v>
                </c:pt>
                <c:pt idx="774">
                  <c:v>39507</c:v>
                </c:pt>
                <c:pt idx="775">
                  <c:v>39508</c:v>
                </c:pt>
                <c:pt idx="776">
                  <c:v>39509</c:v>
                </c:pt>
                <c:pt idx="777">
                  <c:v>39510</c:v>
                </c:pt>
                <c:pt idx="778">
                  <c:v>39511</c:v>
                </c:pt>
                <c:pt idx="779">
                  <c:v>39512</c:v>
                </c:pt>
                <c:pt idx="780">
                  <c:v>39513</c:v>
                </c:pt>
                <c:pt idx="781">
                  <c:v>39514</c:v>
                </c:pt>
                <c:pt idx="782">
                  <c:v>39515</c:v>
                </c:pt>
                <c:pt idx="783">
                  <c:v>39516</c:v>
                </c:pt>
                <c:pt idx="784">
                  <c:v>39517</c:v>
                </c:pt>
                <c:pt idx="785">
                  <c:v>39518</c:v>
                </c:pt>
                <c:pt idx="786">
                  <c:v>39519</c:v>
                </c:pt>
                <c:pt idx="787">
                  <c:v>39520</c:v>
                </c:pt>
                <c:pt idx="788">
                  <c:v>39521</c:v>
                </c:pt>
                <c:pt idx="789">
                  <c:v>39522</c:v>
                </c:pt>
                <c:pt idx="790">
                  <c:v>39523</c:v>
                </c:pt>
                <c:pt idx="791">
                  <c:v>39524</c:v>
                </c:pt>
                <c:pt idx="792">
                  <c:v>39525</c:v>
                </c:pt>
                <c:pt idx="793">
                  <c:v>39526</c:v>
                </c:pt>
                <c:pt idx="794">
                  <c:v>39527</c:v>
                </c:pt>
                <c:pt idx="795">
                  <c:v>39528</c:v>
                </c:pt>
                <c:pt idx="796">
                  <c:v>39529</c:v>
                </c:pt>
                <c:pt idx="797">
                  <c:v>39530</c:v>
                </c:pt>
                <c:pt idx="798">
                  <c:v>39531</c:v>
                </c:pt>
                <c:pt idx="799">
                  <c:v>39532</c:v>
                </c:pt>
                <c:pt idx="800">
                  <c:v>39533</c:v>
                </c:pt>
                <c:pt idx="801">
                  <c:v>39534</c:v>
                </c:pt>
                <c:pt idx="802">
                  <c:v>39535</c:v>
                </c:pt>
                <c:pt idx="803">
                  <c:v>39536</c:v>
                </c:pt>
                <c:pt idx="804">
                  <c:v>39537</c:v>
                </c:pt>
                <c:pt idx="805">
                  <c:v>39538</c:v>
                </c:pt>
                <c:pt idx="806">
                  <c:v>39539</c:v>
                </c:pt>
                <c:pt idx="807">
                  <c:v>39540</c:v>
                </c:pt>
                <c:pt idx="808">
                  <c:v>39541</c:v>
                </c:pt>
                <c:pt idx="809">
                  <c:v>39542</c:v>
                </c:pt>
                <c:pt idx="810">
                  <c:v>39543</c:v>
                </c:pt>
                <c:pt idx="811">
                  <c:v>39544</c:v>
                </c:pt>
                <c:pt idx="812">
                  <c:v>39545</c:v>
                </c:pt>
                <c:pt idx="813">
                  <c:v>39546</c:v>
                </c:pt>
                <c:pt idx="814">
                  <c:v>39547</c:v>
                </c:pt>
                <c:pt idx="815">
                  <c:v>39548</c:v>
                </c:pt>
                <c:pt idx="816">
                  <c:v>39549</c:v>
                </c:pt>
                <c:pt idx="817">
                  <c:v>39550</c:v>
                </c:pt>
                <c:pt idx="818">
                  <c:v>39551</c:v>
                </c:pt>
                <c:pt idx="819">
                  <c:v>39552</c:v>
                </c:pt>
                <c:pt idx="820">
                  <c:v>39553</c:v>
                </c:pt>
                <c:pt idx="821">
                  <c:v>39554</c:v>
                </c:pt>
                <c:pt idx="822">
                  <c:v>39555</c:v>
                </c:pt>
                <c:pt idx="823">
                  <c:v>39556</c:v>
                </c:pt>
                <c:pt idx="824">
                  <c:v>39557</c:v>
                </c:pt>
                <c:pt idx="825">
                  <c:v>39558</c:v>
                </c:pt>
                <c:pt idx="826">
                  <c:v>39559</c:v>
                </c:pt>
                <c:pt idx="827">
                  <c:v>39560</c:v>
                </c:pt>
                <c:pt idx="828">
                  <c:v>39561</c:v>
                </c:pt>
                <c:pt idx="829">
                  <c:v>39562</c:v>
                </c:pt>
                <c:pt idx="830">
                  <c:v>39563</c:v>
                </c:pt>
                <c:pt idx="831">
                  <c:v>39564</c:v>
                </c:pt>
                <c:pt idx="832">
                  <c:v>39565</c:v>
                </c:pt>
                <c:pt idx="833">
                  <c:v>39566</c:v>
                </c:pt>
                <c:pt idx="834">
                  <c:v>39567</c:v>
                </c:pt>
                <c:pt idx="835">
                  <c:v>39568</c:v>
                </c:pt>
                <c:pt idx="836">
                  <c:v>39569</c:v>
                </c:pt>
                <c:pt idx="837">
                  <c:v>39570</c:v>
                </c:pt>
                <c:pt idx="838">
                  <c:v>39571</c:v>
                </c:pt>
                <c:pt idx="839">
                  <c:v>39572</c:v>
                </c:pt>
                <c:pt idx="840">
                  <c:v>39573</c:v>
                </c:pt>
                <c:pt idx="841">
                  <c:v>39574</c:v>
                </c:pt>
                <c:pt idx="842">
                  <c:v>39575</c:v>
                </c:pt>
                <c:pt idx="843">
                  <c:v>39576</c:v>
                </c:pt>
                <c:pt idx="844">
                  <c:v>39577</c:v>
                </c:pt>
                <c:pt idx="845">
                  <c:v>39578</c:v>
                </c:pt>
                <c:pt idx="846">
                  <c:v>39579</c:v>
                </c:pt>
                <c:pt idx="847">
                  <c:v>39580</c:v>
                </c:pt>
                <c:pt idx="848">
                  <c:v>39581</c:v>
                </c:pt>
                <c:pt idx="849">
                  <c:v>39582</c:v>
                </c:pt>
                <c:pt idx="850">
                  <c:v>39583</c:v>
                </c:pt>
                <c:pt idx="851">
                  <c:v>39584</c:v>
                </c:pt>
                <c:pt idx="852">
                  <c:v>39585</c:v>
                </c:pt>
                <c:pt idx="853">
                  <c:v>39586</c:v>
                </c:pt>
                <c:pt idx="854">
                  <c:v>39587</c:v>
                </c:pt>
                <c:pt idx="855">
                  <c:v>39588</c:v>
                </c:pt>
                <c:pt idx="856">
                  <c:v>39589</c:v>
                </c:pt>
                <c:pt idx="857">
                  <c:v>39590</c:v>
                </c:pt>
                <c:pt idx="858">
                  <c:v>39591</c:v>
                </c:pt>
                <c:pt idx="859">
                  <c:v>39592</c:v>
                </c:pt>
                <c:pt idx="860">
                  <c:v>39593</c:v>
                </c:pt>
                <c:pt idx="861">
                  <c:v>39594</c:v>
                </c:pt>
                <c:pt idx="862">
                  <c:v>39595</c:v>
                </c:pt>
                <c:pt idx="863">
                  <c:v>39596</c:v>
                </c:pt>
                <c:pt idx="864">
                  <c:v>39597</c:v>
                </c:pt>
                <c:pt idx="865">
                  <c:v>39598</c:v>
                </c:pt>
                <c:pt idx="866">
                  <c:v>39599</c:v>
                </c:pt>
                <c:pt idx="867">
                  <c:v>39600</c:v>
                </c:pt>
                <c:pt idx="868">
                  <c:v>39601</c:v>
                </c:pt>
                <c:pt idx="869">
                  <c:v>39602</c:v>
                </c:pt>
                <c:pt idx="870">
                  <c:v>39603</c:v>
                </c:pt>
                <c:pt idx="871">
                  <c:v>39604</c:v>
                </c:pt>
                <c:pt idx="872">
                  <c:v>39605</c:v>
                </c:pt>
                <c:pt idx="873">
                  <c:v>39606</c:v>
                </c:pt>
                <c:pt idx="874">
                  <c:v>39607</c:v>
                </c:pt>
                <c:pt idx="875">
                  <c:v>39608</c:v>
                </c:pt>
                <c:pt idx="876">
                  <c:v>39609</c:v>
                </c:pt>
                <c:pt idx="877">
                  <c:v>39610</c:v>
                </c:pt>
                <c:pt idx="878">
                  <c:v>39611</c:v>
                </c:pt>
                <c:pt idx="879">
                  <c:v>39612</c:v>
                </c:pt>
                <c:pt idx="880">
                  <c:v>39613</c:v>
                </c:pt>
                <c:pt idx="881">
                  <c:v>39614</c:v>
                </c:pt>
                <c:pt idx="882">
                  <c:v>39615</c:v>
                </c:pt>
                <c:pt idx="883">
                  <c:v>39616</c:v>
                </c:pt>
                <c:pt idx="884">
                  <c:v>39617</c:v>
                </c:pt>
                <c:pt idx="885">
                  <c:v>39618</c:v>
                </c:pt>
                <c:pt idx="886">
                  <c:v>39619</c:v>
                </c:pt>
                <c:pt idx="887">
                  <c:v>39620</c:v>
                </c:pt>
                <c:pt idx="888">
                  <c:v>39621</c:v>
                </c:pt>
                <c:pt idx="889">
                  <c:v>39622</c:v>
                </c:pt>
                <c:pt idx="890">
                  <c:v>39623</c:v>
                </c:pt>
                <c:pt idx="891">
                  <c:v>39624</c:v>
                </c:pt>
                <c:pt idx="892">
                  <c:v>39625</c:v>
                </c:pt>
                <c:pt idx="893">
                  <c:v>39626</c:v>
                </c:pt>
                <c:pt idx="894">
                  <c:v>39627</c:v>
                </c:pt>
                <c:pt idx="895">
                  <c:v>39628</c:v>
                </c:pt>
                <c:pt idx="896">
                  <c:v>39629</c:v>
                </c:pt>
                <c:pt idx="897">
                  <c:v>39630</c:v>
                </c:pt>
                <c:pt idx="898">
                  <c:v>39631</c:v>
                </c:pt>
                <c:pt idx="899">
                  <c:v>39632</c:v>
                </c:pt>
                <c:pt idx="900">
                  <c:v>39633</c:v>
                </c:pt>
                <c:pt idx="901">
                  <c:v>39634</c:v>
                </c:pt>
                <c:pt idx="902">
                  <c:v>39635</c:v>
                </c:pt>
                <c:pt idx="903">
                  <c:v>39636</c:v>
                </c:pt>
                <c:pt idx="904">
                  <c:v>39637</c:v>
                </c:pt>
                <c:pt idx="905">
                  <c:v>39638</c:v>
                </c:pt>
                <c:pt idx="906">
                  <c:v>39639</c:v>
                </c:pt>
                <c:pt idx="907">
                  <c:v>39640</c:v>
                </c:pt>
                <c:pt idx="908">
                  <c:v>39641</c:v>
                </c:pt>
                <c:pt idx="909">
                  <c:v>39642</c:v>
                </c:pt>
                <c:pt idx="910">
                  <c:v>39643</c:v>
                </c:pt>
                <c:pt idx="911">
                  <c:v>39644</c:v>
                </c:pt>
                <c:pt idx="912">
                  <c:v>39645</c:v>
                </c:pt>
                <c:pt idx="913">
                  <c:v>39646</c:v>
                </c:pt>
                <c:pt idx="914">
                  <c:v>39647</c:v>
                </c:pt>
                <c:pt idx="915">
                  <c:v>39648</c:v>
                </c:pt>
                <c:pt idx="916">
                  <c:v>39649</c:v>
                </c:pt>
                <c:pt idx="917">
                  <c:v>39650</c:v>
                </c:pt>
                <c:pt idx="918">
                  <c:v>39651</c:v>
                </c:pt>
                <c:pt idx="919">
                  <c:v>39652</c:v>
                </c:pt>
                <c:pt idx="920">
                  <c:v>39653</c:v>
                </c:pt>
                <c:pt idx="921">
                  <c:v>39654</c:v>
                </c:pt>
                <c:pt idx="922">
                  <c:v>39655</c:v>
                </c:pt>
                <c:pt idx="923">
                  <c:v>39656</c:v>
                </c:pt>
                <c:pt idx="924">
                  <c:v>39657</c:v>
                </c:pt>
                <c:pt idx="925">
                  <c:v>39658</c:v>
                </c:pt>
                <c:pt idx="926">
                  <c:v>39659</c:v>
                </c:pt>
                <c:pt idx="927">
                  <c:v>39660</c:v>
                </c:pt>
                <c:pt idx="928">
                  <c:v>39661</c:v>
                </c:pt>
                <c:pt idx="929">
                  <c:v>39662</c:v>
                </c:pt>
                <c:pt idx="930">
                  <c:v>39663</c:v>
                </c:pt>
                <c:pt idx="931">
                  <c:v>39664</c:v>
                </c:pt>
                <c:pt idx="932">
                  <c:v>39665</c:v>
                </c:pt>
                <c:pt idx="933">
                  <c:v>39666</c:v>
                </c:pt>
                <c:pt idx="934">
                  <c:v>39667</c:v>
                </c:pt>
                <c:pt idx="935">
                  <c:v>39668</c:v>
                </c:pt>
                <c:pt idx="936">
                  <c:v>39669</c:v>
                </c:pt>
                <c:pt idx="937">
                  <c:v>39670</c:v>
                </c:pt>
                <c:pt idx="938">
                  <c:v>39671</c:v>
                </c:pt>
                <c:pt idx="939">
                  <c:v>39672</c:v>
                </c:pt>
                <c:pt idx="940">
                  <c:v>39673</c:v>
                </c:pt>
                <c:pt idx="941">
                  <c:v>39674</c:v>
                </c:pt>
                <c:pt idx="942">
                  <c:v>39675</c:v>
                </c:pt>
                <c:pt idx="943">
                  <c:v>39676</c:v>
                </c:pt>
                <c:pt idx="944">
                  <c:v>39677</c:v>
                </c:pt>
                <c:pt idx="945">
                  <c:v>39678</c:v>
                </c:pt>
                <c:pt idx="946">
                  <c:v>39679</c:v>
                </c:pt>
                <c:pt idx="947">
                  <c:v>39680</c:v>
                </c:pt>
                <c:pt idx="948">
                  <c:v>39681</c:v>
                </c:pt>
                <c:pt idx="949">
                  <c:v>39682</c:v>
                </c:pt>
                <c:pt idx="950">
                  <c:v>39683</c:v>
                </c:pt>
                <c:pt idx="951">
                  <c:v>39684</c:v>
                </c:pt>
                <c:pt idx="952">
                  <c:v>39685</c:v>
                </c:pt>
                <c:pt idx="953">
                  <c:v>39686</c:v>
                </c:pt>
                <c:pt idx="954">
                  <c:v>39687</c:v>
                </c:pt>
                <c:pt idx="955">
                  <c:v>39688</c:v>
                </c:pt>
                <c:pt idx="956">
                  <c:v>39689</c:v>
                </c:pt>
                <c:pt idx="957">
                  <c:v>39690</c:v>
                </c:pt>
                <c:pt idx="958">
                  <c:v>39691</c:v>
                </c:pt>
                <c:pt idx="959">
                  <c:v>39692</c:v>
                </c:pt>
                <c:pt idx="960">
                  <c:v>39693</c:v>
                </c:pt>
                <c:pt idx="961">
                  <c:v>39694</c:v>
                </c:pt>
                <c:pt idx="962">
                  <c:v>39695</c:v>
                </c:pt>
                <c:pt idx="963">
                  <c:v>39696</c:v>
                </c:pt>
                <c:pt idx="964">
                  <c:v>39697</c:v>
                </c:pt>
                <c:pt idx="965">
                  <c:v>39698</c:v>
                </c:pt>
                <c:pt idx="966">
                  <c:v>39699</c:v>
                </c:pt>
                <c:pt idx="967">
                  <c:v>39700</c:v>
                </c:pt>
                <c:pt idx="968">
                  <c:v>39701</c:v>
                </c:pt>
                <c:pt idx="969">
                  <c:v>39702</c:v>
                </c:pt>
                <c:pt idx="970">
                  <c:v>39703</c:v>
                </c:pt>
                <c:pt idx="971">
                  <c:v>39704</c:v>
                </c:pt>
                <c:pt idx="972">
                  <c:v>39705</c:v>
                </c:pt>
                <c:pt idx="973">
                  <c:v>39706</c:v>
                </c:pt>
                <c:pt idx="974">
                  <c:v>39707</c:v>
                </c:pt>
                <c:pt idx="975">
                  <c:v>39708</c:v>
                </c:pt>
                <c:pt idx="976">
                  <c:v>39709</c:v>
                </c:pt>
                <c:pt idx="977">
                  <c:v>39710</c:v>
                </c:pt>
                <c:pt idx="978">
                  <c:v>39711</c:v>
                </c:pt>
                <c:pt idx="979">
                  <c:v>39712</c:v>
                </c:pt>
                <c:pt idx="980">
                  <c:v>39713</c:v>
                </c:pt>
                <c:pt idx="981">
                  <c:v>39714</c:v>
                </c:pt>
                <c:pt idx="982">
                  <c:v>39715</c:v>
                </c:pt>
                <c:pt idx="983">
                  <c:v>39716</c:v>
                </c:pt>
                <c:pt idx="984">
                  <c:v>39717</c:v>
                </c:pt>
                <c:pt idx="985">
                  <c:v>39718</c:v>
                </c:pt>
                <c:pt idx="986">
                  <c:v>39719</c:v>
                </c:pt>
                <c:pt idx="987">
                  <c:v>39720</c:v>
                </c:pt>
                <c:pt idx="988">
                  <c:v>39721</c:v>
                </c:pt>
                <c:pt idx="989">
                  <c:v>39722</c:v>
                </c:pt>
                <c:pt idx="990">
                  <c:v>39723</c:v>
                </c:pt>
                <c:pt idx="991">
                  <c:v>39724</c:v>
                </c:pt>
                <c:pt idx="992">
                  <c:v>39725</c:v>
                </c:pt>
                <c:pt idx="993">
                  <c:v>39726</c:v>
                </c:pt>
                <c:pt idx="994">
                  <c:v>39727</c:v>
                </c:pt>
                <c:pt idx="995">
                  <c:v>39728</c:v>
                </c:pt>
                <c:pt idx="996">
                  <c:v>39729</c:v>
                </c:pt>
                <c:pt idx="997">
                  <c:v>39730</c:v>
                </c:pt>
                <c:pt idx="998">
                  <c:v>39731</c:v>
                </c:pt>
                <c:pt idx="999">
                  <c:v>39732</c:v>
                </c:pt>
                <c:pt idx="1000">
                  <c:v>39733</c:v>
                </c:pt>
                <c:pt idx="1001">
                  <c:v>39734</c:v>
                </c:pt>
                <c:pt idx="1002">
                  <c:v>39735</c:v>
                </c:pt>
                <c:pt idx="1003">
                  <c:v>39736</c:v>
                </c:pt>
                <c:pt idx="1004">
                  <c:v>39737</c:v>
                </c:pt>
                <c:pt idx="1005">
                  <c:v>39738</c:v>
                </c:pt>
                <c:pt idx="1006">
                  <c:v>39739</c:v>
                </c:pt>
                <c:pt idx="1007">
                  <c:v>39740</c:v>
                </c:pt>
                <c:pt idx="1008">
                  <c:v>39741</c:v>
                </c:pt>
                <c:pt idx="1009">
                  <c:v>39742</c:v>
                </c:pt>
                <c:pt idx="1010">
                  <c:v>39743</c:v>
                </c:pt>
                <c:pt idx="1011">
                  <c:v>39744</c:v>
                </c:pt>
                <c:pt idx="1012">
                  <c:v>39745</c:v>
                </c:pt>
                <c:pt idx="1013">
                  <c:v>39746</c:v>
                </c:pt>
                <c:pt idx="1014">
                  <c:v>39747</c:v>
                </c:pt>
                <c:pt idx="1015">
                  <c:v>39748</c:v>
                </c:pt>
                <c:pt idx="1016">
                  <c:v>39749</c:v>
                </c:pt>
                <c:pt idx="1017">
                  <c:v>39750</c:v>
                </c:pt>
                <c:pt idx="1018">
                  <c:v>39751</c:v>
                </c:pt>
                <c:pt idx="1019">
                  <c:v>39752</c:v>
                </c:pt>
                <c:pt idx="1020">
                  <c:v>39753</c:v>
                </c:pt>
                <c:pt idx="1021">
                  <c:v>39754</c:v>
                </c:pt>
                <c:pt idx="1022">
                  <c:v>39755</c:v>
                </c:pt>
                <c:pt idx="1023">
                  <c:v>39756</c:v>
                </c:pt>
                <c:pt idx="1024">
                  <c:v>39757</c:v>
                </c:pt>
                <c:pt idx="1025">
                  <c:v>39758</c:v>
                </c:pt>
                <c:pt idx="1026">
                  <c:v>39759</c:v>
                </c:pt>
                <c:pt idx="1027">
                  <c:v>39760</c:v>
                </c:pt>
                <c:pt idx="1028">
                  <c:v>39761</c:v>
                </c:pt>
                <c:pt idx="1029">
                  <c:v>39762</c:v>
                </c:pt>
                <c:pt idx="1030">
                  <c:v>39763</c:v>
                </c:pt>
                <c:pt idx="1031">
                  <c:v>39764</c:v>
                </c:pt>
                <c:pt idx="1032">
                  <c:v>39765</c:v>
                </c:pt>
                <c:pt idx="1033">
                  <c:v>39766</c:v>
                </c:pt>
                <c:pt idx="1034">
                  <c:v>39767</c:v>
                </c:pt>
                <c:pt idx="1035">
                  <c:v>39768</c:v>
                </c:pt>
                <c:pt idx="1036">
                  <c:v>39769</c:v>
                </c:pt>
                <c:pt idx="1037">
                  <c:v>39770</c:v>
                </c:pt>
                <c:pt idx="1038">
                  <c:v>39771</c:v>
                </c:pt>
                <c:pt idx="1039">
                  <c:v>39772</c:v>
                </c:pt>
                <c:pt idx="1040">
                  <c:v>39773</c:v>
                </c:pt>
                <c:pt idx="1041">
                  <c:v>39774</c:v>
                </c:pt>
                <c:pt idx="1042">
                  <c:v>39775</c:v>
                </c:pt>
                <c:pt idx="1043">
                  <c:v>39776</c:v>
                </c:pt>
                <c:pt idx="1044">
                  <c:v>39777</c:v>
                </c:pt>
                <c:pt idx="1045">
                  <c:v>39778</c:v>
                </c:pt>
                <c:pt idx="1046">
                  <c:v>39779</c:v>
                </c:pt>
                <c:pt idx="1047">
                  <c:v>39780</c:v>
                </c:pt>
                <c:pt idx="1048">
                  <c:v>39781</c:v>
                </c:pt>
                <c:pt idx="1049">
                  <c:v>39782</c:v>
                </c:pt>
                <c:pt idx="1050">
                  <c:v>39783</c:v>
                </c:pt>
                <c:pt idx="1051">
                  <c:v>39784</c:v>
                </c:pt>
                <c:pt idx="1052">
                  <c:v>39785</c:v>
                </c:pt>
                <c:pt idx="1053">
                  <c:v>39786</c:v>
                </c:pt>
                <c:pt idx="1054">
                  <c:v>39787</c:v>
                </c:pt>
                <c:pt idx="1055">
                  <c:v>39788</c:v>
                </c:pt>
                <c:pt idx="1056">
                  <c:v>39789</c:v>
                </c:pt>
                <c:pt idx="1057">
                  <c:v>39790</c:v>
                </c:pt>
                <c:pt idx="1058">
                  <c:v>39791</c:v>
                </c:pt>
                <c:pt idx="1059">
                  <c:v>39792</c:v>
                </c:pt>
                <c:pt idx="1060">
                  <c:v>39793</c:v>
                </c:pt>
                <c:pt idx="1061">
                  <c:v>39794</c:v>
                </c:pt>
                <c:pt idx="1062">
                  <c:v>39795</c:v>
                </c:pt>
                <c:pt idx="1063">
                  <c:v>39796</c:v>
                </c:pt>
                <c:pt idx="1064">
                  <c:v>39797</c:v>
                </c:pt>
                <c:pt idx="1065">
                  <c:v>39798</c:v>
                </c:pt>
                <c:pt idx="1066">
                  <c:v>39799</c:v>
                </c:pt>
                <c:pt idx="1067">
                  <c:v>39800</c:v>
                </c:pt>
                <c:pt idx="1068">
                  <c:v>39801</c:v>
                </c:pt>
                <c:pt idx="1069">
                  <c:v>39802</c:v>
                </c:pt>
                <c:pt idx="1070">
                  <c:v>39803</c:v>
                </c:pt>
                <c:pt idx="1071">
                  <c:v>39804</c:v>
                </c:pt>
                <c:pt idx="1072">
                  <c:v>39805</c:v>
                </c:pt>
                <c:pt idx="1073">
                  <c:v>39806</c:v>
                </c:pt>
                <c:pt idx="1074">
                  <c:v>39807</c:v>
                </c:pt>
                <c:pt idx="1075">
                  <c:v>39808</c:v>
                </c:pt>
                <c:pt idx="1076">
                  <c:v>39809</c:v>
                </c:pt>
                <c:pt idx="1077">
                  <c:v>39810</c:v>
                </c:pt>
                <c:pt idx="1078">
                  <c:v>39811</c:v>
                </c:pt>
                <c:pt idx="1079">
                  <c:v>39812</c:v>
                </c:pt>
                <c:pt idx="1080">
                  <c:v>39813</c:v>
                </c:pt>
                <c:pt idx="1081">
                  <c:v>39814</c:v>
                </c:pt>
                <c:pt idx="1082">
                  <c:v>39815</c:v>
                </c:pt>
                <c:pt idx="1083">
                  <c:v>39816</c:v>
                </c:pt>
                <c:pt idx="1084">
                  <c:v>39817</c:v>
                </c:pt>
                <c:pt idx="1085">
                  <c:v>39818</c:v>
                </c:pt>
                <c:pt idx="1086">
                  <c:v>39819</c:v>
                </c:pt>
                <c:pt idx="1087">
                  <c:v>39820</c:v>
                </c:pt>
                <c:pt idx="1088">
                  <c:v>39821</c:v>
                </c:pt>
                <c:pt idx="1089">
                  <c:v>39822</c:v>
                </c:pt>
                <c:pt idx="1090">
                  <c:v>39823</c:v>
                </c:pt>
                <c:pt idx="1091">
                  <c:v>39824</c:v>
                </c:pt>
                <c:pt idx="1092">
                  <c:v>39825</c:v>
                </c:pt>
                <c:pt idx="1093">
                  <c:v>39826</c:v>
                </c:pt>
                <c:pt idx="1094">
                  <c:v>39827</c:v>
                </c:pt>
                <c:pt idx="1095">
                  <c:v>39828</c:v>
                </c:pt>
                <c:pt idx="1096">
                  <c:v>39829</c:v>
                </c:pt>
                <c:pt idx="1097">
                  <c:v>39830</c:v>
                </c:pt>
                <c:pt idx="1098">
                  <c:v>39831</c:v>
                </c:pt>
                <c:pt idx="1099">
                  <c:v>39832</c:v>
                </c:pt>
                <c:pt idx="1100">
                  <c:v>39833</c:v>
                </c:pt>
                <c:pt idx="1101">
                  <c:v>39834</c:v>
                </c:pt>
                <c:pt idx="1102">
                  <c:v>39835</c:v>
                </c:pt>
                <c:pt idx="1103">
                  <c:v>39836</c:v>
                </c:pt>
                <c:pt idx="1104">
                  <c:v>39837</c:v>
                </c:pt>
                <c:pt idx="1105">
                  <c:v>39838</c:v>
                </c:pt>
                <c:pt idx="1106">
                  <c:v>39839</c:v>
                </c:pt>
                <c:pt idx="1107">
                  <c:v>39840</c:v>
                </c:pt>
                <c:pt idx="1108">
                  <c:v>39841</c:v>
                </c:pt>
                <c:pt idx="1109">
                  <c:v>39842</c:v>
                </c:pt>
                <c:pt idx="1110">
                  <c:v>39843</c:v>
                </c:pt>
                <c:pt idx="1111">
                  <c:v>39844</c:v>
                </c:pt>
                <c:pt idx="1112">
                  <c:v>39845</c:v>
                </c:pt>
                <c:pt idx="1113">
                  <c:v>39846</c:v>
                </c:pt>
                <c:pt idx="1114">
                  <c:v>39847</c:v>
                </c:pt>
                <c:pt idx="1115">
                  <c:v>39848</c:v>
                </c:pt>
                <c:pt idx="1116">
                  <c:v>39849</c:v>
                </c:pt>
                <c:pt idx="1117">
                  <c:v>39850</c:v>
                </c:pt>
                <c:pt idx="1118">
                  <c:v>39851</c:v>
                </c:pt>
                <c:pt idx="1119">
                  <c:v>39852</c:v>
                </c:pt>
                <c:pt idx="1120">
                  <c:v>39853</c:v>
                </c:pt>
                <c:pt idx="1121">
                  <c:v>39854</c:v>
                </c:pt>
                <c:pt idx="1122">
                  <c:v>39855</c:v>
                </c:pt>
                <c:pt idx="1123">
                  <c:v>39856</c:v>
                </c:pt>
                <c:pt idx="1124">
                  <c:v>39857</c:v>
                </c:pt>
                <c:pt idx="1125">
                  <c:v>39858</c:v>
                </c:pt>
                <c:pt idx="1126">
                  <c:v>39859</c:v>
                </c:pt>
                <c:pt idx="1127">
                  <c:v>39860</c:v>
                </c:pt>
                <c:pt idx="1128">
                  <c:v>39861</c:v>
                </c:pt>
                <c:pt idx="1129">
                  <c:v>39862</c:v>
                </c:pt>
                <c:pt idx="1130">
                  <c:v>39863</c:v>
                </c:pt>
                <c:pt idx="1131">
                  <c:v>39864</c:v>
                </c:pt>
                <c:pt idx="1132">
                  <c:v>39865</c:v>
                </c:pt>
                <c:pt idx="1133">
                  <c:v>39866</c:v>
                </c:pt>
                <c:pt idx="1134">
                  <c:v>39867</c:v>
                </c:pt>
                <c:pt idx="1135">
                  <c:v>39868</c:v>
                </c:pt>
                <c:pt idx="1136">
                  <c:v>39869</c:v>
                </c:pt>
                <c:pt idx="1137">
                  <c:v>39870</c:v>
                </c:pt>
                <c:pt idx="1138">
                  <c:v>39871</c:v>
                </c:pt>
                <c:pt idx="1139">
                  <c:v>39872</c:v>
                </c:pt>
                <c:pt idx="1140">
                  <c:v>39873</c:v>
                </c:pt>
                <c:pt idx="1141">
                  <c:v>39874</c:v>
                </c:pt>
                <c:pt idx="1142">
                  <c:v>39875</c:v>
                </c:pt>
                <c:pt idx="1143">
                  <c:v>39876</c:v>
                </c:pt>
                <c:pt idx="1144">
                  <c:v>39877</c:v>
                </c:pt>
                <c:pt idx="1145">
                  <c:v>39878</c:v>
                </c:pt>
                <c:pt idx="1146">
                  <c:v>39879</c:v>
                </c:pt>
                <c:pt idx="1147">
                  <c:v>39880</c:v>
                </c:pt>
                <c:pt idx="1148">
                  <c:v>39881</c:v>
                </c:pt>
                <c:pt idx="1149">
                  <c:v>39882</c:v>
                </c:pt>
                <c:pt idx="1150">
                  <c:v>39883</c:v>
                </c:pt>
                <c:pt idx="1151">
                  <c:v>39884</c:v>
                </c:pt>
                <c:pt idx="1152">
                  <c:v>39885</c:v>
                </c:pt>
                <c:pt idx="1153">
                  <c:v>39886</c:v>
                </c:pt>
                <c:pt idx="1154">
                  <c:v>39887</c:v>
                </c:pt>
                <c:pt idx="1155">
                  <c:v>39888</c:v>
                </c:pt>
                <c:pt idx="1156">
                  <c:v>39889</c:v>
                </c:pt>
                <c:pt idx="1157">
                  <c:v>39890</c:v>
                </c:pt>
                <c:pt idx="1158">
                  <c:v>39891</c:v>
                </c:pt>
                <c:pt idx="1159">
                  <c:v>39892</c:v>
                </c:pt>
                <c:pt idx="1160">
                  <c:v>39893</c:v>
                </c:pt>
                <c:pt idx="1161">
                  <c:v>39894</c:v>
                </c:pt>
                <c:pt idx="1162">
                  <c:v>39895</c:v>
                </c:pt>
                <c:pt idx="1163">
                  <c:v>39896</c:v>
                </c:pt>
                <c:pt idx="1164">
                  <c:v>39897</c:v>
                </c:pt>
                <c:pt idx="1165">
                  <c:v>39898</c:v>
                </c:pt>
                <c:pt idx="1166">
                  <c:v>39899</c:v>
                </c:pt>
                <c:pt idx="1167">
                  <c:v>39900</c:v>
                </c:pt>
                <c:pt idx="1168">
                  <c:v>39901</c:v>
                </c:pt>
                <c:pt idx="1169">
                  <c:v>39902</c:v>
                </c:pt>
                <c:pt idx="1170">
                  <c:v>39903</c:v>
                </c:pt>
                <c:pt idx="1171">
                  <c:v>39904</c:v>
                </c:pt>
                <c:pt idx="1172">
                  <c:v>39905</c:v>
                </c:pt>
                <c:pt idx="1173">
                  <c:v>39906</c:v>
                </c:pt>
                <c:pt idx="1174">
                  <c:v>39907</c:v>
                </c:pt>
                <c:pt idx="1175">
                  <c:v>39908</c:v>
                </c:pt>
                <c:pt idx="1176">
                  <c:v>39909</c:v>
                </c:pt>
                <c:pt idx="1177">
                  <c:v>39910</c:v>
                </c:pt>
                <c:pt idx="1178">
                  <c:v>39911</c:v>
                </c:pt>
                <c:pt idx="1179">
                  <c:v>39912</c:v>
                </c:pt>
                <c:pt idx="1180">
                  <c:v>39913</c:v>
                </c:pt>
                <c:pt idx="1181">
                  <c:v>39914</c:v>
                </c:pt>
                <c:pt idx="1182">
                  <c:v>39915</c:v>
                </c:pt>
                <c:pt idx="1183">
                  <c:v>39916</c:v>
                </c:pt>
                <c:pt idx="1184">
                  <c:v>39917</c:v>
                </c:pt>
                <c:pt idx="1185">
                  <c:v>39918</c:v>
                </c:pt>
                <c:pt idx="1186">
                  <c:v>39919</c:v>
                </c:pt>
                <c:pt idx="1187">
                  <c:v>39920</c:v>
                </c:pt>
                <c:pt idx="1188">
                  <c:v>39921</c:v>
                </c:pt>
                <c:pt idx="1189">
                  <c:v>39922</c:v>
                </c:pt>
                <c:pt idx="1190">
                  <c:v>39923</c:v>
                </c:pt>
                <c:pt idx="1191">
                  <c:v>39924</c:v>
                </c:pt>
                <c:pt idx="1192">
                  <c:v>39925</c:v>
                </c:pt>
                <c:pt idx="1193">
                  <c:v>39926</c:v>
                </c:pt>
                <c:pt idx="1194">
                  <c:v>39927</c:v>
                </c:pt>
                <c:pt idx="1195">
                  <c:v>39928</c:v>
                </c:pt>
                <c:pt idx="1196">
                  <c:v>39929</c:v>
                </c:pt>
                <c:pt idx="1197">
                  <c:v>39930</c:v>
                </c:pt>
                <c:pt idx="1198">
                  <c:v>39931</c:v>
                </c:pt>
                <c:pt idx="1199">
                  <c:v>39932</c:v>
                </c:pt>
                <c:pt idx="1200">
                  <c:v>39933</c:v>
                </c:pt>
                <c:pt idx="1201">
                  <c:v>39934</c:v>
                </c:pt>
                <c:pt idx="1202">
                  <c:v>39935</c:v>
                </c:pt>
                <c:pt idx="1203">
                  <c:v>39936</c:v>
                </c:pt>
                <c:pt idx="1204">
                  <c:v>39937</c:v>
                </c:pt>
                <c:pt idx="1205">
                  <c:v>39938</c:v>
                </c:pt>
                <c:pt idx="1206">
                  <c:v>39939</c:v>
                </c:pt>
                <c:pt idx="1207">
                  <c:v>39940</c:v>
                </c:pt>
                <c:pt idx="1208">
                  <c:v>39941</c:v>
                </c:pt>
                <c:pt idx="1209">
                  <c:v>39942</c:v>
                </c:pt>
                <c:pt idx="1210">
                  <c:v>39943</c:v>
                </c:pt>
                <c:pt idx="1211">
                  <c:v>39944</c:v>
                </c:pt>
                <c:pt idx="1212">
                  <c:v>39945</c:v>
                </c:pt>
                <c:pt idx="1213">
                  <c:v>39946</c:v>
                </c:pt>
                <c:pt idx="1214">
                  <c:v>39947</c:v>
                </c:pt>
                <c:pt idx="1215">
                  <c:v>39948</c:v>
                </c:pt>
                <c:pt idx="1216">
                  <c:v>39949</c:v>
                </c:pt>
                <c:pt idx="1217">
                  <c:v>39950</c:v>
                </c:pt>
                <c:pt idx="1218">
                  <c:v>39951</c:v>
                </c:pt>
                <c:pt idx="1219">
                  <c:v>39952</c:v>
                </c:pt>
                <c:pt idx="1220">
                  <c:v>39953</c:v>
                </c:pt>
                <c:pt idx="1221">
                  <c:v>39954</c:v>
                </c:pt>
                <c:pt idx="1222">
                  <c:v>39955</c:v>
                </c:pt>
                <c:pt idx="1223">
                  <c:v>39956</c:v>
                </c:pt>
                <c:pt idx="1224">
                  <c:v>39957</c:v>
                </c:pt>
                <c:pt idx="1225">
                  <c:v>39958</c:v>
                </c:pt>
                <c:pt idx="1226">
                  <c:v>39959</c:v>
                </c:pt>
                <c:pt idx="1227">
                  <c:v>39960</c:v>
                </c:pt>
                <c:pt idx="1228">
                  <c:v>39961</c:v>
                </c:pt>
                <c:pt idx="1229">
                  <c:v>39962</c:v>
                </c:pt>
                <c:pt idx="1230">
                  <c:v>39963</c:v>
                </c:pt>
                <c:pt idx="1231">
                  <c:v>39964</c:v>
                </c:pt>
                <c:pt idx="1232">
                  <c:v>39965</c:v>
                </c:pt>
                <c:pt idx="1233">
                  <c:v>39966</c:v>
                </c:pt>
                <c:pt idx="1234">
                  <c:v>39967</c:v>
                </c:pt>
                <c:pt idx="1235">
                  <c:v>39968</c:v>
                </c:pt>
                <c:pt idx="1236">
                  <c:v>39969</c:v>
                </c:pt>
                <c:pt idx="1237">
                  <c:v>39970</c:v>
                </c:pt>
                <c:pt idx="1238">
                  <c:v>39971</c:v>
                </c:pt>
                <c:pt idx="1239">
                  <c:v>39972</c:v>
                </c:pt>
                <c:pt idx="1240">
                  <c:v>39973</c:v>
                </c:pt>
                <c:pt idx="1241">
                  <c:v>39974</c:v>
                </c:pt>
                <c:pt idx="1242">
                  <c:v>39975</c:v>
                </c:pt>
                <c:pt idx="1243">
                  <c:v>39976</c:v>
                </c:pt>
                <c:pt idx="1244">
                  <c:v>39977</c:v>
                </c:pt>
                <c:pt idx="1245">
                  <c:v>39978</c:v>
                </c:pt>
                <c:pt idx="1246">
                  <c:v>39979</c:v>
                </c:pt>
                <c:pt idx="1247">
                  <c:v>39980</c:v>
                </c:pt>
                <c:pt idx="1248">
                  <c:v>39981</c:v>
                </c:pt>
                <c:pt idx="1249">
                  <c:v>39982</c:v>
                </c:pt>
                <c:pt idx="1250">
                  <c:v>39983</c:v>
                </c:pt>
                <c:pt idx="1251">
                  <c:v>39984</c:v>
                </c:pt>
                <c:pt idx="1252">
                  <c:v>39985</c:v>
                </c:pt>
                <c:pt idx="1253">
                  <c:v>39986</c:v>
                </c:pt>
                <c:pt idx="1254">
                  <c:v>39987</c:v>
                </c:pt>
                <c:pt idx="1255">
                  <c:v>39988</c:v>
                </c:pt>
                <c:pt idx="1256">
                  <c:v>39989</c:v>
                </c:pt>
                <c:pt idx="1257">
                  <c:v>39990</c:v>
                </c:pt>
                <c:pt idx="1258">
                  <c:v>39991</c:v>
                </c:pt>
                <c:pt idx="1259">
                  <c:v>39992</c:v>
                </c:pt>
                <c:pt idx="1260">
                  <c:v>39993</c:v>
                </c:pt>
                <c:pt idx="1261">
                  <c:v>39994</c:v>
                </c:pt>
                <c:pt idx="1262">
                  <c:v>39995</c:v>
                </c:pt>
                <c:pt idx="1263">
                  <c:v>39996</c:v>
                </c:pt>
                <c:pt idx="1264">
                  <c:v>39997</c:v>
                </c:pt>
                <c:pt idx="1265">
                  <c:v>39998</c:v>
                </c:pt>
                <c:pt idx="1266">
                  <c:v>39999</c:v>
                </c:pt>
                <c:pt idx="1267">
                  <c:v>40000</c:v>
                </c:pt>
                <c:pt idx="1268">
                  <c:v>40001</c:v>
                </c:pt>
                <c:pt idx="1269">
                  <c:v>40002</c:v>
                </c:pt>
                <c:pt idx="1270">
                  <c:v>40003</c:v>
                </c:pt>
                <c:pt idx="1271">
                  <c:v>40004</c:v>
                </c:pt>
                <c:pt idx="1272">
                  <c:v>40005</c:v>
                </c:pt>
                <c:pt idx="1273">
                  <c:v>40006</c:v>
                </c:pt>
                <c:pt idx="1274">
                  <c:v>40007</c:v>
                </c:pt>
                <c:pt idx="1275">
                  <c:v>40008</c:v>
                </c:pt>
                <c:pt idx="1276">
                  <c:v>40009</c:v>
                </c:pt>
                <c:pt idx="1277">
                  <c:v>40010</c:v>
                </c:pt>
                <c:pt idx="1278">
                  <c:v>40011</c:v>
                </c:pt>
                <c:pt idx="1279">
                  <c:v>40012</c:v>
                </c:pt>
                <c:pt idx="1280">
                  <c:v>40013</c:v>
                </c:pt>
                <c:pt idx="1281">
                  <c:v>40014</c:v>
                </c:pt>
                <c:pt idx="1282">
                  <c:v>40015</c:v>
                </c:pt>
                <c:pt idx="1283">
                  <c:v>40016</c:v>
                </c:pt>
                <c:pt idx="1284">
                  <c:v>40017</c:v>
                </c:pt>
                <c:pt idx="1285">
                  <c:v>40018</c:v>
                </c:pt>
                <c:pt idx="1286">
                  <c:v>40019</c:v>
                </c:pt>
                <c:pt idx="1287">
                  <c:v>40020</c:v>
                </c:pt>
                <c:pt idx="1288">
                  <c:v>40021</c:v>
                </c:pt>
                <c:pt idx="1289">
                  <c:v>40022</c:v>
                </c:pt>
                <c:pt idx="1290">
                  <c:v>40023</c:v>
                </c:pt>
                <c:pt idx="1291">
                  <c:v>40024</c:v>
                </c:pt>
                <c:pt idx="1292">
                  <c:v>40025</c:v>
                </c:pt>
                <c:pt idx="1293">
                  <c:v>40026</c:v>
                </c:pt>
                <c:pt idx="1294">
                  <c:v>40027</c:v>
                </c:pt>
                <c:pt idx="1295">
                  <c:v>40028</c:v>
                </c:pt>
                <c:pt idx="1296">
                  <c:v>40029</c:v>
                </c:pt>
                <c:pt idx="1297">
                  <c:v>40030</c:v>
                </c:pt>
                <c:pt idx="1298">
                  <c:v>40031</c:v>
                </c:pt>
                <c:pt idx="1299">
                  <c:v>40032</c:v>
                </c:pt>
                <c:pt idx="1300">
                  <c:v>40033</c:v>
                </c:pt>
                <c:pt idx="1301">
                  <c:v>40034</c:v>
                </c:pt>
                <c:pt idx="1302">
                  <c:v>40035</c:v>
                </c:pt>
                <c:pt idx="1303">
                  <c:v>40036</c:v>
                </c:pt>
                <c:pt idx="1304">
                  <c:v>40037</c:v>
                </c:pt>
                <c:pt idx="1305">
                  <c:v>40038</c:v>
                </c:pt>
                <c:pt idx="1306">
                  <c:v>40039</c:v>
                </c:pt>
                <c:pt idx="1307">
                  <c:v>40040</c:v>
                </c:pt>
                <c:pt idx="1308">
                  <c:v>40041</c:v>
                </c:pt>
                <c:pt idx="1309">
                  <c:v>40042</c:v>
                </c:pt>
                <c:pt idx="1310">
                  <c:v>40043</c:v>
                </c:pt>
                <c:pt idx="1311">
                  <c:v>40044</c:v>
                </c:pt>
                <c:pt idx="1312">
                  <c:v>40045</c:v>
                </c:pt>
                <c:pt idx="1313">
                  <c:v>40046</c:v>
                </c:pt>
                <c:pt idx="1314">
                  <c:v>40047</c:v>
                </c:pt>
                <c:pt idx="1315">
                  <c:v>40048</c:v>
                </c:pt>
                <c:pt idx="1316">
                  <c:v>40049</c:v>
                </c:pt>
                <c:pt idx="1317">
                  <c:v>40050</c:v>
                </c:pt>
                <c:pt idx="1318">
                  <c:v>40051</c:v>
                </c:pt>
                <c:pt idx="1319">
                  <c:v>40052</c:v>
                </c:pt>
                <c:pt idx="1320">
                  <c:v>40053</c:v>
                </c:pt>
                <c:pt idx="1321">
                  <c:v>40054</c:v>
                </c:pt>
                <c:pt idx="1322">
                  <c:v>40055</c:v>
                </c:pt>
                <c:pt idx="1323">
                  <c:v>40056</c:v>
                </c:pt>
                <c:pt idx="1324">
                  <c:v>40057</c:v>
                </c:pt>
                <c:pt idx="1325">
                  <c:v>40058</c:v>
                </c:pt>
                <c:pt idx="1326">
                  <c:v>40059</c:v>
                </c:pt>
                <c:pt idx="1327">
                  <c:v>40060</c:v>
                </c:pt>
                <c:pt idx="1328">
                  <c:v>40061</c:v>
                </c:pt>
                <c:pt idx="1329">
                  <c:v>40062</c:v>
                </c:pt>
                <c:pt idx="1330">
                  <c:v>40063</c:v>
                </c:pt>
                <c:pt idx="1331">
                  <c:v>40064</c:v>
                </c:pt>
                <c:pt idx="1332">
                  <c:v>40065</c:v>
                </c:pt>
                <c:pt idx="1333">
                  <c:v>40066</c:v>
                </c:pt>
                <c:pt idx="1334">
                  <c:v>40067</c:v>
                </c:pt>
                <c:pt idx="1335">
                  <c:v>40068</c:v>
                </c:pt>
                <c:pt idx="1336">
                  <c:v>40069</c:v>
                </c:pt>
                <c:pt idx="1337">
                  <c:v>40070</c:v>
                </c:pt>
                <c:pt idx="1338">
                  <c:v>40071</c:v>
                </c:pt>
                <c:pt idx="1339">
                  <c:v>40072</c:v>
                </c:pt>
                <c:pt idx="1340">
                  <c:v>40073</c:v>
                </c:pt>
                <c:pt idx="1341">
                  <c:v>40074</c:v>
                </c:pt>
                <c:pt idx="1342">
                  <c:v>40075</c:v>
                </c:pt>
                <c:pt idx="1343">
                  <c:v>40076</c:v>
                </c:pt>
                <c:pt idx="1344">
                  <c:v>40077</c:v>
                </c:pt>
                <c:pt idx="1345">
                  <c:v>40078</c:v>
                </c:pt>
                <c:pt idx="1346">
                  <c:v>40079</c:v>
                </c:pt>
                <c:pt idx="1347">
                  <c:v>40080</c:v>
                </c:pt>
                <c:pt idx="1348">
                  <c:v>40081</c:v>
                </c:pt>
                <c:pt idx="1349">
                  <c:v>40082</c:v>
                </c:pt>
                <c:pt idx="1350">
                  <c:v>40083</c:v>
                </c:pt>
                <c:pt idx="1351">
                  <c:v>40084</c:v>
                </c:pt>
                <c:pt idx="1352">
                  <c:v>40085</c:v>
                </c:pt>
                <c:pt idx="1353">
                  <c:v>40086</c:v>
                </c:pt>
                <c:pt idx="1354">
                  <c:v>40087</c:v>
                </c:pt>
                <c:pt idx="1355">
                  <c:v>40088</c:v>
                </c:pt>
                <c:pt idx="1356">
                  <c:v>40089</c:v>
                </c:pt>
                <c:pt idx="1357">
                  <c:v>40090</c:v>
                </c:pt>
                <c:pt idx="1358">
                  <c:v>40091</c:v>
                </c:pt>
                <c:pt idx="1359">
                  <c:v>40092</c:v>
                </c:pt>
                <c:pt idx="1360">
                  <c:v>40093</c:v>
                </c:pt>
                <c:pt idx="1361">
                  <c:v>40094</c:v>
                </c:pt>
                <c:pt idx="1362">
                  <c:v>40095</c:v>
                </c:pt>
                <c:pt idx="1363">
                  <c:v>40096</c:v>
                </c:pt>
                <c:pt idx="1364">
                  <c:v>40097</c:v>
                </c:pt>
                <c:pt idx="1365">
                  <c:v>40098</c:v>
                </c:pt>
                <c:pt idx="1366">
                  <c:v>40099</c:v>
                </c:pt>
                <c:pt idx="1367">
                  <c:v>40100</c:v>
                </c:pt>
                <c:pt idx="1368">
                  <c:v>40101</c:v>
                </c:pt>
                <c:pt idx="1369">
                  <c:v>40102</c:v>
                </c:pt>
                <c:pt idx="1370">
                  <c:v>40103</c:v>
                </c:pt>
                <c:pt idx="1371">
                  <c:v>40104</c:v>
                </c:pt>
                <c:pt idx="1372">
                  <c:v>40105</c:v>
                </c:pt>
                <c:pt idx="1373">
                  <c:v>40106</c:v>
                </c:pt>
                <c:pt idx="1374">
                  <c:v>40107</c:v>
                </c:pt>
                <c:pt idx="1375">
                  <c:v>40108</c:v>
                </c:pt>
                <c:pt idx="1376">
                  <c:v>40109</c:v>
                </c:pt>
                <c:pt idx="1377">
                  <c:v>40110</c:v>
                </c:pt>
                <c:pt idx="1378">
                  <c:v>40111</c:v>
                </c:pt>
                <c:pt idx="1379">
                  <c:v>40112</c:v>
                </c:pt>
                <c:pt idx="1380">
                  <c:v>40113</c:v>
                </c:pt>
                <c:pt idx="1381">
                  <c:v>40114</c:v>
                </c:pt>
                <c:pt idx="1382">
                  <c:v>40115</c:v>
                </c:pt>
                <c:pt idx="1383">
                  <c:v>40116</c:v>
                </c:pt>
                <c:pt idx="1384">
                  <c:v>40117</c:v>
                </c:pt>
                <c:pt idx="1385">
                  <c:v>40118</c:v>
                </c:pt>
                <c:pt idx="1386">
                  <c:v>40119</c:v>
                </c:pt>
                <c:pt idx="1387">
                  <c:v>40120</c:v>
                </c:pt>
                <c:pt idx="1388">
                  <c:v>40121</c:v>
                </c:pt>
                <c:pt idx="1389">
                  <c:v>40122</c:v>
                </c:pt>
                <c:pt idx="1390">
                  <c:v>40123</c:v>
                </c:pt>
                <c:pt idx="1391">
                  <c:v>40124</c:v>
                </c:pt>
                <c:pt idx="1392">
                  <c:v>40125</c:v>
                </c:pt>
                <c:pt idx="1393">
                  <c:v>40126</c:v>
                </c:pt>
                <c:pt idx="1394">
                  <c:v>40127</c:v>
                </c:pt>
                <c:pt idx="1395">
                  <c:v>40128</c:v>
                </c:pt>
                <c:pt idx="1396">
                  <c:v>40129</c:v>
                </c:pt>
                <c:pt idx="1397">
                  <c:v>40130</c:v>
                </c:pt>
                <c:pt idx="1398">
                  <c:v>40131</c:v>
                </c:pt>
                <c:pt idx="1399">
                  <c:v>40132</c:v>
                </c:pt>
                <c:pt idx="1400">
                  <c:v>40133</c:v>
                </c:pt>
                <c:pt idx="1401">
                  <c:v>40134</c:v>
                </c:pt>
                <c:pt idx="1402">
                  <c:v>40135</c:v>
                </c:pt>
                <c:pt idx="1403">
                  <c:v>40136</c:v>
                </c:pt>
                <c:pt idx="1404">
                  <c:v>40137</c:v>
                </c:pt>
                <c:pt idx="1405">
                  <c:v>40138</c:v>
                </c:pt>
                <c:pt idx="1406">
                  <c:v>40139</c:v>
                </c:pt>
                <c:pt idx="1407">
                  <c:v>40140</c:v>
                </c:pt>
                <c:pt idx="1408">
                  <c:v>40141</c:v>
                </c:pt>
                <c:pt idx="1409">
                  <c:v>40142</c:v>
                </c:pt>
                <c:pt idx="1410">
                  <c:v>40143</c:v>
                </c:pt>
                <c:pt idx="1411">
                  <c:v>40144</c:v>
                </c:pt>
                <c:pt idx="1412">
                  <c:v>40145</c:v>
                </c:pt>
                <c:pt idx="1413">
                  <c:v>40146</c:v>
                </c:pt>
                <c:pt idx="1414">
                  <c:v>40147</c:v>
                </c:pt>
                <c:pt idx="1415">
                  <c:v>40148</c:v>
                </c:pt>
                <c:pt idx="1416">
                  <c:v>40149</c:v>
                </c:pt>
                <c:pt idx="1417">
                  <c:v>40150</c:v>
                </c:pt>
                <c:pt idx="1418">
                  <c:v>40151</c:v>
                </c:pt>
                <c:pt idx="1419">
                  <c:v>40152</c:v>
                </c:pt>
                <c:pt idx="1420">
                  <c:v>40153</c:v>
                </c:pt>
                <c:pt idx="1421">
                  <c:v>40154</c:v>
                </c:pt>
                <c:pt idx="1422">
                  <c:v>40155</c:v>
                </c:pt>
                <c:pt idx="1423">
                  <c:v>40156</c:v>
                </c:pt>
                <c:pt idx="1424">
                  <c:v>40157</c:v>
                </c:pt>
                <c:pt idx="1425">
                  <c:v>40158</c:v>
                </c:pt>
                <c:pt idx="1426">
                  <c:v>40159</c:v>
                </c:pt>
                <c:pt idx="1427">
                  <c:v>40160</c:v>
                </c:pt>
                <c:pt idx="1428">
                  <c:v>40161</c:v>
                </c:pt>
                <c:pt idx="1429">
                  <c:v>40162</c:v>
                </c:pt>
                <c:pt idx="1430">
                  <c:v>40163</c:v>
                </c:pt>
                <c:pt idx="1431">
                  <c:v>40164</c:v>
                </c:pt>
                <c:pt idx="1432">
                  <c:v>40165</c:v>
                </c:pt>
                <c:pt idx="1433">
                  <c:v>40166</c:v>
                </c:pt>
                <c:pt idx="1434">
                  <c:v>40167</c:v>
                </c:pt>
                <c:pt idx="1435">
                  <c:v>40168</c:v>
                </c:pt>
                <c:pt idx="1436">
                  <c:v>40169</c:v>
                </c:pt>
                <c:pt idx="1437">
                  <c:v>40170</c:v>
                </c:pt>
                <c:pt idx="1438">
                  <c:v>40171</c:v>
                </c:pt>
                <c:pt idx="1439">
                  <c:v>40172</c:v>
                </c:pt>
                <c:pt idx="1440">
                  <c:v>40173</c:v>
                </c:pt>
                <c:pt idx="1441">
                  <c:v>40174</c:v>
                </c:pt>
                <c:pt idx="1442">
                  <c:v>40175</c:v>
                </c:pt>
                <c:pt idx="1443">
                  <c:v>40176</c:v>
                </c:pt>
                <c:pt idx="1444">
                  <c:v>40177</c:v>
                </c:pt>
                <c:pt idx="1445">
                  <c:v>40178</c:v>
                </c:pt>
                <c:pt idx="1446">
                  <c:v>40179</c:v>
                </c:pt>
                <c:pt idx="1447">
                  <c:v>40180</c:v>
                </c:pt>
                <c:pt idx="1448">
                  <c:v>40181</c:v>
                </c:pt>
                <c:pt idx="1449">
                  <c:v>40182</c:v>
                </c:pt>
                <c:pt idx="1450">
                  <c:v>40183</c:v>
                </c:pt>
                <c:pt idx="1451">
                  <c:v>40184</c:v>
                </c:pt>
                <c:pt idx="1452">
                  <c:v>40185</c:v>
                </c:pt>
                <c:pt idx="1453">
                  <c:v>40186</c:v>
                </c:pt>
                <c:pt idx="1454">
                  <c:v>40187</c:v>
                </c:pt>
                <c:pt idx="1455">
                  <c:v>40188</c:v>
                </c:pt>
                <c:pt idx="1456">
                  <c:v>40189</c:v>
                </c:pt>
                <c:pt idx="1457">
                  <c:v>40190</c:v>
                </c:pt>
                <c:pt idx="1458">
                  <c:v>40191</c:v>
                </c:pt>
                <c:pt idx="1459">
                  <c:v>40192</c:v>
                </c:pt>
                <c:pt idx="1460">
                  <c:v>40193</c:v>
                </c:pt>
                <c:pt idx="1461">
                  <c:v>40194</c:v>
                </c:pt>
                <c:pt idx="1462">
                  <c:v>40195</c:v>
                </c:pt>
                <c:pt idx="1463">
                  <c:v>40196</c:v>
                </c:pt>
                <c:pt idx="1464">
                  <c:v>40197</c:v>
                </c:pt>
                <c:pt idx="1465">
                  <c:v>40198</c:v>
                </c:pt>
                <c:pt idx="1466">
                  <c:v>40199</c:v>
                </c:pt>
                <c:pt idx="1467">
                  <c:v>40200</c:v>
                </c:pt>
                <c:pt idx="1468">
                  <c:v>40201</c:v>
                </c:pt>
                <c:pt idx="1469">
                  <c:v>40202</c:v>
                </c:pt>
                <c:pt idx="1470">
                  <c:v>40203</c:v>
                </c:pt>
                <c:pt idx="1471">
                  <c:v>40204</c:v>
                </c:pt>
                <c:pt idx="1472">
                  <c:v>40205</c:v>
                </c:pt>
                <c:pt idx="1473">
                  <c:v>40206</c:v>
                </c:pt>
                <c:pt idx="1474">
                  <c:v>40207</c:v>
                </c:pt>
                <c:pt idx="1475">
                  <c:v>40208</c:v>
                </c:pt>
                <c:pt idx="1476">
                  <c:v>40209</c:v>
                </c:pt>
                <c:pt idx="1477">
                  <c:v>40210</c:v>
                </c:pt>
                <c:pt idx="1478">
                  <c:v>40211</c:v>
                </c:pt>
                <c:pt idx="1479">
                  <c:v>40212</c:v>
                </c:pt>
                <c:pt idx="1480">
                  <c:v>40213</c:v>
                </c:pt>
                <c:pt idx="1481">
                  <c:v>40214</c:v>
                </c:pt>
                <c:pt idx="1482">
                  <c:v>40215</c:v>
                </c:pt>
                <c:pt idx="1483">
                  <c:v>40216</c:v>
                </c:pt>
                <c:pt idx="1484">
                  <c:v>40217</c:v>
                </c:pt>
                <c:pt idx="1485">
                  <c:v>40218</c:v>
                </c:pt>
                <c:pt idx="1486">
                  <c:v>40219</c:v>
                </c:pt>
                <c:pt idx="1487">
                  <c:v>40220</c:v>
                </c:pt>
                <c:pt idx="1488">
                  <c:v>40221</c:v>
                </c:pt>
                <c:pt idx="1489">
                  <c:v>40222</c:v>
                </c:pt>
                <c:pt idx="1490">
                  <c:v>40223</c:v>
                </c:pt>
                <c:pt idx="1491">
                  <c:v>40224</c:v>
                </c:pt>
                <c:pt idx="1492">
                  <c:v>40225</c:v>
                </c:pt>
                <c:pt idx="1493">
                  <c:v>40226</c:v>
                </c:pt>
                <c:pt idx="1494">
                  <c:v>40227</c:v>
                </c:pt>
                <c:pt idx="1495">
                  <c:v>40228</c:v>
                </c:pt>
                <c:pt idx="1496">
                  <c:v>40229</c:v>
                </c:pt>
                <c:pt idx="1497">
                  <c:v>40230</c:v>
                </c:pt>
                <c:pt idx="1498">
                  <c:v>40231</c:v>
                </c:pt>
                <c:pt idx="1499">
                  <c:v>40232</c:v>
                </c:pt>
                <c:pt idx="1500">
                  <c:v>40233</c:v>
                </c:pt>
                <c:pt idx="1501">
                  <c:v>40234</c:v>
                </c:pt>
                <c:pt idx="1502">
                  <c:v>40235</c:v>
                </c:pt>
                <c:pt idx="1503">
                  <c:v>40236</c:v>
                </c:pt>
                <c:pt idx="1504">
                  <c:v>40237</c:v>
                </c:pt>
                <c:pt idx="1505">
                  <c:v>40238</c:v>
                </c:pt>
                <c:pt idx="1506">
                  <c:v>40239</c:v>
                </c:pt>
                <c:pt idx="1507">
                  <c:v>40240</c:v>
                </c:pt>
                <c:pt idx="1508">
                  <c:v>40241</c:v>
                </c:pt>
                <c:pt idx="1509">
                  <c:v>40242</c:v>
                </c:pt>
                <c:pt idx="1510">
                  <c:v>40243</c:v>
                </c:pt>
                <c:pt idx="1511">
                  <c:v>40244</c:v>
                </c:pt>
                <c:pt idx="1512">
                  <c:v>40245</c:v>
                </c:pt>
                <c:pt idx="1513">
                  <c:v>40246</c:v>
                </c:pt>
                <c:pt idx="1514">
                  <c:v>40247</c:v>
                </c:pt>
                <c:pt idx="1515">
                  <c:v>40248</c:v>
                </c:pt>
                <c:pt idx="1516">
                  <c:v>40249</c:v>
                </c:pt>
                <c:pt idx="1517">
                  <c:v>40250</c:v>
                </c:pt>
                <c:pt idx="1518">
                  <c:v>40251</c:v>
                </c:pt>
                <c:pt idx="1519">
                  <c:v>40252</c:v>
                </c:pt>
                <c:pt idx="1520">
                  <c:v>40253</c:v>
                </c:pt>
                <c:pt idx="1521">
                  <c:v>40254</c:v>
                </c:pt>
                <c:pt idx="1522">
                  <c:v>40255</c:v>
                </c:pt>
                <c:pt idx="1523">
                  <c:v>40256</c:v>
                </c:pt>
                <c:pt idx="1524">
                  <c:v>40257</c:v>
                </c:pt>
                <c:pt idx="1525">
                  <c:v>40258</c:v>
                </c:pt>
                <c:pt idx="1526">
                  <c:v>40259</c:v>
                </c:pt>
                <c:pt idx="1527">
                  <c:v>40260</c:v>
                </c:pt>
                <c:pt idx="1528">
                  <c:v>40261</c:v>
                </c:pt>
                <c:pt idx="1529">
                  <c:v>40262</c:v>
                </c:pt>
                <c:pt idx="1530">
                  <c:v>40263</c:v>
                </c:pt>
                <c:pt idx="1531">
                  <c:v>40264</c:v>
                </c:pt>
                <c:pt idx="1532">
                  <c:v>40265</c:v>
                </c:pt>
                <c:pt idx="1533">
                  <c:v>40266</c:v>
                </c:pt>
                <c:pt idx="1534">
                  <c:v>40267</c:v>
                </c:pt>
                <c:pt idx="1535">
                  <c:v>40268</c:v>
                </c:pt>
                <c:pt idx="1536">
                  <c:v>40269</c:v>
                </c:pt>
                <c:pt idx="1537">
                  <c:v>40270</c:v>
                </c:pt>
                <c:pt idx="1538">
                  <c:v>40271</c:v>
                </c:pt>
                <c:pt idx="1539">
                  <c:v>40272</c:v>
                </c:pt>
                <c:pt idx="1540">
                  <c:v>40273</c:v>
                </c:pt>
                <c:pt idx="1541">
                  <c:v>40274</c:v>
                </c:pt>
                <c:pt idx="1542">
                  <c:v>40275</c:v>
                </c:pt>
                <c:pt idx="1543">
                  <c:v>40276</c:v>
                </c:pt>
                <c:pt idx="1544">
                  <c:v>40277</c:v>
                </c:pt>
                <c:pt idx="1545">
                  <c:v>40278</c:v>
                </c:pt>
                <c:pt idx="1546">
                  <c:v>40279</c:v>
                </c:pt>
                <c:pt idx="1547">
                  <c:v>40280</c:v>
                </c:pt>
                <c:pt idx="1548">
                  <c:v>40281</c:v>
                </c:pt>
                <c:pt idx="1549">
                  <c:v>40282</c:v>
                </c:pt>
                <c:pt idx="1550">
                  <c:v>40283</c:v>
                </c:pt>
                <c:pt idx="1551">
                  <c:v>40284</c:v>
                </c:pt>
                <c:pt idx="1552">
                  <c:v>40285</c:v>
                </c:pt>
                <c:pt idx="1553">
                  <c:v>40286</c:v>
                </c:pt>
                <c:pt idx="1554">
                  <c:v>40287</c:v>
                </c:pt>
                <c:pt idx="1555">
                  <c:v>40288</c:v>
                </c:pt>
                <c:pt idx="1556">
                  <c:v>40289</c:v>
                </c:pt>
                <c:pt idx="1557">
                  <c:v>40290</c:v>
                </c:pt>
                <c:pt idx="1558">
                  <c:v>40291</c:v>
                </c:pt>
                <c:pt idx="1559">
                  <c:v>40292</c:v>
                </c:pt>
                <c:pt idx="1560">
                  <c:v>40293</c:v>
                </c:pt>
                <c:pt idx="1561">
                  <c:v>40294</c:v>
                </c:pt>
                <c:pt idx="1562">
                  <c:v>40295</c:v>
                </c:pt>
                <c:pt idx="1563">
                  <c:v>40296</c:v>
                </c:pt>
                <c:pt idx="1564">
                  <c:v>40297</c:v>
                </c:pt>
                <c:pt idx="1565">
                  <c:v>40298</c:v>
                </c:pt>
                <c:pt idx="1566">
                  <c:v>40299</c:v>
                </c:pt>
                <c:pt idx="1567">
                  <c:v>40300</c:v>
                </c:pt>
                <c:pt idx="1568">
                  <c:v>40301</c:v>
                </c:pt>
                <c:pt idx="1569">
                  <c:v>40302</c:v>
                </c:pt>
                <c:pt idx="1570">
                  <c:v>40303</c:v>
                </c:pt>
                <c:pt idx="1571">
                  <c:v>40304</c:v>
                </c:pt>
                <c:pt idx="1572">
                  <c:v>40305</c:v>
                </c:pt>
                <c:pt idx="1573">
                  <c:v>40306</c:v>
                </c:pt>
                <c:pt idx="1574">
                  <c:v>40307</c:v>
                </c:pt>
                <c:pt idx="1575">
                  <c:v>40308</c:v>
                </c:pt>
                <c:pt idx="1576">
                  <c:v>40309</c:v>
                </c:pt>
                <c:pt idx="1577">
                  <c:v>40310</c:v>
                </c:pt>
                <c:pt idx="1578">
                  <c:v>40311</c:v>
                </c:pt>
                <c:pt idx="1579">
                  <c:v>40312</c:v>
                </c:pt>
                <c:pt idx="1580">
                  <c:v>40313</c:v>
                </c:pt>
                <c:pt idx="1581">
                  <c:v>40314</c:v>
                </c:pt>
                <c:pt idx="1582">
                  <c:v>40315</c:v>
                </c:pt>
                <c:pt idx="1583">
                  <c:v>40316</c:v>
                </c:pt>
                <c:pt idx="1584">
                  <c:v>40317</c:v>
                </c:pt>
                <c:pt idx="1585">
                  <c:v>40318</c:v>
                </c:pt>
                <c:pt idx="1586">
                  <c:v>40319</c:v>
                </c:pt>
                <c:pt idx="1587">
                  <c:v>40320</c:v>
                </c:pt>
                <c:pt idx="1588">
                  <c:v>40321</c:v>
                </c:pt>
                <c:pt idx="1589">
                  <c:v>40322</c:v>
                </c:pt>
                <c:pt idx="1590">
                  <c:v>40323</c:v>
                </c:pt>
                <c:pt idx="1591">
                  <c:v>40324</c:v>
                </c:pt>
                <c:pt idx="1592">
                  <c:v>40325</c:v>
                </c:pt>
                <c:pt idx="1593">
                  <c:v>40326</c:v>
                </c:pt>
                <c:pt idx="1594">
                  <c:v>40327</c:v>
                </c:pt>
                <c:pt idx="1595">
                  <c:v>40328</c:v>
                </c:pt>
                <c:pt idx="1596">
                  <c:v>40329</c:v>
                </c:pt>
                <c:pt idx="1597">
                  <c:v>40330</c:v>
                </c:pt>
                <c:pt idx="1598">
                  <c:v>40331</c:v>
                </c:pt>
                <c:pt idx="1599">
                  <c:v>40332</c:v>
                </c:pt>
                <c:pt idx="1600">
                  <c:v>40333</c:v>
                </c:pt>
                <c:pt idx="1601">
                  <c:v>40334</c:v>
                </c:pt>
                <c:pt idx="1602">
                  <c:v>40335</c:v>
                </c:pt>
                <c:pt idx="1603">
                  <c:v>40336</c:v>
                </c:pt>
                <c:pt idx="1604">
                  <c:v>40337</c:v>
                </c:pt>
                <c:pt idx="1605">
                  <c:v>40338</c:v>
                </c:pt>
                <c:pt idx="1606">
                  <c:v>40339</c:v>
                </c:pt>
                <c:pt idx="1607">
                  <c:v>40340</c:v>
                </c:pt>
                <c:pt idx="1608">
                  <c:v>40341</c:v>
                </c:pt>
                <c:pt idx="1609">
                  <c:v>40342</c:v>
                </c:pt>
                <c:pt idx="1610">
                  <c:v>40343</c:v>
                </c:pt>
                <c:pt idx="1611">
                  <c:v>40344</c:v>
                </c:pt>
                <c:pt idx="1612">
                  <c:v>40345</c:v>
                </c:pt>
                <c:pt idx="1613">
                  <c:v>40346</c:v>
                </c:pt>
                <c:pt idx="1614">
                  <c:v>40347</c:v>
                </c:pt>
                <c:pt idx="1615">
                  <c:v>40348</c:v>
                </c:pt>
                <c:pt idx="1616">
                  <c:v>40349</c:v>
                </c:pt>
                <c:pt idx="1617">
                  <c:v>40350</c:v>
                </c:pt>
                <c:pt idx="1618">
                  <c:v>40351</c:v>
                </c:pt>
                <c:pt idx="1619">
                  <c:v>40352</c:v>
                </c:pt>
                <c:pt idx="1620">
                  <c:v>40353</c:v>
                </c:pt>
                <c:pt idx="1621">
                  <c:v>40354</c:v>
                </c:pt>
                <c:pt idx="1622">
                  <c:v>40355</c:v>
                </c:pt>
                <c:pt idx="1623">
                  <c:v>40356</c:v>
                </c:pt>
                <c:pt idx="1624">
                  <c:v>40357</c:v>
                </c:pt>
                <c:pt idx="1625">
                  <c:v>40358</c:v>
                </c:pt>
                <c:pt idx="1626">
                  <c:v>40359</c:v>
                </c:pt>
                <c:pt idx="1627">
                  <c:v>40360</c:v>
                </c:pt>
                <c:pt idx="1628">
                  <c:v>40361</c:v>
                </c:pt>
                <c:pt idx="1629">
                  <c:v>40362</c:v>
                </c:pt>
                <c:pt idx="1630">
                  <c:v>40363</c:v>
                </c:pt>
                <c:pt idx="1631">
                  <c:v>40364</c:v>
                </c:pt>
                <c:pt idx="1632">
                  <c:v>40365</c:v>
                </c:pt>
                <c:pt idx="1633">
                  <c:v>40366</c:v>
                </c:pt>
                <c:pt idx="1634">
                  <c:v>40367</c:v>
                </c:pt>
                <c:pt idx="1635">
                  <c:v>40368</c:v>
                </c:pt>
                <c:pt idx="1636">
                  <c:v>40369</c:v>
                </c:pt>
                <c:pt idx="1637">
                  <c:v>40370</c:v>
                </c:pt>
                <c:pt idx="1638">
                  <c:v>40371</c:v>
                </c:pt>
                <c:pt idx="1639">
                  <c:v>40372</c:v>
                </c:pt>
                <c:pt idx="1640">
                  <c:v>40373</c:v>
                </c:pt>
                <c:pt idx="1641">
                  <c:v>40374</c:v>
                </c:pt>
                <c:pt idx="1642">
                  <c:v>40375</c:v>
                </c:pt>
                <c:pt idx="1643">
                  <c:v>40376</c:v>
                </c:pt>
                <c:pt idx="1644">
                  <c:v>40377</c:v>
                </c:pt>
                <c:pt idx="1645">
                  <c:v>40378</c:v>
                </c:pt>
                <c:pt idx="1646">
                  <c:v>40379</c:v>
                </c:pt>
                <c:pt idx="1647">
                  <c:v>40380</c:v>
                </c:pt>
                <c:pt idx="1648">
                  <c:v>40381</c:v>
                </c:pt>
                <c:pt idx="1649">
                  <c:v>40382</c:v>
                </c:pt>
                <c:pt idx="1650">
                  <c:v>40383</c:v>
                </c:pt>
                <c:pt idx="1651">
                  <c:v>40384</c:v>
                </c:pt>
                <c:pt idx="1652">
                  <c:v>40385</c:v>
                </c:pt>
                <c:pt idx="1653">
                  <c:v>40386</c:v>
                </c:pt>
                <c:pt idx="1654">
                  <c:v>40387</c:v>
                </c:pt>
                <c:pt idx="1655">
                  <c:v>40388</c:v>
                </c:pt>
                <c:pt idx="1656">
                  <c:v>40389</c:v>
                </c:pt>
                <c:pt idx="1657">
                  <c:v>40390</c:v>
                </c:pt>
                <c:pt idx="1658">
                  <c:v>40391</c:v>
                </c:pt>
                <c:pt idx="1659">
                  <c:v>40392</c:v>
                </c:pt>
                <c:pt idx="1660">
                  <c:v>40393</c:v>
                </c:pt>
                <c:pt idx="1661">
                  <c:v>40394</c:v>
                </c:pt>
                <c:pt idx="1662">
                  <c:v>40395</c:v>
                </c:pt>
                <c:pt idx="1663">
                  <c:v>40396</c:v>
                </c:pt>
                <c:pt idx="1664">
                  <c:v>40397</c:v>
                </c:pt>
                <c:pt idx="1665">
                  <c:v>40398</c:v>
                </c:pt>
                <c:pt idx="1666">
                  <c:v>40399</c:v>
                </c:pt>
                <c:pt idx="1667">
                  <c:v>40400</c:v>
                </c:pt>
                <c:pt idx="1668">
                  <c:v>40401</c:v>
                </c:pt>
                <c:pt idx="1669">
                  <c:v>40402</c:v>
                </c:pt>
                <c:pt idx="1670">
                  <c:v>40403</c:v>
                </c:pt>
                <c:pt idx="1671">
                  <c:v>40404</c:v>
                </c:pt>
                <c:pt idx="1672">
                  <c:v>40405</c:v>
                </c:pt>
                <c:pt idx="1673">
                  <c:v>40406</c:v>
                </c:pt>
                <c:pt idx="1674">
                  <c:v>40407</c:v>
                </c:pt>
                <c:pt idx="1675">
                  <c:v>40408</c:v>
                </c:pt>
                <c:pt idx="1676">
                  <c:v>40409</c:v>
                </c:pt>
                <c:pt idx="1677">
                  <c:v>40410</c:v>
                </c:pt>
                <c:pt idx="1678">
                  <c:v>40411</c:v>
                </c:pt>
                <c:pt idx="1679">
                  <c:v>40412</c:v>
                </c:pt>
                <c:pt idx="1680">
                  <c:v>40413</c:v>
                </c:pt>
                <c:pt idx="1681">
                  <c:v>40414</c:v>
                </c:pt>
                <c:pt idx="1682">
                  <c:v>40415</c:v>
                </c:pt>
                <c:pt idx="1683">
                  <c:v>40416</c:v>
                </c:pt>
                <c:pt idx="1684">
                  <c:v>40417</c:v>
                </c:pt>
                <c:pt idx="1685">
                  <c:v>40418</c:v>
                </c:pt>
                <c:pt idx="1686">
                  <c:v>40419</c:v>
                </c:pt>
                <c:pt idx="1687">
                  <c:v>40420</c:v>
                </c:pt>
                <c:pt idx="1688">
                  <c:v>40421</c:v>
                </c:pt>
                <c:pt idx="1689">
                  <c:v>40422</c:v>
                </c:pt>
                <c:pt idx="1690">
                  <c:v>40423</c:v>
                </c:pt>
                <c:pt idx="1691">
                  <c:v>40424</c:v>
                </c:pt>
                <c:pt idx="1692">
                  <c:v>40425</c:v>
                </c:pt>
                <c:pt idx="1693">
                  <c:v>40426</c:v>
                </c:pt>
                <c:pt idx="1694">
                  <c:v>40427</c:v>
                </c:pt>
                <c:pt idx="1695">
                  <c:v>40428</c:v>
                </c:pt>
                <c:pt idx="1696">
                  <c:v>40429</c:v>
                </c:pt>
                <c:pt idx="1697">
                  <c:v>40430</c:v>
                </c:pt>
                <c:pt idx="1698">
                  <c:v>40431</c:v>
                </c:pt>
                <c:pt idx="1699">
                  <c:v>40432</c:v>
                </c:pt>
                <c:pt idx="1700">
                  <c:v>40433</c:v>
                </c:pt>
                <c:pt idx="1701">
                  <c:v>40434</c:v>
                </c:pt>
                <c:pt idx="1702">
                  <c:v>40435</c:v>
                </c:pt>
                <c:pt idx="1703">
                  <c:v>40436</c:v>
                </c:pt>
                <c:pt idx="1704">
                  <c:v>40437</c:v>
                </c:pt>
                <c:pt idx="1705">
                  <c:v>40438</c:v>
                </c:pt>
                <c:pt idx="1706">
                  <c:v>40439</c:v>
                </c:pt>
                <c:pt idx="1707">
                  <c:v>40440</c:v>
                </c:pt>
                <c:pt idx="1708">
                  <c:v>40441</c:v>
                </c:pt>
                <c:pt idx="1709">
                  <c:v>40442</c:v>
                </c:pt>
                <c:pt idx="1710">
                  <c:v>40443</c:v>
                </c:pt>
                <c:pt idx="1711">
                  <c:v>40444</c:v>
                </c:pt>
                <c:pt idx="1712">
                  <c:v>40445</c:v>
                </c:pt>
                <c:pt idx="1713">
                  <c:v>40446</c:v>
                </c:pt>
                <c:pt idx="1714">
                  <c:v>40447</c:v>
                </c:pt>
                <c:pt idx="1715">
                  <c:v>40448</c:v>
                </c:pt>
                <c:pt idx="1716">
                  <c:v>40449</c:v>
                </c:pt>
                <c:pt idx="1717">
                  <c:v>40450</c:v>
                </c:pt>
                <c:pt idx="1718">
                  <c:v>40451</c:v>
                </c:pt>
                <c:pt idx="1719">
                  <c:v>40452</c:v>
                </c:pt>
                <c:pt idx="1720">
                  <c:v>40453</c:v>
                </c:pt>
                <c:pt idx="1721">
                  <c:v>40454</c:v>
                </c:pt>
                <c:pt idx="1722">
                  <c:v>40455</c:v>
                </c:pt>
                <c:pt idx="1723">
                  <c:v>40456</c:v>
                </c:pt>
                <c:pt idx="1724">
                  <c:v>40457</c:v>
                </c:pt>
                <c:pt idx="1725">
                  <c:v>40458</c:v>
                </c:pt>
                <c:pt idx="1726">
                  <c:v>40459</c:v>
                </c:pt>
                <c:pt idx="1727">
                  <c:v>40460</c:v>
                </c:pt>
                <c:pt idx="1728">
                  <c:v>40461</c:v>
                </c:pt>
                <c:pt idx="1729">
                  <c:v>40462</c:v>
                </c:pt>
                <c:pt idx="1730">
                  <c:v>40463</c:v>
                </c:pt>
                <c:pt idx="1731">
                  <c:v>40464</c:v>
                </c:pt>
                <c:pt idx="1732">
                  <c:v>40465</c:v>
                </c:pt>
                <c:pt idx="1733">
                  <c:v>40466</c:v>
                </c:pt>
                <c:pt idx="1734">
                  <c:v>40467</c:v>
                </c:pt>
                <c:pt idx="1735">
                  <c:v>40468</c:v>
                </c:pt>
                <c:pt idx="1736">
                  <c:v>40469</c:v>
                </c:pt>
                <c:pt idx="1737">
                  <c:v>40470</c:v>
                </c:pt>
                <c:pt idx="1738">
                  <c:v>40471</c:v>
                </c:pt>
                <c:pt idx="1739">
                  <c:v>40472</c:v>
                </c:pt>
                <c:pt idx="1740">
                  <c:v>40473</c:v>
                </c:pt>
                <c:pt idx="1741">
                  <c:v>40474</c:v>
                </c:pt>
                <c:pt idx="1742">
                  <c:v>40475</c:v>
                </c:pt>
                <c:pt idx="1743">
                  <c:v>40476</c:v>
                </c:pt>
                <c:pt idx="1744">
                  <c:v>40477</c:v>
                </c:pt>
                <c:pt idx="1745">
                  <c:v>40478</c:v>
                </c:pt>
                <c:pt idx="1746">
                  <c:v>40479</c:v>
                </c:pt>
                <c:pt idx="1747">
                  <c:v>40480</c:v>
                </c:pt>
                <c:pt idx="1748">
                  <c:v>40481</c:v>
                </c:pt>
                <c:pt idx="1749">
                  <c:v>40482</c:v>
                </c:pt>
                <c:pt idx="1750">
                  <c:v>40483</c:v>
                </c:pt>
                <c:pt idx="1751">
                  <c:v>40484</c:v>
                </c:pt>
                <c:pt idx="1752">
                  <c:v>40485</c:v>
                </c:pt>
                <c:pt idx="1753">
                  <c:v>40486</c:v>
                </c:pt>
                <c:pt idx="1754">
                  <c:v>40487</c:v>
                </c:pt>
                <c:pt idx="1755">
                  <c:v>40488</c:v>
                </c:pt>
                <c:pt idx="1756">
                  <c:v>40489</c:v>
                </c:pt>
                <c:pt idx="1757">
                  <c:v>40490</c:v>
                </c:pt>
                <c:pt idx="1758">
                  <c:v>40491</c:v>
                </c:pt>
                <c:pt idx="1759">
                  <c:v>40492</c:v>
                </c:pt>
                <c:pt idx="1760">
                  <c:v>40493</c:v>
                </c:pt>
                <c:pt idx="1761">
                  <c:v>40494</c:v>
                </c:pt>
                <c:pt idx="1762">
                  <c:v>40495</c:v>
                </c:pt>
                <c:pt idx="1763">
                  <c:v>40496</c:v>
                </c:pt>
                <c:pt idx="1764">
                  <c:v>40497</c:v>
                </c:pt>
                <c:pt idx="1765">
                  <c:v>40498</c:v>
                </c:pt>
                <c:pt idx="1766">
                  <c:v>40499</c:v>
                </c:pt>
                <c:pt idx="1767">
                  <c:v>40500</c:v>
                </c:pt>
                <c:pt idx="1768">
                  <c:v>40501</c:v>
                </c:pt>
                <c:pt idx="1769">
                  <c:v>40502</c:v>
                </c:pt>
                <c:pt idx="1770">
                  <c:v>40503</c:v>
                </c:pt>
                <c:pt idx="1771">
                  <c:v>40504</c:v>
                </c:pt>
                <c:pt idx="1772">
                  <c:v>40505</c:v>
                </c:pt>
                <c:pt idx="1773">
                  <c:v>40506</c:v>
                </c:pt>
                <c:pt idx="1774">
                  <c:v>40507</c:v>
                </c:pt>
                <c:pt idx="1775">
                  <c:v>40508</c:v>
                </c:pt>
                <c:pt idx="1776">
                  <c:v>40509</c:v>
                </c:pt>
                <c:pt idx="1777">
                  <c:v>40510</c:v>
                </c:pt>
                <c:pt idx="1778">
                  <c:v>40511</c:v>
                </c:pt>
                <c:pt idx="1779">
                  <c:v>40512</c:v>
                </c:pt>
                <c:pt idx="1780">
                  <c:v>40513</c:v>
                </c:pt>
                <c:pt idx="1781">
                  <c:v>40514</c:v>
                </c:pt>
                <c:pt idx="1782">
                  <c:v>40515</c:v>
                </c:pt>
                <c:pt idx="1783">
                  <c:v>40516</c:v>
                </c:pt>
                <c:pt idx="1784">
                  <c:v>40517</c:v>
                </c:pt>
                <c:pt idx="1785">
                  <c:v>40518</c:v>
                </c:pt>
                <c:pt idx="1786">
                  <c:v>40519</c:v>
                </c:pt>
                <c:pt idx="1787">
                  <c:v>40520</c:v>
                </c:pt>
                <c:pt idx="1788">
                  <c:v>40521</c:v>
                </c:pt>
                <c:pt idx="1789">
                  <c:v>40522</c:v>
                </c:pt>
                <c:pt idx="1790">
                  <c:v>40523</c:v>
                </c:pt>
                <c:pt idx="1791">
                  <c:v>40524</c:v>
                </c:pt>
                <c:pt idx="1792">
                  <c:v>40525</c:v>
                </c:pt>
                <c:pt idx="1793">
                  <c:v>40526</c:v>
                </c:pt>
                <c:pt idx="1794">
                  <c:v>40527</c:v>
                </c:pt>
                <c:pt idx="1795">
                  <c:v>40528</c:v>
                </c:pt>
                <c:pt idx="1796">
                  <c:v>40529</c:v>
                </c:pt>
                <c:pt idx="1797">
                  <c:v>40530</c:v>
                </c:pt>
                <c:pt idx="1798">
                  <c:v>40531</c:v>
                </c:pt>
                <c:pt idx="1799">
                  <c:v>40532</c:v>
                </c:pt>
                <c:pt idx="1800">
                  <c:v>40533</c:v>
                </c:pt>
                <c:pt idx="1801">
                  <c:v>40534</c:v>
                </c:pt>
                <c:pt idx="1802">
                  <c:v>40535</c:v>
                </c:pt>
                <c:pt idx="1803">
                  <c:v>40536</c:v>
                </c:pt>
                <c:pt idx="1804">
                  <c:v>40537</c:v>
                </c:pt>
                <c:pt idx="1805">
                  <c:v>40538</c:v>
                </c:pt>
                <c:pt idx="1806">
                  <c:v>40539</c:v>
                </c:pt>
                <c:pt idx="1807">
                  <c:v>40540</c:v>
                </c:pt>
                <c:pt idx="1808">
                  <c:v>40541</c:v>
                </c:pt>
                <c:pt idx="1809">
                  <c:v>40542</c:v>
                </c:pt>
                <c:pt idx="1810">
                  <c:v>40543</c:v>
                </c:pt>
                <c:pt idx="1811">
                  <c:v>40544</c:v>
                </c:pt>
                <c:pt idx="1812">
                  <c:v>40545</c:v>
                </c:pt>
                <c:pt idx="1813">
                  <c:v>40546</c:v>
                </c:pt>
                <c:pt idx="1814">
                  <c:v>40547</c:v>
                </c:pt>
                <c:pt idx="1815">
                  <c:v>40548</c:v>
                </c:pt>
                <c:pt idx="1816">
                  <c:v>40549</c:v>
                </c:pt>
                <c:pt idx="1817">
                  <c:v>40550</c:v>
                </c:pt>
                <c:pt idx="1818">
                  <c:v>40551</c:v>
                </c:pt>
                <c:pt idx="1819">
                  <c:v>40552</c:v>
                </c:pt>
                <c:pt idx="1820">
                  <c:v>40553</c:v>
                </c:pt>
                <c:pt idx="1821">
                  <c:v>40554</c:v>
                </c:pt>
                <c:pt idx="1822">
                  <c:v>40555</c:v>
                </c:pt>
                <c:pt idx="1823">
                  <c:v>40556</c:v>
                </c:pt>
                <c:pt idx="1824">
                  <c:v>40557</c:v>
                </c:pt>
                <c:pt idx="1825">
                  <c:v>40558</c:v>
                </c:pt>
                <c:pt idx="1826">
                  <c:v>40559</c:v>
                </c:pt>
                <c:pt idx="1827">
                  <c:v>40560</c:v>
                </c:pt>
                <c:pt idx="1828">
                  <c:v>40561</c:v>
                </c:pt>
                <c:pt idx="1829">
                  <c:v>40562</c:v>
                </c:pt>
                <c:pt idx="1830">
                  <c:v>40563</c:v>
                </c:pt>
                <c:pt idx="1831">
                  <c:v>40564</c:v>
                </c:pt>
                <c:pt idx="1832">
                  <c:v>40565</c:v>
                </c:pt>
                <c:pt idx="1833">
                  <c:v>40566</c:v>
                </c:pt>
                <c:pt idx="1834">
                  <c:v>40567</c:v>
                </c:pt>
                <c:pt idx="1835">
                  <c:v>40568</c:v>
                </c:pt>
                <c:pt idx="1836">
                  <c:v>40569</c:v>
                </c:pt>
                <c:pt idx="1837">
                  <c:v>40570</c:v>
                </c:pt>
                <c:pt idx="1838">
                  <c:v>40571</c:v>
                </c:pt>
                <c:pt idx="1839">
                  <c:v>40572</c:v>
                </c:pt>
                <c:pt idx="1840">
                  <c:v>40573</c:v>
                </c:pt>
                <c:pt idx="1841">
                  <c:v>40574</c:v>
                </c:pt>
                <c:pt idx="1842">
                  <c:v>40575</c:v>
                </c:pt>
                <c:pt idx="1843">
                  <c:v>40576</c:v>
                </c:pt>
                <c:pt idx="1844">
                  <c:v>40577</c:v>
                </c:pt>
                <c:pt idx="1845">
                  <c:v>40578</c:v>
                </c:pt>
                <c:pt idx="1846">
                  <c:v>40579</c:v>
                </c:pt>
                <c:pt idx="1847">
                  <c:v>40580</c:v>
                </c:pt>
                <c:pt idx="1848">
                  <c:v>40581</c:v>
                </c:pt>
                <c:pt idx="1849">
                  <c:v>40582</c:v>
                </c:pt>
                <c:pt idx="1850">
                  <c:v>40583</c:v>
                </c:pt>
                <c:pt idx="1851">
                  <c:v>40584</c:v>
                </c:pt>
                <c:pt idx="1852">
                  <c:v>40585</c:v>
                </c:pt>
                <c:pt idx="1853">
                  <c:v>40586</c:v>
                </c:pt>
                <c:pt idx="1854">
                  <c:v>40587</c:v>
                </c:pt>
                <c:pt idx="1855">
                  <c:v>40588</c:v>
                </c:pt>
                <c:pt idx="1856">
                  <c:v>40589</c:v>
                </c:pt>
                <c:pt idx="1857">
                  <c:v>40590</c:v>
                </c:pt>
                <c:pt idx="1858">
                  <c:v>40591</c:v>
                </c:pt>
                <c:pt idx="1859">
                  <c:v>40592</c:v>
                </c:pt>
                <c:pt idx="1860">
                  <c:v>40593</c:v>
                </c:pt>
                <c:pt idx="1861">
                  <c:v>40594</c:v>
                </c:pt>
                <c:pt idx="1862">
                  <c:v>40595</c:v>
                </c:pt>
                <c:pt idx="1863">
                  <c:v>40596</c:v>
                </c:pt>
                <c:pt idx="1864">
                  <c:v>40597</c:v>
                </c:pt>
                <c:pt idx="1865">
                  <c:v>40598</c:v>
                </c:pt>
                <c:pt idx="1866">
                  <c:v>40599</c:v>
                </c:pt>
                <c:pt idx="1867">
                  <c:v>40600</c:v>
                </c:pt>
                <c:pt idx="1868">
                  <c:v>40601</c:v>
                </c:pt>
                <c:pt idx="1869">
                  <c:v>40602</c:v>
                </c:pt>
                <c:pt idx="1870">
                  <c:v>40603</c:v>
                </c:pt>
                <c:pt idx="1871">
                  <c:v>40604</c:v>
                </c:pt>
                <c:pt idx="1872">
                  <c:v>40605</c:v>
                </c:pt>
                <c:pt idx="1873">
                  <c:v>40606</c:v>
                </c:pt>
                <c:pt idx="1874">
                  <c:v>40607</c:v>
                </c:pt>
                <c:pt idx="1875">
                  <c:v>40608</c:v>
                </c:pt>
                <c:pt idx="1876">
                  <c:v>40609</c:v>
                </c:pt>
                <c:pt idx="1877">
                  <c:v>40610</c:v>
                </c:pt>
                <c:pt idx="1878">
                  <c:v>40611</c:v>
                </c:pt>
                <c:pt idx="1879">
                  <c:v>40612</c:v>
                </c:pt>
                <c:pt idx="1880">
                  <c:v>40613</c:v>
                </c:pt>
                <c:pt idx="1881">
                  <c:v>40614</c:v>
                </c:pt>
                <c:pt idx="1882">
                  <c:v>40615</c:v>
                </c:pt>
                <c:pt idx="1883">
                  <c:v>40616</c:v>
                </c:pt>
                <c:pt idx="1884">
                  <c:v>40617</c:v>
                </c:pt>
                <c:pt idx="1885">
                  <c:v>40618</c:v>
                </c:pt>
                <c:pt idx="1886">
                  <c:v>40619</c:v>
                </c:pt>
                <c:pt idx="1887">
                  <c:v>40620</c:v>
                </c:pt>
                <c:pt idx="1888">
                  <c:v>40621</c:v>
                </c:pt>
                <c:pt idx="1889">
                  <c:v>40622</c:v>
                </c:pt>
                <c:pt idx="1890">
                  <c:v>40623</c:v>
                </c:pt>
                <c:pt idx="1891">
                  <c:v>40624</c:v>
                </c:pt>
                <c:pt idx="1892">
                  <c:v>40625</c:v>
                </c:pt>
                <c:pt idx="1893">
                  <c:v>40626</c:v>
                </c:pt>
                <c:pt idx="1894">
                  <c:v>40627</c:v>
                </c:pt>
                <c:pt idx="1895">
                  <c:v>40628</c:v>
                </c:pt>
                <c:pt idx="1896">
                  <c:v>40629</c:v>
                </c:pt>
                <c:pt idx="1897">
                  <c:v>40630</c:v>
                </c:pt>
                <c:pt idx="1898">
                  <c:v>40631</c:v>
                </c:pt>
                <c:pt idx="1899">
                  <c:v>40632</c:v>
                </c:pt>
                <c:pt idx="1900">
                  <c:v>40633</c:v>
                </c:pt>
                <c:pt idx="1901">
                  <c:v>40634</c:v>
                </c:pt>
                <c:pt idx="1902">
                  <c:v>40635</c:v>
                </c:pt>
                <c:pt idx="1903">
                  <c:v>40636</c:v>
                </c:pt>
                <c:pt idx="1904">
                  <c:v>40637</c:v>
                </c:pt>
                <c:pt idx="1905">
                  <c:v>40638</c:v>
                </c:pt>
                <c:pt idx="1906">
                  <c:v>40639</c:v>
                </c:pt>
                <c:pt idx="1907">
                  <c:v>40640</c:v>
                </c:pt>
                <c:pt idx="1908">
                  <c:v>40641</c:v>
                </c:pt>
                <c:pt idx="1909">
                  <c:v>40642</c:v>
                </c:pt>
                <c:pt idx="1910">
                  <c:v>40643</c:v>
                </c:pt>
                <c:pt idx="1911">
                  <c:v>40644</c:v>
                </c:pt>
                <c:pt idx="1912">
                  <c:v>40645</c:v>
                </c:pt>
                <c:pt idx="1913">
                  <c:v>40646</c:v>
                </c:pt>
                <c:pt idx="1914">
                  <c:v>40647</c:v>
                </c:pt>
                <c:pt idx="1915">
                  <c:v>40648</c:v>
                </c:pt>
                <c:pt idx="1916">
                  <c:v>40649</c:v>
                </c:pt>
                <c:pt idx="1917">
                  <c:v>40650</c:v>
                </c:pt>
                <c:pt idx="1918">
                  <c:v>40651</c:v>
                </c:pt>
                <c:pt idx="1919">
                  <c:v>40652</c:v>
                </c:pt>
                <c:pt idx="1920">
                  <c:v>40653</c:v>
                </c:pt>
                <c:pt idx="1921">
                  <c:v>40654</c:v>
                </c:pt>
                <c:pt idx="1922">
                  <c:v>40655</c:v>
                </c:pt>
                <c:pt idx="1923">
                  <c:v>40656</c:v>
                </c:pt>
                <c:pt idx="1924">
                  <c:v>40657</c:v>
                </c:pt>
                <c:pt idx="1925">
                  <c:v>40658</c:v>
                </c:pt>
                <c:pt idx="1926">
                  <c:v>40659</c:v>
                </c:pt>
                <c:pt idx="1927">
                  <c:v>40660</c:v>
                </c:pt>
                <c:pt idx="1928">
                  <c:v>40661</c:v>
                </c:pt>
                <c:pt idx="1929">
                  <c:v>40662</c:v>
                </c:pt>
                <c:pt idx="1930">
                  <c:v>40663</c:v>
                </c:pt>
                <c:pt idx="1931">
                  <c:v>40664</c:v>
                </c:pt>
                <c:pt idx="1932">
                  <c:v>40665</c:v>
                </c:pt>
                <c:pt idx="1933">
                  <c:v>40666</c:v>
                </c:pt>
                <c:pt idx="1934">
                  <c:v>40667</c:v>
                </c:pt>
                <c:pt idx="1935">
                  <c:v>40668</c:v>
                </c:pt>
                <c:pt idx="1936">
                  <c:v>40669</c:v>
                </c:pt>
                <c:pt idx="1937">
                  <c:v>40670</c:v>
                </c:pt>
                <c:pt idx="1938">
                  <c:v>40671</c:v>
                </c:pt>
                <c:pt idx="1939">
                  <c:v>40672</c:v>
                </c:pt>
                <c:pt idx="1940">
                  <c:v>40673</c:v>
                </c:pt>
                <c:pt idx="1941">
                  <c:v>40674</c:v>
                </c:pt>
                <c:pt idx="1942">
                  <c:v>40675</c:v>
                </c:pt>
                <c:pt idx="1943">
                  <c:v>40676</c:v>
                </c:pt>
                <c:pt idx="1944">
                  <c:v>40677</c:v>
                </c:pt>
                <c:pt idx="1945">
                  <c:v>40678</c:v>
                </c:pt>
                <c:pt idx="1946">
                  <c:v>40679</c:v>
                </c:pt>
                <c:pt idx="1947">
                  <c:v>40680</c:v>
                </c:pt>
                <c:pt idx="1948">
                  <c:v>40681</c:v>
                </c:pt>
                <c:pt idx="1949">
                  <c:v>40682</c:v>
                </c:pt>
                <c:pt idx="1950">
                  <c:v>40683</c:v>
                </c:pt>
                <c:pt idx="1951">
                  <c:v>40684</c:v>
                </c:pt>
                <c:pt idx="1952">
                  <c:v>40685</c:v>
                </c:pt>
                <c:pt idx="1953">
                  <c:v>40686</c:v>
                </c:pt>
                <c:pt idx="1954">
                  <c:v>40687</c:v>
                </c:pt>
                <c:pt idx="1955">
                  <c:v>40688</c:v>
                </c:pt>
                <c:pt idx="1956">
                  <c:v>40689</c:v>
                </c:pt>
                <c:pt idx="1957">
                  <c:v>40690</c:v>
                </c:pt>
                <c:pt idx="1958">
                  <c:v>40691</c:v>
                </c:pt>
                <c:pt idx="1959">
                  <c:v>40692</c:v>
                </c:pt>
                <c:pt idx="1960">
                  <c:v>40693</c:v>
                </c:pt>
                <c:pt idx="1961">
                  <c:v>40694</c:v>
                </c:pt>
                <c:pt idx="1962">
                  <c:v>40695</c:v>
                </c:pt>
                <c:pt idx="1963">
                  <c:v>40696</c:v>
                </c:pt>
                <c:pt idx="1964">
                  <c:v>40697</c:v>
                </c:pt>
                <c:pt idx="1965">
                  <c:v>40698</c:v>
                </c:pt>
                <c:pt idx="1966">
                  <c:v>40699</c:v>
                </c:pt>
                <c:pt idx="1967">
                  <c:v>40700</c:v>
                </c:pt>
                <c:pt idx="1968">
                  <c:v>40701</c:v>
                </c:pt>
                <c:pt idx="1969">
                  <c:v>40702</c:v>
                </c:pt>
                <c:pt idx="1970">
                  <c:v>40703</c:v>
                </c:pt>
                <c:pt idx="1971">
                  <c:v>40704</c:v>
                </c:pt>
                <c:pt idx="1972">
                  <c:v>40705</c:v>
                </c:pt>
                <c:pt idx="1973">
                  <c:v>40706</c:v>
                </c:pt>
                <c:pt idx="1974">
                  <c:v>40707</c:v>
                </c:pt>
                <c:pt idx="1975">
                  <c:v>40708</c:v>
                </c:pt>
                <c:pt idx="1976">
                  <c:v>40709</c:v>
                </c:pt>
                <c:pt idx="1977">
                  <c:v>40710</c:v>
                </c:pt>
                <c:pt idx="1978">
                  <c:v>40711</c:v>
                </c:pt>
                <c:pt idx="1979">
                  <c:v>40712</c:v>
                </c:pt>
                <c:pt idx="1980">
                  <c:v>40713</c:v>
                </c:pt>
                <c:pt idx="1981">
                  <c:v>40714</c:v>
                </c:pt>
                <c:pt idx="1982">
                  <c:v>40715</c:v>
                </c:pt>
                <c:pt idx="1983">
                  <c:v>40716</c:v>
                </c:pt>
                <c:pt idx="1984">
                  <c:v>40717</c:v>
                </c:pt>
                <c:pt idx="1985">
                  <c:v>40718</c:v>
                </c:pt>
                <c:pt idx="1986">
                  <c:v>40719</c:v>
                </c:pt>
                <c:pt idx="1987">
                  <c:v>40720</c:v>
                </c:pt>
                <c:pt idx="1988">
                  <c:v>40721</c:v>
                </c:pt>
                <c:pt idx="1989">
                  <c:v>40722</c:v>
                </c:pt>
                <c:pt idx="1990">
                  <c:v>40723</c:v>
                </c:pt>
                <c:pt idx="1991">
                  <c:v>40724</c:v>
                </c:pt>
                <c:pt idx="1992">
                  <c:v>40725</c:v>
                </c:pt>
                <c:pt idx="1993">
                  <c:v>40726</c:v>
                </c:pt>
                <c:pt idx="1994">
                  <c:v>40727</c:v>
                </c:pt>
                <c:pt idx="1995">
                  <c:v>40728</c:v>
                </c:pt>
                <c:pt idx="1996">
                  <c:v>40729</c:v>
                </c:pt>
                <c:pt idx="1997">
                  <c:v>40730</c:v>
                </c:pt>
                <c:pt idx="1998">
                  <c:v>40731</c:v>
                </c:pt>
                <c:pt idx="1999">
                  <c:v>40732</c:v>
                </c:pt>
                <c:pt idx="2000">
                  <c:v>40733</c:v>
                </c:pt>
                <c:pt idx="2001">
                  <c:v>40734</c:v>
                </c:pt>
                <c:pt idx="2002">
                  <c:v>40735</c:v>
                </c:pt>
                <c:pt idx="2003">
                  <c:v>40736</c:v>
                </c:pt>
                <c:pt idx="2004">
                  <c:v>40737</c:v>
                </c:pt>
                <c:pt idx="2005">
                  <c:v>40738</c:v>
                </c:pt>
                <c:pt idx="2006">
                  <c:v>40739</c:v>
                </c:pt>
                <c:pt idx="2007">
                  <c:v>40740</c:v>
                </c:pt>
                <c:pt idx="2008">
                  <c:v>40741</c:v>
                </c:pt>
                <c:pt idx="2009">
                  <c:v>40742</c:v>
                </c:pt>
                <c:pt idx="2010">
                  <c:v>40743</c:v>
                </c:pt>
                <c:pt idx="2011">
                  <c:v>40744</c:v>
                </c:pt>
                <c:pt idx="2012">
                  <c:v>40745</c:v>
                </c:pt>
                <c:pt idx="2013">
                  <c:v>40746</c:v>
                </c:pt>
                <c:pt idx="2014">
                  <c:v>40747</c:v>
                </c:pt>
                <c:pt idx="2015">
                  <c:v>40748</c:v>
                </c:pt>
                <c:pt idx="2016">
                  <c:v>40749</c:v>
                </c:pt>
                <c:pt idx="2017">
                  <c:v>40750</c:v>
                </c:pt>
                <c:pt idx="2018">
                  <c:v>40751</c:v>
                </c:pt>
                <c:pt idx="2019">
                  <c:v>40752</c:v>
                </c:pt>
                <c:pt idx="2020">
                  <c:v>40753</c:v>
                </c:pt>
                <c:pt idx="2021">
                  <c:v>40754</c:v>
                </c:pt>
                <c:pt idx="2022">
                  <c:v>40755</c:v>
                </c:pt>
                <c:pt idx="2023">
                  <c:v>40756</c:v>
                </c:pt>
                <c:pt idx="2024">
                  <c:v>40757</c:v>
                </c:pt>
                <c:pt idx="2025">
                  <c:v>40758</c:v>
                </c:pt>
                <c:pt idx="2026">
                  <c:v>40759</c:v>
                </c:pt>
                <c:pt idx="2027">
                  <c:v>40760</c:v>
                </c:pt>
                <c:pt idx="2028">
                  <c:v>40761</c:v>
                </c:pt>
                <c:pt idx="2029">
                  <c:v>40762</c:v>
                </c:pt>
                <c:pt idx="2030">
                  <c:v>40763</c:v>
                </c:pt>
                <c:pt idx="2031">
                  <c:v>40764</c:v>
                </c:pt>
                <c:pt idx="2032">
                  <c:v>40765</c:v>
                </c:pt>
                <c:pt idx="2033">
                  <c:v>40766</c:v>
                </c:pt>
                <c:pt idx="2034">
                  <c:v>40767</c:v>
                </c:pt>
                <c:pt idx="2035">
                  <c:v>40768</c:v>
                </c:pt>
                <c:pt idx="2036">
                  <c:v>40769</c:v>
                </c:pt>
                <c:pt idx="2037">
                  <c:v>40770</c:v>
                </c:pt>
                <c:pt idx="2038">
                  <c:v>40771</c:v>
                </c:pt>
                <c:pt idx="2039">
                  <c:v>40772</c:v>
                </c:pt>
                <c:pt idx="2040">
                  <c:v>40773</c:v>
                </c:pt>
                <c:pt idx="2041">
                  <c:v>40774</c:v>
                </c:pt>
                <c:pt idx="2042">
                  <c:v>40775</c:v>
                </c:pt>
                <c:pt idx="2043">
                  <c:v>40776</c:v>
                </c:pt>
                <c:pt idx="2044">
                  <c:v>40777</c:v>
                </c:pt>
                <c:pt idx="2045">
                  <c:v>40778</c:v>
                </c:pt>
                <c:pt idx="2046">
                  <c:v>40779</c:v>
                </c:pt>
                <c:pt idx="2047">
                  <c:v>40780</c:v>
                </c:pt>
                <c:pt idx="2048">
                  <c:v>40781</c:v>
                </c:pt>
                <c:pt idx="2049">
                  <c:v>40782</c:v>
                </c:pt>
                <c:pt idx="2050">
                  <c:v>40783</c:v>
                </c:pt>
                <c:pt idx="2051">
                  <c:v>40784</c:v>
                </c:pt>
                <c:pt idx="2052">
                  <c:v>40785</c:v>
                </c:pt>
                <c:pt idx="2053">
                  <c:v>40786</c:v>
                </c:pt>
                <c:pt idx="2054">
                  <c:v>40787</c:v>
                </c:pt>
                <c:pt idx="2055">
                  <c:v>40788</c:v>
                </c:pt>
                <c:pt idx="2056">
                  <c:v>40789</c:v>
                </c:pt>
                <c:pt idx="2057">
                  <c:v>40790</c:v>
                </c:pt>
                <c:pt idx="2058">
                  <c:v>40791</c:v>
                </c:pt>
                <c:pt idx="2059">
                  <c:v>40792</c:v>
                </c:pt>
                <c:pt idx="2060">
                  <c:v>40793</c:v>
                </c:pt>
                <c:pt idx="2061">
                  <c:v>40794</c:v>
                </c:pt>
                <c:pt idx="2062">
                  <c:v>40795</c:v>
                </c:pt>
                <c:pt idx="2063">
                  <c:v>40796</c:v>
                </c:pt>
                <c:pt idx="2064">
                  <c:v>40797</c:v>
                </c:pt>
                <c:pt idx="2065">
                  <c:v>40798</c:v>
                </c:pt>
                <c:pt idx="2066">
                  <c:v>40799</c:v>
                </c:pt>
                <c:pt idx="2067">
                  <c:v>40800</c:v>
                </c:pt>
                <c:pt idx="2068">
                  <c:v>40801</c:v>
                </c:pt>
                <c:pt idx="2069">
                  <c:v>40802</c:v>
                </c:pt>
                <c:pt idx="2070">
                  <c:v>40803</c:v>
                </c:pt>
                <c:pt idx="2071">
                  <c:v>40804</c:v>
                </c:pt>
                <c:pt idx="2072">
                  <c:v>40805</c:v>
                </c:pt>
                <c:pt idx="2073">
                  <c:v>40806</c:v>
                </c:pt>
                <c:pt idx="2074">
                  <c:v>40807</c:v>
                </c:pt>
                <c:pt idx="2075">
                  <c:v>40808</c:v>
                </c:pt>
                <c:pt idx="2076">
                  <c:v>40809</c:v>
                </c:pt>
                <c:pt idx="2077">
                  <c:v>40810</c:v>
                </c:pt>
                <c:pt idx="2078">
                  <c:v>40811</c:v>
                </c:pt>
                <c:pt idx="2079">
                  <c:v>40812</c:v>
                </c:pt>
                <c:pt idx="2080">
                  <c:v>40813</c:v>
                </c:pt>
                <c:pt idx="2081">
                  <c:v>40814</c:v>
                </c:pt>
                <c:pt idx="2082">
                  <c:v>40815</c:v>
                </c:pt>
                <c:pt idx="2083">
                  <c:v>40816</c:v>
                </c:pt>
                <c:pt idx="2084">
                  <c:v>40817</c:v>
                </c:pt>
                <c:pt idx="2085">
                  <c:v>40818</c:v>
                </c:pt>
                <c:pt idx="2086">
                  <c:v>40819</c:v>
                </c:pt>
                <c:pt idx="2087">
                  <c:v>40820</c:v>
                </c:pt>
                <c:pt idx="2088">
                  <c:v>40821</c:v>
                </c:pt>
                <c:pt idx="2089">
                  <c:v>40822</c:v>
                </c:pt>
                <c:pt idx="2090">
                  <c:v>40823</c:v>
                </c:pt>
                <c:pt idx="2091">
                  <c:v>40824</c:v>
                </c:pt>
                <c:pt idx="2092">
                  <c:v>40825</c:v>
                </c:pt>
                <c:pt idx="2093">
                  <c:v>40826</c:v>
                </c:pt>
                <c:pt idx="2094">
                  <c:v>40827</c:v>
                </c:pt>
                <c:pt idx="2095">
                  <c:v>40828</c:v>
                </c:pt>
                <c:pt idx="2096">
                  <c:v>40829</c:v>
                </c:pt>
                <c:pt idx="2097">
                  <c:v>40830</c:v>
                </c:pt>
                <c:pt idx="2098">
                  <c:v>40831</c:v>
                </c:pt>
                <c:pt idx="2099">
                  <c:v>40832</c:v>
                </c:pt>
                <c:pt idx="2100">
                  <c:v>40833</c:v>
                </c:pt>
                <c:pt idx="2101">
                  <c:v>40834</c:v>
                </c:pt>
                <c:pt idx="2102">
                  <c:v>40835</c:v>
                </c:pt>
                <c:pt idx="2103">
                  <c:v>40836</c:v>
                </c:pt>
                <c:pt idx="2104">
                  <c:v>40837</c:v>
                </c:pt>
                <c:pt idx="2105">
                  <c:v>40838</c:v>
                </c:pt>
                <c:pt idx="2106">
                  <c:v>40839</c:v>
                </c:pt>
                <c:pt idx="2107">
                  <c:v>40840</c:v>
                </c:pt>
                <c:pt idx="2108">
                  <c:v>40841</c:v>
                </c:pt>
                <c:pt idx="2109">
                  <c:v>40842</c:v>
                </c:pt>
                <c:pt idx="2110">
                  <c:v>40843</c:v>
                </c:pt>
                <c:pt idx="2111">
                  <c:v>40844</c:v>
                </c:pt>
                <c:pt idx="2112">
                  <c:v>40845</c:v>
                </c:pt>
                <c:pt idx="2113">
                  <c:v>40846</c:v>
                </c:pt>
                <c:pt idx="2114">
                  <c:v>40847</c:v>
                </c:pt>
                <c:pt idx="2115">
                  <c:v>40848</c:v>
                </c:pt>
                <c:pt idx="2116">
                  <c:v>40849</c:v>
                </c:pt>
                <c:pt idx="2117">
                  <c:v>40850</c:v>
                </c:pt>
                <c:pt idx="2118">
                  <c:v>40851</c:v>
                </c:pt>
                <c:pt idx="2119">
                  <c:v>40852</c:v>
                </c:pt>
                <c:pt idx="2120">
                  <c:v>40853</c:v>
                </c:pt>
                <c:pt idx="2121">
                  <c:v>40854</c:v>
                </c:pt>
                <c:pt idx="2122">
                  <c:v>40855</c:v>
                </c:pt>
                <c:pt idx="2123">
                  <c:v>40856</c:v>
                </c:pt>
                <c:pt idx="2124">
                  <c:v>40857</c:v>
                </c:pt>
                <c:pt idx="2125">
                  <c:v>40858</c:v>
                </c:pt>
                <c:pt idx="2126">
                  <c:v>40859</c:v>
                </c:pt>
                <c:pt idx="2127">
                  <c:v>40860</c:v>
                </c:pt>
                <c:pt idx="2128">
                  <c:v>40861</c:v>
                </c:pt>
                <c:pt idx="2129">
                  <c:v>40862</c:v>
                </c:pt>
                <c:pt idx="2130">
                  <c:v>40863</c:v>
                </c:pt>
                <c:pt idx="2131">
                  <c:v>40864</c:v>
                </c:pt>
                <c:pt idx="2132">
                  <c:v>40865</c:v>
                </c:pt>
                <c:pt idx="2133">
                  <c:v>40866</c:v>
                </c:pt>
                <c:pt idx="2134">
                  <c:v>40867</c:v>
                </c:pt>
                <c:pt idx="2135">
                  <c:v>40868</c:v>
                </c:pt>
                <c:pt idx="2136">
                  <c:v>40869</c:v>
                </c:pt>
                <c:pt idx="2137">
                  <c:v>40870</c:v>
                </c:pt>
                <c:pt idx="2138">
                  <c:v>40871</c:v>
                </c:pt>
                <c:pt idx="2139">
                  <c:v>40872</c:v>
                </c:pt>
                <c:pt idx="2140">
                  <c:v>40873</c:v>
                </c:pt>
                <c:pt idx="2141">
                  <c:v>40874</c:v>
                </c:pt>
                <c:pt idx="2142">
                  <c:v>40875</c:v>
                </c:pt>
                <c:pt idx="2143">
                  <c:v>40876</c:v>
                </c:pt>
                <c:pt idx="2144">
                  <c:v>40877</c:v>
                </c:pt>
                <c:pt idx="2145">
                  <c:v>40878</c:v>
                </c:pt>
                <c:pt idx="2146">
                  <c:v>40879</c:v>
                </c:pt>
                <c:pt idx="2147">
                  <c:v>40880</c:v>
                </c:pt>
                <c:pt idx="2148">
                  <c:v>40881</c:v>
                </c:pt>
                <c:pt idx="2149">
                  <c:v>40882</c:v>
                </c:pt>
                <c:pt idx="2150">
                  <c:v>40883</c:v>
                </c:pt>
                <c:pt idx="2151">
                  <c:v>40884</c:v>
                </c:pt>
                <c:pt idx="2152">
                  <c:v>40885</c:v>
                </c:pt>
                <c:pt idx="2153">
                  <c:v>40886</c:v>
                </c:pt>
                <c:pt idx="2154">
                  <c:v>40887</c:v>
                </c:pt>
                <c:pt idx="2155">
                  <c:v>40888</c:v>
                </c:pt>
                <c:pt idx="2156">
                  <c:v>40889</c:v>
                </c:pt>
                <c:pt idx="2157">
                  <c:v>40890</c:v>
                </c:pt>
                <c:pt idx="2158">
                  <c:v>40891</c:v>
                </c:pt>
                <c:pt idx="2159">
                  <c:v>40892</c:v>
                </c:pt>
                <c:pt idx="2160">
                  <c:v>40893</c:v>
                </c:pt>
                <c:pt idx="2161">
                  <c:v>40894</c:v>
                </c:pt>
                <c:pt idx="2162">
                  <c:v>40895</c:v>
                </c:pt>
                <c:pt idx="2163">
                  <c:v>40896</c:v>
                </c:pt>
                <c:pt idx="2164">
                  <c:v>40897</c:v>
                </c:pt>
                <c:pt idx="2165">
                  <c:v>40898</c:v>
                </c:pt>
                <c:pt idx="2166">
                  <c:v>40899</c:v>
                </c:pt>
                <c:pt idx="2167">
                  <c:v>40900</c:v>
                </c:pt>
                <c:pt idx="2168">
                  <c:v>40901</c:v>
                </c:pt>
                <c:pt idx="2169">
                  <c:v>40902</c:v>
                </c:pt>
                <c:pt idx="2170">
                  <c:v>40903</c:v>
                </c:pt>
                <c:pt idx="2171">
                  <c:v>40904</c:v>
                </c:pt>
                <c:pt idx="2172">
                  <c:v>40905</c:v>
                </c:pt>
                <c:pt idx="2173">
                  <c:v>40906</c:v>
                </c:pt>
                <c:pt idx="2174">
                  <c:v>40907</c:v>
                </c:pt>
                <c:pt idx="2175">
                  <c:v>40908</c:v>
                </c:pt>
                <c:pt idx="2176">
                  <c:v>40909</c:v>
                </c:pt>
                <c:pt idx="2177">
                  <c:v>40910</c:v>
                </c:pt>
                <c:pt idx="2178">
                  <c:v>40911</c:v>
                </c:pt>
                <c:pt idx="2179">
                  <c:v>40912</c:v>
                </c:pt>
                <c:pt idx="2180">
                  <c:v>40913</c:v>
                </c:pt>
                <c:pt idx="2181">
                  <c:v>40914</c:v>
                </c:pt>
                <c:pt idx="2182">
                  <c:v>40915</c:v>
                </c:pt>
                <c:pt idx="2183">
                  <c:v>40916</c:v>
                </c:pt>
                <c:pt idx="2184">
                  <c:v>40917</c:v>
                </c:pt>
                <c:pt idx="2185">
                  <c:v>40918</c:v>
                </c:pt>
                <c:pt idx="2186">
                  <c:v>40919</c:v>
                </c:pt>
                <c:pt idx="2187">
                  <c:v>40920</c:v>
                </c:pt>
                <c:pt idx="2188">
                  <c:v>40921</c:v>
                </c:pt>
                <c:pt idx="2189">
                  <c:v>40922</c:v>
                </c:pt>
                <c:pt idx="2190">
                  <c:v>40923</c:v>
                </c:pt>
                <c:pt idx="2191">
                  <c:v>40924</c:v>
                </c:pt>
                <c:pt idx="2192">
                  <c:v>40925</c:v>
                </c:pt>
                <c:pt idx="2193">
                  <c:v>40926</c:v>
                </c:pt>
                <c:pt idx="2194">
                  <c:v>40927</c:v>
                </c:pt>
                <c:pt idx="2195">
                  <c:v>40928</c:v>
                </c:pt>
                <c:pt idx="2196">
                  <c:v>40929</c:v>
                </c:pt>
                <c:pt idx="2197">
                  <c:v>40930</c:v>
                </c:pt>
                <c:pt idx="2198">
                  <c:v>40931</c:v>
                </c:pt>
                <c:pt idx="2199">
                  <c:v>40932</c:v>
                </c:pt>
                <c:pt idx="2200">
                  <c:v>40933</c:v>
                </c:pt>
                <c:pt idx="2201">
                  <c:v>40934</c:v>
                </c:pt>
                <c:pt idx="2202">
                  <c:v>40935</c:v>
                </c:pt>
                <c:pt idx="2203">
                  <c:v>40936</c:v>
                </c:pt>
                <c:pt idx="2204">
                  <c:v>40937</c:v>
                </c:pt>
                <c:pt idx="2205">
                  <c:v>40938</c:v>
                </c:pt>
                <c:pt idx="2206">
                  <c:v>40939</c:v>
                </c:pt>
                <c:pt idx="2207">
                  <c:v>40940</c:v>
                </c:pt>
                <c:pt idx="2208">
                  <c:v>40941</c:v>
                </c:pt>
                <c:pt idx="2209">
                  <c:v>40942</c:v>
                </c:pt>
                <c:pt idx="2210">
                  <c:v>40943</c:v>
                </c:pt>
                <c:pt idx="2211">
                  <c:v>40944</c:v>
                </c:pt>
                <c:pt idx="2212">
                  <c:v>40945</c:v>
                </c:pt>
                <c:pt idx="2213">
                  <c:v>40946</c:v>
                </c:pt>
                <c:pt idx="2214">
                  <c:v>40947</c:v>
                </c:pt>
                <c:pt idx="2215">
                  <c:v>40948</c:v>
                </c:pt>
                <c:pt idx="2216">
                  <c:v>40949</c:v>
                </c:pt>
                <c:pt idx="2217">
                  <c:v>40950</c:v>
                </c:pt>
                <c:pt idx="2218">
                  <c:v>40951</c:v>
                </c:pt>
                <c:pt idx="2219">
                  <c:v>40952</c:v>
                </c:pt>
                <c:pt idx="2220">
                  <c:v>40953</c:v>
                </c:pt>
                <c:pt idx="2221">
                  <c:v>40954</c:v>
                </c:pt>
                <c:pt idx="2222">
                  <c:v>40955</c:v>
                </c:pt>
                <c:pt idx="2223">
                  <c:v>40956</c:v>
                </c:pt>
                <c:pt idx="2224">
                  <c:v>40957</c:v>
                </c:pt>
                <c:pt idx="2225">
                  <c:v>40958</c:v>
                </c:pt>
                <c:pt idx="2226">
                  <c:v>40959</c:v>
                </c:pt>
                <c:pt idx="2227">
                  <c:v>40960</c:v>
                </c:pt>
                <c:pt idx="2228">
                  <c:v>40961</c:v>
                </c:pt>
                <c:pt idx="2229">
                  <c:v>40962</c:v>
                </c:pt>
                <c:pt idx="2230">
                  <c:v>40963</c:v>
                </c:pt>
                <c:pt idx="2231">
                  <c:v>40964</c:v>
                </c:pt>
                <c:pt idx="2232">
                  <c:v>40965</c:v>
                </c:pt>
                <c:pt idx="2233">
                  <c:v>40966</c:v>
                </c:pt>
                <c:pt idx="2234">
                  <c:v>40967</c:v>
                </c:pt>
                <c:pt idx="2235">
                  <c:v>40968</c:v>
                </c:pt>
                <c:pt idx="2236">
                  <c:v>40969</c:v>
                </c:pt>
                <c:pt idx="2237">
                  <c:v>40970</c:v>
                </c:pt>
                <c:pt idx="2238">
                  <c:v>40971</c:v>
                </c:pt>
                <c:pt idx="2239">
                  <c:v>40972</c:v>
                </c:pt>
                <c:pt idx="2240">
                  <c:v>40973</c:v>
                </c:pt>
                <c:pt idx="2241">
                  <c:v>40974</c:v>
                </c:pt>
                <c:pt idx="2242">
                  <c:v>40975</c:v>
                </c:pt>
                <c:pt idx="2243">
                  <c:v>40976</c:v>
                </c:pt>
                <c:pt idx="2244">
                  <c:v>40977</c:v>
                </c:pt>
                <c:pt idx="2245">
                  <c:v>40978</c:v>
                </c:pt>
                <c:pt idx="2246">
                  <c:v>40979</c:v>
                </c:pt>
                <c:pt idx="2247">
                  <c:v>40980</c:v>
                </c:pt>
                <c:pt idx="2248">
                  <c:v>40981</c:v>
                </c:pt>
                <c:pt idx="2249">
                  <c:v>40982</c:v>
                </c:pt>
                <c:pt idx="2250">
                  <c:v>40983</c:v>
                </c:pt>
                <c:pt idx="2251">
                  <c:v>40984</c:v>
                </c:pt>
                <c:pt idx="2252">
                  <c:v>40985</c:v>
                </c:pt>
                <c:pt idx="2253">
                  <c:v>40986</c:v>
                </c:pt>
                <c:pt idx="2254">
                  <c:v>40987</c:v>
                </c:pt>
                <c:pt idx="2255">
                  <c:v>40988</c:v>
                </c:pt>
                <c:pt idx="2256">
                  <c:v>40989</c:v>
                </c:pt>
                <c:pt idx="2257">
                  <c:v>40990</c:v>
                </c:pt>
                <c:pt idx="2258">
                  <c:v>40991</c:v>
                </c:pt>
                <c:pt idx="2259">
                  <c:v>40992</c:v>
                </c:pt>
                <c:pt idx="2260">
                  <c:v>40993</c:v>
                </c:pt>
                <c:pt idx="2261">
                  <c:v>40994</c:v>
                </c:pt>
                <c:pt idx="2262">
                  <c:v>40995</c:v>
                </c:pt>
                <c:pt idx="2263">
                  <c:v>40996</c:v>
                </c:pt>
                <c:pt idx="2264">
                  <c:v>40997</c:v>
                </c:pt>
                <c:pt idx="2265">
                  <c:v>40998</c:v>
                </c:pt>
                <c:pt idx="2266">
                  <c:v>40999</c:v>
                </c:pt>
                <c:pt idx="2267">
                  <c:v>41000</c:v>
                </c:pt>
                <c:pt idx="2268">
                  <c:v>41001</c:v>
                </c:pt>
                <c:pt idx="2269">
                  <c:v>41002</c:v>
                </c:pt>
                <c:pt idx="2270">
                  <c:v>41003</c:v>
                </c:pt>
                <c:pt idx="2271">
                  <c:v>41004</c:v>
                </c:pt>
                <c:pt idx="2272">
                  <c:v>41005</c:v>
                </c:pt>
                <c:pt idx="2273">
                  <c:v>41006</c:v>
                </c:pt>
                <c:pt idx="2274">
                  <c:v>41007</c:v>
                </c:pt>
                <c:pt idx="2275">
                  <c:v>41008</c:v>
                </c:pt>
                <c:pt idx="2276">
                  <c:v>41009</c:v>
                </c:pt>
                <c:pt idx="2277">
                  <c:v>41010</c:v>
                </c:pt>
                <c:pt idx="2278">
                  <c:v>41011</c:v>
                </c:pt>
                <c:pt idx="2279">
                  <c:v>41012</c:v>
                </c:pt>
                <c:pt idx="2280">
                  <c:v>41013</c:v>
                </c:pt>
                <c:pt idx="2281">
                  <c:v>41014</c:v>
                </c:pt>
                <c:pt idx="2282">
                  <c:v>41015</c:v>
                </c:pt>
                <c:pt idx="2283">
                  <c:v>41016</c:v>
                </c:pt>
                <c:pt idx="2284">
                  <c:v>41017</c:v>
                </c:pt>
                <c:pt idx="2285">
                  <c:v>41018</c:v>
                </c:pt>
                <c:pt idx="2286">
                  <c:v>41019</c:v>
                </c:pt>
                <c:pt idx="2287">
                  <c:v>41020</c:v>
                </c:pt>
                <c:pt idx="2288">
                  <c:v>41021</c:v>
                </c:pt>
                <c:pt idx="2289">
                  <c:v>41022</c:v>
                </c:pt>
                <c:pt idx="2290">
                  <c:v>41023</c:v>
                </c:pt>
                <c:pt idx="2291">
                  <c:v>41024</c:v>
                </c:pt>
                <c:pt idx="2292">
                  <c:v>41025</c:v>
                </c:pt>
                <c:pt idx="2293">
                  <c:v>41026</c:v>
                </c:pt>
                <c:pt idx="2294">
                  <c:v>41027</c:v>
                </c:pt>
                <c:pt idx="2295">
                  <c:v>41028</c:v>
                </c:pt>
                <c:pt idx="2296">
                  <c:v>41029</c:v>
                </c:pt>
                <c:pt idx="2297">
                  <c:v>41030</c:v>
                </c:pt>
                <c:pt idx="2298">
                  <c:v>41031</c:v>
                </c:pt>
                <c:pt idx="2299">
                  <c:v>41032</c:v>
                </c:pt>
                <c:pt idx="2300">
                  <c:v>41033</c:v>
                </c:pt>
                <c:pt idx="2301">
                  <c:v>41034</c:v>
                </c:pt>
                <c:pt idx="2302">
                  <c:v>41035</c:v>
                </c:pt>
                <c:pt idx="2303">
                  <c:v>41036</c:v>
                </c:pt>
                <c:pt idx="2304">
                  <c:v>41037</c:v>
                </c:pt>
                <c:pt idx="2305">
                  <c:v>41038</c:v>
                </c:pt>
                <c:pt idx="2306">
                  <c:v>41039</c:v>
                </c:pt>
                <c:pt idx="2307">
                  <c:v>41040</c:v>
                </c:pt>
                <c:pt idx="2308">
                  <c:v>41041</c:v>
                </c:pt>
                <c:pt idx="2309">
                  <c:v>41042</c:v>
                </c:pt>
                <c:pt idx="2310">
                  <c:v>41043</c:v>
                </c:pt>
                <c:pt idx="2311">
                  <c:v>41044</c:v>
                </c:pt>
                <c:pt idx="2312">
                  <c:v>41045</c:v>
                </c:pt>
                <c:pt idx="2313">
                  <c:v>41046</c:v>
                </c:pt>
                <c:pt idx="2314">
                  <c:v>41047</c:v>
                </c:pt>
                <c:pt idx="2315">
                  <c:v>41048</c:v>
                </c:pt>
                <c:pt idx="2316">
                  <c:v>41049</c:v>
                </c:pt>
                <c:pt idx="2317">
                  <c:v>41050</c:v>
                </c:pt>
                <c:pt idx="2318">
                  <c:v>41051</c:v>
                </c:pt>
                <c:pt idx="2319">
                  <c:v>41052</c:v>
                </c:pt>
                <c:pt idx="2320">
                  <c:v>41053</c:v>
                </c:pt>
                <c:pt idx="2321">
                  <c:v>41054</c:v>
                </c:pt>
                <c:pt idx="2322">
                  <c:v>41055</c:v>
                </c:pt>
                <c:pt idx="2323">
                  <c:v>41056</c:v>
                </c:pt>
                <c:pt idx="2324">
                  <c:v>41057</c:v>
                </c:pt>
                <c:pt idx="2325">
                  <c:v>41058</c:v>
                </c:pt>
                <c:pt idx="2326">
                  <c:v>41059</c:v>
                </c:pt>
                <c:pt idx="2327">
                  <c:v>41060</c:v>
                </c:pt>
                <c:pt idx="2328">
                  <c:v>41061</c:v>
                </c:pt>
                <c:pt idx="2329">
                  <c:v>41062</c:v>
                </c:pt>
                <c:pt idx="2330">
                  <c:v>41063</c:v>
                </c:pt>
                <c:pt idx="2331">
                  <c:v>41064</c:v>
                </c:pt>
                <c:pt idx="2332">
                  <c:v>41065</c:v>
                </c:pt>
                <c:pt idx="2333">
                  <c:v>41066</c:v>
                </c:pt>
                <c:pt idx="2334">
                  <c:v>41067</c:v>
                </c:pt>
                <c:pt idx="2335">
                  <c:v>41068</c:v>
                </c:pt>
                <c:pt idx="2336">
                  <c:v>41069</c:v>
                </c:pt>
                <c:pt idx="2337">
                  <c:v>41070</c:v>
                </c:pt>
                <c:pt idx="2338">
                  <c:v>41071</c:v>
                </c:pt>
                <c:pt idx="2339">
                  <c:v>41072</c:v>
                </c:pt>
                <c:pt idx="2340">
                  <c:v>41073</c:v>
                </c:pt>
                <c:pt idx="2341">
                  <c:v>41074</c:v>
                </c:pt>
                <c:pt idx="2342">
                  <c:v>41075</c:v>
                </c:pt>
                <c:pt idx="2343">
                  <c:v>41076</c:v>
                </c:pt>
                <c:pt idx="2344">
                  <c:v>41077</c:v>
                </c:pt>
                <c:pt idx="2345">
                  <c:v>41078</c:v>
                </c:pt>
                <c:pt idx="2346">
                  <c:v>41079</c:v>
                </c:pt>
                <c:pt idx="2347">
                  <c:v>41080</c:v>
                </c:pt>
                <c:pt idx="2348">
                  <c:v>41081</c:v>
                </c:pt>
                <c:pt idx="2349">
                  <c:v>41082</c:v>
                </c:pt>
                <c:pt idx="2350">
                  <c:v>41083</c:v>
                </c:pt>
                <c:pt idx="2351">
                  <c:v>41084</c:v>
                </c:pt>
                <c:pt idx="2352">
                  <c:v>41085</c:v>
                </c:pt>
                <c:pt idx="2353">
                  <c:v>41086</c:v>
                </c:pt>
                <c:pt idx="2354">
                  <c:v>41087</c:v>
                </c:pt>
                <c:pt idx="2355">
                  <c:v>41088</c:v>
                </c:pt>
                <c:pt idx="2356">
                  <c:v>41089</c:v>
                </c:pt>
                <c:pt idx="2357">
                  <c:v>41090</c:v>
                </c:pt>
                <c:pt idx="2358">
                  <c:v>41091</c:v>
                </c:pt>
                <c:pt idx="2359">
                  <c:v>41092</c:v>
                </c:pt>
                <c:pt idx="2360">
                  <c:v>41093</c:v>
                </c:pt>
                <c:pt idx="2361">
                  <c:v>41094</c:v>
                </c:pt>
                <c:pt idx="2362">
                  <c:v>41095</c:v>
                </c:pt>
                <c:pt idx="2363">
                  <c:v>41096</c:v>
                </c:pt>
                <c:pt idx="2364">
                  <c:v>41097</c:v>
                </c:pt>
                <c:pt idx="2365">
                  <c:v>41098</c:v>
                </c:pt>
                <c:pt idx="2366">
                  <c:v>41099</c:v>
                </c:pt>
                <c:pt idx="2367">
                  <c:v>41100</c:v>
                </c:pt>
                <c:pt idx="2368">
                  <c:v>41101</c:v>
                </c:pt>
                <c:pt idx="2369">
                  <c:v>41102</c:v>
                </c:pt>
                <c:pt idx="2370">
                  <c:v>41103</c:v>
                </c:pt>
                <c:pt idx="2371">
                  <c:v>41104</c:v>
                </c:pt>
                <c:pt idx="2372">
                  <c:v>41105</c:v>
                </c:pt>
                <c:pt idx="2373">
                  <c:v>41106</c:v>
                </c:pt>
                <c:pt idx="2374">
                  <c:v>41107</c:v>
                </c:pt>
                <c:pt idx="2375">
                  <c:v>41108</c:v>
                </c:pt>
                <c:pt idx="2376">
                  <c:v>41109</c:v>
                </c:pt>
                <c:pt idx="2377">
                  <c:v>41110</c:v>
                </c:pt>
                <c:pt idx="2378">
                  <c:v>41111</c:v>
                </c:pt>
                <c:pt idx="2379">
                  <c:v>41112</c:v>
                </c:pt>
                <c:pt idx="2380">
                  <c:v>41113</c:v>
                </c:pt>
                <c:pt idx="2381">
                  <c:v>41114</c:v>
                </c:pt>
                <c:pt idx="2382">
                  <c:v>41115</c:v>
                </c:pt>
                <c:pt idx="2383">
                  <c:v>41116</c:v>
                </c:pt>
                <c:pt idx="2384">
                  <c:v>41117</c:v>
                </c:pt>
                <c:pt idx="2385">
                  <c:v>41118</c:v>
                </c:pt>
                <c:pt idx="2386">
                  <c:v>41119</c:v>
                </c:pt>
                <c:pt idx="2387">
                  <c:v>41120</c:v>
                </c:pt>
                <c:pt idx="2388">
                  <c:v>41121</c:v>
                </c:pt>
                <c:pt idx="2389">
                  <c:v>41122</c:v>
                </c:pt>
                <c:pt idx="2390">
                  <c:v>41123</c:v>
                </c:pt>
                <c:pt idx="2391">
                  <c:v>41124</c:v>
                </c:pt>
                <c:pt idx="2392">
                  <c:v>41125</c:v>
                </c:pt>
                <c:pt idx="2393">
                  <c:v>41126</c:v>
                </c:pt>
                <c:pt idx="2394">
                  <c:v>41127</c:v>
                </c:pt>
                <c:pt idx="2395">
                  <c:v>41128</c:v>
                </c:pt>
                <c:pt idx="2396">
                  <c:v>41129</c:v>
                </c:pt>
                <c:pt idx="2397">
                  <c:v>41130</c:v>
                </c:pt>
                <c:pt idx="2398">
                  <c:v>41131</c:v>
                </c:pt>
                <c:pt idx="2399">
                  <c:v>41132</c:v>
                </c:pt>
                <c:pt idx="2400">
                  <c:v>41133</c:v>
                </c:pt>
                <c:pt idx="2401">
                  <c:v>41134</c:v>
                </c:pt>
                <c:pt idx="2402">
                  <c:v>41135</c:v>
                </c:pt>
                <c:pt idx="2403">
                  <c:v>41136</c:v>
                </c:pt>
                <c:pt idx="2404">
                  <c:v>41137</c:v>
                </c:pt>
                <c:pt idx="2405">
                  <c:v>41138</c:v>
                </c:pt>
                <c:pt idx="2406">
                  <c:v>41139</c:v>
                </c:pt>
                <c:pt idx="2407">
                  <c:v>41140</c:v>
                </c:pt>
                <c:pt idx="2408">
                  <c:v>41141</c:v>
                </c:pt>
                <c:pt idx="2409">
                  <c:v>41142</c:v>
                </c:pt>
                <c:pt idx="2410">
                  <c:v>41143</c:v>
                </c:pt>
                <c:pt idx="2411">
                  <c:v>41144</c:v>
                </c:pt>
                <c:pt idx="2412">
                  <c:v>41145</c:v>
                </c:pt>
                <c:pt idx="2413">
                  <c:v>41146</c:v>
                </c:pt>
                <c:pt idx="2414">
                  <c:v>41147</c:v>
                </c:pt>
                <c:pt idx="2415">
                  <c:v>41148</c:v>
                </c:pt>
                <c:pt idx="2416">
                  <c:v>41149</c:v>
                </c:pt>
                <c:pt idx="2417">
                  <c:v>41150</c:v>
                </c:pt>
                <c:pt idx="2418">
                  <c:v>41151</c:v>
                </c:pt>
                <c:pt idx="2419">
                  <c:v>41152</c:v>
                </c:pt>
                <c:pt idx="2420">
                  <c:v>41153</c:v>
                </c:pt>
                <c:pt idx="2421">
                  <c:v>41154</c:v>
                </c:pt>
                <c:pt idx="2422">
                  <c:v>41155</c:v>
                </c:pt>
                <c:pt idx="2423">
                  <c:v>41156</c:v>
                </c:pt>
                <c:pt idx="2424">
                  <c:v>41157</c:v>
                </c:pt>
                <c:pt idx="2425">
                  <c:v>41158</c:v>
                </c:pt>
                <c:pt idx="2426">
                  <c:v>41159</c:v>
                </c:pt>
                <c:pt idx="2427">
                  <c:v>41160</c:v>
                </c:pt>
                <c:pt idx="2428">
                  <c:v>41161</c:v>
                </c:pt>
                <c:pt idx="2429">
                  <c:v>41162</c:v>
                </c:pt>
                <c:pt idx="2430">
                  <c:v>41163</c:v>
                </c:pt>
                <c:pt idx="2431">
                  <c:v>41164</c:v>
                </c:pt>
                <c:pt idx="2432">
                  <c:v>41165</c:v>
                </c:pt>
                <c:pt idx="2433">
                  <c:v>41166</c:v>
                </c:pt>
                <c:pt idx="2434">
                  <c:v>41167</c:v>
                </c:pt>
                <c:pt idx="2435">
                  <c:v>41168</c:v>
                </c:pt>
                <c:pt idx="2436">
                  <c:v>41169</c:v>
                </c:pt>
                <c:pt idx="2437">
                  <c:v>41170</c:v>
                </c:pt>
                <c:pt idx="2438">
                  <c:v>41171</c:v>
                </c:pt>
                <c:pt idx="2439">
                  <c:v>41172</c:v>
                </c:pt>
                <c:pt idx="2440">
                  <c:v>41173</c:v>
                </c:pt>
                <c:pt idx="2441">
                  <c:v>41174</c:v>
                </c:pt>
                <c:pt idx="2442">
                  <c:v>41175</c:v>
                </c:pt>
                <c:pt idx="2443">
                  <c:v>41176</c:v>
                </c:pt>
                <c:pt idx="2444">
                  <c:v>41177</c:v>
                </c:pt>
                <c:pt idx="2445">
                  <c:v>41178</c:v>
                </c:pt>
                <c:pt idx="2446">
                  <c:v>41179</c:v>
                </c:pt>
                <c:pt idx="2447">
                  <c:v>41180</c:v>
                </c:pt>
                <c:pt idx="2448">
                  <c:v>41181</c:v>
                </c:pt>
                <c:pt idx="2449">
                  <c:v>41182</c:v>
                </c:pt>
                <c:pt idx="2450">
                  <c:v>41183</c:v>
                </c:pt>
                <c:pt idx="2451">
                  <c:v>41184</c:v>
                </c:pt>
                <c:pt idx="2452">
                  <c:v>41185</c:v>
                </c:pt>
                <c:pt idx="2453">
                  <c:v>41186</c:v>
                </c:pt>
                <c:pt idx="2454">
                  <c:v>41187</c:v>
                </c:pt>
                <c:pt idx="2455">
                  <c:v>41188</c:v>
                </c:pt>
                <c:pt idx="2456">
                  <c:v>41189</c:v>
                </c:pt>
                <c:pt idx="2457">
                  <c:v>41190</c:v>
                </c:pt>
                <c:pt idx="2458">
                  <c:v>41191</c:v>
                </c:pt>
                <c:pt idx="2459">
                  <c:v>41192</c:v>
                </c:pt>
                <c:pt idx="2460">
                  <c:v>41193</c:v>
                </c:pt>
                <c:pt idx="2461">
                  <c:v>41194</c:v>
                </c:pt>
                <c:pt idx="2462">
                  <c:v>41195</c:v>
                </c:pt>
                <c:pt idx="2463">
                  <c:v>41196</c:v>
                </c:pt>
                <c:pt idx="2464">
                  <c:v>41197</c:v>
                </c:pt>
                <c:pt idx="2465">
                  <c:v>41198</c:v>
                </c:pt>
                <c:pt idx="2466">
                  <c:v>41199</c:v>
                </c:pt>
                <c:pt idx="2467">
                  <c:v>41200</c:v>
                </c:pt>
                <c:pt idx="2468">
                  <c:v>41201</c:v>
                </c:pt>
                <c:pt idx="2469">
                  <c:v>41202</c:v>
                </c:pt>
                <c:pt idx="2470">
                  <c:v>41203</c:v>
                </c:pt>
                <c:pt idx="2471">
                  <c:v>41204</c:v>
                </c:pt>
                <c:pt idx="2472">
                  <c:v>41205</c:v>
                </c:pt>
                <c:pt idx="2473">
                  <c:v>41206</c:v>
                </c:pt>
                <c:pt idx="2474">
                  <c:v>41207</c:v>
                </c:pt>
                <c:pt idx="2475">
                  <c:v>41208</c:v>
                </c:pt>
                <c:pt idx="2476">
                  <c:v>41209</c:v>
                </c:pt>
                <c:pt idx="2477">
                  <c:v>41210</c:v>
                </c:pt>
                <c:pt idx="2478">
                  <c:v>41211</c:v>
                </c:pt>
                <c:pt idx="2479">
                  <c:v>41212</c:v>
                </c:pt>
                <c:pt idx="2480">
                  <c:v>41213</c:v>
                </c:pt>
                <c:pt idx="2481">
                  <c:v>41214</c:v>
                </c:pt>
                <c:pt idx="2482">
                  <c:v>41215</c:v>
                </c:pt>
                <c:pt idx="2483">
                  <c:v>41216</c:v>
                </c:pt>
                <c:pt idx="2484">
                  <c:v>41217</c:v>
                </c:pt>
                <c:pt idx="2485">
                  <c:v>41218</c:v>
                </c:pt>
                <c:pt idx="2486">
                  <c:v>41219</c:v>
                </c:pt>
                <c:pt idx="2487">
                  <c:v>41220</c:v>
                </c:pt>
                <c:pt idx="2488">
                  <c:v>41221</c:v>
                </c:pt>
                <c:pt idx="2489">
                  <c:v>41222</c:v>
                </c:pt>
                <c:pt idx="2490">
                  <c:v>41223</c:v>
                </c:pt>
                <c:pt idx="2491">
                  <c:v>41224</c:v>
                </c:pt>
                <c:pt idx="2492">
                  <c:v>41225</c:v>
                </c:pt>
                <c:pt idx="2493">
                  <c:v>41226</c:v>
                </c:pt>
                <c:pt idx="2494">
                  <c:v>41227</c:v>
                </c:pt>
                <c:pt idx="2495">
                  <c:v>41228</c:v>
                </c:pt>
                <c:pt idx="2496">
                  <c:v>41229</c:v>
                </c:pt>
                <c:pt idx="2497">
                  <c:v>41230</c:v>
                </c:pt>
                <c:pt idx="2498">
                  <c:v>41231</c:v>
                </c:pt>
                <c:pt idx="2499">
                  <c:v>41232</c:v>
                </c:pt>
                <c:pt idx="2500">
                  <c:v>41233</c:v>
                </c:pt>
                <c:pt idx="2501">
                  <c:v>41234</c:v>
                </c:pt>
                <c:pt idx="2502">
                  <c:v>41235</c:v>
                </c:pt>
                <c:pt idx="2503">
                  <c:v>41236</c:v>
                </c:pt>
                <c:pt idx="2504">
                  <c:v>41237</c:v>
                </c:pt>
                <c:pt idx="2505">
                  <c:v>41238</c:v>
                </c:pt>
                <c:pt idx="2506">
                  <c:v>41239</c:v>
                </c:pt>
                <c:pt idx="2507">
                  <c:v>41240</c:v>
                </c:pt>
                <c:pt idx="2508">
                  <c:v>41241</c:v>
                </c:pt>
                <c:pt idx="2509">
                  <c:v>41242</c:v>
                </c:pt>
                <c:pt idx="2510">
                  <c:v>41243</c:v>
                </c:pt>
                <c:pt idx="2511">
                  <c:v>41244</c:v>
                </c:pt>
                <c:pt idx="2512">
                  <c:v>41245</c:v>
                </c:pt>
                <c:pt idx="2513">
                  <c:v>41246</c:v>
                </c:pt>
                <c:pt idx="2514">
                  <c:v>41247</c:v>
                </c:pt>
                <c:pt idx="2515">
                  <c:v>41248</c:v>
                </c:pt>
                <c:pt idx="2516">
                  <c:v>41249</c:v>
                </c:pt>
                <c:pt idx="2517">
                  <c:v>41250</c:v>
                </c:pt>
                <c:pt idx="2518">
                  <c:v>41251</c:v>
                </c:pt>
                <c:pt idx="2519">
                  <c:v>41252</c:v>
                </c:pt>
                <c:pt idx="2520">
                  <c:v>41253</c:v>
                </c:pt>
                <c:pt idx="2521">
                  <c:v>41254</c:v>
                </c:pt>
                <c:pt idx="2522">
                  <c:v>41255</c:v>
                </c:pt>
                <c:pt idx="2523">
                  <c:v>41256</c:v>
                </c:pt>
                <c:pt idx="2524">
                  <c:v>41257</c:v>
                </c:pt>
                <c:pt idx="2525">
                  <c:v>41258</c:v>
                </c:pt>
                <c:pt idx="2526">
                  <c:v>41259</c:v>
                </c:pt>
                <c:pt idx="2527">
                  <c:v>41260</c:v>
                </c:pt>
                <c:pt idx="2528">
                  <c:v>41261</c:v>
                </c:pt>
                <c:pt idx="2529">
                  <c:v>41262</c:v>
                </c:pt>
                <c:pt idx="2530">
                  <c:v>41263</c:v>
                </c:pt>
                <c:pt idx="2531">
                  <c:v>41264</c:v>
                </c:pt>
                <c:pt idx="2532">
                  <c:v>41265</c:v>
                </c:pt>
                <c:pt idx="2533">
                  <c:v>41266</c:v>
                </c:pt>
                <c:pt idx="2534">
                  <c:v>41267</c:v>
                </c:pt>
                <c:pt idx="2535">
                  <c:v>41268</c:v>
                </c:pt>
                <c:pt idx="2536">
                  <c:v>41269</c:v>
                </c:pt>
                <c:pt idx="2537">
                  <c:v>41270</c:v>
                </c:pt>
                <c:pt idx="2538">
                  <c:v>41271</c:v>
                </c:pt>
                <c:pt idx="2539">
                  <c:v>41272</c:v>
                </c:pt>
                <c:pt idx="2540">
                  <c:v>41273</c:v>
                </c:pt>
                <c:pt idx="2541">
                  <c:v>41274</c:v>
                </c:pt>
                <c:pt idx="2542">
                  <c:v>41275</c:v>
                </c:pt>
                <c:pt idx="2543">
                  <c:v>41276</c:v>
                </c:pt>
                <c:pt idx="2544">
                  <c:v>41277</c:v>
                </c:pt>
                <c:pt idx="2545">
                  <c:v>41278</c:v>
                </c:pt>
                <c:pt idx="2546">
                  <c:v>41279</c:v>
                </c:pt>
                <c:pt idx="2547">
                  <c:v>41280</c:v>
                </c:pt>
                <c:pt idx="2548">
                  <c:v>41281</c:v>
                </c:pt>
                <c:pt idx="2549">
                  <c:v>41282</c:v>
                </c:pt>
                <c:pt idx="2550">
                  <c:v>41283</c:v>
                </c:pt>
                <c:pt idx="2551">
                  <c:v>41284</c:v>
                </c:pt>
                <c:pt idx="2552">
                  <c:v>41285</c:v>
                </c:pt>
                <c:pt idx="2553">
                  <c:v>41286</c:v>
                </c:pt>
                <c:pt idx="2554">
                  <c:v>41287</c:v>
                </c:pt>
                <c:pt idx="2555">
                  <c:v>41288</c:v>
                </c:pt>
                <c:pt idx="2556">
                  <c:v>41289</c:v>
                </c:pt>
                <c:pt idx="2557">
                  <c:v>41290</c:v>
                </c:pt>
                <c:pt idx="2558">
                  <c:v>41291</c:v>
                </c:pt>
                <c:pt idx="2559">
                  <c:v>41292</c:v>
                </c:pt>
                <c:pt idx="2560">
                  <c:v>41293</c:v>
                </c:pt>
                <c:pt idx="2561">
                  <c:v>41294</c:v>
                </c:pt>
                <c:pt idx="2562">
                  <c:v>41295</c:v>
                </c:pt>
                <c:pt idx="2563">
                  <c:v>41296</c:v>
                </c:pt>
                <c:pt idx="2564">
                  <c:v>41297</c:v>
                </c:pt>
                <c:pt idx="2565">
                  <c:v>41298</c:v>
                </c:pt>
                <c:pt idx="2566">
                  <c:v>41299</c:v>
                </c:pt>
                <c:pt idx="2567">
                  <c:v>41300</c:v>
                </c:pt>
                <c:pt idx="2568">
                  <c:v>41301</c:v>
                </c:pt>
                <c:pt idx="2569">
                  <c:v>41302</c:v>
                </c:pt>
                <c:pt idx="2570">
                  <c:v>41303</c:v>
                </c:pt>
                <c:pt idx="2571">
                  <c:v>41304</c:v>
                </c:pt>
                <c:pt idx="2572">
                  <c:v>41305</c:v>
                </c:pt>
                <c:pt idx="2573">
                  <c:v>41306</c:v>
                </c:pt>
                <c:pt idx="2574">
                  <c:v>41307</c:v>
                </c:pt>
                <c:pt idx="2575">
                  <c:v>41308</c:v>
                </c:pt>
                <c:pt idx="2576">
                  <c:v>41309</c:v>
                </c:pt>
                <c:pt idx="2577">
                  <c:v>41310</c:v>
                </c:pt>
                <c:pt idx="2578">
                  <c:v>41311</c:v>
                </c:pt>
                <c:pt idx="2579">
                  <c:v>41312</c:v>
                </c:pt>
                <c:pt idx="2580">
                  <c:v>41313</c:v>
                </c:pt>
                <c:pt idx="2581">
                  <c:v>41314</c:v>
                </c:pt>
                <c:pt idx="2582">
                  <c:v>41315</c:v>
                </c:pt>
                <c:pt idx="2583">
                  <c:v>41316</c:v>
                </c:pt>
                <c:pt idx="2584">
                  <c:v>41317</c:v>
                </c:pt>
                <c:pt idx="2585">
                  <c:v>41318</c:v>
                </c:pt>
                <c:pt idx="2586">
                  <c:v>41319</c:v>
                </c:pt>
                <c:pt idx="2587">
                  <c:v>41320</c:v>
                </c:pt>
                <c:pt idx="2588">
                  <c:v>41321</c:v>
                </c:pt>
                <c:pt idx="2589">
                  <c:v>41322</c:v>
                </c:pt>
                <c:pt idx="2590">
                  <c:v>41323</c:v>
                </c:pt>
                <c:pt idx="2591">
                  <c:v>41324</c:v>
                </c:pt>
                <c:pt idx="2592">
                  <c:v>41325</c:v>
                </c:pt>
                <c:pt idx="2593">
                  <c:v>41326</c:v>
                </c:pt>
                <c:pt idx="2594">
                  <c:v>41327</c:v>
                </c:pt>
                <c:pt idx="2595">
                  <c:v>41328</c:v>
                </c:pt>
                <c:pt idx="2596">
                  <c:v>41329</c:v>
                </c:pt>
                <c:pt idx="2597">
                  <c:v>41330</c:v>
                </c:pt>
                <c:pt idx="2598">
                  <c:v>41331</c:v>
                </c:pt>
                <c:pt idx="2599">
                  <c:v>41332</c:v>
                </c:pt>
                <c:pt idx="2600">
                  <c:v>41333</c:v>
                </c:pt>
                <c:pt idx="2601">
                  <c:v>41334</c:v>
                </c:pt>
                <c:pt idx="2602">
                  <c:v>41335</c:v>
                </c:pt>
                <c:pt idx="2603">
                  <c:v>41336</c:v>
                </c:pt>
                <c:pt idx="2604">
                  <c:v>41337</c:v>
                </c:pt>
                <c:pt idx="2605">
                  <c:v>41338</c:v>
                </c:pt>
                <c:pt idx="2606">
                  <c:v>41339</c:v>
                </c:pt>
                <c:pt idx="2607">
                  <c:v>41340</c:v>
                </c:pt>
                <c:pt idx="2608">
                  <c:v>41341</c:v>
                </c:pt>
                <c:pt idx="2609">
                  <c:v>41342</c:v>
                </c:pt>
                <c:pt idx="2610">
                  <c:v>41343</c:v>
                </c:pt>
                <c:pt idx="2611">
                  <c:v>41344</c:v>
                </c:pt>
                <c:pt idx="2612">
                  <c:v>41345</c:v>
                </c:pt>
                <c:pt idx="2613">
                  <c:v>41346</c:v>
                </c:pt>
                <c:pt idx="2614">
                  <c:v>41347</c:v>
                </c:pt>
                <c:pt idx="2615">
                  <c:v>41348</c:v>
                </c:pt>
                <c:pt idx="2616">
                  <c:v>41349</c:v>
                </c:pt>
                <c:pt idx="2617">
                  <c:v>41350</c:v>
                </c:pt>
                <c:pt idx="2618">
                  <c:v>41351</c:v>
                </c:pt>
                <c:pt idx="2619">
                  <c:v>41352</c:v>
                </c:pt>
                <c:pt idx="2620">
                  <c:v>41353</c:v>
                </c:pt>
                <c:pt idx="2621">
                  <c:v>41354</c:v>
                </c:pt>
                <c:pt idx="2622">
                  <c:v>41355</c:v>
                </c:pt>
                <c:pt idx="2623">
                  <c:v>41356</c:v>
                </c:pt>
                <c:pt idx="2624">
                  <c:v>41357</c:v>
                </c:pt>
                <c:pt idx="2625">
                  <c:v>41358</c:v>
                </c:pt>
                <c:pt idx="2626">
                  <c:v>41359</c:v>
                </c:pt>
                <c:pt idx="2627">
                  <c:v>41360</c:v>
                </c:pt>
                <c:pt idx="2628">
                  <c:v>41361</c:v>
                </c:pt>
                <c:pt idx="2629">
                  <c:v>41362</c:v>
                </c:pt>
                <c:pt idx="2630">
                  <c:v>41363</c:v>
                </c:pt>
                <c:pt idx="2631">
                  <c:v>41364</c:v>
                </c:pt>
                <c:pt idx="2632">
                  <c:v>41365</c:v>
                </c:pt>
                <c:pt idx="2633">
                  <c:v>41366</c:v>
                </c:pt>
                <c:pt idx="2634">
                  <c:v>41367</c:v>
                </c:pt>
                <c:pt idx="2635">
                  <c:v>41368</c:v>
                </c:pt>
                <c:pt idx="2636">
                  <c:v>41369</c:v>
                </c:pt>
                <c:pt idx="2637">
                  <c:v>41370</c:v>
                </c:pt>
                <c:pt idx="2638">
                  <c:v>41371</c:v>
                </c:pt>
                <c:pt idx="2639">
                  <c:v>41372</c:v>
                </c:pt>
                <c:pt idx="2640">
                  <c:v>41373</c:v>
                </c:pt>
                <c:pt idx="2641">
                  <c:v>41374</c:v>
                </c:pt>
                <c:pt idx="2642">
                  <c:v>41375</c:v>
                </c:pt>
                <c:pt idx="2643">
                  <c:v>41376</c:v>
                </c:pt>
                <c:pt idx="2644">
                  <c:v>41377</c:v>
                </c:pt>
                <c:pt idx="2645">
                  <c:v>41378</c:v>
                </c:pt>
                <c:pt idx="2646">
                  <c:v>41379</c:v>
                </c:pt>
                <c:pt idx="2647">
                  <c:v>41380</c:v>
                </c:pt>
                <c:pt idx="2648">
                  <c:v>41381</c:v>
                </c:pt>
                <c:pt idx="2649">
                  <c:v>41382</c:v>
                </c:pt>
                <c:pt idx="2650">
                  <c:v>41383</c:v>
                </c:pt>
                <c:pt idx="2651">
                  <c:v>41384</c:v>
                </c:pt>
                <c:pt idx="2652">
                  <c:v>41385</c:v>
                </c:pt>
                <c:pt idx="2653">
                  <c:v>41386</c:v>
                </c:pt>
                <c:pt idx="2654">
                  <c:v>41387</c:v>
                </c:pt>
                <c:pt idx="2655">
                  <c:v>41388</c:v>
                </c:pt>
                <c:pt idx="2656">
                  <c:v>41389</c:v>
                </c:pt>
                <c:pt idx="2657">
                  <c:v>41390</c:v>
                </c:pt>
                <c:pt idx="2658">
                  <c:v>41391</c:v>
                </c:pt>
                <c:pt idx="2659">
                  <c:v>41392</c:v>
                </c:pt>
                <c:pt idx="2660">
                  <c:v>41393</c:v>
                </c:pt>
                <c:pt idx="2661">
                  <c:v>41394</c:v>
                </c:pt>
                <c:pt idx="2662">
                  <c:v>41395</c:v>
                </c:pt>
                <c:pt idx="2663">
                  <c:v>41396</c:v>
                </c:pt>
                <c:pt idx="2664">
                  <c:v>41397</c:v>
                </c:pt>
                <c:pt idx="2665">
                  <c:v>41398</c:v>
                </c:pt>
                <c:pt idx="2666">
                  <c:v>41399</c:v>
                </c:pt>
                <c:pt idx="2667">
                  <c:v>41400</c:v>
                </c:pt>
                <c:pt idx="2668">
                  <c:v>41401</c:v>
                </c:pt>
                <c:pt idx="2669">
                  <c:v>41402</c:v>
                </c:pt>
                <c:pt idx="2670">
                  <c:v>41403</c:v>
                </c:pt>
                <c:pt idx="2671">
                  <c:v>41404</c:v>
                </c:pt>
                <c:pt idx="2672">
                  <c:v>41405</c:v>
                </c:pt>
                <c:pt idx="2673">
                  <c:v>41406</c:v>
                </c:pt>
                <c:pt idx="2674">
                  <c:v>41407</c:v>
                </c:pt>
                <c:pt idx="2675">
                  <c:v>41408</c:v>
                </c:pt>
                <c:pt idx="2676">
                  <c:v>41409</c:v>
                </c:pt>
                <c:pt idx="2677">
                  <c:v>41410</c:v>
                </c:pt>
                <c:pt idx="2678">
                  <c:v>41411</c:v>
                </c:pt>
                <c:pt idx="2679">
                  <c:v>41412</c:v>
                </c:pt>
                <c:pt idx="2680">
                  <c:v>41413</c:v>
                </c:pt>
                <c:pt idx="2681">
                  <c:v>41414</c:v>
                </c:pt>
                <c:pt idx="2682">
                  <c:v>41415</c:v>
                </c:pt>
                <c:pt idx="2683">
                  <c:v>41416</c:v>
                </c:pt>
                <c:pt idx="2684">
                  <c:v>41417</c:v>
                </c:pt>
                <c:pt idx="2685">
                  <c:v>41418</c:v>
                </c:pt>
                <c:pt idx="2686">
                  <c:v>41419</c:v>
                </c:pt>
                <c:pt idx="2687">
                  <c:v>41420</c:v>
                </c:pt>
                <c:pt idx="2688">
                  <c:v>41421</c:v>
                </c:pt>
                <c:pt idx="2689">
                  <c:v>41422</c:v>
                </c:pt>
                <c:pt idx="2690">
                  <c:v>41423</c:v>
                </c:pt>
                <c:pt idx="2691">
                  <c:v>41424</c:v>
                </c:pt>
                <c:pt idx="2692">
                  <c:v>41425</c:v>
                </c:pt>
                <c:pt idx="2693">
                  <c:v>41426</c:v>
                </c:pt>
                <c:pt idx="2694">
                  <c:v>41427</c:v>
                </c:pt>
                <c:pt idx="2695">
                  <c:v>41428</c:v>
                </c:pt>
                <c:pt idx="2696">
                  <c:v>41429</c:v>
                </c:pt>
                <c:pt idx="2697">
                  <c:v>41430</c:v>
                </c:pt>
                <c:pt idx="2698">
                  <c:v>41431</c:v>
                </c:pt>
                <c:pt idx="2699">
                  <c:v>41432</c:v>
                </c:pt>
                <c:pt idx="2700">
                  <c:v>41433</c:v>
                </c:pt>
                <c:pt idx="2701">
                  <c:v>41434</c:v>
                </c:pt>
                <c:pt idx="2702">
                  <c:v>41435</c:v>
                </c:pt>
                <c:pt idx="2703">
                  <c:v>41436</c:v>
                </c:pt>
                <c:pt idx="2704">
                  <c:v>41437</c:v>
                </c:pt>
                <c:pt idx="2705">
                  <c:v>41438</c:v>
                </c:pt>
                <c:pt idx="2706">
                  <c:v>41439</c:v>
                </c:pt>
                <c:pt idx="2707">
                  <c:v>41440</c:v>
                </c:pt>
                <c:pt idx="2708">
                  <c:v>41441</c:v>
                </c:pt>
                <c:pt idx="2709">
                  <c:v>41442</c:v>
                </c:pt>
                <c:pt idx="2710">
                  <c:v>41443</c:v>
                </c:pt>
                <c:pt idx="2711">
                  <c:v>41444</c:v>
                </c:pt>
                <c:pt idx="2712">
                  <c:v>41445</c:v>
                </c:pt>
                <c:pt idx="2713">
                  <c:v>41446</c:v>
                </c:pt>
                <c:pt idx="2714">
                  <c:v>41447</c:v>
                </c:pt>
                <c:pt idx="2715">
                  <c:v>41448</c:v>
                </c:pt>
                <c:pt idx="2716">
                  <c:v>41449</c:v>
                </c:pt>
                <c:pt idx="2717">
                  <c:v>41450</c:v>
                </c:pt>
                <c:pt idx="2718">
                  <c:v>41451</c:v>
                </c:pt>
                <c:pt idx="2719">
                  <c:v>41452</c:v>
                </c:pt>
                <c:pt idx="2720">
                  <c:v>41453</c:v>
                </c:pt>
                <c:pt idx="2721">
                  <c:v>41454</c:v>
                </c:pt>
                <c:pt idx="2722">
                  <c:v>41455</c:v>
                </c:pt>
                <c:pt idx="2723">
                  <c:v>41456</c:v>
                </c:pt>
                <c:pt idx="2724">
                  <c:v>41457</c:v>
                </c:pt>
                <c:pt idx="2725">
                  <c:v>41458</c:v>
                </c:pt>
                <c:pt idx="2726">
                  <c:v>41459</c:v>
                </c:pt>
                <c:pt idx="2727">
                  <c:v>41460</c:v>
                </c:pt>
                <c:pt idx="2728">
                  <c:v>41461</c:v>
                </c:pt>
                <c:pt idx="2729">
                  <c:v>41462</c:v>
                </c:pt>
                <c:pt idx="2730">
                  <c:v>41463</c:v>
                </c:pt>
                <c:pt idx="2731">
                  <c:v>41464</c:v>
                </c:pt>
                <c:pt idx="2732">
                  <c:v>41465</c:v>
                </c:pt>
                <c:pt idx="2733">
                  <c:v>41466</c:v>
                </c:pt>
                <c:pt idx="2734">
                  <c:v>41467</c:v>
                </c:pt>
                <c:pt idx="2735">
                  <c:v>41468</c:v>
                </c:pt>
                <c:pt idx="2736">
                  <c:v>41469</c:v>
                </c:pt>
                <c:pt idx="2737">
                  <c:v>41470</c:v>
                </c:pt>
                <c:pt idx="2738">
                  <c:v>41471</c:v>
                </c:pt>
                <c:pt idx="2739">
                  <c:v>41472</c:v>
                </c:pt>
                <c:pt idx="2740">
                  <c:v>41473</c:v>
                </c:pt>
                <c:pt idx="2741">
                  <c:v>41474</c:v>
                </c:pt>
                <c:pt idx="2742">
                  <c:v>41475</c:v>
                </c:pt>
                <c:pt idx="2743">
                  <c:v>41476</c:v>
                </c:pt>
                <c:pt idx="2744">
                  <c:v>41477</c:v>
                </c:pt>
                <c:pt idx="2745">
                  <c:v>41478</c:v>
                </c:pt>
                <c:pt idx="2746">
                  <c:v>41479</c:v>
                </c:pt>
                <c:pt idx="2747">
                  <c:v>41480</c:v>
                </c:pt>
                <c:pt idx="2748">
                  <c:v>41481</c:v>
                </c:pt>
                <c:pt idx="2749">
                  <c:v>41482</c:v>
                </c:pt>
                <c:pt idx="2750">
                  <c:v>41483</c:v>
                </c:pt>
                <c:pt idx="2751">
                  <c:v>41484</c:v>
                </c:pt>
                <c:pt idx="2752">
                  <c:v>41485</c:v>
                </c:pt>
                <c:pt idx="2753">
                  <c:v>41486</c:v>
                </c:pt>
                <c:pt idx="2754">
                  <c:v>41487</c:v>
                </c:pt>
                <c:pt idx="2755">
                  <c:v>41488</c:v>
                </c:pt>
                <c:pt idx="2756">
                  <c:v>41489</c:v>
                </c:pt>
                <c:pt idx="2757">
                  <c:v>41490</c:v>
                </c:pt>
                <c:pt idx="2758">
                  <c:v>41491</c:v>
                </c:pt>
                <c:pt idx="2759">
                  <c:v>41492</c:v>
                </c:pt>
                <c:pt idx="2760">
                  <c:v>41493</c:v>
                </c:pt>
                <c:pt idx="2761">
                  <c:v>41494</c:v>
                </c:pt>
                <c:pt idx="2762">
                  <c:v>41495</c:v>
                </c:pt>
                <c:pt idx="2763">
                  <c:v>41496</c:v>
                </c:pt>
                <c:pt idx="2764">
                  <c:v>41497</c:v>
                </c:pt>
                <c:pt idx="2765">
                  <c:v>41498</c:v>
                </c:pt>
                <c:pt idx="2766">
                  <c:v>41499</c:v>
                </c:pt>
                <c:pt idx="2767">
                  <c:v>41500</c:v>
                </c:pt>
                <c:pt idx="2768">
                  <c:v>41501</c:v>
                </c:pt>
                <c:pt idx="2769">
                  <c:v>41502</c:v>
                </c:pt>
                <c:pt idx="2770">
                  <c:v>41503</c:v>
                </c:pt>
                <c:pt idx="2771">
                  <c:v>41504</c:v>
                </c:pt>
                <c:pt idx="2772">
                  <c:v>41505</c:v>
                </c:pt>
                <c:pt idx="2773">
                  <c:v>41506</c:v>
                </c:pt>
                <c:pt idx="2774">
                  <c:v>41507</c:v>
                </c:pt>
                <c:pt idx="2775">
                  <c:v>41508</c:v>
                </c:pt>
                <c:pt idx="2776">
                  <c:v>41509</c:v>
                </c:pt>
                <c:pt idx="2777">
                  <c:v>41510</c:v>
                </c:pt>
                <c:pt idx="2778">
                  <c:v>41511</c:v>
                </c:pt>
                <c:pt idx="2779">
                  <c:v>41512</c:v>
                </c:pt>
                <c:pt idx="2780">
                  <c:v>41513</c:v>
                </c:pt>
                <c:pt idx="2781">
                  <c:v>41514</c:v>
                </c:pt>
                <c:pt idx="2782">
                  <c:v>41515</c:v>
                </c:pt>
                <c:pt idx="2783">
                  <c:v>41516</c:v>
                </c:pt>
                <c:pt idx="2784">
                  <c:v>41517</c:v>
                </c:pt>
                <c:pt idx="2785">
                  <c:v>41518</c:v>
                </c:pt>
                <c:pt idx="2786">
                  <c:v>41519</c:v>
                </c:pt>
                <c:pt idx="2787">
                  <c:v>41520</c:v>
                </c:pt>
                <c:pt idx="2788">
                  <c:v>41521</c:v>
                </c:pt>
                <c:pt idx="2789">
                  <c:v>41522</c:v>
                </c:pt>
                <c:pt idx="2790">
                  <c:v>41523</c:v>
                </c:pt>
                <c:pt idx="2791">
                  <c:v>41524</c:v>
                </c:pt>
                <c:pt idx="2792">
                  <c:v>41525</c:v>
                </c:pt>
                <c:pt idx="2793">
                  <c:v>41526</c:v>
                </c:pt>
                <c:pt idx="2794">
                  <c:v>41527</c:v>
                </c:pt>
                <c:pt idx="2795">
                  <c:v>41528</c:v>
                </c:pt>
                <c:pt idx="2796">
                  <c:v>41529</c:v>
                </c:pt>
                <c:pt idx="2797">
                  <c:v>41530</c:v>
                </c:pt>
                <c:pt idx="2798">
                  <c:v>41531</c:v>
                </c:pt>
                <c:pt idx="2799">
                  <c:v>41532</c:v>
                </c:pt>
                <c:pt idx="2800">
                  <c:v>41533</c:v>
                </c:pt>
                <c:pt idx="2801">
                  <c:v>41534</c:v>
                </c:pt>
                <c:pt idx="2802">
                  <c:v>41535</c:v>
                </c:pt>
                <c:pt idx="2803">
                  <c:v>41536</c:v>
                </c:pt>
                <c:pt idx="2804">
                  <c:v>41537</c:v>
                </c:pt>
                <c:pt idx="2805">
                  <c:v>41538</c:v>
                </c:pt>
                <c:pt idx="2806">
                  <c:v>41539</c:v>
                </c:pt>
                <c:pt idx="2807">
                  <c:v>41540</c:v>
                </c:pt>
                <c:pt idx="2808">
                  <c:v>41541</c:v>
                </c:pt>
                <c:pt idx="2809">
                  <c:v>41542</c:v>
                </c:pt>
                <c:pt idx="2810">
                  <c:v>41543</c:v>
                </c:pt>
                <c:pt idx="2811">
                  <c:v>41544</c:v>
                </c:pt>
                <c:pt idx="2812">
                  <c:v>41545</c:v>
                </c:pt>
                <c:pt idx="2813">
                  <c:v>41546</c:v>
                </c:pt>
                <c:pt idx="2814">
                  <c:v>41547</c:v>
                </c:pt>
                <c:pt idx="2815">
                  <c:v>41548</c:v>
                </c:pt>
                <c:pt idx="2816">
                  <c:v>41549</c:v>
                </c:pt>
                <c:pt idx="2817">
                  <c:v>41550</c:v>
                </c:pt>
                <c:pt idx="2818">
                  <c:v>41551</c:v>
                </c:pt>
                <c:pt idx="2819">
                  <c:v>41552</c:v>
                </c:pt>
                <c:pt idx="2820">
                  <c:v>41553</c:v>
                </c:pt>
                <c:pt idx="2821">
                  <c:v>41554</c:v>
                </c:pt>
                <c:pt idx="2822">
                  <c:v>41555</c:v>
                </c:pt>
                <c:pt idx="2823">
                  <c:v>41556</c:v>
                </c:pt>
                <c:pt idx="2824">
                  <c:v>41557</c:v>
                </c:pt>
                <c:pt idx="2825">
                  <c:v>41558</c:v>
                </c:pt>
                <c:pt idx="2826">
                  <c:v>41559</c:v>
                </c:pt>
                <c:pt idx="2827">
                  <c:v>41560</c:v>
                </c:pt>
                <c:pt idx="2828">
                  <c:v>41561</c:v>
                </c:pt>
                <c:pt idx="2829">
                  <c:v>41562</c:v>
                </c:pt>
                <c:pt idx="2830">
                  <c:v>41563</c:v>
                </c:pt>
                <c:pt idx="2831">
                  <c:v>41564</c:v>
                </c:pt>
                <c:pt idx="2832">
                  <c:v>41565</c:v>
                </c:pt>
                <c:pt idx="2833">
                  <c:v>41566</c:v>
                </c:pt>
                <c:pt idx="2834">
                  <c:v>41567</c:v>
                </c:pt>
                <c:pt idx="2835">
                  <c:v>41568</c:v>
                </c:pt>
                <c:pt idx="2836">
                  <c:v>41569</c:v>
                </c:pt>
                <c:pt idx="2837">
                  <c:v>41570</c:v>
                </c:pt>
                <c:pt idx="2838">
                  <c:v>41571</c:v>
                </c:pt>
                <c:pt idx="2839">
                  <c:v>41572</c:v>
                </c:pt>
                <c:pt idx="2840">
                  <c:v>41573</c:v>
                </c:pt>
                <c:pt idx="2841">
                  <c:v>41574</c:v>
                </c:pt>
                <c:pt idx="2842">
                  <c:v>41575</c:v>
                </c:pt>
                <c:pt idx="2843">
                  <c:v>41576</c:v>
                </c:pt>
                <c:pt idx="2844">
                  <c:v>41577</c:v>
                </c:pt>
                <c:pt idx="2845">
                  <c:v>41578</c:v>
                </c:pt>
                <c:pt idx="2846">
                  <c:v>41579</c:v>
                </c:pt>
                <c:pt idx="2847">
                  <c:v>41580</c:v>
                </c:pt>
                <c:pt idx="2848">
                  <c:v>41581</c:v>
                </c:pt>
                <c:pt idx="2849">
                  <c:v>41582</c:v>
                </c:pt>
                <c:pt idx="2850">
                  <c:v>41583</c:v>
                </c:pt>
                <c:pt idx="2851">
                  <c:v>41584</c:v>
                </c:pt>
                <c:pt idx="2852">
                  <c:v>41585</c:v>
                </c:pt>
                <c:pt idx="2853">
                  <c:v>41586</c:v>
                </c:pt>
                <c:pt idx="2854">
                  <c:v>41587</c:v>
                </c:pt>
                <c:pt idx="2855">
                  <c:v>41588</c:v>
                </c:pt>
                <c:pt idx="2856">
                  <c:v>41589</c:v>
                </c:pt>
                <c:pt idx="2857">
                  <c:v>41590</c:v>
                </c:pt>
                <c:pt idx="2858">
                  <c:v>41591</c:v>
                </c:pt>
                <c:pt idx="2859">
                  <c:v>41592</c:v>
                </c:pt>
                <c:pt idx="2860">
                  <c:v>41593</c:v>
                </c:pt>
                <c:pt idx="2861">
                  <c:v>41594</c:v>
                </c:pt>
                <c:pt idx="2862">
                  <c:v>41595</c:v>
                </c:pt>
                <c:pt idx="2863">
                  <c:v>41596</c:v>
                </c:pt>
                <c:pt idx="2864">
                  <c:v>41597</c:v>
                </c:pt>
                <c:pt idx="2865">
                  <c:v>41598</c:v>
                </c:pt>
                <c:pt idx="2866">
                  <c:v>41599</c:v>
                </c:pt>
                <c:pt idx="2867">
                  <c:v>41600</c:v>
                </c:pt>
                <c:pt idx="2868">
                  <c:v>41601</c:v>
                </c:pt>
                <c:pt idx="2869">
                  <c:v>41602</c:v>
                </c:pt>
                <c:pt idx="2870">
                  <c:v>41603</c:v>
                </c:pt>
                <c:pt idx="2871">
                  <c:v>41604</c:v>
                </c:pt>
                <c:pt idx="2872">
                  <c:v>41605</c:v>
                </c:pt>
                <c:pt idx="2873">
                  <c:v>41606</c:v>
                </c:pt>
                <c:pt idx="2874">
                  <c:v>41607</c:v>
                </c:pt>
                <c:pt idx="2875">
                  <c:v>41608</c:v>
                </c:pt>
                <c:pt idx="2876">
                  <c:v>41609</c:v>
                </c:pt>
                <c:pt idx="2877">
                  <c:v>41610</c:v>
                </c:pt>
                <c:pt idx="2878">
                  <c:v>41611</c:v>
                </c:pt>
                <c:pt idx="2879">
                  <c:v>41612</c:v>
                </c:pt>
                <c:pt idx="2880">
                  <c:v>41613</c:v>
                </c:pt>
                <c:pt idx="2881">
                  <c:v>41614</c:v>
                </c:pt>
                <c:pt idx="2882">
                  <c:v>41615</c:v>
                </c:pt>
                <c:pt idx="2883">
                  <c:v>41616</c:v>
                </c:pt>
                <c:pt idx="2884">
                  <c:v>41617</c:v>
                </c:pt>
                <c:pt idx="2885">
                  <c:v>41618</c:v>
                </c:pt>
                <c:pt idx="2886">
                  <c:v>41619</c:v>
                </c:pt>
                <c:pt idx="2887">
                  <c:v>41620</c:v>
                </c:pt>
                <c:pt idx="2888">
                  <c:v>41621</c:v>
                </c:pt>
                <c:pt idx="2889">
                  <c:v>41622</c:v>
                </c:pt>
                <c:pt idx="2890">
                  <c:v>41623</c:v>
                </c:pt>
                <c:pt idx="2891">
                  <c:v>41624</c:v>
                </c:pt>
                <c:pt idx="2892">
                  <c:v>41625</c:v>
                </c:pt>
                <c:pt idx="2893">
                  <c:v>41626</c:v>
                </c:pt>
                <c:pt idx="2894">
                  <c:v>41627</c:v>
                </c:pt>
                <c:pt idx="2895">
                  <c:v>41628</c:v>
                </c:pt>
                <c:pt idx="2896">
                  <c:v>41629</c:v>
                </c:pt>
                <c:pt idx="2897">
                  <c:v>41630</c:v>
                </c:pt>
                <c:pt idx="2898">
                  <c:v>41631</c:v>
                </c:pt>
                <c:pt idx="2899">
                  <c:v>41632</c:v>
                </c:pt>
                <c:pt idx="2900">
                  <c:v>41633</c:v>
                </c:pt>
                <c:pt idx="2901">
                  <c:v>41634</c:v>
                </c:pt>
                <c:pt idx="2902">
                  <c:v>41635</c:v>
                </c:pt>
                <c:pt idx="2903">
                  <c:v>41636</c:v>
                </c:pt>
                <c:pt idx="2904">
                  <c:v>41637</c:v>
                </c:pt>
                <c:pt idx="2905">
                  <c:v>41638</c:v>
                </c:pt>
                <c:pt idx="2906">
                  <c:v>41639</c:v>
                </c:pt>
                <c:pt idx="2907">
                  <c:v>41640</c:v>
                </c:pt>
                <c:pt idx="2908">
                  <c:v>41641</c:v>
                </c:pt>
                <c:pt idx="2909">
                  <c:v>41642</c:v>
                </c:pt>
                <c:pt idx="2910">
                  <c:v>41643</c:v>
                </c:pt>
                <c:pt idx="2911">
                  <c:v>41644</c:v>
                </c:pt>
                <c:pt idx="2912">
                  <c:v>41645</c:v>
                </c:pt>
                <c:pt idx="2913">
                  <c:v>41646</c:v>
                </c:pt>
                <c:pt idx="2914">
                  <c:v>41647</c:v>
                </c:pt>
                <c:pt idx="2915">
                  <c:v>41648</c:v>
                </c:pt>
                <c:pt idx="2916">
                  <c:v>41649</c:v>
                </c:pt>
                <c:pt idx="2917">
                  <c:v>41650</c:v>
                </c:pt>
                <c:pt idx="2918">
                  <c:v>41651</c:v>
                </c:pt>
                <c:pt idx="2919">
                  <c:v>41652</c:v>
                </c:pt>
                <c:pt idx="2920">
                  <c:v>41653</c:v>
                </c:pt>
                <c:pt idx="2921">
                  <c:v>41654</c:v>
                </c:pt>
                <c:pt idx="2922">
                  <c:v>41655</c:v>
                </c:pt>
                <c:pt idx="2923">
                  <c:v>41656</c:v>
                </c:pt>
                <c:pt idx="2924">
                  <c:v>41657</c:v>
                </c:pt>
                <c:pt idx="2925">
                  <c:v>41658</c:v>
                </c:pt>
                <c:pt idx="2926">
                  <c:v>41659</c:v>
                </c:pt>
                <c:pt idx="2927">
                  <c:v>41660</c:v>
                </c:pt>
                <c:pt idx="2928">
                  <c:v>41661</c:v>
                </c:pt>
                <c:pt idx="2929">
                  <c:v>41662</c:v>
                </c:pt>
                <c:pt idx="2930">
                  <c:v>41663</c:v>
                </c:pt>
                <c:pt idx="2931">
                  <c:v>41664</c:v>
                </c:pt>
                <c:pt idx="2932">
                  <c:v>41665</c:v>
                </c:pt>
                <c:pt idx="2933">
                  <c:v>41666</c:v>
                </c:pt>
                <c:pt idx="2934">
                  <c:v>41667</c:v>
                </c:pt>
                <c:pt idx="2935">
                  <c:v>41668</c:v>
                </c:pt>
                <c:pt idx="2936">
                  <c:v>41669</c:v>
                </c:pt>
                <c:pt idx="2937">
                  <c:v>41670</c:v>
                </c:pt>
                <c:pt idx="2938">
                  <c:v>41671</c:v>
                </c:pt>
                <c:pt idx="2939">
                  <c:v>41672</c:v>
                </c:pt>
                <c:pt idx="2940">
                  <c:v>41673</c:v>
                </c:pt>
                <c:pt idx="2941">
                  <c:v>41674</c:v>
                </c:pt>
                <c:pt idx="2942">
                  <c:v>41675</c:v>
                </c:pt>
                <c:pt idx="2943">
                  <c:v>41676</c:v>
                </c:pt>
                <c:pt idx="2944">
                  <c:v>41677</c:v>
                </c:pt>
                <c:pt idx="2945">
                  <c:v>41678</c:v>
                </c:pt>
                <c:pt idx="2946">
                  <c:v>41679</c:v>
                </c:pt>
                <c:pt idx="2947">
                  <c:v>41680</c:v>
                </c:pt>
                <c:pt idx="2948">
                  <c:v>41681</c:v>
                </c:pt>
                <c:pt idx="2949">
                  <c:v>41682</c:v>
                </c:pt>
                <c:pt idx="2950">
                  <c:v>41683</c:v>
                </c:pt>
                <c:pt idx="2951">
                  <c:v>41684</c:v>
                </c:pt>
                <c:pt idx="2952">
                  <c:v>41685</c:v>
                </c:pt>
                <c:pt idx="2953">
                  <c:v>41686</c:v>
                </c:pt>
                <c:pt idx="2954">
                  <c:v>41687</c:v>
                </c:pt>
                <c:pt idx="2955">
                  <c:v>41688</c:v>
                </c:pt>
                <c:pt idx="2956">
                  <c:v>41689</c:v>
                </c:pt>
                <c:pt idx="2957">
                  <c:v>41690</c:v>
                </c:pt>
                <c:pt idx="2958">
                  <c:v>41691</c:v>
                </c:pt>
                <c:pt idx="2959">
                  <c:v>41692</c:v>
                </c:pt>
                <c:pt idx="2960">
                  <c:v>41693</c:v>
                </c:pt>
                <c:pt idx="2961">
                  <c:v>41694</c:v>
                </c:pt>
                <c:pt idx="2962">
                  <c:v>41695</c:v>
                </c:pt>
                <c:pt idx="2963">
                  <c:v>41696</c:v>
                </c:pt>
                <c:pt idx="2964">
                  <c:v>41697</c:v>
                </c:pt>
                <c:pt idx="2965">
                  <c:v>41698</c:v>
                </c:pt>
                <c:pt idx="2966">
                  <c:v>41699</c:v>
                </c:pt>
                <c:pt idx="2967">
                  <c:v>41700</c:v>
                </c:pt>
                <c:pt idx="2968">
                  <c:v>41701</c:v>
                </c:pt>
                <c:pt idx="2969">
                  <c:v>41702</c:v>
                </c:pt>
                <c:pt idx="2970">
                  <c:v>41703</c:v>
                </c:pt>
                <c:pt idx="2971">
                  <c:v>41704</c:v>
                </c:pt>
                <c:pt idx="2972">
                  <c:v>41705</c:v>
                </c:pt>
                <c:pt idx="2973">
                  <c:v>41706</c:v>
                </c:pt>
                <c:pt idx="2974">
                  <c:v>41707</c:v>
                </c:pt>
                <c:pt idx="2975">
                  <c:v>41708</c:v>
                </c:pt>
                <c:pt idx="2976">
                  <c:v>41709</c:v>
                </c:pt>
                <c:pt idx="2977">
                  <c:v>41710</c:v>
                </c:pt>
                <c:pt idx="2978">
                  <c:v>41711</c:v>
                </c:pt>
                <c:pt idx="2979">
                  <c:v>41712</c:v>
                </c:pt>
                <c:pt idx="2980">
                  <c:v>41713</c:v>
                </c:pt>
                <c:pt idx="2981">
                  <c:v>41714</c:v>
                </c:pt>
                <c:pt idx="2982">
                  <c:v>41715</c:v>
                </c:pt>
                <c:pt idx="2983">
                  <c:v>41716</c:v>
                </c:pt>
                <c:pt idx="2984">
                  <c:v>41717</c:v>
                </c:pt>
                <c:pt idx="2985">
                  <c:v>41718</c:v>
                </c:pt>
                <c:pt idx="2986">
                  <c:v>41719</c:v>
                </c:pt>
                <c:pt idx="2987">
                  <c:v>41720</c:v>
                </c:pt>
                <c:pt idx="2988">
                  <c:v>41721</c:v>
                </c:pt>
                <c:pt idx="2989">
                  <c:v>41722</c:v>
                </c:pt>
                <c:pt idx="2990">
                  <c:v>41723</c:v>
                </c:pt>
                <c:pt idx="2991">
                  <c:v>41724</c:v>
                </c:pt>
                <c:pt idx="2992">
                  <c:v>41725</c:v>
                </c:pt>
                <c:pt idx="2993">
                  <c:v>41726</c:v>
                </c:pt>
                <c:pt idx="2994">
                  <c:v>41727</c:v>
                </c:pt>
                <c:pt idx="2995">
                  <c:v>41728</c:v>
                </c:pt>
                <c:pt idx="2996">
                  <c:v>41729</c:v>
                </c:pt>
                <c:pt idx="2997">
                  <c:v>41730</c:v>
                </c:pt>
                <c:pt idx="2998">
                  <c:v>41731</c:v>
                </c:pt>
                <c:pt idx="2999">
                  <c:v>41732</c:v>
                </c:pt>
                <c:pt idx="3000">
                  <c:v>41733</c:v>
                </c:pt>
                <c:pt idx="3001">
                  <c:v>41734</c:v>
                </c:pt>
                <c:pt idx="3002">
                  <c:v>41735</c:v>
                </c:pt>
                <c:pt idx="3003">
                  <c:v>41736</c:v>
                </c:pt>
                <c:pt idx="3004">
                  <c:v>41737</c:v>
                </c:pt>
                <c:pt idx="3005">
                  <c:v>41738</c:v>
                </c:pt>
                <c:pt idx="3006">
                  <c:v>41739</c:v>
                </c:pt>
                <c:pt idx="3007">
                  <c:v>41740</c:v>
                </c:pt>
                <c:pt idx="3008">
                  <c:v>41741</c:v>
                </c:pt>
                <c:pt idx="3009">
                  <c:v>41742</c:v>
                </c:pt>
                <c:pt idx="3010">
                  <c:v>41743</c:v>
                </c:pt>
                <c:pt idx="3011">
                  <c:v>41744</c:v>
                </c:pt>
                <c:pt idx="3012">
                  <c:v>41745</c:v>
                </c:pt>
                <c:pt idx="3013">
                  <c:v>41746</c:v>
                </c:pt>
                <c:pt idx="3014">
                  <c:v>41747</c:v>
                </c:pt>
                <c:pt idx="3015">
                  <c:v>41748</c:v>
                </c:pt>
                <c:pt idx="3016">
                  <c:v>41749</c:v>
                </c:pt>
                <c:pt idx="3017">
                  <c:v>41750</c:v>
                </c:pt>
                <c:pt idx="3018">
                  <c:v>41751</c:v>
                </c:pt>
                <c:pt idx="3019">
                  <c:v>41752</c:v>
                </c:pt>
                <c:pt idx="3020">
                  <c:v>41753</c:v>
                </c:pt>
                <c:pt idx="3021">
                  <c:v>41754</c:v>
                </c:pt>
                <c:pt idx="3022">
                  <c:v>41755</c:v>
                </c:pt>
                <c:pt idx="3023">
                  <c:v>41756</c:v>
                </c:pt>
                <c:pt idx="3024">
                  <c:v>41757</c:v>
                </c:pt>
                <c:pt idx="3025">
                  <c:v>41758</c:v>
                </c:pt>
                <c:pt idx="3026">
                  <c:v>41759</c:v>
                </c:pt>
                <c:pt idx="3027">
                  <c:v>41760</c:v>
                </c:pt>
                <c:pt idx="3028">
                  <c:v>41761</c:v>
                </c:pt>
                <c:pt idx="3029">
                  <c:v>41762</c:v>
                </c:pt>
                <c:pt idx="3030">
                  <c:v>41763</c:v>
                </c:pt>
                <c:pt idx="3031">
                  <c:v>41764</c:v>
                </c:pt>
                <c:pt idx="3032">
                  <c:v>41765</c:v>
                </c:pt>
                <c:pt idx="3033">
                  <c:v>41766</c:v>
                </c:pt>
                <c:pt idx="3034">
                  <c:v>41767</c:v>
                </c:pt>
                <c:pt idx="3035">
                  <c:v>41768</c:v>
                </c:pt>
                <c:pt idx="3036">
                  <c:v>41769</c:v>
                </c:pt>
                <c:pt idx="3037">
                  <c:v>41770</c:v>
                </c:pt>
                <c:pt idx="3038">
                  <c:v>41771</c:v>
                </c:pt>
                <c:pt idx="3039">
                  <c:v>41772</c:v>
                </c:pt>
                <c:pt idx="3040">
                  <c:v>41773</c:v>
                </c:pt>
                <c:pt idx="3041">
                  <c:v>41774</c:v>
                </c:pt>
                <c:pt idx="3042">
                  <c:v>41775</c:v>
                </c:pt>
                <c:pt idx="3043">
                  <c:v>41776</c:v>
                </c:pt>
                <c:pt idx="3044">
                  <c:v>41777</c:v>
                </c:pt>
                <c:pt idx="3045">
                  <c:v>41778</c:v>
                </c:pt>
                <c:pt idx="3046">
                  <c:v>41779</c:v>
                </c:pt>
                <c:pt idx="3047">
                  <c:v>41780</c:v>
                </c:pt>
                <c:pt idx="3048">
                  <c:v>41781</c:v>
                </c:pt>
                <c:pt idx="3049">
                  <c:v>41782</c:v>
                </c:pt>
                <c:pt idx="3050">
                  <c:v>41783</c:v>
                </c:pt>
                <c:pt idx="3051">
                  <c:v>41784</c:v>
                </c:pt>
                <c:pt idx="3052">
                  <c:v>41785</c:v>
                </c:pt>
                <c:pt idx="3053">
                  <c:v>41786</c:v>
                </c:pt>
                <c:pt idx="3054">
                  <c:v>41787</c:v>
                </c:pt>
                <c:pt idx="3055">
                  <c:v>41788</c:v>
                </c:pt>
                <c:pt idx="3056">
                  <c:v>41789</c:v>
                </c:pt>
                <c:pt idx="3057">
                  <c:v>41790</c:v>
                </c:pt>
                <c:pt idx="3058">
                  <c:v>41791</c:v>
                </c:pt>
                <c:pt idx="3059">
                  <c:v>41792</c:v>
                </c:pt>
                <c:pt idx="3060">
                  <c:v>41793</c:v>
                </c:pt>
                <c:pt idx="3061">
                  <c:v>41794</c:v>
                </c:pt>
                <c:pt idx="3062">
                  <c:v>41795</c:v>
                </c:pt>
                <c:pt idx="3063">
                  <c:v>41796</c:v>
                </c:pt>
                <c:pt idx="3064">
                  <c:v>41797</c:v>
                </c:pt>
                <c:pt idx="3065">
                  <c:v>41798</c:v>
                </c:pt>
                <c:pt idx="3066">
                  <c:v>41799</c:v>
                </c:pt>
                <c:pt idx="3067">
                  <c:v>41800</c:v>
                </c:pt>
                <c:pt idx="3068">
                  <c:v>41801</c:v>
                </c:pt>
                <c:pt idx="3069">
                  <c:v>41802</c:v>
                </c:pt>
                <c:pt idx="3070">
                  <c:v>41803</c:v>
                </c:pt>
                <c:pt idx="3071">
                  <c:v>41804</c:v>
                </c:pt>
                <c:pt idx="3072">
                  <c:v>41805</c:v>
                </c:pt>
                <c:pt idx="3073">
                  <c:v>41806</c:v>
                </c:pt>
                <c:pt idx="3074">
                  <c:v>41807</c:v>
                </c:pt>
                <c:pt idx="3075">
                  <c:v>41808</c:v>
                </c:pt>
                <c:pt idx="3076">
                  <c:v>41809</c:v>
                </c:pt>
                <c:pt idx="3077">
                  <c:v>41810</c:v>
                </c:pt>
                <c:pt idx="3078">
                  <c:v>41811</c:v>
                </c:pt>
                <c:pt idx="3079">
                  <c:v>41812</c:v>
                </c:pt>
                <c:pt idx="3080">
                  <c:v>41813</c:v>
                </c:pt>
                <c:pt idx="3081">
                  <c:v>41814</c:v>
                </c:pt>
                <c:pt idx="3082">
                  <c:v>41815</c:v>
                </c:pt>
                <c:pt idx="3083">
                  <c:v>41816</c:v>
                </c:pt>
                <c:pt idx="3084">
                  <c:v>41817</c:v>
                </c:pt>
                <c:pt idx="3085">
                  <c:v>41818</c:v>
                </c:pt>
                <c:pt idx="3086">
                  <c:v>41819</c:v>
                </c:pt>
                <c:pt idx="3087">
                  <c:v>41820</c:v>
                </c:pt>
                <c:pt idx="3088">
                  <c:v>41821</c:v>
                </c:pt>
                <c:pt idx="3089">
                  <c:v>41822</c:v>
                </c:pt>
                <c:pt idx="3090">
                  <c:v>41823</c:v>
                </c:pt>
                <c:pt idx="3091">
                  <c:v>41824</c:v>
                </c:pt>
                <c:pt idx="3092">
                  <c:v>41825</c:v>
                </c:pt>
                <c:pt idx="3093">
                  <c:v>41826</c:v>
                </c:pt>
                <c:pt idx="3094">
                  <c:v>41827</c:v>
                </c:pt>
                <c:pt idx="3095">
                  <c:v>41828</c:v>
                </c:pt>
                <c:pt idx="3096">
                  <c:v>41829</c:v>
                </c:pt>
                <c:pt idx="3097">
                  <c:v>41830</c:v>
                </c:pt>
                <c:pt idx="3098">
                  <c:v>41831</c:v>
                </c:pt>
                <c:pt idx="3099">
                  <c:v>41832</c:v>
                </c:pt>
                <c:pt idx="3100">
                  <c:v>41833</c:v>
                </c:pt>
                <c:pt idx="3101">
                  <c:v>41834</c:v>
                </c:pt>
                <c:pt idx="3102">
                  <c:v>41835</c:v>
                </c:pt>
                <c:pt idx="3103">
                  <c:v>41836</c:v>
                </c:pt>
                <c:pt idx="3104">
                  <c:v>41837</c:v>
                </c:pt>
                <c:pt idx="3105">
                  <c:v>41838</c:v>
                </c:pt>
                <c:pt idx="3106">
                  <c:v>41839</c:v>
                </c:pt>
                <c:pt idx="3107">
                  <c:v>41840</c:v>
                </c:pt>
                <c:pt idx="3108">
                  <c:v>41841</c:v>
                </c:pt>
                <c:pt idx="3109">
                  <c:v>41842</c:v>
                </c:pt>
                <c:pt idx="3110">
                  <c:v>41843</c:v>
                </c:pt>
                <c:pt idx="3111">
                  <c:v>41844</c:v>
                </c:pt>
                <c:pt idx="3112">
                  <c:v>41845</c:v>
                </c:pt>
                <c:pt idx="3113">
                  <c:v>41846</c:v>
                </c:pt>
                <c:pt idx="3114">
                  <c:v>41847</c:v>
                </c:pt>
                <c:pt idx="3115">
                  <c:v>41848</c:v>
                </c:pt>
                <c:pt idx="3116">
                  <c:v>41849</c:v>
                </c:pt>
                <c:pt idx="3117">
                  <c:v>41850</c:v>
                </c:pt>
                <c:pt idx="3118">
                  <c:v>41851</c:v>
                </c:pt>
                <c:pt idx="3119">
                  <c:v>41852</c:v>
                </c:pt>
                <c:pt idx="3120">
                  <c:v>41853</c:v>
                </c:pt>
                <c:pt idx="3121">
                  <c:v>41854</c:v>
                </c:pt>
                <c:pt idx="3122">
                  <c:v>41855</c:v>
                </c:pt>
                <c:pt idx="3123">
                  <c:v>41856</c:v>
                </c:pt>
                <c:pt idx="3124">
                  <c:v>41857</c:v>
                </c:pt>
                <c:pt idx="3125">
                  <c:v>41858</c:v>
                </c:pt>
                <c:pt idx="3126">
                  <c:v>41859</c:v>
                </c:pt>
                <c:pt idx="3127">
                  <c:v>41860</c:v>
                </c:pt>
                <c:pt idx="3128">
                  <c:v>41861</c:v>
                </c:pt>
                <c:pt idx="3129">
                  <c:v>41862</c:v>
                </c:pt>
                <c:pt idx="3130">
                  <c:v>41863</c:v>
                </c:pt>
                <c:pt idx="3131">
                  <c:v>41864</c:v>
                </c:pt>
                <c:pt idx="3132">
                  <c:v>41865</c:v>
                </c:pt>
                <c:pt idx="3133">
                  <c:v>41866</c:v>
                </c:pt>
                <c:pt idx="3134">
                  <c:v>41867</c:v>
                </c:pt>
                <c:pt idx="3135">
                  <c:v>41868</c:v>
                </c:pt>
                <c:pt idx="3136">
                  <c:v>41869</c:v>
                </c:pt>
                <c:pt idx="3137">
                  <c:v>41870</c:v>
                </c:pt>
                <c:pt idx="3138">
                  <c:v>41871</c:v>
                </c:pt>
                <c:pt idx="3139">
                  <c:v>41872</c:v>
                </c:pt>
                <c:pt idx="3140">
                  <c:v>41873</c:v>
                </c:pt>
                <c:pt idx="3141">
                  <c:v>41874</c:v>
                </c:pt>
                <c:pt idx="3142">
                  <c:v>41875</c:v>
                </c:pt>
                <c:pt idx="3143">
                  <c:v>41876</c:v>
                </c:pt>
                <c:pt idx="3144">
                  <c:v>41877</c:v>
                </c:pt>
                <c:pt idx="3145">
                  <c:v>41878</c:v>
                </c:pt>
                <c:pt idx="3146">
                  <c:v>41879</c:v>
                </c:pt>
                <c:pt idx="3147">
                  <c:v>41880</c:v>
                </c:pt>
                <c:pt idx="3148">
                  <c:v>41881</c:v>
                </c:pt>
                <c:pt idx="3149">
                  <c:v>41882</c:v>
                </c:pt>
                <c:pt idx="3150">
                  <c:v>41883</c:v>
                </c:pt>
                <c:pt idx="3151">
                  <c:v>41884</c:v>
                </c:pt>
                <c:pt idx="3152">
                  <c:v>41885</c:v>
                </c:pt>
                <c:pt idx="3153">
                  <c:v>41886</c:v>
                </c:pt>
                <c:pt idx="3154">
                  <c:v>41887</c:v>
                </c:pt>
                <c:pt idx="3155">
                  <c:v>41888</c:v>
                </c:pt>
                <c:pt idx="3156">
                  <c:v>41889</c:v>
                </c:pt>
                <c:pt idx="3157">
                  <c:v>41890</c:v>
                </c:pt>
                <c:pt idx="3158">
                  <c:v>41891</c:v>
                </c:pt>
                <c:pt idx="3159">
                  <c:v>41892</c:v>
                </c:pt>
                <c:pt idx="3160">
                  <c:v>41893</c:v>
                </c:pt>
                <c:pt idx="3161">
                  <c:v>41894</c:v>
                </c:pt>
                <c:pt idx="3162">
                  <c:v>41895</c:v>
                </c:pt>
                <c:pt idx="3163">
                  <c:v>41896</c:v>
                </c:pt>
                <c:pt idx="3164">
                  <c:v>41897</c:v>
                </c:pt>
                <c:pt idx="3165">
                  <c:v>41898</c:v>
                </c:pt>
                <c:pt idx="3166">
                  <c:v>41899</c:v>
                </c:pt>
                <c:pt idx="3167">
                  <c:v>41900</c:v>
                </c:pt>
                <c:pt idx="3168">
                  <c:v>41901</c:v>
                </c:pt>
                <c:pt idx="3169">
                  <c:v>41902</c:v>
                </c:pt>
                <c:pt idx="3170">
                  <c:v>41903</c:v>
                </c:pt>
                <c:pt idx="3171">
                  <c:v>41904</c:v>
                </c:pt>
                <c:pt idx="3172">
                  <c:v>41905</c:v>
                </c:pt>
                <c:pt idx="3173">
                  <c:v>41906</c:v>
                </c:pt>
                <c:pt idx="3174">
                  <c:v>41907</c:v>
                </c:pt>
                <c:pt idx="3175">
                  <c:v>41908</c:v>
                </c:pt>
                <c:pt idx="3176">
                  <c:v>41909</c:v>
                </c:pt>
                <c:pt idx="3177">
                  <c:v>41910</c:v>
                </c:pt>
                <c:pt idx="3178">
                  <c:v>41911</c:v>
                </c:pt>
                <c:pt idx="3179">
                  <c:v>41912</c:v>
                </c:pt>
                <c:pt idx="3180">
                  <c:v>41913</c:v>
                </c:pt>
                <c:pt idx="3181">
                  <c:v>41914</c:v>
                </c:pt>
                <c:pt idx="3182">
                  <c:v>41915</c:v>
                </c:pt>
                <c:pt idx="3183">
                  <c:v>41916</c:v>
                </c:pt>
                <c:pt idx="3184">
                  <c:v>41917</c:v>
                </c:pt>
                <c:pt idx="3185">
                  <c:v>41918</c:v>
                </c:pt>
                <c:pt idx="3186">
                  <c:v>41919</c:v>
                </c:pt>
                <c:pt idx="3187">
                  <c:v>41920</c:v>
                </c:pt>
                <c:pt idx="3188">
                  <c:v>41921</c:v>
                </c:pt>
                <c:pt idx="3189">
                  <c:v>41922</c:v>
                </c:pt>
                <c:pt idx="3190">
                  <c:v>41923</c:v>
                </c:pt>
                <c:pt idx="3191">
                  <c:v>41924</c:v>
                </c:pt>
                <c:pt idx="3192">
                  <c:v>41925</c:v>
                </c:pt>
                <c:pt idx="3193">
                  <c:v>41926</c:v>
                </c:pt>
                <c:pt idx="3194">
                  <c:v>41927</c:v>
                </c:pt>
                <c:pt idx="3195">
                  <c:v>41928</c:v>
                </c:pt>
                <c:pt idx="3196">
                  <c:v>41929</c:v>
                </c:pt>
                <c:pt idx="3197">
                  <c:v>41930</c:v>
                </c:pt>
                <c:pt idx="3198">
                  <c:v>41931</c:v>
                </c:pt>
                <c:pt idx="3199">
                  <c:v>41932</c:v>
                </c:pt>
                <c:pt idx="3200">
                  <c:v>41933</c:v>
                </c:pt>
                <c:pt idx="3201">
                  <c:v>41934</c:v>
                </c:pt>
                <c:pt idx="3202">
                  <c:v>41935</c:v>
                </c:pt>
                <c:pt idx="3203">
                  <c:v>41936</c:v>
                </c:pt>
                <c:pt idx="3204">
                  <c:v>41937</c:v>
                </c:pt>
                <c:pt idx="3205">
                  <c:v>41938</c:v>
                </c:pt>
                <c:pt idx="3206">
                  <c:v>41939</c:v>
                </c:pt>
                <c:pt idx="3207">
                  <c:v>41940</c:v>
                </c:pt>
                <c:pt idx="3208">
                  <c:v>41941</c:v>
                </c:pt>
                <c:pt idx="3209">
                  <c:v>41942</c:v>
                </c:pt>
                <c:pt idx="3210">
                  <c:v>41943</c:v>
                </c:pt>
                <c:pt idx="3211">
                  <c:v>41944</c:v>
                </c:pt>
                <c:pt idx="3212">
                  <c:v>41945</c:v>
                </c:pt>
                <c:pt idx="3213">
                  <c:v>41946</c:v>
                </c:pt>
                <c:pt idx="3214">
                  <c:v>41947</c:v>
                </c:pt>
                <c:pt idx="3215">
                  <c:v>41948</c:v>
                </c:pt>
                <c:pt idx="3216">
                  <c:v>41949</c:v>
                </c:pt>
                <c:pt idx="3217">
                  <c:v>41950</c:v>
                </c:pt>
                <c:pt idx="3218">
                  <c:v>41951</c:v>
                </c:pt>
                <c:pt idx="3219">
                  <c:v>41952</c:v>
                </c:pt>
                <c:pt idx="3220">
                  <c:v>41953</c:v>
                </c:pt>
                <c:pt idx="3221">
                  <c:v>41954</c:v>
                </c:pt>
                <c:pt idx="3222">
                  <c:v>41955</c:v>
                </c:pt>
                <c:pt idx="3223">
                  <c:v>41956</c:v>
                </c:pt>
                <c:pt idx="3224">
                  <c:v>41957</c:v>
                </c:pt>
                <c:pt idx="3225">
                  <c:v>41958</c:v>
                </c:pt>
                <c:pt idx="3226">
                  <c:v>41959</c:v>
                </c:pt>
                <c:pt idx="3227">
                  <c:v>41960</c:v>
                </c:pt>
                <c:pt idx="3228">
                  <c:v>41961</c:v>
                </c:pt>
                <c:pt idx="3229">
                  <c:v>41962</c:v>
                </c:pt>
                <c:pt idx="3230">
                  <c:v>41963</c:v>
                </c:pt>
                <c:pt idx="3231">
                  <c:v>41964</c:v>
                </c:pt>
                <c:pt idx="3232">
                  <c:v>41965</c:v>
                </c:pt>
                <c:pt idx="3233">
                  <c:v>41966</c:v>
                </c:pt>
                <c:pt idx="3234">
                  <c:v>41967</c:v>
                </c:pt>
                <c:pt idx="3235">
                  <c:v>41968</c:v>
                </c:pt>
                <c:pt idx="3236">
                  <c:v>41969</c:v>
                </c:pt>
                <c:pt idx="3237">
                  <c:v>41970</c:v>
                </c:pt>
                <c:pt idx="3238">
                  <c:v>41971</c:v>
                </c:pt>
                <c:pt idx="3239">
                  <c:v>41972</c:v>
                </c:pt>
                <c:pt idx="3240">
                  <c:v>41973</c:v>
                </c:pt>
                <c:pt idx="3241">
                  <c:v>41974</c:v>
                </c:pt>
                <c:pt idx="3242">
                  <c:v>41975</c:v>
                </c:pt>
                <c:pt idx="3243">
                  <c:v>41976</c:v>
                </c:pt>
                <c:pt idx="3244">
                  <c:v>41977</c:v>
                </c:pt>
                <c:pt idx="3245">
                  <c:v>41978</c:v>
                </c:pt>
                <c:pt idx="3246">
                  <c:v>41979</c:v>
                </c:pt>
                <c:pt idx="3247">
                  <c:v>41980</c:v>
                </c:pt>
                <c:pt idx="3248">
                  <c:v>41981</c:v>
                </c:pt>
                <c:pt idx="3249">
                  <c:v>41982</c:v>
                </c:pt>
                <c:pt idx="3250">
                  <c:v>41983</c:v>
                </c:pt>
                <c:pt idx="3251">
                  <c:v>41984</c:v>
                </c:pt>
                <c:pt idx="3252">
                  <c:v>41985</c:v>
                </c:pt>
                <c:pt idx="3253">
                  <c:v>41986</c:v>
                </c:pt>
                <c:pt idx="3254">
                  <c:v>41987</c:v>
                </c:pt>
                <c:pt idx="3255">
                  <c:v>41988</c:v>
                </c:pt>
                <c:pt idx="3256">
                  <c:v>41989</c:v>
                </c:pt>
                <c:pt idx="3257">
                  <c:v>41990</c:v>
                </c:pt>
                <c:pt idx="3258">
                  <c:v>41991</c:v>
                </c:pt>
                <c:pt idx="3259">
                  <c:v>41992</c:v>
                </c:pt>
                <c:pt idx="3260">
                  <c:v>41993</c:v>
                </c:pt>
                <c:pt idx="3261">
                  <c:v>41994</c:v>
                </c:pt>
                <c:pt idx="3262">
                  <c:v>41995</c:v>
                </c:pt>
                <c:pt idx="3263">
                  <c:v>41996</c:v>
                </c:pt>
                <c:pt idx="3264">
                  <c:v>41997</c:v>
                </c:pt>
                <c:pt idx="3265">
                  <c:v>41998</c:v>
                </c:pt>
                <c:pt idx="3266">
                  <c:v>41999</c:v>
                </c:pt>
                <c:pt idx="3267">
                  <c:v>42000</c:v>
                </c:pt>
                <c:pt idx="3268">
                  <c:v>42001</c:v>
                </c:pt>
                <c:pt idx="3269">
                  <c:v>42002</c:v>
                </c:pt>
                <c:pt idx="3270">
                  <c:v>42003</c:v>
                </c:pt>
                <c:pt idx="3271">
                  <c:v>42004</c:v>
                </c:pt>
                <c:pt idx="3272">
                  <c:v>42005</c:v>
                </c:pt>
                <c:pt idx="3273">
                  <c:v>42006</c:v>
                </c:pt>
                <c:pt idx="3274">
                  <c:v>42007</c:v>
                </c:pt>
                <c:pt idx="3275">
                  <c:v>42008</c:v>
                </c:pt>
                <c:pt idx="3276">
                  <c:v>42009</c:v>
                </c:pt>
                <c:pt idx="3277">
                  <c:v>42010</c:v>
                </c:pt>
                <c:pt idx="3278">
                  <c:v>42011</c:v>
                </c:pt>
                <c:pt idx="3279">
                  <c:v>42012</c:v>
                </c:pt>
                <c:pt idx="3280">
                  <c:v>42013</c:v>
                </c:pt>
                <c:pt idx="3281">
                  <c:v>42014</c:v>
                </c:pt>
                <c:pt idx="3282">
                  <c:v>42015</c:v>
                </c:pt>
                <c:pt idx="3283">
                  <c:v>42016</c:v>
                </c:pt>
                <c:pt idx="3284">
                  <c:v>42017</c:v>
                </c:pt>
                <c:pt idx="3285">
                  <c:v>42018</c:v>
                </c:pt>
                <c:pt idx="3286">
                  <c:v>42019</c:v>
                </c:pt>
                <c:pt idx="3287">
                  <c:v>42020</c:v>
                </c:pt>
                <c:pt idx="3288">
                  <c:v>42021</c:v>
                </c:pt>
                <c:pt idx="3289">
                  <c:v>42022</c:v>
                </c:pt>
                <c:pt idx="3290">
                  <c:v>42023</c:v>
                </c:pt>
                <c:pt idx="3291">
                  <c:v>42024</c:v>
                </c:pt>
                <c:pt idx="3292">
                  <c:v>42025</c:v>
                </c:pt>
                <c:pt idx="3293">
                  <c:v>42026</c:v>
                </c:pt>
                <c:pt idx="3294">
                  <c:v>42027</c:v>
                </c:pt>
                <c:pt idx="3295">
                  <c:v>42028</c:v>
                </c:pt>
                <c:pt idx="3296">
                  <c:v>42029</c:v>
                </c:pt>
                <c:pt idx="3297">
                  <c:v>42030</c:v>
                </c:pt>
                <c:pt idx="3298">
                  <c:v>42031</c:v>
                </c:pt>
                <c:pt idx="3299">
                  <c:v>42032</c:v>
                </c:pt>
                <c:pt idx="3300">
                  <c:v>42033</c:v>
                </c:pt>
                <c:pt idx="3301">
                  <c:v>42034</c:v>
                </c:pt>
                <c:pt idx="3302">
                  <c:v>42035</c:v>
                </c:pt>
                <c:pt idx="3303">
                  <c:v>42036</c:v>
                </c:pt>
                <c:pt idx="3304">
                  <c:v>42037</c:v>
                </c:pt>
                <c:pt idx="3305">
                  <c:v>42038</c:v>
                </c:pt>
                <c:pt idx="3306">
                  <c:v>42039</c:v>
                </c:pt>
                <c:pt idx="3307">
                  <c:v>42040</c:v>
                </c:pt>
                <c:pt idx="3308">
                  <c:v>42041</c:v>
                </c:pt>
                <c:pt idx="3309">
                  <c:v>42042</c:v>
                </c:pt>
                <c:pt idx="3310">
                  <c:v>42043</c:v>
                </c:pt>
                <c:pt idx="3311">
                  <c:v>42044</c:v>
                </c:pt>
                <c:pt idx="3312">
                  <c:v>42045</c:v>
                </c:pt>
                <c:pt idx="3313">
                  <c:v>42046</c:v>
                </c:pt>
                <c:pt idx="3314">
                  <c:v>42047</c:v>
                </c:pt>
                <c:pt idx="3315">
                  <c:v>42048</c:v>
                </c:pt>
                <c:pt idx="3316">
                  <c:v>42049</c:v>
                </c:pt>
                <c:pt idx="3317">
                  <c:v>42050</c:v>
                </c:pt>
                <c:pt idx="3318">
                  <c:v>42051</c:v>
                </c:pt>
                <c:pt idx="3319">
                  <c:v>42052</c:v>
                </c:pt>
                <c:pt idx="3320">
                  <c:v>42053</c:v>
                </c:pt>
                <c:pt idx="3321">
                  <c:v>42054</c:v>
                </c:pt>
                <c:pt idx="3322">
                  <c:v>42055</c:v>
                </c:pt>
                <c:pt idx="3323">
                  <c:v>42056</c:v>
                </c:pt>
                <c:pt idx="3324">
                  <c:v>42057</c:v>
                </c:pt>
                <c:pt idx="3325">
                  <c:v>42058</c:v>
                </c:pt>
                <c:pt idx="3326">
                  <c:v>42059</c:v>
                </c:pt>
                <c:pt idx="3327">
                  <c:v>42060</c:v>
                </c:pt>
                <c:pt idx="3328">
                  <c:v>42061</c:v>
                </c:pt>
                <c:pt idx="3329">
                  <c:v>42062</c:v>
                </c:pt>
                <c:pt idx="3330">
                  <c:v>42063</c:v>
                </c:pt>
                <c:pt idx="3331">
                  <c:v>42064</c:v>
                </c:pt>
                <c:pt idx="3332">
                  <c:v>42065</c:v>
                </c:pt>
                <c:pt idx="3333">
                  <c:v>42066</c:v>
                </c:pt>
                <c:pt idx="3334">
                  <c:v>42067</c:v>
                </c:pt>
                <c:pt idx="3335">
                  <c:v>42068</c:v>
                </c:pt>
                <c:pt idx="3336">
                  <c:v>42069</c:v>
                </c:pt>
                <c:pt idx="3337">
                  <c:v>42070</c:v>
                </c:pt>
                <c:pt idx="3338">
                  <c:v>42071</c:v>
                </c:pt>
                <c:pt idx="3339">
                  <c:v>42072</c:v>
                </c:pt>
                <c:pt idx="3340">
                  <c:v>42073</c:v>
                </c:pt>
                <c:pt idx="3341">
                  <c:v>42074</c:v>
                </c:pt>
                <c:pt idx="3342">
                  <c:v>42075</c:v>
                </c:pt>
                <c:pt idx="3343">
                  <c:v>42076</c:v>
                </c:pt>
                <c:pt idx="3344">
                  <c:v>42077</c:v>
                </c:pt>
                <c:pt idx="3345">
                  <c:v>42078</c:v>
                </c:pt>
                <c:pt idx="3346">
                  <c:v>42079</c:v>
                </c:pt>
                <c:pt idx="3347">
                  <c:v>42080</c:v>
                </c:pt>
                <c:pt idx="3348">
                  <c:v>42081</c:v>
                </c:pt>
                <c:pt idx="3349">
                  <c:v>42082</c:v>
                </c:pt>
                <c:pt idx="3350">
                  <c:v>42083</c:v>
                </c:pt>
                <c:pt idx="3351">
                  <c:v>42084</c:v>
                </c:pt>
                <c:pt idx="3352">
                  <c:v>42085</c:v>
                </c:pt>
                <c:pt idx="3353">
                  <c:v>42086</c:v>
                </c:pt>
                <c:pt idx="3354">
                  <c:v>42087</c:v>
                </c:pt>
                <c:pt idx="3355">
                  <c:v>42088</c:v>
                </c:pt>
                <c:pt idx="3356">
                  <c:v>42089</c:v>
                </c:pt>
                <c:pt idx="3357">
                  <c:v>42090</c:v>
                </c:pt>
                <c:pt idx="3358">
                  <c:v>42091</c:v>
                </c:pt>
                <c:pt idx="3359">
                  <c:v>42092</c:v>
                </c:pt>
                <c:pt idx="3360">
                  <c:v>42093</c:v>
                </c:pt>
                <c:pt idx="3361">
                  <c:v>42094</c:v>
                </c:pt>
                <c:pt idx="3362">
                  <c:v>42095</c:v>
                </c:pt>
                <c:pt idx="3363">
                  <c:v>42096</c:v>
                </c:pt>
                <c:pt idx="3364">
                  <c:v>42097</c:v>
                </c:pt>
                <c:pt idx="3365">
                  <c:v>42098</c:v>
                </c:pt>
                <c:pt idx="3366">
                  <c:v>42099</c:v>
                </c:pt>
                <c:pt idx="3367">
                  <c:v>42100</c:v>
                </c:pt>
                <c:pt idx="3368">
                  <c:v>42101</c:v>
                </c:pt>
                <c:pt idx="3369">
                  <c:v>42102</c:v>
                </c:pt>
                <c:pt idx="3370">
                  <c:v>42103</c:v>
                </c:pt>
                <c:pt idx="3371">
                  <c:v>42104</c:v>
                </c:pt>
                <c:pt idx="3372">
                  <c:v>42105</c:v>
                </c:pt>
                <c:pt idx="3373">
                  <c:v>42106</c:v>
                </c:pt>
                <c:pt idx="3374">
                  <c:v>42107</c:v>
                </c:pt>
                <c:pt idx="3375">
                  <c:v>42108</c:v>
                </c:pt>
                <c:pt idx="3376">
                  <c:v>42109</c:v>
                </c:pt>
                <c:pt idx="3377">
                  <c:v>42110</c:v>
                </c:pt>
                <c:pt idx="3378">
                  <c:v>42111</c:v>
                </c:pt>
                <c:pt idx="3379">
                  <c:v>42112</c:v>
                </c:pt>
                <c:pt idx="3380">
                  <c:v>42113</c:v>
                </c:pt>
                <c:pt idx="3381">
                  <c:v>42114</c:v>
                </c:pt>
                <c:pt idx="3382">
                  <c:v>42115</c:v>
                </c:pt>
                <c:pt idx="3383">
                  <c:v>42116</c:v>
                </c:pt>
                <c:pt idx="3384">
                  <c:v>42117</c:v>
                </c:pt>
                <c:pt idx="3385">
                  <c:v>42118</c:v>
                </c:pt>
                <c:pt idx="3386">
                  <c:v>42119</c:v>
                </c:pt>
                <c:pt idx="3387">
                  <c:v>42120</c:v>
                </c:pt>
                <c:pt idx="3388">
                  <c:v>42121</c:v>
                </c:pt>
                <c:pt idx="3389">
                  <c:v>42122</c:v>
                </c:pt>
                <c:pt idx="3390">
                  <c:v>42123</c:v>
                </c:pt>
                <c:pt idx="3391">
                  <c:v>42124</c:v>
                </c:pt>
                <c:pt idx="3392">
                  <c:v>42125</c:v>
                </c:pt>
                <c:pt idx="3393">
                  <c:v>42126</c:v>
                </c:pt>
                <c:pt idx="3394">
                  <c:v>42127</c:v>
                </c:pt>
                <c:pt idx="3395">
                  <c:v>42128</c:v>
                </c:pt>
                <c:pt idx="3396">
                  <c:v>42129</c:v>
                </c:pt>
                <c:pt idx="3397">
                  <c:v>42130</c:v>
                </c:pt>
                <c:pt idx="3398">
                  <c:v>42131</c:v>
                </c:pt>
                <c:pt idx="3399">
                  <c:v>42132</c:v>
                </c:pt>
                <c:pt idx="3400">
                  <c:v>42133</c:v>
                </c:pt>
                <c:pt idx="3401">
                  <c:v>42134</c:v>
                </c:pt>
                <c:pt idx="3402">
                  <c:v>42135</c:v>
                </c:pt>
                <c:pt idx="3403">
                  <c:v>42136</c:v>
                </c:pt>
                <c:pt idx="3404">
                  <c:v>42137</c:v>
                </c:pt>
                <c:pt idx="3405">
                  <c:v>42138</c:v>
                </c:pt>
                <c:pt idx="3406">
                  <c:v>42139</c:v>
                </c:pt>
                <c:pt idx="3407">
                  <c:v>42140</c:v>
                </c:pt>
                <c:pt idx="3408">
                  <c:v>42141</c:v>
                </c:pt>
                <c:pt idx="3409">
                  <c:v>42142</c:v>
                </c:pt>
                <c:pt idx="3410">
                  <c:v>42143</c:v>
                </c:pt>
                <c:pt idx="3411">
                  <c:v>42144</c:v>
                </c:pt>
                <c:pt idx="3412">
                  <c:v>42145</c:v>
                </c:pt>
                <c:pt idx="3413">
                  <c:v>42146</c:v>
                </c:pt>
                <c:pt idx="3414">
                  <c:v>42147</c:v>
                </c:pt>
                <c:pt idx="3415">
                  <c:v>42148</c:v>
                </c:pt>
                <c:pt idx="3416">
                  <c:v>42149</c:v>
                </c:pt>
                <c:pt idx="3417">
                  <c:v>42150</c:v>
                </c:pt>
                <c:pt idx="3418">
                  <c:v>42151</c:v>
                </c:pt>
                <c:pt idx="3419">
                  <c:v>42152</c:v>
                </c:pt>
                <c:pt idx="3420">
                  <c:v>42153</c:v>
                </c:pt>
                <c:pt idx="3421">
                  <c:v>42154</c:v>
                </c:pt>
                <c:pt idx="3422">
                  <c:v>42155</c:v>
                </c:pt>
                <c:pt idx="3423">
                  <c:v>42156</c:v>
                </c:pt>
                <c:pt idx="3424">
                  <c:v>42157</c:v>
                </c:pt>
                <c:pt idx="3425">
                  <c:v>42158</c:v>
                </c:pt>
                <c:pt idx="3426">
                  <c:v>42159</c:v>
                </c:pt>
                <c:pt idx="3427">
                  <c:v>42160</c:v>
                </c:pt>
                <c:pt idx="3428">
                  <c:v>42161</c:v>
                </c:pt>
                <c:pt idx="3429">
                  <c:v>42162</c:v>
                </c:pt>
                <c:pt idx="3430">
                  <c:v>42163</c:v>
                </c:pt>
                <c:pt idx="3431">
                  <c:v>42164</c:v>
                </c:pt>
                <c:pt idx="3432">
                  <c:v>42165</c:v>
                </c:pt>
                <c:pt idx="3433">
                  <c:v>42166</c:v>
                </c:pt>
                <c:pt idx="3434">
                  <c:v>42167</c:v>
                </c:pt>
                <c:pt idx="3435">
                  <c:v>42168</c:v>
                </c:pt>
                <c:pt idx="3436">
                  <c:v>42169</c:v>
                </c:pt>
                <c:pt idx="3437">
                  <c:v>42170</c:v>
                </c:pt>
                <c:pt idx="3438">
                  <c:v>42171</c:v>
                </c:pt>
                <c:pt idx="3439">
                  <c:v>42172</c:v>
                </c:pt>
                <c:pt idx="3440">
                  <c:v>42173</c:v>
                </c:pt>
                <c:pt idx="3441">
                  <c:v>42174</c:v>
                </c:pt>
                <c:pt idx="3442">
                  <c:v>42175</c:v>
                </c:pt>
                <c:pt idx="3443">
                  <c:v>42176</c:v>
                </c:pt>
                <c:pt idx="3444">
                  <c:v>42177</c:v>
                </c:pt>
                <c:pt idx="3445">
                  <c:v>42178</c:v>
                </c:pt>
                <c:pt idx="3446">
                  <c:v>42179</c:v>
                </c:pt>
                <c:pt idx="3447">
                  <c:v>42180</c:v>
                </c:pt>
                <c:pt idx="3448">
                  <c:v>42181</c:v>
                </c:pt>
                <c:pt idx="3449">
                  <c:v>42182</c:v>
                </c:pt>
                <c:pt idx="3450">
                  <c:v>42183</c:v>
                </c:pt>
                <c:pt idx="3451">
                  <c:v>42184</c:v>
                </c:pt>
                <c:pt idx="3452">
                  <c:v>42185</c:v>
                </c:pt>
                <c:pt idx="3453">
                  <c:v>42186</c:v>
                </c:pt>
                <c:pt idx="3454">
                  <c:v>42187</c:v>
                </c:pt>
                <c:pt idx="3455">
                  <c:v>42188</c:v>
                </c:pt>
                <c:pt idx="3456">
                  <c:v>42189</c:v>
                </c:pt>
                <c:pt idx="3457">
                  <c:v>42190</c:v>
                </c:pt>
                <c:pt idx="3458">
                  <c:v>42191</c:v>
                </c:pt>
                <c:pt idx="3459">
                  <c:v>42192</c:v>
                </c:pt>
                <c:pt idx="3460">
                  <c:v>42193</c:v>
                </c:pt>
                <c:pt idx="3461">
                  <c:v>42194</c:v>
                </c:pt>
                <c:pt idx="3462">
                  <c:v>42195</c:v>
                </c:pt>
                <c:pt idx="3463">
                  <c:v>42196</c:v>
                </c:pt>
                <c:pt idx="3464">
                  <c:v>42197</c:v>
                </c:pt>
                <c:pt idx="3465">
                  <c:v>42198</c:v>
                </c:pt>
                <c:pt idx="3466">
                  <c:v>42199</c:v>
                </c:pt>
                <c:pt idx="3467">
                  <c:v>42200</c:v>
                </c:pt>
                <c:pt idx="3468">
                  <c:v>42201</c:v>
                </c:pt>
                <c:pt idx="3469">
                  <c:v>42202</c:v>
                </c:pt>
                <c:pt idx="3470">
                  <c:v>42203</c:v>
                </c:pt>
                <c:pt idx="3471">
                  <c:v>42204</c:v>
                </c:pt>
                <c:pt idx="3472">
                  <c:v>42205</c:v>
                </c:pt>
                <c:pt idx="3473">
                  <c:v>42206</c:v>
                </c:pt>
                <c:pt idx="3474">
                  <c:v>42207</c:v>
                </c:pt>
                <c:pt idx="3475">
                  <c:v>42208</c:v>
                </c:pt>
                <c:pt idx="3476">
                  <c:v>42209</c:v>
                </c:pt>
                <c:pt idx="3477">
                  <c:v>42210</c:v>
                </c:pt>
                <c:pt idx="3478">
                  <c:v>42211</c:v>
                </c:pt>
                <c:pt idx="3479">
                  <c:v>42212</c:v>
                </c:pt>
                <c:pt idx="3480">
                  <c:v>42213</c:v>
                </c:pt>
                <c:pt idx="3481">
                  <c:v>42214</c:v>
                </c:pt>
                <c:pt idx="3482">
                  <c:v>42215</c:v>
                </c:pt>
                <c:pt idx="3483">
                  <c:v>42216</c:v>
                </c:pt>
                <c:pt idx="3484">
                  <c:v>42217</c:v>
                </c:pt>
                <c:pt idx="3485">
                  <c:v>42218</c:v>
                </c:pt>
                <c:pt idx="3486">
                  <c:v>42219</c:v>
                </c:pt>
                <c:pt idx="3487">
                  <c:v>42220</c:v>
                </c:pt>
                <c:pt idx="3488">
                  <c:v>42221</c:v>
                </c:pt>
                <c:pt idx="3489">
                  <c:v>42222</c:v>
                </c:pt>
                <c:pt idx="3490">
                  <c:v>42223</c:v>
                </c:pt>
                <c:pt idx="3491">
                  <c:v>42224</c:v>
                </c:pt>
                <c:pt idx="3492">
                  <c:v>42225</c:v>
                </c:pt>
                <c:pt idx="3493">
                  <c:v>42226</c:v>
                </c:pt>
                <c:pt idx="3494">
                  <c:v>42227</c:v>
                </c:pt>
                <c:pt idx="3495">
                  <c:v>42228</c:v>
                </c:pt>
                <c:pt idx="3496">
                  <c:v>42229</c:v>
                </c:pt>
                <c:pt idx="3497">
                  <c:v>42230</c:v>
                </c:pt>
                <c:pt idx="3498">
                  <c:v>42231</c:v>
                </c:pt>
                <c:pt idx="3499">
                  <c:v>42232</c:v>
                </c:pt>
                <c:pt idx="3500">
                  <c:v>42233</c:v>
                </c:pt>
                <c:pt idx="3501">
                  <c:v>42234</c:v>
                </c:pt>
                <c:pt idx="3502">
                  <c:v>42235</c:v>
                </c:pt>
                <c:pt idx="3503">
                  <c:v>42236</c:v>
                </c:pt>
                <c:pt idx="3504">
                  <c:v>42237</c:v>
                </c:pt>
                <c:pt idx="3505">
                  <c:v>42238</c:v>
                </c:pt>
                <c:pt idx="3506">
                  <c:v>42239</c:v>
                </c:pt>
                <c:pt idx="3507">
                  <c:v>42240</c:v>
                </c:pt>
                <c:pt idx="3508">
                  <c:v>42241</c:v>
                </c:pt>
                <c:pt idx="3509">
                  <c:v>42242</c:v>
                </c:pt>
                <c:pt idx="3510">
                  <c:v>42243</c:v>
                </c:pt>
                <c:pt idx="3511">
                  <c:v>42244</c:v>
                </c:pt>
                <c:pt idx="3512">
                  <c:v>42245</c:v>
                </c:pt>
                <c:pt idx="3513">
                  <c:v>42246</c:v>
                </c:pt>
                <c:pt idx="3514">
                  <c:v>42247</c:v>
                </c:pt>
                <c:pt idx="3515">
                  <c:v>42248</c:v>
                </c:pt>
                <c:pt idx="3516">
                  <c:v>42249</c:v>
                </c:pt>
                <c:pt idx="3517">
                  <c:v>42250</c:v>
                </c:pt>
                <c:pt idx="3518">
                  <c:v>42251</c:v>
                </c:pt>
                <c:pt idx="3519">
                  <c:v>42252</c:v>
                </c:pt>
                <c:pt idx="3520">
                  <c:v>42253</c:v>
                </c:pt>
                <c:pt idx="3521">
                  <c:v>42254</c:v>
                </c:pt>
                <c:pt idx="3522">
                  <c:v>42255</c:v>
                </c:pt>
                <c:pt idx="3523">
                  <c:v>42256</c:v>
                </c:pt>
                <c:pt idx="3524">
                  <c:v>42257</c:v>
                </c:pt>
                <c:pt idx="3525">
                  <c:v>42258</c:v>
                </c:pt>
                <c:pt idx="3526">
                  <c:v>42259</c:v>
                </c:pt>
                <c:pt idx="3527">
                  <c:v>42260</c:v>
                </c:pt>
                <c:pt idx="3528">
                  <c:v>42261</c:v>
                </c:pt>
                <c:pt idx="3529">
                  <c:v>42262</c:v>
                </c:pt>
                <c:pt idx="3530">
                  <c:v>42263</c:v>
                </c:pt>
                <c:pt idx="3531">
                  <c:v>42264</c:v>
                </c:pt>
                <c:pt idx="3532">
                  <c:v>42265</c:v>
                </c:pt>
                <c:pt idx="3533">
                  <c:v>42266</c:v>
                </c:pt>
                <c:pt idx="3534">
                  <c:v>42267</c:v>
                </c:pt>
                <c:pt idx="3535">
                  <c:v>42268</c:v>
                </c:pt>
                <c:pt idx="3536">
                  <c:v>42269</c:v>
                </c:pt>
                <c:pt idx="3537">
                  <c:v>42270</c:v>
                </c:pt>
                <c:pt idx="3538">
                  <c:v>42271</c:v>
                </c:pt>
                <c:pt idx="3539">
                  <c:v>42272</c:v>
                </c:pt>
                <c:pt idx="3540">
                  <c:v>42273</c:v>
                </c:pt>
                <c:pt idx="3541">
                  <c:v>42274</c:v>
                </c:pt>
                <c:pt idx="3542">
                  <c:v>42275</c:v>
                </c:pt>
                <c:pt idx="3543">
                  <c:v>42276</c:v>
                </c:pt>
                <c:pt idx="3544">
                  <c:v>42277</c:v>
                </c:pt>
                <c:pt idx="3545">
                  <c:v>42278</c:v>
                </c:pt>
                <c:pt idx="3546">
                  <c:v>42279</c:v>
                </c:pt>
                <c:pt idx="3547">
                  <c:v>42280</c:v>
                </c:pt>
                <c:pt idx="3548">
                  <c:v>42281</c:v>
                </c:pt>
                <c:pt idx="3549">
                  <c:v>42282</c:v>
                </c:pt>
                <c:pt idx="3550">
                  <c:v>42283</c:v>
                </c:pt>
                <c:pt idx="3551">
                  <c:v>42284</c:v>
                </c:pt>
                <c:pt idx="3552">
                  <c:v>42285</c:v>
                </c:pt>
                <c:pt idx="3553">
                  <c:v>42286</c:v>
                </c:pt>
                <c:pt idx="3554">
                  <c:v>42287</c:v>
                </c:pt>
                <c:pt idx="3555">
                  <c:v>42288</c:v>
                </c:pt>
                <c:pt idx="3556">
                  <c:v>42289</c:v>
                </c:pt>
                <c:pt idx="3557">
                  <c:v>42290</c:v>
                </c:pt>
                <c:pt idx="3558">
                  <c:v>42291</c:v>
                </c:pt>
                <c:pt idx="3559">
                  <c:v>42292</c:v>
                </c:pt>
                <c:pt idx="3560">
                  <c:v>42293</c:v>
                </c:pt>
                <c:pt idx="3561">
                  <c:v>42294</c:v>
                </c:pt>
                <c:pt idx="3562">
                  <c:v>42295</c:v>
                </c:pt>
                <c:pt idx="3563">
                  <c:v>42296</c:v>
                </c:pt>
                <c:pt idx="3564">
                  <c:v>42297</c:v>
                </c:pt>
                <c:pt idx="3565">
                  <c:v>42298</c:v>
                </c:pt>
                <c:pt idx="3566">
                  <c:v>42299</c:v>
                </c:pt>
                <c:pt idx="3567">
                  <c:v>42300</c:v>
                </c:pt>
                <c:pt idx="3568">
                  <c:v>42301</c:v>
                </c:pt>
                <c:pt idx="3569">
                  <c:v>42302</c:v>
                </c:pt>
                <c:pt idx="3570">
                  <c:v>42303</c:v>
                </c:pt>
                <c:pt idx="3571">
                  <c:v>42304</c:v>
                </c:pt>
                <c:pt idx="3572">
                  <c:v>42305</c:v>
                </c:pt>
                <c:pt idx="3573">
                  <c:v>42306</c:v>
                </c:pt>
                <c:pt idx="3574">
                  <c:v>42307</c:v>
                </c:pt>
                <c:pt idx="3575">
                  <c:v>42308</c:v>
                </c:pt>
                <c:pt idx="3576">
                  <c:v>42309</c:v>
                </c:pt>
                <c:pt idx="3577">
                  <c:v>42310</c:v>
                </c:pt>
                <c:pt idx="3578">
                  <c:v>42311</c:v>
                </c:pt>
                <c:pt idx="3579">
                  <c:v>42312</c:v>
                </c:pt>
                <c:pt idx="3580">
                  <c:v>42313</c:v>
                </c:pt>
                <c:pt idx="3581">
                  <c:v>42314</c:v>
                </c:pt>
                <c:pt idx="3582">
                  <c:v>42315</c:v>
                </c:pt>
                <c:pt idx="3583">
                  <c:v>42316</c:v>
                </c:pt>
                <c:pt idx="3584">
                  <c:v>42317</c:v>
                </c:pt>
                <c:pt idx="3585">
                  <c:v>42318</c:v>
                </c:pt>
                <c:pt idx="3586">
                  <c:v>42319</c:v>
                </c:pt>
                <c:pt idx="3587">
                  <c:v>42320</c:v>
                </c:pt>
                <c:pt idx="3588">
                  <c:v>42321</c:v>
                </c:pt>
                <c:pt idx="3589">
                  <c:v>42322</c:v>
                </c:pt>
                <c:pt idx="3590">
                  <c:v>42323</c:v>
                </c:pt>
                <c:pt idx="3591">
                  <c:v>42324</c:v>
                </c:pt>
                <c:pt idx="3592">
                  <c:v>42325</c:v>
                </c:pt>
                <c:pt idx="3593">
                  <c:v>42326</c:v>
                </c:pt>
                <c:pt idx="3594">
                  <c:v>42327</c:v>
                </c:pt>
                <c:pt idx="3595">
                  <c:v>42328</c:v>
                </c:pt>
                <c:pt idx="3596">
                  <c:v>42329</c:v>
                </c:pt>
                <c:pt idx="3597">
                  <c:v>42330</c:v>
                </c:pt>
                <c:pt idx="3598">
                  <c:v>42331</c:v>
                </c:pt>
                <c:pt idx="3599">
                  <c:v>42332</c:v>
                </c:pt>
                <c:pt idx="3600">
                  <c:v>42333</c:v>
                </c:pt>
                <c:pt idx="3601">
                  <c:v>42334</c:v>
                </c:pt>
                <c:pt idx="3602">
                  <c:v>42335</c:v>
                </c:pt>
                <c:pt idx="3603">
                  <c:v>42336</c:v>
                </c:pt>
                <c:pt idx="3604">
                  <c:v>42337</c:v>
                </c:pt>
                <c:pt idx="3605">
                  <c:v>42338</c:v>
                </c:pt>
                <c:pt idx="3606">
                  <c:v>42339</c:v>
                </c:pt>
                <c:pt idx="3607">
                  <c:v>42340</c:v>
                </c:pt>
                <c:pt idx="3608">
                  <c:v>42341</c:v>
                </c:pt>
                <c:pt idx="3609">
                  <c:v>42342</c:v>
                </c:pt>
                <c:pt idx="3610">
                  <c:v>42343</c:v>
                </c:pt>
                <c:pt idx="3611">
                  <c:v>42344</c:v>
                </c:pt>
                <c:pt idx="3612">
                  <c:v>42345</c:v>
                </c:pt>
                <c:pt idx="3613">
                  <c:v>42346</c:v>
                </c:pt>
                <c:pt idx="3614">
                  <c:v>42347</c:v>
                </c:pt>
                <c:pt idx="3615">
                  <c:v>42348</c:v>
                </c:pt>
                <c:pt idx="3616">
                  <c:v>42349</c:v>
                </c:pt>
                <c:pt idx="3617">
                  <c:v>42350</c:v>
                </c:pt>
                <c:pt idx="3618">
                  <c:v>42351</c:v>
                </c:pt>
                <c:pt idx="3619">
                  <c:v>42352</c:v>
                </c:pt>
                <c:pt idx="3620">
                  <c:v>42353</c:v>
                </c:pt>
                <c:pt idx="3621">
                  <c:v>42354</c:v>
                </c:pt>
                <c:pt idx="3622">
                  <c:v>42355</c:v>
                </c:pt>
                <c:pt idx="3623">
                  <c:v>42356</c:v>
                </c:pt>
                <c:pt idx="3624">
                  <c:v>42357</c:v>
                </c:pt>
                <c:pt idx="3625">
                  <c:v>42358</c:v>
                </c:pt>
                <c:pt idx="3626">
                  <c:v>42359</c:v>
                </c:pt>
                <c:pt idx="3627">
                  <c:v>42360</c:v>
                </c:pt>
                <c:pt idx="3628">
                  <c:v>42361</c:v>
                </c:pt>
                <c:pt idx="3629">
                  <c:v>42362</c:v>
                </c:pt>
                <c:pt idx="3630">
                  <c:v>42363</c:v>
                </c:pt>
                <c:pt idx="3631">
                  <c:v>42364</c:v>
                </c:pt>
                <c:pt idx="3632">
                  <c:v>42365</c:v>
                </c:pt>
                <c:pt idx="3633">
                  <c:v>42366</c:v>
                </c:pt>
                <c:pt idx="3634">
                  <c:v>42367</c:v>
                </c:pt>
                <c:pt idx="3635">
                  <c:v>42368</c:v>
                </c:pt>
                <c:pt idx="3636">
                  <c:v>42369</c:v>
                </c:pt>
                <c:pt idx="3637">
                  <c:v>42370</c:v>
                </c:pt>
                <c:pt idx="3638">
                  <c:v>42371</c:v>
                </c:pt>
                <c:pt idx="3639">
                  <c:v>42372</c:v>
                </c:pt>
                <c:pt idx="3640">
                  <c:v>42373</c:v>
                </c:pt>
                <c:pt idx="3641">
                  <c:v>42374</c:v>
                </c:pt>
                <c:pt idx="3642">
                  <c:v>42375</c:v>
                </c:pt>
                <c:pt idx="3643">
                  <c:v>42376</c:v>
                </c:pt>
                <c:pt idx="3644">
                  <c:v>42377</c:v>
                </c:pt>
                <c:pt idx="3645">
                  <c:v>42378</c:v>
                </c:pt>
                <c:pt idx="3646">
                  <c:v>42379</c:v>
                </c:pt>
                <c:pt idx="3647">
                  <c:v>42380</c:v>
                </c:pt>
                <c:pt idx="3648">
                  <c:v>42381</c:v>
                </c:pt>
                <c:pt idx="3649">
                  <c:v>42382</c:v>
                </c:pt>
                <c:pt idx="3650">
                  <c:v>42383</c:v>
                </c:pt>
                <c:pt idx="3651">
                  <c:v>42384</c:v>
                </c:pt>
                <c:pt idx="3652">
                  <c:v>42385</c:v>
                </c:pt>
                <c:pt idx="3653">
                  <c:v>42386</c:v>
                </c:pt>
                <c:pt idx="3654">
                  <c:v>42387</c:v>
                </c:pt>
                <c:pt idx="3655">
                  <c:v>42388</c:v>
                </c:pt>
                <c:pt idx="3656">
                  <c:v>42389</c:v>
                </c:pt>
                <c:pt idx="3657">
                  <c:v>42390</c:v>
                </c:pt>
                <c:pt idx="3658">
                  <c:v>42391</c:v>
                </c:pt>
                <c:pt idx="3659">
                  <c:v>42392</c:v>
                </c:pt>
                <c:pt idx="3660">
                  <c:v>42393</c:v>
                </c:pt>
                <c:pt idx="3661">
                  <c:v>42394</c:v>
                </c:pt>
                <c:pt idx="3662">
                  <c:v>42395</c:v>
                </c:pt>
                <c:pt idx="3663">
                  <c:v>42396</c:v>
                </c:pt>
                <c:pt idx="3664">
                  <c:v>42397</c:v>
                </c:pt>
                <c:pt idx="3665">
                  <c:v>42398</c:v>
                </c:pt>
                <c:pt idx="3666">
                  <c:v>42399</c:v>
                </c:pt>
                <c:pt idx="3667">
                  <c:v>42400</c:v>
                </c:pt>
                <c:pt idx="3668">
                  <c:v>42401</c:v>
                </c:pt>
                <c:pt idx="3669">
                  <c:v>42402</c:v>
                </c:pt>
                <c:pt idx="3670">
                  <c:v>42403</c:v>
                </c:pt>
                <c:pt idx="3671">
                  <c:v>42404</c:v>
                </c:pt>
                <c:pt idx="3672">
                  <c:v>42405</c:v>
                </c:pt>
                <c:pt idx="3673">
                  <c:v>42406</c:v>
                </c:pt>
                <c:pt idx="3674">
                  <c:v>42407</c:v>
                </c:pt>
                <c:pt idx="3675">
                  <c:v>42408</c:v>
                </c:pt>
                <c:pt idx="3676">
                  <c:v>42409</c:v>
                </c:pt>
                <c:pt idx="3677">
                  <c:v>42410</c:v>
                </c:pt>
                <c:pt idx="3678">
                  <c:v>42411</c:v>
                </c:pt>
                <c:pt idx="3679">
                  <c:v>42412</c:v>
                </c:pt>
                <c:pt idx="3680">
                  <c:v>42413</c:v>
                </c:pt>
                <c:pt idx="3681">
                  <c:v>42414</c:v>
                </c:pt>
                <c:pt idx="3682">
                  <c:v>42415</c:v>
                </c:pt>
                <c:pt idx="3683">
                  <c:v>42416</c:v>
                </c:pt>
                <c:pt idx="3684">
                  <c:v>42417</c:v>
                </c:pt>
                <c:pt idx="3685">
                  <c:v>42418</c:v>
                </c:pt>
                <c:pt idx="3686">
                  <c:v>42419</c:v>
                </c:pt>
                <c:pt idx="3687">
                  <c:v>42420</c:v>
                </c:pt>
                <c:pt idx="3688">
                  <c:v>42421</c:v>
                </c:pt>
                <c:pt idx="3689">
                  <c:v>42422</c:v>
                </c:pt>
                <c:pt idx="3690">
                  <c:v>42423</c:v>
                </c:pt>
                <c:pt idx="3691">
                  <c:v>42424</c:v>
                </c:pt>
                <c:pt idx="3692">
                  <c:v>42425</c:v>
                </c:pt>
                <c:pt idx="3693">
                  <c:v>42426</c:v>
                </c:pt>
                <c:pt idx="3694">
                  <c:v>42427</c:v>
                </c:pt>
                <c:pt idx="3695">
                  <c:v>42428</c:v>
                </c:pt>
                <c:pt idx="3696">
                  <c:v>42429</c:v>
                </c:pt>
                <c:pt idx="3697">
                  <c:v>42430</c:v>
                </c:pt>
                <c:pt idx="3698">
                  <c:v>42431</c:v>
                </c:pt>
                <c:pt idx="3699">
                  <c:v>42432</c:v>
                </c:pt>
                <c:pt idx="3700">
                  <c:v>42433</c:v>
                </c:pt>
                <c:pt idx="3701">
                  <c:v>42434</c:v>
                </c:pt>
                <c:pt idx="3702">
                  <c:v>42435</c:v>
                </c:pt>
                <c:pt idx="3703">
                  <c:v>42436</c:v>
                </c:pt>
                <c:pt idx="3704">
                  <c:v>42437</c:v>
                </c:pt>
                <c:pt idx="3705">
                  <c:v>42438</c:v>
                </c:pt>
                <c:pt idx="3706">
                  <c:v>42439</c:v>
                </c:pt>
                <c:pt idx="3707">
                  <c:v>42440</c:v>
                </c:pt>
                <c:pt idx="3708">
                  <c:v>42441</c:v>
                </c:pt>
                <c:pt idx="3709">
                  <c:v>42442</c:v>
                </c:pt>
                <c:pt idx="3710">
                  <c:v>42443</c:v>
                </c:pt>
                <c:pt idx="3711">
                  <c:v>42444</c:v>
                </c:pt>
                <c:pt idx="3712">
                  <c:v>42445</c:v>
                </c:pt>
                <c:pt idx="3713">
                  <c:v>42446</c:v>
                </c:pt>
                <c:pt idx="3714">
                  <c:v>42447</c:v>
                </c:pt>
                <c:pt idx="3715">
                  <c:v>42448</c:v>
                </c:pt>
                <c:pt idx="3716">
                  <c:v>42449</c:v>
                </c:pt>
                <c:pt idx="3717">
                  <c:v>42450</c:v>
                </c:pt>
                <c:pt idx="3718">
                  <c:v>42451</c:v>
                </c:pt>
                <c:pt idx="3719">
                  <c:v>42452</c:v>
                </c:pt>
                <c:pt idx="3720">
                  <c:v>42453</c:v>
                </c:pt>
                <c:pt idx="3721">
                  <c:v>42454</c:v>
                </c:pt>
                <c:pt idx="3722">
                  <c:v>42455</c:v>
                </c:pt>
                <c:pt idx="3723">
                  <c:v>42456</c:v>
                </c:pt>
                <c:pt idx="3724">
                  <c:v>42457</c:v>
                </c:pt>
                <c:pt idx="3725">
                  <c:v>42458</c:v>
                </c:pt>
                <c:pt idx="3726">
                  <c:v>42459</c:v>
                </c:pt>
                <c:pt idx="3727">
                  <c:v>42460</c:v>
                </c:pt>
                <c:pt idx="3728">
                  <c:v>42461</c:v>
                </c:pt>
                <c:pt idx="3729">
                  <c:v>42462</c:v>
                </c:pt>
                <c:pt idx="3730">
                  <c:v>42463</c:v>
                </c:pt>
                <c:pt idx="3731">
                  <c:v>42464</c:v>
                </c:pt>
                <c:pt idx="3732">
                  <c:v>42465</c:v>
                </c:pt>
                <c:pt idx="3733">
                  <c:v>42466</c:v>
                </c:pt>
                <c:pt idx="3734">
                  <c:v>42467</c:v>
                </c:pt>
                <c:pt idx="3735">
                  <c:v>42468</c:v>
                </c:pt>
                <c:pt idx="3736">
                  <c:v>42469</c:v>
                </c:pt>
                <c:pt idx="3737">
                  <c:v>42470</c:v>
                </c:pt>
                <c:pt idx="3738">
                  <c:v>42471</c:v>
                </c:pt>
                <c:pt idx="3739">
                  <c:v>42472</c:v>
                </c:pt>
                <c:pt idx="3740">
                  <c:v>42473</c:v>
                </c:pt>
                <c:pt idx="3741">
                  <c:v>42474</c:v>
                </c:pt>
                <c:pt idx="3742">
                  <c:v>42475</c:v>
                </c:pt>
                <c:pt idx="3743">
                  <c:v>42476</c:v>
                </c:pt>
                <c:pt idx="3744">
                  <c:v>42477</c:v>
                </c:pt>
                <c:pt idx="3745">
                  <c:v>42478</c:v>
                </c:pt>
                <c:pt idx="3746">
                  <c:v>42479</c:v>
                </c:pt>
                <c:pt idx="3747">
                  <c:v>42480</c:v>
                </c:pt>
                <c:pt idx="3748">
                  <c:v>42481</c:v>
                </c:pt>
                <c:pt idx="3749">
                  <c:v>42482</c:v>
                </c:pt>
                <c:pt idx="3750">
                  <c:v>42483</c:v>
                </c:pt>
                <c:pt idx="3751">
                  <c:v>42484</c:v>
                </c:pt>
                <c:pt idx="3752">
                  <c:v>42485</c:v>
                </c:pt>
                <c:pt idx="3753">
                  <c:v>42486</c:v>
                </c:pt>
                <c:pt idx="3754">
                  <c:v>42487</c:v>
                </c:pt>
                <c:pt idx="3755">
                  <c:v>42488</c:v>
                </c:pt>
                <c:pt idx="3756">
                  <c:v>42489</c:v>
                </c:pt>
                <c:pt idx="3757">
                  <c:v>42490</c:v>
                </c:pt>
                <c:pt idx="3758">
                  <c:v>42491</c:v>
                </c:pt>
                <c:pt idx="3759">
                  <c:v>42492</c:v>
                </c:pt>
                <c:pt idx="3760">
                  <c:v>42493</c:v>
                </c:pt>
                <c:pt idx="3761">
                  <c:v>42494</c:v>
                </c:pt>
                <c:pt idx="3762">
                  <c:v>42495</c:v>
                </c:pt>
                <c:pt idx="3763">
                  <c:v>42496</c:v>
                </c:pt>
                <c:pt idx="3764">
                  <c:v>42497</c:v>
                </c:pt>
                <c:pt idx="3765">
                  <c:v>42498</c:v>
                </c:pt>
                <c:pt idx="3766">
                  <c:v>42499</c:v>
                </c:pt>
                <c:pt idx="3767">
                  <c:v>42500</c:v>
                </c:pt>
                <c:pt idx="3768">
                  <c:v>42501</c:v>
                </c:pt>
                <c:pt idx="3769">
                  <c:v>42502</c:v>
                </c:pt>
                <c:pt idx="3770">
                  <c:v>42503</c:v>
                </c:pt>
                <c:pt idx="3771">
                  <c:v>42504</c:v>
                </c:pt>
                <c:pt idx="3772">
                  <c:v>42505</c:v>
                </c:pt>
                <c:pt idx="3773">
                  <c:v>42506</c:v>
                </c:pt>
                <c:pt idx="3774">
                  <c:v>42507</c:v>
                </c:pt>
                <c:pt idx="3775">
                  <c:v>42508</c:v>
                </c:pt>
                <c:pt idx="3776">
                  <c:v>42509</c:v>
                </c:pt>
                <c:pt idx="3777">
                  <c:v>42510</c:v>
                </c:pt>
                <c:pt idx="3778">
                  <c:v>42511</c:v>
                </c:pt>
                <c:pt idx="3779">
                  <c:v>42512</c:v>
                </c:pt>
                <c:pt idx="3780">
                  <c:v>42513</c:v>
                </c:pt>
                <c:pt idx="3781">
                  <c:v>42514</c:v>
                </c:pt>
                <c:pt idx="3782">
                  <c:v>42515</c:v>
                </c:pt>
                <c:pt idx="3783">
                  <c:v>42516</c:v>
                </c:pt>
                <c:pt idx="3784">
                  <c:v>42517</c:v>
                </c:pt>
                <c:pt idx="3785">
                  <c:v>42518</c:v>
                </c:pt>
                <c:pt idx="3786">
                  <c:v>42519</c:v>
                </c:pt>
                <c:pt idx="3787">
                  <c:v>42520</c:v>
                </c:pt>
                <c:pt idx="3788">
                  <c:v>42521</c:v>
                </c:pt>
                <c:pt idx="3789">
                  <c:v>42522</c:v>
                </c:pt>
                <c:pt idx="3790">
                  <c:v>42523</c:v>
                </c:pt>
                <c:pt idx="3791">
                  <c:v>42524</c:v>
                </c:pt>
                <c:pt idx="3792">
                  <c:v>42525</c:v>
                </c:pt>
                <c:pt idx="3793">
                  <c:v>42526</c:v>
                </c:pt>
                <c:pt idx="3794">
                  <c:v>42527</c:v>
                </c:pt>
                <c:pt idx="3795">
                  <c:v>42528</c:v>
                </c:pt>
                <c:pt idx="3796">
                  <c:v>42529</c:v>
                </c:pt>
                <c:pt idx="3797">
                  <c:v>42530</c:v>
                </c:pt>
                <c:pt idx="3798">
                  <c:v>42531</c:v>
                </c:pt>
                <c:pt idx="3799">
                  <c:v>42532</c:v>
                </c:pt>
                <c:pt idx="3800">
                  <c:v>42533</c:v>
                </c:pt>
                <c:pt idx="3801">
                  <c:v>42534</c:v>
                </c:pt>
                <c:pt idx="3802">
                  <c:v>42535</c:v>
                </c:pt>
                <c:pt idx="3803">
                  <c:v>42536</c:v>
                </c:pt>
                <c:pt idx="3804">
                  <c:v>42537</c:v>
                </c:pt>
                <c:pt idx="3805">
                  <c:v>42538</c:v>
                </c:pt>
                <c:pt idx="3806">
                  <c:v>42539</c:v>
                </c:pt>
                <c:pt idx="3807">
                  <c:v>42540</c:v>
                </c:pt>
                <c:pt idx="3808">
                  <c:v>42541</c:v>
                </c:pt>
                <c:pt idx="3809">
                  <c:v>42542</c:v>
                </c:pt>
                <c:pt idx="3810">
                  <c:v>42543</c:v>
                </c:pt>
                <c:pt idx="3811">
                  <c:v>42544</c:v>
                </c:pt>
                <c:pt idx="3812">
                  <c:v>42545</c:v>
                </c:pt>
                <c:pt idx="3813">
                  <c:v>42546</c:v>
                </c:pt>
                <c:pt idx="3814">
                  <c:v>42547</c:v>
                </c:pt>
                <c:pt idx="3815">
                  <c:v>42548</c:v>
                </c:pt>
                <c:pt idx="3816">
                  <c:v>42549</c:v>
                </c:pt>
                <c:pt idx="3817">
                  <c:v>42550</c:v>
                </c:pt>
                <c:pt idx="3818">
                  <c:v>42551</c:v>
                </c:pt>
                <c:pt idx="3819">
                  <c:v>42552</c:v>
                </c:pt>
                <c:pt idx="3820">
                  <c:v>42553</c:v>
                </c:pt>
                <c:pt idx="3821">
                  <c:v>42554</c:v>
                </c:pt>
                <c:pt idx="3822">
                  <c:v>42555</c:v>
                </c:pt>
                <c:pt idx="3823">
                  <c:v>42556</c:v>
                </c:pt>
                <c:pt idx="3824">
                  <c:v>42557</c:v>
                </c:pt>
                <c:pt idx="3825">
                  <c:v>42558</c:v>
                </c:pt>
                <c:pt idx="3826">
                  <c:v>42559</c:v>
                </c:pt>
                <c:pt idx="3827">
                  <c:v>42560</c:v>
                </c:pt>
                <c:pt idx="3828">
                  <c:v>42561</c:v>
                </c:pt>
                <c:pt idx="3829">
                  <c:v>42562</c:v>
                </c:pt>
                <c:pt idx="3830">
                  <c:v>42563</c:v>
                </c:pt>
                <c:pt idx="3831">
                  <c:v>42564</c:v>
                </c:pt>
                <c:pt idx="3832">
                  <c:v>42565</c:v>
                </c:pt>
                <c:pt idx="3833">
                  <c:v>42566</c:v>
                </c:pt>
                <c:pt idx="3834">
                  <c:v>42567</c:v>
                </c:pt>
                <c:pt idx="3835">
                  <c:v>42568</c:v>
                </c:pt>
                <c:pt idx="3836">
                  <c:v>42569</c:v>
                </c:pt>
                <c:pt idx="3837">
                  <c:v>42570</c:v>
                </c:pt>
                <c:pt idx="3838">
                  <c:v>42571</c:v>
                </c:pt>
                <c:pt idx="3839">
                  <c:v>42572</c:v>
                </c:pt>
                <c:pt idx="3840">
                  <c:v>42573</c:v>
                </c:pt>
                <c:pt idx="3841">
                  <c:v>42574</c:v>
                </c:pt>
                <c:pt idx="3842">
                  <c:v>42575</c:v>
                </c:pt>
                <c:pt idx="3843">
                  <c:v>42576</c:v>
                </c:pt>
                <c:pt idx="3844">
                  <c:v>42577</c:v>
                </c:pt>
                <c:pt idx="3845">
                  <c:v>42578</c:v>
                </c:pt>
                <c:pt idx="3846">
                  <c:v>42579</c:v>
                </c:pt>
                <c:pt idx="3847">
                  <c:v>42580</c:v>
                </c:pt>
                <c:pt idx="3848">
                  <c:v>42581</c:v>
                </c:pt>
                <c:pt idx="3849">
                  <c:v>42582</c:v>
                </c:pt>
                <c:pt idx="3850">
                  <c:v>42583</c:v>
                </c:pt>
                <c:pt idx="3851">
                  <c:v>42584</c:v>
                </c:pt>
                <c:pt idx="3852">
                  <c:v>42585</c:v>
                </c:pt>
                <c:pt idx="3853">
                  <c:v>42586</c:v>
                </c:pt>
                <c:pt idx="3854">
                  <c:v>42587</c:v>
                </c:pt>
                <c:pt idx="3855">
                  <c:v>42588</c:v>
                </c:pt>
                <c:pt idx="3856">
                  <c:v>42589</c:v>
                </c:pt>
                <c:pt idx="3857">
                  <c:v>42590</c:v>
                </c:pt>
                <c:pt idx="3858">
                  <c:v>42591</c:v>
                </c:pt>
                <c:pt idx="3859">
                  <c:v>42592</c:v>
                </c:pt>
                <c:pt idx="3860">
                  <c:v>42593</c:v>
                </c:pt>
                <c:pt idx="3861">
                  <c:v>42594</c:v>
                </c:pt>
                <c:pt idx="3862">
                  <c:v>42595</c:v>
                </c:pt>
                <c:pt idx="3863">
                  <c:v>42596</c:v>
                </c:pt>
                <c:pt idx="3864">
                  <c:v>42597</c:v>
                </c:pt>
                <c:pt idx="3865">
                  <c:v>42598</c:v>
                </c:pt>
                <c:pt idx="3866">
                  <c:v>42599</c:v>
                </c:pt>
                <c:pt idx="3867">
                  <c:v>42600</c:v>
                </c:pt>
                <c:pt idx="3868">
                  <c:v>42601</c:v>
                </c:pt>
                <c:pt idx="3869">
                  <c:v>42602</c:v>
                </c:pt>
                <c:pt idx="3870">
                  <c:v>42603</c:v>
                </c:pt>
                <c:pt idx="3871">
                  <c:v>42604</c:v>
                </c:pt>
                <c:pt idx="3872">
                  <c:v>42605</c:v>
                </c:pt>
                <c:pt idx="3873">
                  <c:v>42606</c:v>
                </c:pt>
                <c:pt idx="3874">
                  <c:v>42607</c:v>
                </c:pt>
                <c:pt idx="3875">
                  <c:v>42608</c:v>
                </c:pt>
                <c:pt idx="3876">
                  <c:v>42609</c:v>
                </c:pt>
                <c:pt idx="3877">
                  <c:v>42610</c:v>
                </c:pt>
                <c:pt idx="3878">
                  <c:v>42611</c:v>
                </c:pt>
                <c:pt idx="3879">
                  <c:v>42612</c:v>
                </c:pt>
                <c:pt idx="3880">
                  <c:v>42613</c:v>
                </c:pt>
                <c:pt idx="3881">
                  <c:v>42614</c:v>
                </c:pt>
                <c:pt idx="3882">
                  <c:v>42615</c:v>
                </c:pt>
                <c:pt idx="3883">
                  <c:v>42616</c:v>
                </c:pt>
                <c:pt idx="3884">
                  <c:v>42617</c:v>
                </c:pt>
                <c:pt idx="3885">
                  <c:v>42618</c:v>
                </c:pt>
                <c:pt idx="3886">
                  <c:v>42619</c:v>
                </c:pt>
                <c:pt idx="3887">
                  <c:v>42620</c:v>
                </c:pt>
                <c:pt idx="3888">
                  <c:v>42621</c:v>
                </c:pt>
                <c:pt idx="3889">
                  <c:v>42622</c:v>
                </c:pt>
                <c:pt idx="3890">
                  <c:v>42623</c:v>
                </c:pt>
                <c:pt idx="3891">
                  <c:v>42624</c:v>
                </c:pt>
                <c:pt idx="3892">
                  <c:v>42625</c:v>
                </c:pt>
                <c:pt idx="3893">
                  <c:v>42626</c:v>
                </c:pt>
                <c:pt idx="3894">
                  <c:v>42627</c:v>
                </c:pt>
                <c:pt idx="3895">
                  <c:v>42628</c:v>
                </c:pt>
                <c:pt idx="3896">
                  <c:v>42629</c:v>
                </c:pt>
                <c:pt idx="3897">
                  <c:v>42630</c:v>
                </c:pt>
                <c:pt idx="3898">
                  <c:v>42631</c:v>
                </c:pt>
                <c:pt idx="3899">
                  <c:v>42632</c:v>
                </c:pt>
                <c:pt idx="3900">
                  <c:v>42633</c:v>
                </c:pt>
                <c:pt idx="3901">
                  <c:v>42634</c:v>
                </c:pt>
                <c:pt idx="3902">
                  <c:v>42635</c:v>
                </c:pt>
                <c:pt idx="3903">
                  <c:v>42636</c:v>
                </c:pt>
                <c:pt idx="3904">
                  <c:v>42637</c:v>
                </c:pt>
                <c:pt idx="3905">
                  <c:v>42638</c:v>
                </c:pt>
                <c:pt idx="3906">
                  <c:v>42639</c:v>
                </c:pt>
                <c:pt idx="3907">
                  <c:v>42640</c:v>
                </c:pt>
                <c:pt idx="3908">
                  <c:v>42641</c:v>
                </c:pt>
                <c:pt idx="3909">
                  <c:v>42642</c:v>
                </c:pt>
                <c:pt idx="3910">
                  <c:v>42643</c:v>
                </c:pt>
                <c:pt idx="3911">
                  <c:v>42644</c:v>
                </c:pt>
                <c:pt idx="3912">
                  <c:v>42645</c:v>
                </c:pt>
                <c:pt idx="3913">
                  <c:v>42646</c:v>
                </c:pt>
                <c:pt idx="3914">
                  <c:v>42647</c:v>
                </c:pt>
                <c:pt idx="3915">
                  <c:v>42648</c:v>
                </c:pt>
                <c:pt idx="3916">
                  <c:v>42649</c:v>
                </c:pt>
                <c:pt idx="3917">
                  <c:v>42650</c:v>
                </c:pt>
                <c:pt idx="3918">
                  <c:v>42651</c:v>
                </c:pt>
                <c:pt idx="3919">
                  <c:v>42652</c:v>
                </c:pt>
                <c:pt idx="3920">
                  <c:v>42653</c:v>
                </c:pt>
                <c:pt idx="3921">
                  <c:v>42654</c:v>
                </c:pt>
                <c:pt idx="3922">
                  <c:v>42655</c:v>
                </c:pt>
                <c:pt idx="3923">
                  <c:v>42656</c:v>
                </c:pt>
                <c:pt idx="3924">
                  <c:v>42657</c:v>
                </c:pt>
                <c:pt idx="3925">
                  <c:v>42658</c:v>
                </c:pt>
                <c:pt idx="3926">
                  <c:v>42659</c:v>
                </c:pt>
                <c:pt idx="3927">
                  <c:v>42660</c:v>
                </c:pt>
                <c:pt idx="3928">
                  <c:v>42661</c:v>
                </c:pt>
                <c:pt idx="3929">
                  <c:v>42662</c:v>
                </c:pt>
                <c:pt idx="3930">
                  <c:v>42663</c:v>
                </c:pt>
                <c:pt idx="3931">
                  <c:v>42664</c:v>
                </c:pt>
                <c:pt idx="3932">
                  <c:v>42665</c:v>
                </c:pt>
                <c:pt idx="3933">
                  <c:v>42666</c:v>
                </c:pt>
                <c:pt idx="3934">
                  <c:v>42667</c:v>
                </c:pt>
                <c:pt idx="3935">
                  <c:v>42668</c:v>
                </c:pt>
                <c:pt idx="3936">
                  <c:v>42669</c:v>
                </c:pt>
                <c:pt idx="3937">
                  <c:v>42670</c:v>
                </c:pt>
                <c:pt idx="3938">
                  <c:v>42671</c:v>
                </c:pt>
                <c:pt idx="3939">
                  <c:v>42672</c:v>
                </c:pt>
                <c:pt idx="3940">
                  <c:v>42673</c:v>
                </c:pt>
                <c:pt idx="3941">
                  <c:v>42674</c:v>
                </c:pt>
                <c:pt idx="3942">
                  <c:v>42675</c:v>
                </c:pt>
                <c:pt idx="3943">
                  <c:v>42676</c:v>
                </c:pt>
                <c:pt idx="3944">
                  <c:v>42677</c:v>
                </c:pt>
                <c:pt idx="3945">
                  <c:v>42678</c:v>
                </c:pt>
                <c:pt idx="3946">
                  <c:v>42679</c:v>
                </c:pt>
                <c:pt idx="3947">
                  <c:v>42680</c:v>
                </c:pt>
                <c:pt idx="3948">
                  <c:v>42681</c:v>
                </c:pt>
                <c:pt idx="3949">
                  <c:v>42682</c:v>
                </c:pt>
                <c:pt idx="3950">
                  <c:v>42683</c:v>
                </c:pt>
                <c:pt idx="3951">
                  <c:v>42684</c:v>
                </c:pt>
                <c:pt idx="3952">
                  <c:v>42685</c:v>
                </c:pt>
                <c:pt idx="3953">
                  <c:v>42686</c:v>
                </c:pt>
                <c:pt idx="3954">
                  <c:v>42687</c:v>
                </c:pt>
                <c:pt idx="3955">
                  <c:v>42688</c:v>
                </c:pt>
                <c:pt idx="3956">
                  <c:v>42689</c:v>
                </c:pt>
                <c:pt idx="3957">
                  <c:v>42690</c:v>
                </c:pt>
                <c:pt idx="3958">
                  <c:v>42691</c:v>
                </c:pt>
                <c:pt idx="3959">
                  <c:v>42692</c:v>
                </c:pt>
                <c:pt idx="3960">
                  <c:v>42693</c:v>
                </c:pt>
                <c:pt idx="3961">
                  <c:v>42694</c:v>
                </c:pt>
                <c:pt idx="3962">
                  <c:v>42695</c:v>
                </c:pt>
                <c:pt idx="3963">
                  <c:v>42696</c:v>
                </c:pt>
                <c:pt idx="3964">
                  <c:v>42697</c:v>
                </c:pt>
                <c:pt idx="3965">
                  <c:v>42698</c:v>
                </c:pt>
                <c:pt idx="3966">
                  <c:v>42699</c:v>
                </c:pt>
                <c:pt idx="3967">
                  <c:v>42700</c:v>
                </c:pt>
                <c:pt idx="3968">
                  <c:v>42701</c:v>
                </c:pt>
                <c:pt idx="3969">
                  <c:v>42702</c:v>
                </c:pt>
                <c:pt idx="3970">
                  <c:v>42703</c:v>
                </c:pt>
                <c:pt idx="3971">
                  <c:v>42704</c:v>
                </c:pt>
                <c:pt idx="3972">
                  <c:v>42705</c:v>
                </c:pt>
                <c:pt idx="3973">
                  <c:v>42706</c:v>
                </c:pt>
                <c:pt idx="3974">
                  <c:v>42707</c:v>
                </c:pt>
                <c:pt idx="3975">
                  <c:v>42708</c:v>
                </c:pt>
                <c:pt idx="3976">
                  <c:v>42709</c:v>
                </c:pt>
                <c:pt idx="3977">
                  <c:v>42710</c:v>
                </c:pt>
                <c:pt idx="3978">
                  <c:v>42711</c:v>
                </c:pt>
                <c:pt idx="3979">
                  <c:v>42712</c:v>
                </c:pt>
                <c:pt idx="3980">
                  <c:v>42713</c:v>
                </c:pt>
                <c:pt idx="3981">
                  <c:v>42714</c:v>
                </c:pt>
                <c:pt idx="3982">
                  <c:v>42715</c:v>
                </c:pt>
                <c:pt idx="3983">
                  <c:v>42716</c:v>
                </c:pt>
                <c:pt idx="3984">
                  <c:v>42717</c:v>
                </c:pt>
                <c:pt idx="3985">
                  <c:v>42718</c:v>
                </c:pt>
                <c:pt idx="3986">
                  <c:v>42719</c:v>
                </c:pt>
                <c:pt idx="3987">
                  <c:v>42720</c:v>
                </c:pt>
                <c:pt idx="3988">
                  <c:v>42721</c:v>
                </c:pt>
                <c:pt idx="3989">
                  <c:v>42722</c:v>
                </c:pt>
                <c:pt idx="3990">
                  <c:v>42723</c:v>
                </c:pt>
                <c:pt idx="3991">
                  <c:v>42724</c:v>
                </c:pt>
                <c:pt idx="3992">
                  <c:v>42725</c:v>
                </c:pt>
                <c:pt idx="3993">
                  <c:v>42726</c:v>
                </c:pt>
                <c:pt idx="3994">
                  <c:v>42727</c:v>
                </c:pt>
                <c:pt idx="3995">
                  <c:v>42728</c:v>
                </c:pt>
                <c:pt idx="3996">
                  <c:v>42729</c:v>
                </c:pt>
                <c:pt idx="3997">
                  <c:v>42730</c:v>
                </c:pt>
                <c:pt idx="3998">
                  <c:v>42731</c:v>
                </c:pt>
                <c:pt idx="3999">
                  <c:v>42732</c:v>
                </c:pt>
                <c:pt idx="4000">
                  <c:v>42733</c:v>
                </c:pt>
                <c:pt idx="4001">
                  <c:v>42734</c:v>
                </c:pt>
                <c:pt idx="4002">
                  <c:v>42735</c:v>
                </c:pt>
                <c:pt idx="4003">
                  <c:v>42736</c:v>
                </c:pt>
                <c:pt idx="4004">
                  <c:v>42737</c:v>
                </c:pt>
                <c:pt idx="4005">
                  <c:v>42738</c:v>
                </c:pt>
                <c:pt idx="4006">
                  <c:v>42739</c:v>
                </c:pt>
                <c:pt idx="4007">
                  <c:v>42740</c:v>
                </c:pt>
                <c:pt idx="4008">
                  <c:v>42741</c:v>
                </c:pt>
                <c:pt idx="4009">
                  <c:v>42742</c:v>
                </c:pt>
                <c:pt idx="4010">
                  <c:v>42743</c:v>
                </c:pt>
                <c:pt idx="4011">
                  <c:v>42744</c:v>
                </c:pt>
                <c:pt idx="4012">
                  <c:v>42745</c:v>
                </c:pt>
                <c:pt idx="4013">
                  <c:v>42746</c:v>
                </c:pt>
                <c:pt idx="4014">
                  <c:v>42747</c:v>
                </c:pt>
                <c:pt idx="4015">
                  <c:v>42748</c:v>
                </c:pt>
                <c:pt idx="4016">
                  <c:v>42749</c:v>
                </c:pt>
                <c:pt idx="4017">
                  <c:v>42750</c:v>
                </c:pt>
                <c:pt idx="4018">
                  <c:v>42751</c:v>
                </c:pt>
                <c:pt idx="4019">
                  <c:v>42752</c:v>
                </c:pt>
                <c:pt idx="4020">
                  <c:v>42753</c:v>
                </c:pt>
                <c:pt idx="4021">
                  <c:v>42754</c:v>
                </c:pt>
                <c:pt idx="4022">
                  <c:v>42755</c:v>
                </c:pt>
                <c:pt idx="4023">
                  <c:v>42756</c:v>
                </c:pt>
                <c:pt idx="4024">
                  <c:v>42757</c:v>
                </c:pt>
                <c:pt idx="4025">
                  <c:v>42758</c:v>
                </c:pt>
                <c:pt idx="4026">
                  <c:v>42759</c:v>
                </c:pt>
                <c:pt idx="4027">
                  <c:v>42760</c:v>
                </c:pt>
                <c:pt idx="4028">
                  <c:v>42761</c:v>
                </c:pt>
                <c:pt idx="4029">
                  <c:v>42762</c:v>
                </c:pt>
                <c:pt idx="4030">
                  <c:v>42763</c:v>
                </c:pt>
                <c:pt idx="4031">
                  <c:v>42764</c:v>
                </c:pt>
                <c:pt idx="4032">
                  <c:v>42765</c:v>
                </c:pt>
                <c:pt idx="4033">
                  <c:v>42766</c:v>
                </c:pt>
                <c:pt idx="4034">
                  <c:v>42767</c:v>
                </c:pt>
                <c:pt idx="4035">
                  <c:v>42768</c:v>
                </c:pt>
                <c:pt idx="4036">
                  <c:v>42769</c:v>
                </c:pt>
                <c:pt idx="4037">
                  <c:v>42770</c:v>
                </c:pt>
                <c:pt idx="4038">
                  <c:v>42771</c:v>
                </c:pt>
                <c:pt idx="4039">
                  <c:v>42772</c:v>
                </c:pt>
                <c:pt idx="4040">
                  <c:v>42773</c:v>
                </c:pt>
                <c:pt idx="4041">
                  <c:v>42774</c:v>
                </c:pt>
                <c:pt idx="4042">
                  <c:v>42775</c:v>
                </c:pt>
                <c:pt idx="4043">
                  <c:v>42776</c:v>
                </c:pt>
                <c:pt idx="4044">
                  <c:v>42777</c:v>
                </c:pt>
                <c:pt idx="4045">
                  <c:v>42778</c:v>
                </c:pt>
                <c:pt idx="4046">
                  <c:v>42779</c:v>
                </c:pt>
                <c:pt idx="4047">
                  <c:v>42780</c:v>
                </c:pt>
                <c:pt idx="4048">
                  <c:v>42781</c:v>
                </c:pt>
                <c:pt idx="4049">
                  <c:v>42782</c:v>
                </c:pt>
                <c:pt idx="4050">
                  <c:v>42783</c:v>
                </c:pt>
                <c:pt idx="4051">
                  <c:v>42784</c:v>
                </c:pt>
                <c:pt idx="4052">
                  <c:v>42785</c:v>
                </c:pt>
                <c:pt idx="4053">
                  <c:v>42786</c:v>
                </c:pt>
                <c:pt idx="4054">
                  <c:v>42787</c:v>
                </c:pt>
                <c:pt idx="4055">
                  <c:v>42788</c:v>
                </c:pt>
                <c:pt idx="4056">
                  <c:v>42789</c:v>
                </c:pt>
                <c:pt idx="4057">
                  <c:v>42790</c:v>
                </c:pt>
                <c:pt idx="4058">
                  <c:v>42791</c:v>
                </c:pt>
                <c:pt idx="4059">
                  <c:v>42792</c:v>
                </c:pt>
                <c:pt idx="4060">
                  <c:v>42793</c:v>
                </c:pt>
                <c:pt idx="4061">
                  <c:v>42794</c:v>
                </c:pt>
                <c:pt idx="4062">
                  <c:v>42795</c:v>
                </c:pt>
                <c:pt idx="4063">
                  <c:v>42796</c:v>
                </c:pt>
                <c:pt idx="4064">
                  <c:v>42797</c:v>
                </c:pt>
                <c:pt idx="4065">
                  <c:v>42798</c:v>
                </c:pt>
                <c:pt idx="4066">
                  <c:v>42799</c:v>
                </c:pt>
                <c:pt idx="4067">
                  <c:v>42800</c:v>
                </c:pt>
                <c:pt idx="4068">
                  <c:v>42801</c:v>
                </c:pt>
                <c:pt idx="4069">
                  <c:v>42802</c:v>
                </c:pt>
                <c:pt idx="4070">
                  <c:v>42803</c:v>
                </c:pt>
                <c:pt idx="4071">
                  <c:v>42804</c:v>
                </c:pt>
                <c:pt idx="4072">
                  <c:v>42805</c:v>
                </c:pt>
                <c:pt idx="4073">
                  <c:v>42806</c:v>
                </c:pt>
                <c:pt idx="4074">
                  <c:v>42807</c:v>
                </c:pt>
                <c:pt idx="4075">
                  <c:v>42808</c:v>
                </c:pt>
                <c:pt idx="4076">
                  <c:v>42809</c:v>
                </c:pt>
                <c:pt idx="4077">
                  <c:v>42810</c:v>
                </c:pt>
                <c:pt idx="4078">
                  <c:v>42811</c:v>
                </c:pt>
                <c:pt idx="4079">
                  <c:v>42812</c:v>
                </c:pt>
                <c:pt idx="4080">
                  <c:v>42813</c:v>
                </c:pt>
                <c:pt idx="4081">
                  <c:v>42814</c:v>
                </c:pt>
                <c:pt idx="4082">
                  <c:v>42815</c:v>
                </c:pt>
                <c:pt idx="4083">
                  <c:v>42816</c:v>
                </c:pt>
                <c:pt idx="4084">
                  <c:v>42817</c:v>
                </c:pt>
                <c:pt idx="4085">
                  <c:v>42818</c:v>
                </c:pt>
                <c:pt idx="4086">
                  <c:v>42819</c:v>
                </c:pt>
                <c:pt idx="4087">
                  <c:v>42820</c:v>
                </c:pt>
                <c:pt idx="4088">
                  <c:v>42821</c:v>
                </c:pt>
                <c:pt idx="4089">
                  <c:v>42822</c:v>
                </c:pt>
                <c:pt idx="4090">
                  <c:v>42823</c:v>
                </c:pt>
                <c:pt idx="4091">
                  <c:v>42824</c:v>
                </c:pt>
                <c:pt idx="4092">
                  <c:v>42825</c:v>
                </c:pt>
                <c:pt idx="4093">
                  <c:v>42826</c:v>
                </c:pt>
                <c:pt idx="4094">
                  <c:v>42827</c:v>
                </c:pt>
                <c:pt idx="4095">
                  <c:v>42828</c:v>
                </c:pt>
                <c:pt idx="4096">
                  <c:v>42829</c:v>
                </c:pt>
                <c:pt idx="4097">
                  <c:v>42830</c:v>
                </c:pt>
                <c:pt idx="4098">
                  <c:v>42831</c:v>
                </c:pt>
                <c:pt idx="4099">
                  <c:v>42832</c:v>
                </c:pt>
                <c:pt idx="4100">
                  <c:v>42833</c:v>
                </c:pt>
                <c:pt idx="4101">
                  <c:v>42834</c:v>
                </c:pt>
                <c:pt idx="4102">
                  <c:v>42835</c:v>
                </c:pt>
                <c:pt idx="4103">
                  <c:v>42836</c:v>
                </c:pt>
                <c:pt idx="4104">
                  <c:v>42837</c:v>
                </c:pt>
                <c:pt idx="4105">
                  <c:v>42838</c:v>
                </c:pt>
                <c:pt idx="4106">
                  <c:v>42839</c:v>
                </c:pt>
                <c:pt idx="4107">
                  <c:v>42840</c:v>
                </c:pt>
                <c:pt idx="4108">
                  <c:v>42841</c:v>
                </c:pt>
                <c:pt idx="4109">
                  <c:v>42842</c:v>
                </c:pt>
                <c:pt idx="4110">
                  <c:v>42843</c:v>
                </c:pt>
                <c:pt idx="4111">
                  <c:v>42844</c:v>
                </c:pt>
                <c:pt idx="4112">
                  <c:v>42845</c:v>
                </c:pt>
                <c:pt idx="4113">
                  <c:v>42846</c:v>
                </c:pt>
                <c:pt idx="4114">
                  <c:v>42847</c:v>
                </c:pt>
                <c:pt idx="4115">
                  <c:v>42848</c:v>
                </c:pt>
                <c:pt idx="4116">
                  <c:v>42849</c:v>
                </c:pt>
                <c:pt idx="4117">
                  <c:v>42850</c:v>
                </c:pt>
                <c:pt idx="4118">
                  <c:v>42851</c:v>
                </c:pt>
                <c:pt idx="4119">
                  <c:v>42852</c:v>
                </c:pt>
                <c:pt idx="4120">
                  <c:v>42853</c:v>
                </c:pt>
                <c:pt idx="4121">
                  <c:v>42854</c:v>
                </c:pt>
                <c:pt idx="4122">
                  <c:v>42855</c:v>
                </c:pt>
                <c:pt idx="4123">
                  <c:v>42856</c:v>
                </c:pt>
                <c:pt idx="4124">
                  <c:v>42857</c:v>
                </c:pt>
                <c:pt idx="4125">
                  <c:v>42858</c:v>
                </c:pt>
                <c:pt idx="4126">
                  <c:v>42859</c:v>
                </c:pt>
                <c:pt idx="4127">
                  <c:v>42860</c:v>
                </c:pt>
                <c:pt idx="4128">
                  <c:v>42861</c:v>
                </c:pt>
                <c:pt idx="4129">
                  <c:v>42862</c:v>
                </c:pt>
                <c:pt idx="4130">
                  <c:v>42863</c:v>
                </c:pt>
                <c:pt idx="4131">
                  <c:v>42864</c:v>
                </c:pt>
                <c:pt idx="4132">
                  <c:v>42865</c:v>
                </c:pt>
                <c:pt idx="4133">
                  <c:v>42866</c:v>
                </c:pt>
                <c:pt idx="4134">
                  <c:v>42867</c:v>
                </c:pt>
                <c:pt idx="4135">
                  <c:v>42868</c:v>
                </c:pt>
                <c:pt idx="4136">
                  <c:v>42869</c:v>
                </c:pt>
                <c:pt idx="4137">
                  <c:v>42870</c:v>
                </c:pt>
                <c:pt idx="4138">
                  <c:v>42871</c:v>
                </c:pt>
                <c:pt idx="4139">
                  <c:v>42872</c:v>
                </c:pt>
                <c:pt idx="4140">
                  <c:v>42873</c:v>
                </c:pt>
                <c:pt idx="4141">
                  <c:v>42874</c:v>
                </c:pt>
                <c:pt idx="4142">
                  <c:v>42875</c:v>
                </c:pt>
                <c:pt idx="4143">
                  <c:v>42876</c:v>
                </c:pt>
                <c:pt idx="4144">
                  <c:v>42877</c:v>
                </c:pt>
                <c:pt idx="4145">
                  <c:v>42878</c:v>
                </c:pt>
                <c:pt idx="4146">
                  <c:v>42879</c:v>
                </c:pt>
                <c:pt idx="4147">
                  <c:v>42880</c:v>
                </c:pt>
                <c:pt idx="4148">
                  <c:v>42881</c:v>
                </c:pt>
                <c:pt idx="4149">
                  <c:v>42882</c:v>
                </c:pt>
                <c:pt idx="4150">
                  <c:v>42883</c:v>
                </c:pt>
                <c:pt idx="4151">
                  <c:v>42884</c:v>
                </c:pt>
                <c:pt idx="4152">
                  <c:v>42885</c:v>
                </c:pt>
                <c:pt idx="4153">
                  <c:v>42886</c:v>
                </c:pt>
                <c:pt idx="4154">
                  <c:v>42887</c:v>
                </c:pt>
                <c:pt idx="4155">
                  <c:v>42888</c:v>
                </c:pt>
                <c:pt idx="4156">
                  <c:v>42889</c:v>
                </c:pt>
                <c:pt idx="4157">
                  <c:v>42890</c:v>
                </c:pt>
                <c:pt idx="4158">
                  <c:v>42891</c:v>
                </c:pt>
                <c:pt idx="4159">
                  <c:v>42892</c:v>
                </c:pt>
                <c:pt idx="4160">
                  <c:v>42893</c:v>
                </c:pt>
                <c:pt idx="4161">
                  <c:v>42894</c:v>
                </c:pt>
                <c:pt idx="4162">
                  <c:v>42895</c:v>
                </c:pt>
                <c:pt idx="4163">
                  <c:v>42896</c:v>
                </c:pt>
                <c:pt idx="4164">
                  <c:v>42897</c:v>
                </c:pt>
                <c:pt idx="4165">
                  <c:v>42898</c:v>
                </c:pt>
                <c:pt idx="4166">
                  <c:v>42899</c:v>
                </c:pt>
                <c:pt idx="4167">
                  <c:v>42900</c:v>
                </c:pt>
                <c:pt idx="4168">
                  <c:v>42901</c:v>
                </c:pt>
                <c:pt idx="4169">
                  <c:v>42902</c:v>
                </c:pt>
                <c:pt idx="4170">
                  <c:v>42903</c:v>
                </c:pt>
                <c:pt idx="4171">
                  <c:v>42904</c:v>
                </c:pt>
                <c:pt idx="4172">
                  <c:v>42905</c:v>
                </c:pt>
                <c:pt idx="4173">
                  <c:v>42906</c:v>
                </c:pt>
                <c:pt idx="4174">
                  <c:v>42907</c:v>
                </c:pt>
                <c:pt idx="4175">
                  <c:v>42908</c:v>
                </c:pt>
                <c:pt idx="4176">
                  <c:v>42909</c:v>
                </c:pt>
                <c:pt idx="4177">
                  <c:v>42910</c:v>
                </c:pt>
                <c:pt idx="4178">
                  <c:v>42911</c:v>
                </c:pt>
                <c:pt idx="4179">
                  <c:v>42912</c:v>
                </c:pt>
                <c:pt idx="4180">
                  <c:v>42913</c:v>
                </c:pt>
                <c:pt idx="4181">
                  <c:v>42914</c:v>
                </c:pt>
                <c:pt idx="4182">
                  <c:v>42915</c:v>
                </c:pt>
                <c:pt idx="4183">
                  <c:v>42916</c:v>
                </c:pt>
                <c:pt idx="4184">
                  <c:v>42917</c:v>
                </c:pt>
                <c:pt idx="4185">
                  <c:v>42918</c:v>
                </c:pt>
                <c:pt idx="4186">
                  <c:v>42919</c:v>
                </c:pt>
                <c:pt idx="4187">
                  <c:v>42920</c:v>
                </c:pt>
                <c:pt idx="4188">
                  <c:v>42921</c:v>
                </c:pt>
                <c:pt idx="4189">
                  <c:v>42922</c:v>
                </c:pt>
                <c:pt idx="4190">
                  <c:v>42923</c:v>
                </c:pt>
                <c:pt idx="4191">
                  <c:v>42924</c:v>
                </c:pt>
                <c:pt idx="4192">
                  <c:v>42925</c:v>
                </c:pt>
                <c:pt idx="4193">
                  <c:v>42926</c:v>
                </c:pt>
                <c:pt idx="4194">
                  <c:v>42927</c:v>
                </c:pt>
                <c:pt idx="4195">
                  <c:v>42928</c:v>
                </c:pt>
                <c:pt idx="4196">
                  <c:v>42929</c:v>
                </c:pt>
                <c:pt idx="4197">
                  <c:v>42930</c:v>
                </c:pt>
                <c:pt idx="4198">
                  <c:v>42931</c:v>
                </c:pt>
                <c:pt idx="4199">
                  <c:v>42932</c:v>
                </c:pt>
                <c:pt idx="4200">
                  <c:v>42933</c:v>
                </c:pt>
                <c:pt idx="4201">
                  <c:v>42934</c:v>
                </c:pt>
                <c:pt idx="4202">
                  <c:v>42935</c:v>
                </c:pt>
                <c:pt idx="4203">
                  <c:v>42936</c:v>
                </c:pt>
                <c:pt idx="4204">
                  <c:v>42937</c:v>
                </c:pt>
                <c:pt idx="4205">
                  <c:v>42938</c:v>
                </c:pt>
                <c:pt idx="4206">
                  <c:v>42939</c:v>
                </c:pt>
                <c:pt idx="4207">
                  <c:v>42940</c:v>
                </c:pt>
                <c:pt idx="4208">
                  <c:v>42941</c:v>
                </c:pt>
                <c:pt idx="4209">
                  <c:v>42942</c:v>
                </c:pt>
                <c:pt idx="4210">
                  <c:v>42943</c:v>
                </c:pt>
                <c:pt idx="4211">
                  <c:v>42944</c:v>
                </c:pt>
                <c:pt idx="4212">
                  <c:v>42945</c:v>
                </c:pt>
                <c:pt idx="4213">
                  <c:v>42946</c:v>
                </c:pt>
                <c:pt idx="4214">
                  <c:v>42947</c:v>
                </c:pt>
                <c:pt idx="4215">
                  <c:v>42948</c:v>
                </c:pt>
                <c:pt idx="4216">
                  <c:v>42949</c:v>
                </c:pt>
                <c:pt idx="4217">
                  <c:v>42950</c:v>
                </c:pt>
                <c:pt idx="4218">
                  <c:v>42951</c:v>
                </c:pt>
                <c:pt idx="4219">
                  <c:v>42952</c:v>
                </c:pt>
                <c:pt idx="4220">
                  <c:v>42953</c:v>
                </c:pt>
                <c:pt idx="4221">
                  <c:v>42954</c:v>
                </c:pt>
                <c:pt idx="4222">
                  <c:v>42955</c:v>
                </c:pt>
                <c:pt idx="4223">
                  <c:v>42956</c:v>
                </c:pt>
                <c:pt idx="4224">
                  <c:v>42957</c:v>
                </c:pt>
                <c:pt idx="4225">
                  <c:v>42958</c:v>
                </c:pt>
                <c:pt idx="4226">
                  <c:v>42959</c:v>
                </c:pt>
                <c:pt idx="4227">
                  <c:v>42960</c:v>
                </c:pt>
                <c:pt idx="4228">
                  <c:v>42961</c:v>
                </c:pt>
                <c:pt idx="4229">
                  <c:v>42962</c:v>
                </c:pt>
                <c:pt idx="4230">
                  <c:v>42963</c:v>
                </c:pt>
                <c:pt idx="4231">
                  <c:v>42964</c:v>
                </c:pt>
                <c:pt idx="4232">
                  <c:v>42965</c:v>
                </c:pt>
                <c:pt idx="4233">
                  <c:v>42966</c:v>
                </c:pt>
                <c:pt idx="4234">
                  <c:v>42967</c:v>
                </c:pt>
                <c:pt idx="4235">
                  <c:v>42968</c:v>
                </c:pt>
                <c:pt idx="4236">
                  <c:v>42969</c:v>
                </c:pt>
                <c:pt idx="4237">
                  <c:v>42970</c:v>
                </c:pt>
                <c:pt idx="4238">
                  <c:v>42971</c:v>
                </c:pt>
                <c:pt idx="4239">
                  <c:v>42972</c:v>
                </c:pt>
                <c:pt idx="4240">
                  <c:v>42973</c:v>
                </c:pt>
                <c:pt idx="4241">
                  <c:v>42974</c:v>
                </c:pt>
                <c:pt idx="4242">
                  <c:v>42975</c:v>
                </c:pt>
                <c:pt idx="4243">
                  <c:v>42976</c:v>
                </c:pt>
                <c:pt idx="4244">
                  <c:v>42977</c:v>
                </c:pt>
                <c:pt idx="4245">
                  <c:v>42978</c:v>
                </c:pt>
                <c:pt idx="4246">
                  <c:v>42979</c:v>
                </c:pt>
                <c:pt idx="4247">
                  <c:v>42980</c:v>
                </c:pt>
                <c:pt idx="4248">
                  <c:v>42981</c:v>
                </c:pt>
                <c:pt idx="4249">
                  <c:v>42982</c:v>
                </c:pt>
                <c:pt idx="4250">
                  <c:v>42983</c:v>
                </c:pt>
                <c:pt idx="4251">
                  <c:v>42984</c:v>
                </c:pt>
                <c:pt idx="4252">
                  <c:v>42985</c:v>
                </c:pt>
                <c:pt idx="4253">
                  <c:v>42986</c:v>
                </c:pt>
                <c:pt idx="4254">
                  <c:v>42987</c:v>
                </c:pt>
                <c:pt idx="4255">
                  <c:v>42988</c:v>
                </c:pt>
                <c:pt idx="4256">
                  <c:v>42989</c:v>
                </c:pt>
                <c:pt idx="4257">
                  <c:v>42990</c:v>
                </c:pt>
                <c:pt idx="4258">
                  <c:v>42991</c:v>
                </c:pt>
                <c:pt idx="4259">
                  <c:v>42992</c:v>
                </c:pt>
                <c:pt idx="4260">
                  <c:v>42993</c:v>
                </c:pt>
                <c:pt idx="4261">
                  <c:v>42994</c:v>
                </c:pt>
                <c:pt idx="4262">
                  <c:v>42995</c:v>
                </c:pt>
                <c:pt idx="4263">
                  <c:v>42996</c:v>
                </c:pt>
                <c:pt idx="4264">
                  <c:v>42997</c:v>
                </c:pt>
                <c:pt idx="4265">
                  <c:v>42998</c:v>
                </c:pt>
                <c:pt idx="4266">
                  <c:v>42999</c:v>
                </c:pt>
                <c:pt idx="4267">
                  <c:v>43000</c:v>
                </c:pt>
                <c:pt idx="4268">
                  <c:v>43001</c:v>
                </c:pt>
                <c:pt idx="4269">
                  <c:v>43002</c:v>
                </c:pt>
                <c:pt idx="4270">
                  <c:v>43003</c:v>
                </c:pt>
                <c:pt idx="4271">
                  <c:v>43004</c:v>
                </c:pt>
                <c:pt idx="4272">
                  <c:v>43005</c:v>
                </c:pt>
                <c:pt idx="4273">
                  <c:v>43006</c:v>
                </c:pt>
                <c:pt idx="4274">
                  <c:v>43007</c:v>
                </c:pt>
                <c:pt idx="4275">
                  <c:v>43008</c:v>
                </c:pt>
                <c:pt idx="4276">
                  <c:v>43009</c:v>
                </c:pt>
                <c:pt idx="4277">
                  <c:v>43010</c:v>
                </c:pt>
                <c:pt idx="4278">
                  <c:v>43011</c:v>
                </c:pt>
                <c:pt idx="4279">
                  <c:v>43012</c:v>
                </c:pt>
                <c:pt idx="4280">
                  <c:v>43013</c:v>
                </c:pt>
                <c:pt idx="4281">
                  <c:v>43014</c:v>
                </c:pt>
                <c:pt idx="4282">
                  <c:v>43015</c:v>
                </c:pt>
                <c:pt idx="4283">
                  <c:v>43016</c:v>
                </c:pt>
                <c:pt idx="4284">
                  <c:v>43017</c:v>
                </c:pt>
                <c:pt idx="4285">
                  <c:v>43018</c:v>
                </c:pt>
                <c:pt idx="4286">
                  <c:v>43019</c:v>
                </c:pt>
                <c:pt idx="4287">
                  <c:v>43020</c:v>
                </c:pt>
                <c:pt idx="4288">
                  <c:v>43021</c:v>
                </c:pt>
                <c:pt idx="4289">
                  <c:v>43022</c:v>
                </c:pt>
                <c:pt idx="4290">
                  <c:v>43023</c:v>
                </c:pt>
                <c:pt idx="4291">
                  <c:v>43024</c:v>
                </c:pt>
                <c:pt idx="4292">
                  <c:v>43025</c:v>
                </c:pt>
                <c:pt idx="4293">
                  <c:v>43026</c:v>
                </c:pt>
                <c:pt idx="4294">
                  <c:v>43027</c:v>
                </c:pt>
                <c:pt idx="4295">
                  <c:v>43028</c:v>
                </c:pt>
                <c:pt idx="4296">
                  <c:v>43029</c:v>
                </c:pt>
                <c:pt idx="4297">
                  <c:v>43030</c:v>
                </c:pt>
                <c:pt idx="4298">
                  <c:v>43031</c:v>
                </c:pt>
                <c:pt idx="4299">
                  <c:v>43032</c:v>
                </c:pt>
                <c:pt idx="4300">
                  <c:v>43033</c:v>
                </c:pt>
                <c:pt idx="4301">
                  <c:v>43034</c:v>
                </c:pt>
                <c:pt idx="4302">
                  <c:v>43035</c:v>
                </c:pt>
                <c:pt idx="4303">
                  <c:v>43036</c:v>
                </c:pt>
                <c:pt idx="4304">
                  <c:v>43037</c:v>
                </c:pt>
                <c:pt idx="4305">
                  <c:v>43038</c:v>
                </c:pt>
                <c:pt idx="4306">
                  <c:v>43039</c:v>
                </c:pt>
                <c:pt idx="4307">
                  <c:v>43040</c:v>
                </c:pt>
                <c:pt idx="4308">
                  <c:v>43041</c:v>
                </c:pt>
                <c:pt idx="4309">
                  <c:v>43042</c:v>
                </c:pt>
                <c:pt idx="4310">
                  <c:v>43043</c:v>
                </c:pt>
                <c:pt idx="4311">
                  <c:v>43044</c:v>
                </c:pt>
                <c:pt idx="4312">
                  <c:v>43045</c:v>
                </c:pt>
                <c:pt idx="4313">
                  <c:v>43046</c:v>
                </c:pt>
                <c:pt idx="4314">
                  <c:v>43047</c:v>
                </c:pt>
                <c:pt idx="4315">
                  <c:v>43048</c:v>
                </c:pt>
                <c:pt idx="4316">
                  <c:v>43049</c:v>
                </c:pt>
                <c:pt idx="4317">
                  <c:v>43050</c:v>
                </c:pt>
                <c:pt idx="4318">
                  <c:v>43051</c:v>
                </c:pt>
                <c:pt idx="4319">
                  <c:v>43052</c:v>
                </c:pt>
                <c:pt idx="4320">
                  <c:v>43053</c:v>
                </c:pt>
                <c:pt idx="4321">
                  <c:v>43054</c:v>
                </c:pt>
                <c:pt idx="4322">
                  <c:v>43055</c:v>
                </c:pt>
                <c:pt idx="4323">
                  <c:v>43056</c:v>
                </c:pt>
                <c:pt idx="4324">
                  <c:v>43057</c:v>
                </c:pt>
                <c:pt idx="4325">
                  <c:v>43058</c:v>
                </c:pt>
                <c:pt idx="4326">
                  <c:v>43059</c:v>
                </c:pt>
                <c:pt idx="4327">
                  <c:v>43060</c:v>
                </c:pt>
                <c:pt idx="4328">
                  <c:v>43061</c:v>
                </c:pt>
                <c:pt idx="4329">
                  <c:v>43062</c:v>
                </c:pt>
                <c:pt idx="4330">
                  <c:v>43063</c:v>
                </c:pt>
                <c:pt idx="4331">
                  <c:v>43064</c:v>
                </c:pt>
                <c:pt idx="4332">
                  <c:v>43065</c:v>
                </c:pt>
                <c:pt idx="4333">
                  <c:v>43066</c:v>
                </c:pt>
                <c:pt idx="4334">
                  <c:v>43067</c:v>
                </c:pt>
                <c:pt idx="4335">
                  <c:v>43068</c:v>
                </c:pt>
                <c:pt idx="4336">
                  <c:v>43069</c:v>
                </c:pt>
                <c:pt idx="4337">
                  <c:v>43070</c:v>
                </c:pt>
                <c:pt idx="4338">
                  <c:v>43071</c:v>
                </c:pt>
                <c:pt idx="4339">
                  <c:v>43072</c:v>
                </c:pt>
                <c:pt idx="4340">
                  <c:v>43073</c:v>
                </c:pt>
                <c:pt idx="4341">
                  <c:v>43074</c:v>
                </c:pt>
                <c:pt idx="4342">
                  <c:v>43075</c:v>
                </c:pt>
                <c:pt idx="4343">
                  <c:v>43076</c:v>
                </c:pt>
                <c:pt idx="4344">
                  <c:v>43077</c:v>
                </c:pt>
                <c:pt idx="4345">
                  <c:v>43078</c:v>
                </c:pt>
                <c:pt idx="4346">
                  <c:v>43079</c:v>
                </c:pt>
                <c:pt idx="4347">
                  <c:v>43080</c:v>
                </c:pt>
                <c:pt idx="4348">
                  <c:v>43081</c:v>
                </c:pt>
                <c:pt idx="4349">
                  <c:v>43082</c:v>
                </c:pt>
                <c:pt idx="4350">
                  <c:v>43083</c:v>
                </c:pt>
                <c:pt idx="4351">
                  <c:v>43084</c:v>
                </c:pt>
                <c:pt idx="4352">
                  <c:v>43085</c:v>
                </c:pt>
                <c:pt idx="4353">
                  <c:v>43086</c:v>
                </c:pt>
                <c:pt idx="4354">
                  <c:v>43087</c:v>
                </c:pt>
                <c:pt idx="4355">
                  <c:v>43088</c:v>
                </c:pt>
                <c:pt idx="4356">
                  <c:v>43089</c:v>
                </c:pt>
                <c:pt idx="4357">
                  <c:v>43090</c:v>
                </c:pt>
                <c:pt idx="4358">
                  <c:v>43091</c:v>
                </c:pt>
                <c:pt idx="4359">
                  <c:v>43092</c:v>
                </c:pt>
                <c:pt idx="4360">
                  <c:v>43093</c:v>
                </c:pt>
                <c:pt idx="4361">
                  <c:v>43094</c:v>
                </c:pt>
                <c:pt idx="4362">
                  <c:v>43095</c:v>
                </c:pt>
                <c:pt idx="4363">
                  <c:v>43096</c:v>
                </c:pt>
                <c:pt idx="4364">
                  <c:v>43097</c:v>
                </c:pt>
                <c:pt idx="4365">
                  <c:v>43098</c:v>
                </c:pt>
                <c:pt idx="4366">
                  <c:v>43099</c:v>
                </c:pt>
                <c:pt idx="4367">
                  <c:v>43100</c:v>
                </c:pt>
                <c:pt idx="4368">
                  <c:v>43101</c:v>
                </c:pt>
                <c:pt idx="4369">
                  <c:v>43102</c:v>
                </c:pt>
                <c:pt idx="4370">
                  <c:v>43103</c:v>
                </c:pt>
                <c:pt idx="4371">
                  <c:v>43104</c:v>
                </c:pt>
                <c:pt idx="4372">
                  <c:v>43105</c:v>
                </c:pt>
                <c:pt idx="4373">
                  <c:v>43106</c:v>
                </c:pt>
                <c:pt idx="4374">
                  <c:v>43107</c:v>
                </c:pt>
                <c:pt idx="4375">
                  <c:v>43108</c:v>
                </c:pt>
                <c:pt idx="4376">
                  <c:v>43109</c:v>
                </c:pt>
                <c:pt idx="4377">
                  <c:v>43110</c:v>
                </c:pt>
                <c:pt idx="4378">
                  <c:v>43111</c:v>
                </c:pt>
                <c:pt idx="4379">
                  <c:v>43112</c:v>
                </c:pt>
                <c:pt idx="4380">
                  <c:v>43113</c:v>
                </c:pt>
                <c:pt idx="4381">
                  <c:v>43114</c:v>
                </c:pt>
                <c:pt idx="4382">
                  <c:v>43115</c:v>
                </c:pt>
                <c:pt idx="4383">
                  <c:v>43116</c:v>
                </c:pt>
                <c:pt idx="4384">
                  <c:v>43117</c:v>
                </c:pt>
                <c:pt idx="4385">
                  <c:v>43118</c:v>
                </c:pt>
                <c:pt idx="4386">
                  <c:v>43119</c:v>
                </c:pt>
                <c:pt idx="4387">
                  <c:v>43120</c:v>
                </c:pt>
                <c:pt idx="4388">
                  <c:v>43121</c:v>
                </c:pt>
                <c:pt idx="4389">
                  <c:v>43122</c:v>
                </c:pt>
                <c:pt idx="4390">
                  <c:v>43123</c:v>
                </c:pt>
                <c:pt idx="4391">
                  <c:v>43124</c:v>
                </c:pt>
                <c:pt idx="4392">
                  <c:v>43125</c:v>
                </c:pt>
                <c:pt idx="4393">
                  <c:v>43126</c:v>
                </c:pt>
                <c:pt idx="4394">
                  <c:v>43127</c:v>
                </c:pt>
                <c:pt idx="4395">
                  <c:v>43128</c:v>
                </c:pt>
                <c:pt idx="4396">
                  <c:v>43129</c:v>
                </c:pt>
                <c:pt idx="4397">
                  <c:v>43130</c:v>
                </c:pt>
                <c:pt idx="4398">
                  <c:v>43131</c:v>
                </c:pt>
                <c:pt idx="4399">
                  <c:v>43132</c:v>
                </c:pt>
                <c:pt idx="4400">
                  <c:v>43133</c:v>
                </c:pt>
                <c:pt idx="4401">
                  <c:v>43134</c:v>
                </c:pt>
                <c:pt idx="4402">
                  <c:v>43135</c:v>
                </c:pt>
                <c:pt idx="4403">
                  <c:v>43136</c:v>
                </c:pt>
                <c:pt idx="4404">
                  <c:v>43137</c:v>
                </c:pt>
                <c:pt idx="4405">
                  <c:v>43138</c:v>
                </c:pt>
                <c:pt idx="4406">
                  <c:v>43139</c:v>
                </c:pt>
                <c:pt idx="4407">
                  <c:v>43140</c:v>
                </c:pt>
                <c:pt idx="4408">
                  <c:v>43141</c:v>
                </c:pt>
                <c:pt idx="4409">
                  <c:v>43142</c:v>
                </c:pt>
                <c:pt idx="4410">
                  <c:v>43143</c:v>
                </c:pt>
                <c:pt idx="4411">
                  <c:v>43144</c:v>
                </c:pt>
                <c:pt idx="4412">
                  <c:v>43145</c:v>
                </c:pt>
                <c:pt idx="4413">
                  <c:v>43146</c:v>
                </c:pt>
                <c:pt idx="4414">
                  <c:v>43147</c:v>
                </c:pt>
                <c:pt idx="4415">
                  <c:v>43148</c:v>
                </c:pt>
                <c:pt idx="4416">
                  <c:v>43149</c:v>
                </c:pt>
                <c:pt idx="4417">
                  <c:v>43150</c:v>
                </c:pt>
                <c:pt idx="4418">
                  <c:v>43151</c:v>
                </c:pt>
                <c:pt idx="4419">
                  <c:v>43152</c:v>
                </c:pt>
                <c:pt idx="4420">
                  <c:v>43153</c:v>
                </c:pt>
                <c:pt idx="4421">
                  <c:v>43154</c:v>
                </c:pt>
                <c:pt idx="4422">
                  <c:v>43155</c:v>
                </c:pt>
                <c:pt idx="4423">
                  <c:v>43156</c:v>
                </c:pt>
                <c:pt idx="4424">
                  <c:v>43157</c:v>
                </c:pt>
                <c:pt idx="4425">
                  <c:v>43158</c:v>
                </c:pt>
                <c:pt idx="4426">
                  <c:v>43159</c:v>
                </c:pt>
                <c:pt idx="4427">
                  <c:v>43160</c:v>
                </c:pt>
                <c:pt idx="4428">
                  <c:v>43161</c:v>
                </c:pt>
                <c:pt idx="4429">
                  <c:v>43162</c:v>
                </c:pt>
                <c:pt idx="4430">
                  <c:v>43163</c:v>
                </c:pt>
                <c:pt idx="4431">
                  <c:v>43164</c:v>
                </c:pt>
                <c:pt idx="4432">
                  <c:v>43165</c:v>
                </c:pt>
                <c:pt idx="4433">
                  <c:v>43166</c:v>
                </c:pt>
                <c:pt idx="4434">
                  <c:v>43167</c:v>
                </c:pt>
                <c:pt idx="4435">
                  <c:v>43168</c:v>
                </c:pt>
                <c:pt idx="4436">
                  <c:v>43169</c:v>
                </c:pt>
                <c:pt idx="4437">
                  <c:v>43170</c:v>
                </c:pt>
                <c:pt idx="4438">
                  <c:v>43171</c:v>
                </c:pt>
                <c:pt idx="4439">
                  <c:v>43172</c:v>
                </c:pt>
                <c:pt idx="4440">
                  <c:v>43173</c:v>
                </c:pt>
                <c:pt idx="4441">
                  <c:v>43174</c:v>
                </c:pt>
                <c:pt idx="4442">
                  <c:v>43175</c:v>
                </c:pt>
                <c:pt idx="4443">
                  <c:v>43176</c:v>
                </c:pt>
                <c:pt idx="4444">
                  <c:v>43177</c:v>
                </c:pt>
                <c:pt idx="4445">
                  <c:v>43178</c:v>
                </c:pt>
                <c:pt idx="4446">
                  <c:v>43179</c:v>
                </c:pt>
                <c:pt idx="4447">
                  <c:v>43180</c:v>
                </c:pt>
                <c:pt idx="4448">
                  <c:v>43181</c:v>
                </c:pt>
                <c:pt idx="4449">
                  <c:v>43182</c:v>
                </c:pt>
                <c:pt idx="4450">
                  <c:v>43183</c:v>
                </c:pt>
                <c:pt idx="4451">
                  <c:v>43184</c:v>
                </c:pt>
                <c:pt idx="4452">
                  <c:v>43185</c:v>
                </c:pt>
                <c:pt idx="4453">
                  <c:v>43186</c:v>
                </c:pt>
                <c:pt idx="4454">
                  <c:v>43187</c:v>
                </c:pt>
                <c:pt idx="4455">
                  <c:v>43188</c:v>
                </c:pt>
                <c:pt idx="4456">
                  <c:v>43189</c:v>
                </c:pt>
                <c:pt idx="4457">
                  <c:v>43190</c:v>
                </c:pt>
                <c:pt idx="4458">
                  <c:v>43191</c:v>
                </c:pt>
                <c:pt idx="4459">
                  <c:v>43192</c:v>
                </c:pt>
                <c:pt idx="4460">
                  <c:v>43193</c:v>
                </c:pt>
                <c:pt idx="4461">
                  <c:v>43194</c:v>
                </c:pt>
                <c:pt idx="4462">
                  <c:v>43195</c:v>
                </c:pt>
                <c:pt idx="4463">
                  <c:v>43196</c:v>
                </c:pt>
                <c:pt idx="4464">
                  <c:v>43197</c:v>
                </c:pt>
                <c:pt idx="4465">
                  <c:v>43198</c:v>
                </c:pt>
                <c:pt idx="4466">
                  <c:v>43199</c:v>
                </c:pt>
                <c:pt idx="4467">
                  <c:v>43200</c:v>
                </c:pt>
                <c:pt idx="4468">
                  <c:v>43201</c:v>
                </c:pt>
                <c:pt idx="4469">
                  <c:v>43202</c:v>
                </c:pt>
                <c:pt idx="4470">
                  <c:v>43203</c:v>
                </c:pt>
                <c:pt idx="4471">
                  <c:v>43204</c:v>
                </c:pt>
                <c:pt idx="4472">
                  <c:v>43205</c:v>
                </c:pt>
                <c:pt idx="4473">
                  <c:v>43206</c:v>
                </c:pt>
                <c:pt idx="4474">
                  <c:v>43207</c:v>
                </c:pt>
                <c:pt idx="4475">
                  <c:v>43208</c:v>
                </c:pt>
                <c:pt idx="4476">
                  <c:v>43209</c:v>
                </c:pt>
                <c:pt idx="4477">
                  <c:v>43210</c:v>
                </c:pt>
                <c:pt idx="4478">
                  <c:v>43211</c:v>
                </c:pt>
                <c:pt idx="4479">
                  <c:v>43212</c:v>
                </c:pt>
                <c:pt idx="4480">
                  <c:v>43213</c:v>
                </c:pt>
                <c:pt idx="4481">
                  <c:v>43214</c:v>
                </c:pt>
                <c:pt idx="4482">
                  <c:v>43215</c:v>
                </c:pt>
                <c:pt idx="4483">
                  <c:v>43216</c:v>
                </c:pt>
                <c:pt idx="4484">
                  <c:v>43217</c:v>
                </c:pt>
                <c:pt idx="4485">
                  <c:v>43218</c:v>
                </c:pt>
                <c:pt idx="4486">
                  <c:v>43219</c:v>
                </c:pt>
                <c:pt idx="4487">
                  <c:v>43220</c:v>
                </c:pt>
                <c:pt idx="4488">
                  <c:v>43221</c:v>
                </c:pt>
                <c:pt idx="4489">
                  <c:v>43222</c:v>
                </c:pt>
                <c:pt idx="4490">
                  <c:v>43223</c:v>
                </c:pt>
                <c:pt idx="4491">
                  <c:v>43224</c:v>
                </c:pt>
                <c:pt idx="4492">
                  <c:v>43225</c:v>
                </c:pt>
                <c:pt idx="4493">
                  <c:v>43226</c:v>
                </c:pt>
                <c:pt idx="4494">
                  <c:v>43227</c:v>
                </c:pt>
                <c:pt idx="4495">
                  <c:v>43228</c:v>
                </c:pt>
                <c:pt idx="4496">
                  <c:v>43229</c:v>
                </c:pt>
                <c:pt idx="4497">
                  <c:v>43230</c:v>
                </c:pt>
                <c:pt idx="4498">
                  <c:v>43231</c:v>
                </c:pt>
                <c:pt idx="4499">
                  <c:v>43232</c:v>
                </c:pt>
                <c:pt idx="4500">
                  <c:v>43233</c:v>
                </c:pt>
                <c:pt idx="4501">
                  <c:v>43234</c:v>
                </c:pt>
                <c:pt idx="4502">
                  <c:v>43235</c:v>
                </c:pt>
                <c:pt idx="4503">
                  <c:v>43236</c:v>
                </c:pt>
                <c:pt idx="4504">
                  <c:v>43237</c:v>
                </c:pt>
                <c:pt idx="4505">
                  <c:v>43238</c:v>
                </c:pt>
                <c:pt idx="4506">
                  <c:v>43239</c:v>
                </c:pt>
                <c:pt idx="4507">
                  <c:v>43240</c:v>
                </c:pt>
                <c:pt idx="4508">
                  <c:v>43241</c:v>
                </c:pt>
                <c:pt idx="4509">
                  <c:v>43242</c:v>
                </c:pt>
                <c:pt idx="4510">
                  <c:v>43243</c:v>
                </c:pt>
                <c:pt idx="4511">
                  <c:v>43244</c:v>
                </c:pt>
                <c:pt idx="4512">
                  <c:v>43245</c:v>
                </c:pt>
                <c:pt idx="4513">
                  <c:v>43246</c:v>
                </c:pt>
                <c:pt idx="4514">
                  <c:v>43247</c:v>
                </c:pt>
                <c:pt idx="4515">
                  <c:v>43248</c:v>
                </c:pt>
                <c:pt idx="4516">
                  <c:v>43249</c:v>
                </c:pt>
                <c:pt idx="4517">
                  <c:v>43250</c:v>
                </c:pt>
                <c:pt idx="4518">
                  <c:v>43251</c:v>
                </c:pt>
                <c:pt idx="4519">
                  <c:v>43252</c:v>
                </c:pt>
                <c:pt idx="4520">
                  <c:v>43253</c:v>
                </c:pt>
                <c:pt idx="4521">
                  <c:v>43254</c:v>
                </c:pt>
                <c:pt idx="4522">
                  <c:v>43255</c:v>
                </c:pt>
                <c:pt idx="4523">
                  <c:v>43256</c:v>
                </c:pt>
                <c:pt idx="4524">
                  <c:v>43257</c:v>
                </c:pt>
                <c:pt idx="4525">
                  <c:v>43258</c:v>
                </c:pt>
                <c:pt idx="4526">
                  <c:v>43259</c:v>
                </c:pt>
                <c:pt idx="4527">
                  <c:v>43260</c:v>
                </c:pt>
                <c:pt idx="4528">
                  <c:v>43261</c:v>
                </c:pt>
                <c:pt idx="4529">
                  <c:v>43262</c:v>
                </c:pt>
                <c:pt idx="4530">
                  <c:v>43263</c:v>
                </c:pt>
                <c:pt idx="4531">
                  <c:v>43264</c:v>
                </c:pt>
                <c:pt idx="4532">
                  <c:v>43265</c:v>
                </c:pt>
                <c:pt idx="4533">
                  <c:v>43266</c:v>
                </c:pt>
                <c:pt idx="4534">
                  <c:v>43267</c:v>
                </c:pt>
                <c:pt idx="4535">
                  <c:v>43268</c:v>
                </c:pt>
                <c:pt idx="4536">
                  <c:v>43269</c:v>
                </c:pt>
                <c:pt idx="4537">
                  <c:v>43270</c:v>
                </c:pt>
                <c:pt idx="4538">
                  <c:v>43271</c:v>
                </c:pt>
                <c:pt idx="4539">
                  <c:v>43272</c:v>
                </c:pt>
                <c:pt idx="4540">
                  <c:v>43273</c:v>
                </c:pt>
                <c:pt idx="4541">
                  <c:v>43274</c:v>
                </c:pt>
                <c:pt idx="4542">
                  <c:v>43275</c:v>
                </c:pt>
                <c:pt idx="4543">
                  <c:v>43276</c:v>
                </c:pt>
                <c:pt idx="4544">
                  <c:v>43277</c:v>
                </c:pt>
                <c:pt idx="4545">
                  <c:v>43278</c:v>
                </c:pt>
                <c:pt idx="4546">
                  <c:v>43279</c:v>
                </c:pt>
                <c:pt idx="4547">
                  <c:v>43280</c:v>
                </c:pt>
                <c:pt idx="4548">
                  <c:v>43281</c:v>
                </c:pt>
                <c:pt idx="4549">
                  <c:v>43282</c:v>
                </c:pt>
                <c:pt idx="4550">
                  <c:v>43283</c:v>
                </c:pt>
                <c:pt idx="4551">
                  <c:v>43284</c:v>
                </c:pt>
                <c:pt idx="4552">
                  <c:v>43285</c:v>
                </c:pt>
                <c:pt idx="4553">
                  <c:v>43286</c:v>
                </c:pt>
                <c:pt idx="4554">
                  <c:v>43287</c:v>
                </c:pt>
                <c:pt idx="4555">
                  <c:v>43288</c:v>
                </c:pt>
                <c:pt idx="4556">
                  <c:v>43289</c:v>
                </c:pt>
                <c:pt idx="4557">
                  <c:v>43290</c:v>
                </c:pt>
                <c:pt idx="4558">
                  <c:v>43291</c:v>
                </c:pt>
                <c:pt idx="4559">
                  <c:v>43292</c:v>
                </c:pt>
                <c:pt idx="4560">
                  <c:v>43293</c:v>
                </c:pt>
                <c:pt idx="4561">
                  <c:v>43294</c:v>
                </c:pt>
                <c:pt idx="4562">
                  <c:v>43295</c:v>
                </c:pt>
                <c:pt idx="4563">
                  <c:v>43296</c:v>
                </c:pt>
                <c:pt idx="4564">
                  <c:v>43297</c:v>
                </c:pt>
                <c:pt idx="4565">
                  <c:v>43298</c:v>
                </c:pt>
                <c:pt idx="4566">
                  <c:v>43299</c:v>
                </c:pt>
                <c:pt idx="4567">
                  <c:v>43300</c:v>
                </c:pt>
                <c:pt idx="4568">
                  <c:v>43301</c:v>
                </c:pt>
                <c:pt idx="4569">
                  <c:v>43302</c:v>
                </c:pt>
                <c:pt idx="4570">
                  <c:v>43303</c:v>
                </c:pt>
                <c:pt idx="4571">
                  <c:v>43304</c:v>
                </c:pt>
                <c:pt idx="4572">
                  <c:v>43305</c:v>
                </c:pt>
                <c:pt idx="4573">
                  <c:v>43306</c:v>
                </c:pt>
                <c:pt idx="4574">
                  <c:v>43307</c:v>
                </c:pt>
                <c:pt idx="4575">
                  <c:v>43308</c:v>
                </c:pt>
                <c:pt idx="4576">
                  <c:v>43309</c:v>
                </c:pt>
                <c:pt idx="4577">
                  <c:v>43310</c:v>
                </c:pt>
                <c:pt idx="4578">
                  <c:v>43311</c:v>
                </c:pt>
                <c:pt idx="4579">
                  <c:v>43312</c:v>
                </c:pt>
                <c:pt idx="4580">
                  <c:v>43313</c:v>
                </c:pt>
                <c:pt idx="4581">
                  <c:v>43314</c:v>
                </c:pt>
                <c:pt idx="4582">
                  <c:v>43315</c:v>
                </c:pt>
                <c:pt idx="4583">
                  <c:v>43316</c:v>
                </c:pt>
                <c:pt idx="4584">
                  <c:v>43317</c:v>
                </c:pt>
                <c:pt idx="4585">
                  <c:v>43318</c:v>
                </c:pt>
                <c:pt idx="4586">
                  <c:v>43319</c:v>
                </c:pt>
                <c:pt idx="4587">
                  <c:v>43320</c:v>
                </c:pt>
                <c:pt idx="4588">
                  <c:v>43321</c:v>
                </c:pt>
                <c:pt idx="4589">
                  <c:v>43322</c:v>
                </c:pt>
                <c:pt idx="4590">
                  <c:v>43323</c:v>
                </c:pt>
                <c:pt idx="4591">
                  <c:v>43324</c:v>
                </c:pt>
                <c:pt idx="4592">
                  <c:v>43325</c:v>
                </c:pt>
                <c:pt idx="4593">
                  <c:v>43326</c:v>
                </c:pt>
                <c:pt idx="4594">
                  <c:v>43327</c:v>
                </c:pt>
                <c:pt idx="4595">
                  <c:v>43328</c:v>
                </c:pt>
                <c:pt idx="4596">
                  <c:v>43329</c:v>
                </c:pt>
                <c:pt idx="4597">
                  <c:v>43330</c:v>
                </c:pt>
                <c:pt idx="4598">
                  <c:v>43331</c:v>
                </c:pt>
                <c:pt idx="4599">
                  <c:v>43332</c:v>
                </c:pt>
                <c:pt idx="4600">
                  <c:v>43333</c:v>
                </c:pt>
                <c:pt idx="4601">
                  <c:v>43334</c:v>
                </c:pt>
                <c:pt idx="4602">
                  <c:v>43335</c:v>
                </c:pt>
                <c:pt idx="4603">
                  <c:v>43336</c:v>
                </c:pt>
                <c:pt idx="4604">
                  <c:v>43337</c:v>
                </c:pt>
                <c:pt idx="4605">
                  <c:v>43338</c:v>
                </c:pt>
                <c:pt idx="4606">
                  <c:v>43339</c:v>
                </c:pt>
                <c:pt idx="4607">
                  <c:v>43340</c:v>
                </c:pt>
                <c:pt idx="4608">
                  <c:v>43341</c:v>
                </c:pt>
                <c:pt idx="4609">
                  <c:v>43342</c:v>
                </c:pt>
                <c:pt idx="4610">
                  <c:v>43343</c:v>
                </c:pt>
                <c:pt idx="4611">
                  <c:v>43344</c:v>
                </c:pt>
                <c:pt idx="4612">
                  <c:v>43345</c:v>
                </c:pt>
                <c:pt idx="4613">
                  <c:v>43346</c:v>
                </c:pt>
                <c:pt idx="4614">
                  <c:v>43347</c:v>
                </c:pt>
                <c:pt idx="4615">
                  <c:v>43348</c:v>
                </c:pt>
                <c:pt idx="4616">
                  <c:v>43349</c:v>
                </c:pt>
                <c:pt idx="4617">
                  <c:v>43350</c:v>
                </c:pt>
                <c:pt idx="4618">
                  <c:v>43351</c:v>
                </c:pt>
                <c:pt idx="4619">
                  <c:v>43352</c:v>
                </c:pt>
                <c:pt idx="4620">
                  <c:v>43353</c:v>
                </c:pt>
                <c:pt idx="4621">
                  <c:v>43354</c:v>
                </c:pt>
                <c:pt idx="4622">
                  <c:v>43355</c:v>
                </c:pt>
                <c:pt idx="4623">
                  <c:v>43356</c:v>
                </c:pt>
                <c:pt idx="4624">
                  <c:v>43357</c:v>
                </c:pt>
                <c:pt idx="4625">
                  <c:v>43358</c:v>
                </c:pt>
                <c:pt idx="4626">
                  <c:v>43359</c:v>
                </c:pt>
                <c:pt idx="4627">
                  <c:v>43360</c:v>
                </c:pt>
                <c:pt idx="4628">
                  <c:v>43361</c:v>
                </c:pt>
                <c:pt idx="4629">
                  <c:v>43362</c:v>
                </c:pt>
                <c:pt idx="4630">
                  <c:v>43363</c:v>
                </c:pt>
                <c:pt idx="4631">
                  <c:v>43364</c:v>
                </c:pt>
                <c:pt idx="4632">
                  <c:v>43365</c:v>
                </c:pt>
                <c:pt idx="4633">
                  <c:v>43366</c:v>
                </c:pt>
                <c:pt idx="4634">
                  <c:v>43367</c:v>
                </c:pt>
                <c:pt idx="4635">
                  <c:v>43368</c:v>
                </c:pt>
                <c:pt idx="4636">
                  <c:v>43369</c:v>
                </c:pt>
                <c:pt idx="4637">
                  <c:v>43370</c:v>
                </c:pt>
                <c:pt idx="4638">
                  <c:v>43371</c:v>
                </c:pt>
                <c:pt idx="4639">
                  <c:v>43372</c:v>
                </c:pt>
                <c:pt idx="4640">
                  <c:v>43373</c:v>
                </c:pt>
                <c:pt idx="4641">
                  <c:v>43374</c:v>
                </c:pt>
                <c:pt idx="4642">
                  <c:v>43375</c:v>
                </c:pt>
                <c:pt idx="4643">
                  <c:v>43376</c:v>
                </c:pt>
                <c:pt idx="4644">
                  <c:v>43377</c:v>
                </c:pt>
                <c:pt idx="4645">
                  <c:v>43378</c:v>
                </c:pt>
                <c:pt idx="4646">
                  <c:v>43379</c:v>
                </c:pt>
                <c:pt idx="4647">
                  <c:v>43380</c:v>
                </c:pt>
                <c:pt idx="4648">
                  <c:v>43381</c:v>
                </c:pt>
                <c:pt idx="4649">
                  <c:v>43382</c:v>
                </c:pt>
                <c:pt idx="4650">
                  <c:v>43383</c:v>
                </c:pt>
                <c:pt idx="4651">
                  <c:v>43384</c:v>
                </c:pt>
                <c:pt idx="4652">
                  <c:v>43385</c:v>
                </c:pt>
                <c:pt idx="4653">
                  <c:v>43386</c:v>
                </c:pt>
                <c:pt idx="4654">
                  <c:v>43387</c:v>
                </c:pt>
                <c:pt idx="4655">
                  <c:v>43388</c:v>
                </c:pt>
                <c:pt idx="4656">
                  <c:v>43389</c:v>
                </c:pt>
                <c:pt idx="4657">
                  <c:v>43390</c:v>
                </c:pt>
                <c:pt idx="4658">
                  <c:v>43391</c:v>
                </c:pt>
                <c:pt idx="4659">
                  <c:v>43392</c:v>
                </c:pt>
                <c:pt idx="4660">
                  <c:v>43393</c:v>
                </c:pt>
                <c:pt idx="4661">
                  <c:v>43394</c:v>
                </c:pt>
                <c:pt idx="4662">
                  <c:v>43395</c:v>
                </c:pt>
                <c:pt idx="4663">
                  <c:v>43396</c:v>
                </c:pt>
                <c:pt idx="4664">
                  <c:v>43397</c:v>
                </c:pt>
                <c:pt idx="4665">
                  <c:v>43398</c:v>
                </c:pt>
                <c:pt idx="4666">
                  <c:v>43399</c:v>
                </c:pt>
                <c:pt idx="4667">
                  <c:v>43400</c:v>
                </c:pt>
                <c:pt idx="4668">
                  <c:v>43401</c:v>
                </c:pt>
                <c:pt idx="4669">
                  <c:v>43402</c:v>
                </c:pt>
                <c:pt idx="4670">
                  <c:v>43403</c:v>
                </c:pt>
                <c:pt idx="4671">
                  <c:v>43404</c:v>
                </c:pt>
                <c:pt idx="4672">
                  <c:v>43405</c:v>
                </c:pt>
                <c:pt idx="4673">
                  <c:v>43406</c:v>
                </c:pt>
                <c:pt idx="4674">
                  <c:v>43407</c:v>
                </c:pt>
                <c:pt idx="4675">
                  <c:v>43408</c:v>
                </c:pt>
                <c:pt idx="4676">
                  <c:v>43409</c:v>
                </c:pt>
                <c:pt idx="4677">
                  <c:v>43410</c:v>
                </c:pt>
                <c:pt idx="4678">
                  <c:v>43411</c:v>
                </c:pt>
                <c:pt idx="4679">
                  <c:v>43412</c:v>
                </c:pt>
                <c:pt idx="4680">
                  <c:v>43413</c:v>
                </c:pt>
                <c:pt idx="4681">
                  <c:v>43414</c:v>
                </c:pt>
                <c:pt idx="4682">
                  <c:v>43415</c:v>
                </c:pt>
                <c:pt idx="4683">
                  <c:v>43416</c:v>
                </c:pt>
                <c:pt idx="4684">
                  <c:v>43417</c:v>
                </c:pt>
                <c:pt idx="4685">
                  <c:v>43418</c:v>
                </c:pt>
                <c:pt idx="4686">
                  <c:v>43419</c:v>
                </c:pt>
                <c:pt idx="4687">
                  <c:v>43420</c:v>
                </c:pt>
                <c:pt idx="4688">
                  <c:v>43421</c:v>
                </c:pt>
                <c:pt idx="4689">
                  <c:v>43422</c:v>
                </c:pt>
                <c:pt idx="4690">
                  <c:v>43423</c:v>
                </c:pt>
                <c:pt idx="4691">
                  <c:v>43424</c:v>
                </c:pt>
                <c:pt idx="4692">
                  <c:v>43425</c:v>
                </c:pt>
                <c:pt idx="4693">
                  <c:v>43426</c:v>
                </c:pt>
                <c:pt idx="4694">
                  <c:v>43427</c:v>
                </c:pt>
                <c:pt idx="4695">
                  <c:v>43428</c:v>
                </c:pt>
                <c:pt idx="4696">
                  <c:v>43429</c:v>
                </c:pt>
                <c:pt idx="4697">
                  <c:v>43430</c:v>
                </c:pt>
                <c:pt idx="4698">
                  <c:v>43431</c:v>
                </c:pt>
                <c:pt idx="4699">
                  <c:v>43432</c:v>
                </c:pt>
                <c:pt idx="4700">
                  <c:v>43433</c:v>
                </c:pt>
                <c:pt idx="4701">
                  <c:v>43434</c:v>
                </c:pt>
                <c:pt idx="4702">
                  <c:v>43435</c:v>
                </c:pt>
                <c:pt idx="4703">
                  <c:v>43436</c:v>
                </c:pt>
                <c:pt idx="4704">
                  <c:v>43437</c:v>
                </c:pt>
                <c:pt idx="4705">
                  <c:v>43438</c:v>
                </c:pt>
                <c:pt idx="4706">
                  <c:v>43439</c:v>
                </c:pt>
                <c:pt idx="4707">
                  <c:v>43440</c:v>
                </c:pt>
                <c:pt idx="4708">
                  <c:v>43441</c:v>
                </c:pt>
                <c:pt idx="4709">
                  <c:v>43442</c:v>
                </c:pt>
                <c:pt idx="4710">
                  <c:v>43443</c:v>
                </c:pt>
                <c:pt idx="4711">
                  <c:v>43444</c:v>
                </c:pt>
                <c:pt idx="4712">
                  <c:v>43445</c:v>
                </c:pt>
                <c:pt idx="4713">
                  <c:v>43446</c:v>
                </c:pt>
                <c:pt idx="4714">
                  <c:v>43447</c:v>
                </c:pt>
                <c:pt idx="4715">
                  <c:v>43448</c:v>
                </c:pt>
                <c:pt idx="4716">
                  <c:v>43449</c:v>
                </c:pt>
                <c:pt idx="4717">
                  <c:v>43450</c:v>
                </c:pt>
                <c:pt idx="4718">
                  <c:v>43451</c:v>
                </c:pt>
                <c:pt idx="4719">
                  <c:v>43452</c:v>
                </c:pt>
                <c:pt idx="4720">
                  <c:v>43453</c:v>
                </c:pt>
                <c:pt idx="4721">
                  <c:v>43454</c:v>
                </c:pt>
                <c:pt idx="4722">
                  <c:v>43455</c:v>
                </c:pt>
                <c:pt idx="4723">
                  <c:v>43456</c:v>
                </c:pt>
                <c:pt idx="4724">
                  <c:v>43457</c:v>
                </c:pt>
                <c:pt idx="4725">
                  <c:v>43458</c:v>
                </c:pt>
                <c:pt idx="4726">
                  <c:v>43459</c:v>
                </c:pt>
                <c:pt idx="4727">
                  <c:v>43460</c:v>
                </c:pt>
                <c:pt idx="4728">
                  <c:v>43461</c:v>
                </c:pt>
                <c:pt idx="4729">
                  <c:v>43462</c:v>
                </c:pt>
                <c:pt idx="4730">
                  <c:v>43463</c:v>
                </c:pt>
                <c:pt idx="4731">
                  <c:v>43464</c:v>
                </c:pt>
                <c:pt idx="4732">
                  <c:v>43465</c:v>
                </c:pt>
                <c:pt idx="4733">
                  <c:v>43466</c:v>
                </c:pt>
                <c:pt idx="4734">
                  <c:v>43467</c:v>
                </c:pt>
                <c:pt idx="4735">
                  <c:v>43468</c:v>
                </c:pt>
                <c:pt idx="4736">
                  <c:v>43469</c:v>
                </c:pt>
                <c:pt idx="4737">
                  <c:v>43470</c:v>
                </c:pt>
                <c:pt idx="4738">
                  <c:v>43471</c:v>
                </c:pt>
                <c:pt idx="4739">
                  <c:v>43472</c:v>
                </c:pt>
                <c:pt idx="4740">
                  <c:v>43473</c:v>
                </c:pt>
                <c:pt idx="4741">
                  <c:v>43474</c:v>
                </c:pt>
                <c:pt idx="4742">
                  <c:v>43475</c:v>
                </c:pt>
                <c:pt idx="4743">
                  <c:v>43476</c:v>
                </c:pt>
                <c:pt idx="4744">
                  <c:v>43477</c:v>
                </c:pt>
                <c:pt idx="4745">
                  <c:v>43478</c:v>
                </c:pt>
                <c:pt idx="4746">
                  <c:v>43479</c:v>
                </c:pt>
                <c:pt idx="4747">
                  <c:v>43480</c:v>
                </c:pt>
                <c:pt idx="4748">
                  <c:v>43481</c:v>
                </c:pt>
                <c:pt idx="4749">
                  <c:v>43482</c:v>
                </c:pt>
                <c:pt idx="4750">
                  <c:v>43483</c:v>
                </c:pt>
                <c:pt idx="4751">
                  <c:v>43484</c:v>
                </c:pt>
                <c:pt idx="4752">
                  <c:v>43485</c:v>
                </c:pt>
                <c:pt idx="4753">
                  <c:v>43486</c:v>
                </c:pt>
                <c:pt idx="4754">
                  <c:v>43487</c:v>
                </c:pt>
                <c:pt idx="4755">
                  <c:v>43488</c:v>
                </c:pt>
                <c:pt idx="4756">
                  <c:v>43489</c:v>
                </c:pt>
                <c:pt idx="4757">
                  <c:v>43490</c:v>
                </c:pt>
                <c:pt idx="4758">
                  <c:v>43491</c:v>
                </c:pt>
                <c:pt idx="4759">
                  <c:v>43492</c:v>
                </c:pt>
                <c:pt idx="4760">
                  <c:v>43493</c:v>
                </c:pt>
                <c:pt idx="4761">
                  <c:v>43494</c:v>
                </c:pt>
                <c:pt idx="4762">
                  <c:v>43495</c:v>
                </c:pt>
                <c:pt idx="4763">
                  <c:v>43496</c:v>
                </c:pt>
                <c:pt idx="4764">
                  <c:v>43497</c:v>
                </c:pt>
                <c:pt idx="4765">
                  <c:v>43498</c:v>
                </c:pt>
                <c:pt idx="4766">
                  <c:v>43499</c:v>
                </c:pt>
                <c:pt idx="4767">
                  <c:v>43500</c:v>
                </c:pt>
                <c:pt idx="4768">
                  <c:v>43501</c:v>
                </c:pt>
                <c:pt idx="4769">
                  <c:v>43502</c:v>
                </c:pt>
                <c:pt idx="4770">
                  <c:v>43503</c:v>
                </c:pt>
                <c:pt idx="4771">
                  <c:v>43504</c:v>
                </c:pt>
                <c:pt idx="4772">
                  <c:v>43505</c:v>
                </c:pt>
                <c:pt idx="4773">
                  <c:v>43506</c:v>
                </c:pt>
                <c:pt idx="4774">
                  <c:v>43507</c:v>
                </c:pt>
                <c:pt idx="4775">
                  <c:v>43508</c:v>
                </c:pt>
                <c:pt idx="4776">
                  <c:v>43509</c:v>
                </c:pt>
                <c:pt idx="4777">
                  <c:v>43510</c:v>
                </c:pt>
                <c:pt idx="4778">
                  <c:v>43511</c:v>
                </c:pt>
                <c:pt idx="4779">
                  <c:v>43512</c:v>
                </c:pt>
                <c:pt idx="4780">
                  <c:v>43513</c:v>
                </c:pt>
                <c:pt idx="4781">
                  <c:v>43514</c:v>
                </c:pt>
                <c:pt idx="4782">
                  <c:v>43515</c:v>
                </c:pt>
                <c:pt idx="4783">
                  <c:v>43516</c:v>
                </c:pt>
                <c:pt idx="4784">
                  <c:v>43517</c:v>
                </c:pt>
                <c:pt idx="4785">
                  <c:v>43518</c:v>
                </c:pt>
                <c:pt idx="4786">
                  <c:v>43519</c:v>
                </c:pt>
                <c:pt idx="4787">
                  <c:v>43520</c:v>
                </c:pt>
                <c:pt idx="4788">
                  <c:v>43521</c:v>
                </c:pt>
                <c:pt idx="4789">
                  <c:v>43522</c:v>
                </c:pt>
                <c:pt idx="4790">
                  <c:v>43523</c:v>
                </c:pt>
                <c:pt idx="4791">
                  <c:v>43524</c:v>
                </c:pt>
                <c:pt idx="4792">
                  <c:v>43525</c:v>
                </c:pt>
                <c:pt idx="4793">
                  <c:v>43526</c:v>
                </c:pt>
                <c:pt idx="4794">
                  <c:v>43527</c:v>
                </c:pt>
                <c:pt idx="4795">
                  <c:v>43528</c:v>
                </c:pt>
                <c:pt idx="4796">
                  <c:v>43529</c:v>
                </c:pt>
                <c:pt idx="4797">
                  <c:v>43530</c:v>
                </c:pt>
                <c:pt idx="4798">
                  <c:v>43531</c:v>
                </c:pt>
                <c:pt idx="4799">
                  <c:v>43532</c:v>
                </c:pt>
                <c:pt idx="4800">
                  <c:v>43533</c:v>
                </c:pt>
                <c:pt idx="4801">
                  <c:v>43534</c:v>
                </c:pt>
                <c:pt idx="4802">
                  <c:v>43535</c:v>
                </c:pt>
                <c:pt idx="4803">
                  <c:v>43536</c:v>
                </c:pt>
                <c:pt idx="4804">
                  <c:v>43537</c:v>
                </c:pt>
                <c:pt idx="4805">
                  <c:v>43538</c:v>
                </c:pt>
                <c:pt idx="4806">
                  <c:v>43539</c:v>
                </c:pt>
                <c:pt idx="4807">
                  <c:v>43540</c:v>
                </c:pt>
                <c:pt idx="4808">
                  <c:v>43541</c:v>
                </c:pt>
                <c:pt idx="4809">
                  <c:v>43542</c:v>
                </c:pt>
                <c:pt idx="4810">
                  <c:v>43543</c:v>
                </c:pt>
                <c:pt idx="4811">
                  <c:v>43544</c:v>
                </c:pt>
                <c:pt idx="4812">
                  <c:v>43545</c:v>
                </c:pt>
                <c:pt idx="4813">
                  <c:v>43546</c:v>
                </c:pt>
                <c:pt idx="4814">
                  <c:v>43547</c:v>
                </c:pt>
                <c:pt idx="4815">
                  <c:v>43548</c:v>
                </c:pt>
                <c:pt idx="4816">
                  <c:v>43549</c:v>
                </c:pt>
                <c:pt idx="4817">
                  <c:v>43550</c:v>
                </c:pt>
                <c:pt idx="4818">
                  <c:v>43551</c:v>
                </c:pt>
                <c:pt idx="4819">
                  <c:v>43552</c:v>
                </c:pt>
                <c:pt idx="4820">
                  <c:v>43553</c:v>
                </c:pt>
                <c:pt idx="4821">
                  <c:v>43554</c:v>
                </c:pt>
                <c:pt idx="4822">
                  <c:v>43555</c:v>
                </c:pt>
                <c:pt idx="4823">
                  <c:v>43556</c:v>
                </c:pt>
                <c:pt idx="4824">
                  <c:v>43557</c:v>
                </c:pt>
                <c:pt idx="4825">
                  <c:v>43558</c:v>
                </c:pt>
                <c:pt idx="4826">
                  <c:v>43559</c:v>
                </c:pt>
                <c:pt idx="4827">
                  <c:v>43560</c:v>
                </c:pt>
                <c:pt idx="4828">
                  <c:v>43561</c:v>
                </c:pt>
                <c:pt idx="4829">
                  <c:v>43562</c:v>
                </c:pt>
                <c:pt idx="4830">
                  <c:v>43563</c:v>
                </c:pt>
                <c:pt idx="4831">
                  <c:v>43564</c:v>
                </c:pt>
                <c:pt idx="4832">
                  <c:v>43565</c:v>
                </c:pt>
                <c:pt idx="4833">
                  <c:v>43566</c:v>
                </c:pt>
                <c:pt idx="4834">
                  <c:v>43567</c:v>
                </c:pt>
                <c:pt idx="4835">
                  <c:v>43568</c:v>
                </c:pt>
                <c:pt idx="4836">
                  <c:v>43569</c:v>
                </c:pt>
                <c:pt idx="4837">
                  <c:v>43570</c:v>
                </c:pt>
                <c:pt idx="4838">
                  <c:v>43571</c:v>
                </c:pt>
                <c:pt idx="4839">
                  <c:v>43572</c:v>
                </c:pt>
                <c:pt idx="4840">
                  <c:v>43573</c:v>
                </c:pt>
                <c:pt idx="4841">
                  <c:v>43574</c:v>
                </c:pt>
                <c:pt idx="4842">
                  <c:v>43575</c:v>
                </c:pt>
                <c:pt idx="4843">
                  <c:v>43576</c:v>
                </c:pt>
                <c:pt idx="4844">
                  <c:v>43577</c:v>
                </c:pt>
                <c:pt idx="4845">
                  <c:v>43578</c:v>
                </c:pt>
                <c:pt idx="4846">
                  <c:v>43579</c:v>
                </c:pt>
                <c:pt idx="4847">
                  <c:v>43580</c:v>
                </c:pt>
                <c:pt idx="4848">
                  <c:v>43581</c:v>
                </c:pt>
                <c:pt idx="4849">
                  <c:v>43582</c:v>
                </c:pt>
                <c:pt idx="4850">
                  <c:v>43583</c:v>
                </c:pt>
                <c:pt idx="4851">
                  <c:v>43584</c:v>
                </c:pt>
                <c:pt idx="4852">
                  <c:v>43585</c:v>
                </c:pt>
                <c:pt idx="4853">
                  <c:v>43586</c:v>
                </c:pt>
                <c:pt idx="4854">
                  <c:v>43587</c:v>
                </c:pt>
                <c:pt idx="4855">
                  <c:v>43588</c:v>
                </c:pt>
                <c:pt idx="4856">
                  <c:v>43589</c:v>
                </c:pt>
                <c:pt idx="4857">
                  <c:v>43590</c:v>
                </c:pt>
                <c:pt idx="4858">
                  <c:v>43591</c:v>
                </c:pt>
                <c:pt idx="4859">
                  <c:v>43592</c:v>
                </c:pt>
                <c:pt idx="4860">
                  <c:v>43593</c:v>
                </c:pt>
                <c:pt idx="4861">
                  <c:v>43594</c:v>
                </c:pt>
                <c:pt idx="4862">
                  <c:v>43595</c:v>
                </c:pt>
                <c:pt idx="4863">
                  <c:v>43596</c:v>
                </c:pt>
                <c:pt idx="4864">
                  <c:v>43597</c:v>
                </c:pt>
                <c:pt idx="4865">
                  <c:v>43598</c:v>
                </c:pt>
                <c:pt idx="4866">
                  <c:v>43599</c:v>
                </c:pt>
                <c:pt idx="4867">
                  <c:v>43600</c:v>
                </c:pt>
                <c:pt idx="4868">
                  <c:v>43601</c:v>
                </c:pt>
                <c:pt idx="4869">
                  <c:v>43602</c:v>
                </c:pt>
                <c:pt idx="4870">
                  <c:v>43603</c:v>
                </c:pt>
                <c:pt idx="4871">
                  <c:v>43604</c:v>
                </c:pt>
                <c:pt idx="4872">
                  <c:v>43605</c:v>
                </c:pt>
                <c:pt idx="4873">
                  <c:v>43606</c:v>
                </c:pt>
                <c:pt idx="4874">
                  <c:v>43607</c:v>
                </c:pt>
                <c:pt idx="4875">
                  <c:v>43608</c:v>
                </c:pt>
                <c:pt idx="4876">
                  <c:v>43609</c:v>
                </c:pt>
                <c:pt idx="4877">
                  <c:v>43610</c:v>
                </c:pt>
                <c:pt idx="4878">
                  <c:v>43611</c:v>
                </c:pt>
                <c:pt idx="4879">
                  <c:v>43612</c:v>
                </c:pt>
                <c:pt idx="4880">
                  <c:v>43613</c:v>
                </c:pt>
                <c:pt idx="4881">
                  <c:v>43614</c:v>
                </c:pt>
                <c:pt idx="4882">
                  <c:v>43615</c:v>
                </c:pt>
                <c:pt idx="4883">
                  <c:v>43616</c:v>
                </c:pt>
                <c:pt idx="4884">
                  <c:v>43617</c:v>
                </c:pt>
                <c:pt idx="4885">
                  <c:v>43618</c:v>
                </c:pt>
                <c:pt idx="4886">
                  <c:v>43619</c:v>
                </c:pt>
                <c:pt idx="4887">
                  <c:v>43620</c:v>
                </c:pt>
                <c:pt idx="4888">
                  <c:v>43621</c:v>
                </c:pt>
                <c:pt idx="4889">
                  <c:v>43622</c:v>
                </c:pt>
                <c:pt idx="4890">
                  <c:v>43623</c:v>
                </c:pt>
                <c:pt idx="4891">
                  <c:v>43624</c:v>
                </c:pt>
                <c:pt idx="4892">
                  <c:v>43625</c:v>
                </c:pt>
                <c:pt idx="4893">
                  <c:v>43626</c:v>
                </c:pt>
                <c:pt idx="4894">
                  <c:v>43627</c:v>
                </c:pt>
                <c:pt idx="4895">
                  <c:v>43628</c:v>
                </c:pt>
                <c:pt idx="4896">
                  <c:v>43629</c:v>
                </c:pt>
                <c:pt idx="4897">
                  <c:v>43630</c:v>
                </c:pt>
                <c:pt idx="4898">
                  <c:v>43631</c:v>
                </c:pt>
                <c:pt idx="4899">
                  <c:v>43632</c:v>
                </c:pt>
                <c:pt idx="4900">
                  <c:v>43633</c:v>
                </c:pt>
                <c:pt idx="4901">
                  <c:v>43634</c:v>
                </c:pt>
                <c:pt idx="4902">
                  <c:v>43635</c:v>
                </c:pt>
                <c:pt idx="4903">
                  <c:v>43636</c:v>
                </c:pt>
                <c:pt idx="4904">
                  <c:v>43637</c:v>
                </c:pt>
                <c:pt idx="4905">
                  <c:v>43638</c:v>
                </c:pt>
                <c:pt idx="4906">
                  <c:v>43639</c:v>
                </c:pt>
                <c:pt idx="4907">
                  <c:v>43640</c:v>
                </c:pt>
                <c:pt idx="4908">
                  <c:v>43641</c:v>
                </c:pt>
                <c:pt idx="4909">
                  <c:v>43642</c:v>
                </c:pt>
                <c:pt idx="4910">
                  <c:v>43643</c:v>
                </c:pt>
                <c:pt idx="4911">
                  <c:v>43644</c:v>
                </c:pt>
                <c:pt idx="4912">
                  <c:v>43645</c:v>
                </c:pt>
                <c:pt idx="4913">
                  <c:v>43646</c:v>
                </c:pt>
                <c:pt idx="4914">
                  <c:v>43647</c:v>
                </c:pt>
                <c:pt idx="4915">
                  <c:v>43648</c:v>
                </c:pt>
                <c:pt idx="4916">
                  <c:v>43649</c:v>
                </c:pt>
                <c:pt idx="4917">
                  <c:v>43650</c:v>
                </c:pt>
                <c:pt idx="4918">
                  <c:v>43651</c:v>
                </c:pt>
                <c:pt idx="4919">
                  <c:v>43652</c:v>
                </c:pt>
                <c:pt idx="4920">
                  <c:v>43653</c:v>
                </c:pt>
                <c:pt idx="4921">
                  <c:v>43654</c:v>
                </c:pt>
                <c:pt idx="4922">
                  <c:v>43655</c:v>
                </c:pt>
                <c:pt idx="4923">
                  <c:v>43656</c:v>
                </c:pt>
                <c:pt idx="4924">
                  <c:v>43657</c:v>
                </c:pt>
                <c:pt idx="4925">
                  <c:v>43658</c:v>
                </c:pt>
                <c:pt idx="4926">
                  <c:v>43659</c:v>
                </c:pt>
                <c:pt idx="4927">
                  <c:v>43660</c:v>
                </c:pt>
                <c:pt idx="4928">
                  <c:v>43661</c:v>
                </c:pt>
                <c:pt idx="4929">
                  <c:v>43662</c:v>
                </c:pt>
                <c:pt idx="4930">
                  <c:v>43663</c:v>
                </c:pt>
                <c:pt idx="4931">
                  <c:v>43664</c:v>
                </c:pt>
                <c:pt idx="4932">
                  <c:v>43665</c:v>
                </c:pt>
                <c:pt idx="4933">
                  <c:v>43666</c:v>
                </c:pt>
                <c:pt idx="4934">
                  <c:v>43667</c:v>
                </c:pt>
                <c:pt idx="4935">
                  <c:v>43668</c:v>
                </c:pt>
                <c:pt idx="4936">
                  <c:v>43669</c:v>
                </c:pt>
                <c:pt idx="4937">
                  <c:v>43670</c:v>
                </c:pt>
                <c:pt idx="4938">
                  <c:v>43671</c:v>
                </c:pt>
                <c:pt idx="4939">
                  <c:v>43672</c:v>
                </c:pt>
                <c:pt idx="4940">
                  <c:v>43673</c:v>
                </c:pt>
                <c:pt idx="4941">
                  <c:v>43674</c:v>
                </c:pt>
                <c:pt idx="4942">
                  <c:v>43675</c:v>
                </c:pt>
                <c:pt idx="4943">
                  <c:v>43676</c:v>
                </c:pt>
                <c:pt idx="4944">
                  <c:v>43677</c:v>
                </c:pt>
                <c:pt idx="4945">
                  <c:v>43678</c:v>
                </c:pt>
                <c:pt idx="4946">
                  <c:v>43679</c:v>
                </c:pt>
                <c:pt idx="4947">
                  <c:v>43680</c:v>
                </c:pt>
                <c:pt idx="4948">
                  <c:v>43681</c:v>
                </c:pt>
                <c:pt idx="4949">
                  <c:v>43682</c:v>
                </c:pt>
                <c:pt idx="4950">
                  <c:v>43683</c:v>
                </c:pt>
                <c:pt idx="4951">
                  <c:v>43684</c:v>
                </c:pt>
                <c:pt idx="4952">
                  <c:v>43685</c:v>
                </c:pt>
                <c:pt idx="4953">
                  <c:v>43686</c:v>
                </c:pt>
                <c:pt idx="4954">
                  <c:v>43687</c:v>
                </c:pt>
                <c:pt idx="4955">
                  <c:v>43688</c:v>
                </c:pt>
                <c:pt idx="4956">
                  <c:v>43689</c:v>
                </c:pt>
                <c:pt idx="4957">
                  <c:v>43690</c:v>
                </c:pt>
                <c:pt idx="4958">
                  <c:v>43691</c:v>
                </c:pt>
                <c:pt idx="4959">
                  <c:v>43692</c:v>
                </c:pt>
                <c:pt idx="4960">
                  <c:v>43693</c:v>
                </c:pt>
                <c:pt idx="4961">
                  <c:v>43694</c:v>
                </c:pt>
                <c:pt idx="4962">
                  <c:v>43695</c:v>
                </c:pt>
                <c:pt idx="4963">
                  <c:v>43696</c:v>
                </c:pt>
                <c:pt idx="4964">
                  <c:v>43697</c:v>
                </c:pt>
                <c:pt idx="4965">
                  <c:v>43698</c:v>
                </c:pt>
                <c:pt idx="4966">
                  <c:v>43699</c:v>
                </c:pt>
                <c:pt idx="4967">
                  <c:v>43700</c:v>
                </c:pt>
                <c:pt idx="4968">
                  <c:v>43701</c:v>
                </c:pt>
                <c:pt idx="4969">
                  <c:v>43702</c:v>
                </c:pt>
                <c:pt idx="4970">
                  <c:v>43703</c:v>
                </c:pt>
                <c:pt idx="4971">
                  <c:v>43704</c:v>
                </c:pt>
                <c:pt idx="4972">
                  <c:v>43705</c:v>
                </c:pt>
                <c:pt idx="4973">
                  <c:v>43706</c:v>
                </c:pt>
                <c:pt idx="4974">
                  <c:v>43707</c:v>
                </c:pt>
                <c:pt idx="4975">
                  <c:v>43708</c:v>
                </c:pt>
                <c:pt idx="4976">
                  <c:v>43709</c:v>
                </c:pt>
                <c:pt idx="4977">
                  <c:v>43710</c:v>
                </c:pt>
                <c:pt idx="4978">
                  <c:v>43711</c:v>
                </c:pt>
                <c:pt idx="4979">
                  <c:v>43712</c:v>
                </c:pt>
                <c:pt idx="4980">
                  <c:v>43713</c:v>
                </c:pt>
                <c:pt idx="4981">
                  <c:v>43714</c:v>
                </c:pt>
                <c:pt idx="4982">
                  <c:v>43715</c:v>
                </c:pt>
                <c:pt idx="4983">
                  <c:v>43716</c:v>
                </c:pt>
                <c:pt idx="4984">
                  <c:v>43717</c:v>
                </c:pt>
                <c:pt idx="4985">
                  <c:v>43718</c:v>
                </c:pt>
                <c:pt idx="4986">
                  <c:v>43719</c:v>
                </c:pt>
                <c:pt idx="4987">
                  <c:v>43720</c:v>
                </c:pt>
                <c:pt idx="4988">
                  <c:v>43721</c:v>
                </c:pt>
                <c:pt idx="4989">
                  <c:v>43722</c:v>
                </c:pt>
                <c:pt idx="4990">
                  <c:v>43723</c:v>
                </c:pt>
                <c:pt idx="4991">
                  <c:v>43724</c:v>
                </c:pt>
                <c:pt idx="4992">
                  <c:v>43725</c:v>
                </c:pt>
                <c:pt idx="4993">
                  <c:v>43726</c:v>
                </c:pt>
                <c:pt idx="4994">
                  <c:v>43727</c:v>
                </c:pt>
                <c:pt idx="4995">
                  <c:v>43728</c:v>
                </c:pt>
                <c:pt idx="4996">
                  <c:v>43729</c:v>
                </c:pt>
                <c:pt idx="4997">
                  <c:v>43730</c:v>
                </c:pt>
                <c:pt idx="4998">
                  <c:v>43731</c:v>
                </c:pt>
                <c:pt idx="4999">
                  <c:v>43732</c:v>
                </c:pt>
                <c:pt idx="5000">
                  <c:v>43733</c:v>
                </c:pt>
                <c:pt idx="5001">
                  <c:v>43734</c:v>
                </c:pt>
                <c:pt idx="5002">
                  <c:v>43735</c:v>
                </c:pt>
                <c:pt idx="5003">
                  <c:v>43736</c:v>
                </c:pt>
                <c:pt idx="5004">
                  <c:v>43737</c:v>
                </c:pt>
                <c:pt idx="5005">
                  <c:v>43738</c:v>
                </c:pt>
                <c:pt idx="5006">
                  <c:v>43739</c:v>
                </c:pt>
                <c:pt idx="5007">
                  <c:v>43740</c:v>
                </c:pt>
                <c:pt idx="5008">
                  <c:v>43741</c:v>
                </c:pt>
                <c:pt idx="5009">
                  <c:v>43742</c:v>
                </c:pt>
                <c:pt idx="5010">
                  <c:v>43743</c:v>
                </c:pt>
                <c:pt idx="5011">
                  <c:v>43744</c:v>
                </c:pt>
                <c:pt idx="5012">
                  <c:v>43745</c:v>
                </c:pt>
                <c:pt idx="5013">
                  <c:v>43746</c:v>
                </c:pt>
                <c:pt idx="5014">
                  <c:v>43747</c:v>
                </c:pt>
                <c:pt idx="5015">
                  <c:v>43748</c:v>
                </c:pt>
                <c:pt idx="5016">
                  <c:v>43749</c:v>
                </c:pt>
                <c:pt idx="5017">
                  <c:v>43750</c:v>
                </c:pt>
                <c:pt idx="5018">
                  <c:v>43751</c:v>
                </c:pt>
                <c:pt idx="5019">
                  <c:v>43752</c:v>
                </c:pt>
                <c:pt idx="5020">
                  <c:v>43753</c:v>
                </c:pt>
                <c:pt idx="5021">
                  <c:v>43754</c:v>
                </c:pt>
                <c:pt idx="5022">
                  <c:v>43755</c:v>
                </c:pt>
                <c:pt idx="5023">
                  <c:v>43756</c:v>
                </c:pt>
                <c:pt idx="5024">
                  <c:v>43757</c:v>
                </c:pt>
                <c:pt idx="5025">
                  <c:v>43758</c:v>
                </c:pt>
                <c:pt idx="5026">
                  <c:v>43759</c:v>
                </c:pt>
                <c:pt idx="5027">
                  <c:v>43760</c:v>
                </c:pt>
                <c:pt idx="5028">
                  <c:v>43761</c:v>
                </c:pt>
                <c:pt idx="5029">
                  <c:v>43762</c:v>
                </c:pt>
                <c:pt idx="5030">
                  <c:v>43763</c:v>
                </c:pt>
                <c:pt idx="5031">
                  <c:v>43764</c:v>
                </c:pt>
                <c:pt idx="5032">
                  <c:v>43765</c:v>
                </c:pt>
                <c:pt idx="5033">
                  <c:v>43766</c:v>
                </c:pt>
                <c:pt idx="5034">
                  <c:v>43767</c:v>
                </c:pt>
                <c:pt idx="5035">
                  <c:v>43768</c:v>
                </c:pt>
                <c:pt idx="5036">
                  <c:v>43769</c:v>
                </c:pt>
                <c:pt idx="5037">
                  <c:v>43770</c:v>
                </c:pt>
                <c:pt idx="5038">
                  <c:v>43771</c:v>
                </c:pt>
                <c:pt idx="5039">
                  <c:v>43772</c:v>
                </c:pt>
                <c:pt idx="5040">
                  <c:v>43773</c:v>
                </c:pt>
                <c:pt idx="5041">
                  <c:v>43774</c:v>
                </c:pt>
                <c:pt idx="5042">
                  <c:v>43775</c:v>
                </c:pt>
                <c:pt idx="5043">
                  <c:v>43776</c:v>
                </c:pt>
                <c:pt idx="5044">
                  <c:v>43777</c:v>
                </c:pt>
                <c:pt idx="5045">
                  <c:v>43778</c:v>
                </c:pt>
                <c:pt idx="5046">
                  <c:v>43779</c:v>
                </c:pt>
                <c:pt idx="5047">
                  <c:v>43780</c:v>
                </c:pt>
                <c:pt idx="5048">
                  <c:v>43781</c:v>
                </c:pt>
                <c:pt idx="5049">
                  <c:v>43782</c:v>
                </c:pt>
                <c:pt idx="5050">
                  <c:v>43783</c:v>
                </c:pt>
                <c:pt idx="5051">
                  <c:v>43784</c:v>
                </c:pt>
                <c:pt idx="5052">
                  <c:v>43785</c:v>
                </c:pt>
                <c:pt idx="5053">
                  <c:v>43786</c:v>
                </c:pt>
                <c:pt idx="5054">
                  <c:v>43787</c:v>
                </c:pt>
                <c:pt idx="5055">
                  <c:v>43788</c:v>
                </c:pt>
                <c:pt idx="5056">
                  <c:v>43789</c:v>
                </c:pt>
                <c:pt idx="5057">
                  <c:v>43790</c:v>
                </c:pt>
                <c:pt idx="5058">
                  <c:v>43791</c:v>
                </c:pt>
                <c:pt idx="5059">
                  <c:v>43792</c:v>
                </c:pt>
                <c:pt idx="5060">
                  <c:v>43793</c:v>
                </c:pt>
                <c:pt idx="5061">
                  <c:v>43794</c:v>
                </c:pt>
                <c:pt idx="5062">
                  <c:v>43795</c:v>
                </c:pt>
                <c:pt idx="5063">
                  <c:v>43796</c:v>
                </c:pt>
                <c:pt idx="5064">
                  <c:v>43797</c:v>
                </c:pt>
                <c:pt idx="5065">
                  <c:v>43798</c:v>
                </c:pt>
                <c:pt idx="5066">
                  <c:v>43799</c:v>
                </c:pt>
                <c:pt idx="5067">
                  <c:v>43800</c:v>
                </c:pt>
                <c:pt idx="5068">
                  <c:v>43801</c:v>
                </c:pt>
                <c:pt idx="5069">
                  <c:v>43802</c:v>
                </c:pt>
                <c:pt idx="5070">
                  <c:v>43803</c:v>
                </c:pt>
                <c:pt idx="5071">
                  <c:v>43804</c:v>
                </c:pt>
                <c:pt idx="5072">
                  <c:v>43805</c:v>
                </c:pt>
                <c:pt idx="5073">
                  <c:v>43806</c:v>
                </c:pt>
                <c:pt idx="5074">
                  <c:v>43807</c:v>
                </c:pt>
                <c:pt idx="5075">
                  <c:v>43808</c:v>
                </c:pt>
                <c:pt idx="5076">
                  <c:v>43809</c:v>
                </c:pt>
                <c:pt idx="5077">
                  <c:v>43810</c:v>
                </c:pt>
                <c:pt idx="5078">
                  <c:v>43811</c:v>
                </c:pt>
                <c:pt idx="5079">
                  <c:v>43812</c:v>
                </c:pt>
                <c:pt idx="5080">
                  <c:v>43813</c:v>
                </c:pt>
                <c:pt idx="5081">
                  <c:v>43814</c:v>
                </c:pt>
                <c:pt idx="5082">
                  <c:v>43815</c:v>
                </c:pt>
                <c:pt idx="5083">
                  <c:v>43816</c:v>
                </c:pt>
                <c:pt idx="5084">
                  <c:v>43817</c:v>
                </c:pt>
                <c:pt idx="5085">
                  <c:v>43818</c:v>
                </c:pt>
                <c:pt idx="5086">
                  <c:v>43819</c:v>
                </c:pt>
                <c:pt idx="5087">
                  <c:v>43820</c:v>
                </c:pt>
                <c:pt idx="5088">
                  <c:v>43821</c:v>
                </c:pt>
                <c:pt idx="5089">
                  <c:v>43822</c:v>
                </c:pt>
                <c:pt idx="5090">
                  <c:v>43823</c:v>
                </c:pt>
                <c:pt idx="5091">
                  <c:v>43824</c:v>
                </c:pt>
                <c:pt idx="5092">
                  <c:v>43825</c:v>
                </c:pt>
                <c:pt idx="5093">
                  <c:v>43826</c:v>
                </c:pt>
                <c:pt idx="5094">
                  <c:v>43827</c:v>
                </c:pt>
                <c:pt idx="5095">
                  <c:v>43828</c:v>
                </c:pt>
                <c:pt idx="5096">
                  <c:v>43829</c:v>
                </c:pt>
                <c:pt idx="5097">
                  <c:v>43830</c:v>
                </c:pt>
                <c:pt idx="5098">
                  <c:v>43831</c:v>
                </c:pt>
                <c:pt idx="5099">
                  <c:v>43832</c:v>
                </c:pt>
                <c:pt idx="5100">
                  <c:v>43833</c:v>
                </c:pt>
                <c:pt idx="5101">
                  <c:v>43834</c:v>
                </c:pt>
                <c:pt idx="5102">
                  <c:v>43835</c:v>
                </c:pt>
                <c:pt idx="5103">
                  <c:v>43836</c:v>
                </c:pt>
                <c:pt idx="5104">
                  <c:v>43837</c:v>
                </c:pt>
                <c:pt idx="5105">
                  <c:v>43838</c:v>
                </c:pt>
                <c:pt idx="5106">
                  <c:v>43839</c:v>
                </c:pt>
                <c:pt idx="5107">
                  <c:v>43840</c:v>
                </c:pt>
                <c:pt idx="5108">
                  <c:v>43841</c:v>
                </c:pt>
                <c:pt idx="5109">
                  <c:v>43842</c:v>
                </c:pt>
                <c:pt idx="5110">
                  <c:v>43843</c:v>
                </c:pt>
                <c:pt idx="5111">
                  <c:v>43844</c:v>
                </c:pt>
                <c:pt idx="5112">
                  <c:v>43845</c:v>
                </c:pt>
                <c:pt idx="5113">
                  <c:v>43846</c:v>
                </c:pt>
                <c:pt idx="5114">
                  <c:v>43847</c:v>
                </c:pt>
                <c:pt idx="5115">
                  <c:v>43848</c:v>
                </c:pt>
                <c:pt idx="5116">
                  <c:v>43849</c:v>
                </c:pt>
                <c:pt idx="5117">
                  <c:v>43850</c:v>
                </c:pt>
                <c:pt idx="5118">
                  <c:v>43851</c:v>
                </c:pt>
                <c:pt idx="5119">
                  <c:v>43852</c:v>
                </c:pt>
                <c:pt idx="5120">
                  <c:v>43853</c:v>
                </c:pt>
                <c:pt idx="5121">
                  <c:v>43854</c:v>
                </c:pt>
                <c:pt idx="5122">
                  <c:v>43855</c:v>
                </c:pt>
                <c:pt idx="5123">
                  <c:v>43856</c:v>
                </c:pt>
                <c:pt idx="5124">
                  <c:v>43857</c:v>
                </c:pt>
                <c:pt idx="5125">
                  <c:v>43858</c:v>
                </c:pt>
                <c:pt idx="5126">
                  <c:v>43859</c:v>
                </c:pt>
                <c:pt idx="5127">
                  <c:v>43860</c:v>
                </c:pt>
                <c:pt idx="5128">
                  <c:v>43861</c:v>
                </c:pt>
                <c:pt idx="5129">
                  <c:v>43862</c:v>
                </c:pt>
                <c:pt idx="5130">
                  <c:v>43863</c:v>
                </c:pt>
                <c:pt idx="5131">
                  <c:v>43864</c:v>
                </c:pt>
                <c:pt idx="5132">
                  <c:v>43865</c:v>
                </c:pt>
                <c:pt idx="5133">
                  <c:v>43866</c:v>
                </c:pt>
                <c:pt idx="5134">
                  <c:v>43867</c:v>
                </c:pt>
                <c:pt idx="5135">
                  <c:v>43868</c:v>
                </c:pt>
                <c:pt idx="5136">
                  <c:v>43869</c:v>
                </c:pt>
                <c:pt idx="5137">
                  <c:v>43870</c:v>
                </c:pt>
                <c:pt idx="5138">
                  <c:v>43871</c:v>
                </c:pt>
                <c:pt idx="5139">
                  <c:v>43872</c:v>
                </c:pt>
                <c:pt idx="5140">
                  <c:v>43873</c:v>
                </c:pt>
                <c:pt idx="5141">
                  <c:v>43874</c:v>
                </c:pt>
                <c:pt idx="5142">
                  <c:v>43875</c:v>
                </c:pt>
                <c:pt idx="5143">
                  <c:v>43876</c:v>
                </c:pt>
                <c:pt idx="5144">
                  <c:v>43877</c:v>
                </c:pt>
                <c:pt idx="5145">
                  <c:v>43878</c:v>
                </c:pt>
                <c:pt idx="5146">
                  <c:v>43879</c:v>
                </c:pt>
                <c:pt idx="5147">
                  <c:v>43880</c:v>
                </c:pt>
                <c:pt idx="5148">
                  <c:v>43881</c:v>
                </c:pt>
                <c:pt idx="5149">
                  <c:v>43882</c:v>
                </c:pt>
                <c:pt idx="5150">
                  <c:v>43883</c:v>
                </c:pt>
                <c:pt idx="5151">
                  <c:v>43884</c:v>
                </c:pt>
                <c:pt idx="5152">
                  <c:v>43885</c:v>
                </c:pt>
                <c:pt idx="5153">
                  <c:v>43886</c:v>
                </c:pt>
                <c:pt idx="5154">
                  <c:v>43887</c:v>
                </c:pt>
                <c:pt idx="5155">
                  <c:v>43888</c:v>
                </c:pt>
                <c:pt idx="5156">
                  <c:v>43889</c:v>
                </c:pt>
              </c:numCache>
            </c:numRef>
          </c:cat>
          <c:val>
            <c:numRef>
              <c:f>Eldiem_ERA_LAND_2001_2005.csv!$B$1813:$B$6969</c:f>
              <c:numCache>
                <c:formatCode>General</c:formatCode>
                <c:ptCount val="5157"/>
                <c:pt idx="0">
                  <c:v>347.88163208618295</c:v>
                </c:pt>
                <c:pt idx="1">
                  <c:v>552.77012405725304</c:v>
                </c:pt>
                <c:pt idx="2">
                  <c:v>678.65304987269803</c:v>
                </c:pt>
                <c:pt idx="3">
                  <c:v>711.42433482436604</c:v>
                </c:pt>
                <c:pt idx="4">
                  <c:v>671.95234212678702</c:v>
                </c:pt>
                <c:pt idx="5">
                  <c:v>591.93174916118403</c:v>
                </c:pt>
                <c:pt idx="6">
                  <c:v>498.30851708042894</c:v>
                </c:pt>
                <c:pt idx="7">
                  <c:v>408.42358746002986</c:v>
                </c:pt>
                <c:pt idx="8">
                  <c:v>330.90867341862594</c:v>
                </c:pt>
                <c:pt idx="9">
                  <c:v>268.39953133721394</c:v>
                </c:pt>
                <c:pt idx="10">
                  <c:v>220.15279160746701</c:v>
                </c:pt>
                <c:pt idx="11">
                  <c:v>183.92768168168101</c:v>
                </c:pt>
                <c:pt idx="12">
                  <c:v>157.11795961121197</c:v>
                </c:pt>
                <c:pt idx="13">
                  <c:v>137.32555368903098</c:v>
                </c:pt>
                <c:pt idx="14">
                  <c:v>122.58382418904101</c:v>
                </c:pt>
                <c:pt idx="15">
                  <c:v>111.38995243386098</c:v>
                </c:pt>
                <c:pt idx="16">
                  <c:v>102.68178606306499</c:v>
                </c:pt>
                <c:pt idx="17">
                  <c:v>95.837922331589667</c:v>
                </c:pt>
                <c:pt idx="18">
                  <c:v>90.039098833620272</c:v>
                </c:pt>
                <c:pt idx="19">
                  <c:v>84.977028017888983</c:v>
                </c:pt>
                <c:pt idx="20">
                  <c:v>80.606751009903391</c:v>
                </c:pt>
                <c:pt idx="21">
                  <c:v>76.691129758265021</c:v>
                </c:pt>
                <c:pt idx="22">
                  <c:v>73.076863350684675</c:v>
                </c:pt>
                <c:pt idx="23">
                  <c:v>69.666854460745895</c:v>
                </c:pt>
                <c:pt idx="24">
                  <c:v>66.413787576430465</c:v>
                </c:pt>
                <c:pt idx="25">
                  <c:v>63.300905602103803</c:v>
                </c:pt>
                <c:pt idx="26">
                  <c:v>60.323490194870708</c:v>
                </c:pt>
                <c:pt idx="27">
                  <c:v>57.480938187719495</c:v>
                </c:pt>
                <c:pt idx="28">
                  <c:v>55.479971295436592</c:v>
                </c:pt>
                <c:pt idx="29">
                  <c:v>52.968612031436301</c:v>
                </c:pt>
                <c:pt idx="30">
                  <c:v>50.625007670028907</c:v>
                </c:pt>
                <c:pt idx="31">
                  <c:v>48.446998988384003</c:v>
                </c:pt>
                <c:pt idx="32">
                  <c:v>46.509751666843592</c:v>
                </c:pt>
                <c:pt idx="33">
                  <c:v>44.669229171397696</c:v>
                </c:pt>
                <c:pt idx="34">
                  <c:v>42.851095357984491</c:v>
                </c:pt>
                <c:pt idx="35">
                  <c:v>41.606819125230594</c:v>
                </c:pt>
                <c:pt idx="36">
                  <c:v>53.638278429743295</c:v>
                </c:pt>
                <c:pt idx="37">
                  <c:v>59.904823286511096</c:v>
                </c:pt>
                <c:pt idx="38">
                  <c:v>59.367665076430292</c:v>
                </c:pt>
                <c:pt idx="39">
                  <c:v>54.786826587800896</c:v>
                </c:pt>
                <c:pt idx="40">
                  <c:v>48.794613105148102</c:v>
                </c:pt>
                <c:pt idx="41">
                  <c:v>42.934747973999194</c:v>
                </c:pt>
                <c:pt idx="42">
                  <c:v>37.949413802217393</c:v>
                </c:pt>
                <c:pt idx="43">
                  <c:v>33.866369514447094</c:v>
                </c:pt>
                <c:pt idx="44">
                  <c:v>30.591086539743191</c:v>
                </c:pt>
                <c:pt idx="45">
                  <c:v>27.9738026658571</c:v>
                </c:pt>
                <c:pt idx="46">
                  <c:v>25.864127588706097</c:v>
                </c:pt>
                <c:pt idx="47">
                  <c:v>24.124209609620902</c:v>
                </c:pt>
                <c:pt idx="48">
                  <c:v>22.652468535852503</c:v>
                </c:pt>
                <c:pt idx="49">
                  <c:v>21.375943833747293</c:v>
                </c:pt>
                <c:pt idx="50">
                  <c:v>20.240196524717597</c:v>
                </c:pt>
                <c:pt idx="51">
                  <c:v>19.208574743413699</c:v>
                </c:pt>
                <c:pt idx="52">
                  <c:v>18.260967894213799</c:v>
                </c:pt>
                <c:pt idx="53">
                  <c:v>17.388353699366597</c:v>
                </c:pt>
                <c:pt idx="54">
                  <c:v>16.655656550963997</c:v>
                </c:pt>
                <c:pt idx="55">
                  <c:v>18.745503262783192</c:v>
                </c:pt>
                <c:pt idx="56">
                  <c:v>33.029979968877207</c:v>
                </c:pt>
                <c:pt idx="57">
                  <c:v>55.925646195728199</c:v>
                </c:pt>
                <c:pt idx="58">
                  <c:v>77.710687748825293</c:v>
                </c:pt>
                <c:pt idx="59">
                  <c:v>81.73040232662477</c:v>
                </c:pt>
                <c:pt idx="60">
                  <c:v>73.836622018293582</c:v>
                </c:pt>
                <c:pt idx="61">
                  <c:v>61.306823338086005</c:v>
                </c:pt>
                <c:pt idx="62">
                  <c:v>51.496450300400006</c:v>
                </c:pt>
                <c:pt idx="63">
                  <c:v>47.410235669252693</c:v>
                </c:pt>
                <c:pt idx="64">
                  <c:v>50.846960337805996</c:v>
                </c:pt>
                <c:pt idx="65">
                  <c:v>63.3120787143732</c:v>
                </c:pt>
                <c:pt idx="66">
                  <c:v>79.261917453339393</c:v>
                </c:pt>
                <c:pt idx="67">
                  <c:v>81.780074278184586</c:v>
                </c:pt>
                <c:pt idx="68">
                  <c:v>112.07683706377898</c:v>
                </c:pt>
                <c:pt idx="69">
                  <c:v>122.06858396813703</c:v>
                </c:pt>
                <c:pt idx="70">
                  <c:v>134.53976180762899</c:v>
                </c:pt>
                <c:pt idx="71">
                  <c:v>140.346589860987</c:v>
                </c:pt>
                <c:pt idx="72">
                  <c:v>128.72228135393703</c:v>
                </c:pt>
                <c:pt idx="73">
                  <c:v>108.25689446519901</c:v>
                </c:pt>
                <c:pt idx="74">
                  <c:v>87.419337602985692</c:v>
                </c:pt>
                <c:pt idx="75">
                  <c:v>264.78423399608795</c:v>
                </c:pt>
                <c:pt idx="76">
                  <c:v>399.76849534143196</c:v>
                </c:pt>
                <c:pt idx="77">
                  <c:v>427.45444781256901</c:v>
                </c:pt>
                <c:pt idx="78">
                  <c:v>383.72370089306202</c:v>
                </c:pt>
                <c:pt idx="79">
                  <c:v>310.91269371543098</c:v>
                </c:pt>
                <c:pt idx="80">
                  <c:v>236.67526983997598</c:v>
                </c:pt>
                <c:pt idx="81">
                  <c:v>173.28526840993899</c:v>
                </c:pt>
                <c:pt idx="82">
                  <c:v>124.223723537918</c:v>
                </c:pt>
                <c:pt idx="83">
                  <c:v>91.626693703461768</c:v>
                </c:pt>
                <c:pt idx="84">
                  <c:v>70.104876419028287</c:v>
                </c:pt>
                <c:pt idx="85">
                  <c:v>70.261592470531383</c:v>
                </c:pt>
                <c:pt idx="86">
                  <c:v>90.4966972507614</c:v>
                </c:pt>
                <c:pt idx="87">
                  <c:v>90.75324723212529</c:v>
                </c:pt>
                <c:pt idx="88">
                  <c:v>80.361194951894504</c:v>
                </c:pt>
                <c:pt idx="89">
                  <c:v>66.627890156853951</c:v>
                </c:pt>
                <c:pt idx="90">
                  <c:v>53.454281099078585</c:v>
                </c:pt>
                <c:pt idx="91">
                  <c:v>42.4302303731005</c:v>
                </c:pt>
                <c:pt idx="92">
                  <c:v>33.873333643509206</c:v>
                </c:pt>
                <c:pt idx="93">
                  <c:v>39.697346675755902</c:v>
                </c:pt>
                <c:pt idx="94">
                  <c:v>48.042543616424403</c:v>
                </c:pt>
                <c:pt idx="95">
                  <c:v>55.855442676932292</c:v>
                </c:pt>
                <c:pt idx="96">
                  <c:v>58.619256162249798</c:v>
                </c:pt>
                <c:pt idx="97">
                  <c:v>56.941882501411683</c:v>
                </c:pt>
                <c:pt idx="98">
                  <c:v>52.664963549947799</c:v>
                </c:pt>
                <c:pt idx="99">
                  <c:v>46.365369126931505</c:v>
                </c:pt>
                <c:pt idx="100">
                  <c:v>42.545867364661589</c:v>
                </c:pt>
                <c:pt idx="101">
                  <c:v>43.651748815796793</c:v>
                </c:pt>
                <c:pt idx="102">
                  <c:v>49.878387787208091</c:v>
                </c:pt>
                <c:pt idx="103">
                  <c:v>55.178769652179909</c:v>
                </c:pt>
                <c:pt idx="104">
                  <c:v>58.840456933732291</c:v>
                </c:pt>
                <c:pt idx="105">
                  <c:v>58.933939686939908</c:v>
                </c:pt>
                <c:pt idx="106">
                  <c:v>56.146934055592794</c:v>
                </c:pt>
                <c:pt idx="107">
                  <c:v>202.54431656302901</c:v>
                </c:pt>
                <c:pt idx="108">
                  <c:v>228.34717548221303</c:v>
                </c:pt>
                <c:pt idx="109">
                  <c:v>231.68714182942503</c:v>
                </c:pt>
                <c:pt idx="110">
                  <c:v>209.24783229444793</c:v>
                </c:pt>
                <c:pt idx="111">
                  <c:v>221.48609638307605</c:v>
                </c:pt>
                <c:pt idx="112">
                  <c:v>273.06476290913201</c:v>
                </c:pt>
                <c:pt idx="113">
                  <c:v>325.93280095364292</c:v>
                </c:pt>
                <c:pt idx="114">
                  <c:v>458.52006369942308</c:v>
                </c:pt>
                <c:pt idx="115">
                  <c:v>419.82652106432101</c:v>
                </c:pt>
                <c:pt idx="116">
                  <c:v>359.15881509011001</c:v>
                </c:pt>
                <c:pt idx="117">
                  <c:v>288.27103097068186</c:v>
                </c:pt>
                <c:pt idx="118">
                  <c:v>200.75558394604596</c:v>
                </c:pt>
                <c:pt idx="119">
                  <c:v>298.70194796856987</c:v>
                </c:pt>
                <c:pt idx="120">
                  <c:v>274.96152497736796</c:v>
                </c:pt>
                <c:pt idx="121">
                  <c:v>482.91914899014392</c:v>
                </c:pt>
                <c:pt idx="122">
                  <c:v>656.63018809984806</c:v>
                </c:pt>
                <c:pt idx="123">
                  <c:v>509.17041404159295</c:v>
                </c:pt>
                <c:pt idx="124">
                  <c:v>498.71314063062903</c:v>
                </c:pt>
                <c:pt idx="125">
                  <c:v>583.76305707096901</c:v>
                </c:pt>
                <c:pt idx="126">
                  <c:v>497.224183566703</c:v>
                </c:pt>
                <c:pt idx="127">
                  <c:v>631.19471162085415</c:v>
                </c:pt>
                <c:pt idx="128">
                  <c:v>626.18275229134304</c:v>
                </c:pt>
                <c:pt idx="129">
                  <c:v>631.49473478711707</c:v>
                </c:pt>
                <c:pt idx="130">
                  <c:v>545.69223949842296</c:v>
                </c:pt>
                <c:pt idx="131">
                  <c:v>506.39783360665405</c:v>
                </c:pt>
                <c:pt idx="132">
                  <c:v>488.69874452930202</c:v>
                </c:pt>
                <c:pt idx="133">
                  <c:v>564.27994766735128</c:v>
                </c:pt>
                <c:pt idx="134">
                  <c:v>704.72471037077014</c:v>
                </c:pt>
                <c:pt idx="135">
                  <c:v>792.46638153645495</c:v>
                </c:pt>
                <c:pt idx="136">
                  <c:v>653.68778514623818</c:v>
                </c:pt>
                <c:pt idx="137">
                  <c:v>555.04085346281795</c:v>
                </c:pt>
                <c:pt idx="138">
                  <c:v>466.9296871043191</c:v>
                </c:pt>
                <c:pt idx="139">
                  <c:v>387.23238963257694</c:v>
                </c:pt>
                <c:pt idx="140">
                  <c:v>363.80838148644801</c:v>
                </c:pt>
                <c:pt idx="141">
                  <c:v>930.86892541036491</c:v>
                </c:pt>
                <c:pt idx="142">
                  <c:v>974.16035325639814</c:v>
                </c:pt>
                <c:pt idx="143">
                  <c:v>986.41574235857615</c:v>
                </c:pt>
                <c:pt idx="144">
                  <c:v>957.45046664457698</c:v>
                </c:pt>
                <c:pt idx="145">
                  <c:v>948.09603009251498</c:v>
                </c:pt>
                <c:pt idx="146">
                  <c:v>1580.8984339268097</c:v>
                </c:pt>
                <c:pt idx="147">
                  <c:v>2004.6731301486498</c:v>
                </c:pt>
                <c:pt idx="148">
                  <c:v>1935.89793540392</c:v>
                </c:pt>
                <c:pt idx="149">
                  <c:v>1674.5293219662201</c:v>
                </c:pt>
                <c:pt idx="150">
                  <c:v>1353.02804841277</c:v>
                </c:pt>
                <c:pt idx="151">
                  <c:v>1122.6566311259501</c:v>
                </c:pt>
                <c:pt idx="152">
                  <c:v>1114.7753684287902</c:v>
                </c:pt>
                <c:pt idx="153">
                  <c:v>1181.37777662193</c:v>
                </c:pt>
                <c:pt idx="154">
                  <c:v>1386.29377131571</c:v>
                </c:pt>
                <c:pt idx="155">
                  <c:v>2004.2493117902002</c:v>
                </c:pt>
                <c:pt idx="156">
                  <c:v>1972.3294765373496</c:v>
                </c:pt>
                <c:pt idx="157">
                  <c:v>1746.4093537090102</c:v>
                </c:pt>
                <c:pt idx="158">
                  <c:v>1446.43377165532</c:v>
                </c:pt>
                <c:pt idx="159">
                  <c:v>1717.9128254274201</c:v>
                </c:pt>
                <c:pt idx="160">
                  <c:v>1725.9045682066901</c:v>
                </c:pt>
                <c:pt idx="161">
                  <c:v>1954.82831375306</c:v>
                </c:pt>
                <c:pt idx="162">
                  <c:v>1877.91793954338</c:v>
                </c:pt>
                <c:pt idx="163">
                  <c:v>2288.2166663471098</c:v>
                </c:pt>
                <c:pt idx="164">
                  <c:v>2639.0228626375101</c:v>
                </c:pt>
                <c:pt idx="165">
                  <c:v>2541.6122080993</c:v>
                </c:pt>
                <c:pt idx="166">
                  <c:v>2649.51364485762</c:v>
                </c:pt>
                <c:pt idx="167">
                  <c:v>2738.3429571830702</c:v>
                </c:pt>
                <c:pt idx="168">
                  <c:v>2533.9155757266799</c:v>
                </c:pt>
                <c:pt idx="169">
                  <c:v>2277.7988403870595</c:v>
                </c:pt>
                <c:pt idx="170">
                  <c:v>2169.1818322483605</c:v>
                </c:pt>
                <c:pt idx="171">
                  <c:v>2044.3690095020299</c:v>
                </c:pt>
                <c:pt idx="172">
                  <c:v>2088.3893712848703</c:v>
                </c:pt>
                <c:pt idx="173">
                  <c:v>2482.1804702376498</c:v>
                </c:pt>
                <c:pt idx="174">
                  <c:v>2936.6049257704299</c:v>
                </c:pt>
                <c:pt idx="175">
                  <c:v>3157.9790820737303</c:v>
                </c:pt>
                <c:pt idx="176">
                  <c:v>3388.4458367103603</c:v>
                </c:pt>
                <c:pt idx="177">
                  <c:v>3532.2532202891202</c:v>
                </c:pt>
                <c:pt idx="178">
                  <c:v>3633.7465638219696</c:v>
                </c:pt>
                <c:pt idx="179">
                  <c:v>3588.2074750909096</c:v>
                </c:pt>
                <c:pt idx="180">
                  <c:v>3586.0480367209898</c:v>
                </c:pt>
                <c:pt idx="181">
                  <c:v>3535.3162691166694</c:v>
                </c:pt>
                <c:pt idx="182">
                  <c:v>3535.09914862811</c:v>
                </c:pt>
                <c:pt idx="183">
                  <c:v>3508.5138870504902</c:v>
                </c:pt>
                <c:pt idx="184">
                  <c:v>3552.0152256954302</c:v>
                </c:pt>
                <c:pt idx="185">
                  <c:v>3585.1285088545801</c:v>
                </c:pt>
                <c:pt idx="186">
                  <c:v>3554.5019295065204</c:v>
                </c:pt>
                <c:pt idx="187">
                  <c:v>3455.9990074435104</c:v>
                </c:pt>
                <c:pt idx="188">
                  <c:v>3902.8255321956403</c:v>
                </c:pt>
                <c:pt idx="189">
                  <c:v>4858.5912313227209</c:v>
                </c:pt>
                <c:pt idx="190">
                  <c:v>5201.5293851017404</c:v>
                </c:pt>
                <c:pt idx="191">
                  <c:v>5313.3866368505815</c:v>
                </c:pt>
                <c:pt idx="192">
                  <c:v>5569.4006139700596</c:v>
                </c:pt>
                <c:pt idx="193">
                  <c:v>6332.6265233200211</c:v>
                </c:pt>
                <c:pt idx="194">
                  <c:v>6554.8283391762707</c:v>
                </c:pt>
                <c:pt idx="195">
                  <c:v>6670.6530228152806</c:v>
                </c:pt>
                <c:pt idx="196">
                  <c:v>7060.7163119437901</c:v>
                </c:pt>
                <c:pt idx="197">
                  <c:v>7238.7887400568898</c:v>
                </c:pt>
                <c:pt idx="198">
                  <c:v>7352.7225431558718</c:v>
                </c:pt>
                <c:pt idx="199">
                  <c:v>7355.9401379390692</c:v>
                </c:pt>
                <c:pt idx="200">
                  <c:v>7273.7665412850611</c:v>
                </c:pt>
                <c:pt idx="201">
                  <c:v>7150.9558365108305</c:v>
                </c:pt>
                <c:pt idx="202">
                  <c:v>7095.5363881877001</c:v>
                </c:pt>
                <c:pt idx="203">
                  <c:v>7102.0958009657106</c:v>
                </c:pt>
                <c:pt idx="204">
                  <c:v>7236.4785457006892</c:v>
                </c:pt>
                <c:pt idx="205">
                  <c:v>7378.5720156314501</c:v>
                </c:pt>
                <c:pt idx="206">
                  <c:v>7501.1608967014317</c:v>
                </c:pt>
                <c:pt idx="207">
                  <c:v>7658.8970694520613</c:v>
                </c:pt>
                <c:pt idx="208">
                  <c:v>7818.1287627643806</c:v>
                </c:pt>
                <c:pt idx="209">
                  <c:v>8325.3105860424494</c:v>
                </c:pt>
                <c:pt idx="210">
                  <c:v>8490.7785636708577</c:v>
                </c:pt>
                <c:pt idx="211">
                  <c:v>8699.1811971307507</c:v>
                </c:pt>
                <c:pt idx="212">
                  <c:v>8679.9242493853108</c:v>
                </c:pt>
                <c:pt idx="213">
                  <c:v>8555.6886206438267</c:v>
                </c:pt>
                <c:pt idx="214">
                  <c:v>8605.4297647586609</c:v>
                </c:pt>
                <c:pt idx="215">
                  <c:v>8469.0052574823494</c:v>
                </c:pt>
                <c:pt idx="216">
                  <c:v>8525.8070604040586</c:v>
                </c:pt>
                <c:pt idx="217">
                  <c:v>8538.4432355896806</c:v>
                </c:pt>
                <c:pt idx="218">
                  <c:v>8514.2621828392512</c:v>
                </c:pt>
                <c:pt idx="219">
                  <c:v>8897.9417762445391</c:v>
                </c:pt>
                <c:pt idx="220">
                  <c:v>9311.1535268695807</c:v>
                </c:pt>
                <c:pt idx="221">
                  <c:v>9781.0957261124222</c:v>
                </c:pt>
                <c:pt idx="222">
                  <c:v>9846.5538636398487</c:v>
                </c:pt>
                <c:pt idx="223">
                  <c:v>9722.636324419449</c:v>
                </c:pt>
                <c:pt idx="224">
                  <c:v>9443.8172442327395</c:v>
                </c:pt>
                <c:pt idx="225">
                  <c:v>9300.7409980311313</c:v>
                </c:pt>
                <c:pt idx="226">
                  <c:v>9250.4541328993291</c:v>
                </c:pt>
                <c:pt idx="227">
                  <c:v>8946.969220384919</c:v>
                </c:pt>
                <c:pt idx="228">
                  <c:v>8553.1270938480375</c:v>
                </c:pt>
                <c:pt idx="229">
                  <c:v>8345.9540702205086</c:v>
                </c:pt>
                <c:pt idx="230">
                  <c:v>8204.6145084874806</c:v>
                </c:pt>
                <c:pt idx="231">
                  <c:v>8001.0608339193714</c:v>
                </c:pt>
                <c:pt idx="232">
                  <c:v>7960.0496577064696</c:v>
                </c:pt>
                <c:pt idx="233">
                  <c:v>7961.2601610231914</c:v>
                </c:pt>
                <c:pt idx="234">
                  <c:v>7929.4744119707293</c:v>
                </c:pt>
                <c:pt idx="235">
                  <c:v>7802.4851562309505</c:v>
                </c:pt>
                <c:pt idx="236">
                  <c:v>7689.0627366104709</c:v>
                </c:pt>
                <c:pt idx="237">
                  <c:v>7715.1100149989907</c:v>
                </c:pt>
                <c:pt idx="238">
                  <c:v>7673.7317112807596</c:v>
                </c:pt>
                <c:pt idx="239">
                  <c:v>7519.8144961431308</c:v>
                </c:pt>
                <c:pt idx="240">
                  <c:v>7311.6301484798814</c:v>
                </c:pt>
                <c:pt idx="241">
                  <c:v>7165.7862046292212</c:v>
                </c:pt>
                <c:pt idx="242">
                  <c:v>7129.7875890145997</c:v>
                </c:pt>
                <c:pt idx="243">
                  <c:v>7033.0186835269606</c:v>
                </c:pt>
                <c:pt idx="244">
                  <c:v>6857.8910009622205</c:v>
                </c:pt>
                <c:pt idx="245">
                  <c:v>6671.1224316466914</c:v>
                </c:pt>
                <c:pt idx="246">
                  <c:v>6511.1955441016116</c:v>
                </c:pt>
                <c:pt idx="247">
                  <c:v>6209.6035154908814</c:v>
                </c:pt>
                <c:pt idx="248">
                  <c:v>5962.1659196758019</c:v>
                </c:pt>
                <c:pt idx="249">
                  <c:v>5733.4999347061103</c:v>
                </c:pt>
                <c:pt idx="250">
                  <c:v>5532.8415554931207</c:v>
                </c:pt>
                <c:pt idx="251">
                  <c:v>5499.6851928716706</c:v>
                </c:pt>
                <c:pt idx="252">
                  <c:v>5423.0477823577994</c:v>
                </c:pt>
                <c:pt idx="253">
                  <c:v>5407.6829019943407</c:v>
                </c:pt>
                <c:pt idx="254">
                  <c:v>5244.816740499251</c:v>
                </c:pt>
                <c:pt idx="255">
                  <c:v>5063.0599986411898</c:v>
                </c:pt>
                <c:pt idx="256">
                  <c:v>4959.8026374795718</c:v>
                </c:pt>
                <c:pt idx="257">
                  <c:v>4760.3448678761197</c:v>
                </c:pt>
                <c:pt idx="258">
                  <c:v>4675.7845039549102</c:v>
                </c:pt>
                <c:pt idx="259">
                  <c:v>4633.6878542300192</c:v>
                </c:pt>
                <c:pt idx="260">
                  <c:v>4494.7623020937408</c:v>
                </c:pt>
                <c:pt idx="261">
                  <c:v>4329.3110932593117</c:v>
                </c:pt>
                <c:pt idx="262">
                  <c:v>4119.99865199947</c:v>
                </c:pt>
                <c:pt idx="263">
                  <c:v>3890.5573820022105</c:v>
                </c:pt>
                <c:pt idx="264">
                  <c:v>3672.2508665073901</c:v>
                </c:pt>
                <c:pt idx="265">
                  <c:v>3476.7743014367597</c:v>
                </c:pt>
                <c:pt idx="266">
                  <c:v>3308.2699361343002</c:v>
                </c:pt>
                <c:pt idx="267">
                  <c:v>3223.4044436720901</c:v>
                </c:pt>
                <c:pt idx="268">
                  <c:v>3158.77218729682</c:v>
                </c:pt>
                <c:pt idx="269">
                  <c:v>3030.0129850894</c:v>
                </c:pt>
                <c:pt idx="270">
                  <c:v>2874.0563694202397</c:v>
                </c:pt>
                <c:pt idx="271">
                  <c:v>2750.3004142012805</c:v>
                </c:pt>
                <c:pt idx="272">
                  <c:v>2680.8951562204411</c:v>
                </c:pt>
                <c:pt idx="273">
                  <c:v>2545.3094797474801</c:v>
                </c:pt>
                <c:pt idx="274">
                  <c:v>2407.0027509700803</c:v>
                </c:pt>
                <c:pt idx="275">
                  <c:v>2286.1537077340904</c:v>
                </c:pt>
                <c:pt idx="276">
                  <c:v>2182.1461494576192</c:v>
                </c:pt>
                <c:pt idx="277">
                  <c:v>2083.80342895895</c:v>
                </c:pt>
                <c:pt idx="278">
                  <c:v>1999.3733499619898</c:v>
                </c:pt>
                <c:pt idx="279">
                  <c:v>1887.6470118146799</c:v>
                </c:pt>
                <c:pt idx="280">
                  <c:v>1788.1827265568995</c:v>
                </c:pt>
                <c:pt idx="281">
                  <c:v>1726.4148643757301</c:v>
                </c:pt>
                <c:pt idx="282">
                  <c:v>1653.0230931579999</c:v>
                </c:pt>
                <c:pt idx="283">
                  <c:v>1597.1112860719597</c:v>
                </c:pt>
                <c:pt idx="284">
                  <c:v>1897.3011588484399</c:v>
                </c:pt>
                <c:pt idx="285">
                  <c:v>2689.8752892124203</c:v>
                </c:pt>
                <c:pt idx="286">
                  <c:v>2689.3514098935807</c:v>
                </c:pt>
                <c:pt idx="287">
                  <c:v>2639.8020935251302</c:v>
                </c:pt>
                <c:pt idx="288">
                  <c:v>2481.1706528627501</c:v>
                </c:pt>
                <c:pt idx="289">
                  <c:v>2274.5467738109901</c:v>
                </c:pt>
                <c:pt idx="290">
                  <c:v>2062.9193099455106</c:v>
                </c:pt>
                <c:pt idx="291">
                  <c:v>1862.2165657002906</c:v>
                </c:pt>
                <c:pt idx="292">
                  <c:v>1680.3710628229298</c:v>
                </c:pt>
                <c:pt idx="293">
                  <c:v>1523.7338527850802</c:v>
                </c:pt>
                <c:pt idx="294">
                  <c:v>1389.0675102427901</c:v>
                </c:pt>
                <c:pt idx="295">
                  <c:v>1274.1941540533996</c:v>
                </c:pt>
                <c:pt idx="296">
                  <c:v>1177.26928652421</c:v>
                </c:pt>
                <c:pt idx="297">
                  <c:v>1095.3239697106401</c:v>
                </c:pt>
                <c:pt idx="298">
                  <c:v>1036.45971927301</c:v>
                </c:pt>
                <c:pt idx="299">
                  <c:v>981.68837655273421</c:v>
                </c:pt>
                <c:pt idx="300">
                  <c:v>930.06816960576282</c:v>
                </c:pt>
                <c:pt idx="301">
                  <c:v>898.35322506611601</c:v>
                </c:pt>
                <c:pt idx="302">
                  <c:v>852.66556272611808</c:v>
                </c:pt>
                <c:pt idx="303">
                  <c:v>804.99907976751012</c:v>
                </c:pt>
                <c:pt idx="304">
                  <c:v>759.84170243568292</c:v>
                </c:pt>
                <c:pt idx="305">
                  <c:v>718.35626738783878</c:v>
                </c:pt>
                <c:pt idx="306">
                  <c:v>680.44984634557204</c:v>
                </c:pt>
                <c:pt idx="307">
                  <c:v>645.85598389207689</c:v>
                </c:pt>
                <c:pt idx="308">
                  <c:v>619.48711341681098</c:v>
                </c:pt>
                <c:pt idx="309">
                  <c:v>603.94348914005104</c:v>
                </c:pt>
                <c:pt idx="310">
                  <c:v>582.80730669379989</c:v>
                </c:pt>
                <c:pt idx="311">
                  <c:v>555.96919526416605</c:v>
                </c:pt>
                <c:pt idx="312">
                  <c:v>529.18335603358821</c:v>
                </c:pt>
                <c:pt idx="313">
                  <c:v>502.02692229456198</c:v>
                </c:pt>
                <c:pt idx="314">
                  <c:v>474.91332090691486</c:v>
                </c:pt>
                <c:pt idx="315">
                  <c:v>448.90351054284497</c:v>
                </c:pt>
                <c:pt idx="316">
                  <c:v>424.57779851669096</c:v>
                </c:pt>
                <c:pt idx="317">
                  <c:v>402.07753434770495</c:v>
                </c:pt>
                <c:pt idx="318">
                  <c:v>381.30424983789806</c:v>
                </c:pt>
                <c:pt idx="319">
                  <c:v>362.06563066532107</c:v>
                </c:pt>
                <c:pt idx="320">
                  <c:v>344.9021163887939</c:v>
                </c:pt>
                <c:pt idx="321">
                  <c:v>524.84155553037601</c:v>
                </c:pt>
                <c:pt idx="322">
                  <c:v>562.33889005910805</c:v>
                </c:pt>
                <c:pt idx="323">
                  <c:v>753.26914457049111</c:v>
                </c:pt>
                <c:pt idx="324">
                  <c:v>778.5648834944019</c:v>
                </c:pt>
                <c:pt idx="325">
                  <c:v>695.3192014150319</c:v>
                </c:pt>
                <c:pt idx="326">
                  <c:v>595.42782716906891</c:v>
                </c:pt>
                <c:pt idx="327">
                  <c:v>494.637794380115</c:v>
                </c:pt>
                <c:pt idx="328">
                  <c:v>409.46214541458295</c:v>
                </c:pt>
                <c:pt idx="329">
                  <c:v>343.99767165714599</c:v>
                </c:pt>
                <c:pt idx="330">
                  <c:v>295.43889519308999</c:v>
                </c:pt>
                <c:pt idx="331">
                  <c:v>259.655238269118</c:v>
                </c:pt>
                <c:pt idx="332">
                  <c:v>232.98527642245202</c:v>
                </c:pt>
                <c:pt idx="333">
                  <c:v>212.63306419847893</c:v>
                </c:pt>
                <c:pt idx="334">
                  <c:v>196.60373419965893</c:v>
                </c:pt>
                <c:pt idx="335">
                  <c:v>183.52760306132998</c:v>
                </c:pt>
                <c:pt idx="336">
                  <c:v>172.48476958155197</c:v>
                </c:pt>
                <c:pt idx="337">
                  <c:v>162.86651405247702</c:v>
                </c:pt>
                <c:pt idx="338">
                  <c:v>154.27246892980298</c:v>
                </c:pt>
                <c:pt idx="339">
                  <c:v>146.44197547875197</c:v>
                </c:pt>
                <c:pt idx="340">
                  <c:v>139.20316543464594</c:v>
                </c:pt>
                <c:pt idx="341">
                  <c:v>132.44243652162803</c:v>
                </c:pt>
                <c:pt idx="342">
                  <c:v>126.08445668825001</c:v>
                </c:pt>
                <c:pt idx="343">
                  <c:v>120.078322565877</c:v>
                </c:pt>
                <c:pt idx="344">
                  <c:v>114.38633029333197</c:v>
                </c:pt>
                <c:pt idx="345">
                  <c:v>108.998951791566</c:v>
                </c:pt>
                <c:pt idx="346">
                  <c:v>103.87303610705197</c:v>
                </c:pt>
                <c:pt idx="347">
                  <c:v>99.014487954517804</c:v>
                </c:pt>
                <c:pt idx="348">
                  <c:v>94.674058383740487</c:v>
                </c:pt>
                <c:pt idx="349">
                  <c:v>91.433229674191509</c:v>
                </c:pt>
                <c:pt idx="350">
                  <c:v>87.954926798244415</c:v>
                </c:pt>
                <c:pt idx="351">
                  <c:v>84.463038741275113</c:v>
                </c:pt>
                <c:pt idx="352">
                  <c:v>80.674705510009275</c:v>
                </c:pt>
                <c:pt idx="353">
                  <c:v>76.747929068724517</c:v>
                </c:pt>
                <c:pt idx="354">
                  <c:v>72.873884566738766</c:v>
                </c:pt>
                <c:pt idx="355">
                  <c:v>69.160138366858675</c:v>
                </c:pt>
                <c:pt idx="356">
                  <c:v>65.65688696144538</c:v>
                </c:pt>
                <c:pt idx="357">
                  <c:v>62.372552551203192</c:v>
                </c:pt>
                <c:pt idx="358">
                  <c:v>59.295290812478818</c:v>
                </c:pt>
                <c:pt idx="359">
                  <c:v>56.406085714933596</c:v>
                </c:pt>
                <c:pt idx="360">
                  <c:v>53.685381128928206</c:v>
                </c:pt>
                <c:pt idx="361">
                  <c:v>51.115812128160812</c:v>
                </c:pt>
                <c:pt idx="362">
                  <c:v>48.682917659498692</c:v>
                </c:pt>
                <c:pt idx="363">
                  <c:v>46.383560576780589</c:v>
                </c:pt>
                <c:pt idx="364">
                  <c:v>46.113409245400497</c:v>
                </c:pt>
                <c:pt idx="365">
                  <c:v>45.129897710681703</c:v>
                </c:pt>
                <c:pt idx="366">
                  <c:v>43.290678547323402</c:v>
                </c:pt>
                <c:pt idx="367">
                  <c:v>41.001449877175496</c:v>
                </c:pt>
                <c:pt idx="368">
                  <c:v>38.612086304369001</c:v>
                </c:pt>
                <c:pt idx="369">
                  <c:v>36.338734476542292</c:v>
                </c:pt>
                <c:pt idx="370">
                  <c:v>34.266258785347098</c:v>
                </c:pt>
                <c:pt idx="371">
                  <c:v>32.378391491446287</c:v>
                </c:pt>
                <c:pt idx="372">
                  <c:v>30.6812635657991</c:v>
                </c:pt>
                <c:pt idx="373">
                  <c:v>29.150075972477502</c:v>
                </c:pt>
                <c:pt idx="374">
                  <c:v>27.740551194071298</c:v>
                </c:pt>
                <c:pt idx="375">
                  <c:v>26.420027903649402</c:v>
                </c:pt>
                <c:pt idx="376">
                  <c:v>25.168875622054106</c:v>
                </c:pt>
                <c:pt idx="377">
                  <c:v>24.543395084769696</c:v>
                </c:pt>
                <c:pt idx="378">
                  <c:v>23.727257160370598</c:v>
                </c:pt>
                <c:pt idx="379">
                  <c:v>22.6817807097461</c:v>
                </c:pt>
                <c:pt idx="380">
                  <c:v>21.527531492462199</c:v>
                </c:pt>
                <c:pt idx="381">
                  <c:v>20.368508347249797</c:v>
                </c:pt>
                <c:pt idx="382">
                  <c:v>19.288057561486902</c:v>
                </c:pt>
                <c:pt idx="383">
                  <c:v>18.276518391661597</c:v>
                </c:pt>
                <c:pt idx="384">
                  <c:v>17.3396841563771</c:v>
                </c:pt>
                <c:pt idx="385">
                  <c:v>16.887920497728899</c:v>
                </c:pt>
                <c:pt idx="386">
                  <c:v>16.356073416145399</c:v>
                </c:pt>
                <c:pt idx="387">
                  <c:v>16.180486405408505</c:v>
                </c:pt>
                <c:pt idx="388">
                  <c:v>15.6630907303557</c:v>
                </c:pt>
                <c:pt idx="389">
                  <c:v>14.973904825418801</c:v>
                </c:pt>
                <c:pt idx="390">
                  <c:v>14.186524232316701</c:v>
                </c:pt>
                <c:pt idx="391">
                  <c:v>13.381218161490796</c:v>
                </c:pt>
                <c:pt idx="392">
                  <c:v>12.607974766391497</c:v>
                </c:pt>
                <c:pt idx="393">
                  <c:v>11.890791208061302</c:v>
                </c:pt>
                <c:pt idx="394">
                  <c:v>11.239519615351799</c:v>
                </c:pt>
                <c:pt idx="395">
                  <c:v>10.6693953605091</c:v>
                </c:pt>
                <c:pt idx="396">
                  <c:v>10.1658883758305</c:v>
                </c:pt>
                <c:pt idx="397">
                  <c:v>11.616316198824602</c:v>
                </c:pt>
                <c:pt idx="398">
                  <c:v>12.659050656838302</c:v>
                </c:pt>
                <c:pt idx="399">
                  <c:v>51.052037621498194</c:v>
                </c:pt>
                <c:pt idx="400">
                  <c:v>83.245741074566766</c:v>
                </c:pt>
                <c:pt idx="401">
                  <c:v>96.827451646691785</c:v>
                </c:pt>
                <c:pt idx="402">
                  <c:v>94.370227153241686</c:v>
                </c:pt>
                <c:pt idx="403">
                  <c:v>82.971918980211115</c:v>
                </c:pt>
                <c:pt idx="404">
                  <c:v>68.116978217337788</c:v>
                </c:pt>
                <c:pt idx="405">
                  <c:v>53.634896901841998</c:v>
                </c:pt>
                <c:pt idx="406">
                  <c:v>41.378677413799892</c:v>
                </c:pt>
                <c:pt idx="407">
                  <c:v>31.817075685140903</c:v>
                </c:pt>
                <c:pt idx="408">
                  <c:v>24.728358384185096</c:v>
                </c:pt>
                <c:pt idx="409">
                  <c:v>19.638928999829503</c:v>
                </c:pt>
                <c:pt idx="410">
                  <c:v>16.0498033858069</c:v>
                </c:pt>
                <c:pt idx="411">
                  <c:v>13.5322924722471</c:v>
                </c:pt>
                <c:pt idx="412">
                  <c:v>11.754358477615598</c:v>
                </c:pt>
                <c:pt idx="413">
                  <c:v>10.475032691047403</c:v>
                </c:pt>
                <c:pt idx="414">
                  <c:v>9.5266483220640907</c:v>
                </c:pt>
                <c:pt idx="415">
                  <c:v>8.7962284687705967</c:v>
                </c:pt>
                <c:pt idx="416">
                  <c:v>8.2094226007917577</c:v>
                </c:pt>
                <c:pt idx="417">
                  <c:v>7.7190727857596615</c:v>
                </c:pt>
                <c:pt idx="418">
                  <c:v>7.2935141881296799</c:v>
                </c:pt>
                <c:pt idx="419">
                  <c:v>6.9134735798250793</c:v>
                </c:pt>
                <c:pt idx="420">
                  <c:v>6.566853177340799</c:v>
                </c:pt>
                <c:pt idx="421">
                  <c:v>6.2454337127297403</c:v>
                </c:pt>
                <c:pt idx="422">
                  <c:v>5.9443362499827792</c:v>
                </c:pt>
                <c:pt idx="423">
                  <c:v>5.6914017965886705</c:v>
                </c:pt>
                <c:pt idx="424">
                  <c:v>5.4292177036126512</c:v>
                </c:pt>
                <c:pt idx="425">
                  <c:v>5.2650488158339996</c:v>
                </c:pt>
                <c:pt idx="426">
                  <c:v>13.252955334307602</c:v>
                </c:pt>
                <c:pt idx="427">
                  <c:v>18.506306396813297</c:v>
                </c:pt>
                <c:pt idx="428">
                  <c:v>26.883316662441096</c:v>
                </c:pt>
                <c:pt idx="429">
                  <c:v>40.443036645312191</c:v>
                </c:pt>
                <c:pt idx="430">
                  <c:v>76.005086570843687</c:v>
                </c:pt>
                <c:pt idx="431">
                  <c:v>94.727391345482289</c:v>
                </c:pt>
                <c:pt idx="432">
                  <c:v>179.70545329249097</c:v>
                </c:pt>
                <c:pt idx="433">
                  <c:v>200.538682673285</c:v>
                </c:pt>
                <c:pt idx="434">
                  <c:v>182.24666540430692</c:v>
                </c:pt>
                <c:pt idx="435">
                  <c:v>150.644119483488</c:v>
                </c:pt>
                <c:pt idx="436">
                  <c:v>141.25816756175499</c:v>
                </c:pt>
                <c:pt idx="437">
                  <c:v>185.86135817955</c:v>
                </c:pt>
                <c:pt idx="438">
                  <c:v>196.04409565407795</c:v>
                </c:pt>
                <c:pt idx="439">
                  <c:v>180.02908462843698</c:v>
                </c:pt>
                <c:pt idx="440">
                  <c:v>171.22316938463302</c:v>
                </c:pt>
                <c:pt idx="441">
                  <c:v>150.86659569639696</c:v>
                </c:pt>
                <c:pt idx="442">
                  <c:v>127.12900054798097</c:v>
                </c:pt>
                <c:pt idx="443">
                  <c:v>99.741678218745406</c:v>
                </c:pt>
                <c:pt idx="444">
                  <c:v>148.73632699695401</c:v>
                </c:pt>
                <c:pt idx="445">
                  <c:v>167.13362369629695</c:v>
                </c:pt>
                <c:pt idx="446">
                  <c:v>153.50389062275195</c:v>
                </c:pt>
                <c:pt idx="447">
                  <c:v>126.84894683090997</c:v>
                </c:pt>
                <c:pt idx="448">
                  <c:v>101.74552598745801</c:v>
                </c:pt>
                <c:pt idx="449">
                  <c:v>83.907224607278621</c:v>
                </c:pt>
                <c:pt idx="450">
                  <c:v>70.046504559333314</c:v>
                </c:pt>
                <c:pt idx="451">
                  <c:v>58.330514326856402</c:v>
                </c:pt>
                <c:pt idx="452">
                  <c:v>47.808823062286791</c:v>
                </c:pt>
                <c:pt idx="453">
                  <c:v>40.401847404665382</c:v>
                </c:pt>
                <c:pt idx="454">
                  <c:v>36.806215084809004</c:v>
                </c:pt>
                <c:pt idx="455">
                  <c:v>34.399906525952197</c:v>
                </c:pt>
                <c:pt idx="456">
                  <c:v>33.638965304663301</c:v>
                </c:pt>
                <c:pt idx="457">
                  <c:v>33.22871627871001</c:v>
                </c:pt>
                <c:pt idx="458">
                  <c:v>32.734711865780298</c:v>
                </c:pt>
                <c:pt idx="459">
                  <c:v>31.331118769914106</c:v>
                </c:pt>
                <c:pt idx="460">
                  <c:v>29.502253349275197</c:v>
                </c:pt>
                <c:pt idx="461">
                  <c:v>27.406352431069198</c:v>
                </c:pt>
                <c:pt idx="462">
                  <c:v>26.9395002542105</c:v>
                </c:pt>
                <c:pt idx="463">
                  <c:v>25.8225174588454</c:v>
                </c:pt>
                <c:pt idx="464">
                  <c:v>24.5093927850887</c:v>
                </c:pt>
                <c:pt idx="465">
                  <c:v>60.223494629715596</c:v>
                </c:pt>
                <c:pt idx="466">
                  <c:v>114.99681571817899</c:v>
                </c:pt>
                <c:pt idx="467">
                  <c:v>242.150463083071</c:v>
                </c:pt>
                <c:pt idx="468">
                  <c:v>349.14088294449505</c:v>
                </c:pt>
                <c:pt idx="469">
                  <c:v>548.44523880950987</c:v>
                </c:pt>
                <c:pt idx="470">
                  <c:v>508.137701028354</c:v>
                </c:pt>
                <c:pt idx="471">
                  <c:v>415.10706660704108</c:v>
                </c:pt>
                <c:pt idx="472">
                  <c:v>313.91898076806899</c:v>
                </c:pt>
                <c:pt idx="473">
                  <c:v>224.42953634951303</c:v>
                </c:pt>
                <c:pt idx="474">
                  <c:v>157.83098400409799</c:v>
                </c:pt>
                <c:pt idx="475">
                  <c:v>112.79903135943098</c:v>
                </c:pt>
                <c:pt idx="476">
                  <c:v>81.698003404867805</c:v>
                </c:pt>
                <c:pt idx="477">
                  <c:v>139.30415691786001</c:v>
                </c:pt>
                <c:pt idx="478">
                  <c:v>167.83604528702702</c:v>
                </c:pt>
                <c:pt idx="479">
                  <c:v>155.40672236633301</c:v>
                </c:pt>
                <c:pt idx="480">
                  <c:v>131.04828614464901</c:v>
                </c:pt>
                <c:pt idx="481">
                  <c:v>156.85569164453301</c:v>
                </c:pt>
                <c:pt idx="482">
                  <c:v>170.61928912675896</c:v>
                </c:pt>
                <c:pt idx="483">
                  <c:v>199.53988980254999</c:v>
                </c:pt>
                <c:pt idx="484">
                  <c:v>205.36527144592503</c:v>
                </c:pt>
                <c:pt idx="485">
                  <c:v>199.93095495842701</c:v>
                </c:pt>
                <c:pt idx="486">
                  <c:v>341.35678923676807</c:v>
                </c:pt>
                <c:pt idx="487">
                  <c:v>852.95836028592089</c:v>
                </c:pt>
                <c:pt idx="488">
                  <c:v>942.56658619278994</c:v>
                </c:pt>
                <c:pt idx="489">
                  <c:v>914.09446427506305</c:v>
                </c:pt>
                <c:pt idx="490">
                  <c:v>793.25806195084908</c:v>
                </c:pt>
                <c:pt idx="491">
                  <c:v>729.19102959860004</c:v>
                </c:pt>
                <c:pt idx="492">
                  <c:v>563.70412728395991</c:v>
                </c:pt>
                <c:pt idx="493">
                  <c:v>413.82177622490696</c:v>
                </c:pt>
                <c:pt idx="494">
                  <c:v>401.760805253939</c:v>
                </c:pt>
                <c:pt idx="495">
                  <c:v>694.67136145608413</c:v>
                </c:pt>
                <c:pt idx="496">
                  <c:v>775.2034109867501</c:v>
                </c:pt>
                <c:pt idx="497">
                  <c:v>761.72445931559309</c:v>
                </c:pt>
                <c:pt idx="498">
                  <c:v>878.50467539405099</c:v>
                </c:pt>
                <c:pt idx="499">
                  <c:v>823.90452834869495</c:v>
                </c:pt>
                <c:pt idx="500">
                  <c:v>993.40112318256672</c:v>
                </c:pt>
                <c:pt idx="501">
                  <c:v>1240.3897118784398</c:v>
                </c:pt>
                <c:pt idx="502">
                  <c:v>1341.95936229268</c:v>
                </c:pt>
                <c:pt idx="503">
                  <c:v>1630.6435922217299</c:v>
                </c:pt>
                <c:pt idx="504">
                  <c:v>1969.2311824230801</c:v>
                </c:pt>
                <c:pt idx="505">
                  <c:v>2307.3109107498703</c:v>
                </c:pt>
                <c:pt idx="506">
                  <c:v>2391.3604772499802</c:v>
                </c:pt>
                <c:pt idx="507">
                  <c:v>2276.6770752610601</c:v>
                </c:pt>
                <c:pt idx="508">
                  <c:v>1911.2922291785198</c:v>
                </c:pt>
                <c:pt idx="509">
                  <c:v>1608.8134753195998</c:v>
                </c:pt>
                <c:pt idx="510">
                  <c:v>1308.7292786287301</c:v>
                </c:pt>
                <c:pt idx="511">
                  <c:v>1337.3191639517202</c:v>
                </c:pt>
                <c:pt idx="512">
                  <c:v>1381.7672958349499</c:v>
                </c:pt>
                <c:pt idx="513">
                  <c:v>1592.9921377503599</c:v>
                </c:pt>
                <c:pt idx="514">
                  <c:v>1871.04315168681</c:v>
                </c:pt>
                <c:pt idx="515">
                  <c:v>2143.5591122384012</c:v>
                </c:pt>
                <c:pt idx="516">
                  <c:v>2257.6834956182297</c:v>
                </c:pt>
                <c:pt idx="517">
                  <c:v>2100.0888040480695</c:v>
                </c:pt>
                <c:pt idx="518">
                  <c:v>1960.7149389292299</c:v>
                </c:pt>
                <c:pt idx="519">
                  <c:v>1904.2243110270699</c:v>
                </c:pt>
                <c:pt idx="520">
                  <c:v>1996.1531075408998</c:v>
                </c:pt>
                <c:pt idx="521">
                  <c:v>1866.4875120406703</c:v>
                </c:pt>
                <c:pt idx="522">
                  <c:v>1792.68802930321</c:v>
                </c:pt>
                <c:pt idx="523">
                  <c:v>1821.66904946303</c:v>
                </c:pt>
                <c:pt idx="524">
                  <c:v>1727.1569978151699</c:v>
                </c:pt>
                <c:pt idx="525">
                  <c:v>1626.3644941524697</c:v>
                </c:pt>
                <c:pt idx="526">
                  <c:v>1711.2992018778598</c:v>
                </c:pt>
                <c:pt idx="527">
                  <c:v>2249.4691377192803</c:v>
                </c:pt>
                <c:pt idx="528">
                  <c:v>2434.4670499552999</c:v>
                </c:pt>
                <c:pt idx="529">
                  <c:v>2376.3387768791608</c:v>
                </c:pt>
                <c:pt idx="530">
                  <c:v>2291.6088358879497</c:v>
                </c:pt>
                <c:pt idx="531">
                  <c:v>2247.3464469658898</c:v>
                </c:pt>
                <c:pt idx="532">
                  <c:v>2176.1223268696699</c:v>
                </c:pt>
                <c:pt idx="533">
                  <c:v>2107.4711668353912</c:v>
                </c:pt>
                <c:pt idx="534">
                  <c:v>2071.2218911694495</c:v>
                </c:pt>
                <c:pt idx="535">
                  <c:v>2184.6789639817898</c:v>
                </c:pt>
                <c:pt idx="536">
                  <c:v>2288.1071492290298</c:v>
                </c:pt>
                <c:pt idx="537">
                  <c:v>2335.4826459754599</c:v>
                </c:pt>
                <c:pt idx="538">
                  <c:v>2769.7141402386501</c:v>
                </c:pt>
                <c:pt idx="539">
                  <c:v>2994.7017294931397</c:v>
                </c:pt>
                <c:pt idx="540">
                  <c:v>3146.0520592068301</c:v>
                </c:pt>
                <c:pt idx="541">
                  <c:v>3186.3977731205805</c:v>
                </c:pt>
                <c:pt idx="542">
                  <c:v>3198.4779717658598</c:v>
                </c:pt>
                <c:pt idx="543">
                  <c:v>3454.4030744722904</c:v>
                </c:pt>
                <c:pt idx="544">
                  <c:v>3498.0812107397701</c:v>
                </c:pt>
                <c:pt idx="545">
                  <c:v>3587.8915542275909</c:v>
                </c:pt>
                <c:pt idx="546">
                  <c:v>3857.4483506657998</c:v>
                </c:pt>
                <c:pt idx="547">
                  <c:v>4279.1713559433492</c:v>
                </c:pt>
                <c:pt idx="548">
                  <c:v>4291.7068112154502</c:v>
                </c:pt>
                <c:pt idx="549">
                  <c:v>4101.5622138359213</c:v>
                </c:pt>
                <c:pt idx="550">
                  <c:v>3938.06397312216</c:v>
                </c:pt>
                <c:pt idx="551">
                  <c:v>3807.2513384739204</c:v>
                </c:pt>
                <c:pt idx="552">
                  <c:v>3784.0607223586699</c:v>
                </c:pt>
                <c:pt idx="553">
                  <c:v>3898.6843291223795</c:v>
                </c:pt>
                <c:pt idx="554">
                  <c:v>3928.6954576515604</c:v>
                </c:pt>
                <c:pt idx="555">
                  <c:v>3992.1320881449997</c:v>
                </c:pt>
                <c:pt idx="556">
                  <c:v>4115.96832500649</c:v>
                </c:pt>
                <c:pt idx="557">
                  <c:v>4584.5329831187501</c:v>
                </c:pt>
                <c:pt idx="558">
                  <c:v>4690.4942026525705</c:v>
                </c:pt>
                <c:pt idx="559">
                  <c:v>5131.7316182813802</c:v>
                </c:pt>
                <c:pt idx="560">
                  <c:v>5828.3522746787121</c:v>
                </c:pt>
                <c:pt idx="561">
                  <c:v>5994.9850118990498</c:v>
                </c:pt>
                <c:pt idx="562">
                  <c:v>6181.1101523690004</c:v>
                </c:pt>
                <c:pt idx="563">
                  <c:v>6427.4148778821191</c:v>
                </c:pt>
                <c:pt idx="564">
                  <c:v>6595.5758470435194</c:v>
                </c:pt>
                <c:pt idx="565">
                  <c:v>6618.3148459701397</c:v>
                </c:pt>
                <c:pt idx="566">
                  <c:v>6932.6631395549221</c:v>
                </c:pt>
                <c:pt idx="567">
                  <c:v>7076.6578724009605</c:v>
                </c:pt>
                <c:pt idx="568">
                  <c:v>7114.8745144439308</c:v>
                </c:pt>
                <c:pt idx="569">
                  <c:v>7208.5694170223596</c:v>
                </c:pt>
                <c:pt idx="570">
                  <c:v>7357.841270649441</c:v>
                </c:pt>
                <c:pt idx="571">
                  <c:v>7470.3131163937805</c:v>
                </c:pt>
                <c:pt idx="572">
                  <c:v>7660.8401410973111</c:v>
                </c:pt>
                <c:pt idx="573">
                  <c:v>7389.0137518931497</c:v>
                </c:pt>
                <c:pt idx="574">
                  <c:v>7123.3734308512703</c:v>
                </c:pt>
                <c:pt idx="575">
                  <c:v>7011.3461793745009</c:v>
                </c:pt>
                <c:pt idx="576">
                  <c:v>7461.4729148083497</c:v>
                </c:pt>
                <c:pt idx="577">
                  <c:v>7630.322220446812</c:v>
                </c:pt>
                <c:pt idx="578">
                  <c:v>7595.70710126826</c:v>
                </c:pt>
                <c:pt idx="579">
                  <c:v>7585.6119503063201</c:v>
                </c:pt>
                <c:pt idx="580">
                  <c:v>7634.3150229178109</c:v>
                </c:pt>
                <c:pt idx="581">
                  <c:v>7466.1040922931707</c:v>
                </c:pt>
                <c:pt idx="582">
                  <c:v>7261.8804239885103</c:v>
                </c:pt>
                <c:pt idx="583">
                  <c:v>7230.92461823952</c:v>
                </c:pt>
                <c:pt idx="584">
                  <c:v>7486.21896520068</c:v>
                </c:pt>
                <c:pt idx="585">
                  <c:v>7567.7219514198814</c:v>
                </c:pt>
                <c:pt idx="586">
                  <c:v>7536.2671708622102</c:v>
                </c:pt>
                <c:pt idx="587">
                  <c:v>7698.0365581542501</c:v>
                </c:pt>
                <c:pt idx="588">
                  <c:v>8457.5206929775486</c:v>
                </c:pt>
                <c:pt idx="589">
                  <c:v>8738.6414541567829</c:v>
                </c:pt>
                <c:pt idx="590">
                  <c:v>8677.7637151478593</c:v>
                </c:pt>
                <c:pt idx="591">
                  <c:v>8589.1840149765994</c:v>
                </c:pt>
                <c:pt idx="592">
                  <c:v>8457.9901838552778</c:v>
                </c:pt>
                <c:pt idx="593">
                  <c:v>8355.2886204399892</c:v>
                </c:pt>
                <c:pt idx="594">
                  <c:v>8308.6845353505905</c:v>
                </c:pt>
                <c:pt idx="595">
                  <c:v>8220.1129359520291</c:v>
                </c:pt>
                <c:pt idx="596">
                  <c:v>8160.6241383518518</c:v>
                </c:pt>
                <c:pt idx="597">
                  <c:v>8416.4966709292785</c:v>
                </c:pt>
                <c:pt idx="598">
                  <c:v>8155.8109938873904</c:v>
                </c:pt>
                <c:pt idx="599">
                  <c:v>7900.4310953010399</c:v>
                </c:pt>
                <c:pt idx="600">
                  <c:v>7841.098116071511</c:v>
                </c:pt>
                <c:pt idx="601">
                  <c:v>7652.7372691572809</c:v>
                </c:pt>
                <c:pt idx="602">
                  <c:v>7545.4054268296204</c:v>
                </c:pt>
                <c:pt idx="603">
                  <c:v>7885.2180549959003</c:v>
                </c:pt>
                <c:pt idx="604">
                  <c:v>7921.0487308655001</c:v>
                </c:pt>
                <c:pt idx="605">
                  <c:v>7868.2397688475794</c:v>
                </c:pt>
                <c:pt idx="606">
                  <c:v>7756.3663839637711</c:v>
                </c:pt>
                <c:pt idx="607">
                  <c:v>7692.0194559609399</c:v>
                </c:pt>
                <c:pt idx="608">
                  <c:v>7406.9200215306009</c:v>
                </c:pt>
                <c:pt idx="609">
                  <c:v>7079.2673151839899</c:v>
                </c:pt>
                <c:pt idx="610">
                  <c:v>6786.7654248416511</c:v>
                </c:pt>
                <c:pt idx="611">
                  <c:v>6775.0807022909994</c:v>
                </c:pt>
                <c:pt idx="612">
                  <c:v>6607.7766720356603</c:v>
                </c:pt>
                <c:pt idx="613">
                  <c:v>6370.176631384481</c:v>
                </c:pt>
                <c:pt idx="614">
                  <c:v>6230.6869597138912</c:v>
                </c:pt>
                <c:pt idx="615">
                  <c:v>6025.0855050550408</c:v>
                </c:pt>
                <c:pt idx="616">
                  <c:v>5791.4213792183</c:v>
                </c:pt>
                <c:pt idx="617">
                  <c:v>5502.070875146469</c:v>
                </c:pt>
                <c:pt idx="618">
                  <c:v>5270.8636179830601</c:v>
                </c:pt>
                <c:pt idx="619">
                  <c:v>5018.9657686289302</c:v>
                </c:pt>
                <c:pt idx="620">
                  <c:v>4758.5655734281108</c:v>
                </c:pt>
                <c:pt idx="621">
                  <c:v>4504.3341699191405</c:v>
                </c:pt>
                <c:pt idx="622">
                  <c:v>4290.5119998313112</c:v>
                </c:pt>
                <c:pt idx="623">
                  <c:v>4466.2301685003904</c:v>
                </c:pt>
                <c:pt idx="624">
                  <c:v>4767.2712095117613</c:v>
                </c:pt>
                <c:pt idx="625">
                  <c:v>4797.5401391800306</c:v>
                </c:pt>
                <c:pt idx="626">
                  <c:v>4747.7475211867204</c:v>
                </c:pt>
                <c:pt idx="627">
                  <c:v>4541.04670003089</c:v>
                </c:pt>
                <c:pt idx="628">
                  <c:v>4285.4847243887098</c:v>
                </c:pt>
                <c:pt idx="629">
                  <c:v>4020.0450297628095</c:v>
                </c:pt>
                <c:pt idx="630">
                  <c:v>3761.1657606417598</c:v>
                </c:pt>
                <c:pt idx="631">
                  <c:v>3513.8572425563707</c:v>
                </c:pt>
                <c:pt idx="632">
                  <c:v>3287.6798573471601</c:v>
                </c:pt>
                <c:pt idx="633">
                  <c:v>3081.4714887887499</c:v>
                </c:pt>
                <c:pt idx="634">
                  <c:v>2895.4875049868301</c:v>
                </c:pt>
                <c:pt idx="635">
                  <c:v>2728.2535526542606</c:v>
                </c:pt>
                <c:pt idx="636">
                  <c:v>2577.3601833515104</c:v>
                </c:pt>
                <c:pt idx="637">
                  <c:v>2443.5173339244207</c:v>
                </c:pt>
                <c:pt idx="638">
                  <c:v>2479.8325710813406</c:v>
                </c:pt>
                <c:pt idx="639">
                  <c:v>2349.8819258664003</c:v>
                </c:pt>
                <c:pt idx="640">
                  <c:v>2213.4574627985803</c:v>
                </c:pt>
                <c:pt idx="641">
                  <c:v>2226.2444668370799</c:v>
                </c:pt>
                <c:pt idx="642">
                  <c:v>2161.3649783315504</c:v>
                </c:pt>
                <c:pt idx="643">
                  <c:v>2030.11703394397</c:v>
                </c:pt>
                <c:pt idx="644">
                  <c:v>1892.53215571536</c:v>
                </c:pt>
                <c:pt idx="645">
                  <c:v>1764.4810657977102</c:v>
                </c:pt>
                <c:pt idx="646">
                  <c:v>1650.4160104638702</c:v>
                </c:pt>
                <c:pt idx="647">
                  <c:v>1549.9629586237702</c:v>
                </c:pt>
                <c:pt idx="648">
                  <c:v>1461.1274609296199</c:v>
                </c:pt>
                <c:pt idx="649">
                  <c:v>1381.6471820440099</c:v>
                </c:pt>
                <c:pt idx="650">
                  <c:v>1309.5947374577299</c:v>
                </c:pt>
                <c:pt idx="651">
                  <c:v>1243.4500896879301</c:v>
                </c:pt>
                <c:pt idx="652">
                  <c:v>1182.0837355677299</c:v>
                </c:pt>
                <c:pt idx="653">
                  <c:v>1124.6824959597297</c:v>
                </c:pt>
                <c:pt idx="654">
                  <c:v>1070.66766425679</c:v>
                </c:pt>
                <c:pt idx="655">
                  <c:v>1019.62723263326</c:v>
                </c:pt>
                <c:pt idx="656">
                  <c:v>971.25729960534488</c:v>
                </c:pt>
                <c:pt idx="657">
                  <c:v>925.46558904381197</c:v>
                </c:pt>
                <c:pt idx="658">
                  <c:v>881.82206709322361</c:v>
                </c:pt>
                <c:pt idx="659">
                  <c:v>855.90257169823599</c:v>
                </c:pt>
                <c:pt idx="660">
                  <c:v>814.02672964606995</c:v>
                </c:pt>
                <c:pt idx="661">
                  <c:v>774.469150527289</c:v>
                </c:pt>
                <c:pt idx="662">
                  <c:v>741.12167513296197</c:v>
                </c:pt>
                <c:pt idx="663">
                  <c:v>710.13077263132607</c:v>
                </c:pt>
                <c:pt idx="664">
                  <c:v>675.24338666120116</c:v>
                </c:pt>
                <c:pt idx="665">
                  <c:v>640.96138252433809</c:v>
                </c:pt>
                <c:pt idx="666">
                  <c:v>608.70503596882622</c:v>
                </c:pt>
                <c:pt idx="667">
                  <c:v>578.67316023920216</c:v>
                </c:pt>
                <c:pt idx="668">
                  <c:v>553.049090159407</c:v>
                </c:pt>
                <c:pt idx="669">
                  <c:v>527.7268154461882</c:v>
                </c:pt>
                <c:pt idx="670">
                  <c:v>502.04015220598995</c:v>
                </c:pt>
                <c:pt idx="671">
                  <c:v>477.30783310723598</c:v>
                </c:pt>
                <c:pt idx="672">
                  <c:v>453.90784824557795</c:v>
                </c:pt>
                <c:pt idx="673">
                  <c:v>431.86073280748894</c:v>
                </c:pt>
                <c:pt idx="674">
                  <c:v>411.07184278443401</c:v>
                </c:pt>
                <c:pt idx="675">
                  <c:v>391.42548952396902</c:v>
                </c:pt>
                <c:pt idx="676">
                  <c:v>372.81644593683905</c:v>
                </c:pt>
                <c:pt idx="677">
                  <c:v>355.16075958757892</c:v>
                </c:pt>
                <c:pt idx="678">
                  <c:v>338.382549368333</c:v>
                </c:pt>
                <c:pt idx="679">
                  <c:v>322.425422167058</c:v>
                </c:pt>
                <c:pt idx="680">
                  <c:v>307.24010158141101</c:v>
                </c:pt>
                <c:pt idx="681">
                  <c:v>292.77709553968299</c:v>
                </c:pt>
                <c:pt idx="682">
                  <c:v>278.99797470014397</c:v>
                </c:pt>
                <c:pt idx="683">
                  <c:v>266.01738824144496</c:v>
                </c:pt>
                <c:pt idx="684">
                  <c:v>253.70320267288696</c:v>
                </c:pt>
                <c:pt idx="685">
                  <c:v>241.94710159765199</c:v>
                </c:pt>
                <c:pt idx="686">
                  <c:v>230.69400365318597</c:v>
                </c:pt>
                <c:pt idx="687">
                  <c:v>219.92109004552103</c:v>
                </c:pt>
                <c:pt idx="688">
                  <c:v>209.61787018194298</c:v>
                </c:pt>
                <c:pt idx="689">
                  <c:v>199.77543689843503</c:v>
                </c:pt>
                <c:pt idx="690">
                  <c:v>190.38652346822701</c:v>
                </c:pt>
                <c:pt idx="691">
                  <c:v>181.434194472238</c:v>
                </c:pt>
                <c:pt idx="692">
                  <c:v>172.89990361737799</c:v>
                </c:pt>
                <c:pt idx="693">
                  <c:v>164.76533272249</c:v>
                </c:pt>
                <c:pt idx="694">
                  <c:v>157.01262602453198</c:v>
                </c:pt>
                <c:pt idx="695">
                  <c:v>149.624423440562</c:v>
                </c:pt>
                <c:pt idx="696">
                  <c:v>142.58392551592402</c:v>
                </c:pt>
                <c:pt idx="697">
                  <c:v>135.87494703975401</c:v>
                </c:pt>
                <c:pt idx="698">
                  <c:v>129.48196910561902</c:v>
                </c:pt>
                <c:pt idx="699">
                  <c:v>123.390013242001</c:v>
                </c:pt>
                <c:pt idx="700">
                  <c:v>117.58660613256397</c:v>
                </c:pt>
                <c:pt idx="701">
                  <c:v>112.05703776796101</c:v>
                </c:pt>
                <c:pt idx="702">
                  <c:v>106.78792514187302</c:v>
                </c:pt>
                <c:pt idx="703">
                  <c:v>101.76635881852597</c:v>
                </c:pt>
                <c:pt idx="704">
                  <c:v>96.98043933900469</c:v>
                </c:pt>
                <c:pt idx="705">
                  <c:v>92.419110732645194</c:v>
                </c:pt>
                <c:pt idx="706">
                  <c:v>88.07194546831731</c:v>
                </c:pt>
                <c:pt idx="707">
                  <c:v>83.929014203923998</c:v>
                </c:pt>
                <c:pt idx="708">
                  <c:v>79.980823234337819</c:v>
                </c:pt>
                <c:pt idx="709">
                  <c:v>76.218287858710298</c:v>
                </c:pt>
                <c:pt idx="710">
                  <c:v>72.632719993380292</c:v>
                </c:pt>
                <c:pt idx="711">
                  <c:v>69.215819074731002</c:v>
                </c:pt>
                <c:pt idx="712">
                  <c:v>65.959661994810617</c:v>
                </c:pt>
                <c:pt idx="713">
                  <c:v>62.856691116717087</c:v>
                </c:pt>
                <c:pt idx="714">
                  <c:v>59.899957727112294</c:v>
                </c:pt>
                <c:pt idx="715">
                  <c:v>57.082409469773289</c:v>
                </c:pt>
                <c:pt idx="716">
                  <c:v>54.397389079793683</c:v>
                </c:pt>
                <c:pt idx="717">
                  <c:v>51.838711879243291</c:v>
                </c:pt>
                <c:pt idx="718">
                  <c:v>49.400340970425503</c:v>
                </c:pt>
                <c:pt idx="719">
                  <c:v>47.076654921359903</c:v>
                </c:pt>
                <c:pt idx="720">
                  <c:v>44.862671546484499</c:v>
                </c:pt>
                <c:pt idx="721">
                  <c:v>42.753450461575802</c:v>
                </c:pt>
                <c:pt idx="722">
                  <c:v>40.743505772633497</c:v>
                </c:pt>
                <c:pt idx="723">
                  <c:v>38.827764241971707</c:v>
                </c:pt>
                <c:pt idx="724">
                  <c:v>37.001793635528003</c:v>
                </c:pt>
                <c:pt idx="725">
                  <c:v>35.2614808234243</c:v>
                </c:pt>
                <c:pt idx="726">
                  <c:v>33.603520665919099</c:v>
                </c:pt>
                <c:pt idx="727">
                  <c:v>32.024904726419599</c:v>
                </c:pt>
                <c:pt idx="728">
                  <c:v>30.533253767105503</c:v>
                </c:pt>
                <c:pt idx="729">
                  <c:v>29.10550056244</c:v>
                </c:pt>
                <c:pt idx="730">
                  <c:v>27.945289262920692</c:v>
                </c:pt>
                <c:pt idx="731">
                  <c:v>26.950864766286209</c:v>
                </c:pt>
                <c:pt idx="732">
                  <c:v>26.944775919667197</c:v>
                </c:pt>
                <c:pt idx="733">
                  <c:v>26.357740879811502</c:v>
                </c:pt>
                <c:pt idx="734">
                  <c:v>25.672341295783998</c:v>
                </c:pt>
                <c:pt idx="735">
                  <c:v>24.9241271083905</c:v>
                </c:pt>
                <c:pt idx="736">
                  <c:v>24.062018044829696</c:v>
                </c:pt>
                <c:pt idx="737">
                  <c:v>23.091886868415703</c:v>
                </c:pt>
                <c:pt idx="738">
                  <c:v>22.055498301630799</c:v>
                </c:pt>
                <c:pt idx="739">
                  <c:v>21.022413102118897</c:v>
                </c:pt>
                <c:pt idx="740">
                  <c:v>20.014357870011299</c:v>
                </c:pt>
                <c:pt idx="741">
                  <c:v>19.046038634819197</c:v>
                </c:pt>
                <c:pt idx="742">
                  <c:v>18.1424505534996</c:v>
                </c:pt>
                <c:pt idx="743">
                  <c:v>17.282692912323988</c:v>
                </c:pt>
                <c:pt idx="744">
                  <c:v>16.459144177392197</c:v>
                </c:pt>
                <c:pt idx="745">
                  <c:v>15.672123576472902</c:v>
                </c:pt>
                <c:pt idx="746">
                  <c:v>14.922956018397802</c:v>
                </c:pt>
                <c:pt idx="747">
                  <c:v>14.210239025340202</c:v>
                </c:pt>
                <c:pt idx="748">
                  <c:v>13.532817840512299</c:v>
                </c:pt>
                <c:pt idx="749">
                  <c:v>12.889247494331903</c:v>
                </c:pt>
                <c:pt idx="750">
                  <c:v>12.2777697797047</c:v>
                </c:pt>
                <c:pt idx="751">
                  <c:v>11.6984774115026</c:v>
                </c:pt>
                <c:pt idx="752">
                  <c:v>13.663626376925501</c:v>
                </c:pt>
                <c:pt idx="753">
                  <c:v>14.583648798449202</c:v>
                </c:pt>
                <c:pt idx="754">
                  <c:v>14.389780086825601</c:v>
                </c:pt>
                <c:pt idx="755">
                  <c:v>13.523673473405299</c:v>
                </c:pt>
                <c:pt idx="756">
                  <c:v>12.402297919753204</c:v>
                </c:pt>
                <c:pt idx="757">
                  <c:v>11.278710629151998</c:v>
                </c:pt>
                <c:pt idx="758">
                  <c:v>10.2693275093251</c:v>
                </c:pt>
                <c:pt idx="759">
                  <c:v>9.4075708294174092</c:v>
                </c:pt>
                <c:pt idx="760">
                  <c:v>8.6858667808750774</c:v>
                </c:pt>
                <c:pt idx="761">
                  <c:v>8.0820566650805894</c:v>
                </c:pt>
                <c:pt idx="762">
                  <c:v>7.5700905839375503</c:v>
                </c:pt>
                <c:pt idx="763">
                  <c:v>7.1272808143807787</c:v>
                </c:pt>
                <c:pt idx="764">
                  <c:v>6.7563776769375394</c:v>
                </c:pt>
                <c:pt idx="765">
                  <c:v>6.4359780405814799</c:v>
                </c:pt>
                <c:pt idx="766">
                  <c:v>6.1421488480912192</c:v>
                </c:pt>
                <c:pt idx="767">
                  <c:v>5.8623824028024094</c:v>
                </c:pt>
                <c:pt idx="768">
                  <c:v>5.5929110003726699</c:v>
                </c:pt>
                <c:pt idx="769">
                  <c:v>5.3350747681942492</c:v>
                </c:pt>
                <c:pt idx="770">
                  <c:v>5.0884129451225801</c:v>
                </c:pt>
                <c:pt idx="771">
                  <c:v>4.8518349603493789</c:v>
                </c:pt>
                <c:pt idx="772">
                  <c:v>4.6251158710611877</c:v>
                </c:pt>
                <c:pt idx="773">
                  <c:v>4.4081169097193094</c:v>
                </c:pt>
                <c:pt idx="774">
                  <c:v>4.2008915480877294</c:v>
                </c:pt>
                <c:pt idx="775">
                  <c:v>4.0031481289934305</c:v>
                </c:pt>
                <c:pt idx="776">
                  <c:v>3.8146001579265398</c:v>
                </c:pt>
                <c:pt idx="777">
                  <c:v>3.6348898936661396</c:v>
                </c:pt>
                <c:pt idx="778">
                  <c:v>3.4637811448661804</c:v>
                </c:pt>
                <c:pt idx="779">
                  <c:v>3.3007182668004003</c:v>
                </c:pt>
                <c:pt idx="780">
                  <c:v>3.1453121194037297</c:v>
                </c:pt>
                <c:pt idx="781">
                  <c:v>2.9972200257427901</c:v>
                </c:pt>
                <c:pt idx="782">
                  <c:v>2.8566358975590194</c:v>
                </c:pt>
                <c:pt idx="783">
                  <c:v>2.7223232957603205</c:v>
                </c:pt>
                <c:pt idx="784">
                  <c:v>2.59422541839605</c:v>
                </c:pt>
                <c:pt idx="785">
                  <c:v>2.4950456383423196</c:v>
                </c:pt>
                <c:pt idx="786">
                  <c:v>2.4091121608037396</c:v>
                </c:pt>
                <c:pt idx="787">
                  <c:v>2.3247285046408894</c:v>
                </c:pt>
                <c:pt idx="788">
                  <c:v>2.2363215341854801</c:v>
                </c:pt>
                <c:pt idx="789">
                  <c:v>2.1620808732925698</c:v>
                </c:pt>
                <c:pt idx="790">
                  <c:v>2.0935335345757</c:v>
                </c:pt>
                <c:pt idx="791">
                  <c:v>2.0229673437584901</c:v>
                </c:pt>
                <c:pt idx="792">
                  <c:v>1.9435131872695399</c:v>
                </c:pt>
                <c:pt idx="793">
                  <c:v>1.8613255976184298</c:v>
                </c:pt>
                <c:pt idx="794">
                  <c:v>1.9309417694505302</c:v>
                </c:pt>
                <c:pt idx="795">
                  <c:v>2.05100972478701</c:v>
                </c:pt>
                <c:pt idx="796">
                  <c:v>2.1429670238827101</c:v>
                </c:pt>
                <c:pt idx="797">
                  <c:v>2.17887806512931</c:v>
                </c:pt>
                <c:pt idx="798">
                  <c:v>2.1637074064567305</c:v>
                </c:pt>
                <c:pt idx="799">
                  <c:v>2.1111174302078894</c:v>
                </c:pt>
                <c:pt idx="800">
                  <c:v>2.0355407820621898</c:v>
                </c:pt>
                <c:pt idx="801">
                  <c:v>1.9484388592665902</c:v>
                </c:pt>
                <c:pt idx="802">
                  <c:v>1.8575473645417504</c:v>
                </c:pt>
                <c:pt idx="803">
                  <c:v>1.7674663377617699</c:v>
                </c:pt>
                <c:pt idx="804">
                  <c:v>1.7058206985601094</c:v>
                </c:pt>
                <c:pt idx="805">
                  <c:v>1.7030356784839498</c:v>
                </c:pt>
                <c:pt idx="806">
                  <c:v>1.6694010453500299</c:v>
                </c:pt>
                <c:pt idx="807">
                  <c:v>1.6029937714071598</c:v>
                </c:pt>
                <c:pt idx="808">
                  <c:v>1.5252252445201198</c:v>
                </c:pt>
                <c:pt idx="809">
                  <c:v>1.6724918444137502</c:v>
                </c:pt>
                <c:pt idx="810">
                  <c:v>3.3402018475817106</c:v>
                </c:pt>
                <c:pt idx="811">
                  <c:v>4.7770245294169991</c:v>
                </c:pt>
                <c:pt idx="812">
                  <c:v>6.8222001337531504</c:v>
                </c:pt>
                <c:pt idx="813">
                  <c:v>8.9282849746085393</c:v>
                </c:pt>
                <c:pt idx="814">
                  <c:v>62.577222645964099</c:v>
                </c:pt>
                <c:pt idx="815">
                  <c:v>71.913079602189882</c:v>
                </c:pt>
                <c:pt idx="816">
                  <c:v>65.906425515795803</c:v>
                </c:pt>
                <c:pt idx="817">
                  <c:v>145.05974223483196</c:v>
                </c:pt>
                <c:pt idx="818">
                  <c:v>653.31343360372898</c:v>
                </c:pt>
                <c:pt idx="819">
                  <c:v>800.5492321249709</c:v>
                </c:pt>
                <c:pt idx="820">
                  <c:v>738.29651666329607</c:v>
                </c:pt>
                <c:pt idx="821">
                  <c:v>627.4169819603851</c:v>
                </c:pt>
                <c:pt idx="822">
                  <c:v>563.92484872482999</c:v>
                </c:pt>
                <c:pt idx="823">
                  <c:v>459.46653798141193</c:v>
                </c:pt>
                <c:pt idx="824">
                  <c:v>347.31296334067099</c:v>
                </c:pt>
                <c:pt idx="825">
                  <c:v>251.94810834420801</c:v>
                </c:pt>
                <c:pt idx="826">
                  <c:v>180.14274363101498</c:v>
                </c:pt>
                <c:pt idx="827">
                  <c:v>128.14171526913896</c:v>
                </c:pt>
                <c:pt idx="828">
                  <c:v>93.653719687096299</c:v>
                </c:pt>
                <c:pt idx="829">
                  <c:v>93.941993546101912</c:v>
                </c:pt>
                <c:pt idx="830">
                  <c:v>91.541959292461982</c:v>
                </c:pt>
                <c:pt idx="831">
                  <c:v>298.01305742029797</c:v>
                </c:pt>
                <c:pt idx="832">
                  <c:v>352.7334664485569</c:v>
                </c:pt>
                <c:pt idx="833">
                  <c:v>294.29930812744897</c:v>
                </c:pt>
                <c:pt idx="834">
                  <c:v>293.25398498536305</c:v>
                </c:pt>
                <c:pt idx="835">
                  <c:v>234.06837434891403</c:v>
                </c:pt>
                <c:pt idx="836">
                  <c:v>223.95515328563303</c:v>
                </c:pt>
                <c:pt idx="837">
                  <c:v>430.36274267797904</c:v>
                </c:pt>
                <c:pt idx="838">
                  <c:v>689.57257853705312</c:v>
                </c:pt>
                <c:pt idx="839">
                  <c:v>927.76612225919507</c:v>
                </c:pt>
                <c:pt idx="840">
                  <c:v>896.29623312440583</c:v>
                </c:pt>
                <c:pt idx="841">
                  <c:v>1126.7704753656301</c:v>
                </c:pt>
                <c:pt idx="842">
                  <c:v>1140.5244864613398</c:v>
                </c:pt>
                <c:pt idx="843">
                  <c:v>1172.9605734333102</c:v>
                </c:pt>
                <c:pt idx="844">
                  <c:v>1154.2049464239099</c:v>
                </c:pt>
                <c:pt idx="845">
                  <c:v>1170.7336126182599</c:v>
                </c:pt>
                <c:pt idx="846">
                  <c:v>1378.1588285943296</c:v>
                </c:pt>
                <c:pt idx="847">
                  <c:v>1950.17969501364</c:v>
                </c:pt>
                <c:pt idx="848">
                  <c:v>2009.7057258172501</c:v>
                </c:pt>
                <c:pt idx="849">
                  <c:v>2058.3690376885706</c:v>
                </c:pt>
                <c:pt idx="850">
                  <c:v>1680.8919028618598</c:v>
                </c:pt>
                <c:pt idx="851">
                  <c:v>1323.88810968138</c:v>
                </c:pt>
                <c:pt idx="852">
                  <c:v>1047.3251580772601</c:v>
                </c:pt>
                <c:pt idx="853">
                  <c:v>794.58893470358714</c:v>
                </c:pt>
                <c:pt idx="854">
                  <c:v>574.53222045043378</c:v>
                </c:pt>
                <c:pt idx="855">
                  <c:v>460.70029609056797</c:v>
                </c:pt>
                <c:pt idx="856">
                  <c:v>394.28345437438492</c:v>
                </c:pt>
                <c:pt idx="857">
                  <c:v>745.43102712929692</c:v>
                </c:pt>
                <c:pt idx="858">
                  <c:v>804.39597678018595</c:v>
                </c:pt>
                <c:pt idx="859">
                  <c:v>1018.5653228228499</c:v>
                </c:pt>
                <c:pt idx="860">
                  <c:v>1937.79548922907</c:v>
                </c:pt>
                <c:pt idx="861">
                  <c:v>1813.36995239467</c:v>
                </c:pt>
                <c:pt idx="862">
                  <c:v>2156.4755076503607</c:v>
                </c:pt>
                <c:pt idx="863">
                  <c:v>2026.0023953017101</c:v>
                </c:pt>
                <c:pt idx="864">
                  <c:v>2599.46787617985</c:v>
                </c:pt>
                <c:pt idx="865">
                  <c:v>2643.4123765933909</c:v>
                </c:pt>
                <c:pt idx="866">
                  <c:v>2392.5501848004005</c:v>
                </c:pt>
                <c:pt idx="867">
                  <c:v>2490.8226766768303</c:v>
                </c:pt>
                <c:pt idx="868">
                  <c:v>2789.8196607065402</c:v>
                </c:pt>
                <c:pt idx="869">
                  <c:v>2469.3772939812206</c:v>
                </c:pt>
                <c:pt idx="870">
                  <c:v>2125.2808501308796</c:v>
                </c:pt>
                <c:pt idx="871">
                  <c:v>2210.7692191114097</c:v>
                </c:pt>
                <c:pt idx="872">
                  <c:v>2299.7008939324</c:v>
                </c:pt>
                <c:pt idx="873">
                  <c:v>2259.2579288760003</c:v>
                </c:pt>
                <c:pt idx="874">
                  <c:v>2166.6283327439</c:v>
                </c:pt>
                <c:pt idx="875">
                  <c:v>2068.4032451057496</c:v>
                </c:pt>
                <c:pt idx="876">
                  <c:v>2258.6754658895002</c:v>
                </c:pt>
                <c:pt idx="877">
                  <c:v>2481.8945280592902</c:v>
                </c:pt>
                <c:pt idx="878">
                  <c:v>2350.2497872619097</c:v>
                </c:pt>
                <c:pt idx="879">
                  <c:v>2109.9300231913803</c:v>
                </c:pt>
                <c:pt idx="880">
                  <c:v>1934.3962296786999</c:v>
                </c:pt>
                <c:pt idx="881">
                  <c:v>1870.5723280131697</c:v>
                </c:pt>
                <c:pt idx="882">
                  <c:v>1975.2121257260101</c:v>
                </c:pt>
                <c:pt idx="883">
                  <c:v>1883.6115204274599</c:v>
                </c:pt>
                <c:pt idx="884">
                  <c:v>2029.42931320808</c:v>
                </c:pt>
                <c:pt idx="885">
                  <c:v>2043.4238775486501</c:v>
                </c:pt>
                <c:pt idx="886">
                  <c:v>2079.8055096741205</c:v>
                </c:pt>
                <c:pt idx="887">
                  <c:v>2209.5876702933501</c:v>
                </c:pt>
                <c:pt idx="888">
                  <c:v>2391.4786301238696</c:v>
                </c:pt>
                <c:pt idx="889">
                  <c:v>2485.6712726970804</c:v>
                </c:pt>
                <c:pt idx="890">
                  <c:v>2997.8636549301505</c:v>
                </c:pt>
                <c:pt idx="891">
                  <c:v>3270.7870092922499</c:v>
                </c:pt>
                <c:pt idx="892">
                  <c:v>3571.0899571886598</c:v>
                </c:pt>
                <c:pt idx="893">
                  <c:v>3531.6279487267893</c:v>
                </c:pt>
                <c:pt idx="894">
                  <c:v>3467.7040965568599</c:v>
                </c:pt>
                <c:pt idx="895">
                  <c:v>3235.5163773902805</c:v>
                </c:pt>
                <c:pt idx="896">
                  <c:v>2965.4963828282303</c:v>
                </c:pt>
                <c:pt idx="897">
                  <c:v>2954.0811946977601</c:v>
                </c:pt>
                <c:pt idx="898">
                  <c:v>3205.52702581822</c:v>
                </c:pt>
                <c:pt idx="899">
                  <c:v>3535.7288898591391</c:v>
                </c:pt>
                <c:pt idx="900">
                  <c:v>3786.5825722572104</c:v>
                </c:pt>
                <c:pt idx="901">
                  <c:v>3978.3706127474507</c:v>
                </c:pt>
                <c:pt idx="902">
                  <c:v>3871.3954367007905</c:v>
                </c:pt>
                <c:pt idx="903">
                  <c:v>4284.2486102913799</c:v>
                </c:pt>
                <c:pt idx="904">
                  <c:v>4333.59491395232</c:v>
                </c:pt>
                <c:pt idx="905">
                  <c:v>4218.7160464298313</c:v>
                </c:pt>
                <c:pt idx="906">
                  <c:v>4153.5425219370509</c:v>
                </c:pt>
                <c:pt idx="907">
                  <c:v>4282.0031462146499</c:v>
                </c:pt>
                <c:pt idx="908">
                  <c:v>4628.37755507783</c:v>
                </c:pt>
                <c:pt idx="909">
                  <c:v>4659.07846328298</c:v>
                </c:pt>
                <c:pt idx="910">
                  <c:v>4728.6284220431307</c:v>
                </c:pt>
                <c:pt idx="911">
                  <c:v>4732.7128279848403</c:v>
                </c:pt>
                <c:pt idx="912">
                  <c:v>4942.5491979127892</c:v>
                </c:pt>
                <c:pt idx="913">
                  <c:v>5290.2382377693002</c:v>
                </c:pt>
                <c:pt idx="914">
                  <c:v>5585.4502336490905</c:v>
                </c:pt>
                <c:pt idx="915">
                  <c:v>5536.5061694761316</c:v>
                </c:pt>
                <c:pt idx="916">
                  <c:v>5746.2633712382394</c:v>
                </c:pt>
                <c:pt idx="917">
                  <c:v>5841.3220662497315</c:v>
                </c:pt>
                <c:pt idx="918">
                  <c:v>5861.3762017164208</c:v>
                </c:pt>
                <c:pt idx="919">
                  <c:v>6376.3435194045105</c:v>
                </c:pt>
                <c:pt idx="920">
                  <c:v>6879.4648152109894</c:v>
                </c:pt>
                <c:pt idx="921">
                  <c:v>7097.38373301516</c:v>
                </c:pt>
                <c:pt idx="922">
                  <c:v>7127.1971889174001</c:v>
                </c:pt>
                <c:pt idx="923">
                  <c:v>7065.0192807190506</c:v>
                </c:pt>
                <c:pt idx="924">
                  <c:v>7186.4130715399706</c:v>
                </c:pt>
                <c:pt idx="925">
                  <c:v>7360.7181378911</c:v>
                </c:pt>
                <c:pt idx="926">
                  <c:v>7553.1192015457918</c:v>
                </c:pt>
                <c:pt idx="927">
                  <c:v>7658.3421265180914</c:v>
                </c:pt>
                <c:pt idx="928">
                  <c:v>7678.2862786138512</c:v>
                </c:pt>
                <c:pt idx="929">
                  <c:v>7556.8895455003203</c:v>
                </c:pt>
                <c:pt idx="930">
                  <c:v>7522.1824494895218</c:v>
                </c:pt>
                <c:pt idx="931">
                  <c:v>7707.4627366333407</c:v>
                </c:pt>
                <c:pt idx="932">
                  <c:v>7798.4102059997304</c:v>
                </c:pt>
                <c:pt idx="933">
                  <c:v>7797.44757050715</c:v>
                </c:pt>
                <c:pt idx="934">
                  <c:v>7706.3446707409703</c:v>
                </c:pt>
                <c:pt idx="935">
                  <c:v>7702.2399095417404</c:v>
                </c:pt>
                <c:pt idx="936">
                  <c:v>7674.1295390202613</c:v>
                </c:pt>
                <c:pt idx="937">
                  <c:v>7592.9951454799011</c:v>
                </c:pt>
                <c:pt idx="938">
                  <c:v>7486.0439678877001</c:v>
                </c:pt>
                <c:pt idx="939">
                  <c:v>7604.08901685611</c:v>
                </c:pt>
                <c:pt idx="940">
                  <c:v>7585.4355293167901</c:v>
                </c:pt>
                <c:pt idx="941">
                  <c:v>7484.48749381178</c:v>
                </c:pt>
                <c:pt idx="942">
                  <c:v>7585.7007589603891</c:v>
                </c:pt>
                <c:pt idx="943">
                  <c:v>7977.4395597102493</c:v>
                </c:pt>
                <c:pt idx="944">
                  <c:v>8184.4277642012003</c:v>
                </c:pt>
                <c:pt idx="945">
                  <c:v>8175.9012885068205</c:v>
                </c:pt>
                <c:pt idx="946">
                  <c:v>8831.0689920934474</c:v>
                </c:pt>
                <c:pt idx="947">
                  <c:v>9063.6616238820588</c:v>
                </c:pt>
                <c:pt idx="948">
                  <c:v>8880.8083195840572</c:v>
                </c:pt>
                <c:pt idx="949">
                  <c:v>8661.9930953154399</c:v>
                </c:pt>
                <c:pt idx="950">
                  <c:v>8530.1072629837381</c:v>
                </c:pt>
                <c:pt idx="951">
                  <c:v>8682.8082872216801</c:v>
                </c:pt>
                <c:pt idx="952">
                  <c:v>8341.3580204747559</c:v>
                </c:pt>
                <c:pt idx="953">
                  <c:v>8160.0093105414699</c:v>
                </c:pt>
                <c:pt idx="954">
                  <c:v>8060.3254831654913</c:v>
                </c:pt>
                <c:pt idx="955">
                  <c:v>8170.7142328769205</c:v>
                </c:pt>
                <c:pt idx="956">
                  <c:v>8048.1376574285996</c:v>
                </c:pt>
                <c:pt idx="957">
                  <c:v>7814.1267342733618</c:v>
                </c:pt>
                <c:pt idx="958">
                  <c:v>7785.4963103637101</c:v>
                </c:pt>
                <c:pt idx="959">
                  <c:v>7877.6179664412412</c:v>
                </c:pt>
                <c:pt idx="960">
                  <c:v>7847.2152412951509</c:v>
                </c:pt>
                <c:pt idx="961">
                  <c:v>7771.64478944652</c:v>
                </c:pt>
                <c:pt idx="962">
                  <c:v>7840.9818881853398</c:v>
                </c:pt>
                <c:pt idx="963">
                  <c:v>7801.5888928738696</c:v>
                </c:pt>
                <c:pt idx="964">
                  <c:v>7591.5904318638013</c:v>
                </c:pt>
                <c:pt idx="965">
                  <c:v>7512.2581992115011</c:v>
                </c:pt>
                <c:pt idx="966">
                  <c:v>7404.427083946719</c:v>
                </c:pt>
                <c:pt idx="967">
                  <c:v>7167.1646328918314</c:v>
                </c:pt>
                <c:pt idx="968">
                  <c:v>6949.5411409462095</c:v>
                </c:pt>
                <c:pt idx="969">
                  <c:v>7372.99354042097</c:v>
                </c:pt>
                <c:pt idx="970">
                  <c:v>7287.5663045782612</c:v>
                </c:pt>
                <c:pt idx="971">
                  <c:v>7112.4288904937703</c:v>
                </c:pt>
                <c:pt idx="972">
                  <c:v>6938.8359082936404</c:v>
                </c:pt>
                <c:pt idx="973">
                  <c:v>6632.5685623463096</c:v>
                </c:pt>
                <c:pt idx="974">
                  <c:v>6260.9826311822908</c:v>
                </c:pt>
                <c:pt idx="975">
                  <c:v>6086.7974477404086</c:v>
                </c:pt>
                <c:pt idx="976">
                  <c:v>5933.8289798465503</c:v>
                </c:pt>
                <c:pt idx="977">
                  <c:v>5750.6144341732816</c:v>
                </c:pt>
                <c:pt idx="978">
                  <c:v>5742.5035653507202</c:v>
                </c:pt>
                <c:pt idx="979">
                  <c:v>5615.6572610851917</c:v>
                </c:pt>
                <c:pt idx="980">
                  <c:v>5371.6312198780506</c:v>
                </c:pt>
                <c:pt idx="981">
                  <c:v>5063.7615693707112</c:v>
                </c:pt>
                <c:pt idx="982">
                  <c:v>4856.772606015621</c:v>
                </c:pt>
                <c:pt idx="983">
                  <c:v>4959.8293199190302</c:v>
                </c:pt>
                <c:pt idx="984">
                  <c:v>4887.0173207043499</c:v>
                </c:pt>
                <c:pt idx="985">
                  <c:v>4658.2813757891699</c:v>
                </c:pt>
                <c:pt idx="986">
                  <c:v>4392.0249657186605</c:v>
                </c:pt>
                <c:pt idx="987">
                  <c:v>4175.2713353839099</c:v>
                </c:pt>
                <c:pt idx="988">
                  <c:v>3936.22789050349</c:v>
                </c:pt>
                <c:pt idx="989">
                  <c:v>3866.68870266249</c:v>
                </c:pt>
                <c:pt idx="990">
                  <c:v>3910.9885313929499</c:v>
                </c:pt>
                <c:pt idx="991">
                  <c:v>3729.1202866542399</c:v>
                </c:pt>
                <c:pt idx="992">
                  <c:v>3482.4934486647298</c:v>
                </c:pt>
                <c:pt idx="993">
                  <c:v>3248.6187760028502</c:v>
                </c:pt>
                <c:pt idx="994">
                  <c:v>3037.8917168065313</c:v>
                </c:pt>
                <c:pt idx="995">
                  <c:v>2843.16588603121</c:v>
                </c:pt>
                <c:pt idx="996">
                  <c:v>2675.6286442960695</c:v>
                </c:pt>
                <c:pt idx="997">
                  <c:v>2534.7146538553902</c:v>
                </c:pt>
                <c:pt idx="998">
                  <c:v>2596.06097943136</c:v>
                </c:pt>
                <c:pt idx="999">
                  <c:v>2502.9360733079902</c:v>
                </c:pt>
                <c:pt idx="1000">
                  <c:v>2374.1771938727907</c:v>
                </c:pt>
                <c:pt idx="1001">
                  <c:v>2232.93443565503</c:v>
                </c:pt>
                <c:pt idx="1002">
                  <c:v>2094.3955634549402</c:v>
                </c:pt>
                <c:pt idx="1003">
                  <c:v>1968.49773180386</c:v>
                </c:pt>
                <c:pt idx="1004">
                  <c:v>1858.9315971901603</c:v>
                </c:pt>
                <c:pt idx="1005">
                  <c:v>1756.5253380767599</c:v>
                </c:pt>
                <c:pt idx="1006">
                  <c:v>1663.8776685389898</c:v>
                </c:pt>
                <c:pt idx="1007">
                  <c:v>1579.53930208423</c:v>
                </c:pt>
                <c:pt idx="1008">
                  <c:v>1501.2466608058101</c:v>
                </c:pt>
                <c:pt idx="1009">
                  <c:v>1428.0258217660103</c:v>
                </c:pt>
                <c:pt idx="1010">
                  <c:v>1359.1900634603501</c:v>
                </c:pt>
                <c:pt idx="1011">
                  <c:v>1296.7632468104196</c:v>
                </c:pt>
                <c:pt idx="1012">
                  <c:v>1235.8143994954298</c:v>
                </c:pt>
                <c:pt idx="1013">
                  <c:v>1179.1171799123599</c:v>
                </c:pt>
                <c:pt idx="1014">
                  <c:v>1123.4274824172301</c:v>
                </c:pt>
                <c:pt idx="1015">
                  <c:v>1092.8936055972199</c:v>
                </c:pt>
                <c:pt idx="1016">
                  <c:v>1074.6965191577701</c:v>
                </c:pt>
                <c:pt idx="1017">
                  <c:v>1237.1387748372599</c:v>
                </c:pt>
                <c:pt idx="1018">
                  <c:v>1415.7223756606202</c:v>
                </c:pt>
                <c:pt idx="1019">
                  <c:v>1431.8887861845601</c:v>
                </c:pt>
                <c:pt idx="1020">
                  <c:v>1441.69772549257</c:v>
                </c:pt>
                <c:pt idx="1021">
                  <c:v>1408.8489457821902</c:v>
                </c:pt>
                <c:pt idx="1022">
                  <c:v>1319.6310451230099</c:v>
                </c:pt>
                <c:pt idx="1023">
                  <c:v>1249.8679124965199</c:v>
                </c:pt>
                <c:pt idx="1024">
                  <c:v>1213.96916191987</c:v>
                </c:pt>
                <c:pt idx="1025">
                  <c:v>1157.7657529155902</c:v>
                </c:pt>
                <c:pt idx="1026">
                  <c:v>1089.3927265833997</c:v>
                </c:pt>
                <c:pt idx="1027">
                  <c:v>1058.6952890037999</c:v>
                </c:pt>
                <c:pt idx="1028">
                  <c:v>1004.0178976476801</c:v>
                </c:pt>
                <c:pt idx="1029">
                  <c:v>937.26634018599282</c:v>
                </c:pt>
                <c:pt idx="1030">
                  <c:v>869.78380394487317</c:v>
                </c:pt>
                <c:pt idx="1031">
                  <c:v>806.66019447868507</c:v>
                </c:pt>
                <c:pt idx="1032">
                  <c:v>755.63449146717619</c:v>
                </c:pt>
                <c:pt idx="1033">
                  <c:v>705.18759730355794</c:v>
                </c:pt>
                <c:pt idx="1034">
                  <c:v>659.10944528196501</c:v>
                </c:pt>
                <c:pt idx="1035">
                  <c:v>618.13327039909109</c:v>
                </c:pt>
                <c:pt idx="1036">
                  <c:v>581.82979804917215</c:v>
                </c:pt>
                <c:pt idx="1037">
                  <c:v>549.43871178416896</c:v>
                </c:pt>
                <c:pt idx="1038">
                  <c:v>520.20720454112609</c:v>
                </c:pt>
                <c:pt idx="1039">
                  <c:v>493.50260549891601</c:v>
                </c:pt>
                <c:pt idx="1040">
                  <c:v>468.84159917432606</c:v>
                </c:pt>
                <c:pt idx="1041">
                  <c:v>445.87306337603098</c:v>
                </c:pt>
                <c:pt idx="1042">
                  <c:v>424.33064525132102</c:v>
                </c:pt>
                <c:pt idx="1043">
                  <c:v>404.01963276322198</c:v>
                </c:pt>
                <c:pt idx="1044">
                  <c:v>384.79888590248095</c:v>
                </c:pt>
                <c:pt idx="1045">
                  <c:v>366.56572381439605</c:v>
                </c:pt>
                <c:pt idx="1046">
                  <c:v>349.24320190696301</c:v>
                </c:pt>
                <c:pt idx="1047">
                  <c:v>332.76708940598593</c:v>
                </c:pt>
                <c:pt idx="1048">
                  <c:v>317.08739362579502</c:v>
                </c:pt>
                <c:pt idx="1049">
                  <c:v>302.17008818855606</c:v>
                </c:pt>
                <c:pt idx="1050">
                  <c:v>288.03782837806705</c:v>
                </c:pt>
                <c:pt idx="1051">
                  <c:v>274.59719097360795</c:v>
                </c:pt>
                <c:pt idx="1052">
                  <c:v>261.7773077473089</c:v>
                </c:pt>
                <c:pt idx="1053">
                  <c:v>249.693272885749</c:v>
                </c:pt>
                <c:pt idx="1054">
                  <c:v>238.14153807104196</c:v>
                </c:pt>
                <c:pt idx="1055">
                  <c:v>227.68711959352899</c:v>
                </c:pt>
                <c:pt idx="1056">
                  <c:v>217.87231194024201</c:v>
                </c:pt>
                <c:pt idx="1057">
                  <c:v>208.37786102573699</c:v>
                </c:pt>
                <c:pt idx="1058">
                  <c:v>199.10456637387696</c:v>
                </c:pt>
                <c:pt idx="1059">
                  <c:v>190.05427270269101</c:v>
                </c:pt>
                <c:pt idx="1060">
                  <c:v>181.28388317034495</c:v>
                </c:pt>
                <c:pt idx="1061">
                  <c:v>172.84108962310196</c:v>
                </c:pt>
                <c:pt idx="1062">
                  <c:v>164.74591178368598</c:v>
                </c:pt>
                <c:pt idx="1063">
                  <c:v>157.00295717505099</c:v>
                </c:pt>
                <c:pt idx="1064">
                  <c:v>149.60951361081194</c:v>
                </c:pt>
                <c:pt idx="1065">
                  <c:v>142.55795053935097</c:v>
                </c:pt>
                <c:pt idx="1066">
                  <c:v>135.83716670026899</c:v>
                </c:pt>
                <c:pt idx="1067">
                  <c:v>129.43409395352799</c:v>
                </c:pt>
                <c:pt idx="1068">
                  <c:v>123.33468591695301</c:v>
                </c:pt>
                <c:pt idx="1069">
                  <c:v>117.524713915755</c:v>
                </c:pt>
                <c:pt idx="1070">
                  <c:v>111.990231148823</c:v>
                </c:pt>
                <c:pt idx="1071">
                  <c:v>106.71796869117003</c:v>
                </c:pt>
                <c:pt idx="1072">
                  <c:v>101.69506542732698</c:v>
                </c:pt>
                <c:pt idx="1073">
                  <c:v>96.90933510675157</c:v>
                </c:pt>
                <c:pt idx="1074">
                  <c:v>92.349365378270605</c:v>
                </c:pt>
                <c:pt idx="1075">
                  <c:v>88.006020419086681</c:v>
                </c:pt>
                <c:pt idx="1076">
                  <c:v>83.867966260031594</c:v>
                </c:pt>
                <c:pt idx="1077">
                  <c:v>79.924586263812415</c:v>
                </c:pt>
                <c:pt idx="1078">
                  <c:v>76.166283175600583</c:v>
                </c:pt>
                <c:pt idx="1079">
                  <c:v>72.584294915528901</c:v>
                </c:pt>
                <c:pt idx="1080">
                  <c:v>69.171289499855106</c:v>
                </c:pt>
                <c:pt idx="1081">
                  <c:v>65.918578093913879</c:v>
                </c:pt>
                <c:pt idx="1082">
                  <c:v>62.826170253283692</c:v>
                </c:pt>
                <c:pt idx="1083">
                  <c:v>59.881467927700889</c:v>
                </c:pt>
                <c:pt idx="1084">
                  <c:v>57.074357378583905</c:v>
                </c:pt>
                <c:pt idx="1085">
                  <c:v>54.396225393245999</c:v>
                </c:pt>
                <c:pt idx="1086">
                  <c:v>51.841337617563489</c:v>
                </c:pt>
                <c:pt idx="1087">
                  <c:v>49.404654171249284</c:v>
                </c:pt>
                <c:pt idx="1088">
                  <c:v>47.081366995305899</c:v>
                </c:pt>
                <c:pt idx="1089">
                  <c:v>44.866766081972898</c:v>
                </c:pt>
                <c:pt idx="1090">
                  <c:v>42.756148919513201</c:v>
                </c:pt>
                <c:pt idx="1091">
                  <c:v>40.744750401751197</c:v>
                </c:pt>
                <c:pt idx="1092">
                  <c:v>38.828072646676304</c:v>
                </c:pt>
                <c:pt idx="1093">
                  <c:v>37.001458236212194</c:v>
                </c:pt>
                <c:pt idx="1094">
                  <c:v>35.261105541005008</c:v>
                </c:pt>
                <c:pt idx="1095">
                  <c:v>33.604521252404197</c:v>
                </c:pt>
                <c:pt idx="1096">
                  <c:v>32.025029618906807</c:v>
                </c:pt>
                <c:pt idx="1097">
                  <c:v>30.531791063369202</c:v>
                </c:pt>
                <c:pt idx="1098">
                  <c:v>29.160688879106502</c:v>
                </c:pt>
                <c:pt idx="1099">
                  <c:v>27.886621955815599</c:v>
                </c:pt>
                <c:pt idx="1100">
                  <c:v>26.677040979529597</c:v>
                </c:pt>
                <c:pt idx="1101">
                  <c:v>25.5068000398383</c:v>
                </c:pt>
                <c:pt idx="1102">
                  <c:v>24.3665961728165</c:v>
                </c:pt>
                <c:pt idx="1103">
                  <c:v>23.261965367896206</c:v>
                </c:pt>
                <c:pt idx="1104">
                  <c:v>22.204183770927095</c:v>
                </c:pt>
                <c:pt idx="1105">
                  <c:v>21.183968032192201</c:v>
                </c:pt>
                <c:pt idx="1106">
                  <c:v>20.701408922825902</c:v>
                </c:pt>
                <c:pt idx="1107">
                  <c:v>20.197938586163897</c:v>
                </c:pt>
                <c:pt idx="1108">
                  <c:v>31.938481180254101</c:v>
                </c:pt>
                <c:pt idx="1109">
                  <c:v>55.036744059797286</c:v>
                </c:pt>
                <c:pt idx="1110">
                  <c:v>65.693089198620868</c:v>
                </c:pt>
                <c:pt idx="1111">
                  <c:v>65.057395158741969</c:v>
                </c:pt>
                <c:pt idx="1112">
                  <c:v>58.325873165887593</c:v>
                </c:pt>
                <c:pt idx="1113">
                  <c:v>49.611875663348286</c:v>
                </c:pt>
                <c:pt idx="1114">
                  <c:v>41.226375715059511</c:v>
                </c:pt>
                <c:pt idx="1115">
                  <c:v>34.140884523793886</c:v>
                </c:pt>
                <c:pt idx="1116">
                  <c:v>28.559249320163193</c:v>
                </c:pt>
                <c:pt idx="1117">
                  <c:v>24.3285631559405</c:v>
                </c:pt>
                <c:pt idx="1118">
                  <c:v>21.177363264593801</c:v>
                </c:pt>
                <c:pt idx="1119">
                  <c:v>18.851088069947604</c:v>
                </c:pt>
                <c:pt idx="1120">
                  <c:v>17.100520872759894</c:v>
                </c:pt>
                <c:pt idx="1121">
                  <c:v>15.744948424157899</c:v>
                </c:pt>
                <c:pt idx="1122">
                  <c:v>14.693912274673202</c:v>
                </c:pt>
                <c:pt idx="1123">
                  <c:v>13.836824604011801</c:v>
                </c:pt>
                <c:pt idx="1124">
                  <c:v>13.097685685923199</c:v>
                </c:pt>
                <c:pt idx="1125">
                  <c:v>12.440182766005202</c:v>
                </c:pt>
                <c:pt idx="1126">
                  <c:v>11.869843103962701</c:v>
                </c:pt>
                <c:pt idx="1127">
                  <c:v>11.434289024650299</c:v>
                </c:pt>
                <c:pt idx="1128">
                  <c:v>11.339501673407302</c:v>
                </c:pt>
                <c:pt idx="1129">
                  <c:v>11.3422703389574</c:v>
                </c:pt>
                <c:pt idx="1130">
                  <c:v>11.291702117978399</c:v>
                </c:pt>
                <c:pt idx="1131">
                  <c:v>11.118239641744999</c:v>
                </c:pt>
                <c:pt idx="1132">
                  <c:v>10.8242179212609</c:v>
                </c:pt>
                <c:pt idx="1133">
                  <c:v>10.4432710386679</c:v>
                </c:pt>
                <c:pt idx="1134">
                  <c:v>10.013041786309998</c:v>
                </c:pt>
                <c:pt idx="1135">
                  <c:v>9.5642575459670596</c:v>
                </c:pt>
                <c:pt idx="1136">
                  <c:v>9.191601686756929</c:v>
                </c:pt>
                <c:pt idx="1137">
                  <c:v>8.8567167389412234</c:v>
                </c:pt>
                <c:pt idx="1138">
                  <c:v>8.5252119850617074</c:v>
                </c:pt>
                <c:pt idx="1139">
                  <c:v>8.1857174398375196</c:v>
                </c:pt>
                <c:pt idx="1140">
                  <c:v>7.8627368579403978</c:v>
                </c:pt>
                <c:pt idx="1141">
                  <c:v>21.058689060220196</c:v>
                </c:pt>
                <c:pt idx="1142">
                  <c:v>52.0136703219355</c:v>
                </c:pt>
                <c:pt idx="1143">
                  <c:v>66.381262070679583</c:v>
                </c:pt>
                <c:pt idx="1144">
                  <c:v>65.358121551089667</c:v>
                </c:pt>
                <c:pt idx="1145">
                  <c:v>56.296006117054006</c:v>
                </c:pt>
                <c:pt idx="1146">
                  <c:v>44.919137254786392</c:v>
                </c:pt>
                <c:pt idx="1147">
                  <c:v>34.309039223367996</c:v>
                </c:pt>
                <c:pt idx="1148">
                  <c:v>25.664831820209603</c:v>
                </c:pt>
                <c:pt idx="1149">
                  <c:v>19.2064157312624</c:v>
                </c:pt>
                <c:pt idx="1150">
                  <c:v>14.563665573495202</c:v>
                </c:pt>
                <c:pt idx="1151">
                  <c:v>11.309136251028404</c:v>
                </c:pt>
                <c:pt idx="1152">
                  <c:v>9.0628256933730693</c:v>
                </c:pt>
                <c:pt idx="1153">
                  <c:v>7.531043176451611</c:v>
                </c:pt>
                <c:pt idx="1154">
                  <c:v>6.5264534574995299</c:v>
                </c:pt>
                <c:pt idx="1155">
                  <c:v>5.8515804842282</c:v>
                </c:pt>
                <c:pt idx="1156">
                  <c:v>5.3721239903974896</c:v>
                </c:pt>
                <c:pt idx="1157">
                  <c:v>6.4646423130606507</c:v>
                </c:pt>
                <c:pt idx="1158">
                  <c:v>11.667361294530901</c:v>
                </c:pt>
                <c:pt idx="1159">
                  <c:v>18.5078630415207</c:v>
                </c:pt>
                <c:pt idx="1160">
                  <c:v>23.094894400392203</c:v>
                </c:pt>
                <c:pt idx="1161">
                  <c:v>24.801652412738001</c:v>
                </c:pt>
                <c:pt idx="1162">
                  <c:v>24.361712141449097</c:v>
                </c:pt>
                <c:pt idx="1163">
                  <c:v>28.096506017561392</c:v>
                </c:pt>
                <c:pt idx="1164">
                  <c:v>61.648862680289902</c:v>
                </c:pt>
                <c:pt idx="1165">
                  <c:v>74.506847823692269</c:v>
                </c:pt>
                <c:pt idx="1166">
                  <c:v>77.232842194685873</c:v>
                </c:pt>
                <c:pt idx="1167">
                  <c:v>72.167162701246596</c:v>
                </c:pt>
                <c:pt idx="1168">
                  <c:v>64.398942126720073</c:v>
                </c:pt>
                <c:pt idx="1169">
                  <c:v>68.353024314378999</c:v>
                </c:pt>
                <c:pt idx="1170">
                  <c:v>66.912678706777982</c:v>
                </c:pt>
                <c:pt idx="1171">
                  <c:v>59.635136663796196</c:v>
                </c:pt>
                <c:pt idx="1172">
                  <c:v>49.855526231733592</c:v>
                </c:pt>
                <c:pt idx="1173">
                  <c:v>40.133536691351104</c:v>
                </c:pt>
                <c:pt idx="1174">
                  <c:v>31.757947361950105</c:v>
                </c:pt>
                <c:pt idx="1175">
                  <c:v>25.112831372211399</c:v>
                </c:pt>
                <c:pt idx="1176">
                  <c:v>20.114997422422107</c:v>
                </c:pt>
                <c:pt idx="1177">
                  <c:v>19.012174089816103</c:v>
                </c:pt>
                <c:pt idx="1178">
                  <c:v>25.254100725020798</c:v>
                </c:pt>
                <c:pt idx="1179">
                  <c:v>34.347681229009389</c:v>
                </c:pt>
                <c:pt idx="1180">
                  <c:v>46.463574118896396</c:v>
                </c:pt>
                <c:pt idx="1181">
                  <c:v>102.22677201044297</c:v>
                </c:pt>
                <c:pt idx="1182">
                  <c:v>149.97722895269206</c:v>
                </c:pt>
                <c:pt idx="1183">
                  <c:v>204.98595374758099</c:v>
                </c:pt>
                <c:pt idx="1184">
                  <c:v>214.56034509764601</c:v>
                </c:pt>
                <c:pt idx="1185">
                  <c:v>191.86610654046802</c:v>
                </c:pt>
                <c:pt idx="1186">
                  <c:v>154.57456054886694</c:v>
                </c:pt>
                <c:pt idx="1187">
                  <c:v>368.1933034571129</c:v>
                </c:pt>
                <c:pt idx="1188">
                  <c:v>554.25189699220698</c:v>
                </c:pt>
                <c:pt idx="1189">
                  <c:v>539.96739043660705</c:v>
                </c:pt>
                <c:pt idx="1190">
                  <c:v>445.68554105034798</c:v>
                </c:pt>
                <c:pt idx="1191">
                  <c:v>336.29277762051896</c:v>
                </c:pt>
                <c:pt idx="1192">
                  <c:v>239.90983528678998</c:v>
                </c:pt>
                <c:pt idx="1193">
                  <c:v>164.91274281221703</c:v>
                </c:pt>
                <c:pt idx="1194">
                  <c:v>110.656733664736</c:v>
                </c:pt>
                <c:pt idx="1195">
                  <c:v>75.803815547297901</c:v>
                </c:pt>
                <c:pt idx="1196">
                  <c:v>71.183010956065885</c:v>
                </c:pt>
                <c:pt idx="1197">
                  <c:v>71.987966029872808</c:v>
                </c:pt>
                <c:pt idx="1198">
                  <c:v>309.31756081053203</c:v>
                </c:pt>
                <c:pt idx="1199">
                  <c:v>329.58982059221501</c:v>
                </c:pt>
                <c:pt idx="1200">
                  <c:v>379.82721772148199</c:v>
                </c:pt>
                <c:pt idx="1201">
                  <c:v>359.3463401729</c:v>
                </c:pt>
                <c:pt idx="1202">
                  <c:v>288.28669361977302</c:v>
                </c:pt>
                <c:pt idx="1203">
                  <c:v>211.685515901093</c:v>
                </c:pt>
                <c:pt idx="1204">
                  <c:v>148.22823297842803</c:v>
                </c:pt>
                <c:pt idx="1205">
                  <c:v>100.33182318574102</c:v>
                </c:pt>
                <c:pt idx="1206">
                  <c:v>67.226618892526673</c:v>
                </c:pt>
                <c:pt idx="1207">
                  <c:v>51.714987822335701</c:v>
                </c:pt>
                <c:pt idx="1208">
                  <c:v>44.645955044141111</c:v>
                </c:pt>
                <c:pt idx="1209">
                  <c:v>32.643285793494591</c:v>
                </c:pt>
                <c:pt idx="1210">
                  <c:v>45.501676547976096</c:v>
                </c:pt>
                <c:pt idx="1211">
                  <c:v>61.806660881851194</c:v>
                </c:pt>
                <c:pt idx="1212">
                  <c:v>182.45663519446296</c:v>
                </c:pt>
                <c:pt idx="1213">
                  <c:v>250.52942028540701</c:v>
                </c:pt>
                <c:pt idx="1214">
                  <c:v>262.64954362049804</c:v>
                </c:pt>
                <c:pt idx="1215">
                  <c:v>232.72940678839299</c:v>
                </c:pt>
                <c:pt idx="1216">
                  <c:v>189.050468767344</c:v>
                </c:pt>
                <c:pt idx="1217">
                  <c:v>144.612061672973</c:v>
                </c:pt>
                <c:pt idx="1218">
                  <c:v>105.65160562820802</c:v>
                </c:pt>
                <c:pt idx="1219">
                  <c:v>74.677735495396888</c:v>
                </c:pt>
                <c:pt idx="1220">
                  <c:v>53.026714167969807</c:v>
                </c:pt>
                <c:pt idx="1221">
                  <c:v>43.636860338287903</c:v>
                </c:pt>
                <c:pt idx="1222">
                  <c:v>82.997667531220415</c:v>
                </c:pt>
                <c:pt idx="1223">
                  <c:v>85.962735878968289</c:v>
                </c:pt>
                <c:pt idx="1224">
                  <c:v>137.80583790365904</c:v>
                </c:pt>
                <c:pt idx="1225">
                  <c:v>152.60767699165297</c:v>
                </c:pt>
                <c:pt idx="1226">
                  <c:v>156.096601255031</c:v>
                </c:pt>
                <c:pt idx="1227">
                  <c:v>186.55323419054997</c:v>
                </c:pt>
                <c:pt idx="1228">
                  <c:v>184.14076515735997</c:v>
                </c:pt>
                <c:pt idx="1229">
                  <c:v>160.05760625205403</c:v>
                </c:pt>
                <c:pt idx="1230">
                  <c:v>128.38094284611003</c:v>
                </c:pt>
                <c:pt idx="1231">
                  <c:v>98.70126586489252</c:v>
                </c:pt>
                <c:pt idx="1232">
                  <c:v>77.54520417495408</c:v>
                </c:pt>
                <c:pt idx="1233">
                  <c:v>267.87185728243099</c:v>
                </c:pt>
                <c:pt idx="1234">
                  <c:v>463.35852741688592</c:v>
                </c:pt>
                <c:pt idx="1235">
                  <c:v>794.84600212714201</c:v>
                </c:pt>
                <c:pt idx="1236">
                  <c:v>882.58533461882519</c:v>
                </c:pt>
                <c:pt idx="1237">
                  <c:v>763.8787411275872</c:v>
                </c:pt>
                <c:pt idx="1238">
                  <c:v>583.58184745539609</c:v>
                </c:pt>
                <c:pt idx="1239">
                  <c:v>953.40353030261394</c:v>
                </c:pt>
                <c:pt idx="1240">
                  <c:v>1177.14911340191</c:v>
                </c:pt>
                <c:pt idx="1241">
                  <c:v>1043.25620713537</c:v>
                </c:pt>
                <c:pt idx="1242">
                  <c:v>1066.50490388552</c:v>
                </c:pt>
                <c:pt idx="1243">
                  <c:v>924.83890578359194</c:v>
                </c:pt>
                <c:pt idx="1244">
                  <c:v>827.39588577709617</c:v>
                </c:pt>
                <c:pt idx="1245">
                  <c:v>851.91742506906598</c:v>
                </c:pt>
                <c:pt idx="1246">
                  <c:v>1670.35849662428</c:v>
                </c:pt>
                <c:pt idx="1247">
                  <c:v>2477.9750151379103</c:v>
                </c:pt>
                <c:pt idx="1248">
                  <c:v>2981.8355395156104</c:v>
                </c:pt>
                <c:pt idx="1249">
                  <c:v>2800.3036771334605</c:v>
                </c:pt>
                <c:pt idx="1250">
                  <c:v>2651.0456603634098</c:v>
                </c:pt>
                <c:pt idx="1251">
                  <c:v>2609.3282938318803</c:v>
                </c:pt>
                <c:pt idx="1252">
                  <c:v>2194.8988910318999</c:v>
                </c:pt>
                <c:pt idx="1253">
                  <c:v>1901.1533742844497</c:v>
                </c:pt>
                <c:pt idx="1254">
                  <c:v>2285.9710977047403</c:v>
                </c:pt>
                <c:pt idx="1255">
                  <c:v>2437.4785031717402</c:v>
                </c:pt>
                <c:pt idx="1256">
                  <c:v>2362.4536626439904</c:v>
                </c:pt>
                <c:pt idx="1257">
                  <c:v>2241.4792712016501</c:v>
                </c:pt>
                <c:pt idx="1258">
                  <c:v>1882.4953403586899</c:v>
                </c:pt>
                <c:pt idx="1259">
                  <c:v>1850.64240316018</c:v>
                </c:pt>
                <c:pt idx="1260">
                  <c:v>1789.1773706356398</c:v>
                </c:pt>
                <c:pt idx="1261">
                  <c:v>1864.2937802161198</c:v>
                </c:pt>
                <c:pt idx="1262">
                  <c:v>1715.7705061210902</c:v>
                </c:pt>
                <c:pt idx="1263">
                  <c:v>1582.2411101620801</c:v>
                </c:pt>
                <c:pt idx="1264">
                  <c:v>1552.7405927751402</c:v>
                </c:pt>
                <c:pt idx="1265">
                  <c:v>1500.6292165803898</c:v>
                </c:pt>
                <c:pt idx="1266">
                  <c:v>1354.67726486673</c:v>
                </c:pt>
                <c:pt idx="1267">
                  <c:v>1202.8850169882001</c:v>
                </c:pt>
                <c:pt idx="1268">
                  <c:v>1191.0721437393997</c:v>
                </c:pt>
                <c:pt idx="1269">
                  <c:v>1345.1737865842699</c:v>
                </c:pt>
                <c:pt idx="1270">
                  <c:v>1457.4476675089802</c:v>
                </c:pt>
                <c:pt idx="1271">
                  <c:v>1410.40659059683</c:v>
                </c:pt>
                <c:pt idx="1272">
                  <c:v>1344.7351907047803</c:v>
                </c:pt>
                <c:pt idx="1273">
                  <c:v>1222.56584943862</c:v>
                </c:pt>
                <c:pt idx="1274">
                  <c:v>1115.1489618319399</c:v>
                </c:pt>
                <c:pt idx="1275">
                  <c:v>1178.28353365777</c:v>
                </c:pt>
                <c:pt idx="1276">
                  <c:v>1229.3673525778197</c:v>
                </c:pt>
                <c:pt idx="1277">
                  <c:v>1250.7071010776001</c:v>
                </c:pt>
                <c:pt idx="1278">
                  <c:v>1254.3082757645902</c:v>
                </c:pt>
                <c:pt idx="1279">
                  <c:v>1318.8721483919596</c:v>
                </c:pt>
                <c:pt idx="1280">
                  <c:v>1311.0077073316202</c:v>
                </c:pt>
                <c:pt idx="1281">
                  <c:v>1288.48138430069</c:v>
                </c:pt>
                <c:pt idx="1282">
                  <c:v>1266.3401611817303</c:v>
                </c:pt>
                <c:pt idx="1283">
                  <c:v>1454.5968520616102</c:v>
                </c:pt>
                <c:pt idx="1284">
                  <c:v>1500.4002322340398</c:v>
                </c:pt>
                <c:pt idx="1285">
                  <c:v>1604.8416641674</c:v>
                </c:pt>
                <c:pt idx="1286">
                  <c:v>2035.26989988542</c:v>
                </c:pt>
                <c:pt idx="1287">
                  <c:v>2533.32959492286</c:v>
                </c:pt>
                <c:pt idx="1288">
                  <c:v>2864.5271546612703</c:v>
                </c:pt>
                <c:pt idx="1289">
                  <c:v>3095.6331761742408</c:v>
                </c:pt>
                <c:pt idx="1290">
                  <c:v>3129.7837549615901</c:v>
                </c:pt>
                <c:pt idx="1291">
                  <c:v>3068.5523667464604</c:v>
                </c:pt>
                <c:pt idx="1292">
                  <c:v>2959.1502806859298</c:v>
                </c:pt>
                <c:pt idx="1293">
                  <c:v>3034.7175622922705</c:v>
                </c:pt>
                <c:pt idx="1294">
                  <c:v>3210.0831250649098</c:v>
                </c:pt>
                <c:pt idx="1295">
                  <c:v>3387.5022805057897</c:v>
                </c:pt>
                <c:pt idx="1296">
                  <c:v>3438.74392356516</c:v>
                </c:pt>
                <c:pt idx="1297">
                  <c:v>3311.0844085459298</c:v>
                </c:pt>
                <c:pt idx="1298">
                  <c:v>3385.29437492127</c:v>
                </c:pt>
                <c:pt idx="1299">
                  <c:v>3677.7448323231797</c:v>
                </c:pt>
                <c:pt idx="1300">
                  <c:v>3764.6904953651997</c:v>
                </c:pt>
                <c:pt idx="1301">
                  <c:v>3767.64200386312</c:v>
                </c:pt>
                <c:pt idx="1302">
                  <c:v>3788.13512916848</c:v>
                </c:pt>
                <c:pt idx="1303">
                  <c:v>3822.0732887280797</c:v>
                </c:pt>
                <c:pt idx="1304">
                  <c:v>3847.3197565087407</c:v>
                </c:pt>
                <c:pt idx="1305">
                  <c:v>3913.7489528838601</c:v>
                </c:pt>
                <c:pt idx="1306">
                  <c:v>4306.3376128636201</c:v>
                </c:pt>
                <c:pt idx="1307">
                  <c:v>4730.7950926126196</c:v>
                </c:pt>
                <c:pt idx="1308">
                  <c:v>5204.4785477193391</c:v>
                </c:pt>
                <c:pt idx="1309">
                  <c:v>5492.6472635766213</c:v>
                </c:pt>
                <c:pt idx="1310">
                  <c:v>5512.9252887214207</c:v>
                </c:pt>
                <c:pt idx="1311">
                  <c:v>5576.5858774235203</c:v>
                </c:pt>
                <c:pt idx="1312">
                  <c:v>6468.3927509692003</c:v>
                </c:pt>
                <c:pt idx="1313">
                  <c:v>7205.6082265553923</c:v>
                </c:pt>
                <c:pt idx="1314">
                  <c:v>7587.8721762072109</c:v>
                </c:pt>
                <c:pt idx="1315">
                  <c:v>7796.8245144146613</c:v>
                </c:pt>
                <c:pt idx="1316">
                  <c:v>7734.9253783139602</c:v>
                </c:pt>
                <c:pt idx="1317">
                  <c:v>7532.5768129093494</c:v>
                </c:pt>
                <c:pt idx="1318">
                  <c:v>7321.8208046176715</c:v>
                </c:pt>
                <c:pt idx="1319">
                  <c:v>7189.73573048259</c:v>
                </c:pt>
                <c:pt idx="1320">
                  <c:v>7006.4549864639912</c:v>
                </c:pt>
                <c:pt idx="1321">
                  <c:v>6887.4119025546406</c:v>
                </c:pt>
                <c:pt idx="1322">
                  <c:v>6796.5428816805006</c:v>
                </c:pt>
                <c:pt idx="1323">
                  <c:v>7418.4877077318888</c:v>
                </c:pt>
                <c:pt idx="1324">
                  <c:v>7724.8305284780017</c:v>
                </c:pt>
                <c:pt idx="1325">
                  <c:v>7957.7998310067405</c:v>
                </c:pt>
                <c:pt idx="1326">
                  <c:v>7806.3474223912199</c:v>
                </c:pt>
                <c:pt idx="1327">
                  <c:v>7481.4706007928098</c:v>
                </c:pt>
                <c:pt idx="1328">
                  <c:v>7094.5527538730603</c:v>
                </c:pt>
                <c:pt idx="1329">
                  <c:v>6881.5374306427593</c:v>
                </c:pt>
                <c:pt idx="1330">
                  <c:v>6739.3515552041899</c:v>
                </c:pt>
                <c:pt idx="1331">
                  <c:v>6524.8141060644912</c:v>
                </c:pt>
                <c:pt idx="1332">
                  <c:v>6448.1521104862113</c:v>
                </c:pt>
                <c:pt idx="1333">
                  <c:v>6339.82477099887</c:v>
                </c:pt>
                <c:pt idx="1334">
                  <c:v>6192.5404112369097</c:v>
                </c:pt>
                <c:pt idx="1335">
                  <c:v>5904.2781091361394</c:v>
                </c:pt>
                <c:pt idx="1336">
                  <c:v>5574.4145720341094</c:v>
                </c:pt>
                <c:pt idx="1337">
                  <c:v>5382.7349472177193</c:v>
                </c:pt>
                <c:pt idx="1338">
                  <c:v>5438.634885816009</c:v>
                </c:pt>
                <c:pt idx="1339">
                  <c:v>5324.6471197254104</c:v>
                </c:pt>
                <c:pt idx="1340">
                  <c:v>5048.2744440079705</c:v>
                </c:pt>
                <c:pt idx="1341">
                  <c:v>4731.3699755074013</c:v>
                </c:pt>
                <c:pt idx="1342">
                  <c:v>4455.53393663317</c:v>
                </c:pt>
                <c:pt idx="1343">
                  <c:v>4197.0338126664592</c:v>
                </c:pt>
                <c:pt idx="1344">
                  <c:v>3947.1442763500099</c:v>
                </c:pt>
                <c:pt idx="1345">
                  <c:v>3725.1584860479597</c:v>
                </c:pt>
                <c:pt idx="1346">
                  <c:v>3538.5947990013301</c:v>
                </c:pt>
                <c:pt idx="1347">
                  <c:v>3363.4828170204</c:v>
                </c:pt>
                <c:pt idx="1348">
                  <c:v>3426.7446839242893</c:v>
                </c:pt>
                <c:pt idx="1349">
                  <c:v>3375.6864553692894</c:v>
                </c:pt>
                <c:pt idx="1350">
                  <c:v>3313.3328306790704</c:v>
                </c:pt>
                <c:pt idx="1351">
                  <c:v>3194.7869898110193</c:v>
                </c:pt>
                <c:pt idx="1352">
                  <c:v>3077.9627464415103</c:v>
                </c:pt>
                <c:pt idx="1353">
                  <c:v>3098.3277943645503</c:v>
                </c:pt>
                <c:pt idx="1354">
                  <c:v>2994.3707658513003</c:v>
                </c:pt>
                <c:pt idx="1355">
                  <c:v>2822.7188461444798</c:v>
                </c:pt>
                <c:pt idx="1356">
                  <c:v>2655.3792696629098</c:v>
                </c:pt>
                <c:pt idx="1357">
                  <c:v>2480.3873438357305</c:v>
                </c:pt>
                <c:pt idx="1358">
                  <c:v>2322.69974431126</c:v>
                </c:pt>
                <c:pt idx="1359">
                  <c:v>2182.8063702733807</c:v>
                </c:pt>
                <c:pt idx="1360">
                  <c:v>2093.5985122907805</c:v>
                </c:pt>
                <c:pt idx="1361">
                  <c:v>2072.0777663088802</c:v>
                </c:pt>
                <c:pt idx="1362">
                  <c:v>2202.7584988394601</c:v>
                </c:pt>
                <c:pt idx="1363">
                  <c:v>2242.6684530896296</c:v>
                </c:pt>
                <c:pt idx="1364">
                  <c:v>2549.8000266935105</c:v>
                </c:pt>
                <c:pt idx="1365">
                  <c:v>2636.5848799604096</c:v>
                </c:pt>
                <c:pt idx="1366">
                  <c:v>2677.9715324707608</c:v>
                </c:pt>
                <c:pt idx="1367">
                  <c:v>2679.5335739203406</c:v>
                </c:pt>
                <c:pt idx="1368">
                  <c:v>2530.79941432242</c:v>
                </c:pt>
                <c:pt idx="1369">
                  <c:v>2315.5303261065706</c:v>
                </c:pt>
                <c:pt idx="1370">
                  <c:v>2095.5507228534107</c:v>
                </c:pt>
                <c:pt idx="1371">
                  <c:v>1898.2817716735901</c:v>
                </c:pt>
                <c:pt idx="1372">
                  <c:v>1825.6234785098195</c:v>
                </c:pt>
                <c:pt idx="1373">
                  <c:v>1815.1915898661</c:v>
                </c:pt>
                <c:pt idx="1374">
                  <c:v>1711.7461017820604</c:v>
                </c:pt>
                <c:pt idx="1375">
                  <c:v>1576.6589092472998</c:v>
                </c:pt>
                <c:pt idx="1376">
                  <c:v>1446.68896125827</c:v>
                </c:pt>
                <c:pt idx="1377">
                  <c:v>1333.3892130744998</c:v>
                </c:pt>
                <c:pt idx="1378">
                  <c:v>1241.38514741723</c:v>
                </c:pt>
                <c:pt idx="1379">
                  <c:v>1176.4178610168801</c:v>
                </c:pt>
                <c:pt idx="1380">
                  <c:v>1127.6612468759495</c:v>
                </c:pt>
                <c:pt idx="1381">
                  <c:v>1067.53386072945</c:v>
                </c:pt>
                <c:pt idx="1382">
                  <c:v>1006.1809107006301</c:v>
                </c:pt>
                <c:pt idx="1383">
                  <c:v>949.25814879280699</c:v>
                </c:pt>
                <c:pt idx="1384">
                  <c:v>907.74489399623803</c:v>
                </c:pt>
                <c:pt idx="1385">
                  <c:v>859.49748818372086</c:v>
                </c:pt>
                <c:pt idx="1386">
                  <c:v>812.21498781103207</c:v>
                </c:pt>
                <c:pt idx="1387">
                  <c:v>768.252514557273</c:v>
                </c:pt>
                <c:pt idx="1388">
                  <c:v>727.90704596222497</c:v>
                </c:pt>
                <c:pt idx="1389">
                  <c:v>690.80360227438302</c:v>
                </c:pt>
                <c:pt idx="1390">
                  <c:v>656.44325684382488</c:v>
                </c:pt>
                <c:pt idx="1391">
                  <c:v>624.38353197732727</c:v>
                </c:pt>
                <c:pt idx="1392">
                  <c:v>594.28020548684401</c:v>
                </c:pt>
                <c:pt idx="1393">
                  <c:v>565.87780591972307</c:v>
                </c:pt>
                <c:pt idx="1394">
                  <c:v>538.98929983923892</c:v>
                </c:pt>
                <c:pt idx="1395">
                  <c:v>513.47631534209211</c:v>
                </c:pt>
                <c:pt idx="1396">
                  <c:v>489.22818797827284</c:v>
                </c:pt>
                <c:pt idx="1397">
                  <c:v>466.15904076895106</c:v>
                </c:pt>
                <c:pt idx="1398">
                  <c:v>444.19771850004099</c:v>
                </c:pt>
                <c:pt idx="1399">
                  <c:v>423.28276840596897</c:v>
                </c:pt>
                <c:pt idx="1400">
                  <c:v>403.35944069122604</c:v>
                </c:pt>
                <c:pt idx="1401">
                  <c:v>384.37787772680502</c:v>
                </c:pt>
                <c:pt idx="1402">
                  <c:v>366.29302641224587</c:v>
                </c:pt>
                <c:pt idx="1403">
                  <c:v>349.06806332817803</c:v>
                </c:pt>
                <c:pt idx="1404">
                  <c:v>332.685524909712</c:v>
                </c:pt>
                <c:pt idx="1405">
                  <c:v>317.5671347531719</c:v>
                </c:pt>
                <c:pt idx="1406">
                  <c:v>303.55122755898793</c:v>
                </c:pt>
                <c:pt idx="1407">
                  <c:v>290.18797307471107</c:v>
                </c:pt>
                <c:pt idx="1408">
                  <c:v>277.24498006319203</c:v>
                </c:pt>
                <c:pt idx="1409">
                  <c:v>264.66518346723399</c:v>
                </c:pt>
                <c:pt idx="1410">
                  <c:v>252.50357829081995</c:v>
                </c:pt>
                <c:pt idx="1411">
                  <c:v>240.78728561752402</c:v>
                </c:pt>
                <c:pt idx="1412">
                  <c:v>229.53666865345198</c:v>
                </c:pt>
                <c:pt idx="1413">
                  <c:v>218.83690302133698</c:v>
                </c:pt>
                <c:pt idx="1414">
                  <c:v>212.20022258918399</c:v>
                </c:pt>
                <c:pt idx="1415">
                  <c:v>213.95214293174303</c:v>
                </c:pt>
                <c:pt idx="1416">
                  <c:v>210.31536776088097</c:v>
                </c:pt>
                <c:pt idx="1417">
                  <c:v>202.01511875361601</c:v>
                </c:pt>
                <c:pt idx="1418">
                  <c:v>191.76460921578598</c:v>
                </c:pt>
                <c:pt idx="1419">
                  <c:v>181.02236731746206</c:v>
                </c:pt>
                <c:pt idx="1420">
                  <c:v>170.562948461578</c:v>
                </c:pt>
                <c:pt idx="1421">
                  <c:v>161.03538532786698</c:v>
                </c:pt>
                <c:pt idx="1422">
                  <c:v>152.40709602543802</c:v>
                </c:pt>
                <c:pt idx="1423">
                  <c:v>144.49397225293998</c:v>
                </c:pt>
                <c:pt idx="1424">
                  <c:v>137.15403737048103</c:v>
                </c:pt>
                <c:pt idx="1425">
                  <c:v>130.32898733926203</c:v>
                </c:pt>
                <c:pt idx="1426">
                  <c:v>123.95376494594304</c:v>
                </c:pt>
                <c:pt idx="1427">
                  <c:v>119.50375356355801</c:v>
                </c:pt>
                <c:pt idx="1428">
                  <c:v>114.71984694930102</c:v>
                </c:pt>
                <c:pt idx="1429">
                  <c:v>111.5930215514</c:v>
                </c:pt>
                <c:pt idx="1430">
                  <c:v>108.97780100686099</c:v>
                </c:pt>
                <c:pt idx="1431">
                  <c:v>104.745530569563</c:v>
                </c:pt>
                <c:pt idx="1432">
                  <c:v>99.379305393602579</c:v>
                </c:pt>
                <c:pt idx="1433">
                  <c:v>93.659911370688675</c:v>
                </c:pt>
                <c:pt idx="1434">
                  <c:v>88.134270158454171</c:v>
                </c:pt>
                <c:pt idx="1435">
                  <c:v>83.046600486593405</c:v>
                </c:pt>
                <c:pt idx="1436">
                  <c:v>79.480172082571386</c:v>
                </c:pt>
                <c:pt idx="1437">
                  <c:v>77.466761831514191</c:v>
                </c:pt>
                <c:pt idx="1438">
                  <c:v>75.93249647663589</c:v>
                </c:pt>
                <c:pt idx="1439">
                  <c:v>74.152511055327082</c:v>
                </c:pt>
                <c:pt idx="1440">
                  <c:v>71.931589625219033</c:v>
                </c:pt>
                <c:pt idx="1441">
                  <c:v>69.305830307862465</c:v>
                </c:pt>
                <c:pt idx="1442">
                  <c:v>66.437734558869579</c:v>
                </c:pt>
                <c:pt idx="1443">
                  <c:v>63.480745844364698</c:v>
                </c:pt>
                <c:pt idx="1444">
                  <c:v>60.533362756799598</c:v>
                </c:pt>
                <c:pt idx="1445">
                  <c:v>57.660578725333401</c:v>
                </c:pt>
                <c:pt idx="1446">
                  <c:v>54.899183224550406</c:v>
                </c:pt>
                <c:pt idx="1447">
                  <c:v>52.265117346462816</c:v>
                </c:pt>
                <c:pt idx="1448">
                  <c:v>49.761766362046494</c:v>
                </c:pt>
                <c:pt idx="1449">
                  <c:v>47.404977398416293</c:v>
                </c:pt>
                <c:pt idx="1450">
                  <c:v>45.167598070012595</c:v>
                </c:pt>
                <c:pt idx="1451">
                  <c:v>43.034631229437295</c:v>
                </c:pt>
                <c:pt idx="1452">
                  <c:v>41.001736391505204</c:v>
                </c:pt>
                <c:pt idx="1453">
                  <c:v>39.065304689852006</c:v>
                </c:pt>
                <c:pt idx="1454">
                  <c:v>37.221383491595901</c:v>
                </c:pt>
                <c:pt idx="1455">
                  <c:v>35.466136794928715</c:v>
                </c:pt>
                <c:pt idx="1456">
                  <c:v>33.795159471629603</c:v>
                </c:pt>
                <c:pt idx="1457">
                  <c:v>32.207819810436902</c:v>
                </c:pt>
                <c:pt idx="1458">
                  <c:v>30.6956988481185</c:v>
                </c:pt>
                <c:pt idx="1459">
                  <c:v>29.2542116350767</c:v>
                </c:pt>
                <c:pt idx="1460">
                  <c:v>27.879773147780099</c:v>
                </c:pt>
                <c:pt idx="1461">
                  <c:v>26.569407974631996</c:v>
                </c:pt>
                <c:pt idx="1462">
                  <c:v>25.320014686246999</c:v>
                </c:pt>
                <c:pt idx="1463">
                  <c:v>24.145268182432801</c:v>
                </c:pt>
                <c:pt idx="1464">
                  <c:v>23.028813914368602</c:v>
                </c:pt>
                <c:pt idx="1465">
                  <c:v>22.020385776668</c:v>
                </c:pt>
                <c:pt idx="1466">
                  <c:v>21.043203181719296</c:v>
                </c:pt>
                <c:pt idx="1467">
                  <c:v>20.312086655575698</c:v>
                </c:pt>
                <c:pt idx="1468">
                  <c:v>19.758092524282297</c:v>
                </c:pt>
                <c:pt idx="1469">
                  <c:v>19.638938120248806</c:v>
                </c:pt>
                <c:pt idx="1470">
                  <c:v>19.948282285279994</c:v>
                </c:pt>
                <c:pt idx="1471">
                  <c:v>21.206605038044799</c:v>
                </c:pt>
                <c:pt idx="1472">
                  <c:v>22.069320486854</c:v>
                </c:pt>
                <c:pt idx="1473">
                  <c:v>22.224514493199099</c:v>
                </c:pt>
                <c:pt idx="1474">
                  <c:v>21.784312548251794</c:v>
                </c:pt>
                <c:pt idx="1475">
                  <c:v>20.966750650871198</c:v>
                </c:pt>
                <c:pt idx="1476">
                  <c:v>19.967782194513095</c:v>
                </c:pt>
                <c:pt idx="1477">
                  <c:v>18.9215267615985</c:v>
                </c:pt>
                <c:pt idx="1478">
                  <c:v>17.995782215160393</c:v>
                </c:pt>
                <c:pt idx="1479">
                  <c:v>17.154617836083897</c:v>
                </c:pt>
                <c:pt idx="1480">
                  <c:v>16.409692359936894</c:v>
                </c:pt>
                <c:pt idx="1481">
                  <c:v>15.710706414302599</c:v>
                </c:pt>
                <c:pt idx="1482">
                  <c:v>15.028072661515399</c:v>
                </c:pt>
                <c:pt idx="1483">
                  <c:v>14.354402110071602</c:v>
                </c:pt>
                <c:pt idx="1484">
                  <c:v>13.6938094949048</c:v>
                </c:pt>
                <c:pt idx="1485">
                  <c:v>19.083352925706897</c:v>
                </c:pt>
                <c:pt idx="1486">
                  <c:v>23.4545800806507</c:v>
                </c:pt>
                <c:pt idx="1487">
                  <c:v>25.441965482457505</c:v>
                </c:pt>
                <c:pt idx="1488">
                  <c:v>24.493206539627192</c:v>
                </c:pt>
                <c:pt idx="1489">
                  <c:v>22.5991279886704</c:v>
                </c:pt>
                <c:pt idx="1490">
                  <c:v>21.103379501204099</c:v>
                </c:pt>
                <c:pt idx="1491">
                  <c:v>19.826714919991797</c:v>
                </c:pt>
                <c:pt idx="1492">
                  <c:v>18.121855841750104</c:v>
                </c:pt>
                <c:pt idx="1493">
                  <c:v>16.241584684135091</c:v>
                </c:pt>
                <c:pt idx="1494">
                  <c:v>14.452096044400802</c:v>
                </c:pt>
                <c:pt idx="1495">
                  <c:v>12.868014231199501</c:v>
                </c:pt>
                <c:pt idx="1496">
                  <c:v>11.575098038535302</c:v>
                </c:pt>
                <c:pt idx="1497">
                  <c:v>10.607105129601798</c:v>
                </c:pt>
                <c:pt idx="1498">
                  <c:v>9.8597201675454205</c:v>
                </c:pt>
                <c:pt idx="1499">
                  <c:v>9.2395568314521395</c:v>
                </c:pt>
                <c:pt idx="1500">
                  <c:v>8.7162305759147696</c:v>
                </c:pt>
                <c:pt idx="1501">
                  <c:v>8.4140515515970407</c:v>
                </c:pt>
                <c:pt idx="1502">
                  <c:v>8.1159772128567091</c:v>
                </c:pt>
                <c:pt idx="1503">
                  <c:v>7.9205782514510394</c:v>
                </c:pt>
                <c:pt idx="1504">
                  <c:v>8.3165420762997222</c:v>
                </c:pt>
                <c:pt idx="1505">
                  <c:v>8.4078154795955378</c:v>
                </c:pt>
                <c:pt idx="1506">
                  <c:v>8.1852668204197094</c:v>
                </c:pt>
                <c:pt idx="1507">
                  <c:v>7.766588203602999</c:v>
                </c:pt>
                <c:pt idx="1508">
                  <c:v>54.565296705778501</c:v>
                </c:pt>
                <c:pt idx="1509">
                  <c:v>93.50526348560571</c:v>
                </c:pt>
                <c:pt idx="1510">
                  <c:v>103.900586763674</c:v>
                </c:pt>
                <c:pt idx="1511">
                  <c:v>94.776403906342097</c:v>
                </c:pt>
                <c:pt idx="1512">
                  <c:v>77.411928131182407</c:v>
                </c:pt>
                <c:pt idx="1513">
                  <c:v>60.4760329983623</c:v>
                </c:pt>
                <c:pt idx="1514">
                  <c:v>45.500151052826396</c:v>
                </c:pt>
                <c:pt idx="1515">
                  <c:v>33.293646828060204</c:v>
                </c:pt>
                <c:pt idx="1516">
                  <c:v>23.977888661768603</c:v>
                </c:pt>
                <c:pt idx="1517">
                  <c:v>17.206448785061898</c:v>
                </c:pt>
                <c:pt idx="1518">
                  <c:v>12.461802299838904</c:v>
                </c:pt>
                <c:pt idx="1519">
                  <c:v>9.22238668287895</c:v>
                </c:pt>
                <c:pt idx="1520">
                  <c:v>7.0475984435462893</c:v>
                </c:pt>
                <c:pt idx="1521">
                  <c:v>5.5983001899038811</c:v>
                </c:pt>
                <c:pt idx="1522">
                  <c:v>4.630269186293372</c:v>
                </c:pt>
                <c:pt idx="1523">
                  <c:v>3.97513045952519</c:v>
                </c:pt>
                <c:pt idx="1524">
                  <c:v>3.6503598867718701</c:v>
                </c:pt>
                <c:pt idx="1525">
                  <c:v>14.820950126499499</c:v>
                </c:pt>
                <c:pt idx="1526">
                  <c:v>53.970471942764902</c:v>
                </c:pt>
                <c:pt idx="1527">
                  <c:v>72.004648618466291</c:v>
                </c:pt>
                <c:pt idx="1528">
                  <c:v>71.369232879707681</c:v>
                </c:pt>
                <c:pt idx="1529">
                  <c:v>61.610558827789305</c:v>
                </c:pt>
                <c:pt idx="1530">
                  <c:v>49.448363710007399</c:v>
                </c:pt>
                <c:pt idx="1531">
                  <c:v>38.053331354272196</c:v>
                </c:pt>
                <c:pt idx="1532">
                  <c:v>28.655368104250304</c:v>
                </c:pt>
                <c:pt idx="1533">
                  <c:v>22.515605286132502</c:v>
                </c:pt>
                <c:pt idx="1534">
                  <c:v>18.034455593686204</c:v>
                </c:pt>
                <c:pt idx="1535">
                  <c:v>14.897814927716199</c:v>
                </c:pt>
                <c:pt idx="1536">
                  <c:v>17.852255048294303</c:v>
                </c:pt>
                <c:pt idx="1537">
                  <c:v>23.567276054189097</c:v>
                </c:pt>
                <c:pt idx="1538">
                  <c:v>26.553624930811996</c:v>
                </c:pt>
                <c:pt idx="1539">
                  <c:v>26.1677866949885</c:v>
                </c:pt>
                <c:pt idx="1540">
                  <c:v>23.6797172604224</c:v>
                </c:pt>
                <c:pt idx="1541">
                  <c:v>20.167153421014106</c:v>
                </c:pt>
                <c:pt idx="1542">
                  <c:v>16.598546247739588</c:v>
                </c:pt>
                <c:pt idx="1543">
                  <c:v>15.1088563330574</c:v>
                </c:pt>
                <c:pt idx="1544">
                  <c:v>19.944091526552999</c:v>
                </c:pt>
                <c:pt idx="1545">
                  <c:v>23.343792846385593</c:v>
                </c:pt>
                <c:pt idx="1546">
                  <c:v>23.328732722151198</c:v>
                </c:pt>
                <c:pt idx="1547">
                  <c:v>21.059016043785995</c:v>
                </c:pt>
                <c:pt idx="1548">
                  <c:v>20.774671825259603</c:v>
                </c:pt>
                <c:pt idx="1549">
                  <c:v>29.394669837068296</c:v>
                </c:pt>
                <c:pt idx="1550">
                  <c:v>39.637241433684487</c:v>
                </c:pt>
                <c:pt idx="1551">
                  <c:v>43.115019354283199</c:v>
                </c:pt>
                <c:pt idx="1552">
                  <c:v>41.1167561198667</c:v>
                </c:pt>
                <c:pt idx="1553">
                  <c:v>53.660280294738804</c:v>
                </c:pt>
                <c:pt idx="1554">
                  <c:v>68.133604196019292</c:v>
                </c:pt>
                <c:pt idx="1555">
                  <c:v>124.432830529746</c:v>
                </c:pt>
                <c:pt idx="1556">
                  <c:v>141.742133500329</c:v>
                </c:pt>
                <c:pt idx="1557">
                  <c:v>130.960954882587</c:v>
                </c:pt>
                <c:pt idx="1558">
                  <c:v>108.35379083742596</c:v>
                </c:pt>
                <c:pt idx="1559">
                  <c:v>84.280358621887899</c:v>
                </c:pt>
                <c:pt idx="1560">
                  <c:v>63.316781812023592</c:v>
                </c:pt>
                <c:pt idx="1561">
                  <c:v>51.1289849585526</c:v>
                </c:pt>
                <c:pt idx="1562">
                  <c:v>41.412914919692092</c:v>
                </c:pt>
                <c:pt idx="1563">
                  <c:v>33.108275544100209</c:v>
                </c:pt>
                <c:pt idx="1564">
                  <c:v>26.207736633539593</c:v>
                </c:pt>
                <c:pt idx="1565">
                  <c:v>20.7942658037401</c:v>
                </c:pt>
                <c:pt idx="1566">
                  <c:v>22.265598134864696</c:v>
                </c:pt>
                <c:pt idx="1567">
                  <c:v>45.49532968814971</c:v>
                </c:pt>
                <c:pt idx="1568">
                  <c:v>487.28563758376498</c:v>
                </c:pt>
                <c:pt idx="1569">
                  <c:v>1110.9978863600302</c:v>
                </c:pt>
                <c:pt idx="1570">
                  <c:v>1439.61769467198</c:v>
                </c:pt>
                <c:pt idx="1571">
                  <c:v>1568.2179444199699</c:v>
                </c:pt>
                <c:pt idx="1572">
                  <c:v>1398.4859756659603</c:v>
                </c:pt>
                <c:pt idx="1573">
                  <c:v>1400.2020202651399</c:v>
                </c:pt>
                <c:pt idx="1574">
                  <c:v>1195.6295976840902</c:v>
                </c:pt>
                <c:pt idx="1575">
                  <c:v>949.58353822985816</c:v>
                </c:pt>
                <c:pt idx="1576">
                  <c:v>764.4981775505762</c:v>
                </c:pt>
                <c:pt idx="1577">
                  <c:v>758.904094061813</c:v>
                </c:pt>
                <c:pt idx="1578">
                  <c:v>632.60723734291196</c:v>
                </c:pt>
                <c:pt idx="1579">
                  <c:v>482.07705899459199</c:v>
                </c:pt>
                <c:pt idx="1580">
                  <c:v>358.46180238433504</c:v>
                </c:pt>
                <c:pt idx="1581">
                  <c:v>275.86452289811098</c:v>
                </c:pt>
                <c:pt idx="1582">
                  <c:v>212.26791133390401</c:v>
                </c:pt>
                <c:pt idx="1583">
                  <c:v>189.08637651129004</c:v>
                </c:pt>
                <c:pt idx="1584">
                  <c:v>418.0957187663189</c:v>
                </c:pt>
                <c:pt idx="1585">
                  <c:v>527.47303537867526</c:v>
                </c:pt>
                <c:pt idx="1586">
                  <c:v>573.14086241815403</c:v>
                </c:pt>
                <c:pt idx="1587">
                  <c:v>756.44709422659105</c:v>
                </c:pt>
                <c:pt idx="1588">
                  <c:v>988.79211941085202</c:v>
                </c:pt>
                <c:pt idx="1589">
                  <c:v>952.318332851538</c:v>
                </c:pt>
                <c:pt idx="1590">
                  <c:v>774.76660838335783</c:v>
                </c:pt>
                <c:pt idx="1591">
                  <c:v>597.52929800774996</c:v>
                </c:pt>
                <c:pt idx="1592">
                  <c:v>626.70583564830406</c:v>
                </c:pt>
                <c:pt idx="1593">
                  <c:v>719.99495663835512</c:v>
                </c:pt>
                <c:pt idx="1594">
                  <c:v>824.0898955267312</c:v>
                </c:pt>
                <c:pt idx="1595">
                  <c:v>834.15489943924399</c:v>
                </c:pt>
                <c:pt idx="1596">
                  <c:v>959.66398997225713</c:v>
                </c:pt>
                <c:pt idx="1597">
                  <c:v>1011.8127097344999</c:v>
                </c:pt>
                <c:pt idx="1598">
                  <c:v>912.10921807053307</c:v>
                </c:pt>
                <c:pt idx="1599">
                  <c:v>812.36479542221696</c:v>
                </c:pt>
                <c:pt idx="1600">
                  <c:v>905.43872689938996</c:v>
                </c:pt>
                <c:pt idx="1601">
                  <c:v>833.16154312754793</c:v>
                </c:pt>
                <c:pt idx="1602">
                  <c:v>864.71838248812412</c:v>
                </c:pt>
                <c:pt idx="1603">
                  <c:v>1093.2372869117301</c:v>
                </c:pt>
                <c:pt idx="1604">
                  <c:v>1235.88874018158</c:v>
                </c:pt>
                <c:pt idx="1605">
                  <c:v>1279.55847432013</c:v>
                </c:pt>
                <c:pt idx="1606">
                  <c:v>1333.7045611929002</c:v>
                </c:pt>
                <c:pt idx="1607">
                  <c:v>1502.7792696675501</c:v>
                </c:pt>
                <c:pt idx="1608">
                  <c:v>1364.7181345259098</c:v>
                </c:pt>
                <c:pt idx="1609">
                  <c:v>1394.7024616425401</c:v>
                </c:pt>
                <c:pt idx="1610">
                  <c:v>1234.9081818919501</c:v>
                </c:pt>
                <c:pt idx="1611">
                  <c:v>1086.3787274513099</c:v>
                </c:pt>
                <c:pt idx="1612">
                  <c:v>1013.74923900074</c:v>
                </c:pt>
                <c:pt idx="1613">
                  <c:v>1142.20734040517</c:v>
                </c:pt>
                <c:pt idx="1614">
                  <c:v>1137.3697951613701</c:v>
                </c:pt>
                <c:pt idx="1615">
                  <c:v>1094.5956519503602</c:v>
                </c:pt>
                <c:pt idx="1616">
                  <c:v>1236.1051010332601</c:v>
                </c:pt>
                <c:pt idx="1617">
                  <c:v>1529.0016030570901</c:v>
                </c:pt>
                <c:pt idx="1618">
                  <c:v>1554.0938925494097</c:v>
                </c:pt>
                <c:pt idx="1619">
                  <c:v>2157.4314798794308</c:v>
                </c:pt>
                <c:pt idx="1620">
                  <c:v>2610.2948888595197</c:v>
                </c:pt>
                <c:pt idx="1621">
                  <c:v>3604.6708970220398</c:v>
                </c:pt>
                <c:pt idx="1622">
                  <c:v>3662.5876117276594</c:v>
                </c:pt>
                <c:pt idx="1623">
                  <c:v>3303.3375971370806</c:v>
                </c:pt>
                <c:pt idx="1624">
                  <c:v>2833.99079994779</c:v>
                </c:pt>
                <c:pt idx="1625">
                  <c:v>2392.80978776552</c:v>
                </c:pt>
                <c:pt idx="1626">
                  <c:v>2105.26585463223</c:v>
                </c:pt>
                <c:pt idx="1627">
                  <c:v>1926.5291304432001</c:v>
                </c:pt>
                <c:pt idx="1628">
                  <c:v>1727.73749894308</c:v>
                </c:pt>
                <c:pt idx="1629">
                  <c:v>1699.7690859603401</c:v>
                </c:pt>
                <c:pt idx="1630">
                  <c:v>2370.9512626530104</c:v>
                </c:pt>
                <c:pt idx="1631">
                  <c:v>2470.8011025956907</c:v>
                </c:pt>
                <c:pt idx="1632">
                  <c:v>2368.5201747464203</c:v>
                </c:pt>
                <c:pt idx="1633">
                  <c:v>2372.1550877971299</c:v>
                </c:pt>
                <c:pt idx="1634">
                  <c:v>2755.1944476387298</c:v>
                </c:pt>
                <c:pt idx="1635">
                  <c:v>3248.0561812455203</c:v>
                </c:pt>
                <c:pt idx="1636">
                  <c:v>3424.6750638088902</c:v>
                </c:pt>
                <c:pt idx="1637">
                  <c:v>3347.1162491362397</c:v>
                </c:pt>
                <c:pt idx="1638">
                  <c:v>3117.8899610059998</c:v>
                </c:pt>
                <c:pt idx="1639">
                  <c:v>3041.4663796314603</c:v>
                </c:pt>
                <c:pt idx="1640">
                  <c:v>3289.1676587696093</c:v>
                </c:pt>
                <c:pt idx="1641">
                  <c:v>3538.5296372005705</c:v>
                </c:pt>
                <c:pt idx="1642">
                  <c:v>3607.48508009937</c:v>
                </c:pt>
                <c:pt idx="1643">
                  <c:v>3655.5159623221703</c:v>
                </c:pt>
                <c:pt idx="1644">
                  <c:v>3587.7062960528797</c:v>
                </c:pt>
                <c:pt idx="1645">
                  <c:v>3621.3934938110306</c:v>
                </c:pt>
                <c:pt idx="1646">
                  <c:v>3702.1706632715304</c:v>
                </c:pt>
                <c:pt idx="1647">
                  <c:v>3880.4065706175502</c:v>
                </c:pt>
                <c:pt idx="1648">
                  <c:v>4121.7802672565404</c:v>
                </c:pt>
                <c:pt idx="1649">
                  <c:v>4494.1073866379402</c:v>
                </c:pt>
                <c:pt idx="1650">
                  <c:v>4835.94413770353</c:v>
                </c:pt>
                <c:pt idx="1651">
                  <c:v>4981.5265426013511</c:v>
                </c:pt>
                <c:pt idx="1652">
                  <c:v>5055.1032048896013</c:v>
                </c:pt>
                <c:pt idx="1653">
                  <c:v>5181.7503017183499</c:v>
                </c:pt>
                <c:pt idx="1654">
                  <c:v>5186.8615259889812</c:v>
                </c:pt>
                <c:pt idx="1655">
                  <c:v>5128.0986726993006</c:v>
                </c:pt>
                <c:pt idx="1656">
                  <c:v>5045.3607911508916</c:v>
                </c:pt>
                <c:pt idx="1657">
                  <c:v>4932.42332310448</c:v>
                </c:pt>
                <c:pt idx="1658">
                  <c:v>5014.8251284920716</c:v>
                </c:pt>
                <c:pt idx="1659">
                  <c:v>5293.1078645629914</c:v>
                </c:pt>
                <c:pt idx="1660">
                  <c:v>5528.9056353570404</c:v>
                </c:pt>
                <c:pt idx="1661">
                  <c:v>5601.7522440058219</c:v>
                </c:pt>
                <c:pt idx="1662">
                  <c:v>5634.8397898223693</c:v>
                </c:pt>
                <c:pt idx="1663">
                  <c:v>5804.9019945528516</c:v>
                </c:pt>
                <c:pt idx="1664">
                  <c:v>6221.9660752628106</c:v>
                </c:pt>
                <c:pt idx="1665">
                  <c:v>6747.5796471814201</c:v>
                </c:pt>
                <c:pt idx="1666">
                  <c:v>7310.4485455715303</c:v>
                </c:pt>
                <c:pt idx="1667">
                  <c:v>7506.5501443803205</c:v>
                </c:pt>
                <c:pt idx="1668">
                  <c:v>7307.41743785168</c:v>
                </c:pt>
                <c:pt idx="1669">
                  <c:v>7460.87238999908</c:v>
                </c:pt>
                <c:pt idx="1670">
                  <c:v>7674.54943579465</c:v>
                </c:pt>
                <c:pt idx="1671">
                  <c:v>7837.8796180726504</c:v>
                </c:pt>
                <c:pt idx="1672">
                  <c:v>8072.9493145584402</c:v>
                </c:pt>
                <c:pt idx="1673">
                  <c:v>8351.6371038639591</c:v>
                </c:pt>
                <c:pt idx="1674">
                  <c:v>8426.9574481723121</c:v>
                </c:pt>
                <c:pt idx="1675">
                  <c:v>8478.826356971409</c:v>
                </c:pt>
                <c:pt idx="1676">
                  <c:v>8302.0246333885079</c:v>
                </c:pt>
                <c:pt idx="1677">
                  <c:v>8314.0978452493691</c:v>
                </c:pt>
                <c:pt idx="1678">
                  <c:v>8330.1390670800192</c:v>
                </c:pt>
                <c:pt idx="1679">
                  <c:v>8218.6490263107717</c:v>
                </c:pt>
                <c:pt idx="1680">
                  <c:v>8121.8608728939407</c:v>
                </c:pt>
                <c:pt idx="1681">
                  <c:v>8159.6670032135507</c:v>
                </c:pt>
                <c:pt idx="1682">
                  <c:v>8201.4863562210376</c:v>
                </c:pt>
                <c:pt idx="1683">
                  <c:v>8359.8070659541881</c:v>
                </c:pt>
                <c:pt idx="1684">
                  <c:v>8605.4137819743901</c:v>
                </c:pt>
                <c:pt idx="1685">
                  <c:v>8640.3318974991089</c:v>
                </c:pt>
                <c:pt idx="1686">
                  <c:v>8531.0605817077085</c:v>
                </c:pt>
                <c:pt idx="1687">
                  <c:v>8530.9907631697006</c:v>
                </c:pt>
                <c:pt idx="1688">
                  <c:v>9207.8068491475078</c:v>
                </c:pt>
                <c:pt idx="1689">
                  <c:v>9450.6787363247495</c:v>
                </c:pt>
                <c:pt idx="1690">
                  <c:v>9277.8797362547284</c:v>
                </c:pt>
                <c:pt idx="1691">
                  <c:v>9041.3806838307773</c:v>
                </c:pt>
                <c:pt idx="1692">
                  <c:v>9119.3120671918314</c:v>
                </c:pt>
                <c:pt idx="1693">
                  <c:v>9082.9921548317598</c:v>
                </c:pt>
                <c:pt idx="1694">
                  <c:v>8919.7453629793199</c:v>
                </c:pt>
                <c:pt idx="1695">
                  <c:v>8749.8520258403987</c:v>
                </c:pt>
                <c:pt idx="1696">
                  <c:v>8341.9722749312805</c:v>
                </c:pt>
                <c:pt idx="1697">
                  <c:v>7929.5718153816297</c:v>
                </c:pt>
                <c:pt idx="1698">
                  <c:v>7750.664566890021</c:v>
                </c:pt>
                <c:pt idx="1699">
                  <c:v>7730.068206543001</c:v>
                </c:pt>
                <c:pt idx="1700">
                  <c:v>7567.1918024488104</c:v>
                </c:pt>
                <c:pt idx="1701">
                  <c:v>7407.0050922752307</c:v>
                </c:pt>
                <c:pt idx="1702">
                  <c:v>7496.8103665469007</c:v>
                </c:pt>
                <c:pt idx="1703">
                  <c:v>7323.0768517450197</c:v>
                </c:pt>
                <c:pt idx="1704">
                  <c:v>7077.2655335113413</c:v>
                </c:pt>
                <c:pt idx="1705">
                  <c:v>6857.051724706901</c:v>
                </c:pt>
                <c:pt idx="1706">
                  <c:v>6637.8001754998613</c:v>
                </c:pt>
                <c:pt idx="1707">
                  <c:v>6378.47892030599</c:v>
                </c:pt>
                <c:pt idx="1708">
                  <c:v>6254.3611235740818</c:v>
                </c:pt>
                <c:pt idx="1709">
                  <c:v>6573.9884400587298</c:v>
                </c:pt>
                <c:pt idx="1710">
                  <c:v>6462.8510305616319</c:v>
                </c:pt>
                <c:pt idx="1711">
                  <c:v>6160.7968806167901</c:v>
                </c:pt>
                <c:pt idx="1712">
                  <c:v>5876.7477723488282</c:v>
                </c:pt>
                <c:pt idx="1713">
                  <c:v>5964.3178286043103</c:v>
                </c:pt>
                <c:pt idx="1714">
                  <c:v>5886.3406425511412</c:v>
                </c:pt>
                <c:pt idx="1715">
                  <c:v>5572.2255815536819</c:v>
                </c:pt>
                <c:pt idx="1716">
                  <c:v>5202.0409627655308</c:v>
                </c:pt>
                <c:pt idx="1717">
                  <c:v>4856.1161300572621</c:v>
                </c:pt>
                <c:pt idx="1718">
                  <c:v>4563.2895699881201</c:v>
                </c:pt>
                <c:pt idx="1719">
                  <c:v>4492.0441390453207</c:v>
                </c:pt>
                <c:pt idx="1720">
                  <c:v>4348.3047813231096</c:v>
                </c:pt>
                <c:pt idx="1721">
                  <c:v>4128.1592379297808</c:v>
                </c:pt>
                <c:pt idx="1722">
                  <c:v>3892.7384677286991</c:v>
                </c:pt>
                <c:pt idx="1723">
                  <c:v>3704.8770660030605</c:v>
                </c:pt>
                <c:pt idx="1724">
                  <c:v>3613.5251637811102</c:v>
                </c:pt>
                <c:pt idx="1725">
                  <c:v>3472.1154910094801</c:v>
                </c:pt>
                <c:pt idx="1726">
                  <c:v>3318.5173057680699</c:v>
                </c:pt>
                <c:pt idx="1727">
                  <c:v>3153.3654851456195</c:v>
                </c:pt>
                <c:pt idx="1728">
                  <c:v>3040.4866159578996</c:v>
                </c:pt>
                <c:pt idx="1729">
                  <c:v>2896.2053228606401</c:v>
                </c:pt>
                <c:pt idx="1730">
                  <c:v>2742.6010374039301</c:v>
                </c:pt>
                <c:pt idx="1731">
                  <c:v>2593.6694540672597</c:v>
                </c:pt>
                <c:pt idx="1732">
                  <c:v>2454.0026543372401</c:v>
                </c:pt>
                <c:pt idx="1733">
                  <c:v>2335.2969855885599</c:v>
                </c:pt>
                <c:pt idx="1734">
                  <c:v>2220.2632133480402</c:v>
                </c:pt>
                <c:pt idx="1735">
                  <c:v>2112.6093064290499</c:v>
                </c:pt>
                <c:pt idx="1736">
                  <c:v>2010.1958492364897</c:v>
                </c:pt>
                <c:pt idx="1737">
                  <c:v>1911.7034369257299</c:v>
                </c:pt>
                <c:pt idx="1738">
                  <c:v>1835.8516125884198</c:v>
                </c:pt>
                <c:pt idx="1739">
                  <c:v>1752.7299595094401</c:v>
                </c:pt>
                <c:pt idx="1740">
                  <c:v>1664.6626417810101</c:v>
                </c:pt>
                <c:pt idx="1741">
                  <c:v>1579.4140056847502</c:v>
                </c:pt>
                <c:pt idx="1742">
                  <c:v>1500.7250237846204</c:v>
                </c:pt>
                <c:pt idx="1743">
                  <c:v>1474.48448966761</c:v>
                </c:pt>
                <c:pt idx="1744">
                  <c:v>1449.6818949567996</c:v>
                </c:pt>
                <c:pt idx="1745">
                  <c:v>1375.8723538552699</c:v>
                </c:pt>
                <c:pt idx="1746">
                  <c:v>1293.1233092501898</c:v>
                </c:pt>
                <c:pt idx="1747">
                  <c:v>1215.0058389123299</c:v>
                </c:pt>
                <c:pt idx="1748">
                  <c:v>1145.8127824186199</c:v>
                </c:pt>
                <c:pt idx="1749">
                  <c:v>1083.2699150138799</c:v>
                </c:pt>
                <c:pt idx="1750">
                  <c:v>1028.8800582423498</c:v>
                </c:pt>
                <c:pt idx="1751">
                  <c:v>986.0407405154001</c:v>
                </c:pt>
                <c:pt idx="1752">
                  <c:v>946.99762232721991</c:v>
                </c:pt>
                <c:pt idx="1753">
                  <c:v>900.80620033160892</c:v>
                </c:pt>
                <c:pt idx="1754">
                  <c:v>854.6884899056862</c:v>
                </c:pt>
                <c:pt idx="1755">
                  <c:v>811.01008765608219</c:v>
                </c:pt>
                <c:pt idx="1756">
                  <c:v>770.24787906183008</c:v>
                </c:pt>
                <c:pt idx="1757">
                  <c:v>732.23187884782612</c:v>
                </c:pt>
                <c:pt idx="1758">
                  <c:v>696.63383403773412</c:v>
                </c:pt>
                <c:pt idx="1759">
                  <c:v>663.14446583707195</c:v>
                </c:pt>
                <c:pt idx="1760">
                  <c:v>631.51258034208695</c:v>
                </c:pt>
                <c:pt idx="1761">
                  <c:v>601.54517419702893</c:v>
                </c:pt>
                <c:pt idx="1762">
                  <c:v>573.09793084123498</c:v>
                </c:pt>
                <c:pt idx="1763">
                  <c:v>546.81199824211603</c:v>
                </c:pt>
                <c:pt idx="1764">
                  <c:v>523.01823827339513</c:v>
                </c:pt>
                <c:pt idx="1765">
                  <c:v>499.70475178684802</c:v>
                </c:pt>
                <c:pt idx="1766">
                  <c:v>476.22200764174698</c:v>
                </c:pt>
                <c:pt idx="1767">
                  <c:v>453.54698254283301</c:v>
                </c:pt>
                <c:pt idx="1768">
                  <c:v>432.059308825139</c:v>
                </c:pt>
                <c:pt idx="1769">
                  <c:v>411.79525493155296</c:v>
                </c:pt>
                <c:pt idx="1770">
                  <c:v>392.69459930676805</c:v>
                </c:pt>
                <c:pt idx="1771">
                  <c:v>374.8758448268411</c:v>
                </c:pt>
                <c:pt idx="1772">
                  <c:v>357.51711061977198</c:v>
                </c:pt>
                <c:pt idx="1773">
                  <c:v>350.53442719386209</c:v>
                </c:pt>
                <c:pt idx="1774">
                  <c:v>357.00113683702494</c:v>
                </c:pt>
                <c:pt idx="1775">
                  <c:v>352.25317797187097</c:v>
                </c:pt>
                <c:pt idx="1776">
                  <c:v>347.85894082479206</c:v>
                </c:pt>
                <c:pt idx="1777">
                  <c:v>329.47837278774699</c:v>
                </c:pt>
                <c:pt idx="1778">
                  <c:v>306.26267777396106</c:v>
                </c:pt>
                <c:pt idx="1779">
                  <c:v>283.53299067348308</c:v>
                </c:pt>
                <c:pt idx="1780">
                  <c:v>263.16947043081507</c:v>
                </c:pt>
                <c:pt idx="1781">
                  <c:v>245.48536138342104</c:v>
                </c:pt>
                <c:pt idx="1782">
                  <c:v>230.18059688641003</c:v>
                </c:pt>
                <c:pt idx="1783">
                  <c:v>216.80394774377899</c:v>
                </c:pt>
                <c:pt idx="1784">
                  <c:v>204.93091450445598</c:v>
                </c:pt>
                <c:pt idx="1785">
                  <c:v>194.21691370649498</c:v>
                </c:pt>
                <c:pt idx="1786">
                  <c:v>184.40500661487499</c:v>
                </c:pt>
                <c:pt idx="1787">
                  <c:v>175.31121495686799</c:v>
                </c:pt>
                <c:pt idx="1788">
                  <c:v>166.80911027685897</c:v>
                </c:pt>
                <c:pt idx="1789">
                  <c:v>158.984723321453</c:v>
                </c:pt>
                <c:pt idx="1790">
                  <c:v>152.51685761408999</c:v>
                </c:pt>
                <c:pt idx="1791">
                  <c:v>148.64510458466697</c:v>
                </c:pt>
                <c:pt idx="1792">
                  <c:v>144.70936536181895</c:v>
                </c:pt>
                <c:pt idx="1793">
                  <c:v>139.95547236538701</c:v>
                </c:pt>
                <c:pt idx="1794">
                  <c:v>134.79378780936497</c:v>
                </c:pt>
                <c:pt idx="1795">
                  <c:v>129.436106438058</c:v>
                </c:pt>
                <c:pt idx="1796">
                  <c:v>123.937179150585</c:v>
                </c:pt>
                <c:pt idx="1797">
                  <c:v>118.40234297853898</c:v>
                </c:pt>
                <c:pt idx="1798">
                  <c:v>113.065357964892</c:v>
                </c:pt>
                <c:pt idx="1799">
                  <c:v>107.911099737434</c:v>
                </c:pt>
                <c:pt idx="1800">
                  <c:v>102.92416566561603</c:v>
                </c:pt>
                <c:pt idx="1801">
                  <c:v>98.11024759544128</c:v>
                </c:pt>
                <c:pt idx="1802">
                  <c:v>93.483610659061412</c:v>
                </c:pt>
                <c:pt idx="1803">
                  <c:v>89.054253302798401</c:v>
                </c:pt>
                <c:pt idx="1804">
                  <c:v>84.82920667146908</c:v>
                </c:pt>
                <c:pt idx="1805">
                  <c:v>80.807538478406784</c:v>
                </c:pt>
                <c:pt idx="1806">
                  <c:v>76.982913489904021</c:v>
                </c:pt>
                <c:pt idx="1807">
                  <c:v>73.347212260221397</c:v>
                </c:pt>
                <c:pt idx="1808">
                  <c:v>70.830777325587178</c:v>
                </c:pt>
                <c:pt idx="1809">
                  <c:v>68.134828023511389</c:v>
                </c:pt>
                <c:pt idx="1810">
                  <c:v>65.114888187889676</c:v>
                </c:pt>
                <c:pt idx="1811">
                  <c:v>63.004767522622487</c:v>
                </c:pt>
                <c:pt idx="1812">
                  <c:v>60.010040848507202</c:v>
                </c:pt>
                <c:pt idx="1813">
                  <c:v>56.995222785424204</c:v>
                </c:pt>
                <c:pt idx="1814">
                  <c:v>63.470636640647797</c:v>
                </c:pt>
                <c:pt idx="1815">
                  <c:v>61.956120931392093</c:v>
                </c:pt>
                <c:pt idx="1816">
                  <c:v>58.294434597651197</c:v>
                </c:pt>
                <c:pt idx="1817">
                  <c:v>54.382119561798994</c:v>
                </c:pt>
                <c:pt idx="1818">
                  <c:v>50.758492460780495</c:v>
                </c:pt>
                <c:pt idx="1819">
                  <c:v>47.527255231109706</c:v>
                </c:pt>
                <c:pt idx="1820">
                  <c:v>44.656434364881598</c:v>
                </c:pt>
                <c:pt idx="1821">
                  <c:v>42.093283945855305</c:v>
                </c:pt>
                <c:pt idx="1822">
                  <c:v>39.782663185378595</c:v>
                </c:pt>
                <c:pt idx="1823">
                  <c:v>37.71551135418791</c:v>
                </c:pt>
                <c:pt idx="1824">
                  <c:v>35.834241057840785</c:v>
                </c:pt>
                <c:pt idx="1825">
                  <c:v>34.089079818856398</c:v>
                </c:pt>
                <c:pt idx="1826">
                  <c:v>32.455654099843386</c:v>
                </c:pt>
                <c:pt idx="1827">
                  <c:v>30.912815622907505</c:v>
                </c:pt>
                <c:pt idx="1828">
                  <c:v>29.449141324067895</c:v>
                </c:pt>
                <c:pt idx="1829">
                  <c:v>28.0565970274432</c:v>
                </c:pt>
                <c:pt idx="1830">
                  <c:v>26.735088695039199</c:v>
                </c:pt>
                <c:pt idx="1831">
                  <c:v>25.498680385925592</c:v>
                </c:pt>
                <c:pt idx="1832">
                  <c:v>24.317696778976199</c:v>
                </c:pt>
                <c:pt idx="1833">
                  <c:v>23.430741830326991</c:v>
                </c:pt>
                <c:pt idx="1834">
                  <c:v>22.361446047071595</c:v>
                </c:pt>
                <c:pt idx="1835">
                  <c:v>22.015290093650503</c:v>
                </c:pt>
                <c:pt idx="1836">
                  <c:v>22.707314754467401</c:v>
                </c:pt>
                <c:pt idx="1837">
                  <c:v>24.287917041989797</c:v>
                </c:pt>
                <c:pt idx="1838">
                  <c:v>26.113969028477005</c:v>
                </c:pt>
                <c:pt idx="1839">
                  <c:v>28.245142930815692</c:v>
                </c:pt>
                <c:pt idx="1840">
                  <c:v>29.860264930813297</c:v>
                </c:pt>
                <c:pt idx="1841">
                  <c:v>30.591063988918901</c:v>
                </c:pt>
                <c:pt idx="1842">
                  <c:v>30.498515785668296</c:v>
                </c:pt>
                <c:pt idx="1843">
                  <c:v>30.048450913565098</c:v>
                </c:pt>
                <c:pt idx="1844">
                  <c:v>29.838081142413404</c:v>
                </c:pt>
                <c:pt idx="1845">
                  <c:v>29.3120838954496</c:v>
                </c:pt>
                <c:pt idx="1846">
                  <c:v>28.208868500479895</c:v>
                </c:pt>
                <c:pt idx="1847">
                  <c:v>26.761412547745394</c:v>
                </c:pt>
                <c:pt idx="1848">
                  <c:v>25.209982133816602</c:v>
                </c:pt>
                <c:pt idx="1849">
                  <c:v>23.701434012677197</c:v>
                </c:pt>
                <c:pt idx="1850">
                  <c:v>22.302153361208905</c:v>
                </c:pt>
                <c:pt idx="1851">
                  <c:v>21.030351866134502</c:v>
                </c:pt>
                <c:pt idx="1852">
                  <c:v>19.883538573486597</c:v>
                </c:pt>
                <c:pt idx="1853">
                  <c:v>18.841530404795702</c:v>
                </c:pt>
                <c:pt idx="1854">
                  <c:v>17.885975745082103</c:v>
                </c:pt>
                <c:pt idx="1855">
                  <c:v>17.000466586924691</c:v>
                </c:pt>
                <c:pt idx="1856">
                  <c:v>16.172836512060996</c:v>
                </c:pt>
                <c:pt idx="1857">
                  <c:v>15.394421943056498</c:v>
                </c:pt>
                <c:pt idx="1858">
                  <c:v>14.667385731015498</c:v>
                </c:pt>
                <c:pt idx="1859">
                  <c:v>13.985410495702702</c:v>
                </c:pt>
                <c:pt idx="1860">
                  <c:v>13.331409961369902</c:v>
                </c:pt>
                <c:pt idx="1861">
                  <c:v>12.705199934918802</c:v>
                </c:pt>
                <c:pt idx="1862">
                  <c:v>12.108394752388101</c:v>
                </c:pt>
                <c:pt idx="1863">
                  <c:v>11.542636896366503</c:v>
                </c:pt>
                <c:pt idx="1864">
                  <c:v>11.025759680353</c:v>
                </c:pt>
                <c:pt idx="1865">
                  <c:v>10.585645416831602</c:v>
                </c:pt>
                <c:pt idx="1866">
                  <c:v>10.6965091277343</c:v>
                </c:pt>
                <c:pt idx="1867">
                  <c:v>10.9910040430414</c:v>
                </c:pt>
                <c:pt idx="1868">
                  <c:v>11.180740651569202</c:v>
                </c:pt>
                <c:pt idx="1869">
                  <c:v>11.165805971656201</c:v>
                </c:pt>
                <c:pt idx="1870">
                  <c:v>10.966999554336702</c:v>
                </c:pt>
                <c:pt idx="1871">
                  <c:v>10.642719009047301</c:v>
                </c:pt>
                <c:pt idx="1872">
                  <c:v>10.244181842430699</c:v>
                </c:pt>
                <c:pt idx="1873">
                  <c:v>9.8095626831354306</c:v>
                </c:pt>
                <c:pt idx="1874">
                  <c:v>9.3635432736928426</c:v>
                </c:pt>
                <c:pt idx="1875">
                  <c:v>8.93883241396885</c:v>
                </c:pt>
                <c:pt idx="1876">
                  <c:v>8.5321890283286219</c:v>
                </c:pt>
                <c:pt idx="1877">
                  <c:v>8.1714832961829522</c:v>
                </c:pt>
                <c:pt idx="1878">
                  <c:v>7.8578663063848095</c:v>
                </c:pt>
                <c:pt idx="1879">
                  <c:v>7.5403098163640303</c:v>
                </c:pt>
                <c:pt idx="1880">
                  <c:v>7.3115070450866098</c:v>
                </c:pt>
                <c:pt idx="1881">
                  <c:v>7.4473986933958809</c:v>
                </c:pt>
                <c:pt idx="1882">
                  <c:v>7.7963009458131811</c:v>
                </c:pt>
                <c:pt idx="1883">
                  <c:v>10.742430229438702</c:v>
                </c:pt>
                <c:pt idx="1884">
                  <c:v>16.719136785967294</c:v>
                </c:pt>
                <c:pt idx="1885">
                  <c:v>30.408168568847501</c:v>
                </c:pt>
                <c:pt idx="1886">
                  <c:v>40.292039635797707</c:v>
                </c:pt>
                <c:pt idx="1887">
                  <c:v>45.822427224037597</c:v>
                </c:pt>
                <c:pt idx="1888">
                  <c:v>45.9938130869226</c:v>
                </c:pt>
                <c:pt idx="1889">
                  <c:v>42.708237706368102</c:v>
                </c:pt>
                <c:pt idx="1890">
                  <c:v>37.889621429872889</c:v>
                </c:pt>
                <c:pt idx="1891">
                  <c:v>32.855273508209294</c:v>
                </c:pt>
                <c:pt idx="1892">
                  <c:v>28.305006927216404</c:v>
                </c:pt>
                <c:pt idx="1893">
                  <c:v>24.507505503396999</c:v>
                </c:pt>
                <c:pt idx="1894">
                  <c:v>21.474934457086903</c:v>
                </c:pt>
                <c:pt idx="1895">
                  <c:v>19.098152961498503</c:v>
                </c:pt>
                <c:pt idx="1896">
                  <c:v>17.242644169465091</c:v>
                </c:pt>
                <c:pt idx="1897">
                  <c:v>15.784088156993898</c:v>
                </c:pt>
                <c:pt idx="1898">
                  <c:v>14.623096999981302</c:v>
                </c:pt>
                <c:pt idx="1899">
                  <c:v>13.676090499753602</c:v>
                </c:pt>
                <c:pt idx="1900">
                  <c:v>12.875901737739701</c:v>
                </c:pt>
                <c:pt idx="1901">
                  <c:v>12.218978193823297</c:v>
                </c:pt>
                <c:pt idx="1902">
                  <c:v>11.6451293542295</c:v>
                </c:pt>
                <c:pt idx="1903">
                  <c:v>11.156532907599903</c:v>
                </c:pt>
                <c:pt idx="1904">
                  <c:v>10.706515859409102</c:v>
                </c:pt>
                <c:pt idx="1905">
                  <c:v>10.275701088175499</c:v>
                </c:pt>
                <c:pt idx="1906">
                  <c:v>9.9298898407411702</c:v>
                </c:pt>
                <c:pt idx="1907">
                  <c:v>16.548451969800698</c:v>
                </c:pt>
                <c:pt idx="1908">
                  <c:v>35.017608693563993</c:v>
                </c:pt>
                <c:pt idx="1909">
                  <c:v>47.817153182160901</c:v>
                </c:pt>
                <c:pt idx="1910">
                  <c:v>51.503948464626795</c:v>
                </c:pt>
                <c:pt idx="1911">
                  <c:v>48.111800856176295</c:v>
                </c:pt>
                <c:pt idx="1912">
                  <c:v>41.230196700475211</c:v>
                </c:pt>
                <c:pt idx="1913">
                  <c:v>33.830754505338895</c:v>
                </c:pt>
                <c:pt idx="1914">
                  <c:v>29.479010648484699</c:v>
                </c:pt>
                <c:pt idx="1915">
                  <c:v>24.768842765632698</c:v>
                </c:pt>
                <c:pt idx="1916">
                  <c:v>20.264222953507794</c:v>
                </c:pt>
                <c:pt idx="1917">
                  <c:v>17.016749586154791</c:v>
                </c:pt>
                <c:pt idx="1918">
                  <c:v>14.6023571575373</c:v>
                </c:pt>
                <c:pt idx="1919">
                  <c:v>13.609120760351596</c:v>
                </c:pt>
                <c:pt idx="1920">
                  <c:v>17.010487944770297</c:v>
                </c:pt>
                <c:pt idx="1921">
                  <c:v>21.959579938129892</c:v>
                </c:pt>
                <c:pt idx="1922">
                  <c:v>35.556512039047703</c:v>
                </c:pt>
                <c:pt idx="1923">
                  <c:v>43.424135289400603</c:v>
                </c:pt>
                <c:pt idx="1924">
                  <c:v>51.197681794737591</c:v>
                </c:pt>
                <c:pt idx="1925">
                  <c:v>56.0879952999653</c:v>
                </c:pt>
                <c:pt idx="1926">
                  <c:v>57.080713005048899</c:v>
                </c:pt>
                <c:pt idx="1927">
                  <c:v>54.787069878867193</c:v>
                </c:pt>
                <c:pt idx="1928">
                  <c:v>50.694424799798092</c:v>
                </c:pt>
                <c:pt idx="1929">
                  <c:v>45.689264181412184</c:v>
                </c:pt>
                <c:pt idx="1930">
                  <c:v>54.475166871776104</c:v>
                </c:pt>
                <c:pt idx="1931">
                  <c:v>54.9501578520888</c:v>
                </c:pt>
                <c:pt idx="1932">
                  <c:v>49.061159497080297</c:v>
                </c:pt>
                <c:pt idx="1933">
                  <c:v>42.091622071835396</c:v>
                </c:pt>
                <c:pt idx="1934">
                  <c:v>36.137298056472297</c:v>
                </c:pt>
                <c:pt idx="1935">
                  <c:v>31.8212037224753</c:v>
                </c:pt>
                <c:pt idx="1936">
                  <c:v>28.550914460902405</c:v>
                </c:pt>
                <c:pt idx="1937">
                  <c:v>25.977249394138695</c:v>
                </c:pt>
                <c:pt idx="1938">
                  <c:v>26.404941187263898</c:v>
                </c:pt>
                <c:pt idx="1939">
                  <c:v>41.283525994860504</c:v>
                </c:pt>
                <c:pt idx="1940">
                  <c:v>76.288994560684685</c:v>
                </c:pt>
                <c:pt idx="1941">
                  <c:v>152.79645514337997</c:v>
                </c:pt>
                <c:pt idx="1942">
                  <c:v>254.74914000238499</c:v>
                </c:pt>
                <c:pt idx="1943">
                  <c:v>273.366951743306</c:v>
                </c:pt>
                <c:pt idx="1944">
                  <c:v>261.31966020784404</c:v>
                </c:pt>
                <c:pt idx="1945">
                  <c:v>239.87375346772296</c:v>
                </c:pt>
                <c:pt idx="1946">
                  <c:v>341.84400295025205</c:v>
                </c:pt>
                <c:pt idx="1947">
                  <c:v>316.64316495613792</c:v>
                </c:pt>
                <c:pt idx="1948">
                  <c:v>321.67158745402696</c:v>
                </c:pt>
                <c:pt idx="1949">
                  <c:v>368.71861697473793</c:v>
                </c:pt>
                <c:pt idx="1950">
                  <c:v>439.83784416043204</c:v>
                </c:pt>
                <c:pt idx="1951">
                  <c:v>455.28125716698287</c:v>
                </c:pt>
                <c:pt idx="1952">
                  <c:v>524.68775151540399</c:v>
                </c:pt>
                <c:pt idx="1953">
                  <c:v>568.90646199201387</c:v>
                </c:pt>
                <c:pt idx="1954">
                  <c:v>550.02410215197392</c:v>
                </c:pt>
                <c:pt idx="1955">
                  <c:v>519.52831750063228</c:v>
                </c:pt>
                <c:pt idx="1956">
                  <c:v>450.10241281188405</c:v>
                </c:pt>
                <c:pt idx="1957">
                  <c:v>520.39673553885223</c:v>
                </c:pt>
                <c:pt idx="1958">
                  <c:v>710.38573552213313</c:v>
                </c:pt>
                <c:pt idx="1959">
                  <c:v>919.81888406376311</c:v>
                </c:pt>
                <c:pt idx="1960">
                  <c:v>901.88607289636104</c:v>
                </c:pt>
                <c:pt idx="1961">
                  <c:v>760.3428991743599</c:v>
                </c:pt>
                <c:pt idx="1962">
                  <c:v>602.93152558079589</c:v>
                </c:pt>
                <c:pt idx="1963">
                  <c:v>551.64488327965921</c:v>
                </c:pt>
                <c:pt idx="1964">
                  <c:v>530.64674488001106</c:v>
                </c:pt>
                <c:pt idx="1965">
                  <c:v>1117.43003325368</c:v>
                </c:pt>
                <c:pt idx="1966">
                  <c:v>1200.9943414832401</c:v>
                </c:pt>
                <c:pt idx="1967">
                  <c:v>1838.6352041974899</c:v>
                </c:pt>
                <c:pt idx="1968">
                  <c:v>1887.7023259390999</c:v>
                </c:pt>
                <c:pt idx="1969">
                  <c:v>1735.64453577365</c:v>
                </c:pt>
                <c:pt idx="1970">
                  <c:v>1879.8664607753699</c:v>
                </c:pt>
                <c:pt idx="1971">
                  <c:v>1839.2425647135601</c:v>
                </c:pt>
                <c:pt idx="1972">
                  <c:v>1644.4685087540902</c:v>
                </c:pt>
                <c:pt idx="1973">
                  <c:v>1660.5628630533599</c:v>
                </c:pt>
                <c:pt idx="1974">
                  <c:v>1728.0153772000801</c:v>
                </c:pt>
                <c:pt idx="1975">
                  <c:v>1574.5029915564899</c:v>
                </c:pt>
                <c:pt idx="1976">
                  <c:v>1386.20828361648</c:v>
                </c:pt>
                <c:pt idx="1977">
                  <c:v>1187.49104279274</c:v>
                </c:pt>
                <c:pt idx="1978">
                  <c:v>1051.8084872320298</c:v>
                </c:pt>
                <c:pt idx="1979">
                  <c:v>961.02666909733091</c:v>
                </c:pt>
                <c:pt idx="1980">
                  <c:v>917.22921019133798</c:v>
                </c:pt>
                <c:pt idx="1981">
                  <c:v>850.44299788647777</c:v>
                </c:pt>
                <c:pt idx="1982">
                  <c:v>805.32588346745308</c:v>
                </c:pt>
                <c:pt idx="1983">
                  <c:v>815.30190381118894</c:v>
                </c:pt>
                <c:pt idx="1984">
                  <c:v>937.08660459275893</c:v>
                </c:pt>
                <c:pt idx="1985">
                  <c:v>1052.6750800510999</c:v>
                </c:pt>
                <c:pt idx="1986">
                  <c:v>1287.5838042048397</c:v>
                </c:pt>
                <c:pt idx="1987">
                  <c:v>1464.9312554832004</c:v>
                </c:pt>
                <c:pt idx="1988">
                  <c:v>2560.3509917657398</c:v>
                </c:pt>
                <c:pt idx="1989">
                  <c:v>2581.9333689466603</c:v>
                </c:pt>
                <c:pt idx="1990">
                  <c:v>2518.2160191475</c:v>
                </c:pt>
                <c:pt idx="1991">
                  <c:v>2442.0952137479603</c:v>
                </c:pt>
                <c:pt idx="1992">
                  <c:v>2223.7582503407598</c:v>
                </c:pt>
                <c:pt idx="1993">
                  <c:v>2016.2000230124399</c:v>
                </c:pt>
                <c:pt idx="1994">
                  <c:v>1789.7315302934699</c:v>
                </c:pt>
                <c:pt idx="1995">
                  <c:v>3001.3200327786203</c:v>
                </c:pt>
                <c:pt idx="1996">
                  <c:v>4853.3413805352902</c:v>
                </c:pt>
                <c:pt idx="1997">
                  <c:v>5160.231592477</c:v>
                </c:pt>
                <c:pt idx="1998">
                  <c:v>5009.5627224114014</c:v>
                </c:pt>
                <c:pt idx="1999">
                  <c:v>4727.096178492161</c:v>
                </c:pt>
                <c:pt idx="2000">
                  <c:v>4569.8525738270109</c:v>
                </c:pt>
                <c:pt idx="2001">
                  <c:v>4232.0164465134512</c:v>
                </c:pt>
                <c:pt idx="2002">
                  <c:v>4052.3028281155398</c:v>
                </c:pt>
                <c:pt idx="2003">
                  <c:v>4687.1476502698706</c:v>
                </c:pt>
                <c:pt idx="2004">
                  <c:v>5167.1676973621798</c:v>
                </c:pt>
                <c:pt idx="2005">
                  <c:v>4999.6404908148097</c:v>
                </c:pt>
                <c:pt idx="2006">
                  <c:v>4689.3496063102402</c:v>
                </c:pt>
                <c:pt idx="2007">
                  <c:v>4671.8694233874512</c:v>
                </c:pt>
                <c:pt idx="2008">
                  <c:v>4695.1077976246497</c:v>
                </c:pt>
                <c:pt idx="2009">
                  <c:v>4729.8299230005214</c:v>
                </c:pt>
                <c:pt idx="2010">
                  <c:v>4699.1811527363898</c:v>
                </c:pt>
                <c:pt idx="2011">
                  <c:v>4521.6588726210102</c:v>
                </c:pt>
                <c:pt idx="2012">
                  <c:v>4391.7171718046902</c:v>
                </c:pt>
                <c:pt idx="2013">
                  <c:v>4242.3659780134913</c:v>
                </c:pt>
                <c:pt idx="2014">
                  <c:v>4166.0160625206508</c:v>
                </c:pt>
                <c:pt idx="2015">
                  <c:v>4021.07666820227</c:v>
                </c:pt>
                <c:pt idx="2016">
                  <c:v>3855.9118128150908</c:v>
                </c:pt>
                <c:pt idx="2017">
                  <c:v>3677.5462027268495</c:v>
                </c:pt>
                <c:pt idx="2018">
                  <c:v>3634.7280594929093</c:v>
                </c:pt>
                <c:pt idx="2019">
                  <c:v>3670.3504422184806</c:v>
                </c:pt>
                <c:pt idx="2020">
                  <c:v>4435.4796826645997</c:v>
                </c:pt>
                <c:pt idx="2021">
                  <c:v>5281.3476270152505</c:v>
                </c:pt>
                <c:pt idx="2022">
                  <c:v>5537.9207270012903</c:v>
                </c:pt>
                <c:pt idx="2023">
                  <c:v>5491.6413302725405</c:v>
                </c:pt>
                <c:pt idx="2024">
                  <c:v>5499.4008144635009</c:v>
                </c:pt>
                <c:pt idx="2025">
                  <c:v>5645.5175905379601</c:v>
                </c:pt>
                <c:pt idx="2026">
                  <c:v>5767.9770330085394</c:v>
                </c:pt>
                <c:pt idx="2027">
                  <c:v>5842.4354492927896</c:v>
                </c:pt>
                <c:pt idx="2028">
                  <c:v>5968.4113684315807</c:v>
                </c:pt>
                <c:pt idx="2029">
                  <c:v>6068.2860772316699</c:v>
                </c:pt>
                <c:pt idx="2030">
                  <c:v>6171.1941641494723</c:v>
                </c:pt>
                <c:pt idx="2031">
                  <c:v>6214.4079430459396</c:v>
                </c:pt>
                <c:pt idx="2032">
                  <c:v>6194.5732376966598</c:v>
                </c:pt>
                <c:pt idx="2033">
                  <c:v>6296.8457240670814</c:v>
                </c:pt>
                <c:pt idx="2034">
                  <c:v>6483.4823129408387</c:v>
                </c:pt>
                <c:pt idx="2035">
                  <c:v>6632.3934938464199</c:v>
                </c:pt>
                <c:pt idx="2036">
                  <c:v>7081.3429294495818</c:v>
                </c:pt>
                <c:pt idx="2037">
                  <c:v>7327.1967823965297</c:v>
                </c:pt>
                <c:pt idx="2038">
                  <c:v>7750.865227503522</c:v>
                </c:pt>
                <c:pt idx="2039">
                  <c:v>8039.6525282236116</c:v>
                </c:pt>
                <c:pt idx="2040">
                  <c:v>7958.9711164790906</c:v>
                </c:pt>
                <c:pt idx="2041">
                  <c:v>7767.4671030824502</c:v>
                </c:pt>
                <c:pt idx="2042">
                  <c:v>7743.9460775190801</c:v>
                </c:pt>
                <c:pt idx="2043">
                  <c:v>7826.6359139361393</c:v>
                </c:pt>
                <c:pt idx="2044">
                  <c:v>7680.6325290195819</c:v>
                </c:pt>
                <c:pt idx="2045">
                  <c:v>7566.3324686896613</c:v>
                </c:pt>
                <c:pt idx="2046">
                  <c:v>7494.6172255279216</c:v>
                </c:pt>
                <c:pt idx="2047">
                  <c:v>7591.1470855800007</c:v>
                </c:pt>
                <c:pt idx="2048">
                  <c:v>7796.0761843210903</c:v>
                </c:pt>
                <c:pt idx="2049">
                  <c:v>7758.7288656883502</c:v>
                </c:pt>
                <c:pt idx="2050">
                  <c:v>7675.8003131203895</c:v>
                </c:pt>
                <c:pt idx="2051">
                  <c:v>7791.0062250887913</c:v>
                </c:pt>
                <c:pt idx="2052">
                  <c:v>8044.6195509114605</c:v>
                </c:pt>
                <c:pt idx="2053">
                  <c:v>7985.45277558215</c:v>
                </c:pt>
                <c:pt idx="2054">
                  <c:v>7796.5057316131606</c:v>
                </c:pt>
                <c:pt idx="2055">
                  <c:v>7595.4397590978297</c:v>
                </c:pt>
                <c:pt idx="2056">
                  <c:v>7387.3368384534815</c:v>
                </c:pt>
                <c:pt idx="2057">
                  <c:v>7190.7507410667904</c:v>
                </c:pt>
                <c:pt idx="2058">
                  <c:v>7011.7496777695105</c:v>
                </c:pt>
                <c:pt idx="2059">
                  <c:v>7015.5575323236299</c:v>
                </c:pt>
                <c:pt idx="2060">
                  <c:v>6955.9477122167482</c:v>
                </c:pt>
                <c:pt idx="2061">
                  <c:v>6766.3640394364111</c:v>
                </c:pt>
                <c:pt idx="2062">
                  <c:v>6526.8130820840297</c:v>
                </c:pt>
                <c:pt idx="2063">
                  <c:v>6420.3592147298223</c:v>
                </c:pt>
                <c:pt idx="2064">
                  <c:v>6243.2987498688299</c:v>
                </c:pt>
                <c:pt idx="2065">
                  <c:v>6126.9912410243805</c:v>
                </c:pt>
                <c:pt idx="2066">
                  <c:v>6018.6930885055708</c:v>
                </c:pt>
                <c:pt idx="2067">
                  <c:v>6246.509260420311</c:v>
                </c:pt>
                <c:pt idx="2068">
                  <c:v>6290.1682955898823</c:v>
                </c:pt>
                <c:pt idx="2069">
                  <c:v>6194.8816472809103</c:v>
                </c:pt>
                <c:pt idx="2070">
                  <c:v>6056.6469350061107</c:v>
                </c:pt>
                <c:pt idx="2071">
                  <c:v>5991.4769008765797</c:v>
                </c:pt>
                <c:pt idx="2072">
                  <c:v>5931.1567981241806</c:v>
                </c:pt>
                <c:pt idx="2073">
                  <c:v>5822.939031553361</c:v>
                </c:pt>
                <c:pt idx="2074">
                  <c:v>5598.1876595972008</c:v>
                </c:pt>
                <c:pt idx="2075">
                  <c:v>5346.9452479387992</c:v>
                </c:pt>
                <c:pt idx="2076">
                  <c:v>5431.6913512207502</c:v>
                </c:pt>
                <c:pt idx="2077">
                  <c:v>5309.2827824470196</c:v>
                </c:pt>
                <c:pt idx="2078">
                  <c:v>5157.75024089005</c:v>
                </c:pt>
                <c:pt idx="2079">
                  <c:v>5382.4841197288997</c:v>
                </c:pt>
                <c:pt idx="2080">
                  <c:v>5320.7761758721399</c:v>
                </c:pt>
                <c:pt idx="2081">
                  <c:v>5214.5385502594099</c:v>
                </c:pt>
                <c:pt idx="2082">
                  <c:v>4953.7174606274702</c:v>
                </c:pt>
                <c:pt idx="2083">
                  <c:v>4683.4806677815814</c:v>
                </c:pt>
                <c:pt idx="2084">
                  <c:v>4372.2066310131713</c:v>
                </c:pt>
                <c:pt idx="2085">
                  <c:v>4111.9708561168391</c:v>
                </c:pt>
                <c:pt idx="2086">
                  <c:v>3889.9837629873205</c:v>
                </c:pt>
                <c:pt idx="2087">
                  <c:v>3729.8974741463803</c:v>
                </c:pt>
                <c:pt idx="2088">
                  <c:v>3516.1811352736804</c:v>
                </c:pt>
                <c:pt idx="2089">
                  <c:v>3375.8061269103205</c:v>
                </c:pt>
                <c:pt idx="2090">
                  <c:v>3486.3484655042698</c:v>
                </c:pt>
                <c:pt idx="2091">
                  <c:v>3222.1508547315302</c:v>
                </c:pt>
                <c:pt idx="2092">
                  <c:v>3009.5638933754003</c:v>
                </c:pt>
                <c:pt idx="2093">
                  <c:v>2826.5649483038396</c:v>
                </c:pt>
                <c:pt idx="2094">
                  <c:v>2655.7028289876694</c:v>
                </c:pt>
                <c:pt idx="2095">
                  <c:v>2506.471190030361</c:v>
                </c:pt>
                <c:pt idx="2096">
                  <c:v>2367.2679416093297</c:v>
                </c:pt>
                <c:pt idx="2097">
                  <c:v>2239.9695764245603</c:v>
                </c:pt>
                <c:pt idx="2098">
                  <c:v>2125.4822903253698</c:v>
                </c:pt>
                <c:pt idx="2099">
                  <c:v>2068.29525732501</c:v>
                </c:pt>
                <c:pt idx="2100">
                  <c:v>2000.6854085053196</c:v>
                </c:pt>
                <c:pt idx="2101">
                  <c:v>1925.0906518890902</c:v>
                </c:pt>
                <c:pt idx="2102">
                  <c:v>1823.6591335570997</c:v>
                </c:pt>
                <c:pt idx="2103">
                  <c:v>1722.6485157607003</c:v>
                </c:pt>
                <c:pt idx="2104">
                  <c:v>1634.1365941234501</c:v>
                </c:pt>
                <c:pt idx="2105">
                  <c:v>1546.14055271955</c:v>
                </c:pt>
                <c:pt idx="2106">
                  <c:v>1466.3039263757996</c:v>
                </c:pt>
                <c:pt idx="2107">
                  <c:v>1392.9756657898604</c:v>
                </c:pt>
                <c:pt idx="2108">
                  <c:v>1326.4265685479702</c:v>
                </c:pt>
                <c:pt idx="2109">
                  <c:v>1268.8303563958998</c:v>
                </c:pt>
                <c:pt idx="2110">
                  <c:v>1208.6234587483798</c:v>
                </c:pt>
                <c:pt idx="2111">
                  <c:v>1150.91269225218</c:v>
                </c:pt>
                <c:pt idx="2112">
                  <c:v>1116.0296978174199</c:v>
                </c:pt>
                <c:pt idx="2113">
                  <c:v>1064.48109530633</c:v>
                </c:pt>
                <c:pt idx="2114">
                  <c:v>1009.96731525466</c:v>
                </c:pt>
                <c:pt idx="2115">
                  <c:v>959.55497870397789</c:v>
                </c:pt>
                <c:pt idx="2116">
                  <c:v>915.77303062491217</c:v>
                </c:pt>
                <c:pt idx="2117">
                  <c:v>1065.2941224691699</c:v>
                </c:pt>
                <c:pt idx="2118">
                  <c:v>1073.3279466734498</c:v>
                </c:pt>
                <c:pt idx="2119">
                  <c:v>1048.06605121547</c:v>
                </c:pt>
                <c:pt idx="2120">
                  <c:v>994.529144188396</c:v>
                </c:pt>
                <c:pt idx="2121">
                  <c:v>951.83348981904396</c:v>
                </c:pt>
                <c:pt idx="2122">
                  <c:v>941.94081735427596</c:v>
                </c:pt>
                <c:pt idx="2123">
                  <c:v>912.8972018311199</c:v>
                </c:pt>
                <c:pt idx="2124">
                  <c:v>857.99061307802401</c:v>
                </c:pt>
                <c:pt idx="2125">
                  <c:v>809.43259846050489</c:v>
                </c:pt>
                <c:pt idx="2126">
                  <c:v>745.23674835121301</c:v>
                </c:pt>
                <c:pt idx="2127">
                  <c:v>682.57639307821114</c:v>
                </c:pt>
                <c:pt idx="2128">
                  <c:v>625.61910713535497</c:v>
                </c:pt>
                <c:pt idx="2129">
                  <c:v>575.40065744478784</c:v>
                </c:pt>
                <c:pt idx="2130">
                  <c:v>532.63524905748295</c:v>
                </c:pt>
                <c:pt idx="2131">
                  <c:v>496.04269048356707</c:v>
                </c:pt>
                <c:pt idx="2132">
                  <c:v>464.79851030681596</c:v>
                </c:pt>
                <c:pt idx="2133">
                  <c:v>437.71445586605205</c:v>
                </c:pt>
                <c:pt idx="2134">
                  <c:v>413.76857768351101</c:v>
                </c:pt>
                <c:pt idx="2135">
                  <c:v>392.24906668623902</c:v>
                </c:pt>
                <c:pt idx="2136">
                  <c:v>373.051996753563</c:v>
                </c:pt>
                <c:pt idx="2137">
                  <c:v>355.43725448628589</c:v>
                </c:pt>
                <c:pt idx="2138">
                  <c:v>338.866617813576</c:v>
                </c:pt>
                <c:pt idx="2139">
                  <c:v>323.07870410465</c:v>
                </c:pt>
                <c:pt idx="2140">
                  <c:v>308.26206401651598</c:v>
                </c:pt>
                <c:pt idx="2141">
                  <c:v>294.23210265274599</c:v>
                </c:pt>
                <c:pt idx="2142">
                  <c:v>280.80473730523499</c:v>
                </c:pt>
                <c:pt idx="2143">
                  <c:v>267.89596726164194</c:v>
                </c:pt>
                <c:pt idx="2144">
                  <c:v>255.487894163931</c:v>
                </c:pt>
                <c:pt idx="2145">
                  <c:v>243.583646222449</c:v>
                </c:pt>
                <c:pt idx="2146">
                  <c:v>232.20550569007693</c:v>
                </c:pt>
                <c:pt idx="2147">
                  <c:v>221.323391711243</c:v>
                </c:pt>
                <c:pt idx="2148">
                  <c:v>210.95645756443503</c:v>
                </c:pt>
                <c:pt idx="2149">
                  <c:v>201.07393884525601</c:v>
                </c:pt>
                <c:pt idx="2150">
                  <c:v>191.65338236910696</c:v>
                </c:pt>
                <c:pt idx="2151">
                  <c:v>182.66418525271197</c:v>
                </c:pt>
                <c:pt idx="2152">
                  <c:v>174.84099027792502</c:v>
                </c:pt>
                <c:pt idx="2153">
                  <c:v>167.65941348357501</c:v>
                </c:pt>
                <c:pt idx="2154">
                  <c:v>160.71391804647197</c:v>
                </c:pt>
                <c:pt idx="2155">
                  <c:v>153.84864679862403</c:v>
                </c:pt>
                <c:pt idx="2156">
                  <c:v>147.067017690656</c:v>
                </c:pt>
                <c:pt idx="2157">
                  <c:v>140.62688711649702</c:v>
                </c:pt>
                <c:pt idx="2158">
                  <c:v>135.05220423505199</c:v>
                </c:pt>
                <c:pt idx="2159">
                  <c:v>129.07294052038401</c:v>
                </c:pt>
                <c:pt idx="2160">
                  <c:v>123.09789534734703</c:v>
                </c:pt>
                <c:pt idx="2161">
                  <c:v>117.603153763821</c:v>
                </c:pt>
                <c:pt idx="2162">
                  <c:v>118.023722125842</c:v>
                </c:pt>
                <c:pt idx="2163">
                  <c:v>115.34438715588396</c:v>
                </c:pt>
                <c:pt idx="2164">
                  <c:v>119.082819097007</c:v>
                </c:pt>
                <c:pt idx="2165">
                  <c:v>123.96379281508597</c:v>
                </c:pt>
                <c:pt idx="2166">
                  <c:v>126.059166539825</c:v>
                </c:pt>
                <c:pt idx="2167">
                  <c:v>124.53911739590002</c:v>
                </c:pt>
                <c:pt idx="2168">
                  <c:v>120.30111048763501</c:v>
                </c:pt>
                <c:pt idx="2169">
                  <c:v>114.47750648625799</c:v>
                </c:pt>
                <c:pt idx="2170">
                  <c:v>108.01995524732402</c:v>
                </c:pt>
                <c:pt idx="2171">
                  <c:v>101.57978645817001</c:v>
                </c:pt>
                <c:pt idx="2172">
                  <c:v>95.490320619219915</c:v>
                </c:pt>
                <c:pt idx="2173">
                  <c:v>89.88577705443106</c:v>
                </c:pt>
                <c:pt idx="2174">
                  <c:v>84.781346674944899</c:v>
                </c:pt>
                <c:pt idx="2175">
                  <c:v>80.138736202901171</c:v>
                </c:pt>
                <c:pt idx="2176">
                  <c:v>75.899610187684786</c:v>
                </c:pt>
                <c:pt idx="2177">
                  <c:v>72.009412593363493</c:v>
                </c:pt>
                <c:pt idx="2178">
                  <c:v>68.405993274654293</c:v>
                </c:pt>
                <c:pt idx="2179">
                  <c:v>65.050049038150391</c:v>
                </c:pt>
                <c:pt idx="2180">
                  <c:v>61.906830396634497</c:v>
                </c:pt>
                <c:pt idx="2181">
                  <c:v>58.947375654023901</c:v>
                </c:pt>
                <c:pt idx="2182">
                  <c:v>56.144264598274894</c:v>
                </c:pt>
                <c:pt idx="2183">
                  <c:v>53.484265099399387</c:v>
                </c:pt>
                <c:pt idx="2184">
                  <c:v>50.955991565888588</c:v>
                </c:pt>
                <c:pt idx="2185">
                  <c:v>48.551283972235389</c:v>
                </c:pt>
                <c:pt idx="2186">
                  <c:v>46.264009939012197</c:v>
                </c:pt>
                <c:pt idx="2187">
                  <c:v>44.0880020436039</c:v>
                </c:pt>
                <c:pt idx="2188">
                  <c:v>42.501879964200995</c:v>
                </c:pt>
                <c:pt idx="2189">
                  <c:v>41.184857598382791</c:v>
                </c:pt>
                <c:pt idx="2190">
                  <c:v>39.992222088072403</c:v>
                </c:pt>
                <c:pt idx="2191">
                  <c:v>38.90847717229699</c:v>
                </c:pt>
                <c:pt idx="2192">
                  <c:v>38.249632993983404</c:v>
                </c:pt>
                <c:pt idx="2193">
                  <c:v>37.980557213154903</c:v>
                </c:pt>
                <c:pt idx="2194">
                  <c:v>43.187736028347594</c:v>
                </c:pt>
                <c:pt idx="2195">
                  <c:v>49.308925237623001</c:v>
                </c:pt>
                <c:pt idx="2196">
                  <c:v>53.455889550303787</c:v>
                </c:pt>
                <c:pt idx="2197">
                  <c:v>54.898940044260399</c:v>
                </c:pt>
                <c:pt idx="2198">
                  <c:v>54.121311690006003</c:v>
                </c:pt>
                <c:pt idx="2199">
                  <c:v>51.946749563181193</c:v>
                </c:pt>
                <c:pt idx="2200">
                  <c:v>49.090714663784397</c:v>
                </c:pt>
                <c:pt idx="2201">
                  <c:v>46.049422016055303</c:v>
                </c:pt>
                <c:pt idx="2202">
                  <c:v>43.108685336873911</c:v>
                </c:pt>
                <c:pt idx="2203">
                  <c:v>40.406379250991399</c:v>
                </c:pt>
                <c:pt idx="2204">
                  <c:v>37.973341213523398</c:v>
                </c:pt>
                <c:pt idx="2205">
                  <c:v>35.791357318928014</c:v>
                </c:pt>
                <c:pt idx="2206">
                  <c:v>33.831212605553702</c:v>
                </c:pt>
                <c:pt idx="2207">
                  <c:v>32.048838310681205</c:v>
                </c:pt>
                <c:pt idx="2208">
                  <c:v>30.415313574152993</c:v>
                </c:pt>
                <c:pt idx="2209">
                  <c:v>28.898722708838996</c:v>
                </c:pt>
                <c:pt idx="2210">
                  <c:v>27.499705524311597</c:v>
                </c:pt>
                <c:pt idx="2211">
                  <c:v>26.196540641127392</c:v>
                </c:pt>
                <c:pt idx="2212">
                  <c:v>24.9671369098524</c:v>
                </c:pt>
                <c:pt idx="2213">
                  <c:v>23.800730611714897</c:v>
                </c:pt>
                <c:pt idx="2214">
                  <c:v>22.690434435653</c:v>
                </c:pt>
                <c:pt idx="2215">
                  <c:v>21.630661376230901</c:v>
                </c:pt>
                <c:pt idx="2216">
                  <c:v>20.625364011074101</c:v>
                </c:pt>
                <c:pt idx="2217">
                  <c:v>19.668412258414897</c:v>
                </c:pt>
                <c:pt idx="2218">
                  <c:v>18.766378792845</c:v>
                </c:pt>
                <c:pt idx="2219">
                  <c:v>17.9112451075754</c:v>
                </c:pt>
                <c:pt idx="2220">
                  <c:v>17.097541905064499</c:v>
                </c:pt>
                <c:pt idx="2221">
                  <c:v>16.3184709706468</c:v>
                </c:pt>
                <c:pt idx="2222">
                  <c:v>15.770809718550501</c:v>
                </c:pt>
                <c:pt idx="2223">
                  <c:v>15.321416083504301</c:v>
                </c:pt>
                <c:pt idx="2224">
                  <c:v>14.8643159967285</c:v>
                </c:pt>
                <c:pt idx="2225">
                  <c:v>14.357789356075303</c:v>
                </c:pt>
                <c:pt idx="2226">
                  <c:v>13.953876488768202</c:v>
                </c:pt>
                <c:pt idx="2227">
                  <c:v>13.5022147516506</c:v>
                </c:pt>
                <c:pt idx="2228">
                  <c:v>13.279651915647802</c:v>
                </c:pt>
                <c:pt idx="2229">
                  <c:v>13.116104063936</c:v>
                </c:pt>
                <c:pt idx="2230">
                  <c:v>12.882506980624203</c:v>
                </c:pt>
                <c:pt idx="2231">
                  <c:v>12.5488935480469</c:v>
                </c:pt>
                <c:pt idx="2232">
                  <c:v>12.131216723556998</c:v>
                </c:pt>
                <c:pt idx="2233">
                  <c:v>11.656479641207602</c:v>
                </c:pt>
                <c:pt idx="2234">
                  <c:v>11.152859665650199</c:v>
                </c:pt>
                <c:pt idx="2235">
                  <c:v>10.642669263156099</c:v>
                </c:pt>
                <c:pt idx="2236">
                  <c:v>10.141893432050999</c:v>
                </c:pt>
                <c:pt idx="2237">
                  <c:v>9.6854902789703434</c:v>
                </c:pt>
                <c:pt idx="2238">
                  <c:v>9.2639135184763202</c:v>
                </c:pt>
                <c:pt idx="2239">
                  <c:v>8.8640083024160408</c:v>
                </c:pt>
                <c:pt idx="2240">
                  <c:v>10.778153957815601</c:v>
                </c:pt>
                <c:pt idx="2241">
                  <c:v>29.676573620107501</c:v>
                </c:pt>
                <c:pt idx="2242">
                  <c:v>41.250921960061099</c:v>
                </c:pt>
                <c:pt idx="2243">
                  <c:v>44.334041836584099</c:v>
                </c:pt>
                <c:pt idx="2244">
                  <c:v>42.060602953454698</c:v>
                </c:pt>
                <c:pt idx="2245">
                  <c:v>37.41996547333919</c:v>
                </c:pt>
                <c:pt idx="2246">
                  <c:v>32.295911886512705</c:v>
                </c:pt>
                <c:pt idx="2247">
                  <c:v>27.638890061074203</c:v>
                </c:pt>
                <c:pt idx="2248">
                  <c:v>23.78258123134129</c:v>
                </c:pt>
                <c:pt idx="2249">
                  <c:v>20.7363253214133</c:v>
                </c:pt>
                <c:pt idx="2250">
                  <c:v>18.379931060929</c:v>
                </c:pt>
                <c:pt idx="2251">
                  <c:v>16.602516310253499</c:v>
                </c:pt>
                <c:pt idx="2252">
                  <c:v>15.238601712009098</c:v>
                </c:pt>
                <c:pt idx="2253">
                  <c:v>14.160625366063902</c:v>
                </c:pt>
                <c:pt idx="2254">
                  <c:v>13.278356832575801</c:v>
                </c:pt>
                <c:pt idx="2255">
                  <c:v>13.1720791894633</c:v>
                </c:pt>
                <c:pt idx="2256">
                  <c:v>13.937911658971601</c:v>
                </c:pt>
                <c:pt idx="2257">
                  <c:v>25.373613221265497</c:v>
                </c:pt>
                <c:pt idx="2258">
                  <c:v>41.351372738516098</c:v>
                </c:pt>
                <c:pt idx="2259">
                  <c:v>83.691476911241679</c:v>
                </c:pt>
                <c:pt idx="2260">
                  <c:v>95.497514629581019</c:v>
                </c:pt>
                <c:pt idx="2261">
                  <c:v>99.328026360829284</c:v>
                </c:pt>
                <c:pt idx="2262">
                  <c:v>98.31035918202339</c:v>
                </c:pt>
                <c:pt idx="2263">
                  <c:v>92.184058815977693</c:v>
                </c:pt>
                <c:pt idx="2264">
                  <c:v>84.259767095635482</c:v>
                </c:pt>
                <c:pt idx="2265">
                  <c:v>77.023402143111866</c:v>
                </c:pt>
                <c:pt idx="2266">
                  <c:v>71.454234451321696</c:v>
                </c:pt>
                <c:pt idx="2267">
                  <c:v>68.787761022071891</c:v>
                </c:pt>
                <c:pt idx="2268">
                  <c:v>70.071872610948787</c:v>
                </c:pt>
                <c:pt idx="2269">
                  <c:v>77.161362045191481</c:v>
                </c:pt>
                <c:pt idx="2270">
                  <c:v>79.051732936462471</c:v>
                </c:pt>
                <c:pt idx="2271">
                  <c:v>79.036510324621887</c:v>
                </c:pt>
                <c:pt idx="2272">
                  <c:v>75.356667269126007</c:v>
                </c:pt>
                <c:pt idx="2273">
                  <c:v>72.89037188437689</c:v>
                </c:pt>
                <c:pt idx="2274">
                  <c:v>68.722778621269185</c:v>
                </c:pt>
                <c:pt idx="2275">
                  <c:v>63.466970021198804</c:v>
                </c:pt>
                <c:pt idx="2276">
                  <c:v>58.35462883323089</c:v>
                </c:pt>
                <c:pt idx="2277">
                  <c:v>57.127070336576814</c:v>
                </c:pt>
                <c:pt idx="2278">
                  <c:v>54.923560422459204</c:v>
                </c:pt>
                <c:pt idx="2279">
                  <c:v>53.4435292093698</c:v>
                </c:pt>
                <c:pt idx="2280">
                  <c:v>50.741599127476398</c:v>
                </c:pt>
                <c:pt idx="2281">
                  <c:v>48.243326251164298</c:v>
                </c:pt>
                <c:pt idx="2282">
                  <c:v>45.557143114278901</c:v>
                </c:pt>
                <c:pt idx="2283">
                  <c:v>43.4279547935895</c:v>
                </c:pt>
                <c:pt idx="2284">
                  <c:v>41.469133015375405</c:v>
                </c:pt>
                <c:pt idx="2285">
                  <c:v>49.824133119525506</c:v>
                </c:pt>
                <c:pt idx="2286">
                  <c:v>77.801000708580688</c:v>
                </c:pt>
                <c:pt idx="2287">
                  <c:v>108.27560763458699</c:v>
                </c:pt>
                <c:pt idx="2288">
                  <c:v>158.79538521035195</c:v>
                </c:pt>
                <c:pt idx="2289">
                  <c:v>159.76262852426098</c:v>
                </c:pt>
                <c:pt idx="2290">
                  <c:v>147.16186137907098</c:v>
                </c:pt>
                <c:pt idx="2291">
                  <c:v>144.53992894043503</c:v>
                </c:pt>
                <c:pt idx="2292">
                  <c:v>135.24842516576598</c:v>
                </c:pt>
                <c:pt idx="2293">
                  <c:v>121.09129342634205</c:v>
                </c:pt>
                <c:pt idx="2294">
                  <c:v>110.856272550272</c:v>
                </c:pt>
                <c:pt idx="2295">
                  <c:v>99.273965892252988</c:v>
                </c:pt>
                <c:pt idx="2296">
                  <c:v>87.275609286939201</c:v>
                </c:pt>
                <c:pt idx="2297">
                  <c:v>77.70567141097618</c:v>
                </c:pt>
                <c:pt idx="2298">
                  <c:v>70.326776098937088</c:v>
                </c:pt>
                <c:pt idx="2299">
                  <c:v>65.038578985206399</c:v>
                </c:pt>
                <c:pt idx="2300">
                  <c:v>60.474998830591005</c:v>
                </c:pt>
                <c:pt idx="2301">
                  <c:v>56.009596682487398</c:v>
                </c:pt>
                <c:pt idx="2302">
                  <c:v>51.595626015953002</c:v>
                </c:pt>
                <c:pt idx="2303">
                  <c:v>269.29042155178496</c:v>
                </c:pt>
                <c:pt idx="2304">
                  <c:v>338.04185914655204</c:v>
                </c:pt>
                <c:pt idx="2305">
                  <c:v>321.68875314290295</c:v>
                </c:pt>
                <c:pt idx="2306">
                  <c:v>272.90489734619496</c:v>
                </c:pt>
                <c:pt idx="2307">
                  <c:v>269.98537029815094</c:v>
                </c:pt>
                <c:pt idx="2308">
                  <c:v>365.22158234944499</c:v>
                </c:pt>
                <c:pt idx="2309">
                  <c:v>427.01567032828694</c:v>
                </c:pt>
                <c:pt idx="2310">
                  <c:v>452.329243994004</c:v>
                </c:pt>
                <c:pt idx="2311">
                  <c:v>375.65116539553202</c:v>
                </c:pt>
                <c:pt idx="2312">
                  <c:v>334.22128677679297</c:v>
                </c:pt>
                <c:pt idx="2313">
                  <c:v>397.17883410824197</c:v>
                </c:pt>
                <c:pt idx="2314">
                  <c:v>443.61238816881001</c:v>
                </c:pt>
                <c:pt idx="2315">
                  <c:v>509.42986245712996</c:v>
                </c:pt>
                <c:pt idx="2316">
                  <c:v>511.79271364557593</c:v>
                </c:pt>
                <c:pt idx="2317">
                  <c:v>456.1346047308661</c:v>
                </c:pt>
                <c:pt idx="2318">
                  <c:v>360.80963339072804</c:v>
                </c:pt>
                <c:pt idx="2319">
                  <c:v>335.75815156765486</c:v>
                </c:pt>
                <c:pt idx="2320">
                  <c:v>341.28589100070604</c:v>
                </c:pt>
                <c:pt idx="2321">
                  <c:v>356.63473611603405</c:v>
                </c:pt>
                <c:pt idx="2322">
                  <c:v>328.99088510627303</c:v>
                </c:pt>
                <c:pt idx="2323">
                  <c:v>458.69651084433497</c:v>
                </c:pt>
                <c:pt idx="2324">
                  <c:v>409.58424497737695</c:v>
                </c:pt>
                <c:pt idx="2325">
                  <c:v>417.38660654630092</c:v>
                </c:pt>
                <c:pt idx="2326">
                  <c:v>379.94759447725096</c:v>
                </c:pt>
                <c:pt idx="2327">
                  <c:v>292.53388440048394</c:v>
                </c:pt>
                <c:pt idx="2328">
                  <c:v>249.16830184214299</c:v>
                </c:pt>
                <c:pt idx="2329">
                  <c:v>331.66670473113101</c:v>
                </c:pt>
                <c:pt idx="2330">
                  <c:v>412.14611540607291</c:v>
                </c:pt>
                <c:pt idx="2331">
                  <c:v>420.51949094185102</c:v>
                </c:pt>
                <c:pt idx="2332">
                  <c:v>442.50170745943592</c:v>
                </c:pt>
                <c:pt idx="2333">
                  <c:v>539.04944501185503</c:v>
                </c:pt>
                <c:pt idx="2334">
                  <c:v>562.68811923129908</c:v>
                </c:pt>
                <c:pt idx="2335">
                  <c:v>468.58043008788792</c:v>
                </c:pt>
                <c:pt idx="2336">
                  <c:v>407.98968886546902</c:v>
                </c:pt>
                <c:pt idx="2337">
                  <c:v>548.46695851825598</c:v>
                </c:pt>
                <c:pt idx="2338">
                  <c:v>643.12401521212303</c:v>
                </c:pt>
                <c:pt idx="2339">
                  <c:v>614.30699518104473</c:v>
                </c:pt>
                <c:pt idx="2340">
                  <c:v>521.71215365256205</c:v>
                </c:pt>
                <c:pt idx="2341">
                  <c:v>431.49590117887294</c:v>
                </c:pt>
                <c:pt idx="2342">
                  <c:v>550.14971958269905</c:v>
                </c:pt>
                <c:pt idx="2343">
                  <c:v>662.99813504335395</c:v>
                </c:pt>
                <c:pt idx="2344">
                  <c:v>809.79383971626123</c:v>
                </c:pt>
                <c:pt idx="2345">
                  <c:v>1077.81232916003</c:v>
                </c:pt>
                <c:pt idx="2346">
                  <c:v>982.12376673541996</c:v>
                </c:pt>
                <c:pt idx="2347">
                  <c:v>792.6063662642581</c:v>
                </c:pt>
                <c:pt idx="2348">
                  <c:v>612.72683675484109</c:v>
                </c:pt>
                <c:pt idx="2349">
                  <c:v>529.4667244556199</c:v>
                </c:pt>
                <c:pt idx="2350">
                  <c:v>566.55918577686111</c:v>
                </c:pt>
                <c:pt idx="2351">
                  <c:v>802.99381738460204</c:v>
                </c:pt>
                <c:pt idx="2352">
                  <c:v>1181.4551053624803</c:v>
                </c:pt>
                <c:pt idx="2353">
                  <c:v>1173.6736112156998</c:v>
                </c:pt>
                <c:pt idx="2354">
                  <c:v>1160.5548015290899</c:v>
                </c:pt>
                <c:pt idx="2355">
                  <c:v>987.77623576690712</c:v>
                </c:pt>
                <c:pt idx="2356">
                  <c:v>882.67332376645106</c:v>
                </c:pt>
                <c:pt idx="2357">
                  <c:v>896.24550110607004</c:v>
                </c:pt>
                <c:pt idx="2358">
                  <c:v>844.06996820965901</c:v>
                </c:pt>
                <c:pt idx="2359">
                  <c:v>1038.0128885873598</c:v>
                </c:pt>
                <c:pt idx="2360">
                  <c:v>1178.1918032791698</c:v>
                </c:pt>
                <c:pt idx="2361">
                  <c:v>1142.4782637450303</c:v>
                </c:pt>
                <c:pt idx="2362">
                  <c:v>1104.6949389197696</c:v>
                </c:pt>
                <c:pt idx="2363">
                  <c:v>1191.5960086100899</c:v>
                </c:pt>
                <c:pt idx="2364">
                  <c:v>1126.9821112554398</c:v>
                </c:pt>
                <c:pt idx="2365">
                  <c:v>1055.1298540630901</c:v>
                </c:pt>
                <c:pt idx="2366">
                  <c:v>1028.8495487791499</c:v>
                </c:pt>
                <c:pt idx="2367">
                  <c:v>1163.58884818765</c:v>
                </c:pt>
                <c:pt idx="2368">
                  <c:v>1480.4452474613202</c:v>
                </c:pt>
                <c:pt idx="2369">
                  <c:v>1906.6979070139498</c:v>
                </c:pt>
                <c:pt idx="2370">
                  <c:v>2616.1069361941099</c:v>
                </c:pt>
                <c:pt idx="2371">
                  <c:v>3542.2186787039595</c:v>
                </c:pt>
                <c:pt idx="2372">
                  <c:v>3857.77181478277</c:v>
                </c:pt>
                <c:pt idx="2373">
                  <c:v>3916.1043732451303</c:v>
                </c:pt>
                <c:pt idx="2374">
                  <c:v>4158.5585117983801</c:v>
                </c:pt>
                <c:pt idx="2375">
                  <c:v>4312.5404267776912</c:v>
                </c:pt>
                <c:pt idx="2376">
                  <c:v>4397.6891679246401</c:v>
                </c:pt>
                <c:pt idx="2377">
                  <c:v>4479.26847886001</c:v>
                </c:pt>
                <c:pt idx="2378">
                  <c:v>4607.1096280509018</c:v>
                </c:pt>
                <c:pt idx="2379">
                  <c:v>5042.9699395698417</c:v>
                </c:pt>
                <c:pt idx="2380">
                  <c:v>5131.6164834890515</c:v>
                </c:pt>
                <c:pt idx="2381">
                  <c:v>5207.0873234485398</c:v>
                </c:pt>
                <c:pt idx="2382">
                  <c:v>5198.5470047381305</c:v>
                </c:pt>
                <c:pt idx="2383">
                  <c:v>5279.6534867953906</c:v>
                </c:pt>
                <c:pt idx="2384">
                  <c:v>5482.9453913287089</c:v>
                </c:pt>
                <c:pt idx="2385">
                  <c:v>5462.1678584432802</c:v>
                </c:pt>
                <c:pt idx="2386">
                  <c:v>5716.9753870620389</c:v>
                </c:pt>
                <c:pt idx="2387">
                  <c:v>6183.3140679779108</c:v>
                </c:pt>
                <c:pt idx="2388">
                  <c:v>6481.194973785191</c:v>
                </c:pt>
                <c:pt idx="2389">
                  <c:v>6757.3681843625409</c:v>
                </c:pt>
                <c:pt idx="2390">
                  <c:v>7283.9081439965894</c:v>
                </c:pt>
                <c:pt idx="2391">
                  <c:v>7702.6705596153506</c:v>
                </c:pt>
                <c:pt idx="2392">
                  <c:v>7785.2312306127105</c:v>
                </c:pt>
                <c:pt idx="2393">
                  <c:v>7592.7955720457703</c:v>
                </c:pt>
                <c:pt idx="2394">
                  <c:v>7544.3098765978411</c:v>
                </c:pt>
                <c:pt idx="2395">
                  <c:v>7828.7539872735097</c:v>
                </c:pt>
                <c:pt idx="2396">
                  <c:v>7788.3534656449401</c:v>
                </c:pt>
                <c:pt idx="2397">
                  <c:v>7694.9302097360496</c:v>
                </c:pt>
                <c:pt idx="2398">
                  <c:v>7626.6073397264099</c:v>
                </c:pt>
                <c:pt idx="2399">
                  <c:v>7689.7684047483299</c:v>
                </c:pt>
                <c:pt idx="2400">
                  <c:v>7678.3041966757719</c:v>
                </c:pt>
                <c:pt idx="2401">
                  <c:v>7675.7222703954612</c:v>
                </c:pt>
                <c:pt idx="2402">
                  <c:v>7543.9038564964994</c:v>
                </c:pt>
                <c:pt idx="2403">
                  <c:v>7452.5099732582503</c:v>
                </c:pt>
                <c:pt idx="2404">
                  <c:v>7530.4185503259796</c:v>
                </c:pt>
                <c:pt idx="2405">
                  <c:v>7605.609099159361</c:v>
                </c:pt>
                <c:pt idx="2406">
                  <c:v>7535.6775193555104</c:v>
                </c:pt>
                <c:pt idx="2407">
                  <c:v>7662.8225346362515</c:v>
                </c:pt>
                <c:pt idx="2408">
                  <c:v>7885.3083577057296</c:v>
                </c:pt>
                <c:pt idx="2409">
                  <c:v>7855.1868739888305</c:v>
                </c:pt>
                <c:pt idx="2410">
                  <c:v>7720.9979736049299</c:v>
                </c:pt>
                <c:pt idx="2411">
                  <c:v>7571.0226671075616</c:v>
                </c:pt>
                <c:pt idx="2412">
                  <c:v>7619.068038869611</c:v>
                </c:pt>
                <c:pt idx="2413">
                  <c:v>7426.5469771473099</c:v>
                </c:pt>
                <c:pt idx="2414">
                  <c:v>7573.9584114624004</c:v>
                </c:pt>
                <c:pt idx="2415">
                  <c:v>7756.8394374402596</c:v>
                </c:pt>
                <c:pt idx="2416">
                  <c:v>7781.26828273922</c:v>
                </c:pt>
                <c:pt idx="2417">
                  <c:v>7802.9525658691909</c:v>
                </c:pt>
                <c:pt idx="2418">
                  <c:v>8221.8893975633473</c:v>
                </c:pt>
                <c:pt idx="2419">
                  <c:v>8594.9941811152821</c:v>
                </c:pt>
                <c:pt idx="2420">
                  <c:v>8946.8692047300883</c:v>
                </c:pt>
                <c:pt idx="2421">
                  <c:v>9145.6268554375092</c:v>
                </c:pt>
                <c:pt idx="2422">
                  <c:v>8899.7094945874178</c:v>
                </c:pt>
                <c:pt idx="2423">
                  <c:v>8387.8458773116308</c:v>
                </c:pt>
                <c:pt idx="2424">
                  <c:v>8079.0301232218608</c:v>
                </c:pt>
                <c:pt idx="2425">
                  <c:v>7731.7831772029595</c:v>
                </c:pt>
                <c:pt idx="2426">
                  <c:v>7469.1468827244698</c:v>
                </c:pt>
                <c:pt idx="2427">
                  <c:v>7213.100044252541</c:v>
                </c:pt>
                <c:pt idx="2428">
                  <c:v>6885.3098827664498</c:v>
                </c:pt>
                <c:pt idx="2429">
                  <c:v>6639.69074761293</c:v>
                </c:pt>
                <c:pt idx="2430">
                  <c:v>6498.2136597395802</c:v>
                </c:pt>
                <c:pt idx="2431">
                  <c:v>6224.8049394134114</c:v>
                </c:pt>
                <c:pt idx="2432">
                  <c:v>6014.2716254451707</c:v>
                </c:pt>
                <c:pt idx="2433">
                  <c:v>6149.7395020102895</c:v>
                </c:pt>
                <c:pt idx="2434">
                  <c:v>6164.1177238691607</c:v>
                </c:pt>
                <c:pt idx="2435">
                  <c:v>6274.7930377167095</c:v>
                </c:pt>
                <c:pt idx="2436">
                  <c:v>6298.4672965687414</c:v>
                </c:pt>
                <c:pt idx="2437">
                  <c:v>6277.6468822011202</c:v>
                </c:pt>
                <c:pt idx="2438">
                  <c:v>6078.44137495821</c:v>
                </c:pt>
                <c:pt idx="2439">
                  <c:v>5815.6841257734923</c:v>
                </c:pt>
                <c:pt idx="2440">
                  <c:v>5623.0206277896323</c:v>
                </c:pt>
                <c:pt idx="2441">
                  <c:v>5393.9492768100399</c:v>
                </c:pt>
                <c:pt idx="2442">
                  <c:v>5448.0404006628405</c:v>
                </c:pt>
                <c:pt idx="2443">
                  <c:v>5551.1533511422695</c:v>
                </c:pt>
                <c:pt idx="2444">
                  <c:v>5503.3277943250796</c:v>
                </c:pt>
                <c:pt idx="2445">
                  <c:v>5515.4608906282001</c:v>
                </c:pt>
                <c:pt idx="2446">
                  <c:v>5397.2683039371896</c:v>
                </c:pt>
                <c:pt idx="2447">
                  <c:v>5251.0281180961701</c:v>
                </c:pt>
                <c:pt idx="2448">
                  <c:v>4984.3545983032809</c:v>
                </c:pt>
                <c:pt idx="2449">
                  <c:v>4682.8610355581923</c:v>
                </c:pt>
                <c:pt idx="2450">
                  <c:v>4531.2457336888201</c:v>
                </c:pt>
                <c:pt idx="2451">
                  <c:v>4330.5074450437396</c:v>
                </c:pt>
                <c:pt idx="2452">
                  <c:v>4093.7598110805202</c:v>
                </c:pt>
                <c:pt idx="2453">
                  <c:v>3867.0361904080401</c:v>
                </c:pt>
                <c:pt idx="2454">
                  <c:v>3651.7829615909595</c:v>
                </c:pt>
                <c:pt idx="2455">
                  <c:v>3457.7581133326903</c:v>
                </c:pt>
                <c:pt idx="2456">
                  <c:v>3269.8381373827606</c:v>
                </c:pt>
                <c:pt idx="2457">
                  <c:v>3093.6837496251096</c:v>
                </c:pt>
                <c:pt idx="2458">
                  <c:v>3019.8176735441907</c:v>
                </c:pt>
                <c:pt idx="2459">
                  <c:v>2830.3727314817902</c:v>
                </c:pt>
                <c:pt idx="2460">
                  <c:v>2669.9380507421201</c:v>
                </c:pt>
                <c:pt idx="2461">
                  <c:v>2539.8391586081707</c:v>
                </c:pt>
                <c:pt idx="2462">
                  <c:v>2531.67997701181</c:v>
                </c:pt>
                <c:pt idx="2463">
                  <c:v>2379.1760156003402</c:v>
                </c:pt>
                <c:pt idx="2464">
                  <c:v>2240.1360397489298</c:v>
                </c:pt>
                <c:pt idx="2465">
                  <c:v>2114.6841666796099</c:v>
                </c:pt>
                <c:pt idx="2466">
                  <c:v>2001.7522329969797</c:v>
                </c:pt>
                <c:pt idx="2467">
                  <c:v>1899.00761455376</c:v>
                </c:pt>
                <c:pt idx="2468">
                  <c:v>1804.34089045872</c:v>
                </c:pt>
                <c:pt idx="2469">
                  <c:v>1716.2399489698998</c:v>
                </c:pt>
                <c:pt idx="2470">
                  <c:v>1633.58285307044</c:v>
                </c:pt>
                <c:pt idx="2471">
                  <c:v>1555.7010996183199</c:v>
                </c:pt>
                <c:pt idx="2472">
                  <c:v>1488.7714997324999</c:v>
                </c:pt>
                <c:pt idx="2473">
                  <c:v>1432.6867505830201</c:v>
                </c:pt>
                <c:pt idx="2474">
                  <c:v>1364.9336867668101</c:v>
                </c:pt>
                <c:pt idx="2475">
                  <c:v>1298.7913445146896</c:v>
                </c:pt>
                <c:pt idx="2476">
                  <c:v>1233.8417079401202</c:v>
                </c:pt>
                <c:pt idx="2477">
                  <c:v>1172.27823500676</c:v>
                </c:pt>
                <c:pt idx="2478">
                  <c:v>1121.37891814826</c:v>
                </c:pt>
                <c:pt idx="2479">
                  <c:v>1069.4668193825203</c:v>
                </c:pt>
                <c:pt idx="2480">
                  <c:v>1079.6661763981799</c:v>
                </c:pt>
                <c:pt idx="2481">
                  <c:v>1082.7799180088898</c:v>
                </c:pt>
                <c:pt idx="2482">
                  <c:v>1041.8764247270399</c:v>
                </c:pt>
                <c:pt idx="2483">
                  <c:v>1077.1260527593499</c:v>
                </c:pt>
                <c:pt idx="2484">
                  <c:v>1019.0541746170801</c:v>
                </c:pt>
                <c:pt idx="2485">
                  <c:v>954.53319965985111</c:v>
                </c:pt>
                <c:pt idx="2486">
                  <c:v>971.93166977633496</c:v>
                </c:pt>
                <c:pt idx="2487">
                  <c:v>974.65909246492697</c:v>
                </c:pt>
                <c:pt idx="2488">
                  <c:v>910.90262756086599</c:v>
                </c:pt>
                <c:pt idx="2489">
                  <c:v>835.90201864228197</c:v>
                </c:pt>
                <c:pt idx="2490">
                  <c:v>770.43664727862404</c:v>
                </c:pt>
                <c:pt idx="2491">
                  <c:v>710.53381066052805</c:v>
                </c:pt>
                <c:pt idx="2492">
                  <c:v>657.69060935650805</c:v>
                </c:pt>
                <c:pt idx="2493">
                  <c:v>611.91652168839596</c:v>
                </c:pt>
                <c:pt idx="2494">
                  <c:v>572.34025220467697</c:v>
                </c:pt>
                <c:pt idx="2495">
                  <c:v>539.010622052092</c:v>
                </c:pt>
                <c:pt idx="2496">
                  <c:v>508.66439839521405</c:v>
                </c:pt>
                <c:pt idx="2497">
                  <c:v>480.81363380736104</c:v>
                </c:pt>
                <c:pt idx="2498">
                  <c:v>455.16842462624606</c:v>
                </c:pt>
                <c:pt idx="2499">
                  <c:v>431.490700075745</c:v>
                </c:pt>
                <c:pt idx="2500">
                  <c:v>409.61293088653298</c:v>
                </c:pt>
                <c:pt idx="2501">
                  <c:v>391.67956865617896</c:v>
                </c:pt>
                <c:pt idx="2502">
                  <c:v>375.45809649625392</c:v>
                </c:pt>
                <c:pt idx="2503">
                  <c:v>358.00715406235395</c:v>
                </c:pt>
                <c:pt idx="2504">
                  <c:v>340.86692741834395</c:v>
                </c:pt>
                <c:pt idx="2505">
                  <c:v>324.45837399301092</c:v>
                </c:pt>
                <c:pt idx="2506">
                  <c:v>308.86260234192298</c:v>
                </c:pt>
                <c:pt idx="2507">
                  <c:v>294.06286760789504</c:v>
                </c:pt>
                <c:pt idx="2508">
                  <c:v>281.38751557221786</c:v>
                </c:pt>
                <c:pt idx="2509">
                  <c:v>281.91479621235197</c:v>
                </c:pt>
                <c:pt idx="2510">
                  <c:v>277.10903900015205</c:v>
                </c:pt>
                <c:pt idx="2511">
                  <c:v>266.58971450454197</c:v>
                </c:pt>
                <c:pt idx="2512">
                  <c:v>253.43034936227005</c:v>
                </c:pt>
                <c:pt idx="2513">
                  <c:v>239.44675618569801</c:v>
                </c:pt>
                <c:pt idx="2514">
                  <c:v>225.69297339143199</c:v>
                </c:pt>
                <c:pt idx="2515">
                  <c:v>212.70915766094495</c:v>
                </c:pt>
                <c:pt idx="2516">
                  <c:v>202.69021267950399</c:v>
                </c:pt>
                <c:pt idx="2517">
                  <c:v>194.30463671741504</c:v>
                </c:pt>
                <c:pt idx="2518">
                  <c:v>185.92256323409097</c:v>
                </c:pt>
                <c:pt idx="2519">
                  <c:v>177.44129457009799</c:v>
                </c:pt>
                <c:pt idx="2520">
                  <c:v>168.92945266834695</c:v>
                </c:pt>
                <c:pt idx="2521">
                  <c:v>160.54694573641399</c:v>
                </c:pt>
                <c:pt idx="2522">
                  <c:v>152.45159561213799</c:v>
                </c:pt>
                <c:pt idx="2523">
                  <c:v>144.74287119216996</c:v>
                </c:pt>
                <c:pt idx="2524">
                  <c:v>137.46404790819201</c:v>
                </c:pt>
                <c:pt idx="2525">
                  <c:v>130.61732510350296</c:v>
                </c:pt>
                <c:pt idx="2526">
                  <c:v>124.18614784438299</c:v>
                </c:pt>
                <c:pt idx="2527">
                  <c:v>118.13334509247699</c:v>
                </c:pt>
                <c:pt idx="2528">
                  <c:v>112.43481401457201</c:v>
                </c:pt>
                <c:pt idx="2529">
                  <c:v>107.82134862629599</c:v>
                </c:pt>
                <c:pt idx="2530">
                  <c:v>103.44290176195202</c:v>
                </c:pt>
                <c:pt idx="2531">
                  <c:v>99.453583450604</c:v>
                </c:pt>
                <c:pt idx="2532">
                  <c:v>98.187428975333603</c:v>
                </c:pt>
                <c:pt idx="2533">
                  <c:v>97.812726785568998</c:v>
                </c:pt>
                <c:pt idx="2534">
                  <c:v>96.750087922967182</c:v>
                </c:pt>
                <c:pt idx="2535">
                  <c:v>94.543385106433576</c:v>
                </c:pt>
                <c:pt idx="2536">
                  <c:v>91.365458238679068</c:v>
                </c:pt>
                <c:pt idx="2537">
                  <c:v>87.57203868620708</c:v>
                </c:pt>
                <c:pt idx="2538">
                  <c:v>83.501834677754488</c:v>
                </c:pt>
                <c:pt idx="2539">
                  <c:v>79.40060019858079</c:v>
                </c:pt>
                <c:pt idx="2540">
                  <c:v>75.415963034050804</c:v>
                </c:pt>
                <c:pt idx="2541">
                  <c:v>71.623449511446367</c:v>
                </c:pt>
                <c:pt idx="2542">
                  <c:v>68.110926958535003</c:v>
                </c:pt>
                <c:pt idx="2543">
                  <c:v>64.833661279997116</c:v>
                </c:pt>
                <c:pt idx="2544">
                  <c:v>61.748996317807105</c:v>
                </c:pt>
                <c:pt idx="2545">
                  <c:v>58.823750692116299</c:v>
                </c:pt>
                <c:pt idx="2546">
                  <c:v>56.041026308656292</c:v>
                </c:pt>
                <c:pt idx="2547">
                  <c:v>53.389385950278999</c:v>
                </c:pt>
                <c:pt idx="2548">
                  <c:v>50.868219309452201</c:v>
                </c:pt>
                <c:pt idx="2549">
                  <c:v>48.477991320009203</c:v>
                </c:pt>
                <c:pt idx="2550">
                  <c:v>46.298609298672012</c:v>
                </c:pt>
                <c:pt idx="2551">
                  <c:v>44.770978779666798</c:v>
                </c:pt>
                <c:pt idx="2552">
                  <c:v>43.558061989829497</c:v>
                </c:pt>
                <c:pt idx="2553">
                  <c:v>53.369916734630301</c:v>
                </c:pt>
                <c:pt idx="2554">
                  <c:v>58.143039478652994</c:v>
                </c:pt>
                <c:pt idx="2555">
                  <c:v>57.250433965362291</c:v>
                </c:pt>
                <c:pt idx="2556">
                  <c:v>53.522703075873402</c:v>
                </c:pt>
                <c:pt idx="2557">
                  <c:v>48.811825960764992</c:v>
                </c:pt>
                <c:pt idx="2558">
                  <c:v>44.134374722294197</c:v>
                </c:pt>
                <c:pt idx="2559">
                  <c:v>39.944877602493285</c:v>
                </c:pt>
                <c:pt idx="2560">
                  <c:v>36.375151146145406</c:v>
                </c:pt>
                <c:pt idx="2561">
                  <c:v>33.395773328358914</c:v>
                </c:pt>
                <c:pt idx="2562">
                  <c:v>30.918861418806507</c:v>
                </c:pt>
                <c:pt idx="2563">
                  <c:v>28.844321714169897</c:v>
                </c:pt>
                <c:pt idx="2564">
                  <c:v>27.071030505512699</c:v>
                </c:pt>
                <c:pt idx="2565">
                  <c:v>25.529142798392595</c:v>
                </c:pt>
                <c:pt idx="2566">
                  <c:v>24.154339402551795</c:v>
                </c:pt>
                <c:pt idx="2567">
                  <c:v>22.906846291732993</c:v>
                </c:pt>
                <c:pt idx="2568">
                  <c:v>21.778632587650193</c:v>
                </c:pt>
                <c:pt idx="2569">
                  <c:v>20.736987248172099</c:v>
                </c:pt>
                <c:pt idx="2570">
                  <c:v>19.758623404988391</c:v>
                </c:pt>
                <c:pt idx="2571">
                  <c:v>18.830182432588401</c:v>
                </c:pt>
                <c:pt idx="2572">
                  <c:v>17.950616743911997</c:v>
                </c:pt>
                <c:pt idx="2573">
                  <c:v>17.127643382920496</c:v>
                </c:pt>
                <c:pt idx="2574">
                  <c:v>16.348368051328297</c:v>
                </c:pt>
                <c:pt idx="2575">
                  <c:v>15.615783733007103</c:v>
                </c:pt>
                <c:pt idx="2576">
                  <c:v>14.906774348771</c:v>
                </c:pt>
                <c:pt idx="2577">
                  <c:v>14.233185049398999</c:v>
                </c:pt>
                <c:pt idx="2578">
                  <c:v>14.283233258127204</c:v>
                </c:pt>
                <c:pt idx="2579">
                  <c:v>18.5244914894616</c:v>
                </c:pt>
                <c:pt idx="2580">
                  <c:v>21.0032340204843</c:v>
                </c:pt>
                <c:pt idx="2581">
                  <c:v>21.296119081935792</c:v>
                </c:pt>
                <c:pt idx="2582">
                  <c:v>20.2316703832428</c:v>
                </c:pt>
                <c:pt idx="2583">
                  <c:v>18.596299047580697</c:v>
                </c:pt>
                <c:pt idx="2584">
                  <c:v>16.876699658626102</c:v>
                </c:pt>
                <c:pt idx="2585">
                  <c:v>15.306613845184602</c:v>
                </c:pt>
                <c:pt idx="2586">
                  <c:v>13.962556499744803</c:v>
                </c:pt>
                <c:pt idx="2587">
                  <c:v>12.8412378838631</c:v>
                </c:pt>
                <c:pt idx="2588">
                  <c:v>11.9212130550649</c:v>
                </c:pt>
                <c:pt idx="2589">
                  <c:v>11.1538606014851</c:v>
                </c:pt>
                <c:pt idx="2590">
                  <c:v>10.496558184951001</c:v>
                </c:pt>
                <c:pt idx="2591">
                  <c:v>9.9186506053991188</c:v>
                </c:pt>
                <c:pt idx="2592">
                  <c:v>9.4053978298048211</c:v>
                </c:pt>
                <c:pt idx="2593">
                  <c:v>8.9384402608420306</c:v>
                </c:pt>
                <c:pt idx="2594">
                  <c:v>8.5075864893306203</c:v>
                </c:pt>
                <c:pt idx="2595">
                  <c:v>8.1027077974958992</c:v>
                </c:pt>
                <c:pt idx="2596">
                  <c:v>7.719373460254551</c:v>
                </c:pt>
                <c:pt idx="2597">
                  <c:v>7.3609984923714302</c:v>
                </c:pt>
                <c:pt idx="2598">
                  <c:v>7.0264523044755398</c:v>
                </c:pt>
                <c:pt idx="2599">
                  <c:v>6.708258406290871</c:v>
                </c:pt>
                <c:pt idx="2600">
                  <c:v>6.4033987443137912</c:v>
                </c:pt>
                <c:pt idx="2601">
                  <c:v>6.11079853061353</c:v>
                </c:pt>
                <c:pt idx="2602">
                  <c:v>5.8384007821569499</c:v>
                </c:pt>
                <c:pt idx="2603">
                  <c:v>5.5719831945437219</c:v>
                </c:pt>
                <c:pt idx="2604">
                  <c:v>5.3150373558432991</c:v>
                </c:pt>
                <c:pt idx="2605">
                  <c:v>5.0889769653269292</c:v>
                </c:pt>
                <c:pt idx="2606">
                  <c:v>4.8901673727554789</c:v>
                </c:pt>
                <c:pt idx="2607">
                  <c:v>4.8428655577983486</c:v>
                </c:pt>
                <c:pt idx="2608">
                  <c:v>4.8678585660634077</c:v>
                </c:pt>
                <c:pt idx="2609">
                  <c:v>4.9732184553412813</c:v>
                </c:pt>
                <c:pt idx="2610">
                  <c:v>5.0382749930270805</c:v>
                </c:pt>
                <c:pt idx="2611">
                  <c:v>5.4468105338477795</c:v>
                </c:pt>
                <c:pt idx="2612">
                  <c:v>6.3289354080641491</c:v>
                </c:pt>
                <c:pt idx="2613">
                  <c:v>7.8708020773969194</c:v>
                </c:pt>
                <c:pt idx="2614">
                  <c:v>8.9771101683085579</c:v>
                </c:pt>
                <c:pt idx="2615">
                  <c:v>10.591198475641001</c:v>
                </c:pt>
                <c:pt idx="2616">
                  <c:v>12.604185342724399</c:v>
                </c:pt>
                <c:pt idx="2617">
                  <c:v>14.194791243057001</c:v>
                </c:pt>
                <c:pt idx="2618">
                  <c:v>25.857980415935405</c:v>
                </c:pt>
                <c:pt idx="2619">
                  <c:v>37.381649581720787</c:v>
                </c:pt>
                <c:pt idx="2620">
                  <c:v>40.829668118213995</c:v>
                </c:pt>
                <c:pt idx="2621">
                  <c:v>39.088131139046595</c:v>
                </c:pt>
                <c:pt idx="2622">
                  <c:v>34.481034028346386</c:v>
                </c:pt>
                <c:pt idx="2623">
                  <c:v>29.066538331038696</c:v>
                </c:pt>
                <c:pt idx="2624">
                  <c:v>23.996753146386297</c:v>
                </c:pt>
                <c:pt idx="2625">
                  <c:v>19.761383492606999</c:v>
                </c:pt>
                <c:pt idx="2626">
                  <c:v>16.489419527948694</c:v>
                </c:pt>
                <c:pt idx="2627">
                  <c:v>14.030870425155298</c:v>
                </c:pt>
                <c:pt idx="2628">
                  <c:v>12.205919086192701</c:v>
                </c:pt>
                <c:pt idx="2629">
                  <c:v>10.849687810779203</c:v>
                </c:pt>
                <c:pt idx="2630">
                  <c:v>9.826336132626011</c:v>
                </c:pt>
                <c:pt idx="2631">
                  <c:v>9.0433735177953789</c:v>
                </c:pt>
                <c:pt idx="2632">
                  <c:v>8.4210176646924086</c:v>
                </c:pt>
                <c:pt idx="2633">
                  <c:v>7.9048563424649094</c:v>
                </c:pt>
                <c:pt idx="2634">
                  <c:v>7.4623988417726599</c:v>
                </c:pt>
                <c:pt idx="2635">
                  <c:v>7.3963175651734794</c:v>
                </c:pt>
                <c:pt idx="2636">
                  <c:v>7.4475510778106297</c:v>
                </c:pt>
                <c:pt idx="2637">
                  <c:v>8.3394939238771393</c:v>
                </c:pt>
                <c:pt idx="2638">
                  <c:v>9.9604090913761709</c:v>
                </c:pt>
                <c:pt idx="2639">
                  <c:v>12.040211841352999</c:v>
                </c:pt>
                <c:pt idx="2640">
                  <c:v>13.0938564307944</c:v>
                </c:pt>
                <c:pt idx="2641">
                  <c:v>13.010158471995497</c:v>
                </c:pt>
                <c:pt idx="2642">
                  <c:v>12.152276420544602</c:v>
                </c:pt>
                <c:pt idx="2643">
                  <c:v>10.963652459702203</c:v>
                </c:pt>
                <c:pt idx="2644">
                  <c:v>9.7451338100081593</c:v>
                </c:pt>
                <c:pt idx="2645">
                  <c:v>8.7090174396881803</c:v>
                </c:pt>
                <c:pt idx="2646">
                  <c:v>9.1951374160660713</c:v>
                </c:pt>
                <c:pt idx="2647">
                  <c:v>9.347965958132388</c:v>
                </c:pt>
                <c:pt idx="2648">
                  <c:v>9.0157517704559904</c:v>
                </c:pt>
                <c:pt idx="2649">
                  <c:v>8.8675794404511379</c:v>
                </c:pt>
                <c:pt idx="2650">
                  <c:v>24.139896351399901</c:v>
                </c:pt>
                <c:pt idx="2651">
                  <c:v>35.090109429082396</c:v>
                </c:pt>
                <c:pt idx="2652">
                  <c:v>37.542107837572303</c:v>
                </c:pt>
                <c:pt idx="2653">
                  <c:v>49.452126182622898</c:v>
                </c:pt>
                <c:pt idx="2654">
                  <c:v>54.686639943939404</c:v>
                </c:pt>
                <c:pt idx="2655">
                  <c:v>59.368652051956701</c:v>
                </c:pt>
                <c:pt idx="2656">
                  <c:v>60.966726387858003</c:v>
                </c:pt>
                <c:pt idx="2657">
                  <c:v>58.829360960430598</c:v>
                </c:pt>
                <c:pt idx="2658">
                  <c:v>54.067755834422911</c:v>
                </c:pt>
                <c:pt idx="2659">
                  <c:v>49.021692945328709</c:v>
                </c:pt>
                <c:pt idx="2660">
                  <c:v>60.511879563091284</c:v>
                </c:pt>
                <c:pt idx="2661">
                  <c:v>81.190476924691666</c:v>
                </c:pt>
                <c:pt idx="2662">
                  <c:v>87.654354784804099</c:v>
                </c:pt>
                <c:pt idx="2663">
                  <c:v>82.432077291721868</c:v>
                </c:pt>
                <c:pt idx="2664">
                  <c:v>71.5455816472858</c:v>
                </c:pt>
                <c:pt idx="2665">
                  <c:v>66.273467199493268</c:v>
                </c:pt>
                <c:pt idx="2666">
                  <c:v>65.608216732154375</c:v>
                </c:pt>
                <c:pt idx="2667">
                  <c:v>73.835257730604368</c:v>
                </c:pt>
                <c:pt idx="2668">
                  <c:v>79.7252416079683</c:v>
                </c:pt>
                <c:pt idx="2669">
                  <c:v>73.180049434448691</c:v>
                </c:pt>
                <c:pt idx="2670">
                  <c:v>63.143109680777698</c:v>
                </c:pt>
                <c:pt idx="2671">
                  <c:v>82.979530574497488</c:v>
                </c:pt>
                <c:pt idx="2672">
                  <c:v>109.104592140227</c:v>
                </c:pt>
                <c:pt idx="2673">
                  <c:v>439.69841886378993</c:v>
                </c:pt>
                <c:pt idx="2674">
                  <c:v>617.25301342446596</c:v>
                </c:pt>
                <c:pt idx="2675">
                  <c:v>837.57103378236604</c:v>
                </c:pt>
                <c:pt idx="2676">
                  <c:v>809.20198541827108</c:v>
                </c:pt>
                <c:pt idx="2677">
                  <c:v>949.23390453972911</c:v>
                </c:pt>
                <c:pt idx="2678">
                  <c:v>811.07649028884009</c:v>
                </c:pt>
                <c:pt idx="2679">
                  <c:v>632.73032589917898</c:v>
                </c:pt>
                <c:pt idx="2680">
                  <c:v>509.95628554918193</c:v>
                </c:pt>
                <c:pt idx="2681">
                  <c:v>708.65081923705509</c:v>
                </c:pt>
                <c:pt idx="2682">
                  <c:v>951.55673547414608</c:v>
                </c:pt>
                <c:pt idx="2683">
                  <c:v>851.97938563448611</c:v>
                </c:pt>
                <c:pt idx="2684">
                  <c:v>707.62717971725294</c:v>
                </c:pt>
                <c:pt idx="2685">
                  <c:v>761.09868407682006</c:v>
                </c:pt>
                <c:pt idx="2686">
                  <c:v>1185.5187265808499</c:v>
                </c:pt>
                <c:pt idx="2687">
                  <c:v>1322.6323292975496</c:v>
                </c:pt>
                <c:pt idx="2688">
                  <c:v>1148.4212923636701</c:v>
                </c:pt>
                <c:pt idx="2689">
                  <c:v>940.50830530431017</c:v>
                </c:pt>
                <c:pt idx="2690">
                  <c:v>727.45228748637987</c:v>
                </c:pt>
                <c:pt idx="2691">
                  <c:v>614.97457865046306</c:v>
                </c:pt>
                <c:pt idx="2692">
                  <c:v>545.16223960297884</c:v>
                </c:pt>
                <c:pt idx="2693">
                  <c:v>583.62416621055604</c:v>
                </c:pt>
                <c:pt idx="2694">
                  <c:v>544.10630669023499</c:v>
                </c:pt>
                <c:pt idx="2695">
                  <c:v>936.81475789534488</c:v>
                </c:pt>
                <c:pt idx="2696">
                  <c:v>1210.5381806468399</c:v>
                </c:pt>
                <c:pt idx="2697">
                  <c:v>1481.66090163268</c:v>
                </c:pt>
                <c:pt idx="2698">
                  <c:v>1342.6932981094596</c:v>
                </c:pt>
                <c:pt idx="2699">
                  <c:v>1076.5410951661602</c:v>
                </c:pt>
                <c:pt idx="2700">
                  <c:v>868.08836935479212</c:v>
                </c:pt>
                <c:pt idx="2701">
                  <c:v>1051.9608733788</c:v>
                </c:pt>
                <c:pt idx="2702">
                  <c:v>1135.3086396806202</c:v>
                </c:pt>
                <c:pt idx="2703">
                  <c:v>1044.9030581800203</c:v>
                </c:pt>
                <c:pt idx="2704">
                  <c:v>846.19901005002612</c:v>
                </c:pt>
                <c:pt idx="2705">
                  <c:v>715.13144153979806</c:v>
                </c:pt>
                <c:pt idx="2706">
                  <c:v>630.8660705775311</c:v>
                </c:pt>
                <c:pt idx="2707">
                  <c:v>536.42743699935102</c:v>
                </c:pt>
                <c:pt idx="2708">
                  <c:v>442.53146736338903</c:v>
                </c:pt>
                <c:pt idx="2709">
                  <c:v>372.08277514293195</c:v>
                </c:pt>
                <c:pt idx="2710">
                  <c:v>322.52243868852099</c:v>
                </c:pt>
                <c:pt idx="2711">
                  <c:v>366.81178880763792</c:v>
                </c:pt>
                <c:pt idx="2712">
                  <c:v>411.46609341726594</c:v>
                </c:pt>
                <c:pt idx="2713">
                  <c:v>498.76187693816695</c:v>
                </c:pt>
                <c:pt idx="2714">
                  <c:v>576.69906652944803</c:v>
                </c:pt>
                <c:pt idx="2715">
                  <c:v>590.19106261257809</c:v>
                </c:pt>
                <c:pt idx="2716">
                  <c:v>654.43760608629884</c:v>
                </c:pt>
                <c:pt idx="2717">
                  <c:v>644.4020823939228</c:v>
                </c:pt>
                <c:pt idx="2718">
                  <c:v>729.45857100382102</c:v>
                </c:pt>
                <c:pt idx="2719">
                  <c:v>787.973206451598</c:v>
                </c:pt>
                <c:pt idx="2720">
                  <c:v>831.27920527675622</c:v>
                </c:pt>
                <c:pt idx="2721">
                  <c:v>1267.8077570981102</c:v>
                </c:pt>
                <c:pt idx="2722">
                  <c:v>1565.90790555888</c:v>
                </c:pt>
                <c:pt idx="2723">
                  <c:v>2069.9729832672501</c:v>
                </c:pt>
                <c:pt idx="2724">
                  <c:v>2319.3757435965208</c:v>
                </c:pt>
                <c:pt idx="2725">
                  <c:v>2503.3599629250803</c:v>
                </c:pt>
                <c:pt idx="2726">
                  <c:v>2477.1357017934301</c:v>
                </c:pt>
                <c:pt idx="2727">
                  <c:v>2381.3682247440397</c:v>
                </c:pt>
                <c:pt idx="2728">
                  <c:v>2427.0309784053902</c:v>
                </c:pt>
                <c:pt idx="2729">
                  <c:v>2423.0266850648291</c:v>
                </c:pt>
                <c:pt idx="2730">
                  <c:v>2519.5807808591198</c:v>
                </c:pt>
                <c:pt idx="2731">
                  <c:v>2895.8604884219794</c:v>
                </c:pt>
                <c:pt idx="2732">
                  <c:v>2930.8946792760803</c:v>
                </c:pt>
                <c:pt idx="2733">
                  <c:v>3069.4909947598399</c:v>
                </c:pt>
                <c:pt idx="2734">
                  <c:v>3146.3518170864709</c:v>
                </c:pt>
                <c:pt idx="2735">
                  <c:v>3111.1733228342109</c:v>
                </c:pt>
                <c:pt idx="2736">
                  <c:v>3039.7470240686894</c:v>
                </c:pt>
                <c:pt idx="2737">
                  <c:v>2981.4940927582402</c:v>
                </c:pt>
                <c:pt idx="2738">
                  <c:v>2923.4648962247697</c:v>
                </c:pt>
                <c:pt idx="2739">
                  <c:v>2957.8813351178601</c:v>
                </c:pt>
                <c:pt idx="2740">
                  <c:v>3057.9646218736998</c:v>
                </c:pt>
                <c:pt idx="2741">
                  <c:v>3226.9783190113803</c:v>
                </c:pt>
                <c:pt idx="2742">
                  <c:v>3543.9385056480501</c:v>
                </c:pt>
                <c:pt idx="2743">
                  <c:v>3969.2908584554498</c:v>
                </c:pt>
                <c:pt idx="2744">
                  <c:v>4330.4896751481592</c:v>
                </c:pt>
                <c:pt idx="2745">
                  <c:v>4603.7649965725604</c:v>
                </c:pt>
                <c:pt idx="2746">
                  <c:v>4791.5991927836212</c:v>
                </c:pt>
                <c:pt idx="2747">
                  <c:v>5382.4171435562203</c:v>
                </c:pt>
                <c:pt idx="2748">
                  <c:v>5422.3943018207601</c:v>
                </c:pt>
                <c:pt idx="2749">
                  <c:v>5381.9434447037902</c:v>
                </c:pt>
                <c:pt idx="2750">
                  <c:v>5377.7544006416201</c:v>
                </c:pt>
                <c:pt idx="2751">
                  <c:v>5290.1606132279312</c:v>
                </c:pt>
                <c:pt idx="2752">
                  <c:v>5160.2817737403493</c:v>
                </c:pt>
                <c:pt idx="2753">
                  <c:v>5119.3931932982605</c:v>
                </c:pt>
                <c:pt idx="2754">
                  <c:v>5148.4362523435493</c:v>
                </c:pt>
                <c:pt idx="2755">
                  <c:v>5116.311721696361</c:v>
                </c:pt>
                <c:pt idx="2756">
                  <c:v>5202.7800829802991</c:v>
                </c:pt>
                <c:pt idx="2757">
                  <c:v>5243.7534349797206</c:v>
                </c:pt>
                <c:pt idx="2758">
                  <c:v>5264.9630265433307</c:v>
                </c:pt>
                <c:pt idx="2759">
                  <c:v>5265.6997899018106</c:v>
                </c:pt>
                <c:pt idx="2760">
                  <c:v>5208.6769928121694</c:v>
                </c:pt>
                <c:pt idx="2761">
                  <c:v>5116.3002415621513</c:v>
                </c:pt>
                <c:pt idx="2762">
                  <c:v>5499.13172303804</c:v>
                </c:pt>
                <c:pt idx="2763">
                  <c:v>5525.8104524926102</c:v>
                </c:pt>
                <c:pt idx="2764">
                  <c:v>5600.4159117040008</c:v>
                </c:pt>
                <c:pt idx="2765">
                  <c:v>5609.6723448243001</c:v>
                </c:pt>
                <c:pt idx="2766">
                  <c:v>5691.6333391490298</c:v>
                </c:pt>
                <c:pt idx="2767">
                  <c:v>5880.5574979028788</c:v>
                </c:pt>
                <c:pt idx="2768">
                  <c:v>6048.0860951047807</c:v>
                </c:pt>
                <c:pt idx="2769">
                  <c:v>6557.8704373895398</c:v>
                </c:pt>
                <c:pt idx="2770">
                  <c:v>6430.3510591698914</c:v>
                </c:pt>
                <c:pt idx="2771">
                  <c:v>6420.8390491317004</c:v>
                </c:pt>
                <c:pt idx="2772">
                  <c:v>6729.2767974067601</c:v>
                </c:pt>
                <c:pt idx="2773">
                  <c:v>6793.567291579312</c:v>
                </c:pt>
                <c:pt idx="2774">
                  <c:v>6671.6812083329405</c:v>
                </c:pt>
                <c:pt idx="2775">
                  <c:v>6677.4993123303884</c:v>
                </c:pt>
                <c:pt idx="2776">
                  <c:v>6733.6950108128904</c:v>
                </c:pt>
                <c:pt idx="2777">
                  <c:v>6649.0874283305193</c:v>
                </c:pt>
                <c:pt idx="2778">
                  <c:v>6686.8608818033908</c:v>
                </c:pt>
                <c:pt idx="2779">
                  <c:v>6619.5476783983095</c:v>
                </c:pt>
                <c:pt idx="2780">
                  <c:v>6539.6705410653512</c:v>
                </c:pt>
                <c:pt idx="2781">
                  <c:v>6446.2331409201788</c:v>
                </c:pt>
                <c:pt idx="2782">
                  <c:v>6338.7694102615405</c:v>
                </c:pt>
                <c:pt idx="2783">
                  <c:v>6255.5588233643002</c:v>
                </c:pt>
                <c:pt idx="2784">
                  <c:v>6104.2313642661702</c:v>
                </c:pt>
                <c:pt idx="2785">
                  <c:v>6132.1992246965119</c:v>
                </c:pt>
                <c:pt idx="2786">
                  <c:v>6632.5392859857602</c:v>
                </c:pt>
                <c:pt idx="2787">
                  <c:v>6777.5882166359206</c:v>
                </c:pt>
                <c:pt idx="2788">
                  <c:v>7000.4660653913907</c:v>
                </c:pt>
                <c:pt idx="2789">
                  <c:v>6934.856419197301</c:v>
                </c:pt>
                <c:pt idx="2790">
                  <c:v>6766.9585683105497</c:v>
                </c:pt>
                <c:pt idx="2791">
                  <c:v>6548.1310918256113</c:v>
                </c:pt>
                <c:pt idx="2792">
                  <c:v>6418.2325515627308</c:v>
                </c:pt>
                <c:pt idx="2793">
                  <c:v>6796.1985666480305</c:v>
                </c:pt>
                <c:pt idx="2794">
                  <c:v>6706.9524323869</c:v>
                </c:pt>
                <c:pt idx="2795">
                  <c:v>6500.5243611523811</c:v>
                </c:pt>
                <c:pt idx="2796">
                  <c:v>6343.0852373076805</c:v>
                </c:pt>
                <c:pt idx="2797">
                  <c:v>6487.9642155945803</c:v>
                </c:pt>
                <c:pt idx="2798">
                  <c:v>6221.6065611783815</c:v>
                </c:pt>
                <c:pt idx="2799">
                  <c:v>5878.3169150195909</c:v>
                </c:pt>
                <c:pt idx="2800">
                  <c:v>5692.2934287226999</c:v>
                </c:pt>
                <c:pt idx="2801">
                  <c:v>5490.8022715023917</c:v>
                </c:pt>
                <c:pt idx="2802">
                  <c:v>5338.9462480786106</c:v>
                </c:pt>
                <c:pt idx="2803">
                  <c:v>5197.6056357205707</c:v>
                </c:pt>
                <c:pt idx="2804">
                  <c:v>5010.0447390203599</c:v>
                </c:pt>
                <c:pt idx="2805">
                  <c:v>4836.5244707357406</c:v>
                </c:pt>
                <c:pt idx="2806">
                  <c:v>4570.6376525386195</c:v>
                </c:pt>
                <c:pt idx="2807">
                  <c:v>4306.9013493537705</c:v>
                </c:pt>
                <c:pt idx="2808">
                  <c:v>4073.2188457417792</c:v>
                </c:pt>
                <c:pt idx="2809">
                  <c:v>3865.6588210911596</c:v>
                </c:pt>
                <c:pt idx="2810">
                  <c:v>3801.7337343006202</c:v>
                </c:pt>
                <c:pt idx="2811">
                  <c:v>3690.7986643484096</c:v>
                </c:pt>
                <c:pt idx="2812">
                  <c:v>3502.315133305181</c:v>
                </c:pt>
                <c:pt idx="2813">
                  <c:v>3343.7836145047099</c:v>
                </c:pt>
                <c:pt idx="2814">
                  <c:v>3188.3482657794198</c:v>
                </c:pt>
                <c:pt idx="2815">
                  <c:v>3174.05909411622</c:v>
                </c:pt>
                <c:pt idx="2816">
                  <c:v>3100.8616680017899</c:v>
                </c:pt>
                <c:pt idx="2817">
                  <c:v>2984.8253172814411</c:v>
                </c:pt>
                <c:pt idx="2818">
                  <c:v>2891.7797751333901</c:v>
                </c:pt>
                <c:pt idx="2819">
                  <c:v>2796.3950008662805</c:v>
                </c:pt>
                <c:pt idx="2820">
                  <c:v>3024.2334679662599</c:v>
                </c:pt>
                <c:pt idx="2821">
                  <c:v>3262.5111373787208</c:v>
                </c:pt>
                <c:pt idx="2822">
                  <c:v>3473.1758909197297</c:v>
                </c:pt>
                <c:pt idx="2823">
                  <c:v>3707.0039887664998</c:v>
                </c:pt>
                <c:pt idx="2824">
                  <c:v>3754.0537373187603</c:v>
                </c:pt>
                <c:pt idx="2825">
                  <c:v>3661.95078372838</c:v>
                </c:pt>
                <c:pt idx="2826">
                  <c:v>3554.9294345836802</c:v>
                </c:pt>
                <c:pt idx="2827">
                  <c:v>3439.6179714698596</c:v>
                </c:pt>
                <c:pt idx="2828">
                  <c:v>3231.2751046320004</c:v>
                </c:pt>
                <c:pt idx="2829">
                  <c:v>3007.7571203696798</c:v>
                </c:pt>
                <c:pt idx="2830">
                  <c:v>2809.3561015913406</c:v>
                </c:pt>
                <c:pt idx="2831">
                  <c:v>2627.98467858101</c:v>
                </c:pt>
                <c:pt idx="2832">
                  <c:v>2496.2724790439297</c:v>
                </c:pt>
                <c:pt idx="2833">
                  <c:v>2367.5090963920402</c:v>
                </c:pt>
                <c:pt idx="2834">
                  <c:v>2240.9846742749201</c:v>
                </c:pt>
                <c:pt idx="2835">
                  <c:v>2119.0609482278196</c:v>
                </c:pt>
                <c:pt idx="2836">
                  <c:v>2000.5313489670898</c:v>
                </c:pt>
                <c:pt idx="2837">
                  <c:v>1948.2802272075198</c:v>
                </c:pt>
                <c:pt idx="2838">
                  <c:v>1888.0314240518696</c:v>
                </c:pt>
                <c:pt idx="2839">
                  <c:v>1835.44810498281</c:v>
                </c:pt>
                <c:pt idx="2840">
                  <c:v>1737.6142674594998</c:v>
                </c:pt>
                <c:pt idx="2841">
                  <c:v>1627.8362313540699</c:v>
                </c:pt>
                <c:pt idx="2842">
                  <c:v>1523.9919005165198</c:v>
                </c:pt>
                <c:pt idx="2843">
                  <c:v>1428.7901622146098</c:v>
                </c:pt>
                <c:pt idx="2844">
                  <c:v>1344.2349939445501</c:v>
                </c:pt>
                <c:pt idx="2845">
                  <c:v>1268.8620053628799</c:v>
                </c:pt>
                <c:pt idx="2846">
                  <c:v>1201.0482368385196</c:v>
                </c:pt>
                <c:pt idx="2847">
                  <c:v>1139.2344658524498</c:v>
                </c:pt>
                <c:pt idx="2848">
                  <c:v>1082.2086730038102</c:v>
                </c:pt>
                <c:pt idx="2849">
                  <c:v>1029.09874088115</c:v>
                </c:pt>
                <c:pt idx="2850">
                  <c:v>979.28872584533212</c:v>
                </c:pt>
                <c:pt idx="2851">
                  <c:v>933.92919937002398</c:v>
                </c:pt>
                <c:pt idx="2852">
                  <c:v>890.43668644646789</c:v>
                </c:pt>
                <c:pt idx="2853">
                  <c:v>847.93083123699819</c:v>
                </c:pt>
                <c:pt idx="2854">
                  <c:v>809.4448712113491</c:v>
                </c:pt>
                <c:pt idx="2855">
                  <c:v>774.30158438167791</c:v>
                </c:pt>
                <c:pt idx="2856">
                  <c:v>741.72318252781622</c:v>
                </c:pt>
                <c:pt idx="2857">
                  <c:v>706.93800768124299</c:v>
                </c:pt>
                <c:pt idx="2858">
                  <c:v>672.97196485829795</c:v>
                </c:pt>
                <c:pt idx="2859">
                  <c:v>679.84211172213088</c:v>
                </c:pt>
                <c:pt idx="2860">
                  <c:v>710.32476720294198</c:v>
                </c:pt>
                <c:pt idx="2861">
                  <c:v>936.50069897570097</c:v>
                </c:pt>
                <c:pt idx="2862">
                  <c:v>944.21526424035005</c:v>
                </c:pt>
                <c:pt idx="2863">
                  <c:v>869.10647670014714</c:v>
                </c:pt>
                <c:pt idx="2864">
                  <c:v>769.92914909613</c:v>
                </c:pt>
                <c:pt idx="2865">
                  <c:v>675.41029533873791</c:v>
                </c:pt>
                <c:pt idx="2866">
                  <c:v>596.59000313557203</c:v>
                </c:pt>
                <c:pt idx="2867">
                  <c:v>533.01160641834997</c:v>
                </c:pt>
                <c:pt idx="2868">
                  <c:v>509.08116405673093</c:v>
                </c:pt>
                <c:pt idx="2869">
                  <c:v>470.43698645354294</c:v>
                </c:pt>
                <c:pt idx="2870">
                  <c:v>432.40005934611986</c:v>
                </c:pt>
                <c:pt idx="2871">
                  <c:v>399.96373397447087</c:v>
                </c:pt>
                <c:pt idx="2872">
                  <c:v>373.02806467496902</c:v>
                </c:pt>
                <c:pt idx="2873">
                  <c:v>350.27837355346492</c:v>
                </c:pt>
                <c:pt idx="2874">
                  <c:v>330.52489563017798</c:v>
                </c:pt>
                <c:pt idx="2875">
                  <c:v>312.910504119449</c:v>
                </c:pt>
                <c:pt idx="2876">
                  <c:v>296.88232923726395</c:v>
                </c:pt>
                <c:pt idx="2877">
                  <c:v>282.07839199193495</c:v>
                </c:pt>
                <c:pt idx="2878">
                  <c:v>268.27095159434202</c:v>
                </c:pt>
                <c:pt idx="2879">
                  <c:v>255.30785959421598</c:v>
                </c:pt>
                <c:pt idx="2880">
                  <c:v>243.07564592670298</c:v>
                </c:pt>
                <c:pt idx="2881">
                  <c:v>231.496037104371</c:v>
                </c:pt>
                <c:pt idx="2882">
                  <c:v>220.51468417440594</c:v>
                </c:pt>
                <c:pt idx="2883">
                  <c:v>210.08194359379303</c:v>
                </c:pt>
                <c:pt idx="2884">
                  <c:v>200.16156233135396</c:v>
                </c:pt>
                <c:pt idx="2885">
                  <c:v>190.72125552327898</c:v>
                </c:pt>
                <c:pt idx="2886">
                  <c:v>181.73362047457397</c:v>
                </c:pt>
                <c:pt idx="2887">
                  <c:v>173.17594459730498</c:v>
                </c:pt>
                <c:pt idx="2888">
                  <c:v>165.02623759528004</c:v>
                </c:pt>
                <c:pt idx="2889">
                  <c:v>157.31250029056997</c:v>
                </c:pt>
                <c:pt idx="2890">
                  <c:v>149.95670963535198</c:v>
                </c:pt>
                <c:pt idx="2891">
                  <c:v>142.92808961710003</c:v>
                </c:pt>
                <c:pt idx="2892">
                  <c:v>136.21531788437599</c:v>
                </c:pt>
                <c:pt idx="2893">
                  <c:v>129.86042292622801</c:v>
                </c:pt>
                <c:pt idx="2894">
                  <c:v>123.81911671555901</c:v>
                </c:pt>
                <c:pt idx="2895">
                  <c:v>118.05363237008798</c:v>
                </c:pt>
                <c:pt idx="2896">
                  <c:v>112.54249219080801</c:v>
                </c:pt>
                <c:pt idx="2897">
                  <c:v>107.27671031479198</c:v>
                </c:pt>
                <c:pt idx="2898">
                  <c:v>102.24731044989502</c:v>
                </c:pt>
                <c:pt idx="2899">
                  <c:v>97.446165075146908</c:v>
                </c:pt>
                <c:pt idx="2900">
                  <c:v>92.865421183897979</c:v>
                </c:pt>
                <c:pt idx="2901">
                  <c:v>88.497464963067429</c:v>
                </c:pt>
                <c:pt idx="2902">
                  <c:v>84.333661094903405</c:v>
                </c:pt>
                <c:pt idx="2903">
                  <c:v>80.36514277714798</c:v>
                </c:pt>
                <c:pt idx="2904">
                  <c:v>76.606321957853865</c:v>
                </c:pt>
                <c:pt idx="2905">
                  <c:v>73.037020728338817</c:v>
                </c:pt>
                <c:pt idx="2906">
                  <c:v>69.634114971713117</c:v>
                </c:pt>
                <c:pt idx="2907">
                  <c:v>66.383067853635168</c:v>
                </c:pt>
                <c:pt idx="2908">
                  <c:v>63.276246219503804</c:v>
                </c:pt>
                <c:pt idx="2909">
                  <c:v>60.308563215223494</c:v>
                </c:pt>
                <c:pt idx="2910">
                  <c:v>57.476945001424397</c:v>
                </c:pt>
                <c:pt idx="2911">
                  <c:v>54.776714926243805</c:v>
                </c:pt>
                <c:pt idx="2912">
                  <c:v>52.203174907319301</c:v>
                </c:pt>
                <c:pt idx="2913">
                  <c:v>49.749382888625405</c:v>
                </c:pt>
                <c:pt idx="2914">
                  <c:v>47.410042163650388</c:v>
                </c:pt>
                <c:pt idx="2915">
                  <c:v>45.196153078117604</c:v>
                </c:pt>
                <c:pt idx="2916">
                  <c:v>43.0778113549582</c:v>
                </c:pt>
                <c:pt idx="2917">
                  <c:v>41.056593416422899</c:v>
                </c:pt>
                <c:pt idx="2918">
                  <c:v>39.128747886023206</c:v>
                </c:pt>
                <c:pt idx="2919">
                  <c:v>37.294026763217488</c:v>
                </c:pt>
                <c:pt idx="2920">
                  <c:v>35.552107154374099</c:v>
                </c:pt>
                <c:pt idx="2921">
                  <c:v>33.894052060896492</c:v>
                </c:pt>
                <c:pt idx="2922">
                  <c:v>32.382982124016095</c:v>
                </c:pt>
                <c:pt idx="2923">
                  <c:v>31.239722385450996</c:v>
                </c:pt>
                <c:pt idx="2924">
                  <c:v>30.322958946320899</c:v>
                </c:pt>
                <c:pt idx="2925">
                  <c:v>29.476340494017297</c:v>
                </c:pt>
                <c:pt idx="2926">
                  <c:v>30.341700428023401</c:v>
                </c:pt>
                <c:pt idx="2927">
                  <c:v>31.684886529628404</c:v>
                </c:pt>
                <c:pt idx="2928">
                  <c:v>32.583333391695803</c:v>
                </c:pt>
                <c:pt idx="2929">
                  <c:v>32.7438405799059</c:v>
                </c:pt>
                <c:pt idx="2930">
                  <c:v>32.243931712397298</c:v>
                </c:pt>
                <c:pt idx="2931">
                  <c:v>31.283903351121495</c:v>
                </c:pt>
                <c:pt idx="2932">
                  <c:v>30.059356161636103</c:v>
                </c:pt>
                <c:pt idx="2933">
                  <c:v>28.7172290416162</c:v>
                </c:pt>
                <c:pt idx="2934">
                  <c:v>27.352963659269001</c:v>
                </c:pt>
                <c:pt idx="2935">
                  <c:v>26.024358651119005</c:v>
                </c:pt>
                <c:pt idx="2936">
                  <c:v>24.792775445563894</c:v>
                </c:pt>
                <c:pt idx="2937">
                  <c:v>23.615416143439795</c:v>
                </c:pt>
                <c:pt idx="2938">
                  <c:v>22.553119608622197</c:v>
                </c:pt>
                <c:pt idx="2939">
                  <c:v>21.569872198794705</c:v>
                </c:pt>
                <c:pt idx="2940">
                  <c:v>20.626067997841901</c:v>
                </c:pt>
                <c:pt idx="2941">
                  <c:v>19.706094537465091</c:v>
                </c:pt>
                <c:pt idx="2942">
                  <c:v>18.8097540318802</c:v>
                </c:pt>
                <c:pt idx="2943">
                  <c:v>17.940465539660398</c:v>
                </c:pt>
                <c:pt idx="2944">
                  <c:v>17.103681988558801</c:v>
                </c:pt>
                <c:pt idx="2945">
                  <c:v>16.306830813984099</c:v>
                </c:pt>
                <c:pt idx="2946">
                  <c:v>15.543640226649801</c:v>
                </c:pt>
                <c:pt idx="2947">
                  <c:v>14.8152412844378</c:v>
                </c:pt>
                <c:pt idx="2948">
                  <c:v>14.118977250768401</c:v>
                </c:pt>
                <c:pt idx="2949">
                  <c:v>13.454034800300201</c:v>
                </c:pt>
                <c:pt idx="2950">
                  <c:v>12.8198236618262</c:v>
                </c:pt>
                <c:pt idx="2951">
                  <c:v>12.2153721539222</c:v>
                </c:pt>
                <c:pt idx="2952">
                  <c:v>11.639964029682902</c:v>
                </c:pt>
                <c:pt idx="2953">
                  <c:v>11.091534460508402</c:v>
                </c:pt>
                <c:pt idx="2954">
                  <c:v>10.569044231568403</c:v>
                </c:pt>
                <c:pt idx="2955">
                  <c:v>10.078967480174397</c:v>
                </c:pt>
                <c:pt idx="2956">
                  <c:v>9.7375331819086401</c:v>
                </c:pt>
                <c:pt idx="2957">
                  <c:v>9.3859485780455518</c:v>
                </c:pt>
                <c:pt idx="2958">
                  <c:v>9.05799706639813</c:v>
                </c:pt>
                <c:pt idx="2959">
                  <c:v>8.7283487306349272</c:v>
                </c:pt>
                <c:pt idx="2960">
                  <c:v>8.3956945741218938</c:v>
                </c:pt>
                <c:pt idx="2961">
                  <c:v>8.1354451695330301</c:v>
                </c:pt>
                <c:pt idx="2962">
                  <c:v>7.8939569813516703</c:v>
                </c:pt>
                <c:pt idx="2963">
                  <c:v>7.65870654595407</c:v>
                </c:pt>
                <c:pt idx="2964">
                  <c:v>7.3896314955260811</c:v>
                </c:pt>
                <c:pt idx="2965">
                  <c:v>7.0934390615117602</c:v>
                </c:pt>
                <c:pt idx="2966">
                  <c:v>6.7909725134910897</c:v>
                </c:pt>
                <c:pt idx="2967">
                  <c:v>6.4945177603033795</c:v>
                </c:pt>
                <c:pt idx="2968">
                  <c:v>6.2709323171221598</c:v>
                </c:pt>
                <c:pt idx="2969">
                  <c:v>6.2589189611672191</c:v>
                </c:pt>
                <c:pt idx="2970">
                  <c:v>6.4516594837952814</c:v>
                </c:pt>
                <c:pt idx="2971">
                  <c:v>7.8593222253473405</c:v>
                </c:pt>
                <c:pt idx="2972">
                  <c:v>9.072178012198119</c:v>
                </c:pt>
                <c:pt idx="2973">
                  <c:v>13.296846874043002</c:v>
                </c:pt>
                <c:pt idx="2974">
                  <c:v>17.813706922848603</c:v>
                </c:pt>
                <c:pt idx="2975">
                  <c:v>22.751022224986897</c:v>
                </c:pt>
                <c:pt idx="2976">
                  <c:v>46.749583544323599</c:v>
                </c:pt>
                <c:pt idx="2977">
                  <c:v>110.308810588223</c:v>
                </c:pt>
                <c:pt idx="2978">
                  <c:v>153.49420413871798</c:v>
                </c:pt>
                <c:pt idx="2979">
                  <c:v>219.67660757590301</c:v>
                </c:pt>
                <c:pt idx="2980">
                  <c:v>340.09661551389399</c:v>
                </c:pt>
                <c:pt idx="2981">
                  <c:v>432.04880714484108</c:v>
                </c:pt>
                <c:pt idx="2982">
                  <c:v>466.18045341980701</c:v>
                </c:pt>
                <c:pt idx="2983">
                  <c:v>429.96154121913793</c:v>
                </c:pt>
                <c:pt idx="2984">
                  <c:v>359.24760493815302</c:v>
                </c:pt>
                <c:pt idx="2985">
                  <c:v>282.13204149952998</c:v>
                </c:pt>
                <c:pt idx="2986">
                  <c:v>213.25312095723302</c:v>
                </c:pt>
                <c:pt idx="2987">
                  <c:v>166.54010243511999</c:v>
                </c:pt>
                <c:pt idx="2988">
                  <c:v>128.96086519750096</c:v>
                </c:pt>
                <c:pt idx="2989">
                  <c:v>99.076652945325804</c:v>
                </c:pt>
                <c:pt idx="2990">
                  <c:v>76.21121942550451</c:v>
                </c:pt>
                <c:pt idx="2991">
                  <c:v>59.3964192174343</c:v>
                </c:pt>
                <c:pt idx="2992">
                  <c:v>47.907456952266088</c:v>
                </c:pt>
                <c:pt idx="2993">
                  <c:v>54.578581528732393</c:v>
                </c:pt>
                <c:pt idx="2994">
                  <c:v>76.950619700543697</c:v>
                </c:pt>
                <c:pt idx="2995">
                  <c:v>94.444514509130229</c:v>
                </c:pt>
                <c:pt idx="2996">
                  <c:v>94.98597246150679</c:v>
                </c:pt>
                <c:pt idx="2997">
                  <c:v>91.901122901906717</c:v>
                </c:pt>
                <c:pt idx="2998">
                  <c:v>86.665895476335493</c:v>
                </c:pt>
                <c:pt idx="2999">
                  <c:v>77.494221684951526</c:v>
                </c:pt>
                <c:pt idx="3000">
                  <c:v>97.435685809437103</c:v>
                </c:pt>
                <c:pt idx="3001">
                  <c:v>112.23120033731301</c:v>
                </c:pt>
                <c:pt idx="3002">
                  <c:v>147.80991151712601</c:v>
                </c:pt>
                <c:pt idx="3003">
                  <c:v>162.40737557016797</c:v>
                </c:pt>
                <c:pt idx="3004">
                  <c:v>154.83883152114598</c:v>
                </c:pt>
                <c:pt idx="3005">
                  <c:v>145.07347158767402</c:v>
                </c:pt>
                <c:pt idx="3006">
                  <c:v>136.87220093107501</c:v>
                </c:pt>
                <c:pt idx="3007">
                  <c:v>154.19972424881496</c:v>
                </c:pt>
                <c:pt idx="3008">
                  <c:v>162.49187344590601</c:v>
                </c:pt>
                <c:pt idx="3009">
                  <c:v>158.518930179134</c:v>
                </c:pt>
                <c:pt idx="3010">
                  <c:v>180.25705262988396</c:v>
                </c:pt>
                <c:pt idx="3011">
                  <c:v>227.92177654321404</c:v>
                </c:pt>
                <c:pt idx="3012">
                  <c:v>240.54830403755301</c:v>
                </c:pt>
                <c:pt idx="3013">
                  <c:v>252.19555097833697</c:v>
                </c:pt>
                <c:pt idx="3014">
                  <c:v>241.22651104187597</c:v>
                </c:pt>
                <c:pt idx="3015">
                  <c:v>201.69651380762502</c:v>
                </c:pt>
                <c:pt idx="3016">
                  <c:v>164.74303167295596</c:v>
                </c:pt>
                <c:pt idx="3017">
                  <c:v>125.49821906154901</c:v>
                </c:pt>
                <c:pt idx="3018">
                  <c:v>116.56309526574101</c:v>
                </c:pt>
                <c:pt idx="3019">
                  <c:v>146.15052521407398</c:v>
                </c:pt>
                <c:pt idx="3020">
                  <c:v>134.65970289446796</c:v>
                </c:pt>
                <c:pt idx="3021">
                  <c:v>142.14768115054397</c:v>
                </c:pt>
                <c:pt idx="3022">
                  <c:v>151.42369720043601</c:v>
                </c:pt>
                <c:pt idx="3023">
                  <c:v>181.45002597107401</c:v>
                </c:pt>
                <c:pt idx="3024">
                  <c:v>247.68831748908906</c:v>
                </c:pt>
                <c:pt idx="3025">
                  <c:v>258.31319978552796</c:v>
                </c:pt>
                <c:pt idx="3026">
                  <c:v>256.35470924180601</c:v>
                </c:pt>
                <c:pt idx="3027">
                  <c:v>251.44228662398402</c:v>
                </c:pt>
                <c:pt idx="3028">
                  <c:v>587.40035266790903</c:v>
                </c:pt>
                <c:pt idx="3029">
                  <c:v>638.34322574603391</c:v>
                </c:pt>
                <c:pt idx="3030">
                  <c:v>574.12050620378204</c:v>
                </c:pt>
                <c:pt idx="3031">
                  <c:v>469.30931440624494</c:v>
                </c:pt>
                <c:pt idx="3032">
                  <c:v>383.87907777370901</c:v>
                </c:pt>
                <c:pt idx="3033">
                  <c:v>334.21872061663203</c:v>
                </c:pt>
                <c:pt idx="3034">
                  <c:v>430.49567285186703</c:v>
                </c:pt>
                <c:pt idx="3035">
                  <c:v>516.43101963821994</c:v>
                </c:pt>
                <c:pt idx="3036">
                  <c:v>481.00182838140705</c:v>
                </c:pt>
                <c:pt idx="3037">
                  <c:v>641.05536792087003</c:v>
                </c:pt>
                <c:pt idx="3038">
                  <c:v>801.56283462607803</c:v>
                </c:pt>
                <c:pt idx="3039">
                  <c:v>1084.0026709047302</c:v>
                </c:pt>
                <c:pt idx="3040">
                  <c:v>1050.6082283008898</c:v>
                </c:pt>
                <c:pt idx="3041">
                  <c:v>888.64248687156999</c:v>
                </c:pt>
                <c:pt idx="3042">
                  <c:v>856.46614149694778</c:v>
                </c:pt>
                <c:pt idx="3043">
                  <c:v>1130.0689029090399</c:v>
                </c:pt>
                <c:pt idx="3044">
                  <c:v>1179.2778601413902</c:v>
                </c:pt>
                <c:pt idx="3045">
                  <c:v>1630.76318991572</c:v>
                </c:pt>
                <c:pt idx="3046">
                  <c:v>1586.6533792197297</c:v>
                </c:pt>
                <c:pt idx="3047">
                  <c:v>1301.4471770302703</c:v>
                </c:pt>
                <c:pt idx="3048">
                  <c:v>1548.6749070376698</c:v>
                </c:pt>
                <c:pt idx="3049">
                  <c:v>1406.7967174034402</c:v>
                </c:pt>
                <c:pt idx="3050">
                  <c:v>1447.11767321141</c:v>
                </c:pt>
                <c:pt idx="3051">
                  <c:v>1567.55128104971</c:v>
                </c:pt>
                <c:pt idx="3052">
                  <c:v>1593.8993315905798</c:v>
                </c:pt>
                <c:pt idx="3053">
                  <c:v>2115.0356594427599</c:v>
                </c:pt>
                <c:pt idx="3054">
                  <c:v>1925.0621955929898</c:v>
                </c:pt>
                <c:pt idx="3055">
                  <c:v>1619.5763018083098</c:v>
                </c:pt>
                <c:pt idx="3056">
                  <c:v>1356.6188153937201</c:v>
                </c:pt>
                <c:pt idx="3057">
                  <c:v>1172.0170031312703</c:v>
                </c:pt>
                <c:pt idx="3058">
                  <c:v>1553.1639968065797</c:v>
                </c:pt>
                <c:pt idx="3059">
                  <c:v>1361.7709108782499</c:v>
                </c:pt>
                <c:pt idx="3060">
                  <c:v>1135.0564304589398</c:v>
                </c:pt>
                <c:pt idx="3061">
                  <c:v>941.55643064631715</c:v>
                </c:pt>
                <c:pt idx="3062">
                  <c:v>1060.9700858111</c:v>
                </c:pt>
                <c:pt idx="3063">
                  <c:v>1284.7665032112702</c:v>
                </c:pt>
                <c:pt idx="3064">
                  <c:v>1189.2044609255499</c:v>
                </c:pt>
                <c:pt idx="3065">
                  <c:v>1004.1993912366502</c:v>
                </c:pt>
                <c:pt idx="3066">
                  <c:v>906.40465405935504</c:v>
                </c:pt>
                <c:pt idx="3067">
                  <c:v>1212.6019560174498</c:v>
                </c:pt>
                <c:pt idx="3068">
                  <c:v>1214.8391935516299</c:v>
                </c:pt>
                <c:pt idx="3069">
                  <c:v>1203.1088109798798</c:v>
                </c:pt>
                <c:pt idx="3070">
                  <c:v>1171.0398530362702</c:v>
                </c:pt>
                <c:pt idx="3071">
                  <c:v>1087.18878034464</c:v>
                </c:pt>
                <c:pt idx="3072">
                  <c:v>1005.9713335376202</c:v>
                </c:pt>
                <c:pt idx="3073">
                  <c:v>978.93881856673408</c:v>
                </c:pt>
                <c:pt idx="3074">
                  <c:v>956.430011561284</c:v>
                </c:pt>
                <c:pt idx="3075">
                  <c:v>1032.5437348679297</c:v>
                </c:pt>
                <c:pt idx="3076">
                  <c:v>1259.32859557906</c:v>
                </c:pt>
                <c:pt idx="3077">
                  <c:v>1300.0697985114798</c:v>
                </c:pt>
                <c:pt idx="3078">
                  <c:v>1317.90052655368</c:v>
                </c:pt>
                <c:pt idx="3079">
                  <c:v>1402.5590781743899</c:v>
                </c:pt>
                <c:pt idx="3080">
                  <c:v>1544.3471442324296</c:v>
                </c:pt>
                <c:pt idx="3081">
                  <c:v>1552.6894333675198</c:v>
                </c:pt>
                <c:pt idx="3082">
                  <c:v>1535.93704011108</c:v>
                </c:pt>
                <c:pt idx="3083">
                  <c:v>1543.1594940311797</c:v>
                </c:pt>
                <c:pt idx="3084">
                  <c:v>1510.2577899942403</c:v>
                </c:pt>
                <c:pt idx="3085">
                  <c:v>1454.0438916191599</c:v>
                </c:pt>
                <c:pt idx="3086">
                  <c:v>1447.86065603627</c:v>
                </c:pt>
                <c:pt idx="3087">
                  <c:v>1562.7623019682901</c:v>
                </c:pt>
                <c:pt idx="3088">
                  <c:v>1873.8247327293798</c:v>
                </c:pt>
                <c:pt idx="3089">
                  <c:v>2337.6434729255002</c:v>
                </c:pt>
                <c:pt idx="3090">
                  <c:v>2807.8957718622105</c:v>
                </c:pt>
                <c:pt idx="3091">
                  <c:v>2909.9362573792005</c:v>
                </c:pt>
                <c:pt idx="3092">
                  <c:v>2702.6911198475709</c:v>
                </c:pt>
                <c:pt idx="3093">
                  <c:v>2996.6653281301801</c:v>
                </c:pt>
                <c:pt idx="3094">
                  <c:v>3244.4827844482697</c:v>
                </c:pt>
                <c:pt idx="3095">
                  <c:v>3489.8163161411508</c:v>
                </c:pt>
                <c:pt idx="3096">
                  <c:v>3657.4523535118306</c:v>
                </c:pt>
                <c:pt idx="3097">
                  <c:v>3616.7209612350798</c:v>
                </c:pt>
                <c:pt idx="3098">
                  <c:v>3477.5003113437901</c:v>
                </c:pt>
                <c:pt idx="3099">
                  <c:v>3275.4483580676897</c:v>
                </c:pt>
                <c:pt idx="3100">
                  <c:v>3027.1344033059499</c:v>
                </c:pt>
                <c:pt idx="3101">
                  <c:v>2848.0874131283499</c:v>
                </c:pt>
                <c:pt idx="3102">
                  <c:v>2765.8169718011304</c:v>
                </c:pt>
                <c:pt idx="3103">
                  <c:v>2736.7446519661994</c:v>
                </c:pt>
                <c:pt idx="3104">
                  <c:v>2731.8712618728605</c:v>
                </c:pt>
                <c:pt idx="3105">
                  <c:v>2783.1722340945803</c:v>
                </c:pt>
                <c:pt idx="3106">
                  <c:v>2767.4642857908093</c:v>
                </c:pt>
                <c:pt idx="3107">
                  <c:v>2743.5523003904505</c:v>
                </c:pt>
                <c:pt idx="3108">
                  <c:v>2695.9409399748702</c:v>
                </c:pt>
                <c:pt idx="3109">
                  <c:v>2743.9827445478099</c:v>
                </c:pt>
                <c:pt idx="3110">
                  <c:v>2792.7209961080298</c:v>
                </c:pt>
                <c:pt idx="3111">
                  <c:v>2893.9294647860997</c:v>
                </c:pt>
                <c:pt idx="3112">
                  <c:v>2837.1689551282593</c:v>
                </c:pt>
                <c:pt idx="3113">
                  <c:v>2831.8231354375207</c:v>
                </c:pt>
                <c:pt idx="3114">
                  <c:v>2801.4159278534808</c:v>
                </c:pt>
                <c:pt idx="3115">
                  <c:v>2763.6767443549998</c:v>
                </c:pt>
                <c:pt idx="3116">
                  <c:v>2718.1836120129101</c:v>
                </c:pt>
                <c:pt idx="3117">
                  <c:v>2786.5144622559501</c:v>
                </c:pt>
                <c:pt idx="3118">
                  <c:v>3198.69569400514</c:v>
                </c:pt>
                <c:pt idx="3119">
                  <c:v>3477.30229806344</c:v>
                </c:pt>
                <c:pt idx="3120">
                  <c:v>3949.0605457814199</c:v>
                </c:pt>
                <c:pt idx="3121">
                  <c:v>4384.9457153936992</c:v>
                </c:pt>
                <c:pt idx="3122">
                  <c:v>4766.57762383509</c:v>
                </c:pt>
                <c:pt idx="3123">
                  <c:v>4756.3712431385602</c:v>
                </c:pt>
                <c:pt idx="3124">
                  <c:v>4669.7799338433397</c:v>
                </c:pt>
                <c:pt idx="3125">
                  <c:v>4666.4018970274392</c:v>
                </c:pt>
                <c:pt idx="3126">
                  <c:v>4982.5172755561807</c:v>
                </c:pt>
                <c:pt idx="3127">
                  <c:v>5433.4322824330202</c:v>
                </c:pt>
                <c:pt idx="3128">
                  <c:v>5771.7031539478994</c:v>
                </c:pt>
                <c:pt idx="3129">
                  <c:v>5866.0362764520714</c:v>
                </c:pt>
                <c:pt idx="3130">
                  <c:v>5957.5076661012408</c:v>
                </c:pt>
                <c:pt idx="3131">
                  <c:v>5916.8825793827509</c:v>
                </c:pt>
                <c:pt idx="3132">
                  <c:v>6031.3832466086305</c:v>
                </c:pt>
                <c:pt idx="3133">
                  <c:v>6222.0054970767596</c:v>
                </c:pt>
                <c:pt idx="3134">
                  <c:v>6329.2641081239708</c:v>
                </c:pt>
                <c:pt idx="3135">
                  <c:v>6345.7364285850208</c:v>
                </c:pt>
                <c:pt idx="3136">
                  <c:v>6647.9752806574006</c:v>
                </c:pt>
                <c:pt idx="3137">
                  <c:v>6837.1601024852416</c:v>
                </c:pt>
                <c:pt idx="3138">
                  <c:v>6774.3202958846414</c:v>
                </c:pt>
                <c:pt idx="3139">
                  <c:v>6753.2909749235205</c:v>
                </c:pt>
                <c:pt idx="3140">
                  <c:v>7028.784072944849</c:v>
                </c:pt>
                <c:pt idx="3141">
                  <c:v>7189.6475731650207</c:v>
                </c:pt>
                <c:pt idx="3142">
                  <c:v>7035.0771532465787</c:v>
                </c:pt>
                <c:pt idx="3143">
                  <c:v>6956.616748050591</c:v>
                </c:pt>
                <c:pt idx="3144">
                  <c:v>7162.9059601127901</c:v>
                </c:pt>
                <c:pt idx="3145">
                  <c:v>7337.3745315740607</c:v>
                </c:pt>
                <c:pt idx="3146">
                  <c:v>7382.8258044476715</c:v>
                </c:pt>
                <c:pt idx="3147">
                  <c:v>7706.9742048369098</c:v>
                </c:pt>
                <c:pt idx="3148">
                  <c:v>8085.5517171844094</c:v>
                </c:pt>
                <c:pt idx="3149">
                  <c:v>8060.20105627874</c:v>
                </c:pt>
                <c:pt idx="3150">
                  <c:v>7857.2008608944798</c:v>
                </c:pt>
                <c:pt idx="3151">
                  <c:v>7635.6855267062811</c:v>
                </c:pt>
                <c:pt idx="3152">
                  <c:v>7393.118731005241</c:v>
                </c:pt>
                <c:pt idx="3153">
                  <c:v>7189.4706707959804</c:v>
                </c:pt>
                <c:pt idx="3154">
                  <c:v>6940.0439460274401</c:v>
                </c:pt>
                <c:pt idx="3155">
                  <c:v>6801.0434810065299</c:v>
                </c:pt>
                <c:pt idx="3156">
                  <c:v>6647.1803134352303</c:v>
                </c:pt>
                <c:pt idx="3157">
                  <c:v>6494.0990145179212</c:v>
                </c:pt>
                <c:pt idx="3158">
                  <c:v>6477.3427070348398</c:v>
                </c:pt>
                <c:pt idx="3159">
                  <c:v>6468.4816374068505</c:v>
                </c:pt>
                <c:pt idx="3160">
                  <c:v>6639.6615264205921</c:v>
                </c:pt>
                <c:pt idx="3161">
                  <c:v>7043.6569930870319</c:v>
                </c:pt>
                <c:pt idx="3162">
                  <c:v>7485.6903383867602</c:v>
                </c:pt>
                <c:pt idx="3163">
                  <c:v>7684.4313548893697</c:v>
                </c:pt>
                <c:pt idx="3164">
                  <c:v>7531.4277633413994</c:v>
                </c:pt>
                <c:pt idx="3165">
                  <c:v>7271.138168963621</c:v>
                </c:pt>
                <c:pt idx="3166">
                  <c:v>6944.9193530368693</c:v>
                </c:pt>
                <c:pt idx="3167">
                  <c:v>6752.4684357091201</c:v>
                </c:pt>
                <c:pt idx="3168">
                  <c:v>6709.6249467051512</c:v>
                </c:pt>
                <c:pt idx="3169">
                  <c:v>6397.2185909050704</c:v>
                </c:pt>
                <c:pt idx="3170">
                  <c:v>6478.8995256237613</c:v>
                </c:pt>
                <c:pt idx="3171">
                  <c:v>6317.3704981799801</c:v>
                </c:pt>
                <c:pt idx="3172">
                  <c:v>6320.842534648471</c:v>
                </c:pt>
                <c:pt idx="3173">
                  <c:v>6180.75864044015</c:v>
                </c:pt>
                <c:pt idx="3174">
                  <c:v>6008.5393126135896</c:v>
                </c:pt>
                <c:pt idx="3175">
                  <c:v>5975.2757171726289</c:v>
                </c:pt>
                <c:pt idx="3176">
                  <c:v>5804.1795849788905</c:v>
                </c:pt>
                <c:pt idx="3177">
                  <c:v>5532.4911899930003</c:v>
                </c:pt>
                <c:pt idx="3178">
                  <c:v>5243.2455883862494</c:v>
                </c:pt>
                <c:pt idx="3179">
                  <c:v>4975.0257111330202</c:v>
                </c:pt>
                <c:pt idx="3180">
                  <c:v>4777.5742882562399</c:v>
                </c:pt>
                <c:pt idx="3181">
                  <c:v>4765.4603198023997</c:v>
                </c:pt>
                <c:pt idx="3182">
                  <c:v>4865.7455858059502</c:v>
                </c:pt>
                <c:pt idx="3183">
                  <c:v>5192.8764808319602</c:v>
                </c:pt>
                <c:pt idx="3184">
                  <c:v>6094.2998034534712</c:v>
                </c:pt>
                <c:pt idx="3185">
                  <c:v>6232.3552160376612</c:v>
                </c:pt>
                <c:pt idx="3186">
                  <c:v>6073.1320631259914</c:v>
                </c:pt>
                <c:pt idx="3187">
                  <c:v>6063.7088393178701</c:v>
                </c:pt>
                <c:pt idx="3188">
                  <c:v>6135.0558257838711</c:v>
                </c:pt>
                <c:pt idx="3189">
                  <c:v>6118.1387970725191</c:v>
                </c:pt>
                <c:pt idx="3190">
                  <c:v>5982.9758039481485</c:v>
                </c:pt>
                <c:pt idx="3191">
                  <c:v>5700.2003282205596</c:v>
                </c:pt>
                <c:pt idx="3192">
                  <c:v>5356.5763324458703</c:v>
                </c:pt>
                <c:pt idx="3193">
                  <c:v>5035.2279490743103</c:v>
                </c:pt>
                <c:pt idx="3194">
                  <c:v>4836.6737157155294</c:v>
                </c:pt>
                <c:pt idx="3195">
                  <c:v>4652.7791187533903</c:v>
                </c:pt>
                <c:pt idx="3196">
                  <c:v>4383.7790644846409</c:v>
                </c:pt>
                <c:pt idx="3197">
                  <c:v>4105.0561148877714</c:v>
                </c:pt>
                <c:pt idx="3198">
                  <c:v>3847.6191172416306</c:v>
                </c:pt>
                <c:pt idx="3199">
                  <c:v>3631.5188135013204</c:v>
                </c:pt>
                <c:pt idx="3200">
                  <c:v>3450.9342409292599</c:v>
                </c:pt>
                <c:pt idx="3201">
                  <c:v>3281.3647695835002</c:v>
                </c:pt>
                <c:pt idx="3202">
                  <c:v>3106.2736939519</c:v>
                </c:pt>
                <c:pt idx="3203">
                  <c:v>2943.1403798775905</c:v>
                </c:pt>
                <c:pt idx="3204">
                  <c:v>2792.0404158104502</c:v>
                </c:pt>
                <c:pt idx="3205">
                  <c:v>2651.842384562</c:v>
                </c:pt>
                <c:pt idx="3206">
                  <c:v>2521.13272134727</c:v>
                </c:pt>
                <c:pt idx="3207">
                  <c:v>2398.6390010414602</c:v>
                </c:pt>
                <c:pt idx="3208">
                  <c:v>2283.31676186502</c:v>
                </c:pt>
                <c:pt idx="3209">
                  <c:v>2174.5143950524002</c:v>
                </c:pt>
                <c:pt idx="3210">
                  <c:v>2071.7125575558202</c:v>
                </c:pt>
                <c:pt idx="3211">
                  <c:v>1973.8945458505698</c:v>
                </c:pt>
                <c:pt idx="3212">
                  <c:v>1880.79191511214</c:v>
                </c:pt>
                <c:pt idx="3213">
                  <c:v>1792.14646515031</c:v>
                </c:pt>
                <c:pt idx="3214">
                  <c:v>1707.7224710963399</c:v>
                </c:pt>
                <c:pt idx="3215">
                  <c:v>1627.3063884502001</c:v>
                </c:pt>
                <c:pt idx="3216">
                  <c:v>1550.6978763970799</c:v>
                </c:pt>
                <c:pt idx="3217">
                  <c:v>1480.3818493243398</c:v>
                </c:pt>
                <c:pt idx="3218">
                  <c:v>1411.1367346189597</c:v>
                </c:pt>
                <c:pt idx="3219">
                  <c:v>1344.2905371455802</c:v>
                </c:pt>
                <c:pt idx="3220">
                  <c:v>1280.45836515935</c:v>
                </c:pt>
                <c:pt idx="3221">
                  <c:v>1219.7334153792799</c:v>
                </c:pt>
                <c:pt idx="3222">
                  <c:v>1162.0048818453899</c:v>
                </c:pt>
                <c:pt idx="3223">
                  <c:v>1107.11026934551</c:v>
                </c:pt>
                <c:pt idx="3224">
                  <c:v>1054.89002762575</c:v>
                </c:pt>
                <c:pt idx="3225">
                  <c:v>1005.2886638590801</c:v>
                </c:pt>
                <c:pt idx="3226">
                  <c:v>958.210267745122</c:v>
                </c:pt>
                <c:pt idx="3227">
                  <c:v>913.70539083604115</c:v>
                </c:pt>
                <c:pt idx="3228">
                  <c:v>871.78531706161311</c:v>
                </c:pt>
                <c:pt idx="3229">
                  <c:v>832.82854085189103</c:v>
                </c:pt>
                <c:pt idx="3230">
                  <c:v>797.4107393837229</c:v>
                </c:pt>
                <c:pt idx="3231">
                  <c:v>764.59243496769625</c:v>
                </c:pt>
                <c:pt idx="3232">
                  <c:v>735.23842741417502</c:v>
                </c:pt>
                <c:pt idx="3233">
                  <c:v>703.66592505211884</c:v>
                </c:pt>
                <c:pt idx="3234">
                  <c:v>673.1606683421129</c:v>
                </c:pt>
                <c:pt idx="3235">
                  <c:v>641.7948825285373</c:v>
                </c:pt>
                <c:pt idx="3236">
                  <c:v>611.13460391444596</c:v>
                </c:pt>
                <c:pt idx="3237">
                  <c:v>583.70793048861708</c:v>
                </c:pt>
                <c:pt idx="3238">
                  <c:v>562.01913627086822</c:v>
                </c:pt>
                <c:pt idx="3239">
                  <c:v>538.58335144415321</c:v>
                </c:pt>
                <c:pt idx="3240">
                  <c:v>513.41142663590779</c:v>
                </c:pt>
                <c:pt idx="3241">
                  <c:v>487.90208477509896</c:v>
                </c:pt>
                <c:pt idx="3242">
                  <c:v>463.20735410096398</c:v>
                </c:pt>
                <c:pt idx="3243">
                  <c:v>439.97872093059192</c:v>
                </c:pt>
                <c:pt idx="3244">
                  <c:v>418.54829154136701</c:v>
                </c:pt>
                <c:pt idx="3245">
                  <c:v>399.15812327484605</c:v>
                </c:pt>
                <c:pt idx="3246">
                  <c:v>381.08089907295101</c:v>
                </c:pt>
                <c:pt idx="3247">
                  <c:v>363.82193108031493</c:v>
                </c:pt>
                <c:pt idx="3248">
                  <c:v>347.17955930094308</c:v>
                </c:pt>
                <c:pt idx="3249">
                  <c:v>331.12010644652094</c:v>
                </c:pt>
                <c:pt idx="3250">
                  <c:v>315.67443847852292</c:v>
                </c:pt>
                <c:pt idx="3251">
                  <c:v>300.86156443032002</c:v>
                </c:pt>
                <c:pt idx="3252">
                  <c:v>286.77234767316298</c:v>
                </c:pt>
                <c:pt idx="3253">
                  <c:v>273.41727784234592</c:v>
                </c:pt>
                <c:pt idx="3254">
                  <c:v>260.85778641921502</c:v>
                </c:pt>
                <c:pt idx="3255">
                  <c:v>248.91529781082102</c:v>
                </c:pt>
                <c:pt idx="3256">
                  <c:v>237.46892507743306</c:v>
                </c:pt>
                <c:pt idx="3257">
                  <c:v>226.47231862030301</c:v>
                </c:pt>
                <c:pt idx="3258">
                  <c:v>215.91898860906301</c:v>
                </c:pt>
                <c:pt idx="3259">
                  <c:v>205.88979653308502</c:v>
                </c:pt>
                <c:pt idx="3260">
                  <c:v>196.55172051126303</c:v>
                </c:pt>
                <c:pt idx="3261">
                  <c:v>187.73666735537901</c:v>
                </c:pt>
                <c:pt idx="3262">
                  <c:v>179.28245143483099</c:v>
                </c:pt>
                <c:pt idx="3263">
                  <c:v>171.11919246758697</c:v>
                </c:pt>
                <c:pt idx="3264">
                  <c:v>163.23697251975997</c:v>
                </c:pt>
                <c:pt idx="3265">
                  <c:v>155.64808606383698</c:v>
                </c:pt>
                <c:pt idx="3266">
                  <c:v>148.36612237935199</c:v>
                </c:pt>
                <c:pt idx="3267">
                  <c:v>141.39942437606402</c:v>
                </c:pt>
                <c:pt idx="3268">
                  <c:v>134.86256304334196</c:v>
                </c:pt>
                <c:pt idx="3269">
                  <c:v>128.70108665393502</c:v>
                </c:pt>
                <c:pt idx="3270">
                  <c:v>122.82642833726099</c:v>
                </c:pt>
                <c:pt idx="3271">
                  <c:v>117.18666786200599</c:v>
                </c:pt>
                <c:pt idx="3272">
                  <c:v>111.76327815237599</c:v>
                </c:pt>
                <c:pt idx="3273">
                  <c:v>106.55552001614798</c:v>
                </c:pt>
                <c:pt idx="3274">
                  <c:v>101.56606728957101</c:v>
                </c:pt>
                <c:pt idx="3275">
                  <c:v>96.795665733885002</c:v>
                </c:pt>
                <c:pt idx="3276">
                  <c:v>92.2416815311569</c:v>
                </c:pt>
                <c:pt idx="3277">
                  <c:v>87.898602139510686</c:v>
                </c:pt>
                <c:pt idx="3278">
                  <c:v>83.759026745577913</c:v>
                </c:pt>
                <c:pt idx="3279">
                  <c:v>79.814558954386399</c:v>
                </c:pt>
                <c:pt idx="3280">
                  <c:v>76.056442984661288</c:v>
                </c:pt>
                <c:pt idx="3281">
                  <c:v>72.477339942619082</c:v>
                </c:pt>
                <c:pt idx="3282">
                  <c:v>69.068180749397513</c:v>
                </c:pt>
                <c:pt idx="3283">
                  <c:v>65.819532175296587</c:v>
                </c:pt>
                <c:pt idx="3284">
                  <c:v>62.723222383690398</c:v>
                </c:pt>
                <c:pt idx="3285">
                  <c:v>59.771929987597701</c:v>
                </c:pt>
                <c:pt idx="3286">
                  <c:v>56.959264349225997</c:v>
                </c:pt>
                <c:pt idx="3287">
                  <c:v>54.279202765501104</c:v>
                </c:pt>
                <c:pt idx="3288">
                  <c:v>51.725417431243692</c:v>
                </c:pt>
                <c:pt idx="3289">
                  <c:v>49.291885368751601</c:v>
                </c:pt>
                <c:pt idx="3290">
                  <c:v>46.972900121139809</c:v>
                </c:pt>
                <c:pt idx="3291">
                  <c:v>47.132970265783499</c:v>
                </c:pt>
                <c:pt idx="3292">
                  <c:v>46.388845103825098</c:v>
                </c:pt>
                <c:pt idx="3293">
                  <c:v>44.584368141403097</c:v>
                </c:pt>
                <c:pt idx="3294">
                  <c:v>42.265286410194101</c:v>
                </c:pt>
                <c:pt idx="3295">
                  <c:v>39.794857823375906</c:v>
                </c:pt>
                <c:pt idx="3296">
                  <c:v>37.388645679187391</c:v>
                </c:pt>
                <c:pt idx="3297">
                  <c:v>35.147451071181898</c:v>
                </c:pt>
                <c:pt idx="3298">
                  <c:v>33.102647870801299</c:v>
                </c:pt>
                <c:pt idx="3299">
                  <c:v>31.248659891094391</c:v>
                </c:pt>
                <c:pt idx="3300">
                  <c:v>29.564106069183097</c:v>
                </c:pt>
                <c:pt idx="3301">
                  <c:v>28.023679750938097</c:v>
                </c:pt>
                <c:pt idx="3302">
                  <c:v>26.603858693887709</c:v>
                </c:pt>
                <c:pt idx="3303">
                  <c:v>25.285023535497793</c:v>
                </c:pt>
                <c:pt idx="3304">
                  <c:v>24.051733545823293</c:v>
                </c:pt>
                <c:pt idx="3305">
                  <c:v>22.892204932794499</c:v>
                </c:pt>
                <c:pt idx="3306">
                  <c:v>21.797551593217605</c:v>
                </c:pt>
                <c:pt idx="3307">
                  <c:v>20.761051961680703</c:v>
                </c:pt>
                <c:pt idx="3308">
                  <c:v>19.777541903345895</c:v>
                </c:pt>
                <c:pt idx="3309">
                  <c:v>18.842952208699501</c:v>
                </c:pt>
                <c:pt idx="3310">
                  <c:v>17.953974458069101</c:v>
                </c:pt>
                <c:pt idx="3311">
                  <c:v>17.107828303875003</c:v>
                </c:pt>
                <c:pt idx="3312">
                  <c:v>16.302103566824897</c:v>
                </c:pt>
                <c:pt idx="3313">
                  <c:v>15.535571407855798</c:v>
                </c:pt>
                <c:pt idx="3314">
                  <c:v>14.828892567691099</c:v>
                </c:pt>
                <c:pt idx="3315">
                  <c:v>14.139964089595701</c:v>
                </c:pt>
                <c:pt idx="3316">
                  <c:v>13.476506674842504</c:v>
                </c:pt>
                <c:pt idx="3317">
                  <c:v>12.841789709497602</c:v>
                </c:pt>
                <c:pt idx="3318">
                  <c:v>12.239576838992301</c:v>
                </c:pt>
                <c:pt idx="3319">
                  <c:v>11.7395634399592</c:v>
                </c:pt>
                <c:pt idx="3320">
                  <c:v>11.311418612740901</c:v>
                </c:pt>
                <c:pt idx="3321">
                  <c:v>13.485139981782503</c:v>
                </c:pt>
                <c:pt idx="3322">
                  <c:v>14.507690148516801</c:v>
                </c:pt>
                <c:pt idx="3323">
                  <c:v>14.220044937165802</c:v>
                </c:pt>
                <c:pt idx="3324">
                  <c:v>13.196822027507199</c:v>
                </c:pt>
                <c:pt idx="3325">
                  <c:v>11.9325537041495</c:v>
                </c:pt>
                <c:pt idx="3326">
                  <c:v>10.7086969724634</c:v>
                </c:pt>
                <c:pt idx="3327">
                  <c:v>9.6456816064928379</c:v>
                </c:pt>
                <c:pt idx="3328">
                  <c:v>8.7620318180270136</c:v>
                </c:pt>
                <c:pt idx="3329">
                  <c:v>8.0522285761361605</c:v>
                </c:pt>
                <c:pt idx="3330">
                  <c:v>7.4679880733260688</c:v>
                </c:pt>
                <c:pt idx="3331">
                  <c:v>6.9790458420279098</c:v>
                </c:pt>
                <c:pt idx="3332">
                  <c:v>6.5607011207651995</c:v>
                </c:pt>
                <c:pt idx="3333">
                  <c:v>6.1943909511551389</c:v>
                </c:pt>
                <c:pt idx="3334">
                  <c:v>5.8670579091977286</c:v>
                </c:pt>
                <c:pt idx="3335">
                  <c:v>5.6727278701223494</c:v>
                </c:pt>
                <c:pt idx="3336">
                  <c:v>5.4434615388863499</c:v>
                </c:pt>
                <c:pt idx="3337">
                  <c:v>5.1760912143940212</c:v>
                </c:pt>
                <c:pt idx="3338">
                  <c:v>4.9070596782697491</c:v>
                </c:pt>
                <c:pt idx="3339">
                  <c:v>4.7965865703279285</c:v>
                </c:pt>
                <c:pt idx="3340">
                  <c:v>4.7168465036463996</c:v>
                </c:pt>
                <c:pt idx="3341">
                  <c:v>4.5891517978952301</c:v>
                </c:pt>
                <c:pt idx="3342">
                  <c:v>4.4006638031387313</c:v>
                </c:pt>
                <c:pt idx="3343">
                  <c:v>4.1712793831777111</c:v>
                </c:pt>
                <c:pt idx="3344">
                  <c:v>3.9266851744976794</c:v>
                </c:pt>
                <c:pt idx="3345">
                  <c:v>3.6860623103756094</c:v>
                </c:pt>
                <c:pt idx="3346">
                  <c:v>3.4596845145610997</c:v>
                </c:pt>
                <c:pt idx="3347">
                  <c:v>3.2560202750278</c:v>
                </c:pt>
                <c:pt idx="3348">
                  <c:v>3.5218291546626599</c:v>
                </c:pt>
                <c:pt idx="3349">
                  <c:v>8.8457353902943598</c:v>
                </c:pt>
                <c:pt idx="3350">
                  <c:v>26.287281607250502</c:v>
                </c:pt>
                <c:pt idx="3351">
                  <c:v>97.085696808741687</c:v>
                </c:pt>
                <c:pt idx="3352">
                  <c:v>164.487090894217</c:v>
                </c:pt>
                <c:pt idx="3353">
                  <c:v>247.875347929188</c:v>
                </c:pt>
                <c:pt idx="3354">
                  <c:v>325.35029767946111</c:v>
                </c:pt>
                <c:pt idx="3355">
                  <c:v>361.81666806419003</c:v>
                </c:pt>
                <c:pt idx="3356">
                  <c:v>342.08823911786197</c:v>
                </c:pt>
                <c:pt idx="3357">
                  <c:v>297.53183772121787</c:v>
                </c:pt>
                <c:pt idx="3358">
                  <c:v>264.58011844135393</c:v>
                </c:pt>
                <c:pt idx="3359">
                  <c:v>237.37218179488096</c:v>
                </c:pt>
                <c:pt idx="3360">
                  <c:v>215.47421946071799</c:v>
                </c:pt>
                <c:pt idx="3361">
                  <c:v>214.222773300532</c:v>
                </c:pt>
                <c:pt idx="3362">
                  <c:v>204.31951083175096</c:v>
                </c:pt>
                <c:pt idx="3363">
                  <c:v>184.364009358342</c:v>
                </c:pt>
                <c:pt idx="3364">
                  <c:v>535.63070484019715</c:v>
                </c:pt>
                <c:pt idx="3365">
                  <c:v>607.31120278689889</c:v>
                </c:pt>
                <c:pt idx="3366">
                  <c:v>490.94784087050607</c:v>
                </c:pt>
                <c:pt idx="3367">
                  <c:v>378.22069445307199</c:v>
                </c:pt>
                <c:pt idx="3368">
                  <c:v>350.54020786586403</c:v>
                </c:pt>
                <c:pt idx="3369">
                  <c:v>296.29532131143492</c:v>
                </c:pt>
                <c:pt idx="3370">
                  <c:v>225.67721350771501</c:v>
                </c:pt>
                <c:pt idx="3371">
                  <c:v>171.30781984842105</c:v>
                </c:pt>
                <c:pt idx="3372">
                  <c:v>128.25766082195796</c:v>
                </c:pt>
                <c:pt idx="3373">
                  <c:v>94.273196595593788</c:v>
                </c:pt>
                <c:pt idx="3374">
                  <c:v>68.488750801656877</c:v>
                </c:pt>
                <c:pt idx="3375">
                  <c:v>49.386695220073804</c:v>
                </c:pt>
                <c:pt idx="3376">
                  <c:v>50.702120845806107</c:v>
                </c:pt>
                <c:pt idx="3377">
                  <c:v>166.71371355150293</c:v>
                </c:pt>
                <c:pt idx="3378">
                  <c:v>198.46007991223203</c:v>
                </c:pt>
                <c:pt idx="3379">
                  <c:v>183.39895909576899</c:v>
                </c:pt>
                <c:pt idx="3380">
                  <c:v>150.02990236602901</c:v>
                </c:pt>
                <c:pt idx="3381">
                  <c:v>114.06449297160998</c:v>
                </c:pt>
                <c:pt idx="3382">
                  <c:v>88.64404483234398</c:v>
                </c:pt>
                <c:pt idx="3383">
                  <c:v>64.52604292998619</c:v>
                </c:pt>
                <c:pt idx="3384">
                  <c:v>45.309374791037094</c:v>
                </c:pt>
                <c:pt idx="3385">
                  <c:v>31.244144662532197</c:v>
                </c:pt>
                <c:pt idx="3386">
                  <c:v>21.452882502442897</c:v>
                </c:pt>
                <c:pt idx="3387">
                  <c:v>14.856871979484001</c:v>
                </c:pt>
                <c:pt idx="3388">
                  <c:v>14.646572631408199</c:v>
                </c:pt>
                <c:pt idx="3389">
                  <c:v>14.236440322106002</c:v>
                </c:pt>
                <c:pt idx="3390">
                  <c:v>12.906078728572698</c:v>
                </c:pt>
                <c:pt idx="3391">
                  <c:v>11.0284559150926</c:v>
                </c:pt>
                <c:pt idx="3392">
                  <c:v>15.1404173302546</c:v>
                </c:pt>
                <c:pt idx="3393">
                  <c:v>11.2646169782554</c:v>
                </c:pt>
                <c:pt idx="3394">
                  <c:v>186.405857022454</c:v>
                </c:pt>
                <c:pt idx="3395">
                  <c:v>837.85392144413083</c:v>
                </c:pt>
                <c:pt idx="3396">
                  <c:v>1398.58877295298</c:v>
                </c:pt>
                <c:pt idx="3397">
                  <c:v>1652.6222837891</c:v>
                </c:pt>
                <c:pt idx="3398">
                  <c:v>2592.5260612572797</c:v>
                </c:pt>
                <c:pt idx="3399">
                  <c:v>3227.6491828343705</c:v>
                </c:pt>
                <c:pt idx="3400">
                  <c:v>4091.2413767485505</c:v>
                </c:pt>
                <c:pt idx="3401">
                  <c:v>4122.3044995384307</c:v>
                </c:pt>
                <c:pt idx="3402">
                  <c:v>4404.6186935839823</c:v>
                </c:pt>
                <c:pt idx="3403">
                  <c:v>4242.8269150895812</c:v>
                </c:pt>
                <c:pt idx="3404">
                  <c:v>3886.9470350820502</c:v>
                </c:pt>
                <c:pt idx="3405">
                  <c:v>3213.2422757145991</c:v>
                </c:pt>
                <c:pt idx="3406">
                  <c:v>2613.8741108026406</c:v>
                </c:pt>
                <c:pt idx="3407">
                  <c:v>2179.1280687199592</c:v>
                </c:pt>
                <c:pt idx="3408">
                  <c:v>1644.2295092667503</c:v>
                </c:pt>
                <c:pt idx="3409">
                  <c:v>1454.6801443030797</c:v>
                </c:pt>
                <c:pt idx="3410">
                  <c:v>1299.5235131162801</c:v>
                </c:pt>
                <c:pt idx="3411">
                  <c:v>1107.4963813377001</c:v>
                </c:pt>
                <c:pt idx="3412">
                  <c:v>1056.9466410299301</c:v>
                </c:pt>
                <c:pt idx="3413">
                  <c:v>1021.6606617955998</c:v>
                </c:pt>
                <c:pt idx="3414">
                  <c:v>1038.7265616780303</c:v>
                </c:pt>
                <c:pt idx="3415">
                  <c:v>1033.0449463355997</c:v>
                </c:pt>
                <c:pt idx="3416">
                  <c:v>1168.6671023789297</c:v>
                </c:pt>
                <c:pt idx="3417">
                  <c:v>2012.4944499340697</c:v>
                </c:pt>
                <c:pt idx="3418">
                  <c:v>2140.9454191387399</c:v>
                </c:pt>
                <c:pt idx="3419">
                  <c:v>2129.23262929359</c:v>
                </c:pt>
                <c:pt idx="3420">
                  <c:v>2425.0378362067404</c:v>
                </c:pt>
                <c:pt idx="3421">
                  <c:v>2726.0028870688793</c:v>
                </c:pt>
                <c:pt idx="3422">
                  <c:v>3096.8261449215602</c:v>
                </c:pt>
                <c:pt idx="3423">
                  <c:v>5199.4001284433807</c:v>
                </c:pt>
                <c:pt idx="3424">
                  <c:v>4981.2419343193405</c:v>
                </c:pt>
                <c:pt idx="3425">
                  <c:v>4857.7909266619017</c:v>
                </c:pt>
                <c:pt idx="3426">
                  <c:v>4060.9641273649199</c:v>
                </c:pt>
                <c:pt idx="3427">
                  <c:v>3452.8655992419503</c:v>
                </c:pt>
                <c:pt idx="3428">
                  <c:v>3166.5911302166805</c:v>
                </c:pt>
                <c:pt idx="3429">
                  <c:v>2504.8831018517003</c:v>
                </c:pt>
                <c:pt idx="3430">
                  <c:v>2661.5979182694405</c:v>
                </c:pt>
                <c:pt idx="3431">
                  <c:v>2842.6833707791202</c:v>
                </c:pt>
                <c:pt idx="3432">
                  <c:v>2509.7507565855708</c:v>
                </c:pt>
                <c:pt idx="3433">
                  <c:v>2068.8516787569902</c:v>
                </c:pt>
                <c:pt idx="3434">
                  <c:v>1739.7902208936598</c:v>
                </c:pt>
                <c:pt idx="3435">
                  <c:v>1602.8031388767397</c:v>
                </c:pt>
                <c:pt idx="3436">
                  <c:v>1812.3723384124096</c:v>
                </c:pt>
                <c:pt idx="3437">
                  <c:v>1770.5608848372299</c:v>
                </c:pt>
                <c:pt idx="3438">
                  <c:v>1514.0694305313195</c:v>
                </c:pt>
                <c:pt idx="3439">
                  <c:v>1176.3427762143597</c:v>
                </c:pt>
                <c:pt idx="3440">
                  <c:v>1164.7351788706001</c:v>
                </c:pt>
                <c:pt idx="3441">
                  <c:v>1246.89271770038</c:v>
                </c:pt>
                <c:pt idx="3442">
                  <c:v>1235.6082082179996</c:v>
                </c:pt>
                <c:pt idx="3443">
                  <c:v>1699.7634909367598</c:v>
                </c:pt>
                <c:pt idx="3444">
                  <c:v>1640.1386876459701</c:v>
                </c:pt>
                <c:pt idx="3445">
                  <c:v>1475.4363065672001</c:v>
                </c:pt>
                <c:pt idx="3446">
                  <c:v>1439.3294364757198</c:v>
                </c:pt>
                <c:pt idx="3447">
                  <c:v>1250.02507827047</c:v>
                </c:pt>
                <c:pt idx="3448">
                  <c:v>1056.2115022188698</c:v>
                </c:pt>
                <c:pt idx="3449">
                  <c:v>880.28836374900607</c:v>
                </c:pt>
                <c:pt idx="3450">
                  <c:v>797.99234283367809</c:v>
                </c:pt>
                <c:pt idx="3451">
                  <c:v>743.83103345869608</c:v>
                </c:pt>
                <c:pt idx="3452">
                  <c:v>1047.4561997173801</c:v>
                </c:pt>
                <c:pt idx="3453">
                  <c:v>1539.3089141645601</c:v>
                </c:pt>
                <c:pt idx="3454">
                  <c:v>2198.5760114249197</c:v>
                </c:pt>
                <c:pt idx="3455">
                  <c:v>2142.64633649298</c:v>
                </c:pt>
                <c:pt idx="3456">
                  <c:v>2522.7303321465006</c:v>
                </c:pt>
                <c:pt idx="3457">
                  <c:v>3688.0266094130893</c:v>
                </c:pt>
                <c:pt idx="3458">
                  <c:v>2985.2684711785496</c:v>
                </c:pt>
                <c:pt idx="3459">
                  <c:v>2526.3420681259595</c:v>
                </c:pt>
                <c:pt idx="3460">
                  <c:v>2295.1218703210097</c:v>
                </c:pt>
                <c:pt idx="3461">
                  <c:v>2822.1528929168999</c:v>
                </c:pt>
                <c:pt idx="3462">
                  <c:v>3095.0611671674401</c:v>
                </c:pt>
                <c:pt idx="3463">
                  <c:v>3026.0375579042907</c:v>
                </c:pt>
                <c:pt idx="3464">
                  <c:v>2770.8145592639003</c:v>
                </c:pt>
                <c:pt idx="3465">
                  <c:v>3128.0039929938503</c:v>
                </c:pt>
                <c:pt idx="3466">
                  <c:v>2729.1197269622003</c:v>
                </c:pt>
                <c:pt idx="3467">
                  <c:v>2745.3248053400998</c:v>
                </c:pt>
                <c:pt idx="3468">
                  <c:v>2702.2923968004907</c:v>
                </c:pt>
                <c:pt idx="3469">
                  <c:v>2606.60573564177</c:v>
                </c:pt>
                <c:pt idx="3470">
                  <c:v>3122.8171670871207</c:v>
                </c:pt>
                <c:pt idx="3471">
                  <c:v>3979.1473514333902</c:v>
                </c:pt>
                <c:pt idx="3472">
                  <c:v>3966.4411910992803</c:v>
                </c:pt>
                <c:pt idx="3473">
                  <c:v>3780.2004116206695</c:v>
                </c:pt>
                <c:pt idx="3474">
                  <c:v>3631.5531387844808</c:v>
                </c:pt>
                <c:pt idx="3475">
                  <c:v>3419.9773056920203</c:v>
                </c:pt>
                <c:pt idx="3476">
                  <c:v>3126.6710902369805</c:v>
                </c:pt>
                <c:pt idx="3477">
                  <c:v>3073.1688142766898</c:v>
                </c:pt>
                <c:pt idx="3478">
                  <c:v>2898.7548896668291</c:v>
                </c:pt>
                <c:pt idx="3479">
                  <c:v>2686.1177799315305</c:v>
                </c:pt>
                <c:pt idx="3480">
                  <c:v>2737.6538376503104</c:v>
                </c:pt>
                <c:pt idx="3481">
                  <c:v>3051.4027640796899</c:v>
                </c:pt>
                <c:pt idx="3482">
                  <c:v>4182.1927848593223</c:v>
                </c:pt>
                <c:pt idx="3483">
                  <c:v>4001.2812725263802</c:v>
                </c:pt>
                <c:pt idx="3484">
                  <c:v>3578.390152562431</c:v>
                </c:pt>
                <c:pt idx="3485">
                  <c:v>3473.3799781688499</c:v>
                </c:pt>
                <c:pt idx="3486">
                  <c:v>3255.01816018508</c:v>
                </c:pt>
                <c:pt idx="3487">
                  <c:v>3590.6383299692998</c:v>
                </c:pt>
                <c:pt idx="3488">
                  <c:v>4398.5123458279204</c:v>
                </c:pt>
                <c:pt idx="3489">
                  <c:v>4789.1481082924001</c:v>
                </c:pt>
                <c:pt idx="3490">
                  <c:v>4440.3910320870209</c:v>
                </c:pt>
                <c:pt idx="3491">
                  <c:v>4432.8448416906303</c:v>
                </c:pt>
                <c:pt idx="3492">
                  <c:v>4191.8388074318</c:v>
                </c:pt>
                <c:pt idx="3493">
                  <c:v>4232.6349138162495</c:v>
                </c:pt>
                <c:pt idx="3494">
                  <c:v>4077.6397201487498</c:v>
                </c:pt>
                <c:pt idx="3495">
                  <c:v>5398.8098120460991</c:v>
                </c:pt>
                <c:pt idx="3496">
                  <c:v>5110.5767553349788</c:v>
                </c:pt>
                <c:pt idx="3497">
                  <c:v>4781.3069186450502</c:v>
                </c:pt>
                <c:pt idx="3498">
                  <c:v>4499.7934388884696</c:v>
                </c:pt>
                <c:pt idx="3499">
                  <c:v>4232.7614413000001</c:v>
                </c:pt>
                <c:pt idx="3500">
                  <c:v>4644.5050576272097</c:v>
                </c:pt>
                <c:pt idx="3501">
                  <c:v>4836.6693364101411</c:v>
                </c:pt>
                <c:pt idx="3502">
                  <c:v>4882.8414828033501</c:v>
                </c:pt>
                <c:pt idx="3503">
                  <c:v>5060.0868993187305</c:v>
                </c:pt>
                <c:pt idx="3504">
                  <c:v>5073.17904931264</c:v>
                </c:pt>
                <c:pt idx="3505">
                  <c:v>5524.5493952516608</c:v>
                </c:pt>
                <c:pt idx="3506">
                  <c:v>5636.0325469074605</c:v>
                </c:pt>
                <c:pt idx="3507">
                  <c:v>5502.3338463815498</c:v>
                </c:pt>
                <c:pt idx="3508">
                  <c:v>5191.0659437030408</c:v>
                </c:pt>
                <c:pt idx="3509">
                  <c:v>4793.4851874677306</c:v>
                </c:pt>
                <c:pt idx="3510">
                  <c:v>4571.5995298775215</c:v>
                </c:pt>
                <c:pt idx="3511">
                  <c:v>4215.6745034929909</c:v>
                </c:pt>
                <c:pt idx="3512">
                  <c:v>3937.8261521285103</c:v>
                </c:pt>
                <c:pt idx="3513">
                  <c:v>3991.8902799424404</c:v>
                </c:pt>
                <c:pt idx="3514">
                  <c:v>3979.2315563210304</c:v>
                </c:pt>
                <c:pt idx="3515">
                  <c:v>3885.1095190155802</c:v>
                </c:pt>
                <c:pt idx="3516">
                  <c:v>4353.8183426635005</c:v>
                </c:pt>
                <c:pt idx="3517">
                  <c:v>4379.4295435252106</c:v>
                </c:pt>
                <c:pt idx="3518">
                  <c:v>4558.4539955019409</c:v>
                </c:pt>
                <c:pt idx="3519">
                  <c:v>4749.1580441259412</c:v>
                </c:pt>
                <c:pt idx="3520">
                  <c:v>5060.6317020115303</c:v>
                </c:pt>
                <c:pt idx="3521">
                  <c:v>4945.2172347714713</c:v>
                </c:pt>
                <c:pt idx="3522">
                  <c:v>5207.2625401356108</c:v>
                </c:pt>
                <c:pt idx="3523">
                  <c:v>5382.12851590839</c:v>
                </c:pt>
                <c:pt idx="3524">
                  <c:v>5038.5155268123008</c:v>
                </c:pt>
                <c:pt idx="3525">
                  <c:v>5098.2443211301297</c:v>
                </c:pt>
                <c:pt idx="3526">
                  <c:v>5291.3496525751207</c:v>
                </c:pt>
                <c:pt idx="3527">
                  <c:v>5442.267755190669</c:v>
                </c:pt>
                <c:pt idx="3528">
                  <c:v>5788.3810990584916</c:v>
                </c:pt>
                <c:pt idx="3529">
                  <c:v>5645.5043781968998</c:v>
                </c:pt>
                <c:pt idx="3530">
                  <c:v>5336.4303065563699</c:v>
                </c:pt>
                <c:pt idx="3531">
                  <c:v>5844.2314981211302</c:v>
                </c:pt>
                <c:pt idx="3532">
                  <c:v>6029.8812792156414</c:v>
                </c:pt>
                <c:pt idx="3533">
                  <c:v>5396.7246954194216</c:v>
                </c:pt>
                <c:pt idx="3534">
                  <c:v>5054.8191326846509</c:v>
                </c:pt>
                <c:pt idx="3535">
                  <c:v>4910.2380758027994</c:v>
                </c:pt>
                <c:pt idx="3536">
                  <c:v>5815.3890119866701</c:v>
                </c:pt>
                <c:pt idx="3537">
                  <c:v>5575.7987518456193</c:v>
                </c:pt>
                <c:pt idx="3538">
                  <c:v>5082.9265011128509</c:v>
                </c:pt>
                <c:pt idx="3539">
                  <c:v>4497.4239284353307</c:v>
                </c:pt>
                <c:pt idx="3540">
                  <c:v>3977.4872860959599</c:v>
                </c:pt>
                <c:pt idx="3541">
                  <c:v>3625.6226941082996</c:v>
                </c:pt>
                <c:pt idx="3542">
                  <c:v>3215.4183757631199</c:v>
                </c:pt>
                <c:pt idx="3543">
                  <c:v>3074.1347172787805</c:v>
                </c:pt>
                <c:pt idx="3544">
                  <c:v>3135.7584680206792</c:v>
                </c:pt>
                <c:pt idx="3545">
                  <c:v>3151.8848226632399</c:v>
                </c:pt>
                <c:pt idx="3546">
                  <c:v>2938.2928017175796</c:v>
                </c:pt>
                <c:pt idx="3547">
                  <c:v>2655.7935240639799</c:v>
                </c:pt>
                <c:pt idx="3548">
                  <c:v>2366.6099756184599</c:v>
                </c:pt>
                <c:pt idx="3549">
                  <c:v>2120.7056932481401</c:v>
                </c:pt>
                <c:pt idx="3550">
                  <c:v>1950.2057159899202</c:v>
                </c:pt>
                <c:pt idx="3551">
                  <c:v>2582.7422921354701</c:v>
                </c:pt>
                <c:pt idx="3552">
                  <c:v>2554.5230091438098</c:v>
                </c:pt>
                <c:pt idx="3553">
                  <c:v>2418.6323449266897</c:v>
                </c:pt>
                <c:pt idx="3554">
                  <c:v>2205.28743104359</c:v>
                </c:pt>
                <c:pt idx="3555">
                  <c:v>2244.6159749798403</c:v>
                </c:pt>
                <c:pt idx="3556">
                  <c:v>2368.0338245732305</c:v>
                </c:pt>
                <c:pt idx="3557">
                  <c:v>2290.8848947924898</c:v>
                </c:pt>
                <c:pt idx="3558">
                  <c:v>2108.8910758499705</c:v>
                </c:pt>
                <c:pt idx="3559">
                  <c:v>1899.3193675802902</c:v>
                </c:pt>
                <c:pt idx="3560">
                  <c:v>1711.9269647406404</c:v>
                </c:pt>
                <c:pt idx="3561">
                  <c:v>1527.3264020461099</c:v>
                </c:pt>
                <c:pt idx="3562">
                  <c:v>1947.5727075135098</c:v>
                </c:pt>
                <c:pt idx="3563">
                  <c:v>2365.4408522886602</c:v>
                </c:pt>
                <c:pt idx="3564">
                  <c:v>1971.6230764423799</c:v>
                </c:pt>
                <c:pt idx="3565">
                  <c:v>1616.43662157788</c:v>
                </c:pt>
                <c:pt idx="3566">
                  <c:v>1361.5501968021799</c:v>
                </c:pt>
                <c:pt idx="3567">
                  <c:v>1333.2770651049902</c:v>
                </c:pt>
                <c:pt idx="3568">
                  <c:v>1328.8625638567901</c:v>
                </c:pt>
                <c:pt idx="3569">
                  <c:v>1233.1189995035199</c:v>
                </c:pt>
                <c:pt idx="3570">
                  <c:v>1347.74136834307</c:v>
                </c:pt>
                <c:pt idx="3571">
                  <c:v>1252.3670869128398</c:v>
                </c:pt>
                <c:pt idx="3572">
                  <c:v>1127.6562514614402</c:v>
                </c:pt>
                <c:pt idx="3573">
                  <c:v>1336.9223953743299</c:v>
                </c:pt>
                <c:pt idx="3574">
                  <c:v>1437.0660960278199</c:v>
                </c:pt>
                <c:pt idx="3575">
                  <c:v>1341.6592128204798</c:v>
                </c:pt>
                <c:pt idx="3576">
                  <c:v>1196.9541206130598</c:v>
                </c:pt>
                <c:pt idx="3577">
                  <c:v>1202.8069620838201</c:v>
                </c:pt>
                <c:pt idx="3578">
                  <c:v>1123.22164646139</c:v>
                </c:pt>
                <c:pt idx="3579">
                  <c:v>1040.9587013087403</c:v>
                </c:pt>
                <c:pt idx="3580">
                  <c:v>1243.8598730450901</c:v>
                </c:pt>
                <c:pt idx="3581">
                  <c:v>1251.3559088198697</c:v>
                </c:pt>
                <c:pt idx="3582">
                  <c:v>1232.2690326285099</c:v>
                </c:pt>
                <c:pt idx="3583">
                  <c:v>1194.24574022711</c:v>
                </c:pt>
                <c:pt idx="3584">
                  <c:v>1125.6315492819999</c:v>
                </c:pt>
                <c:pt idx="3585">
                  <c:v>1041.15489174701</c:v>
                </c:pt>
                <c:pt idx="3586">
                  <c:v>902.12182653048808</c:v>
                </c:pt>
                <c:pt idx="3587">
                  <c:v>797.4421335687</c:v>
                </c:pt>
                <c:pt idx="3588">
                  <c:v>775.44689679777889</c:v>
                </c:pt>
                <c:pt idx="3589">
                  <c:v>826.7512322246331</c:v>
                </c:pt>
                <c:pt idx="3590">
                  <c:v>743.8713614509229</c:v>
                </c:pt>
                <c:pt idx="3591">
                  <c:v>634.30633523653819</c:v>
                </c:pt>
                <c:pt idx="3592">
                  <c:v>533.66150327123501</c:v>
                </c:pt>
                <c:pt idx="3593">
                  <c:v>452.79364944118981</c:v>
                </c:pt>
                <c:pt idx="3594">
                  <c:v>393.112232819685</c:v>
                </c:pt>
                <c:pt idx="3595">
                  <c:v>345.45257802757192</c:v>
                </c:pt>
                <c:pt idx="3596">
                  <c:v>323.99741278327889</c:v>
                </c:pt>
                <c:pt idx="3597">
                  <c:v>294.57789212204904</c:v>
                </c:pt>
                <c:pt idx="3598">
                  <c:v>266.32954797041396</c:v>
                </c:pt>
                <c:pt idx="3599">
                  <c:v>241.97498185020001</c:v>
                </c:pt>
                <c:pt idx="3600">
                  <c:v>221.740445959227</c:v>
                </c:pt>
                <c:pt idx="3601">
                  <c:v>205.02609795104402</c:v>
                </c:pt>
                <c:pt idx="3602">
                  <c:v>198.03598101278101</c:v>
                </c:pt>
                <c:pt idx="3603">
                  <c:v>197.74188563191495</c:v>
                </c:pt>
                <c:pt idx="3604">
                  <c:v>192.58237165596202</c:v>
                </c:pt>
                <c:pt idx="3605">
                  <c:v>182.71482051038498</c:v>
                </c:pt>
                <c:pt idx="3606">
                  <c:v>426.80528768282903</c:v>
                </c:pt>
                <c:pt idx="3607">
                  <c:v>760.76360607818322</c:v>
                </c:pt>
                <c:pt idx="3608">
                  <c:v>890.95926439150287</c:v>
                </c:pt>
                <c:pt idx="3609">
                  <c:v>792.40425864188398</c:v>
                </c:pt>
                <c:pt idx="3610">
                  <c:v>713.16258578324778</c:v>
                </c:pt>
                <c:pt idx="3611">
                  <c:v>579.64020426251295</c:v>
                </c:pt>
                <c:pt idx="3612">
                  <c:v>535.82278914170297</c:v>
                </c:pt>
                <c:pt idx="3613">
                  <c:v>512.78677070688025</c:v>
                </c:pt>
                <c:pt idx="3614">
                  <c:v>478.61842487003605</c:v>
                </c:pt>
                <c:pt idx="3615">
                  <c:v>435.01623309433205</c:v>
                </c:pt>
                <c:pt idx="3616">
                  <c:v>407.94078611603902</c:v>
                </c:pt>
                <c:pt idx="3617">
                  <c:v>364.82407818396706</c:v>
                </c:pt>
                <c:pt idx="3618">
                  <c:v>310.50736116283298</c:v>
                </c:pt>
                <c:pt idx="3619">
                  <c:v>260.7675821135291</c:v>
                </c:pt>
                <c:pt idx="3620">
                  <c:v>215.826342594002</c:v>
                </c:pt>
                <c:pt idx="3621">
                  <c:v>177.61973413898696</c:v>
                </c:pt>
                <c:pt idx="3622">
                  <c:v>147.22863693840603</c:v>
                </c:pt>
                <c:pt idx="3623">
                  <c:v>127.367715415066</c:v>
                </c:pt>
                <c:pt idx="3624">
                  <c:v>112.90155423360602</c:v>
                </c:pt>
                <c:pt idx="3625">
                  <c:v>101.96619276197004</c:v>
                </c:pt>
                <c:pt idx="3626">
                  <c:v>97.907494583276119</c:v>
                </c:pt>
                <c:pt idx="3627">
                  <c:v>90.171985403834569</c:v>
                </c:pt>
                <c:pt idx="3628">
                  <c:v>82.023231221730882</c:v>
                </c:pt>
                <c:pt idx="3629">
                  <c:v>74.603015988552102</c:v>
                </c:pt>
                <c:pt idx="3630">
                  <c:v>68.205368616523074</c:v>
                </c:pt>
                <c:pt idx="3631">
                  <c:v>63.811676178892888</c:v>
                </c:pt>
                <c:pt idx="3632">
                  <c:v>67.152619288558398</c:v>
                </c:pt>
                <c:pt idx="3633">
                  <c:v>113.90155450642</c:v>
                </c:pt>
                <c:pt idx="3634">
                  <c:v>166.23516912140497</c:v>
                </c:pt>
                <c:pt idx="3635">
                  <c:v>194.69089273686996</c:v>
                </c:pt>
                <c:pt idx="3636">
                  <c:v>196.247576652004</c:v>
                </c:pt>
                <c:pt idx="3637">
                  <c:v>182.96883573472198</c:v>
                </c:pt>
                <c:pt idx="3638">
                  <c:v>160.34292516977897</c:v>
                </c:pt>
                <c:pt idx="3639">
                  <c:v>134.70598214904595</c:v>
                </c:pt>
                <c:pt idx="3640">
                  <c:v>110.713413700586</c:v>
                </c:pt>
                <c:pt idx="3641">
                  <c:v>90.411270525008618</c:v>
                </c:pt>
                <c:pt idx="3642">
                  <c:v>76.676874341145691</c:v>
                </c:pt>
                <c:pt idx="3643">
                  <c:v>66.065598572981173</c:v>
                </c:pt>
                <c:pt idx="3644">
                  <c:v>102.14555836681099</c:v>
                </c:pt>
                <c:pt idx="3645">
                  <c:v>148.40044498012603</c:v>
                </c:pt>
                <c:pt idx="3646">
                  <c:v>165.22030432645099</c:v>
                </c:pt>
                <c:pt idx="3647">
                  <c:v>157.26207509850997</c:v>
                </c:pt>
                <c:pt idx="3648">
                  <c:v>136.24540633301601</c:v>
                </c:pt>
                <c:pt idx="3649">
                  <c:v>112.32354231035097</c:v>
                </c:pt>
                <c:pt idx="3650">
                  <c:v>102.243835870909</c:v>
                </c:pt>
                <c:pt idx="3651">
                  <c:v>90.484478096306489</c:v>
                </c:pt>
                <c:pt idx="3652">
                  <c:v>78.415265760857608</c:v>
                </c:pt>
                <c:pt idx="3653">
                  <c:v>66.458466268275416</c:v>
                </c:pt>
                <c:pt idx="3654">
                  <c:v>55.59213653401941</c:v>
                </c:pt>
                <c:pt idx="3655">
                  <c:v>46.180681446591691</c:v>
                </c:pt>
                <c:pt idx="3656">
                  <c:v>38.488843097851294</c:v>
                </c:pt>
                <c:pt idx="3657">
                  <c:v>32.508697473460892</c:v>
                </c:pt>
                <c:pt idx="3658">
                  <c:v>27.966713445885894</c:v>
                </c:pt>
                <c:pt idx="3659">
                  <c:v>24.561811126448003</c:v>
                </c:pt>
                <c:pt idx="3660">
                  <c:v>22.034859350837802</c:v>
                </c:pt>
                <c:pt idx="3661">
                  <c:v>20.099789242155392</c:v>
                </c:pt>
                <c:pt idx="3662">
                  <c:v>18.570406808396896</c:v>
                </c:pt>
                <c:pt idx="3663">
                  <c:v>17.320481220239799</c:v>
                </c:pt>
                <c:pt idx="3664">
                  <c:v>16.282880272520192</c:v>
                </c:pt>
                <c:pt idx="3665">
                  <c:v>16.279560632043996</c:v>
                </c:pt>
                <c:pt idx="3666">
                  <c:v>25.2204845430884</c:v>
                </c:pt>
                <c:pt idx="3667">
                  <c:v>33.543657683807091</c:v>
                </c:pt>
                <c:pt idx="3668">
                  <c:v>35.5832594303251</c:v>
                </c:pt>
                <c:pt idx="3669">
                  <c:v>33.090984703773998</c:v>
                </c:pt>
                <c:pt idx="3670">
                  <c:v>28.644664933624995</c:v>
                </c:pt>
                <c:pt idx="3671">
                  <c:v>23.942444185519193</c:v>
                </c:pt>
                <c:pt idx="3672">
                  <c:v>19.808498626386701</c:v>
                </c:pt>
                <c:pt idx="3673">
                  <c:v>16.5311413786496</c:v>
                </c:pt>
                <c:pt idx="3674">
                  <c:v>14.172477710689801</c:v>
                </c:pt>
                <c:pt idx="3675">
                  <c:v>12.382459413483504</c:v>
                </c:pt>
                <c:pt idx="3676">
                  <c:v>10.999121097104799</c:v>
                </c:pt>
                <c:pt idx="3677">
                  <c:v>9.9631293580157116</c:v>
                </c:pt>
                <c:pt idx="3678">
                  <c:v>9.1291224727024574</c:v>
                </c:pt>
                <c:pt idx="3679">
                  <c:v>8.4492332180618703</c:v>
                </c:pt>
                <c:pt idx="3680">
                  <c:v>7.8840088658462886</c:v>
                </c:pt>
                <c:pt idx="3681">
                  <c:v>7.7724190829653308</c:v>
                </c:pt>
                <c:pt idx="3682">
                  <c:v>7.6052693360976598</c:v>
                </c:pt>
                <c:pt idx="3683">
                  <c:v>7.2833431893540022</c:v>
                </c:pt>
                <c:pt idx="3684">
                  <c:v>6.8787930897712011</c:v>
                </c:pt>
                <c:pt idx="3685">
                  <c:v>6.4995383869311905</c:v>
                </c:pt>
                <c:pt idx="3686">
                  <c:v>6.1085378441520692</c:v>
                </c:pt>
                <c:pt idx="3687">
                  <c:v>12.429747756511199</c:v>
                </c:pt>
                <c:pt idx="3688">
                  <c:v>12.435767661404499</c:v>
                </c:pt>
                <c:pt idx="3689">
                  <c:v>10.641820587761798</c:v>
                </c:pt>
                <c:pt idx="3690">
                  <c:v>8.7856325755393723</c:v>
                </c:pt>
                <c:pt idx="3691">
                  <c:v>7.2494689972310509</c:v>
                </c:pt>
                <c:pt idx="3692">
                  <c:v>7.1903151005269388</c:v>
                </c:pt>
                <c:pt idx="3693">
                  <c:v>28.064235575381694</c:v>
                </c:pt>
                <c:pt idx="3694">
                  <c:v>53.447304701909999</c:v>
                </c:pt>
                <c:pt idx="3695">
                  <c:v>132.47628497998301</c:v>
                </c:pt>
                <c:pt idx="3696">
                  <c:v>203.99932476997398</c:v>
                </c:pt>
                <c:pt idx="3697">
                  <c:v>219.92399032663201</c:v>
                </c:pt>
                <c:pt idx="3698">
                  <c:v>197.28846414549602</c:v>
                </c:pt>
                <c:pt idx="3699">
                  <c:v>158.83061284375</c:v>
                </c:pt>
                <c:pt idx="3700">
                  <c:v>119.24699488625701</c:v>
                </c:pt>
                <c:pt idx="3701">
                  <c:v>85.630314888142905</c:v>
                </c:pt>
                <c:pt idx="3702">
                  <c:v>74.363110803332802</c:v>
                </c:pt>
                <c:pt idx="3703">
                  <c:v>74.868970771755485</c:v>
                </c:pt>
                <c:pt idx="3704">
                  <c:v>94.091716429723306</c:v>
                </c:pt>
                <c:pt idx="3705">
                  <c:v>104.48830593779201</c:v>
                </c:pt>
                <c:pt idx="3706">
                  <c:v>101.475484289663</c:v>
                </c:pt>
                <c:pt idx="3707">
                  <c:v>89.138326641307216</c:v>
                </c:pt>
                <c:pt idx="3708">
                  <c:v>79.133553757260998</c:v>
                </c:pt>
                <c:pt idx="3709">
                  <c:v>78.093667657128293</c:v>
                </c:pt>
                <c:pt idx="3710">
                  <c:v>126.229301447932</c:v>
                </c:pt>
                <c:pt idx="3711">
                  <c:v>117.44743579156301</c:v>
                </c:pt>
                <c:pt idx="3712">
                  <c:v>93.035666419888983</c:v>
                </c:pt>
                <c:pt idx="3713">
                  <c:v>77.599456647603205</c:v>
                </c:pt>
                <c:pt idx="3714">
                  <c:v>82.89684227791129</c:v>
                </c:pt>
                <c:pt idx="3715">
                  <c:v>101.19262408194103</c:v>
                </c:pt>
                <c:pt idx="3716">
                  <c:v>252.43650179676595</c:v>
                </c:pt>
                <c:pt idx="3717">
                  <c:v>333.06469668625806</c:v>
                </c:pt>
                <c:pt idx="3718">
                  <c:v>335.897475656344</c:v>
                </c:pt>
                <c:pt idx="3719">
                  <c:v>301.42253632099892</c:v>
                </c:pt>
                <c:pt idx="3720">
                  <c:v>250.24613949980096</c:v>
                </c:pt>
                <c:pt idx="3721">
                  <c:v>210.06339356233997</c:v>
                </c:pt>
                <c:pt idx="3722">
                  <c:v>226.112471215261</c:v>
                </c:pt>
                <c:pt idx="3723">
                  <c:v>195.06218748280801</c:v>
                </c:pt>
                <c:pt idx="3724">
                  <c:v>151.96678213323</c:v>
                </c:pt>
                <c:pt idx="3725">
                  <c:v>111.430434879321</c:v>
                </c:pt>
                <c:pt idx="3726">
                  <c:v>117.23550273958598</c:v>
                </c:pt>
                <c:pt idx="3727">
                  <c:v>221.32024001804405</c:v>
                </c:pt>
                <c:pt idx="3728">
                  <c:v>235.97516205352599</c:v>
                </c:pt>
                <c:pt idx="3729">
                  <c:v>308.66183928042102</c:v>
                </c:pt>
                <c:pt idx="3730">
                  <c:v>408.0162299406619</c:v>
                </c:pt>
                <c:pt idx="3731">
                  <c:v>433.10300322403202</c:v>
                </c:pt>
                <c:pt idx="3732">
                  <c:v>396.68827685467096</c:v>
                </c:pt>
                <c:pt idx="3733">
                  <c:v>334.21936152706797</c:v>
                </c:pt>
                <c:pt idx="3734">
                  <c:v>260.64072575884597</c:v>
                </c:pt>
                <c:pt idx="3735">
                  <c:v>193.24445260823296</c:v>
                </c:pt>
                <c:pt idx="3736">
                  <c:v>154.44519761819299</c:v>
                </c:pt>
                <c:pt idx="3737">
                  <c:v>122.37474643464599</c:v>
                </c:pt>
                <c:pt idx="3738">
                  <c:v>99.97638049874179</c:v>
                </c:pt>
                <c:pt idx="3739">
                  <c:v>93.002057303223367</c:v>
                </c:pt>
                <c:pt idx="3740">
                  <c:v>116.421908916032</c:v>
                </c:pt>
                <c:pt idx="3741">
                  <c:v>249.28390199548099</c:v>
                </c:pt>
                <c:pt idx="3742">
                  <c:v>255.51831535242204</c:v>
                </c:pt>
                <c:pt idx="3743">
                  <c:v>213.17811435433501</c:v>
                </c:pt>
                <c:pt idx="3744">
                  <c:v>373.35809244337696</c:v>
                </c:pt>
                <c:pt idx="3745">
                  <c:v>512.49349568488401</c:v>
                </c:pt>
                <c:pt idx="3746">
                  <c:v>562.57699887101705</c:v>
                </c:pt>
                <c:pt idx="3747">
                  <c:v>527.31147565103004</c:v>
                </c:pt>
                <c:pt idx="3748">
                  <c:v>444.68383502430703</c:v>
                </c:pt>
                <c:pt idx="3749">
                  <c:v>350.29582459070798</c:v>
                </c:pt>
                <c:pt idx="3750">
                  <c:v>301.06978895696204</c:v>
                </c:pt>
                <c:pt idx="3751">
                  <c:v>262.32762272812897</c:v>
                </c:pt>
                <c:pt idx="3752">
                  <c:v>222.43241954743908</c:v>
                </c:pt>
                <c:pt idx="3753">
                  <c:v>186.478361988866</c:v>
                </c:pt>
                <c:pt idx="3754">
                  <c:v>171.822884291083</c:v>
                </c:pt>
                <c:pt idx="3755">
                  <c:v>150.30498854552303</c:v>
                </c:pt>
                <c:pt idx="3756">
                  <c:v>252.64086061724797</c:v>
                </c:pt>
                <c:pt idx="3757">
                  <c:v>283.44628359328499</c:v>
                </c:pt>
                <c:pt idx="3758">
                  <c:v>339.99445170830796</c:v>
                </c:pt>
                <c:pt idx="3759">
                  <c:v>518.6277239501411</c:v>
                </c:pt>
                <c:pt idx="3760">
                  <c:v>1427.2978631604503</c:v>
                </c:pt>
                <c:pt idx="3761">
                  <c:v>1829.55945066408</c:v>
                </c:pt>
                <c:pt idx="3762">
                  <c:v>3023.1934902575404</c:v>
                </c:pt>
                <c:pt idx="3763">
                  <c:v>3634.4887852692495</c:v>
                </c:pt>
                <c:pt idx="3764">
                  <c:v>3236.3961662123206</c:v>
                </c:pt>
                <c:pt idx="3765">
                  <c:v>2968.9293428922406</c:v>
                </c:pt>
                <c:pt idx="3766">
                  <c:v>4172.0425582349999</c:v>
                </c:pt>
                <c:pt idx="3767">
                  <c:v>4361.6999177447697</c:v>
                </c:pt>
                <c:pt idx="3768">
                  <c:v>4749.4861421558508</c:v>
                </c:pt>
                <c:pt idx="3769">
                  <c:v>4762.9594115127502</c:v>
                </c:pt>
                <c:pt idx="3770">
                  <c:v>4594.1499346714618</c:v>
                </c:pt>
                <c:pt idx="3771">
                  <c:v>4611.5993302445595</c:v>
                </c:pt>
                <c:pt idx="3772">
                  <c:v>4608.1050280087511</c:v>
                </c:pt>
                <c:pt idx="3773">
                  <c:v>4209.8612442204112</c:v>
                </c:pt>
                <c:pt idx="3774">
                  <c:v>4615.2771867735901</c:v>
                </c:pt>
                <c:pt idx="3775">
                  <c:v>5336.0171817640403</c:v>
                </c:pt>
                <c:pt idx="3776">
                  <c:v>4698.2928860000802</c:v>
                </c:pt>
                <c:pt idx="3777">
                  <c:v>4240.848160257261</c:v>
                </c:pt>
                <c:pt idx="3778">
                  <c:v>3659.6805467091499</c:v>
                </c:pt>
                <c:pt idx="3779">
                  <c:v>3120.3260816707898</c:v>
                </c:pt>
                <c:pt idx="3780">
                  <c:v>2637.5268750921896</c:v>
                </c:pt>
                <c:pt idx="3781">
                  <c:v>2873.9023074179399</c:v>
                </c:pt>
                <c:pt idx="3782">
                  <c:v>3119.0228385123801</c:v>
                </c:pt>
                <c:pt idx="3783">
                  <c:v>2920.4440931662098</c:v>
                </c:pt>
                <c:pt idx="3784">
                  <c:v>2518.8885359778801</c:v>
                </c:pt>
                <c:pt idx="3785">
                  <c:v>2448.5377529981506</c:v>
                </c:pt>
                <c:pt idx="3786">
                  <c:v>2581.9445436666297</c:v>
                </c:pt>
                <c:pt idx="3787">
                  <c:v>2952.7542463621398</c:v>
                </c:pt>
                <c:pt idx="3788">
                  <c:v>3170.1163024369303</c:v>
                </c:pt>
                <c:pt idx="3789">
                  <c:v>2995.4495319521802</c:v>
                </c:pt>
                <c:pt idx="3790">
                  <c:v>2593.99249417493</c:v>
                </c:pt>
                <c:pt idx="3791">
                  <c:v>2140.0701568614309</c:v>
                </c:pt>
                <c:pt idx="3792">
                  <c:v>2293.41421772899</c:v>
                </c:pt>
                <c:pt idx="3793">
                  <c:v>3684.8068979764803</c:v>
                </c:pt>
                <c:pt idx="3794">
                  <c:v>3792.5235942183303</c:v>
                </c:pt>
                <c:pt idx="3795">
                  <c:v>3940.4141435995907</c:v>
                </c:pt>
                <c:pt idx="3796">
                  <c:v>3246.0276684371097</c:v>
                </c:pt>
                <c:pt idx="3797">
                  <c:v>3127.5305509174204</c:v>
                </c:pt>
                <c:pt idx="3798">
                  <c:v>2738.15483241528</c:v>
                </c:pt>
                <c:pt idx="3799">
                  <c:v>2607.1132842238599</c:v>
                </c:pt>
                <c:pt idx="3800">
                  <c:v>2590.2633683874201</c:v>
                </c:pt>
                <c:pt idx="3801">
                  <c:v>3474.8994823571102</c:v>
                </c:pt>
                <c:pt idx="3802">
                  <c:v>3740.7909859985298</c:v>
                </c:pt>
                <c:pt idx="3803">
                  <c:v>4292.4345723478691</c:v>
                </c:pt>
                <c:pt idx="3804">
                  <c:v>3860.5965134343705</c:v>
                </c:pt>
                <c:pt idx="3805">
                  <c:v>3449.6387555408</c:v>
                </c:pt>
                <c:pt idx="3806">
                  <c:v>2965.71085125127</c:v>
                </c:pt>
                <c:pt idx="3807">
                  <c:v>2445.2136098603901</c:v>
                </c:pt>
                <c:pt idx="3808">
                  <c:v>2132.8237635809805</c:v>
                </c:pt>
                <c:pt idx="3809">
                  <c:v>2018.5297025985599</c:v>
                </c:pt>
                <c:pt idx="3810">
                  <c:v>2356.75002537407</c:v>
                </c:pt>
                <c:pt idx="3811">
                  <c:v>1971.7024801845</c:v>
                </c:pt>
                <c:pt idx="3812">
                  <c:v>1610.65956757238</c:v>
                </c:pt>
                <c:pt idx="3813">
                  <c:v>1425.89715565398</c:v>
                </c:pt>
                <c:pt idx="3814">
                  <c:v>1415.0129762758097</c:v>
                </c:pt>
                <c:pt idx="3815">
                  <c:v>1423.5460791331702</c:v>
                </c:pt>
                <c:pt idx="3816">
                  <c:v>1556.7845895984499</c:v>
                </c:pt>
                <c:pt idx="3817">
                  <c:v>1745.8480504081701</c:v>
                </c:pt>
                <c:pt idx="3818">
                  <c:v>1913.05005935586</c:v>
                </c:pt>
                <c:pt idx="3819">
                  <c:v>2054.0882349470398</c:v>
                </c:pt>
                <c:pt idx="3820">
                  <c:v>2313.5287920533801</c:v>
                </c:pt>
                <c:pt idx="3821">
                  <c:v>2408.7179372313808</c:v>
                </c:pt>
                <c:pt idx="3822">
                  <c:v>2423.3096391217496</c:v>
                </c:pt>
                <c:pt idx="3823">
                  <c:v>2692.3395437358304</c:v>
                </c:pt>
                <c:pt idx="3824">
                  <c:v>2632.8657654337298</c:v>
                </c:pt>
                <c:pt idx="3825">
                  <c:v>2754.4362712899601</c:v>
                </c:pt>
                <c:pt idx="3826">
                  <c:v>2867.8009560223504</c:v>
                </c:pt>
                <c:pt idx="3827">
                  <c:v>2763.1665038845304</c:v>
                </c:pt>
                <c:pt idx="3828">
                  <c:v>3355.8010344353106</c:v>
                </c:pt>
                <c:pt idx="3829">
                  <c:v>3031.1226380200897</c:v>
                </c:pt>
                <c:pt idx="3830">
                  <c:v>3353.8920558025006</c:v>
                </c:pt>
                <c:pt idx="3831">
                  <c:v>4189.2909350918208</c:v>
                </c:pt>
                <c:pt idx="3832">
                  <c:v>4189.8317286153006</c:v>
                </c:pt>
                <c:pt idx="3833">
                  <c:v>4721.153212775831</c:v>
                </c:pt>
                <c:pt idx="3834">
                  <c:v>4930.8552466612718</c:v>
                </c:pt>
                <c:pt idx="3835">
                  <c:v>4944.1001177179705</c:v>
                </c:pt>
                <c:pt idx="3836">
                  <c:v>6035.5178285931806</c:v>
                </c:pt>
                <c:pt idx="3837">
                  <c:v>6095.2019279241294</c:v>
                </c:pt>
                <c:pt idx="3838">
                  <c:v>5760.5927392022904</c:v>
                </c:pt>
                <c:pt idx="3839">
                  <c:v>6625.2005655151106</c:v>
                </c:pt>
                <c:pt idx="3840">
                  <c:v>6446.4216565042107</c:v>
                </c:pt>
                <c:pt idx="3841">
                  <c:v>7019.3458451807601</c:v>
                </c:pt>
                <c:pt idx="3842">
                  <c:v>7559.3827446778814</c:v>
                </c:pt>
                <c:pt idx="3843">
                  <c:v>7421.4463748401195</c:v>
                </c:pt>
                <c:pt idx="3844">
                  <c:v>6903.6906089533713</c:v>
                </c:pt>
                <c:pt idx="3845">
                  <c:v>7055.0648298794213</c:v>
                </c:pt>
                <c:pt idx="3846">
                  <c:v>7467.6188317061205</c:v>
                </c:pt>
                <c:pt idx="3847">
                  <c:v>7710.0097572445684</c:v>
                </c:pt>
                <c:pt idx="3848">
                  <c:v>7637.1296157158113</c:v>
                </c:pt>
                <c:pt idx="3849">
                  <c:v>7368.2946586316602</c:v>
                </c:pt>
                <c:pt idx="3850">
                  <c:v>6851.4585835940397</c:v>
                </c:pt>
                <c:pt idx="3851">
                  <c:v>6307.7775222693099</c:v>
                </c:pt>
                <c:pt idx="3852">
                  <c:v>5951.988419914439</c:v>
                </c:pt>
                <c:pt idx="3853">
                  <c:v>5516.8828551675806</c:v>
                </c:pt>
                <c:pt idx="3854">
                  <c:v>5576.2745352191896</c:v>
                </c:pt>
                <c:pt idx="3855">
                  <c:v>5792.4086453198997</c:v>
                </c:pt>
                <c:pt idx="3856">
                  <c:v>6408.54723854845</c:v>
                </c:pt>
                <c:pt idx="3857">
                  <c:v>7462.5715059304093</c:v>
                </c:pt>
                <c:pt idx="3858">
                  <c:v>8113.8603257024506</c:v>
                </c:pt>
                <c:pt idx="3859">
                  <c:v>8581.4614204014288</c:v>
                </c:pt>
                <c:pt idx="3860">
                  <c:v>8358.5456242193086</c:v>
                </c:pt>
                <c:pt idx="3861">
                  <c:v>8087.1353434033908</c:v>
                </c:pt>
                <c:pt idx="3862">
                  <c:v>8406.3278284121097</c:v>
                </c:pt>
                <c:pt idx="3863">
                  <c:v>9047.5813279499889</c:v>
                </c:pt>
                <c:pt idx="3864">
                  <c:v>9246.3574855320603</c:v>
                </c:pt>
                <c:pt idx="3865">
                  <c:v>9372.2975108382198</c:v>
                </c:pt>
                <c:pt idx="3866">
                  <c:v>9523.3790253101179</c:v>
                </c:pt>
                <c:pt idx="3867">
                  <c:v>8965.1064502396912</c:v>
                </c:pt>
                <c:pt idx="3868">
                  <c:v>8578.1732449617593</c:v>
                </c:pt>
                <c:pt idx="3869">
                  <c:v>8363.7835035788594</c:v>
                </c:pt>
                <c:pt idx="3870">
                  <c:v>8110.1738280827503</c:v>
                </c:pt>
                <c:pt idx="3871">
                  <c:v>7894.1978425258603</c:v>
                </c:pt>
                <c:pt idx="3872">
                  <c:v>7877.3720756820103</c:v>
                </c:pt>
                <c:pt idx="3873">
                  <c:v>8384.0759959160187</c:v>
                </c:pt>
                <c:pt idx="3874">
                  <c:v>8523.3915780510397</c:v>
                </c:pt>
                <c:pt idx="3875">
                  <c:v>8190.1925699519625</c:v>
                </c:pt>
                <c:pt idx="3876">
                  <c:v>8588.8970498266299</c:v>
                </c:pt>
                <c:pt idx="3877">
                  <c:v>8836.4084673369725</c:v>
                </c:pt>
                <c:pt idx="3878">
                  <c:v>9882.688608424578</c:v>
                </c:pt>
                <c:pt idx="3879">
                  <c:v>9423.6999761084007</c:v>
                </c:pt>
                <c:pt idx="3880">
                  <c:v>8502.3604250694789</c:v>
                </c:pt>
                <c:pt idx="3881">
                  <c:v>7679.8565895348111</c:v>
                </c:pt>
                <c:pt idx="3882">
                  <c:v>7133.1926607181813</c:v>
                </c:pt>
                <c:pt idx="3883">
                  <c:v>6749.6584034921807</c:v>
                </c:pt>
                <c:pt idx="3884">
                  <c:v>6319.5953060778511</c:v>
                </c:pt>
                <c:pt idx="3885">
                  <c:v>6228.3024653512211</c:v>
                </c:pt>
                <c:pt idx="3886">
                  <c:v>6099.7573375397296</c:v>
                </c:pt>
                <c:pt idx="3887">
                  <c:v>6211.1841128870401</c:v>
                </c:pt>
                <c:pt idx="3888">
                  <c:v>6432.7165044423409</c:v>
                </c:pt>
                <c:pt idx="3889">
                  <c:v>6376.7028634951912</c:v>
                </c:pt>
                <c:pt idx="3890">
                  <c:v>6428.5725617293911</c:v>
                </c:pt>
                <c:pt idx="3891">
                  <c:v>6326.1664205896423</c:v>
                </c:pt>
                <c:pt idx="3892">
                  <c:v>6169.5066472992103</c:v>
                </c:pt>
                <c:pt idx="3893">
                  <c:v>6177.2452591558913</c:v>
                </c:pt>
                <c:pt idx="3894">
                  <c:v>6062.0293504966503</c:v>
                </c:pt>
                <c:pt idx="3895">
                  <c:v>6062.4927734594512</c:v>
                </c:pt>
                <c:pt idx="3896">
                  <c:v>6502.2443651891299</c:v>
                </c:pt>
                <c:pt idx="3897">
                  <c:v>6190.1618451464201</c:v>
                </c:pt>
                <c:pt idx="3898">
                  <c:v>5589.4792685193906</c:v>
                </c:pt>
                <c:pt idx="3899">
                  <c:v>5463.5455039332801</c:v>
                </c:pt>
                <c:pt idx="3900">
                  <c:v>5448.9449658207695</c:v>
                </c:pt>
                <c:pt idx="3901">
                  <c:v>5366.2485102177297</c:v>
                </c:pt>
                <c:pt idx="3902">
                  <c:v>4978.7126143785508</c:v>
                </c:pt>
                <c:pt idx="3903">
                  <c:v>4972.2438703974994</c:v>
                </c:pt>
                <c:pt idx="3904">
                  <c:v>5348.3443278559107</c:v>
                </c:pt>
                <c:pt idx="3905">
                  <c:v>5177.2342741460598</c:v>
                </c:pt>
                <c:pt idx="3906">
                  <c:v>6236.1933587903195</c:v>
                </c:pt>
                <c:pt idx="3907">
                  <c:v>6786.7615212131614</c:v>
                </c:pt>
                <c:pt idx="3908">
                  <c:v>6121.5836933894698</c:v>
                </c:pt>
                <c:pt idx="3909">
                  <c:v>5418.6435705906906</c:v>
                </c:pt>
                <c:pt idx="3910">
                  <c:v>4861.8207865752611</c:v>
                </c:pt>
                <c:pt idx="3911">
                  <c:v>4471.5616924802107</c:v>
                </c:pt>
                <c:pt idx="3912">
                  <c:v>4119.4244131267797</c:v>
                </c:pt>
                <c:pt idx="3913">
                  <c:v>3819.5336859972099</c:v>
                </c:pt>
                <c:pt idx="3914">
                  <c:v>3445.4779853919099</c:v>
                </c:pt>
                <c:pt idx="3915">
                  <c:v>3128.34690448928</c:v>
                </c:pt>
                <c:pt idx="3916">
                  <c:v>2770.4512745104807</c:v>
                </c:pt>
                <c:pt idx="3917">
                  <c:v>2468.3972579240003</c:v>
                </c:pt>
                <c:pt idx="3918">
                  <c:v>2223.4572121013307</c:v>
                </c:pt>
                <c:pt idx="3919">
                  <c:v>2065.9130365258907</c:v>
                </c:pt>
                <c:pt idx="3920">
                  <c:v>2472.6864660299193</c:v>
                </c:pt>
                <c:pt idx="3921">
                  <c:v>2175.6376256561698</c:v>
                </c:pt>
                <c:pt idx="3922">
                  <c:v>2157.6438399735903</c:v>
                </c:pt>
                <c:pt idx="3923">
                  <c:v>2660.0390227677799</c:v>
                </c:pt>
                <c:pt idx="3924">
                  <c:v>2589.7208232979297</c:v>
                </c:pt>
                <c:pt idx="3925">
                  <c:v>2470.8889232904303</c:v>
                </c:pt>
                <c:pt idx="3926">
                  <c:v>2226.67001001786</c:v>
                </c:pt>
                <c:pt idx="3927">
                  <c:v>2164.7980610615296</c:v>
                </c:pt>
                <c:pt idx="3928">
                  <c:v>1914.7443216654499</c:v>
                </c:pt>
                <c:pt idx="3929">
                  <c:v>1751.8737801528298</c:v>
                </c:pt>
                <c:pt idx="3930">
                  <c:v>1800.54751091759</c:v>
                </c:pt>
                <c:pt idx="3931">
                  <c:v>2079.78975034922</c:v>
                </c:pt>
                <c:pt idx="3932">
                  <c:v>2903.8649206287596</c:v>
                </c:pt>
                <c:pt idx="3933">
                  <c:v>3045.1008232925997</c:v>
                </c:pt>
                <c:pt idx="3934">
                  <c:v>2895.09284367703</c:v>
                </c:pt>
                <c:pt idx="3935">
                  <c:v>2679.1811040447901</c:v>
                </c:pt>
                <c:pt idx="3936">
                  <c:v>2375.3201895679499</c:v>
                </c:pt>
                <c:pt idx="3937">
                  <c:v>2348.2599539824205</c:v>
                </c:pt>
                <c:pt idx="3938">
                  <c:v>1993.9315284268901</c:v>
                </c:pt>
                <c:pt idx="3939">
                  <c:v>1676.7747591200903</c:v>
                </c:pt>
                <c:pt idx="3940">
                  <c:v>1431.0184730814801</c:v>
                </c:pt>
                <c:pt idx="3941">
                  <c:v>1199.2950512608302</c:v>
                </c:pt>
                <c:pt idx="3942">
                  <c:v>1019.8832099570201</c:v>
                </c:pt>
                <c:pt idx="3943">
                  <c:v>884.40602751577092</c:v>
                </c:pt>
                <c:pt idx="3944">
                  <c:v>782.57903670408211</c:v>
                </c:pt>
                <c:pt idx="3945">
                  <c:v>705.30087375389405</c:v>
                </c:pt>
                <c:pt idx="3946">
                  <c:v>645.43973058018616</c:v>
                </c:pt>
                <c:pt idx="3947">
                  <c:v>597.75168141819995</c:v>
                </c:pt>
                <c:pt idx="3948">
                  <c:v>558.53273999435999</c:v>
                </c:pt>
                <c:pt idx="3949">
                  <c:v>551.76200784408491</c:v>
                </c:pt>
                <c:pt idx="3950">
                  <c:v>510.80432630523501</c:v>
                </c:pt>
                <c:pt idx="3951">
                  <c:v>482.24446405904411</c:v>
                </c:pt>
                <c:pt idx="3952">
                  <c:v>456.57908418490103</c:v>
                </c:pt>
                <c:pt idx="3953">
                  <c:v>434.04084634827797</c:v>
                </c:pt>
                <c:pt idx="3954">
                  <c:v>413.20578911319001</c:v>
                </c:pt>
                <c:pt idx="3955">
                  <c:v>393.47093403308099</c:v>
                </c:pt>
                <c:pt idx="3956">
                  <c:v>374.64838766294201</c:v>
                </c:pt>
                <c:pt idx="3957">
                  <c:v>356.69623616771293</c:v>
                </c:pt>
                <c:pt idx="3958">
                  <c:v>339.61004709934406</c:v>
                </c:pt>
                <c:pt idx="3959">
                  <c:v>324.38222425225803</c:v>
                </c:pt>
                <c:pt idx="3960">
                  <c:v>309.01618588338698</c:v>
                </c:pt>
                <c:pt idx="3961">
                  <c:v>294.19966862372809</c:v>
                </c:pt>
                <c:pt idx="3962">
                  <c:v>280.062328591702</c:v>
                </c:pt>
                <c:pt idx="3963">
                  <c:v>266.63559098582698</c:v>
                </c:pt>
                <c:pt idx="3964">
                  <c:v>253.900899890321</c:v>
                </c:pt>
                <c:pt idx="3965">
                  <c:v>241.85794810203407</c:v>
                </c:pt>
                <c:pt idx="3966">
                  <c:v>230.67911313502796</c:v>
                </c:pt>
                <c:pt idx="3967">
                  <c:v>219.94500911027899</c:v>
                </c:pt>
                <c:pt idx="3968">
                  <c:v>209.64040289008599</c:v>
                </c:pt>
                <c:pt idx="3969">
                  <c:v>199.73747361503001</c:v>
                </c:pt>
                <c:pt idx="3970">
                  <c:v>190.26831591630599</c:v>
                </c:pt>
                <c:pt idx="3971">
                  <c:v>181.23296673045499</c:v>
                </c:pt>
                <c:pt idx="3972">
                  <c:v>172.63100445411197</c:v>
                </c:pt>
                <c:pt idx="3973">
                  <c:v>164.44926746888598</c:v>
                </c:pt>
                <c:pt idx="3974">
                  <c:v>167.95048463710401</c:v>
                </c:pt>
                <c:pt idx="3975">
                  <c:v>161.15880406216198</c:v>
                </c:pt>
                <c:pt idx="3976">
                  <c:v>151.631744307048</c:v>
                </c:pt>
                <c:pt idx="3977">
                  <c:v>142.14499949503099</c:v>
                </c:pt>
                <c:pt idx="3978">
                  <c:v>133.520625928903</c:v>
                </c:pt>
                <c:pt idx="3979">
                  <c:v>125.85249037269797</c:v>
                </c:pt>
                <c:pt idx="3980">
                  <c:v>119.00907799250398</c:v>
                </c:pt>
                <c:pt idx="3981">
                  <c:v>112.82337767441298</c:v>
                </c:pt>
                <c:pt idx="3982">
                  <c:v>107.15351766816201</c:v>
                </c:pt>
                <c:pt idx="3983">
                  <c:v>101.89401164285998</c:v>
                </c:pt>
                <c:pt idx="3984">
                  <c:v>96.971177471002704</c:v>
                </c:pt>
                <c:pt idx="3985">
                  <c:v>92.333377556672573</c:v>
                </c:pt>
                <c:pt idx="3986">
                  <c:v>87.945617338481284</c:v>
                </c:pt>
                <c:pt idx="3987">
                  <c:v>83.783001389407701</c:v>
                </c:pt>
                <c:pt idx="3988">
                  <c:v>79.827133676749582</c:v>
                </c:pt>
                <c:pt idx="3989">
                  <c:v>76.06363282912649</c:v>
                </c:pt>
                <c:pt idx="3990">
                  <c:v>72.480753253674692</c:v>
                </c:pt>
                <c:pt idx="3991">
                  <c:v>69.068449292415892</c:v>
                </c:pt>
                <c:pt idx="3992">
                  <c:v>65.817813054836506</c:v>
                </c:pt>
                <c:pt idx="3993">
                  <c:v>62.720738137056109</c:v>
                </c:pt>
                <c:pt idx="3994">
                  <c:v>59.787980026019397</c:v>
                </c:pt>
                <c:pt idx="3995">
                  <c:v>56.980284101305188</c:v>
                </c:pt>
                <c:pt idx="3996">
                  <c:v>54.455143193666792</c:v>
                </c:pt>
                <c:pt idx="3997">
                  <c:v>51.97513674039071</c:v>
                </c:pt>
                <c:pt idx="3998">
                  <c:v>49.558813120859604</c:v>
                </c:pt>
                <c:pt idx="3999">
                  <c:v>47.227657813019597</c:v>
                </c:pt>
                <c:pt idx="4000">
                  <c:v>44.994397721790193</c:v>
                </c:pt>
                <c:pt idx="4001">
                  <c:v>42.863545603267895</c:v>
                </c:pt>
                <c:pt idx="4002">
                  <c:v>40.834358413897391</c:v>
                </c:pt>
                <c:pt idx="4003">
                  <c:v>38.903356792848804</c:v>
                </c:pt>
                <c:pt idx="4004">
                  <c:v>37.065926782007303</c:v>
                </c:pt>
                <c:pt idx="4005">
                  <c:v>35.317187387301693</c:v>
                </c:pt>
                <c:pt idx="4006">
                  <c:v>33.652396773538499</c:v>
                </c:pt>
                <c:pt idx="4007">
                  <c:v>32.067105852769501</c:v>
                </c:pt>
                <c:pt idx="4008">
                  <c:v>30.7182520950347</c:v>
                </c:pt>
                <c:pt idx="4009">
                  <c:v>29.294201217063197</c:v>
                </c:pt>
                <c:pt idx="4010">
                  <c:v>27.894362569969996</c:v>
                </c:pt>
                <c:pt idx="4011">
                  <c:v>26.553587664337599</c:v>
                </c:pt>
                <c:pt idx="4012">
                  <c:v>25.280504494669891</c:v>
                </c:pt>
                <c:pt idx="4013">
                  <c:v>24.074007124843405</c:v>
                </c:pt>
                <c:pt idx="4014">
                  <c:v>22.930012895520093</c:v>
                </c:pt>
                <c:pt idx="4015">
                  <c:v>21.844016694337196</c:v>
                </c:pt>
                <c:pt idx="4016">
                  <c:v>20.811912096010303</c:v>
                </c:pt>
                <c:pt idx="4017">
                  <c:v>20.032808472567499</c:v>
                </c:pt>
                <c:pt idx="4018">
                  <c:v>19.112958654540904</c:v>
                </c:pt>
                <c:pt idx="4019">
                  <c:v>18.182398383720894</c:v>
                </c:pt>
                <c:pt idx="4020">
                  <c:v>17.296385123102603</c:v>
                </c:pt>
                <c:pt idx="4021">
                  <c:v>16.461388750122602</c:v>
                </c:pt>
                <c:pt idx="4022">
                  <c:v>15.673028579848001</c:v>
                </c:pt>
                <c:pt idx="4023">
                  <c:v>14.9263026738008</c:v>
                </c:pt>
                <c:pt idx="4024">
                  <c:v>14.217432475887502</c:v>
                </c:pt>
                <c:pt idx="4025">
                  <c:v>13.543663464269001</c:v>
                </c:pt>
                <c:pt idx="4026">
                  <c:v>12.902835395789404</c:v>
                </c:pt>
                <c:pt idx="4027">
                  <c:v>12.293100341630298</c:v>
                </c:pt>
                <c:pt idx="4028">
                  <c:v>11.7127858241724</c:v>
                </c:pt>
                <c:pt idx="4029">
                  <c:v>11.160340077831</c:v>
                </c:pt>
                <c:pt idx="4030">
                  <c:v>10.634312809255798</c:v>
                </c:pt>
                <c:pt idx="4031">
                  <c:v>10.133347430627801</c:v>
                </c:pt>
                <c:pt idx="4032">
                  <c:v>9.6561751817350761</c:v>
                </c:pt>
                <c:pt idx="4033">
                  <c:v>9.2016085512903985</c:v>
                </c:pt>
                <c:pt idx="4034">
                  <c:v>8.7685340482245806</c:v>
                </c:pt>
                <c:pt idx="4035">
                  <c:v>10.688633837378402</c:v>
                </c:pt>
                <c:pt idx="4036">
                  <c:v>11.366457897763404</c:v>
                </c:pt>
                <c:pt idx="4037">
                  <c:v>11.016255609428702</c:v>
                </c:pt>
                <c:pt idx="4038">
                  <c:v>14.2758388653138</c:v>
                </c:pt>
                <c:pt idx="4039">
                  <c:v>18.772840290974894</c:v>
                </c:pt>
                <c:pt idx="4040">
                  <c:v>48.959436369290486</c:v>
                </c:pt>
                <c:pt idx="4041">
                  <c:v>67.216579165144694</c:v>
                </c:pt>
                <c:pt idx="4042">
                  <c:v>70.299984480440514</c:v>
                </c:pt>
                <c:pt idx="4043">
                  <c:v>64.116902078569993</c:v>
                </c:pt>
                <c:pt idx="4044">
                  <c:v>53.991930730640703</c:v>
                </c:pt>
                <c:pt idx="4045">
                  <c:v>44.073718087218296</c:v>
                </c:pt>
                <c:pt idx="4046">
                  <c:v>34.761500761837702</c:v>
                </c:pt>
                <c:pt idx="4047">
                  <c:v>27.292657324314401</c:v>
                </c:pt>
                <c:pt idx="4048">
                  <c:v>40.373464492552088</c:v>
                </c:pt>
                <c:pt idx="4049">
                  <c:v>49.748274731478709</c:v>
                </c:pt>
                <c:pt idx="4050">
                  <c:v>93.328977631699573</c:v>
                </c:pt>
                <c:pt idx="4051">
                  <c:v>203.64859256397096</c:v>
                </c:pt>
                <c:pt idx="4052">
                  <c:v>336.60542525919499</c:v>
                </c:pt>
                <c:pt idx="4053">
                  <c:v>544.12404079710495</c:v>
                </c:pt>
                <c:pt idx="4054">
                  <c:v>612.04139661494492</c:v>
                </c:pt>
                <c:pt idx="4055">
                  <c:v>578.88239431371892</c:v>
                </c:pt>
                <c:pt idx="4056">
                  <c:v>486.68706766589798</c:v>
                </c:pt>
                <c:pt idx="4057">
                  <c:v>385.75130674425486</c:v>
                </c:pt>
                <c:pt idx="4058">
                  <c:v>293.55865927678195</c:v>
                </c:pt>
                <c:pt idx="4059">
                  <c:v>217.67355976799996</c:v>
                </c:pt>
                <c:pt idx="4060">
                  <c:v>165.52236172981097</c:v>
                </c:pt>
                <c:pt idx="4061">
                  <c:v>133.91191257543002</c:v>
                </c:pt>
                <c:pt idx="4062">
                  <c:v>137.44656419352495</c:v>
                </c:pt>
                <c:pt idx="4063">
                  <c:v>150.90587723466797</c:v>
                </c:pt>
                <c:pt idx="4064">
                  <c:v>144.52064930166603</c:v>
                </c:pt>
                <c:pt idx="4065">
                  <c:v>124.083734774717</c:v>
                </c:pt>
                <c:pt idx="4066">
                  <c:v>100.74561845464501</c:v>
                </c:pt>
                <c:pt idx="4067">
                  <c:v>79.092502392098666</c:v>
                </c:pt>
                <c:pt idx="4068">
                  <c:v>68.2609145468017</c:v>
                </c:pt>
                <c:pt idx="4069">
                  <c:v>67.030882258246379</c:v>
                </c:pt>
                <c:pt idx="4070">
                  <c:v>65.63016225471489</c:v>
                </c:pt>
                <c:pt idx="4071">
                  <c:v>61.888017162888296</c:v>
                </c:pt>
                <c:pt idx="4072">
                  <c:v>76.156820082851468</c:v>
                </c:pt>
                <c:pt idx="4073">
                  <c:v>85.244813815783402</c:v>
                </c:pt>
                <c:pt idx="4074">
                  <c:v>91.726708821796478</c:v>
                </c:pt>
                <c:pt idx="4075">
                  <c:v>98.581256319937907</c:v>
                </c:pt>
                <c:pt idx="4076">
                  <c:v>126.08365020318098</c:v>
                </c:pt>
                <c:pt idx="4077">
                  <c:v>117.84727820803498</c:v>
                </c:pt>
                <c:pt idx="4078">
                  <c:v>323.20857952048095</c:v>
                </c:pt>
                <c:pt idx="4079">
                  <c:v>321.25658976140392</c:v>
                </c:pt>
                <c:pt idx="4080">
                  <c:v>259.41705391061595</c:v>
                </c:pt>
                <c:pt idx="4081">
                  <c:v>232.09706950496198</c:v>
                </c:pt>
                <c:pt idx="4082">
                  <c:v>349.02465495602593</c:v>
                </c:pt>
                <c:pt idx="4083">
                  <c:v>455.5711562755539</c:v>
                </c:pt>
                <c:pt idx="4084">
                  <c:v>699.97588190286513</c:v>
                </c:pt>
                <c:pt idx="4085">
                  <c:v>812.76083946182905</c:v>
                </c:pt>
                <c:pt idx="4086">
                  <c:v>776.70586703449601</c:v>
                </c:pt>
                <c:pt idx="4087">
                  <c:v>670.22415574177603</c:v>
                </c:pt>
                <c:pt idx="4088">
                  <c:v>536.93193025960306</c:v>
                </c:pt>
                <c:pt idx="4089">
                  <c:v>407.51097701304701</c:v>
                </c:pt>
                <c:pt idx="4090">
                  <c:v>302.75292148398108</c:v>
                </c:pt>
                <c:pt idx="4091">
                  <c:v>241.44604763202702</c:v>
                </c:pt>
                <c:pt idx="4092">
                  <c:v>266.43391125820085</c:v>
                </c:pt>
                <c:pt idx="4093">
                  <c:v>264.44137648835692</c:v>
                </c:pt>
                <c:pt idx="4094">
                  <c:v>321.72563519225292</c:v>
                </c:pt>
                <c:pt idx="4095">
                  <c:v>311.20199155690796</c:v>
                </c:pt>
                <c:pt idx="4096">
                  <c:v>264.13749817648602</c:v>
                </c:pt>
                <c:pt idx="4097">
                  <c:v>245.20497421504595</c:v>
                </c:pt>
                <c:pt idx="4098">
                  <c:v>222.39294558681303</c:v>
                </c:pt>
                <c:pt idx="4099">
                  <c:v>182.46346991558602</c:v>
                </c:pt>
                <c:pt idx="4100">
                  <c:v>150.42308206952896</c:v>
                </c:pt>
                <c:pt idx="4101">
                  <c:v>163.60592359802999</c:v>
                </c:pt>
                <c:pt idx="4102">
                  <c:v>244.35909576106096</c:v>
                </c:pt>
                <c:pt idx="4103">
                  <c:v>256.91950362154398</c:v>
                </c:pt>
                <c:pt idx="4104">
                  <c:v>220.14734723113699</c:v>
                </c:pt>
                <c:pt idx="4105">
                  <c:v>286.52881151035302</c:v>
                </c:pt>
                <c:pt idx="4106">
                  <c:v>601.82518654205398</c:v>
                </c:pt>
                <c:pt idx="4107">
                  <c:v>919.40826940133093</c:v>
                </c:pt>
                <c:pt idx="4108">
                  <c:v>964.82073366423003</c:v>
                </c:pt>
                <c:pt idx="4109">
                  <c:v>842.24027291437403</c:v>
                </c:pt>
                <c:pt idx="4110">
                  <c:v>692.21694290875007</c:v>
                </c:pt>
                <c:pt idx="4111">
                  <c:v>532.885107928916</c:v>
                </c:pt>
                <c:pt idx="4112">
                  <c:v>401.65928788162506</c:v>
                </c:pt>
                <c:pt idx="4113">
                  <c:v>296.93896011686604</c:v>
                </c:pt>
                <c:pt idx="4114">
                  <c:v>231.15600804341003</c:v>
                </c:pt>
                <c:pt idx="4115">
                  <c:v>231.02570209915294</c:v>
                </c:pt>
                <c:pt idx="4116">
                  <c:v>310.24932183781107</c:v>
                </c:pt>
                <c:pt idx="4117">
                  <c:v>582.59209847821103</c:v>
                </c:pt>
                <c:pt idx="4118">
                  <c:v>1416.8254662590798</c:v>
                </c:pt>
                <c:pt idx="4119">
                  <c:v>1519.47634810471</c:v>
                </c:pt>
                <c:pt idx="4120">
                  <c:v>1613.4631739178399</c:v>
                </c:pt>
                <c:pt idx="4121">
                  <c:v>1829.1629236424699</c:v>
                </c:pt>
                <c:pt idx="4122">
                  <c:v>1623.8440215328797</c:v>
                </c:pt>
                <c:pt idx="4123">
                  <c:v>1434.1742566188996</c:v>
                </c:pt>
                <c:pt idx="4124">
                  <c:v>1155.1030223890798</c:v>
                </c:pt>
                <c:pt idx="4125">
                  <c:v>992.36981749089978</c:v>
                </c:pt>
                <c:pt idx="4126">
                  <c:v>874.30497884024794</c:v>
                </c:pt>
                <c:pt idx="4127">
                  <c:v>1025.97196646833</c:v>
                </c:pt>
                <c:pt idx="4128">
                  <c:v>1229.9061671851805</c:v>
                </c:pt>
                <c:pt idx="4129">
                  <c:v>1223.7946974696702</c:v>
                </c:pt>
                <c:pt idx="4130">
                  <c:v>1605.1096431000601</c:v>
                </c:pt>
                <c:pt idx="4131">
                  <c:v>1562.0544660759497</c:v>
                </c:pt>
                <c:pt idx="4132">
                  <c:v>1480.2298656445603</c:v>
                </c:pt>
                <c:pt idx="4133">
                  <c:v>1372.3716019419601</c:v>
                </c:pt>
                <c:pt idx="4134">
                  <c:v>1474.4440812445</c:v>
                </c:pt>
                <c:pt idx="4135">
                  <c:v>2082.4125953970401</c:v>
                </c:pt>
                <c:pt idx="4136">
                  <c:v>2100.602699429809</c:v>
                </c:pt>
                <c:pt idx="4137">
                  <c:v>2232.0075098855104</c:v>
                </c:pt>
                <c:pt idx="4138">
                  <c:v>2112.6150371253602</c:v>
                </c:pt>
                <c:pt idx="4139">
                  <c:v>1945.21401740394</c:v>
                </c:pt>
                <c:pt idx="4140">
                  <c:v>2198.4580088159601</c:v>
                </c:pt>
                <c:pt idx="4141">
                  <c:v>2265.9234840265399</c:v>
                </c:pt>
                <c:pt idx="4142">
                  <c:v>1973.7157131318202</c:v>
                </c:pt>
                <c:pt idx="4143">
                  <c:v>2619.2634572473803</c:v>
                </c:pt>
                <c:pt idx="4144">
                  <c:v>3264.49247552119</c:v>
                </c:pt>
                <c:pt idx="4145">
                  <c:v>2822.4185975537403</c:v>
                </c:pt>
                <c:pt idx="4146">
                  <c:v>2803.2847046085499</c:v>
                </c:pt>
                <c:pt idx="4147">
                  <c:v>2734.7848266708597</c:v>
                </c:pt>
                <c:pt idx="4148">
                  <c:v>2359.4948899390597</c:v>
                </c:pt>
                <c:pt idx="4149">
                  <c:v>2430.19061967689</c:v>
                </c:pt>
                <c:pt idx="4150">
                  <c:v>2468.4294122283804</c:v>
                </c:pt>
                <c:pt idx="4151">
                  <c:v>2246.4145865886303</c:v>
                </c:pt>
                <c:pt idx="4152">
                  <c:v>2005.8268312761199</c:v>
                </c:pt>
                <c:pt idx="4153">
                  <c:v>1932.9979913141901</c:v>
                </c:pt>
                <c:pt idx="4154">
                  <c:v>1692.41029468443</c:v>
                </c:pt>
                <c:pt idx="4155">
                  <c:v>1597.0278285224099</c:v>
                </c:pt>
                <c:pt idx="4156">
                  <c:v>1775.4443930320999</c:v>
                </c:pt>
                <c:pt idx="4157">
                  <c:v>1820.9311812399699</c:v>
                </c:pt>
                <c:pt idx="4158">
                  <c:v>1621.5423334161999</c:v>
                </c:pt>
                <c:pt idx="4159">
                  <c:v>1331.47166495433</c:v>
                </c:pt>
                <c:pt idx="4160">
                  <c:v>1529.6502269886298</c:v>
                </c:pt>
                <c:pt idx="4161">
                  <c:v>1526.56935065378</c:v>
                </c:pt>
                <c:pt idx="4162">
                  <c:v>1328.2179627285802</c:v>
                </c:pt>
                <c:pt idx="4163">
                  <c:v>1207.2071659132903</c:v>
                </c:pt>
                <c:pt idx="4164">
                  <c:v>1203.7081212253499</c:v>
                </c:pt>
                <c:pt idx="4165">
                  <c:v>1523.3011929558397</c:v>
                </c:pt>
                <c:pt idx="4166">
                  <c:v>1967.5498862853499</c:v>
                </c:pt>
                <c:pt idx="4167">
                  <c:v>2082.4680566375605</c:v>
                </c:pt>
                <c:pt idx="4168">
                  <c:v>2313.3631929599705</c:v>
                </c:pt>
                <c:pt idx="4169">
                  <c:v>2257.4938048779104</c:v>
                </c:pt>
                <c:pt idx="4170">
                  <c:v>1859.8709309748997</c:v>
                </c:pt>
                <c:pt idx="4171">
                  <c:v>1494.1514025710196</c:v>
                </c:pt>
                <c:pt idx="4172">
                  <c:v>1850.3795433969399</c:v>
                </c:pt>
                <c:pt idx="4173">
                  <c:v>1930.4752476322101</c:v>
                </c:pt>
                <c:pt idx="4174">
                  <c:v>1808.9366955170701</c:v>
                </c:pt>
                <c:pt idx="4175">
                  <c:v>1810.7432578842202</c:v>
                </c:pt>
                <c:pt idx="4176">
                  <c:v>2616.4158415787001</c:v>
                </c:pt>
                <c:pt idx="4177">
                  <c:v>3700.1151831099901</c:v>
                </c:pt>
                <c:pt idx="4178">
                  <c:v>3201.1896530986796</c:v>
                </c:pt>
                <c:pt idx="4179">
                  <c:v>2567.90691947203</c:v>
                </c:pt>
                <c:pt idx="4180">
                  <c:v>2744.0107425782307</c:v>
                </c:pt>
                <c:pt idx="4181">
                  <c:v>2199.7793413642999</c:v>
                </c:pt>
                <c:pt idx="4182">
                  <c:v>2116.2271001036297</c:v>
                </c:pt>
                <c:pt idx="4183">
                  <c:v>2073.6531700064706</c:v>
                </c:pt>
                <c:pt idx="4184">
                  <c:v>1949.3737199379498</c:v>
                </c:pt>
                <c:pt idx="4185">
                  <c:v>1923.0816397585099</c:v>
                </c:pt>
                <c:pt idx="4186">
                  <c:v>2119.8641260105705</c:v>
                </c:pt>
                <c:pt idx="4187">
                  <c:v>2587.7553975526503</c:v>
                </c:pt>
                <c:pt idx="4188">
                  <c:v>2455.5462034786797</c:v>
                </c:pt>
                <c:pt idx="4189">
                  <c:v>2354.8754532332609</c:v>
                </c:pt>
                <c:pt idx="4190">
                  <c:v>2598.5099544345503</c:v>
                </c:pt>
                <c:pt idx="4191">
                  <c:v>3442.9015531138002</c:v>
                </c:pt>
                <c:pt idx="4192">
                  <c:v>3521.3654281579097</c:v>
                </c:pt>
                <c:pt idx="4193">
                  <c:v>3905.7876858079094</c:v>
                </c:pt>
                <c:pt idx="4194">
                  <c:v>4214.5771977916302</c:v>
                </c:pt>
                <c:pt idx="4195">
                  <c:v>4786.5525663861508</c:v>
                </c:pt>
                <c:pt idx="4196">
                  <c:v>4799.0687383013301</c:v>
                </c:pt>
                <c:pt idx="4197">
                  <c:v>4399.0383558370086</c:v>
                </c:pt>
                <c:pt idx="4198">
                  <c:v>3919.1043745178499</c:v>
                </c:pt>
                <c:pt idx="4199">
                  <c:v>3687.9610386428203</c:v>
                </c:pt>
                <c:pt idx="4200">
                  <c:v>3717.9585609625997</c:v>
                </c:pt>
                <c:pt idx="4201">
                  <c:v>3847.1818209946496</c:v>
                </c:pt>
                <c:pt idx="4202">
                  <c:v>3770.9396631590398</c:v>
                </c:pt>
                <c:pt idx="4203">
                  <c:v>3973.7971479703706</c:v>
                </c:pt>
                <c:pt idx="4204">
                  <c:v>4086.5699742744205</c:v>
                </c:pt>
                <c:pt idx="4205">
                  <c:v>4049.6753081815405</c:v>
                </c:pt>
                <c:pt idx="4206">
                  <c:v>4146.9804985117307</c:v>
                </c:pt>
                <c:pt idx="4207">
                  <c:v>4283.5339608998202</c:v>
                </c:pt>
                <c:pt idx="4208">
                  <c:v>4451.2562541562611</c:v>
                </c:pt>
                <c:pt idx="4209">
                  <c:v>4497.7348360751903</c:v>
                </c:pt>
                <c:pt idx="4210">
                  <c:v>5397.8084727380192</c:v>
                </c:pt>
                <c:pt idx="4211">
                  <c:v>6455.1755122643799</c:v>
                </c:pt>
                <c:pt idx="4212">
                  <c:v>6644.2056935573419</c:v>
                </c:pt>
                <c:pt idx="4213">
                  <c:v>7389.34450324726</c:v>
                </c:pt>
                <c:pt idx="4214">
                  <c:v>7704.334666041841</c:v>
                </c:pt>
                <c:pt idx="4215">
                  <c:v>7001.6906898916213</c:v>
                </c:pt>
                <c:pt idx="4216">
                  <c:v>6356.2054193866297</c:v>
                </c:pt>
                <c:pt idx="4217">
                  <c:v>6078.6045632210908</c:v>
                </c:pt>
                <c:pt idx="4218">
                  <c:v>6182.9662404186811</c:v>
                </c:pt>
                <c:pt idx="4219">
                  <c:v>6132.35548033131</c:v>
                </c:pt>
                <c:pt idx="4220">
                  <c:v>6117.2106223099408</c:v>
                </c:pt>
                <c:pt idx="4221">
                  <c:v>6852.8332755431402</c:v>
                </c:pt>
                <c:pt idx="4222">
                  <c:v>7147.0069374310706</c:v>
                </c:pt>
                <c:pt idx="4223">
                  <c:v>6973.7136358673006</c:v>
                </c:pt>
                <c:pt idx="4224">
                  <c:v>6603.2711222185699</c:v>
                </c:pt>
                <c:pt idx="4225">
                  <c:v>7239.5067135805302</c:v>
                </c:pt>
                <c:pt idx="4226">
                  <c:v>7300.6447143103296</c:v>
                </c:pt>
                <c:pt idx="4227">
                  <c:v>7101.5656017299616</c:v>
                </c:pt>
                <c:pt idx="4228">
                  <c:v>6758.9495380480193</c:v>
                </c:pt>
                <c:pt idx="4229">
                  <c:v>6337.415615405901</c:v>
                </c:pt>
                <c:pt idx="4230">
                  <c:v>6686.3424931674017</c:v>
                </c:pt>
                <c:pt idx="4231">
                  <c:v>6344.3370612267199</c:v>
                </c:pt>
                <c:pt idx="4232">
                  <c:v>6162.5202748823112</c:v>
                </c:pt>
                <c:pt idx="4233">
                  <c:v>6007.2432940945009</c:v>
                </c:pt>
                <c:pt idx="4234">
                  <c:v>6157.9773513005284</c:v>
                </c:pt>
                <c:pt idx="4235">
                  <c:v>6163.3873333955798</c:v>
                </c:pt>
                <c:pt idx="4236">
                  <c:v>6144.1347176062491</c:v>
                </c:pt>
                <c:pt idx="4237">
                  <c:v>8108.1856474724709</c:v>
                </c:pt>
                <c:pt idx="4238">
                  <c:v>8001.9814601258404</c:v>
                </c:pt>
                <c:pt idx="4239">
                  <c:v>7943.6686190161909</c:v>
                </c:pt>
                <c:pt idx="4240">
                  <c:v>7984.4115087273503</c:v>
                </c:pt>
                <c:pt idx="4241">
                  <c:v>7600.4400631246399</c:v>
                </c:pt>
                <c:pt idx="4242">
                  <c:v>7418.61695531431</c:v>
                </c:pt>
                <c:pt idx="4243">
                  <c:v>7250.280513471761</c:v>
                </c:pt>
                <c:pt idx="4244">
                  <c:v>6990.4877775776395</c:v>
                </c:pt>
                <c:pt idx="4245">
                  <c:v>6764.7662656811717</c:v>
                </c:pt>
                <c:pt idx="4246">
                  <c:v>6550.2919611681109</c:v>
                </c:pt>
                <c:pt idx="4247">
                  <c:v>6164.2905417247102</c:v>
                </c:pt>
                <c:pt idx="4248">
                  <c:v>5844.9789270068495</c:v>
                </c:pt>
                <c:pt idx="4249">
                  <c:v>5948.9504683331497</c:v>
                </c:pt>
                <c:pt idx="4250">
                  <c:v>6346.9707371779295</c:v>
                </c:pt>
                <c:pt idx="4251">
                  <c:v>7290.0255980381708</c:v>
                </c:pt>
                <c:pt idx="4252">
                  <c:v>8149.5646180870708</c:v>
                </c:pt>
                <c:pt idx="4253">
                  <c:v>8338.4645070164024</c:v>
                </c:pt>
                <c:pt idx="4254">
                  <c:v>8516.2306999532684</c:v>
                </c:pt>
                <c:pt idx="4255">
                  <c:v>8827.8796039441768</c:v>
                </c:pt>
                <c:pt idx="4256">
                  <c:v>9314.1598078628504</c:v>
                </c:pt>
                <c:pt idx="4257">
                  <c:v>9024.9760527854378</c:v>
                </c:pt>
                <c:pt idx="4258">
                  <c:v>9040.3165913489574</c:v>
                </c:pt>
                <c:pt idx="4259">
                  <c:v>9911.5192885199613</c:v>
                </c:pt>
                <c:pt idx="4260">
                  <c:v>9273.9946178354912</c:v>
                </c:pt>
                <c:pt idx="4261">
                  <c:v>8604.9672531009091</c:v>
                </c:pt>
                <c:pt idx="4262">
                  <c:v>7798.7990478552001</c:v>
                </c:pt>
                <c:pt idx="4263">
                  <c:v>7959.9604346982605</c:v>
                </c:pt>
                <c:pt idx="4264">
                  <c:v>7630.9095484508107</c:v>
                </c:pt>
                <c:pt idx="4265">
                  <c:v>7564.8261587267607</c:v>
                </c:pt>
                <c:pt idx="4266">
                  <c:v>8233.3116294129886</c:v>
                </c:pt>
                <c:pt idx="4267">
                  <c:v>7474.0720524878807</c:v>
                </c:pt>
                <c:pt idx="4268">
                  <c:v>6912.0034304723804</c:v>
                </c:pt>
                <c:pt idx="4269">
                  <c:v>7045.8280296865814</c:v>
                </c:pt>
                <c:pt idx="4270">
                  <c:v>7271.4251998036307</c:v>
                </c:pt>
                <c:pt idx="4271">
                  <c:v>6749.1961736051117</c:v>
                </c:pt>
                <c:pt idx="4272">
                  <c:v>6723.9174010902898</c:v>
                </c:pt>
                <c:pt idx="4273">
                  <c:v>6311.316269782842</c:v>
                </c:pt>
                <c:pt idx="4274">
                  <c:v>6653.7082168365096</c:v>
                </c:pt>
                <c:pt idx="4275">
                  <c:v>7031.5732548187798</c:v>
                </c:pt>
                <c:pt idx="4276">
                  <c:v>6978.1708213749607</c:v>
                </c:pt>
                <c:pt idx="4277">
                  <c:v>6548.94900550272</c:v>
                </c:pt>
                <c:pt idx="4278">
                  <c:v>5935.7242937668807</c:v>
                </c:pt>
                <c:pt idx="4279">
                  <c:v>5312.5860870367396</c:v>
                </c:pt>
                <c:pt idx="4280">
                  <c:v>4747.8026338994914</c:v>
                </c:pt>
                <c:pt idx="4281">
                  <c:v>4278.0904874367498</c:v>
                </c:pt>
                <c:pt idx="4282">
                  <c:v>3955.0348471892098</c:v>
                </c:pt>
                <c:pt idx="4283">
                  <c:v>3663.6442112199597</c:v>
                </c:pt>
                <c:pt idx="4284">
                  <c:v>3414.6164466404302</c:v>
                </c:pt>
                <c:pt idx="4285">
                  <c:v>3209.8624688581899</c:v>
                </c:pt>
                <c:pt idx="4286">
                  <c:v>3429.5683967836098</c:v>
                </c:pt>
                <c:pt idx="4287">
                  <c:v>3993.1338580800502</c:v>
                </c:pt>
                <c:pt idx="4288">
                  <c:v>3800.9359051364704</c:v>
                </c:pt>
                <c:pt idx="4289">
                  <c:v>3442.1836843916294</c:v>
                </c:pt>
                <c:pt idx="4290">
                  <c:v>3137.8900238496904</c:v>
                </c:pt>
                <c:pt idx="4291">
                  <c:v>3072.5808407693894</c:v>
                </c:pt>
                <c:pt idx="4292">
                  <c:v>2881.4094037202599</c:v>
                </c:pt>
                <c:pt idx="4293">
                  <c:v>3268.5874564728902</c:v>
                </c:pt>
                <c:pt idx="4294">
                  <c:v>2935.5256300042902</c:v>
                </c:pt>
                <c:pt idx="4295">
                  <c:v>3184.3314477773206</c:v>
                </c:pt>
                <c:pt idx="4296">
                  <c:v>3280.3260594948197</c:v>
                </c:pt>
                <c:pt idx="4297">
                  <c:v>3119.0450412343803</c:v>
                </c:pt>
                <c:pt idx="4298">
                  <c:v>2828.39647306509</c:v>
                </c:pt>
                <c:pt idx="4299">
                  <c:v>2531.9930456983002</c:v>
                </c:pt>
                <c:pt idx="4300">
                  <c:v>2359.00895759677</c:v>
                </c:pt>
                <c:pt idx="4301">
                  <c:v>2125.8455776529204</c:v>
                </c:pt>
                <c:pt idx="4302">
                  <c:v>1911.2996879462803</c:v>
                </c:pt>
                <c:pt idx="4303">
                  <c:v>1756.1424512246599</c:v>
                </c:pt>
                <c:pt idx="4304">
                  <c:v>1900.1064095538297</c:v>
                </c:pt>
                <c:pt idx="4305">
                  <c:v>3056.4243219425903</c:v>
                </c:pt>
                <c:pt idx="4306">
                  <c:v>2700.2884510034496</c:v>
                </c:pt>
                <c:pt idx="4307">
                  <c:v>2320.1064947966993</c:v>
                </c:pt>
                <c:pt idx="4308">
                  <c:v>1936.80487301877</c:v>
                </c:pt>
                <c:pt idx="4309">
                  <c:v>1618.9826189338098</c:v>
                </c:pt>
                <c:pt idx="4310">
                  <c:v>1373.31235107218</c:v>
                </c:pt>
                <c:pt idx="4311">
                  <c:v>1202.6868295849999</c:v>
                </c:pt>
                <c:pt idx="4312">
                  <c:v>1073.9513949090399</c:v>
                </c:pt>
                <c:pt idx="4313">
                  <c:v>971.2766143981811</c:v>
                </c:pt>
                <c:pt idx="4314">
                  <c:v>887.3823977778361</c:v>
                </c:pt>
                <c:pt idx="4315">
                  <c:v>818.11135235706911</c:v>
                </c:pt>
                <c:pt idx="4316">
                  <c:v>760.28619049851</c:v>
                </c:pt>
                <c:pt idx="4317">
                  <c:v>711.280258866738</c:v>
                </c:pt>
                <c:pt idx="4318">
                  <c:v>668.9691953762831</c:v>
                </c:pt>
                <c:pt idx="4319">
                  <c:v>631.70467995105412</c:v>
                </c:pt>
                <c:pt idx="4320">
                  <c:v>598.28953007817233</c:v>
                </c:pt>
                <c:pt idx="4321">
                  <c:v>567.78820383500602</c:v>
                </c:pt>
                <c:pt idx="4322">
                  <c:v>539.59986903374499</c:v>
                </c:pt>
                <c:pt idx="4323">
                  <c:v>513.30058042175096</c:v>
                </c:pt>
                <c:pt idx="4324">
                  <c:v>488.59339079550699</c:v>
                </c:pt>
                <c:pt idx="4325">
                  <c:v>465.27139343454894</c:v>
                </c:pt>
                <c:pt idx="4326">
                  <c:v>443.18195948620888</c:v>
                </c:pt>
                <c:pt idx="4327">
                  <c:v>422.21361391424603</c:v>
                </c:pt>
                <c:pt idx="4328">
                  <c:v>402.28071895522589</c:v>
                </c:pt>
                <c:pt idx="4329">
                  <c:v>383.31465124625203</c:v>
                </c:pt>
                <c:pt idx="4330">
                  <c:v>365.25800687711296</c:v>
                </c:pt>
                <c:pt idx="4331">
                  <c:v>348.06099434974703</c:v>
                </c:pt>
                <c:pt idx="4332">
                  <c:v>331.679100565986</c:v>
                </c:pt>
                <c:pt idx="4333">
                  <c:v>316.0713133619729</c:v>
                </c:pt>
                <c:pt idx="4334">
                  <c:v>301.20925829838399</c:v>
                </c:pt>
                <c:pt idx="4335">
                  <c:v>287.05651602083196</c:v>
                </c:pt>
                <c:pt idx="4336">
                  <c:v>273.56266219462611</c:v>
                </c:pt>
                <c:pt idx="4337">
                  <c:v>260.69773218228397</c:v>
                </c:pt>
                <c:pt idx="4338">
                  <c:v>248.43455184171398</c:v>
                </c:pt>
                <c:pt idx="4339">
                  <c:v>236.80430112987696</c:v>
                </c:pt>
                <c:pt idx="4340">
                  <c:v>229.59027551640199</c:v>
                </c:pt>
                <c:pt idx="4341">
                  <c:v>219.14746795728604</c:v>
                </c:pt>
                <c:pt idx="4342">
                  <c:v>208.136812441073</c:v>
                </c:pt>
                <c:pt idx="4343">
                  <c:v>197.55814789071204</c:v>
                </c:pt>
                <c:pt idx="4344">
                  <c:v>187.61430234938697</c:v>
                </c:pt>
                <c:pt idx="4345">
                  <c:v>178.30984501519299</c:v>
                </c:pt>
                <c:pt idx="4346">
                  <c:v>169.59873236526403</c:v>
                </c:pt>
                <c:pt idx="4347">
                  <c:v>161.449904359313</c:v>
                </c:pt>
                <c:pt idx="4348">
                  <c:v>153.739985853029</c:v>
                </c:pt>
                <c:pt idx="4349">
                  <c:v>146.56191763601299</c:v>
                </c:pt>
                <c:pt idx="4350">
                  <c:v>139.79665086076997</c:v>
                </c:pt>
                <c:pt idx="4351">
                  <c:v>133.348832697457</c:v>
                </c:pt>
                <c:pt idx="4352">
                  <c:v>127.17201492630601</c:v>
                </c:pt>
                <c:pt idx="4353">
                  <c:v>121.24982462886904</c:v>
                </c:pt>
                <c:pt idx="4354">
                  <c:v>115.580929807309</c:v>
                </c:pt>
                <c:pt idx="4355">
                  <c:v>110.18163563372399</c:v>
                </c:pt>
                <c:pt idx="4356">
                  <c:v>105.01670613268095</c:v>
                </c:pt>
                <c:pt idx="4357">
                  <c:v>112.48720687186102</c:v>
                </c:pt>
                <c:pt idx="4358">
                  <c:v>108.35639825365797</c:v>
                </c:pt>
                <c:pt idx="4359">
                  <c:v>101.07121426335202</c:v>
                </c:pt>
                <c:pt idx="4360">
                  <c:v>93.767709765666595</c:v>
                </c:pt>
                <c:pt idx="4361">
                  <c:v>87.234585995928995</c:v>
                </c:pt>
                <c:pt idx="4362">
                  <c:v>81.607244683708217</c:v>
                </c:pt>
                <c:pt idx="4363">
                  <c:v>76.754386677105202</c:v>
                </c:pt>
                <c:pt idx="4364">
                  <c:v>72.499613014161795</c:v>
                </c:pt>
                <c:pt idx="4365">
                  <c:v>68.692512514575768</c:v>
                </c:pt>
                <c:pt idx="4366">
                  <c:v>65.222340255089378</c:v>
                </c:pt>
                <c:pt idx="4367">
                  <c:v>62.012844782877593</c:v>
                </c:pt>
                <c:pt idx="4368">
                  <c:v>59.013095328873405</c:v>
                </c:pt>
                <c:pt idx="4369">
                  <c:v>56.18928959296349</c:v>
                </c:pt>
                <c:pt idx="4370">
                  <c:v>53.518685736256394</c:v>
                </c:pt>
                <c:pt idx="4371">
                  <c:v>50.986466157236983</c:v>
                </c:pt>
                <c:pt idx="4372">
                  <c:v>48.5794068050254</c:v>
                </c:pt>
                <c:pt idx="4373">
                  <c:v>46.289167596616387</c:v>
                </c:pt>
                <c:pt idx="4374">
                  <c:v>44.108767032727805</c:v>
                </c:pt>
                <c:pt idx="4375">
                  <c:v>42.032154278564605</c:v>
                </c:pt>
                <c:pt idx="4376">
                  <c:v>40.143686116240694</c:v>
                </c:pt>
                <c:pt idx="4377">
                  <c:v>38.279153153014803</c:v>
                </c:pt>
                <c:pt idx="4378">
                  <c:v>36.478867303870196</c:v>
                </c:pt>
                <c:pt idx="4379">
                  <c:v>34.756706015420903</c:v>
                </c:pt>
                <c:pt idx="4380">
                  <c:v>33.115245011121807</c:v>
                </c:pt>
                <c:pt idx="4381">
                  <c:v>31.552261889914899</c:v>
                </c:pt>
                <c:pt idx="4382">
                  <c:v>30.0643149932067</c:v>
                </c:pt>
                <c:pt idx="4383">
                  <c:v>28.647602171935894</c:v>
                </c:pt>
                <c:pt idx="4384">
                  <c:v>27.298417929462602</c:v>
                </c:pt>
                <c:pt idx="4385">
                  <c:v>26.013288582699605</c:v>
                </c:pt>
                <c:pt idx="4386">
                  <c:v>24.788986803223892</c:v>
                </c:pt>
                <c:pt idx="4387">
                  <c:v>23.622508281251797</c:v>
                </c:pt>
                <c:pt idx="4388">
                  <c:v>22.511356633783198</c:v>
                </c:pt>
                <c:pt idx="4389">
                  <c:v>22.1964763757124</c:v>
                </c:pt>
                <c:pt idx="4390">
                  <c:v>21.251656049480601</c:v>
                </c:pt>
                <c:pt idx="4391">
                  <c:v>20.135626302975194</c:v>
                </c:pt>
                <c:pt idx="4392">
                  <c:v>19.098172408398799</c:v>
                </c:pt>
                <c:pt idx="4393">
                  <c:v>18.124624356004105</c:v>
                </c:pt>
                <c:pt idx="4394">
                  <c:v>17.175977697530701</c:v>
                </c:pt>
                <c:pt idx="4395">
                  <c:v>16.475572794765988</c:v>
                </c:pt>
                <c:pt idx="4396">
                  <c:v>15.865664517036404</c:v>
                </c:pt>
                <c:pt idx="4397">
                  <c:v>15.238729899664101</c:v>
                </c:pt>
                <c:pt idx="4398">
                  <c:v>14.5694737107414</c:v>
                </c:pt>
                <c:pt idx="4399">
                  <c:v>26.763938783823395</c:v>
                </c:pt>
                <c:pt idx="4400">
                  <c:v>26.872027728652004</c:v>
                </c:pt>
                <c:pt idx="4401">
                  <c:v>23.411375446854407</c:v>
                </c:pt>
                <c:pt idx="4402">
                  <c:v>19.601828190850707</c:v>
                </c:pt>
                <c:pt idx="4403">
                  <c:v>16.449231165175402</c:v>
                </c:pt>
                <c:pt idx="4404">
                  <c:v>14.055478594101901</c:v>
                </c:pt>
                <c:pt idx="4405">
                  <c:v>12.289867941245499</c:v>
                </c:pt>
                <c:pt idx="4406">
                  <c:v>10.987845573566302</c:v>
                </c:pt>
                <c:pt idx="4407">
                  <c:v>10.009034015956601</c:v>
                </c:pt>
                <c:pt idx="4408">
                  <c:v>9.2490962488342205</c:v>
                </c:pt>
                <c:pt idx="4409">
                  <c:v>8.6410371842550191</c:v>
                </c:pt>
                <c:pt idx="4410">
                  <c:v>8.1281444134435183</c:v>
                </c:pt>
                <c:pt idx="4411">
                  <c:v>7.6809440518172192</c:v>
                </c:pt>
                <c:pt idx="4412">
                  <c:v>7.2805169850651303</c:v>
                </c:pt>
                <c:pt idx="4413">
                  <c:v>7.9745941602246901</c:v>
                </c:pt>
                <c:pt idx="4414">
                  <c:v>45.408690123874102</c:v>
                </c:pt>
                <c:pt idx="4415">
                  <c:v>46.801953805542588</c:v>
                </c:pt>
                <c:pt idx="4416">
                  <c:v>131.68007685638702</c:v>
                </c:pt>
                <c:pt idx="4417">
                  <c:v>151.35345191187</c:v>
                </c:pt>
                <c:pt idx="4418">
                  <c:v>393.63231816829591</c:v>
                </c:pt>
                <c:pt idx="4419">
                  <c:v>511.48689993092592</c:v>
                </c:pt>
                <c:pt idx="4420">
                  <c:v>582.19293437274905</c:v>
                </c:pt>
                <c:pt idx="4421">
                  <c:v>553.56669893547087</c:v>
                </c:pt>
                <c:pt idx="4422">
                  <c:v>560.14950272134604</c:v>
                </c:pt>
                <c:pt idx="4423">
                  <c:v>525.85957915650204</c:v>
                </c:pt>
                <c:pt idx="4424">
                  <c:v>471.43481091159697</c:v>
                </c:pt>
                <c:pt idx="4425">
                  <c:v>416.52596892491903</c:v>
                </c:pt>
                <c:pt idx="4426">
                  <c:v>344.61288245973003</c:v>
                </c:pt>
                <c:pt idx="4427">
                  <c:v>269.89375457586897</c:v>
                </c:pt>
                <c:pt idx="4428">
                  <c:v>207.88330699835799</c:v>
                </c:pt>
                <c:pt idx="4429">
                  <c:v>155.90533299772602</c:v>
                </c:pt>
                <c:pt idx="4430">
                  <c:v>114.284026139394</c:v>
                </c:pt>
                <c:pt idx="4431">
                  <c:v>82.593038585269483</c:v>
                </c:pt>
                <c:pt idx="4432">
                  <c:v>59.475113288137408</c:v>
                </c:pt>
                <c:pt idx="4433">
                  <c:v>43.185257651654993</c:v>
                </c:pt>
                <c:pt idx="4434">
                  <c:v>32.3635307868024</c:v>
                </c:pt>
                <c:pt idx="4435">
                  <c:v>25.008051695854803</c:v>
                </c:pt>
                <c:pt idx="4436">
                  <c:v>20.178333466278701</c:v>
                </c:pt>
                <c:pt idx="4437">
                  <c:v>16.768902928462797</c:v>
                </c:pt>
                <c:pt idx="4438">
                  <c:v>44.871357958878598</c:v>
                </c:pt>
                <c:pt idx="4439">
                  <c:v>44.539761532136595</c:v>
                </c:pt>
                <c:pt idx="4440">
                  <c:v>36.368177250289101</c:v>
                </c:pt>
                <c:pt idx="4441">
                  <c:v>27.7964217384744</c:v>
                </c:pt>
                <c:pt idx="4442">
                  <c:v>23.593588247690395</c:v>
                </c:pt>
                <c:pt idx="4443">
                  <c:v>20.202912800846097</c:v>
                </c:pt>
                <c:pt idx="4444">
                  <c:v>17.064948658143198</c:v>
                </c:pt>
                <c:pt idx="4445">
                  <c:v>14.2891525502706</c:v>
                </c:pt>
                <c:pt idx="4446">
                  <c:v>11.989298194093299</c:v>
                </c:pt>
                <c:pt idx="4447">
                  <c:v>32.810476095655986</c:v>
                </c:pt>
                <c:pt idx="4448">
                  <c:v>37.054248921793089</c:v>
                </c:pt>
                <c:pt idx="4449">
                  <c:v>33.453762828369399</c:v>
                </c:pt>
                <c:pt idx="4450">
                  <c:v>27.728724705893502</c:v>
                </c:pt>
                <c:pt idx="4451">
                  <c:v>22.9349068158675</c:v>
                </c:pt>
                <c:pt idx="4452">
                  <c:v>26.895320261705496</c:v>
                </c:pt>
                <c:pt idx="4453">
                  <c:v>161.18539671954699</c:v>
                </c:pt>
                <c:pt idx="4454">
                  <c:v>790.17466874969909</c:v>
                </c:pt>
                <c:pt idx="4455">
                  <c:v>709.46885661040506</c:v>
                </c:pt>
                <c:pt idx="4456">
                  <c:v>2272.5283948568099</c:v>
                </c:pt>
                <c:pt idx="4457">
                  <c:v>2933.8388453156995</c:v>
                </c:pt>
                <c:pt idx="4458">
                  <c:v>2884.6607994553697</c:v>
                </c:pt>
                <c:pt idx="4459">
                  <c:v>2449.6827801458994</c:v>
                </c:pt>
                <c:pt idx="4460">
                  <c:v>2050.8078153854503</c:v>
                </c:pt>
                <c:pt idx="4461">
                  <c:v>1693.4711693873301</c:v>
                </c:pt>
                <c:pt idx="4462">
                  <c:v>1463.9905724902703</c:v>
                </c:pt>
                <c:pt idx="4463">
                  <c:v>1247.1970685008798</c:v>
                </c:pt>
                <c:pt idx="4464">
                  <c:v>1011.60710393529</c:v>
                </c:pt>
                <c:pt idx="4465">
                  <c:v>792.59443656738517</c:v>
                </c:pt>
                <c:pt idx="4466">
                  <c:v>603.16913394726112</c:v>
                </c:pt>
                <c:pt idx="4467">
                  <c:v>462.30670750526895</c:v>
                </c:pt>
                <c:pt idx="4468">
                  <c:v>347.98119634702687</c:v>
                </c:pt>
                <c:pt idx="4469">
                  <c:v>272.86558516806201</c:v>
                </c:pt>
                <c:pt idx="4470">
                  <c:v>212.92930814773203</c:v>
                </c:pt>
                <c:pt idx="4471">
                  <c:v>163.88112452508304</c:v>
                </c:pt>
                <c:pt idx="4472">
                  <c:v>123.85435933231</c:v>
                </c:pt>
                <c:pt idx="4473">
                  <c:v>98.046779596939786</c:v>
                </c:pt>
                <c:pt idx="4474">
                  <c:v>78.19222472205918</c:v>
                </c:pt>
                <c:pt idx="4475">
                  <c:v>64.956158116492276</c:v>
                </c:pt>
                <c:pt idx="4476">
                  <c:v>166.81939057140301</c:v>
                </c:pt>
                <c:pt idx="4477">
                  <c:v>235.90444765522506</c:v>
                </c:pt>
                <c:pt idx="4478">
                  <c:v>260.32369489923605</c:v>
                </c:pt>
                <c:pt idx="4479">
                  <c:v>467.77883317610696</c:v>
                </c:pt>
                <c:pt idx="4480">
                  <c:v>745.50322818193786</c:v>
                </c:pt>
                <c:pt idx="4481">
                  <c:v>1012.1086295673201</c:v>
                </c:pt>
                <c:pt idx="4482">
                  <c:v>1340.4793615798899</c:v>
                </c:pt>
                <c:pt idx="4483">
                  <c:v>1208.7689019057602</c:v>
                </c:pt>
                <c:pt idx="4484">
                  <c:v>969.23427199426601</c:v>
                </c:pt>
                <c:pt idx="4485">
                  <c:v>733.10705670821096</c:v>
                </c:pt>
                <c:pt idx="4486">
                  <c:v>552.0507746121491</c:v>
                </c:pt>
                <c:pt idx="4487">
                  <c:v>412.02321055066699</c:v>
                </c:pt>
                <c:pt idx="4488">
                  <c:v>354.51740594104695</c:v>
                </c:pt>
                <c:pt idx="4489">
                  <c:v>309.0811683579949</c:v>
                </c:pt>
                <c:pt idx="4490">
                  <c:v>257.80789717695808</c:v>
                </c:pt>
                <c:pt idx="4491">
                  <c:v>205.56482750016099</c:v>
                </c:pt>
                <c:pt idx="4492">
                  <c:v>240.10507073688495</c:v>
                </c:pt>
                <c:pt idx="4493">
                  <c:v>503.03367796145699</c:v>
                </c:pt>
                <c:pt idx="4494">
                  <c:v>1046.4342791234901</c:v>
                </c:pt>
                <c:pt idx="4495">
                  <c:v>1541.1746710187999</c:v>
                </c:pt>
                <c:pt idx="4496">
                  <c:v>2110.1106857807995</c:v>
                </c:pt>
                <c:pt idx="4497">
                  <c:v>2877.0662969599298</c:v>
                </c:pt>
                <c:pt idx="4498">
                  <c:v>2557.0747288979301</c:v>
                </c:pt>
                <c:pt idx="4499">
                  <c:v>2007.8818326984197</c:v>
                </c:pt>
                <c:pt idx="4500">
                  <c:v>1514.9321407800201</c:v>
                </c:pt>
                <c:pt idx="4501">
                  <c:v>1090.1278593121801</c:v>
                </c:pt>
                <c:pt idx="4502">
                  <c:v>869.79422912695384</c:v>
                </c:pt>
                <c:pt idx="4503">
                  <c:v>815.16860691515899</c:v>
                </c:pt>
                <c:pt idx="4504">
                  <c:v>1007.73364441992</c:v>
                </c:pt>
                <c:pt idx="4505">
                  <c:v>1379.8875010035201</c:v>
                </c:pt>
                <c:pt idx="4506">
                  <c:v>1492.77654804443</c:v>
                </c:pt>
                <c:pt idx="4507">
                  <c:v>1678.1592392992698</c:v>
                </c:pt>
                <c:pt idx="4508">
                  <c:v>2172.1682936505899</c:v>
                </c:pt>
                <c:pt idx="4509">
                  <c:v>2679.5517437231401</c:v>
                </c:pt>
                <c:pt idx="4510">
                  <c:v>1896.8561658097201</c:v>
                </c:pt>
                <c:pt idx="4511">
                  <c:v>1534.3844823741597</c:v>
                </c:pt>
                <c:pt idx="4512">
                  <c:v>1279.3705473118698</c:v>
                </c:pt>
                <c:pt idx="4513">
                  <c:v>1446.6862462902498</c:v>
                </c:pt>
                <c:pt idx="4514">
                  <c:v>1308.31699298935</c:v>
                </c:pt>
                <c:pt idx="4515">
                  <c:v>1589.4851362950999</c:v>
                </c:pt>
                <c:pt idx="4516">
                  <c:v>1530.4625378683002</c:v>
                </c:pt>
                <c:pt idx="4517">
                  <c:v>1487.8311691307001</c:v>
                </c:pt>
                <c:pt idx="4518">
                  <c:v>1506.6402420062298</c:v>
                </c:pt>
                <c:pt idx="4519">
                  <c:v>2551.1241342793305</c:v>
                </c:pt>
                <c:pt idx="4520">
                  <c:v>2487.6325490937197</c:v>
                </c:pt>
                <c:pt idx="4521">
                  <c:v>2003.2195778634903</c:v>
                </c:pt>
                <c:pt idx="4522">
                  <c:v>1913.7384641936101</c:v>
                </c:pt>
                <c:pt idx="4523">
                  <c:v>2128.8955560339009</c:v>
                </c:pt>
                <c:pt idx="4524">
                  <c:v>2108.9906668660901</c:v>
                </c:pt>
                <c:pt idx="4525">
                  <c:v>1874.4534205598795</c:v>
                </c:pt>
                <c:pt idx="4526">
                  <c:v>1648.48754907681</c:v>
                </c:pt>
                <c:pt idx="4527">
                  <c:v>2005.5665072255802</c:v>
                </c:pt>
                <c:pt idx="4528">
                  <c:v>2142.3994927885105</c:v>
                </c:pt>
                <c:pt idx="4529">
                  <c:v>2412.1551079591104</c:v>
                </c:pt>
                <c:pt idx="4530">
                  <c:v>2299.6595338549005</c:v>
                </c:pt>
                <c:pt idx="4531">
                  <c:v>3064.7422686353798</c:v>
                </c:pt>
                <c:pt idx="4532">
                  <c:v>2659.8974888515204</c:v>
                </c:pt>
                <c:pt idx="4533">
                  <c:v>2332.3699955967199</c:v>
                </c:pt>
                <c:pt idx="4534">
                  <c:v>2860.9777303132805</c:v>
                </c:pt>
                <c:pt idx="4535">
                  <c:v>2435.4759340977403</c:v>
                </c:pt>
                <c:pt idx="4536">
                  <c:v>2259.3618888388201</c:v>
                </c:pt>
                <c:pt idx="4537">
                  <c:v>2051.3005241968699</c:v>
                </c:pt>
                <c:pt idx="4538">
                  <c:v>1878.2527841623801</c:v>
                </c:pt>
                <c:pt idx="4539">
                  <c:v>1870.5933378401999</c:v>
                </c:pt>
                <c:pt idx="4540">
                  <c:v>2273.57998079448</c:v>
                </c:pt>
                <c:pt idx="4541">
                  <c:v>1958.6176756220902</c:v>
                </c:pt>
                <c:pt idx="4542">
                  <c:v>1886.6453875534098</c:v>
                </c:pt>
                <c:pt idx="4543">
                  <c:v>1717.9813634969801</c:v>
                </c:pt>
                <c:pt idx="4544">
                  <c:v>1639.0743672909898</c:v>
                </c:pt>
                <c:pt idx="4545">
                  <c:v>1612.1934561550197</c:v>
                </c:pt>
                <c:pt idx="4546">
                  <c:v>2064.0886610906391</c:v>
                </c:pt>
                <c:pt idx="4547">
                  <c:v>2255.8309754854704</c:v>
                </c:pt>
                <c:pt idx="4548">
                  <c:v>2179.2247943510097</c:v>
                </c:pt>
                <c:pt idx="4549">
                  <c:v>2181.7835676303303</c:v>
                </c:pt>
                <c:pt idx="4550">
                  <c:v>2349.6796039376004</c:v>
                </c:pt>
                <c:pt idx="4551">
                  <c:v>2323.3313055832409</c:v>
                </c:pt>
                <c:pt idx="4552">
                  <c:v>2509.0043374504903</c:v>
                </c:pt>
                <c:pt idx="4553">
                  <c:v>3352.6737948922605</c:v>
                </c:pt>
                <c:pt idx="4554">
                  <c:v>4250.7959552410593</c:v>
                </c:pt>
                <c:pt idx="4555">
                  <c:v>4835.3418048279909</c:v>
                </c:pt>
                <c:pt idx="4556">
                  <c:v>4995.9896414455907</c:v>
                </c:pt>
                <c:pt idx="4557">
                  <c:v>5217.2562425325605</c:v>
                </c:pt>
                <c:pt idx="4558">
                  <c:v>5697.1977707152</c:v>
                </c:pt>
                <c:pt idx="4559">
                  <c:v>5882.7750698934706</c:v>
                </c:pt>
                <c:pt idx="4560">
                  <c:v>6091.5414691383103</c:v>
                </c:pt>
                <c:pt idx="4561">
                  <c:v>5781.4635326924999</c:v>
                </c:pt>
                <c:pt idx="4562">
                  <c:v>5852.5116373302599</c:v>
                </c:pt>
                <c:pt idx="4563">
                  <c:v>5601.7317478763589</c:v>
                </c:pt>
                <c:pt idx="4564">
                  <c:v>5512.4762617335909</c:v>
                </c:pt>
                <c:pt idx="4565">
                  <c:v>5920.5516312743412</c:v>
                </c:pt>
                <c:pt idx="4566">
                  <c:v>6138.2645399787707</c:v>
                </c:pt>
                <c:pt idx="4567">
                  <c:v>5931.6972103712205</c:v>
                </c:pt>
                <c:pt idx="4568">
                  <c:v>5870.0813999641596</c:v>
                </c:pt>
                <c:pt idx="4569">
                  <c:v>5383.8423008277505</c:v>
                </c:pt>
                <c:pt idx="4570">
                  <c:v>4972.9837360490892</c:v>
                </c:pt>
                <c:pt idx="4571">
                  <c:v>4727.6832695847515</c:v>
                </c:pt>
                <c:pt idx="4572">
                  <c:v>4853.6937707380494</c:v>
                </c:pt>
                <c:pt idx="4573">
                  <c:v>4759.0045993394206</c:v>
                </c:pt>
                <c:pt idx="4574">
                  <c:v>4703.1079084000203</c:v>
                </c:pt>
                <c:pt idx="4575">
                  <c:v>4907.3079189717</c:v>
                </c:pt>
                <c:pt idx="4576">
                  <c:v>5648.2179395398207</c:v>
                </c:pt>
                <c:pt idx="4577">
                  <c:v>5952.2230900492796</c:v>
                </c:pt>
                <c:pt idx="4578">
                  <c:v>6050.9113015371404</c:v>
                </c:pt>
                <c:pt idx="4579">
                  <c:v>6265.1063390505915</c:v>
                </c:pt>
                <c:pt idx="4580">
                  <c:v>6085.2908596867001</c:v>
                </c:pt>
                <c:pt idx="4581">
                  <c:v>6008.1828559343394</c:v>
                </c:pt>
                <c:pt idx="4582">
                  <c:v>6386.9291953338206</c:v>
                </c:pt>
                <c:pt idx="4583">
                  <c:v>6524.9869078643696</c:v>
                </c:pt>
                <c:pt idx="4584">
                  <c:v>6420.0771196954802</c:v>
                </c:pt>
                <c:pt idx="4585">
                  <c:v>6076.2290609544207</c:v>
                </c:pt>
                <c:pt idx="4586">
                  <c:v>5782.4267585818307</c:v>
                </c:pt>
                <c:pt idx="4587">
                  <c:v>6411.059716453291</c:v>
                </c:pt>
                <c:pt idx="4588">
                  <c:v>5879.8542594305709</c:v>
                </c:pt>
                <c:pt idx="4589">
                  <c:v>5550.0558189002995</c:v>
                </c:pt>
                <c:pt idx="4590">
                  <c:v>5584.7385470947693</c:v>
                </c:pt>
                <c:pt idx="4591">
                  <c:v>5936.4292317430009</c:v>
                </c:pt>
                <c:pt idx="4592">
                  <c:v>6158.2574328669698</c:v>
                </c:pt>
                <c:pt idx="4593">
                  <c:v>6044.7233730668704</c:v>
                </c:pt>
                <c:pt idx="4594">
                  <c:v>6212.4596459364293</c:v>
                </c:pt>
                <c:pt idx="4595">
                  <c:v>6376.4927075736805</c:v>
                </c:pt>
                <c:pt idx="4596">
                  <c:v>6451.0760766999711</c:v>
                </c:pt>
                <c:pt idx="4597">
                  <c:v>6250.1003090638715</c:v>
                </c:pt>
                <c:pt idx="4598">
                  <c:v>6171.97428395726</c:v>
                </c:pt>
                <c:pt idx="4599">
                  <c:v>6085.1204043830412</c:v>
                </c:pt>
                <c:pt idx="4600">
                  <c:v>6158.4763577898993</c:v>
                </c:pt>
                <c:pt idx="4601">
                  <c:v>6120.7297959649895</c:v>
                </c:pt>
                <c:pt idx="4602">
                  <c:v>6901.1503239082604</c:v>
                </c:pt>
                <c:pt idx="4603">
                  <c:v>8746.1358924494689</c:v>
                </c:pt>
                <c:pt idx="4604">
                  <c:v>8392.1131470238906</c:v>
                </c:pt>
                <c:pt idx="4605">
                  <c:v>7804.6055310887414</c:v>
                </c:pt>
                <c:pt idx="4606">
                  <c:v>7497.9800249568507</c:v>
                </c:pt>
                <c:pt idx="4607">
                  <c:v>9195.1840875538619</c:v>
                </c:pt>
                <c:pt idx="4608">
                  <c:v>9057.187514963347</c:v>
                </c:pt>
                <c:pt idx="4609">
                  <c:v>9138.5949915213696</c:v>
                </c:pt>
                <c:pt idx="4610">
                  <c:v>8929.9401155861287</c:v>
                </c:pt>
                <c:pt idx="4611">
                  <c:v>8651.2090652829393</c:v>
                </c:pt>
                <c:pt idx="4612">
                  <c:v>8218.5486156093284</c:v>
                </c:pt>
                <c:pt idx="4613">
                  <c:v>8441.0361399610756</c:v>
                </c:pt>
                <c:pt idx="4614">
                  <c:v>8211.4055719775788</c:v>
                </c:pt>
                <c:pt idx="4615">
                  <c:v>8262.9618387846986</c:v>
                </c:pt>
                <c:pt idx="4616">
                  <c:v>8210.6546941503693</c:v>
                </c:pt>
                <c:pt idx="4617">
                  <c:v>8641.6024252420393</c:v>
                </c:pt>
                <c:pt idx="4618">
                  <c:v>8452.5585971214095</c:v>
                </c:pt>
                <c:pt idx="4619">
                  <c:v>8200.7821770007504</c:v>
                </c:pt>
                <c:pt idx="4620">
                  <c:v>8194.4417954661894</c:v>
                </c:pt>
                <c:pt idx="4621">
                  <c:v>8553.3627355869685</c:v>
                </c:pt>
                <c:pt idx="4622">
                  <c:v>8241.5656103678466</c:v>
                </c:pt>
                <c:pt idx="4623">
                  <c:v>8479.8393006047481</c:v>
                </c:pt>
                <c:pt idx="4624">
                  <c:v>8121.0105193750305</c:v>
                </c:pt>
                <c:pt idx="4625">
                  <c:v>7838.8120970930313</c:v>
                </c:pt>
                <c:pt idx="4626">
                  <c:v>7778.0020303035308</c:v>
                </c:pt>
                <c:pt idx="4627">
                  <c:v>8502.8105646244385</c:v>
                </c:pt>
                <c:pt idx="4628">
                  <c:v>7697.9040524324992</c:v>
                </c:pt>
                <c:pt idx="4629">
                  <c:v>6931.0440765049307</c:v>
                </c:pt>
                <c:pt idx="4630">
                  <c:v>6941.3270477257101</c:v>
                </c:pt>
                <c:pt idx="4631">
                  <c:v>7542.019132167231</c:v>
                </c:pt>
                <c:pt idx="4632">
                  <c:v>7634.5468126227897</c:v>
                </c:pt>
                <c:pt idx="4633">
                  <c:v>7014.2327390874707</c:v>
                </c:pt>
                <c:pt idx="4634">
                  <c:v>6159.7355841853705</c:v>
                </c:pt>
                <c:pt idx="4635">
                  <c:v>5292.8803538316397</c:v>
                </c:pt>
                <c:pt idx="4636">
                  <c:v>4602.9748697880295</c:v>
                </c:pt>
                <c:pt idx="4637">
                  <c:v>4180.055426215341</c:v>
                </c:pt>
                <c:pt idx="4638">
                  <c:v>3892.4073881797799</c:v>
                </c:pt>
                <c:pt idx="4639">
                  <c:v>3645.4212919339302</c:v>
                </c:pt>
                <c:pt idx="4640">
                  <c:v>3678.8384860890101</c:v>
                </c:pt>
                <c:pt idx="4641">
                  <c:v>3404.1499124238899</c:v>
                </c:pt>
                <c:pt idx="4642">
                  <c:v>3276.4892369741706</c:v>
                </c:pt>
                <c:pt idx="4643">
                  <c:v>3207.1421863323603</c:v>
                </c:pt>
                <c:pt idx="4644">
                  <c:v>3023.5424434561796</c:v>
                </c:pt>
                <c:pt idx="4645">
                  <c:v>2821.3938431723905</c:v>
                </c:pt>
                <c:pt idx="4646">
                  <c:v>2696.3379514590401</c:v>
                </c:pt>
                <c:pt idx="4647">
                  <c:v>2602.0872336854904</c:v>
                </c:pt>
                <c:pt idx="4648">
                  <c:v>2450.2678529791501</c:v>
                </c:pt>
                <c:pt idx="4649">
                  <c:v>2260.5429676117096</c:v>
                </c:pt>
                <c:pt idx="4650">
                  <c:v>2089.3904807199597</c:v>
                </c:pt>
                <c:pt idx="4651">
                  <c:v>1950.6392225876498</c:v>
                </c:pt>
                <c:pt idx="4652">
                  <c:v>1843.0854219494699</c:v>
                </c:pt>
                <c:pt idx="4653">
                  <c:v>1726.8434701615499</c:v>
                </c:pt>
                <c:pt idx="4654">
                  <c:v>1615.80904717513</c:v>
                </c:pt>
                <c:pt idx="4655">
                  <c:v>1527.7744625678697</c:v>
                </c:pt>
                <c:pt idx="4656">
                  <c:v>1479.9378221860902</c:v>
                </c:pt>
                <c:pt idx="4657">
                  <c:v>1506.9697786272802</c:v>
                </c:pt>
                <c:pt idx="4658">
                  <c:v>1688.5739499993197</c:v>
                </c:pt>
                <c:pt idx="4659">
                  <c:v>2280.6214094063198</c:v>
                </c:pt>
                <c:pt idx="4660">
                  <c:v>2744.2313588736706</c:v>
                </c:pt>
                <c:pt idx="4661">
                  <c:v>2720.84108202469</c:v>
                </c:pt>
                <c:pt idx="4662">
                  <c:v>2550.1644506557795</c:v>
                </c:pt>
                <c:pt idx="4663">
                  <c:v>2255.3844030701302</c:v>
                </c:pt>
                <c:pt idx="4664">
                  <c:v>2196.1121435581103</c:v>
                </c:pt>
                <c:pt idx="4665">
                  <c:v>3389.0357683702505</c:v>
                </c:pt>
                <c:pt idx="4666">
                  <c:v>3131.813174906521</c:v>
                </c:pt>
                <c:pt idx="4667">
                  <c:v>2582.8182670850401</c:v>
                </c:pt>
                <c:pt idx="4668">
                  <c:v>2064.4909080415205</c:v>
                </c:pt>
                <c:pt idx="4669">
                  <c:v>1671.9015719491204</c:v>
                </c:pt>
                <c:pt idx="4670">
                  <c:v>1444.7587685057501</c:v>
                </c:pt>
                <c:pt idx="4671">
                  <c:v>1256.0718342757996</c:v>
                </c:pt>
                <c:pt idx="4672">
                  <c:v>1102.5413961268398</c:v>
                </c:pt>
                <c:pt idx="4673">
                  <c:v>986.03030193360212</c:v>
                </c:pt>
                <c:pt idx="4674">
                  <c:v>890.379216706536</c:v>
                </c:pt>
                <c:pt idx="4675">
                  <c:v>805.76669724700901</c:v>
                </c:pt>
                <c:pt idx="4676">
                  <c:v>742.9047252898971</c:v>
                </c:pt>
                <c:pt idx="4677">
                  <c:v>691.65891461938611</c:v>
                </c:pt>
                <c:pt idx="4678">
                  <c:v>645.9678753552829</c:v>
                </c:pt>
                <c:pt idx="4679">
                  <c:v>676.240257650996</c:v>
                </c:pt>
                <c:pt idx="4680">
                  <c:v>669.43873592693728</c:v>
                </c:pt>
                <c:pt idx="4681">
                  <c:v>662.08485854138621</c:v>
                </c:pt>
                <c:pt idx="4682">
                  <c:v>687.26934670102901</c:v>
                </c:pt>
                <c:pt idx="4683">
                  <c:v>791.30415471881292</c:v>
                </c:pt>
                <c:pt idx="4684">
                  <c:v>763.63281799122888</c:v>
                </c:pt>
                <c:pt idx="4685">
                  <c:v>688.56604756854608</c:v>
                </c:pt>
                <c:pt idx="4686">
                  <c:v>604.32846445108601</c:v>
                </c:pt>
                <c:pt idx="4687">
                  <c:v>541.66599043491783</c:v>
                </c:pt>
                <c:pt idx="4688">
                  <c:v>509.007323842745</c:v>
                </c:pt>
                <c:pt idx="4689">
                  <c:v>651.13701932260892</c:v>
                </c:pt>
                <c:pt idx="4690">
                  <c:v>643.4853531192781</c:v>
                </c:pt>
                <c:pt idx="4691">
                  <c:v>635.01623814760205</c:v>
                </c:pt>
                <c:pt idx="4692">
                  <c:v>617.65420866603108</c:v>
                </c:pt>
                <c:pt idx="4693">
                  <c:v>582.09882406429995</c:v>
                </c:pt>
                <c:pt idx="4694">
                  <c:v>530.43468803823293</c:v>
                </c:pt>
                <c:pt idx="4695">
                  <c:v>471.43024761994701</c:v>
                </c:pt>
                <c:pt idx="4696">
                  <c:v>412.88593970907192</c:v>
                </c:pt>
                <c:pt idx="4697">
                  <c:v>359.99615474058186</c:v>
                </c:pt>
                <c:pt idx="4698">
                  <c:v>353.32764820527194</c:v>
                </c:pt>
                <c:pt idx="4699">
                  <c:v>325.214928105203</c:v>
                </c:pt>
                <c:pt idx="4700">
                  <c:v>301.98538671952292</c:v>
                </c:pt>
                <c:pt idx="4701">
                  <c:v>279.39778669793998</c:v>
                </c:pt>
                <c:pt idx="4702">
                  <c:v>256.14858114959804</c:v>
                </c:pt>
                <c:pt idx="4703">
                  <c:v>236.518767938824</c:v>
                </c:pt>
                <c:pt idx="4704">
                  <c:v>216.37164181965002</c:v>
                </c:pt>
                <c:pt idx="4705">
                  <c:v>196.96298630129505</c:v>
                </c:pt>
                <c:pt idx="4706">
                  <c:v>179.903830702486</c:v>
                </c:pt>
                <c:pt idx="4707">
                  <c:v>165.37916694098001</c:v>
                </c:pt>
                <c:pt idx="4708">
                  <c:v>153.14553322886692</c:v>
                </c:pt>
                <c:pt idx="4709">
                  <c:v>142.83500208670199</c:v>
                </c:pt>
                <c:pt idx="4710">
                  <c:v>133.97820261411599</c:v>
                </c:pt>
                <c:pt idx="4711">
                  <c:v>134.69674759703102</c:v>
                </c:pt>
                <c:pt idx="4712">
                  <c:v>130.67173439939296</c:v>
                </c:pt>
                <c:pt idx="4713">
                  <c:v>140.87558933350098</c:v>
                </c:pt>
                <c:pt idx="4714">
                  <c:v>179.17754494905498</c:v>
                </c:pt>
                <c:pt idx="4715">
                  <c:v>204.180801862468</c:v>
                </c:pt>
                <c:pt idx="4716">
                  <c:v>220.22842294190303</c:v>
                </c:pt>
                <c:pt idx="4717">
                  <c:v>222.11066146816995</c:v>
                </c:pt>
                <c:pt idx="4718">
                  <c:v>210.92804170899103</c:v>
                </c:pt>
                <c:pt idx="4719">
                  <c:v>191.54740707397102</c:v>
                </c:pt>
                <c:pt idx="4720">
                  <c:v>169.03739456151598</c:v>
                </c:pt>
                <c:pt idx="4721">
                  <c:v>147.03011150465301</c:v>
                </c:pt>
                <c:pt idx="4722">
                  <c:v>127.50463644932901</c:v>
                </c:pt>
                <c:pt idx="4723">
                  <c:v>111.17938729805397</c:v>
                </c:pt>
                <c:pt idx="4724">
                  <c:v>98.004928465486202</c:v>
                </c:pt>
                <c:pt idx="4725">
                  <c:v>87.560108075646781</c:v>
                </c:pt>
                <c:pt idx="4726">
                  <c:v>79.307827102345001</c:v>
                </c:pt>
                <c:pt idx="4727">
                  <c:v>72.731083457008395</c:v>
                </c:pt>
                <c:pt idx="4728">
                  <c:v>67.43298186626869</c:v>
                </c:pt>
                <c:pt idx="4729">
                  <c:v>63.041264931518391</c:v>
                </c:pt>
                <c:pt idx="4730">
                  <c:v>59.533660422664191</c:v>
                </c:pt>
                <c:pt idx="4731">
                  <c:v>57.511625985096892</c:v>
                </c:pt>
                <c:pt idx="4732">
                  <c:v>54.5564700402117</c:v>
                </c:pt>
                <c:pt idx="4733">
                  <c:v>51.506532041026809</c:v>
                </c:pt>
                <c:pt idx="4734">
                  <c:v>48.640022259893797</c:v>
                </c:pt>
                <c:pt idx="4735">
                  <c:v>46.016360807750701</c:v>
                </c:pt>
                <c:pt idx="4736">
                  <c:v>43.694171025906904</c:v>
                </c:pt>
                <c:pt idx="4737">
                  <c:v>41.510837591064487</c:v>
                </c:pt>
                <c:pt idx="4738">
                  <c:v>39.465438059107498</c:v>
                </c:pt>
                <c:pt idx="4739">
                  <c:v>37.54588845644939</c:v>
                </c:pt>
                <c:pt idx="4740">
                  <c:v>35.738483616150809</c:v>
                </c:pt>
                <c:pt idx="4741">
                  <c:v>34.031122763296992</c:v>
                </c:pt>
                <c:pt idx="4742">
                  <c:v>32.505591522503806</c:v>
                </c:pt>
                <c:pt idx="4743">
                  <c:v>31.090833454265198</c:v>
                </c:pt>
                <c:pt idx="4744">
                  <c:v>29.739769771849396</c:v>
                </c:pt>
                <c:pt idx="4745">
                  <c:v>28.416389223762398</c:v>
                </c:pt>
                <c:pt idx="4746">
                  <c:v>27.123887186563302</c:v>
                </c:pt>
                <c:pt idx="4747">
                  <c:v>25.869777334863798</c:v>
                </c:pt>
                <c:pt idx="4748">
                  <c:v>24.660818996187999</c:v>
                </c:pt>
                <c:pt idx="4749">
                  <c:v>23.5012798043944</c:v>
                </c:pt>
                <c:pt idx="4750">
                  <c:v>22.392942561421194</c:v>
                </c:pt>
                <c:pt idx="4751">
                  <c:v>21.335731967875802</c:v>
                </c:pt>
                <c:pt idx="4752">
                  <c:v>20.328399441075597</c:v>
                </c:pt>
                <c:pt idx="4753">
                  <c:v>19.369060767077404</c:v>
                </c:pt>
                <c:pt idx="4754">
                  <c:v>18.455554808134895</c:v>
                </c:pt>
                <c:pt idx="4755">
                  <c:v>17.585878184730401</c:v>
                </c:pt>
                <c:pt idx="4756">
                  <c:v>16.757466774144195</c:v>
                </c:pt>
                <c:pt idx="4757">
                  <c:v>15.991545373643302</c:v>
                </c:pt>
                <c:pt idx="4758">
                  <c:v>15.254955032945199</c:v>
                </c:pt>
                <c:pt idx="4759">
                  <c:v>14.542961229635798</c:v>
                </c:pt>
                <c:pt idx="4760">
                  <c:v>13.873502538818503</c:v>
                </c:pt>
                <c:pt idx="4761">
                  <c:v>13.2274896733317</c:v>
                </c:pt>
                <c:pt idx="4762">
                  <c:v>12.607126443903798</c:v>
                </c:pt>
                <c:pt idx="4763">
                  <c:v>12.013665946090301</c:v>
                </c:pt>
                <c:pt idx="4764">
                  <c:v>11.447290446621198</c:v>
                </c:pt>
                <c:pt idx="4765">
                  <c:v>10.9074488651795</c:v>
                </c:pt>
                <c:pt idx="4766">
                  <c:v>10.393189572840502</c:v>
                </c:pt>
                <c:pt idx="4767">
                  <c:v>9.9033873611860201</c:v>
                </c:pt>
                <c:pt idx="4768">
                  <c:v>9.4387472404181789</c:v>
                </c:pt>
                <c:pt idx="4769">
                  <c:v>8.9974852460394015</c:v>
                </c:pt>
                <c:pt idx="4770">
                  <c:v>8.5761288826228874</c:v>
                </c:pt>
                <c:pt idx="4771">
                  <c:v>8.1841493197193618</c:v>
                </c:pt>
                <c:pt idx="4772">
                  <c:v>7.8119040545341001</c:v>
                </c:pt>
                <c:pt idx="4773">
                  <c:v>7.4493935322516718</c:v>
                </c:pt>
                <c:pt idx="4774">
                  <c:v>14.188800166960601</c:v>
                </c:pt>
                <c:pt idx="4775">
                  <c:v>14.418419122153701</c:v>
                </c:pt>
                <c:pt idx="4776">
                  <c:v>12.650435995336302</c:v>
                </c:pt>
                <c:pt idx="4777">
                  <c:v>10.606675541200101</c:v>
                </c:pt>
                <c:pt idx="4778">
                  <c:v>11.185952011906602</c:v>
                </c:pt>
                <c:pt idx="4779">
                  <c:v>15.913793223349902</c:v>
                </c:pt>
                <c:pt idx="4780">
                  <c:v>85.579390547178292</c:v>
                </c:pt>
                <c:pt idx="4781">
                  <c:v>94.1015212666791</c:v>
                </c:pt>
                <c:pt idx="4782">
                  <c:v>80.929715669307129</c:v>
                </c:pt>
                <c:pt idx="4783">
                  <c:v>66.086467527625189</c:v>
                </c:pt>
                <c:pt idx="4784">
                  <c:v>60.305624077184696</c:v>
                </c:pt>
                <c:pt idx="4785">
                  <c:v>101.68535915028797</c:v>
                </c:pt>
                <c:pt idx="4786">
                  <c:v>356.69522096743992</c:v>
                </c:pt>
                <c:pt idx="4787">
                  <c:v>532.29663701507604</c:v>
                </c:pt>
                <c:pt idx="4788">
                  <c:v>825.64015829475886</c:v>
                </c:pt>
                <c:pt idx="4789">
                  <c:v>1033.9675325811102</c:v>
                </c:pt>
                <c:pt idx="4790">
                  <c:v>1021.0786140583201</c:v>
                </c:pt>
                <c:pt idx="4791">
                  <c:v>885.07684495839226</c:v>
                </c:pt>
                <c:pt idx="4792">
                  <c:v>709.13462744089497</c:v>
                </c:pt>
                <c:pt idx="4793">
                  <c:v>621.43663174016103</c:v>
                </c:pt>
                <c:pt idx="4794">
                  <c:v>570.119411164496</c:v>
                </c:pt>
                <c:pt idx="4795">
                  <c:v>554.10124553416108</c:v>
                </c:pt>
                <c:pt idx="4796">
                  <c:v>568.9622673971478</c:v>
                </c:pt>
                <c:pt idx="4797">
                  <c:v>695.16910487266</c:v>
                </c:pt>
                <c:pt idx="4798">
                  <c:v>1030.9663769032902</c:v>
                </c:pt>
                <c:pt idx="4799">
                  <c:v>1209.7795293433801</c:v>
                </c:pt>
                <c:pt idx="4800">
                  <c:v>1247.6509016322</c:v>
                </c:pt>
                <c:pt idx="4801">
                  <c:v>1289.1452556582501</c:v>
                </c:pt>
                <c:pt idx="4802">
                  <c:v>1175.8882107202401</c:v>
                </c:pt>
                <c:pt idx="4803">
                  <c:v>960.54871117884511</c:v>
                </c:pt>
                <c:pt idx="4804">
                  <c:v>797.75878491395895</c:v>
                </c:pt>
                <c:pt idx="4805">
                  <c:v>649.86796590181086</c:v>
                </c:pt>
                <c:pt idx="4806">
                  <c:v>534.12685578122489</c:v>
                </c:pt>
                <c:pt idx="4807">
                  <c:v>523.11833789496291</c:v>
                </c:pt>
                <c:pt idx="4808">
                  <c:v>452.30175816821691</c:v>
                </c:pt>
                <c:pt idx="4809">
                  <c:v>399.15671998572799</c:v>
                </c:pt>
                <c:pt idx="4810">
                  <c:v>331.52861341291094</c:v>
                </c:pt>
                <c:pt idx="4811">
                  <c:v>286.163166230081</c:v>
                </c:pt>
                <c:pt idx="4812">
                  <c:v>279.20596214704398</c:v>
                </c:pt>
                <c:pt idx="4813">
                  <c:v>360.47811251217183</c:v>
                </c:pt>
                <c:pt idx="4814">
                  <c:v>377.73439564701397</c:v>
                </c:pt>
                <c:pt idx="4815">
                  <c:v>368.81743640563099</c:v>
                </c:pt>
                <c:pt idx="4816">
                  <c:v>338.775451378963</c:v>
                </c:pt>
                <c:pt idx="4817">
                  <c:v>300.90226252650501</c:v>
                </c:pt>
                <c:pt idx="4818">
                  <c:v>255.94197117753401</c:v>
                </c:pt>
                <c:pt idx="4819">
                  <c:v>312.97502777550699</c:v>
                </c:pt>
                <c:pt idx="4820">
                  <c:v>550.47399275045711</c:v>
                </c:pt>
                <c:pt idx="4821">
                  <c:v>616.40421740001489</c:v>
                </c:pt>
                <c:pt idx="4822">
                  <c:v>546.04963948395186</c:v>
                </c:pt>
                <c:pt idx="4823">
                  <c:v>438.26765065579298</c:v>
                </c:pt>
                <c:pt idx="4824">
                  <c:v>331.56854283344308</c:v>
                </c:pt>
                <c:pt idx="4825">
                  <c:v>252.453554977696</c:v>
                </c:pt>
                <c:pt idx="4826">
                  <c:v>219.241388505218</c:v>
                </c:pt>
                <c:pt idx="4827">
                  <c:v>211.09448611614599</c:v>
                </c:pt>
                <c:pt idx="4828">
                  <c:v>210.91370487021197</c:v>
                </c:pt>
                <c:pt idx="4829">
                  <c:v>219.81501681479202</c:v>
                </c:pt>
                <c:pt idx="4830">
                  <c:v>242.92218917753505</c:v>
                </c:pt>
                <c:pt idx="4831">
                  <c:v>244.06390709846698</c:v>
                </c:pt>
                <c:pt idx="4832">
                  <c:v>225.43433286067201</c:v>
                </c:pt>
                <c:pt idx="4833">
                  <c:v>403.26879708167587</c:v>
                </c:pt>
                <c:pt idx="4834">
                  <c:v>874.84897903901208</c:v>
                </c:pt>
                <c:pt idx="4835">
                  <c:v>1321.33698793192</c:v>
                </c:pt>
                <c:pt idx="4836">
                  <c:v>1457.5549657290401</c:v>
                </c:pt>
                <c:pt idx="4837">
                  <c:v>1314.4655007588301</c:v>
                </c:pt>
                <c:pt idx="4838">
                  <c:v>1130.22467915896</c:v>
                </c:pt>
                <c:pt idx="4839">
                  <c:v>993.35868924932208</c:v>
                </c:pt>
                <c:pt idx="4840">
                  <c:v>894.55808800091791</c:v>
                </c:pt>
                <c:pt idx="4841">
                  <c:v>950.13007164171995</c:v>
                </c:pt>
                <c:pt idx="4842">
                  <c:v>1084.96948702192</c:v>
                </c:pt>
                <c:pt idx="4843">
                  <c:v>1017.02959011939</c:v>
                </c:pt>
                <c:pt idx="4844">
                  <c:v>905.28058832748206</c:v>
                </c:pt>
                <c:pt idx="4845">
                  <c:v>913.53652197849203</c:v>
                </c:pt>
                <c:pt idx="4846">
                  <c:v>974.5631292650379</c:v>
                </c:pt>
                <c:pt idx="4847">
                  <c:v>973.67584752325411</c:v>
                </c:pt>
                <c:pt idx="4848">
                  <c:v>879.16811279653291</c:v>
                </c:pt>
                <c:pt idx="4849">
                  <c:v>735.4276926405239</c:v>
                </c:pt>
                <c:pt idx="4850">
                  <c:v>601.92324421310195</c:v>
                </c:pt>
                <c:pt idx="4851">
                  <c:v>526.45964179271584</c:v>
                </c:pt>
                <c:pt idx="4852">
                  <c:v>608.160422910232</c:v>
                </c:pt>
                <c:pt idx="4853">
                  <c:v>580.92307039328205</c:v>
                </c:pt>
                <c:pt idx="4854">
                  <c:v>614.53692380201994</c:v>
                </c:pt>
                <c:pt idx="4855">
                  <c:v>480.90770991818891</c:v>
                </c:pt>
                <c:pt idx="4856">
                  <c:v>380.92313342401087</c:v>
                </c:pt>
                <c:pt idx="4857">
                  <c:v>303.94139703839096</c:v>
                </c:pt>
                <c:pt idx="4858">
                  <c:v>310.53125791475293</c:v>
                </c:pt>
                <c:pt idx="4859">
                  <c:v>276.03635648024789</c:v>
                </c:pt>
                <c:pt idx="4860">
                  <c:v>378.75427813644308</c:v>
                </c:pt>
                <c:pt idx="4861">
                  <c:v>448.38566706462501</c:v>
                </c:pt>
                <c:pt idx="4862">
                  <c:v>432.85049594154395</c:v>
                </c:pt>
                <c:pt idx="4863">
                  <c:v>404.02545200496598</c:v>
                </c:pt>
                <c:pt idx="4864">
                  <c:v>383.31651976820183</c:v>
                </c:pt>
                <c:pt idx="4865">
                  <c:v>382.13184226525101</c:v>
                </c:pt>
                <c:pt idx="4866">
                  <c:v>365.23727318367696</c:v>
                </c:pt>
                <c:pt idx="4867">
                  <c:v>315.32264991639101</c:v>
                </c:pt>
                <c:pt idx="4868">
                  <c:v>258.25056425003203</c:v>
                </c:pt>
                <c:pt idx="4869">
                  <c:v>208.41403179691196</c:v>
                </c:pt>
                <c:pt idx="4870">
                  <c:v>317.05501093023099</c:v>
                </c:pt>
                <c:pt idx="4871">
                  <c:v>550.30497401237608</c:v>
                </c:pt>
                <c:pt idx="4872">
                  <c:v>603.67872754240511</c:v>
                </c:pt>
                <c:pt idx="4873">
                  <c:v>599.06135591506791</c:v>
                </c:pt>
                <c:pt idx="4874">
                  <c:v>532.35241720919498</c:v>
                </c:pt>
                <c:pt idx="4875">
                  <c:v>537.60175192496604</c:v>
                </c:pt>
                <c:pt idx="4876">
                  <c:v>720.96527761363393</c:v>
                </c:pt>
                <c:pt idx="4877">
                  <c:v>1130.26815654706</c:v>
                </c:pt>
                <c:pt idx="4878">
                  <c:v>1121.66018769125</c:v>
                </c:pt>
                <c:pt idx="4879">
                  <c:v>1043.89489276515</c:v>
                </c:pt>
                <c:pt idx="4880">
                  <c:v>1131.3344872029097</c:v>
                </c:pt>
                <c:pt idx="4881">
                  <c:v>1181.7752005165698</c:v>
                </c:pt>
                <c:pt idx="4882">
                  <c:v>1327.2211206311099</c:v>
                </c:pt>
                <c:pt idx="4883">
                  <c:v>1447.96398735506</c:v>
                </c:pt>
                <c:pt idx="4884">
                  <c:v>1457.6024731800701</c:v>
                </c:pt>
                <c:pt idx="4885">
                  <c:v>1475.0492540108598</c:v>
                </c:pt>
                <c:pt idx="4886">
                  <c:v>1548.9757074629003</c:v>
                </c:pt>
                <c:pt idx="4887">
                  <c:v>1830.36857828846</c:v>
                </c:pt>
                <c:pt idx="4888">
                  <c:v>2065.9564595293</c:v>
                </c:pt>
                <c:pt idx="4889">
                  <c:v>1923.7270472846601</c:v>
                </c:pt>
                <c:pt idx="4890">
                  <c:v>1767.0704466290197</c:v>
                </c:pt>
                <c:pt idx="4891">
                  <c:v>1774.3922178474897</c:v>
                </c:pt>
                <c:pt idx="4892">
                  <c:v>2292.6030327161102</c:v>
                </c:pt>
                <c:pt idx="4893">
                  <c:v>2345.5717092884606</c:v>
                </c:pt>
                <c:pt idx="4894">
                  <c:v>2507.9187140737004</c:v>
                </c:pt>
                <c:pt idx="4895">
                  <c:v>2868.5313155729609</c:v>
                </c:pt>
                <c:pt idx="4896">
                  <c:v>2878.22338805141</c:v>
                </c:pt>
                <c:pt idx="4897">
                  <c:v>2896.9797600025304</c:v>
                </c:pt>
                <c:pt idx="4898">
                  <c:v>3188.2391846117198</c:v>
                </c:pt>
                <c:pt idx="4899">
                  <c:v>3406.0807014416996</c:v>
                </c:pt>
                <c:pt idx="4900">
                  <c:v>4134.7096323024298</c:v>
                </c:pt>
                <c:pt idx="4901">
                  <c:v>4136.6298648746715</c:v>
                </c:pt>
                <c:pt idx="4902">
                  <c:v>4153.2725387166001</c:v>
                </c:pt>
                <c:pt idx="4903">
                  <c:v>4309.6669958967714</c:v>
                </c:pt>
                <c:pt idx="4904">
                  <c:v>4602.8611589679213</c:v>
                </c:pt>
                <c:pt idx="4905">
                  <c:v>4904.0022594371012</c:v>
                </c:pt>
                <c:pt idx="4906">
                  <c:v>4437.7179264844108</c:v>
                </c:pt>
                <c:pt idx="4907">
                  <c:v>4066.06954785785</c:v>
                </c:pt>
                <c:pt idx="4908">
                  <c:v>5006.6699970793206</c:v>
                </c:pt>
                <c:pt idx="4909">
                  <c:v>5014.2186243040205</c:v>
                </c:pt>
                <c:pt idx="4910">
                  <c:v>5107.5685263002006</c:v>
                </c:pt>
                <c:pt idx="4911">
                  <c:v>4933.5970780299804</c:v>
                </c:pt>
                <c:pt idx="4912">
                  <c:v>4635.2981067959108</c:v>
                </c:pt>
                <c:pt idx="4913">
                  <c:v>4253.8452661239216</c:v>
                </c:pt>
                <c:pt idx="4914">
                  <c:v>4275.1751976011501</c:v>
                </c:pt>
                <c:pt idx="4915">
                  <c:v>6163.741276436921</c:v>
                </c:pt>
                <c:pt idx="4916">
                  <c:v>7323.90852268866</c:v>
                </c:pt>
                <c:pt idx="4917">
                  <c:v>7512.9967595445696</c:v>
                </c:pt>
                <c:pt idx="4918">
                  <c:v>7301.4724995599418</c:v>
                </c:pt>
                <c:pt idx="4919">
                  <c:v>7184.2485404594609</c:v>
                </c:pt>
                <c:pt idx="4920">
                  <c:v>6581.2298163130799</c:v>
                </c:pt>
                <c:pt idx="4921">
                  <c:v>6246.382549823591</c:v>
                </c:pt>
                <c:pt idx="4922">
                  <c:v>5752.2538728800391</c:v>
                </c:pt>
                <c:pt idx="4923">
                  <c:v>5057.2406785541107</c:v>
                </c:pt>
                <c:pt idx="4924">
                  <c:v>5094.9897490964395</c:v>
                </c:pt>
                <c:pt idx="4925">
                  <c:v>5115.0838423322884</c:v>
                </c:pt>
                <c:pt idx="4926">
                  <c:v>5337.2575350347997</c:v>
                </c:pt>
                <c:pt idx="4927">
                  <c:v>5833.6583780018309</c:v>
                </c:pt>
                <c:pt idx="4928">
                  <c:v>5800.6695705437114</c:v>
                </c:pt>
                <c:pt idx="4929">
                  <c:v>5960.6832616506317</c:v>
                </c:pt>
                <c:pt idx="4930">
                  <c:v>6076.2104516848203</c:v>
                </c:pt>
                <c:pt idx="4931">
                  <c:v>5817.2115674849911</c:v>
                </c:pt>
                <c:pt idx="4932">
                  <c:v>6191.8515347601715</c:v>
                </c:pt>
                <c:pt idx="4933">
                  <c:v>6348.0338239925495</c:v>
                </c:pt>
                <c:pt idx="4934">
                  <c:v>7779.2103218478205</c:v>
                </c:pt>
                <c:pt idx="4935">
                  <c:v>7990.3980930545413</c:v>
                </c:pt>
                <c:pt idx="4936">
                  <c:v>7582.1398257599212</c:v>
                </c:pt>
                <c:pt idx="4937">
                  <c:v>7009.2411363108404</c:v>
                </c:pt>
                <c:pt idx="4938">
                  <c:v>7009.9722652329001</c:v>
                </c:pt>
                <c:pt idx="4939">
                  <c:v>7035.6046150023403</c:v>
                </c:pt>
                <c:pt idx="4940">
                  <c:v>6556.4872931645095</c:v>
                </c:pt>
                <c:pt idx="4941">
                  <c:v>6823.9702488469693</c:v>
                </c:pt>
                <c:pt idx="4942">
                  <c:v>7367.0237784908804</c:v>
                </c:pt>
                <c:pt idx="4943">
                  <c:v>7235.0121583380096</c:v>
                </c:pt>
                <c:pt idx="4944">
                  <c:v>7497.6123083428502</c:v>
                </c:pt>
                <c:pt idx="4945">
                  <c:v>7598.4557679689296</c:v>
                </c:pt>
                <c:pt idx="4946">
                  <c:v>7351.0087545640599</c:v>
                </c:pt>
                <c:pt idx="4947">
                  <c:v>6981.5137329536601</c:v>
                </c:pt>
                <c:pt idx="4948">
                  <c:v>7054.5308718444194</c:v>
                </c:pt>
                <c:pt idx="4949">
                  <c:v>7336.8147541455701</c:v>
                </c:pt>
                <c:pt idx="4950">
                  <c:v>6975.7621001367206</c:v>
                </c:pt>
                <c:pt idx="4951">
                  <c:v>6806.9098601919904</c:v>
                </c:pt>
                <c:pt idx="4952">
                  <c:v>6754.63668792721</c:v>
                </c:pt>
                <c:pt idx="4953">
                  <c:v>6814.1673519714004</c:v>
                </c:pt>
                <c:pt idx="4954">
                  <c:v>7340.8238466969806</c:v>
                </c:pt>
                <c:pt idx="4955">
                  <c:v>7273.2263366721709</c:v>
                </c:pt>
                <c:pt idx="4956">
                  <c:v>6843.3555001351806</c:v>
                </c:pt>
                <c:pt idx="4957">
                  <c:v>6409.1716476125303</c:v>
                </c:pt>
                <c:pt idx="4958">
                  <c:v>6136.7091313734509</c:v>
                </c:pt>
                <c:pt idx="4959">
                  <c:v>5889.4521101719811</c:v>
                </c:pt>
                <c:pt idx="4960">
                  <c:v>5957.7733431737497</c:v>
                </c:pt>
                <c:pt idx="4961">
                  <c:v>6075.5463685759414</c:v>
                </c:pt>
                <c:pt idx="4962">
                  <c:v>6939.6654634681818</c:v>
                </c:pt>
                <c:pt idx="4963">
                  <c:v>7328.0494604655514</c:v>
                </c:pt>
                <c:pt idx="4964">
                  <c:v>7876.9937853114589</c:v>
                </c:pt>
                <c:pt idx="4965">
                  <c:v>8645.6377175763519</c:v>
                </c:pt>
                <c:pt idx="4966">
                  <c:v>8663.300351794358</c:v>
                </c:pt>
                <c:pt idx="4967">
                  <c:v>9178.8843412576607</c:v>
                </c:pt>
                <c:pt idx="4968">
                  <c:v>9373.240119831662</c:v>
                </c:pt>
                <c:pt idx="4969">
                  <c:v>9088.8904601971408</c:v>
                </c:pt>
                <c:pt idx="4970">
                  <c:v>9497.6476459061305</c:v>
                </c:pt>
                <c:pt idx="4971">
                  <c:v>9243.6725725168817</c:v>
                </c:pt>
                <c:pt idx="4972">
                  <c:v>8502.6986435365197</c:v>
                </c:pt>
                <c:pt idx="4973">
                  <c:v>8380.5671538871156</c:v>
                </c:pt>
                <c:pt idx="4974">
                  <c:v>8049.0541200536218</c:v>
                </c:pt>
                <c:pt idx="4975">
                  <c:v>7922.6677163685199</c:v>
                </c:pt>
                <c:pt idx="4976">
                  <c:v>7568.7932065629211</c:v>
                </c:pt>
                <c:pt idx="4977">
                  <c:v>7369.4780793103291</c:v>
                </c:pt>
                <c:pt idx="4978">
                  <c:v>7391.6658460457611</c:v>
                </c:pt>
                <c:pt idx="4979">
                  <c:v>7760.4205195334907</c:v>
                </c:pt>
                <c:pt idx="4980">
                  <c:v>7899.9533891538804</c:v>
                </c:pt>
                <c:pt idx="4981">
                  <c:v>8296.5664753149194</c:v>
                </c:pt>
                <c:pt idx="4982">
                  <c:v>8154.7299322313702</c:v>
                </c:pt>
                <c:pt idx="4983">
                  <c:v>7537.51451200056</c:v>
                </c:pt>
                <c:pt idx="4984">
                  <c:v>7088.1208857278107</c:v>
                </c:pt>
                <c:pt idx="4985">
                  <c:v>6707.0081511312001</c:v>
                </c:pt>
                <c:pt idx="4986">
                  <c:v>6676.4679333673703</c:v>
                </c:pt>
                <c:pt idx="4987">
                  <c:v>6448.8893765293005</c:v>
                </c:pt>
                <c:pt idx="4988">
                  <c:v>6353.6766224115318</c:v>
                </c:pt>
                <c:pt idx="4989">
                  <c:v>6216.7992993529415</c:v>
                </c:pt>
                <c:pt idx="4990">
                  <c:v>6457.9179505768798</c:v>
                </c:pt>
                <c:pt idx="4991">
                  <c:v>7046.4615824230605</c:v>
                </c:pt>
                <c:pt idx="4992">
                  <c:v>7812.4363730269597</c:v>
                </c:pt>
                <c:pt idx="4993">
                  <c:v>7666.3344234940014</c:v>
                </c:pt>
                <c:pt idx="4994">
                  <c:v>7495.7920071919107</c:v>
                </c:pt>
                <c:pt idx="4995">
                  <c:v>7344.2755313279504</c:v>
                </c:pt>
                <c:pt idx="4996">
                  <c:v>7898.5079528321985</c:v>
                </c:pt>
                <c:pt idx="4997">
                  <c:v>7351.5772875760194</c:v>
                </c:pt>
                <c:pt idx="4998">
                  <c:v>6636.6994219919216</c:v>
                </c:pt>
                <c:pt idx="4999">
                  <c:v>6039.3951407509712</c:v>
                </c:pt>
                <c:pt idx="5000">
                  <c:v>5465.2718156481988</c:v>
                </c:pt>
                <c:pt idx="5001">
                  <c:v>5328.9293642330304</c:v>
                </c:pt>
                <c:pt idx="5002">
                  <c:v>5471.872578081061</c:v>
                </c:pt>
                <c:pt idx="5003">
                  <c:v>5334.3054154314905</c:v>
                </c:pt>
                <c:pt idx="5004">
                  <c:v>4953.4205300859512</c:v>
                </c:pt>
                <c:pt idx="5005">
                  <c:v>6248.5392797775612</c:v>
                </c:pt>
                <c:pt idx="5006">
                  <c:v>6494.8350348370604</c:v>
                </c:pt>
                <c:pt idx="5007">
                  <c:v>6289.3257973415102</c:v>
                </c:pt>
                <c:pt idx="5008">
                  <c:v>6124.0794394265104</c:v>
                </c:pt>
                <c:pt idx="5009">
                  <c:v>6327.4186798371102</c:v>
                </c:pt>
                <c:pt idx="5010">
                  <c:v>6075.6141250553819</c:v>
                </c:pt>
                <c:pt idx="5011">
                  <c:v>6110.0365507132701</c:v>
                </c:pt>
                <c:pt idx="5012">
                  <c:v>6286.1878372149495</c:v>
                </c:pt>
                <c:pt idx="5013">
                  <c:v>5822.086900597661</c:v>
                </c:pt>
                <c:pt idx="5014">
                  <c:v>5499.6832462829507</c:v>
                </c:pt>
                <c:pt idx="5015">
                  <c:v>5166.6367689250301</c:v>
                </c:pt>
                <c:pt idx="5016">
                  <c:v>4999.6983023656903</c:v>
                </c:pt>
                <c:pt idx="5017">
                  <c:v>5004.2498850249294</c:v>
                </c:pt>
                <c:pt idx="5018">
                  <c:v>6125.8638459680997</c:v>
                </c:pt>
                <c:pt idx="5019">
                  <c:v>5787.7516228262903</c:v>
                </c:pt>
                <c:pt idx="5020">
                  <c:v>5200.6108409132503</c:v>
                </c:pt>
                <c:pt idx="5021">
                  <c:v>4606.3557964370302</c:v>
                </c:pt>
                <c:pt idx="5022">
                  <c:v>4129.9636768989903</c:v>
                </c:pt>
                <c:pt idx="5023">
                  <c:v>3822.7992699035799</c:v>
                </c:pt>
                <c:pt idx="5024">
                  <c:v>3508.2022220867398</c:v>
                </c:pt>
                <c:pt idx="5025">
                  <c:v>3206.3764404161298</c:v>
                </c:pt>
                <c:pt idx="5026">
                  <c:v>3033.8042441599296</c:v>
                </c:pt>
                <c:pt idx="5027">
                  <c:v>2795.11326470219</c:v>
                </c:pt>
                <c:pt idx="5028">
                  <c:v>2782.4606551937895</c:v>
                </c:pt>
                <c:pt idx="5029">
                  <c:v>2651.3747049959602</c:v>
                </c:pt>
                <c:pt idx="5030">
                  <c:v>2461.3475555596301</c:v>
                </c:pt>
                <c:pt idx="5031">
                  <c:v>2286.8615920134507</c:v>
                </c:pt>
                <c:pt idx="5032">
                  <c:v>2104.5893133689801</c:v>
                </c:pt>
                <c:pt idx="5033">
                  <c:v>1979.0564519260402</c:v>
                </c:pt>
                <c:pt idx="5034">
                  <c:v>1836.73287780382</c:v>
                </c:pt>
                <c:pt idx="5035">
                  <c:v>1707.62246102016</c:v>
                </c:pt>
                <c:pt idx="5036">
                  <c:v>1633.1414237364097</c:v>
                </c:pt>
                <c:pt idx="5037">
                  <c:v>1535.99703599246</c:v>
                </c:pt>
                <c:pt idx="5038">
                  <c:v>1447.0511933451101</c:v>
                </c:pt>
                <c:pt idx="5039">
                  <c:v>1420.72201719286</c:v>
                </c:pt>
                <c:pt idx="5040">
                  <c:v>1365.62545323163</c:v>
                </c:pt>
                <c:pt idx="5041">
                  <c:v>1277.2209161742901</c:v>
                </c:pt>
                <c:pt idx="5042">
                  <c:v>1222.4592238519799</c:v>
                </c:pt>
                <c:pt idx="5043">
                  <c:v>1203.7845686691501</c:v>
                </c:pt>
                <c:pt idx="5044">
                  <c:v>1267.05400961175</c:v>
                </c:pt>
                <c:pt idx="5045">
                  <c:v>1441.1983988251397</c:v>
                </c:pt>
                <c:pt idx="5046">
                  <c:v>1438.6829110345498</c:v>
                </c:pt>
                <c:pt idx="5047">
                  <c:v>1394.6245391540999</c:v>
                </c:pt>
                <c:pt idx="5048">
                  <c:v>1326.9540086488398</c:v>
                </c:pt>
                <c:pt idx="5049">
                  <c:v>1247.9318773595901</c:v>
                </c:pt>
                <c:pt idx="5050">
                  <c:v>1160.5317990352999</c:v>
                </c:pt>
                <c:pt idx="5051">
                  <c:v>1063.3417118234599</c:v>
                </c:pt>
                <c:pt idx="5052">
                  <c:v>971.90589779769005</c:v>
                </c:pt>
                <c:pt idx="5053">
                  <c:v>884.04878545253803</c:v>
                </c:pt>
                <c:pt idx="5054">
                  <c:v>812.49018736347898</c:v>
                </c:pt>
                <c:pt idx="5055">
                  <c:v>745.28985943691009</c:v>
                </c:pt>
                <c:pt idx="5056">
                  <c:v>699.59154908002984</c:v>
                </c:pt>
                <c:pt idx="5057">
                  <c:v>656.78641292452608</c:v>
                </c:pt>
                <c:pt idx="5058">
                  <c:v>613.56544642109998</c:v>
                </c:pt>
                <c:pt idx="5059">
                  <c:v>1360.1489610018</c:v>
                </c:pt>
                <c:pt idx="5060">
                  <c:v>2659.8305478851107</c:v>
                </c:pt>
                <c:pt idx="5061">
                  <c:v>2884.8053399858104</c:v>
                </c:pt>
                <c:pt idx="5062">
                  <c:v>2562.2599512733705</c:v>
                </c:pt>
                <c:pt idx="5063">
                  <c:v>2148.7378272497499</c:v>
                </c:pt>
                <c:pt idx="5064">
                  <c:v>1747.1024115005298</c:v>
                </c:pt>
                <c:pt idx="5065">
                  <c:v>1404.3164325276398</c:v>
                </c:pt>
                <c:pt idx="5066">
                  <c:v>1123.74937499305</c:v>
                </c:pt>
                <c:pt idx="5067">
                  <c:v>902.52775434479497</c:v>
                </c:pt>
                <c:pt idx="5068">
                  <c:v>732.93311908753799</c:v>
                </c:pt>
                <c:pt idx="5069">
                  <c:v>605.556915366971</c:v>
                </c:pt>
                <c:pt idx="5070">
                  <c:v>510.72322769421896</c:v>
                </c:pt>
                <c:pt idx="5071">
                  <c:v>442.14155040818287</c:v>
                </c:pt>
                <c:pt idx="5072">
                  <c:v>390.93463653053499</c:v>
                </c:pt>
                <c:pt idx="5073">
                  <c:v>351.73018504798694</c:v>
                </c:pt>
                <c:pt idx="5074">
                  <c:v>321.08941443677293</c:v>
                </c:pt>
                <c:pt idx="5075">
                  <c:v>301.92288785408601</c:v>
                </c:pt>
                <c:pt idx="5076">
                  <c:v>279.80717463336714</c:v>
                </c:pt>
                <c:pt idx="5077">
                  <c:v>377.40043464320996</c:v>
                </c:pt>
                <c:pt idx="5078">
                  <c:v>511.05933689354106</c:v>
                </c:pt>
                <c:pt idx="5079">
                  <c:v>621.12774420627113</c:v>
                </c:pt>
                <c:pt idx="5080">
                  <c:v>699.33537014797605</c:v>
                </c:pt>
                <c:pt idx="5081">
                  <c:v>743.15314826640508</c:v>
                </c:pt>
                <c:pt idx="5082">
                  <c:v>737.31293904054201</c:v>
                </c:pt>
                <c:pt idx="5083">
                  <c:v>684.53810439631809</c:v>
                </c:pt>
                <c:pt idx="5084">
                  <c:v>601.60118468427584</c:v>
                </c:pt>
                <c:pt idx="5085">
                  <c:v>511.27488497631998</c:v>
                </c:pt>
                <c:pt idx="5086">
                  <c:v>427.41134184015692</c:v>
                </c:pt>
                <c:pt idx="5087">
                  <c:v>356.20612149553597</c:v>
                </c:pt>
                <c:pt idx="5088">
                  <c:v>298.95675342420486</c:v>
                </c:pt>
                <c:pt idx="5089">
                  <c:v>254.61924066538896</c:v>
                </c:pt>
                <c:pt idx="5090">
                  <c:v>221.22858552909096</c:v>
                </c:pt>
                <c:pt idx="5091">
                  <c:v>196.92711364288601</c:v>
                </c:pt>
                <c:pt idx="5092">
                  <c:v>178.572280154579</c:v>
                </c:pt>
                <c:pt idx="5093">
                  <c:v>163.95516668102002</c:v>
                </c:pt>
                <c:pt idx="5094">
                  <c:v>152.069777680931</c:v>
                </c:pt>
                <c:pt idx="5095">
                  <c:v>142.02469406726598</c:v>
                </c:pt>
                <c:pt idx="5096">
                  <c:v>133.37180825805402</c:v>
                </c:pt>
                <c:pt idx="5097">
                  <c:v>126.01149964657901</c:v>
                </c:pt>
                <c:pt idx="5098">
                  <c:v>119.45215812454998</c:v>
                </c:pt>
                <c:pt idx="5099">
                  <c:v>113.551640321664</c:v>
                </c:pt>
                <c:pt idx="5100">
                  <c:v>108.018567086331</c:v>
                </c:pt>
                <c:pt idx="5101">
                  <c:v>103.42149967133203</c:v>
                </c:pt>
                <c:pt idx="5102">
                  <c:v>98.539733079000982</c:v>
                </c:pt>
                <c:pt idx="5103">
                  <c:v>93.796002807388192</c:v>
                </c:pt>
                <c:pt idx="5104">
                  <c:v>94.934820778469302</c:v>
                </c:pt>
                <c:pt idx="5105">
                  <c:v>91.993895530550589</c:v>
                </c:pt>
                <c:pt idx="5106">
                  <c:v>89.46247155504129</c:v>
                </c:pt>
                <c:pt idx="5107">
                  <c:v>87.074324137938788</c:v>
                </c:pt>
                <c:pt idx="5108">
                  <c:v>84.286157980084383</c:v>
                </c:pt>
                <c:pt idx="5109">
                  <c:v>81.365344725449788</c:v>
                </c:pt>
                <c:pt idx="5110">
                  <c:v>77.433844067180502</c:v>
                </c:pt>
                <c:pt idx="5111">
                  <c:v>72.885727175293667</c:v>
                </c:pt>
                <c:pt idx="5112">
                  <c:v>68.248238622091691</c:v>
                </c:pt>
                <c:pt idx="5113">
                  <c:v>63.761445187178104</c:v>
                </c:pt>
                <c:pt idx="5114">
                  <c:v>59.797209758388199</c:v>
                </c:pt>
                <c:pt idx="5115">
                  <c:v>56.197588678041598</c:v>
                </c:pt>
                <c:pt idx="5116">
                  <c:v>52.92605594315841</c:v>
                </c:pt>
                <c:pt idx="5117">
                  <c:v>49.957189466099088</c:v>
                </c:pt>
                <c:pt idx="5118">
                  <c:v>47.26270738486771</c:v>
                </c:pt>
                <c:pt idx="5119">
                  <c:v>44.811676634645693</c:v>
                </c:pt>
                <c:pt idx="5120">
                  <c:v>42.566050903900106</c:v>
                </c:pt>
                <c:pt idx="5121">
                  <c:v>40.600883331398293</c:v>
                </c:pt>
                <c:pt idx="5122">
                  <c:v>38.694721040353905</c:v>
                </c:pt>
                <c:pt idx="5123">
                  <c:v>37.347743545545192</c:v>
                </c:pt>
                <c:pt idx="5124">
                  <c:v>35.908523286899005</c:v>
                </c:pt>
                <c:pt idx="5125">
                  <c:v>34.552991049978708</c:v>
                </c:pt>
                <c:pt idx="5126">
                  <c:v>33.316203560690084</c:v>
                </c:pt>
                <c:pt idx="5127">
                  <c:v>32.172544337152303</c:v>
                </c:pt>
                <c:pt idx="5128">
                  <c:v>31.250380131189296</c:v>
                </c:pt>
                <c:pt idx="5129">
                  <c:v>30.568033229592896</c:v>
                </c:pt>
                <c:pt idx="5130">
                  <c:v>31.419588068601101</c:v>
                </c:pt>
                <c:pt idx="5131">
                  <c:v>31.726634276292398</c:v>
                </c:pt>
                <c:pt idx="5132">
                  <c:v>32.175113412738305</c:v>
                </c:pt>
                <c:pt idx="5133">
                  <c:v>31.447249151942195</c:v>
                </c:pt>
                <c:pt idx="5134">
                  <c:v>29.834866703883105</c:v>
                </c:pt>
                <c:pt idx="5135">
                  <c:v>28.264988680885001</c:v>
                </c:pt>
                <c:pt idx="5136">
                  <c:v>27.323326336147392</c:v>
                </c:pt>
                <c:pt idx="5137">
                  <c:v>26.254176779784601</c:v>
                </c:pt>
                <c:pt idx="5138">
                  <c:v>24.856519274996895</c:v>
                </c:pt>
                <c:pt idx="5139">
                  <c:v>30.6152148920422</c:v>
                </c:pt>
                <c:pt idx="5140">
                  <c:v>29.487901713431199</c:v>
                </c:pt>
                <c:pt idx="5141">
                  <c:v>26.594739106787596</c:v>
                </c:pt>
                <c:pt idx="5142">
                  <c:v>36.364514630965004</c:v>
                </c:pt>
                <c:pt idx="5143">
                  <c:v>37.173125297149909</c:v>
                </c:pt>
                <c:pt idx="5144">
                  <c:v>34.049501066049196</c:v>
                </c:pt>
                <c:pt idx="5145">
                  <c:v>29.731880810287603</c:v>
                </c:pt>
                <c:pt idx="5146">
                  <c:v>25.5409767475591</c:v>
                </c:pt>
                <c:pt idx="5147">
                  <c:v>21.985659849640893</c:v>
                </c:pt>
                <c:pt idx="5148">
                  <c:v>19.193034502565595</c:v>
                </c:pt>
                <c:pt idx="5149">
                  <c:v>17.055701171857699</c:v>
                </c:pt>
                <c:pt idx="5150">
                  <c:v>15.452728659894401</c:v>
                </c:pt>
                <c:pt idx="5151">
                  <c:v>14.227311000046496</c:v>
                </c:pt>
                <c:pt idx="5152">
                  <c:v>13.2683386520482</c:v>
                </c:pt>
                <c:pt idx="5153">
                  <c:v>12.509425404069599</c:v>
                </c:pt>
                <c:pt idx="5154">
                  <c:v>11.9108185445897</c:v>
                </c:pt>
                <c:pt idx="5155">
                  <c:v>11.401055997709701</c:v>
                </c:pt>
                <c:pt idx="5156">
                  <c:v>10.983346533075101</c:v>
                </c:pt>
              </c:numCache>
            </c:numRef>
          </c:val>
          <c:smooth val="0"/>
          <c:extLst>
            <c:ext xmlns:c16="http://schemas.microsoft.com/office/drawing/2014/chart" uri="{C3380CC4-5D6E-409C-BE32-E72D297353CC}">
              <c16:uniqueId val="{00000001-71A2-415D-8FA2-85A3CDBD5CCC}"/>
            </c:ext>
          </c:extLst>
        </c:ser>
        <c:dLbls>
          <c:showLegendKey val="0"/>
          <c:showVal val="0"/>
          <c:showCatName val="0"/>
          <c:showSerName val="0"/>
          <c:showPercent val="0"/>
          <c:showBubbleSize val="0"/>
        </c:dLbls>
        <c:smooth val="0"/>
        <c:axId val="102238848"/>
        <c:axId val="102285696"/>
        <c:extLst>
          <c:ext xmlns:c15="http://schemas.microsoft.com/office/drawing/2012/chart" uri="{02D57815-91ED-43cb-92C2-25804820EDAC}">
            <c15:filteredLineSeries>
              <c15:ser>
                <c:idx val="1"/>
                <c:order val="0"/>
                <c:tx>
                  <c:v>Obs</c:v>
                </c:tx>
                <c:spPr>
                  <a:ln w="28575" cap="rnd">
                    <a:solidFill>
                      <a:schemeClr val="accent2"/>
                    </a:solidFill>
                    <a:round/>
                  </a:ln>
                  <a:effectLst/>
                </c:spPr>
                <c:marker>
                  <c:symbol val="none"/>
                </c:marker>
                <c:cat>
                  <c:numRef>
                    <c:extLst>
                      <c:ext uri="{02D57815-91ED-43cb-92C2-25804820EDAC}">
                        <c15:formulaRef>
                          <c15:sqref>Eldiem_ERA_LAND_2001_2005.csv!$A$1813:$A$6969</c15:sqref>
                        </c15:formulaRef>
                      </c:ext>
                    </c:extLst>
                    <c:numCache>
                      <c:formatCode>m/d/yyyy</c:formatCode>
                      <c:ptCount val="5157"/>
                      <c:pt idx="0">
                        <c:v>38733</c:v>
                      </c:pt>
                      <c:pt idx="1">
                        <c:v>38734</c:v>
                      </c:pt>
                      <c:pt idx="2">
                        <c:v>38735</c:v>
                      </c:pt>
                      <c:pt idx="3">
                        <c:v>38736</c:v>
                      </c:pt>
                      <c:pt idx="4">
                        <c:v>38737</c:v>
                      </c:pt>
                      <c:pt idx="5">
                        <c:v>38738</c:v>
                      </c:pt>
                      <c:pt idx="6">
                        <c:v>38739</c:v>
                      </c:pt>
                      <c:pt idx="7">
                        <c:v>38740</c:v>
                      </c:pt>
                      <c:pt idx="8">
                        <c:v>38741</c:v>
                      </c:pt>
                      <c:pt idx="9">
                        <c:v>38742</c:v>
                      </c:pt>
                      <c:pt idx="10">
                        <c:v>38743</c:v>
                      </c:pt>
                      <c:pt idx="11">
                        <c:v>38744</c:v>
                      </c:pt>
                      <c:pt idx="12">
                        <c:v>38745</c:v>
                      </c:pt>
                      <c:pt idx="13">
                        <c:v>38746</c:v>
                      </c:pt>
                      <c:pt idx="14">
                        <c:v>38747</c:v>
                      </c:pt>
                      <c:pt idx="15">
                        <c:v>38748</c:v>
                      </c:pt>
                      <c:pt idx="16">
                        <c:v>38749</c:v>
                      </c:pt>
                      <c:pt idx="17">
                        <c:v>38750</c:v>
                      </c:pt>
                      <c:pt idx="18">
                        <c:v>38751</c:v>
                      </c:pt>
                      <c:pt idx="19">
                        <c:v>38752</c:v>
                      </c:pt>
                      <c:pt idx="20">
                        <c:v>38753</c:v>
                      </c:pt>
                      <c:pt idx="21">
                        <c:v>38754</c:v>
                      </c:pt>
                      <c:pt idx="22">
                        <c:v>38755</c:v>
                      </c:pt>
                      <c:pt idx="23">
                        <c:v>38756</c:v>
                      </c:pt>
                      <c:pt idx="24">
                        <c:v>38757</c:v>
                      </c:pt>
                      <c:pt idx="25">
                        <c:v>38758</c:v>
                      </c:pt>
                      <c:pt idx="26">
                        <c:v>38759</c:v>
                      </c:pt>
                      <c:pt idx="27">
                        <c:v>38760</c:v>
                      </c:pt>
                      <c:pt idx="28">
                        <c:v>38761</c:v>
                      </c:pt>
                      <c:pt idx="29">
                        <c:v>38762</c:v>
                      </c:pt>
                      <c:pt idx="30">
                        <c:v>38763</c:v>
                      </c:pt>
                      <c:pt idx="31">
                        <c:v>38764</c:v>
                      </c:pt>
                      <c:pt idx="32">
                        <c:v>38765</c:v>
                      </c:pt>
                      <c:pt idx="33">
                        <c:v>38766</c:v>
                      </c:pt>
                      <c:pt idx="34">
                        <c:v>38767</c:v>
                      </c:pt>
                      <c:pt idx="35">
                        <c:v>38768</c:v>
                      </c:pt>
                      <c:pt idx="36">
                        <c:v>38769</c:v>
                      </c:pt>
                      <c:pt idx="37">
                        <c:v>38770</c:v>
                      </c:pt>
                      <c:pt idx="38">
                        <c:v>38771</c:v>
                      </c:pt>
                      <c:pt idx="39">
                        <c:v>38772</c:v>
                      </c:pt>
                      <c:pt idx="40">
                        <c:v>38773</c:v>
                      </c:pt>
                      <c:pt idx="41">
                        <c:v>38774</c:v>
                      </c:pt>
                      <c:pt idx="42">
                        <c:v>38775</c:v>
                      </c:pt>
                      <c:pt idx="43">
                        <c:v>38776</c:v>
                      </c:pt>
                      <c:pt idx="44">
                        <c:v>38777</c:v>
                      </c:pt>
                      <c:pt idx="45">
                        <c:v>38778</c:v>
                      </c:pt>
                      <c:pt idx="46">
                        <c:v>38779</c:v>
                      </c:pt>
                      <c:pt idx="47">
                        <c:v>38780</c:v>
                      </c:pt>
                      <c:pt idx="48">
                        <c:v>38781</c:v>
                      </c:pt>
                      <c:pt idx="49">
                        <c:v>38782</c:v>
                      </c:pt>
                      <c:pt idx="50">
                        <c:v>38783</c:v>
                      </c:pt>
                      <c:pt idx="51">
                        <c:v>38784</c:v>
                      </c:pt>
                      <c:pt idx="52">
                        <c:v>38785</c:v>
                      </c:pt>
                      <c:pt idx="53">
                        <c:v>38786</c:v>
                      </c:pt>
                      <c:pt idx="54">
                        <c:v>38787</c:v>
                      </c:pt>
                      <c:pt idx="55">
                        <c:v>38788</c:v>
                      </c:pt>
                      <c:pt idx="56">
                        <c:v>38789</c:v>
                      </c:pt>
                      <c:pt idx="57">
                        <c:v>38790</c:v>
                      </c:pt>
                      <c:pt idx="58">
                        <c:v>38791</c:v>
                      </c:pt>
                      <c:pt idx="59">
                        <c:v>38792</c:v>
                      </c:pt>
                      <c:pt idx="60">
                        <c:v>38793</c:v>
                      </c:pt>
                      <c:pt idx="61">
                        <c:v>38794</c:v>
                      </c:pt>
                      <c:pt idx="62">
                        <c:v>38795</c:v>
                      </c:pt>
                      <c:pt idx="63">
                        <c:v>38796</c:v>
                      </c:pt>
                      <c:pt idx="64">
                        <c:v>38797</c:v>
                      </c:pt>
                      <c:pt idx="65">
                        <c:v>38798</c:v>
                      </c:pt>
                      <c:pt idx="66">
                        <c:v>38799</c:v>
                      </c:pt>
                      <c:pt idx="67">
                        <c:v>38800</c:v>
                      </c:pt>
                      <c:pt idx="68">
                        <c:v>38801</c:v>
                      </c:pt>
                      <c:pt idx="69">
                        <c:v>38802</c:v>
                      </c:pt>
                      <c:pt idx="70">
                        <c:v>38803</c:v>
                      </c:pt>
                      <c:pt idx="71">
                        <c:v>38804</c:v>
                      </c:pt>
                      <c:pt idx="72">
                        <c:v>38805</c:v>
                      </c:pt>
                      <c:pt idx="73">
                        <c:v>38806</c:v>
                      </c:pt>
                      <c:pt idx="74">
                        <c:v>38807</c:v>
                      </c:pt>
                      <c:pt idx="75">
                        <c:v>38808</c:v>
                      </c:pt>
                      <c:pt idx="76">
                        <c:v>38809</c:v>
                      </c:pt>
                      <c:pt idx="77">
                        <c:v>38810</c:v>
                      </c:pt>
                      <c:pt idx="78">
                        <c:v>38811</c:v>
                      </c:pt>
                      <c:pt idx="79">
                        <c:v>38812</c:v>
                      </c:pt>
                      <c:pt idx="80">
                        <c:v>38813</c:v>
                      </c:pt>
                      <c:pt idx="81">
                        <c:v>38814</c:v>
                      </c:pt>
                      <c:pt idx="82">
                        <c:v>38815</c:v>
                      </c:pt>
                      <c:pt idx="83">
                        <c:v>38816</c:v>
                      </c:pt>
                      <c:pt idx="84">
                        <c:v>38817</c:v>
                      </c:pt>
                      <c:pt idx="85">
                        <c:v>38818</c:v>
                      </c:pt>
                      <c:pt idx="86">
                        <c:v>38819</c:v>
                      </c:pt>
                      <c:pt idx="87">
                        <c:v>38820</c:v>
                      </c:pt>
                      <c:pt idx="88">
                        <c:v>38821</c:v>
                      </c:pt>
                      <c:pt idx="89">
                        <c:v>38822</c:v>
                      </c:pt>
                      <c:pt idx="90">
                        <c:v>38823</c:v>
                      </c:pt>
                      <c:pt idx="91">
                        <c:v>38824</c:v>
                      </c:pt>
                      <c:pt idx="92">
                        <c:v>38825</c:v>
                      </c:pt>
                      <c:pt idx="93">
                        <c:v>38826</c:v>
                      </c:pt>
                      <c:pt idx="94">
                        <c:v>38827</c:v>
                      </c:pt>
                      <c:pt idx="95">
                        <c:v>38828</c:v>
                      </c:pt>
                      <c:pt idx="96">
                        <c:v>38829</c:v>
                      </c:pt>
                      <c:pt idx="97">
                        <c:v>38830</c:v>
                      </c:pt>
                      <c:pt idx="98">
                        <c:v>38831</c:v>
                      </c:pt>
                      <c:pt idx="99">
                        <c:v>38832</c:v>
                      </c:pt>
                      <c:pt idx="100">
                        <c:v>38833</c:v>
                      </c:pt>
                      <c:pt idx="101">
                        <c:v>38834</c:v>
                      </c:pt>
                      <c:pt idx="102">
                        <c:v>38835</c:v>
                      </c:pt>
                      <c:pt idx="103">
                        <c:v>38836</c:v>
                      </c:pt>
                      <c:pt idx="104">
                        <c:v>38837</c:v>
                      </c:pt>
                      <c:pt idx="105">
                        <c:v>38838</c:v>
                      </c:pt>
                      <c:pt idx="106">
                        <c:v>38839</c:v>
                      </c:pt>
                      <c:pt idx="107">
                        <c:v>38840</c:v>
                      </c:pt>
                      <c:pt idx="108">
                        <c:v>38841</c:v>
                      </c:pt>
                      <c:pt idx="109">
                        <c:v>38842</c:v>
                      </c:pt>
                      <c:pt idx="110">
                        <c:v>38843</c:v>
                      </c:pt>
                      <c:pt idx="111">
                        <c:v>38844</c:v>
                      </c:pt>
                      <c:pt idx="112">
                        <c:v>38845</c:v>
                      </c:pt>
                      <c:pt idx="113">
                        <c:v>38846</c:v>
                      </c:pt>
                      <c:pt idx="114">
                        <c:v>38847</c:v>
                      </c:pt>
                      <c:pt idx="115">
                        <c:v>38848</c:v>
                      </c:pt>
                      <c:pt idx="116">
                        <c:v>38849</c:v>
                      </c:pt>
                      <c:pt idx="117">
                        <c:v>38850</c:v>
                      </c:pt>
                      <c:pt idx="118">
                        <c:v>38851</c:v>
                      </c:pt>
                      <c:pt idx="119">
                        <c:v>38852</c:v>
                      </c:pt>
                      <c:pt idx="120">
                        <c:v>38853</c:v>
                      </c:pt>
                      <c:pt idx="121">
                        <c:v>38854</c:v>
                      </c:pt>
                      <c:pt idx="122">
                        <c:v>38855</c:v>
                      </c:pt>
                      <c:pt idx="123">
                        <c:v>38856</c:v>
                      </c:pt>
                      <c:pt idx="124">
                        <c:v>38857</c:v>
                      </c:pt>
                      <c:pt idx="125">
                        <c:v>38858</c:v>
                      </c:pt>
                      <c:pt idx="126">
                        <c:v>38859</c:v>
                      </c:pt>
                      <c:pt idx="127">
                        <c:v>38860</c:v>
                      </c:pt>
                      <c:pt idx="128">
                        <c:v>38861</c:v>
                      </c:pt>
                      <c:pt idx="129">
                        <c:v>38862</c:v>
                      </c:pt>
                      <c:pt idx="130">
                        <c:v>38863</c:v>
                      </c:pt>
                      <c:pt idx="131">
                        <c:v>38864</c:v>
                      </c:pt>
                      <c:pt idx="132">
                        <c:v>38865</c:v>
                      </c:pt>
                      <c:pt idx="133">
                        <c:v>38866</c:v>
                      </c:pt>
                      <c:pt idx="134">
                        <c:v>38867</c:v>
                      </c:pt>
                      <c:pt idx="135">
                        <c:v>38868</c:v>
                      </c:pt>
                      <c:pt idx="136">
                        <c:v>38869</c:v>
                      </c:pt>
                      <c:pt idx="137">
                        <c:v>38870</c:v>
                      </c:pt>
                      <c:pt idx="138">
                        <c:v>38871</c:v>
                      </c:pt>
                      <c:pt idx="139">
                        <c:v>38872</c:v>
                      </c:pt>
                      <c:pt idx="140">
                        <c:v>38873</c:v>
                      </c:pt>
                      <c:pt idx="141">
                        <c:v>38874</c:v>
                      </c:pt>
                      <c:pt idx="142">
                        <c:v>38875</c:v>
                      </c:pt>
                      <c:pt idx="143">
                        <c:v>38876</c:v>
                      </c:pt>
                      <c:pt idx="144">
                        <c:v>38877</c:v>
                      </c:pt>
                      <c:pt idx="145">
                        <c:v>38878</c:v>
                      </c:pt>
                      <c:pt idx="146">
                        <c:v>38879</c:v>
                      </c:pt>
                      <c:pt idx="147">
                        <c:v>38880</c:v>
                      </c:pt>
                      <c:pt idx="148">
                        <c:v>38881</c:v>
                      </c:pt>
                      <c:pt idx="149">
                        <c:v>38882</c:v>
                      </c:pt>
                      <c:pt idx="150">
                        <c:v>38883</c:v>
                      </c:pt>
                      <c:pt idx="151">
                        <c:v>38884</c:v>
                      </c:pt>
                      <c:pt idx="152">
                        <c:v>38885</c:v>
                      </c:pt>
                      <c:pt idx="153">
                        <c:v>38886</c:v>
                      </c:pt>
                      <c:pt idx="154">
                        <c:v>38887</c:v>
                      </c:pt>
                      <c:pt idx="155">
                        <c:v>38888</c:v>
                      </c:pt>
                      <c:pt idx="156">
                        <c:v>38889</c:v>
                      </c:pt>
                      <c:pt idx="157">
                        <c:v>38890</c:v>
                      </c:pt>
                      <c:pt idx="158">
                        <c:v>38891</c:v>
                      </c:pt>
                      <c:pt idx="159">
                        <c:v>38892</c:v>
                      </c:pt>
                      <c:pt idx="160">
                        <c:v>38893</c:v>
                      </c:pt>
                      <c:pt idx="161">
                        <c:v>38894</c:v>
                      </c:pt>
                      <c:pt idx="162">
                        <c:v>38895</c:v>
                      </c:pt>
                      <c:pt idx="163">
                        <c:v>38896</c:v>
                      </c:pt>
                      <c:pt idx="164">
                        <c:v>38897</c:v>
                      </c:pt>
                      <c:pt idx="165">
                        <c:v>38898</c:v>
                      </c:pt>
                      <c:pt idx="166">
                        <c:v>38899</c:v>
                      </c:pt>
                      <c:pt idx="167">
                        <c:v>38900</c:v>
                      </c:pt>
                      <c:pt idx="168">
                        <c:v>38901</c:v>
                      </c:pt>
                      <c:pt idx="169">
                        <c:v>38902</c:v>
                      </c:pt>
                      <c:pt idx="170">
                        <c:v>38903</c:v>
                      </c:pt>
                      <c:pt idx="171">
                        <c:v>38904</c:v>
                      </c:pt>
                      <c:pt idx="172">
                        <c:v>38905</c:v>
                      </c:pt>
                      <c:pt idx="173">
                        <c:v>38906</c:v>
                      </c:pt>
                      <c:pt idx="174">
                        <c:v>38907</c:v>
                      </c:pt>
                      <c:pt idx="175">
                        <c:v>38908</c:v>
                      </c:pt>
                      <c:pt idx="176">
                        <c:v>38909</c:v>
                      </c:pt>
                      <c:pt idx="177">
                        <c:v>38910</c:v>
                      </c:pt>
                      <c:pt idx="178">
                        <c:v>38911</c:v>
                      </c:pt>
                      <c:pt idx="179">
                        <c:v>38912</c:v>
                      </c:pt>
                      <c:pt idx="180">
                        <c:v>38913</c:v>
                      </c:pt>
                      <c:pt idx="181">
                        <c:v>38914</c:v>
                      </c:pt>
                      <c:pt idx="182">
                        <c:v>38915</c:v>
                      </c:pt>
                      <c:pt idx="183">
                        <c:v>38916</c:v>
                      </c:pt>
                      <c:pt idx="184">
                        <c:v>38917</c:v>
                      </c:pt>
                      <c:pt idx="185">
                        <c:v>38918</c:v>
                      </c:pt>
                      <c:pt idx="186">
                        <c:v>38919</c:v>
                      </c:pt>
                      <c:pt idx="187">
                        <c:v>38920</c:v>
                      </c:pt>
                      <c:pt idx="188">
                        <c:v>38921</c:v>
                      </c:pt>
                      <c:pt idx="189">
                        <c:v>38922</c:v>
                      </c:pt>
                      <c:pt idx="190">
                        <c:v>38923</c:v>
                      </c:pt>
                      <c:pt idx="191">
                        <c:v>38924</c:v>
                      </c:pt>
                      <c:pt idx="192">
                        <c:v>38925</c:v>
                      </c:pt>
                      <c:pt idx="193">
                        <c:v>38926</c:v>
                      </c:pt>
                      <c:pt idx="194">
                        <c:v>38927</c:v>
                      </c:pt>
                      <c:pt idx="195">
                        <c:v>38928</c:v>
                      </c:pt>
                      <c:pt idx="196">
                        <c:v>38929</c:v>
                      </c:pt>
                      <c:pt idx="197">
                        <c:v>38930</c:v>
                      </c:pt>
                      <c:pt idx="198">
                        <c:v>38931</c:v>
                      </c:pt>
                      <c:pt idx="199">
                        <c:v>38932</c:v>
                      </c:pt>
                      <c:pt idx="200">
                        <c:v>38933</c:v>
                      </c:pt>
                      <c:pt idx="201">
                        <c:v>38934</c:v>
                      </c:pt>
                      <c:pt idx="202">
                        <c:v>38935</c:v>
                      </c:pt>
                      <c:pt idx="203">
                        <c:v>38936</c:v>
                      </c:pt>
                      <c:pt idx="204">
                        <c:v>38937</c:v>
                      </c:pt>
                      <c:pt idx="205">
                        <c:v>38938</c:v>
                      </c:pt>
                      <c:pt idx="206">
                        <c:v>38939</c:v>
                      </c:pt>
                      <c:pt idx="207">
                        <c:v>38940</c:v>
                      </c:pt>
                      <c:pt idx="208">
                        <c:v>38941</c:v>
                      </c:pt>
                      <c:pt idx="209">
                        <c:v>38942</c:v>
                      </c:pt>
                      <c:pt idx="210">
                        <c:v>38943</c:v>
                      </c:pt>
                      <c:pt idx="211">
                        <c:v>38944</c:v>
                      </c:pt>
                      <c:pt idx="212">
                        <c:v>38945</c:v>
                      </c:pt>
                      <c:pt idx="213">
                        <c:v>38946</c:v>
                      </c:pt>
                      <c:pt idx="214">
                        <c:v>38947</c:v>
                      </c:pt>
                      <c:pt idx="215">
                        <c:v>38948</c:v>
                      </c:pt>
                      <c:pt idx="216">
                        <c:v>38949</c:v>
                      </c:pt>
                      <c:pt idx="217">
                        <c:v>38950</c:v>
                      </c:pt>
                      <c:pt idx="218">
                        <c:v>38951</c:v>
                      </c:pt>
                      <c:pt idx="219">
                        <c:v>38952</c:v>
                      </c:pt>
                      <c:pt idx="220">
                        <c:v>38953</c:v>
                      </c:pt>
                      <c:pt idx="221">
                        <c:v>38954</c:v>
                      </c:pt>
                      <c:pt idx="222">
                        <c:v>38955</c:v>
                      </c:pt>
                      <c:pt idx="223">
                        <c:v>38956</c:v>
                      </c:pt>
                      <c:pt idx="224">
                        <c:v>38957</c:v>
                      </c:pt>
                      <c:pt idx="225">
                        <c:v>38958</c:v>
                      </c:pt>
                      <c:pt idx="226">
                        <c:v>38959</c:v>
                      </c:pt>
                      <c:pt idx="227">
                        <c:v>38960</c:v>
                      </c:pt>
                      <c:pt idx="228">
                        <c:v>38961</c:v>
                      </c:pt>
                      <c:pt idx="229">
                        <c:v>38962</c:v>
                      </c:pt>
                      <c:pt idx="230">
                        <c:v>38963</c:v>
                      </c:pt>
                      <c:pt idx="231">
                        <c:v>38964</c:v>
                      </c:pt>
                      <c:pt idx="232">
                        <c:v>38965</c:v>
                      </c:pt>
                      <c:pt idx="233">
                        <c:v>38966</c:v>
                      </c:pt>
                      <c:pt idx="234">
                        <c:v>38967</c:v>
                      </c:pt>
                      <c:pt idx="235">
                        <c:v>38968</c:v>
                      </c:pt>
                      <c:pt idx="236">
                        <c:v>38969</c:v>
                      </c:pt>
                      <c:pt idx="237">
                        <c:v>38970</c:v>
                      </c:pt>
                      <c:pt idx="238">
                        <c:v>38971</c:v>
                      </c:pt>
                      <c:pt idx="239">
                        <c:v>38972</c:v>
                      </c:pt>
                      <c:pt idx="240">
                        <c:v>38973</c:v>
                      </c:pt>
                      <c:pt idx="241">
                        <c:v>38974</c:v>
                      </c:pt>
                      <c:pt idx="242">
                        <c:v>38975</c:v>
                      </c:pt>
                      <c:pt idx="243">
                        <c:v>38976</c:v>
                      </c:pt>
                      <c:pt idx="244">
                        <c:v>38977</c:v>
                      </c:pt>
                      <c:pt idx="245">
                        <c:v>38978</c:v>
                      </c:pt>
                      <c:pt idx="246">
                        <c:v>38979</c:v>
                      </c:pt>
                      <c:pt idx="247">
                        <c:v>38980</c:v>
                      </c:pt>
                      <c:pt idx="248">
                        <c:v>38981</c:v>
                      </c:pt>
                      <c:pt idx="249">
                        <c:v>38982</c:v>
                      </c:pt>
                      <c:pt idx="250">
                        <c:v>38983</c:v>
                      </c:pt>
                      <c:pt idx="251">
                        <c:v>38984</c:v>
                      </c:pt>
                      <c:pt idx="252">
                        <c:v>38985</c:v>
                      </c:pt>
                      <c:pt idx="253">
                        <c:v>38986</c:v>
                      </c:pt>
                      <c:pt idx="254">
                        <c:v>38987</c:v>
                      </c:pt>
                      <c:pt idx="255">
                        <c:v>38988</c:v>
                      </c:pt>
                      <c:pt idx="256">
                        <c:v>38989</c:v>
                      </c:pt>
                      <c:pt idx="257">
                        <c:v>38990</c:v>
                      </c:pt>
                      <c:pt idx="258">
                        <c:v>38991</c:v>
                      </c:pt>
                      <c:pt idx="259">
                        <c:v>38992</c:v>
                      </c:pt>
                      <c:pt idx="260">
                        <c:v>38993</c:v>
                      </c:pt>
                      <c:pt idx="261">
                        <c:v>38994</c:v>
                      </c:pt>
                      <c:pt idx="262">
                        <c:v>38995</c:v>
                      </c:pt>
                      <c:pt idx="263">
                        <c:v>38996</c:v>
                      </c:pt>
                      <c:pt idx="264">
                        <c:v>38997</c:v>
                      </c:pt>
                      <c:pt idx="265">
                        <c:v>38998</c:v>
                      </c:pt>
                      <c:pt idx="266">
                        <c:v>38999</c:v>
                      </c:pt>
                      <c:pt idx="267">
                        <c:v>39000</c:v>
                      </c:pt>
                      <c:pt idx="268">
                        <c:v>39001</c:v>
                      </c:pt>
                      <c:pt idx="269">
                        <c:v>39002</c:v>
                      </c:pt>
                      <c:pt idx="270">
                        <c:v>39003</c:v>
                      </c:pt>
                      <c:pt idx="271">
                        <c:v>39004</c:v>
                      </c:pt>
                      <c:pt idx="272">
                        <c:v>39005</c:v>
                      </c:pt>
                      <c:pt idx="273">
                        <c:v>39006</c:v>
                      </c:pt>
                      <c:pt idx="274">
                        <c:v>39007</c:v>
                      </c:pt>
                      <c:pt idx="275">
                        <c:v>39008</c:v>
                      </c:pt>
                      <c:pt idx="276">
                        <c:v>39009</c:v>
                      </c:pt>
                      <c:pt idx="277">
                        <c:v>39010</c:v>
                      </c:pt>
                      <c:pt idx="278">
                        <c:v>39011</c:v>
                      </c:pt>
                      <c:pt idx="279">
                        <c:v>39012</c:v>
                      </c:pt>
                      <c:pt idx="280">
                        <c:v>39013</c:v>
                      </c:pt>
                      <c:pt idx="281">
                        <c:v>39014</c:v>
                      </c:pt>
                      <c:pt idx="282">
                        <c:v>39015</c:v>
                      </c:pt>
                      <c:pt idx="283">
                        <c:v>39016</c:v>
                      </c:pt>
                      <c:pt idx="284">
                        <c:v>39017</c:v>
                      </c:pt>
                      <c:pt idx="285">
                        <c:v>39018</c:v>
                      </c:pt>
                      <c:pt idx="286">
                        <c:v>39019</c:v>
                      </c:pt>
                      <c:pt idx="287">
                        <c:v>39020</c:v>
                      </c:pt>
                      <c:pt idx="288">
                        <c:v>39021</c:v>
                      </c:pt>
                      <c:pt idx="289">
                        <c:v>39022</c:v>
                      </c:pt>
                      <c:pt idx="290">
                        <c:v>39023</c:v>
                      </c:pt>
                      <c:pt idx="291">
                        <c:v>39024</c:v>
                      </c:pt>
                      <c:pt idx="292">
                        <c:v>39025</c:v>
                      </c:pt>
                      <c:pt idx="293">
                        <c:v>39026</c:v>
                      </c:pt>
                      <c:pt idx="294">
                        <c:v>39027</c:v>
                      </c:pt>
                      <c:pt idx="295">
                        <c:v>39028</c:v>
                      </c:pt>
                      <c:pt idx="296">
                        <c:v>39029</c:v>
                      </c:pt>
                      <c:pt idx="297">
                        <c:v>39030</c:v>
                      </c:pt>
                      <c:pt idx="298">
                        <c:v>39031</c:v>
                      </c:pt>
                      <c:pt idx="299">
                        <c:v>39032</c:v>
                      </c:pt>
                      <c:pt idx="300">
                        <c:v>39033</c:v>
                      </c:pt>
                      <c:pt idx="301">
                        <c:v>39034</c:v>
                      </c:pt>
                      <c:pt idx="302">
                        <c:v>39035</c:v>
                      </c:pt>
                      <c:pt idx="303">
                        <c:v>39036</c:v>
                      </c:pt>
                      <c:pt idx="304">
                        <c:v>39037</c:v>
                      </c:pt>
                      <c:pt idx="305">
                        <c:v>39038</c:v>
                      </c:pt>
                      <c:pt idx="306">
                        <c:v>39039</c:v>
                      </c:pt>
                      <c:pt idx="307">
                        <c:v>39040</c:v>
                      </c:pt>
                      <c:pt idx="308">
                        <c:v>39041</c:v>
                      </c:pt>
                      <c:pt idx="309">
                        <c:v>39042</c:v>
                      </c:pt>
                      <c:pt idx="310">
                        <c:v>39043</c:v>
                      </c:pt>
                      <c:pt idx="311">
                        <c:v>39044</c:v>
                      </c:pt>
                      <c:pt idx="312">
                        <c:v>39045</c:v>
                      </c:pt>
                      <c:pt idx="313">
                        <c:v>39046</c:v>
                      </c:pt>
                      <c:pt idx="314">
                        <c:v>39047</c:v>
                      </c:pt>
                      <c:pt idx="315">
                        <c:v>39048</c:v>
                      </c:pt>
                      <c:pt idx="316">
                        <c:v>39049</c:v>
                      </c:pt>
                      <c:pt idx="317">
                        <c:v>39050</c:v>
                      </c:pt>
                      <c:pt idx="318">
                        <c:v>39051</c:v>
                      </c:pt>
                      <c:pt idx="319">
                        <c:v>39052</c:v>
                      </c:pt>
                      <c:pt idx="320">
                        <c:v>39053</c:v>
                      </c:pt>
                      <c:pt idx="321">
                        <c:v>39054</c:v>
                      </c:pt>
                      <c:pt idx="322">
                        <c:v>39055</c:v>
                      </c:pt>
                      <c:pt idx="323">
                        <c:v>39056</c:v>
                      </c:pt>
                      <c:pt idx="324">
                        <c:v>39057</c:v>
                      </c:pt>
                      <c:pt idx="325">
                        <c:v>39058</c:v>
                      </c:pt>
                      <c:pt idx="326">
                        <c:v>39059</c:v>
                      </c:pt>
                      <c:pt idx="327">
                        <c:v>39060</c:v>
                      </c:pt>
                      <c:pt idx="328">
                        <c:v>39061</c:v>
                      </c:pt>
                      <c:pt idx="329">
                        <c:v>39062</c:v>
                      </c:pt>
                      <c:pt idx="330">
                        <c:v>39063</c:v>
                      </c:pt>
                      <c:pt idx="331">
                        <c:v>39064</c:v>
                      </c:pt>
                      <c:pt idx="332">
                        <c:v>39065</c:v>
                      </c:pt>
                      <c:pt idx="333">
                        <c:v>39066</c:v>
                      </c:pt>
                      <c:pt idx="334">
                        <c:v>39067</c:v>
                      </c:pt>
                      <c:pt idx="335">
                        <c:v>39068</c:v>
                      </c:pt>
                      <c:pt idx="336">
                        <c:v>39069</c:v>
                      </c:pt>
                      <c:pt idx="337">
                        <c:v>39070</c:v>
                      </c:pt>
                      <c:pt idx="338">
                        <c:v>39071</c:v>
                      </c:pt>
                      <c:pt idx="339">
                        <c:v>39072</c:v>
                      </c:pt>
                      <c:pt idx="340">
                        <c:v>39073</c:v>
                      </c:pt>
                      <c:pt idx="341">
                        <c:v>39074</c:v>
                      </c:pt>
                      <c:pt idx="342">
                        <c:v>39075</c:v>
                      </c:pt>
                      <c:pt idx="343">
                        <c:v>39076</c:v>
                      </c:pt>
                      <c:pt idx="344">
                        <c:v>39077</c:v>
                      </c:pt>
                      <c:pt idx="345">
                        <c:v>39078</c:v>
                      </c:pt>
                      <c:pt idx="346">
                        <c:v>39079</c:v>
                      </c:pt>
                      <c:pt idx="347">
                        <c:v>39080</c:v>
                      </c:pt>
                      <c:pt idx="348">
                        <c:v>39081</c:v>
                      </c:pt>
                      <c:pt idx="349">
                        <c:v>39082</c:v>
                      </c:pt>
                      <c:pt idx="350">
                        <c:v>39083</c:v>
                      </c:pt>
                      <c:pt idx="351">
                        <c:v>39084</c:v>
                      </c:pt>
                      <c:pt idx="352">
                        <c:v>39085</c:v>
                      </c:pt>
                      <c:pt idx="353">
                        <c:v>39086</c:v>
                      </c:pt>
                      <c:pt idx="354">
                        <c:v>39087</c:v>
                      </c:pt>
                      <c:pt idx="355">
                        <c:v>39088</c:v>
                      </c:pt>
                      <c:pt idx="356">
                        <c:v>39089</c:v>
                      </c:pt>
                      <c:pt idx="357">
                        <c:v>39090</c:v>
                      </c:pt>
                      <c:pt idx="358">
                        <c:v>39091</c:v>
                      </c:pt>
                      <c:pt idx="359">
                        <c:v>39092</c:v>
                      </c:pt>
                      <c:pt idx="360">
                        <c:v>39093</c:v>
                      </c:pt>
                      <c:pt idx="361">
                        <c:v>39094</c:v>
                      </c:pt>
                      <c:pt idx="362">
                        <c:v>39095</c:v>
                      </c:pt>
                      <c:pt idx="363">
                        <c:v>39096</c:v>
                      </c:pt>
                      <c:pt idx="364">
                        <c:v>39097</c:v>
                      </c:pt>
                      <c:pt idx="365">
                        <c:v>39098</c:v>
                      </c:pt>
                      <c:pt idx="366">
                        <c:v>39099</c:v>
                      </c:pt>
                      <c:pt idx="367">
                        <c:v>39100</c:v>
                      </c:pt>
                      <c:pt idx="368">
                        <c:v>39101</c:v>
                      </c:pt>
                      <c:pt idx="369">
                        <c:v>39102</c:v>
                      </c:pt>
                      <c:pt idx="370">
                        <c:v>39103</c:v>
                      </c:pt>
                      <c:pt idx="371">
                        <c:v>39104</c:v>
                      </c:pt>
                      <c:pt idx="372">
                        <c:v>39105</c:v>
                      </c:pt>
                      <c:pt idx="373">
                        <c:v>39106</c:v>
                      </c:pt>
                      <c:pt idx="374">
                        <c:v>39107</c:v>
                      </c:pt>
                      <c:pt idx="375">
                        <c:v>39108</c:v>
                      </c:pt>
                      <c:pt idx="376">
                        <c:v>39109</c:v>
                      </c:pt>
                      <c:pt idx="377">
                        <c:v>39110</c:v>
                      </c:pt>
                      <c:pt idx="378">
                        <c:v>39111</c:v>
                      </c:pt>
                      <c:pt idx="379">
                        <c:v>39112</c:v>
                      </c:pt>
                      <c:pt idx="380">
                        <c:v>39113</c:v>
                      </c:pt>
                      <c:pt idx="381">
                        <c:v>39114</c:v>
                      </c:pt>
                      <c:pt idx="382">
                        <c:v>39115</c:v>
                      </c:pt>
                      <c:pt idx="383">
                        <c:v>39116</c:v>
                      </c:pt>
                      <c:pt idx="384">
                        <c:v>39117</c:v>
                      </c:pt>
                      <c:pt idx="385">
                        <c:v>39118</c:v>
                      </c:pt>
                      <c:pt idx="386">
                        <c:v>39119</c:v>
                      </c:pt>
                      <c:pt idx="387">
                        <c:v>39120</c:v>
                      </c:pt>
                      <c:pt idx="388">
                        <c:v>39121</c:v>
                      </c:pt>
                      <c:pt idx="389">
                        <c:v>39122</c:v>
                      </c:pt>
                      <c:pt idx="390">
                        <c:v>39123</c:v>
                      </c:pt>
                      <c:pt idx="391">
                        <c:v>39124</c:v>
                      </c:pt>
                      <c:pt idx="392">
                        <c:v>39125</c:v>
                      </c:pt>
                      <c:pt idx="393">
                        <c:v>39126</c:v>
                      </c:pt>
                      <c:pt idx="394">
                        <c:v>39127</c:v>
                      </c:pt>
                      <c:pt idx="395">
                        <c:v>39128</c:v>
                      </c:pt>
                      <c:pt idx="396">
                        <c:v>39129</c:v>
                      </c:pt>
                      <c:pt idx="397">
                        <c:v>39130</c:v>
                      </c:pt>
                      <c:pt idx="398">
                        <c:v>39131</c:v>
                      </c:pt>
                      <c:pt idx="399">
                        <c:v>39132</c:v>
                      </c:pt>
                      <c:pt idx="400">
                        <c:v>39133</c:v>
                      </c:pt>
                      <c:pt idx="401">
                        <c:v>39134</c:v>
                      </c:pt>
                      <c:pt idx="402">
                        <c:v>39135</c:v>
                      </c:pt>
                      <c:pt idx="403">
                        <c:v>39136</c:v>
                      </c:pt>
                      <c:pt idx="404">
                        <c:v>39137</c:v>
                      </c:pt>
                      <c:pt idx="405">
                        <c:v>39138</c:v>
                      </c:pt>
                      <c:pt idx="406">
                        <c:v>39139</c:v>
                      </c:pt>
                      <c:pt idx="407">
                        <c:v>39140</c:v>
                      </c:pt>
                      <c:pt idx="408">
                        <c:v>39141</c:v>
                      </c:pt>
                      <c:pt idx="409">
                        <c:v>39142</c:v>
                      </c:pt>
                      <c:pt idx="410">
                        <c:v>39143</c:v>
                      </c:pt>
                      <c:pt idx="411">
                        <c:v>39144</c:v>
                      </c:pt>
                      <c:pt idx="412">
                        <c:v>39145</c:v>
                      </c:pt>
                      <c:pt idx="413">
                        <c:v>39146</c:v>
                      </c:pt>
                      <c:pt idx="414">
                        <c:v>39147</c:v>
                      </c:pt>
                      <c:pt idx="415">
                        <c:v>39148</c:v>
                      </c:pt>
                      <c:pt idx="416">
                        <c:v>39149</c:v>
                      </c:pt>
                      <c:pt idx="417">
                        <c:v>39150</c:v>
                      </c:pt>
                      <c:pt idx="418">
                        <c:v>39151</c:v>
                      </c:pt>
                      <c:pt idx="419">
                        <c:v>39152</c:v>
                      </c:pt>
                      <c:pt idx="420">
                        <c:v>39153</c:v>
                      </c:pt>
                      <c:pt idx="421">
                        <c:v>39154</c:v>
                      </c:pt>
                      <c:pt idx="422">
                        <c:v>39155</c:v>
                      </c:pt>
                      <c:pt idx="423">
                        <c:v>39156</c:v>
                      </c:pt>
                      <c:pt idx="424">
                        <c:v>39157</c:v>
                      </c:pt>
                      <c:pt idx="425">
                        <c:v>39158</c:v>
                      </c:pt>
                      <c:pt idx="426">
                        <c:v>39159</c:v>
                      </c:pt>
                      <c:pt idx="427">
                        <c:v>39160</c:v>
                      </c:pt>
                      <c:pt idx="428">
                        <c:v>39161</c:v>
                      </c:pt>
                      <c:pt idx="429">
                        <c:v>39162</c:v>
                      </c:pt>
                      <c:pt idx="430">
                        <c:v>39163</c:v>
                      </c:pt>
                      <c:pt idx="431">
                        <c:v>39164</c:v>
                      </c:pt>
                      <c:pt idx="432">
                        <c:v>39165</c:v>
                      </c:pt>
                      <c:pt idx="433">
                        <c:v>39166</c:v>
                      </c:pt>
                      <c:pt idx="434">
                        <c:v>39167</c:v>
                      </c:pt>
                      <c:pt idx="435">
                        <c:v>39168</c:v>
                      </c:pt>
                      <c:pt idx="436">
                        <c:v>39169</c:v>
                      </c:pt>
                      <c:pt idx="437">
                        <c:v>39170</c:v>
                      </c:pt>
                      <c:pt idx="438">
                        <c:v>39171</c:v>
                      </c:pt>
                      <c:pt idx="439">
                        <c:v>39172</c:v>
                      </c:pt>
                      <c:pt idx="440">
                        <c:v>39173</c:v>
                      </c:pt>
                      <c:pt idx="441">
                        <c:v>39174</c:v>
                      </c:pt>
                      <c:pt idx="442">
                        <c:v>39175</c:v>
                      </c:pt>
                      <c:pt idx="443">
                        <c:v>39176</c:v>
                      </c:pt>
                      <c:pt idx="444">
                        <c:v>39177</c:v>
                      </c:pt>
                      <c:pt idx="445">
                        <c:v>39178</c:v>
                      </c:pt>
                      <c:pt idx="446">
                        <c:v>39179</c:v>
                      </c:pt>
                      <c:pt idx="447">
                        <c:v>39180</c:v>
                      </c:pt>
                      <c:pt idx="448">
                        <c:v>39181</c:v>
                      </c:pt>
                      <c:pt idx="449">
                        <c:v>39182</c:v>
                      </c:pt>
                      <c:pt idx="450">
                        <c:v>39183</c:v>
                      </c:pt>
                      <c:pt idx="451">
                        <c:v>39184</c:v>
                      </c:pt>
                      <c:pt idx="452">
                        <c:v>39185</c:v>
                      </c:pt>
                      <c:pt idx="453">
                        <c:v>39186</c:v>
                      </c:pt>
                      <c:pt idx="454">
                        <c:v>39187</c:v>
                      </c:pt>
                      <c:pt idx="455">
                        <c:v>39188</c:v>
                      </c:pt>
                      <c:pt idx="456">
                        <c:v>39189</c:v>
                      </c:pt>
                      <c:pt idx="457">
                        <c:v>39190</c:v>
                      </c:pt>
                      <c:pt idx="458">
                        <c:v>39191</c:v>
                      </c:pt>
                      <c:pt idx="459">
                        <c:v>39192</c:v>
                      </c:pt>
                      <c:pt idx="460">
                        <c:v>39193</c:v>
                      </c:pt>
                      <c:pt idx="461">
                        <c:v>39194</c:v>
                      </c:pt>
                      <c:pt idx="462">
                        <c:v>39195</c:v>
                      </c:pt>
                      <c:pt idx="463">
                        <c:v>39196</c:v>
                      </c:pt>
                      <c:pt idx="464">
                        <c:v>39197</c:v>
                      </c:pt>
                      <c:pt idx="465">
                        <c:v>39198</c:v>
                      </c:pt>
                      <c:pt idx="466">
                        <c:v>39199</c:v>
                      </c:pt>
                      <c:pt idx="467">
                        <c:v>39200</c:v>
                      </c:pt>
                      <c:pt idx="468">
                        <c:v>39201</c:v>
                      </c:pt>
                      <c:pt idx="469">
                        <c:v>39202</c:v>
                      </c:pt>
                      <c:pt idx="470">
                        <c:v>39203</c:v>
                      </c:pt>
                      <c:pt idx="471">
                        <c:v>39204</c:v>
                      </c:pt>
                      <c:pt idx="472">
                        <c:v>39205</c:v>
                      </c:pt>
                      <c:pt idx="473">
                        <c:v>39206</c:v>
                      </c:pt>
                      <c:pt idx="474">
                        <c:v>39207</c:v>
                      </c:pt>
                      <c:pt idx="475">
                        <c:v>39208</c:v>
                      </c:pt>
                      <c:pt idx="476">
                        <c:v>39209</c:v>
                      </c:pt>
                      <c:pt idx="477">
                        <c:v>39210</c:v>
                      </c:pt>
                      <c:pt idx="478">
                        <c:v>39211</c:v>
                      </c:pt>
                      <c:pt idx="479">
                        <c:v>39212</c:v>
                      </c:pt>
                      <c:pt idx="480">
                        <c:v>39213</c:v>
                      </c:pt>
                      <c:pt idx="481">
                        <c:v>39214</c:v>
                      </c:pt>
                      <c:pt idx="482">
                        <c:v>39215</c:v>
                      </c:pt>
                      <c:pt idx="483">
                        <c:v>39216</c:v>
                      </c:pt>
                      <c:pt idx="484">
                        <c:v>39217</c:v>
                      </c:pt>
                      <c:pt idx="485">
                        <c:v>39218</c:v>
                      </c:pt>
                      <c:pt idx="486">
                        <c:v>39219</c:v>
                      </c:pt>
                      <c:pt idx="487">
                        <c:v>39220</c:v>
                      </c:pt>
                      <c:pt idx="488">
                        <c:v>39221</c:v>
                      </c:pt>
                      <c:pt idx="489">
                        <c:v>39222</c:v>
                      </c:pt>
                      <c:pt idx="490">
                        <c:v>39223</c:v>
                      </c:pt>
                      <c:pt idx="491">
                        <c:v>39224</c:v>
                      </c:pt>
                      <c:pt idx="492">
                        <c:v>39225</c:v>
                      </c:pt>
                      <c:pt idx="493">
                        <c:v>39226</c:v>
                      </c:pt>
                      <c:pt idx="494">
                        <c:v>39227</c:v>
                      </c:pt>
                      <c:pt idx="495">
                        <c:v>39228</c:v>
                      </c:pt>
                      <c:pt idx="496">
                        <c:v>39229</c:v>
                      </c:pt>
                      <c:pt idx="497">
                        <c:v>39230</c:v>
                      </c:pt>
                      <c:pt idx="498">
                        <c:v>39231</c:v>
                      </c:pt>
                      <c:pt idx="499">
                        <c:v>39232</c:v>
                      </c:pt>
                      <c:pt idx="500">
                        <c:v>39233</c:v>
                      </c:pt>
                      <c:pt idx="501">
                        <c:v>39234</c:v>
                      </c:pt>
                      <c:pt idx="502">
                        <c:v>39235</c:v>
                      </c:pt>
                      <c:pt idx="503">
                        <c:v>39236</c:v>
                      </c:pt>
                      <c:pt idx="504">
                        <c:v>39237</c:v>
                      </c:pt>
                      <c:pt idx="505">
                        <c:v>39238</c:v>
                      </c:pt>
                      <c:pt idx="506">
                        <c:v>39239</c:v>
                      </c:pt>
                      <c:pt idx="507">
                        <c:v>39240</c:v>
                      </c:pt>
                      <c:pt idx="508">
                        <c:v>39241</c:v>
                      </c:pt>
                      <c:pt idx="509">
                        <c:v>39242</c:v>
                      </c:pt>
                      <c:pt idx="510">
                        <c:v>39243</c:v>
                      </c:pt>
                      <c:pt idx="511">
                        <c:v>39244</c:v>
                      </c:pt>
                      <c:pt idx="512">
                        <c:v>39245</c:v>
                      </c:pt>
                      <c:pt idx="513">
                        <c:v>39246</c:v>
                      </c:pt>
                      <c:pt idx="514">
                        <c:v>39247</c:v>
                      </c:pt>
                      <c:pt idx="515">
                        <c:v>39248</c:v>
                      </c:pt>
                      <c:pt idx="516">
                        <c:v>39249</c:v>
                      </c:pt>
                      <c:pt idx="517">
                        <c:v>39250</c:v>
                      </c:pt>
                      <c:pt idx="518">
                        <c:v>39251</c:v>
                      </c:pt>
                      <c:pt idx="519">
                        <c:v>39252</c:v>
                      </c:pt>
                      <c:pt idx="520">
                        <c:v>39253</c:v>
                      </c:pt>
                      <c:pt idx="521">
                        <c:v>39254</c:v>
                      </c:pt>
                      <c:pt idx="522">
                        <c:v>39255</c:v>
                      </c:pt>
                      <c:pt idx="523">
                        <c:v>39256</c:v>
                      </c:pt>
                      <c:pt idx="524">
                        <c:v>39257</c:v>
                      </c:pt>
                      <c:pt idx="525">
                        <c:v>39258</c:v>
                      </c:pt>
                      <c:pt idx="526">
                        <c:v>39259</c:v>
                      </c:pt>
                      <c:pt idx="527">
                        <c:v>39260</c:v>
                      </c:pt>
                      <c:pt idx="528">
                        <c:v>39261</c:v>
                      </c:pt>
                      <c:pt idx="529">
                        <c:v>39262</c:v>
                      </c:pt>
                      <c:pt idx="530">
                        <c:v>39263</c:v>
                      </c:pt>
                      <c:pt idx="531">
                        <c:v>39264</c:v>
                      </c:pt>
                      <c:pt idx="532">
                        <c:v>39265</c:v>
                      </c:pt>
                      <c:pt idx="533">
                        <c:v>39266</c:v>
                      </c:pt>
                      <c:pt idx="534">
                        <c:v>39267</c:v>
                      </c:pt>
                      <c:pt idx="535">
                        <c:v>39268</c:v>
                      </c:pt>
                      <c:pt idx="536">
                        <c:v>39269</c:v>
                      </c:pt>
                      <c:pt idx="537">
                        <c:v>39270</c:v>
                      </c:pt>
                      <c:pt idx="538">
                        <c:v>39271</c:v>
                      </c:pt>
                      <c:pt idx="539">
                        <c:v>39272</c:v>
                      </c:pt>
                      <c:pt idx="540">
                        <c:v>39273</c:v>
                      </c:pt>
                      <c:pt idx="541">
                        <c:v>39274</c:v>
                      </c:pt>
                      <c:pt idx="542">
                        <c:v>39275</c:v>
                      </c:pt>
                      <c:pt idx="543">
                        <c:v>39276</c:v>
                      </c:pt>
                      <c:pt idx="544">
                        <c:v>39277</c:v>
                      </c:pt>
                      <c:pt idx="545">
                        <c:v>39278</c:v>
                      </c:pt>
                      <c:pt idx="546">
                        <c:v>39279</c:v>
                      </c:pt>
                      <c:pt idx="547">
                        <c:v>39280</c:v>
                      </c:pt>
                      <c:pt idx="548">
                        <c:v>39281</c:v>
                      </c:pt>
                      <c:pt idx="549">
                        <c:v>39282</c:v>
                      </c:pt>
                      <c:pt idx="550">
                        <c:v>39283</c:v>
                      </c:pt>
                      <c:pt idx="551">
                        <c:v>39284</c:v>
                      </c:pt>
                      <c:pt idx="552">
                        <c:v>39285</c:v>
                      </c:pt>
                      <c:pt idx="553">
                        <c:v>39286</c:v>
                      </c:pt>
                      <c:pt idx="554">
                        <c:v>39287</c:v>
                      </c:pt>
                      <c:pt idx="555">
                        <c:v>39288</c:v>
                      </c:pt>
                      <c:pt idx="556">
                        <c:v>39289</c:v>
                      </c:pt>
                      <c:pt idx="557">
                        <c:v>39290</c:v>
                      </c:pt>
                      <c:pt idx="558">
                        <c:v>39291</c:v>
                      </c:pt>
                      <c:pt idx="559">
                        <c:v>39292</c:v>
                      </c:pt>
                      <c:pt idx="560">
                        <c:v>39293</c:v>
                      </c:pt>
                      <c:pt idx="561">
                        <c:v>39294</c:v>
                      </c:pt>
                      <c:pt idx="562">
                        <c:v>39295</c:v>
                      </c:pt>
                      <c:pt idx="563">
                        <c:v>39296</c:v>
                      </c:pt>
                      <c:pt idx="564">
                        <c:v>39297</c:v>
                      </c:pt>
                      <c:pt idx="565">
                        <c:v>39298</c:v>
                      </c:pt>
                      <c:pt idx="566">
                        <c:v>39299</c:v>
                      </c:pt>
                      <c:pt idx="567">
                        <c:v>39300</c:v>
                      </c:pt>
                      <c:pt idx="568">
                        <c:v>39301</c:v>
                      </c:pt>
                      <c:pt idx="569">
                        <c:v>39302</c:v>
                      </c:pt>
                      <c:pt idx="570">
                        <c:v>39303</c:v>
                      </c:pt>
                      <c:pt idx="571">
                        <c:v>39304</c:v>
                      </c:pt>
                      <c:pt idx="572">
                        <c:v>39305</c:v>
                      </c:pt>
                      <c:pt idx="573">
                        <c:v>39306</c:v>
                      </c:pt>
                      <c:pt idx="574">
                        <c:v>39307</c:v>
                      </c:pt>
                      <c:pt idx="575">
                        <c:v>39308</c:v>
                      </c:pt>
                      <c:pt idx="576">
                        <c:v>39309</c:v>
                      </c:pt>
                      <c:pt idx="577">
                        <c:v>39310</c:v>
                      </c:pt>
                      <c:pt idx="578">
                        <c:v>39311</c:v>
                      </c:pt>
                      <c:pt idx="579">
                        <c:v>39312</c:v>
                      </c:pt>
                      <c:pt idx="580">
                        <c:v>39313</c:v>
                      </c:pt>
                      <c:pt idx="581">
                        <c:v>39314</c:v>
                      </c:pt>
                      <c:pt idx="582">
                        <c:v>39315</c:v>
                      </c:pt>
                      <c:pt idx="583">
                        <c:v>39316</c:v>
                      </c:pt>
                      <c:pt idx="584">
                        <c:v>39317</c:v>
                      </c:pt>
                      <c:pt idx="585">
                        <c:v>39318</c:v>
                      </c:pt>
                      <c:pt idx="586">
                        <c:v>39319</c:v>
                      </c:pt>
                      <c:pt idx="587">
                        <c:v>39320</c:v>
                      </c:pt>
                      <c:pt idx="588">
                        <c:v>39321</c:v>
                      </c:pt>
                      <c:pt idx="589">
                        <c:v>39322</c:v>
                      </c:pt>
                      <c:pt idx="590">
                        <c:v>39323</c:v>
                      </c:pt>
                      <c:pt idx="591">
                        <c:v>39324</c:v>
                      </c:pt>
                      <c:pt idx="592">
                        <c:v>39325</c:v>
                      </c:pt>
                      <c:pt idx="593">
                        <c:v>39326</c:v>
                      </c:pt>
                      <c:pt idx="594">
                        <c:v>39327</c:v>
                      </c:pt>
                      <c:pt idx="595">
                        <c:v>39328</c:v>
                      </c:pt>
                      <c:pt idx="596">
                        <c:v>39329</c:v>
                      </c:pt>
                      <c:pt idx="597">
                        <c:v>39330</c:v>
                      </c:pt>
                      <c:pt idx="598">
                        <c:v>39331</c:v>
                      </c:pt>
                      <c:pt idx="599">
                        <c:v>39332</c:v>
                      </c:pt>
                      <c:pt idx="600">
                        <c:v>39333</c:v>
                      </c:pt>
                      <c:pt idx="601">
                        <c:v>39334</c:v>
                      </c:pt>
                      <c:pt idx="602">
                        <c:v>39335</c:v>
                      </c:pt>
                      <c:pt idx="603">
                        <c:v>39336</c:v>
                      </c:pt>
                      <c:pt idx="604">
                        <c:v>39337</c:v>
                      </c:pt>
                      <c:pt idx="605">
                        <c:v>39338</c:v>
                      </c:pt>
                      <c:pt idx="606">
                        <c:v>39339</c:v>
                      </c:pt>
                      <c:pt idx="607">
                        <c:v>39340</c:v>
                      </c:pt>
                      <c:pt idx="608">
                        <c:v>39341</c:v>
                      </c:pt>
                      <c:pt idx="609">
                        <c:v>39342</c:v>
                      </c:pt>
                      <c:pt idx="610">
                        <c:v>39343</c:v>
                      </c:pt>
                      <c:pt idx="611">
                        <c:v>39344</c:v>
                      </c:pt>
                      <c:pt idx="612">
                        <c:v>39345</c:v>
                      </c:pt>
                      <c:pt idx="613">
                        <c:v>39346</c:v>
                      </c:pt>
                      <c:pt idx="614">
                        <c:v>39347</c:v>
                      </c:pt>
                      <c:pt idx="615">
                        <c:v>39348</c:v>
                      </c:pt>
                      <c:pt idx="616">
                        <c:v>39349</c:v>
                      </c:pt>
                      <c:pt idx="617">
                        <c:v>39350</c:v>
                      </c:pt>
                      <c:pt idx="618">
                        <c:v>39351</c:v>
                      </c:pt>
                      <c:pt idx="619">
                        <c:v>39352</c:v>
                      </c:pt>
                      <c:pt idx="620">
                        <c:v>39353</c:v>
                      </c:pt>
                      <c:pt idx="621">
                        <c:v>39354</c:v>
                      </c:pt>
                      <c:pt idx="622">
                        <c:v>39355</c:v>
                      </c:pt>
                      <c:pt idx="623">
                        <c:v>39356</c:v>
                      </c:pt>
                      <c:pt idx="624">
                        <c:v>39357</c:v>
                      </c:pt>
                      <c:pt idx="625">
                        <c:v>39358</c:v>
                      </c:pt>
                      <c:pt idx="626">
                        <c:v>39359</c:v>
                      </c:pt>
                      <c:pt idx="627">
                        <c:v>39360</c:v>
                      </c:pt>
                      <c:pt idx="628">
                        <c:v>39361</c:v>
                      </c:pt>
                      <c:pt idx="629">
                        <c:v>39362</c:v>
                      </c:pt>
                      <c:pt idx="630">
                        <c:v>39363</c:v>
                      </c:pt>
                      <c:pt idx="631">
                        <c:v>39364</c:v>
                      </c:pt>
                      <c:pt idx="632">
                        <c:v>39365</c:v>
                      </c:pt>
                      <c:pt idx="633">
                        <c:v>39366</c:v>
                      </c:pt>
                      <c:pt idx="634">
                        <c:v>39367</c:v>
                      </c:pt>
                      <c:pt idx="635">
                        <c:v>39368</c:v>
                      </c:pt>
                      <c:pt idx="636">
                        <c:v>39369</c:v>
                      </c:pt>
                      <c:pt idx="637">
                        <c:v>39370</c:v>
                      </c:pt>
                      <c:pt idx="638">
                        <c:v>39371</c:v>
                      </c:pt>
                      <c:pt idx="639">
                        <c:v>39372</c:v>
                      </c:pt>
                      <c:pt idx="640">
                        <c:v>39373</c:v>
                      </c:pt>
                      <c:pt idx="641">
                        <c:v>39374</c:v>
                      </c:pt>
                      <c:pt idx="642">
                        <c:v>39375</c:v>
                      </c:pt>
                      <c:pt idx="643">
                        <c:v>39376</c:v>
                      </c:pt>
                      <c:pt idx="644">
                        <c:v>39377</c:v>
                      </c:pt>
                      <c:pt idx="645">
                        <c:v>39378</c:v>
                      </c:pt>
                      <c:pt idx="646">
                        <c:v>39379</c:v>
                      </c:pt>
                      <c:pt idx="647">
                        <c:v>39380</c:v>
                      </c:pt>
                      <c:pt idx="648">
                        <c:v>39381</c:v>
                      </c:pt>
                      <c:pt idx="649">
                        <c:v>39382</c:v>
                      </c:pt>
                      <c:pt idx="650">
                        <c:v>39383</c:v>
                      </c:pt>
                      <c:pt idx="651">
                        <c:v>39384</c:v>
                      </c:pt>
                      <c:pt idx="652">
                        <c:v>39385</c:v>
                      </c:pt>
                      <c:pt idx="653">
                        <c:v>39386</c:v>
                      </c:pt>
                      <c:pt idx="654">
                        <c:v>39387</c:v>
                      </c:pt>
                      <c:pt idx="655">
                        <c:v>39388</c:v>
                      </c:pt>
                      <c:pt idx="656">
                        <c:v>39389</c:v>
                      </c:pt>
                      <c:pt idx="657">
                        <c:v>39390</c:v>
                      </c:pt>
                      <c:pt idx="658">
                        <c:v>39391</c:v>
                      </c:pt>
                      <c:pt idx="659">
                        <c:v>39392</c:v>
                      </c:pt>
                      <c:pt idx="660">
                        <c:v>39393</c:v>
                      </c:pt>
                      <c:pt idx="661">
                        <c:v>39394</c:v>
                      </c:pt>
                      <c:pt idx="662">
                        <c:v>39395</c:v>
                      </c:pt>
                      <c:pt idx="663">
                        <c:v>39396</c:v>
                      </c:pt>
                      <c:pt idx="664">
                        <c:v>39397</c:v>
                      </c:pt>
                      <c:pt idx="665">
                        <c:v>39398</c:v>
                      </c:pt>
                      <c:pt idx="666">
                        <c:v>39399</c:v>
                      </c:pt>
                      <c:pt idx="667">
                        <c:v>39400</c:v>
                      </c:pt>
                      <c:pt idx="668">
                        <c:v>39401</c:v>
                      </c:pt>
                      <c:pt idx="669">
                        <c:v>39402</c:v>
                      </c:pt>
                      <c:pt idx="670">
                        <c:v>39403</c:v>
                      </c:pt>
                      <c:pt idx="671">
                        <c:v>39404</c:v>
                      </c:pt>
                      <c:pt idx="672">
                        <c:v>39405</c:v>
                      </c:pt>
                      <c:pt idx="673">
                        <c:v>39406</c:v>
                      </c:pt>
                      <c:pt idx="674">
                        <c:v>39407</c:v>
                      </c:pt>
                      <c:pt idx="675">
                        <c:v>39408</c:v>
                      </c:pt>
                      <c:pt idx="676">
                        <c:v>39409</c:v>
                      </c:pt>
                      <c:pt idx="677">
                        <c:v>39410</c:v>
                      </c:pt>
                      <c:pt idx="678">
                        <c:v>39411</c:v>
                      </c:pt>
                      <c:pt idx="679">
                        <c:v>39412</c:v>
                      </c:pt>
                      <c:pt idx="680">
                        <c:v>39413</c:v>
                      </c:pt>
                      <c:pt idx="681">
                        <c:v>39414</c:v>
                      </c:pt>
                      <c:pt idx="682">
                        <c:v>39415</c:v>
                      </c:pt>
                      <c:pt idx="683">
                        <c:v>39416</c:v>
                      </c:pt>
                      <c:pt idx="684">
                        <c:v>39417</c:v>
                      </c:pt>
                      <c:pt idx="685">
                        <c:v>39418</c:v>
                      </c:pt>
                      <c:pt idx="686">
                        <c:v>39419</c:v>
                      </c:pt>
                      <c:pt idx="687">
                        <c:v>39420</c:v>
                      </c:pt>
                      <c:pt idx="688">
                        <c:v>39421</c:v>
                      </c:pt>
                      <c:pt idx="689">
                        <c:v>39422</c:v>
                      </c:pt>
                      <c:pt idx="690">
                        <c:v>39423</c:v>
                      </c:pt>
                      <c:pt idx="691">
                        <c:v>39424</c:v>
                      </c:pt>
                      <c:pt idx="692">
                        <c:v>39425</c:v>
                      </c:pt>
                      <c:pt idx="693">
                        <c:v>39426</c:v>
                      </c:pt>
                      <c:pt idx="694">
                        <c:v>39427</c:v>
                      </c:pt>
                      <c:pt idx="695">
                        <c:v>39428</c:v>
                      </c:pt>
                      <c:pt idx="696">
                        <c:v>39429</c:v>
                      </c:pt>
                      <c:pt idx="697">
                        <c:v>39430</c:v>
                      </c:pt>
                      <c:pt idx="698">
                        <c:v>39431</c:v>
                      </c:pt>
                      <c:pt idx="699">
                        <c:v>39432</c:v>
                      </c:pt>
                      <c:pt idx="700">
                        <c:v>39433</c:v>
                      </c:pt>
                      <c:pt idx="701">
                        <c:v>39434</c:v>
                      </c:pt>
                      <c:pt idx="702">
                        <c:v>39435</c:v>
                      </c:pt>
                      <c:pt idx="703">
                        <c:v>39436</c:v>
                      </c:pt>
                      <c:pt idx="704">
                        <c:v>39437</c:v>
                      </c:pt>
                      <c:pt idx="705">
                        <c:v>39438</c:v>
                      </c:pt>
                      <c:pt idx="706">
                        <c:v>39439</c:v>
                      </c:pt>
                      <c:pt idx="707">
                        <c:v>39440</c:v>
                      </c:pt>
                      <c:pt idx="708">
                        <c:v>39441</c:v>
                      </c:pt>
                      <c:pt idx="709">
                        <c:v>39442</c:v>
                      </c:pt>
                      <c:pt idx="710">
                        <c:v>39443</c:v>
                      </c:pt>
                      <c:pt idx="711">
                        <c:v>39444</c:v>
                      </c:pt>
                      <c:pt idx="712">
                        <c:v>39445</c:v>
                      </c:pt>
                      <c:pt idx="713">
                        <c:v>39446</c:v>
                      </c:pt>
                      <c:pt idx="714">
                        <c:v>39447</c:v>
                      </c:pt>
                      <c:pt idx="715">
                        <c:v>39448</c:v>
                      </c:pt>
                      <c:pt idx="716">
                        <c:v>39449</c:v>
                      </c:pt>
                      <c:pt idx="717">
                        <c:v>39450</c:v>
                      </c:pt>
                      <c:pt idx="718">
                        <c:v>39451</c:v>
                      </c:pt>
                      <c:pt idx="719">
                        <c:v>39452</c:v>
                      </c:pt>
                      <c:pt idx="720">
                        <c:v>39453</c:v>
                      </c:pt>
                      <c:pt idx="721">
                        <c:v>39454</c:v>
                      </c:pt>
                      <c:pt idx="722">
                        <c:v>39455</c:v>
                      </c:pt>
                      <c:pt idx="723">
                        <c:v>39456</c:v>
                      </c:pt>
                      <c:pt idx="724">
                        <c:v>39457</c:v>
                      </c:pt>
                      <c:pt idx="725">
                        <c:v>39458</c:v>
                      </c:pt>
                      <c:pt idx="726">
                        <c:v>39459</c:v>
                      </c:pt>
                      <c:pt idx="727">
                        <c:v>39460</c:v>
                      </c:pt>
                      <c:pt idx="728">
                        <c:v>39461</c:v>
                      </c:pt>
                      <c:pt idx="729">
                        <c:v>39462</c:v>
                      </c:pt>
                      <c:pt idx="730">
                        <c:v>39463</c:v>
                      </c:pt>
                      <c:pt idx="731">
                        <c:v>39464</c:v>
                      </c:pt>
                      <c:pt idx="732">
                        <c:v>39465</c:v>
                      </c:pt>
                      <c:pt idx="733">
                        <c:v>39466</c:v>
                      </c:pt>
                      <c:pt idx="734">
                        <c:v>39467</c:v>
                      </c:pt>
                      <c:pt idx="735">
                        <c:v>39468</c:v>
                      </c:pt>
                      <c:pt idx="736">
                        <c:v>39469</c:v>
                      </c:pt>
                      <c:pt idx="737">
                        <c:v>39470</c:v>
                      </c:pt>
                      <c:pt idx="738">
                        <c:v>39471</c:v>
                      </c:pt>
                      <c:pt idx="739">
                        <c:v>39472</c:v>
                      </c:pt>
                      <c:pt idx="740">
                        <c:v>39473</c:v>
                      </c:pt>
                      <c:pt idx="741">
                        <c:v>39474</c:v>
                      </c:pt>
                      <c:pt idx="742">
                        <c:v>39475</c:v>
                      </c:pt>
                      <c:pt idx="743">
                        <c:v>39476</c:v>
                      </c:pt>
                      <c:pt idx="744">
                        <c:v>39477</c:v>
                      </c:pt>
                      <c:pt idx="745">
                        <c:v>39478</c:v>
                      </c:pt>
                      <c:pt idx="746">
                        <c:v>39479</c:v>
                      </c:pt>
                      <c:pt idx="747">
                        <c:v>39480</c:v>
                      </c:pt>
                      <c:pt idx="748">
                        <c:v>39481</c:v>
                      </c:pt>
                      <c:pt idx="749">
                        <c:v>39482</c:v>
                      </c:pt>
                      <c:pt idx="750">
                        <c:v>39483</c:v>
                      </c:pt>
                      <c:pt idx="751">
                        <c:v>39484</c:v>
                      </c:pt>
                      <c:pt idx="752">
                        <c:v>39485</c:v>
                      </c:pt>
                      <c:pt idx="753">
                        <c:v>39486</c:v>
                      </c:pt>
                      <c:pt idx="754">
                        <c:v>39487</c:v>
                      </c:pt>
                      <c:pt idx="755">
                        <c:v>39488</c:v>
                      </c:pt>
                      <c:pt idx="756">
                        <c:v>39489</c:v>
                      </c:pt>
                      <c:pt idx="757">
                        <c:v>39490</c:v>
                      </c:pt>
                      <c:pt idx="758">
                        <c:v>39491</c:v>
                      </c:pt>
                      <c:pt idx="759">
                        <c:v>39492</c:v>
                      </c:pt>
                      <c:pt idx="760">
                        <c:v>39493</c:v>
                      </c:pt>
                      <c:pt idx="761">
                        <c:v>39494</c:v>
                      </c:pt>
                      <c:pt idx="762">
                        <c:v>39495</c:v>
                      </c:pt>
                      <c:pt idx="763">
                        <c:v>39496</c:v>
                      </c:pt>
                      <c:pt idx="764">
                        <c:v>39497</c:v>
                      </c:pt>
                      <c:pt idx="765">
                        <c:v>39498</c:v>
                      </c:pt>
                      <c:pt idx="766">
                        <c:v>39499</c:v>
                      </c:pt>
                      <c:pt idx="767">
                        <c:v>39500</c:v>
                      </c:pt>
                      <c:pt idx="768">
                        <c:v>39501</c:v>
                      </c:pt>
                      <c:pt idx="769">
                        <c:v>39502</c:v>
                      </c:pt>
                      <c:pt idx="770">
                        <c:v>39503</c:v>
                      </c:pt>
                      <c:pt idx="771">
                        <c:v>39504</c:v>
                      </c:pt>
                      <c:pt idx="772">
                        <c:v>39505</c:v>
                      </c:pt>
                      <c:pt idx="773">
                        <c:v>39506</c:v>
                      </c:pt>
                      <c:pt idx="774">
                        <c:v>39507</c:v>
                      </c:pt>
                      <c:pt idx="775">
                        <c:v>39508</c:v>
                      </c:pt>
                      <c:pt idx="776">
                        <c:v>39509</c:v>
                      </c:pt>
                      <c:pt idx="777">
                        <c:v>39510</c:v>
                      </c:pt>
                      <c:pt idx="778">
                        <c:v>39511</c:v>
                      </c:pt>
                      <c:pt idx="779">
                        <c:v>39512</c:v>
                      </c:pt>
                      <c:pt idx="780">
                        <c:v>39513</c:v>
                      </c:pt>
                      <c:pt idx="781">
                        <c:v>39514</c:v>
                      </c:pt>
                      <c:pt idx="782">
                        <c:v>39515</c:v>
                      </c:pt>
                      <c:pt idx="783">
                        <c:v>39516</c:v>
                      </c:pt>
                      <c:pt idx="784">
                        <c:v>39517</c:v>
                      </c:pt>
                      <c:pt idx="785">
                        <c:v>39518</c:v>
                      </c:pt>
                      <c:pt idx="786">
                        <c:v>39519</c:v>
                      </c:pt>
                      <c:pt idx="787">
                        <c:v>39520</c:v>
                      </c:pt>
                      <c:pt idx="788">
                        <c:v>39521</c:v>
                      </c:pt>
                      <c:pt idx="789">
                        <c:v>39522</c:v>
                      </c:pt>
                      <c:pt idx="790">
                        <c:v>39523</c:v>
                      </c:pt>
                      <c:pt idx="791">
                        <c:v>39524</c:v>
                      </c:pt>
                      <c:pt idx="792">
                        <c:v>39525</c:v>
                      </c:pt>
                      <c:pt idx="793">
                        <c:v>39526</c:v>
                      </c:pt>
                      <c:pt idx="794">
                        <c:v>39527</c:v>
                      </c:pt>
                      <c:pt idx="795">
                        <c:v>39528</c:v>
                      </c:pt>
                      <c:pt idx="796">
                        <c:v>39529</c:v>
                      </c:pt>
                      <c:pt idx="797">
                        <c:v>39530</c:v>
                      </c:pt>
                      <c:pt idx="798">
                        <c:v>39531</c:v>
                      </c:pt>
                      <c:pt idx="799">
                        <c:v>39532</c:v>
                      </c:pt>
                      <c:pt idx="800">
                        <c:v>39533</c:v>
                      </c:pt>
                      <c:pt idx="801">
                        <c:v>39534</c:v>
                      </c:pt>
                      <c:pt idx="802">
                        <c:v>39535</c:v>
                      </c:pt>
                      <c:pt idx="803">
                        <c:v>39536</c:v>
                      </c:pt>
                      <c:pt idx="804">
                        <c:v>39537</c:v>
                      </c:pt>
                      <c:pt idx="805">
                        <c:v>39538</c:v>
                      </c:pt>
                      <c:pt idx="806">
                        <c:v>39539</c:v>
                      </c:pt>
                      <c:pt idx="807">
                        <c:v>39540</c:v>
                      </c:pt>
                      <c:pt idx="808">
                        <c:v>39541</c:v>
                      </c:pt>
                      <c:pt idx="809">
                        <c:v>39542</c:v>
                      </c:pt>
                      <c:pt idx="810">
                        <c:v>39543</c:v>
                      </c:pt>
                      <c:pt idx="811">
                        <c:v>39544</c:v>
                      </c:pt>
                      <c:pt idx="812">
                        <c:v>39545</c:v>
                      </c:pt>
                      <c:pt idx="813">
                        <c:v>39546</c:v>
                      </c:pt>
                      <c:pt idx="814">
                        <c:v>39547</c:v>
                      </c:pt>
                      <c:pt idx="815">
                        <c:v>39548</c:v>
                      </c:pt>
                      <c:pt idx="816">
                        <c:v>39549</c:v>
                      </c:pt>
                      <c:pt idx="817">
                        <c:v>39550</c:v>
                      </c:pt>
                      <c:pt idx="818">
                        <c:v>39551</c:v>
                      </c:pt>
                      <c:pt idx="819">
                        <c:v>39552</c:v>
                      </c:pt>
                      <c:pt idx="820">
                        <c:v>39553</c:v>
                      </c:pt>
                      <c:pt idx="821">
                        <c:v>39554</c:v>
                      </c:pt>
                      <c:pt idx="822">
                        <c:v>39555</c:v>
                      </c:pt>
                      <c:pt idx="823">
                        <c:v>39556</c:v>
                      </c:pt>
                      <c:pt idx="824">
                        <c:v>39557</c:v>
                      </c:pt>
                      <c:pt idx="825">
                        <c:v>39558</c:v>
                      </c:pt>
                      <c:pt idx="826">
                        <c:v>39559</c:v>
                      </c:pt>
                      <c:pt idx="827">
                        <c:v>39560</c:v>
                      </c:pt>
                      <c:pt idx="828">
                        <c:v>39561</c:v>
                      </c:pt>
                      <c:pt idx="829">
                        <c:v>39562</c:v>
                      </c:pt>
                      <c:pt idx="830">
                        <c:v>39563</c:v>
                      </c:pt>
                      <c:pt idx="831">
                        <c:v>39564</c:v>
                      </c:pt>
                      <c:pt idx="832">
                        <c:v>39565</c:v>
                      </c:pt>
                      <c:pt idx="833">
                        <c:v>39566</c:v>
                      </c:pt>
                      <c:pt idx="834">
                        <c:v>39567</c:v>
                      </c:pt>
                      <c:pt idx="835">
                        <c:v>39568</c:v>
                      </c:pt>
                      <c:pt idx="836">
                        <c:v>39569</c:v>
                      </c:pt>
                      <c:pt idx="837">
                        <c:v>39570</c:v>
                      </c:pt>
                      <c:pt idx="838">
                        <c:v>39571</c:v>
                      </c:pt>
                      <c:pt idx="839">
                        <c:v>39572</c:v>
                      </c:pt>
                      <c:pt idx="840">
                        <c:v>39573</c:v>
                      </c:pt>
                      <c:pt idx="841">
                        <c:v>39574</c:v>
                      </c:pt>
                      <c:pt idx="842">
                        <c:v>39575</c:v>
                      </c:pt>
                      <c:pt idx="843">
                        <c:v>39576</c:v>
                      </c:pt>
                      <c:pt idx="844">
                        <c:v>39577</c:v>
                      </c:pt>
                      <c:pt idx="845">
                        <c:v>39578</c:v>
                      </c:pt>
                      <c:pt idx="846">
                        <c:v>39579</c:v>
                      </c:pt>
                      <c:pt idx="847">
                        <c:v>39580</c:v>
                      </c:pt>
                      <c:pt idx="848">
                        <c:v>39581</c:v>
                      </c:pt>
                      <c:pt idx="849">
                        <c:v>39582</c:v>
                      </c:pt>
                      <c:pt idx="850">
                        <c:v>39583</c:v>
                      </c:pt>
                      <c:pt idx="851">
                        <c:v>39584</c:v>
                      </c:pt>
                      <c:pt idx="852">
                        <c:v>39585</c:v>
                      </c:pt>
                      <c:pt idx="853">
                        <c:v>39586</c:v>
                      </c:pt>
                      <c:pt idx="854">
                        <c:v>39587</c:v>
                      </c:pt>
                      <c:pt idx="855">
                        <c:v>39588</c:v>
                      </c:pt>
                      <c:pt idx="856">
                        <c:v>39589</c:v>
                      </c:pt>
                      <c:pt idx="857">
                        <c:v>39590</c:v>
                      </c:pt>
                      <c:pt idx="858">
                        <c:v>39591</c:v>
                      </c:pt>
                      <c:pt idx="859">
                        <c:v>39592</c:v>
                      </c:pt>
                      <c:pt idx="860">
                        <c:v>39593</c:v>
                      </c:pt>
                      <c:pt idx="861">
                        <c:v>39594</c:v>
                      </c:pt>
                      <c:pt idx="862">
                        <c:v>39595</c:v>
                      </c:pt>
                      <c:pt idx="863">
                        <c:v>39596</c:v>
                      </c:pt>
                      <c:pt idx="864">
                        <c:v>39597</c:v>
                      </c:pt>
                      <c:pt idx="865">
                        <c:v>39598</c:v>
                      </c:pt>
                      <c:pt idx="866">
                        <c:v>39599</c:v>
                      </c:pt>
                      <c:pt idx="867">
                        <c:v>39600</c:v>
                      </c:pt>
                      <c:pt idx="868">
                        <c:v>39601</c:v>
                      </c:pt>
                      <c:pt idx="869">
                        <c:v>39602</c:v>
                      </c:pt>
                      <c:pt idx="870">
                        <c:v>39603</c:v>
                      </c:pt>
                      <c:pt idx="871">
                        <c:v>39604</c:v>
                      </c:pt>
                      <c:pt idx="872">
                        <c:v>39605</c:v>
                      </c:pt>
                      <c:pt idx="873">
                        <c:v>39606</c:v>
                      </c:pt>
                      <c:pt idx="874">
                        <c:v>39607</c:v>
                      </c:pt>
                      <c:pt idx="875">
                        <c:v>39608</c:v>
                      </c:pt>
                      <c:pt idx="876">
                        <c:v>39609</c:v>
                      </c:pt>
                      <c:pt idx="877">
                        <c:v>39610</c:v>
                      </c:pt>
                      <c:pt idx="878">
                        <c:v>39611</c:v>
                      </c:pt>
                      <c:pt idx="879">
                        <c:v>39612</c:v>
                      </c:pt>
                      <c:pt idx="880">
                        <c:v>39613</c:v>
                      </c:pt>
                      <c:pt idx="881">
                        <c:v>39614</c:v>
                      </c:pt>
                      <c:pt idx="882">
                        <c:v>39615</c:v>
                      </c:pt>
                      <c:pt idx="883">
                        <c:v>39616</c:v>
                      </c:pt>
                      <c:pt idx="884">
                        <c:v>39617</c:v>
                      </c:pt>
                      <c:pt idx="885">
                        <c:v>39618</c:v>
                      </c:pt>
                      <c:pt idx="886">
                        <c:v>39619</c:v>
                      </c:pt>
                      <c:pt idx="887">
                        <c:v>39620</c:v>
                      </c:pt>
                      <c:pt idx="888">
                        <c:v>39621</c:v>
                      </c:pt>
                      <c:pt idx="889">
                        <c:v>39622</c:v>
                      </c:pt>
                      <c:pt idx="890">
                        <c:v>39623</c:v>
                      </c:pt>
                      <c:pt idx="891">
                        <c:v>39624</c:v>
                      </c:pt>
                      <c:pt idx="892">
                        <c:v>39625</c:v>
                      </c:pt>
                      <c:pt idx="893">
                        <c:v>39626</c:v>
                      </c:pt>
                      <c:pt idx="894">
                        <c:v>39627</c:v>
                      </c:pt>
                      <c:pt idx="895">
                        <c:v>39628</c:v>
                      </c:pt>
                      <c:pt idx="896">
                        <c:v>39629</c:v>
                      </c:pt>
                      <c:pt idx="897">
                        <c:v>39630</c:v>
                      </c:pt>
                      <c:pt idx="898">
                        <c:v>39631</c:v>
                      </c:pt>
                      <c:pt idx="899">
                        <c:v>39632</c:v>
                      </c:pt>
                      <c:pt idx="900">
                        <c:v>39633</c:v>
                      </c:pt>
                      <c:pt idx="901">
                        <c:v>39634</c:v>
                      </c:pt>
                      <c:pt idx="902">
                        <c:v>39635</c:v>
                      </c:pt>
                      <c:pt idx="903">
                        <c:v>39636</c:v>
                      </c:pt>
                      <c:pt idx="904">
                        <c:v>39637</c:v>
                      </c:pt>
                      <c:pt idx="905">
                        <c:v>39638</c:v>
                      </c:pt>
                      <c:pt idx="906">
                        <c:v>39639</c:v>
                      </c:pt>
                      <c:pt idx="907">
                        <c:v>39640</c:v>
                      </c:pt>
                      <c:pt idx="908">
                        <c:v>39641</c:v>
                      </c:pt>
                      <c:pt idx="909">
                        <c:v>39642</c:v>
                      </c:pt>
                      <c:pt idx="910">
                        <c:v>39643</c:v>
                      </c:pt>
                      <c:pt idx="911">
                        <c:v>39644</c:v>
                      </c:pt>
                      <c:pt idx="912">
                        <c:v>39645</c:v>
                      </c:pt>
                      <c:pt idx="913">
                        <c:v>39646</c:v>
                      </c:pt>
                      <c:pt idx="914">
                        <c:v>39647</c:v>
                      </c:pt>
                      <c:pt idx="915">
                        <c:v>39648</c:v>
                      </c:pt>
                      <c:pt idx="916">
                        <c:v>39649</c:v>
                      </c:pt>
                      <c:pt idx="917">
                        <c:v>39650</c:v>
                      </c:pt>
                      <c:pt idx="918">
                        <c:v>39651</c:v>
                      </c:pt>
                      <c:pt idx="919">
                        <c:v>39652</c:v>
                      </c:pt>
                      <c:pt idx="920">
                        <c:v>39653</c:v>
                      </c:pt>
                      <c:pt idx="921">
                        <c:v>39654</c:v>
                      </c:pt>
                      <c:pt idx="922">
                        <c:v>39655</c:v>
                      </c:pt>
                      <c:pt idx="923">
                        <c:v>39656</c:v>
                      </c:pt>
                      <c:pt idx="924">
                        <c:v>39657</c:v>
                      </c:pt>
                      <c:pt idx="925">
                        <c:v>39658</c:v>
                      </c:pt>
                      <c:pt idx="926">
                        <c:v>39659</c:v>
                      </c:pt>
                      <c:pt idx="927">
                        <c:v>39660</c:v>
                      </c:pt>
                      <c:pt idx="928">
                        <c:v>39661</c:v>
                      </c:pt>
                      <c:pt idx="929">
                        <c:v>39662</c:v>
                      </c:pt>
                      <c:pt idx="930">
                        <c:v>39663</c:v>
                      </c:pt>
                      <c:pt idx="931">
                        <c:v>39664</c:v>
                      </c:pt>
                      <c:pt idx="932">
                        <c:v>39665</c:v>
                      </c:pt>
                      <c:pt idx="933">
                        <c:v>39666</c:v>
                      </c:pt>
                      <c:pt idx="934">
                        <c:v>39667</c:v>
                      </c:pt>
                      <c:pt idx="935">
                        <c:v>39668</c:v>
                      </c:pt>
                      <c:pt idx="936">
                        <c:v>39669</c:v>
                      </c:pt>
                      <c:pt idx="937">
                        <c:v>39670</c:v>
                      </c:pt>
                      <c:pt idx="938">
                        <c:v>39671</c:v>
                      </c:pt>
                      <c:pt idx="939">
                        <c:v>39672</c:v>
                      </c:pt>
                      <c:pt idx="940">
                        <c:v>39673</c:v>
                      </c:pt>
                      <c:pt idx="941">
                        <c:v>39674</c:v>
                      </c:pt>
                      <c:pt idx="942">
                        <c:v>39675</c:v>
                      </c:pt>
                      <c:pt idx="943">
                        <c:v>39676</c:v>
                      </c:pt>
                      <c:pt idx="944">
                        <c:v>39677</c:v>
                      </c:pt>
                      <c:pt idx="945">
                        <c:v>39678</c:v>
                      </c:pt>
                      <c:pt idx="946">
                        <c:v>39679</c:v>
                      </c:pt>
                      <c:pt idx="947">
                        <c:v>39680</c:v>
                      </c:pt>
                      <c:pt idx="948">
                        <c:v>39681</c:v>
                      </c:pt>
                      <c:pt idx="949">
                        <c:v>39682</c:v>
                      </c:pt>
                      <c:pt idx="950">
                        <c:v>39683</c:v>
                      </c:pt>
                      <c:pt idx="951">
                        <c:v>39684</c:v>
                      </c:pt>
                      <c:pt idx="952">
                        <c:v>39685</c:v>
                      </c:pt>
                      <c:pt idx="953">
                        <c:v>39686</c:v>
                      </c:pt>
                      <c:pt idx="954">
                        <c:v>39687</c:v>
                      </c:pt>
                      <c:pt idx="955">
                        <c:v>39688</c:v>
                      </c:pt>
                      <c:pt idx="956">
                        <c:v>39689</c:v>
                      </c:pt>
                      <c:pt idx="957">
                        <c:v>39690</c:v>
                      </c:pt>
                      <c:pt idx="958">
                        <c:v>39691</c:v>
                      </c:pt>
                      <c:pt idx="959">
                        <c:v>39692</c:v>
                      </c:pt>
                      <c:pt idx="960">
                        <c:v>39693</c:v>
                      </c:pt>
                      <c:pt idx="961">
                        <c:v>39694</c:v>
                      </c:pt>
                      <c:pt idx="962">
                        <c:v>39695</c:v>
                      </c:pt>
                      <c:pt idx="963">
                        <c:v>39696</c:v>
                      </c:pt>
                      <c:pt idx="964">
                        <c:v>39697</c:v>
                      </c:pt>
                      <c:pt idx="965">
                        <c:v>39698</c:v>
                      </c:pt>
                      <c:pt idx="966">
                        <c:v>39699</c:v>
                      </c:pt>
                      <c:pt idx="967">
                        <c:v>39700</c:v>
                      </c:pt>
                      <c:pt idx="968">
                        <c:v>39701</c:v>
                      </c:pt>
                      <c:pt idx="969">
                        <c:v>39702</c:v>
                      </c:pt>
                      <c:pt idx="970">
                        <c:v>39703</c:v>
                      </c:pt>
                      <c:pt idx="971">
                        <c:v>39704</c:v>
                      </c:pt>
                      <c:pt idx="972">
                        <c:v>39705</c:v>
                      </c:pt>
                      <c:pt idx="973">
                        <c:v>39706</c:v>
                      </c:pt>
                      <c:pt idx="974">
                        <c:v>39707</c:v>
                      </c:pt>
                      <c:pt idx="975">
                        <c:v>39708</c:v>
                      </c:pt>
                      <c:pt idx="976">
                        <c:v>39709</c:v>
                      </c:pt>
                      <c:pt idx="977">
                        <c:v>39710</c:v>
                      </c:pt>
                      <c:pt idx="978">
                        <c:v>39711</c:v>
                      </c:pt>
                      <c:pt idx="979">
                        <c:v>39712</c:v>
                      </c:pt>
                      <c:pt idx="980">
                        <c:v>39713</c:v>
                      </c:pt>
                      <c:pt idx="981">
                        <c:v>39714</c:v>
                      </c:pt>
                      <c:pt idx="982">
                        <c:v>39715</c:v>
                      </c:pt>
                      <c:pt idx="983">
                        <c:v>39716</c:v>
                      </c:pt>
                      <c:pt idx="984">
                        <c:v>39717</c:v>
                      </c:pt>
                      <c:pt idx="985">
                        <c:v>39718</c:v>
                      </c:pt>
                      <c:pt idx="986">
                        <c:v>39719</c:v>
                      </c:pt>
                      <c:pt idx="987">
                        <c:v>39720</c:v>
                      </c:pt>
                      <c:pt idx="988">
                        <c:v>39721</c:v>
                      </c:pt>
                      <c:pt idx="989">
                        <c:v>39722</c:v>
                      </c:pt>
                      <c:pt idx="990">
                        <c:v>39723</c:v>
                      </c:pt>
                      <c:pt idx="991">
                        <c:v>39724</c:v>
                      </c:pt>
                      <c:pt idx="992">
                        <c:v>39725</c:v>
                      </c:pt>
                      <c:pt idx="993">
                        <c:v>39726</c:v>
                      </c:pt>
                      <c:pt idx="994">
                        <c:v>39727</c:v>
                      </c:pt>
                      <c:pt idx="995">
                        <c:v>39728</c:v>
                      </c:pt>
                      <c:pt idx="996">
                        <c:v>39729</c:v>
                      </c:pt>
                      <c:pt idx="997">
                        <c:v>39730</c:v>
                      </c:pt>
                      <c:pt idx="998">
                        <c:v>39731</c:v>
                      </c:pt>
                      <c:pt idx="999">
                        <c:v>39732</c:v>
                      </c:pt>
                      <c:pt idx="1000">
                        <c:v>39733</c:v>
                      </c:pt>
                      <c:pt idx="1001">
                        <c:v>39734</c:v>
                      </c:pt>
                      <c:pt idx="1002">
                        <c:v>39735</c:v>
                      </c:pt>
                      <c:pt idx="1003">
                        <c:v>39736</c:v>
                      </c:pt>
                      <c:pt idx="1004">
                        <c:v>39737</c:v>
                      </c:pt>
                      <c:pt idx="1005">
                        <c:v>39738</c:v>
                      </c:pt>
                      <c:pt idx="1006">
                        <c:v>39739</c:v>
                      </c:pt>
                      <c:pt idx="1007">
                        <c:v>39740</c:v>
                      </c:pt>
                      <c:pt idx="1008">
                        <c:v>39741</c:v>
                      </c:pt>
                      <c:pt idx="1009">
                        <c:v>39742</c:v>
                      </c:pt>
                      <c:pt idx="1010">
                        <c:v>39743</c:v>
                      </c:pt>
                      <c:pt idx="1011">
                        <c:v>39744</c:v>
                      </c:pt>
                      <c:pt idx="1012">
                        <c:v>39745</c:v>
                      </c:pt>
                      <c:pt idx="1013">
                        <c:v>39746</c:v>
                      </c:pt>
                      <c:pt idx="1014">
                        <c:v>39747</c:v>
                      </c:pt>
                      <c:pt idx="1015">
                        <c:v>39748</c:v>
                      </c:pt>
                      <c:pt idx="1016">
                        <c:v>39749</c:v>
                      </c:pt>
                      <c:pt idx="1017">
                        <c:v>39750</c:v>
                      </c:pt>
                      <c:pt idx="1018">
                        <c:v>39751</c:v>
                      </c:pt>
                      <c:pt idx="1019">
                        <c:v>39752</c:v>
                      </c:pt>
                      <c:pt idx="1020">
                        <c:v>39753</c:v>
                      </c:pt>
                      <c:pt idx="1021">
                        <c:v>39754</c:v>
                      </c:pt>
                      <c:pt idx="1022">
                        <c:v>39755</c:v>
                      </c:pt>
                      <c:pt idx="1023">
                        <c:v>39756</c:v>
                      </c:pt>
                      <c:pt idx="1024">
                        <c:v>39757</c:v>
                      </c:pt>
                      <c:pt idx="1025">
                        <c:v>39758</c:v>
                      </c:pt>
                      <c:pt idx="1026">
                        <c:v>39759</c:v>
                      </c:pt>
                      <c:pt idx="1027">
                        <c:v>39760</c:v>
                      </c:pt>
                      <c:pt idx="1028">
                        <c:v>39761</c:v>
                      </c:pt>
                      <c:pt idx="1029">
                        <c:v>39762</c:v>
                      </c:pt>
                      <c:pt idx="1030">
                        <c:v>39763</c:v>
                      </c:pt>
                      <c:pt idx="1031">
                        <c:v>39764</c:v>
                      </c:pt>
                      <c:pt idx="1032">
                        <c:v>39765</c:v>
                      </c:pt>
                      <c:pt idx="1033">
                        <c:v>39766</c:v>
                      </c:pt>
                      <c:pt idx="1034">
                        <c:v>39767</c:v>
                      </c:pt>
                      <c:pt idx="1035">
                        <c:v>39768</c:v>
                      </c:pt>
                      <c:pt idx="1036">
                        <c:v>39769</c:v>
                      </c:pt>
                      <c:pt idx="1037">
                        <c:v>39770</c:v>
                      </c:pt>
                      <c:pt idx="1038">
                        <c:v>39771</c:v>
                      </c:pt>
                      <c:pt idx="1039">
                        <c:v>39772</c:v>
                      </c:pt>
                      <c:pt idx="1040">
                        <c:v>39773</c:v>
                      </c:pt>
                      <c:pt idx="1041">
                        <c:v>39774</c:v>
                      </c:pt>
                      <c:pt idx="1042">
                        <c:v>39775</c:v>
                      </c:pt>
                      <c:pt idx="1043">
                        <c:v>39776</c:v>
                      </c:pt>
                      <c:pt idx="1044">
                        <c:v>39777</c:v>
                      </c:pt>
                      <c:pt idx="1045">
                        <c:v>39778</c:v>
                      </c:pt>
                      <c:pt idx="1046">
                        <c:v>39779</c:v>
                      </c:pt>
                      <c:pt idx="1047">
                        <c:v>39780</c:v>
                      </c:pt>
                      <c:pt idx="1048">
                        <c:v>39781</c:v>
                      </c:pt>
                      <c:pt idx="1049">
                        <c:v>39782</c:v>
                      </c:pt>
                      <c:pt idx="1050">
                        <c:v>39783</c:v>
                      </c:pt>
                      <c:pt idx="1051">
                        <c:v>39784</c:v>
                      </c:pt>
                      <c:pt idx="1052">
                        <c:v>39785</c:v>
                      </c:pt>
                      <c:pt idx="1053">
                        <c:v>39786</c:v>
                      </c:pt>
                      <c:pt idx="1054">
                        <c:v>39787</c:v>
                      </c:pt>
                      <c:pt idx="1055">
                        <c:v>39788</c:v>
                      </c:pt>
                      <c:pt idx="1056">
                        <c:v>39789</c:v>
                      </c:pt>
                      <c:pt idx="1057">
                        <c:v>39790</c:v>
                      </c:pt>
                      <c:pt idx="1058">
                        <c:v>39791</c:v>
                      </c:pt>
                      <c:pt idx="1059">
                        <c:v>39792</c:v>
                      </c:pt>
                      <c:pt idx="1060">
                        <c:v>39793</c:v>
                      </c:pt>
                      <c:pt idx="1061">
                        <c:v>39794</c:v>
                      </c:pt>
                      <c:pt idx="1062">
                        <c:v>39795</c:v>
                      </c:pt>
                      <c:pt idx="1063">
                        <c:v>39796</c:v>
                      </c:pt>
                      <c:pt idx="1064">
                        <c:v>39797</c:v>
                      </c:pt>
                      <c:pt idx="1065">
                        <c:v>39798</c:v>
                      </c:pt>
                      <c:pt idx="1066">
                        <c:v>39799</c:v>
                      </c:pt>
                      <c:pt idx="1067">
                        <c:v>39800</c:v>
                      </c:pt>
                      <c:pt idx="1068">
                        <c:v>39801</c:v>
                      </c:pt>
                      <c:pt idx="1069">
                        <c:v>39802</c:v>
                      </c:pt>
                      <c:pt idx="1070">
                        <c:v>39803</c:v>
                      </c:pt>
                      <c:pt idx="1071">
                        <c:v>39804</c:v>
                      </c:pt>
                      <c:pt idx="1072">
                        <c:v>39805</c:v>
                      </c:pt>
                      <c:pt idx="1073">
                        <c:v>39806</c:v>
                      </c:pt>
                      <c:pt idx="1074">
                        <c:v>39807</c:v>
                      </c:pt>
                      <c:pt idx="1075">
                        <c:v>39808</c:v>
                      </c:pt>
                      <c:pt idx="1076">
                        <c:v>39809</c:v>
                      </c:pt>
                      <c:pt idx="1077">
                        <c:v>39810</c:v>
                      </c:pt>
                      <c:pt idx="1078">
                        <c:v>39811</c:v>
                      </c:pt>
                      <c:pt idx="1079">
                        <c:v>39812</c:v>
                      </c:pt>
                      <c:pt idx="1080">
                        <c:v>39813</c:v>
                      </c:pt>
                      <c:pt idx="1081">
                        <c:v>39814</c:v>
                      </c:pt>
                      <c:pt idx="1082">
                        <c:v>39815</c:v>
                      </c:pt>
                      <c:pt idx="1083">
                        <c:v>39816</c:v>
                      </c:pt>
                      <c:pt idx="1084">
                        <c:v>39817</c:v>
                      </c:pt>
                      <c:pt idx="1085">
                        <c:v>39818</c:v>
                      </c:pt>
                      <c:pt idx="1086">
                        <c:v>39819</c:v>
                      </c:pt>
                      <c:pt idx="1087">
                        <c:v>39820</c:v>
                      </c:pt>
                      <c:pt idx="1088">
                        <c:v>39821</c:v>
                      </c:pt>
                      <c:pt idx="1089">
                        <c:v>39822</c:v>
                      </c:pt>
                      <c:pt idx="1090">
                        <c:v>39823</c:v>
                      </c:pt>
                      <c:pt idx="1091">
                        <c:v>39824</c:v>
                      </c:pt>
                      <c:pt idx="1092">
                        <c:v>39825</c:v>
                      </c:pt>
                      <c:pt idx="1093">
                        <c:v>39826</c:v>
                      </c:pt>
                      <c:pt idx="1094">
                        <c:v>39827</c:v>
                      </c:pt>
                      <c:pt idx="1095">
                        <c:v>39828</c:v>
                      </c:pt>
                      <c:pt idx="1096">
                        <c:v>39829</c:v>
                      </c:pt>
                      <c:pt idx="1097">
                        <c:v>39830</c:v>
                      </c:pt>
                      <c:pt idx="1098">
                        <c:v>39831</c:v>
                      </c:pt>
                      <c:pt idx="1099">
                        <c:v>39832</c:v>
                      </c:pt>
                      <c:pt idx="1100">
                        <c:v>39833</c:v>
                      </c:pt>
                      <c:pt idx="1101">
                        <c:v>39834</c:v>
                      </c:pt>
                      <c:pt idx="1102">
                        <c:v>39835</c:v>
                      </c:pt>
                      <c:pt idx="1103">
                        <c:v>39836</c:v>
                      </c:pt>
                      <c:pt idx="1104">
                        <c:v>39837</c:v>
                      </c:pt>
                      <c:pt idx="1105">
                        <c:v>39838</c:v>
                      </c:pt>
                      <c:pt idx="1106">
                        <c:v>39839</c:v>
                      </c:pt>
                      <c:pt idx="1107">
                        <c:v>39840</c:v>
                      </c:pt>
                      <c:pt idx="1108">
                        <c:v>39841</c:v>
                      </c:pt>
                      <c:pt idx="1109">
                        <c:v>39842</c:v>
                      </c:pt>
                      <c:pt idx="1110">
                        <c:v>39843</c:v>
                      </c:pt>
                      <c:pt idx="1111">
                        <c:v>39844</c:v>
                      </c:pt>
                      <c:pt idx="1112">
                        <c:v>39845</c:v>
                      </c:pt>
                      <c:pt idx="1113">
                        <c:v>39846</c:v>
                      </c:pt>
                      <c:pt idx="1114">
                        <c:v>39847</c:v>
                      </c:pt>
                      <c:pt idx="1115">
                        <c:v>39848</c:v>
                      </c:pt>
                      <c:pt idx="1116">
                        <c:v>39849</c:v>
                      </c:pt>
                      <c:pt idx="1117">
                        <c:v>39850</c:v>
                      </c:pt>
                      <c:pt idx="1118">
                        <c:v>39851</c:v>
                      </c:pt>
                      <c:pt idx="1119">
                        <c:v>39852</c:v>
                      </c:pt>
                      <c:pt idx="1120">
                        <c:v>39853</c:v>
                      </c:pt>
                      <c:pt idx="1121">
                        <c:v>39854</c:v>
                      </c:pt>
                      <c:pt idx="1122">
                        <c:v>39855</c:v>
                      </c:pt>
                      <c:pt idx="1123">
                        <c:v>39856</c:v>
                      </c:pt>
                      <c:pt idx="1124">
                        <c:v>39857</c:v>
                      </c:pt>
                      <c:pt idx="1125">
                        <c:v>39858</c:v>
                      </c:pt>
                      <c:pt idx="1126">
                        <c:v>39859</c:v>
                      </c:pt>
                      <c:pt idx="1127">
                        <c:v>39860</c:v>
                      </c:pt>
                      <c:pt idx="1128">
                        <c:v>39861</c:v>
                      </c:pt>
                      <c:pt idx="1129">
                        <c:v>39862</c:v>
                      </c:pt>
                      <c:pt idx="1130">
                        <c:v>39863</c:v>
                      </c:pt>
                      <c:pt idx="1131">
                        <c:v>39864</c:v>
                      </c:pt>
                      <c:pt idx="1132">
                        <c:v>39865</c:v>
                      </c:pt>
                      <c:pt idx="1133">
                        <c:v>39866</c:v>
                      </c:pt>
                      <c:pt idx="1134">
                        <c:v>39867</c:v>
                      </c:pt>
                      <c:pt idx="1135">
                        <c:v>39868</c:v>
                      </c:pt>
                      <c:pt idx="1136">
                        <c:v>39869</c:v>
                      </c:pt>
                      <c:pt idx="1137">
                        <c:v>39870</c:v>
                      </c:pt>
                      <c:pt idx="1138">
                        <c:v>39871</c:v>
                      </c:pt>
                      <c:pt idx="1139">
                        <c:v>39872</c:v>
                      </c:pt>
                      <c:pt idx="1140">
                        <c:v>39873</c:v>
                      </c:pt>
                      <c:pt idx="1141">
                        <c:v>39874</c:v>
                      </c:pt>
                      <c:pt idx="1142">
                        <c:v>39875</c:v>
                      </c:pt>
                      <c:pt idx="1143">
                        <c:v>39876</c:v>
                      </c:pt>
                      <c:pt idx="1144">
                        <c:v>39877</c:v>
                      </c:pt>
                      <c:pt idx="1145">
                        <c:v>39878</c:v>
                      </c:pt>
                      <c:pt idx="1146">
                        <c:v>39879</c:v>
                      </c:pt>
                      <c:pt idx="1147">
                        <c:v>39880</c:v>
                      </c:pt>
                      <c:pt idx="1148">
                        <c:v>39881</c:v>
                      </c:pt>
                      <c:pt idx="1149">
                        <c:v>39882</c:v>
                      </c:pt>
                      <c:pt idx="1150">
                        <c:v>39883</c:v>
                      </c:pt>
                      <c:pt idx="1151">
                        <c:v>39884</c:v>
                      </c:pt>
                      <c:pt idx="1152">
                        <c:v>39885</c:v>
                      </c:pt>
                      <c:pt idx="1153">
                        <c:v>39886</c:v>
                      </c:pt>
                      <c:pt idx="1154">
                        <c:v>39887</c:v>
                      </c:pt>
                      <c:pt idx="1155">
                        <c:v>39888</c:v>
                      </c:pt>
                      <c:pt idx="1156">
                        <c:v>39889</c:v>
                      </c:pt>
                      <c:pt idx="1157">
                        <c:v>39890</c:v>
                      </c:pt>
                      <c:pt idx="1158">
                        <c:v>39891</c:v>
                      </c:pt>
                      <c:pt idx="1159">
                        <c:v>39892</c:v>
                      </c:pt>
                      <c:pt idx="1160">
                        <c:v>39893</c:v>
                      </c:pt>
                      <c:pt idx="1161">
                        <c:v>39894</c:v>
                      </c:pt>
                      <c:pt idx="1162">
                        <c:v>39895</c:v>
                      </c:pt>
                      <c:pt idx="1163">
                        <c:v>39896</c:v>
                      </c:pt>
                      <c:pt idx="1164">
                        <c:v>39897</c:v>
                      </c:pt>
                      <c:pt idx="1165">
                        <c:v>39898</c:v>
                      </c:pt>
                      <c:pt idx="1166">
                        <c:v>39899</c:v>
                      </c:pt>
                      <c:pt idx="1167">
                        <c:v>39900</c:v>
                      </c:pt>
                      <c:pt idx="1168">
                        <c:v>39901</c:v>
                      </c:pt>
                      <c:pt idx="1169">
                        <c:v>39902</c:v>
                      </c:pt>
                      <c:pt idx="1170">
                        <c:v>39903</c:v>
                      </c:pt>
                      <c:pt idx="1171">
                        <c:v>39904</c:v>
                      </c:pt>
                      <c:pt idx="1172">
                        <c:v>39905</c:v>
                      </c:pt>
                      <c:pt idx="1173">
                        <c:v>39906</c:v>
                      </c:pt>
                      <c:pt idx="1174">
                        <c:v>39907</c:v>
                      </c:pt>
                      <c:pt idx="1175">
                        <c:v>39908</c:v>
                      </c:pt>
                      <c:pt idx="1176">
                        <c:v>39909</c:v>
                      </c:pt>
                      <c:pt idx="1177">
                        <c:v>39910</c:v>
                      </c:pt>
                      <c:pt idx="1178">
                        <c:v>39911</c:v>
                      </c:pt>
                      <c:pt idx="1179">
                        <c:v>39912</c:v>
                      </c:pt>
                      <c:pt idx="1180">
                        <c:v>39913</c:v>
                      </c:pt>
                      <c:pt idx="1181">
                        <c:v>39914</c:v>
                      </c:pt>
                      <c:pt idx="1182">
                        <c:v>39915</c:v>
                      </c:pt>
                      <c:pt idx="1183">
                        <c:v>39916</c:v>
                      </c:pt>
                      <c:pt idx="1184">
                        <c:v>39917</c:v>
                      </c:pt>
                      <c:pt idx="1185">
                        <c:v>39918</c:v>
                      </c:pt>
                      <c:pt idx="1186">
                        <c:v>39919</c:v>
                      </c:pt>
                      <c:pt idx="1187">
                        <c:v>39920</c:v>
                      </c:pt>
                      <c:pt idx="1188">
                        <c:v>39921</c:v>
                      </c:pt>
                      <c:pt idx="1189">
                        <c:v>39922</c:v>
                      </c:pt>
                      <c:pt idx="1190">
                        <c:v>39923</c:v>
                      </c:pt>
                      <c:pt idx="1191">
                        <c:v>39924</c:v>
                      </c:pt>
                      <c:pt idx="1192">
                        <c:v>39925</c:v>
                      </c:pt>
                      <c:pt idx="1193">
                        <c:v>39926</c:v>
                      </c:pt>
                      <c:pt idx="1194">
                        <c:v>39927</c:v>
                      </c:pt>
                      <c:pt idx="1195">
                        <c:v>39928</c:v>
                      </c:pt>
                      <c:pt idx="1196">
                        <c:v>39929</c:v>
                      </c:pt>
                      <c:pt idx="1197">
                        <c:v>39930</c:v>
                      </c:pt>
                      <c:pt idx="1198">
                        <c:v>39931</c:v>
                      </c:pt>
                      <c:pt idx="1199">
                        <c:v>39932</c:v>
                      </c:pt>
                      <c:pt idx="1200">
                        <c:v>39933</c:v>
                      </c:pt>
                      <c:pt idx="1201">
                        <c:v>39934</c:v>
                      </c:pt>
                      <c:pt idx="1202">
                        <c:v>39935</c:v>
                      </c:pt>
                      <c:pt idx="1203">
                        <c:v>39936</c:v>
                      </c:pt>
                      <c:pt idx="1204">
                        <c:v>39937</c:v>
                      </c:pt>
                      <c:pt idx="1205">
                        <c:v>39938</c:v>
                      </c:pt>
                      <c:pt idx="1206">
                        <c:v>39939</c:v>
                      </c:pt>
                      <c:pt idx="1207">
                        <c:v>39940</c:v>
                      </c:pt>
                      <c:pt idx="1208">
                        <c:v>39941</c:v>
                      </c:pt>
                      <c:pt idx="1209">
                        <c:v>39942</c:v>
                      </c:pt>
                      <c:pt idx="1210">
                        <c:v>39943</c:v>
                      </c:pt>
                      <c:pt idx="1211">
                        <c:v>39944</c:v>
                      </c:pt>
                      <c:pt idx="1212">
                        <c:v>39945</c:v>
                      </c:pt>
                      <c:pt idx="1213">
                        <c:v>39946</c:v>
                      </c:pt>
                      <c:pt idx="1214">
                        <c:v>39947</c:v>
                      </c:pt>
                      <c:pt idx="1215">
                        <c:v>39948</c:v>
                      </c:pt>
                      <c:pt idx="1216">
                        <c:v>39949</c:v>
                      </c:pt>
                      <c:pt idx="1217">
                        <c:v>39950</c:v>
                      </c:pt>
                      <c:pt idx="1218">
                        <c:v>39951</c:v>
                      </c:pt>
                      <c:pt idx="1219">
                        <c:v>39952</c:v>
                      </c:pt>
                      <c:pt idx="1220">
                        <c:v>39953</c:v>
                      </c:pt>
                      <c:pt idx="1221">
                        <c:v>39954</c:v>
                      </c:pt>
                      <c:pt idx="1222">
                        <c:v>39955</c:v>
                      </c:pt>
                      <c:pt idx="1223">
                        <c:v>39956</c:v>
                      </c:pt>
                      <c:pt idx="1224">
                        <c:v>39957</c:v>
                      </c:pt>
                      <c:pt idx="1225">
                        <c:v>39958</c:v>
                      </c:pt>
                      <c:pt idx="1226">
                        <c:v>39959</c:v>
                      </c:pt>
                      <c:pt idx="1227">
                        <c:v>39960</c:v>
                      </c:pt>
                      <c:pt idx="1228">
                        <c:v>39961</c:v>
                      </c:pt>
                      <c:pt idx="1229">
                        <c:v>39962</c:v>
                      </c:pt>
                      <c:pt idx="1230">
                        <c:v>39963</c:v>
                      </c:pt>
                      <c:pt idx="1231">
                        <c:v>39964</c:v>
                      </c:pt>
                      <c:pt idx="1232">
                        <c:v>39965</c:v>
                      </c:pt>
                      <c:pt idx="1233">
                        <c:v>39966</c:v>
                      </c:pt>
                      <c:pt idx="1234">
                        <c:v>39967</c:v>
                      </c:pt>
                      <c:pt idx="1235">
                        <c:v>39968</c:v>
                      </c:pt>
                      <c:pt idx="1236">
                        <c:v>39969</c:v>
                      </c:pt>
                      <c:pt idx="1237">
                        <c:v>39970</c:v>
                      </c:pt>
                      <c:pt idx="1238">
                        <c:v>39971</c:v>
                      </c:pt>
                      <c:pt idx="1239">
                        <c:v>39972</c:v>
                      </c:pt>
                      <c:pt idx="1240">
                        <c:v>39973</c:v>
                      </c:pt>
                      <c:pt idx="1241">
                        <c:v>39974</c:v>
                      </c:pt>
                      <c:pt idx="1242">
                        <c:v>39975</c:v>
                      </c:pt>
                      <c:pt idx="1243">
                        <c:v>39976</c:v>
                      </c:pt>
                      <c:pt idx="1244">
                        <c:v>39977</c:v>
                      </c:pt>
                      <c:pt idx="1245">
                        <c:v>39978</c:v>
                      </c:pt>
                      <c:pt idx="1246">
                        <c:v>39979</c:v>
                      </c:pt>
                      <c:pt idx="1247">
                        <c:v>39980</c:v>
                      </c:pt>
                      <c:pt idx="1248">
                        <c:v>39981</c:v>
                      </c:pt>
                      <c:pt idx="1249">
                        <c:v>39982</c:v>
                      </c:pt>
                      <c:pt idx="1250">
                        <c:v>39983</c:v>
                      </c:pt>
                      <c:pt idx="1251">
                        <c:v>39984</c:v>
                      </c:pt>
                      <c:pt idx="1252">
                        <c:v>39985</c:v>
                      </c:pt>
                      <c:pt idx="1253">
                        <c:v>39986</c:v>
                      </c:pt>
                      <c:pt idx="1254">
                        <c:v>39987</c:v>
                      </c:pt>
                      <c:pt idx="1255">
                        <c:v>39988</c:v>
                      </c:pt>
                      <c:pt idx="1256">
                        <c:v>39989</c:v>
                      </c:pt>
                      <c:pt idx="1257">
                        <c:v>39990</c:v>
                      </c:pt>
                      <c:pt idx="1258">
                        <c:v>39991</c:v>
                      </c:pt>
                      <c:pt idx="1259">
                        <c:v>39992</c:v>
                      </c:pt>
                      <c:pt idx="1260">
                        <c:v>39993</c:v>
                      </c:pt>
                      <c:pt idx="1261">
                        <c:v>39994</c:v>
                      </c:pt>
                      <c:pt idx="1262">
                        <c:v>39995</c:v>
                      </c:pt>
                      <c:pt idx="1263">
                        <c:v>39996</c:v>
                      </c:pt>
                      <c:pt idx="1264">
                        <c:v>39997</c:v>
                      </c:pt>
                      <c:pt idx="1265">
                        <c:v>39998</c:v>
                      </c:pt>
                      <c:pt idx="1266">
                        <c:v>39999</c:v>
                      </c:pt>
                      <c:pt idx="1267">
                        <c:v>40000</c:v>
                      </c:pt>
                      <c:pt idx="1268">
                        <c:v>40001</c:v>
                      </c:pt>
                      <c:pt idx="1269">
                        <c:v>40002</c:v>
                      </c:pt>
                      <c:pt idx="1270">
                        <c:v>40003</c:v>
                      </c:pt>
                      <c:pt idx="1271">
                        <c:v>40004</c:v>
                      </c:pt>
                      <c:pt idx="1272">
                        <c:v>40005</c:v>
                      </c:pt>
                      <c:pt idx="1273">
                        <c:v>40006</c:v>
                      </c:pt>
                      <c:pt idx="1274">
                        <c:v>40007</c:v>
                      </c:pt>
                      <c:pt idx="1275">
                        <c:v>40008</c:v>
                      </c:pt>
                      <c:pt idx="1276">
                        <c:v>40009</c:v>
                      </c:pt>
                      <c:pt idx="1277">
                        <c:v>40010</c:v>
                      </c:pt>
                      <c:pt idx="1278">
                        <c:v>40011</c:v>
                      </c:pt>
                      <c:pt idx="1279">
                        <c:v>40012</c:v>
                      </c:pt>
                      <c:pt idx="1280">
                        <c:v>40013</c:v>
                      </c:pt>
                      <c:pt idx="1281">
                        <c:v>40014</c:v>
                      </c:pt>
                      <c:pt idx="1282">
                        <c:v>40015</c:v>
                      </c:pt>
                      <c:pt idx="1283">
                        <c:v>40016</c:v>
                      </c:pt>
                      <c:pt idx="1284">
                        <c:v>40017</c:v>
                      </c:pt>
                      <c:pt idx="1285">
                        <c:v>40018</c:v>
                      </c:pt>
                      <c:pt idx="1286">
                        <c:v>40019</c:v>
                      </c:pt>
                      <c:pt idx="1287">
                        <c:v>40020</c:v>
                      </c:pt>
                      <c:pt idx="1288">
                        <c:v>40021</c:v>
                      </c:pt>
                      <c:pt idx="1289">
                        <c:v>40022</c:v>
                      </c:pt>
                      <c:pt idx="1290">
                        <c:v>40023</c:v>
                      </c:pt>
                      <c:pt idx="1291">
                        <c:v>40024</c:v>
                      </c:pt>
                      <c:pt idx="1292">
                        <c:v>40025</c:v>
                      </c:pt>
                      <c:pt idx="1293">
                        <c:v>40026</c:v>
                      </c:pt>
                      <c:pt idx="1294">
                        <c:v>40027</c:v>
                      </c:pt>
                      <c:pt idx="1295">
                        <c:v>40028</c:v>
                      </c:pt>
                      <c:pt idx="1296">
                        <c:v>40029</c:v>
                      </c:pt>
                      <c:pt idx="1297">
                        <c:v>40030</c:v>
                      </c:pt>
                      <c:pt idx="1298">
                        <c:v>40031</c:v>
                      </c:pt>
                      <c:pt idx="1299">
                        <c:v>40032</c:v>
                      </c:pt>
                      <c:pt idx="1300">
                        <c:v>40033</c:v>
                      </c:pt>
                      <c:pt idx="1301">
                        <c:v>40034</c:v>
                      </c:pt>
                      <c:pt idx="1302">
                        <c:v>40035</c:v>
                      </c:pt>
                      <c:pt idx="1303">
                        <c:v>40036</c:v>
                      </c:pt>
                      <c:pt idx="1304">
                        <c:v>40037</c:v>
                      </c:pt>
                      <c:pt idx="1305">
                        <c:v>40038</c:v>
                      </c:pt>
                      <c:pt idx="1306">
                        <c:v>40039</c:v>
                      </c:pt>
                      <c:pt idx="1307">
                        <c:v>40040</c:v>
                      </c:pt>
                      <c:pt idx="1308">
                        <c:v>40041</c:v>
                      </c:pt>
                      <c:pt idx="1309">
                        <c:v>40042</c:v>
                      </c:pt>
                      <c:pt idx="1310">
                        <c:v>40043</c:v>
                      </c:pt>
                      <c:pt idx="1311">
                        <c:v>40044</c:v>
                      </c:pt>
                      <c:pt idx="1312">
                        <c:v>40045</c:v>
                      </c:pt>
                      <c:pt idx="1313">
                        <c:v>40046</c:v>
                      </c:pt>
                      <c:pt idx="1314">
                        <c:v>40047</c:v>
                      </c:pt>
                      <c:pt idx="1315">
                        <c:v>40048</c:v>
                      </c:pt>
                      <c:pt idx="1316">
                        <c:v>40049</c:v>
                      </c:pt>
                      <c:pt idx="1317">
                        <c:v>40050</c:v>
                      </c:pt>
                      <c:pt idx="1318">
                        <c:v>40051</c:v>
                      </c:pt>
                      <c:pt idx="1319">
                        <c:v>40052</c:v>
                      </c:pt>
                      <c:pt idx="1320">
                        <c:v>40053</c:v>
                      </c:pt>
                      <c:pt idx="1321">
                        <c:v>40054</c:v>
                      </c:pt>
                      <c:pt idx="1322">
                        <c:v>40055</c:v>
                      </c:pt>
                      <c:pt idx="1323">
                        <c:v>40056</c:v>
                      </c:pt>
                      <c:pt idx="1324">
                        <c:v>40057</c:v>
                      </c:pt>
                      <c:pt idx="1325">
                        <c:v>40058</c:v>
                      </c:pt>
                      <c:pt idx="1326">
                        <c:v>40059</c:v>
                      </c:pt>
                      <c:pt idx="1327">
                        <c:v>40060</c:v>
                      </c:pt>
                      <c:pt idx="1328">
                        <c:v>40061</c:v>
                      </c:pt>
                      <c:pt idx="1329">
                        <c:v>40062</c:v>
                      </c:pt>
                      <c:pt idx="1330">
                        <c:v>40063</c:v>
                      </c:pt>
                      <c:pt idx="1331">
                        <c:v>40064</c:v>
                      </c:pt>
                      <c:pt idx="1332">
                        <c:v>40065</c:v>
                      </c:pt>
                      <c:pt idx="1333">
                        <c:v>40066</c:v>
                      </c:pt>
                      <c:pt idx="1334">
                        <c:v>40067</c:v>
                      </c:pt>
                      <c:pt idx="1335">
                        <c:v>40068</c:v>
                      </c:pt>
                      <c:pt idx="1336">
                        <c:v>40069</c:v>
                      </c:pt>
                      <c:pt idx="1337">
                        <c:v>40070</c:v>
                      </c:pt>
                      <c:pt idx="1338">
                        <c:v>40071</c:v>
                      </c:pt>
                      <c:pt idx="1339">
                        <c:v>40072</c:v>
                      </c:pt>
                      <c:pt idx="1340">
                        <c:v>40073</c:v>
                      </c:pt>
                      <c:pt idx="1341">
                        <c:v>40074</c:v>
                      </c:pt>
                      <c:pt idx="1342">
                        <c:v>40075</c:v>
                      </c:pt>
                      <c:pt idx="1343">
                        <c:v>40076</c:v>
                      </c:pt>
                      <c:pt idx="1344">
                        <c:v>40077</c:v>
                      </c:pt>
                      <c:pt idx="1345">
                        <c:v>40078</c:v>
                      </c:pt>
                      <c:pt idx="1346">
                        <c:v>40079</c:v>
                      </c:pt>
                      <c:pt idx="1347">
                        <c:v>40080</c:v>
                      </c:pt>
                      <c:pt idx="1348">
                        <c:v>40081</c:v>
                      </c:pt>
                      <c:pt idx="1349">
                        <c:v>40082</c:v>
                      </c:pt>
                      <c:pt idx="1350">
                        <c:v>40083</c:v>
                      </c:pt>
                      <c:pt idx="1351">
                        <c:v>40084</c:v>
                      </c:pt>
                      <c:pt idx="1352">
                        <c:v>40085</c:v>
                      </c:pt>
                      <c:pt idx="1353">
                        <c:v>40086</c:v>
                      </c:pt>
                      <c:pt idx="1354">
                        <c:v>40087</c:v>
                      </c:pt>
                      <c:pt idx="1355">
                        <c:v>40088</c:v>
                      </c:pt>
                      <c:pt idx="1356">
                        <c:v>40089</c:v>
                      </c:pt>
                      <c:pt idx="1357">
                        <c:v>40090</c:v>
                      </c:pt>
                      <c:pt idx="1358">
                        <c:v>40091</c:v>
                      </c:pt>
                      <c:pt idx="1359">
                        <c:v>40092</c:v>
                      </c:pt>
                      <c:pt idx="1360">
                        <c:v>40093</c:v>
                      </c:pt>
                      <c:pt idx="1361">
                        <c:v>40094</c:v>
                      </c:pt>
                      <c:pt idx="1362">
                        <c:v>40095</c:v>
                      </c:pt>
                      <c:pt idx="1363">
                        <c:v>40096</c:v>
                      </c:pt>
                      <c:pt idx="1364">
                        <c:v>40097</c:v>
                      </c:pt>
                      <c:pt idx="1365">
                        <c:v>40098</c:v>
                      </c:pt>
                      <c:pt idx="1366">
                        <c:v>40099</c:v>
                      </c:pt>
                      <c:pt idx="1367">
                        <c:v>40100</c:v>
                      </c:pt>
                      <c:pt idx="1368">
                        <c:v>40101</c:v>
                      </c:pt>
                      <c:pt idx="1369">
                        <c:v>40102</c:v>
                      </c:pt>
                      <c:pt idx="1370">
                        <c:v>40103</c:v>
                      </c:pt>
                      <c:pt idx="1371">
                        <c:v>40104</c:v>
                      </c:pt>
                      <c:pt idx="1372">
                        <c:v>40105</c:v>
                      </c:pt>
                      <c:pt idx="1373">
                        <c:v>40106</c:v>
                      </c:pt>
                      <c:pt idx="1374">
                        <c:v>40107</c:v>
                      </c:pt>
                      <c:pt idx="1375">
                        <c:v>40108</c:v>
                      </c:pt>
                      <c:pt idx="1376">
                        <c:v>40109</c:v>
                      </c:pt>
                      <c:pt idx="1377">
                        <c:v>40110</c:v>
                      </c:pt>
                      <c:pt idx="1378">
                        <c:v>40111</c:v>
                      </c:pt>
                      <c:pt idx="1379">
                        <c:v>40112</c:v>
                      </c:pt>
                      <c:pt idx="1380">
                        <c:v>40113</c:v>
                      </c:pt>
                      <c:pt idx="1381">
                        <c:v>40114</c:v>
                      </c:pt>
                      <c:pt idx="1382">
                        <c:v>40115</c:v>
                      </c:pt>
                      <c:pt idx="1383">
                        <c:v>40116</c:v>
                      </c:pt>
                      <c:pt idx="1384">
                        <c:v>40117</c:v>
                      </c:pt>
                      <c:pt idx="1385">
                        <c:v>40118</c:v>
                      </c:pt>
                      <c:pt idx="1386">
                        <c:v>40119</c:v>
                      </c:pt>
                      <c:pt idx="1387">
                        <c:v>40120</c:v>
                      </c:pt>
                      <c:pt idx="1388">
                        <c:v>40121</c:v>
                      </c:pt>
                      <c:pt idx="1389">
                        <c:v>40122</c:v>
                      </c:pt>
                      <c:pt idx="1390">
                        <c:v>40123</c:v>
                      </c:pt>
                      <c:pt idx="1391">
                        <c:v>40124</c:v>
                      </c:pt>
                      <c:pt idx="1392">
                        <c:v>40125</c:v>
                      </c:pt>
                      <c:pt idx="1393">
                        <c:v>40126</c:v>
                      </c:pt>
                      <c:pt idx="1394">
                        <c:v>40127</c:v>
                      </c:pt>
                      <c:pt idx="1395">
                        <c:v>40128</c:v>
                      </c:pt>
                      <c:pt idx="1396">
                        <c:v>40129</c:v>
                      </c:pt>
                      <c:pt idx="1397">
                        <c:v>40130</c:v>
                      </c:pt>
                      <c:pt idx="1398">
                        <c:v>40131</c:v>
                      </c:pt>
                      <c:pt idx="1399">
                        <c:v>40132</c:v>
                      </c:pt>
                      <c:pt idx="1400">
                        <c:v>40133</c:v>
                      </c:pt>
                      <c:pt idx="1401">
                        <c:v>40134</c:v>
                      </c:pt>
                      <c:pt idx="1402">
                        <c:v>40135</c:v>
                      </c:pt>
                      <c:pt idx="1403">
                        <c:v>40136</c:v>
                      </c:pt>
                      <c:pt idx="1404">
                        <c:v>40137</c:v>
                      </c:pt>
                      <c:pt idx="1405">
                        <c:v>40138</c:v>
                      </c:pt>
                      <c:pt idx="1406">
                        <c:v>40139</c:v>
                      </c:pt>
                      <c:pt idx="1407">
                        <c:v>40140</c:v>
                      </c:pt>
                      <c:pt idx="1408">
                        <c:v>40141</c:v>
                      </c:pt>
                      <c:pt idx="1409">
                        <c:v>40142</c:v>
                      </c:pt>
                      <c:pt idx="1410">
                        <c:v>40143</c:v>
                      </c:pt>
                      <c:pt idx="1411">
                        <c:v>40144</c:v>
                      </c:pt>
                      <c:pt idx="1412">
                        <c:v>40145</c:v>
                      </c:pt>
                      <c:pt idx="1413">
                        <c:v>40146</c:v>
                      </c:pt>
                      <c:pt idx="1414">
                        <c:v>40147</c:v>
                      </c:pt>
                      <c:pt idx="1415">
                        <c:v>40148</c:v>
                      </c:pt>
                      <c:pt idx="1416">
                        <c:v>40149</c:v>
                      </c:pt>
                      <c:pt idx="1417">
                        <c:v>40150</c:v>
                      </c:pt>
                      <c:pt idx="1418">
                        <c:v>40151</c:v>
                      </c:pt>
                      <c:pt idx="1419">
                        <c:v>40152</c:v>
                      </c:pt>
                      <c:pt idx="1420">
                        <c:v>40153</c:v>
                      </c:pt>
                      <c:pt idx="1421">
                        <c:v>40154</c:v>
                      </c:pt>
                      <c:pt idx="1422">
                        <c:v>40155</c:v>
                      </c:pt>
                      <c:pt idx="1423">
                        <c:v>40156</c:v>
                      </c:pt>
                      <c:pt idx="1424">
                        <c:v>40157</c:v>
                      </c:pt>
                      <c:pt idx="1425">
                        <c:v>40158</c:v>
                      </c:pt>
                      <c:pt idx="1426">
                        <c:v>40159</c:v>
                      </c:pt>
                      <c:pt idx="1427">
                        <c:v>40160</c:v>
                      </c:pt>
                      <c:pt idx="1428">
                        <c:v>40161</c:v>
                      </c:pt>
                      <c:pt idx="1429">
                        <c:v>40162</c:v>
                      </c:pt>
                      <c:pt idx="1430">
                        <c:v>40163</c:v>
                      </c:pt>
                      <c:pt idx="1431">
                        <c:v>40164</c:v>
                      </c:pt>
                      <c:pt idx="1432">
                        <c:v>40165</c:v>
                      </c:pt>
                      <c:pt idx="1433">
                        <c:v>40166</c:v>
                      </c:pt>
                      <c:pt idx="1434">
                        <c:v>40167</c:v>
                      </c:pt>
                      <c:pt idx="1435">
                        <c:v>40168</c:v>
                      </c:pt>
                      <c:pt idx="1436">
                        <c:v>40169</c:v>
                      </c:pt>
                      <c:pt idx="1437">
                        <c:v>40170</c:v>
                      </c:pt>
                      <c:pt idx="1438">
                        <c:v>40171</c:v>
                      </c:pt>
                      <c:pt idx="1439">
                        <c:v>40172</c:v>
                      </c:pt>
                      <c:pt idx="1440">
                        <c:v>40173</c:v>
                      </c:pt>
                      <c:pt idx="1441">
                        <c:v>40174</c:v>
                      </c:pt>
                      <c:pt idx="1442">
                        <c:v>40175</c:v>
                      </c:pt>
                      <c:pt idx="1443">
                        <c:v>40176</c:v>
                      </c:pt>
                      <c:pt idx="1444">
                        <c:v>40177</c:v>
                      </c:pt>
                      <c:pt idx="1445">
                        <c:v>40178</c:v>
                      </c:pt>
                      <c:pt idx="1446">
                        <c:v>40179</c:v>
                      </c:pt>
                      <c:pt idx="1447">
                        <c:v>40180</c:v>
                      </c:pt>
                      <c:pt idx="1448">
                        <c:v>40181</c:v>
                      </c:pt>
                      <c:pt idx="1449">
                        <c:v>40182</c:v>
                      </c:pt>
                      <c:pt idx="1450">
                        <c:v>40183</c:v>
                      </c:pt>
                      <c:pt idx="1451">
                        <c:v>40184</c:v>
                      </c:pt>
                      <c:pt idx="1452">
                        <c:v>40185</c:v>
                      </c:pt>
                      <c:pt idx="1453">
                        <c:v>40186</c:v>
                      </c:pt>
                      <c:pt idx="1454">
                        <c:v>40187</c:v>
                      </c:pt>
                      <c:pt idx="1455">
                        <c:v>40188</c:v>
                      </c:pt>
                      <c:pt idx="1456">
                        <c:v>40189</c:v>
                      </c:pt>
                      <c:pt idx="1457">
                        <c:v>40190</c:v>
                      </c:pt>
                      <c:pt idx="1458">
                        <c:v>40191</c:v>
                      </c:pt>
                      <c:pt idx="1459">
                        <c:v>40192</c:v>
                      </c:pt>
                      <c:pt idx="1460">
                        <c:v>40193</c:v>
                      </c:pt>
                      <c:pt idx="1461">
                        <c:v>40194</c:v>
                      </c:pt>
                      <c:pt idx="1462">
                        <c:v>40195</c:v>
                      </c:pt>
                      <c:pt idx="1463">
                        <c:v>40196</c:v>
                      </c:pt>
                      <c:pt idx="1464">
                        <c:v>40197</c:v>
                      </c:pt>
                      <c:pt idx="1465">
                        <c:v>40198</c:v>
                      </c:pt>
                      <c:pt idx="1466">
                        <c:v>40199</c:v>
                      </c:pt>
                      <c:pt idx="1467">
                        <c:v>40200</c:v>
                      </c:pt>
                      <c:pt idx="1468">
                        <c:v>40201</c:v>
                      </c:pt>
                      <c:pt idx="1469">
                        <c:v>40202</c:v>
                      </c:pt>
                      <c:pt idx="1470">
                        <c:v>40203</c:v>
                      </c:pt>
                      <c:pt idx="1471">
                        <c:v>40204</c:v>
                      </c:pt>
                      <c:pt idx="1472">
                        <c:v>40205</c:v>
                      </c:pt>
                      <c:pt idx="1473">
                        <c:v>40206</c:v>
                      </c:pt>
                      <c:pt idx="1474">
                        <c:v>40207</c:v>
                      </c:pt>
                      <c:pt idx="1475">
                        <c:v>40208</c:v>
                      </c:pt>
                      <c:pt idx="1476">
                        <c:v>40209</c:v>
                      </c:pt>
                      <c:pt idx="1477">
                        <c:v>40210</c:v>
                      </c:pt>
                      <c:pt idx="1478">
                        <c:v>40211</c:v>
                      </c:pt>
                      <c:pt idx="1479">
                        <c:v>40212</c:v>
                      </c:pt>
                      <c:pt idx="1480">
                        <c:v>40213</c:v>
                      </c:pt>
                      <c:pt idx="1481">
                        <c:v>40214</c:v>
                      </c:pt>
                      <c:pt idx="1482">
                        <c:v>40215</c:v>
                      </c:pt>
                      <c:pt idx="1483">
                        <c:v>40216</c:v>
                      </c:pt>
                      <c:pt idx="1484">
                        <c:v>40217</c:v>
                      </c:pt>
                      <c:pt idx="1485">
                        <c:v>40218</c:v>
                      </c:pt>
                      <c:pt idx="1486">
                        <c:v>40219</c:v>
                      </c:pt>
                      <c:pt idx="1487">
                        <c:v>40220</c:v>
                      </c:pt>
                      <c:pt idx="1488">
                        <c:v>40221</c:v>
                      </c:pt>
                      <c:pt idx="1489">
                        <c:v>40222</c:v>
                      </c:pt>
                      <c:pt idx="1490">
                        <c:v>40223</c:v>
                      </c:pt>
                      <c:pt idx="1491">
                        <c:v>40224</c:v>
                      </c:pt>
                      <c:pt idx="1492">
                        <c:v>40225</c:v>
                      </c:pt>
                      <c:pt idx="1493">
                        <c:v>40226</c:v>
                      </c:pt>
                      <c:pt idx="1494">
                        <c:v>40227</c:v>
                      </c:pt>
                      <c:pt idx="1495">
                        <c:v>40228</c:v>
                      </c:pt>
                      <c:pt idx="1496">
                        <c:v>40229</c:v>
                      </c:pt>
                      <c:pt idx="1497">
                        <c:v>40230</c:v>
                      </c:pt>
                      <c:pt idx="1498">
                        <c:v>40231</c:v>
                      </c:pt>
                      <c:pt idx="1499">
                        <c:v>40232</c:v>
                      </c:pt>
                      <c:pt idx="1500">
                        <c:v>40233</c:v>
                      </c:pt>
                      <c:pt idx="1501">
                        <c:v>40234</c:v>
                      </c:pt>
                      <c:pt idx="1502">
                        <c:v>40235</c:v>
                      </c:pt>
                      <c:pt idx="1503">
                        <c:v>40236</c:v>
                      </c:pt>
                      <c:pt idx="1504">
                        <c:v>40237</c:v>
                      </c:pt>
                      <c:pt idx="1505">
                        <c:v>40238</c:v>
                      </c:pt>
                      <c:pt idx="1506">
                        <c:v>40239</c:v>
                      </c:pt>
                      <c:pt idx="1507">
                        <c:v>40240</c:v>
                      </c:pt>
                      <c:pt idx="1508">
                        <c:v>40241</c:v>
                      </c:pt>
                      <c:pt idx="1509">
                        <c:v>40242</c:v>
                      </c:pt>
                      <c:pt idx="1510">
                        <c:v>40243</c:v>
                      </c:pt>
                      <c:pt idx="1511">
                        <c:v>40244</c:v>
                      </c:pt>
                      <c:pt idx="1512">
                        <c:v>40245</c:v>
                      </c:pt>
                      <c:pt idx="1513">
                        <c:v>40246</c:v>
                      </c:pt>
                      <c:pt idx="1514">
                        <c:v>40247</c:v>
                      </c:pt>
                      <c:pt idx="1515">
                        <c:v>40248</c:v>
                      </c:pt>
                      <c:pt idx="1516">
                        <c:v>40249</c:v>
                      </c:pt>
                      <c:pt idx="1517">
                        <c:v>40250</c:v>
                      </c:pt>
                      <c:pt idx="1518">
                        <c:v>40251</c:v>
                      </c:pt>
                      <c:pt idx="1519">
                        <c:v>40252</c:v>
                      </c:pt>
                      <c:pt idx="1520">
                        <c:v>40253</c:v>
                      </c:pt>
                      <c:pt idx="1521">
                        <c:v>40254</c:v>
                      </c:pt>
                      <c:pt idx="1522">
                        <c:v>40255</c:v>
                      </c:pt>
                      <c:pt idx="1523">
                        <c:v>40256</c:v>
                      </c:pt>
                      <c:pt idx="1524">
                        <c:v>40257</c:v>
                      </c:pt>
                      <c:pt idx="1525">
                        <c:v>40258</c:v>
                      </c:pt>
                      <c:pt idx="1526">
                        <c:v>40259</c:v>
                      </c:pt>
                      <c:pt idx="1527">
                        <c:v>40260</c:v>
                      </c:pt>
                      <c:pt idx="1528">
                        <c:v>40261</c:v>
                      </c:pt>
                      <c:pt idx="1529">
                        <c:v>40262</c:v>
                      </c:pt>
                      <c:pt idx="1530">
                        <c:v>40263</c:v>
                      </c:pt>
                      <c:pt idx="1531">
                        <c:v>40264</c:v>
                      </c:pt>
                      <c:pt idx="1532">
                        <c:v>40265</c:v>
                      </c:pt>
                      <c:pt idx="1533">
                        <c:v>40266</c:v>
                      </c:pt>
                      <c:pt idx="1534">
                        <c:v>40267</c:v>
                      </c:pt>
                      <c:pt idx="1535">
                        <c:v>40268</c:v>
                      </c:pt>
                      <c:pt idx="1536">
                        <c:v>40269</c:v>
                      </c:pt>
                      <c:pt idx="1537">
                        <c:v>40270</c:v>
                      </c:pt>
                      <c:pt idx="1538">
                        <c:v>40271</c:v>
                      </c:pt>
                      <c:pt idx="1539">
                        <c:v>40272</c:v>
                      </c:pt>
                      <c:pt idx="1540">
                        <c:v>40273</c:v>
                      </c:pt>
                      <c:pt idx="1541">
                        <c:v>40274</c:v>
                      </c:pt>
                      <c:pt idx="1542">
                        <c:v>40275</c:v>
                      </c:pt>
                      <c:pt idx="1543">
                        <c:v>40276</c:v>
                      </c:pt>
                      <c:pt idx="1544">
                        <c:v>40277</c:v>
                      </c:pt>
                      <c:pt idx="1545">
                        <c:v>40278</c:v>
                      </c:pt>
                      <c:pt idx="1546">
                        <c:v>40279</c:v>
                      </c:pt>
                      <c:pt idx="1547">
                        <c:v>40280</c:v>
                      </c:pt>
                      <c:pt idx="1548">
                        <c:v>40281</c:v>
                      </c:pt>
                      <c:pt idx="1549">
                        <c:v>40282</c:v>
                      </c:pt>
                      <c:pt idx="1550">
                        <c:v>40283</c:v>
                      </c:pt>
                      <c:pt idx="1551">
                        <c:v>40284</c:v>
                      </c:pt>
                      <c:pt idx="1552">
                        <c:v>40285</c:v>
                      </c:pt>
                      <c:pt idx="1553">
                        <c:v>40286</c:v>
                      </c:pt>
                      <c:pt idx="1554">
                        <c:v>40287</c:v>
                      </c:pt>
                      <c:pt idx="1555">
                        <c:v>40288</c:v>
                      </c:pt>
                      <c:pt idx="1556">
                        <c:v>40289</c:v>
                      </c:pt>
                      <c:pt idx="1557">
                        <c:v>40290</c:v>
                      </c:pt>
                      <c:pt idx="1558">
                        <c:v>40291</c:v>
                      </c:pt>
                      <c:pt idx="1559">
                        <c:v>40292</c:v>
                      </c:pt>
                      <c:pt idx="1560">
                        <c:v>40293</c:v>
                      </c:pt>
                      <c:pt idx="1561">
                        <c:v>40294</c:v>
                      </c:pt>
                      <c:pt idx="1562">
                        <c:v>40295</c:v>
                      </c:pt>
                      <c:pt idx="1563">
                        <c:v>40296</c:v>
                      </c:pt>
                      <c:pt idx="1564">
                        <c:v>40297</c:v>
                      </c:pt>
                      <c:pt idx="1565">
                        <c:v>40298</c:v>
                      </c:pt>
                      <c:pt idx="1566">
                        <c:v>40299</c:v>
                      </c:pt>
                      <c:pt idx="1567">
                        <c:v>40300</c:v>
                      </c:pt>
                      <c:pt idx="1568">
                        <c:v>40301</c:v>
                      </c:pt>
                      <c:pt idx="1569">
                        <c:v>40302</c:v>
                      </c:pt>
                      <c:pt idx="1570">
                        <c:v>40303</c:v>
                      </c:pt>
                      <c:pt idx="1571">
                        <c:v>40304</c:v>
                      </c:pt>
                      <c:pt idx="1572">
                        <c:v>40305</c:v>
                      </c:pt>
                      <c:pt idx="1573">
                        <c:v>40306</c:v>
                      </c:pt>
                      <c:pt idx="1574">
                        <c:v>40307</c:v>
                      </c:pt>
                      <c:pt idx="1575">
                        <c:v>40308</c:v>
                      </c:pt>
                      <c:pt idx="1576">
                        <c:v>40309</c:v>
                      </c:pt>
                      <c:pt idx="1577">
                        <c:v>40310</c:v>
                      </c:pt>
                      <c:pt idx="1578">
                        <c:v>40311</c:v>
                      </c:pt>
                      <c:pt idx="1579">
                        <c:v>40312</c:v>
                      </c:pt>
                      <c:pt idx="1580">
                        <c:v>40313</c:v>
                      </c:pt>
                      <c:pt idx="1581">
                        <c:v>40314</c:v>
                      </c:pt>
                      <c:pt idx="1582">
                        <c:v>40315</c:v>
                      </c:pt>
                      <c:pt idx="1583">
                        <c:v>40316</c:v>
                      </c:pt>
                      <c:pt idx="1584">
                        <c:v>40317</c:v>
                      </c:pt>
                      <c:pt idx="1585">
                        <c:v>40318</c:v>
                      </c:pt>
                      <c:pt idx="1586">
                        <c:v>40319</c:v>
                      </c:pt>
                      <c:pt idx="1587">
                        <c:v>40320</c:v>
                      </c:pt>
                      <c:pt idx="1588">
                        <c:v>40321</c:v>
                      </c:pt>
                      <c:pt idx="1589">
                        <c:v>40322</c:v>
                      </c:pt>
                      <c:pt idx="1590">
                        <c:v>40323</c:v>
                      </c:pt>
                      <c:pt idx="1591">
                        <c:v>40324</c:v>
                      </c:pt>
                      <c:pt idx="1592">
                        <c:v>40325</c:v>
                      </c:pt>
                      <c:pt idx="1593">
                        <c:v>40326</c:v>
                      </c:pt>
                      <c:pt idx="1594">
                        <c:v>40327</c:v>
                      </c:pt>
                      <c:pt idx="1595">
                        <c:v>40328</c:v>
                      </c:pt>
                      <c:pt idx="1596">
                        <c:v>40329</c:v>
                      </c:pt>
                      <c:pt idx="1597">
                        <c:v>40330</c:v>
                      </c:pt>
                      <c:pt idx="1598">
                        <c:v>40331</c:v>
                      </c:pt>
                      <c:pt idx="1599">
                        <c:v>40332</c:v>
                      </c:pt>
                      <c:pt idx="1600">
                        <c:v>40333</c:v>
                      </c:pt>
                      <c:pt idx="1601">
                        <c:v>40334</c:v>
                      </c:pt>
                      <c:pt idx="1602">
                        <c:v>40335</c:v>
                      </c:pt>
                      <c:pt idx="1603">
                        <c:v>40336</c:v>
                      </c:pt>
                      <c:pt idx="1604">
                        <c:v>40337</c:v>
                      </c:pt>
                      <c:pt idx="1605">
                        <c:v>40338</c:v>
                      </c:pt>
                      <c:pt idx="1606">
                        <c:v>40339</c:v>
                      </c:pt>
                      <c:pt idx="1607">
                        <c:v>40340</c:v>
                      </c:pt>
                      <c:pt idx="1608">
                        <c:v>40341</c:v>
                      </c:pt>
                      <c:pt idx="1609">
                        <c:v>40342</c:v>
                      </c:pt>
                      <c:pt idx="1610">
                        <c:v>40343</c:v>
                      </c:pt>
                      <c:pt idx="1611">
                        <c:v>40344</c:v>
                      </c:pt>
                      <c:pt idx="1612">
                        <c:v>40345</c:v>
                      </c:pt>
                      <c:pt idx="1613">
                        <c:v>40346</c:v>
                      </c:pt>
                      <c:pt idx="1614">
                        <c:v>40347</c:v>
                      </c:pt>
                      <c:pt idx="1615">
                        <c:v>40348</c:v>
                      </c:pt>
                      <c:pt idx="1616">
                        <c:v>40349</c:v>
                      </c:pt>
                      <c:pt idx="1617">
                        <c:v>40350</c:v>
                      </c:pt>
                      <c:pt idx="1618">
                        <c:v>40351</c:v>
                      </c:pt>
                      <c:pt idx="1619">
                        <c:v>40352</c:v>
                      </c:pt>
                      <c:pt idx="1620">
                        <c:v>40353</c:v>
                      </c:pt>
                      <c:pt idx="1621">
                        <c:v>40354</c:v>
                      </c:pt>
                      <c:pt idx="1622">
                        <c:v>40355</c:v>
                      </c:pt>
                      <c:pt idx="1623">
                        <c:v>40356</c:v>
                      </c:pt>
                      <c:pt idx="1624">
                        <c:v>40357</c:v>
                      </c:pt>
                      <c:pt idx="1625">
                        <c:v>40358</c:v>
                      </c:pt>
                      <c:pt idx="1626">
                        <c:v>40359</c:v>
                      </c:pt>
                      <c:pt idx="1627">
                        <c:v>40360</c:v>
                      </c:pt>
                      <c:pt idx="1628">
                        <c:v>40361</c:v>
                      </c:pt>
                      <c:pt idx="1629">
                        <c:v>40362</c:v>
                      </c:pt>
                      <c:pt idx="1630">
                        <c:v>40363</c:v>
                      </c:pt>
                      <c:pt idx="1631">
                        <c:v>40364</c:v>
                      </c:pt>
                      <c:pt idx="1632">
                        <c:v>40365</c:v>
                      </c:pt>
                      <c:pt idx="1633">
                        <c:v>40366</c:v>
                      </c:pt>
                      <c:pt idx="1634">
                        <c:v>40367</c:v>
                      </c:pt>
                      <c:pt idx="1635">
                        <c:v>40368</c:v>
                      </c:pt>
                      <c:pt idx="1636">
                        <c:v>40369</c:v>
                      </c:pt>
                      <c:pt idx="1637">
                        <c:v>40370</c:v>
                      </c:pt>
                      <c:pt idx="1638">
                        <c:v>40371</c:v>
                      </c:pt>
                      <c:pt idx="1639">
                        <c:v>40372</c:v>
                      </c:pt>
                      <c:pt idx="1640">
                        <c:v>40373</c:v>
                      </c:pt>
                      <c:pt idx="1641">
                        <c:v>40374</c:v>
                      </c:pt>
                      <c:pt idx="1642">
                        <c:v>40375</c:v>
                      </c:pt>
                      <c:pt idx="1643">
                        <c:v>40376</c:v>
                      </c:pt>
                      <c:pt idx="1644">
                        <c:v>40377</c:v>
                      </c:pt>
                      <c:pt idx="1645">
                        <c:v>40378</c:v>
                      </c:pt>
                      <c:pt idx="1646">
                        <c:v>40379</c:v>
                      </c:pt>
                      <c:pt idx="1647">
                        <c:v>40380</c:v>
                      </c:pt>
                      <c:pt idx="1648">
                        <c:v>40381</c:v>
                      </c:pt>
                      <c:pt idx="1649">
                        <c:v>40382</c:v>
                      </c:pt>
                      <c:pt idx="1650">
                        <c:v>40383</c:v>
                      </c:pt>
                      <c:pt idx="1651">
                        <c:v>40384</c:v>
                      </c:pt>
                      <c:pt idx="1652">
                        <c:v>40385</c:v>
                      </c:pt>
                      <c:pt idx="1653">
                        <c:v>40386</c:v>
                      </c:pt>
                      <c:pt idx="1654">
                        <c:v>40387</c:v>
                      </c:pt>
                      <c:pt idx="1655">
                        <c:v>40388</c:v>
                      </c:pt>
                      <c:pt idx="1656">
                        <c:v>40389</c:v>
                      </c:pt>
                      <c:pt idx="1657">
                        <c:v>40390</c:v>
                      </c:pt>
                      <c:pt idx="1658">
                        <c:v>40391</c:v>
                      </c:pt>
                      <c:pt idx="1659">
                        <c:v>40392</c:v>
                      </c:pt>
                      <c:pt idx="1660">
                        <c:v>40393</c:v>
                      </c:pt>
                      <c:pt idx="1661">
                        <c:v>40394</c:v>
                      </c:pt>
                      <c:pt idx="1662">
                        <c:v>40395</c:v>
                      </c:pt>
                      <c:pt idx="1663">
                        <c:v>40396</c:v>
                      </c:pt>
                      <c:pt idx="1664">
                        <c:v>40397</c:v>
                      </c:pt>
                      <c:pt idx="1665">
                        <c:v>40398</c:v>
                      </c:pt>
                      <c:pt idx="1666">
                        <c:v>40399</c:v>
                      </c:pt>
                      <c:pt idx="1667">
                        <c:v>40400</c:v>
                      </c:pt>
                      <c:pt idx="1668">
                        <c:v>40401</c:v>
                      </c:pt>
                      <c:pt idx="1669">
                        <c:v>40402</c:v>
                      </c:pt>
                      <c:pt idx="1670">
                        <c:v>40403</c:v>
                      </c:pt>
                      <c:pt idx="1671">
                        <c:v>40404</c:v>
                      </c:pt>
                      <c:pt idx="1672">
                        <c:v>40405</c:v>
                      </c:pt>
                      <c:pt idx="1673">
                        <c:v>40406</c:v>
                      </c:pt>
                      <c:pt idx="1674">
                        <c:v>40407</c:v>
                      </c:pt>
                      <c:pt idx="1675">
                        <c:v>40408</c:v>
                      </c:pt>
                      <c:pt idx="1676">
                        <c:v>40409</c:v>
                      </c:pt>
                      <c:pt idx="1677">
                        <c:v>40410</c:v>
                      </c:pt>
                      <c:pt idx="1678">
                        <c:v>40411</c:v>
                      </c:pt>
                      <c:pt idx="1679">
                        <c:v>40412</c:v>
                      </c:pt>
                      <c:pt idx="1680">
                        <c:v>40413</c:v>
                      </c:pt>
                      <c:pt idx="1681">
                        <c:v>40414</c:v>
                      </c:pt>
                      <c:pt idx="1682">
                        <c:v>40415</c:v>
                      </c:pt>
                      <c:pt idx="1683">
                        <c:v>40416</c:v>
                      </c:pt>
                      <c:pt idx="1684">
                        <c:v>40417</c:v>
                      </c:pt>
                      <c:pt idx="1685">
                        <c:v>40418</c:v>
                      </c:pt>
                      <c:pt idx="1686">
                        <c:v>40419</c:v>
                      </c:pt>
                      <c:pt idx="1687">
                        <c:v>40420</c:v>
                      </c:pt>
                      <c:pt idx="1688">
                        <c:v>40421</c:v>
                      </c:pt>
                      <c:pt idx="1689">
                        <c:v>40422</c:v>
                      </c:pt>
                      <c:pt idx="1690">
                        <c:v>40423</c:v>
                      </c:pt>
                      <c:pt idx="1691">
                        <c:v>40424</c:v>
                      </c:pt>
                      <c:pt idx="1692">
                        <c:v>40425</c:v>
                      </c:pt>
                      <c:pt idx="1693">
                        <c:v>40426</c:v>
                      </c:pt>
                      <c:pt idx="1694">
                        <c:v>40427</c:v>
                      </c:pt>
                      <c:pt idx="1695">
                        <c:v>40428</c:v>
                      </c:pt>
                      <c:pt idx="1696">
                        <c:v>40429</c:v>
                      </c:pt>
                      <c:pt idx="1697">
                        <c:v>40430</c:v>
                      </c:pt>
                      <c:pt idx="1698">
                        <c:v>40431</c:v>
                      </c:pt>
                      <c:pt idx="1699">
                        <c:v>40432</c:v>
                      </c:pt>
                      <c:pt idx="1700">
                        <c:v>40433</c:v>
                      </c:pt>
                      <c:pt idx="1701">
                        <c:v>40434</c:v>
                      </c:pt>
                      <c:pt idx="1702">
                        <c:v>40435</c:v>
                      </c:pt>
                      <c:pt idx="1703">
                        <c:v>40436</c:v>
                      </c:pt>
                      <c:pt idx="1704">
                        <c:v>40437</c:v>
                      </c:pt>
                      <c:pt idx="1705">
                        <c:v>40438</c:v>
                      </c:pt>
                      <c:pt idx="1706">
                        <c:v>40439</c:v>
                      </c:pt>
                      <c:pt idx="1707">
                        <c:v>40440</c:v>
                      </c:pt>
                      <c:pt idx="1708">
                        <c:v>40441</c:v>
                      </c:pt>
                      <c:pt idx="1709">
                        <c:v>40442</c:v>
                      </c:pt>
                      <c:pt idx="1710">
                        <c:v>40443</c:v>
                      </c:pt>
                      <c:pt idx="1711">
                        <c:v>40444</c:v>
                      </c:pt>
                      <c:pt idx="1712">
                        <c:v>40445</c:v>
                      </c:pt>
                      <c:pt idx="1713">
                        <c:v>40446</c:v>
                      </c:pt>
                      <c:pt idx="1714">
                        <c:v>40447</c:v>
                      </c:pt>
                      <c:pt idx="1715">
                        <c:v>40448</c:v>
                      </c:pt>
                      <c:pt idx="1716">
                        <c:v>40449</c:v>
                      </c:pt>
                      <c:pt idx="1717">
                        <c:v>40450</c:v>
                      </c:pt>
                      <c:pt idx="1718">
                        <c:v>40451</c:v>
                      </c:pt>
                      <c:pt idx="1719">
                        <c:v>40452</c:v>
                      </c:pt>
                      <c:pt idx="1720">
                        <c:v>40453</c:v>
                      </c:pt>
                      <c:pt idx="1721">
                        <c:v>40454</c:v>
                      </c:pt>
                      <c:pt idx="1722">
                        <c:v>40455</c:v>
                      </c:pt>
                      <c:pt idx="1723">
                        <c:v>40456</c:v>
                      </c:pt>
                      <c:pt idx="1724">
                        <c:v>40457</c:v>
                      </c:pt>
                      <c:pt idx="1725">
                        <c:v>40458</c:v>
                      </c:pt>
                      <c:pt idx="1726">
                        <c:v>40459</c:v>
                      </c:pt>
                      <c:pt idx="1727">
                        <c:v>40460</c:v>
                      </c:pt>
                      <c:pt idx="1728">
                        <c:v>40461</c:v>
                      </c:pt>
                      <c:pt idx="1729">
                        <c:v>40462</c:v>
                      </c:pt>
                      <c:pt idx="1730">
                        <c:v>40463</c:v>
                      </c:pt>
                      <c:pt idx="1731">
                        <c:v>40464</c:v>
                      </c:pt>
                      <c:pt idx="1732">
                        <c:v>40465</c:v>
                      </c:pt>
                      <c:pt idx="1733">
                        <c:v>40466</c:v>
                      </c:pt>
                      <c:pt idx="1734">
                        <c:v>40467</c:v>
                      </c:pt>
                      <c:pt idx="1735">
                        <c:v>40468</c:v>
                      </c:pt>
                      <c:pt idx="1736">
                        <c:v>40469</c:v>
                      </c:pt>
                      <c:pt idx="1737">
                        <c:v>40470</c:v>
                      </c:pt>
                      <c:pt idx="1738">
                        <c:v>40471</c:v>
                      </c:pt>
                      <c:pt idx="1739">
                        <c:v>40472</c:v>
                      </c:pt>
                      <c:pt idx="1740">
                        <c:v>40473</c:v>
                      </c:pt>
                      <c:pt idx="1741">
                        <c:v>40474</c:v>
                      </c:pt>
                      <c:pt idx="1742">
                        <c:v>40475</c:v>
                      </c:pt>
                      <c:pt idx="1743">
                        <c:v>40476</c:v>
                      </c:pt>
                      <c:pt idx="1744">
                        <c:v>40477</c:v>
                      </c:pt>
                      <c:pt idx="1745">
                        <c:v>40478</c:v>
                      </c:pt>
                      <c:pt idx="1746">
                        <c:v>40479</c:v>
                      </c:pt>
                      <c:pt idx="1747">
                        <c:v>40480</c:v>
                      </c:pt>
                      <c:pt idx="1748">
                        <c:v>40481</c:v>
                      </c:pt>
                      <c:pt idx="1749">
                        <c:v>40482</c:v>
                      </c:pt>
                      <c:pt idx="1750">
                        <c:v>40483</c:v>
                      </c:pt>
                      <c:pt idx="1751">
                        <c:v>40484</c:v>
                      </c:pt>
                      <c:pt idx="1752">
                        <c:v>40485</c:v>
                      </c:pt>
                      <c:pt idx="1753">
                        <c:v>40486</c:v>
                      </c:pt>
                      <c:pt idx="1754">
                        <c:v>40487</c:v>
                      </c:pt>
                      <c:pt idx="1755">
                        <c:v>40488</c:v>
                      </c:pt>
                      <c:pt idx="1756">
                        <c:v>40489</c:v>
                      </c:pt>
                      <c:pt idx="1757">
                        <c:v>40490</c:v>
                      </c:pt>
                      <c:pt idx="1758">
                        <c:v>40491</c:v>
                      </c:pt>
                      <c:pt idx="1759">
                        <c:v>40492</c:v>
                      </c:pt>
                      <c:pt idx="1760">
                        <c:v>40493</c:v>
                      </c:pt>
                      <c:pt idx="1761">
                        <c:v>40494</c:v>
                      </c:pt>
                      <c:pt idx="1762">
                        <c:v>40495</c:v>
                      </c:pt>
                      <c:pt idx="1763">
                        <c:v>40496</c:v>
                      </c:pt>
                      <c:pt idx="1764">
                        <c:v>40497</c:v>
                      </c:pt>
                      <c:pt idx="1765">
                        <c:v>40498</c:v>
                      </c:pt>
                      <c:pt idx="1766">
                        <c:v>40499</c:v>
                      </c:pt>
                      <c:pt idx="1767">
                        <c:v>40500</c:v>
                      </c:pt>
                      <c:pt idx="1768">
                        <c:v>40501</c:v>
                      </c:pt>
                      <c:pt idx="1769">
                        <c:v>40502</c:v>
                      </c:pt>
                      <c:pt idx="1770">
                        <c:v>40503</c:v>
                      </c:pt>
                      <c:pt idx="1771">
                        <c:v>40504</c:v>
                      </c:pt>
                      <c:pt idx="1772">
                        <c:v>40505</c:v>
                      </c:pt>
                      <c:pt idx="1773">
                        <c:v>40506</c:v>
                      </c:pt>
                      <c:pt idx="1774">
                        <c:v>40507</c:v>
                      </c:pt>
                      <c:pt idx="1775">
                        <c:v>40508</c:v>
                      </c:pt>
                      <c:pt idx="1776">
                        <c:v>40509</c:v>
                      </c:pt>
                      <c:pt idx="1777">
                        <c:v>40510</c:v>
                      </c:pt>
                      <c:pt idx="1778">
                        <c:v>40511</c:v>
                      </c:pt>
                      <c:pt idx="1779">
                        <c:v>40512</c:v>
                      </c:pt>
                      <c:pt idx="1780">
                        <c:v>40513</c:v>
                      </c:pt>
                      <c:pt idx="1781">
                        <c:v>40514</c:v>
                      </c:pt>
                      <c:pt idx="1782">
                        <c:v>40515</c:v>
                      </c:pt>
                      <c:pt idx="1783">
                        <c:v>40516</c:v>
                      </c:pt>
                      <c:pt idx="1784">
                        <c:v>40517</c:v>
                      </c:pt>
                      <c:pt idx="1785">
                        <c:v>40518</c:v>
                      </c:pt>
                      <c:pt idx="1786">
                        <c:v>40519</c:v>
                      </c:pt>
                      <c:pt idx="1787">
                        <c:v>40520</c:v>
                      </c:pt>
                      <c:pt idx="1788">
                        <c:v>40521</c:v>
                      </c:pt>
                      <c:pt idx="1789">
                        <c:v>40522</c:v>
                      </c:pt>
                      <c:pt idx="1790">
                        <c:v>40523</c:v>
                      </c:pt>
                      <c:pt idx="1791">
                        <c:v>40524</c:v>
                      </c:pt>
                      <c:pt idx="1792">
                        <c:v>40525</c:v>
                      </c:pt>
                      <c:pt idx="1793">
                        <c:v>40526</c:v>
                      </c:pt>
                      <c:pt idx="1794">
                        <c:v>40527</c:v>
                      </c:pt>
                      <c:pt idx="1795">
                        <c:v>40528</c:v>
                      </c:pt>
                      <c:pt idx="1796">
                        <c:v>40529</c:v>
                      </c:pt>
                      <c:pt idx="1797">
                        <c:v>40530</c:v>
                      </c:pt>
                      <c:pt idx="1798">
                        <c:v>40531</c:v>
                      </c:pt>
                      <c:pt idx="1799">
                        <c:v>40532</c:v>
                      </c:pt>
                      <c:pt idx="1800">
                        <c:v>40533</c:v>
                      </c:pt>
                      <c:pt idx="1801">
                        <c:v>40534</c:v>
                      </c:pt>
                      <c:pt idx="1802">
                        <c:v>40535</c:v>
                      </c:pt>
                      <c:pt idx="1803">
                        <c:v>40536</c:v>
                      </c:pt>
                      <c:pt idx="1804">
                        <c:v>40537</c:v>
                      </c:pt>
                      <c:pt idx="1805">
                        <c:v>40538</c:v>
                      </c:pt>
                      <c:pt idx="1806">
                        <c:v>40539</c:v>
                      </c:pt>
                      <c:pt idx="1807">
                        <c:v>40540</c:v>
                      </c:pt>
                      <c:pt idx="1808">
                        <c:v>40541</c:v>
                      </c:pt>
                      <c:pt idx="1809">
                        <c:v>40542</c:v>
                      </c:pt>
                      <c:pt idx="1810">
                        <c:v>40543</c:v>
                      </c:pt>
                      <c:pt idx="1811">
                        <c:v>40544</c:v>
                      </c:pt>
                      <c:pt idx="1812">
                        <c:v>40545</c:v>
                      </c:pt>
                      <c:pt idx="1813">
                        <c:v>40546</c:v>
                      </c:pt>
                      <c:pt idx="1814">
                        <c:v>40547</c:v>
                      </c:pt>
                      <c:pt idx="1815">
                        <c:v>40548</c:v>
                      </c:pt>
                      <c:pt idx="1816">
                        <c:v>40549</c:v>
                      </c:pt>
                      <c:pt idx="1817">
                        <c:v>40550</c:v>
                      </c:pt>
                      <c:pt idx="1818">
                        <c:v>40551</c:v>
                      </c:pt>
                      <c:pt idx="1819">
                        <c:v>40552</c:v>
                      </c:pt>
                      <c:pt idx="1820">
                        <c:v>40553</c:v>
                      </c:pt>
                      <c:pt idx="1821">
                        <c:v>40554</c:v>
                      </c:pt>
                      <c:pt idx="1822">
                        <c:v>40555</c:v>
                      </c:pt>
                      <c:pt idx="1823">
                        <c:v>40556</c:v>
                      </c:pt>
                      <c:pt idx="1824">
                        <c:v>40557</c:v>
                      </c:pt>
                      <c:pt idx="1825">
                        <c:v>40558</c:v>
                      </c:pt>
                      <c:pt idx="1826">
                        <c:v>40559</c:v>
                      </c:pt>
                      <c:pt idx="1827">
                        <c:v>40560</c:v>
                      </c:pt>
                      <c:pt idx="1828">
                        <c:v>40561</c:v>
                      </c:pt>
                      <c:pt idx="1829">
                        <c:v>40562</c:v>
                      </c:pt>
                      <c:pt idx="1830">
                        <c:v>40563</c:v>
                      </c:pt>
                      <c:pt idx="1831">
                        <c:v>40564</c:v>
                      </c:pt>
                      <c:pt idx="1832">
                        <c:v>40565</c:v>
                      </c:pt>
                      <c:pt idx="1833">
                        <c:v>40566</c:v>
                      </c:pt>
                      <c:pt idx="1834">
                        <c:v>40567</c:v>
                      </c:pt>
                      <c:pt idx="1835">
                        <c:v>40568</c:v>
                      </c:pt>
                      <c:pt idx="1836">
                        <c:v>40569</c:v>
                      </c:pt>
                      <c:pt idx="1837">
                        <c:v>40570</c:v>
                      </c:pt>
                      <c:pt idx="1838">
                        <c:v>40571</c:v>
                      </c:pt>
                      <c:pt idx="1839">
                        <c:v>40572</c:v>
                      </c:pt>
                      <c:pt idx="1840">
                        <c:v>40573</c:v>
                      </c:pt>
                      <c:pt idx="1841">
                        <c:v>40574</c:v>
                      </c:pt>
                      <c:pt idx="1842">
                        <c:v>40575</c:v>
                      </c:pt>
                      <c:pt idx="1843">
                        <c:v>40576</c:v>
                      </c:pt>
                      <c:pt idx="1844">
                        <c:v>40577</c:v>
                      </c:pt>
                      <c:pt idx="1845">
                        <c:v>40578</c:v>
                      </c:pt>
                      <c:pt idx="1846">
                        <c:v>40579</c:v>
                      </c:pt>
                      <c:pt idx="1847">
                        <c:v>40580</c:v>
                      </c:pt>
                      <c:pt idx="1848">
                        <c:v>40581</c:v>
                      </c:pt>
                      <c:pt idx="1849">
                        <c:v>40582</c:v>
                      </c:pt>
                      <c:pt idx="1850">
                        <c:v>40583</c:v>
                      </c:pt>
                      <c:pt idx="1851">
                        <c:v>40584</c:v>
                      </c:pt>
                      <c:pt idx="1852">
                        <c:v>40585</c:v>
                      </c:pt>
                      <c:pt idx="1853">
                        <c:v>40586</c:v>
                      </c:pt>
                      <c:pt idx="1854">
                        <c:v>40587</c:v>
                      </c:pt>
                      <c:pt idx="1855">
                        <c:v>40588</c:v>
                      </c:pt>
                      <c:pt idx="1856">
                        <c:v>40589</c:v>
                      </c:pt>
                      <c:pt idx="1857">
                        <c:v>40590</c:v>
                      </c:pt>
                      <c:pt idx="1858">
                        <c:v>40591</c:v>
                      </c:pt>
                      <c:pt idx="1859">
                        <c:v>40592</c:v>
                      </c:pt>
                      <c:pt idx="1860">
                        <c:v>40593</c:v>
                      </c:pt>
                      <c:pt idx="1861">
                        <c:v>40594</c:v>
                      </c:pt>
                      <c:pt idx="1862">
                        <c:v>40595</c:v>
                      </c:pt>
                      <c:pt idx="1863">
                        <c:v>40596</c:v>
                      </c:pt>
                      <c:pt idx="1864">
                        <c:v>40597</c:v>
                      </c:pt>
                      <c:pt idx="1865">
                        <c:v>40598</c:v>
                      </c:pt>
                      <c:pt idx="1866">
                        <c:v>40599</c:v>
                      </c:pt>
                      <c:pt idx="1867">
                        <c:v>40600</c:v>
                      </c:pt>
                      <c:pt idx="1868">
                        <c:v>40601</c:v>
                      </c:pt>
                      <c:pt idx="1869">
                        <c:v>40602</c:v>
                      </c:pt>
                      <c:pt idx="1870">
                        <c:v>40603</c:v>
                      </c:pt>
                      <c:pt idx="1871">
                        <c:v>40604</c:v>
                      </c:pt>
                      <c:pt idx="1872">
                        <c:v>40605</c:v>
                      </c:pt>
                      <c:pt idx="1873">
                        <c:v>40606</c:v>
                      </c:pt>
                      <c:pt idx="1874">
                        <c:v>40607</c:v>
                      </c:pt>
                      <c:pt idx="1875">
                        <c:v>40608</c:v>
                      </c:pt>
                      <c:pt idx="1876">
                        <c:v>40609</c:v>
                      </c:pt>
                      <c:pt idx="1877">
                        <c:v>40610</c:v>
                      </c:pt>
                      <c:pt idx="1878">
                        <c:v>40611</c:v>
                      </c:pt>
                      <c:pt idx="1879">
                        <c:v>40612</c:v>
                      </c:pt>
                      <c:pt idx="1880">
                        <c:v>40613</c:v>
                      </c:pt>
                      <c:pt idx="1881">
                        <c:v>40614</c:v>
                      </c:pt>
                      <c:pt idx="1882">
                        <c:v>40615</c:v>
                      </c:pt>
                      <c:pt idx="1883">
                        <c:v>40616</c:v>
                      </c:pt>
                      <c:pt idx="1884">
                        <c:v>40617</c:v>
                      </c:pt>
                      <c:pt idx="1885">
                        <c:v>40618</c:v>
                      </c:pt>
                      <c:pt idx="1886">
                        <c:v>40619</c:v>
                      </c:pt>
                      <c:pt idx="1887">
                        <c:v>40620</c:v>
                      </c:pt>
                      <c:pt idx="1888">
                        <c:v>40621</c:v>
                      </c:pt>
                      <c:pt idx="1889">
                        <c:v>40622</c:v>
                      </c:pt>
                      <c:pt idx="1890">
                        <c:v>40623</c:v>
                      </c:pt>
                      <c:pt idx="1891">
                        <c:v>40624</c:v>
                      </c:pt>
                      <c:pt idx="1892">
                        <c:v>40625</c:v>
                      </c:pt>
                      <c:pt idx="1893">
                        <c:v>40626</c:v>
                      </c:pt>
                      <c:pt idx="1894">
                        <c:v>40627</c:v>
                      </c:pt>
                      <c:pt idx="1895">
                        <c:v>40628</c:v>
                      </c:pt>
                      <c:pt idx="1896">
                        <c:v>40629</c:v>
                      </c:pt>
                      <c:pt idx="1897">
                        <c:v>40630</c:v>
                      </c:pt>
                      <c:pt idx="1898">
                        <c:v>40631</c:v>
                      </c:pt>
                      <c:pt idx="1899">
                        <c:v>40632</c:v>
                      </c:pt>
                      <c:pt idx="1900">
                        <c:v>40633</c:v>
                      </c:pt>
                      <c:pt idx="1901">
                        <c:v>40634</c:v>
                      </c:pt>
                      <c:pt idx="1902">
                        <c:v>40635</c:v>
                      </c:pt>
                      <c:pt idx="1903">
                        <c:v>40636</c:v>
                      </c:pt>
                      <c:pt idx="1904">
                        <c:v>40637</c:v>
                      </c:pt>
                      <c:pt idx="1905">
                        <c:v>40638</c:v>
                      </c:pt>
                      <c:pt idx="1906">
                        <c:v>40639</c:v>
                      </c:pt>
                      <c:pt idx="1907">
                        <c:v>40640</c:v>
                      </c:pt>
                      <c:pt idx="1908">
                        <c:v>40641</c:v>
                      </c:pt>
                      <c:pt idx="1909">
                        <c:v>40642</c:v>
                      </c:pt>
                      <c:pt idx="1910">
                        <c:v>40643</c:v>
                      </c:pt>
                      <c:pt idx="1911">
                        <c:v>40644</c:v>
                      </c:pt>
                      <c:pt idx="1912">
                        <c:v>40645</c:v>
                      </c:pt>
                      <c:pt idx="1913">
                        <c:v>40646</c:v>
                      </c:pt>
                      <c:pt idx="1914">
                        <c:v>40647</c:v>
                      </c:pt>
                      <c:pt idx="1915">
                        <c:v>40648</c:v>
                      </c:pt>
                      <c:pt idx="1916">
                        <c:v>40649</c:v>
                      </c:pt>
                      <c:pt idx="1917">
                        <c:v>40650</c:v>
                      </c:pt>
                      <c:pt idx="1918">
                        <c:v>40651</c:v>
                      </c:pt>
                      <c:pt idx="1919">
                        <c:v>40652</c:v>
                      </c:pt>
                      <c:pt idx="1920">
                        <c:v>40653</c:v>
                      </c:pt>
                      <c:pt idx="1921">
                        <c:v>40654</c:v>
                      </c:pt>
                      <c:pt idx="1922">
                        <c:v>40655</c:v>
                      </c:pt>
                      <c:pt idx="1923">
                        <c:v>40656</c:v>
                      </c:pt>
                      <c:pt idx="1924">
                        <c:v>40657</c:v>
                      </c:pt>
                      <c:pt idx="1925">
                        <c:v>40658</c:v>
                      </c:pt>
                      <c:pt idx="1926">
                        <c:v>40659</c:v>
                      </c:pt>
                      <c:pt idx="1927">
                        <c:v>40660</c:v>
                      </c:pt>
                      <c:pt idx="1928">
                        <c:v>40661</c:v>
                      </c:pt>
                      <c:pt idx="1929">
                        <c:v>40662</c:v>
                      </c:pt>
                      <c:pt idx="1930">
                        <c:v>40663</c:v>
                      </c:pt>
                      <c:pt idx="1931">
                        <c:v>40664</c:v>
                      </c:pt>
                      <c:pt idx="1932">
                        <c:v>40665</c:v>
                      </c:pt>
                      <c:pt idx="1933">
                        <c:v>40666</c:v>
                      </c:pt>
                      <c:pt idx="1934">
                        <c:v>40667</c:v>
                      </c:pt>
                      <c:pt idx="1935">
                        <c:v>40668</c:v>
                      </c:pt>
                      <c:pt idx="1936">
                        <c:v>40669</c:v>
                      </c:pt>
                      <c:pt idx="1937">
                        <c:v>40670</c:v>
                      </c:pt>
                      <c:pt idx="1938">
                        <c:v>40671</c:v>
                      </c:pt>
                      <c:pt idx="1939">
                        <c:v>40672</c:v>
                      </c:pt>
                      <c:pt idx="1940">
                        <c:v>40673</c:v>
                      </c:pt>
                      <c:pt idx="1941">
                        <c:v>40674</c:v>
                      </c:pt>
                      <c:pt idx="1942">
                        <c:v>40675</c:v>
                      </c:pt>
                      <c:pt idx="1943">
                        <c:v>40676</c:v>
                      </c:pt>
                      <c:pt idx="1944">
                        <c:v>40677</c:v>
                      </c:pt>
                      <c:pt idx="1945">
                        <c:v>40678</c:v>
                      </c:pt>
                      <c:pt idx="1946">
                        <c:v>40679</c:v>
                      </c:pt>
                      <c:pt idx="1947">
                        <c:v>40680</c:v>
                      </c:pt>
                      <c:pt idx="1948">
                        <c:v>40681</c:v>
                      </c:pt>
                      <c:pt idx="1949">
                        <c:v>40682</c:v>
                      </c:pt>
                      <c:pt idx="1950">
                        <c:v>40683</c:v>
                      </c:pt>
                      <c:pt idx="1951">
                        <c:v>40684</c:v>
                      </c:pt>
                      <c:pt idx="1952">
                        <c:v>40685</c:v>
                      </c:pt>
                      <c:pt idx="1953">
                        <c:v>40686</c:v>
                      </c:pt>
                      <c:pt idx="1954">
                        <c:v>40687</c:v>
                      </c:pt>
                      <c:pt idx="1955">
                        <c:v>40688</c:v>
                      </c:pt>
                      <c:pt idx="1956">
                        <c:v>40689</c:v>
                      </c:pt>
                      <c:pt idx="1957">
                        <c:v>40690</c:v>
                      </c:pt>
                      <c:pt idx="1958">
                        <c:v>40691</c:v>
                      </c:pt>
                      <c:pt idx="1959">
                        <c:v>40692</c:v>
                      </c:pt>
                      <c:pt idx="1960">
                        <c:v>40693</c:v>
                      </c:pt>
                      <c:pt idx="1961">
                        <c:v>40694</c:v>
                      </c:pt>
                      <c:pt idx="1962">
                        <c:v>40695</c:v>
                      </c:pt>
                      <c:pt idx="1963">
                        <c:v>40696</c:v>
                      </c:pt>
                      <c:pt idx="1964">
                        <c:v>40697</c:v>
                      </c:pt>
                      <c:pt idx="1965">
                        <c:v>40698</c:v>
                      </c:pt>
                      <c:pt idx="1966">
                        <c:v>40699</c:v>
                      </c:pt>
                      <c:pt idx="1967">
                        <c:v>40700</c:v>
                      </c:pt>
                      <c:pt idx="1968">
                        <c:v>40701</c:v>
                      </c:pt>
                      <c:pt idx="1969">
                        <c:v>40702</c:v>
                      </c:pt>
                      <c:pt idx="1970">
                        <c:v>40703</c:v>
                      </c:pt>
                      <c:pt idx="1971">
                        <c:v>40704</c:v>
                      </c:pt>
                      <c:pt idx="1972">
                        <c:v>40705</c:v>
                      </c:pt>
                      <c:pt idx="1973">
                        <c:v>40706</c:v>
                      </c:pt>
                      <c:pt idx="1974">
                        <c:v>40707</c:v>
                      </c:pt>
                      <c:pt idx="1975">
                        <c:v>40708</c:v>
                      </c:pt>
                      <c:pt idx="1976">
                        <c:v>40709</c:v>
                      </c:pt>
                      <c:pt idx="1977">
                        <c:v>40710</c:v>
                      </c:pt>
                      <c:pt idx="1978">
                        <c:v>40711</c:v>
                      </c:pt>
                      <c:pt idx="1979">
                        <c:v>40712</c:v>
                      </c:pt>
                      <c:pt idx="1980">
                        <c:v>40713</c:v>
                      </c:pt>
                      <c:pt idx="1981">
                        <c:v>40714</c:v>
                      </c:pt>
                      <c:pt idx="1982">
                        <c:v>40715</c:v>
                      </c:pt>
                      <c:pt idx="1983">
                        <c:v>40716</c:v>
                      </c:pt>
                      <c:pt idx="1984">
                        <c:v>40717</c:v>
                      </c:pt>
                      <c:pt idx="1985">
                        <c:v>40718</c:v>
                      </c:pt>
                      <c:pt idx="1986">
                        <c:v>40719</c:v>
                      </c:pt>
                      <c:pt idx="1987">
                        <c:v>40720</c:v>
                      </c:pt>
                      <c:pt idx="1988">
                        <c:v>40721</c:v>
                      </c:pt>
                      <c:pt idx="1989">
                        <c:v>40722</c:v>
                      </c:pt>
                      <c:pt idx="1990">
                        <c:v>40723</c:v>
                      </c:pt>
                      <c:pt idx="1991">
                        <c:v>40724</c:v>
                      </c:pt>
                      <c:pt idx="1992">
                        <c:v>40725</c:v>
                      </c:pt>
                      <c:pt idx="1993">
                        <c:v>40726</c:v>
                      </c:pt>
                      <c:pt idx="1994">
                        <c:v>40727</c:v>
                      </c:pt>
                      <c:pt idx="1995">
                        <c:v>40728</c:v>
                      </c:pt>
                      <c:pt idx="1996">
                        <c:v>40729</c:v>
                      </c:pt>
                      <c:pt idx="1997">
                        <c:v>40730</c:v>
                      </c:pt>
                      <c:pt idx="1998">
                        <c:v>40731</c:v>
                      </c:pt>
                      <c:pt idx="1999">
                        <c:v>40732</c:v>
                      </c:pt>
                      <c:pt idx="2000">
                        <c:v>40733</c:v>
                      </c:pt>
                      <c:pt idx="2001">
                        <c:v>40734</c:v>
                      </c:pt>
                      <c:pt idx="2002">
                        <c:v>40735</c:v>
                      </c:pt>
                      <c:pt idx="2003">
                        <c:v>40736</c:v>
                      </c:pt>
                      <c:pt idx="2004">
                        <c:v>40737</c:v>
                      </c:pt>
                      <c:pt idx="2005">
                        <c:v>40738</c:v>
                      </c:pt>
                      <c:pt idx="2006">
                        <c:v>40739</c:v>
                      </c:pt>
                      <c:pt idx="2007">
                        <c:v>40740</c:v>
                      </c:pt>
                      <c:pt idx="2008">
                        <c:v>40741</c:v>
                      </c:pt>
                      <c:pt idx="2009">
                        <c:v>40742</c:v>
                      </c:pt>
                      <c:pt idx="2010">
                        <c:v>40743</c:v>
                      </c:pt>
                      <c:pt idx="2011">
                        <c:v>40744</c:v>
                      </c:pt>
                      <c:pt idx="2012">
                        <c:v>40745</c:v>
                      </c:pt>
                      <c:pt idx="2013">
                        <c:v>40746</c:v>
                      </c:pt>
                      <c:pt idx="2014">
                        <c:v>40747</c:v>
                      </c:pt>
                      <c:pt idx="2015">
                        <c:v>40748</c:v>
                      </c:pt>
                      <c:pt idx="2016">
                        <c:v>40749</c:v>
                      </c:pt>
                      <c:pt idx="2017">
                        <c:v>40750</c:v>
                      </c:pt>
                      <c:pt idx="2018">
                        <c:v>40751</c:v>
                      </c:pt>
                      <c:pt idx="2019">
                        <c:v>40752</c:v>
                      </c:pt>
                      <c:pt idx="2020">
                        <c:v>40753</c:v>
                      </c:pt>
                      <c:pt idx="2021">
                        <c:v>40754</c:v>
                      </c:pt>
                      <c:pt idx="2022">
                        <c:v>40755</c:v>
                      </c:pt>
                      <c:pt idx="2023">
                        <c:v>40756</c:v>
                      </c:pt>
                      <c:pt idx="2024">
                        <c:v>40757</c:v>
                      </c:pt>
                      <c:pt idx="2025">
                        <c:v>40758</c:v>
                      </c:pt>
                      <c:pt idx="2026">
                        <c:v>40759</c:v>
                      </c:pt>
                      <c:pt idx="2027">
                        <c:v>40760</c:v>
                      </c:pt>
                      <c:pt idx="2028">
                        <c:v>40761</c:v>
                      </c:pt>
                      <c:pt idx="2029">
                        <c:v>40762</c:v>
                      </c:pt>
                      <c:pt idx="2030">
                        <c:v>40763</c:v>
                      </c:pt>
                      <c:pt idx="2031">
                        <c:v>40764</c:v>
                      </c:pt>
                      <c:pt idx="2032">
                        <c:v>40765</c:v>
                      </c:pt>
                      <c:pt idx="2033">
                        <c:v>40766</c:v>
                      </c:pt>
                      <c:pt idx="2034">
                        <c:v>40767</c:v>
                      </c:pt>
                      <c:pt idx="2035">
                        <c:v>40768</c:v>
                      </c:pt>
                      <c:pt idx="2036">
                        <c:v>40769</c:v>
                      </c:pt>
                      <c:pt idx="2037">
                        <c:v>40770</c:v>
                      </c:pt>
                      <c:pt idx="2038">
                        <c:v>40771</c:v>
                      </c:pt>
                      <c:pt idx="2039">
                        <c:v>40772</c:v>
                      </c:pt>
                      <c:pt idx="2040">
                        <c:v>40773</c:v>
                      </c:pt>
                      <c:pt idx="2041">
                        <c:v>40774</c:v>
                      </c:pt>
                      <c:pt idx="2042">
                        <c:v>40775</c:v>
                      </c:pt>
                      <c:pt idx="2043">
                        <c:v>40776</c:v>
                      </c:pt>
                      <c:pt idx="2044">
                        <c:v>40777</c:v>
                      </c:pt>
                      <c:pt idx="2045">
                        <c:v>40778</c:v>
                      </c:pt>
                      <c:pt idx="2046">
                        <c:v>40779</c:v>
                      </c:pt>
                      <c:pt idx="2047">
                        <c:v>40780</c:v>
                      </c:pt>
                      <c:pt idx="2048">
                        <c:v>40781</c:v>
                      </c:pt>
                      <c:pt idx="2049">
                        <c:v>40782</c:v>
                      </c:pt>
                      <c:pt idx="2050">
                        <c:v>40783</c:v>
                      </c:pt>
                      <c:pt idx="2051">
                        <c:v>40784</c:v>
                      </c:pt>
                      <c:pt idx="2052">
                        <c:v>40785</c:v>
                      </c:pt>
                      <c:pt idx="2053">
                        <c:v>40786</c:v>
                      </c:pt>
                      <c:pt idx="2054">
                        <c:v>40787</c:v>
                      </c:pt>
                      <c:pt idx="2055">
                        <c:v>40788</c:v>
                      </c:pt>
                      <c:pt idx="2056">
                        <c:v>40789</c:v>
                      </c:pt>
                      <c:pt idx="2057">
                        <c:v>40790</c:v>
                      </c:pt>
                      <c:pt idx="2058">
                        <c:v>40791</c:v>
                      </c:pt>
                      <c:pt idx="2059">
                        <c:v>40792</c:v>
                      </c:pt>
                      <c:pt idx="2060">
                        <c:v>40793</c:v>
                      </c:pt>
                      <c:pt idx="2061">
                        <c:v>40794</c:v>
                      </c:pt>
                      <c:pt idx="2062">
                        <c:v>40795</c:v>
                      </c:pt>
                      <c:pt idx="2063">
                        <c:v>40796</c:v>
                      </c:pt>
                      <c:pt idx="2064">
                        <c:v>40797</c:v>
                      </c:pt>
                      <c:pt idx="2065">
                        <c:v>40798</c:v>
                      </c:pt>
                      <c:pt idx="2066">
                        <c:v>40799</c:v>
                      </c:pt>
                      <c:pt idx="2067">
                        <c:v>40800</c:v>
                      </c:pt>
                      <c:pt idx="2068">
                        <c:v>40801</c:v>
                      </c:pt>
                      <c:pt idx="2069">
                        <c:v>40802</c:v>
                      </c:pt>
                      <c:pt idx="2070">
                        <c:v>40803</c:v>
                      </c:pt>
                      <c:pt idx="2071">
                        <c:v>40804</c:v>
                      </c:pt>
                      <c:pt idx="2072">
                        <c:v>40805</c:v>
                      </c:pt>
                      <c:pt idx="2073">
                        <c:v>40806</c:v>
                      </c:pt>
                      <c:pt idx="2074">
                        <c:v>40807</c:v>
                      </c:pt>
                      <c:pt idx="2075">
                        <c:v>40808</c:v>
                      </c:pt>
                      <c:pt idx="2076">
                        <c:v>40809</c:v>
                      </c:pt>
                      <c:pt idx="2077">
                        <c:v>40810</c:v>
                      </c:pt>
                      <c:pt idx="2078">
                        <c:v>40811</c:v>
                      </c:pt>
                      <c:pt idx="2079">
                        <c:v>40812</c:v>
                      </c:pt>
                      <c:pt idx="2080">
                        <c:v>40813</c:v>
                      </c:pt>
                      <c:pt idx="2081">
                        <c:v>40814</c:v>
                      </c:pt>
                      <c:pt idx="2082">
                        <c:v>40815</c:v>
                      </c:pt>
                      <c:pt idx="2083">
                        <c:v>40816</c:v>
                      </c:pt>
                      <c:pt idx="2084">
                        <c:v>40817</c:v>
                      </c:pt>
                      <c:pt idx="2085">
                        <c:v>40818</c:v>
                      </c:pt>
                      <c:pt idx="2086">
                        <c:v>40819</c:v>
                      </c:pt>
                      <c:pt idx="2087">
                        <c:v>40820</c:v>
                      </c:pt>
                      <c:pt idx="2088">
                        <c:v>40821</c:v>
                      </c:pt>
                      <c:pt idx="2089">
                        <c:v>40822</c:v>
                      </c:pt>
                      <c:pt idx="2090">
                        <c:v>40823</c:v>
                      </c:pt>
                      <c:pt idx="2091">
                        <c:v>40824</c:v>
                      </c:pt>
                      <c:pt idx="2092">
                        <c:v>40825</c:v>
                      </c:pt>
                      <c:pt idx="2093">
                        <c:v>40826</c:v>
                      </c:pt>
                      <c:pt idx="2094">
                        <c:v>40827</c:v>
                      </c:pt>
                      <c:pt idx="2095">
                        <c:v>40828</c:v>
                      </c:pt>
                      <c:pt idx="2096">
                        <c:v>40829</c:v>
                      </c:pt>
                      <c:pt idx="2097">
                        <c:v>40830</c:v>
                      </c:pt>
                      <c:pt idx="2098">
                        <c:v>40831</c:v>
                      </c:pt>
                      <c:pt idx="2099">
                        <c:v>40832</c:v>
                      </c:pt>
                      <c:pt idx="2100">
                        <c:v>40833</c:v>
                      </c:pt>
                      <c:pt idx="2101">
                        <c:v>40834</c:v>
                      </c:pt>
                      <c:pt idx="2102">
                        <c:v>40835</c:v>
                      </c:pt>
                      <c:pt idx="2103">
                        <c:v>40836</c:v>
                      </c:pt>
                      <c:pt idx="2104">
                        <c:v>40837</c:v>
                      </c:pt>
                      <c:pt idx="2105">
                        <c:v>40838</c:v>
                      </c:pt>
                      <c:pt idx="2106">
                        <c:v>40839</c:v>
                      </c:pt>
                      <c:pt idx="2107">
                        <c:v>40840</c:v>
                      </c:pt>
                      <c:pt idx="2108">
                        <c:v>40841</c:v>
                      </c:pt>
                      <c:pt idx="2109">
                        <c:v>40842</c:v>
                      </c:pt>
                      <c:pt idx="2110">
                        <c:v>40843</c:v>
                      </c:pt>
                      <c:pt idx="2111">
                        <c:v>40844</c:v>
                      </c:pt>
                      <c:pt idx="2112">
                        <c:v>40845</c:v>
                      </c:pt>
                      <c:pt idx="2113">
                        <c:v>40846</c:v>
                      </c:pt>
                      <c:pt idx="2114">
                        <c:v>40847</c:v>
                      </c:pt>
                      <c:pt idx="2115">
                        <c:v>40848</c:v>
                      </c:pt>
                      <c:pt idx="2116">
                        <c:v>40849</c:v>
                      </c:pt>
                      <c:pt idx="2117">
                        <c:v>40850</c:v>
                      </c:pt>
                      <c:pt idx="2118">
                        <c:v>40851</c:v>
                      </c:pt>
                      <c:pt idx="2119">
                        <c:v>40852</c:v>
                      </c:pt>
                      <c:pt idx="2120">
                        <c:v>40853</c:v>
                      </c:pt>
                      <c:pt idx="2121">
                        <c:v>40854</c:v>
                      </c:pt>
                      <c:pt idx="2122">
                        <c:v>40855</c:v>
                      </c:pt>
                      <c:pt idx="2123">
                        <c:v>40856</c:v>
                      </c:pt>
                      <c:pt idx="2124">
                        <c:v>40857</c:v>
                      </c:pt>
                      <c:pt idx="2125">
                        <c:v>40858</c:v>
                      </c:pt>
                      <c:pt idx="2126">
                        <c:v>40859</c:v>
                      </c:pt>
                      <c:pt idx="2127">
                        <c:v>40860</c:v>
                      </c:pt>
                      <c:pt idx="2128">
                        <c:v>40861</c:v>
                      </c:pt>
                      <c:pt idx="2129">
                        <c:v>40862</c:v>
                      </c:pt>
                      <c:pt idx="2130">
                        <c:v>40863</c:v>
                      </c:pt>
                      <c:pt idx="2131">
                        <c:v>40864</c:v>
                      </c:pt>
                      <c:pt idx="2132">
                        <c:v>40865</c:v>
                      </c:pt>
                      <c:pt idx="2133">
                        <c:v>40866</c:v>
                      </c:pt>
                      <c:pt idx="2134">
                        <c:v>40867</c:v>
                      </c:pt>
                      <c:pt idx="2135">
                        <c:v>40868</c:v>
                      </c:pt>
                      <c:pt idx="2136">
                        <c:v>40869</c:v>
                      </c:pt>
                      <c:pt idx="2137">
                        <c:v>40870</c:v>
                      </c:pt>
                      <c:pt idx="2138">
                        <c:v>40871</c:v>
                      </c:pt>
                      <c:pt idx="2139">
                        <c:v>40872</c:v>
                      </c:pt>
                      <c:pt idx="2140">
                        <c:v>40873</c:v>
                      </c:pt>
                      <c:pt idx="2141">
                        <c:v>40874</c:v>
                      </c:pt>
                      <c:pt idx="2142">
                        <c:v>40875</c:v>
                      </c:pt>
                      <c:pt idx="2143">
                        <c:v>40876</c:v>
                      </c:pt>
                      <c:pt idx="2144">
                        <c:v>40877</c:v>
                      </c:pt>
                      <c:pt idx="2145">
                        <c:v>40878</c:v>
                      </c:pt>
                      <c:pt idx="2146">
                        <c:v>40879</c:v>
                      </c:pt>
                      <c:pt idx="2147">
                        <c:v>40880</c:v>
                      </c:pt>
                      <c:pt idx="2148">
                        <c:v>40881</c:v>
                      </c:pt>
                      <c:pt idx="2149">
                        <c:v>40882</c:v>
                      </c:pt>
                      <c:pt idx="2150">
                        <c:v>40883</c:v>
                      </c:pt>
                      <c:pt idx="2151">
                        <c:v>40884</c:v>
                      </c:pt>
                      <c:pt idx="2152">
                        <c:v>40885</c:v>
                      </c:pt>
                      <c:pt idx="2153">
                        <c:v>40886</c:v>
                      </c:pt>
                      <c:pt idx="2154">
                        <c:v>40887</c:v>
                      </c:pt>
                      <c:pt idx="2155">
                        <c:v>40888</c:v>
                      </c:pt>
                      <c:pt idx="2156">
                        <c:v>40889</c:v>
                      </c:pt>
                      <c:pt idx="2157">
                        <c:v>40890</c:v>
                      </c:pt>
                      <c:pt idx="2158">
                        <c:v>40891</c:v>
                      </c:pt>
                      <c:pt idx="2159">
                        <c:v>40892</c:v>
                      </c:pt>
                      <c:pt idx="2160">
                        <c:v>40893</c:v>
                      </c:pt>
                      <c:pt idx="2161">
                        <c:v>40894</c:v>
                      </c:pt>
                      <c:pt idx="2162">
                        <c:v>40895</c:v>
                      </c:pt>
                      <c:pt idx="2163">
                        <c:v>40896</c:v>
                      </c:pt>
                      <c:pt idx="2164">
                        <c:v>40897</c:v>
                      </c:pt>
                      <c:pt idx="2165">
                        <c:v>40898</c:v>
                      </c:pt>
                      <c:pt idx="2166">
                        <c:v>40899</c:v>
                      </c:pt>
                      <c:pt idx="2167">
                        <c:v>40900</c:v>
                      </c:pt>
                      <c:pt idx="2168">
                        <c:v>40901</c:v>
                      </c:pt>
                      <c:pt idx="2169">
                        <c:v>40902</c:v>
                      </c:pt>
                      <c:pt idx="2170">
                        <c:v>40903</c:v>
                      </c:pt>
                      <c:pt idx="2171">
                        <c:v>40904</c:v>
                      </c:pt>
                      <c:pt idx="2172">
                        <c:v>40905</c:v>
                      </c:pt>
                      <c:pt idx="2173">
                        <c:v>40906</c:v>
                      </c:pt>
                      <c:pt idx="2174">
                        <c:v>40907</c:v>
                      </c:pt>
                      <c:pt idx="2175">
                        <c:v>40908</c:v>
                      </c:pt>
                      <c:pt idx="2176">
                        <c:v>40909</c:v>
                      </c:pt>
                      <c:pt idx="2177">
                        <c:v>40910</c:v>
                      </c:pt>
                      <c:pt idx="2178">
                        <c:v>40911</c:v>
                      </c:pt>
                      <c:pt idx="2179">
                        <c:v>40912</c:v>
                      </c:pt>
                      <c:pt idx="2180">
                        <c:v>40913</c:v>
                      </c:pt>
                      <c:pt idx="2181">
                        <c:v>40914</c:v>
                      </c:pt>
                      <c:pt idx="2182">
                        <c:v>40915</c:v>
                      </c:pt>
                      <c:pt idx="2183">
                        <c:v>40916</c:v>
                      </c:pt>
                      <c:pt idx="2184">
                        <c:v>40917</c:v>
                      </c:pt>
                      <c:pt idx="2185">
                        <c:v>40918</c:v>
                      </c:pt>
                      <c:pt idx="2186">
                        <c:v>40919</c:v>
                      </c:pt>
                      <c:pt idx="2187">
                        <c:v>40920</c:v>
                      </c:pt>
                      <c:pt idx="2188">
                        <c:v>40921</c:v>
                      </c:pt>
                      <c:pt idx="2189">
                        <c:v>40922</c:v>
                      </c:pt>
                      <c:pt idx="2190">
                        <c:v>40923</c:v>
                      </c:pt>
                      <c:pt idx="2191">
                        <c:v>40924</c:v>
                      </c:pt>
                      <c:pt idx="2192">
                        <c:v>40925</c:v>
                      </c:pt>
                      <c:pt idx="2193">
                        <c:v>40926</c:v>
                      </c:pt>
                      <c:pt idx="2194">
                        <c:v>40927</c:v>
                      </c:pt>
                      <c:pt idx="2195">
                        <c:v>40928</c:v>
                      </c:pt>
                      <c:pt idx="2196">
                        <c:v>40929</c:v>
                      </c:pt>
                      <c:pt idx="2197">
                        <c:v>40930</c:v>
                      </c:pt>
                      <c:pt idx="2198">
                        <c:v>40931</c:v>
                      </c:pt>
                      <c:pt idx="2199">
                        <c:v>40932</c:v>
                      </c:pt>
                      <c:pt idx="2200">
                        <c:v>40933</c:v>
                      </c:pt>
                      <c:pt idx="2201">
                        <c:v>40934</c:v>
                      </c:pt>
                      <c:pt idx="2202">
                        <c:v>40935</c:v>
                      </c:pt>
                      <c:pt idx="2203">
                        <c:v>40936</c:v>
                      </c:pt>
                      <c:pt idx="2204">
                        <c:v>40937</c:v>
                      </c:pt>
                      <c:pt idx="2205">
                        <c:v>40938</c:v>
                      </c:pt>
                      <c:pt idx="2206">
                        <c:v>40939</c:v>
                      </c:pt>
                      <c:pt idx="2207">
                        <c:v>40940</c:v>
                      </c:pt>
                      <c:pt idx="2208">
                        <c:v>40941</c:v>
                      </c:pt>
                      <c:pt idx="2209">
                        <c:v>40942</c:v>
                      </c:pt>
                      <c:pt idx="2210">
                        <c:v>40943</c:v>
                      </c:pt>
                      <c:pt idx="2211">
                        <c:v>40944</c:v>
                      </c:pt>
                      <c:pt idx="2212">
                        <c:v>40945</c:v>
                      </c:pt>
                      <c:pt idx="2213">
                        <c:v>40946</c:v>
                      </c:pt>
                      <c:pt idx="2214">
                        <c:v>40947</c:v>
                      </c:pt>
                      <c:pt idx="2215">
                        <c:v>40948</c:v>
                      </c:pt>
                      <c:pt idx="2216">
                        <c:v>40949</c:v>
                      </c:pt>
                      <c:pt idx="2217">
                        <c:v>40950</c:v>
                      </c:pt>
                      <c:pt idx="2218">
                        <c:v>40951</c:v>
                      </c:pt>
                      <c:pt idx="2219">
                        <c:v>40952</c:v>
                      </c:pt>
                      <c:pt idx="2220">
                        <c:v>40953</c:v>
                      </c:pt>
                      <c:pt idx="2221">
                        <c:v>40954</c:v>
                      </c:pt>
                      <c:pt idx="2222">
                        <c:v>40955</c:v>
                      </c:pt>
                      <c:pt idx="2223">
                        <c:v>40956</c:v>
                      </c:pt>
                      <c:pt idx="2224">
                        <c:v>40957</c:v>
                      </c:pt>
                      <c:pt idx="2225">
                        <c:v>40958</c:v>
                      </c:pt>
                      <c:pt idx="2226">
                        <c:v>40959</c:v>
                      </c:pt>
                      <c:pt idx="2227">
                        <c:v>40960</c:v>
                      </c:pt>
                      <c:pt idx="2228">
                        <c:v>40961</c:v>
                      </c:pt>
                      <c:pt idx="2229">
                        <c:v>40962</c:v>
                      </c:pt>
                      <c:pt idx="2230">
                        <c:v>40963</c:v>
                      </c:pt>
                      <c:pt idx="2231">
                        <c:v>40964</c:v>
                      </c:pt>
                      <c:pt idx="2232">
                        <c:v>40965</c:v>
                      </c:pt>
                      <c:pt idx="2233">
                        <c:v>40966</c:v>
                      </c:pt>
                      <c:pt idx="2234">
                        <c:v>40967</c:v>
                      </c:pt>
                      <c:pt idx="2235">
                        <c:v>40968</c:v>
                      </c:pt>
                      <c:pt idx="2236">
                        <c:v>40969</c:v>
                      </c:pt>
                      <c:pt idx="2237">
                        <c:v>40970</c:v>
                      </c:pt>
                      <c:pt idx="2238">
                        <c:v>40971</c:v>
                      </c:pt>
                      <c:pt idx="2239">
                        <c:v>40972</c:v>
                      </c:pt>
                      <c:pt idx="2240">
                        <c:v>40973</c:v>
                      </c:pt>
                      <c:pt idx="2241">
                        <c:v>40974</c:v>
                      </c:pt>
                      <c:pt idx="2242">
                        <c:v>40975</c:v>
                      </c:pt>
                      <c:pt idx="2243">
                        <c:v>40976</c:v>
                      </c:pt>
                      <c:pt idx="2244">
                        <c:v>40977</c:v>
                      </c:pt>
                      <c:pt idx="2245">
                        <c:v>40978</c:v>
                      </c:pt>
                      <c:pt idx="2246">
                        <c:v>40979</c:v>
                      </c:pt>
                      <c:pt idx="2247">
                        <c:v>40980</c:v>
                      </c:pt>
                      <c:pt idx="2248">
                        <c:v>40981</c:v>
                      </c:pt>
                      <c:pt idx="2249">
                        <c:v>40982</c:v>
                      </c:pt>
                      <c:pt idx="2250">
                        <c:v>40983</c:v>
                      </c:pt>
                      <c:pt idx="2251">
                        <c:v>40984</c:v>
                      </c:pt>
                      <c:pt idx="2252">
                        <c:v>40985</c:v>
                      </c:pt>
                      <c:pt idx="2253">
                        <c:v>40986</c:v>
                      </c:pt>
                      <c:pt idx="2254">
                        <c:v>40987</c:v>
                      </c:pt>
                      <c:pt idx="2255">
                        <c:v>40988</c:v>
                      </c:pt>
                      <c:pt idx="2256">
                        <c:v>40989</c:v>
                      </c:pt>
                      <c:pt idx="2257">
                        <c:v>40990</c:v>
                      </c:pt>
                      <c:pt idx="2258">
                        <c:v>40991</c:v>
                      </c:pt>
                      <c:pt idx="2259">
                        <c:v>40992</c:v>
                      </c:pt>
                      <c:pt idx="2260">
                        <c:v>40993</c:v>
                      </c:pt>
                      <c:pt idx="2261">
                        <c:v>40994</c:v>
                      </c:pt>
                      <c:pt idx="2262">
                        <c:v>40995</c:v>
                      </c:pt>
                      <c:pt idx="2263">
                        <c:v>40996</c:v>
                      </c:pt>
                      <c:pt idx="2264">
                        <c:v>40997</c:v>
                      </c:pt>
                      <c:pt idx="2265">
                        <c:v>40998</c:v>
                      </c:pt>
                      <c:pt idx="2266">
                        <c:v>40999</c:v>
                      </c:pt>
                      <c:pt idx="2267">
                        <c:v>41000</c:v>
                      </c:pt>
                      <c:pt idx="2268">
                        <c:v>41001</c:v>
                      </c:pt>
                      <c:pt idx="2269">
                        <c:v>41002</c:v>
                      </c:pt>
                      <c:pt idx="2270">
                        <c:v>41003</c:v>
                      </c:pt>
                      <c:pt idx="2271">
                        <c:v>41004</c:v>
                      </c:pt>
                      <c:pt idx="2272">
                        <c:v>41005</c:v>
                      </c:pt>
                      <c:pt idx="2273">
                        <c:v>41006</c:v>
                      </c:pt>
                      <c:pt idx="2274">
                        <c:v>41007</c:v>
                      </c:pt>
                      <c:pt idx="2275">
                        <c:v>41008</c:v>
                      </c:pt>
                      <c:pt idx="2276">
                        <c:v>41009</c:v>
                      </c:pt>
                      <c:pt idx="2277">
                        <c:v>41010</c:v>
                      </c:pt>
                      <c:pt idx="2278">
                        <c:v>41011</c:v>
                      </c:pt>
                      <c:pt idx="2279">
                        <c:v>41012</c:v>
                      </c:pt>
                      <c:pt idx="2280">
                        <c:v>41013</c:v>
                      </c:pt>
                      <c:pt idx="2281">
                        <c:v>41014</c:v>
                      </c:pt>
                      <c:pt idx="2282">
                        <c:v>41015</c:v>
                      </c:pt>
                      <c:pt idx="2283">
                        <c:v>41016</c:v>
                      </c:pt>
                      <c:pt idx="2284">
                        <c:v>41017</c:v>
                      </c:pt>
                      <c:pt idx="2285">
                        <c:v>41018</c:v>
                      </c:pt>
                      <c:pt idx="2286">
                        <c:v>41019</c:v>
                      </c:pt>
                      <c:pt idx="2287">
                        <c:v>41020</c:v>
                      </c:pt>
                      <c:pt idx="2288">
                        <c:v>41021</c:v>
                      </c:pt>
                      <c:pt idx="2289">
                        <c:v>41022</c:v>
                      </c:pt>
                      <c:pt idx="2290">
                        <c:v>41023</c:v>
                      </c:pt>
                      <c:pt idx="2291">
                        <c:v>41024</c:v>
                      </c:pt>
                      <c:pt idx="2292">
                        <c:v>41025</c:v>
                      </c:pt>
                      <c:pt idx="2293">
                        <c:v>41026</c:v>
                      </c:pt>
                      <c:pt idx="2294">
                        <c:v>41027</c:v>
                      </c:pt>
                      <c:pt idx="2295">
                        <c:v>41028</c:v>
                      </c:pt>
                      <c:pt idx="2296">
                        <c:v>41029</c:v>
                      </c:pt>
                      <c:pt idx="2297">
                        <c:v>41030</c:v>
                      </c:pt>
                      <c:pt idx="2298">
                        <c:v>41031</c:v>
                      </c:pt>
                      <c:pt idx="2299">
                        <c:v>41032</c:v>
                      </c:pt>
                      <c:pt idx="2300">
                        <c:v>41033</c:v>
                      </c:pt>
                      <c:pt idx="2301">
                        <c:v>41034</c:v>
                      </c:pt>
                      <c:pt idx="2302">
                        <c:v>41035</c:v>
                      </c:pt>
                      <c:pt idx="2303">
                        <c:v>41036</c:v>
                      </c:pt>
                      <c:pt idx="2304">
                        <c:v>41037</c:v>
                      </c:pt>
                      <c:pt idx="2305">
                        <c:v>41038</c:v>
                      </c:pt>
                      <c:pt idx="2306">
                        <c:v>41039</c:v>
                      </c:pt>
                      <c:pt idx="2307">
                        <c:v>41040</c:v>
                      </c:pt>
                      <c:pt idx="2308">
                        <c:v>41041</c:v>
                      </c:pt>
                      <c:pt idx="2309">
                        <c:v>41042</c:v>
                      </c:pt>
                      <c:pt idx="2310">
                        <c:v>41043</c:v>
                      </c:pt>
                      <c:pt idx="2311">
                        <c:v>41044</c:v>
                      </c:pt>
                      <c:pt idx="2312">
                        <c:v>41045</c:v>
                      </c:pt>
                      <c:pt idx="2313">
                        <c:v>41046</c:v>
                      </c:pt>
                      <c:pt idx="2314">
                        <c:v>41047</c:v>
                      </c:pt>
                      <c:pt idx="2315">
                        <c:v>41048</c:v>
                      </c:pt>
                      <c:pt idx="2316">
                        <c:v>41049</c:v>
                      </c:pt>
                      <c:pt idx="2317">
                        <c:v>41050</c:v>
                      </c:pt>
                      <c:pt idx="2318">
                        <c:v>41051</c:v>
                      </c:pt>
                      <c:pt idx="2319">
                        <c:v>41052</c:v>
                      </c:pt>
                      <c:pt idx="2320">
                        <c:v>41053</c:v>
                      </c:pt>
                      <c:pt idx="2321">
                        <c:v>41054</c:v>
                      </c:pt>
                      <c:pt idx="2322">
                        <c:v>41055</c:v>
                      </c:pt>
                      <c:pt idx="2323">
                        <c:v>41056</c:v>
                      </c:pt>
                      <c:pt idx="2324">
                        <c:v>41057</c:v>
                      </c:pt>
                      <c:pt idx="2325">
                        <c:v>41058</c:v>
                      </c:pt>
                      <c:pt idx="2326">
                        <c:v>41059</c:v>
                      </c:pt>
                      <c:pt idx="2327">
                        <c:v>41060</c:v>
                      </c:pt>
                      <c:pt idx="2328">
                        <c:v>41061</c:v>
                      </c:pt>
                      <c:pt idx="2329">
                        <c:v>41062</c:v>
                      </c:pt>
                      <c:pt idx="2330">
                        <c:v>41063</c:v>
                      </c:pt>
                      <c:pt idx="2331">
                        <c:v>41064</c:v>
                      </c:pt>
                      <c:pt idx="2332">
                        <c:v>41065</c:v>
                      </c:pt>
                      <c:pt idx="2333">
                        <c:v>41066</c:v>
                      </c:pt>
                      <c:pt idx="2334">
                        <c:v>41067</c:v>
                      </c:pt>
                      <c:pt idx="2335">
                        <c:v>41068</c:v>
                      </c:pt>
                      <c:pt idx="2336">
                        <c:v>41069</c:v>
                      </c:pt>
                      <c:pt idx="2337">
                        <c:v>41070</c:v>
                      </c:pt>
                      <c:pt idx="2338">
                        <c:v>41071</c:v>
                      </c:pt>
                      <c:pt idx="2339">
                        <c:v>41072</c:v>
                      </c:pt>
                      <c:pt idx="2340">
                        <c:v>41073</c:v>
                      </c:pt>
                      <c:pt idx="2341">
                        <c:v>41074</c:v>
                      </c:pt>
                      <c:pt idx="2342">
                        <c:v>41075</c:v>
                      </c:pt>
                      <c:pt idx="2343">
                        <c:v>41076</c:v>
                      </c:pt>
                      <c:pt idx="2344">
                        <c:v>41077</c:v>
                      </c:pt>
                      <c:pt idx="2345">
                        <c:v>41078</c:v>
                      </c:pt>
                      <c:pt idx="2346">
                        <c:v>41079</c:v>
                      </c:pt>
                      <c:pt idx="2347">
                        <c:v>41080</c:v>
                      </c:pt>
                      <c:pt idx="2348">
                        <c:v>41081</c:v>
                      </c:pt>
                      <c:pt idx="2349">
                        <c:v>41082</c:v>
                      </c:pt>
                      <c:pt idx="2350">
                        <c:v>41083</c:v>
                      </c:pt>
                      <c:pt idx="2351">
                        <c:v>41084</c:v>
                      </c:pt>
                      <c:pt idx="2352">
                        <c:v>41085</c:v>
                      </c:pt>
                      <c:pt idx="2353">
                        <c:v>41086</c:v>
                      </c:pt>
                      <c:pt idx="2354">
                        <c:v>41087</c:v>
                      </c:pt>
                      <c:pt idx="2355">
                        <c:v>41088</c:v>
                      </c:pt>
                      <c:pt idx="2356">
                        <c:v>41089</c:v>
                      </c:pt>
                      <c:pt idx="2357">
                        <c:v>41090</c:v>
                      </c:pt>
                      <c:pt idx="2358">
                        <c:v>41091</c:v>
                      </c:pt>
                      <c:pt idx="2359">
                        <c:v>41092</c:v>
                      </c:pt>
                      <c:pt idx="2360">
                        <c:v>41093</c:v>
                      </c:pt>
                      <c:pt idx="2361">
                        <c:v>41094</c:v>
                      </c:pt>
                      <c:pt idx="2362">
                        <c:v>41095</c:v>
                      </c:pt>
                      <c:pt idx="2363">
                        <c:v>41096</c:v>
                      </c:pt>
                      <c:pt idx="2364">
                        <c:v>41097</c:v>
                      </c:pt>
                      <c:pt idx="2365">
                        <c:v>41098</c:v>
                      </c:pt>
                      <c:pt idx="2366">
                        <c:v>41099</c:v>
                      </c:pt>
                      <c:pt idx="2367">
                        <c:v>41100</c:v>
                      </c:pt>
                      <c:pt idx="2368">
                        <c:v>41101</c:v>
                      </c:pt>
                      <c:pt idx="2369">
                        <c:v>41102</c:v>
                      </c:pt>
                      <c:pt idx="2370">
                        <c:v>41103</c:v>
                      </c:pt>
                      <c:pt idx="2371">
                        <c:v>41104</c:v>
                      </c:pt>
                      <c:pt idx="2372">
                        <c:v>41105</c:v>
                      </c:pt>
                      <c:pt idx="2373">
                        <c:v>41106</c:v>
                      </c:pt>
                      <c:pt idx="2374">
                        <c:v>41107</c:v>
                      </c:pt>
                      <c:pt idx="2375">
                        <c:v>41108</c:v>
                      </c:pt>
                      <c:pt idx="2376">
                        <c:v>41109</c:v>
                      </c:pt>
                      <c:pt idx="2377">
                        <c:v>41110</c:v>
                      </c:pt>
                      <c:pt idx="2378">
                        <c:v>41111</c:v>
                      </c:pt>
                      <c:pt idx="2379">
                        <c:v>41112</c:v>
                      </c:pt>
                      <c:pt idx="2380">
                        <c:v>41113</c:v>
                      </c:pt>
                      <c:pt idx="2381">
                        <c:v>41114</c:v>
                      </c:pt>
                      <c:pt idx="2382">
                        <c:v>41115</c:v>
                      </c:pt>
                      <c:pt idx="2383">
                        <c:v>41116</c:v>
                      </c:pt>
                      <c:pt idx="2384">
                        <c:v>41117</c:v>
                      </c:pt>
                      <c:pt idx="2385">
                        <c:v>41118</c:v>
                      </c:pt>
                      <c:pt idx="2386">
                        <c:v>41119</c:v>
                      </c:pt>
                      <c:pt idx="2387">
                        <c:v>41120</c:v>
                      </c:pt>
                      <c:pt idx="2388">
                        <c:v>41121</c:v>
                      </c:pt>
                      <c:pt idx="2389">
                        <c:v>41122</c:v>
                      </c:pt>
                      <c:pt idx="2390">
                        <c:v>41123</c:v>
                      </c:pt>
                      <c:pt idx="2391">
                        <c:v>41124</c:v>
                      </c:pt>
                      <c:pt idx="2392">
                        <c:v>41125</c:v>
                      </c:pt>
                      <c:pt idx="2393">
                        <c:v>41126</c:v>
                      </c:pt>
                      <c:pt idx="2394">
                        <c:v>41127</c:v>
                      </c:pt>
                      <c:pt idx="2395">
                        <c:v>41128</c:v>
                      </c:pt>
                      <c:pt idx="2396">
                        <c:v>41129</c:v>
                      </c:pt>
                      <c:pt idx="2397">
                        <c:v>41130</c:v>
                      </c:pt>
                      <c:pt idx="2398">
                        <c:v>41131</c:v>
                      </c:pt>
                      <c:pt idx="2399">
                        <c:v>41132</c:v>
                      </c:pt>
                      <c:pt idx="2400">
                        <c:v>41133</c:v>
                      </c:pt>
                      <c:pt idx="2401">
                        <c:v>41134</c:v>
                      </c:pt>
                      <c:pt idx="2402">
                        <c:v>41135</c:v>
                      </c:pt>
                      <c:pt idx="2403">
                        <c:v>41136</c:v>
                      </c:pt>
                      <c:pt idx="2404">
                        <c:v>41137</c:v>
                      </c:pt>
                      <c:pt idx="2405">
                        <c:v>41138</c:v>
                      </c:pt>
                      <c:pt idx="2406">
                        <c:v>41139</c:v>
                      </c:pt>
                      <c:pt idx="2407">
                        <c:v>41140</c:v>
                      </c:pt>
                      <c:pt idx="2408">
                        <c:v>41141</c:v>
                      </c:pt>
                      <c:pt idx="2409">
                        <c:v>41142</c:v>
                      </c:pt>
                      <c:pt idx="2410">
                        <c:v>41143</c:v>
                      </c:pt>
                      <c:pt idx="2411">
                        <c:v>41144</c:v>
                      </c:pt>
                      <c:pt idx="2412">
                        <c:v>41145</c:v>
                      </c:pt>
                      <c:pt idx="2413">
                        <c:v>41146</c:v>
                      </c:pt>
                      <c:pt idx="2414">
                        <c:v>41147</c:v>
                      </c:pt>
                      <c:pt idx="2415">
                        <c:v>41148</c:v>
                      </c:pt>
                      <c:pt idx="2416">
                        <c:v>41149</c:v>
                      </c:pt>
                      <c:pt idx="2417">
                        <c:v>41150</c:v>
                      </c:pt>
                      <c:pt idx="2418">
                        <c:v>41151</c:v>
                      </c:pt>
                      <c:pt idx="2419">
                        <c:v>41152</c:v>
                      </c:pt>
                      <c:pt idx="2420">
                        <c:v>41153</c:v>
                      </c:pt>
                      <c:pt idx="2421">
                        <c:v>41154</c:v>
                      </c:pt>
                      <c:pt idx="2422">
                        <c:v>41155</c:v>
                      </c:pt>
                      <c:pt idx="2423">
                        <c:v>41156</c:v>
                      </c:pt>
                      <c:pt idx="2424">
                        <c:v>41157</c:v>
                      </c:pt>
                      <c:pt idx="2425">
                        <c:v>41158</c:v>
                      </c:pt>
                      <c:pt idx="2426">
                        <c:v>41159</c:v>
                      </c:pt>
                      <c:pt idx="2427">
                        <c:v>41160</c:v>
                      </c:pt>
                      <c:pt idx="2428">
                        <c:v>41161</c:v>
                      </c:pt>
                      <c:pt idx="2429">
                        <c:v>41162</c:v>
                      </c:pt>
                      <c:pt idx="2430">
                        <c:v>41163</c:v>
                      </c:pt>
                      <c:pt idx="2431">
                        <c:v>41164</c:v>
                      </c:pt>
                      <c:pt idx="2432">
                        <c:v>41165</c:v>
                      </c:pt>
                      <c:pt idx="2433">
                        <c:v>41166</c:v>
                      </c:pt>
                      <c:pt idx="2434">
                        <c:v>41167</c:v>
                      </c:pt>
                      <c:pt idx="2435">
                        <c:v>41168</c:v>
                      </c:pt>
                      <c:pt idx="2436">
                        <c:v>41169</c:v>
                      </c:pt>
                      <c:pt idx="2437">
                        <c:v>41170</c:v>
                      </c:pt>
                      <c:pt idx="2438">
                        <c:v>41171</c:v>
                      </c:pt>
                      <c:pt idx="2439">
                        <c:v>41172</c:v>
                      </c:pt>
                      <c:pt idx="2440">
                        <c:v>41173</c:v>
                      </c:pt>
                      <c:pt idx="2441">
                        <c:v>41174</c:v>
                      </c:pt>
                      <c:pt idx="2442">
                        <c:v>41175</c:v>
                      </c:pt>
                      <c:pt idx="2443">
                        <c:v>41176</c:v>
                      </c:pt>
                      <c:pt idx="2444">
                        <c:v>41177</c:v>
                      </c:pt>
                      <c:pt idx="2445">
                        <c:v>41178</c:v>
                      </c:pt>
                      <c:pt idx="2446">
                        <c:v>41179</c:v>
                      </c:pt>
                      <c:pt idx="2447">
                        <c:v>41180</c:v>
                      </c:pt>
                      <c:pt idx="2448">
                        <c:v>41181</c:v>
                      </c:pt>
                      <c:pt idx="2449">
                        <c:v>41182</c:v>
                      </c:pt>
                      <c:pt idx="2450">
                        <c:v>41183</c:v>
                      </c:pt>
                      <c:pt idx="2451">
                        <c:v>41184</c:v>
                      </c:pt>
                      <c:pt idx="2452">
                        <c:v>41185</c:v>
                      </c:pt>
                      <c:pt idx="2453">
                        <c:v>41186</c:v>
                      </c:pt>
                      <c:pt idx="2454">
                        <c:v>41187</c:v>
                      </c:pt>
                      <c:pt idx="2455">
                        <c:v>41188</c:v>
                      </c:pt>
                      <c:pt idx="2456">
                        <c:v>41189</c:v>
                      </c:pt>
                      <c:pt idx="2457">
                        <c:v>41190</c:v>
                      </c:pt>
                      <c:pt idx="2458">
                        <c:v>41191</c:v>
                      </c:pt>
                      <c:pt idx="2459">
                        <c:v>41192</c:v>
                      </c:pt>
                      <c:pt idx="2460">
                        <c:v>41193</c:v>
                      </c:pt>
                      <c:pt idx="2461">
                        <c:v>41194</c:v>
                      </c:pt>
                      <c:pt idx="2462">
                        <c:v>41195</c:v>
                      </c:pt>
                      <c:pt idx="2463">
                        <c:v>41196</c:v>
                      </c:pt>
                      <c:pt idx="2464">
                        <c:v>41197</c:v>
                      </c:pt>
                      <c:pt idx="2465">
                        <c:v>41198</c:v>
                      </c:pt>
                      <c:pt idx="2466">
                        <c:v>41199</c:v>
                      </c:pt>
                      <c:pt idx="2467">
                        <c:v>41200</c:v>
                      </c:pt>
                      <c:pt idx="2468">
                        <c:v>41201</c:v>
                      </c:pt>
                      <c:pt idx="2469">
                        <c:v>41202</c:v>
                      </c:pt>
                      <c:pt idx="2470">
                        <c:v>41203</c:v>
                      </c:pt>
                      <c:pt idx="2471">
                        <c:v>41204</c:v>
                      </c:pt>
                      <c:pt idx="2472">
                        <c:v>41205</c:v>
                      </c:pt>
                      <c:pt idx="2473">
                        <c:v>41206</c:v>
                      </c:pt>
                      <c:pt idx="2474">
                        <c:v>41207</c:v>
                      </c:pt>
                      <c:pt idx="2475">
                        <c:v>41208</c:v>
                      </c:pt>
                      <c:pt idx="2476">
                        <c:v>41209</c:v>
                      </c:pt>
                      <c:pt idx="2477">
                        <c:v>41210</c:v>
                      </c:pt>
                      <c:pt idx="2478">
                        <c:v>41211</c:v>
                      </c:pt>
                      <c:pt idx="2479">
                        <c:v>41212</c:v>
                      </c:pt>
                      <c:pt idx="2480">
                        <c:v>41213</c:v>
                      </c:pt>
                      <c:pt idx="2481">
                        <c:v>41214</c:v>
                      </c:pt>
                      <c:pt idx="2482">
                        <c:v>41215</c:v>
                      </c:pt>
                      <c:pt idx="2483">
                        <c:v>41216</c:v>
                      </c:pt>
                      <c:pt idx="2484">
                        <c:v>41217</c:v>
                      </c:pt>
                      <c:pt idx="2485">
                        <c:v>41218</c:v>
                      </c:pt>
                      <c:pt idx="2486">
                        <c:v>41219</c:v>
                      </c:pt>
                      <c:pt idx="2487">
                        <c:v>41220</c:v>
                      </c:pt>
                      <c:pt idx="2488">
                        <c:v>41221</c:v>
                      </c:pt>
                      <c:pt idx="2489">
                        <c:v>41222</c:v>
                      </c:pt>
                      <c:pt idx="2490">
                        <c:v>41223</c:v>
                      </c:pt>
                      <c:pt idx="2491">
                        <c:v>41224</c:v>
                      </c:pt>
                      <c:pt idx="2492">
                        <c:v>41225</c:v>
                      </c:pt>
                      <c:pt idx="2493">
                        <c:v>41226</c:v>
                      </c:pt>
                      <c:pt idx="2494">
                        <c:v>41227</c:v>
                      </c:pt>
                      <c:pt idx="2495">
                        <c:v>41228</c:v>
                      </c:pt>
                      <c:pt idx="2496">
                        <c:v>41229</c:v>
                      </c:pt>
                      <c:pt idx="2497">
                        <c:v>41230</c:v>
                      </c:pt>
                      <c:pt idx="2498">
                        <c:v>41231</c:v>
                      </c:pt>
                      <c:pt idx="2499">
                        <c:v>41232</c:v>
                      </c:pt>
                      <c:pt idx="2500">
                        <c:v>41233</c:v>
                      </c:pt>
                      <c:pt idx="2501">
                        <c:v>41234</c:v>
                      </c:pt>
                      <c:pt idx="2502">
                        <c:v>41235</c:v>
                      </c:pt>
                      <c:pt idx="2503">
                        <c:v>41236</c:v>
                      </c:pt>
                      <c:pt idx="2504">
                        <c:v>41237</c:v>
                      </c:pt>
                      <c:pt idx="2505">
                        <c:v>41238</c:v>
                      </c:pt>
                      <c:pt idx="2506">
                        <c:v>41239</c:v>
                      </c:pt>
                      <c:pt idx="2507">
                        <c:v>41240</c:v>
                      </c:pt>
                      <c:pt idx="2508">
                        <c:v>41241</c:v>
                      </c:pt>
                      <c:pt idx="2509">
                        <c:v>41242</c:v>
                      </c:pt>
                      <c:pt idx="2510">
                        <c:v>41243</c:v>
                      </c:pt>
                      <c:pt idx="2511">
                        <c:v>41244</c:v>
                      </c:pt>
                      <c:pt idx="2512">
                        <c:v>41245</c:v>
                      </c:pt>
                      <c:pt idx="2513">
                        <c:v>41246</c:v>
                      </c:pt>
                      <c:pt idx="2514">
                        <c:v>41247</c:v>
                      </c:pt>
                      <c:pt idx="2515">
                        <c:v>41248</c:v>
                      </c:pt>
                      <c:pt idx="2516">
                        <c:v>41249</c:v>
                      </c:pt>
                      <c:pt idx="2517">
                        <c:v>41250</c:v>
                      </c:pt>
                      <c:pt idx="2518">
                        <c:v>41251</c:v>
                      </c:pt>
                      <c:pt idx="2519">
                        <c:v>41252</c:v>
                      </c:pt>
                      <c:pt idx="2520">
                        <c:v>41253</c:v>
                      </c:pt>
                      <c:pt idx="2521">
                        <c:v>41254</c:v>
                      </c:pt>
                      <c:pt idx="2522">
                        <c:v>41255</c:v>
                      </c:pt>
                      <c:pt idx="2523">
                        <c:v>41256</c:v>
                      </c:pt>
                      <c:pt idx="2524">
                        <c:v>41257</c:v>
                      </c:pt>
                      <c:pt idx="2525">
                        <c:v>41258</c:v>
                      </c:pt>
                      <c:pt idx="2526">
                        <c:v>41259</c:v>
                      </c:pt>
                      <c:pt idx="2527">
                        <c:v>41260</c:v>
                      </c:pt>
                      <c:pt idx="2528">
                        <c:v>41261</c:v>
                      </c:pt>
                      <c:pt idx="2529">
                        <c:v>41262</c:v>
                      </c:pt>
                      <c:pt idx="2530">
                        <c:v>41263</c:v>
                      </c:pt>
                      <c:pt idx="2531">
                        <c:v>41264</c:v>
                      </c:pt>
                      <c:pt idx="2532">
                        <c:v>41265</c:v>
                      </c:pt>
                      <c:pt idx="2533">
                        <c:v>41266</c:v>
                      </c:pt>
                      <c:pt idx="2534">
                        <c:v>41267</c:v>
                      </c:pt>
                      <c:pt idx="2535">
                        <c:v>41268</c:v>
                      </c:pt>
                      <c:pt idx="2536">
                        <c:v>41269</c:v>
                      </c:pt>
                      <c:pt idx="2537">
                        <c:v>41270</c:v>
                      </c:pt>
                      <c:pt idx="2538">
                        <c:v>41271</c:v>
                      </c:pt>
                      <c:pt idx="2539">
                        <c:v>41272</c:v>
                      </c:pt>
                      <c:pt idx="2540">
                        <c:v>41273</c:v>
                      </c:pt>
                      <c:pt idx="2541">
                        <c:v>41274</c:v>
                      </c:pt>
                      <c:pt idx="2542">
                        <c:v>41275</c:v>
                      </c:pt>
                      <c:pt idx="2543">
                        <c:v>41276</c:v>
                      </c:pt>
                      <c:pt idx="2544">
                        <c:v>41277</c:v>
                      </c:pt>
                      <c:pt idx="2545">
                        <c:v>41278</c:v>
                      </c:pt>
                      <c:pt idx="2546">
                        <c:v>41279</c:v>
                      </c:pt>
                      <c:pt idx="2547">
                        <c:v>41280</c:v>
                      </c:pt>
                      <c:pt idx="2548">
                        <c:v>41281</c:v>
                      </c:pt>
                      <c:pt idx="2549">
                        <c:v>41282</c:v>
                      </c:pt>
                      <c:pt idx="2550">
                        <c:v>41283</c:v>
                      </c:pt>
                      <c:pt idx="2551">
                        <c:v>41284</c:v>
                      </c:pt>
                      <c:pt idx="2552">
                        <c:v>41285</c:v>
                      </c:pt>
                      <c:pt idx="2553">
                        <c:v>41286</c:v>
                      </c:pt>
                      <c:pt idx="2554">
                        <c:v>41287</c:v>
                      </c:pt>
                      <c:pt idx="2555">
                        <c:v>41288</c:v>
                      </c:pt>
                      <c:pt idx="2556">
                        <c:v>41289</c:v>
                      </c:pt>
                      <c:pt idx="2557">
                        <c:v>41290</c:v>
                      </c:pt>
                      <c:pt idx="2558">
                        <c:v>41291</c:v>
                      </c:pt>
                      <c:pt idx="2559">
                        <c:v>41292</c:v>
                      </c:pt>
                      <c:pt idx="2560">
                        <c:v>41293</c:v>
                      </c:pt>
                      <c:pt idx="2561">
                        <c:v>41294</c:v>
                      </c:pt>
                      <c:pt idx="2562">
                        <c:v>41295</c:v>
                      </c:pt>
                      <c:pt idx="2563">
                        <c:v>41296</c:v>
                      </c:pt>
                      <c:pt idx="2564">
                        <c:v>41297</c:v>
                      </c:pt>
                      <c:pt idx="2565">
                        <c:v>41298</c:v>
                      </c:pt>
                      <c:pt idx="2566">
                        <c:v>41299</c:v>
                      </c:pt>
                      <c:pt idx="2567">
                        <c:v>41300</c:v>
                      </c:pt>
                      <c:pt idx="2568">
                        <c:v>41301</c:v>
                      </c:pt>
                      <c:pt idx="2569">
                        <c:v>41302</c:v>
                      </c:pt>
                      <c:pt idx="2570">
                        <c:v>41303</c:v>
                      </c:pt>
                      <c:pt idx="2571">
                        <c:v>41304</c:v>
                      </c:pt>
                      <c:pt idx="2572">
                        <c:v>41305</c:v>
                      </c:pt>
                      <c:pt idx="2573">
                        <c:v>41306</c:v>
                      </c:pt>
                      <c:pt idx="2574">
                        <c:v>41307</c:v>
                      </c:pt>
                      <c:pt idx="2575">
                        <c:v>41308</c:v>
                      </c:pt>
                      <c:pt idx="2576">
                        <c:v>41309</c:v>
                      </c:pt>
                      <c:pt idx="2577">
                        <c:v>41310</c:v>
                      </c:pt>
                      <c:pt idx="2578">
                        <c:v>41311</c:v>
                      </c:pt>
                      <c:pt idx="2579">
                        <c:v>41312</c:v>
                      </c:pt>
                      <c:pt idx="2580">
                        <c:v>41313</c:v>
                      </c:pt>
                      <c:pt idx="2581">
                        <c:v>41314</c:v>
                      </c:pt>
                      <c:pt idx="2582">
                        <c:v>41315</c:v>
                      </c:pt>
                      <c:pt idx="2583">
                        <c:v>41316</c:v>
                      </c:pt>
                      <c:pt idx="2584">
                        <c:v>41317</c:v>
                      </c:pt>
                      <c:pt idx="2585">
                        <c:v>41318</c:v>
                      </c:pt>
                      <c:pt idx="2586">
                        <c:v>41319</c:v>
                      </c:pt>
                      <c:pt idx="2587">
                        <c:v>41320</c:v>
                      </c:pt>
                      <c:pt idx="2588">
                        <c:v>41321</c:v>
                      </c:pt>
                      <c:pt idx="2589">
                        <c:v>41322</c:v>
                      </c:pt>
                      <c:pt idx="2590">
                        <c:v>41323</c:v>
                      </c:pt>
                      <c:pt idx="2591">
                        <c:v>41324</c:v>
                      </c:pt>
                      <c:pt idx="2592">
                        <c:v>41325</c:v>
                      </c:pt>
                      <c:pt idx="2593">
                        <c:v>41326</c:v>
                      </c:pt>
                      <c:pt idx="2594">
                        <c:v>41327</c:v>
                      </c:pt>
                      <c:pt idx="2595">
                        <c:v>41328</c:v>
                      </c:pt>
                      <c:pt idx="2596">
                        <c:v>41329</c:v>
                      </c:pt>
                      <c:pt idx="2597">
                        <c:v>41330</c:v>
                      </c:pt>
                      <c:pt idx="2598">
                        <c:v>41331</c:v>
                      </c:pt>
                      <c:pt idx="2599">
                        <c:v>41332</c:v>
                      </c:pt>
                      <c:pt idx="2600">
                        <c:v>41333</c:v>
                      </c:pt>
                      <c:pt idx="2601">
                        <c:v>41334</c:v>
                      </c:pt>
                      <c:pt idx="2602">
                        <c:v>41335</c:v>
                      </c:pt>
                      <c:pt idx="2603">
                        <c:v>41336</c:v>
                      </c:pt>
                      <c:pt idx="2604">
                        <c:v>41337</c:v>
                      </c:pt>
                      <c:pt idx="2605">
                        <c:v>41338</c:v>
                      </c:pt>
                      <c:pt idx="2606">
                        <c:v>41339</c:v>
                      </c:pt>
                      <c:pt idx="2607">
                        <c:v>41340</c:v>
                      </c:pt>
                      <c:pt idx="2608">
                        <c:v>41341</c:v>
                      </c:pt>
                      <c:pt idx="2609">
                        <c:v>41342</c:v>
                      </c:pt>
                      <c:pt idx="2610">
                        <c:v>41343</c:v>
                      </c:pt>
                      <c:pt idx="2611">
                        <c:v>41344</c:v>
                      </c:pt>
                      <c:pt idx="2612">
                        <c:v>41345</c:v>
                      </c:pt>
                      <c:pt idx="2613">
                        <c:v>41346</c:v>
                      </c:pt>
                      <c:pt idx="2614">
                        <c:v>41347</c:v>
                      </c:pt>
                      <c:pt idx="2615">
                        <c:v>41348</c:v>
                      </c:pt>
                      <c:pt idx="2616">
                        <c:v>41349</c:v>
                      </c:pt>
                      <c:pt idx="2617">
                        <c:v>41350</c:v>
                      </c:pt>
                      <c:pt idx="2618">
                        <c:v>41351</c:v>
                      </c:pt>
                      <c:pt idx="2619">
                        <c:v>41352</c:v>
                      </c:pt>
                      <c:pt idx="2620">
                        <c:v>41353</c:v>
                      </c:pt>
                      <c:pt idx="2621">
                        <c:v>41354</c:v>
                      </c:pt>
                      <c:pt idx="2622">
                        <c:v>41355</c:v>
                      </c:pt>
                      <c:pt idx="2623">
                        <c:v>41356</c:v>
                      </c:pt>
                      <c:pt idx="2624">
                        <c:v>41357</c:v>
                      </c:pt>
                      <c:pt idx="2625">
                        <c:v>41358</c:v>
                      </c:pt>
                      <c:pt idx="2626">
                        <c:v>41359</c:v>
                      </c:pt>
                      <c:pt idx="2627">
                        <c:v>41360</c:v>
                      </c:pt>
                      <c:pt idx="2628">
                        <c:v>41361</c:v>
                      </c:pt>
                      <c:pt idx="2629">
                        <c:v>41362</c:v>
                      </c:pt>
                      <c:pt idx="2630">
                        <c:v>41363</c:v>
                      </c:pt>
                      <c:pt idx="2631">
                        <c:v>41364</c:v>
                      </c:pt>
                      <c:pt idx="2632">
                        <c:v>41365</c:v>
                      </c:pt>
                      <c:pt idx="2633">
                        <c:v>41366</c:v>
                      </c:pt>
                      <c:pt idx="2634">
                        <c:v>41367</c:v>
                      </c:pt>
                      <c:pt idx="2635">
                        <c:v>41368</c:v>
                      </c:pt>
                      <c:pt idx="2636">
                        <c:v>41369</c:v>
                      </c:pt>
                      <c:pt idx="2637">
                        <c:v>41370</c:v>
                      </c:pt>
                      <c:pt idx="2638">
                        <c:v>41371</c:v>
                      </c:pt>
                      <c:pt idx="2639">
                        <c:v>41372</c:v>
                      </c:pt>
                      <c:pt idx="2640">
                        <c:v>41373</c:v>
                      </c:pt>
                      <c:pt idx="2641">
                        <c:v>41374</c:v>
                      </c:pt>
                      <c:pt idx="2642">
                        <c:v>41375</c:v>
                      </c:pt>
                      <c:pt idx="2643">
                        <c:v>41376</c:v>
                      </c:pt>
                      <c:pt idx="2644">
                        <c:v>41377</c:v>
                      </c:pt>
                      <c:pt idx="2645">
                        <c:v>41378</c:v>
                      </c:pt>
                      <c:pt idx="2646">
                        <c:v>41379</c:v>
                      </c:pt>
                      <c:pt idx="2647">
                        <c:v>41380</c:v>
                      </c:pt>
                      <c:pt idx="2648">
                        <c:v>41381</c:v>
                      </c:pt>
                      <c:pt idx="2649">
                        <c:v>41382</c:v>
                      </c:pt>
                      <c:pt idx="2650">
                        <c:v>41383</c:v>
                      </c:pt>
                      <c:pt idx="2651">
                        <c:v>41384</c:v>
                      </c:pt>
                      <c:pt idx="2652">
                        <c:v>41385</c:v>
                      </c:pt>
                      <c:pt idx="2653">
                        <c:v>41386</c:v>
                      </c:pt>
                      <c:pt idx="2654">
                        <c:v>41387</c:v>
                      </c:pt>
                      <c:pt idx="2655">
                        <c:v>41388</c:v>
                      </c:pt>
                      <c:pt idx="2656">
                        <c:v>41389</c:v>
                      </c:pt>
                      <c:pt idx="2657">
                        <c:v>41390</c:v>
                      </c:pt>
                      <c:pt idx="2658">
                        <c:v>41391</c:v>
                      </c:pt>
                      <c:pt idx="2659">
                        <c:v>41392</c:v>
                      </c:pt>
                      <c:pt idx="2660">
                        <c:v>41393</c:v>
                      </c:pt>
                      <c:pt idx="2661">
                        <c:v>41394</c:v>
                      </c:pt>
                      <c:pt idx="2662">
                        <c:v>41395</c:v>
                      </c:pt>
                      <c:pt idx="2663">
                        <c:v>41396</c:v>
                      </c:pt>
                      <c:pt idx="2664">
                        <c:v>41397</c:v>
                      </c:pt>
                      <c:pt idx="2665">
                        <c:v>41398</c:v>
                      </c:pt>
                      <c:pt idx="2666">
                        <c:v>41399</c:v>
                      </c:pt>
                      <c:pt idx="2667">
                        <c:v>41400</c:v>
                      </c:pt>
                      <c:pt idx="2668">
                        <c:v>41401</c:v>
                      </c:pt>
                      <c:pt idx="2669">
                        <c:v>41402</c:v>
                      </c:pt>
                      <c:pt idx="2670">
                        <c:v>41403</c:v>
                      </c:pt>
                      <c:pt idx="2671">
                        <c:v>41404</c:v>
                      </c:pt>
                      <c:pt idx="2672">
                        <c:v>41405</c:v>
                      </c:pt>
                      <c:pt idx="2673">
                        <c:v>41406</c:v>
                      </c:pt>
                      <c:pt idx="2674">
                        <c:v>41407</c:v>
                      </c:pt>
                      <c:pt idx="2675">
                        <c:v>41408</c:v>
                      </c:pt>
                      <c:pt idx="2676">
                        <c:v>41409</c:v>
                      </c:pt>
                      <c:pt idx="2677">
                        <c:v>41410</c:v>
                      </c:pt>
                      <c:pt idx="2678">
                        <c:v>41411</c:v>
                      </c:pt>
                      <c:pt idx="2679">
                        <c:v>41412</c:v>
                      </c:pt>
                      <c:pt idx="2680">
                        <c:v>41413</c:v>
                      </c:pt>
                      <c:pt idx="2681">
                        <c:v>41414</c:v>
                      </c:pt>
                      <c:pt idx="2682">
                        <c:v>41415</c:v>
                      </c:pt>
                      <c:pt idx="2683">
                        <c:v>41416</c:v>
                      </c:pt>
                      <c:pt idx="2684">
                        <c:v>41417</c:v>
                      </c:pt>
                      <c:pt idx="2685">
                        <c:v>41418</c:v>
                      </c:pt>
                      <c:pt idx="2686">
                        <c:v>41419</c:v>
                      </c:pt>
                      <c:pt idx="2687">
                        <c:v>41420</c:v>
                      </c:pt>
                      <c:pt idx="2688">
                        <c:v>41421</c:v>
                      </c:pt>
                      <c:pt idx="2689">
                        <c:v>41422</c:v>
                      </c:pt>
                      <c:pt idx="2690">
                        <c:v>41423</c:v>
                      </c:pt>
                      <c:pt idx="2691">
                        <c:v>41424</c:v>
                      </c:pt>
                      <c:pt idx="2692">
                        <c:v>41425</c:v>
                      </c:pt>
                      <c:pt idx="2693">
                        <c:v>41426</c:v>
                      </c:pt>
                      <c:pt idx="2694">
                        <c:v>41427</c:v>
                      </c:pt>
                      <c:pt idx="2695">
                        <c:v>41428</c:v>
                      </c:pt>
                      <c:pt idx="2696">
                        <c:v>41429</c:v>
                      </c:pt>
                      <c:pt idx="2697">
                        <c:v>41430</c:v>
                      </c:pt>
                      <c:pt idx="2698">
                        <c:v>41431</c:v>
                      </c:pt>
                      <c:pt idx="2699">
                        <c:v>41432</c:v>
                      </c:pt>
                      <c:pt idx="2700">
                        <c:v>41433</c:v>
                      </c:pt>
                      <c:pt idx="2701">
                        <c:v>41434</c:v>
                      </c:pt>
                      <c:pt idx="2702">
                        <c:v>41435</c:v>
                      </c:pt>
                      <c:pt idx="2703">
                        <c:v>41436</c:v>
                      </c:pt>
                      <c:pt idx="2704">
                        <c:v>41437</c:v>
                      </c:pt>
                      <c:pt idx="2705">
                        <c:v>41438</c:v>
                      </c:pt>
                      <c:pt idx="2706">
                        <c:v>41439</c:v>
                      </c:pt>
                      <c:pt idx="2707">
                        <c:v>41440</c:v>
                      </c:pt>
                      <c:pt idx="2708">
                        <c:v>41441</c:v>
                      </c:pt>
                      <c:pt idx="2709">
                        <c:v>41442</c:v>
                      </c:pt>
                      <c:pt idx="2710">
                        <c:v>41443</c:v>
                      </c:pt>
                      <c:pt idx="2711">
                        <c:v>41444</c:v>
                      </c:pt>
                      <c:pt idx="2712">
                        <c:v>41445</c:v>
                      </c:pt>
                      <c:pt idx="2713">
                        <c:v>41446</c:v>
                      </c:pt>
                      <c:pt idx="2714">
                        <c:v>41447</c:v>
                      </c:pt>
                      <c:pt idx="2715">
                        <c:v>41448</c:v>
                      </c:pt>
                      <c:pt idx="2716">
                        <c:v>41449</c:v>
                      </c:pt>
                      <c:pt idx="2717">
                        <c:v>41450</c:v>
                      </c:pt>
                      <c:pt idx="2718">
                        <c:v>41451</c:v>
                      </c:pt>
                      <c:pt idx="2719">
                        <c:v>41452</c:v>
                      </c:pt>
                      <c:pt idx="2720">
                        <c:v>41453</c:v>
                      </c:pt>
                      <c:pt idx="2721">
                        <c:v>41454</c:v>
                      </c:pt>
                      <c:pt idx="2722">
                        <c:v>41455</c:v>
                      </c:pt>
                      <c:pt idx="2723">
                        <c:v>41456</c:v>
                      </c:pt>
                      <c:pt idx="2724">
                        <c:v>41457</c:v>
                      </c:pt>
                      <c:pt idx="2725">
                        <c:v>41458</c:v>
                      </c:pt>
                      <c:pt idx="2726">
                        <c:v>41459</c:v>
                      </c:pt>
                      <c:pt idx="2727">
                        <c:v>41460</c:v>
                      </c:pt>
                      <c:pt idx="2728">
                        <c:v>41461</c:v>
                      </c:pt>
                      <c:pt idx="2729">
                        <c:v>41462</c:v>
                      </c:pt>
                      <c:pt idx="2730">
                        <c:v>41463</c:v>
                      </c:pt>
                      <c:pt idx="2731">
                        <c:v>41464</c:v>
                      </c:pt>
                      <c:pt idx="2732">
                        <c:v>41465</c:v>
                      </c:pt>
                      <c:pt idx="2733">
                        <c:v>41466</c:v>
                      </c:pt>
                      <c:pt idx="2734">
                        <c:v>41467</c:v>
                      </c:pt>
                      <c:pt idx="2735">
                        <c:v>41468</c:v>
                      </c:pt>
                      <c:pt idx="2736">
                        <c:v>41469</c:v>
                      </c:pt>
                      <c:pt idx="2737">
                        <c:v>41470</c:v>
                      </c:pt>
                      <c:pt idx="2738">
                        <c:v>41471</c:v>
                      </c:pt>
                      <c:pt idx="2739">
                        <c:v>41472</c:v>
                      </c:pt>
                      <c:pt idx="2740">
                        <c:v>41473</c:v>
                      </c:pt>
                      <c:pt idx="2741">
                        <c:v>41474</c:v>
                      </c:pt>
                      <c:pt idx="2742">
                        <c:v>41475</c:v>
                      </c:pt>
                      <c:pt idx="2743">
                        <c:v>41476</c:v>
                      </c:pt>
                      <c:pt idx="2744">
                        <c:v>41477</c:v>
                      </c:pt>
                      <c:pt idx="2745">
                        <c:v>41478</c:v>
                      </c:pt>
                      <c:pt idx="2746">
                        <c:v>41479</c:v>
                      </c:pt>
                      <c:pt idx="2747">
                        <c:v>41480</c:v>
                      </c:pt>
                      <c:pt idx="2748">
                        <c:v>41481</c:v>
                      </c:pt>
                      <c:pt idx="2749">
                        <c:v>41482</c:v>
                      </c:pt>
                      <c:pt idx="2750">
                        <c:v>41483</c:v>
                      </c:pt>
                      <c:pt idx="2751">
                        <c:v>41484</c:v>
                      </c:pt>
                      <c:pt idx="2752">
                        <c:v>41485</c:v>
                      </c:pt>
                      <c:pt idx="2753">
                        <c:v>41486</c:v>
                      </c:pt>
                      <c:pt idx="2754">
                        <c:v>41487</c:v>
                      </c:pt>
                      <c:pt idx="2755">
                        <c:v>41488</c:v>
                      </c:pt>
                      <c:pt idx="2756">
                        <c:v>41489</c:v>
                      </c:pt>
                      <c:pt idx="2757">
                        <c:v>41490</c:v>
                      </c:pt>
                      <c:pt idx="2758">
                        <c:v>41491</c:v>
                      </c:pt>
                      <c:pt idx="2759">
                        <c:v>41492</c:v>
                      </c:pt>
                      <c:pt idx="2760">
                        <c:v>41493</c:v>
                      </c:pt>
                      <c:pt idx="2761">
                        <c:v>41494</c:v>
                      </c:pt>
                      <c:pt idx="2762">
                        <c:v>41495</c:v>
                      </c:pt>
                      <c:pt idx="2763">
                        <c:v>41496</c:v>
                      </c:pt>
                      <c:pt idx="2764">
                        <c:v>41497</c:v>
                      </c:pt>
                      <c:pt idx="2765">
                        <c:v>41498</c:v>
                      </c:pt>
                      <c:pt idx="2766">
                        <c:v>41499</c:v>
                      </c:pt>
                      <c:pt idx="2767">
                        <c:v>41500</c:v>
                      </c:pt>
                      <c:pt idx="2768">
                        <c:v>41501</c:v>
                      </c:pt>
                      <c:pt idx="2769">
                        <c:v>41502</c:v>
                      </c:pt>
                      <c:pt idx="2770">
                        <c:v>41503</c:v>
                      </c:pt>
                      <c:pt idx="2771">
                        <c:v>41504</c:v>
                      </c:pt>
                      <c:pt idx="2772">
                        <c:v>41505</c:v>
                      </c:pt>
                      <c:pt idx="2773">
                        <c:v>41506</c:v>
                      </c:pt>
                      <c:pt idx="2774">
                        <c:v>41507</c:v>
                      </c:pt>
                      <c:pt idx="2775">
                        <c:v>41508</c:v>
                      </c:pt>
                      <c:pt idx="2776">
                        <c:v>41509</c:v>
                      </c:pt>
                      <c:pt idx="2777">
                        <c:v>41510</c:v>
                      </c:pt>
                      <c:pt idx="2778">
                        <c:v>41511</c:v>
                      </c:pt>
                      <c:pt idx="2779">
                        <c:v>41512</c:v>
                      </c:pt>
                      <c:pt idx="2780">
                        <c:v>41513</c:v>
                      </c:pt>
                      <c:pt idx="2781">
                        <c:v>41514</c:v>
                      </c:pt>
                      <c:pt idx="2782">
                        <c:v>41515</c:v>
                      </c:pt>
                      <c:pt idx="2783">
                        <c:v>41516</c:v>
                      </c:pt>
                      <c:pt idx="2784">
                        <c:v>41517</c:v>
                      </c:pt>
                      <c:pt idx="2785">
                        <c:v>41518</c:v>
                      </c:pt>
                      <c:pt idx="2786">
                        <c:v>41519</c:v>
                      </c:pt>
                      <c:pt idx="2787">
                        <c:v>41520</c:v>
                      </c:pt>
                      <c:pt idx="2788">
                        <c:v>41521</c:v>
                      </c:pt>
                      <c:pt idx="2789">
                        <c:v>41522</c:v>
                      </c:pt>
                      <c:pt idx="2790">
                        <c:v>41523</c:v>
                      </c:pt>
                      <c:pt idx="2791">
                        <c:v>41524</c:v>
                      </c:pt>
                      <c:pt idx="2792">
                        <c:v>41525</c:v>
                      </c:pt>
                      <c:pt idx="2793">
                        <c:v>41526</c:v>
                      </c:pt>
                      <c:pt idx="2794">
                        <c:v>41527</c:v>
                      </c:pt>
                      <c:pt idx="2795">
                        <c:v>41528</c:v>
                      </c:pt>
                      <c:pt idx="2796">
                        <c:v>41529</c:v>
                      </c:pt>
                      <c:pt idx="2797">
                        <c:v>41530</c:v>
                      </c:pt>
                      <c:pt idx="2798">
                        <c:v>41531</c:v>
                      </c:pt>
                      <c:pt idx="2799">
                        <c:v>41532</c:v>
                      </c:pt>
                      <c:pt idx="2800">
                        <c:v>41533</c:v>
                      </c:pt>
                      <c:pt idx="2801">
                        <c:v>41534</c:v>
                      </c:pt>
                      <c:pt idx="2802">
                        <c:v>41535</c:v>
                      </c:pt>
                      <c:pt idx="2803">
                        <c:v>41536</c:v>
                      </c:pt>
                      <c:pt idx="2804">
                        <c:v>41537</c:v>
                      </c:pt>
                      <c:pt idx="2805">
                        <c:v>41538</c:v>
                      </c:pt>
                      <c:pt idx="2806">
                        <c:v>41539</c:v>
                      </c:pt>
                      <c:pt idx="2807">
                        <c:v>41540</c:v>
                      </c:pt>
                      <c:pt idx="2808">
                        <c:v>41541</c:v>
                      </c:pt>
                      <c:pt idx="2809">
                        <c:v>41542</c:v>
                      </c:pt>
                      <c:pt idx="2810">
                        <c:v>41543</c:v>
                      </c:pt>
                      <c:pt idx="2811">
                        <c:v>41544</c:v>
                      </c:pt>
                      <c:pt idx="2812">
                        <c:v>41545</c:v>
                      </c:pt>
                      <c:pt idx="2813">
                        <c:v>41546</c:v>
                      </c:pt>
                      <c:pt idx="2814">
                        <c:v>41547</c:v>
                      </c:pt>
                      <c:pt idx="2815">
                        <c:v>41548</c:v>
                      </c:pt>
                      <c:pt idx="2816">
                        <c:v>41549</c:v>
                      </c:pt>
                      <c:pt idx="2817">
                        <c:v>41550</c:v>
                      </c:pt>
                      <c:pt idx="2818">
                        <c:v>41551</c:v>
                      </c:pt>
                      <c:pt idx="2819">
                        <c:v>41552</c:v>
                      </c:pt>
                      <c:pt idx="2820">
                        <c:v>41553</c:v>
                      </c:pt>
                      <c:pt idx="2821">
                        <c:v>41554</c:v>
                      </c:pt>
                      <c:pt idx="2822">
                        <c:v>41555</c:v>
                      </c:pt>
                      <c:pt idx="2823">
                        <c:v>41556</c:v>
                      </c:pt>
                      <c:pt idx="2824">
                        <c:v>41557</c:v>
                      </c:pt>
                      <c:pt idx="2825">
                        <c:v>41558</c:v>
                      </c:pt>
                      <c:pt idx="2826">
                        <c:v>41559</c:v>
                      </c:pt>
                      <c:pt idx="2827">
                        <c:v>41560</c:v>
                      </c:pt>
                      <c:pt idx="2828">
                        <c:v>41561</c:v>
                      </c:pt>
                      <c:pt idx="2829">
                        <c:v>41562</c:v>
                      </c:pt>
                      <c:pt idx="2830">
                        <c:v>41563</c:v>
                      </c:pt>
                      <c:pt idx="2831">
                        <c:v>41564</c:v>
                      </c:pt>
                      <c:pt idx="2832">
                        <c:v>41565</c:v>
                      </c:pt>
                      <c:pt idx="2833">
                        <c:v>41566</c:v>
                      </c:pt>
                      <c:pt idx="2834">
                        <c:v>41567</c:v>
                      </c:pt>
                      <c:pt idx="2835">
                        <c:v>41568</c:v>
                      </c:pt>
                      <c:pt idx="2836">
                        <c:v>41569</c:v>
                      </c:pt>
                      <c:pt idx="2837">
                        <c:v>41570</c:v>
                      </c:pt>
                      <c:pt idx="2838">
                        <c:v>41571</c:v>
                      </c:pt>
                      <c:pt idx="2839">
                        <c:v>41572</c:v>
                      </c:pt>
                      <c:pt idx="2840">
                        <c:v>41573</c:v>
                      </c:pt>
                      <c:pt idx="2841">
                        <c:v>41574</c:v>
                      </c:pt>
                      <c:pt idx="2842">
                        <c:v>41575</c:v>
                      </c:pt>
                      <c:pt idx="2843">
                        <c:v>41576</c:v>
                      </c:pt>
                      <c:pt idx="2844">
                        <c:v>41577</c:v>
                      </c:pt>
                      <c:pt idx="2845">
                        <c:v>41578</c:v>
                      </c:pt>
                      <c:pt idx="2846">
                        <c:v>41579</c:v>
                      </c:pt>
                      <c:pt idx="2847">
                        <c:v>41580</c:v>
                      </c:pt>
                      <c:pt idx="2848">
                        <c:v>41581</c:v>
                      </c:pt>
                      <c:pt idx="2849">
                        <c:v>41582</c:v>
                      </c:pt>
                      <c:pt idx="2850">
                        <c:v>41583</c:v>
                      </c:pt>
                      <c:pt idx="2851">
                        <c:v>41584</c:v>
                      </c:pt>
                      <c:pt idx="2852">
                        <c:v>41585</c:v>
                      </c:pt>
                      <c:pt idx="2853">
                        <c:v>41586</c:v>
                      </c:pt>
                      <c:pt idx="2854">
                        <c:v>41587</c:v>
                      </c:pt>
                      <c:pt idx="2855">
                        <c:v>41588</c:v>
                      </c:pt>
                      <c:pt idx="2856">
                        <c:v>41589</c:v>
                      </c:pt>
                      <c:pt idx="2857">
                        <c:v>41590</c:v>
                      </c:pt>
                      <c:pt idx="2858">
                        <c:v>41591</c:v>
                      </c:pt>
                      <c:pt idx="2859">
                        <c:v>41592</c:v>
                      </c:pt>
                      <c:pt idx="2860">
                        <c:v>41593</c:v>
                      </c:pt>
                      <c:pt idx="2861">
                        <c:v>41594</c:v>
                      </c:pt>
                      <c:pt idx="2862">
                        <c:v>41595</c:v>
                      </c:pt>
                      <c:pt idx="2863">
                        <c:v>41596</c:v>
                      </c:pt>
                      <c:pt idx="2864">
                        <c:v>41597</c:v>
                      </c:pt>
                      <c:pt idx="2865">
                        <c:v>41598</c:v>
                      </c:pt>
                      <c:pt idx="2866">
                        <c:v>41599</c:v>
                      </c:pt>
                      <c:pt idx="2867">
                        <c:v>41600</c:v>
                      </c:pt>
                      <c:pt idx="2868">
                        <c:v>41601</c:v>
                      </c:pt>
                      <c:pt idx="2869">
                        <c:v>41602</c:v>
                      </c:pt>
                      <c:pt idx="2870">
                        <c:v>41603</c:v>
                      </c:pt>
                      <c:pt idx="2871">
                        <c:v>41604</c:v>
                      </c:pt>
                      <c:pt idx="2872">
                        <c:v>41605</c:v>
                      </c:pt>
                      <c:pt idx="2873">
                        <c:v>41606</c:v>
                      </c:pt>
                      <c:pt idx="2874">
                        <c:v>41607</c:v>
                      </c:pt>
                      <c:pt idx="2875">
                        <c:v>41608</c:v>
                      </c:pt>
                      <c:pt idx="2876">
                        <c:v>41609</c:v>
                      </c:pt>
                      <c:pt idx="2877">
                        <c:v>41610</c:v>
                      </c:pt>
                      <c:pt idx="2878">
                        <c:v>41611</c:v>
                      </c:pt>
                      <c:pt idx="2879">
                        <c:v>41612</c:v>
                      </c:pt>
                      <c:pt idx="2880">
                        <c:v>41613</c:v>
                      </c:pt>
                      <c:pt idx="2881">
                        <c:v>41614</c:v>
                      </c:pt>
                      <c:pt idx="2882">
                        <c:v>41615</c:v>
                      </c:pt>
                      <c:pt idx="2883">
                        <c:v>41616</c:v>
                      </c:pt>
                      <c:pt idx="2884">
                        <c:v>41617</c:v>
                      </c:pt>
                      <c:pt idx="2885">
                        <c:v>41618</c:v>
                      </c:pt>
                      <c:pt idx="2886">
                        <c:v>41619</c:v>
                      </c:pt>
                      <c:pt idx="2887">
                        <c:v>41620</c:v>
                      </c:pt>
                      <c:pt idx="2888">
                        <c:v>41621</c:v>
                      </c:pt>
                      <c:pt idx="2889">
                        <c:v>41622</c:v>
                      </c:pt>
                      <c:pt idx="2890">
                        <c:v>41623</c:v>
                      </c:pt>
                      <c:pt idx="2891">
                        <c:v>41624</c:v>
                      </c:pt>
                      <c:pt idx="2892">
                        <c:v>41625</c:v>
                      </c:pt>
                      <c:pt idx="2893">
                        <c:v>41626</c:v>
                      </c:pt>
                      <c:pt idx="2894">
                        <c:v>41627</c:v>
                      </c:pt>
                      <c:pt idx="2895">
                        <c:v>41628</c:v>
                      </c:pt>
                      <c:pt idx="2896">
                        <c:v>41629</c:v>
                      </c:pt>
                      <c:pt idx="2897">
                        <c:v>41630</c:v>
                      </c:pt>
                      <c:pt idx="2898">
                        <c:v>41631</c:v>
                      </c:pt>
                      <c:pt idx="2899">
                        <c:v>41632</c:v>
                      </c:pt>
                      <c:pt idx="2900">
                        <c:v>41633</c:v>
                      </c:pt>
                      <c:pt idx="2901">
                        <c:v>41634</c:v>
                      </c:pt>
                      <c:pt idx="2902">
                        <c:v>41635</c:v>
                      </c:pt>
                      <c:pt idx="2903">
                        <c:v>41636</c:v>
                      </c:pt>
                      <c:pt idx="2904">
                        <c:v>41637</c:v>
                      </c:pt>
                      <c:pt idx="2905">
                        <c:v>41638</c:v>
                      </c:pt>
                      <c:pt idx="2906">
                        <c:v>41639</c:v>
                      </c:pt>
                      <c:pt idx="2907">
                        <c:v>41640</c:v>
                      </c:pt>
                      <c:pt idx="2908">
                        <c:v>41641</c:v>
                      </c:pt>
                      <c:pt idx="2909">
                        <c:v>41642</c:v>
                      </c:pt>
                      <c:pt idx="2910">
                        <c:v>41643</c:v>
                      </c:pt>
                      <c:pt idx="2911">
                        <c:v>41644</c:v>
                      </c:pt>
                      <c:pt idx="2912">
                        <c:v>41645</c:v>
                      </c:pt>
                      <c:pt idx="2913">
                        <c:v>41646</c:v>
                      </c:pt>
                      <c:pt idx="2914">
                        <c:v>41647</c:v>
                      </c:pt>
                      <c:pt idx="2915">
                        <c:v>41648</c:v>
                      </c:pt>
                      <c:pt idx="2916">
                        <c:v>41649</c:v>
                      </c:pt>
                      <c:pt idx="2917">
                        <c:v>41650</c:v>
                      </c:pt>
                      <c:pt idx="2918">
                        <c:v>41651</c:v>
                      </c:pt>
                      <c:pt idx="2919">
                        <c:v>41652</c:v>
                      </c:pt>
                      <c:pt idx="2920">
                        <c:v>41653</c:v>
                      </c:pt>
                      <c:pt idx="2921">
                        <c:v>41654</c:v>
                      </c:pt>
                      <c:pt idx="2922">
                        <c:v>41655</c:v>
                      </c:pt>
                      <c:pt idx="2923">
                        <c:v>41656</c:v>
                      </c:pt>
                      <c:pt idx="2924">
                        <c:v>41657</c:v>
                      </c:pt>
                      <c:pt idx="2925">
                        <c:v>41658</c:v>
                      </c:pt>
                      <c:pt idx="2926">
                        <c:v>41659</c:v>
                      </c:pt>
                      <c:pt idx="2927">
                        <c:v>41660</c:v>
                      </c:pt>
                      <c:pt idx="2928">
                        <c:v>41661</c:v>
                      </c:pt>
                      <c:pt idx="2929">
                        <c:v>41662</c:v>
                      </c:pt>
                      <c:pt idx="2930">
                        <c:v>41663</c:v>
                      </c:pt>
                      <c:pt idx="2931">
                        <c:v>41664</c:v>
                      </c:pt>
                      <c:pt idx="2932">
                        <c:v>41665</c:v>
                      </c:pt>
                      <c:pt idx="2933">
                        <c:v>41666</c:v>
                      </c:pt>
                      <c:pt idx="2934">
                        <c:v>41667</c:v>
                      </c:pt>
                      <c:pt idx="2935">
                        <c:v>41668</c:v>
                      </c:pt>
                      <c:pt idx="2936">
                        <c:v>41669</c:v>
                      </c:pt>
                      <c:pt idx="2937">
                        <c:v>41670</c:v>
                      </c:pt>
                      <c:pt idx="2938">
                        <c:v>41671</c:v>
                      </c:pt>
                      <c:pt idx="2939">
                        <c:v>41672</c:v>
                      </c:pt>
                      <c:pt idx="2940">
                        <c:v>41673</c:v>
                      </c:pt>
                      <c:pt idx="2941">
                        <c:v>41674</c:v>
                      </c:pt>
                      <c:pt idx="2942">
                        <c:v>41675</c:v>
                      </c:pt>
                      <c:pt idx="2943">
                        <c:v>41676</c:v>
                      </c:pt>
                      <c:pt idx="2944">
                        <c:v>41677</c:v>
                      </c:pt>
                      <c:pt idx="2945">
                        <c:v>41678</c:v>
                      </c:pt>
                      <c:pt idx="2946">
                        <c:v>41679</c:v>
                      </c:pt>
                      <c:pt idx="2947">
                        <c:v>41680</c:v>
                      </c:pt>
                      <c:pt idx="2948">
                        <c:v>41681</c:v>
                      </c:pt>
                      <c:pt idx="2949">
                        <c:v>41682</c:v>
                      </c:pt>
                      <c:pt idx="2950">
                        <c:v>41683</c:v>
                      </c:pt>
                      <c:pt idx="2951">
                        <c:v>41684</c:v>
                      </c:pt>
                      <c:pt idx="2952">
                        <c:v>41685</c:v>
                      </c:pt>
                      <c:pt idx="2953">
                        <c:v>41686</c:v>
                      </c:pt>
                      <c:pt idx="2954">
                        <c:v>41687</c:v>
                      </c:pt>
                      <c:pt idx="2955">
                        <c:v>41688</c:v>
                      </c:pt>
                      <c:pt idx="2956">
                        <c:v>41689</c:v>
                      </c:pt>
                      <c:pt idx="2957">
                        <c:v>41690</c:v>
                      </c:pt>
                      <c:pt idx="2958">
                        <c:v>41691</c:v>
                      </c:pt>
                      <c:pt idx="2959">
                        <c:v>41692</c:v>
                      </c:pt>
                      <c:pt idx="2960">
                        <c:v>41693</c:v>
                      </c:pt>
                      <c:pt idx="2961">
                        <c:v>41694</c:v>
                      </c:pt>
                      <c:pt idx="2962">
                        <c:v>41695</c:v>
                      </c:pt>
                      <c:pt idx="2963">
                        <c:v>41696</c:v>
                      </c:pt>
                      <c:pt idx="2964">
                        <c:v>41697</c:v>
                      </c:pt>
                      <c:pt idx="2965">
                        <c:v>41698</c:v>
                      </c:pt>
                      <c:pt idx="2966">
                        <c:v>41699</c:v>
                      </c:pt>
                      <c:pt idx="2967">
                        <c:v>41700</c:v>
                      </c:pt>
                      <c:pt idx="2968">
                        <c:v>41701</c:v>
                      </c:pt>
                      <c:pt idx="2969">
                        <c:v>41702</c:v>
                      </c:pt>
                      <c:pt idx="2970">
                        <c:v>41703</c:v>
                      </c:pt>
                      <c:pt idx="2971">
                        <c:v>41704</c:v>
                      </c:pt>
                      <c:pt idx="2972">
                        <c:v>41705</c:v>
                      </c:pt>
                      <c:pt idx="2973">
                        <c:v>41706</c:v>
                      </c:pt>
                      <c:pt idx="2974">
                        <c:v>41707</c:v>
                      </c:pt>
                      <c:pt idx="2975">
                        <c:v>41708</c:v>
                      </c:pt>
                      <c:pt idx="2976">
                        <c:v>41709</c:v>
                      </c:pt>
                      <c:pt idx="2977">
                        <c:v>41710</c:v>
                      </c:pt>
                      <c:pt idx="2978">
                        <c:v>41711</c:v>
                      </c:pt>
                      <c:pt idx="2979">
                        <c:v>41712</c:v>
                      </c:pt>
                      <c:pt idx="2980">
                        <c:v>41713</c:v>
                      </c:pt>
                      <c:pt idx="2981">
                        <c:v>41714</c:v>
                      </c:pt>
                      <c:pt idx="2982">
                        <c:v>41715</c:v>
                      </c:pt>
                      <c:pt idx="2983">
                        <c:v>41716</c:v>
                      </c:pt>
                      <c:pt idx="2984">
                        <c:v>41717</c:v>
                      </c:pt>
                      <c:pt idx="2985">
                        <c:v>41718</c:v>
                      </c:pt>
                      <c:pt idx="2986">
                        <c:v>41719</c:v>
                      </c:pt>
                      <c:pt idx="2987">
                        <c:v>41720</c:v>
                      </c:pt>
                      <c:pt idx="2988">
                        <c:v>41721</c:v>
                      </c:pt>
                      <c:pt idx="2989">
                        <c:v>41722</c:v>
                      </c:pt>
                      <c:pt idx="2990">
                        <c:v>41723</c:v>
                      </c:pt>
                      <c:pt idx="2991">
                        <c:v>41724</c:v>
                      </c:pt>
                      <c:pt idx="2992">
                        <c:v>41725</c:v>
                      </c:pt>
                      <c:pt idx="2993">
                        <c:v>41726</c:v>
                      </c:pt>
                      <c:pt idx="2994">
                        <c:v>41727</c:v>
                      </c:pt>
                      <c:pt idx="2995">
                        <c:v>41728</c:v>
                      </c:pt>
                      <c:pt idx="2996">
                        <c:v>41729</c:v>
                      </c:pt>
                      <c:pt idx="2997">
                        <c:v>41730</c:v>
                      </c:pt>
                      <c:pt idx="2998">
                        <c:v>41731</c:v>
                      </c:pt>
                      <c:pt idx="2999">
                        <c:v>41732</c:v>
                      </c:pt>
                      <c:pt idx="3000">
                        <c:v>41733</c:v>
                      </c:pt>
                      <c:pt idx="3001">
                        <c:v>41734</c:v>
                      </c:pt>
                      <c:pt idx="3002">
                        <c:v>41735</c:v>
                      </c:pt>
                      <c:pt idx="3003">
                        <c:v>41736</c:v>
                      </c:pt>
                      <c:pt idx="3004">
                        <c:v>41737</c:v>
                      </c:pt>
                      <c:pt idx="3005">
                        <c:v>41738</c:v>
                      </c:pt>
                      <c:pt idx="3006">
                        <c:v>41739</c:v>
                      </c:pt>
                      <c:pt idx="3007">
                        <c:v>41740</c:v>
                      </c:pt>
                      <c:pt idx="3008">
                        <c:v>41741</c:v>
                      </c:pt>
                      <c:pt idx="3009">
                        <c:v>41742</c:v>
                      </c:pt>
                      <c:pt idx="3010">
                        <c:v>41743</c:v>
                      </c:pt>
                      <c:pt idx="3011">
                        <c:v>41744</c:v>
                      </c:pt>
                      <c:pt idx="3012">
                        <c:v>41745</c:v>
                      </c:pt>
                      <c:pt idx="3013">
                        <c:v>41746</c:v>
                      </c:pt>
                      <c:pt idx="3014">
                        <c:v>41747</c:v>
                      </c:pt>
                      <c:pt idx="3015">
                        <c:v>41748</c:v>
                      </c:pt>
                      <c:pt idx="3016">
                        <c:v>41749</c:v>
                      </c:pt>
                      <c:pt idx="3017">
                        <c:v>41750</c:v>
                      </c:pt>
                      <c:pt idx="3018">
                        <c:v>41751</c:v>
                      </c:pt>
                      <c:pt idx="3019">
                        <c:v>41752</c:v>
                      </c:pt>
                      <c:pt idx="3020">
                        <c:v>41753</c:v>
                      </c:pt>
                      <c:pt idx="3021">
                        <c:v>41754</c:v>
                      </c:pt>
                      <c:pt idx="3022">
                        <c:v>41755</c:v>
                      </c:pt>
                      <c:pt idx="3023">
                        <c:v>41756</c:v>
                      </c:pt>
                      <c:pt idx="3024">
                        <c:v>41757</c:v>
                      </c:pt>
                      <c:pt idx="3025">
                        <c:v>41758</c:v>
                      </c:pt>
                      <c:pt idx="3026">
                        <c:v>41759</c:v>
                      </c:pt>
                      <c:pt idx="3027">
                        <c:v>41760</c:v>
                      </c:pt>
                      <c:pt idx="3028">
                        <c:v>41761</c:v>
                      </c:pt>
                      <c:pt idx="3029">
                        <c:v>41762</c:v>
                      </c:pt>
                      <c:pt idx="3030">
                        <c:v>41763</c:v>
                      </c:pt>
                      <c:pt idx="3031">
                        <c:v>41764</c:v>
                      </c:pt>
                      <c:pt idx="3032">
                        <c:v>41765</c:v>
                      </c:pt>
                      <c:pt idx="3033">
                        <c:v>41766</c:v>
                      </c:pt>
                      <c:pt idx="3034">
                        <c:v>41767</c:v>
                      </c:pt>
                      <c:pt idx="3035">
                        <c:v>41768</c:v>
                      </c:pt>
                      <c:pt idx="3036">
                        <c:v>41769</c:v>
                      </c:pt>
                      <c:pt idx="3037">
                        <c:v>41770</c:v>
                      </c:pt>
                      <c:pt idx="3038">
                        <c:v>41771</c:v>
                      </c:pt>
                      <c:pt idx="3039">
                        <c:v>41772</c:v>
                      </c:pt>
                      <c:pt idx="3040">
                        <c:v>41773</c:v>
                      </c:pt>
                      <c:pt idx="3041">
                        <c:v>41774</c:v>
                      </c:pt>
                      <c:pt idx="3042">
                        <c:v>41775</c:v>
                      </c:pt>
                      <c:pt idx="3043">
                        <c:v>41776</c:v>
                      </c:pt>
                      <c:pt idx="3044">
                        <c:v>41777</c:v>
                      </c:pt>
                      <c:pt idx="3045">
                        <c:v>41778</c:v>
                      </c:pt>
                      <c:pt idx="3046">
                        <c:v>41779</c:v>
                      </c:pt>
                      <c:pt idx="3047">
                        <c:v>41780</c:v>
                      </c:pt>
                      <c:pt idx="3048">
                        <c:v>41781</c:v>
                      </c:pt>
                      <c:pt idx="3049">
                        <c:v>41782</c:v>
                      </c:pt>
                      <c:pt idx="3050">
                        <c:v>41783</c:v>
                      </c:pt>
                      <c:pt idx="3051">
                        <c:v>41784</c:v>
                      </c:pt>
                      <c:pt idx="3052">
                        <c:v>41785</c:v>
                      </c:pt>
                      <c:pt idx="3053">
                        <c:v>41786</c:v>
                      </c:pt>
                      <c:pt idx="3054">
                        <c:v>41787</c:v>
                      </c:pt>
                      <c:pt idx="3055">
                        <c:v>41788</c:v>
                      </c:pt>
                      <c:pt idx="3056">
                        <c:v>41789</c:v>
                      </c:pt>
                      <c:pt idx="3057">
                        <c:v>41790</c:v>
                      </c:pt>
                      <c:pt idx="3058">
                        <c:v>41791</c:v>
                      </c:pt>
                      <c:pt idx="3059">
                        <c:v>41792</c:v>
                      </c:pt>
                      <c:pt idx="3060">
                        <c:v>41793</c:v>
                      </c:pt>
                      <c:pt idx="3061">
                        <c:v>41794</c:v>
                      </c:pt>
                      <c:pt idx="3062">
                        <c:v>41795</c:v>
                      </c:pt>
                      <c:pt idx="3063">
                        <c:v>41796</c:v>
                      </c:pt>
                      <c:pt idx="3064">
                        <c:v>41797</c:v>
                      </c:pt>
                      <c:pt idx="3065">
                        <c:v>41798</c:v>
                      </c:pt>
                      <c:pt idx="3066">
                        <c:v>41799</c:v>
                      </c:pt>
                      <c:pt idx="3067">
                        <c:v>41800</c:v>
                      </c:pt>
                      <c:pt idx="3068">
                        <c:v>41801</c:v>
                      </c:pt>
                      <c:pt idx="3069">
                        <c:v>41802</c:v>
                      </c:pt>
                      <c:pt idx="3070">
                        <c:v>41803</c:v>
                      </c:pt>
                      <c:pt idx="3071">
                        <c:v>41804</c:v>
                      </c:pt>
                      <c:pt idx="3072">
                        <c:v>41805</c:v>
                      </c:pt>
                      <c:pt idx="3073">
                        <c:v>41806</c:v>
                      </c:pt>
                      <c:pt idx="3074">
                        <c:v>41807</c:v>
                      </c:pt>
                      <c:pt idx="3075">
                        <c:v>41808</c:v>
                      </c:pt>
                      <c:pt idx="3076">
                        <c:v>41809</c:v>
                      </c:pt>
                      <c:pt idx="3077">
                        <c:v>41810</c:v>
                      </c:pt>
                      <c:pt idx="3078">
                        <c:v>41811</c:v>
                      </c:pt>
                      <c:pt idx="3079">
                        <c:v>41812</c:v>
                      </c:pt>
                      <c:pt idx="3080">
                        <c:v>41813</c:v>
                      </c:pt>
                      <c:pt idx="3081">
                        <c:v>41814</c:v>
                      </c:pt>
                      <c:pt idx="3082">
                        <c:v>41815</c:v>
                      </c:pt>
                      <c:pt idx="3083">
                        <c:v>41816</c:v>
                      </c:pt>
                      <c:pt idx="3084">
                        <c:v>41817</c:v>
                      </c:pt>
                      <c:pt idx="3085">
                        <c:v>41818</c:v>
                      </c:pt>
                      <c:pt idx="3086">
                        <c:v>41819</c:v>
                      </c:pt>
                      <c:pt idx="3087">
                        <c:v>41820</c:v>
                      </c:pt>
                      <c:pt idx="3088">
                        <c:v>41821</c:v>
                      </c:pt>
                      <c:pt idx="3089">
                        <c:v>41822</c:v>
                      </c:pt>
                      <c:pt idx="3090">
                        <c:v>41823</c:v>
                      </c:pt>
                      <c:pt idx="3091">
                        <c:v>41824</c:v>
                      </c:pt>
                      <c:pt idx="3092">
                        <c:v>41825</c:v>
                      </c:pt>
                      <c:pt idx="3093">
                        <c:v>41826</c:v>
                      </c:pt>
                      <c:pt idx="3094">
                        <c:v>41827</c:v>
                      </c:pt>
                      <c:pt idx="3095">
                        <c:v>41828</c:v>
                      </c:pt>
                      <c:pt idx="3096">
                        <c:v>41829</c:v>
                      </c:pt>
                      <c:pt idx="3097">
                        <c:v>41830</c:v>
                      </c:pt>
                      <c:pt idx="3098">
                        <c:v>41831</c:v>
                      </c:pt>
                      <c:pt idx="3099">
                        <c:v>41832</c:v>
                      </c:pt>
                      <c:pt idx="3100">
                        <c:v>41833</c:v>
                      </c:pt>
                      <c:pt idx="3101">
                        <c:v>41834</c:v>
                      </c:pt>
                      <c:pt idx="3102">
                        <c:v>41835</c:v>
                      </c:pt>
                      <c:pt idx="3103">
                        <c:v>41836</c:v>
                      </c:pt>
                      <c:pt idx="3104">
                        <c:v>41837</c:v>
                      </c:pt>
                      <c:pt idx="3105">
                        <c:v>41838</c:v>
                      </c:pt>
                      <c:pt idx="3106">
                        <c:v>41839</c:v>
                      </c:pt>
                      <c:pt idx="3107">
                        <c:v>41840</c:v>
                      </c:pt>
                      <c:pt idx="3108">
                        <c:v>41841</c:v>
                      </c:pt>
                      <c:pt idx="3109">
                        <c:v>41842</c:v>
                      </c:pt>
                      <c:pt idx="3110">
                        <c:v>41843</c:v>
                      </c:pt>
                      <c:pt idx="3111">
                        <c:v>41844</c:v>
                      </c:pt>
                      <c:pt idx="3112">
                        <c:v>41845</c:v>
                      </c:pt>
                      <c:pt idx="3113">
                        <c:v>41846</c:v>
                      </c:pt>
                      <c:pt idx="3114">
                        <c:v>41847</c:v>
                      </c:pt>
                      <c:pt idx="3115">
                        <c:v>41848</c:v>
                      </c:pt>
                      <c:pt idx="3116">
                        <c:v>41849</c:v>
                      </c:pt>
                      <c:pt idx="3117">
                        <c:v>41850</c:v>
                      </c:pt>
                      <c:pt idx="3118">
                        <c:v>41851</c:v>
                      </c:pt>
                      <c:pt idx="3119">
                        <c:v>41852</c:v>
                      </c:pt>
                      <c:pt idx="3120">
                        <c:v>41853</c:v>
                      </c:pt>
                      <c:pt idx="3121">
                        <c:v>41854</c:v>
                      </c:pt>
                      <c:pt idx="3122">
                        <c:v>41855</c:v>
                      </c:pt>
                      <c:pt idx="3123">
                        <c:v>41856</c:v>
                      </c:pt>
                      <c:pt idx="3124">
                        <c:v>41857</c:v>
                      </c:pt>
                      <c:pt idx="3125">
                        <c:v>41858</c:v>
                      </c:pt>
                      <c:pt idx="3126">
                        <c:v>41859</c:v>
                      </c:pt>
                      <c:pt idx="3127">
                        <c:v>41860</c:v>
                      </c:pt>
                      <c:pt idx="3128">
                        <c:v>41861</c:v>
                      </c:pt>
                      <c:pt idx="3129">
                        <c:v>41862</c:v>
                      </c:pt>
                      <c:pt idx="3130">
                        <c:v>41863</c:v>
                      </c:pt>
                      <c:pt idx="3131">
                        <c:v>41864</c:v>
                      </c:pt>
                      <c:pt idx="3132">
                        <c:v>41865</c:v>
                      </c:pt>
                      <c:pt idx="3133">
                        <c:v>41866</c:v>
                      </c:pt>
                      <c:pt idx="3134">
                        <c:v>41867</c:v>
                      </c:pt>
                      <c:pt idx="3135">
                        <c:v>41868</c:v>
                      </c:pt>
                      <c:pt idx="3136">
                        <c:v>41869</c:v>
                      </c:pt>
                      <c:pt idx="3137">
                        <c:v>41870</c:v>
                      </c:pt>
                      <c:pt idx="3138">
                        <c:v>41871</c:v>
                      </c:pt>
                      <c:pt idx="3139">
                        <c:v>41872</c:v>
                      </c:pt>
                      <c:pt idx="3140">
                        <c:v>41873</c:v>
                      </c:pt>
                      <c:pt idx="3141">
                        <c:v>41874</c:v>
                      </c:pt>
                      <c:pt idx="3142">
                        <c:v>41875</c:v>
                      </c:pt>
                      <c:pt idx="3143">
                        <c:v>41876</c:v>
                      </c:pt>
                      <c:pt idx="3144">
                        <c:v>41877</c:v>
                      </c:pt>
                      <c:pt idx="3145">
                        <c:v>41878</c:v>
                      </c:pt>
                      <c:pt idx="3146">
                        <c:v>41879</c:v>
                      </c:pt>
                      <c:pt idx="3147">
                        <c:v>41880</c:v>
                      </c:pt>
                      <c:pt idx="3148">
                        <c:v>41881</c:v>
                      </c:pt>
                      <c:pt idx="3149">
                        <c:v>41882</c:v>
                      </c:pt>
                      <c:pt idx="3150">
                        <c:v>41883</c:v>
                      </c:pt>
                      <c:pt idx="3151">
                        <c:v>41884</c:v>
                      </c:pt>
                      <c:pt idx="3152">
                        <c:v>41885</c:v>
                      </c:pt>
                      <c:pt idx="3153">
                        <c:v>41886</c:v>
                      </c:pt>
                      <c:pt idx="3154">
                        <c:v>41887</c:v>
                      </c:pt>
                      <c:pt idx="3155">
                        <c:v>41888</c:v>
                      </c:pt>
                      <c:pt idx="3156">
                        <c:v>41889</c:v>
                      </c:pt>
                      <c:pt idx="3157">
                        <c:v>41890</c:v>
                      </c:pt>
                      <c:pt idx="3158">
                        <c:v>41891</c:v>
                      </c:pt>
                      <c:pt idx="3159">
                        <c:v>41892</c:v>
                      </c:pt>
                      <c:pt idx="3160">
                        <c:v>41893</c:v>
                      </c:pt>
                      <c:pt idx="3161">
                        <c:v>41894</c:v>
                      </c:pt>
                      <c:pt idx="3162">
                        <c:v>41895</c:v>
                      </c:pt>
                      <c:pt idx="3163">
                        <c:v>41896</c:v>
                      </c:pt>
                      <c:pt idx="3164">
                        <c:v>41897</c:v>
                      </c:pt>
                      <c:pt idx="3165">
                        <c:v>41898</c:v>
                      </c:pt>
                      <c:pt idx="3166">
                        <c:v>41899</c:v>
                      </c:pt>
                      <c:pt idx="3167">
                        <c:v>41900</c:v>
                      </c:pt>
                      <c:pt idx="3168">
                        <c:v>41901</c:v>
                      </c:pt>
                      <c:pt idx="3169">
                        <c:v>41902</c:v>
                      </c:pt>
                      <c:pt idx="3170">
                        <c:v>41903</c:v>
                      </c:pt>
                      <c:pt idx="3171">
                        <c:v>41904</c:v>
                      </c:pt>
                      <c:pt idx="3172">
                        <c:v>41905</c:v>
                      </c:pt>
                      <c:pt idx="3173">
                        <c:v>41906</c:v>
                      </c:pt>
                      <c:pt idx="3174">
                        <c:v>41907</c:v>
                      </c:pt>
                      <c:pt idx="3175">
                        <c:v>41908</c:v>
                      </c:pt>
                      <c:pt idx="3176">
                        <c:v>41909</c:v>
                      </c:pt>
                      <c:pt idx="3177">
                        <c:v>41910</c:v>
                      </c:pt>
                      <c:pt idx="3178">
                        <c:v>41911</c:v>
                      </c:pt>
                      <c:pt idx="3179">
                        <c:v>41912</c:v>
                      </c:pt>
                      <c:pt idx="3180">
                        <c:v>41913</c:v>
                      </c:pt>
                      <c:pt idx="3181">
                        <c:v>41914</c:v>
                      </c:pt>
                      <c:pt idx="3182">
                        <c:v>41915</c:v>
                      </c:pt>
                      <c:pt idx="3183">
                        <c:v>41916</c:v>
                      </c:pt>
                      <c:pt idx="3184">
                        <c:v>41917</c:v>
                      </c:pt>
                      <c:pt idx="3185">
                        <c:v>41918</c:v>
                      </c:pt>
                      <c:pt idx="3186">
                        <c:v>41919</c:v>
                      </c:pt>
                      <c:pt idx="3187">
                        <c:v>41920</c:v>
                      </c:pt>
                      <c:pt idx="3188">
                        <c:v>41921</c:v>
                      </c:pt>
                      <c:pt idx="3189">
                        <c:v>41922</c:v>
                      </c:pt>
                      <c:pt idx="3190">
                        <c:v>41923</c:v>
                      </c:pt>
                      <c:pt idx="3191">
                        <c:v>41924</c:v>
                      </c:pt>
                      <c:pt idx="3192">
                        <c:v>41925</c:v>
                      </c:pt>
                      <c:pt idx="3193">
                        <c:v>41926</c:v>
                      </c:pt>
                      <c:pt idx="3194">
                        <c:v>41927</c:v>
                      </c:pt>
                      <c:pt idx="3195">
                        <c:v>41928</c:v>
                      </c:pt>
                      <c:pt idx="3196">
                        <c:v>41929</c:v>
                      </c:pt>
                      <c:pt idx="3197">
                        <c:v>41930</c:v>
                      </c:pt>
                      <c:pt idx="3198">
                        <c:v>41931</c:v>
                      </c:pt>
                      <c:pt idx="3199">
                        <c:v>41932</c:v>
                      </c:pt>
                      <c:pt idx="3200">
                        <c:v>41933</c:v>
                      </c:pt>
                      <c:pt idx="3201">
                        <c:v>41934</c:v>
                      </c:pt>
                      <c:pt idx="3202">
                        <c:v>41935</c:v>
                      </c:pt>
                      <c:pt idx="3203">
                        <c:v>41936</c:v>
                      </c:pt>
                      <c:pt idx="3204">
                        <c:v>41937</c:v>
                      </c:pt>
                      <c:pt idx="3205">
                        <c:v>41938</c:v>
                      </c:pt>
                      <c:pt idx="3206">
                        <c:v>41939</c:v>
                      </c:pt>
                      <c:pt idx="3207">
                        <c:v>41940</c:v>
                      </c:pt>
                      <c:pt idx="3208">
                        <c:v>41941</c:v>
                      </c:pt>
                      <c:pt idx="3209">
                        <c:v>41942</c:v>
                      </c:pt>
                      <c:pt idx="3210">
                        <c:v>41943</c:v>
                      </c:pt>
                      <c:pt idx="3211">
                        <c:v>41944</c:v>
                      </c:pt>
                      <c:pt idx="3212">
                        <c:v>41945</c:v>
                      </c:pt>
                      <c:pt idx="3213">
                        <c:v>41946</c:v>
                      </c:pt>
                      <c:pt idx="3214">
                        <c:v>41947</c:v>
                      </c:pt>
                      <c:pt idx="3215">
                        <c:v>41948</c:v>
                      </c:pt>
                      <c:pt idx="3216">
                        <c:v>41949</c:v>
                      </c:pt>
                      <c:pt idx="3217">
                        <c:v>41950</c:v>
                      </c:pt>
                      <c:pt idx="3218">
                        <c:v>41951</c:v>
                      </c:pt>
                      <c:pt idx="3219">
                        <c:v>41952</c:v>
                      </c:pt>
                      <c:pt idx="3220">
                        <c:v>41953</c:v>
                      </c:pt>
                      <c:pt idx="3221">
                        <c:v>41954</c:v>
                      </c:pt>
                      <c:pt idx="3222">
                        <c:v>41955</c:v>
                      </c:pt>
                      <c:pt idx="3223">
                        <c:v>41956</c:v>
                      </c:pt>
                      <c:pt idx="3224">
                        <c:v>41957</c:v>
                      </c:pt>
                      <c:pt idx="3225">
                        <c:v>41958</c:v>
                      </c:pt>
                      <c:pt idx="3226">
                        <c:v>41959</c:v>
                      </c:pt>
                      <c:pt idx="3227">
                        <c:v>41960</c:v>
                      </c:pt>
                      <c:pt idx="3228">
                        <c:v>41961</c:v>
                      </c:pt>
                      <c:pt idx="3229">
                        <c:v>41962</c:v>
                      </c:pt>
                      <c:pt idx="3230">
                        <c:v>41963</c:v>
                      </c:pt>
                      <c:pt idx="3231">
                        <c:v>41964</c:v>
                      </c:pt>
                      <c:pt idx="3232">
                        <c:v>41965</c:v>
                      </c:pt>
                      <c:pt idx="3233">
                        <c:v>41966</c:v>
                      </c:pt>
                      <c:pt idx="3234">
                        <c:v>41967</c:v>
                      </c:pt>
                      <c:pt idx="3235">
                        <c:v>41968</c:v>
                      </c:pt>
                      <c:pt idx="3236">
                        <c:v>41969</c:v>
                      </c:pt>
                      <c:pt idx="3237">
                        <c:v>41970</c:v>
                      </c:pt>
                      <c:pt idx="3238">
                        <c:v>41971</c:v>
                      </c:pt>
                      <c:pt idx="3239">
                        <c:v>41972</c:v>
                      </c:pt>
                      <c:pt idx="3240">
                        <c:v>41973</c:v>
                      </c:pt>
                      <c:pt idx="3241">
                        <c:v>41974</c:v>
                      </c:pt>
                      <c:pt idx="3242">
                        <c:v>41975</c:v>
                      </c:pt>
                      <c:pt idx="3243">
                        <c:v>41976</c:v>
                      </c:pt>
                      <c:pt idx="3244">
                        <c:v>41977</c:v>
                      </c:pt>
                      <c:pt idx="3245">
                        <c:v>41978</c:v>
                      </c:pt>
                      <c:pt idx="3246">
                        <c:v>41979</c:v>
                      </c:pt>
                      <c:pt idx="3247">
                        <c:v>41980</c:v>
                      </c:pt>
                      <c:pt idx="3248">
                        <c:v>41981</c:v>
                      </c:pt>
                      <c:pt idx="3249">
                        <c:v>41982</c:v>
                      </c:pt>
                      <c:pt idx="3250">
                        <c:v>41983</c:v>
                      </c:pt>
                      <c:pt idx="3251">
                        <c:v>41984</c:v>
                      </c:pt>
                      <c:pt idx="3252">
                        <c:v>41985</c:v>
                      </c:pt>
                      <c:pt idx="3253">
                        <c:v>41986</c:v>
                      </c:pt>
                      <c:pt idx="3254">
                        <c:v>41987</c:v>
                      </c:pt>
                      <c:pt idx="3255">
                        <c:v>41988</c:v>
                      </c:pt>
                      <c:pt idx="3256">
                        <c:v>41989</c:v>
                      </c:pt>
                      <c:pt idx="3257">
                        <c:v>41990</c:v>
                      </c:pt>
                      <c:pt idx="3258">
                        <c:v>41991</c:v>
                      </c:pt>
                      <c:pt idx="3259">
                        <c:v>41992</c:v>
                      </c:pt>
                      <c:pt idx="3260">
                        <c:v>41993</c:v>
                      </c:pt>
                      <c:pt idx="3261">
                        <c:v>41994</c:v>
                      </c:pt>
                      <c:pt idx="3262">
                        <c:v>41995</c:v>
                      </c:pt>
                      <c:pt idx="3263">
                        <c:v>41996</c:v>
                      </c:pt>
                      <c:pt idx="3264">
                        <c:v>41997</c:v>
                      </c:pt>
                      <c:pt idx="3265">
                        <c:v>41998</c:v>
                      </c:pt>
                      <c:pt idx="3266">
                        <c:v>41999</c:v>
                      </c:pt>
                      <c:pt idx="3267">
                        <c:v>42000</c:v>
                      </c:pt>
                      <c:pt idx="3268">
                        <c:v>42001</c:v>
                      </c:pt>
                      <c:pt idx="3269">
                        <c:v>42002</c:v>
                      </c:pt>
                      <c:pt idx="3270">
                        <c:v>42003</c:v>
                      </c:pt>
                      <c:pt idx="3271">
                        <c:v>42004</c:v>
                      </c:pt>
                      <c:pt idx="3272">
                        <c:v>42005</c:v>
                      </c:pt>
                      <c:pt idx="3273">
                        <c:v>42006</c:v>
                      </c:pt>
                      <c:pt idx="3274">
                        <c:v>42007</c:v>
                      </c:pt>
                      <c:pt idx="3275">
                        <c:v>42008</c:v>
                      </c:pt>
                      <c:pt idx="3276">
                        <c:v>42009</c:v>
                      </c:pt>
                      <c:pt idx="3277">
                        <c:v>42010</c:v>
                      </c:pt>
                      <c:pt idx="3278">
                        <c:v>42011</c:v>
                      </c:pt>
                      <c:pt idx="3279">
                        <c:v>42012</c:v>
                      </c:pt>
                      <c:pt idx="3280">
                        <c:v>42013</c:v>
                      </c:pt>
                      <c:pt idx="3281">
                        <c:v>42014</c:v>
                      </c:pt>
                      <c:pt idx="3282">
                        <c:v>42015</c:v>
                      </c:pt>
                      <c:pt idx="3283">
                        <c:v>42016</c:v>
                      </c:pt>
                      <c:pt idx="3284">
                        <c:v>42017</c:v>
                      </c:pt>
                      <c:pt idx="3285">
                        <c:v>42018</c:v>
                      </c:pt>
                      <c:pt idx="3286">
                        <c:v>42019</c:v>
                      </c:pt>
                      <c:pt idx="3287">
                        <c:v>42020</c:v>
                      </c:pt>
                      <c:pt idx="3288">
                        <c:v>42021</c:v>
                      </c:pt>
                      <c:pt idx="3289">
                        <c:v>42022</c:v>
                      </c:pt>
                      <c:pt idx="3290">
                        <c:v>42023</c:v>
                      </c:pt>
                      <c:pt idx="3291">
                        <c:v>42024</c:v>
                      </c:pt>
                      <c:pt idx="3292">
                        <c:v>42025</c:v>
                      </c:pt>
                      <c:pt idx="3293">
                        <c:v>42026</c:v>
                      </c:pt>
                      <c:pt idx="3294">
                        <c:v>42027</c:v>
                      </c:pt>
                      <c:pt idx="3295">
                        <c:v>42028</c:v>
                      </c:pt>
                      <c:pt idx="3296">
                        <c:v>42029</c:v>
                      </c:pt>
                      <c:pt idx="3297">
                        <c:v>42030</c:v>
                      </c:pt>
                      <c:pt idx="3298">
                        <c:v>42031</c:v>
                      </c:pt>
                      <c:pt idx="3299">
                        <c:v>42032</c:v>
                      </c:pt>
                      <c:pt idx="3300">
                        <c:v>42033</c:v>
                      </c:pt>
                      <c:pt idx="3301">
                        <c:v>42034</c:v>
                      </c:pt>
                      <c:pt idx="3302">
                        <c:v>42035</c:v>
                      </c:pt>
                      <c:pt idx="3303">
                        <c:v>42036</c:v>
                      </c:pt>
                      <c:pt idx="3304">
                        <c:v>42037</c:v>
                      </c:pt>
                      <c:pt idx="3305">
                        <c:v>42038</c:v>
                      </c:pt>
                      <c:pt idx="3306">
                        <c:v>42039</c:v>
                      </c:pt>
                      <c:pt idx="3307">
                        <c:v>42040</c:v>
                      </c:pt>
                      <c:pt idx="3308">
                        <c:v>42041</c:v>
                      </c:pt>
                      <c:pt idx="3309">
                        <c:v>42042</c:v>
                      </c:pt>
                      <c:pt idx="3310">
                        <c:v>42043</c:v>
                      </c:pt>
                      <c:pt idx="3311">
                        <c:v>42044</c:v>
                      </c:pt>
                      <c:pt idx="3312">
                        <c:v>42045</c:v>
                      </c:pt>
                      <c:pt idx="3313">
                        <c:v>42046</c:v>
                      </c:pt>
                      <c:pt idx="3314">
                        <c:v>42047</c:v>
                      </c:pt>
                      <c:pt idx="3315">
                        <c:v>42048</c:v>
                      </c:pt>
                      <c:pt idx="3316">
                        <c:v>42049</c:v>
                      </c:pt>
                      <c:pt idx="3317">
                        <c:v>42050</c:v>
                      </c:pt>
                      <c:pt idx="3318">
                        <c:v>42051</c:v>
                      </c:pt>
                      <c:pt idx="3319">
                        <c:v>42052</c:v>
                      </c:pt>
                      <c:pt idx="3320">
                        <c:v>42053</c:v>
                      </c:pt>
                      <c:pt idx="3321">
                        <c:v>42054</c:v>
                      </c:pt>
                      <c:pt idx="3322">
                        <c:v>42055</c:v>
                      </c:pt>
                      <c:pt idx="3323">
                        <c:v>42056</c:v>
                      </c:pt>
                      <c:pt idx="3324">
                        <c:v>42057</c:v>
                      </c:pt>
                      <c:pt idx="3325">
                        <c:v>42058</c:v>
                      </c:pt>
                      <c:pt idx="3326">
                        <c:v>42059</c:v>
                      </c:pt>
                      <c:pt idx="3327">
                        <c:v>42060</c:v>
                      </c:pt>
                      <c:pt idx="3328">
                        <c:v>42061</c:v>
                      </c:pt>
                      <c:pt idx="3329">
                        <c:v>42062</c:v>
                      </c:pt>
                      <c:pt idx="3330">
                        <c:v>42063</c:v>
                      </c:pt>
                      <c:pt idx="3331">
                        <c:v>42064</c:v>
                      </c:pt>
                      <c:pt idx="3332">
                        <c:v>42065</c:v>
                      </c:pt>
                      <c:pt idx="3333">
                        <c:v>42066</c:v>
                      </c:pt>
                      <c:pt idx="3334">
                        <c:v>42067</c:v>
                      </c:pt>
                      <c:pt idx="3335">
                        <c:v>42068</c:v>
                      </c:pt>
                      <c:pt idx="3336">
                        <c:v>42069</c:v>
                      </c:pt>
                      <c:pt idx="3337">
                        <c:v>42070</c:v>
                      </c:pt>
                      <c:pt idx="3338">
                        <c:v>42071</c:v>
                      </c:pt>
                      <c:pt idx="3339">
                        <c:v>42072</c:v>
                      </c:pt>
                      <c:pt idx="3340">
                        <c:v>42073</c:v>
                      </c:pt>
                      <c:pt idx="3341">
                        <c:v>42074</c:v>
                      </c:pt>
                      <c:pt idx="3342">
                        <c:v>42075</c:v>
                      </c:pt>
                      <c:pt idx="3343">
                        <c:v>42076</c:v>
                      </c:pt>
                      <c:pt idx="3344">
                        <c:v>42077</c:v>
                      </c:pt>
                      <c:pt idx="3345">
                        <c:v>42078</c:v>
                      </c:pt>
                      <c:pt idx="3346">
                        <c:v>42079</c:v>
                      </c:pt>
                      <c:pt idx="3347">
                        <c:v>42080</c:v>
                      </c:pt>
                      <c:pt idx="3348">
                        <c:v>42081</c:v>
                      </c:pt>
                      <c:pt idx="3349">
                        <c:v>42082</c:v>
                      </c:pt>
                      <c:pt idx="3350">
                        <c:v>42083</c:v>
                      </c:pt>
                      <c:pt idx="3351">
                        <c:v>42084</c:v>
                      </c:pt>
                      <c:pt idx="3352">
                        <c:v>42085</c:v>
                      </c:pt>
                      <c:pt idx="3353">
                        <c:v>42086</c:v>
                      </c:pt>
                      <c:pt idx="3354">
                        <c:v>42087</c:v>
                      </c:pt>
                      <c:pt idx="3355">
                        <c:v>42088</c:v>
                      </c:pt>
                      <c:pt idx="3356">
                        <c:v>42089</c:v>
                      </c:pt>
                      <c:pt idx="3357">
                        <c:v>42090</c:v>
                      </c:pt>
                      <c:pt idx="3358">
                        <c:v>42091</c:v>
                      </c:pt>
                      <c:pt idx="3359">
                        <c:v>42092</c:v>
                      </c:pt>
                      <c:pt idx="3360">
                        <c:v>42093</c:v>
                      </c:pt>
                      <c:pt idx="3361">
                        <c:v>42094</c:v>
                      </c:pt>
                      <c:pt idx="3362">
                        <c:v>42095</c:v>
                      </c:pt>
                      <c:pt idx="3363">
                        <c:v>42096</c:v>
                      </c:pt>
                      <c:pt idx="3364">
                        <c:v>42097</c:v>
                      </c:pt>
                      <c:pt idx="3365">
                        <c:v>42098</c:v>
                      </c:pt>
                      <c:pt idx="3366">
                        <c:v>42099</c:v>
                      </c:pt>
                      <c:pt idx="3367">
                        <c:v>42100</c:v>
                      </c:pt>
                      <c:pt idx="3368">
                        <c:v>42101</c:v>
                      </c:pt>
                      <c:pt idx="3369">
                        <c:v>42102</c:v>
                      </c:pt>
                      <c:pt idx="3370">
                        <c:v>42103</c:v>
                      </c:pt>
                      <c:pt idx="3371">
                        <c:v>42104</c:v>
                      </c:pt>
                      <c:pt idx="3372">
                        <c:v>42105</c:v>
                      </c:pt>
                      <c:pt idx="3373">
                        <c:v>42106</c:v>
                      </c:pt>
                      <c:pt idx="3374">
                        <c:v>42107</c:v>
                      </c:pt>
                      <c:pt idx="3375">
                        <c:v>42108</c:v>
                      </c:pt>
                      <c:pt idx="3376">
                        <c:v>42109</c:v>
                      </c:pt>
                      <c:pt idx="3377">
                        <c:v>42110</c:v>
                      </c:pt>
                      <c:pt idx="3378">
                        <c:v>42111</c:v>
                      </c:pt>
                      <c:pt idx="3379">
                        <c:v>42112</c:v>
                      </c:pt>
                      <c:pt idx="3380">
                        <c:v>42113</c:v>
                      </c:pt>
                      <c:pt idx="3381">
                        <c:v>42114</c:v>
                      </c:pt>
                      <c:pt idx="3382">
                        <c:v>42115</c:v>
                      </c:pt>
                      <c:pt idx="3383">
                        <c:v>42116</c:v>
                      </c:pt>
                      <c:pt idx="3384">
                        <c:v>42117</c:v>
                      </c:pt>
                      <c:pt idx="3385">
                        <c:v>42118</c:v>
                      </c:pt>
                      <c:pt idx="3386">
                        <c:v>42119</c:v>
                      </c:pt>
                      <c:pt idx="3387">
                        <c:v>42120</c:v>
                      </c:pt>
                      <c:pt idx="3388">
                        <c:v>42121</c:v>
                      </c:pt>
                      <c:pt idx="3389">
                        <c:v>42122</c:v>
                      </c:pt>
                      <c:pt idx="3390">
                        <c:v>42123</c:v>
                      </c:pt>
                      <c:pt idx="3391">
                        <c:v>42124</c:v>
                      </c:pt>
                      <c:pt idx="3392">
                        <c:v>42125</c:v>
                      </c:pt>
                      <c:pt idx="3393">
                        <c:v>42126</c:v>
                      </c:pt>
                      <c:pt idx="3394">
                        <c:v>42127</c:v>
                      </c:pt>
                      <c:pt idx="3395">
                        <c:v>42128</c:v>
                      </c:pt>
                      <c:pt idx="3396">
                        <c:v>42129</c:v>
                      </c:pt>
                      <c:pt idx="3397">
                        <c:v>42130</c:v>
                      </c:pt>
                      <c:pt idx="3398">
                        <c:v>42131</c:v>
                      </c:pt>
                      <c:pt idx="3399">
                        <c:v>42132</c:v>
                      </c:pt>
                      <c:pt idx="3400">
                        <c:v>42133</c:v>
                      </c:pt>
                      <c:pt idx="3401">
                        <c:v>42134</c:v>
                      </c:pt>
                      <c:pt idx="3402">
                        <c:v>42135</c:v>
                      </c:pt>
                      <c:pt idx="3403">
                        <c:v>42136</c:v>
                      </c:pt>
                      <c:pt idx="3404">
                        <c:v>42137</c:v>
                      </c:pt>
                      <c:pt idx="3405">
                        <c:v>42138</c:v>
                      </c:pt>
                      <c:pt idx="3406">
                        <c:v>42139</c:v>
                      </c:pt>
                      <c:pt idx="3407">
                        <c:v>42140</c:v>
                      </c:pt>
                      <c:pt idx="3408">
                        <c:v>42141</c:v>
                      </c:pt>
                      <c:pt idx="3409">
                        <c:v>42142</c:v>
                      </c:pt>
                      <c:pt idx="3410">
                        <c:v>42143</c:v>
                      </c:pt>
                      <c:pt idx="3411">
                        <c:v>42144</c:v>
                      </c:pt>
                      <c:pt idx="3412">
                        <c:v>42145</c:v>
                      </c:pt>
                      <c:pt idx="3413">
                        <c:v>42146</c:v>
                      </c:pt>
                      <c:pt idx="3414">
                        <c:v>42147</c:v>
                      </c:pt>
                      <c:pt idx="3415">
                        <c:v>42148</c:v>
                      </c:pt>
                      <c:pt idx="3416">
                        <c:v>42149</c:v>
                      </c:pt>
                      <c:pt idx="3417">
                        <c:v>42150</c:v>
                      </c:pt>
                      <c:pt idx="3418">
                        <c:v>42151</c:v>
                      </c:pt>
                      <c:pt idx="3419">
                        <c:v>42152</c:v>
                      </c:pt>
                      <c:pt idx="3420">
                        <c:v>42153</c:v>
                      </c:pt>
                      <c:pt idx="3421">
                        <c:v>42154</c:v>
                      </c:pt>
                      <c:pt idx="3422">
                        <c:v>42155</c:v>
                      </c:pt>
                      <c:pt idx="3423">
                        <c:v>42156</c:v>
                      </c:pt>
                      <c:pt idx="3424">
                        <c:v>42157</c:v>
                      </c:pt>
                      <c:pt idx="3425">
                        <c:v>42158</c:v>
                      </c:pt>
                      <c:pt idx="3426">
                        <c:v>42159</c:v>
                      </c:pt>
                      <c:pt idx="3427">
                        <c:v>42160</c:v>
                      </c:pt>
                      <c:pt idx="3428">
                        <c:v>42161</c:v>
                      </c:pt>
                      <c:pt idx="3429">
                        <c:v>42162</c:v>
                      </c:pt>
                      <c:pt idx="3430">
                        <c:v>42163</c:v>
                      </c:pt>
                      <c:pt idx="3431">
                        <c:v>42164</c:v>
                      </c:pt>
                      <c:pt idx="3432">
                        <c:v>42165</c:v>
                      </c:pt>
                      <c:pt idx="3433">
                        <c:v>42166</c:v>
                      </c:pt>
                      <c:pt idx="3434">
                        <c:v>42167</c:v>
                      </c:pt>
                      <c:pt idx="3435">
                        <c:v>42168</c:v>
                      </c:pt>
                      <c:pt idx="3436">
                        <c:v>42169</c:v>
                      </c:pt>
                      <c:pt idx="3437">
                        <c:v>42170</c:v>
                      </c:pt>
                      <c:pt idx="3438">
                        <c:v>42171</c:v>
                      </c:pt>
                      <c:pt idx="3439">
                        <c:v>42172</c:v>
                      </c:pt>
                      <c:pt idx="3440">
                        <c:v>42173</c:v>
                      </c:pt>
                      <c:pt idx="3441">
                        <c:v>42174</c:v>
                      </c:pt>
                      <c:pt idx="3442">
                        <c:v>42175</c:v>
                      </c:pt>
                      <c:pt idx="3443">
                        <c:v>42176</c:v>
                      </c:pt>
                      <c:pt idx="3444">
                        <c:v>42177</c:v>
                      </c:pt>
                      <c:pt idx="3445">
                        <c:v>42178</c:v>
                      </c:pt>
                      <c:pt idx="3446">
                        <c:v>42179</c:v>
                      </c:pt>
                      <c:pt idx="3447">
                        <c:v>42180</c:v>
                      </c:pt>
                      <c:pt idx="3448">
                        <c:v>42181</c:v>
                      </c:pt>
                      <c:pt idx="3449">
                        <c:v>42182</c:v>
                      </c:pt>
                      <c:pt idx="3450">
                        <c:v>42183</c:v>
                      </c:pt>
                      <c:pt idx="3451">
                        <c:v>42184</c:v>
                      </c:pt>
                      <c:pt idx="3452">
                        <c:v>42185</c:v>
                      </c:pt>
                      <c:pt idx="3453">
                        <c:v>42186</c:v>
                      </c:pt>
                      <c:pt idx="3454">
                        <c:v>42187</c:v>
                      </c:pt>
                      <c:pt idx="3455">
                        <c:v>42188</c:v>
                      </c:pt>
                      <c:pt idx="3456">
                        <c:v>42189</c:v>
                      </c:pt>
                      <c:pt idx="3457">
                        <c:v>42190</c:v>
                      </c:pt>
                      <c:pt idx="3458">
                        <c:v>42191</c:v>
                      </c:pt>
                      <c:pt idx="3459">
                        <c:v>42192</c:v>
                      </c:pt>
                      <c:pt idx="3460">
                        <c:v>42193</c:v>
                      </c:pt>
                      <c:pt idx="3461">
                        <c:v>42194</c:v>
                      </c:pt>
                      <c:pt idx="3462">
                        <c:v>42195</c:v>
                      </c:pt>
                      <c:pt idx="3463">
                        <c:v>42196</c:v>
                      </c:pt>
                      <c:pt idx="3464">
                        <c:v>42197</c:v>
                      </c:pt>
                      <c:pt idx="3465">
                        <c:v>42198</c:v>
                      </c:pt>
                      <c:pt idx="3466">
                        <c:v>42199</c:v>
                      </c:pt>
                      <c:pt idx="3467">
                        <c:v>42200</c:v>
                      </c:pt>
                      <c:pt idx="3468">
                        <c:v>42201</c:v>
                      </c:pt>
                      <c:pt idx="3469">
                        <c:v>42202</c:v>
                      </c:pt>
                      <c:pt idx="3470">
                        <c:v>42203</c:v>
                      </c:pt>
                      <c:pt idx="3471">
                        <c:v>42204</c:v>
                      </c:pt>
                      <c:pt idx="3472">
                        <c:v>42205</c:v>
                      </c:pt>
                      <c:pt idx="3473">
                        <c:v>42206</c:v>
                      </c:pt>
                      <c:pt idx="3474">
                        <c:v>42207</c:v>
                      </c:pt>
                      <c:pt idx="3475">
                        <c:v>42208</c:v>
                      </c:pt>
                      <c:pt idx="3476">
                        <c:v>42209</c:v>
                      </c:pt>
                      <c:pt idx="3477">
                        <c:v>42210</c:v>
                      </c:pt>
                      <c:pt idx="3478">
                        <c:v>42211</c:v>
                      </c:pt>
                      <c:pt idx="3479">
                        <c:v>42212</c:v>
                      </c:pt>
                      <c:pt idx="3480">
                        <c:v>42213</c:v>
                      </c:pt>
                      <c:pt idx="3481">
                        <c:v>42214</c:v>
                      </c:pt>
                      <c:pt idx="3482">
                        <c:v>42215</c:v>
                      </c:pt>
                      <c:pt idx="3483">
                        <c:v>42216</c:v>
                      </c:pt>
                      <c:pt idx="3484">
                        <c:v>42217</c:v>
                      </c:pt>
                      <c:pt idx="3485">
                        <c:v>42218</c:v>
                      </c:pt>
                      <c:pt idx="3486">
                        <c:v>42219</c:v>
                      </c:pt>
                      <c:pt idx="3487">
                        <c:v>42220</c:v>
                      </c:pt>
                      <c:pt idx="3488">
                        <c:v>42221</c:v>
                      </c:pt>
                      <c:pt idx="3489">
                        <c:v>42222</c:v>
                      </c:pt>
                      <c:pt idx="3490">
                        <c:v>42223</c:v>
                      </c:pt>
                      <c:pt idx="3491">
                        <c:v>42224</c:v>
                      </c:pt>
                      <c:pt idx="3492">
                        <c:v>42225</c:v>
                      </c:pt>
                      <c:pt idx="3493">
                        <c:v>42226</c:v>
                      </c:pt>
                      <c:pt idx="3494">
                        <c:v>42227</c:v>
                      </c:pt>
                      <c:pt idx="3495">
                        <c:v>42228</c:v>
                      </c:pt>
                      <c:pt idx="3496">
                        <c:v>42229</c:v>
                      </c:pt>
                      <c:pt idx="3497">
                        <c:v>42230</c:v>
                      </c:pt>
                      <c:pt idx="3498">
                        <c:v>42231</c:v>
                      </c:pt>
                      <c:pt idx="3499">
                        <c:v>42232</c:v>
                      </c:pt>
                      <c:pt idx="3500">
                        <c:v>42233</c:v>
                      </c:pt>
                      <c:pt idx="3501">
                        <c:v>42234</c:v>
                      </c:pt>
                      <c:pt idx="3502">
                        <c:v>42235</c:v>
                      </c:pt>
                      <c:pt idx="3503">
                        <c:v>42236</c:v>
                      </c:pt>
                      <c:pt idx="3504">
                        <c:v>42237</c:v>
                      </c:pt>
                      <c:pt idx="3505">
                        <c:v>42238</c:v>
                      </c:pt>
                      <c:pt idx="3506">
                        <c:v>42239</c:v>
                      </c:pt>
                      <c:pt idx="3507">
                        <c:v>42240</c:v>
                      </c:pt>
                      <c:pt idx="3508">
                        <c:v>42241</c:v>
                      </c:pt>
                      <c:pt idx="3509">
                        <c:v>42242</c:v>
                      </c:pt>
                      <c:pt idx="3510">
                        <c:v>42243</c:v>
                      </c:pt>
                      <c:pt idx="3511">
                        <c:v>42244</c:v>
                      </c:pt>
                      <c:pt idx="3512">
                        <c:v>42245</c:v>
                      </c:pt>
                      <c:pt idx="3513">
                        <c:v>42246</c:v>
                      </c:pt>
                      <c:pt idx="3514">
                        <c:v>42247</c:v>
                      </c:pt>
                      <c:pt idx="3515">
                        <c:v>42248</c:v>
                      </c:pt>
                      <c:pt idx="3516">
                        <c:v>42249</c:v>
                      </c:pt>
                      <c:pt idx="3517">
                        <c:v>42250</c:v>
                      </c:pt>
                      <c:pt idx="3518">
                        <c:v>42251</c:v>
                      </c:pt>
                      <c:pt idx="3519">
                        <c:v>42252</c:v>
                      </c:pt>
                      <c:pt idx="3520">
                        <c:v>42253</c:v>
                      </c:pt>
                      <c:pt idx="3521">
                        <c:v>42254</c:v>
                      </c:pt>
                      <c:pt idx="3522">
                        <c:v>42255</c:v>
                      </c:pt>
                      <c:pt idx="3523">
                        <c:v>42256</c:v>
                      </c:pt>
                      <c:pt idx="3524">
                        <c:v>42257</c:v>
                      </c:pt>
                      <c:pt idx="3525">
                        <c:v>42258</c:v>
                      </c:pt>
                      <c:pt idx="3526">
                        <c:v>42259</c:v>
                      </c:pt>
                      <c:pt idx="3527">
                        <c:v>42260</c:v>
                      </c:pt>
                      <c:pt idx="3528">
                        <c:v>42261</c:v>
                      </c:pt>
                      <c:pt idx="3529">
                        <c:v>42262</c:v>
                      </c:pt>
                      <c:pt idx="3530">
                        <c:v>42263</c:v>
                      </c:pt>
                      <c:pt idx="3531">
                        <c:v>42264</c:v>
                      </c:pt>
                      <c:pt idx="3532">
                        <c:v>42265</c:v>
                      </c:pt>
                      <c:pt idx="3533">
                        <c:v>42266</c:v>
                      </c:pt>
                      <c:pt idx="3534">
                        <c:v>42267</c:v>
                      </c:pt>
                      <c:pt idx="3535">
                        <c:v>42268</c:v>
                      </c:pt>
                      <c:pt idx="3536">
                        <c:v>42269</c:v>
                      </c:pt>
                      <c:pt idx="3537">
                        <c:v>42270</c:v>
                      </c:pt>
                      <c:pt idx="3538">
                        <c:v>42271</c:v>
                      </c:pt>
                      <c:pt idx="3539">
                        <c:v>42272</c:v>
                      </c:pt>
                      <c:pt idx="3540">
                        <c:v>42273</c:v>
                      </c:pt>
                      <c:pt idx="3541">
                        <c:v>42274</c:v>
                      </c:pt>
                      <c:pt idx="3542">
                        <c:v>42275</c:v>
                      </c:pt>
                      <c:pt idx="3543">
                        <c:v>42276</c:v>
                      </c:pt>
                      <c:pt idx="3544">
                        <c:v>42277</c:v>
                      </c:pt>
                      <c:pt idx="3545">
                        <c:v>42278</c:v>
                      </c:pt>
                      <c:pt idx="3546">
                        <c:v>42279</c:v>
                      </c:pt>
                      <c:pt idx="3547">
                        <c:v>42280</c:v>
                      </c:pt>
                      <c:pt idx="3548">
                        <c:v>42281</c:v>
                      </c:pt>
                      <c:pt idx="3549">
                        <c:v>42282</c:v>
                      </c:pt>
                      <c:pt idx="3550">
                        <c:v>42283</c:v>
                      </c:pt>
                      <c:pt idx="3551">
                        <c:v>42284</c:v>
                      </c:pt>
                      <c:pt idx="3552">
                        <c:v>42285</c:v>
                      </c:pt>
                      <c:pt idx="3553">
                        <c:v>42286</c:v>
                      </c:pt>
                      <c:pt idx="3554">
                        <c:v>42287</c:v>
                      </c:pt>
                      <c:pt idx="3555">
                        <c:v>42288</c:v>
                      </c:pt>
                      <c:pt idx="3556">
                        <c:v>42289</c:v>
                      </c:pt>
                      <c:pt idx="3557">
                        <c:v>42290</c:v>
                      </c:pt>
                      <c:pt idx="3558">
                        <c:v>42291</c:v>
                      </c:pt>
                      <c:pt idx="3559">
                        <c:v>42292</c:v>
                      </c:pt>
                      <c:pt idx="3560">
                        <c:v>42293</c:v>
                      </c:pt>
                      <c:pt idx="3561">
                        <c:v>42294</c:v>
                      </c:pt>
                      <c:pt idx="3562">
                        <c:v>42295</c:v>
                      </c:pt>
                      <c:pt idx="3563">
                        <c:v>42296</c:v>
                      </c:pt>
                      <c:pt idx="3564">
                        <c:v>42297</c:v>
                      </c:pt>
                      <c:pt idx="3565">
                        <c:v>42298</c:v>
                      </c:pt>
                      <c:pt idx="3566">
                        <c:v>42299</c:v>
                      </c:pt>
                      <c:pt idx="3567">
                        <c:v>42300</c:v>
                      </c:pt>
                      <c:pt idx="3568">
                        <c:v>42301</c:v>
                      </c:pt>
                      <c:pt idx="3569">
                        <c:v>42302</c:v>
                      </c:pt>
                      <c:pt idx="3570">
                        <c:v>42303</c:v>
                      </c:pt>
                      <c:pt idx="3571">
                        <c:v>42304</c:v>
                      </c:pt>
                      <c:pt idx="3572">
                        <c:v>42305</c:v>
                      </c:pt>
                      <c:pt idx="3573">
                        <c:v>42306</c:v>
                      </c:pt>
                      <c:pt idx="3574">
                        <c:v>42307</c:v>
                      </c:pt>
                      <c:pt idx="3575">
                        <c:v>42308</c:v>
                      </c:pt>
                      <c:pt idx="3576">
                        <c:v>42309</c:v>
                      </c:pt>
                      <c:pt idx="3577">
                        <c:v>42310</c:v>
                      </c:pt>
                      <c:pt idx="3578">
                        <c:v>42311</c:v>
                      </c:pt>
                      <c:pt idx="3579">
                        <c:v>42312</c:v>
                      </c:pt>
                      <c:pt idx="3580">
                        <c:v>42313</c:v>
                      </c:pt>
                      <c:pt idx="3581">
                        <c:v>42314</c:v>
                      </c:pt>
                      <c:pt idx="3582">
                        <c:v>42315</c:v>
                      </c:pt>
                      <c:pt idx="3583">
                        <c:v>42316</c:v>
                      </c:pt>
                      <c:pt idx="3584">
                        <c:v>42317</c:v>
                      </c:pt>
                      <c:pt idx="3585">
                        <c:v>42318</c:v>
                      </c:pt>
                      <c:pt idx="3586">
                        <c:v>42319</c:v>
                      </c:pt>
                      <c:pt idx="3587">
                        <c:v>42320</c:v>
                      </c:pt>
                      <c:pt idx="3588">
                        <c:v>42321</c:v>
                      </c:pt>
                      <c:pt idx="3589">
                        <c:v>42322</c:v>
                      </c:pt>
                      <c:pt idx="3590">
                        <c:v>42323</c:v>
                      </c:pt>
                      <c:pt idx="3591">
                        <c:v>42324</c:v>
                      </c:pt>
                      <c:pt idx="3592">
                        <c:v>42325</c:v>
                      </c:pt>
                      <c:pt idx="3593">
                        <c:v>42326</c:v>
                      </c:pt>
                      <c:pt idx="3594">
                        <c:v>42327</c:v>
                      </c:pt>
                      <c:pt idx="3595">
                        <c:v>42328</c:v>
                      </c:pt>
                      <c:pt idx="3596">
                        <c:v>42329</c:v>
                      </c:pt>
                      <c:pt idx="3597">
                        <c:v>42330</c:v>
                      </c:pt>
                      <c:pt idx="3598">
                        <c:v>42331</c:v>
                      </c:pt>
                      <c:pt idx="3599">
                        <c:v>42332</c:v>
                      </c:pt>
                      <c:pt idx="3600">
                        <c:v>42333</c:v>
                      </c:pt>
                      <c:pt idx="3601">
                        <c:v>42334</c:v>
                      </c:pt>
                      <c:pt idx="3602">
                        <c:v>42335</c:v>
                      </c:pt>
                      <c:pt idx="3603">
                        <c:v>42336</c:v>
                      </c:pt>
                      <c:pt idx="3604">
                        <c:v>42337</c:v>
                      </c:pt>
                      <c:pt idx="3605">
                        <c:v>42338</c:v>
                      </c:pt>
                      <c:pt idx="3606">
                        <c:v>42339</c:v>
                      </c:pt>
                      <c:pt idx="3607">
                        <c:v>42340</c:v>
                      </c:pt>
                      <c:pt idx="3608">
                        <c:v>42341</c:v>
                      </c:pt>
                      <c:pt idx="3609">
                        <c:v>42342</c:v>
                      </c:pt>
                      <c:pt idx="3610">
                        <c:v>42343</c:v>
                      </c:pt>
                      <c:pt idx="3611">
                        <c:v>42344</c:v>
                      </c:pt>
                      <c:pt idx="3612">
                        <c:v>42345</c:v>
                      </c:pt>
                      <c:pt idx="3613">
                        <c:v>42346</c:v>
                      </c:pt>
                      <c:pt idx="3614">
                        <c:v>42347</c:v>
                      </c:pt>
                      <c:pt idx="3615">
                        <c:v>42348</c:v>
                      </c:pt>
                      <c:pt idx="3616">
                        <c:v>42349</c:v>
                      </c:pt>
                      <c:pt idx="3617">
                        <c:v>42350</c:v>
                      </c:pt>
                      <c:pt idx="3618">
                        <c:v>42351</c:v>
                      </c:pt>
                      <c:pt idx="3619">
                        <c:v>42352</c:v>
                      </c:pt>
                      <c:pt idx="3620">
                        <c:v>42353</c:v>
                      </c:pt>
                      <c:pt idx="3621">
                        <c:v>42354</c:v>
                      </c:pt>
                      <c:pt idx="3622">
                        <c:v>42355</c:v>
                      </c:pt>
                      <c:pt idx="3623">
                        <c:v>42356</c:v>
                      </c:pt>
                      <c:pt idx="3624">
                        <c:v>42357</c:v>
                      </c:pt>
                      <c:pt idx="3625">
                        <c:v>42358</c:v>
                      </c:pt>
                      <c:pt idx="3626">
                        <c:v>42359</c:v>
                      </c:pt>
                      <c:pt idx="3627">
                        <c:v>42360</c:v>
                      </c:pt>
                      <c:pt idx="3628">
                        <c:v>42361</c:v>
                      </c:pt>
                      <c:pt idx="3629">
                        <c:v>42362</c:v>
                      </c:pt>
                      <c:pt idx="3630">
                        <c:v>42363</c:v>
                      </c:pt>
                      <c:pt idx="3631">
                        <c:v>42364</c:v>
                      </c:pt>
                      <c:pt idx="3632">
                        <c:v>42365</c:v>
                      </c:pt>
                      <c:pt idx="3633">
                        <c:v>42366</c:v>
                      </c:pt>
                      <c:pt idx="3634">
                        <c:v>42367</c:v>
                      </c:pt>
                      <c:pt idx="3635">
                        <c:v>42368</c:v>
                      </c:pt>
                      <c:pt idx="3636">
                        <c:v>42369</c:v>
                      </c:pt>
                      <c:pt idx="3637">
                        <c:v>42370</c:v>
                      </c:pt>
                      <c:pt idx="3638">
                        <c:v>42371</c:v>
                      </c:pt>
                      <c:pt idx="3639">
                        <c:v>42372</c:v>
                      </c:pt>
                      <c:pt idx="3640">
                        <c:v>42373</c:v>
                      </c:pt>
                      <c:pt idx="3641">
                        <c:v>42374</c:v>
                      </c:pt>
                      <c:pt idx="3642">
                        <c:v>42375</c:v>
                      </c:pt>
                      <c:pt idx="3643">
                        <c:v>42376</c:v>
                      </c:pt>
                      <c:pt idx="3644">
                        <c:v>42377</c:v>
                      </c:pt>
                      <c:pt idx="3645">
                        <c:v>42378</c:v>
                      </c:pt>
                      <c:pt idx="3646">
                        <c:v>42379</c:v>
                      </c:pt>
                      <c:pt idx="3647">
                        <c:v>42380</c:v>
                      </c:pt>
                      <c:pt idx="3648">
                        <c:v>42381</c:v>
                      </c:pt>
                      <c:pt idx="3649">
                        <c:v>42382</c:v>
                      </c:pt>
                      <c:pt idx="3650">
                        <c:v>42383</c:v>
                      </c:pt>
                      <c:pt idx="3651">
                        <c:v>42384</c:v>
                      </c:pt>
                      <c:pt idx="3652">
                        <c:v>42385</c:v>
                      </c:pt>
                      <c:pt idx="3653">
                        <c:v>42386</c:v>
                      </c:pt>
                      <c:pt idx="3654">
                        <c:v>42387</c:v>
                      </c:pt>
                      <c:pt idx="3655">
                        <c:v>42388</c:v>
                      </c:pt>
                      <c:pt idx="3656">
                        <c:v>42389</c:v>
                      </c:pt>
                      <c:pt idx="3657">
                        <c:v>42390</c:v>
                      </c:pt>
                      <c:pt idx="3658">
                        <c:v>42391</c:v>
                      </c:pt>
                      <c:pt idx="3659">
                        <c:v>42392</c:v>
                      </c:pt>
                      <c:pt idx="3660">
                        <c:v>42393</c:v>
                      </c:pt>
                      <c:pt idx="3661">
                        <c:v>42394</c:v>
                      </c:pt>
                      <c:pt idx="3662">
                        <c:v>42395</c:v>
                      </c:pt>
                      <c:pt idx="3663">
                        <c:v>42396</c:v>
                      </c:pt>
                      <c:pt idx="3664">
                        <c:v>42397</c:v>
                      </c:pt>
                      <c:pt idx="3665">
                        <c:v>42398</c:v>
                      </c:pt>
                      <c:pt idx="3666">
                        <c:v>42399</c:v>
                      </c:pt>
                      <c:pt idx="3667">
                        <c:v>42400</c:v>
                      </c:pt>
                      <c:pt idx="3668">
                        <c:v>42401</c:v>
                      </c:pt>
                      <c:pt idx="3669">
                        <c:v>42402</c:v>
                      </c:pt>
                      <c:pt idx="3670">
                        <c:v>42403</c:v>
                      </c:pt>
                      <c:pt idx="3671">
                        <c:v>42404</c:v>
                      </c:pt>
                      <c:pt idx="3672">
                        <c:v>42405</c:v>
                      </c:pt>
                      <c:pt idx="3673">
                        <c:v>42406</c:v>
                      </c:pt>
                      <c:pt idx="3674">
                        <c:v>42407</c:v>
                      </c:pt>
                      <c:pt idx="3675">
                        <c:v>42408</c:v>
                      </c:pt>
                      <c:pt idx="3676">
                        <c:v>42409</c:v>
                      </c:pt>
                      <c:pt idx="3677">
                        <c:v>42410</c:v>
                      </c:pt>
                      <c:pt idx="3678">
                        <c:v>42411</c:v>
                      </c:pt>
                      <c:pt idx="3679">
                        <c:v>42412</c:v>
                      </c:pt>
                      <c:pt idx="3680">
                        <c:v>42413</c:v>
                      </c:pt>
                      <c:pt idx="3681">
                        <c:v>42414</c:v>
                      </c:pt>
                      <c:pt idx="3682">
                        <c:v>42415</c:v>
                      </c:pt>
                      <c:pt idx="3683">
                        <c:v>42416</c:v>
                      </c:pt>
                      <c:pt idx="3684">
                        <c:v>42417</c:v>
                      </c:pt>
                      <c:pt idx="3685">
                        <c:v>42418</c:v>
                      </c:pt>
                      <c:pt idx="3686">
                        <c:v>42419</c:v>
                      </c:pt>
                      <c:pt idx="3687">
                        <c:v>42420</c:v>
                      </c:pt>
                      <c:pt idx="3688">
                        <c:v>42421</c:v>
                      </c:pt>
                      <c:pt idx="3689">
                        <c:v>42422</c:v>
                      </c:pt>
                      <c:pt idx="3690">
                        <c:v>42423</c:v>
                      </c:pt>
                      <c:pt idx="3691">
                        <c:v>42424</c:v>
                      </c:pt>
                      <c:pt idx="3692">
                        <c:v>42425</c:v>
                      </c:pt>
                      <c:pt idx="3693">
                        <c:v>42426</c:v>
                      </c:pt>
                      <c:pt idx="3694">
                        <c:v>42427</c:v>
                      </c:pt>
                      <c:pt idx="3695">
                        <c:v>42428</c:v>
                      </c:pt>
                      <c:pt idx="3696">
                        <c:v>42429</c:v>
                      </c:pt>
                      <c:pt idx="3697">
                        <c:v>42430</c:v>
                      </c:pt>
                      <c:pt idx="3698">
                        <c:v>42431</c:v>
                      </c:pt>
                      <c:pt idx="3699">
                        <c:v>42432</c:v>
                      </c:pt>
                      <c:pt idx="3700">
                        <c:v>42433</c:v>
                      </c:pt>
                      <c:pt idx="3701">
                        <c:v>42434</c:v>
                      </c:pt>
                      <c:pt idx="3702">
                        <c:v>42435</c:v>
                      </c:pt>
                      <c:pt idx="3703">
                        <c:v>42436</c:v>
                      </c:pt>
                      <c:pt idx="3704">
                        <c:v>42437</c:v>
                      </c:pt>
                      <c:pt idx="3705">
                        <c:v>42438</c:v>
                      </c:pt>
                      <c:pt idx="3706">
                        <c:v>42439</c:v>
                      </c:pt>
                      <c:pt idx="3707">
                        <c:v>42440</c:v>
                      </c:pt>
                      <c:pt idx="3708">
                        <c:v>42441</c:v>
                      </c:pt>
                      <c:pt idx="3709">
                        <c:v>42442</c:v>
                      </c:pt>
                      <c:pt idx="3710">
                        <c:v>42443</c:v>
                      </c:pt>
                      <c:pt idx="3711">
                        <c:v>42444</c:v>
                      </c:pt>
                      <c:pt idx="3712">
                        <c:v>42445</c:v>
                      </c:pt>
                      <c:pt idx="3713">
                        <c:v>42446</c:v>
                      </c:pt>
                      <c:pt idx="3714">
                        <c:v>42447</c:v>
                      </c:pt>
                      <c:pt idx="3715">
                        <c:v>42448</c:v>
                      </c:pt>
                      <c:pt idx="3716">
                        <c:v>42449</c:v>
                      </c:pt>
                      <c:pt idx="3717">
                        <c:v>42450</c:v>
                      </c:pt>
                      <c:pt idx="3718">
                        <c:v>42451</c:v>
                      </c:pt>
                      <c:pt idx="3719">
                        <c:v>42452</c:v>
                      </c:pt>
                      <c:pt idx="3720">
                        <c:v>42453</c:v>
                      </c:pt>
                      <c:pt idx="3721">
                        <c:v>42454</c:v>
                      </c:pt>
                      <c:pt idx="3722">
                        <c:v>42455</c:v>
                      </c:pt>
                      <c:pt idx="3723">
                        <c:v>42456</c:v>
                      </c:pt>
                      <c:pt idx="3724">
                        <c:v>42457</c:v>
                      </c:pt>
                      <c:pt idx="3725">
                        <c:v>42458</c:v>
                      </c:pt>
                      <c:pt idx="3726">
                        <c:v>42459</c:v>
                      </c:pt>
                      <c:pt idx="3727">
                        <c:v>42460</c:v>
                      </c:pt>
                      <c:pt idx="3728">
                        <c:v>42461</c:v>
                      </c:pt>
                      <c:pt idx="3729">
                        <c:v>42462</c:v>
                      </c:pt>
                      <c:pt idx="3730">
                        <c:v>42463</c:v>
                      </c:pt>
                      <c:pt idx="3731">
                        <c:v>42464</c:v>
                      </c:pt>
                      <c:pt idx="3732">
                        <c:v>42465</c:v>
                      </c:pt>
                      <c:pt idx="3733">
                        <c:v>42466</c:v>
                      </c:pt>
                      <c:pt idx="3734">
                        <c:v>42467</c:v>
                      </c:pt>
                      <c:pt idx="3735">
                        <c:v>42468</c:v>
                      </c:pt>
                      <c:pt idx="3736">
                        <c:v>42469</c:v>
                      </c:pt>
                      <c:pt idx="3737">
                        <c:v>42470</c:v>
                      </c:pt>
                      <c:pt idx="3738">
                        <c:v>42471</c:v>
                      </c:pt>
                      <c:pt idx="3739">
                        <c:v>42472</c:v>
                      </c:pt>
                      <c:pt idx="3740">
                        <c:v>42473</c:v>
                      </c:pt>
                      <c:pt idx="3741">
                        <c:v>42474</c:v>
                      </c:pt>
                      <c:pt idx="3742">
                        <c:v>42475</c:v>
                      </c:pt>
                      <c:pt idx="3743">
                        <c:v>42476</c:v>
                      </c:pt>
                      <c:pt idx="3744">
                        <c:v>42477</c:v>
                      </c:pt>
                      <c:pt idx="3745">
                        <c:v>42478</c:v>
                      </c:pt>
                      <c:pt idx="3746">
                        <c:v>42479</c:v>
                      </c:pt>
                      <c:pt idx="3747">
                        <c:v>42480</c:v>
                      </c:pt>
                      <c:pt idx="3748">
                        <c:v>42481</c:v>
                      </c:pt>
                      <c:pt idx="3749">
                        <c:v>42482</c:v>
                      </c:pt>
                      <c:pt idx="3750">
                        <c:v>42483</c:v>
                      </c:pt>
                      <c:pt idx="3751">
                        <c:v>42484</c:v>
                      </c:pt>
                      <c:pt idx="3752">
                        <c:v>42485</c:v>
                      </c:pt>
                      <c:pt idx="3753">
                        <c:v>42486</c:v>
                      </c:pt>
                      <c:pt idx="3754">
                        <c:v>42487</c:v>
                      </c:pt>
                      <c:pt idx="3755">
                        <c:v>42488</c:v>
                      </c:pt>
                      <c:pt idx="3756">
                        <c:v>42489</c:v>
                      </c:pt>
                      <c:pt idx="3757">
                        <c:v>42490</c:v>
                      </c:pt>
                      <c:pt idx="3758">
                        <c:v>42491</c:v>
                      </c:pt>
                      <c:pt idx="3759">
                        <c:v>42492</c:v>
                      </c:pt>
                      <c:pt idx="3760">
                        <c:v>42493</c:v>
                      </c:pt>
                      <c:pt idx="3761">
                        <c:v>42494</c:v>
                      </c:pt>
                      <c:pt idx="3762">
                        <c:v>42495</c:v>
                      </c:pt>
                      <c:pt idx="3763">
                        <c:v>42496</c:v>
                      </c:pt>
                      <c:pt idx="3764">
                        <c:v>42497</c:v>
                      </c:pt>
                      <c:pt idx="3765">
                        <c:v>42498</c:v>
                      </c:pt>
                      <c:pt idx="3766">
                        <c:v>42499</c:v>
                      </c:pt>
                      <c:pt idx="3767">
                        <c:v>42500</c:v>
                      </c:pt>
                      <c:pt idx="3768">
                        <c:v>42501</c:v>
                      </c:pt>
                      <c:pt idx="3769">
                        <c:v>42502</c:v>
                      </c:pt>
                      <c:pt idx="3770">
                        <c:v>42503</c:v>
                      </c:pt>
                      <c:pt idx="3771">
                        <c:v>42504</c:v>
                      </c:pt>
                      <c:pt idx="3772">
                        <c:v>42505</c:v>
                      </c:pt>
                      <c:pt idx="3773">
                        <c:v>42506</c:v>
                      </c:pt>
                      <c:pt idx="3774">
                        <c:v>42507</c:v>
                      </c:pt>
                      <c:pt idx="3775">
                        <c:v>42508</c:v>
                      </c:pt>
                      <c:pt idx="3776">
                        <c:v>42509</c:v>
                      </c:pt>
                      <c:pt idx="3777">
                        <c:v>42510</c:v>
                      </c:pt>
                      <c:pt idx="3778">
                        <c:v>42511</c:v>
                      </c:pt>
                      <c:pt idx="3779">
                        <c:v>42512</c:v>
                      </c:pt>
                      <c:pt idx="3780">
                        <c:v>42513</c:v>
                      </c:pt>
                      <c:pt idx="3781">
                        <c:v>42514</c:v>
                      </c:pt>
                      <c:pt idx="3782">
                        <c:v>42515</c:v>
                      </c:pt>
                      <c:pt idx="3783">
                        <c:v>42516</c:v>
                      </c:pt>
                      <c:pt idx="3784">
                        <c:v>42517</c:v>
                      </c:pt>
                      <c:pt idx="3785">
                        <c:v>42518</c:v>
                      </c:pt>
                      <c:pt idx="3786">
                        <c:v>42519</c:v>
                      </c:pt>
                      <c:pt idx="3787">
                        <c:v>42520</c:v>
                      </c:pt>
                      <c:pt idx="3788">
                        <c:v>42521</c:v>
                      </c:pt>
                      <c:pt idx="3789">
                        <c:v>42522</c:v>
                      </c:pt>
                      <c:pt idx="3790">
                        <c:v>42523</c:v>
                      </c:pt>
                      <c:pt idx="3791">
                        <c:v>42524</c:v>
                      </c:pt>
                      <c:pt idx="3792">
                        <c:v>42525</c:v>
                      </c:pt>
                      <c:pt idx="3793">
                        <c:v>42526</c:v>
                      </c:pt>
                      <c:pt idx="3794">
                        <c:v>42527</c:v>
                      </c:pt>
                      <c:pt idx="3795">
                        <c:v>42528</c:v>
                      </c:pt>
                      <c:pt idx="3796">
                        <c:v>42529</c:v>
                      </c:pt>
                      <c:pt idx="3797">
                        <c:v>42530</c:v>
                      </c:pt>
                      <c:pt idx="3798">
                        <c:v>42531</c:v>
                      </c:pt>
                      <c:pt idx="3799">
                        <c:v>42532</c:v>
                      </c:pt>
                      <c:pt idx="3800">
                        <c:v>42533</c:v>
                      </c:pt>
                      <c:pt idx="3801">
                        <c:v>42534</c:v>
                      </c:pt>
                      <c:pt idx="3802">
                        <c:v>42535</c:v>
                      </c:pt>
                      <c:pt idx="3803">
                        <c:v>42536</c:v>
                      </c:pt>
                      <c:pt idx="3804">
                        <c:v>42537</c:v>
                      </c:pt>
                      <c:pt idx="3805">
                        <c:v>42538</c:v>
                      </c:pt>
                      <c:pt idx="3806">
                        <c:v>42539</c:v>
                      </c:pt>
                      <c:pt idx="3807">
                        <c:v>42540</c:v>
                      </c:pt>
                      <c:pt idx="3808">
                        <c:v>42541</c:v>
                      </c:pt>
                      <c:pt idx="3809">
                        <c:v>42542</c:v>
                      </c:pt>
                      <c:pt idx="3810">
                        <c:v>42543</c:v>
                      </c:pt>
                      <c:pt idx="3811">
                        <c:v>42544</c:v>
                      </c:pt>
                      <c:pt idx="3812">
                        <c:v>42545</c:v>
                      </c:pt>
                      <c:pt idx="3813">
                        <c:v>42546</c:v>
                      </c:pt>
                      <c:pt idx="3814">
                        <c:v>42547</c:v>
                      </c:pt>
                      <c:pt idx="3815">
                        <c:v>42548</c:v>
                      </c:pt>
                      <c:pt idx="3816">
                        <c:v>42549</c:v>
                      </c:pt>
                      <c:pt idx="3817">
                        <c:v>42550</c:v>
                      </c:pt>
                      <c:pt idx="3818">
                        <c:v>42551</c:v>
                      </c:pt>
                      <c:pt idx="3819">
                        <c:v>42552</c:v>
                      </c:pt>
                      <c:pt idx="3820">
                        <c:v>42553</c:v>
                      </c:pt>
                      <c:pt idx="3821">
                        <c:v>42554</c:v>
                      </c:pt>
                      <c:pt idx="3822">
                        <c:v>42555</c:v>
                      </c:pt>
                      <c:pt idx="3823">
                        <c:v>42556</c:v>
                      </c:pt>
                      <c:pt idx="3824">
                        <c:v>42557</c:v>
                      </c:pt>
                      <c:pt idx="3825">
                        <c:v>42558</c:v>
                      </c:pt>
                      <c:pt idx="3826">
                        <c:v>42559</c:v>
                      </c:pt>
                      <c:pt idx="3827">
                        <c:v>42560</c:v>
                      </c:pt>
                      <c:pt idx="3828">
                        <c:v>42561</c:v>
                      </c:pt>
                      <c:pt idx="3829">
                        <c:v>42562</c:v>
                      </c:pt>
                      <c:pt idx="3830">
                        <c:v>42563</c:v>
                      </c:pt>
                      <c:pt idx="3831">
                        <c:v>42564</c:v>
                      </c:pt>
                      <c:pt idx="3832">
                        <c:v>42565</c:v>
                      </c:pt>
                      <c:pt idx="3833">
                        <c:v>42566</c:v>
                      </c:pt>
                      <c:pt idx="3834">
                        <c:v>42567</c:v>
                      </c:pt>
                      <c:pt idx="3835">
                        <c:v>42568</c:v>
                      </c:pt>
                      <c:pt idx="3836">
                        <c:v>42569</c:v>
                      </c:pt>
                      <c:pt idx="3837">
                        <c:v>42570</c:v>
                      </c:pt>
                      <c:pt idx="3838">
                        <c:v>42571</c:v>
                      </c:pt>
                      <c:pt idx="3839">
                        <c:v>42572</c:v>
                      </c:pt>
                      <c:pt idx="3840">
                        <c:v>42573</c:v>
                      </c:pt>
                      <c:pt idx="3841">
                        <c:v>42574</c:v>
                      </c:pt>
                      <c:pt idx="3842">
                        <c:v>42575</c:v>
                      </c:pt>
                      <c:pt idx="3843">
                        <c:v>42576</c:v>
                      </c:pt>
                      <c:pt idx="3844">
                        <c:v>42577</c:v>
                      </c:pt>
                      <c:pt idx="3845">
                        <c:v>42578</c:v>
                      </c:pt>
                      <c:pt idx="3846">
                        <c:v>42579</c:v>
                      </c:pt>
                      <c:pt idx="3847">
                        <c:v>42580</c:v>
                      </c:pt>
                      <c:pt idx="3848">
                        <c:v>42581</c:v>
                      </c:pt>
                      <c:pt idx="3849">
                        <c:v>42582</c:v>
                      </c:pt>
                      <c:pt idx="3850">
                        <c:v>42583</c:v>
                      </c:pt>
                      <c:pt idx="3851">
                        <c:v>42584</c:v>
                      </c:pt>
                      <c:pt idx="3852">
                        <c:v>42585</c:v>
                      </c:pt>
                      <c:pt idx="3853">
                        <c:v>42586</c:v>
                      </c:pt>
                      <c:pt idx="3854">
                        <c:v>42587</c:v>
                      </c:pt>
                      <c:pt idx="3855">
                        <c:v>42588</c:v>
                      </c:pt>
                      <c:pt idx="3856">
                        <c:v>42589</c:v>
                      </c:pt>
                      <c:pt idx="3857">
                        <c:v>42590</c:v>
                      </c:pt>
                      <c:pt idx="3858">
                        <c:v>42591</c:v>
                      </c:pt>
                      <c:pt idx="3859">
                        <c:v>42592</c:v>
                      </c:pt>
                      <c:pt idx="3860">
                        <c:v>42593</c:v>
                      </c:pt>
                      <c:pt idx="3861">
                        <c:v>42594</c:v>
                      </c:pt>
                      <c:pt idx="3862">
                        <c:v>42595</c:v>
                      </c:pt>
                      <c:pt idx="3863">
                        <c:v>42596</c:v>
                      </c:pt>
                      <c:pt idx="3864">
                        <c:v>42597</c:v>
                      </c:pt>
                      <c:pt idx="3865">
                        <c:v>42598</c:v>
                      </c:pt>
                      <c:pt idx="3866">
                        <c:v>42599</c:v>
                      </c:pt>
                      <c:pt idx="3867">
                        <c:v>42600</c:v>
                      </c:pt>
                      <c:pt idx="3868">
                        <c:v>42601</c:v>
                      </c:pt>
                      <c:pt idx="3869">
                        <c:v>42602</c:v>
                      </c:pt>
                      <c:pt idx="3870">
                        <c:v>42603</c:v>
                      </c:pt>
                      <c:pt idx="3871">
                        <c:v>42604</c:v>
                      </c:pt>
                      <c:pt idx="3872">
                        <c:v>42605</c:v>
                      </c:pt>
                      <c:pt idx="3873">
                        <c:v>42606</c:v>
                      </c:pt>
                      <c:pt idx="3874">
                        <c:v>42607</c:v>
                      </c:pt>
                      <c:pt idx="3875">
                        <c:v>42608</c:v>
                      </c:pt>
                      <c:pt idx="3876">
                        <c:v>42609</c:v>
                      </c:pt>
                      <c:pt idx="3877">
                        <c:v>42610</c:v>
                      </c:pt>
                      <c:pt idx="3878">
                        <c:v>42611</c:v>
                      </c:pt>
                      <c:pt idx="3879">
                        <c:v>42612</c:v>
                      </c:pt>
                      <c:pt idx="3880">
                        <c:v>42613</c:v>
                      </c:pt>
                      <c:pt idx="3881">
                        <c:v>42614</c:v>
                      </c:pt>
                      <c:pt idx="3882">
                        <c:v>42615</c:v>
                      </c:pt>
                      <c:pt idx="3883">
                        <c:v>42616</c:v>
                      </c:pt>
                      <c:pt idx="3884">
                        <c:v>42617</c:v>
                      </c:pt>
                      <c:pt idx="3885">
                        <c:v>42618</c:v>
                      </c:pt>
                      <c:pt idx="3886">
                        <c:v>42619</c:v>
                      </c:pt>
                      <c:pt idx="3887">
                        <c:v>42620</c:v>
                      </c:pt>
                      <c:pt idx="3888">
                        <c:v>42621</c:v>
                      </c:pt>
                      <c:pt idx="3889">
                        <c:v>42622</c:v>
                      </c:pt>
                      <c:pt idx="3890">
                        <c:v>42623</c:v>
                      </c:pt>
                      <c:pt idx="3891">
                        <c:v>42624</c:v>
                      </c:pt>
                      <c:pt idx="3892">
                        <c:v>42625</c:v>
                      </c:pt>
                      <c:pt idx="3893">
                        <c:v>42626</c:v>
                      </c:pt>
                      <c:pt idx="3894">
                        <c:v>42627</c:v>
                      </c:pt>
                      <c:pt idx="3895">
                        <c:v>42628</c:v>
                      </c:pt>
                      <c:pt idx="3896">
                        <c:v>42629</c:v>
                      </c:pt>
                      <c:pt idx="3897">
                        <c:v>42630</c:v>
                      </c:pt>
                      <c:pt idx="3898">
                        <c:v>42631</c:v>
                      </c:pt>
                      <c:pt idx="3899">
                        <c:v>42632</c:v>
                      </c:pt>
                      <c:pt idx="3900">
                        <c:v>42633</c:v>
                      </c:pt>
                      <c:pt idx="3901">
                        <c:v>42634</c:v>
                      </c:pt>
                      <c:pt idx="3902">
                        <c:v>42635</c:v>
                      </c:pt>
                      <c:pt idx="3903">
                        <c:v>42636</c:v>
                      </c:pt>
                      <c:pt idx="3904">
                        <c:v>42637</c:v>
                      </c:pt>
                      <c:pt idx="3905">
                        <c:v>42638</c:v>
                      </c:pt>
                      <c:pt idx="3906">
                        <c:v>42639</c:v>
                      </c:pt>
                      <c:pt idx="3907">
                        <c:v>42640</c:v>
                      </c:pt>
                      <c:pt idx="3908">
                        <c:v>42641</c:v>
                      </c:pt>
                      <c:pt idx="3909">
                        <c:v>42642</c:v>
                      </c:pt>
                      <c:pt idx="3910">
                        <c:v>42643</c:v>
                      </c:pt>
                      <c:pt idx="3911">
                        <c:v>42644</c:v>
                      </c:pt>
                      <c:pt idx="3912">
                        <c:v>42645</c:v>
                      </c:pt>
                      <c:pt idx="3913">
                        <c:v>42646</c:v>
                      </c:pt>
                      <c:pt idx="3914">
                        <c:v>42647</c:v>
                      </c:pt>
                      <c:pt idx="3915">
                        <c:v>42648</c:v>
                      </c:pt>
                      <c:pt idx="3916">
                        <c:v>42649</c:v>
                      </c:pt>
                      <c:pt idx="3917">
                        <c:v>42650</c:v>
                      </c:pt>
                      <c:pt idx="3918">
                        <c:v>42651</c:v>
                      </c:pt>
                      <c:pt idx="3919">
                        <c:v>42652</c:v>
                      </c:pt>
                      <c:pt idx="3920">
                        <c:v>42653</c:v>
                      </c:pt>
                      <c:pt idx="3921">
                        <c:v>42654</c:v>
                      </c:pt>
                      <c:pt idx="3922">
                        <c:v>42655</c:v>
                      </c:pt>
                      <c:pt idx="3923">
                        <c:v>42656</c:v>
                      </c:pt>
                      <c:pt idx="3924">
                        <c:v>42657</c:v>
                      </c:pt>
                      <c:pt idx="3925">
                        <c:v>42658</c:v>
                      </c:pt>
                      <c:pt idx="3926">
                        <c:v>42659</c:v>
                      </c:pt>
                      <c:pt idx="3927">
                        <c:v>42660</c:v>
                      </c:pt>
                      <c:pt idx="3928">
                        <c:v>42661</c:v>
                      </c:pt>
                      <c:pt idx="3929">
                        <c:v>42662</c:v>
                      </c:pt>
                      <c:pt idx="3930">
                        <c:v>42663</c:v>
                      </c:pt>
                      <c:pt idx="3931">
                        <c:v>42664</c:v>
                      </c:pt>
                      <c:pt idx="3932">
                        <c:v>42665</c:v>
                      </c:pt>
                      <c:pt idx="3933">
                        <c:v>42666</c:v>
                      </c:pt>
                      <c:pt idx="3934">
                        <c:v>42667</c:v>
                      </c:pt>
                      <c:pt idx="3935">
                        <c:v>42668</c:v>
                      </c:pt>
                      <c:pt idx="3936">
                        <c:v>42669</c:v>
                      </c:pt>
                      <c:pt idx="3937">
                        <c:v>42670</c:v>
                      </c:pt>
                      <c:pt idx="3938">
                        <c:v>42671</c:v>
                      </c:pt>
                      <c:pt idx="3939">
                        <c:v>42672</c:v>
                      </c:pt>
                      <c:pt idx="3940">
                        <c:v>42673</c:v>
                      </c:pt>
                      <c:pt idx="3941">
                        <c:v>42674</c:v>
                      </c:pt>
                      <c:pt idx="3942">
                        <c:v>42675</c:v>
                      </c:pt>
                      <c:pt idx="3943">
                        <c:v>42676</c:v>
                      </c:pt>
                      <c:pt idx="3944">
                        <c:v>42677</c:v>
                      </c:pt>
                      <c:pt idx="3945">
                        <c:v>42678</c:v>
                      </c:pt>
                      <c:pt idx="3946">
                        <c:v>42679</c:v>
                      </c:pt>
                      <c:pt idx="3947">
                        <c:v>42680</c:v>
                      </c:pt>
                      <c:pt idx="3948">
                        <c:v>42681</c:v>
                      </c:pt>
                      <c:pt idx="3949">
                        <c:v>42682</c:v>
                      </c:pt>
                      <c:pt idx="3950">
                        <c:v>42683</c:v>
                      </c:pt>
                      <c:pt idx="3951">
                        <c:v>42684</c:v>
                      </c:pt>
                      <c:pt idx="3952">
                        <c:v>42685</c:v>
                      </c:pt>
                      <c:pt idx="3953">
                        <c:v>42686</c:v>
                      </c:pt>
                      <c:pt idx="3954">
                        <c:v>42687</c:v>
                      </c:pt>
                      <c:pt idx="3955">
                        <c:v>42688</c:v>
                      </c:pt>
                      <c:pt idx="3956">
                        <c:v>42689</c:v>
                      </c:pt>
                      <c:pt idx="3957">
                        <c:v>42690</c:v>
                      </c:pt>
                      <c:pt idx="3958">
                        <c:v>42691</c:v>
                      </c:pt>
                      <c:pt idx="3959">
                        <c:v>42692</c:v>
                      </c:pt>
                      <c:pt idx="3960">
                        <c:v>42693</c:v>
                      </c:pt>
                      <c:pt idx="3961">
                        <c:v>42694</c:v>
                      </c:pt>
                      <c:pt idx="3962">
                        <c:v>42695</c:v>
                      </c:pt>
                      <c:pt idx="3963">
                        <c:v>42696</c:v>
                      </c:pt>
                      <c:pt idx="3964">
                        <c:v>42697</c:v>
                      </c:pt>
                      <c:pt idx="3965">
                        <c:v>42698</c:v>
                      </c:pt>
                      <c:pt idx="3966">
                        <c:v>42699</c:v>
                      </c:pt>
                      <c:pt idx="3967">
                        <c:v>42700</c:v>
                      </c:pt>
                      <c:pt idx="3968">
                        <c:v>42701</c:v>
                      </c:pt>
                      <c:pt idx="3969">
                        <c:v>42702</c:v>
                      </c:pt>
                      <c:pt idx="3970">
                        <c:v>42703</c:v>
                      </c:pt>
                      <c:pt idx="3971">
                        <c:v>42704</c:v>
                      </c:pt>
                      <c:pt idx="3972">
                        <c:v>42705</c:v>
                      </c:pt>
                      <c:pt idx="3973">
                        <c:v>42706</c:v>
                      </c:pt>
                      <c:pt idx="3974">
                        <c:v>42707</c:v>
                      </c:pt>
                      <c:pt idx="3975">
                        <c:v>42708</c:v>
                      </c:pt>
                      <c:pt idx="3976">
                        <c:v>42709</c:v>
                      </c:pt>
                      <c:pt idx="3977">
                        <c:v>42710</c:v>
                      </c:pt>
                      <c:pt idx="3978">
                        <c:v>42711</c:v>
                      </c:pt>
                      <c:pt idx="3979">
                        <c:v>42712</c:v>
                      </c:pt>
                      <c:pt idx="3980">
                        <c:v>42713</c:v>
                      </c:pt>
                      <c:pt idx="3981">
                        <c:v>42714</c:v>
                      </c:pt>
                      <c:pt idx="3982">
                        <c:v>42715</c:v>
                      </c:pt>
                      <c:pt idx="3983">
                        <c:v>42716</c:v>
                      </c:pt>
                      <c:pt idx="3984">
                        <c:v>42717</c:v>
                      </c:pt>
                      <c:pt idx="3985">
                        <c:v>42718</c:v>
                      </c:pt>
                      <c:pt idx="3986">
                        <c:v>42719</c:v>
                      </c:pt>
                      <c:pt idx="3987">
                        <c:v>42720</c:v>
                      </c:pt>
                      <c:pt idx="3988">
                        <c:v>42721</c:v>
                      </c:pt>
                      <c:pt idx="3989">
                        <c:v>42722</c:v>
                      </c:pt>
                      <c:pt idx="3990">
                        <c:v>42723</c:v>
                      </c:pt>
                      <c:pt idx="3991">
                        <c:v>42724</c:v>
                      </c:pt>
                      <c:pt idx="3992">
                        <c:v>42725</c:v>
                      </c:pt>
                      <c:pt idx="3993">
                        <c:v>42726</c:v>
                      </c:pt>
                      <c:pt idx="3994">
                        <c:v>42727</c:v>
                      </c:pt>
                      <c:pt idx="3995">
                        <c:v>42728</c:v>
                      </c:pt>
                      <c:pt idx="3996">
                        <c:v>42729</c:v>
                      </c:pt>
                      <c:pt idx="3997">
                        <c:v>42730</c:v>
                      </c:pt>
                      <c:pt idx="3998">
                        <c:v>42731</c:v>
                      </c:pt>
                      <c:pt idx="3999">
                        <c:v>42732</c:v>
                      </c:pt>
                      <c:pt idx="4000">
                        <c:v>42733</c:v>
                      </c:pt>
                      <c:pt idx="4001">
                        <c:v>42734</c:v>
                      </c:pt>
                      <c:pt idx="4002">
                        <c:v>42735</c:v>
                      </c:pt>
                      <c:pt idx="4003">
                        <c:v>42736</c:v>
                      </c:pt>
                      <c:pt idx="4004">
                        <c:v>42737</c:v>
                      </c:pt>
                      <c:pt idx="4005">
                        <c:v>42738</c:v>
                      </c:pt>
                      <c:pt idx="4006">
                        <c:v>42739</c:v>
                      </c:pt>
                      <c:pt idx="4007">
                        <c:v>42740</c:v>
                      </c:pt>
                      <c:pt idx="4008">
                        <c:v>42741</c:v>
                      </c:pt>
                      <c:pt idx="4009">
                        <c:v>42742</c:v>
                      </c:pt>
                      <c:pt idx="4010">
                        <c:v>42743</c:v>
                      </c:pt>
                      <c:pt idx="4011">
                        <c:v>42744</c:v>
                      </c:pt>
                      <c:pt idx="4012">
                        <c:v>42745</c:v>
                      </c:pt>
                      <c:pt idx="4013">
                        <c:v>42746</c:v>
                      </c:pt>
                      <c:pt idx="4014">
                        <c:v>42747</c:v>
                      </c:pt>
                      <c:pt idx="4015">
                        <c:v>42748</c:v>
                      </c:pt>
                      <c:pt idx="4016">
                        <c:v>42749</c:v>
                      </c:pt>
                      <c:pt idx="4017">
                        <c:v>42750</c:v>
                      </c:pt>
                      <c:pt idx="4018">
                        <c:v>42751</c:v>
                      </c:pt>
                      <c:pt idx="4019">
                        <c:v>42752</c:v>
                      </c:pt>
                      <c:pt idx="4020">
                        <c:v>42753</c:v>
                      </c:pt>
                      <c:pt idx="4021">
                        <c:v>42754</c:v>
                      </c:pt>
                      <c:pt idx="4022">
                        <c:v>42755</c:v>
                      </c:pt>
                      <c:pt idx="4023">
                        <c:v>42756</c:v>
                      </c:pt>
                      <c:pt idx="4024">
                        <c:v>42757</c:v>
                      </c:pt>
                      <c:pt idx="4025">
                        <c:v>42758</c:v>
                      </c:pt>
                      <c:pt idx="4026">
                        <c:v>42759</c:v>
                      </c:pt>
                      <c:pt idx="4027">
                        <c:v>42760</c:v>
                      </c:pt>
                      <c:pt idx="4028">
                        <c:v>42761</c:v>
                      </c:pt>
                      <c:pt idx="4029">
                        <c:v>42762</c:v>
                      </c:pt>
                      <c:pt idx="4030">
                        <c:v>42763</c:v>
                      </c:pt>
                      <c:pt idx="4031">
                        <c:v>42764</c:v>
                      </c:pt>
                      <c:pt idx="4032">
                        <c:v>42765</c:v>
                      </c:pt>
                      <c:pt idx="4033">
                        <c:v>42766</c:v>
                      </c:pt>
                      <c:pt idx="4034">
                        <c:v>42767</c:v>
                      </c:pt>
                      <c:pt idx="4035">
                        <c:v>42768</c:v>
                      </c:pt>
                      <c:pt idx="4036">
                        <c:v>42769</c:v>
                      </c:pt>
                      <c:pt idx="4037">
                        <c:v>42770</c:v>
                      </c:pt>
                      <c:pt idx="4038">
                        <c:v>42771</c:v>
                      </c:pt>
                      <c:pt idx="4039">
                        <c:v>42772</c:v>
                      </c:pt>
                      <c:pt idx="4040">
                        <c:v>42773</c:v>
                      </c:pt>
                      <c:pt idx="4041">
                        <c:v>42774</c:v>
                      </c:pt>
                      <c:pt idx="4042">
                        <c:v>42775</c:v>
                      </c:pt>
                      <c:pt idx="4043">
                        <c:v>42776</c:v>
                      </c:pt>
                      <c:pt idx="4044">
                        <c:v>42777</c:v>
                      </c:pt>
                      <c:pt idx="4045">
                        <c:v>42778</c:v>
                      </c:pt>
                      <c:pt idx="4046">
                        <c:v>42779</c:v>
                      </c:pt>
                      <c:pt idx="4047">
                        <c:v>42780</c:v>
                      </c:pt>
                      <c:pt idx="4048">
                        <c:v>42781</c:v>
                      </c:pt>
                      <c:pt idx="4049">
                        <c:v>42782</c:v>
                      </c:pt>
                      <c:pt idx="4050">
                        <c:v>42783</c:v>
                      </c:pt>
                      <c:pt idx="4051">
                        <c:v>42784</c:v>
                      </c:pt>
                      <c:pt idx="4052">
                        <c:v>42785</c:v>
                      </c:pt>
                      <c:pt idx="4053">
                        <c:v>42786</c:v>
                      </c:pt>
                      <c:pt idx="4054">
                        <c:v>42787</c:v>
                      </c:pt>
                      <c:pt idx="4055">
                        <c:v>42788</c:v>
                      </c:pt>
                      <c:pt idx="4056">
                        <c:v>42789</c:v>
                      </c:pt>
                      <c:pt idx="4057">
                        <c:v>42790</c:v>
                      </c:pt>
                      <c:pt idx="4058">
                        <c:v>42791</c:v>
                      </c:pt>
                      <c:pt idx="4059">
                        <c:v>42792</c:v>
                      </c:pt>
                      <c:pt idx="4060">
                        <c:v>42793</c:v>
                      </c:pt>
                      <c:pt idx="4061">
                        <c:v>42794</c:v>
                      </c:pt>
                      <c:pt idx="4062">
                        <c:v>42795</c:v>
                      </c:pt>
                      <c:pt idx="4063">
                        <c:v>42796</c:v>
                      </c:pt>
                      <c:pt idx="4064">
                        <c:v>42797</c:v>
                      </c:pt>
                      <c:pt idx="4065">
                        <c:v>42798</c:v>
                      </c:pt>
                      <c:pt idx="4066">
                        <c:v>42799</c:v>
                      </c:pt>
                      <c:pt idx="4067">
                        <c:v>42800</c:v>
                      </c:pt>
                      <c:pt idx="4068">
                        <c:v>42801</c:v>
                      </c:pt>
                      <c:pt idx="4069">
                        <c:v>42802</c:v>
                      </c:pt>
                      <c:pt idx="4070">
                        <c:v>42803</c:v>
                      </c:pt>
                      <c:pt idx="4071">
                        <c:v>42804</c:v>
                      </c:pt>
                      <c:pt idx="4072">
                        <c:v>42805</c:v>
                      </c:pt>
                      <c:pt idx="4073">
                        <c:v>42806</c:v>
                      </c:pt>
                      <c:pt idx="4074">
                        <c:v>42807</c:v>
                      </c:pt>
                      <c:pt idx="4075">
                        <c:v>42808</c:v>
                      </c:pt>
                      <c:pt idx="4076">
                        <c:v>42809</c:v>
                      </c:pt>
                      <c:pt idx="4077">
                        <c:v>42810</c:v>
                      </c:pt>
                      <c:pt idx="4078">
                        <c:v>42811</c:v>
                      </c:pt>
                      <c:pt idx="4079">
                        <c:v>42812</c:v>
                      </c:pt>
                      <c:pt idx="4080">
                        <c:v>42813</c:v>
                      </c:pt>
                      <c:pt idx="4081">
                        <c:v>42814</c:v>
                      </c:pt>
                      <c:pt idx="4082">
                        <c:v>42815</c:v>
                      </c:pt>
                      <c:pt idx="4083">
                        <c:v>42816</c:v>
                      </c:pt>
                      <c:pt idx="4084">
                        <c:v>42817</c:v>
                      </c:pt>
                      <c:pt idx="4085">
                        <c:v>42818</c:v>
                      </c:pt>
                      <c:pt idx="4086">
                        <c:v>42819</c:v>
                      </c:pt>
                      <c:pt idx="4087">
                        <c:v>42820</c:v>
                      </c:pt>
                      <c:pt idx="4088">
                        <c:v>42821</c:v>
                      </c:pt>
                      <c:pt idx="4089">
                        <c:v>42822</c:v>
                      </c:pt>
                      <c:pt idx="4090">
                        <c:v>42823</c:v>
                      </c:pt>
                      <c:pt idx="4091">
                        <c:v>42824</c:v>
                      </c:pt>
                      <c:pt idx="4092">
                        <c:v>42825</c:v>
                      </c:pt>
                      <c:pt idx="4093">
                        <c:v>42826</c:v>
                      </c:pt>
                      <c:pt idx="4094">
                        <c:v>42827</c:v>
                      </c:pt>
                      <c:pt idx="4095">
                        <c:v>42828</c:v>
                      </c:pt>
                      <c:pt idx="4096">
                        <c:v>42829</c:v>
                      </c:pt>
                      <c:pt idx="4097">
                        <c:v>42830</c:v>
                      </c:pt>
                      <c:pt idx="4098">
                        <c:v>42831</c:v>
                      </c:pt>
                      <c:pt idx="4099">
                        <c:v>42832</c:v>
                      </c:pt>
                      <c:pt idx="4100">
                        <c:v>42833</c:v>
                      </c:pt>
                      <c:pt idx="4101">
                        <c:v>42834</c:v>
                      </c:pt>
                      <c:pt idx="4102">
                        <c:v>42835</c:v>
                      </c:pt>
                      <c:pt idx="4103">
                        <c:v>42836</c:v>
                      </c:pt>
                      <c:pt idx="4104">
                        <c:v>42837</c:v>
                      </c:pt>
                      <c:pt idx="4105">
                        <c:v>42838</c:v>
                      </c:pt>
                      <c:pt idx="4106">
                        <c:v>42839</c:v>
                      </c:pt>
                      <c:pt idx="4107">
                        <c:v>42840</c:v>
                      </c:pt>
                      <c:pt idx="4108">
                        <c:v>42841</c:v>
                      </c:pt>
                      <c:pt idx="4109">
                        <c:v>42842</c:v>
                      </c:pt>
                      <c:pt idx="4110">
                        <c:v>42843</c:v>
                      </c:pt>
                      <c:pt idx="4111">
                        <c:v>42844</c:v>
                      </c:pt>
                      <c:pt idx="4112">
                        <c:v>42845</c:v>
                      </c:pt>
                      <c:pt idx="4113">
                        <c:v>42846</c:v>
                      </c:pt>
                      <c:pt idx="4114">
                        <c:v>42847</c:v>
                      </c:pt>
                      <c:pt idx="4115">
                        <c:v>42848</c:v>
                      </c:pt>
                      <c:pt idx="4116">
                        <c:v>42849</c:v>
                      </c:pt>
                      <c:pt idx="4117">
                        <c:v>42850</c:v>
                      </c:pt>
                      <c:pt idx="4118">
                        <c:v>42851</c:v>
                      </c:pt>
                      <c:pt idx="4119">
                        <c:v>42852</c:v>
                      </c:pt>
                      <c:pt idx="4120">
                        <c:v>42853</c:v>
                      </c:pt>
                      <c:pt idx="4121">
                        <c:v>42854</c:v>
                      </c:pt>
                      <c:pt idx="4122">
                        <c:v>42855</c:v>
                      </c:pt>
                      <c:pt idx="4123">
                        <c:v>42856</c:v>
                      </c:pt>
                      <c:pt idx="4124">
                        <c:v>42857</c:v>
                      </c:pt>
                      <c:pt idx="4125">
                        <c:v>42858</c:v>
                      </c:pt>
                      <c:pt idx="4126">
                        <c:v>42859</c:v>
                      </c:pt>
                      <c:pt idx="4127">
                        <c:v>42860</c:v>
                      </c:pt>
                      <c:pt idx="4128">
                        <c:v>42861</c:v>
                      </c:pt>
                      <c:pt idx="4129">
                        <c:v>42862</c:v>
                      </c:pt>
                      <c:pt idx="4130">
                        <c:v>42863</c:v>
                      </c:pt>
                      <c:pt idx="4131">
                        <c:v>42864</c:v>
                      </c:pt>
                      <c:pt idx="4132">
                        <c:v>42865</c:v>
                      </c:pt>
                      <c:pt idx="4133">
                        <c:v>42866</c:v>
                      </c:pt>
                      <c:pt idx="4134">
                        <c:v>42867</c:v>
                      </c:pt>
                      <c:pt idx="4135">
                        <c:v>42868</c:v>
                      </c:pt>
                      <c:pt idx="4136">
                        <c:v>42869</c:v>
                      </c:pt>
                      <c:pt idx="4137">
                        <c:v>42870</c:v>
                      </c:pt>
                      <c:pt idx="4138">
                        <c:v>42871</c:v>
                      </c:pt>
                      <c:pt idx="4139">
                        <c:v>42872</c:v>
                      </c:pt>
                      <c:pt idx="4140">
                        <c:v>42873</c:v>
                      </c:pt>
                      <c:pt idx="4141">
                        <c:v>42874</c:v>
                      </c:pt>
                      <c:pt idx="4142">
                        <c:v>42875</c:v>
                      </c:pt>
                      <c:pt idx="4143">
                        <c:v>42876</c:v>
                      </c:pt>
                      <c:pt idx="4144">
                        <c:v>42877</c:v>
                      </c:pt>
                      <c:pt idx="4145">
                        <c:v>42878</c:v>
                      </c:pt>
                      <c:pt idx="4146">
                        <c:v>42879</c:v>
                      </c:pt>
                      <c:pt idx="4147">
                        <c:v>42880</c:v>
                      </c:pt>
                      <c:pt idx="4148">
                        <c:v>42881</c:v>
                      </c:pt>
                      <c:pt idx="4149">
                        <c:v>42882</c:v>
                      </c:pt>
                      <c:pt idx="4150">
                        <c:v>42883</c:v>
                      </c:pt>
                      <c:pt idx="4151">
                        <c:v>42884</c:v>
                      </c:pt>
                      <c:pt idx="4152">
                        <c:v>42885</c:v>
                      </c:pt>
                      <c:pt idx="4153">
                        <c:v>42886</c:v>
                      </c:pt>
                      <c:pt idx="4154">
                        <c:v>42887</c:v>
                      </c:pt>
                      <c:pt idx="4155">
                        <c:v>42888</c:v>
                      </c:pt>
                      <c:pt idx="4156">
                        <c:v>42889</c:v>
                      </c:pt>
                      <c:pt idx="4157">
                        <c:v>42890</c:v>
                      </c:pt>
                      <c:pt idx="4158">
                        <c:v>42891</c:v>
                      </c:pt>
                      <c:pt idx="4159">
                        <c:v>42892</c:v>
                      </c:pt>
                      <c:pt idx="4160">
                        <c:v>42893</c:v>
                      </c:pt>
                      <c:pt idx="4161">
                        <c:v>42894</c:v>
                      </c:pt>
                      <c:pt idx="4162">
                        <c:v>42895</c:v>
                      </c:pt>
                      <c:pt idx="4163">
                        <c:v>42896</c:v>
                      </c:pt>
                      <c:pt idx="4164">
                        <c:v>42897</c:v>
                      </c:pt>
                      <c:pt idx="4165">
                        <c:v>42898</c:v>
                      </c:pt>
                      <c:pt idx="4166">
                        <c:v>42899</c:v>
                      </c:pt>
                      <c:pt idx="4167">
                        <c:v>42900</c:v>
                      </c:pt>
                      <c:pt idx="4168">
                        <c:v>42901</c:v>
                      </c:pt>
                      <c:pt idx="4169">
                        <c:v>42902</c:v>
                      </c:pt>
                      <c:pt idx="4170">
                        <c:v>42903</c:v>
                      </c:pt>
                      <c:pt idx="4171">
                        <c:v>42904</c:v>
                      </c:pt>
                      <c:pt idx="4172">
                        <c:v>42905</c:v>
                      </c:pt>
                      <c:pt idx="4173">
                        <c:v>42906</c:v>
                      </c:pt>
                      <c:pt idx="4174">
                        <c:v>42907</c:v>
                      </c:pt>
                      <c:pt idx="4175">
                        <c:v>42908</c:v>
                      </c:pt>
                      <c:pt idx="4176">
                        <c:v>42909</c:v>
                      </c:pt>
                      <c:pt idx="4177">
                        <c:v>42910</c:v>
                      </c:pt>
                      <c:pt idx="4178">
                        <c:v>42911</c:v>
                      </c:pt>
                      <c:pt idx="4179">
                        <c:v>42912</c:v>
                      </c:pt>
                      <c:pt idx="4180">
                        <c:v>42913</c:v>
                      </c:pt>
                      <c:pt idx="4181">
                        <c:v>42914</c:v>
                      </c:pt>
                      <c:pt idx="4182">
                        <c:v>42915</c:v>
                      </c:pt>
                      <c:pt idx="4183">
                        <c:v>42916</c:v>
                      </c:pt>
                      <c:pt idx="4184">
                        <c:v>42917</c:v>
                      </c:pt>
                      <c:pt idx="4185">
                        <c:v>42918</c:v>
                      </c:pt>
                      <c:pt idx="4186">
                        <c:v>42919</c:v>
                      </c:pt>
                      <c:pt idx="4187">
                        <c:v>42920</c:v>
                      </c:pt>
                      <c:pt idx="4188">
                        <c:v>42921</c:v>
                      </c:pt>
                      <c:pt idx="4189">
                        <c:v>42922</c:v>
                      </c:pt>
                      <c:pt idx="4190">
                        <c:v>42923</c:v>
                      </c:pt>
                      <c:pt idx="4191">
                        <c:v>42924</c:v>
                      </c:pt>
                      <c:pt idx="4192">
                        <c:v>42925</c:v>
                      </c:pt>
                      <c:pt idx="4193">
                        <c:v>42926</c:v>
                      </c:pt>
                      <c:pt idx="4194">
                        <c:v>42927</c:v>
                      </c:pt>
                      <c:pt idx="4195">
                        <c:v>42928</c:v>
                      </c:pt>
                      <c:pt idx="4196">
                        <c:v>42929</c:v>
                      </c:pt>
                      <c:pt idx="4197">
                        <c:v>42930</c:v>
                      </c:pt>
                      <c:pt idx="4198">
                        <c:v>42931</c:v>
                      </c:pt>
                      <c:pt idx="4199">
                        <c:v>42932</c:v>
                      </c:pt>
                      <c:pt idx="4200">
                        <c:v>42933</c:v>
                      </c:pt>
                      <c:pt idx="4201">
                        <c:v>42934</c:v>
                      </c:pt>
                      <c:pt idx="4202">
                        <c:v>42935</c:v>
                      </c:pt>
                      <c:pt idx="4203">
                        <c:v>42936</c:v>
                      </c:pt>
                      <c:pt idx="4204">
                        <c:v>42937</c:v>
                      </c:pt>
                      <c:pt idx="4205">
                        <c:v>42938</c:v>
                      </c:pt>
                      <c:pt idx="4206">
                        <c:v>42939</c:v>
                      </c:pt>
                      <c:pt idx="4207">
                        <c:v>42940</c:v>
                      </c:pt>
                      <c:pt idx="4208">
                        <c:v>42941</c:v>
                      </c:pt>
                      <c:pt idx="4209">
                        <c:v>42942</c:v>
                      </c:pt>
                      <c:pt idx="4210">
                        <c:v>42943</c:v>
                      </c:pt>
                      <c:pt idx="4211">
                        <c:v>42944</c:v>
                      </c:pt>
                      <c:pt idx="4212">
                        <c:v>42945</c:v>
                      </c:pt>
                      <c:pt idx="4213">
                        <c:v>42946</c:v>
                      </c:pt>
                      <c:pt idx="4214">
                        <c:v>42947</c:v>
                      </c:pt>
                      <c:pt idx="4215">
                        <c:v>42948</c:v>
                      </c:pt>
                      <c:pt idx="4216">
                        <c:v>42949</c:v>
                      </c:pt>
                      <c:pt idx="4217">
                        <c:v>42950</c:v>
                      </c:pt>
                      <c:pt idx="4218">
                        <c:v>42951</c:v>
                      </c:pt>
                      <c:pt idx="4219">
                        <c:v>42952</c:v>
                      </c:pt>
                      <c:pt idx="4220">
                        <c:v>42953</c:v>
                      </c:pt>
                      <c:pt idx="4221">
                        <c:v>42954</c:v>
                      </c:pt>
                      <c:pt idx="4222">
                        <c:v>42955</c:v>
                      </c:pt>
                      <c:pt idx="4223">
                        <c:v>42956</c:v>
                      </c:pt>
                      <c:pt idx="4224">
                        <c:v>42957</c:v>
                      </c:pt>
                      <c:pt idx="4225">
                        <c:v>42958</c:v>
                      </c:pt>
                      <c:pt idx="4226">
                        <c:v>42959</c:v>
                      </c:pt>
                      <c:pt idx="4227">
                        <c:v>42960</c:v>
                      </c:pt>
                      <c:pt idx="4228">
                        <c:v>42961</c:v>
                      </c:pt>
                      <c:pt idx="4229">
                        <c:v>42962</c:v>
                      </c:pt>
                      <c:pt idx="4230">
                        <c:v>42963</c:v>
                      </c:pt>
                      <c:pt idx="4231">
                        <c:v>42964</c:v>
                      </c:pt>
                      <c:pt idx="4232">
                        <c:v>42965</c:v>
                      </c:pt>
                      <c:pt idx="4233">
                        <c:v>42966</c:v>
                      </c:pt>
                      <c:pt idx="4234">
                        <c:v>42967</c:v>
                      </c:pt>
                      <c:pt idx="4235">
                        <c:v>42968</c:v>
                      </c:pt>
                      <c:pt idx="4236">
                        <c:v>42969</c:v>
                      </c:pt>
                      <c:pt idx="4237">
                        <c:v>42970</c:v>
                      </c:pt>
                      <c:pt idx="4238">
                        <c:v>42971</c:v>
                      </c:pt>
                      <c:pt idx="4239">
                        <c:v>42972</c:v>
                      </c:pt>
                      <c:pt idx="4240">
                        <c:v>42973</c:v>
                      </c:pt>
                      <c:pt idx="4241">
                        <c:v>42974</c:v>
                      </c:pt>
                      <c:pt idx="4242">
                        <c:v>42975</c:v>
                      </c:pt>
                      <c:pt idx="4243">
                        <c:v>42976</c:v>
                      </c:pt>
                      <c:pt idx="4244">
                        <c:v>42977</c:v>
                      </c:pt>
                      <c:pt idx="4245">
                        <c:v>42978</c:v>
                      </c:pt>
                      <c:pt idx="4246">
                        <c:v>42979</c:v>
                      </c:pt>
                      <c:pt idx="4247">
                        <c:v>42980</c:v>
                      </c:pt>
                      <c:pt idx="4248">
                        <c:v>42981</c:v>
                      </c:pt>
                      <c:pt idx="4249">
                        <c:v>42982</c:v>
                      </c:pt>
                      <c:pt idx="4250">
                        <c:v>42983</c:v>
                      </c:pt>
                      <c:pt idx="4251">
                        <c:v>42984</c:v>
                      </c:pt>
                      <c:pt idx="4252">
                        <c:v>42985</c:v>
                      </c:pt>
                      <c:pt idx="4253">
                        <c:v>42986</c:v>
                      </c:pt>
                      <c:pt idx="4254">
                        <c:v>42987</c:v>
                      </c:pt>
                      <c:pt idx="4255">
                        <c:v>42988</c:v>
                      </c:pt>
                      <c:pt idx="4256">
                        <c:v>42989</c:v>
                      </c:pt>
                      <c:pt idx="4257">
                        <c:v>42990</c:v>
                      </c:pt>
                      <c:pt idx="4258">
                        <c:v>42991</c:v>
                      </c:pt>
                      <c:pt idx="4259">
                        <c:v>42992</c:v>
                      </c:pt>
                      <c:pt idx="4260">
                        <c:v>42993</c:v>
                      </c:pt>
                      <c:pt idx="4261">
                        <c:v>42994</c:v>
                      </c:pt>
                      <c:pt idx="4262">
                        <c:v>42995</c:v>
                      </c:pt>
                      <c:pt idx="4263">
                        <c:v>42996</c:v>
                      </c:pt>
                      <c:pt idx="4264">
                        <c:v>42997</c:v>
                      </c:pt>
                      <c:pt idx="4265">
                        <c:v>42998</c:v>
                      </c:pt>
                      <c:pt idx="4266">
                        <c:v>42999</c:v>
                      </c:pt>
                      <c:pt idx="4267">
                        <c:v>43000</c:v>
                      </c:pt>
                      <c:pt idx="4268">
                        <c:v>43001</c:v>
                      </c:pt>
                      <c:pt idx="4269">
                        <c:v>43002</c:v>
                      </c:pt>
                      <c:pt idx="4270">
                        <c:v>43003</c:v>
                      </c:pt>
                      <c:pt idx="4271">
                        <c:v>43004</c:v>
                      </c:pt>
                      <c:pt idx="4272">
                        <c:v>43005</c:v>
                      </c:pt>
                      <c:pt idx="4273">
                        <c:v>43006</c:v>
                      </c:pt>
                      <c:pt idx="4274">
                        <c:v>43007</c:v>
                      </c:pt>
                      <c:pt idx="4275">
                        <c:v>43008</c:v>
                      </c:pt>
                      <c:pt idx="4276">
                        <c:v>43009</c:v>
                      </c:pt>
                      <c:pt idx="4277">
                        <c:v>43010</c:v>
                      </c:pt>
                      <c:pt idx="4278">
                        <c:v>43011</c:v>
                      </c:pt>
                      <c:pt idx="4279">
                        <c:v>43012</c:v>
                      </c:pt>
                      <c:pt idx="4280">
                        <c:v>43013</c:v>
                      </c:pt>
                      <c:pt idx="4281">
                        <c:v>43014</c:v>
                      </c:pt>
                      <c:pt idx="4282">
                        <c:v>43015</c:v>
                      </c:pt>
                      <c:pt idx="4283">
                        <c:v>43016</c:v>
                      </c:pt>
                      <c:pt idx="4284">
                        <c:v>43017</c:v>
                      </c:pt>
                      <c:pt idx="4285">
                        <c:v>43018</c:v>
                      </c:pt>
                      <c:pt idx="4286">
                        <c:v>43019</c:v>
                      </c:pt>
                      <c:pt idx="4287">
                        <c:v>43020</c:v>
                      </c:pt>
                      <c:pt idx="4288">
                        <c:v>43021</c:v>
                      </c:pt>
                      <c:pt idx="4289">
                        <c:v>43022</c:v>
                      </c:pt>
                      <c:pt idx="4290">
                        <c:v>43023</c:v>
                      </c:pt>
                      <c:pt idx="4291">
                        <c:v>43024</c:v>
                      </c:pt>
                      <c:pt idx="4292">
                        <c:v>43025</c:v>
                      </c:pt>
                      <c:pt idx="4293">
                        <c:v>43026</c:v>
                      </c:pt>
                      <c:pt idx="4294">
                        <c:v>43027</c:v>
                      </c:pt>
                      <c:pt idx="4295">
                        <c:v>43028</c:v>
                      </c:pt>
                      <c:pt idx="4296">
                        <c:v>43029</c:v>
                      </c:pt>
                      <c:pt idx="4297">
                        <c:v>43030</c:v>
                      </c:pt>
                      <c:pt idx="4298">
                        <c:v>43031</c:v>
                      </c:pt>
                      <c:pt idx="4299">
                        <c:v>43032</c:v>
                      </c:pt>
                      <c:pt idx="4300">
                        <c:v>43033</c:v>
                      </c:pt>
                      <c:pt idx="4301">
                        <c:v>43034</c:v>
                      </c:pt>
                      <c:pt idx="4302">
                        <c:v>43035</c:v>
                      </c:pt>
                      <c:pt idx="4303">
                        <c:v>43036</c:v>
                      </c:pt>
                      <c:pt idx="4304">
                        <c:v>43037</c:v>
                      </c:pt>
                      <c:pt idx="4305">
                        <c:v>43038</c:v>
                      </c:pt>
                      <c:pt idx="4306">
                        <c:v>43039</c:v>
                      </c:pt>
                      <c:pt idx="4307">
                        <c:v>43040</c:v>
                      </c:pt>
                      <c:pt idx="4308">
                        <c:v>43041</c:v>
                      </c:pt>
                      <c:pt idx="4309">
                        <c:v>43042</c:v>
                      </c:pt>
                      <c:pt idx="4310">
                        <c:v>43043</c:v>
                      </c:pt>
                      <c:pt idx="4311">
                        <c:v>43044</c:v>
                      </c:pt>
                      <c:pt idx="4312">
                        <c:v>43045</c:v>
                      </c:pt>
                      <c:pt idx="4313">
                        <c:v>43046</c:v>
                      </c:pt>
                      <c:pt idx="4314">
                        <c:v>43047</c:v>
                      </c:pt>
                      <c:pt idx="4315">
                        <c:v>43048</c:v>
                      </c:pt>
                      <c:pt idx="4316">
                        <c:v>43049</c:v>
                      </c:pt>
                      <c:pt idx="4317">
                        <c:v>43050</c:v>
                      </c:pt>
                      <c:pt idx="4318">
                        <c:v>43051</c:v>
                      </c:pt>
                      <c:pt idx="4319">
                        <c:v>43052</c:v>
                      </c:pt>
                      <c:pt idx="4320">
                        <c:v>43053</c:v>
                      </c:pt>
                      <c:pt idx="4321">
                        <c:v>43054</c:v>
                      </c:pt>
                      <c:pt idx="4322">
                        <c:v>43055</c:v>
                      </c:pt>
                      <c:pt idx="4323">
                        <c:v>43056</c:v>
                      </c:pt>
                      <c:pt idx="4324">
                        <c:v>43057</c:v>
                      </c:pt>
                      <c:pt idx="4325">
                        <c:v>43058</c:v>
                      </c:pt>
                      <c:pt idx="4326">
                        <c:v>43059</c:v>
                      </c:pt>
                      <c:pt idx="4327">
                        <c:v>43060</c:v>
                      </c:pt>
                      <c:pt idx="4328">
                        <c:v>43061</c:v>
                      </c:pt>
                      <c:pt idx="4329">
                        <c:v>43062</c:v>
                      </c:pt>
                      <c:pt idx="4330">
                        <c:v>43063</c:v>
                      </c:pt>
                      <c:pt idx="4331">
                        <c:v>43064</c:v>
                      </c:pt>
                      <c:pt idx="4332">
                        <c:v>43065</c:v>
                      </c:pt>
                      <c:pt idx="4333">
                        <c:v>43066</c:v>
                      </c:pt>
                      <c:pt idx="4334">
                        <c:v>43067</c:v>
                      </c:pt>
                      <c:pt idx="4335">
                        <c:v>43068</c:v>
                      </c:pt>
                      <c:pt idx="4336">
                        <c:v>43069</c:v>
                      </c:pt>
                      <c:pt idx="4337">
                        <c:v>43070</c:v>
                      </c:pt>
                      <c:pt idx="4338">
                        <c:v>43071</c:v>
                      </c:pt>
                      <c:pt idx="4339">
                        <c:v>43072</c:v>
                      </c:pt>
                      <c:pt idx="4340">
                        <c:v>43073</c:v>
                      </c:pt>
                      <c:pt idx="4341">
                        <c:v>43074</c:v>
                      </c:pt>
                      <c:pt idx="4342">
                        <c:v>43075</c:v>
                      </c:pt>
                      <c:pt idx="4343">
                        <c:v>43076</c:v>
                      </c:pt>
                      <c:pt idx="4344">
                        <c:v>43077</c:v>
                      </c:pt>
                      <c:pt idx="4345">
                        <c:v>43078</c:v>
                      </c:pt>
                      <c:pt idx="4346">
                        <c:v>43079</c:v>
                      </c:pt>
                      <c:pt idx="4347">
                        <c:v>43080</c:v>
                      </c:pt>
                      <c:pt idx="4348">
                        <c:v>43081</c:v>
                      </c:pt>
                      <c:pt idx="4349">
                        <c:v>43082</c:v>
                      </c:pt>
                      <c:pt idx="4350">
                        <c:v>43083</c:v>
                      </c:pt>
                      <c:pt idx="4351">
                        <c:v>43084</c:v>
                      </c:pt>
                      <c:pt idx="4352">
                        <c:v>43085</c:v>
                      </c:pt>
                      <c:pt idx="4353">
                        <c:v>43086</c:v>
                      </c:pt>
                      <c:pt idx="4354">
                        <c:v>43087</c:v>
                      </c:pt>
                      <c:pt idx="4355">
                        <c:v>43088</c:v>
                      </c:pt>
                      <c:pt idx="4356">
                        <c:v>43089</c:v>
                      </c:pt>
                      <c:pt idx="4357">
                        <c:v>43090</c:v>
                      </c:pt>
                      <c:pt idx="4358">
                        <c:v>43091</c:v>
                      </c:pt>
                      <c:pt idx="4359">
                        <c:v>43092</c:v>
                      </c:pt>
                      <c:pt idx="4360">
                        <c:v>43093</c:v>
                      </c:pt>
                      <c:pt idx="4361">
                        <c:v>43094</c:v>
                      </c:pt>
                      <c:pt idx="4362">
                        <c:v>43095</c:v>
                      </c:pt>
                      <c:pt idx="4363">
                        <c:v>43096</c:v>
                      </c:pt>
                      <c:pt idx="4364">
                        <c:v>43097</c:v>
                      </c:pt>
                      <c:pt idx="4365">
                        <c:v>43098</c:v>
                      </c:pt>
                      <c:pt idx="4366">
                        <c:v>43099</c:v>
                      </c:pt>
                      <c:pt idx="4367">
                        <c:v>43100</c:v>
                      </c:pt>
                      <c:pt idx="4368">
                        <c:v>43101</c:v>
                      </c:pt>
                      <c:pt idx="4369">
                        <c:v>43102</c:v>
                      </c:pt>
                      <c:pt idx="4370">
                        <c:v>43103</c:v>
                      </c:pt>
                      <c:pt idx="4371">
                        <c:v>43104</c:v>
                      </c:pt>
                      <c:pt idx="4372">
                        <c:v>43105</c:v>
                      </c:pt>
                      <c:pt idx="4373">
                        <c:v>43106</c:v>
                      </c:pt>
                      <c:pt idx="4374">
                        <c:v>43107</c:v>
                      </c:pt>
                      <c:pt idx="4375">
                        <c:v>43108</c:v>
                      </c:pt>
                      <c:pt idx="4376">
                        <c:v>43109</c:v>
                      </c:pt>
                      <c:pt idx="4377">
                        <c:v>43110</c:v>
                      </c:pt>
                      <c:pt idx="4378">
                        <c:v>43111</c:v>
                      </c:pt>
                      <c:pt idx="4379">
                        <c:v>43112</c:v>
                      </c:pt>
                      <c:pt idx="4380">
                        <c:v>43113</c:v>
                      </c:pt>
                      <c:pt idx="4381">
                        <c:v>43114</c:v>
                      </c:pt>
                      <c:pt idx="4382">
                        <c:v>43115</c:v>
                      </c:pt>
                      <c:pt idx="4383">
                        <c:v>43116</c:v>
                      </c:pt>
                      <c:pt idx="4384">
                        <c:v>43117</c:v>
                      </c:pt>
                      <c:pt idx="4385">
                        <c:v>43118</c:v>
                      </c:pt>
                      <c:pt idx="4386">
                        <c:v>43119</c:v>
                      </c:pt>
                      <c:pt idx="4387">
                        <c:v>43120</c:v>
                      </c:pt>
                      <c:pt idx="4388">
                        <c:v>43121</c:v>
                      </c:pt>
                      <c:pt idx="4389">
                        <c:v>43122</c:v>
                      </c:pt>
                      <c:pt idx="4390">
                        <c:v>43123</c:v>
                      </c:pt>
                      <c:pt idx="4391">
                        <c:v>43124</c:v>
                      </c:pt>
                      <c:pt idx="4392">
                        <c:v>43125</c:v>
                      </c:pt>
                      <c:pt idx="4393">
                        <c:v>43126</c:v>
                      </c:pt>
                      <c:pt idx="4394">
                        <c:v>43127</c:v>
                      </c:pt>
                      <c:pt idx="4395">
                        <c:v>43128</c:v>
                      </c:pt>
                      <c:pt idx="4396">
                        <c:v>43129</c:v>
                      </c:pt>
                      <c:pt idx="4397">
                        <c:v>43130</c:v>
                      </c:pt>
                      <c:pt idx="4398">
                        <c:v>43131</c:v>
                      </c:pt>
                      <c:pt idx="4399">
                        <c:v>43132</c:v>
                      </c:pt>
                      <c:pt idx="4400">
                        <c:v>43133</c:v>
                      </c:pt>
                      <c:pt idx="4401">
                        <c:v>43134</c:v>
                      </c:pt>
                      <c:pt idx="4402">
                        <c:v>43135</c:v>
                      </c:pt>
                      <c:pt idx="4403">
                        <c:v>43136</c:v>
                      </c:pt>
                      <c:pt idx="4404">
                        <c:v>43137</c:v>
                      </c:pt>
                      <c:pt idx="4405">
                        <c:v>43138</c:v>
                      </c:pt>
                      <c:pt idx="4406">
                        <c:v>43139</c:v>
                      </c:pt>
                      <c:pt idx="4407">
                        <c:v>43140</c:v>
                      </c:pt>
                      <c:pt idx="4408">
                        <c:v>43141</c:v>
                      </c:pt>
                      <c:pt idx="4409">
                        <c:v>43142</c:v>
                      </c:pt>
                      <c:pt idx="4410">
                        <c:v>43143</c:v>
                      </c:pt>
                      <c:pt idx="4411">
                        <c:v>43144</c:v>
                      </c:pt>
                      <c:pt idx="4412">
                        <c:v>43145</c:v>
                      </c:pt>
                      <c:pt idx="4413">
                        <c:v>43146</c:v>
                      </c:pt>
                      <c:pt idx="4414">
                        <c:v>43147</c:v>
                      </c:pt>
                      <c:pt idx="4415">
                        <c:v>43148</c:v>
                      </c:pt>
                      <c:pt idx="4416">
                        <c:v>43149</c:v>
                      </c:pt>
                      <c:pt idx="4417">
                        <c:v>43150</c:v>
                      </c:pt>
                      <c:pt idx="4418">
                        <c:v>43151</c:v>
                      </c:pt>
                      <c:pt idx="4419">
                        <c:v>43152</c:v>
                      </c:pt>
                      <c:pt idx="4420">
                        <c:v>43153</c:v>
                      </c:pt>
                      <c:pt idx="4421">
                        <c:v>43154</c:v>
                      </c:pt>
                      <c:pt idx="4422">
                        <c:v>43155</c:v>
                      </c:pt>
                      <c:pt idx="4423">
                        <c:v>43156</c:v>
                      </c:pt>
                      <c:pt idx="4424">
                        <c:v>43157</c:v>
                      </c:pt>
                      <c:pt idx="4425">
                        <c:v>43158</c:v>
                      </c:pt>
                      <c:pt idx="4426">
                        <c:v>43159</c:v>
                      </c:pt>
                      <c:pt idx="4427">
                        <c:v>43160</c:v>
                      </c:pt>
                      <c:pt idx="4428">
                        <c:v>43161</c:v>
                      </c:pt>
                      <c:pt idx="4429">
                        <c:v>43162</c:v>
                      </c:pt>
                      <c:pt idx="4430">
                        <c:v>43163</c:v>
                      </c:pt>
                      <c:pt idx="4431">
                        <c:v>43164</c:v>
                      </c:pt>
                      <c:pt idx="4432">
                        <c:v>43165</c:v>
                      </c:pt>
                      <c:pt idx="4433">
                        <c:v>43166</c:v>
                      </c:pt>
                      <c:pt idx="4434">
                        <c:v>43167</c:v>
                      </c:pt>
                      <c:pt idx="4435">
                        <c:v>43168</c:v>
                      </c:pt>
                      <c:pt idx="4436">
                        <c:v>43169</c:v>
                      </c:pt>
                      <c:pt idx="4437">
                        <c:v>43170</c:v>
                      </c:pt>
                      <c:pt idx="4438">
                        <c:v>43171</c:v>
                      </c:pt>
                      <c:pt idx="4439">
                        <c:v>43172</c:v>
                      </c:pt>
                      <c:pt idx="4440">
                        <c:v>43173</c:v>
                      </c:pt>
                      <c:pt idx="4441">
                        <c:v>43174</c:v>
                      </c:pt>
                      <c:pt idx="4442">
                        <c:v>43175</c:v>
                      </c:pt>
                      <c:pt idx="4443">
                        <c:v>43176</c:v>
                      </c:pt>
                      <c:pt idx="4444">
                        <c:v>43177</c:v>
                      </c:pt>
                      <c:pt idx="4445">
                        <c:v>43178</c:v>
                      </c:pt>
                      <c:pt idx="4446">
                        <c:v>43179</c:v>
                      </c:pt>
                      <c:pt idx="4447">
                        <c:v>43180</c:v>
                      </c:pt>
                      <c:pt idx="4448">
                        <c:v>43181</c:v>
                      </c:pt>
                      <c:pt idx="4449">
                        <c:v>43182</c:v>
                      </c:pt>
                      <c:pt idx="4450">
                        <c:v>43183</c:v>
                      </c:pt>
                      <c:pt idx="4451">
                        <c:v>43184</c:v>
                      </c:pt>
                      <c:pt idx="4452">
                        <c:v>43185</c:v>
                      </c:pt>
                      <c:pt idx="4453">
                        <c:v>43186</c:v>
                      </c:pt>
                      <c:pt idx="4454">
                        <c:v>43187</c:v>
                      </c:pt>
                      <c:pt idx="4455">
                        <c:v>43188</c:v>
                      </c:pt>
                      <c:pt idx="4456">
                        <c:v>43189</c:v>
                      </c:pt>
                      <c:pt idx="4457">
                        <c:v>43190</c:v>
                      </c:pt>
                      <c:pt idx="4458">
                        <c:v>43191</c:v>
                      </c:pt>
                      <c:pt idx="4459">
                        <c:v>43192</c:v>
                      </c:pt>
                      <c:pt idx="4460">
                        <c:v>43193</c:v>
                      </c:pt>
                      <c:pt idx="4461">
                        <c:v>43194</c:v>
                      </c:pt>
                      <c:pt idx="4462">
                        <c:v>43195</c:v>
                      </c:pt>
                      <c:pt idx="4463">
                        <c:v>43196</c:v>
                      </c:pt>
                      <c:pt idx="4464">
                        <c:v>43197</c:v>
                      </c:pt>
                      <c:pt idx="4465">
                        <c:v>43198</c:v>
                      </c:pt>
                      <c:pt idx="4466">
                        <c:v>43199</c:v>
                      </c:pt>
                      <c:pt idx="4467">
                        <c:v>43200</c:v>
                      </c:pt>
                      <c:pt idx="4468">
                        <c:v>43201</c:v>
                      </c:pt>
                      <c:pt idx="4469">
                        <c:v>43202</c:v>
                      </c:pt>
                      <c:pt idx="4470">
                        <c:v>43203</c:v>
                      </c:pt>
                      <c:pt idx="4471">
                        <c:v>43204</c:v>
                      </c:pt>
                      <c:pt idx="4472">
                        <c:v>43205</c:v>
                      </c:pt>
                      <c:pt idx="4473">
                        <c:v>43206</c:v>
                      </c:pt>
                      <c:pt idx="4474">
                        <c:v>43207</c:v>
                      </c:pt>
                      <c:pt idx="4475">
                        <c:v>43208</c:v>
                      </c:pt>
                      <c:pt idx="4476">
                        <c:v>43209</c:v>
                      </c:pt>
                      <c:pt idx="4477">
                        <c:v>43210</c:v>
                      </c:pt>
                      <c:pt idx="4478">
                        <c:v>43211</c:v>
                      </c:pt>
                      <c:pt idx="4479">
                        <c:v>43212</c:v>
                      </c:pt>
                      <c:pt idx="4480">
                        <c:v>43213</c:v>
                      </c:pt>
                      <c:pt idx="4481">
                        <c:v>43214</c:v>
                      </c:pt>
                      <c:pt idx="4482">
                        <c:v>43215</c:v>
                      </c:pt>
                      <c:pt idx="4483">
                        <c:v>43216</c:v>
                      </c:pt>
                      <c:pt idx="4484">
                        <c:v>43217</c:v>
                      </c:pt>
                      <c:pt idx="4485">
                        <c:v>43218</c:v>
                      </c:pt>
                      <c:pt idx="4486">
                        <c:v>43219</c:v>
                      </c:pt>
                      <c:pt idx="4487">
                        <c:v>43220</c:v>
                      </c:pt>
                      <c:pt idx="4488">
                        <c:v>43221</c:v>
                      </c:pt>
                      <c:pt idx="4489">
                        <c:v>43222</c:v>
                      </c:pt>
                      <c:pt idx="4490">
                        <c:v>43223</c:v>
                      </c:pt>
                      <c:pt idx="4491">
                        <c:v>43224</c:v>
                      </c:pt>
                      <c:pt idx="4492">
                        <c:v>43225</c:v>
                      </c:pt>
                      <c:pt idx="4493">
                        <c:v>43226</c:v>
                      </c:pt>
                      <c:pt idx="4494">
                        <c:v>43227</c:v>
                      </c:pt>
                      <c:pt idx="4495">
                        <c:v>43228</c:v>
                      </c:pt>
                      <c:pt idx="4496">
                        <c:v>43229</c:v>
                      </c:pt>
                      <c:pt idx="4497">
                        <c:v>43230</c:v>
                      </c:pt>
                      <c:pt idx="4498">
                        <c:v>43231</c:v>
                      </c:pt>
                      <c:pt idx="4499">
                        <c:v>43232</c:v>
                      </c:pt>
                      <c:pt idx="4500">
                        <c:v>43233</c:v>
                      </c:pt>
                      <c:pt idx="4501">
                        <c:v>43234</c:v>
                      </c:pt>
                      <c:pt idx="4502">
                        <c:v>43235</c:v>
                      </c:pt>
                      <c:pt idx="4503">
                        <c:v>43236</c:v>
                      </c:pt>
                      <c:pt idx="4504">
                        <c:v>43237</c:v>
                      </c:pt>
                      <c:pt idx="4505">
                        <c:v>43238</c:v>
                      </c:pt>
                      <c:pt idx="4506">
                        <c:v>43239</c:v>
                      </c:pt>
                      <c:pt idx="4507">
                        <c:v>43240</c:v>
                      </c:pt>
                      <c:pt idx="4508">
                        <c:v>43241</c:v>
                      </c:pt>
                      <c:pt idx="4509">
                        <c:v>43242</c:v>
                      </c:pt>
                      <c:pt idx="4510">
                        <c:v>43243</c:v>
                      </c:pt>
                      <c:pt idx="4511">
                        <c:v>43244</c:v>
                      </c:pt>
                      <c:pt idx="4512">
                        <c:v>43245</c:v>
                      </c:pt>
                      <c:pt idx="4513">
                        <c:v>43246</c:v>
                      </c:pt>
                      <c:pt idx="4514">
                        <c:v>43247</c:v>
                      </c:pt>
                      <c:pt idx="4515">
                        <c:v>43248</c:v>
                      </c:pt>
                      <c:pt idx="4516">
                        <c:v>43249</c:v>
                      </c:pt>
                      <c:pt idx="4517">
                        <c:v>43250</c:v>
                      </c:pt>
                      <c:pt idx="4518">
                        <c:v>43251</c:v>
                      </c:pt>
                      <c:pt idx="4519">
                        <c:v>43252</c:v>
                      </c:pt>
                      <c:pt idx="4520">
                        <c:v>43253</c:v>
                      </c:pt>
                      <c:pt idx="4521">
                        <c:v>43254</c:v>
                      </c:pt>
                      <c:pt idx="4522">
                        <c:v>43255</c:v>
                      </c:pt>
                      <c:pt idx="4523">
                        <c:v>43256</c:v>
                      </c:pt>
                      <c:pt idx="4524">
                        <c:v>43257</c:v>
                      </c:pt>
                      <c:pt idx="4525">
                        <c:v>43258</c:v>
                      </c:pt>
                      <c:pt idx="4526">
                        <c:v>43259</c:v>
                      </c:pt>
                      <c:pt idx="4527">
                        <c:v>43260</c:v>
                      </c:pt>
                      <c:pt idx="4528">
                        <c:v>43261</c:v>
                      </c:pt>
                      <c:pt idx="4529">
                        <c:v>43262</c:v>
                      </c:pt>
                      <c:pt idx="4530">
                        <c:v>43263</c:v>
                      </c:pt>
                      <c:pt idx="4531">
                        <c:v>43264</c:v>
                      </c:pt>
                      <c:pt idx="4532">
                        <c:v>43265</c:v>
                      </c:pt>
                      <c:pt idx="4533">
                        <c:v>43266</c:v>
                      </c:pt>
                      <c:pt idx="4534">
                        <c:v>43267</c:v>
                      </c:pt>
                      <c:pt idx="4535">
                        <c:v>43268</c:v>
                      </c:pt>
                      <c:pt idx="4536">
                        <c:v>43269</c:v>
                      </c:pt>
                      <c:pt idx="4537">
                        <c:v>43270</c:v>
                      </c:pt>
                      <c:pt idx="4538">
                        <c:v>43271</c:v>
                      </c:pt>
                      <c:pt idx="4539">
                        <c:v>43272</c:v>
                      </c:pt>
                      <c:pt idx="4540">
                        <c:v>43273</c:v>
                      </c:pt>
                      <c:pt idx="4541">
                        <c:v>43274</c:v>
                      </c:pt>
                      <c:pt idx="4542">
                        <c:v>43275</c:v>
                      </c:pt>
                      <c:pt idx="4543">
                        <c:v>43276</c:v>
                      </c:pt>
                      <c:pt idx="4544">
                        <c:v>43277</c:v>
                      </c:pt>
                      <c:pt idx="4545">
                        <c:v>43278</c:v>
                      </c:pt>
                      <c:pt idx="4546">
                        <c:v>43279</c:v>
                      </c:pt>
                      <c:pt idx="4547">
                        <c:v>43280</c:v>
                      </c:pt>
                      <c:pt idx="4548">
                        <c:v>43281</c:v>
                      </c:pt>
                      <c:pt idx="4549">
                        <c:v>43282</c:v>
                      </c:pt>
                      <c:pt idx="4550">
                        <c:v>43283</c:v>
                      </c:pt>
                      <c:pt idx="4551">
                        <c:v>43284</c:v>
                      </c:pt>
                      <c:pt idx="4552">
                        <c:v>43285</c:v>
                      </c:pt>
                      <c:pt idx="4553">
                        <c:v>43286</c:v>
                      </c:pt>
                      <c:pt idx="4554">
                        <c:v>43287</c:v>
                      </c:pt>
                      <c:pt idx="4555">
                        <c:v>43288</c:v>
                      </c:pt>
                      <c:pt idx="4556">
                        <c:v>43289</c:v>
                      </c:pt>
                      <c:pt idx="4557">
                        <c:v>43290</c:v>
                      </c:pt>
                      <c:pt idx="4558">
                        <c:v>43291</c:v>
                      </c:pt>
                      <c:pt idx="4559">
                        <c:v>43292</c:v>
                      </c:pt>
                      <c:pt idx="4560">
                        <c:v>43293</c:v>
                      </c:pt>
                      <c:pt idx="4561">
                        <c:v>43294</c:v>
                      </c:pt>
                      <c:pt idx="4562">
                        <c:v>43295</c:v>
                      </c:pt>
                      <c:pt idx="4563">
                        <c:v>43296</c:v>
                      </c:pt>
                      <c:pt idx="4564">
                        <c:v>43297</c:v>
                      </c:pt>
                      <c:pt idx="4565">
                        <c:v>43298</c:v>
                      </c:pt>
                      <c:pt idx="4566">
                        <c:v>43299</c:v>
                      </c:pt>
                      <c:pt idx="4567">
                        <c:v>43300</c:v>
                      </c:pt>
                      <c:pt idx="4568">
                        <c:v>43301</c:v>
                      </c:pt>
                      <c:pt idx="4569">
                        <c:v>43302</c:v>
                      </c:pt>
                      <c:pt idx="4570">
                        <c:v>43303</c:v>
                      </c:pt>
                      <c:pt idx="4571">
                        <c:v>43304</c:v>
                      </c:pt>
                      <c:pt idx="4572">
                        <c:v>43305</c:v>
                      </c:pt>
                      <c:pt idx="4573">
                        <c:v>43306</c:v>
                      </c:pt>
                      <c:pt idx="4574">
                        <c:v>43307</c:v>
                      </c:pt>
                      <c:pt idx="4575">
                        <c:v>43308</c:v>
                      </c:pt>
                      <c:pt idx="4576">
                        <c:v>43309</c:v>
                      </c:pt>
                      <c:pt idx="4577">
                        <c:v>43310</c:v>
                      </c:pt>
                      <c:pt idx="4578">
                        <c:v>43311</c:v>
                      </c:pt>
                      <c:pt idx="4579">
                        <c:v>43312</c:v>
                      </c:pt>
                      <c:pt idx="4580">
                        <c:v>43313</c:v>
                      </c:pt>
                      <c:pt idx="4581">
                        <c:v>43314</c:v>
                      </c:pt>
                      <c:pt idx="4582">
                        <c:v>43315</c:v>
                      </c:pt>
                      <c:pt idx="4583">
                        <c:v>43316</c:v>
                      </c:pt>
                      <c:pt idx="4584">
                        <c:v>43317</c:v>
                      </c:pt>
                      <c:pt idx="4585">
                        <c:v>43318</c:v>
                      </c:pt>
                      <c:pt idx="4586">
                        <c:v>43319</c:v>
                      </c:pt>
                      <c:pt idx="4587">
                        <c:v>43320</c:v>
                      </c:pt>
                      <c:pt idx="4588">
                        <c:v>43321</c:v>
                      </c:pt>
                      <c:pt idx="4589">
                        <c:v>43322</c:v>
                      </c:pt>
                      <c:pt idx="4590">
                        <c:v>43323</c:v>
                      </c:pt>
                      <c:pt idx="4591">
                        <c:v>43324</c:v>
                      </c:pt>
                      <c:pt idx="4592">
                        <c:v>43325</c:v>
                      </c:pt>
                      <c:pt idx="4593">
                        <c:v>43326</c:v>
                      </c:pt>
                      <c:pt idx="4594">
                        <c:v>43327</c:v>
                      </c:pt>
                      <c:pt idx="4595">
                        <c:v>43328</c:v>
                      </c:pt>
                      <c:pt idx="4596">
                        <c:v>43329</c:v>
                      </c:pt>
                      <c:pt idx="4597">
                        <c:v>43330</c:v>
                      </c:pt>
                      <c:pt idx="4598">
                        <c:v>43331</c:v>
                      </c:pt>
                      <c:pt idx="4599">
                        <c:v>43332</c:v>
                      </c:pt>
                      <c:pt idx="4600">
                        <c:v>43333</c:v>
                      </c:pt>
                      <c:pt idx="4601">
                        <c:v>43334</c:v>
                      </c:pt>
                      <c:pt idx="4602">
                        <c:v>43335</c:v>
                      </c:pt>
                      <c:pt idx="4603">
                        <c:v>43336</c:v>
                      </c:pt>
                      <c:pt idx="4604">
                        <c:v>43337</c:v>
                      </c:pt>
                      <c:pt idx="4605">
                        <c:v>43338</c:v>
                      </c:pt>
                      <c:pt idx="4606">
                        <c:v>43339</c:v>
                      </c:pt>
                      <c:pt idx="4607">
                        <c:v>43340</c:v>
                      </c:pt>
                      <c:pt idx="4608">
                        <c:v>43341</c:v>
                      </c:pt>
                      <c:pt idx="4609">
                        <c:v>43342</c:v>
                      </c:pt>
                      <c:pt idx="4610">
                        <c:v>43343</c:v>
                      </c:pt>
                      <c:pt idx="4611">
                        <c:v>43344</c:v>
                      </c:pt>
                      <c:pt idx="4612">
                        <c:v>43345</c:v>
                      </c:pt>
                      <c:pt idx="4613">
                        <c:v>43346</c:v>
                      </c:pt>
                      <c:pt idx="4614">
                        <c:v>43347</c:v>
                      </c:pt>
                      <c:pt idx="4615">
                        <c:v>43348</c:v>
                      </c:pt>
                      <c:pt idx="4616">
                        <c:v>43349</c:v>
                      </c:pt>
                      <c:pt idx="4617">
                        <c:v>43350</c:v>
                      </c:pt>
                      <c:pt idx="4618">
                        <c:v>43351</c:v>
                      </c:pt>
                      <c:pt idx="4619">
                        <c:v>43352</c:v>
                      </c:pt>
                      <c:pt idx="4620">
                        <c:v>43353</c:v>
                      </c:pt>
                      <c:pt idx="4621">
                        <c:v>43354</c:v>
                      </c:pt>
                      <c:pt idx="4622">
                        <c:v>43355</c:v>
                      </c:pt>
                      <c:pt idx="4623">
                        <c:v>43356</c:v>
                      </c:pt>
                      <c:pt idx="4624">
                        <c:v>43357</c:v>
                      </c:pt>
                      <c:pt idx="4625">
                        <c:v>43358</c:v>
                      </c:pt>
                      <c:pt idx="4626">
                        <c:v>43359</c:v>
                      </c:pt>
                      <c:pt idx="4627">
                        <c:v>43360</c:v>
                      </c:pt>
                      <c:pt idx="4628">
                        <c:v>43361</c:v>
                      </c:pt>
                      <c:pt idx="4629">
                        <c:v>43362</c:v>
                      </c:pt>
                      <c:pt idx="4630">
                        <c:v>43363</c:v>
                      </c:pt>
                      <c:pt idx="4631">
                        <c:v>43364</c:v>
                      </c:pt>
                      <c:pt idx="4632">
                        <c:v>43365</c:v>
                      </c:pt>
                      <c:pt idx="4633">
                        <c:v>43366</c:v>
                      </c:pt>
                      <c:pt idx="4634">
                        <c:v>43367</c:v>
                      </c:pt>
                      <c:pt idx="4635">
                        <c:v>43368</c:v>
                      </c:pt>
                      <c:pt idx="4636">
                        <c:v>43369</c:v>
                      </c:pt>
                      <c:pt idx="4637">
                        <c:v>43370</c:v>
                      </c:pt>
                      <c:pt idx="4638">
                        <c:v>43371</c:v>
                      </c:pt>
                      <c:pt idx="4639">
                        <c:v>43372</c:v>
                      </c:pt>
                      <c:pt idx="4640">
                        <c:v>43373</c:v>
                      </c:pt>
                      <c:pt idx="4641">
                        <c:v>43374</c:v>
                      </c:pt>
                      <c:pt idx="4642">
                        <c:v>43375</c:v>
                      </c:pt>
                      <c:pt idx="4643">
                        <c:v>43376</c:v>
                      </c:pt>
                      <c:pt idx="4644">
                        <c:v>43377</c:v>
                      </c:pt>
                      <c:pt idx="4645">
                        <c:v>43378</c:v>
                      </c:pt>
                      <c:pt idx="4646">
                        <c:v>43379</c:v>
                      </c:pt>
                      <c:pt idx="4647">
                        <c:v>43380</c:v>
                      </c:pt>
                      <c:pt idx="4648">
                        <c:v>43381</c:v>
                      </c:pt>
                      <c:pt idx="4649">
                        <c:v>43382</c:v>
                      </c:pt>
                      <c:pt idx="4650">
                        <c:v>43383</c:v>
                      </c:pt>
                      <c:pt idx="4651">
                        <c:v>43384</c:v>
                      </c:pt>
                      <c:pt idx="4652">
                        <c:v>43385</c:v>
                      </c:pt>
                      <c:pt idx="4653">
                        <c:v>43386</c:v>
                      </c:pt>
                      <c:pt idx="4654">
                        <c:v>43387</c:v>
                      </c:pt>
                      <c:pt idx="4655">
                        <c:v>43388</c:v>
                      </c:pt>
                      <c:pt idx="4656">
                        <c:v>43389</c:v>
                      </c:pt>
                      <c:pt idx="4657">
                        <c:v>43390</c:v>
                      </c:pt>
                      <c:pt idx="4658">
                        <c:v>43391</c:v>
                      </c:pt>
                      <c:pt idx="4659">
                        <c:v>43392</c:v>
                      </c:pt>
                      <c:pt idx="4660">
                        <c:v>43393</c:v>
                      </c:pt>
                      <c:pt idx="4661">
                        <c:v>43394</c:v>
                      </c:pt>
                      <c:pt idx="4662">
                        <c:v>43395</c:v>
                      </c:pt>
                      <c:pt idx="4663">
                        <c:v>43396</c:v>
                      </c:pt>
                      <c:pt idx="4664">
                        <c:v>43397</c:v>
                      </c:pt>
                      <c:pt idx="4665">
                        <c:v>43398</c:v>
                      </c:pt>
                      <c:pt idx="4666">
                        <c:v>43399</c:v>
                      </c:pt>
                      <c:pt idx="4667">
                        <c:v>43400</c:v>
                      </c:pt>
                      <c:pt idx="4668">
                        <c:v>43401</c:v>
                      </c:pt>
                      <c:pt idx="4669">
                        <c:v>43402</c:v>
                      </c:pt>
                      <c:pt idx="4670">
                        <c:v>43403</c:v>
                      </c:pt>
                      <c:pt idx="4671">
                        <c:v>43404</c:v>
                      </c:pt>
                      <c:pt idx="4672">
                        <c:v>43405</c:v>
                      </c:pt>
                      <c:pt idx="4673">
                        <c:v>43406</c:v>
                      </c:pt>
                      <c:pt idx="4674">
                        <c:v>43407</c:v>
                      </c:pt>
                      <c:pt idx="4675">
                        <c:v>43408</c:v>
                      </c:pt>
                      <c:pt idx="4676">
                        <c:v>43409</c:v>
                      </c:pt>
                      <c:pt idx="4677">
                        <c:v>43410</c:v>
                      </c:pt>
                      <c:pt idx="4678">
                        <c:v>43411</c:v>
                      </c:pt>
                      <c:pt idx="4679">
                        <c:v>43412</c:v>
                      </c:pt>
                      <c:pt idx="4680">
                        <c:v>43413</c:v>
                      </c:pt>
                      <c:pt idx="4681">
                        <c:v>43414</c:v>
                      </c:pt>
                      <c:pt idx="4682">
                        <c:v>43415</c:v>
                      </c:pt>
                      <c:pt idx="4683">
                        <c:v>43416</c:v>
                      </c:pt>
                      <c:pt idx="4684">
                        <c:v>43417</c:v>
                      </c:pt>
                      <c:pt idx="4685">
                        <c:v>43418</c:v>
                      </c:pt>
                      <c:pt idx="4686">
                        <c:v>43419</c:v>
                      </c:pt>
                      <c:pt idx="4687">
                        <c:v>43420</c:v>
                      </c:pt>
                      <c:pt idx="4688">
                        <c:v>43421</c:v>
                      </c:pt>
                      <c:pt idx="4689">
                        <c:v>43422</c:v>
                      </c:pt>
                      <c:pt idx="4690">
                        <c:v>43423</c:v>
                      </c:pt>
                      <c:pt idx="4691">
                        <c:v>43424</c:v>
                      </c:pt>
                      <c:pt idx="4692">
                        <c:v>43425</c:v>
                      </c:pt>
                      <c:pt idx="4693">
                        <c:v>43426</c:v>
                      </c:pt>
                      <c:pt idx="4694">
                        <c:v>43427</c:v>
                      </c:pt>
                      <c:pt idx="4695">
                        <c:v>43428</c:v>
                      </c:pt>
                      <c:pt idx="4696">
                        <c:v>43429</c:v>
                      </c:pt>
                      <c:pt idx="4697">
                        <c:v>43430</c:v>
                      </c:pt>
                      <c:pt idx="4698">
                        <c:v>43431</c:v>
                      </c:pt>
                      <c:pt idx="4699">
                        <c:v>43432</c:v>
                      </c:pt>
                      <c:pt idx="4700">
                        <c:v>43433</c:v>
                      </c:pt>
                      <c:pt idx="4701">
                        <c:v>43434</c:v>
                      </c:pt>
                      <c:pt idx="4702">
                        <c:v>43435</c:v>
                      </c:pt>
                      <c:pt idx="4703">
                        <c:v>43436</c:v>
                      </c:pt>
                      <c:pt idx="4704">
                        <c:v>43437</c:v>
                      </c:pt>
                      <c:pt idx="4705">
                        <c:v>43438</c:v>
                      </c:pt>
                      <c:pt idx="4706">
                        <c:v>43439</c:v>
                      </c:pt>
                      <c:pt idx="4707">
                        <c:v>43440</c:v>
                      </c:pt>
                      <c:pt idx="4708">
                        <c:v>43441</c:v>
                      </c:pt>
                      <c:pt idx="4709">
                        <c:v>43442</c:v>
                      </c:pt>
                      <c:pt idx="4710">
                        <c:v>43443</c:v>
                      </c:pt>
                      <c:pt idx="4711">
                        <c:v>43444</c:v>
                      </c:pt>
                      <c:pt idx="4712">
                        <c:v>43445</c:v>
                      </c:pt>
                      <c:pt idx="4713">
                        <c:v>43446</c:v>
                      </c:pt>
                      <c:pt idx="4714">
                        <c:v>43447</c:v>
                      </c:pt>
                      <c:pt idx="4715">
                        <c:v>43448</c:v>
                      </c:pt>
                      <c:pt idx="4716">
                        <c:v>43449</c:v>
                      </c:pt>
                      <c:pt idx="4717">
                        <c:v>43450</c:v>
                      </c:pt>
                      <c:pt idx="4718">
                        <c:v>43451</c:v>
                      </c:pt>
                      <c:pt idx="4719">
                        <c:v>43452</c:v>
                      </c:pt>
                      <c:pt idx="4720">
                        <c:v>43453</c:v>
                      </c:pt>
                      <c:pt idx="4721">
                        <c:v>43454</c:v>
                      </c:pt>
                      <c:pt idx="4722">
                        <c:v>43455</c:v>
                      </c:pt>
                      <c:pt idx="4723">
                        <c:v>43456</c:v>
                      </c:pt>
                      <c:pt idx="4724">
                        <c:v>43457</c:v>
                      </c:pt>
                      <c:pt idx="4725">
                        <c:v>43458</c:v>
                      </c:pt>
                      <c:pt idx="4726">
                        <c:v>43459</c:v>
                      </c:pt>
                      <c:pt idx="4727">
                        <c:v>43460</c:v>
                      </c:pt>
                      <c:pt idx="4728">
                        <c:v>43461</c:v>
                      </c:pt>
                      <c:pt idx="4729">
                        <c:v>43462</c:v>
                      </c:pt>
                      <c:pt idx="4730">
                        <c:v>43463</c:v>
                      </c:pt>
                      <c:pt idx="4731">
                        <c:v>43464</c:v>
                      </c:pt>
                      <c:pt idx="4732">
                        <c:v>43465</c:v>
                      </c:pt>
                      <c:pt idx="4733">
                        <c:v>43466</c:v>
                      </c:pt>
                      <c:pt idx="4734">
                        <c:v>43467</c:v>
                      </c:pt>
                      <c:pt idx="4735">
                        <c:v>43468</c:v>
                      </c:pt>
                      <c:pt idx="4736">
                        <c:v>43469</c:v>
                      </c:pt>
                      <c:pt idx="4737">
                        <c:v>43470</c:v>
                      </c:pt>
                      <c:pt idx="4738">
                        <c:v>43471</c:v>
                      </c:pt>
                      <c:pt idx="4739">
                        <c:v>43472</c:v>
                      </c:pt>
                      <c:pt idx="4740">
                        <c:v>43473</c:v>
                      </c:pt>
                      <c:pt idx="4741">
                        <c:v>43474</c:v>
                      </c:pt>
                      <c:pt idx="4742">
                        <c:v>43475</c:v>
                      </c:pt>
                      <c:pt idx="4743">
                        <c:v>43476</c:v>
                      </c:pt>
                      <c:pt idx="4744">
                        <c:v>43477</c:v>
                      </c:pt>
                      <c:pt idx="4745">
                        <c:v>43478</c:v>
                      </c:pt>
                      <c:pt idx="4746">
                        <c:v>43479</c:v>
                      </c:pt>
                      <c:pt idx="4747">
                        <c:v>43480</c:v>
                      </c:pt>
                      <c:pt idx="4748">
                        <c:v>43481</c:v>
                      </c:pt>
                      <c:pt idx="4749">
                        <c:v>43482</c:v>
                      </c:pt>
                      <c:pt idx="4750">
                        <c:v>43483</c:v>
                      </c:pt>
                      <c:pt idx="4751">
                        <c:v>43484</c:v>
                      </c:pt>
                      <c:pt idx="4752">
                        <c:v>43485</c:v>
                      </c:pt>
                      <c:pt idx="4753">
                        <c:v>43486</c:v>
                      </c:pt>
                      <c:pt idx="4754">
                        <c:v>43487</c:v>
                      </c:pt>
                      <c:pt idx="4755">
                        <c:v>43488</c:v>
                      </c:pt>
                      <c:pt idx="4756">
                        <c:v>43489</c:v>
                      </c:pt>
                      <c:pt idx="4757">
                        <c:v>43490</c:v>
                      </c:pt>
                      <c:pt idx="4758">
                        <c:v>43491</c:v>
                      </c:pt>
                      <c:pt idx="4759">
                        <c:v>43492</c:v>
                      </c:pt>
                      <c:pt idx="4760">
                        <c:v>43493</c:v>
                      </c:pt>
                      <c:pt idx="4761">
                        <c:v>43494</c:v>
                      </c:pt>
                      <c:pt idx="4762">
                        <c:v>43495</c:v>
                      </c:pt>
                      <c:pt idx="4763">
                        <c:v>43496</c:v>
                      </c:pt>
                      <c:pt idx="4764">
                        <c:v>43497</c:v>
                      </c:pt>
                      <c:pt idx="4765">
                        <c:v>43498</c:v>
                      </c:pt>
                      <c:pt idx="4766">
                        <c:v>43499</c:v>
                      </c:pt>
                      <c:pt idx="4767">
                        <c:v>43500</c:v>
                      </c:pt>
                      <c:pt idx="4768">
                        <c:v>43501</c:v>
                      </c:pt>
                      <c:pt idx="4769">
                        <c:v>43502</c:v>
                      </c:pt>
                      <c:pt idx="4770">
                        <c:v>43503</c:v>
                      </c:pt>
                      <c:pt idx="4771">
                        <c:v>43504</c:v>
                      </c:pt>
                      <c:pt idx="4772">
                        <c:v>43505</c:v>
                      </c:pt>
                      <c:pt idx="4773">
                        <c:v>43506</c:v>
                      </c:pt>
                      <c:pt idx="4774">
                        <c:v>43507</c:v>
                      </c:pt>
                      <c:pt idx="4775">
                        <c:v>43508</c:v>
                      </c:pt>
                      <c:pt idx="4776">
                        <c:v>43509</c:v>
                      </c:pt>
                      <c:pt idx="4777">
                        <c:v>43510</c:v>
                      </c:pt>
                      <c:pt idx="4778">
                        <c:v>43511</c:v>
                      </c:pt>
                      <c:pt idx="4779">
                        <c:v>43512</c:v>
                      </c:pt>
                      <c:pt idx="4780">
                        <c:v>43513</c:v>
                      </c:pt>
                      <c:pt idx="4781">
                        <c:v>43514</c:v>
                      </c:pt>
                      <c:pt idx="4782">
                        <c:v>43515</c:v>
                      </c:pt>
                      <c:pt idx="4783">
                        <c:v>43516</c:v>
                      </c:pt>
                      <c:pt idx="4784">
                        <c:v>43517</c:v>
                      </c:pt>
                      <c:pt idx="4785">
                        <c:v>43518</c:v>
                      </c:pt>
                      <c:pt idx="4786">
                        <c:v>43519</c:v>
                      </c:pt>
                      <c:pt idx="4787">
                        <c:v>43520</c:v>
                      </c:pt>
                      <c:pt idx="4788">
                        <c:v>43521</c:v>
                      </c:pt>
                      <c:pt idx="4789">
                        <c:v>43522</c:v>
                      </c:pt>
                      <c:pt idx="4790">
                        <c:v>43523</c:v>
                      </c:pt>
                      <c:pt idx="4791">
                        <c:v>43524</c:v>
                      </c:pt>
                      <c:pt idx="4792">
                        <c:v>43525</c:v>
                      </c:pt>
                      <c:pt idx="4793">
                        <c:v>43526</c:v>
                      </c:pt>
                      <c:pt idx="4794">
                        <c:v>43527</c:v>
                      </c:pt>
                      <c:pt idx="4795">
                        <c:v>43528</c:v>
                      </c:pt>
                      <c:pt idx="4796">
                        <c:v>43529</c:v>
                      </c:pt>
                      <c:pt idx="4797">
                        <c:v>43530</c:v>
                      </c:pt>
                      <c:pt idx="4798">
                        <c:v>43531</c:v>
                      </c:pt>
                      <c:pt idx="4799">
                        <c:v>43532</c:v>
                      </c:pt>
                      <c:pt idx="4800">
                        <c:v>43533</c:v>
                      </c:pt>
                      <c:pt idx="4801">
                        <c:v>43534</c:v>
                      </c:pt>
                      <c:pt idx="4802">
                        <c:v>43535</c:v>
                      </c:pt>
                      <c:pt idx="4803">
                        <c:v>43536</c:v>
                      </c:pt>
                      <c:pt idx="4804">
                        <c:v>43537</c:v>
                      </c:pt>
                      <c:pt idx="4805">
                        <c:v>43538</c:v>
                      </c:pt>
                      <c:pt idx="4806">
                        <c:v>43539</c:v>
                      </c:pt>
                      <c:pt idx="4807">
                        <c:v>43540</c:v>
                      </c:pt>
                      <c:pt idx="4808">
                        <c:v>43541</c:v>
                      </c:pt>
                      <c:pt idx="4809">
                        <c:v>43542</c:v>
                      </c:pt>
                      <c:pt idx="4810">
                        <c:v>43543</c:v>
                      </c:pt>
                      <c:pt idx="4811">
                        <c:v>43544</c:v>
                      </c:pt>
                      <c:pt idx="4812">
                        <c:v>43545</c:v>
                      </c:pt>
                      <c:pt idx="4813">
                        <c:v>43546</c:v>
                      </c:pt>
                      <c:pt idx="4814">
                        <c:v>43547</c:v>
                      </c:pt>
                      <c:pt idx="4815">
                        <c:v>43548</c:v>
                      </c:pt>
                      <c:pt idx="4816">
                        <c:v>43549</c:v>
                      </c:pt>
                      <c:pt idx="4817">
                        <c:v>43550</c:v>
                      </c:pt>
                      <c:pt idx="4818">
                        <c:v>43551</c:v>
                      </c:pt>
                      <c:pt idx="4819">
                        <c:v>43552</c:v>
                      </c:pt>
                      <c:pt idx="4820">
                        <c:v>43553</c:v>
                      </c:pt>
                      <c:pt idx="4821">
                        <c:v>43554</c:v>
                      </c:pt>
                      <c:pt idx="4822">
                        <c:v>43555</c:v>
                      </c:pt>
                      <c:pt idx="4823">
                        <c:v>43556</c:v>
                      </c:pt>
                      <c:pt idx="4824">
                        <c:v>43557</c:v>
                      </c:pt>
                      <c:pt idx="4825">
                        <c:v>43558</c:v>
                      </c:pt>
                      <c:pt idx="4826">
                        <c:v>43559</c:v>
                      </c:pt>
                      <c:pt idx="4827">
                        <c:v>43560</c:v>
                      </c:pt>
                      <c:pt idx="4828">
                        <c:v>43561</c:v>
                      </c:pt>
                      <c:pt idx="4829">
                        <c:v>43562</c:v>
                      </c:pt>
                      <c:pt idx="4830">
                        <c:v>43563</c:v>
                      </c:pt>
                      <c:pt idx="4831">
                        <c:v>43564</c:v>
                      </c:pt>
                      <c:pt idx="4832">
                        <c:v>43565</c:v>
                      </c:pt>
                      <c:pt idx="4833">
                        <c:v>43566</c:v>
                      </c:pt>
                      <c:pt idx="4834">
                        <c:v>43567</c:v>
                      </c:pt>
                      <c:pt idx="4835">
                        <c:v>43568</c:v>
                      </c:pt>
                      <c:pt idx="4836">
                        <c:v>43569</c:v>
                      </c:pt>
                      <c:pt idx="4837">
                        <c:v>43570</c:v>
                      </c:pt>
                      <c:pt idx="4838">
                        <c:v>43571</c:v>
                      </c:pt>
                      <c:pt idx="4839">
                        <c:v>43572</c:v>
                      </c:pt>
                      <c:pt idx="4840">
                        <c:v>43573</c:v>
                      </c:pt>
                      <c:pt idx="4841">
                        <c:v>43574</c:v>
                      </c:pt>
                      <c:pt idx="4842">
                        <c:v>43575</c:v>
                      </c:pt>
                      <c:pt idx="4843">
                        <c:v>43576</c:v>
                      </c:pt>
                      <c:pt idx="4844">
                        <c:v>43577</c:v>
                      </c:pt>
                      <c:pt idx="4845">
                        <c:v>43578</c:v>
                      </c:pt>
                      <c:pt idx="4846">
                        <c:v>43579</c:v>
                      </c:pt>
                      <c:pt idx="4847">
                        <c:v>43580</c:v>
                      </c:pt>
                      <c:pt idx="4848">
                        <c:v>43581</c:v>
                      </c:pt>
                      <c:pt idx="4849">
                        <c:v>43582</c:v>
                      </c:pt>
                      <c:pt idx="4850">
                        <c:v>43583</c:v>
                      </c:pt>
                      <c:pt idx="4851">
                        <c:v>43584</c:v>
                      </c:pt>
                      <c:pt idx="4852">
                        <c:v>43585</c:v>
                      </c:pt>
                      <c:pt idx="4853">
                        <c:v>43586</c:v>
                      </c:pt>
                      <c:pt idx="4854">
                        <c:v>43587</c:v>
                      </c:pt>
                      <c:pt idx="4855">
                        <c:v>43588</c:v>
                      </c:pt>
                      <c:pt idx="4856">
                        <c:v>43589</c:v>
                      </c:pt>
                      <c:pt idx="4857">
                        <c:v>43590</c:v>
                      </c:pt>
                      <c:pt idx="4858">
                        <c:v>43591</c:v>
                      </c:pt>
                      <c:pt idx="4859">
                        <c:v>43592</c:v>
                      </c:pt>
                      <c:pt idx="4860">
                        <c:v>43593</c:v>
                      </c:pt>
                      <c:pt idx="4861">
                        <c:v>43594</c:v>
                      </c:pt>
                      <c:pt idx="4862">
                        <c:v>43595</c:v>
                      </c:pt>
                      <c:pt idx="4863">
                        <c:v>43596</c:v>
                      </c:pt>
                      <c:pt idx="4864">
                        <c:v>43597</c:v>
                      </c:pt>
                      <c:pt idx="4865">
                        <c:v>43598</c:v>
                      </c:pt>
                      <c:pt idx="4866">
                        <c:v>43599</c:v>
                      </c:pt>
                      <c:pt idx="4867">
                        <c:v>43600</c:v>
                      </c:pt>
                      <c:pt idx="4868">
                        <c:v>43601</c:v>
                      </c:pt>
                      <c:pt idx="4869">
                        <c:v>43602</c:v>
                      </c:pt>
                      <c:pt idx="4870">
                        <c:v>43603</c:v>
                      </c:pt>
                      <c:pt idx="4871">
                        <c:v>43604</c:v>
                      </c:pt>
                      <c:pt idx="4872">
                        <c:v>43605</c:v>
                      </c:pt>
                      <c:pt idx="4873">
                        <c:v>43606</c:v>
                      </c:pt>
                      <c:pt idx="4874">
                        <c:v>43607</c:v>
                      </c:pt>
                      <c:pt idx="4875">
                        <c:v>43608</c:v>
                      </c:pt>
                      <c:pt idx="4876">
                        <c:v>43609</c:v>
                      </c:pt>
                      <c:pt idx="4877">
                        <c:v>43610</c:v>
                      </c:pt>
                      <c:pt idx="4878">
                        <c:v>43611</c:v>
                      </c:pt>
                      <c:pt idx="4879">
                        <c:v>43612</c:v>
                      </c:pt>
                      <c:pt idx="4880">
                        <c:v>43613</c:v>
                      </c:pt>
                      <c:pt idx="4881">
                        <c:v>43614</c:v>
                      </c:pt>
                      <c:pt idx="4882">
                        <c:v>43615</c:v>
                      </c:pt>
                      <c:pt idx="4883">
                        <c:v>43616</c:v>
                      </c:pt>
                      <c:pt idx="4884">
                        <c:v>43617</c:v>
                      </c:pt>
                      <c:pt idx="4885">
                        <c:v>43618</c:v>
                      </c:pt>
                      <c:pt idx="4886">
                        <c:v>43619</c:v>
                      </c:pt>
                      <c:pt idx="4887">
                        <c:v>43620</c:v>
                      </c:pt>
                      <c:pt idx="4888">
                        <c:v>43621</c:v>
                      </c:pt>
                      <c:pt idx="4889">
                        <c:v>43622</c:v>
                      </c:pt>
                      <c:pt idx="4890">
                        <c:v>43623</c:v>
                      </c:pt>
                      <c:pt idx="4891">
                        <c:v>43624</c:v>
                      </c:pt>
                      <c:pt idx="4892">
                        <c:v>43625</c:v>
                      </c:pt>
                      <c:pt idx="4893">
                        <c:v>43626</c:v>
                      </c:pt>
                      <c:pt idx="4894">
                        <c:v>43627</c:v>
                      </c:pt>
                      <c:pt idx="4895">
                        <c:v>43628</c:v>
                      </c:pt>
                      <c:pt idx="4896">
                        <c:v>43629</c:v>
                      </c:pt>
                      <c:pt idx="4897">
                        <c:v>43630</c:v>
                      </c:pt>
                      <c:pt idx="4898">
                        <c:v>43631</c:v>
                      </c:pt>
                      <c:pt idx="4899">
                        <c:v>43632</c:v>
                      </c:pt>
                      <c:pt idx="4900">
                        <c:v>43633</c:v>
                      </c:pt>
                      <c:pt idx="4901">
                        <c:v>43634</c:v>
                      </c:pt>
                      <c:pt idx="4902">
                        <c:v>43635</c:v>
                      </c:pt>
                      <c:pt idx="4903">
                        <c:v>43636</c:v>
                      </c:pt>
                      <c:pt idx="4904">
                        <c:v>43637</c:v>
                      </c:pt>
                      <c:pt idx="4905">
                        <c:v>43638</c:v>
                      </c:pt>
                      <c:pt idx="4906">
                        <c:v>43639</c:v>
                      </c:pt>
                      <c:pt idx="4907">
                        <c:v>43640</c:v>
                      </c:pt>
                      <c:pt idx="4908">
                        <c:v>43641</c:v>
                      </c:pt>
                      <c:pt idx="4909">
                        <c:v>43642</c:v>
                      </c:pt>
                      <c:pt idx="4910">
                        <c:v>43643</c:v>
                      </c:pt>
                      <c:pt idx="4911">
                        <c:v>43644</c:v>
                      </c:pt>
                      <c:pt idx="4912">
                        <c:v>43645</c:v>
                      </c:pt>
                      <c:pt idx="4913">
                        <c:v>43646</c:v>
                      </c:pt>
                      <c:pt idx="4914">
                        <c:v>43647</c:v>
                      </c:pt>
                      <c:pt idx="4915">
                        <c:v>43648</c:v>
                      </c:pt>
                      <c:pt idx="4916">
                        <c:v>43649</c:v>
                      </c:pt>
                      <c:pt idx="4917">
                        <c:v>43650</c:v>
                      </c:pt>
                      <c:pt idx="4918">
                        <c:v>43651</c:v>
                      </c:pt>
                      <c:pt idx="4919">
                        <c:v>43652</c:v>
                      </c:pt>
                      <c:pt idx="4920">
                        <c:v>43653</c:v>
                      </c:pt>
                      <c:pt idx="4921">
                        <c:v>43654</c:v>
                      </c:pt>
                      <c:pt idx="4922">
                        <c:v>43655</c:v>
                      </c:pt>
                      <c:pt idx="4923">
                        <c:v>43656</c:v>
                      </c:pt>
                      <c:pt idx="4924">
                        <c:v>43657</c:v>
                      </c:pt>
                      <c:pt idx="4925">
                        <c:v>43658</c:v>
                      </c:pt>
                      <c:pt idx="4926">
                        <c:v>43659</c:v>
                      </c:pt>
                      <c:pt idx="4927">
                        <c:v>43660</c:v>
                      </c:pt>
                      <c:pt idx="4928">
                        <c:v>43661</c:v>
                      </c:pt>
                      <c:pt idx="4929">
                        <c:v>43662</c:v>
                      </c:pt>
                      <c:pt idx="4930">
                        <c:v>43663</c:v>
                      </c:pt>
                      <c:pt idx="4931">
                        <c:v>43664</c:v>
                      </c:pt>
                      <c:pt idx="4932">
                        <c:v>43665</c:v>
                      </c:pt>
                      <c:pt idx="4933">
                        <c:v>43666</c:v>
                      </c:pt>
                      <c:pt idx="4934">
                        <c:v>43667</c:v>
                      </c:pt>
                      <c:pt idx="4935">
                        <c:v>43668</c:v>
                      </c:pt>
                      <c:pt idx="4936">
                        <c:v>43669</c:v>
                      </c:pt>
                      <c:pt idx="4937">
                        <c:v>43670</c:v>
                      </c:pt>
                      <c:pt idx="4938">
                        <c:v>43671</c:v>
                      </c:pt>
                      <c:pt idx="4939">
                        <c:v>43672</c:v>
                      </c:pt>
                      <c:pt idx="4940">
                        <c:v>43673</c:v>
                      </c:pt>
                      <c:pt idx="4941">
                        <c:v>43674</c:v>
                      </c:pt>
                      <c:pt idx="4942">
                        <c:v>43675</c:v>
                      </c:pt>
                      <c:pt idx="4943">
                        <c:v>43676</c:v>
                      </c:pt>
                      <c:pt idx="4944">
                        <c:v>43677</c:v>
                      </c:pt>
                      <c:pt idx="4945">
                        <c:v>43678</c:v>
                      </c:pt>
                      <c:pt idx="4946">
                        <c:v>43679</c:v>
                      </c:pt>
                      <c:pt idx="4947">
                        <c:v>43680</c:v>
                      </c:pt>
                      <c:pt idx="4948">
                        <c:v>43681</c:v>
                      </c:pt>
                      <c:pt idx="4949">
                        <c:v>43682</c:v>
                      </c:pt>
                      <c:pt idx="4950">
                        <c:v>43683</c:v>
                      </c:pt>
                      <c:pt idx="4951">
                        <c:v>43684</c:v>
                      </c:pt>
                      <c:pt idx="4952">
                        <c:v>43685</c:v>
                      </c:pt>
                      <c:pt idx="4953">
                        <c:v>43686</c:v>
                      </c:pt>
                      <c:pt idx="4954">
                        <c:v>43687</c:v>
                      </c:pt>
                      <c:pt idx="4955">
                        <c:v>43688</c:v>
                      </c:pt>
                      <c:pt idx="4956">
                        <c:v>43689</c:v>
                      </c:pt>
                      <c:pt idx="4957">
                        <c:v>43690</c:v>
                      </c:pt>
                      <c:pt idx="4958">
                        <c:v>43691</c:v>
                      </c:pt>
                      <c:pt idx="4959">
                        <c:v>43692</c:v>
                      </c:pt>
                      <c:pt idx="4960">
                        <c:v>43693</c:v>
                      </c:pt>
                      <c:pt idx="4961">
                        <c:v>43694</c:v>
                      </c:pt>
                      <c:pt idx="4962">
                        <c:v>43695</c:v>
                      </c:pt>
                      <c:pt idx="4963">
                        <c:v>43696</c:v>
                      </c:pt>
                      <c:pt idx="4964">
                        <c:v>43697</c:v>
                      </c:pt>
                      <c:pt idx="4965">
                        <c:v>43698</c:v>
                      </c:pt>
                      <c:pt idx="4966">
                        <c:v>43699</c:v>
                      </c:pt>
                      <c:pt idx="4967">
                        <c:v>43700</c:v>
                      </c:pt>
                      <c:pt idx="4968">
                        <c:v>43701</c:v>
                      </c:pt>
                      <c:pt idx="4969">
                        <c:v>43702</c:v>
                      </c:pt>
                      <c:pt idx="4970">
                        <c:v>43703</c:v>
                      </c:pt>
                      <c:pt idx="4971">
                        <c:v>43704</c:v>
                      </c:pt>
                      <c:pt idx="4972">
                        <c:v>43705</c:v>
                      </c:pt>
                      <c:pt idx="4973">
                        <c:v>43706</c:v>
                      </c:pt>
                      <c:pt idx="4974">
                        <c:v>43707</c:v>
                      </c:pt>
                      <c:pt idx="4975">
                        <c:v>43708</c:v>
                      </c:pt>
                      <c:pt idx="4976">
                        <c:v>43709</c:v>
                      </c:pt>
                      <c:pt idx="4977">
                        <c:v>43710</c:v>
                      </c:pt>
                      <c:pt idx="4978">
                        <c:v>43711</c:v>
                      </c:pt>
                      <c:pt idx="4979">
                        <c:v>43712</c:v>
                      </c:pt>
                      <c:pt idx="4980">
                        <c:v>43713</c:v>
                      </c:pt>
                      <c:pt idx="4981">
                        <c:v>43714</c:v>
                      </c:pt>
                      <c:pt idx="4982">
                        <c:v>43715</c:v>
                      </c:pt>
                      <c:pt idx="4983">
                        <c:v>43716</c:v>
                      </c:pt>
                      <c:pt idx="4984">
                        <c:v>43717</c:v>
                      </c:pt>
                      <c:pt idx="4985">
                        <c:v>43718</c:v>
                      </c:pt>
                      <c:pt idx="4986">
                        <c:v>43719</c:v>
                      </c:pt>
                      <c:pt idx="4987">
                        <c:v>43720</c:v>
                      </c:pt>
                      <c:pt idx="4988">
                        <c:v>43721</c:v>
                      </c:pt>
                      <c:pt idx="4989">
                        <c:v>43722</c:v>
                      </c:pt>
                      <c:pt idx="4990">
                        <c:v>43723</c:v>
                      </c:pt>
                      <c:pt idx="4991">
                        <c:v>43724</c:v>
                      </c:pt>
                      <c:pt idx="4992">
                        <c:v>43725</c:v>
                      </c:pt>
                      <c:pt idx="4993">
                        <c:v>43726</c:v>
                      </c:pt>
                      <c:pt idx="4994">
                        <c:v>43727</c:v>
                      </c:pt>
                      <c:pt idx="4995">
                        <c:v>43728</c:v>
                      </c:pt>
                      <c:pt idx="4996">
                        <c:v>43729</c:v>
                      </c:pt>
                      <c:pt idx="4997">
                        <c:v>43730</c:v>
                      </c:pt>
                      <c:pt idx="4998">
                        <c:v>43731</c:v>
                      </c:pt>
                      <c:pt idx="4999">
                        <c:v>43732</c:v>
                      </c:pt>
                      <c:pt idx="5000">
                        <c:v>43733</c:v>
                      </c:pt>
                      <c:pt idx="5001">
                        <c:v>43734</c:v>
                      </c:pt>
                      <c:pt idx="5002">
                        <c:v>43735</c:v>
                      </c:pt>
                      <c:pt idx="5003">
                        <c:v>43736</c:v>
                      </c:pt>
                      <c:pt idx="5004">
                        <c:v>43737</c:v>
                      </c:pt>
                      <c:pt idx="5005">
                        <c:v>43738</c:v>
                      </c:pt>
                      <c:pt idx="5006">
                        <c:v>43739</c:v>
                      </c:pt>
                      <c:pt idx="5007">
                        <c:v>43740</c:v>
                      </c:pt>
                      <c:pt idx="5008">
                        <c:v>43741</c:v>
                      </c:pt>
                      <c:pt idx="5009">
                        <c:v>43742</c:v>
                      </c:pt>
                      <c:pt idx="5010">
                        <c:v>43743</c:v>
                      </c:pt>
                      <c:pt idx="5011">
                        <c:v>43744</c:v>
                      </c:pt>
                      <c:pt idx="5012">
                        <c:v>43745</c:v>
                      </c:pt>
                      <c:pt idx="5013">
                        <c:v>43746</c:v>
                      </c:pt>
                      <c:pt idx="5014">
                        <c:v>43747</c:v>
                      </c:pt>
                      <c:pt idx="5015">
                        <c:v>43748</c:v>
                      </c:pt>
                      <c:pt idx="5016">
                        <c:v>43749</c:v>
                      </c:pt>
                      <c:pt idx="5017">
                        <c:v>43750</c:v>
                      </c:pt>
                      <c:pt idx="5018">
                        <c:v>43751</c:v>
                      </c:pt>
                      <c:pt idx="5019">
                        <c:v>43752</c:v>
                      </c:pt>
                      <c:pt idx="5020">
                        <c:v>43753</c:v>
                      </c:pt>
                      <c:pt idx="5021">
                        <c:v>43754</c:v>
                      </c:pt>
                      <c:pt idx="5022">
                        <c:v>43755</c:v>
                      </c:pt>
                      <c:pt idx="5023">
                        <c:v>43756</c:v>
                      </c:pt>
                      <c:pt idx="5024">
                        <c:v>43757</c:v>
                      </c:pt>
                      <c:pt idx="5025">
                        <c:v>43758</c:v>
                      </c:pt>
                      <c:pt idx="5026">
                        <c:v>43759</c:v>
                      </c:pt>
                      <c:pt idx="5027">
                        <c:v>43760</c:v>
                      </c:pt>
                      <c:pt idx="5028">
                        <c:v>43761</c:v>
                      </c:pt>
                      <c:pt idx="5029">
                        <c:v>43762</c:v>
                      </c:pt>
                      <c:pt idx="5030">
                        <c:v>43763</c:v>
                      </c:pt>
                      <c:pt idx="5031">
                        <c:v>43764</c:v>
                      </c:pt>
                      <c:pt idx="5032">
                        <c:v>43765</c:v>
                      </c:pt>
                      <c:pt idx="5033">
                        <c:v>43766</c:v>
                      </c:pt>
                      <c:pt idx="5034">
                        <c:v>43767</c:v>
                      </c:pt>
                      <c:pt idx="5035">
                        <c:v>43768</c:v>
                      </c:pt>
                      <c:pt idx="5036">
                        <c:v>43769</c:v>
                      </c:pt>
                      <c:pt idx="5037">
                        <c:v>43770</c:v>
                      </c:pt>
                      <c:pt idx="5038">
                        <c:v>43771</c:v>
                      </c:pt>
                      <c:pt idx="5039">
                        <c:v>43772</c:v>
                      </c:pt>
                      <c:pt idx="5040">
                        <c:v>43773</c:v>
                      </c:pt>
                      <c:pt idx="5041">
                        <c:v>43774</c:v>
                      </c:pt>
                      <c:pt idx="5042">
                        <c:v>43775</c:v>
                      </c:pt>
                      <c:pt idx="5043">
                        <c:v>43776</c:v>
                      </c:pt>
                      <c:pt idx="5044">
                        <c:v>43777</c:v>
                      </c:pt>
                      <c:pt idx="5045">
                        <c:v>43778</c:v>
                      </c:pt>
                      <c:pt idx="5046">
                        <c:v>43779</c:v>
                      </c:pt>
                      <c:pt idx="5047">
                        <c:v>43780</c:v>
                      </c:pt>
                      <c:pt idx="5048">
                        <c:v>43781</c:v>
                      </c:pt>
                      <c:pt idx="5049">
                        <c:v>43782</c:v>
                      </c:pt>
                      <c:pt idx="5050">
                        <c:v>43783</c:v>
                      </c:pt>
                      <c:pt idx="5051">
                        <c:v>43784</c:v>
                      </c:pt>
                      <c:pt idx="5052">
                        <c:v>43785</c:v>
                      </c:pt>
                      <c:pt idx="5053">
                        <c:v>43786</c:v>
                      </c:pt>
                      <c:pt idx="5054">
                        <c:v>43787</c:v>
                      </c:pt>
                      <c:pt idx="5055">
                        <c:v>43788</c:v>
                      </c:pt>
                      <c:pt idx="5056">
                        <c:v>43789</c:v>
                      </c:pt>
                      <c:pt idx="5057">
                        <c:v>43790</c:v>
                      </c:pt>
                      <c:pt idx="5058">
                        <c:v>43791</c:v>
                      </c:pt>
                      <c:pt idx="5059">
                        <c:v>43792</c:v>
                      </c:pt>
                      <c:pt idx="5060">
                        <c:v>43793</c:v>
                      </c:pt>
                      <c:pt idx="5061">
                        <c:v>43794</c:v>
                      </c:pt>
                      <c:pt idx="5062">
                        <c:v>43795</c:v>
                      </c:pt>
                      <c:pt idx="5063">
                        <c:v>43796</c:v>
                      </c:pt>
                      <c:pt idx="5064">
                        <c:v>43797</c:v>
                      </c:pt>
                      <c:pt idx="5065">
                        <c:v>43798</c:v>
                      </c:pt>
                      <c:pt idx="5066">
                        <c:v>43799</c:v>
                      </c:pt>
                      <c:pt idx="5067">
                        <c:v>43800</c:v>
                      </c:pt>
                      <c:pt idx="5068">
                        <c:v>43801</c:v>
                      </c:pt>
                      <c:pt idx="5069">
                        <c:v>43802</c:v>
                      </c:pt>
                      <c:pt idx="5070">
                        <c:v>43803</c:v>
                      </c:pt>
                      <c:pt idx="5071">
                        <c:v>43804</c:v>
                      </c:pt>
                      <c:pt idx="5072">
                        <c:v>43805</c:v>
                      </c:pt>
                      <c:pt idx="5073">
                        <c:v>43806</c:v>
                      </c:pt>
                      <c:pt idx="5074">
                        <c:v>43807</c:v>
                      </c:pt>
                      <c:pt idx="5075">
                        <c:v>43808</c:v>
                      </c:pt>
                      <c:pt idx="5076">
                        <c:v>43809</c:v>
                      </c:pt>
                      <c:pt idx="5077">
                        <c:v>43810</c:v>
                      </c:pt>
                      <c:pt idx="5078">
                        <c:v>43811</c:v>
                      </c:pt>
                      <c:pt idx="5079">
                        <c:v>43812</c:v>
                      </c:pt>
                      <c:pt idx="5080">
                        <c:v>43813</c:v>
                      </c:pt>
                      <c:pt idx="5081">
                        <c:v>43814</c:v>
                      </c:pt>
                      <c:pt idx="5082">
                        <c:v>43815</c:v>
                      </c:pt>
                      <c:pt idx="5083">
                        <c:v>43816</c:v>
                      </c:pt>
                      <c:pt idx="5084">
                        <c:v>43817</c:v>
                      </c:pt>
                      <c:pt idx="5085">
                        <c:v>43818</c:v>
                      </c:pt>
                      <c:pt idx="5086">
                        <c:v>43819</c:v>
                      </c:pt>
                      <c:pt idx="5087">
                        <c:v>43820</c:v>
                      </c:pt>
                      <c:pt idx="5088">
                        <c:v>43821</c:v>
                      </c:pt>
                      <c:pt idx="5089">
                        <c:v>43822</c:v>
                      </c:pt>
                      <c:pt idx="5090">
                        <c:v>43823</c:v>
                      </c:pt>
                      <c:pt idx="5091">
                        <c:v>43824</c:v>
                      </c:pt>
                      <c:pt idx="5092">
                        <c:v>43825</c:v>
                      </c:pt>
                      <c:pt idx="5093">
                        <c:v>43826</c:v>
                      </c:pt>
                      <c:pt idx="5094">
                        <c:v>43827</c:v>
                      </c:pt>
                      <c:pt idx="5095">
                        <c:v>43828</c:v>
                      </c:pt>
                      <c:pt idx="5096">
                        <c:v>43829</c:v>
                      </c:pt>
                      <c:pt idx="5097">
                        <c:v>43830</c:v>
                      </c:pt>
                      <c:pt idx="5098">
                        <c:v>43831</c:v>
                      </c:pt>
                      <c:pt idx="5099">
                        <c:v>43832</c:v>
                      </c:pt>
                      <c:pt idx="5100">
                        <c:v>43833</c:v>
                      </c:pt>
                      <c:pt idx="5101">
                        <c:v>43834</c:v>
                      </c:pt>
                      <c:pt idx="5102">
                        <c:v>43835</c:v>
                      </c:pt>
                      <c:pt idx="5103">
                        <c:v>43836</c:v>
                      </c:pt>
                      <c:pt idx="5104">
                        <c:v>43837</c:v>
                      </c:pt>
                      <c:pt idx="5105">
                        <c:v>43838</c:v>
                      </c:pt>
                      <c:pt idx="5106">
                        <c:v>43839</c:v>
                      </c:pt>
                      <c:pt idx="5107">
                        <c:v>43840</c:v>
                      </c:pt>
                      <c:pt idx="5108">
                        <c:v>43841</c:v>
                      </c:pt>
                      <c:pt idx="5109">
                        <c:v>43842</c:v>
                      </c:pt>
                      <c:pt idx="5110">
                        <c:v>43843</c:v>
                      </c:pt>
                      <c:pt idx="5111">
                        <c:v>43844</c:v>
                      </c:pt>
                      <c:pt idx="5112">
                        <c:v>43845</c:v>
                      </c:pt>
                      <c:pt idx="5113">
                        <c:v>43846</c:v>
                      </c:pt>
                      <c:pt idx="5114">
                        <c:v>43847</c:v>
                      </c:pt>
                      <c:pt idx="5115">
                        <c:v>43848</c:v>
                      </c:pt>
                      <c:pt idx="5116">
                        <c:v>43849</c:v>
                      </c:pt>
                      <c:pt idx="5117">
                        <c:v>43850</c:v>
                      </c:pt>
                      <c:pt idx="5118">
                        <c:v>43851</c:v>
                      </c:pt>
                      <c:pt idx="5119">
                        <c:v>43852</c:v>
                      </c:pt>
                      <c:pt idx="5120">
                        <c:v>43853</c:v>
                      </c:pt>
                      <c:pt idx="5121">
                        <c:v>43854</c:v>
                      </c:pt>
                      <c:pt idx="5122">
                        <c:v>43855</c:v>
                      </c:pt>
                      <c:pt idx="5123">
                        <c:v>43856</c:v>
                      </c:pt>
                      <c:pt idx="5124">
                        <c:v>43857</c:v>
                      </c:pt>
                      <c:pt idx="5125">
                        <c:v>43858</c:v>
                      </c:pt>
                      <c:pt idx="5126">
                        <c:v>43859</c:v>
                      </c:pt>
                      <c:pt idx="5127">
                        <c:v>43860</c:v>
                      </c:pt>
                      <c:pt idx="5128">
                        <c:v>43861</c:v>
                      </c:pt>
                      <c:pt idx="5129">
                        <c:v>43862</c:v>
                      </c:pt>
                      <c:pt idx="5130">
                        <c:v>43863</c:v>
                      </c:pt>
                      <c:pt idx="5131">
                        <c:v>43864</c:v>
                      </c:pt>
                      <c:pt idx="5132">
                        <c:v>43865</c:v>
                      </c:pt>
                      <c:pt idx="5133">
                        <c:v>43866</c:v>
                      </c:pt>
                      <c:pt idx="5134">
                        <c:v>43867</c:v>
                      </c:pt>
                      <c:pt idx="5135">
                        <c:v>43868</c:v>
                      </c:pt>
                      <c:pt idx="5136">
                        <c:v>43869</c:v>
                      </c:pt>
                      <c:pt idx="5137">
                        <c:v>43870</c:v>
                      </c:pt>
                      <c:pt idx="5138">
                        <c:v>43871</c:v>
                      </c:pt>
                      <c:pt idx="5139">
                        <c:v>43872</c:v>
                      </c:pt>
                      <c:pt idx="5140">
                        <c:v>43873</c:v>
                      </c:pt>
                      <c:pt idx="5141">
                        <c:v>43874</c:v>
                      </c:pt>
                      <c:pt idx="5142">
                        <c:v>43875</c:v>
                      </c:pt>
                      <c:pt idx="5143">
                        <c:v>43876</c:v>
                      </c:pt>
                      <c:pt idx="5144">
                        <c:v>43877</c:v>
                      </c:pt>
                      <c:pt idx="5145">
                        <c:v>43878</c:v>
                      </c:pt>
                      <c:pt idx="5146">
                        <c:v>43879</c:v>
                      </c:pt>
                      <c:pt idx="5147">
                        <c:v>43880</c:v>
                      </c:pt>
                      <c:pt idx="5148">
                        <c:v>43881</c:v>
                      </c:pt>
                      <c:pt idx="5149">
                        <c:v>43882</c:v>
                      </c:pt>
                      <c:pt idx="5150">
                        <c:v>43883</c:v>
                      </c:pt>
                      <c:pt idx="5151">
                        <c:v>43884</c:v>
                      </c:pt>
                      <c:pt idx="5152">
                        <c:v>43885</c:v>
                      </c:pt>
                      <c:pt idx="5153">
                        <c:v>43886</c:v>
                      </c:pt>
                      <c:pt idx="5154">
                        <c:v>43887</c:v>
                      </c:pt>
                      <c:pt idx="5155">
                        <c:v>43888</c:v>
                      </c:pt>
                      <c:pt idx="5156">
                        <c:v>43889</c:v>
                      </c:pt>
                    </c:numCache>
                  </c:numRef>
                </c:cat>
                <c:val>
                  <c:numRef>
                    <c:extLst>
                      <c:ext uri="{02D57815-91ED-43cb-92C2-25804820EDAC}">
                        <c15:formulaRef>
                          <c15:sqref>Eldiem_ERA_LAND_2001_2005.csv!$C$1813:$C$6969</c15:sqref>
                        </c15:formulaRef>
                      </c:ext>
                    </c:extLst>
                    <c:numCache>
                      <c:formatCode>General</c:formatCode>
                      <c:ptCount val="5157"/>
                      <c:pt idx="36">
                        <c:v>168.78876700000001</c:v>
                      </c:pt>
                      <c:pt idx="37">
                        <c:v>168.78876700000001</c:v>
                      </c:pt>
                      <c:pt idx="38">
                        <c:v>166.020431</c:v>
                      </c:pt>
                      <c:pt idx="39">
                        <c:v>166.020431</c:v>
                      </c:pt>
                      <c:pt idx="40">
                        <c:v>163.27828</c:v>
                      </c:pt>
                      <c:pt idx="41">
                        <c:v>163.27828</c:v>
                      </c:pt>
                      <c:pt idx="42">
                        <c:v>160.56225000000001</c:v>
                      </c:pt>
                      <c:pt idx="43">
                        <c:v>157.87227799999999</c:v>
                      </c:pt>
                      <c:pt idx="44">
                        <c:v>155.20830000000001</c:v>
                      </c:pt>
                      <c:pt idx="45">
                        <c:v>152.57025100000001</c:v>
                      </c:pt>
                      <c:pt idx="46">
                        <c:v>155.20830000000001</c:v>
                      </c:pt>
                      <c:pt idx="47">
                        <c:v>152.57025100000001</c:v>
                      </c:pt>
                      <c:pt idx="48">
                        <c:v>147.37168299999999</c:v>
                      </c:pt>
                      <c:pt idx="49">
                        <c:v>149.958066</c:v>
                      </c:pt>
                      <c:pt idx="50">
                        <c:v>177.251508</c:v>
                      </c:pt>
                      <c:pt idx="51">
                        <c:v>171.583349</c:v>
                      </c:pt>
                      <c:pt idx="52">
                        <c:v>168.78876700000001</c:v>
                      </c:pt>
                      <c:pt idx="53">
                        <c:v>166.020431</c:v>
                      </c:pt>
                      <c:pt idx="54">
                        <c:v>163.27828</c:v>
                      </c:pt>
                      <c:pt idx="55">
                        <c:v>168.78876700000001</c:v>
                      </c:pt>
                      <c:pt idx="56">
                        <c:v>166.020431</c:v>
                      </c:pt>
                      <c:pt idx="57">
                        <c:v>166.020431</c:v>
                      </c:pt>
                      <c:pt idx="58">
                        <c:v>166.020431</c:v>
                      </c:pt>
                      <c:pt idx="59">
                        <c:v>166.020431</c:v>
                      </c:pt>
                      <c:pt idx="60">
                        <c:v>177.251508</c:v>
                      </c:pt>
                      <c:pt idx="61">
                        <c:v>180.12520799999999</c:v>
                      </c:pt>
                      <c:pt idx="62">
                        <c:v>188.90553399999999</c:v>
                      </c:pt>
                      <c:pt idx="63">
                        <c:v>183.02540500000001</c:v>
                      </c:pt>
                      <c:pt idx="64">
                        <c:v>180.12520799999999</c:v>
                      </c:pt>
                      <c:pt idx="65">
                        <c:v>177.251508</c:v>
                      </c:pt>
                      <c:pt idx="66">
                        <c:v>185.95215999999999</c:v>
                      </c:pt>
                      <c:pt idx="67">
                        <c:v>197.925983</c:v>
                      </c:pt>
                      <c:pt idx="68">
                        <c:v>191.88558900000001</c:v>
                      </c:pt>
                      <c:pt idx="69">
                        <c:v>207.188186</c:v>
                      </c:pt>
                      <c:pt idx="70">
                        <c:v>250.156927</c:v>
                      </c:pt>
                      <c:pt idx="71">
                        <c:v>229.749168</c:v>
                      </c:pt>
                      <c:pt idx="72">
                        <c:v>243.24377799999999</c:v>
                      </c:pt>
                      <c:pt idx="73">
                        <c:v>204.073823</c:v>
                      </c:pt>
                      <c:pt idx="74">
                        <c:v>194.89238499999999</c:v>
                      </c:pt>
                      <c:pt idx="75">
                        <c:v>191.88558900000001</c:v>
                      </c:pt>
                      <c:pt idx="76">
                        <c:v>194.89238499999999</c:v>
                      </c:pt>
                      <c:pt idx="77">
                        <c:v>197.925983</c:v>
                      </c:pt>
                      <c:pt idx="78">
                        <c:v>204.073823</c:v>
                      </c:pt>
                      <c:pt idx="79">
                        <c:v>321.43870700000002</c:v>
                      </c:pt>
                      <c:pt idx="80">
                        <c:v>293.985883</c:v>
                      </c:pt>
                      <c:pt idx="81">
                        <c:v>233.081502</c:v>
                      </c:pt>
                      <c:pt idx="82">
                        <c:v>216.69375600000001</c:v>
                      </c:pt>
                      <c:pt idx="83">
                        <c:v>207.188186</c:v>
                      </c:pt>
                      <c:pt idx="84">
                        <c:v>197.925983</c:v>
                      </c:pt>
                      <c:pt idx="85">
                        <c:v>194.89238499999999</c:v>
                      </c:pt>
                      <c:pt idx="86">
                        <c:v>191.88558900000001</c:v>
                      </c:pt>
                      <c:pt idx="87">
                        <c:v>246.686485</c:v>
                      </c:pt>
                      <c:pt idx="88">
                        <c:v>333.63548900000001</c:v>
                      </c:pt>
                      <c:pt idx="89">
                        <c:v>286.39908000000003</c:v>
                      </c:pt>
                      <c:pt idx="90">
                        <c:v>239.82875000000001</c:v>
                      </c:pt>
                      <c:pt idx="91">
                        <c:v>219.91663700000001</c:v>
                      </c:pt>
                      <c:pt idx="92">
                        <c:v>200.98644200000001</c:v>
                      </c:pt>
                      <c:pt idx="93">
                        <c:v>194.89238499999999</c:v>
                      </c:pt>
                      <c:pt idx="94">
                        <c:v>183.02540500000001</c:v>
                      </c:pt>
                      <c:pt idx="95">
                        <c:v>168.78876700000001</c:v>
                      </c:pt>
                      <c:pt idx="96">
                        <c:v>183.02540500000001</c:v>
                      </c:pt>
                      <c:pt idx="97">
                        <c:v>168.78876700000001</c:v>
                      </c:pt>
                      <c:pt idx="98">
                        <c:v>157.87227799999999</c:v>
                      </c:pt>
                      <c:pt idx="99">
                        <c:v>253.65516099999999</c:v>
                      </c:pt>
                      <c:pt idx="100">
                        <c:v>239.82875000000001</c:v>
                      </c:pt>
                      <c:pt idx="101">
                        <c:v>216.69375600000001</c:v>
                      </c:pt>
                      <c:pt idx="102">
                        <c:v>210.329589</c:v>
                      </c:pt>
                      <c:pt idx="103">
                        <c:v>200.98644200000001</c:v>
                      </c:pt>
                      <c:pt idx="104">
                        <c:v>194.89238499999999</c:v>
                      </c:pt>
                      <c:pt idx="105">
                        <c:v>191.88558900000001</c:v>
                      </c:pt>
                      <c:pt idx="106">
                        <c:v>207.188186</c:v>
                      </c:pt>
                      <c:pt idx="107">
                        <c:v>207.188186</c:v>
                      </c:pt>
                      <c:pt idx="108">
                        <c:v>239.82875000000001</c:v>
                      </c:pt>
                      <c:pt idx="109">
                        <c:v>213.49809300000001</c:v>
                      </c:pt>
                      <c:pt idx="110">
                        <c:v>210.329589</c:v>
                      </c:pt>
                      <c:pt idx="111">
                        <c:v>207.188186</c:v>
                      </c:pt>
                      <c:pt idx="112">
                        <c:v>239.82875000000001</c:v>
                      </c:pt>
                      <c:pt idx="113">
                        <c:v>301.68648999999999</c:v>
                      </c:pt>
                      <c:pt idx="114">
                        <c:v>416.99526500000002</c:v>
                      </c:pt>
                      <c:pt idx="115">
                        <c:v>371.79625600000003</c:v>
                      </c:pt>
                      <c:pt idx="116">
                        <c:v>371.79625600000003</c:v>
                      </c:pt>
                      <c:pt idx="117">
                        <c:v>337.75897099999997</c:v>
                      </c:pt>
                      <c:pt idx="118">
                        <c:v>403.12349399999999</c:v>
                      </c:pt>
                      <c:pt idx="119">
                        <c:v>301.68648999999999</c:v>
                      </c:pt>
                      <c:pt idx="120">
                        <c:v>297.821934</c:v>
                      </c:pt>
                      <c:pt idx="121">
                        <c:v>278.92565200000001</c:v>
                      </c:pt>
                      <c:pt idx="122">
                        <c:v>333.63548900000001</c:v>
                      </c:pt>
                      <c:pt idx="123">
                        <c:v>455.307276</c:v>
                      </c:pt>
                      <c:pt idx="124">
                        <c:v>587.647334</c:v>
                      </c:pt>
                      <c:pt idx="125">
                        <c:v>455.307276</c:v>
                      </c:pt>
                      <c:pt idx="126">
                        <c:v>455.307276</c:v>
                      </c:pt>
                      <c:pt idx="127">
                        <c:v>407.71756499999998</c:v>
                      </c:pt>
                      <c:pt idx="128">
                        <c:v>445.54831999999999</c:v>
                      </c:pt>
                      <c:pt idx="129">
                        <c:v>445.54831999999999</c:v>
                      </c:pt>
                      <c:pt idx="130">
                        <c:v>465.18750699999998</c:v>
                      </c:pt>
                      <c:pt idx="131">
                        <c:v>490.421133</c:v>
                      </c:pt>
                      <c:pt idx="132">
                        <c:v>570.74209099999996</c:v>
                      </c:pt>
                      <c:pt idx="133">
                        <c:v>470.17321800000002</c:v>
                      </c:pt>
                      <c:pt idx="134">
                        <c:v>576.34578199999999</c:v>
                      </c:pt>
                      <c:pt idx="135">
                        <c:v>713.97871599999996</c:v>
                      </c:pt>
                      <c:pt idx="136">
                        <c:v>733.18208300000003</c:v>
                      </c:pt>
                      <c:pt idx="137">
                        <c:v>875.85548100000005</c:v>
                      </c:pt>
                      <c:pt idx="138">
                        <c:v>733.18208300000003</c:v>
                      </c:pt>
                      <c:pt idx="139">
                        <c:v>587.647334</c:v>
                      </c:pt>
                      <c:pt idx="140">
                        <c:v>779.12906899999996</c:v>
                      </c:pt>
                      <c:pt idx="141">
                        <c:v>610.62835099999995</c:v>
                      </c:pt>
                      <c:pt idx="142">
                        <c:v>759.24164599999995</c:v>
                      </c:pt>
                      <c:pt idx="143">
                        <c:v>911.97868100000005</c:v>
                      </c:pt>
                      <c:pt idx="144">
                        <c:v>890.20446000000004</c:v>
                      </c:pt>
                      <c:pt idx="145">
                        <c:v>799.311508</c:v>
                      </c:pt>
                      <c:pt idx="146">
                        <c:v>695.06664499999999</c:v>
                      </c:pt>
                      <c:pt idx="147">
                        <c:v>772.46720300000004</c:v>
                      </c:pt>
                      <c:pt idx="148">
                        <c:v>890.20446000000004</c:v>
                      </c:pt>
                      <c:pt idx="149">
                        <c:v>1056.9346210000001</c:v>
                      </c:pt>
                      <c:pt idx="150">
                        <c:v>1064.9042589999999</c:v>
                      </c:pt>
                      <c:pt idx="151">
                        <c:v>956.43370400000003</c:v>
                      </c:pt>
                      <c:pt idx="152">
                        <c:v>919.30377899999996</c:v>
                      </c:pt>
                      <c:pt idx="153">
                        <c:v>934.05474500000003</c:v>
                      </c:pt>
                      <c:pt idx="154">
                        <c:v>919.30377899999996</c:v>
                      </c:pt>
                      <c:pt idx="155">
                        <c:v>904.68712100000005</c:v>
                      </c:pt>
                      <c:pt idx="156">
                        <c:v>1033.231149</c:v>
                      </c:pt>
                      <c:pt idx="157">
                        <c:v>1284.2627689999999</c:v>
                      </c:pt>
                      <c:pt idx="158">
                        <c:v>1393.503416</c:v>
                      </c:pt>
                      <c:pt idx="159">
                        <c:v>1311.0946960000001</c:v>
                      </c:pt>
                      <c:pt idx="160">
                        <c:v>1163.226099</c:v>
                      </c:pt>
                      <c:pt idx="161">
                        <c:v>1121.6542649999999</c:v>
                      </c:pt>
                      <c:pt idx="162">
                        <c:v>1240.2473849999999</c:v>
                      </c:pt>
                      <c:pt idx="163">
                        <c:v>1412.2079309999999</c:v>
                      </c:pt>
                      <c:pt idx="164">
                        <c:v>1459.5952440000001</c:v>
                      </c:pt>
                      <c:pt idx="165">
                        <c:v>1517.6454229999999</c:v>
                      </c:pt>
                      <c:pt idx="166">
                        <c:v>1527.4466540000001</c:v>
                      </c:pt>
                      <c:pt idx="167">
                        <c:v>1266.551119</c:v>
                      </c:pt>
                      <c:pt idx="168">
                        <c:v>1576.995705</c:v>
                      </c:pt>
                      <c:pt idx="169">
                        <c:v>1567.0133969999999</c:v>
                      </c:pt>
                      <c:pt idx="170">
                        <c:v>1320.109334</c:v>
                      </c:pt>
                      <c:pt idx="171">
                        <c:v>1567.0133969999999</c:v>
                      </c:pt>
                      <c:pt idx="172">
                        <c:v>1576.995705</c:v>
                      </c:pt>
                      <c:pt idx="173">
                        <c:v>2280.4511910000001</c:v>
                      </c:pt>
                      <c:pt idx="174">
                        <c:v>2367.8587459999999</c:v>
                      </c:pt>
                      <c:pt idx="175">
                        <c:v>3471.8158749999998</c:v>
                      </c:pt>
                      <c:pt idx="176">
                        <c:v>2932.2992709999999</c:v>
                      </c:pt>
                      <c:pt idx="177">
                        <c:v>2918.0538980000001</c:v>
                      </c:pt>
                      <c:pt idx="178">
                        <c:v>3695.8130369999999</c:v>
                      </c:pt>
                      <c:pt idx="179">
                        <c:v>4203.0243790000004</c:v>
                      </c:pt>
                      <c:pt idx="180">
                        <c:v>4012.7075319999999</c:v>
                      </c:pt>
                      <c:pt idx="181">
                        <c:v>3944.751025</c:v>
                      </c:pt>
                      <c:pt idx="182">
                        <c:v>4238.1708269999999</c:v>
                      </c:pt>
                      <c:pt idx="183">
                        <c:v>3393.755279</c:v>
                      </c:pt>
                      <c:pt idx="184">
                        <c:v>2763.969623</c:v>
                      </c:pt>
                      <c:pt idx="185">
                        <c:v>3076.9433840000002</c:v>
                      </c:pt>
                      <c:pt idx="186">
                        <c:v>3062.2993419999998</c:v>
                      </c:pt>
                      <c:pt idx="187">
                        <c:v>3519.1407570000001</c:v>
                      </c:pt>
                      <c:pt idx="188">
                        <c:v>3393.755279</c:v>
                      </c:pt>
                      <c:pt idx="189">
                        <c:v>3091.6274469999998</c:v>
                      </c:pt>
                      <c:pt idx="190">
                        <c:v>3744.8580059999999</c:v>
                      </c:pt>
                      <c:pt idx="191">
                        <c:v>5015.2939269999997</c:v>
                      </c:pt>
                      <c:pt idx="192">
                        <c:v>3844.0604779999999</c:v>
                      </c:pt>
                      <c:pt idx="193">
                        <c:v>5171.8548069999997</c:v>
                      </c:pt>
                      <c:pt idx="194">
                        <c:v>4804.5099270000001</c:v>
                      </c:pt>
                      <c:pt idx="195">
                        <c:v>4938.0453969999999</c:v>
                      </c:pt>
                      <c:pt idx="196">
                        <c:v>7414.211174</c:v>
                      </c:pt>
                      <c:pt idx="197">
                        <c:v>8214.0817719999995</c:v>
                      </c:pt>
                      <c:pt idx="198">
                        <c:v>7959.0775320000002</c:v>
                      </c:pt>
                      <c:pt idx="199">
                        <c:v>9280.4639380000008</c:v>
                      </c:pt>
                      <c:pt idx="200">
                        <c:v>9586.8422129999999</c:v>
                      </c:pt>
                      <c:pt idx="201">
                        <c:v>6104.3215849999997</c:v>
                      </c:pt>
                      <c:pt idx="202">
                        <c:v>5271.1071609999999</c:v>
                      </c:pt>
                      <c:pt idx="203">
                        <c:v>6279.4052250000004</c:v>
                      </c:pt>
                      <c:pt idx="204">
                        <c:v>7858.3635100000001</c:v>
                      </c:pt>
                      <c:pt idx="205">
                        <c:v>7708.6678840000004</c:v>
                      </c:pt>
                      <c:pt idx="206">
                        <c:v>9558.7540200000003</c:v>
                      </c:pt>
                      <c:pt idx="207">
                        <c:v>8898.7463850000004</c:v>
                      </c:pt>
                      <c:pt idx="208">
                        <c:v>8764.6397199999992</c:v>
                      </c:pt>
                      <c:pt idx="209">
                        <c:v>10042.68686</c:v>
                      </c:pt>
                      <c:pt idx="210">
                        <c:v>9870.3237509999999</c:v>
                      </c:pt>
                      <c:pt idx="211">
                        <c:v>8818.1424590000006</c:v>
                      </c:pt>
                      <c:pt idx="212">
                        <c:v>9699.6672419999995</c:v>
                      </c:pt>
                      <c:pt idx="213">
                        <c:v>9671.3901060000007</c:v>
                      </c:pt>
                      <c:pt idx="214">
                        <c:v>9061.2156149999992</c:v>
                      </c:pt>
                      <c:pt idx="215">
                        <c:v>7536.1035179999999</c:v>
                      </c:pt>
                      <c:pt idx="216">
                        <c:v>8239.8357130000004</c:v>
                      </c:pt>
                      <c:pt idx="217">
                        <c:v>7908.6287140000004</c:v>
                      </c:pt>
                      <c:pt idx="218">
                        <c:v>5889.4444190000004</c:v>
                      </c:pt>
                      <c:pt idx="219">
                        <c:v>5953.4447419999997</c:v>
                      </c:pt>
                      <c:pt idx="220">
                        <c:v>9088.4575710000008</c:v>
                      </c:pt>
                      <c:pt idx="221">
                        <c:v>11051.853211</c:v>
                      </c:pt>
                      <c:pt idx="222">
                        <c:v>10100.521217</c:v>
                      </c:pt>
                      <c:pt idx="223">
                        <c:v>9197.8940029999994</c:v>
                      </c:pt>
                      <c:pt idx="224">
                        <c:v>8631.6979090000004</c:v>
                      </c:pt>
                      <c:pt idx="225">
                        <c:v>7683.8788039999999</c:v>
                      </c:pt>
                      <c:pt idx="226">
                        <c:v>6147.826787</c:v>
                      </c:pt>
                      <c:pt idx="227">
                        <c:v>5493.2747879999997</c:v>
                      </c:pt>
                      <c:pt idx="228">
                        <c:v>5720.7102670000004</c:v>
                      </c:pt>
                      <c:pt idx="229">
                        <c:v>5996.331827</c:v>
                      </c:pt>
                      <c:pt idx="230">
                        <c:v>5534.2339519999996</c:v>
                      </c:pt>
                      <c:pt idx="231">
                        <c:v>6301.4901989999998</c:v>
                      </c:pt>
                      <c:pt idx="232">
                        <c:v>6821.7482179999997</c:v>
                      </c:pt>
                      <c:pt idx="233">
                        <c:v>6937.9834019999998</c:v>
                      </c:pt>
                      <c:pt idx="234">
                        <c:v>6937.9834019999998</c:v>
                      </c:pt>
                      <c:pt idx="235">
                        <c:v>6961.3654660000002</c:v>
                      </c:pt>
                      <c:pt idx="236">
                        <c:v>7221.5469990000001</c:v>
                      </c:pt>
                      <c:pt idx="237">
                        <c:v>6752.546421</c:v>
                      </c:pt>
                      <c:pt idx="238">
                        <c:v>5658.1581919999999</c:v>
                      </c:pt>
                      <c:pt idx="239">
                        <c:v>5974.8662489999997</c:v>
                      </c:pt>
                      <c:pt idx="240">
                        <c:v>6147.826787</c:v>
                      </c:pt>
                      <c:pt idx="241">
                        <c:v>5637.39498</c:v>
                      </c:pt>
                      <c:pt idx="242">
                        <c:v>5595.9996309999997</c:v>
                      </c:pt>
                      <c:pt idx="243">
                        <c:v>5575.3674490000003</c:v>
                      </c:pt>
                      <c:pt idx="244">
                        <c:v>5411.8787050000001</c:v>
                      </c:pt>
                      <c:pt idx="245">
                        <c:v>5271.1071609999999</c:v>
                      </c:pt>
                      <c:pt idx="246">
                        <c:v>5331.1776929999996</c:v>
                      </c:pt>
                      <c:pt idx="247">
                        <c:v>5251.1702340000002</c:v>
                      </c:pt>
                      <c:pt idx="248">
                        <c:v>4747.9213810000001</c:v>
                      </c:pt>
                      <c:pt idx="249">
                        <c:v>4654.4592810000004</c:v>
                      </c:pt>
                      <c:pt idx="250">
                        <c:v>4150.618708</c:v>
                      </c:pt>
                      <c:pt idx="251">
                        <c:v>3877.4583750000002</c:v>
                      </c:pt>
                      <c:pt idx="252">
                        <c:v>4012.7075319999999</c:v>
                      </c:pt>
                      <c:pt idx="253">
                        <c:v>4344.6171990000003</c:v>
                      </c:pt>
                      <c:pt idx="254">
                        <c:v>4344.6171990000003</c:v>
                      </c:pt>
                      <c:pt idx="255">
                        <c:v>3827.423546</c:v>
                      </c:pt>
                      <c:pt idx="256">
                        <c:v>3927.8656900000001</c:v>
                      </c:pt>
                      <c:pt idx="257">
                        <c:v>3728.468539</c:v>
                      </c:pt>
                      <c:pt idx="258">
                        <c:v>3630.9950210000002</c:v>
                      </c:pt>
                      <c:pt idx="259">
                        <c:v>3550.8946759999999</c:v>
                      </c:pt>
                      <c:pt idx="260">
                        <c:v>3728.468539</c:v>
                      </c:pt>
                      <c:pt idx="261">
                        <c:v>3347.4062640000002</c:v>
                      </c:pt>
                      <c:pt idx="262">
                        <c:v>3270.9678009999998</c:v>
                      </c:pt>
                      <c:pt idx="263">
                        <c:v>3004.1228169999999</c:v>
                      </c:pt>
                      <c:pt idx="264">
                        <c:v>2777.7797099999998</c:v>
                      </c:pt>
                      <c:pt idx="265">
                        <c:v>2601.313662</c:v>
                      </c:pt>
                      <c:pt idx="266">
                        <c:v>2496.0038549999999</c:v>
                      </c:pt>
                      <c:pt idx="267">
                        <c:v>2509.0313970000002</c:v>
                      </c:pt>
                      <c:pt idx="268">
                        <c:v>2509.0313970000002</c:v>
                      </c:pt>
                      <c:pt idx="269">
                        <c:v>2763.969623</c:v>
                      </c:pt>
                      <c:pt idx="270">
                        <c:v>2628.0310850000001</c:v>
                      </c:pt>
                      <c:pt idx="271">
                        <c:v>2255.822893</c:v>
                      </c:pt>
                      <c:pt idx="272">
                        <c:v>2134.9718509999998</c:v>
                      </c:pt>
                      <c:pt idx="273">
                        <c:v>2170.8272940000002</c:v>
                      </c:pt>
                      <c:pt idx="274">
                        <c:v>2194.9210830000002</c:v>
                      </c:pt>
                      <c:pt idx="275">
                        <c:v>2017.9157889999999</c:v>
                      </c:pt>
                      <c:pt idx="276">
                        <c:v>2029.4514999999999</c:v>
                      </c:pt>
                      <c:pt idx="277">
                        <c:v>1915.7844580000001</c:v>
                      </c:pt>
                      <c:pt idx="278">
                        <c:v>1915.7844580000001</c:v>
                      </c:pt>
                      <c:pt idx="279">
                        <c:v>1838.442168</c:v>
                      </c:pt>
                      <c:pt idx="280">
                        <c:v>1741.674209</c:v>
                      </c:pt>
                      <c:pt idx="281">
                        <c:v>1678.8216649999999</c:v>
                      </c:pt>
                      <c:pt idx="282">
                        <c:v>1689.2052779999999</c:v>
                      </c:pt>
                      <c:pt idx="283">
                        <c:v>1627.4526539999999</c:v>
                      </c:pt>
                      <c:pt idx="284">
                        <c:v>1710.08258</c:v>
                      </c:pt>
                      <c:pt idx="285">
                        <c:v>1658.164348</c:v>
                      </c:pt>
                      <c:pt idx="286">
                        <c:v>2111.2580240000002</c:v>
                      </c:pt>
                      <c:pt idx="287">
                        <c:v>2588.0135489999998</c:v>
                      </c:pt>
                      <c:pt idx="288">
                        <c:v>2777.7797099999998</c:v>
                      </c:pt>
                      <c:pt idx="289">
                        <c:v>2861.4692490000002</c:v>
                      </c:pt>
                      <c:pt idx="290">
                        <c:v>2614.6528320000002</c:v>
                      </c:pt>
                      <c:pt idx="291">
                        <c:v>2134.9718509999998</c:v>
                      </c:pt>
                      <c:pt idx="292">
                        <c:v>1860.3538129999999</c:v>
                      </c:pt>
                      <c:pt idx="293">
                        <c:v>1720.576333</c:v>
                      </c:pt>
                      <c:pt idx="294">
                        <c:v>1597.069303</c:v>
                      </c:pt>
                      <c:pt idx="295">
                        <c:v>1507.8803049999999</c:v>
                      </c:pt>
                      <c:pt idx="296">
                        <c:v>1421.613779</c:v>
                      </c:pt>
                      <c:pt idx="297">
                        <c:v>1356.522136</c:v>
                      </c:pt>
                      <c:pt idx="298">
                        <c:v>1302.115413</c:v>
                      </c:pt>
                      <c:pt idx="299">
                        <c:v>1266.551119</c:v>
                      </c:pt>
                      <c:pt idx="300">
                        <c:v>1302.115413</c:v>
                      </c:pt>
                      <c:pt idx="301">
                        <c:v>1302.115413</c:v>
                      </c:pt>
                      <c:pt idx="302">
                        <c:v>1293.1714489999999</c:v>
                      </c:pt>
                      <c:pt idx="303">
                        <c:v>1293.1714489999999</c:v>
                      </c:pt>
                      <c:pt idx="304">
                        <c:v>1231.549663</c:v>
                      </c:pt>
                      <c:pt idx="305">
                        <c:v>1146.4933860000001</c:v>
                      </c:pt>
                      <c:pt idx="306">
                        <c:v>1089.0191319999999</c:v>
                      </c:pt>
                      <c:pt idx="307">
                        <c:v>1048.999249</c:v>
                      </c:pt>
                      <c:pt idx="308">
                        <c:v>1009.835044</c:v>
                      </c:pt>
                      <c:pt idx="309">
                        <c:v>986.74528599999996</c:v>
                      </c:pt>
                      <c:pt idx="310">
                        <c:v>956.43370400000003</c:v>
                      </c:pt>
                      <c:pt idx="311">
                        <c:v>956.43370400000003</c:v>
                      </c:pt>
                      <c:pt idx="312">
                        <c:v>956.43370400000003</c:v>
                      </c:pt>
                      <c:pt idx="313">
                        <c:v>963.96084699999994</c:v>
                      </c:pt>
                      <c:pt idx="314">
                        <c:v>941.48069099999998</c:v>
                      </c:pt>
                      <c:pt idx="315">
                        <c:v>911.97868100000005</c:v>
                      </c:pt>
                      <c:pt idx="316">
                        <c:v>883.01328000000001</c:v>
                      </c:pt>
                      <c:pt idx="317">
                        <c:v>847.55730800000003</c:v>
                      </c:pt>
                      <c:pt idx="318">
                        <c:v>826.68223899999998</c:v>
                      </c:pt>
                      <c:pt idx="319">
                        <c:v>806.104737</c:v>
                      </c:pt>
                      <c:pt idx="320">
                        <c:v>785.823714</c:v>
                      </c:pt>
                      <c:pt idx="321">
                        <c:v>759.24164599999995</c:v>
                      </c:pt>
                      <c:pt idx="322">
                        <c:v>752.67787299999998</c:v>
                      </c:pt>
                      <c:pt idx="323">
                        <c:v>765.838075</c:v>
                      </c:pt>
                      <c:pt idx="324">
                        <c:v>840.56582200000003</c:v>
                      </c:pt>
                      <c:pt idx="325">
                        <c:v>883.01328000000001</c:v>
                      </c:pt>
                      <c:pt idx="326">
                        <c:v>883.01328000000001</c:v>
                      </c:pt>
                      <c:pt idx="327">
                        <c:v>826.68223899999998</c:v>
                      </c:pt>
                      <c:pt idx="328">
                        <c:v>847.55730800000003</c:v>
                      </c:pt>
                      <c:pt idx="329">
                        <c:v>847.55730800000003</c:v>
                      </c:pt>
                      <c:pt idx="330">
                        <c:v>812.93090900000004</c:v>
                      </c:pt>
                      <c:pt idx="331">
                        <c:v>746.14671599999997</c:v>
                      </c:pt>
                      <c:pt idx="332">
                        <c:v>713.97871599999996</c:v>
                      </c:pt>
                      <c:pt idx="333">
                        <c:v>628.19617200000005</c:v>
                      </c:pt>
                      <c:pt idx="334">
                        <c:v>664.19077000000004</c:v>
                      </c:pt>
                      <c:pt idx="335">
                        <c:v>640.06683099999998</c:v>
                      </c:pt>
                      <c:pt idx="336">
                        <c:v>652.06491500000004</c:v>
                      </c:pt>
                      <c:pt idx="337">
                        <c:v>634.11559499999998</c:v>
                      </c:pt>
                      <c:pt idx="338">
                        <c:v>616.45259399999998</c:v>
                      </c:pt>
                      <c:pt idx="339">
                        <c:v>604.83574699999997</c:v>
                      </c:pt>
                      <c:pt idx="340">
                        <c:v>587.647334</c:v>
                      </c:pt>
                      <c:pt idx="341">
                        <c:v>576.34578199999999</c:v>
                      </c:pt>
                      <c:pt idx="342">
                        <c:v>570.74209099999996</c:v>
                      </c:pt>
                      <c:pt idx="343">
                        <c:v>565.16972999999996</c:v>
                      </c:pt>
                      <c:pt idx="344">
                        <c:v>537.77631299999996</c:v>
                      </c:pt>
                      <c:pt idx="345">
                        <c:v>521.71334999999999</c:v>
                      </c:pt>
                      <c:pt idx="346">
                        <c:v>521.71334999999999</c:v>
                      </c:pt>
                      <c:pt idx="347">
                        <c:v>570.74209099999996</c:v>
                      </c:pt>
                      <c:pt idx="348">
                        <c:v>532.39099199999998</c:v>
                      </c:pt>
                      <c:pt idx="349">
                        <c:v>500.72878900000001</c:v>
                      </c:pt>
                      <c:pt idx="350">
                        <c:v>485.31330000000003</c:v>
                      </c:pt>
                      <c:pt idx="351">
                        <c:v>495.55961400000001</c:v>
                      </c:pt>
                      <c:pt idx="352">
                        <c:v>521.71334999999999</c:v>
                      </c:pt>
                      <c:pt idx="353">
                        <c:v>532.39099199999998</c:v>
                      </c:pt>
                      <c:pt idx="354">
                        <c:v>532.39099199999998</c:v>
                      </c:pt>
                      <c:pt idx="355">
                        <c:v>521.71334999999999</c:v>
                      </c:pt>
                      <c:pt idx="356">
                        <c:v>516.42093799999998</c:v>
                      </c:pt>
                      <c:pt idx="357">
                        <c:v>516.42093799999998</c:v>
                      </c:pt>
                      <c:pt idx="358">
                        <c:v>505.92870399999998</c:v>
                      </c:pt>
                      <c:pt idx="359">
                        <c:v>500.72878900000001</c:v>
                      </c:pt>
                      <c:pt idx="360">
                        <c:v>485.31330000000003</c:v>
                      </c:pt>
                      <c:pt idx="361">
                        <c:v>480.23606699999999</c:v>
                      </c:pt>
                      <c:pt idx="362">
                        <c:v>475.18938900000001</c:v>
                      </c:pt>
                      <c:pt idx="363">
                        <c:v>470.17321800000002</c:v>
                      </c:pt>
                      <c:pt idx="364">
                        <c:v>465.18750699999998</c:v>
                      </c:pt>
                      <c:pt idx="365">
                        <c:v>460.23220900000001</c:v>
                      </c:pt>
                      <c:pt idx="366">
                        <c:v>460.23220900000001</c:v>
                      </c:pt>
                      <c:pt idx="367">
                        <c:v>440.71420000000001</c:v>
                      </c:pt>
                      <c:pt idx="368">
                        <c:v>398.55920900000001</c:v>
                      </c:pt>
                      <c:pt idx="369">
                        <c:v>394.02466199999998</c:v>
                      </c:pt>
                      <c:pt idx="370">
                        <c:v>394.02466199999998</c:v>
                      </c:pt>
                      <c:pt idx="371">
                        <c:v>389.51980400000002</c:v>
                      </c:pt>
                      <c:pt idx="372">
                        <c:v>380.598952</c:v>
                      </c:pt>
                      <c:pt idx="373">
                        <c:v>394.02466199999998</c:v>
                      </c:pt>
                      <c:pt idx="374">
                        <c:v>380.598952</c:v>
                      </c:pt>
                      <c:pt idx="375">
                        <c:v>380.598952</c:v>
                      </c:pt>
                      <c:pt idx="376">
                        <c:v>371.79625600000003</c:v>
                      </c:pt>
                      <c:pt idx="377">
                        <c:v>371.79625600000003</c:v>
                      </c:pt>
                      <c:pt idx="378">
                        <c:v>358.81287700000001</c:v>
                      </c:pt>
                      <c:pt idx="379">
                        <c:v>358.81287700000001</c:v>
                      </c:pt>
                      <c:pt idx="380">
                        <c:v>350.303811</c:v>
                      </c:pt>
                      <c:pt idx="381">
                        <c:v>346.09308099999998</c:v>
                      </c:pt>
                      <c:pt idx="382">
                        <c:v>341.91148500000003</c:v>
                      </c:pt>
                      <c:pt idx="383">
                        <c:v>337.75897099999997</c:v>
                      </c:pt>
                      <c:pt idx="384">
                        <c:v>329.54098499999998</c:v>
                      </c:pt>
                      <c:pt idx="385">
                        <c:v>325.47540900000001</c:v>
                      </c:pt>
                      <c:pt idx="386">
                        <c:v>317.43082900000002</c:v>
                      </c:pt>
                      <c:pt idx="387">
                        <c:v>313.45172100000002</c:v>
                      </c:pt>
                      <c:pt idx="388">
                        <c:v>309.50133</c:v>
                      </c:pt>
                      <c:pt idx="389">
                        <c:v>309.50133</c:v>
                      </c:pt>
                      <c:pt idx="390">
                        <c:v>313.45172100000002</c:v>
                      </c:pt>
                      <c:pt idx="391">
                        <c:v>309.50133</c:v>
                      </c:pt>
                      <c:pt idx="392">
                        <c:v>309.50133</c:v>
                      </c:pt>
                      <c:pt idx="393">
                        <c:v>317.43082900000002</c:v>
                      </c:pt>
                      <c:pt idx="394">
                        <c:v>305.57960400000002</c:v>
                      </c:pt>
                      <c:pt idx="395">
                        <c:v>297.821934</c:v>
                      </c:pt>
                      <c:pt idx="396">
                        <c:v>293.985883</c:v>
                      </c:pt>
                      <c:pt idx="397">
                        <c:v>293.985883</c:v>
                      </c:pt>
                      <c:pt idx="398">
                        <c:v>286.39908000000003</c:v>
                      </c:pt>
                      <c:pt idx="399">
                        <c:v>282.64822099999998</c:v>
                      </c:pt>
                      <c:pt idx="400">
                        <c:v>290.17828300000002</c:v>
                      </c:pt>
                      <c:pt idx="401">
                        <c:v>376.18286000000001</c:v>
                      </c:pt>
                      <c:pt idx="402">
                        <c:v>407.71756499999998</c:v>
                      </c:pt>
                      <c:pt idx="403">
                        <c:v>435.91025500000001</c:v>
                      </c:pt>
                      <c:pt idx="404">
                        <c:v>445.54831999999999</c:v>
                      </c:pt>
                      <c:pt idx="405">
                        <c:v>426.392698</c:v>
                      </c:pt>
                      <c:pt idx="406">
                        <c:v>407.71756499999998</c:v>
                      </c:pt>
                      <c:pt idx="407">
                        <c:v>380.598952</c:v>
                      </c:pt>
                      <c:pt idx="408">
                        <c:v>371.79625600000003</c:v>
                      </c:pt>
                      <c:pt idx="409">
                        <c:v>363.11131599999999</c:v>
                      </c:pt>
                      <c:pt idx="410">
                        <c:v>354.54372599999999</c:v>
                      </c:pt>
                      <c:pt idx="411">
                        <c:v>346.09308099999998</c:v>
                      </c:pt>
                      <c:pt idx="412">
                        <c:v>337.75897099999997</c:v>
                      </c:pt>
                      <c:pt idx="413">
                        <c:v>333.63548900000001</c:v>
                      </c:pt>
                      <c:pt idx="414">
                        <c:v>321.43870700000002</c:v>
                      </c:pt>
                      <c:pt idx="415">
                        <c:v>321.43870700000002</c:v>
                      </c:pt>
                      <c:pt idx="416">
                        <c:v>317.43082900000002</c:v>
                      </c:pt>
                      <c:pt idx="417">
                        <c:v>313.45172100000002</c:v>
                      </c:pt>
                      <c:pt idx="418">
                        <c:v>309.50133</c:v>
                      </c:pt>
                      <c:pt idx="419">
                        <c:v>301.68648999999999</c:v>
                      </c:pt>
                      <c:pt idx="420">
                        <c:v>297.821934</c:v>
                      </c:pt>
                      <c:pt idx="421">
                        <c:v>301.68648999999999</c:v>
                      </c:pt>
                      <c:pt idx="422">
                        <c:v>297.821934</c:v>
                      </c:pt>
                      <c:pt idx="423">
                        <c:v>293.985883</c:v>
                      </c:pt>
                      <c:pt idx="424">
                        <c:v>286.39908000000003</c:v>
                      </c:pt>
                      <c:pt idx="425">
                        <c:v>286.39908000000003</c:v>
                      </c:pt>
                      <c:pt idx="426">
                        <c:v>282.64822099999998</c:v>
                      </c:pt>
                      <c:pt idx="427">
                        <c:v>282.64822099999998</c:v>
                      </c:pt>
                      <c:pt idx="428">
                        <c:v>278.92565200000001</c:v>
                      </c:pt>
                      <c:pt idx="429">
                        <c:v>278.92565200000001</c:v>
                      </c:pt>
                      <c:pt idx="430">
                        <c:v>275.23131699999999</c:v>
                      </c:pt>
                      <c:pt idx="431">
                        <c:v>278.92565200000001</c:v>
                      </c:pt>
                      <c:pt idx="432">
                        <c:v>278.92565200000001</c:v>
                      </c:pt>
                      <c:pt idx="433">
                        <c:v>282.64822099999998</c:v>
                      </c:pt>
                      <c:pt idx="434">
                        <c:v>278.92565200000001</c:v>
                      </c:pt>
                      <c:pt idx="435">
                        <c:v>278.92565200000001</c:v>
                      </c:pt>
                      <c:pt idx="436">
                        <c:v>286.39908000000003</c:v>
                      </c:pt>
                      <c:pt idx="437">
                        <c:v>290.17828300000002</c:v>
                      </c:pt>
                      <c:pt idx="438">
                        <c:v>286.39908000000003</c:v>
                      </c:pt>
                      <c:pt idx="439">
                        <c:v>293.985883</c:v>
                      </c:pt>
                      <c:pt idx="440">
                        <c:v>313.45172100000002</c:v>
                      </c:pt>
                      <c:pt idx="441">
                        <c:v>325.47540900000001</c:v>
                      </c:pt>
                      <c:pt idx="442">
                        <c:v>317.43082900000002</c:v>
                      </c:pt>
                      <c:pt idx="443">
                        <c:v>309.50133</c:v>
                      </c:pt>
                      <c:pt idx="444">
                        <c:v>301.68648999999999</c:v>
                      </c:pt>
                      <c:pt idx="445">
                        <c:v>301.68648999999999</c:v>
                      </c:pt>
                      <c:pt idx="446">
                        <c:v>293.985883</c:v>
                      </c:pt>
                      <c:pt idx="447">
                        <c:v>290.17828300000002</c:v>
                      </c:pt>
                      <c:pt idx="448">
                        <c:v>301.68648999999999</c:v>
                      </c:pt>
                      <c:pt idx="449">
                        <c:v>333.63548900000001</c:v>
                      </c:pt>
                      <c:pt idx="450">
                        <c:v>301.68648999999999</c:v>
                      </c:pt>
                      <c:pt idx="451">
                        <c:v>301.68648999999999</c:v>
                      </c:pt>
                      <c:pt idx="452">
                        <c:v>317.43082900000002</c:v>
                      </c:pt>
                      <c:pt idx="453">
                        <c:v>317.43082900000002</c:v>
                      </c:pt>
                      <c:pt idx="454">
                        <c:v>321.43870700000002</c:v>
                      </c:pt>
                      <c:pt idx="455">
                        <c:v>309.50133</c:v>
                      </c:pt>
                      <c:pt idx="456">
                        <c:v>317.43082900000002</c:v>
                      </c:pt>
                      <c:pt idx="457">
                        <c:v>305.57960400000002</c:v>
                      </c:pt>
                      <c:pt idx="458">
                        <c:v>286.39908000000003</c:v>
                      </c:pt>
                      <c:pt idx="459">
                        <c:v>286.39908000000003</c:v>
                      </c:pt>
                      <c:pt idx="460">
                        <c:v>278.92565200000001</c:v>
                      </c:pt>
                      <c:pt idx="461">
                        <c:v>275.23131699999999</c:v>
                      </c:pt>
                      <c:pt idx="462">
                        <c:v>275.23131699999999</c:v>
                      </c:pt>
                      <c:pt idx="463">
                        <c:v>267.92713199999997</c:v>
                      </c:pt>
                      <c:pt idx="464">
                        <c:v>260.73522800000001</c:v>
                      </c:pt>
                      <c:pt idx="465">
                        <c:v>246.686485</c:v>
                      </c:pt>
                      <c:pt idx="466">
                        <c:v>243.24377799999999</c:v>
                      </c:pt>
                      <c:pt idx="467">
                        <c:v>243.24377799999999</c:v>
                      </c:pt>
                      <c:pt idx="468">
                        <c:v>250.156927</c:v>
                      </c:pt>
                      <c:pt idx="469">
                        <c:v>257.181242</c:v>
                      </c:pt>
                      <c:pt idx="470">
                        <c:v>305.57960400000002</c:v>
                      </c:pt>
                      <c:pt idx="471">
                        <c:v>380.598952</c:v>
                      </c:pt>
                      <c:pt idx="472">
                        <c:v>337.75897099999997</c:v>
                      </c:pt>
                      <c:pt idx="473">
                        <c:v>329.54098499999998</c:v>
                      </c:pt>
                      <c:pt idx="474">
                        <c:v>325.47540900000001</c:v>
                      </c:pt>
                      <c:pt idx="475">
                        <c:v>297.821934</c:v>
                      </c:pt>
                      <c:pt idx="476">
                        <c:v>293.985883</c:v>
                      </c:pt>
                      <c:pt idx="477">
                        <c:v>290.17828300000002</c:v>
                      </c:pt>
                      <c:pt idx="478">
                        <c:v>264.31717200000003</c:v>
                      </c:pt>
                      <c:pt idx="479">
                        <c:v>271.56516199999999</c:v>
                      </c:pt>
                      <c:pt idx="480">
                        <c:v>329.54098499999998</c:v>
                      </c:pt>
                      <c:pt idx="481">
                        <c:v>329.54098499999998</c:v>
                      </c:pt>
                      <c:pt idx="482">
                        <c:v>325.47540900000001</c:v>
                      </c:pt>
                      <c:pt idx="483">
                        <c:v>329.54098499999998</c:v>
                      </c:pt>
                      <c:pt idx="484">
                        <c:v>301.68648999999999</c:v>
                      </c:pt>
                      <c:pt idx="485">
                        <c:v>317.43082900000002</c:v>
                      </c:pt>
                      <c:pt idx="486">
                        <c:v>325.47540900000001</c:v>
                      </c:pt>
                      <c:pt idx="487">
                        <c:v>371.79625600000003</c:v>
                      </c:pt>
                      <c:pt idx="488">
                        <c:v>385.04458299999999</c:v>
                      </c:pt>
                      <c:pt idx="489">
                        <c:v>505.92870399999998</c:v>
                      </c:pt>
                      <c:pt idx="490">
                        <c:v>658.11185</c:v>
                      </c:pt>
                      <c:pt idx="491">
                        <c:v>593.34528299999999</c:v>
                      </c:pt>
                      <c:pt idx="492">
                        <c:v>521.71334999999999</c:v>
                      </c:pt>
                      <c:pt idx="493">
                        <c:v>485.31330000000003</c:v>
                      </c:pt>
                      <c:pt idx="494">
                        <c:v>480.23606699999999</c:v>
                      </c:pt>
                      <c:pt idx="495">
                        <c:v>445.54831999999999</c:v>
                      </c:pt>
                      <c:pt idx="496">
                        <c:v>416.99526500000002</c:v>
                      </c:pt>
                      <c:pt idx="497">
                        <c:v>570.74209099999996</c:v>
                      </c:pt>
                      <c:pt idx="498">
                        <c:v>720.34741599999995</c:v>
                      </c:pt>
                      <c:pt idx="499">
                        <c:v>726.74852499999997</c:v>
                      </c:pt>
                      <c:pt idx="500">
                        <c:v>713.97871599999996</c:v>
                      </c:pt>
                      <c:pt idx="501">
                        <c:v>847.55730800000003</c:v>
                      </c:pt>
                      <c:pt idx="502">
                        <c:v>1056.9346210000001</c:v>
                      </c:pt>
                      <c:pt idx="503">
                        <c:v>1025.3983459999999</c:v>
                      </c:pt>
                      <c:pt idx="504">
                        <c:v>948.94033100000001</c:v>
                      </c:pt>
                      <c:pt idx="505">
                        <c:v>1338.244815</c:v>
                      </c:pt>
                      <c:pt idx="506">
                        <c:v>1171.6445550000001</c:v>
                      </c:pt>
                      <c:pt idx="507">
                        <c:v>1658.164348</c:v>
                      </c:pt>
                      <c:pt idx="508">
                        <c:v>1498.1512680000001</c:v>
                      </c:pt>
                      <c:pt idx="509">
                        <c:v>1393.503416</c:v>
                      </c:pt>
                      <c:pt idx="510">
                        <c:v>1171.6445550000001</c:v>
                      </c:pt>
                      <c:pt idx="511">
                        <c:v>994.40789700000005</c:v>
                      </c:pt>
                      <c:pt idx="512">
                        <c:v>1311.0946960000001</c:v>
                      </c:pt>
                      <c:pt idx="513">
                        <c:v>1146.4933860000001</c:v>
                      </c:pt>
                      <c:pt idx="514">
                        <c:v>1188.5858479999999</c:v>
                      </c:pt>
                      <c:pt idx="515">
                        <c:v>1488.458277</c:v>
                      </c:pt>
                      <c:pt idx="516">
                        <c:v>1507.8803049999999</c:v>
                      </c:pt>
                      <c:pt idx="517">
                        <c:v>1699.6255719999999</c:v>
                      </c:pt>
                      <c:pt idx="518">
                        <c:v>1871.3654180000001</c:v>
                      </c:pt>
                      <c:pt idx="519">
                        <c:v>1647.8905789999999</c:v>
                      </c:pt>
                      <c:pt idx="520">
                        <c:v>1838.442168</c:v>
                      </c:pt>
                      <c:pt idx="521">
                        <c:v>1827.5420630000001</c:v>
                      </c:pt>
                      <c:pt idx="522">
                        <c:v>1960.8012180000001</c:v>
                      </c:pt>
                      <c:pt idx="523">
                        <c:v>1689.2052779999999</c:v>
                      </c:pt>
                      <c:pt idx="524">
                        <c:v>1926.9825330000001</c:v>
                      </c:pt>
                      <c:pt idx="525">
                        <c:v>1938.217997</c:v>
                      </c:pt>
                      <c:pt idx="526">
                        <c:v>1949.4908809999999</c:v>
                      </c:pt>
                      <c:pt idx="527">
                        <c:v>2641.4484520000001</c:v>
                      </c:pt>
                      <c:pt idx="528">
                        <c:v>2219.167285</c:v>
                      </c:pt>
                      <c:pt idx="529">
                        <c:v>3362.8153860000002</c:v>
                      </c:pt>
                      <c:pt idx="530">
                        <c:v>2709.1230009999999</c:v>
                      </c:pt>
                      <c:pt idx="531">
                        <c:v>2574.752461</c:v>
                      </c:pt>
                      <c:pt idx="532">
                        <c:v>2418.6528210000001</c:v>
                      </c:pt>
                      <c:pt idx="533">
                        <c:v>2736.4676239999999</c:v>
                      </c:pt>
                      <c:pt idx="534">
                        <c:v>2588.0135489999998</c:v>
                      </c:pt>
                      <c:pt idx="535">
                        <c:v>2833.4146380000002</c:v>
                      </c:pt>
                      <c:pt idx="536">
                        <c:v>4344.6171990000003</c:v>
                      </c:pt>
                      <c:pt idx="537">
                        <c:v>4525.3966689999997</c:v>
                      </c:pt>
                      <c:pt idx="538">
                        <c:v>4710.4088419999998</c:v>
                      </c:pt>
                      <c:pt idx="539">
                        <c:v>3471.8158749999998</c:v>
                      </c:pt>
                      <c:pt idx="540">
                        <c:v>3860.738746</c:v>
                      </c:pt>
                      <c:pt idx="541">
                        <c:v>4918.840494</c:v>
                      </c:pt>
                      <c:pt idx="542">
                        <c:v>4598.8922240000002</c:v>
                      </c:pt>
                      <c:pt idx="543">
                        <c:v>4046.9352479999998</c:v>
                      </c:pt>
                      <c:pt idx="544">
                        <c:v>4488.9029549999996</c:v>
                      </c:pt>
                      <c:pt idx="545">
                        <c:v>4861.4827450000003</c:v>
                      </c:pt>
                      <c:pt idx="546">
                        <c:v>4918.840494</c:v>
                      </c:pt>
                      <c:pt idx="547">
                        <c:v>5311.1108670000003</c:v>
                      </c:pt>
                      <c:pt idx="548">
                        <c:v>5493.2747879999997</c:v>
                      </c:pt>
                      <c:pt idx="549">
                        <c:v>5783.6564829999998</c:v>
                      </c:pt>
                      <c:pt idx="550">
                        <c:v>4635.8944609999999</c:v>
                      </c:pt>
                      <c:pt idx="551">
                        <c:v>4452.5783510000001</c:v>
                      </c:pt>
                      <c:pt idx="552">
                        <c:v>3582.8120429999999</c:v>
                      </c:pt>
                      <c:pt idx="553">
                        <c:v>3534.9972990000001</c:v>
                      </c:pt>
                      <c:pt idx="554">
                        <c:v>4691.7164469999998</c:v>
                      </c:pt>
                      <c:pt idx="555">
                        <c:v>4046.9352479999998</c:v>
                      </c:pt>
                      <c:pt idx="556">
                        <c:v>4203.0243790000004</c:v>
                      </c:pt>
                      <c:pt idx="557">
                        <c:v>4362.5053850000004</c:v>
                      </c:pt>
                      <c:pt idx="558">
                        <c:v>4507.1286609999997</c:v>
                      </c:pt>
                      <c:pt idx="559">
                        <c:v>5152.1339010000002</c:v>
                      </c:pt>
                      <c:pt idx="560">
                        <c:v>4362.5053850000004</c:v>
                      </c:pt>
                      <c:pt idx="561">
                        <c:v>5846.9974689999999</c:v>
                      </c:pt>
                      <c:pt idx="562">
                        <c:v>5311.1108670000003</c:v>
                      </c:pt>
                      <c:pt idx="563">
                        <c:v>4654.4592810000004</c:v>
                      </c:pt>
                      <c:pt idx="564">
                        <c:v>5534.2339519999996</c:v>
                      </c:pt>
                      <c:pt idx="565">
                        <c:v>8086.0040049999998</c:v>
                      </c:pt>
                      <c:pt idx="566">
                        <c:v>6821.7482179999997</c:v>
                      </c:pt>
                      <c:pt idx="567">
                        <c:v>6592.6446809999998</c:v>
                      </c:pt>
                      <c:pt idx="568">
                        <c:v>6868.107352</c:v>
                      </c:pt>
                      <c:pt idx="569">
                        <c:v>6961.3654660000002</c:v>
                      </c:pt>
                      <c:pt idx="570">
                        <c:v>6775.5687950000001</c:v>
                      </c:pt>
                      <c:pt idx="571">
                        <c:v>7585.1793850000004</c:v>
                      </c:pt>
                      <c:pt idx="572">
                        <c:v>7317.5159789999998</c:v>
                      </c:pt>
                      <c:pt idx="573">
                        <c:v>6479.7707659999996</c:v>
                      </c:pt>
                      <c:pt idx="574">
                        <c:v>6279.4052250000004</c:v>
                      </c:pt>
                      <c:pt idx="575">
                        <c:v>5391.6383489999998</c:v>
                      </c:pt>
                      <c:pt idx="576">
                        <c:v>4976.5838309999999</c:v>
                      </c:pt>
                      <c:pt idx="577">
                        <c:v>5251.1702340000002</c:v>
                      </c:pt>
                      <c:pt idx="578">
                        <c:v>6169.645759</c:v>
                      </c:pt>
                      <c:pt idx="579">
                        <c:v>5311.1108670000003</c:v>
                      </c:pt>
                      <c:pt idx="580">
                        <c:v>6147.826787</c:v>
                      </c:pt>
                      <c:pt idx="581">
                        <c:v>6301.4901989999998</c:v>
                      </c:pt>
                      <c:pt idx="582">
                        <c:v>5472.8605219999999</c:v>
                      </c:pt>
                      <c:pt idx="583">
                        <c:v>4785.6044140000004</c:v>
                      </c:pt>
                      <c:pt idx="584">
                        <c:v>5472.8605219999999</c:v>
                      </c:pt>
                      <c:pt idx="585">
                        <c:v>7173.8344040000002</c:v>
                      </c:pt>
                      <c:pt idx="586">
                        <c:v>6868.107352</c:v>
                      </c:pt>
                      <c:pt idx="587">
                        <c:v>5825.8399049999998</c:v>
                      </c:pt>
                      <c:pt idx="588">
                        <c:v>5953.4447419999997</c:v>
                      </c:pt>
                      <c:pt idx="589">
                        <c:v>5311.1108670000003</c:v>
                      </c:pt>
                      <c:pt idx="590">
                        <c:v>6323.6195870000001</c:v>
                      </c:pt>
                      <c:pt idx="591">
                        <c:v>6844.9053100000001</c:v>
                      </c:pt>
                      <c:pt idx="592">
                        <c:v>6660.9053180000001</c:v>
                      </c:pt>
                      <c:pt idx="593">
                        <c:v>7858.3635100000001</c:v>
                      </c:pt>
                      <c:pt idx="594">
                        <c:v>7683.8788039999999</c:v>
                      </c:pt>
                      <c:pt idx="595">
                        <c:v>7858.3635100000001</c:v>
                      </c:pt>
                      <c:pt idx="596">
                        <c:v>6660.9053180000001</c:v>
                      </c:pt>
                      <c:pt idx="597">
                        <c:v>6569.9805759999999</c:v>
                      </c:pt>
                      <c:pt idx="598">
                        <c:v>7783.3096100000002</c:v>
                      </c:pt>
                      <c:pt idx="599">
                        <c:v>7511.6339690000004</c:v>
                      </c:pt>
                      <c:pt idx="600">
                        <c:v>7078.9521350000005</c:v>
                      </c:pt>
                      <c:pt idx="601">
                        <c:v>6683.7483789999997</c:v>
                      </c:pt>
                      <c:pt idx="602">
                        <c:v>7102.6048920000003</c:v>
                      </c:pt>
                      <c:pt idx="603">
                        <c:v>6914.6463759999997</c:v>
                      </c:pt>
                      <c:pt idx="604">
                        <c:v>7031.7821100000001</c:v>
                      </c:pt>
                      <c:pt idx="605">
                        <c:v>7055.344548</c:v>
                      </c:pt>
                      <c:pt idx="606">
                        <c:v>5741.6485140000004</c:v>
                      </c:pt>
                      <c:pt idx="607">
                        <c:v>6412.5817209999996</c:v>
                      </c:pt>
                      <c:pt idx="608">
                        <c:v>6592.6446809999998</c:v>
                      </c:pt>
                      <c:pt idx="609">
                        <c:v>5513.7325899999996</c:v>
                      </c:pt>
                      <c:pt idx="610">
                        <c:v>5534.2339519999996</c:v>
                      </c:pt>
                      <c:pt idx="611">
                        <c:v>5073.681364</c:v>
                      </c:pt>
                      <c:pt idx="612">
                        <c:v>5054.1758799999998</c:v>
                      </c:pt>
                      <c:pt idx="613">
                        <c:v>4580.4547570000004</c:v>
                      </c:pt>
                      <c:pt idx="614">
                        <c:v>4823.4581360000002</c:v>
                      </c:pt>
                      <c:pt idx="615">
                        <c:v>4899.678433</c:v>
                      </c:pt>
                      <c:pt idx="616">
                        <c:v>4957.2931680000002</c:v>
                      </c:pt>
                      <c:pt idx="617">
                        <c:v>4416.4226559999997</c:v>
                      </c:pt>
                      <c:pt idx="618">
                        <c:v>4470.7195259999999</c:v>
                      </c:pt>
                      <c:pt idx="619">
                        <c:v>4081.3295459999999</c:v>
                      </c:pt>
                      <c:pt idx="620">
                        <c:v>4220.5766530000001</c:v>
                      </c:pt>
                      <c:pt idx="621">
                        <c:v>4543.7070050000002</c:v>
                      </c:pt>
                      <c:pt idx="622">
                        <c:v>3894.2193910000001</c:v>
                      </c:pt>
                      <c:pt idx="623">
                        <c:v>3728.468539</c:v>
                      </c:pt>
                      <c:pt idx="624">
                        <c:v>3630.9950210000002</c:v>
                      </c:pt>
                      <c:pt idx="625">
                        <c:v>4785.6044140000004</c:v>
                      </c:pt>
                      <c:pt idx="626">
                        <c:v>4880.5591919999997</c:v>
                      </c:pt>
                      <c:pt idx="627">
                        <c:v>4434.4794019999999</c:v>
                      </c:pt>
                      <c:pt idx="628">
                        <c:v>3630.9950210000002</c:v>
                      </c:pt>
                      <c:pt idx="629">
                        <c:v>3630.9950210000002</c:v>
                      </c:pt>
                      <c:pt idx="630">
                        <c:v>3121.1157429999998</c:v>
                      </c:pt>
                      <c:pt idx="631">
                        <c:v>2847.4221579999999</c:v>
                      </c:pt>
                      <c:pt idx="632">
                        <c:v>2628.0310850000001</c:v>
                      </c:pt>
                      <c:pt idx="633">
                        <c:v>2444.2816050000001</c:v>
                      </c:pt>
                      <c:pt idx="634">
                        <c:v>2268.1178989999999</c:v>
                      </c:pt>
                      <c:pt idx="635">
                        <c:v>2087.6957520000001</c:v>
                      </c:pt>
                      <c:pt idx="636">
                        <c:v>1994.9572579999999</c:v>
                      </c:pt>
                      <c:pt idx="637">
                        <c:v>1893.50035</c:v>
                      </c:pt>
                      <c:pt idx="638">
                        <c:v>1816.679061</c:v>
                      </c:pt>
                      <c:pt idx="639">
                        <c:v>1816.679061</c:v>
                      </c:pt>
                      <c:pt idx="640">
                        <c:v>1805.8531290000001</c:v>
                      </c:pt>
                      <c:pt idx="641">
                        <c:v>1784.3123479999999</c:v>
                      </c:pt>
                      <c:pt idx="642">
                        <c:v>1720.576333</c:v>
                      </c:pt>
                      <c:pt idx="643">
                        <c:v>1784.3123479999999</c:v>
                      </c:pt>
                      <c:pt idx="644">
                        <c:v>1904.6237410000001</c:v>
                      </c:pt>
                      <c:pt idx="645">
                        <c:v>1678.8216649999999</c:v>
                      </c:pt>
                      <c:pt idx="646">
                        <c:v>1587.0143290000001</c:v>
                      </c:pt>
                      <c:pt idx="647">
                        <c:v>1488.458277</c:v>
                      </c:pt>
                      <c:pt idx="648">
                        <c:v>1440.5328280000001</c:v>
                      </c:pt>
                      <c:pt idx="649">
                        <c:v>1365.7140730000001</c:v>
                      </c:pt>
                      <c:pt idx="650">
                        <c:v>1320.109334</c:v>
                      </c:pt>
                      <c:pt idx="651">
                        <c:v>1266.551119</c:v>
                      </c:pt>
                      <c:pt idx="652">
                        <c:v>1222.8869749999999</c:v>
                      </c:pt>
                      <c:pt idx="653">
                        <c:v>1205.6665579999999</c:v>
                      </c:pt>
                      <c:pt idx="654">
                        <c:v>1146.4933860000001</c:v>
                      </c:pt>
                      <c:pt idx="655">
                        <c:v>1121.6542649999999</c:v>
                      </c:pt>
                      <c:pt idx="656">
                        <c:v>1080.946477</c:v>
                      </c:pt>
                      <c:pt idx="657">
                        <c:v>1064.9042589999999</c:v>
                      </c:pt>
                      <c:pt idx="658">
                        <c:v>1041.0981039999999</c:v>
                      </c:pt>
                      <c:pt idx="659">
                        <c:v>1017.599657</c:v>
                      </c:pt>
                      <c:pt idx="660">
                        <c:v>1033.231149</c:v>
                      </c:pt>
                      <c:pt idx="661">
                        <c:v>994.40789700000005</c:v>
                      </c:pt>
                      <c:pt idx="662">
                        <c:v>948.94033100000001</c:v>
                      </c:pt>
                      <c:pt idx="663">
                        <c:v>956.43370400000003</c:v>
                      </c:pt>
                      <c:pt idx="664">
                        <c:v>919.30377899999996</c:v>
                      </c:pt>
                      <c:pt idx="665">
                        <c:v>979.11659899999995</c:v>
                      </c:pt>
                      <c:pt idx="666">
                        <c:v>919.30377899999996</c:v>
                      </c:pt>
                      <c:pt idx="667">
                        <c:v>883.01328000000001</c:v>
                      </c:pt>
                      <c:pt idx="668">
                        <c:v>833.60747900000001</c:v>
                      </c:pt>
                      <c:pt idx="669">
                        <c:v>847.55730800000003</c:v>
                      </c:pt>
                      <c:pt idx="670">
                        <c:v>826.68223899999998</c:v>
                      </c:pt>
                      <c:pt idx="671">
                        <c:v>819.79006200000003</c:v>
                      </c:pt>
                      <c:pt idx="672">
                        <c:v>792.55118100000004</c:v>
                      </c:pt>
                      <c:pt idx="673">
                        <c:v>746.14671599999997</c:v>
                      </c:pt>
                      <c:pt idx="674">
                        <c:v>720.34741599999995</c:v>
                      </c:pt>
                      <c:pt idx="675">
                        <c:v>701.33837200000005</c:v>
                      </c:pt>
                      <c:pt idx="676">
                        <c:v>688.82715800000005</c:v>
                      </c:pt>
                      <c:pt idx="677">
                        <c:v>682.61986999999999</c:v>
                      </c:pt>
                      <c:pt idx="678">
                        <c:v>701.33837200000005</c:v>
                      </c:pt>
                      <c:pt idx="679">
                        <c:v>688.82715800000005</c:v>
                      </c:pt>
                      <c:pt idx="680">
                        <c:v>682.61986999999999</c:v>
                      </c:pt>
                      <c:pt idx="681">
                        <c:v>670.30171800000005</c:v>
                      </c:pt>
                      <c:pt idx="682">
                        <c:v>664.19077000000004</c:v>
                      </c:pt>
                      <c:pt idx="683">
                        <c:v>658.11185</c:v>
                      </c:pt>
                      <c:pt idx="684">
                        <c:v>646.04992300000004</c:v>
                      </c:pt>
                      <c:pt idx="685">
                        <c:v>634.11559499999998</c:v>
                      </c:pt>
                      <c:pt idx="686">
                        <c:v>622.30852000000004</c:v>
                      </c:pt>
                      <c:pt idx="687">
                        <c:v>599.07473900000002</c:v>
                      </c:pt>
                      <c:pt idx="688">
                        <c:v>587.647334</c:v>
                      </c:pt>
                      <c:pt idx="689">
                        <c:v>581.98084900000003</c:v>
                      </c:pt>
                      <c:pt idx="690">
                        <c:v>576.34578199999999</c:v>
                      </c:pt>
                      <c:pt idx="691">
                        <c:v>570.74209099999996</c:v>
                      </c:pt>
                      <c:pt idx="692">
                        <c:v>565.16972999999996</c:v>
                      </c:pt>
                      <c:pt idx="693">
                        <c:v>559.62865399999998</c:v>
                      </c:pt>
                      <c:pt idx="694">
                        <c:v>543.19269399999996</c:v>
                      </c:pt>
                      <c:pt idx="695">
                        <c:v>537.77631299999996</c:v>
                      </c:pt>
                      <c:pt idx="696">
                        <c:v>565.16972999999996</c:v>
                      </c:pt>
                      <c:pt idx="697">
                        <c:v>485.31330000000003</c:v>
                      </c:pt>
                      <c:pt idx="698">
                        <c:v>543.19269399999996</c:v>
                      </c:pt>
                      <c:pt idx="699">
                        <c:v>548.64018199999998</c:v>
                      </c:pt>
                      <c:pt idx="700">
                        <c:v>532.39099199999998</c:v>
                      </c:pt>
                      <c:pt idx="701">
                        <c:v>521.71334999999999</c:v>
                      </c:pt>
                      <c:pt idx="702">
                        <c:v>505.92870399999998</c:v>
                      </c:pt>
                      <c:pt idx="703">
                        <c:v>505.92870399999998</c:v>
                      </c:pt>
                      <c:pt idx="704">
                        <c:v>495.55961400000001</c:v>
                      </c:pt>
                      <c:pt idx="705">
                        <c:v>490.421133</c:v>
                      </c:pt>
                      <c:pt idx="706">
                        <c:v>490.421133</c:v>
                      </c:pt>
                      <c:pt idx="707">
                        <c:v>485.31330000000003</c:v>
                      </c:pt>
                      <c:pt idx="708">
                        <c:v>475.18938900000001</c:v>
                      </c:pt>
                      <c:pt idx="709">
                        <c:v>475.18938900000001</c:v>
                      </c:pt>
                      <c:pt idx="710">
                        <c:v>465.18750699999998</c:v>
                      </c:pt>
                      <c:pt idx="711">
                        <c:v>465.18750699999998</c:v>
                      </c:pt>
                      <c:pt idx="712">
                        <c:v>455.307276</c:v>
                      </c:pt>
                      <c:pt idx="713">
                        <c:v>450.41266300000001</c:v>
                      </c:pt>
                      <c:pt idx="714">
                        <c:v>445.54831999999999</c:v>
                      </c:pt>
                      <c:pt idx="715">
                        <c:v>435.91025500000001</c:v>
                      </c:pt>
                      <c:pt idx="716">
                        <c:v>431.136437</c:v>
                      </c:pt>
                      <c:pt idx="717">
                        <c:v>421.67899</c:v>
                      </c:pt>
                      <c:pt idx="718">
                        <c:v>416.99526500000002</c:v>
                      </c:pt>
                      <c:pt idx="719">
                        <c:v>407.71756499999998</c:v>
                      </c:pt>
                      <c:pt idx="720">
                        <c:v>403.12349399999999</c:v>
                      </c:pt>
                      <c:pt idx="721">
                        <c:v>398.55920900000001</c:v>
                      </c:pt>
                      <c:pt idx="722">
                        <c:v>394.02466199999998</c:v>
                      </c:pt>
                      <c:pt idx="723">
                        <c:v>389.51980400000002</c:v>
                      </c:pt>
                      <c:pt idx="724">
                        <c:v>385.04458299999999</c:v>
                      </c:pt>
                      <c:pt idx="725">
                        <c:v>380.598952</c:v>
                      </c:pt>
                      <c:pt idx="726">
                        <c:v>376.18286000000001</c:v>
                      </c:pt>
                      <c:pt idx="727">
                        <c:v>376.18286000000001</c:v>
                      </c:pt>
                      <c:pt idx="728">
                        <c:v>376.18286000000001</c:v>
                      </c:pt>
                      <c:pt idx="729">
                        <c:v>367.43909200000002</c:v>
                      </c:pt>
                      <c:pt idx="730">
                        <c:v>367.43909200000002</c:v>
                      </c:pt>
                      <c:pt idx="731">
                        <c:v>358.81287700000001</c:v>
                      </c:pt>
                      <c:pt idx="732">
                        <c:v>358.81287700000001</c:v>
                      </c:pt>
                      <c:pt idx="733">
                        <c:v>354.54372599999999</c:v>
                      </c:pt>
                      <c:pt idx="734">
                        <c:v>358.81287700000001</c:v>
                      </c:pt>
                      <c:pt idx="735">
                        <c:v>371.79625600000003</c:v>
                      </c:pt>
                      <c:pt idx="736">
                        <c:v>376.18286000000001</c:v>
                      </c:pt>
                      <c:pt idx="737">
                        <c:v>376.18286000000001</c:v>
                      </c:pt>
                      <c:pt idx="738">
                        <c:v>367.43909200000002</c:v>
                      </c:pt>
                      <c:pt idx="739">
                        <c:v>363.11131599999999</c:v>
                      </c:pt>
                      <c:pt idx="740">
                        <c:v>350.303811</c:v>
                      </c:pt>
                      <c:pt idx="741">
                        <c:v>346.09308099999998</c:v>
                      </c:pt>
                      <c:pt idx="742">
                        <c:v>341.91148500000003</c:v>
                      </c:pt>
                      <c:pt idx="743">
                        <c:v>333.63548900000001</c:v>
                      </c:pt>
                      <c:pt idx="744">
                        <c:v>329.54098499999998</c:v>
                      </c:pt>
                      <c:pt idx="745">
                        <c:v>325.47540900000001</c:v>
                      </c:pt>
                      <c:pt idx="746">
                        <c:v>321.43870700000002</c:v>
                      </c:pt>
                      <c:pt idx="747">
                        <c:v>321.43870700000002</c:v>
                      </c:pt>
                      <c:pt idx="748">
                        <c:v>313.45172100000002</c:v>
                      </c:pt>
                      <c:pt idx="749">
                        <c:v>305.57960400000002</c:v>
                      </c:pt>
                      <c:pt idx="750">
                        <c:v>305.57960400000002</c:v>
                      </c:pt>
                      <c:pt idx="751">
                        <c:v>301.68648999999999</c:v>
                      </c:pt>
                      <c:pt idx="752">
                        <c:v>297.821934</c:v>
                      </c:pt>
                      <c:pt idx="753">
                        <c:v>290.17828300000002</c:v>
                      </c:pt>
                      <c:pt idx="754">
                        <c:v>286.39908000000003</c:v>
                      </c:pt>
                      <c:pt idx="755">
                        <c:v>286.39908000000003</c:v>
                      </c:pt>
                      <c:pt idx="756">
                        <c:v>286.39908000000003</c:v>
                      </c:pt>
                      <c:pt idx="757">
                        <c:v>275.23131699999999</c:v>
                      </c:pt>
                      <c:pt idx="758">
                        <c:v>275.23131699999999</c:v>
                      </c:pt>
                      <c:pt idx="759">
                        <c:v>267.92713199999997</c:v>
                      </c:pt>
                      <c:pt idx="760">
                        <c:v>264.31717200000003</c:v>
                      </c:pt>
                      <c:pt idx="761">
                        <c:v>260.73522800000001</c:v>
                      </c:pt>
                      <c:pt idx="762">
                        <c:v>271.56516199999999</c:v>
                      </c:pt>
                      <c:pt idx="763">
                        <c:v>282.64822099999998</c:v>
                      </c:pt>
                      <c:pt idx="764">
                        <c:v>275.23131699999999</c:v>
                      </c:pt>
                      <c:pt idx="765">
                        <c:v>271.56516199999999</c:v>
                      </c:pt>
                      <c:pt idx="766">
                        <c:v>264.31717200000003</c:v>
                      </c:pt>
                      <c:pt idx="767">
                        <c:v>267.92713199999997</c:v>
                      </c:pt>
                      <c:pt idx="768">
                        <c:v>267.92713199999997</c:v>
                      </c:pt>
                      <c:pt idx="769">
                        <c:v>267.92713199999997</c:v>
                      </c:pt>
                      <c:pt idx="770">
                        <c:v>267.92713199999997</c:v>
                      </c:pt>
                      <c:pt idx="771">
                        <c:v>257.181242</c:v>
                      </c:pt>
                      <c:pt idx="772">
                        <c:v>257.181242</c:v>
                      </c:pt>
                      <c:pt idx="773">
                        <c:v>253.65516099999999</c:v>
                      </c:pt>
                      <c:pt idx="774">
                        <c:v>250.156927</c:v>
                      </c:pt>
                      <c:pt idx="775">
                        <c:v>250.156927</c:v>
                      </c:pt>
                      <c:pt idx="776">
                        <c:v>246.686485</c:v>
                      </c:pt>
                      <c:pt idx="777">
                        <c:v>246.686485</c:v>
                      </c:pt>
                      <c:pt idx="778">
                        <c:v>243.24377799999999</c:v>
                      </c:pt>
                      <c:pt idx="779">
                        <c:v>236.44134299999999</c:v>
                      </c:pt>
                      <c:pt idx="780">
                        <c:v>236.44134299999999</c:v>
                      </c:pt>
                      <c:pt idx="781">
                        <c:v>236.44134299999999</c:v>
                      </c:pt>
                      <c:pt idx="782">
                        <c:v>236.44134299999999</c:v>
                      </c:pt>
                      <c:pt idx="783">
                        <c:v>233.081502</c:v>
                      </c:pt>
                      <c:pt idx="784">
                        <c:v>253.65516099999999</c:v>
                      </c:pt>
                      <c:pt idx="785">
                        <c:v>250.156927</c:v>
                      </c:pt>
                      <c:pt idx="786">
                        <c:v>246.686485</c:v>
                      </c:pt>
                      <c:pt idx="787">
                        <c:v>243.24377799999999</c:v>
                      </c:pt>
                      <c:pt idx="788">
                        <c:v>243.24377799999999</c:v>
                      </c:pt>
                      <c:pt idx="789">
                        <c:v>239.82875000000001</c:v>
                      </c:pt>
                      <c:pt idx="790">
                        <c:v>236.44134299999999</c:v>
                      </c:pt>
                      <c:pt idx="791">
                        <c:v>233.081502</c:v>
                      </c:pt>
                      <c:pt idx="792">
                        <c:v>233.081502</c:v>
                      </c:pt>
                      <c:pt idx="793">
                        <c:v>229.749168</c:v>
                      </c:pt>
                      <c:pt idx="794">
                        <c:v>226.44428500000001</c:v>
                      </c:pt>
                      <c:pt idx="795">
                        <c:v>226.44428500000001</c:v>
                      </c:pt>
                      <c:pt idx="796">
                        <c:v>229.749168</c:v>
                      </c:pt>
                      <c:pt idx="797">
                        <c:v>226.44428500000001</c:v>
                      </c:pt>
                      <c:pt idx="798">
                        <c:v>243.24377799999999</c:v>
                      </c:pt>
                      <c:pt idx="799">
                        <c:v>243.24377799999999</c:v>
                      </c:pt>
                      <c:pt idx="800">
                        <c:v>239.82875000000001</c:v>
                      </c:pt>
                      <c:pt idx="801">
                        <c:v>236.44134299999999</c:v>
                      </c:pt>
                      <c:pt idx="802">
                        <c:v>233.081502</c:v>
                      </c:pt>
                      <c:pt idx="803">
                        <c:v>229.749168</c:v>
                      </c:pt>
                      <c:pt idx="804">
                        <c:v>229.749168</c:v>
                      </c:pt>
                      <c:pt idx="805">
                        <c:v>229.749168</c:v>
                      </c:pt>
                      <c:pt idx="806">
                        <c:v>223.16679300000001</c:v>
                      </c:pt>
                      <c:pt idx="807">
                        <c:v>223.16679300000001</c:v>
                      </c:pt>
                      <c:pt idx="808">
                        <c:v>229.749168</c:v>
                      </c:pt>
                      <c:pt idx="809">
                        <c:v>226.44428500000001</c:v>
                      </c:pt>
                      <c:pt idx="810">
                        <c:v>226.44428500000001</c:v>
                      </c:pt>
                      <c:pt idx="811">
                        <c:v>229.749168</c:v>
                      </c:pt>
                      <c:pt idx="812">
                        <c:v>233.081502</c:v>
                      </c:pt>
                      <c:pt idx="813">
                        <c:v>243.24377799999999</c:v>
                      </c:pt>
                      <c:pt idx="814">
                        <c:v>236.44134299999999</c:v>
                      </c:pt>
                      <c:pt idx="815">
                        <c:v>243.24377799999999</c:v>
                      </c:pt>
                      <c:pt idx="816">
                        <c:v>257.181242</c:v>
                      </c:pt>
                      <c:pt idx="817">
                        <c:v>267.92713199999997</c:v>
                      </c:pt>
                      <c:pt idx="818">
                        <c:v>286.39908000000003</c:v>
                      </c:pt>
                      <c:pt idx="819">
                        <c:v>329.54098499999998</c:v>
                      </c:pt>
                      <c:pt idx="820">
                        <c:v>385.04458299999999</c:v>
                      </c:pt>
                      <c:pt idx="821">
                        <c:v>593.34528299999999</c:v>
                      </c:pt>
                      <c:pt idx="822">
                        <c:v>495.55961400000001</c:v>
                      </c:pt>
                      <c:pt idx="823">
                        <c:v>412.34147300000001</c:v>
                      </c:pt>
                      <c:pt idx="824">
                        <c:v>403.12349399999999</c:v>
                      </c:pt>
                      <c:pt idx="825">
                        <c:v>389.51980400000002</c:v>
                      </c:pt>
                      <c:pt idx="826">
                        <c:v>358.81287700000001</c:v>
                      </c:pt>
                      <c:pt idx="827">
                        <c:v>341.91148500000003</c:v>
                      </c:pt>
                      <c:pt idx="828">
                        <c:v>333.63548900000001</c:v>
                      </c:pt>
                      <c:pt idx="829">
                        <c:v>321.43870700000002</c:v>
                      </c:pt>
                      <c:pt idx="830">
                        <c:v>321.43870700000002</c:v>
                      </c:pt>
                      <c:pt idx="831">
                        <c:v>309.50133</c:v>
                      </c:pt>
                      <c:pt idx="832">
                        <c:v>329.54098499999998</c:v>
                      </c:pt>
                      <c:pt idx="833">
                        <c:v>371.79625600000003</c:v>
                      </c:pt>
                      <c:pt idx="834">
                        <c:v>337.75897099999997</c:v>
                      </c:pt>
                      <c:pt idx="835">
                        <c:v>313.45172100000002</c:v>
                      </c:pt>
                      <c:pt idx="836">
                        <c:v>371.79625600000003</c:v>
                      </c:pt>
                      <c:pt idx="837">
                        <c:v>363.11131599999999</c:v>
                      </c:pt>
                      <c:pt idx="838">
                        <c:v>403.12349399999999</c:v>
                      </c:pt>
                      <c:pt idx="839">
                        <c:v>412.34147300000001</c:v>
                      </c:pt>
                      <c:pt idx="840">
                        <c:v>610.62835099999995</c:v>
                      </c:pt>
                      <c:pt idx="841">
                        <c:v>688.82715800000005</c:v>
                      </c:pt>
                      <c:pt idx="842">
                        <c:v>688.82715800000005</c:v>
                      </c:pt>
                      <c:pt idx="843">
                        <c:v>759.24164599999995</c:v>
                      </c:pt>
                      <c:pt idx="844">
                        <c:v>746.14671599999997</c:v>
                      </c:pt>
                      <c:pt idx="845">
                        <c:v>792.55118100000004</c:v>
                      </c:pt>
                      <c:pt idx="846">
                        <c:v>772.46720300000004</c:v>
                      </c:pt>
                      <c:pt idx="847">
                        <c:v>779.12906899999996</c:v>
                      </c:pt>
                      <c:pt idx="848">
                        <c:v>806.104737</c:v>
                      </c:pt>
                      <c:pt idx="849">
                        <c:v>1064.9042589999999</c:v>
                      </c:pt>
                      <c:pt idx="850">
                        <c:v>904.68712100000005</c:v>
                      </c:pt>
                      <c:pt idx="851">
                        <c:v>1064.9042589999999</c:v>
                      </c:pt>
                      <c:pt idx="852">
                        <c:v>812.93090900000004</c:v>
                      </c:pt>
                      <c:pt idx="853">
                        <c:v>785.823714</c:v>
                      </c:pt>
                      <c:pt idx="854">
                        <c:v>897.42906100000005</c:v>
                      </c:pt>
                      <c:pt idx="855">
                        <c:v>759.24164599999995</c:v>
                      </c:pt>
                      <c:pt idx="856">
                        <c:v>695.06664499999999</c:v>
                      </c:pt>
                      <c:pt idx="857">
                        <c:v>640.06683099999998</c:v>
                      </c:pt>
                      <c:pt idx="858">
                        <c:v>640.06683099999998</c:v>
                      </c:pt>
                      <c:pt idx="859">
                        <c:v>664.19077000000004</c:v>
                      </c:pt>
                      <c:pt idx="860">
                        <c:v>670.30171800000005</c:v>
                      </c:pt>
                      <c:pt idx="861">
                        <c:v>765.838075</c:v>
                      </c:pt>
                      <c:pt idx="862">
                        <c:v>1033.231149</c:v>
                      </c:pt>
                      <c:pt idx="863">
                        <c:v>868.73102400000005</c:v>
                      </c:pt>
                      <c:pt idx="864">
                        <c:v>956.43370400000003</c:v>
                      </c:pt>
                      <c:pt idx="865">
                        <c:v>948.94033100000001</c:v>
                      </c:pt>
                      <c:pt idx="866">
                        <c:v>986.74528599999996</c:v>
                      </c:pt>
                      <c:pt idx="867">
                        <c:v>994.40789700000005</c:v>
                      </c:pt>
                      <c:pt idx="868">
                        <c:v>1056.9346210000001</c:v>
                      </c:pt>
                      <c:pt idx="869">
                        <c:v>1171.6445550000001</c:v>
                      </c:pt>
                      <c:pt idx="870">
                        <c:v>1587.0143290000001</c:v>
                      </c:pt>
                      <c:pt idx="871">
                        <c:v>1637.6533589999999</c:v>
                      </c:pt>
                      <c:pt idx="872">
                        <c:v>1431.0554</c:v>
                      </c:pt>
                      <c:pt idx="873">
                        <c:v>1338.244815</c:v>
                      </c:pt>
                      <c:pt idx="874">
                        <c:v>1440.5328280000001</c:v>
                      </c:pt>
                      <c:pt idx="875">
                        <c:v>1402.837822</c:v>
                      </c:pt>
                      <c:pt idx="876">
                        <c:v>1517.6454229999999</c:v>
                      </c:pt>
                      <c:pt idx="877">
                        <c:v>1762.919461</c:v>
                      </c:pt>
                      <c:pt idx="878">
                        <c:v>2134.9718509999998</c:v>
                      </c:pt>
                      <c:pt idx="879">
                        <c:v>1827.5420630000001</c:v>
                      </c:pt>
                      <c:pt idx="880">
                        <c:v>1658.164348</c:v>
                      </c:pt>
                      <c:pt idx="881">
                        <c:v>1478.801299</c:v>
                      </c:pt>
                      <c:pt idx="882">
                        <c:v>1320.109334</c:v>
                      </c:pt>
                      <c:pt idx="883">
                        <c:v>1384.2046789999999</c:v>
                      </c:pt>
                      <c:pt idx="884">
                        <c:v>1838.442168</c:v>
                      </c:pt>
                      <c:pt idx="885">
                        <c:v>2006.417719</c:v>
                      </c:pt>
                      <c:pt idx="886">
                        <c:v>2367.8587459999999</c:v>
                      </c:pt>
                      <c:pt idx="887">
                        <c:v>2305.2327500000001</c:v>
                      </c:pt>
                      <c:pt idx="888">
                        <c:v>2017.9157889999999</c:v>
                      </c:pt>
                      <c:pt idx="889">
                        <c:v>2574.752461</c:v>
                      </c:pt>
                      <c:pt idx="890">
                        <c:v>2194.9210830000002</c:v>
                      </c:pt>
                      <c:pt idx="891">
                        <c:v>1983.534375</c:v>
                      </c:pt>
                      <c:pt idx="892">
                        <c:v>1904.6237410000001</c:v>
                      </c:pt>
                      <c:pt idx="893">
                        <c:v>1699.6255719999999</c:v>
                      </c:pt>
                      <c:pt idx="894">
                        <c:v>1731.1068660000001</c:v>
                      </c:pt>
                      <c:pt idx="895">
                        <c:v>1838.442168</c:v>
                      </c:pt>
                      <c:pt idx="896">
                        <c:v>1816.679061</c:v>
                      </c:pt>
                      <c:pt idx="897">
                        <c:v>1668.4746990000001</c:v>
                      </c:pt>
                      <c:pt idx="898">
                        <c:v>1421.613779</c:v>
                      </c:pt>
                      <c:pt idx="899">
                        <c:v>1478.801299</c:v>
                      </c:pt>
                      <c:pt idx="900">
                        <c:v>1784.3123479999999</c:v>
                      </c:pt>
                      <c:pt idx="901">
                        <c:v>1893.50035</c:v>
                      </c:pt>
                      <c:pt idx="902">
                        <c:v>1882.4142529999999</c:v>
                      </c:pt>
                      <c:pt idx="903">
                        <c:v>2111.2580240000002</c:v>
                      </c:pt>
                      <c:pt idx="904">
                        <c:v>2170.8272940000002</c:v>
                      </c:pt>
                      <c:pt idx="905">
                        <c:v>2111.2580240000002</c:v>
                      </c:pt>
                      <c:pt idx="906">
                        <c:v>2111.2580240000002</c:v>
                      </c:pt>
                      <c:pt idx="907">
                        <c:v>2695.5096330000001</c:v>
                      </c:pt>
                      <c:pt idx="908">
                        <c:v>2791.629226</c:v>
                      </c:pt>
                      <c:pt idx="909">
                        <c:v>3047.6952919999999</c:v>
                      </c:pt>
                      <c:pt idx="910">
                        <c:v>3679.546949</c:v>
                      </c:pt>
                      <c:pt idx="911">
                        <c:v>3961.6778509999999</c:v>
                      </c:pt>
                      <c:pt idx="912">
                        <c:v>3033.131206</c:v>
                      </c:pt>
                      <c:pt idx="913">
                        <c:v>3165.6490279999998</c:v>
                      </c:pt>
                      <c:pt idx="914">
                        <c:v>3810.8279240000002</c:v>
                      </c:pt>
                      <c:pt idx="915">
                        <c:v>3995.6560789999999</c:v>
                      </c:pt>
                      <c:pt idx="916">
                        <c:v>3911.0218209999998</c:v>
                      </c:pt>
                      <c:pt idx="917">
                        <c:v>3877.4583750000002</c:v>
                      </c:pt>
                      <c:pt idx="918">
                        <c:v>5211.4261120000001</c:v>
                      </c:pt>
                      <c:pt idx="919">
                        <c:v>5132.4561279999998</c:v>
                      </c:pt>
                      <c:pt idx="920">
                        <c:v>4918.840494</c:v>
                      </c:pt>
                      <c:pt idx="921">
                        <c:v>5331.1776929999996</c:v>
                      </c:pt>
                      <c:pt idx="922">
                        <c:v>5720.7102670000004</c:v>
                      </c:pt>
                      <c:pt idx="923">
                        <c:v>7173.8344040000002</c:v>
                      </c:pt>
                      <c:pt idx="924">
                        <c:v>6914.6463759999997</c:v>
                      </c:pt>
                      <c:pt idx="925">
                        <c:v>6479.7707659999996</c:v>
                      </c:pt>
                      <c:pt idx="926">
                        <c:v>7150.0460050000002</c:v>
                      </c:pt>
                      <c:pt idx="927">
                        <c:v>7585.1793850000004</c:v>
                      </c:pt>
                      <c:pt idx="928">
                        <c:v>7984.3708500000002</c:v>
                      </c:pt>
                      <c:pt idx="929">
                        <c:v>8421.4074579999997</c:v>
                      </c:pt>
                      <c:pt idx="930">
                        <c:v>7126.3028409999997</c:v>
                      </c:pt>
                      <c:pt idx="931">
                        <c:v>6524.7863939999997</c:v>
                      </c:pt>
                      <c:pt idx="932">
                        <c:v>6104.3215849999997</c:v>
                      </c:pt>
                      <c:pt idx="933">
                        <c:v>6660.9053180000001</c:v>
                      </c:pt>
                      <c:pt idx="934">
                        <c:v>7908.6287140000004</c:v>
                      </c:pt>
                      <c:pt idx="935">
                        <c:v>7783.3096100000002</c:v>
                      </c:pt>
                      <c:pt idx="936">
                        <c:v>6775.5687950000001</c:v>
                      </c:pt>
                      <c:pt idx="937">
                        <c:v>7536.1035179999999</c:v>
                      </c:pt>
                      <c:pt idx="938">
                        <c:v>7733.5026980000002</c:v>
                      </c:pt>
                      <c:pt idx="939">
                        <c:v>7341.6216409999997</c:v>
                      </c:pt>
                      <c:pt idx="940">
                        <c:v>7126.3028409999997</c:v>
                      </c:pt>
                      <c:pt idx="941">
                        <c:v>6821.7482179999997</c:v>
                      </c:pt>
                      <c:pt idx="942">
                        <c:v>8162.7123419999998</c:v>
                      </c:pt>
                      <c:pt idx="943">
                        <c:v>7008.2647980000002</c:v>
                      </c:pt>
                      <c:pt idx="944">
                        <c:v>7609.7857469999999</c:v>
                      </c:pt>
                      <c:pt idx="945">
                        <c:v>8265.6358319999999</c:v>
                      </c:pt>
                      <c:pt idx="946">
                        <c:v>8265.6358319999999</c:v>
                      </c:pt>
                      <c:pt idx="947">
                        <c:v>6775.5687950000001</c:v>
                      </c:pt>
                      <c:pt idx="948">
                        <c:v>6798.6360539999996</c:v>
                      </c:pt>
                      <c:pt idx="949">
                        <c:v>6752.546421</c:v>
                      </c:pt>
                      <c:pt idx="950">
                        <c:v>6868.107352</c:v>
                      </c:pt>
                      <c:pt idx="951">
                        <c:v>6569.9805759999999</c:v>
                      </c:pt>
                      <c:pt idx="952">
                        <c:v>6434.9335129999999</c:v>
                      </c:pt>
                      <c:pt idx="953">
                        <c:v>5825.8399049999998</c:v>
                      </c:pt>
                      <c:pt idx="954">
                        <c:v>7055.344548</c:v>
                      </c:pt>
                      <c:pt idx="955">
                        <c:v>6104.3215849999997</c:v>
                      </c:pt>
                      <c:pt idx="956">
                        <c:v>6301.4901989999998</c:v>
                      </c:pt>
                      <c:pt idx="957">
                        <c:v>6434.9335129999999</c:v>
                      </c:pt>
                      <c:pt idx="958">
                        <c:v>5231.2765589999999</c:v>
                      </c:pt>
                      <c:pt idx="959">
                        <c:v>5132.4561279999998</c:v>
                      </c:pt>
                      <c:pt idx="960">
                        <c:v>5152.1339010000002</c:v>
                      </c:pt>
                      <c:pt idx="961">
                        <c:v>5452.4897680000004</c:v>
                      </c:pt>
                      <c:pt idx="962">
                        <c:v>6104.3215849999997</c:v>
                      </c:pt>
                      <c:pt idx="963">
                        <c:v>5331.1776929999996</c:v>
                      </c:pt>
                      <c:pt idx="964">
                        <c:v>6017.8414979999998</c:v>
                      </c:pt>
                      <c:pt idx="965">
                        <c:v>5554.7788970000001</c:v>
                      </c:pt>
                      <c:pt idx="966">
                        <c:v>5720.7102670000004</c:v>
                      </c:pt>
                      <c:pt idx="967">
                        <c:v>5291.087364</c:v>
                      </c:pt>
                      <c:pt idx="968">
                        <c:v>5034.7134100000003</c:v>
                      </c:pt>
                      <c:pt idx="969">
                        <c:v>5132.4561279999998</c:v>
                      </c:pt>
                      <c:pt idx="970">
                        <c:v>4880.5591919999997</c:v>
                      </c:pt>
                      <c:pt idx="971">
                        <c:v>5291.087364</c:v>
                      </c:pt>
                      <c:pt idx="972">
                        <c:v>5231.2765589999999</c:v>
                      </c:pt>
                      <c:pt idx="973">
                        <c:v>4673.0666010000004</c:v>
                      </c:pt>
                      <c:pt idx="974">
                        <c:v>4115.8906319999996</c:v>
                      </c:pt>
                      <c:pt idx="975">
                        <c:v>3744.8580059999999</c:v>
                      </c:pt>
                      <c:pt idx="976">
                        <c:v>3695.8130369999999</c:v>
                      </c:pt>
                      <c:pt idx="977">
                        <c:v>3961.6778509999999</c:v>
                      </c:pt>
                      <c:pt idx="978">
                        <c:v>3456.122406</c:v>
                      </c:pt>
                      <c:pt idx="979">
                        <c:v>3487.5500710000001</c:v>
                      </c:pt>
                      <c:pt idx="980">
                        <c:v>3877.4583750000002</c:v>
                      </c:pt>
                      <c:pt idx="981">
                        <c:v>4185.5139810000001</c:v>
                      </c:pt>
                      <c:pt idx="982">
                        <c:v>3519.1407570000001</c:v>
                      </c:pt>
                      <c:pt idx="983">
                        <c:v>3106.351557</c:v>
                      </c:pt>
                      <c:pt idx="984">
                        <c:v>3440.4696389999999</c:v>
                      </c:pt>
                      <c:pt idx="985">
                        <c:v>3519.1407570000001</c:v>
                      </c:pt>
                      <c:pt idx="986">
                        <c:v>3424.8575470000001</c:v>
                      </c:pt>
                      <c:pt idx="987">
                        <c:v>2903.8482370000002</c:v>
                      </c:pt>
                      <c:pt idx="988">
                        <c:v>2681.9355230000001</c:v>
                      </c:pt>
                      <c:pt idx="989">
                        <c:v>2457.1540380000001</c:v>
                      </c:pt>
                      <c:pt idx="990">
                        <c:v>2614.6528320000002</c:v>
                      </c:pt>
                      <c:pt idx="991">
                        <c:v>2791.629226</c:v>
                      </c:pt>
                      <c:pt idx="992">
                        <c:v>2805.5182009999999</c:v>
                      </c:pt>
                      <c:pt idx="993">
                        <c:v>2305.2327500000001</c:v>
                      </c:pt>
                      <c:pt idx="994">
                        <c:v>2158.8374779999999</c:v>
                      </c:pt>
                      <c:pt idx="995">
                        <c:v>2006.417719</c:v>
                      </c:pt>
                      <c:pt idx="996">
                        <c:v>1904.6237410000001</c:v>
                      </c:pt>
                      <c:pt idx="997">
                        <c:v>1816.679061</c:v>
                      </c:pt>
                      <c:pt idx="998">
                        <c:v>1795.0642350000001</c:v>
                      </c:pt>
                      <c:pt idx="999">
                        <c:v>1805.8531290000001</c:v>
                      </c:pt>
                      <c:pt idx="1000">
                        <c:v>1904.6237410000001</c:v>
                      </c:pt>
                      <c:pt idx="1001">
                        <c:v>1827.5420630000001</c:v>
                      </c:pt>
                      <c:pt idx="1002">
                        <c:v>1816.679061</c:v>
                      </c:pt>
                      <c:pt idx="1003">
                        <c:v>1762.919461</c:v>
                      </c:pt>
                      <c:pt idx="1004">
                        <c:v>1658.164348</c:v>
                      </c:pt>
                      <c:pt idx="1005">
                        <c:v>1576.995705</c:v>
                      </c:pt>
                      <c:pt idx="1006">
                        <c:v>1498.1512680000001</c:v>
                      </c:pt>
                      <c:pt idx="1007">
                        <c:v>1440.5328280000001</c:v>
                      </c:pt>
                      <c:pt idx="1008">
                        <c:v>1374.9415759999999</c:v>
                      </c:pt>
                      <c:pt idx="1009">
                        <c:v>1302.115413</c:v>
                      </c:pt>
                      <c:pt idx="1010">
                        <c:v>1266.551119</c:v>
                      </c:pt>
                      <c:pt idx="1011">
                        <c:v>1257.7480780000001</c:v>
                      </c:pt>
                      <c:pt idx="1012">
                        <c:v>1302.115413</c:v>
                      </c:pt>
                      <c:pt idx="1013">
                        <c:v>1266.551119</c:v>
                      </c:pt>
                      <c:pt idx="1014">
                        <c:v>1275.3893370000001</c:v>
                      </c:pt>
                      <c:pt idx="1015">
                        <c:v>1257.7480780000001</c:v>
                      </c:pt>
                      <c:pt idx="1016">
                        <c:v>1293.1714489999999</c:v>
                      </c:pt>
                      <c:pt idx="1017">
                        <c:v>1302.115413</c:v>
                      </c:pt>
                      <c:pt idx="1018">
                        <c:v>1311.0946960000001</c:v>
                      </c:pt>
                      <c:pt idx="1019">
                        <c:v>1412.2079309999999</c:v>
                      </c:pt>
                      <c:pt idx="1020">
                        <c:v>1374.9415759999999</c:v>
                      </c:pt>
                      <c:pt idx="1021">
                        <c:v>1412.2079309999999</c:v>
                      </c:pt>
                      <c:pt idx="1022">
                        <c:v>1459.5952440000001</c:v>
                      </c:pt>
                      <c:pt idx="1023">
                        <c:v>1658.164348</c:v>
                      </c:pt>
                      <c:pt idx="1024">
                        <c:v>1731.1068660000001</c:v>
                      </c:pt>
                      <c:pt idx="1025">
                        <c:v>1784.3123479999999</c:v>
                      </c:pt>
                      <c:pt idx="1026">
                        <c:v>1699.6255719999999</c:v>
                      </c:pt>
                      <c:pt idx="1027">
                        <c:v>1972.1490389999999</c:v>
                      </c:pt>
                      <c:pt idx="1028">
                        <c:v>1752.278397</c:v>
                      </c:pt>
                      <c:pt idx="1029">
                        <c:v>1904.6237410000001</c:v>
                      </c:pt>
                      <c:pt idx="1030">
                        <c:v>1668.4746990000001</c:v>
                      </c:pt>
                      <c:pt idx="1031">
                        <c:v>1537.284034</c:v>
                      </c:pt>
                      <c:pt idx="1032">
                        <c:v>1450.046098</c:v>
                      </c:pt>
                      <c:pt idx="1033">
                        <c:v>1105.267722</c:v>
                      </c:pt>
                      <c:pt idx="1034">
                        <c:v>1240.2473849999999</c:v>
                      </c:pt>
                      <c:pt idx="1035">
                        <c:v>1171.6445550000001</c:v>
                      </c:pt>
                      <c:pt idx="1036">
                        <c:v>1105.267722</c:v>
                      </c:pt>
                      <c:pt idx="1037">
                        <c:v>1056.9346210000001</c:v>
                      </c:pt>
                      <c:pt idx="1038">
                        <c:v>1017.599657</c:v>
                      </c:pt>
                      <c:pt idx="1039">
                        <c:v>986.74528599999996</c:v>
                      </c:pt>
                      <c:pt idx="1040">
                        <c:v>948.94033100000001</c:v>
                      </c:pt>
                      <c:pt idx="1041">
                        <c:v>911.97868100000005</c:v>
                      </c:pt>
                      <c:pt idx="1042">
                        <c:v>883.01328000000001</c:v>
                      </c:pt>
                      <c:pt idx="1043">
                        <c:v>854.58197700000005</c:v>
                      </c:pt>
                      <c:pt idx="1044">
                        <c:v>826.68223899999998</c:v>
                      </c:pt>
                      <c:pt idx="1045">
                        <c:v>806.104737</c:v>
                      </c:pt>
                      <c:pt idx="1046">
                        <c:v>785.823714</c:v>
                      </c:pt>
                      <c:pt idx="1047">
                        <c:v>772.46720300000004</c:v>
                      </c:pt>
                      <c:pt idx="1048">
                        <c:v>759.24164599999995</c:v>
                      </c:pt>
                      <c:pt idx="1049">
                        <c:v>752.67787299999998</c:v>
                      </c:pt>
                      <c:pt idx="1050">
                        <c:v>739.64813300000003</c:v>
                      </c:pt>
                      <c:pt idx="1051">
                        <c:v>726.74852499999997</c:v>
                      </c:pt>
                      <c:pt idx="1052">
                        <c:v>720.34741599999995</c:v>
                      </c:pt>
                      <c:pt idx="1053">
                        <c:v>701.33837200000005</c:v>
                      </c:pt>
                      <c:pt idx="1054">
                        <c:v>682.61986999999999</c:v>
                      </c:pt>
                      <c:pt idx="1055">
                        <c:v>670.30171800000005</c:v>
                      </c:pt>
                      <c:pt idx="1056">
                        <c:v>670.30171800000005</c:v>
                      </c:pt>
                      <c:pt idx="1057">
                        <c:v>658.11185</c:v>
                      </c:pt>
                      <c:pt idx="1058">
                        <c:v>646.04992300000004</c:v>
                      </c:pt>
                      <c:pt idx="1059">
                        <c:v>634.11559499999998</c:v>
                      </c:pt>
                      <c:pt idx="1060">
                        <c:v>616.45259399999998</c:v>
                      </c:pt>
                      <c:pt idx="1061">
                        <c:v>599.07473900000002</c:v>
                      </c:pt>
                      <c:pt idx="1062">
                        <c:v>593.34528299999999</c:v>
                      </c:pt>
                      <c:pt idx="1063">
                        <c:v>587.647334</c:v>
                      </c:pt>
                      <c:pt idx="1064">
                        <c:v>581.98084900000003</c:v>
                      </c:pt>
                      <c:pt idx="1065">
                        <c:v>576.34578199999999</c:v>
                      </c:pt>
                      <c:pt idx="1066">
                        <c:v>570.74209099999996</c:v>
                      </c:pt>
                      <c:pt idx="1067">
                        <c:v>543.19269399999996</c:v>
                      </c:pt>
                      <c:pt idx="1068">
                        <c:v>521.71334999999999</c:v>
                      </c:pt>
                      <c:pt idx="1069">
                        <c:v>527.03668600000003</c:v>
                      </c:pt>
                      <c:pt idx="1070">
                        <c:v>511.15940499999999</c:v>
                      </c:pt>
                      <c:pt idx="1071">
                        <c:v>505.92870399999998</c:v>
                      </c:pt>
                      <c:pt idx="1072">
                        <c:v>495.55961400000001</c:v>
                      </c:pt>
                      <c:pt idx="1073">
                        <c:v>490.421133</c:v>
                      </c:pt>
                      <c:pt idx="1074">
                        <c:v>485.31330000000003</c:v>
                      </c:pt>
                      <c:pt idx="1075">
                        <c:v>480.23606699999999</c:v>
                      </c:pt>
                      <c:pt idx="1076">
                        <c:v>470.17321800000002</c:v>
                      </c:pt>
                      <c:pt idx="1077">
                        <c:v>465.18750699999998</c:v>
                      </c:pt>
                      <c:pt idx="1078">
                        <c:v>485.31330000000003</c:v>
                      </c:pt>
                      <c:pt idx="1079">
                        <c:v>480.23606699999999</c:v>
                      </c:pt>
                      <c:pt idx="1080">
                        <c:v>470.17321800000002</c:v>
                      </c:pt>
                      <c:pt idx="1081">
                        <c:v>421.67899</c:v>
                      </c:pt>
                      <c:pt idx="1082">
                        <c:v>435.91025500000001</c:v>
                      </c:pt>
                      <c:pt idx="1083">
                        <c:v>412.34147300000001</c:v>
                      </c:pt>
                      <c:pt idx="1084">
                        <c:v>445.54831999999999</c:v>
                      </c:pt>
                      <c:pt idx="1085">
                        <c:v>450.41266300000001</c:v>
                      </c:pt>
                      <c:pt idx="1086">
                        <c:v>445.54831999999999</c:v>
                      </c:pt>
                      <c:pt idx="1087">
                        <c:v>435.91025500000001</c:v>
                      </c:pt>
                      <c:pt idx="1088">
                        <c:v>431.136437</c:v>
                      </c:pt>
                      <c:pt idx="1089">
                        <c:v>398.55920900000001</c:v>
                      </c:pt>
                      <c:pt idx="1090">
                        <c:v>421.67899</c:v>
                      </c:pt>
                      <c:pt idx="1091">
                        <c:v>426.392698</c:v>
                      </c:pt>
                      <c:pt idx="1092">
                        <c:v>407.71756499999998</c:v>
                      </c:pt>
                      <c:pt idx="1093">
                        <c:v>394.02466199999998</c:v>
                      </c:pt>
                      <c:pt idx="1094">
                        <c:v>389.51980400000002</c:v>
                      </c:pt>
                      <c:pt idx="1095">
                        <c:v>394.02466199999998</c:v>
                      </c:pt>
                      <c:pt idx="1096">
                        <c:v>389.51980400000002</c:v>
                      </c:pt>
                      <c:pt idx="1097">
                        <c:v>394.02466199999998</c:v>
                      </c:pt>
                      <c:pt idx="1098">
                        <c:v>389.51980400000002</c:v>
                      </c:pt>
                      <c:pt idx="1099">
                        <c:v>385.04458299999999</c:v>
                      </c:pt>
                      <c:pt idx="1100">
                        <c:v>380.598952</c:v>
                      </c:pt>
                      <c:pt idx="1101">
                        <c:v>376.18286000000001</c:v>
                      </c:pt>
                      <c:pt idx="1102">
                        <c:v>376.18286000000001</c:v>
                      </c:pt>
                      <c:pt idx="1103">
                        <c:v>371.79625600000003</c:v>
                      </c:pt>
                      <c:pt idx="1104">
                        <c:v>376.18286000000001</c:v>
                      </c:pt>
                      <c:pt idx="1105">
                        <c:v>371.79625600000003</c:v>
                      </c:pt>
                      <c:pt idx="1106">
                        <c:v>371.79625600000003</c:v>
                      </c:pt>
                      <c:pt idx="1107">
                        <c:v>363.11131599999999</c:v>
                      </c:pt>
                      <c:pt idx="1108">
                        <c:v>363.11131599999999</c:v>
                      </c:pt>
                      <c:pt idx="1109">
                        <c:v>367.43909200000002</c:v>
                      </c:pt>
                      <c:pt idx="1110">
                        <c:v>363.11131599999999</c:v>
                      </c:pt>
                      <c:pt idx="1111">
                        <c:v>358.81287700000001</c:v>
                      </c:pt>
                      <c:pt idx="1112">
                        <c:v>358.81287700000001</c:v>
                      </c:pt>
                      <c:pt idx="1113">
                        <c:v>358.81287700000001</c:v>
                      </c:pt>
                      <c:pt idx="1114">
                        <c:v>358.81287700000001</c:v>
                      </c:pt>
                      <c:pt idx="1115">
                        <c:v>350.303811</c:v>
                      </c:pt>
                      <c:pt idx="1116">
                        <c:v>354.54372599999999</c:v>
                      </c:pt>
                      <c:pt idx="1117">
                        <c:v>341.91148500000003</c:v>
                      </c:pt>
                      <c:pt idx="1118">
                        <c:v>329.54098499999998</c:v>
                      </c:pt>
                      <c:pt idx="1119">
                        <c:v>321.43870700000002</c:v>
                      </c:pt>
                      <c:pt idx="1120">
                        <c:v>317.43082900000002</c:v>
                      </c:pt>
                      <c:pt idx="1121">
                        <c:v>313.45172100000002</c:v>
                      </c:pt>
                      <c:pt idx="1122">
                        <c:v>305.57960400000002</c:v>
                      </c:pt>
                      <c:pt idx="1123">
                        <c:v>301.68648999999999</c:v>
                      </c:pt>
                      <c:pt idx="1124">
                        <c:v>305.57960400000002</c:v>
                      </c:pt>
                      <c:pt idx="1125">
                        <c:v>301.68648999999999</c:v>
                      </c:pt>
                      <c:pt idx="1126">
                        <c:v>305.57960400000002</c:v>
                      </c:pt>
                      <c:pt idx="1127">
                        <c:v>301.68648999999999</c:v>
                      </c:pt>
                      <c:pt idx="1128">
                        <c:v>290.17828300000002</c:v>
                      </c:pt>
                      <c:pt idx="1129">
                        <c:v>293.985883</c:v>
                      </c:pt>
                      <c:pt idx="1130">
                        <c:v>286.39908000000003</c:v>
                      </c:pt>
                      <c:pt idx="1131">
                        <c:v>293.985883</c:v>
                      </c:pt>
                      <c:pt idx="1132">
                        <c:v>293.985883</c:v>
                      </c:pt>
                      <c:pt idx="1133">
                        <c:v>293.985883</c:v>
                      </c:pt>
                      <c:pt idx="1134">
                        <c:v>293.985883</c:v>
                      </c:pt>
                      <c:pt idx="1135">
                        <c:v>290.17828300000002</c:v>
                      </c:pt>
                      <c:pt idx="1136">
                        <c:v>286.39908000000003</c:v>
                      </c:pt>
                      <c:pt idx="1137">
                        <c:v>278.92565200000001</c:v>
                      </c:pt>
                      <c:pt idx="1138">
                        <c:v>253.65516099999999</c:v>
                      </c:pt>
                      <c:pt idx="1139">
                        <c:v>246.686485</c:v>
                      </c:pt>
                      <c:pt idx="1140">
                        <c:v>267.92713199999997</c:v>
                      </c:pt>
                      <c:pt idx="1141">
                        <c:v>264.31717200000003</c:v>
                      </c:pt>
                      <c:pt idx="1142">
                        <c:v>253.65516099999999</c:v>
                      </c:pt>
                      <c:pt idx="1143">
                        <c:v>257.181242</c:v>
                      </c:pt>
                      <c:pt idx="1144">
                        <c:v>257.181242</c:v>
                      </c:pt>
                      <c:pt idx="1145">
                        <c:v>246.686485</c:v>
                      </c:pt>
                      <c:pt idx="1146">
                        <c:v>223.16679300000001</c:v>
                      </c:pt>
                      <c:pt idx="1147">
                        <c:v>229.749168</c:v>
                      </c:pt>
                      <c:pt idx="1148">
                        <c:v>260.73522800000001</c:v>
                      </c:pt>
                      <c:pt idx="1149">
                        <c:v>253.65516099999999</c:v>
                      </c:pt>
                      <c:pt idx="1150">
                        <c:v>246.686485</c:v>
                      </c:pt>
                      <c:pt idx="1151">
                        <c:v>243.24377799999999</c:v>
                      </c:pt>
                      <c:pt idx="1152">
                        <c:v>236.44134299999999</c:v>
                      </c:pt>
                      <c:pt idx="1153">
                        <c:v>233.081502</c:v>
                      </c:pt>
                      <c:pt idx="1154">
                        <c:v>229.749168</c:v>
                      </c:pt>
                      <c:pt idx="1155">
                        <c:v>229.749168</c:v>
                      </c:pt>
                      <c:pt idx="1156">
                        <c:v>229.749168</c:v>
                      </c:pt>
                      <c:pt idx="1157">
                        <c:v>226.44428500000001</c:v>
                      </c:pt>
                      <c:pt idx="1158">
                        <c:v>229.749168</c:v>
                      </c:pt>
                      <c:pt idx="1159">
                        <c:v>219.91663700000001</c:v>
                      </c:pt>
                      <c:pt idx="1160">
                        <c:v>223.16679300000001</c:v>
                      </c:pt>
                      <c:pt idx="1161">
                        <c:v>223.16679300000001</c:v>
                      </c:pt>
                      <c:pt idx="1162">
                        <c:v>275.23131699999999</c:v>
                      </c:pt>
                      <c:pt idx="1163">
                        <c:v>264.31717200000003</c:v>
                      </c:pt>
                      <c:pt idx="1164">
                        <c:v>260.73522800000001</c:v>
                      </c:pt>
                      <c:pt idx="1165">
                        <c:v>257.181242</c:v>
                      </c:pt>
                      <c:pt idx="1166">
                        <c:v>253.65516099999999</c:v>
                      </c:pt>
                      <c:pt idx="1167">
                        <c:v>253.65516099999999</c:v>
                      </c:pt>
                      <c:pt idx="1168">
                        <c:v>250.156927</c:v>
                      </c:pt>
                      <c:pt idx="1169">
                        <c:v>243.24377799999999</c:v>
                      </c:pt>
                      <c:pt idx="1170">
                        <c:v>239.82875000000001</c:v>
                      </c:pt>
                      <c:pt idx="1171">
                        <c:v>243.24377799999999</c:v>
                      </c:pt>
                      <c:pt idx="1172">
                        <c:v>253.65516099999999</c:v>
                      </c:pt>
                      <c:pt idx="1173">
                        <c:v>290.17828300000002</c:v>
                      </c:pt>
                      <c:pt idx="1174">
                        <c:v>264.31717200000003</c:v>
                      </c:pt>
                      <c:pt idx="1175">
                        <c:v>257.181242</c:v>
                      </c:pt>
                      <c:pt idx="1176">
                        <c:v>253.65516099999999</c:v>
                      </c:pt>
                      <c:pt idx="1177">
                        <c:v>246.686485</c:v>
                      </c:pt>
                      <c:pt idx="1178">
                        <c:v>243.24377799999999</c:v>
                      </c:pt>
                      <c:pt idx="1179">
                        <c:v>233.081502</c:v>
                      </c:pt>
                      <c:pt idx="1180">
                        <c:v>229.749168</c:v>
                      </c:pt>
                      <c:pt idx="1181">
                        <c:v>243.24377799999999</c:v>
                      </c:pt>
                      <c:pt idx="1182">
                        <c:v>257.181242</c:v>
                      </c:pt>
                      <c:pt idx="1183">
                        <c:v>246.686485</c:v>
                      </c:pt>
                      <c:pt idx="1184">
                        <c:v>260.73522800000001</c:v>
                      </c:pt>
                      <c:pt idx="1185">
                        <c:v>301.68648999999999</c:v>
                      </c:pt>
                      <c:pt idx="1186">
                        <c:v>313.45172100000002</c:v>
                      </c:pt>
                      <c:pt idx="1187">
                        <c:v>290.17828300000002</c:v>
                      </c:pt>
                      <c:pt idx="1188">
                        <c:v>286.39908000000003</c:v>
                      </c:pt>
                      <c:pt idx="1189">
                        <c:v>275.23131699999999</c:v>
                      </c:pt>
                      <c:pt idx="1190">
                        <c:v>282.64822099999998</c:v>
                      </c:pt>
                      <c:pt idx="1191">
                        <c:v>301.68648999999999</c:v>
                      </c:pt>
                      <c:pt idx="1192">
                        <c:v>333.63548900000001</c:v>
                      </c:pt>
                      <c:pt idx="1193">
                        <c:v>325.47540900000001</c:v>
                      </c:pt>
                      <c:pt idx="1194">
                        <c:v>301.68648999999999</c:v>
                      </c:pt>
                      <c:pt idx="1195">
                        <c:v>286.39908000000003</c:v>
                      </c:pt>
                      <c:pt idx="1196">
                        <c:v>264.31717200000003</c:v>
                      </c:pt>
                      <c:pt idx="1197">
                        <c:v>341.91148500000003</c:v>
                      </c:pt>
                      <c:pt idx="1198">
                        <c:v>246.686485</c:v>
                      </c:pt>
                      <c:pt idx="1199">
                        <c:v>246.686485</c:v>
                      </c:pt>
                      <c:pt idx="1200">
                        <c:v>246.686485</c:v>
                      </c:pt>
                      <c:pt idx="1201">
                        <c:v>278.92565200000001</c:v>
                      </c:pt>
                      <c:pt idx="1202">
                        <c:v>267.92713199999997</c:v>
                      </c:pt>
                      <c:pt idx="1203">
                        <c:v>313.45172100000002</c:v>
                      </c:pt>
                      <c:pt idx="1204">
                        <c:v>317.43082900000002</c:v>
                      </c:pt>
                      <c:pt idx="1205">
                        <c:v>305.57960400000002</c:v>
                      </c:pt>
                      <c:pt idx="1206">
                        <c:v>275.23131699999999</c:v>
                      </c:pt>
                      <c:pt idx="1207">
                        <c:v>257.181242</c:v>
                      </c:pt>
                      <c:pt idx="1208">
                        <c:v>246.686485</c:v>
                      </c:pt>
                      <c:pt idx="1209">
                        <c:v>239.82875000000001</c:v>
                      </c:pt>
                      <c:pt idx="1210">
                        <c:v>226.44428500000001</c:v>
                      </c:pt>
                      <c:pt idx="1211">
                        <c:v>219.91663700000001</c:v>
                      </c:pt>
                      <c:pt idx="1212">
                        <c:v>223.16679300000001</c:v>
                      </c:pt>
                      <c:pt idx="1213">
                        <c:v>239.82875000000001</c:v>
                      </c:pt>
                      <c:pt idx="1214">
                        <c:v>223.16679300000001</c:v>
                      </c:pt>
                      <c:pt idx="1215">
                        <c:v>2722.7756549999999</c:v>
                      </c:pt>
                      <c:pt idx="1216">
                        <c:v>226.44428500000001</c:v>
                      </c:pt>
                      <c:pt idx="1217">
                        <c:v>223.16679300000001</c:v>
                      </c:pt>
                      <c:pt idx="1218">
                        <c:v>246.686485</c:v>
                      </c:pt>
                      <c:pt idx="1219">
                        <c:v>243.24377799999999</c:v>
                      </c:pt>
                      <c:pt idx="1220">
                        <c:v>236.44134299999999</c:v>
                      </c:pt>
                      <c:pt idx="1221">
                        <c:v>229.749168</c:v>
                      </c:pt>
                      <c:pt idx="1222">
                        <c:v>226.44428500000001</c:v>
                      </c:pt>
                      <c:pt idx="1223">
                        <c:v>223.16679300000001</c:v>
                      </c:pt>
                      <c:pt idx="1224">
                        <c:v>226.44428500000001</c:v>
                      </c:pt>
                      <c:pt idx="1225">
                        <c:v>226.44428500000001</c:v>
                      </c:pt>
                      <c:pt idx="1226">
                        <c:v>267.92713199999997</c:v>
                      </c:pt>
                      <c:pt idx="1227">
                        <c:v>301.68648999999999</c:v>
                      </c:pt>
                      <c:pt idx="1228">
                        <c:v>275.23131699999999</c:v>
                      </c:pt>
                      <c:pt idx="1229">
                        <c:v>267.92713199999997</c:v>
                      </c:pt>
                      <c:pt idx="1230">
                        <c:v>264.31717200000003</c:v>
                      </c:pt>
                      <c:pt idx="1231">
                        <c:v>257.181242</c:v>
                      </c:pt>
                      <c:pt idx="1232">
                        <c:v>250.156927</c:v>
                      </c:pt>
                      <c:pt idx="1233">
                        <c:v>229.749168</c:v>
                      </c:pt>
                      <c:pt idx="1234">
                        <c:v>246.686485</c:v>
                      </c:pt>
                      <c:pt idx="1235">
                        <c:v>216.69375600000001</c:v>
                      </c:pt>
                      <c:pt idx="1236">
                        <c:v>250.156927</c:v>
                      </c:pt>
                      <c:pt idx="1237">
                        <c:v>354.54372599999999</c:v>
                      </c:pt>
                      <c:pt idx="1238">
                        <c:v>333.63548900000001</c:v>
                      </c:pt>
                      <c:pt idx="1239">
                        <c:v>317.43082900000002</c:v>
                      </c:pt>
                      <c:pt idx="1240">
                        <c:v>333.63548900000001</c:v>
                      </c:pt>
                      <c:pt idx="1241">
                        <c:v>371.79625600000003</c:v>
                      </c:pt>
                      <c:pt idx="1242">
                        <c:v>505.92870399999998</c:v>
                      </c:pt>
                      <c:pt idx="1243">
                        <c:v>470.17321800000002</c:v>
                      </c:pt>
                      <c:pt idx="1244">
                        <c:v>565.16972999999996</c:v>
                      </c:pt>
                      <c:pt idx="1245">
                        <c:v>500.72878900000001</c:v>
                      </c:pt>
                      <c:pt idx="1246">
                        <c:v>445.54831999999999</c:v>
                      </c:pt>
                      <c:pt idx="1247">
                        <c:v>500.72878900000001</c:v>
                      </c:pt>
                      <c:pt idx="1248">
                        <c:v>622.30852000000004</c:v>
                      </c:pt>
                      <c:pt idx="1249">
                        <c:v>1009.835044</c:v>
                      </c:pt>
                      <c:pt idx="1250">
                        <c:v>1009.835044</c:v>
                      </c:pt>
                      <c:pt idx="1251">
                        <c:v>875.85548100000005</c:v>
                      </c:pt>
                      <c:pt idx="1252">
                        <c:v>1056.9346210000001</c:v>
                      </c:pt>
                      <c:pt idx="1253">
                        <c:v>840.56582200000003</c:v>
                      </c:pt>
                      <c:pt idx="1254">
                        <c:v>840.56582200000003</c:v>
                      </c:pt>
                      <c:pt idx="1255">
                        <c:v>799.311508</c:v>
                      </c:pt>
                      <c:pt idx="1256">
                        <c:v>963.96084699999994</c:v>
                      </c:pt>
                      <c:pt idx="1257">
                        <c:v>1507.8803049999999</c:v>
                      </c:pt>
                      <c:pt idx="1258">
                        <c:v>1009.835044</c:v>
                      </c:pt>
                      <c:pt idx="1259">
                        <c:v>1266.551119</c:v>
                      </c:pt>
                      <c:pt idx="1260">
                        <c:v>1163.226099</c:v>
                      </c:pt>
                      <c:pt idx="1261">
                        <c:v>1248.980178</c:v>
                      </c:pt>
                      <c:pt idx="1262">
                        <c:v>1607.1606589999999</c:v>
                      </c:pt>
                      <c:pt idx="1263">
                        <c:v>1498.1512680000001</c:v>
                      </c:pt>
                      <c:pt idx="1264">
                        <c:v>1393.503416</c:v>
                      </c:pt>
                      <c:pt idx="1265">
                        <c:v>1402.837822</c:v>
                      </c:pt>
                      <c:pt idx="1266">
                        <c:v>1678.8216649999999</c:v>
                      </c:pt>
                      <c:pt idx="1267">
                        <c:v>1576.995705</c:v>
                      </c:pt>
                      <c:pt idx="1268">
                        <c:v>1257.7480780000001</c:v>
                      </c:pt>
                      <c:pt idx="1269">
                        <c:v>1097.1262019999999</c:v>
                      </c:pt>
                      <c:pt idx="1270">
                        <c:v>1338.244815</c:v>
                      </c:pt>
                      <c:pt idx="1271">
                        <c:v>2535.2030650000002</c:v>
                      </c:pt>
                      <c:pt idx="1272">
                        <c:v>1938.217997</c:v>
                      </c:pt>
                      <c:pt idx="1273">
                        <c:v>1762.919461</c:v>
                      </c:pt>
                      <c:pt idx="1274">
                        <c:v>1904.6237410000001</c:v>
                      </c:pt>
                      <c:pt idx="1275">
                        <c:v>1527.4466540000001</c:v>
                      </c:pt>
                      <c:pt idx="1276">
                        <c:v>1440.5328280000001</c:v>
                      </c:pt>
                      <c:pt idx="1277">
                        <c:v>1627.4526539999999</c:v>
                      </c:pt>
                      <c:pt idx="1278">
                        <c:v>1871.3654180000001</c:v>
                      </c:pt>
                      <c:pt idx="1279">
                        <c:v>2111.2580240000002</c:v>
                      </c:pt>
                      <c:pt idx="1280">
                        <c:v>2317.6810780000001</c:v>
                      </c:pt>
                      <c:pt idx="1281">
                        <c:v>2418.6528210000001</c:v>
                      </c:pt>
                      <c:pt idx="1282">
                        <c:v>3004.1228169999999</c:v>
                      </c:pt>
                      <c:pt idx="1283">
                        <c:v>2496.0038549999999</c:v>
                      </c:pt>
                      <c:pt idx="1284">
                        <c:v>2380.4994019999999</c:v>
                      </c:pt>
                      <c:pt idx="1285">
                        <c:v>2709.1230009999999</c:v>
                      </c:pt>
                      <c:pt idx="1286">
                        <c:v>2561.5303709999998</c:v>
                      </c:pt>
                      <c:pt idx="1287">
                        <c:v>3180.5737899999999</c:v>
                      </c:pt>
                      <c:pt idx="1288">
                        <c:v>4255.8069269999996</c:v>
                      </c:pt>
                      <c:pt idx="1289">
                        <c:v>4691.7164469999998</c:v>
                      </c:pt>
                      <c:pt idx="1290">
                        <c:v>4673.0666010000004</c:v>
                      </c:pt>
                      <c:pt idx="1291">
                        <c:v>4029.8005800000001</c:v>
                      </c:pt>
                      <c:pt idx="1292">
                        <c:v>4525.3966689999997</c:v>
                      </c:pt>
                      <c:pt idx="1293">
                        <c:v>4185.5139810000001</c:v>
                      </c:pt>
                      <c:pt idx="1294">
                        <c:v>4029.8005800000001</c:v>
                      </c:pt>
                      <c:pt idx="1295">
                        <c:v>3332.0376540000002</c:v>
                      </c:pt>
                      <c:pt idx="1296">
                        <c:v>3911.0218209999998</c:v>
                      </c:pt>
                      <c:pt idx="1297">
                        <c:v>3614.8930690000002</c:v>
                      </c:pt>
                      <c:pt idx="1298">
                        <c:v>3332.0376540000002</c:v>
                      </c:pt>
                      <c:pt idx="1299">
                        <c:v>2989.6784579999999</c:v>
                      </c:pt>
                      <c:pt idx="1300">
                        <c:v>4098.5892279999998</c:v>
                      </c:pt>
                      <c:pt idx="1301">
                        <c:v>4434.4794019999999</c:v>
                      </c:pt>
                      <c:pt idx="1302">
                        <c:v>4046.9352479999998</c:v>
                      </c:pt>
                      <c:pt idx="1303">
                        <c:v>4976.5838309999999</c:v>
                      </c:pt>
                      <c:pt idx="1304">
                        <c:v>4976.5838309999999</c:v>
                      </c:pt>
                      <c:pt idx="1305">
                        <c:v>5720.7102670000004</c:v>
                      </c:pt>
                      <c:pt idx="1306">
                        <c:v>4598.8922240000002</c:v>
                      </c:pt>
                      <c:pt idx="1307">
                        <c:v>4562.0596930000002</c:v>
                      </c:pt>
                      <c:pt idx="1308">
                        <c:v>4880.5591919999997</c:v>
                      </c:pt>
                      <c:pt idx="1309">
                        <c:v>5211.4261120000001</c:v>
                      </c:pt>
                      <c:pt idx="1310">
                        <c:v>4543.7070050000002</c:v>
                      </c:pt>
                      <c:pt idx="1311">
                        <c:v>4398.4080880000001</c:v>
                      </c:pt>
                      <c:pt idx="1312">
                        <c:v>4580.4547570000004</c:v>
                      </c:pt>
                      <c:pt idx="1313">
                        <c:v>4598.8922240000002</c:v>
                      </c:pt>
                      <c:pt idx="1314">
                        <c:v>6323.6195870000001</c:v>
                      </c:pt>
                      <c:pt idx="1315">
                        <c:v>8239.8357130000004</c:v>
                      </c:pt>
                      <c:pt idx="1316">
                        <c:v>7365.7727130000003</c:v>
                      </c:pt>
                      <c:pt idx="1317">
                        <c:v>5351.2878659999997</c:v>
                      </c:pt>
                      <c:pt idx="1318">
                        <c:v>5331.1776929999996</c:v>
                      </c:pt>
                      <c:pt idx="1319">
                        <c:v>5534.2339519999996</c:v>
                      </c:pt>
                      <c:pt idx="1320">
                        <c:v>7269.440799</c:v>
                      </c:pt>
                      <c:pt idx="1321">
                        <c:v>5953.4447419999997</c:v>
                      </c:pt>
                      <c:pt idx="1322">
                        <c:v>6279.4052250000004</c:v>
                      </c:pt>
                      <c:pt idx="1323">
                        <c:v>4880.5591919999997</c:v>
                      </c:pt>
                      <c:pt idx="1324">
                        <c:v>5034.7134100000003</c:v>
                      </c:pt>
                      <c:pt idx="1325">
                        <c:v>7341.6216409999997</c:v>
                      </c:pt>
                      <c:pt idx="1326">
                        <c:v>6821.7482179999997</c:v>
                      </c:pt>
                      <c:pt idx="1327">
                        <c:v>5351.2878659999997</c:v>
                      </c:pt>
                      <c:pt idx="1328">
                        <c:v>4766.7415730000002</c:v>
                      </c:pt>
                      <c:pt idx="1329">
                        <c:v>4168.0454330000002</c:v>
                      </c:pt>
                      <c:pt idx="1330">
                        <c:v>4398.4080880000001</c:v>
                      </c:pt>
                      <c:pt idx="1331">
                        <c:v>4766.7415730000002</c:v>
                      </c:pt>
                      <c:pt idx="1332">
                        <c:v>4452.5783510000001</c:v>
                      </c:pt>
                      <c:pt idx="1333">
                        <c:v>3927.8656900000001</c:v>
                      </c:pt>
                      <c:pt idx="1334">
                        <c:v>4046.9352479999998</c:v>
                      </c:pt>
                      <c:pt idx="1335">
                        <c:v>3630.9950210000002</c:v>
                      </c:pt>
                      <c:pt idx="1336">
                        <c:v>3180.5737899999999</c:v>
                      </c:pt>
                      <c:pt idx="1337">
                        <c:v>2574.752461</c:v>
                      </c:pt>
                      <c:pt idx="1338">
                        <c:v>2431.4478760000002</c:v>
                      </c:pt>
                      <c:pt idx="1339">
                        <c:v>2535.2030650000002</c:v>
                      </c:pt>
                      <c:pt idx="1340">
                        <c:v>2588.0135489999998</c:v>
                      </c:pt>
                      <c:pt idx="1341">
                        <c:v>2535.2030650000002</c:v>
                      </c:pt>
                      <c:pt idx="1342">
                        <c:v>2561.5303709999998</c:v>
                      </c:pt>
                      <c:pt idx="1343">
                        <c:v>2367.8587459999999</c:v>
                      </c:pt>
                      <c:pt idx="1344">
                        <c:v>2194.9210830000002</c:v>
                      </c:pt>
                      <c:pt idx="1345">
                        <c:v>1938.217997</c:v>
                      </c:pt>
                      <c:pt idx="1346">
                        <c:v>1762.919461</c:v>
                      </c:pt>
                      <c:pt idx="1347">
                        <c:v>1710.08258</c:v>
                      </c:pt>
                      <c:pt idx="1348">
                        <c:v>1607.1606589999999</c:v>
                      </c:pt>
                      <c:pt idx="1349">
                        <c:v>1617.2884320000001</c:v>
                      </c:pt>
                      <c:pt idx="1350">
                        <c:v>1689.2052779999999</c:v>
                      </c:pt>
                      <c:pt idx="1351">
                        <c:v>2006.417719</c:v>
                      </c:pt>
                      <c:pt idx="1352">
                        <c:v>1893.50035</c:v>
                      </c:pt>
                      <c:pt idx="1353">
                        <c:v>1960.8012180000001</c:v>
                      </c:pt>
                      <c:pt idx="1354">
                        <c:v>1827.5420630000001</c:v>
                      </c:pt>
                      <c:pt idx="1355">
                        <c:v>1972.1490389999999</c:v>
                      </c:pt>
                      <c:pt idx="1356">
                        <c:v>1893.50035</c:v>
                      </c:pt>
                      <c:pt idx="1357">
                        <c:v>1882.4142529999999</c:v>
                      </c:pt>
                      <c:pt idx="1358">
                        <c:v>2099.4579589999998</c:v>
                      </c:pt>
                      <c:pt idx="1359">
                        <c:v>1731.1068660000001</c:v>
                      </c:pt>
                      <c:pt idx="1360">
                        <c:v>1557.0673710000001</c:v>
                      </c:pt>
                      <c:pt idx="1361">
                        <c:v>1478.801299</c:v>
                      </c:pt>
                      <c:pt idx="1362">
                        <c:v>1488.458277</c:v>
                      </c:pt>
                      <c:pt idx="1363">
                        <c:v>1587.0143290000001</c:v>
                      </c:pt>
                      <c:pt idx="1364">
                        <c:v>1668.4746990000001</c:v>
                      </c:pt>
                      <c:pt idx="1365">
                        <c:v>1816.679061</c:v>
                      </c:pt>
                      <c:pt idx="1366">
                        <c:v>2134.9718509999998</c:v>
                      </c:pt>
                      <c:pt idx="1367">
                        <c:v>2330.1678109999998</c:v>
                      </c:pt>
                      <c:pt idx="1368">
                        <c:v>2431.4478760000002</c:v>
                      </c:pt>
                      <c:pt idx="1369">
                        <c:v>2418.6528210000001</c:v>
                      </c:pt>
                      <c:pt idx="1370">
                        <c:v>2194.9210830000002</c:v>
                      </c:pt>
                      <c:pt idx="1371">
                        <c:v>1926.9825330000001</c:v>
                      </c:pt>
                      <c:pt idx="1372">
                        <c:v>1710.08258</c:v>
                      </c:pt>
                      <c:pt idx="1373">
                        <c:v>1557.0673710000001</c:v>
                      </c:pt>
                      <c:pt idx="1374">
                        <c:v>1567.0133969999999</c:v>
                      </c:pt>
                      <c:pt idx="1375">
                        <c:v>1668.4746990000001</c:v>
                      </c:pt>
                      <c:pt idx="1376">
                        <c:v>1627.4526539999999</c:v>
                      </c:pt>
                      <c:pt idx="1377">
                        <c:v>1374.9415759999999</c:v>
                      </c:pt>
                      <c:pt idx="1378">
                        <c:v>1240.2473849999999</c:v>
                      </c:pt>
                      <c:pt idx="1379">
                        <c:v>1197.1087580000001</c:v>
                      </c:pt>
                      <c:pt idx="1380">
                        <c:v>1138.1790559999999</c:v>
                      </c:pt>
                      <c:pt idx="1381">
                        <c:v>1113.4437310000001</c:v>
                      </c:pt>
                      <c:pt idx="1382">
                        <c:v>1188.5858479999999</c:v>
                      </c:pt>
                      <c:pt idx="1383">
                        <c:v>1293.1714489999999</c:v>
                      </c:pt>
                      <c:pt idx="1384">
                        <c:v>1105.267722</c:v>
                      </c:pt>
                      <c:pt idx="1385">
                        <c:v>1017.599657</c:v>
                      </c:pt>
                      <c:pt idx="1386">
                        <c:v>986.74528599999996</c:v>
                      </c:pt>
                      <c:pt idx="1387">
                        <c:v>934.05474500000003</c:v>
                      </c:pt>
                      <c:pt idx="1388">
                        <c:v>868.73102400000005</c:v>
                      </c:pt>
                      <c:pt idx="1389">
                        <c:v>826.68223899999998</c:v>
                      </c:pt>
                      <c:pt idx="1390">
                        <c:v>799.311508</c:v>
                      </c:pt>
                      <c:pt idx="1391">
                        <c:v>772.46720300000004</c:v>
                      </c:pt>
                      <c:pt idx="1392">
                        <c:v>746.14671599999997</c:v>
                      </c:pt>
                      <c:pt idx="1393">
                        <c:v>733.18208300000003</c:v>
                      </c:pt>
                      <c:pt idx="1394">
                        <c:v>713.97871599999996</c:v>
                      </c:pt>
                      <c:pt idx="1395">
                        <c:v>658.11185</c:v>
                      </c:pt>
                      <c:pt idx="1396">
                        <c:v>640.06683099999998</c:v>
                      </c:pt>
                      <c:pt idx="1397">
                        <c:v>628.19617200000005</c:v>
                      </c:pt>
                      <c:pt idx="1398">
                        <c:v>610.62835099999995</c:v>
                      </c:pt>
                      <c:pt idx="1399">
                        <c:v>581.98084900000003</c:v>
                      </c:pt>
                      <c:pt idx="1400">
                        <c:v>554.11882000000003</c:v>
                      </c:pt>
                      <c:pt idx="1401">
                        <c:v>527.03668600000003</c:v>
                      </c:pt>
                      <c:pt idx="1402">
                        <c:v>521.71334999999999</c:v>
                      </c:pt>
                      <c:pt idx="1403">
                        <c:v>511.15940499999999</c:v>
                      </c:pt>
                      <c:pt idx="1404">
                        <c:v>500.72878900000001</c:v>
                      </c:pt>
                      <c:pt idx="1405">
                        <c:v>495.55961400000001</c:v>
                      </c:pt>
                      <c:pt idx="1406">
                        <c:v>495.55961400000001</c:v>
                      </c:pt>
                      <c:pt idx="1407">
                        <c:v>490.421133</c:v>
                      </c:pt>
                      <c:pt idx="1408">
                        <c:v>480.23606699999999</c:v>
                      </c:pt>
                      <c:pt idx="1409">
                        <c:v>475.18938900000001</c:v>
                      </c:pt>
                      <c:pt idx="1410">
                        <c:v>465.18750699999998</c:v>
                      </c:pt>
                      <c:pt idx="1411">
                        <c:v>480.23606699999999</c:v>
                      </c:pt>
                      <c:pt idx="1412">
                        <c:v>475.18938900000001</c:v>
                      </c:pt>
                      <c:pt idx="1413">
                        <c:v>440.71420000000001</c:v>
                      </c:pt>
                      <c:pt idx="1414">
                        <c:v>421.67899</c:v>
                      </c:pt>
                      <c:pt idx="1415">
                        <c:v>412.34147300000001</c:v>
                      </c:pt>
                      <c:pt idx="1416">
                        <c:v>398.55920900000001</c:v>
                      </c:pt>
                      <c:pt idx="1417">
                        <c:v>398.55920900000001</c:v>
                      </c:pt>
                      <c:pt idx="1418">
                        <c:v>398.55920900000001</c:v>
                      </c:pt>
                      <c:pt idx="1419">
                        <c:v>407.71756499999998</c:v>
                      </c:pt>
                      <c:pt idx="1420">
                        <c:v>426.392698</c:v>
                      </c:pt>
                      <c:pt idx="1421">
                        <c:v>431.136437</c:v>
                      </c:pt>
                      <c:pt idx="1422">
                        <c:v>412.34147300000001</c:v>
                      </c:pt>
                      <c:pt idx="1423">
                        <c:v>412.34147300000001</c:v>
                      </c:pt>
                      <c:pt idx="1424">
                        <c:v>376.18286000000001</c:v>
                      </c:pt>
                      <c:pt idx="1425">
                        <c:v>363.11131599999999</c:v>
                      </c:pt>
                      <c:pt idx="1426">
                        <c:v>358.81287700000001</c:v>
                      </c:pt>
                      <c:pt idx="1427">
                        <c:v>354.54372599999999</c:v>
                      </c:pt>
                      <c:pt idx="1428">
                        <c:v>337.75897099999997</c:v>
                      </c:pt>
                      <c:pt idx="1429">
                        <c:v>329.54098499999998</c:v>
                      </c:pt>
                      <c:pt idx="1430">
                        <c:v>329.54098499999998</c:v>
                      </c:pt>
                      <c:pt idx="1431">
                        <c:v>333.63548900000001</c:v>
                      </c:pt>
                      <c:pt idx="1432">
                        <c:v>333.63548900000001</c:v>
                      </c:pt>
                      <c:pt idx="1433">
                        <c:v>321.43870700000002</c:v>
                      </c:pt>
                      <c:pt idx="1434">
                        <c:v>321.43870700000002</c:v>
                      </c:pt>
                      <c:pt idx="1435">
                        <c:v>313.45172100000002</c:v>
                      </c:pt>
                      <c:pt idx="1436">
                        <c:v>309.50133</c:v>
                      </c:pt>
                      <c:pt idx="1437">
                        <c:v>301.68648999999999</c:v>
                      </c:pt>
                      <c:pt idx="1438">
                        <c:v>293.985883</c:v>
                      </c:pt>
                      <c:pt idx="1439">
                        <c:v>286.39908000000003</c:v>
                      </c:pt>
                      <c:pt idx="1440">
                        <c:v>286.39908000000003</c:v>
                      </c:pt>
                      <c:pt idx="1441">
                        <c:v>282.64822099999998</c:v>
                      </c:pt>
                      <c:pt idx="1442">
                        <c:v>290.17828300000002</c:v>
                      </c:pt>
                      <c:pt idx="1443">
                        <c:v>286.39908000000003</c:v>
                      </c:pt>
                      <c:pt idx="1444">
                        <c:v>278.92565200000001</c:v>
                      </c:pt>
                      <c:pt idx="1445">
                        <c:v>275.23131699999999</c:v>
                      </c:pt>
                    </c:numCache>
                  </c:numRef>
                </c:val>
                <c:smooth val="0"/>
                <c:extLst>
                  <c:ext xmlns:c16="http://schemas.microsoft.com/office/drawing/2014/chart" uri="{C3380CC4-5D6E-409C-BE32-E72D297353CC}">
                    <c16:uniqueId val="{00000002-71A2-415D-8FA2-85A3CDBD5CCC}"/>
                  </c:ext>
                </c:extLst>
              </c15:ser>
            </c15:filteredLineSeries>
            <c15:filteredLineSeries>
              <c15:ser>
                <c:idx val="2"/>
                <c:order val="1"/>
                <c:spPr>
                  <a:ln w="28575" cap="rnd">
                    <a:solidFill>
                      <a:schemeClr val="accent3"/>
                    </a:solidFill>
                    <a:round/>
                  </a:ln>
                  <a:effectLst/>
                </c:spPr>
                <c:marker>
                  <c:symbol val="none"/>
                </c:marker>
                <c:cat>
                  <c:numRef>
                    <c:extLst xmlns:c15="http://schemas.microsoft.com/office/drawing/2012/chart">
                      <c:ext xmlns:c15="http://schemas.microsoft.com/office/drawing/2012/chart" uri="{02D57815-91ED-43cb-92C2-25804820EDAC}">
                        <c15:formulaRef>
                          <c15:sqref>Eldiem_ERA_LAND_2001_2005.csv!$A$1813:$A$6969</c15:sqref>
                        </c15:formulaRef>
                      </c:ext>
                    </c:extLst>
                    <c:numCache>
                      <c:formatCode>m/d/yyyy</c:formatCode>
                      <c:ptCount val="5157"/>
                      <c:pt idx="0">
                        <c:v>38733</c:v>
                      </c:pt>
                      <c:pt idx="1">
                        <c:v>38734</c:v>
                      </c:pt>
                      <c:pt idx="2">
                        <c:v>38735</c:v>
                      </c:pt>
                      <c:pt idx="3">
                        <c:v>38736</c:v>
                      </c:pt>
                      <c:pt idx="4">
                        <c:v>38737</c:v>
                      </c:pt>
                      <c:pt idx="5">
                        <c:v>38738</c:v>
                      </c:pt>
                      <c:pt idx="6">
                        <c:v>38739</c:v>
                      </c:pt>
                      <c:pt idx="7">
                        <c:v>38740</c:v>
                      </c:pt>
                      <c:pt idx="8">
                        <c:v>38741</c:v>
                      </c:pt>
                      <c:pt idx="9">
                        <c:v>38742</c:v>
                      </c:pt>
                      <c:pt idx="10">
                        <c:v>38743</c:v>
                      </c:pt>
                      <c:pt idx="11">
                        <c:v>38744</c:v>
                      </c:pt>
                      <c:pt idx="12">
                        <c:v>38745</c:v>
                      </c:pt>
                      <c:pt idx="13">
                        <c:v>38746</c:v>
                      </c:pt>
                      <c:pt idx="14">
                        <c:v>38747</c:v>
                      </c:pt>
                      <c:pt idx="15">
                        <c:v>38748</c:v>
                      </c:pt>
                      <c:pt idx="16">
                        <c:v>38749</c:v>
                      </c:pt>
                      <c:pt idx="17">
                        <c:v>38750</c:v>
                      </c:pt>
                      <c:pt idx="18">
                        <c:v>38751</c:v>
                      </c:pt>
                      <c:pt idx="19">
                        <c:v>38752</c:v>
                      </c:pt>
                      <c:pt idx="20">
                        <c:v>38753</c:v>
                      </c:pt>
                      <c:pt idx="21">
                        <c:v>38754</c:v>
                      </c:pt>
                      <c:pt idx="22">
                        <c:v>38755</c:v>
                      </c:pt>
                      <c:pt idx="23">
                        <c:v>38756</c:v>
                      </c:pt>
                      <c:pt idx="24">
                        <c:v>38757</c:v>
                      </c:pt>
                      <c:pt idx="25">
                        <c:v>38758</c:v>
                      </c:pt>
                      <c:pt idx="26">
                        <c:v>38759</c:v>
                      </c:pt>
                      <c:pt idx="27">
                        <c:v>38760</c:v>
                      </c:pt>
                      <c:pt idx="28">
                        <c:v>38761</c:v>
                      </c:pt>
                      <c:pt idx="29">
                        <c:v>38762</c:v>
                      </c:pt>
                      <c:pt idx="30">
                        <c:v>38763</c:v>
                      </c:pt>
                      <c:pt idx="31">
                        <c:v>38764</c:v>
                      </c:pt>
                      <c:pt idx="32">
                        <c:v>38765</c:v>
                      </c:pt>
                      <c:pt idx="33">
                        <c:v>38766</c:v>
                      </c:pt>
                      <c:pt idx="34">
                        <c:v>38767</c:v>
                      </c:pt>
                      <c:pt idx="35">
                        <c:v>38768</c:v>
                      </c:pt>
                      <c:pt idx="36">
                        <c:v>38769</c:v>
                      </c:pt>
                      <c:pt idx="37">
                        <c:v>38770</c:v>
                      </c:pt>
                      <c:pt idx="38">
                        <c:v>38771</c:v>
                      </c:pt>
                      <c:pt idx="39">
                        <c:v>38772</c:v>
                      </c:pt>
                      <c:pt idx="40">
                        <c:v>38773</c:v>
                      </c:pt>
                      <c:pt idx="41">
                        <c:v>38774</c:v>
                      </c:pt>
                      <c:pt idx="42">
                        <c:v>38775</c:v>
                      </c:pt>
                      <c:pt idx="43">
                        <c:v>38776</c:v>
                      </c:pt>
                      <c:pt idx="44">
                        <c:v>38777</c:v>
                      </c:pt>
                      <c:pt idx="45">
                        <c:v>38778</c:v>
                      </c:pt>
                      <c:pt idx="46">
                        <c:v>38779</c:v>
                      </c:pt>
                      <c:pt idx="47">
                        <c:v>38780</c:v>
                      </c:pt>
                      <c:pt idx="48">
                        <c:v>38781</c:v>
                      </c:pt>
                      <c:pt idx="49">
                        <c:v>38782</c:v>
                      </c:pt>
                      <c:pt idx="50">
                        <c:v>38783</c:v>
                      </c:pt>
                      <c:pt idx="51">
                        <c:v>38784</c:v>
                      </c:pt>
                      <c:pt idx="52">
                        <c:v>38785</c:v>
                      </c:pt>
                      <c:pt idx="53">
                        <c:v>38786</c:v>
                      </c:pt>
                      <c:pt idx="54">
                        <c:v>38787</c:v>
                      </c:pt>
                      <c:pt idx="55">
                        <c:v>38788</c:v>
                      </c:pt>
                      <c:pt idx="56">
                        <c:v>38789</c:v>
                      </c:pt>
                      <c:pt idx="57">
                        <c:v>38790</c:v>
                      </c:pt>
                      <c:pt idx="58">
                        <c:v>38791</c:v>
                      </c:pt>
                      <c:pt idx="59">
                        <c:v>38792</c:v>
                      </c:pt>
                      <c:pt idx="60">
                        <c:v>38793</c:v>
                      </c:pt>
                      <c:pt idx="61">
                        <c:v>38794</c:v>
                      </c:pt>
                      <c:pt idx="62">
                        <c:v>38795</c:v>
                      </c:pt>
                      <c:pt idx="63">
                        <c:v>38796</c:v>
                      </c:pt>
                      <c:pt idx="64">
                        <c:v>38797</c:v>
                      </c:pt>
                      <c:pt idx="65">
                        <c:v>38798</c:v>
                      </c:pt>
                      <c:pt idx="66">
                        <c:v>38799</c:v>
                      </c:pt>
                      <c:pt idx="67">
                        <c:v>38800</c:v>
                      </c:pt>
                      <c:pt idx="68">
                        <c:v>38801</c:v>
                      </c:pt>
                      <c:pt idx="69">
                        <c:v>38802</c:v>
                      </c:pt>
                      <c:pt idx="70">
                        <c:v>38803</c:v>
                      </c:pt>
                      <c:pt idx="71">
                        <c:v>38804</c:v>
                      </c:pt>
                      <c:pt idx="72">
                        <c:v>38805</c:v>
                      </c:pt>
                      <c:pt idx="73">
                        <c:v>38806</c:v>
                      </c:pt>
                      <c:pt idx="74">
                        <c:v>38807</c:v>
                      </c:pt>
                      <c:pt idx="75">
                        <c:v>38808</c:v>
                      </c:pt>
                      <c:pt idx="76">
                        <c:v>38809</c:v>
                      </c:pt>
                      <c:pt idx="77">
                        <c:v>38810</c:v>
                      </c:pt>
                      <c:pt idx="78">
                        <c:v>38811</c:v>
                      </c:pt>
                      <c:pt idx="79">
                        <c:v>38812</c:v>
                      </c:pt>
                      <c:pt idx="80">
                        <c:v>38813</c:v>
                      </c:pt>
                      <c:pt idx="81">
                        <c:v>38814</c:v>
                      </c:pt>
                      <c:pt idx="82">
                        <c:v>38815</c:v>
                      </c:pt>
                      <c:pt idx="83">
                        <c:v>38816</c:v>
                      </c:pt>
                      <c:pt idx="84">
                        <c:v>38817</c:v>
                      </c:pt>
                      <c:pt idx="85">
                        <c:v>38818</c:v>
                      </c:pt>
                      <c:pt idx="86">
                        <c:v>38819</c:v>
                      </c:pt>
                      <c:pt idx="87">
                        <c:v>38820</c:v>
                      </c:pt>
                      <c:pt idx="88">
                        <c:v>38821</c:v>
                      </c:pt>
                      <c:pt idx="89">
                        <c:v>38822</c:v>
                      </c:pt>
                      <c:pt idx="90">
                        <c:v>38823</c:v>
                      </c:pt>
                      <c:pt idx="91">
                        <c:v>38824</c:v>
                      </c:pt>
                      <c:pt idx="92">
                        <c:v>38825</c:v>
                      </c:pt>
                      <c:pt idx="93">
                        <c:v>38826</c:v>
                      </c:pt>
                      <c:pt idx="94">
                        <c:v>38827</c:v>
                      </c:pt>
                      <c:pt idx="95">
                        <c:v>38828</c:v>
                      </c:pt>
                      <c:pt idx="96">
                        <c:v>38829</c:v>
                      </c:pt>
                      <c:pt idx="97">
                        <c:v>38830</c:v>
                      </c:pt>
                      <c:pt idx="98">
                        <c:v>38831</c:v>
                      </c:pt>
                      <c:pt idx="99">
                        <c:v>38832</c:v>
                      </c:pt>
                      <c:pt idx="100">
                        <c:v>38833</c:v>
                      </c:pt>
                      <c:pt idx="101">
                        <c:v>38834</c:v>
                      </c:pt>
                      <c:pt idx="102">
                        <c:v>38835</c:v>
                      </c:pt>
                      <c:pt idx="103">
                        <c:v>38836</c:v>
                      </c:pt>
                      <c:pt idx="104">
                        <c:v>38837</c:v>
                      </c:pt>
                      <c:pt idx="105">
                        <c:v>38838</c:v>
                      </c:pt>
                      <c:pt idx="106">
                        <c:v>38839</c:v>
                      </c:pt>
                      <c:pt idx="107">
                        <c:v>38840</c:v>
                      </c:pt>
                      <c:pt idx="108">
                        <c:v>38841</c:v>
                      </c:pt>
                      <c:pt idx="109">
                        <c:v>38842</c:v>
                      </c:pt>
                      <c:pt idx="110">
                        <c:v>38843</c:v>
                      </c:pt>
                      <c:pt idx="111">
                        <c:v>38844</c:v>
                      </c:pt>
                      <c:pt idx="112">
                        <c:v>38845</c:v>
                      </c:pt>
                      <c:pt idx="113">
                        <c:v>38846</c:v>
                      </c:pt>
                      <c:pt idx="114">
                        <c:v>38847</c:v>
                      </c:pt>
                      <c:pt idx="115">
                        <c:v>38848</c:v>
                      </c:pt>
                      <c:pt idx="116">
                        <c:v>38849</c:v>
                      </c:pt>
                      <c:pt idx="117">
                        <c:v>38850</c:v>
                      </c:pt>
                      <c:pt idx="118">
                        <c:v>38851</c:v>
                      </c:pt>
                      <c:pt idx="119">
                        <c:v>38852</c:v>
                      </c:pt>
                      <c:pt idx="120">
                        <c:v>38853</c:v>
                      </c:pt>
                      <c:pt idx="121">
                        <c:v>38854</c:v>
                      </c:pt>
                      <c:pt idx="122">
                        <c:v>38855</c:v>
                      </c:pt>
                      <c:pt idx="123">
                        <c:v>38856</c:v>
                      </c:pt>
                      <c:pt idx="124">
                        <c:v>38857</c:v>
                      </c:pt>
                      <c:pt idx="125">
                        <c:v>38858</c:v>
                      </c:pt>
                      <c:pt idx="126">
                        <c:v>38859</c:v>
                      </c:pt>
                      <c:pt idx="127">
                        <c:v>38860</c:v>
                      </c:pt>
                      <c:pt idx="128">
                        <c:v>38861</c:v>
                      </c:pt>
                      <c:pt idx="129">
                        <c:v>38862</c:v>
                      </c:pt>
                      <c:pt idx="130">
                        <c:v>38863</c:v>
                      </c:pt>
                      <c:pt idx="131">
                        <c:v>38864</c:v>
                      </c:pt>
                      <c:pt idx="132">
                        <c:v>38865</c:v>
                      </c:pt>
                      <c:pt idx="133">
                        <c:v>38866</c:v>
                      </c:pt>
                      <c:pt idx="134">
                        <c:v>38867</c:v>
                      </c:pt>
                      <c:pt idx="135">
                        <c:v>38868</c:v>
                      </c:pt>
                      <c:pt idx="136">
                        <c:v>38869</c:v>
                      </c:pt>
                      <c:pt idx="137">
                        <c:v>38870</c:v>
                      </c:pt>
                      <c:pt idx="138">
                        <c:v>38871</c:v>
                      </c:pt>
                      <c:pt idx="139">
                        <c:v>38872</c:v>
                      </c:pt>
                      <c:pt idx="140">
                        <c:v>38873</c:v>
                      </c:pt>
                      <c:pt idx="141">
                        <c:v>38874</c:v>
                      </c:pt>
                      <c:pt idx="142">
                        <c:v>38875</c:v>
                      </c:pt>
                      <c:pt idx="143">
                        <c:v>38876</c:v>
                      </c:pt>
                      <c:pt idx="144">
                        <c:v>38877</c:v>
                      </c:pt>
                      <c:pt idx="145">
                        <c:v>38878</c:v>
                      </c:pt>
                      <c:pt idx="146">
                        <c:v>38879</c:v>
                      </c:pt>
                      <c:pt idx="147">
                        <c:v>38880</c:v>
                      </c:pt>
                      <c:pt idx="148">
                        <c:v>38881</c:v>
                      </c:pt>
                      <c:pt idx="149">
                        <c:v>38882</c:v>
                      </c:pt>
                      <c:pt idx="150">
                        <c:v>38883</c:v>
                      </c:pt>
                      <c:pt idx="151">
                        <c:v>38884</c:v>
                      </c:pt>
                      <c:pt idx="152">
                        <c:v>38885</c:v>
                      </c:pt>
                      <c:pt idx="153">
                        <c:v>38886</c:v>
                      </c:pt>
                      <c:pt idx="154">
                        <c:v>38887</c:v>
                      </c:pt>
                      <c:pt idx="155">
                        <c:v>38888</c:v>
                      </c:pt>
                      <c:pt idx="156">
                        <c:v>38889</c:v>
                      </c:pt>
                      <c:pt idx="157">
                        <c:v>38890</c:v>
                      </c:pt>
                      <c:pt idx="158">
                        <c:v>38891</c:v>
                      </c:pt>
                      <c:pt idx="159">
                        <c:v>38892</c:v>
                      </c:pt>
                      <c:pt idx="160">
                        <c:v>38893</c:v>
                      </c:pt>
                      <c:pt idx="161">
                        <c:v>38894</c:v>
                      </c:pt>
                      <c:pt idx="162">
                        <c:v>38895</c:v>
                      </c:pt>
                      <c:pt idx="163">
                        <c:v>38896</c:v>
                      </c:pt>
                      <c:pt idx="164">
                        <c:v>38897</c:v>
                      </c:pt>
                      <c:pt idx="165">
                        <c:v>38898</c:v>
                      </c:pt>
                      <c:pt idx="166">
                        <c:v>38899</c:v>
                      </c:pt>
                      <c:pt idx="167">
                        <c:v>38900</c:v>
                      </c:pt>
                      <c:pt idx="168">
                        <c:v>38901</c:v>
                      </c:pt>
                      <c:pt idx="169">
                        <c:v>38902</c:v>
                      </c:pt>
                      <c:pt idx="170">
                        <c:v>38903</c:v>
                      </c:pt>
                      <c:pt idx="171">
                        <c:v>38904</c:v>
                      </c:pt>
                      <c:pt idx="172">
                        <c:v>38905</c:v>
                      </c:pt>
                      <c:pt idx="173">
                        <c:v>38906</c:v>
                      </c:pt>
                      <c:pt idx="174">
                        <c:v>38907</c:v>
                      </c:pt>
                      <c:pt idx="175">
                        <c:v>38908</c:v>
                      </c:pt>
                      <c:pt idx="176">
                        <c:v>38909</c:v>
                      </c:pt>
                      <c:pt idx="177">
                        <c:v>38910</c:v>
                      </c:pt>
                      <c:pt idx="178">
                        <c:v>38911</c:v>
                      </c:pt>
                      <c:pt idx="179">
                        <c:v>38912</c:v>
                      </c:pt>
                      <c:pt idx="180">
                        <c:v>38913</c:v>
                      </c:pt>
                      <c:pt idx="181">
                        <c:v>38914</c:v>
                      </c:pt>
                      <c:pt idx="182">
                        <c:v>38915</c:v>
                      </c:pt>
                      <c:pt idx="183">
                        <c:v>38916</c:v>
                      </c:pt>
                      <c:pt idx="184">
                        <c:v>38917</c:v>
                      </c:pt>
                      <c:pt idx="185">
                        <c:v>38918</c:v>
                      </c:pt>
                      <c:pt idx="186">
                        <c:v>38919</c:v>
                      </c:pt>
                      <c:pt idx="187">
                        <c:v>38920</c:v>
                      </c:pt>
                      <c:pt idx="188">
                        <c:v>38921</c:v>
                      </c:pt>
                      <c:pt idx="189">
                        <c:v>38922</c:v>
                      </c:pt>
                      <c:pt idx="190">
                        <c:v>38923</c:v>
                      </c:pt>
                      <c:pt idx="191">
                        <c:v>38924</c:v>
                      </c:pt>
                      <c:pt idx="192">
                        <c:v>38925</c:v>
                      </c:pt>
                      <c:pt idx="193">
                        <c:v>38926</c:v>
                      </c:pt>
                      <c:pt idx="194">
                        <c:v>38927</c:v>
                      </c:pt>
                      <c:pt idx="195">
                        <c:v>38928</c:v>
                      </c:pt>
                      <c:pt idx="196">
                        <c:v>38929</c:v>
                      </c:pt>
                      <c:pt idx="197">
                        <c:v>38930</c:v>
                      </c:pt>
                      <c:pt idx="198">
                        <c:v>38931</c:v>
                      </c:pt>
                      <c:pt idx="199">
                        <c:v>38932</c:v>
                      </c:pt>
                      <c:pt idx="200">
                        <c:v>38933</c:v>
                      </c:pt>
                      <c:pt idx="201">
                        <c:v>38934</c:v>
                      </c:pt>
                      <c:pt idx="202">
                        <c:v>38935</c:v>
                      </c:pt>
                      <c:pt idx="203">
                        <c:v>38936</c:v>
                      </c:pt>
                      <c:pt idx="204">
                        <c:v>38937</c:v>
                      </c:pt>
                      <c:pt idx="205">
                        <c:v>38938</c:v>
                      </c:pt>
                      <c:pt idx="206">
                        <c:v>38939</c:v>
                      </c:pt>
                      <c:pt idx="207">
                        <c:v>38940</c:v>
                      </c:pt>
                      <c:pt idx="208">
                        <c:v>38941</c:v>
                      </c:pt>
                      <c:pt idx="209">
                        <c:v>38942</c:v>
                      </c:pt>
                      <c:pt idx="210">
                        <c:v>38943</c:v>
                      </c:pt>
                      <c:pt idx="211">
                        <c:v>38944</c:v>
                      </c:pt>
                      <c:pt idx="212">
                        <c:v>38945</c:v>
                      </c:pt>
                      <c:pt idx="213">
                        <c:v>38946</c:v>
                      </c:pt>
                      <c:pt idx="214">
                        <c:v>38947</c:v>
                      </c:pt>
                      <c:pt idx="215">
                        <c:v>38948</c:v>
                      </c:pt>
                      <c:pt idx="216">
                        <c:v>38949</c:v>
                      </c:pt>
                      <c:pt idx="217">
                        <c:v>38950</c:v>
                      </c:pt>
                      <c:pt idx="218">
                        <c:v>38951</c:v>
                      </c:pt>
                      <c:pt idx="219">
                        <c:v>38952</c:v>
                      </c:pt>
                      <c:pt idx="220">
                        <c:v>38953</c:v>
                      </c:pt>
                      <c:pt idx="221">
                        <c:v>38954</c:v>
                      </c:pt>
                      <c:pt idx="222">
                        <c:v>38955</c:v>
                      </c:pt>
                      <c:pt idx="223">
                        <c:v>38956</c:v>
                      </c:pt>
                      <c:pt idx="224">
                        <c:v>38957</c:v>
                      </c:pt>
                      <c:pt idx="225">
                        <c:v>38958</c:v>
                      </c:pt>
                      <c:pt idx="226">
                        <c:v>38959</c:v>
                      </c:pt>
                      <c:pt idx="227">
                        <c:v>38960</c:v>
                      </c:pt>
                      <c:pt idx="228">
                        <c:v>38961</c:v>
                      </c:pt>
                      <c:pt idx="229">
                        <c:v>38962</c:v>
                      </c:pt>
                      <c:pt idx="230">
                        <c:v>38963</c:v>
                      </c:pt>
                      <c:pt idx="231">
                        <c:v>38964</c:v>
                      </c:pt>
                      <c:pt idx="232">
                        <c:v>38965</c:v>
                      </c:pt>
                      <c:pt idx="233">
                        <c:v>38966</c:v>
                      </c:pt>
                      <c:pt idx="234">
                        <c:v>38967</c:v>
                      </c:pt>
                      <c:pt idx="235">
                        <c:v>38968</c:v>
                      </c:pt>
                      <c:pt idx="236">
                        <c:v>38969</c:v>
                      </c:pt>
                      <c:pt idx="237">
                        <c:v>38970</c:v>
                      </c:pt>
                      <c:pt idx="238">
                        <c:v>38971</c:v>
                      </c:pt>
                      <c:pt idx="239">
                        <c:v>38972</c:v>
                      </c:pt>
                      <c:pt idx="240">
                        <c:v>38973</c:v>
                      </c:pt>
                      <c:pt idx="241">
                        <c:v>38974</c:v>
                      </c:pt>
                      <c:pt idx="242">
                        <c:v>38975</c:v>
                      </c:pt>
                      <c:pt idx="243">
                        <c:v>38976</c:v>
                      </c:pt>
                      <c:pt idx="244">
                        <c:v>38977</c:v>
                      </c:pt>
                      <c:pt idx="245">
                        <c:v>38978</c:v>
                      </c:pt>
                      <c:pt idx="246">
                        <c:v>38979</c:v>
                      </c:pt>
                      <c:pt idx="247">
                        <c:v>38980</c:v>
                      </c:pt>
                      <c:pt idx="248">
                        <c:v>38981</c:v>
                      </c:pt>
                      <c:pt idx="249">
                        <c:v>38982</c:v>
                      </c:pt>
                      <c:pt idx="250">
                        <c:v>38983</c:v>
                      </c:pt>
                      <c:pt idx="251">
                        <c:v>38984</c:v>
                      </c:pt>
                      <c:pt idx="252">
                        <c:v>38985</c:v>
                      </c:pt>
                      <c:pt idx="253">
                        <c:v>38986</c:v>
                      </c:pt>
                      <c:pt idx="254">
                        <c:v>38987</c:v>
                      </c:pt>
                      <c:pt idx="255">
                        <c:v>38988</c:v>
                      </c:pt>
                      <c:pt idx="256">
                        <c:v>38989</c:v>
                      </c:pt>
                      <c:pt idx="257">
                        <c:v>38990</c:v>
                      </c:pt>
                      <c:pt idx="258">
                        <c:v>38991</c:v>
                      </c:pt>
                      <c:pt idx="259">
                        <c:v>38992</c:v>
                      </c:pt>
                      <c:pt idx="260">
                        <c:v>38993</c:v>
                      </c:pt>
                      <c:pt idx="261">
                        <c:v>38994</c:v>
                      </c:pt>
                      <c:pt idx="262">
                        <c:v>38995</c:v>
                      </c:pt>
                      <c:pt idx="263">
                        <c:v>38996</c:v>
                      </c:pt>
                      <c:pt idx="264">
                        <c:v>38997</c:v>
                      </c:pt>
                      <c:pt idx="265">
                        <c:v>38998</c:v>
                      </c:pt>
                      <c:pt idx="266">
                        <c:v>38999</c:v>
                      </c:pt>
                      <c:pt idx="267">
                        <c:v>39000</c:v>
                      </c:pt>
                      <c:pt idx="268">
                        <c:v>39001</c:v>
                      </c:pt>
                      <c:pt idx="269">
                        <c:v>39002</c:v>
                      </c:pt>
                      <c:pt idx="270">
                        <c:v>39003</c:v>
                      </c:pt>
                      <c:pt idx="271">
                        <c:v>39004</c:v>
                      </c:pt>
                      <c:pt idx="272">
                        <c:v>39005</c:v>
                      </c:pt>
                      <c:pt idx="273">
                        <c:v>39006</c:v>
                      </c:pt>
                      <c:pt idx="274">
                        <c:v>39007</c:v>
                      </c:pt>
                      <c:pt idx="275">
                        <c:v>39008</c:v>
                      </c:pt>
                      <c:pt idx="276">
                        <c:v>39009</c:v>
                      </c:pt>
                      <c:pt idx="277">
                        <c:v>39010</c:v>
                      </c:pt>
                      <c:pt idx="278">
                        <c:v>39011</c:v>
                      </c:pt>
                      <c:pt idx="279">
                        <c:v>39012</c:v>
                      </c:pt>
                      <c:pt idx="280">
                        <c:v>39013</c:v>
                      </c:pt>
                      <c:pt idx="281">
                        <c:v>39014</c:v>
                      </c:pt>
                      <c:pt idx="282">
                        <c:v>39015</c:v>
                      </c:pt>
                      <c:pt idx="283">
                        <c:v>39016</c:v>
                      </c:pt>
                      <c:pt idx="284">
                        <c:v>39017</c:v>
                      </c:pt>
                      <c:pt idx="285">
                        <c:v>39018</c:v>
                      </c:pt>
                      <c:pt idx="286">
                        <c:v>39019</c:v>
                      </c:pt>
                      <c:pt idx="287">
                        <c:v>39020</c:v>
                      </c:pt>
                      <c:pt idx="288">
                        <c:v>39021</c:v>
                      </c:pt>
                      <c:pt idx="289">
                        <c:v>39022</c:v>
                      </c:pt>
                      <c:pt idx="290">
                        <c:v>39023</c:v>
                      </c:pt>
                      <c:pt idx="291">
                        <c:v>39024</c:v>
                      </c:pt>
                      <c:pt idx="292">
                        <c:v>39025</c:v>
                      </c:pt>
                      <c:pt idx="293">
                        <c:v>39026</c:v>
                      </c:pt>
                      <c:pt idx="294">
                        <c:v>39027</c:v>
                      </c:pt>
                      <c:pt idx="295">
                        <c:v>39028</c:v>
                      </c:pt>
                      <c:pt idx="296">
                        <c:v>39029</c:v>
                      </c:pt>
                      <c:pt idx="297">
                        <c:v>39030</c:v>
                      </c:pt>
                      <c:pt idx="298">
                        <c:v>39031</c:v>
                      </c:pt>
                      <c:pt idx="299">
                        <c:v>39032</c:v>
                      </c:pt>
                      <c:pt idx="300">
                        <c:v>39033</c:v>
                      </c:pt>
                      <c:pt idx="301">
                        <c:v>39034</c:v>
                      </c:pt>
                      <c:pt idx="302">
                        <c:v>39035</c:v>
                      </c:pt>
                      <c:pt idx="303">
                        <c:v>39036</c:v>
                      </c:pt>
                      <c:pt idx="304">
                        <c:v>39037</c:v>
                      </c:pt>
                      <c:pt idx="305">
                        <c:v>39038</c:v>
                      </c:pt>
                      <c:pt idx="306">
                        <c:v>39039</c:v>
                      </c:pt>
                      <c:pt idx="307">
                        <c:v>39040</c:v>
                      </c:pt>
                      <c:pt idx="308">
                        <c:v>39041</c:v>
                      </c:pt>
                      <c:pt idx="309">
                        <c:v>39042</c:v>
                      </c:pt>
                      <c:pt idx="310">
                        <c:v>39043</c:v>
                      </c:pt>
                      <c:pt idx="311">
                        <c:v>39044</c:v>
                      </c:pt>
                      <c:pt idx="312">
                        <c:v>39045</c:v>
                      </c:pt>
                      <c:pt idx="313">
                        <c:v>39046</c:v>
                      </c:pt>
                      <c:pt idx="314">
                        <c:v>39047</c:v>
                      </c:pt>
                      <c:pt idx="315">
                        <c:v>39048</c:v>
                      </c:pt>
                      <c:pt idx="316">
                        <c:v>39049</c:v>
                      </c:pt>
                      <c:pt idx="317">
                        <c:v>39050</c:v>
                      </c:pt>
                      <c:pt idx="318">
                        <c:v>39051</c:v>
                      </c:pt>
                      <c:pt idx="319">
                        <c:v>39052</c:v>
                      </c:pt>
                      <c:pt idx="320">
                        <c:v>39053</c:v>
                      </c:pt>
                      <c:pt idx="321">
                        <c:v>39054</c:v>
                      </c:pt>
                      <c:pt idx="322">
                        <c:v>39055</c:v>
                      </c:pt>
                      <c:pt idx="323">
                        <c:v>39056</c:v>
                      </c:pt>
                      <c:pt idx="324">
                        <c:v>39057</c:v>
                      </c:pt>
                      <c:pt idx="325">
                        <c:v>39058</c:v>
                      </c:pt>
                      <c:pt idx="326">
                        <c:v>39059</c:v>
                      </c:pt>
                      <c:pt idx="327">
                        <c:v>39060</c:v>
                      </c:pt>
                      <c:pt idx="328">
                        <c:v>39061</c:v>
                      </c:pt>
                      <c:pt idx="329">
                        <c:v>39062</c:v>
                      </c:pt>
                      <c:pt idx="330">
                        <c:v>39063</c:v>
                      </c:pt>
                      <c:pt idx="331">
                        <c:v>39064</c:v>
                      </c:pt>
                      <c:pt idx="332">
                        <c:v>39065</c:v>
                      </c:pt>
                      <c:pt idx="333">
                        <c:v>39066</c:v>
                      </c:pt>
                      <c:pt idx="334">
                        <c:v>39067</c:v>
                      </c:pt>
                      <c:pt idx="335">
                        <c:v>39068</c:v>
                      </c:pt>
                      <c:pt idx="336">
                        <c:v>39069</c:v>
                      </c:pt>
                      <c:pt idx="337">
                        <c:v>39070</c:v>
                      </c:pt>
                      <c:pt idx="338">
                        <c:v>39071</c:v>
                      </c:pt>
                      <c:pt idx="339">
                        <c:v>39072</c:v>
                      </c:pt>
                      <c:pt idx="340">
                        <c:v>39073</c:v>
                      </c:pt>
                      <c:pt idx="341">
                        <c:v>39074</c:v>
                      </c:pt>
                      <c:pt idx="342">
                        <c:v>39075</c:v>
                      </c:pt>
                      <c:pt idx="343">
                        <c:v>39076</c:v>
                      </c:pt>
                      <c:pt idx="344">
                        <c:v>39077</c:v>
                      </c:pt>
                      <c:pt idx="345">
                        <c:v>39078</c:v>
                      </c:pt>
                      <c:pt idx="346">
                        <c:v>39079</c:v>
                      </c:pt>
                      <c:pt idx="347">
                        <c:v>39080</c:v>
                      </c:pt>
                      <c:pt idx="348">
                        <c:v>39081</c:v>
                      </c:pt>
                      <c:pt idx="349">
                        <c:v>39082</c:v>
                      </c:pt>
                      <c:pt idx="350">
                        <c:v>39083</c:v>
                      </c:pt>
                      <c:pt idx="351">
                        <c:v>39084</c:v>
                      </c:pt>
                      <c:pt idx="352">
                        <c:v>39085</c:v>
                      </c:pt>
                      <c:pt idx="353">
                        <c:v>39086</c:v>
                      </c:pt>
                      <c:pt idx="354">
                        <c:v>39087</c:v>
                      </c:pt>
                      <c:pt idx="355">
                        <c:v>39088</c:v>
                      </c:pt>
                      <c:pt idx="356">
                        <c:v>39089</c:v>
                      </c:pt>
                      <c:pt idx="357">
                        <c:v>39090</c:v>
                      </c:pt>
                      <c:pt idx="358">
                        <c:v>39091</c:v>
                      </c:pt>
                      <c:pt idx="359">
                        <c:v>39092</c:v>
                      </c:pt>
                      <c:pt idx="360">
                        <c:v>39093</c:v>
                      </c:pt>
                      <c:pt idx="361">
                        <c:v>39094</c:v>
                      </c:pt>
                      <c:pt idx="362">
                        <c:v>39095</c:v>
                      </c:pt>
                      <c:pt idx="363">
                        <c:v>39096</c:v>
                      </c:pt>
                      <c:pt idx="364">
                        <c:v>39097</c:v>
                      </c:pt>
                      <c:pt idx="365">
                        <c:v>39098</c:v>
                      </c:pt>
                      <c:pt idx="366">
                        <c:v>39099</c:v>
                      </c:pt>
                      <c:pt idx="367">
                        <c:v>39100</c:v>
                      </c:pt>
                      <c:pt idx="368">
                        <c:v>39101</c:v>
                      </c:pt>
                      <c:pt idx="369">
                        <c:v>39102</c:v>
                      </c:pt>
                      <c:pt idx="370">
                        <c:v>39103</c:v>
                      </c:pt>
                      <c:pt idx="371">
                        <c:v>39104</c:v>
                      </c:pt>
                      <c:pt idx="372">
                        <c:v>39105</c:v>
                      </c:pt>
                      <c:pt idx="373">
                        <c:v>39106</c:v>
                      </c:pt>
                      <c:pt idx="374">
                        <c:v>39107</c:v>
                      </c:pt>
                      <c:pt idx="375">
                        <c:v>39108</c:v>
                      </c:pt>
                      <c:pt idx="376">
                        <c:v>39109</c:v>
                      </c:pt>
                      <c:pt idx="377">
                        <c:v>39110</c:v>
                      </c:pt>
                      <c:pt idx="378">
                        <c:v>39111</c:v>
                      </c:pt>
                      <c:pt idx="379">
                        <c:v>39112</c:v>
                      </c:pt>
                      <c:pt idx="380">
                        <c:v>39113</c:v>
                      </c:pt>
                      <c:pt idx="381">
                        <c:v>39114</c:v>
                      </c:pt>
                      <c:pt idx="382">
                        <c:v>39115</c:v>
                      </c:pt>
                      <c:pt idx="383">
                        <c:v>39116</c:v>
                      </c:pt>
                      <c:pt idx="384">
                        <c:v>39117</c:v>
                      </c:pt>
                      <c:pt idx="385">
                        <c:v>39118</c:v>
                      </c:pt>
                      <c:pt idx="386">
                        <c:v>39119</c:v>
                      </c:pt>
                      <c:pt idx="387">
                        <c:v>39120</c:v>
                      </c:pt>
                      <c:pt idx="388">
                        <c:v>39121</c:v>
                      </c:pt>
                      <c:pt idx="389">
                        <c:v>39122</c:v>
                      </c:pt>
                      <c:pt idx="390">
                        <c:v>39123</c:v>
                      </c:pt>
                      <c:pt idx="391">
                        <c:v>39124</c:v>
                      </c:pt>
                      <c:pt idx="392">
                        <c:v>39125</c:v>
                      </c:pt>
                      <c:pt idx="393">
                        <c:v>39126</c:v>
                      </c:pt>
                      <c:pt idx="394">
                        <c:v>39127</c:v>
                      </c:pt>
                      <c:pt idx="395">
                        <c:v>39128</c:v>
                      </c:pt>
                      <c:pt idx="396">
                        <c:v>39129</c:v>
                      </c:pt>
                      <c:pt idx="397">
                        <c:v>39130</c:v>
                      </c:pt>
                      <c:pt idx="398">
                        <c:v>39131</c:v>
                      </c:pt>
                      <c:pt idx="399">
                        <c:v>39132</c:v>
                      </c:pt>
                      <c:pt idx="400">
                        <c:v>39133</c:v>
                      </c:pt>
                      <c:pt idx="401">
                        <c:v>39134</c:v>
                      </c:pt>
                      <c:pt idx="402">
                        <c:v>39135</c:v>
                      </c:pt>
                      <c:pt idx="403">
                        <c:v>39136</c:v>
                      </c:pt>
                      <c:pt idx="404">
                        <c:v>39137</c:v>
                      </c:pt>
                      <c:pt idx="405">
                        <c:v>39138</c:v>
                      </c:pt>
                      <c:pt idx="406">
                        <c:v>39139</c:v>
                      </c:pt>
                      <c:pt idx="407">
                        <c:v>39140</c:v>
                      </c:pt>
                      <c:pt idx="408">
                        <c:v>39141</c:v>
                      </c:pt>
                      <c:pt idx="409">
                        <c:v>39142</c:v>
                      </c:pt>
                      <c:pt idx="410">
                        <c:v>39143</c:v>
                      </c:pt>
                      <c:pt idx="411">
                        <c:v>39144</c:v>
                      </c:pt>
                      <c:pt idx="412">
                        <c:v>39145</c:v>
                      </c:pt>
                      <c:pt idx="413">
                        <c:v>39146</c:v>
                      </c:pt>
                      <c:pt idx="414">
                        <c:v>39147</c:v>
                      </c:pt>
                      <c:pt idx="415">
                        <c:v>39148</c:v>
                      </c:pt>
                      <c:pt idx="416">
                        <c:v>39149</c:v>
                      </c:pt>
                      <c:pt idx="417">
                        <c:v>39150</c:v>
                      </c:pt>
                      <c:pt idx="418">
                        <c:v>39151</c:v>
                      </c:pt>
                      <c:pt idx="419">
                        <c:v>39152</c:v>
                      </c:pt>
                      <c:pt idx="420">
                        <c:v>39153</c:v>
                      </c:pt>
                      <c:pt idx="421">
                        <c:v>39154</c:v>
                      </c:pt>
                      <c:pt idx="422">
                        <c:v>39155</c:v>
                      </c:pt>
                      <c:pt idx="423">
                        <c:v>39156</c:v>
                      </c:pt>
                      <c:pt idx="424">
                        <c:v>39157</c:v>
                      </c:pt>
                      <c:pt idx="425">
                        <c:v>39158</c:v>
                      </c:pt>
                      <c:pt idx="426">
                        <c:v>39159</c:v>
                      </c:pt>
                      <c:pt idx="427">
                        <c:v>39160</c:v>
                      </c:pt>
                      <c:pt idx="428">
                        <c:v>39161</c:v>
                      </c:pt>
                      <c:pt idx="429">
                        <c:v>39162</c:v>
                      </c:pt>
                      <c:pt idx="430">
                        <c:v>39163</c:v>
                      </c:pt>
                      <c:pt idx="431">
                        <c:v>39164</c:v>
                      </c:pt>
                      <c:pt idx="432">
                        <c:v>39165</c:v>
                      </c:pt>
                      <c:pt idx="433">
                        <c:v>39166</c:v>
                      </c:pt>
                      <c:pt idx="434">
                        <c:v>39167</c:v>
                      </c:pt>
                      <c:pt idx="435">
                        <c:v>39168</c:v>
                      </c:pt>
                      <c:pt idx="436">
                        <c:v>39169</c:v>
                      </c:pt>
                      <c:pt idx="437">
                        <c:v>39170</c:v>
                      </c:pt>
                      <c:pt idx="438">
                        <c:v>39171</c:v>
                      </c:pt>
                      <c:pt idx="439">
                        <c:v>39172</c:v>
                      </c:pt>
                      <c:pt idx="440">
                        <c:v>39173</c:v>
                      </c:pt>
                      <c:pt idx="441">
                        <c:v>39174</c:v>
                      </c:pt>
                      <c:pt idx="442">
                        <c:v>39175</c:v>
                      </c:pt>
                      <c:pt idx="443">
                        <c:v>39176</c:v>
                      </c:pt>
                      <c:pt idx="444">
                        <c:v>39177</c:v>
                      </c:pt>
                      <c:pt idx="445">
                        <c:v>39178</c:v>
                      </c:pt>
                      <c:pt idx="446">
                        <c:v>39179</c:v>
                      </c:pt>
                      <c:pt idx="447">
                        <c:v>39180</c:v>
                      </c:pt>
                      <c:pt idx="448">
                        <c:v>39181</c:v>
                      </c:pt>
                      <c:pt idx="449">
                        <c:v>39182</c:v>
                      </c:pt>
                      <c:pt idx="450">
                        <c:v>39183</c:v>
                      </c:pt>
                      <c:pt idx="451">
                        <c:v>39184</c:v>
                      </c:pt>
                      <c:pt idx="452">
                        <c:v>39185</c:v>
                      </c:pt>
                      <c:pt idx="453">
                        <c:v>39186</c:v>
                      </c:pt>
                      <c:pt idx="454">
                        <c:v>39187</c:v>
                      </c:pt>
                      <c:pt idx="455">
                        <c:v>39188</c:v>
                      </c:pt>
                      <c:pt idx="456">
                        <c:v>39189</c:v>
                      </c:pt>
                      <c:pt idx="457">
                        <c:v>39190</c:v>
                      </c:pt>
                      <c:pt idx="458">
                        <c:v>39191</c:v>
                      </c:pt>
                      <c:pt idx="459">
                        <c:v>39192</c:v>
                      </c:pt>
                      <c:pt idx="460">
                        <c:v>39193</c:v>
                      </c:pt>
                      <c:pt idx="461">
                        <c:v>39194</c:v>
                      </c:pt>
                      <c:pt idx="462">
                        <c:v>39195</c:v>
                      </c:pt>
                      <c:pt idx="463">
                        <c:v>39196</c:v>
                      </c:pt>
                      <c:pt idx="464">
                        <c:v>39197</c:v>
                      </c:pt>
                      <c:pt idx="465">
                        <c:v>39198</c:v>
                      </c:pt>
                      <c:pt idx="466">
                        <c:v>39199</c:v>
                      </c:pt>
                      <c:pt idx="467">
                        <c:v>39200</c:v>
                      </c:pt>
                      <c:pt idx="468">
                        <c:v>39201</c:v>
                      </c:pt>
                      <c:pt idx="469">
                        <c:v>39202</c:v>
                      </c:pt>
                      <c:pt idx="470">
                        <c:v>39203</c:v>
                      </c:pt>
                      <c:pt idx="471">
                        <c:v>39204</c:v>
                      </c:pt>
                      <c:pt idx="472">
                        <c:v>39205</c:v>
                      </c:pt>
                      <c:pt idx="473">
                        <c:v>39206</c:v>
                      </c:pt>
                      <c:pt idx="474">
                        <c:v>39207</c:v>
                      </c:pt>
                      <c:pt idx="475">
                        <c:v>39208</c:v>
                      </c:pt>
                      <c:pt idx="476">
                        <c:v>39209</c:v>
                      </c:pt>
                      <c:pt idx="477">
                        <c:v>39210</c:v>
                      </c:pt>
                      <c:pt idx="478">
                        <c:v>39211</c:v>
                      </c:pt>
                      <c:pt idx="479">
                        <c:v>39212</c:v>
                      </c:pt>
                      <c:pt idx="480">
                        <c:v>39213</c:v>
                      </c:pt>
                      <c:pt idx="481">
                        <c:v>39214</c:v>
                      </c:pt>
                      <c:pt idx="482">
                        <c:v>39215</c:v>
                      </c:pt>
                      <c:pt idx="483">
                        <c:v>39216</c:v>
                      </c:pt>
                      <c:pt idx="484">
                        <c:v>39217</c:v>
                      </c:pt>
                      <c:pt idx="485">
                        <c:v>39218</c:v>
                      </c:pt>
                      <c:pt idx="486">
                        <c:v>39219</c:v>
                      </c:pt>
                      <c:pt idx="487">
                        <c:v>39220</c:v>
                      </c:pt>
                      <c:pt idx="488">
                        <c:v>39221</c:v>
                      </c:pt>
                      <c:pt idx="489">
                        <c:v>39222</c:v>
                      </c:pt>
                      <c:pt idx="490">
                        <c:v>39223</c:v>
                      </c:pt>
                      <c:pt idx="491">
                        <c:v>39224</c:v>
                      </c:pt>
                      <c:pt idx="492">
                        <c:v>39225</c:v>
                      </c:pt>
                      <c:pt idx="493">
                        <c:v>39226</c:v>
                      </c:pt>
                      <c:pt idx="494">
                        <c:v>39227</c:v>
                      </c:pt>
                      <c:pt idx="495">
                        <c:v>39228</c:v>
                      </c:pt>
                      <c:pt idx="496">
                        <c:v>39229</c:v>
                      </c:pt>
                      <c:pt idx="497">
                        <c:v>39230</c:v>
                      </c:pt>
                      <c:pt idx="498">
                        <c:v>39231</c:v>
                      </c:pt>
                      <c:pt idx="499">
                        <c:v>39232</c:v>
                      </c:pt>
                      <c:pt idx="500">
                        <c:v>39233</c:v>
                      </c:pt>
                      <c:pt idx="501">
                        <c:v>39234</c:v>
                      </c:pt>
                      <c:pt idx="502">
                        <c:v>39235</c:v>
                      </c:pt>
                      <c:pt idx="503">
                        <c:v>39236</c:v>
                      </c:pt>
                      <c:pt idx="504">
                        <c:v>39237</c:v>
                      </c:pt>
                      <c:pt idx="505">
                        <c:v>39238</c:v>
                      </c:pt>
                      <c:pt idx="506">
                        <c:v>39239</c:v>
                      </c:pt>
                      <c:pt idx="507">
                        <c:v>39240</c:v>
                      </c:pt>
                      <c:pt idx="508">
                        <c:v>39241</c:v>
                      </c:pt>
                      <c:pt idx="509">
                        <c:v>39242</c:v>
                      </c:pt>
                      <c:pt idx="510">
                        <c:v>39243</c:v>
                      </c:pt>
                      <c:pt idx="511">
                        <c:v>39244</c:v>
                      </c:pt>
                      <c:pt idx="512">
                        <c:v>39245</c:v>
                      </c:pt>
                      <c:pt idx="513">
                        <c:v>39246</c:v>
                      </c:pt>
                      <c:pt idx="514">
                        <c:v>39247</c:v>
                      </c:pt>
                      <c:pt idx="515">
                        <c:v>39248</c:v>
                      </c:pt>
                      <c:pt idx="516">
                        <c:v>39249</c:v>
                      </c:pt>
                      <c:pt idx="517">
                        <c:v>39250</c:v>
                      </c:pt>
                      <c:pt idx="518">
                        <c:v>39251</c:v>
                      </c:pt>
                      <c:pt idx="519">
                        <c:v>39252</c:v>
                      </c:pt>
                      <c:pt idx="520">
                        <c:v>39253</c:v>
                      </c:pt>
                      <c:pt idx="521">
                        <c:v>39254</c:v>
                      </c:pt>
                      <c:pt idx="522">
                        <c:v>39255</c:v>
                      </c:pt>
                      <c:pt idx="523">
                        <c:v>39256</c:v>
                      </c:pt>
                      <c:pt idx="524">
                        <c:v>39257</c:v>
                      </c:pt>
                      <c:pt idx="525">
                        <c:v>39258</c:v>
                      </c:pt>
                      <c:pt idx="526">
                        <c:v>39259</c:v>
                      </c:pt>
                      <c:pt idx="527">
                        <c:v>39260</c:v>
                      </c:pt>
                      <c:pt idx="528">
                        <c:v>39261</c:v>
                      </c:pt>
                      <c:pt idx="529">
                        <c:v>39262</c:v>
                      </c:pt>
                      <c:pt idx="530">
                        <c:v>39263</c:v>
                      </c:pt>
                      <c:pt idx="531">
                        <c:v>39264</c:v>
                      </c:pt>
                      <c:pt idx="532">
                        <c:v>39265</c:v>
                      </c:pt>
                      <c:pt idx="533">
                        <c:v>39266</c:v>
                      </c:pt>
                      <c:pt idx="534">
                        <c:v>39267</c:v>
                      </c:pt>
                      <c:pt idx="535">
                        <c:v>39268</c:v>
                      </c:pt>
                      <c:pt idx="536">
                        <c:v>39269</c:v>
                      </c:pt>
                      <c:pt idx="537">
                        <c:v>39270</c:v>
                      </c:pt>
                      <c:pt idx="538">
                        <c:v>39271</c:v>
                      </c:pt>
                      <c:pt idx="539">
                        <c:v>39272</c:v>
                      </c:pt>
                      <c:pt idx="540">
                        <c:v>39273</c:v>
                      </c:pt>
                      <c:pt idx="541">
                        <c:v>39274</c:v>
                      </c:pt>
                      <c:pt idx="542">
                        <c:v>39275</c:v>
                      </c:pt>
                      <c:pt idx="543">
                        <c:v>39276</c:v>
                      </c:pt>
                      <c:pt idx="544">
                        <c:v>39277</c:v>
                      </c:pt>
                      <c:pt idx="545">
                        <c:v>39278</c:v>
                      </c:pt>
                      <c:pt idx="546">
                        <c:v>39279</c:v>
                      </c:pt>
                      <c:pt idx="547">
                        <c:v>39280</c:v>
                      </c:pt>
                      <c:pt idx="548">
                        <c:v>39281</c:v>
                      </c:pt>
                      <c:pt idx="549">
                        <c:v>39282</c:v>
                      </c:pt>
                      <c:pt idx="550">
                        <c:v>39283</c:v>
                      </c:pt>
                      <c:pt idx="551">
                        <c:v>39284</c:v>
                      </c:pt>
                      <c:pt idx="552">
                        <c:v>39285</c:v>
                      </c:pt>
                      <c:pt idx="553">
                        <c:v>39286</c:v>
                      </c:pt>
                      <c:pt idx="554">
                        <c:v>39287</c:v>
                      </c:pt>
                      <c:pt idx="555">
                        <c:v>39288</c:v>
                      </c:pt>
                      <c:pt idx="556">
                        <c:v>39289</c:v>
                      </c:pt>
                      <c:pt idx="557">
                        <c:v>39290</c:v>
                      </c:pt>
                      <c:pt idx="558">
                        <c:v>39291</c:v>
                      </c:pt>
                      <c:pt idx="559">
                        <c:v>39292</c:v>
                      </c:pt>
                      <c:pt idx="560">
                        <c:v>39293</c:v>
                      </c:pt>
                      <c:pt idx="561">
                        <c:v>39294</c:v>
                      </c:pt>
                      <c:pt idx="562">
                        <c:v>39295</c:v>
                      </c:pt>
                      <c:pt idx="563">
                        <c:v>39296</c:v>
                      </c:pt>
                      <c:pt idx="564">
                        <c:v>39297</c:v>
                      </c:pt>
                      <c:pt idx="565">
                        <c:v>39298</c:v>
                      </c:pt>
                      <c:pt idx="566">
                        <c:v>39299</c:v>
                      </c:pt>
                      <c:pt idx="567">
                        <c:v>39300</c:v>
                      </c:pt>
                      <c:pt idx="568">
                        <c:v>39301</c:v>
                      </c:pt>
                      <c:pt idx="569">
                        <c:v>39302</c:v>
                      </c:pt>
                      <c:pt idx="570">
                        <c:v>39303</c:v>
                      </c:pt>
                      <c:pt idx="571">
                        <c:v>39304</c:v>
                      </c:pt>
                      <c:pt idx="572">
                        <c:v>39305</c:v>
                      </c:pt>
                      <c:pt idx="573">
                        <c:v>39306</c:v>
                      </c:pt>
                      <c:pt idx="574">
                        <c:v>39307</c:v>
                      </c:pt>
                      <c:pt idx="575">
                        <c:v>39308</c:v>
                      </c:pt>
                      <c:pt idx="576">
                        <c:v>39309</c:v>
                      </c:pt>
                      <c:pt idx="577">
                        <c:v>39310</c:v>
                      </c:pt>
                      <c:pt idx="578">
                        <c:v>39311</c:v>
                      </c:pt>
                      <c:pt idx="579">
                        <c:v>39312</c:v>
                      </c:pt>
                      <c:pt idx="580">
                        <c:v>39313</c:v>
                      </c:pt>
                      <c:pt idx="581">
                        <c:v>39314</c:v>
                      </c:pt>
                      <c:pt idx="582">
                        <c:v>39315</c:v>
                      </c:pt>
                      <c:pt idx="583">
                        <c:v>39316</c:v>
                      </c:pt>
                      <c:pt idx="584">
                        <c:v>39317</c:v>
                      </c:pt>
                      <c:pt idx="585">
                        <c:v>39318</c:v>
                      </c:pt>
                      <c:pt idx="586">
                        <c:v>39319</c:v>
                      </c:pt>
                      <c:pt idx="587">
                        <c:v>39320</c:v>
                      </c:pt>
                      <c:pt idx="588">
                        <c:v>39321</c:v>
                      </c:pt>
                      <c:pt idx="589">
                        <c:v>39322</c:v>
                      </c:pt>
                      <c:pt idx="590">
                        <c:v>39323</c:v>
                      </c:pt>
                      <c:pt idx="591">
                        <c:v>39324</c:v>
                      </c:pt>
                      <c:pt idx="592">
                        <c:v>39325</c:v>
                      </c:pt>
                      <c:pt idx="593">
                        <c:v>39326</c:v>
                      </c:pt>
                      <c:pt idx="594">
                        <c:v>39327</c:v>
                      </c:pt>
                      <c:pt idx="595">
                        <c:v>39328</c:v>
                      </c:pt>
                      <c:pt idx="596">
                        <c:v>39329</c:v>
                      </c:pt>
                      <c:pt idx="597">
                        <c:v>39330</c:v>
                      </c:pt>
                      <c:pt idx="598">
                        <c:v>39331</c:v>
                      </c:pt>
                      <c:pt idx="599">
                        <c:v>39332</c:v>
                      </c:pt>
                      <c:pt idx="600">
                        <c:v>39333</c:v>
                      </c:pt>
                      <c:pt idx="601">
                        <c:v>39334</c:v>
                      </c:pt>
                      <c:pt idx="602">
                        <c:v>39335</c:v>
                      </c:pt>
                      <c:pt idx="603">
                        <c:v>39336</c:v>
                      </c:pt>
                      <c:pt idx="604">
                        <c:v>39337</c:v>
                      </c:pt>
                      <c:pt idx="605">
                        <c:v>39338</c:v>
                      </c:pt>
                      <c:pt idx="606">
                        <c:v>39339</c:v>
                      </c:pt>
                      <c:pt idx="607">
                        <c:v>39340</c:v>
                      </c:pt>
                      <c:pt idx="608">
                        <c:v>39341</c:v>
                      </c:pt>
                      <c:pt idx="609">
                        <c:v>39342</c:v>
                      </c:pt>
                      <c:pt idx="610">
                        <c:v>39343</c:v>
                      </c:pt>
                      <c:pt idx="611">
                        <c:v>39344</c:v>
                      </c:pt>
                      <c:pt idx="612">
                        <c:v>39345</c:v>
                      </c:pt>
                      <c:pt idx="613">
                        <c:v>39346</c:v>
                      </c:pt>
                      <c:pt idx="614">
                        <c:v>39347</c:v>
                      </c:pt>
                      <c:pt idx="615">
                        <c:v>39348</c:v>
                      </c:pt>
                      <c:pt idx="616">
                        <c:v>39349</c:v>
                      </c:pt>
                      <c:pt idx="617">
                        <c:v>39350</c:v>
                      </c:pt>
                      <c:pt idx="618">
                        <c:v>39351</c:v>
                      </c:pt>
                      <c:pt idx="619">
                        <c:v>39352</c:v>
                      </c:pt>
                      <c:pt idx="620">
                        <c:v>39353</c:v>
                      </c:pt>
                      <c:pt idx="621">
                        <c:v>39354</c:v>
                      </c:pt>
                      <c:pt idx="622">
                        <c:v>39355</c:v>
                      </c:pt>
                      <c:pt idx="623">
                        <c:v>39356</c:v>
                      </c:pt>
                      <c:pt idx="624">
                        <c:v>39357</c:v>
                      </c:pt>
                      <c:pt idx="625">
                        <c:v>39358</c:v>
                      </c:pt>
                      <c:pt idx="626">
                        <c:v>39359</c:v>
                      </c:pt>
                      <c:pt idx="627">
                        <c:v>39360</c:v>
                      </c:pt>
                      <c:pt idx="628">
                        <c:v>39361</c:v>
                      </c:pt>
                      <c:pt idx="629">
                        <c:v>39362</c:v>
                      </c:pt>
                      <c:pt idx="630">
                        <c:v>39363</c:v>
                      </c:pt>
                      <c:pt idx="631">
                        <c:v>39364</c:v>
                      </c:pt>
                      <c:pt idx="632">
                        <c:v>39365</c:v>
                      </c:pt>
                      <c:pt idx="633">
                        <c:v>39366</c:v>
                      </c:pt>
                      <c:pt idx="634">
                        <c:v>39367</c:v>
                      </c:pt>
                      <c:pt idx="635">
                        <c:v>39368</c:v>
                      </c:pt>
                      <c:pt idx="636">
                        <c:v>39369</c:v>
                      </c:pt>
                      <c:pt idx="637">
                        <c:v>39370</c:v>
                      </c:pt>
                      <c:pt idx="638">
                        <c:v>39371</c:v>
                      </c:pt>
                      <c:pt idx="639">
                        <c:v>39372</c:v>
                      </c:pt>
                      <c:pt idx="640">
                        <c:v>39373</c:v>
                      </c:pt>
                      <c:pt idx="641">
                        <c:v>39374</c:v>
                      </c:pt>
                      <c:pt idx="642">
                        <c:v>39375</c:v>
                      </c:pt>
                      <c:pt idx="643">
                        <c:v>39376</c:v>
                      </c:pt>
                      <c:pt idx="644">
                        <c:v>39377</c:v>
                      </c:pt>
                      <c:pt idx="645">
                        <c:v>39378</c:v>
                      </c:pt>
                      <c:pt idx="646">
                        <c:v>39379</c:v>
                      </c:pt>
                      <c:pt idx="647">
                        <c:v>39380</c:v>
                      </c:pt>
                      <c:pt idx="648">
                        <c:v>39381</c:v>
                      </c:pt>
                      <c:pt idx="649">
                        <c:v>39382</c:v>
                      </c:pt>
                      <c:pt idx="650">
                        <c:v>39383</c:v>
                      </c:pt>
                      <c:pt idx="651">
                        <c:v>39384</c:v>
                      </c:pt>
                      <c:pt idx="652">
                        <c:v>39385</c:v>
                      </c:pt>
                      <c:pt idx="653">
                        <c:v>39386</c:v>
                      </c:pt>
                      <c:pt idx="654">
                        <c:v>39387</c:v>
                      </c:pt>
                      <c:pt idx="655">
                        <c:v>39388</c:v>
                      </c:pt>
                      <c:pt idx="656">
                        <c:v>39389</c:v>
                      </c:pt>
                      <c:pt idx="657">
                        <c:v>39390</c:v>
                      </c:pt>
                      <c:pt idx="658">
                        <c:v>39391</c:v>
                      </c:pt>
                      <c:pt idx="659">
                        <c:v>39392</c:v>
                      </c:pt>
                      <c:pt idx="660">
                        <c:v>39393</c:v>
                      </c:pt>
                      <c:pt idx="661">
                        <c:v>39394</c:v>
                      </c:pt>
                      <c:pt idx="662">
                        <c:v>39395</c:v>
                      </c:pt>
                      <c:pt idx="663">
                        <c:v>39396</c:v>
                      </c:pt>
                      <c:pt idx="664">
                        <c:v>39397</c:v>
                      </c:pt>
                      <c:pt idx="665">
                        <c:v>39398</c:v>
                      </c:pt>
                      <c:pt idx="666">
                        <c:v>39399</c:v>
                      </c:pt>
                      <c:pt idx="667">
                        <c:v>39400</c:v>
                      </c:pt>
                      <c:pt idx="668">
                        <c:v>39401</c:v>
                      </c:pt>
                      <c:pt idx="669">
                        <c:v>39402</c:v>
                      </c:pt>
                      <c:pt idx="670">
                        <c:v>39403</c:v>
                      </c:pt>
                      <c:pt idx="671">
                        <c:v>39404</c:v>
                      </c:pt>
                      <c:pt idx="672">
                        <c:v>39405</c:v>
                      </c:pt>
                      <c:pt idx="673">
                        <c:v>39406</c:v>
                      </c:pt>
                      <c:pt idx="674">
                        <c:v>39407</c:v>
                      </c:pt>
                      <c:pt idx="675">
                        <c:v>39408</c:v>
                      </c:pt>
                      <c:pt idx="676">
                        <c:v>39409</c:v>
                      </c:pt>
                      <c:pt idx="677">
                        <c:v>39410</c:v>
                      </c:pt>
                      <c:pt idx="678">
                        <c:v>39411</c:v>
                      </c:pt>
                      <c:pt idx="679">
                        <c:v>39412</c:v>
                      </c:pt>
                      <c:pt idx="680">
                        <c:v>39413</c:v>
                      </c:pt>
                      <c:pt idx="681">
                        <c:v>39414</c:v>
                      </c:pt>
                      <c:pt idx="682">
                        <c:v>39415</c:v>
                      </c:pt>
                      <c:pt idx="683">
                        <c:v>39416</c:v>
                      </c:pt>
                      <c:pt idx="684">
                        <c:v>39417</c:v>
                      </c:pt>
                      <c:pt idx="685">
                        <c:v>39418</c:v>
                      </c:pt>
                      <c:pt idx="686">
                        <c:v>39419</c:v>
                      </c:pt>
                      <c:pt idx="687">
                        <c:v>39420</c:v>
                      </c:pt>
                      <c:pt idx="688">
                        <c:v>39421</c:v>
                      </c:pt>
                      <c:pt idx="689">
                        <c:v>39422</c:v>
                      </c:pt>
                      <c:pt idx="690">
                        <c:v>39423</c:v>
                      </c:pt>
                      <c:pt idx="691">
                        <c:v>39424</c:v>
                      </c:pt>
                      <c:pt idx="692">
                        <c:v>39425</c:v>
                      </c:pt>
                      <c:pt idx="693">
                        <c:v>39426</c:v>
                      </c:pt>
                      <c:pt idx="694">
                        <c:v>39427</c:v>
                      </c:pt>
                      <c:pt idx="695">
                        <c:v>39428</c:v>
                      </c:pt>
                      <c:pt idx="696">
                        <c:v>39429</c:v>
                      </c:pt>
                      <c:pt idx="697">
                        <c:v>39430</c:v>
                      </c:pt>
                      <c:pt idx="698">
                        <c:v>39431</c:v>
                      </c:pt>
                      <c:pt idx="699">
                        <c:v>39432</c:v>
                      </c:pt>
                      <c:pt idx="700">
                        <c:v>39433</c:v>
                      </c:pt>
                      <c:pt idx="701">
                        <c:v>39434</c:v>
                      </c:pt>
                      <c:pt idx="702">
                        <c:v>39435</c:v>
                      </c:pt>
                      <c:pt idx="703">
                        <c:v>39436</c:v>
                      </c:pt>
                      <c:pt idx="704">
                        <c:v>39437</c:v>
                      </c:pt>
                      <c:pt idx="705">
                        <c:v>39438</c:v>
                      </c:pt>
                      <c:pt idx="706">
                        <c:v>39439</c:v>
                      </c:pt>
                      <c:pt idx="707">
                        <c:v>39440</c:v>
                      </c:pt>
                      <c:pt idx="708">
                        <c:v>39441</c:v>
                      </c:pt>
                      <c:pt idx="709">
                        <c:v>39442</c:v>
                      </c:pt>
                      <c:pt idx="710">
                        <c:v>39443</c:v>
                      </c:pt>
                      <c:pt idx="711">
                        <c:v>39444</c:v>
                      </c:pt>
                      <c:pt idx="712">
                        <c:v>39445</c:v>
                      </c:pt>
                      <c:pt idx="713">
                        <c:v>39446</c:v>
                      </c:pt>
                      <c:pt idx="714">
                        <c:v>39447</c:v>
                      </c:pt>
                      <c:pt idx="715">
                        <c:v>39448</c:v>
                      </c:pt>
                      <c:pt idx="716">
                        <c:v>39449</c:v>
                      </c:pt>
                      <c:pt idx="717">
                        <c:v>39450</c:v>
                      </c:pt>
                      <c:pt idx="718">
                        <c:v>39451</c:v>
                      </c:pt>
                      <c:pt idx="719">
                        <c:v>39452</c:v>
                      </c:pt>
                      <c:pt idx="720">
                        <c:v>39453</c:v>
                      </c:pt>
                      <c:pt idx="721">
                        <c:v>39454</c:v>
                      </c:pt>
                      <c:pt idx="722">
                        <c:v>39455</c:v>
                      </c:pt>
                      <c:pt idx="723">
                        <c:v>39456</c:v>
                      </c:pt>
                      <c:pt idx="724">
                        <c:v>39457</c:v>
                      </c:pt>
                      <c:pt idx="725">
                        <c:v>39458</c:v>
                      </c:pt>
                      <c:pt idx="726">
                        <c:v>39459</c:v>
                      </c:pt>
                      <c:pt idx="727">
                        <c:v>39460</c:v>
                      </c:pt>
                      <c:pt idx="728">
                        <c:v>39461</c:v>
                      </c:pt>
                      <c:pt idx="729">
                        <c:v>39462</c:v>
                      </c:pt>
                      <c:pt idx="730">
                        <c:v>39463</c:v>
                      </c:pt>
                      <c:pt idx="731">
                        <c:v>39464</c:v>
                      </c:pt>
                      <c:pt idx="732">
                        <c:v>39465</c:v>
                      </c:pt>
                      <c:pt idx="733">
                        <c:v>39466</c:v>
                      </c:pt>
                      <c:pt idx="734">
                        <c:v>39467</c:v>
                      </c:pt>
                      <c:pt idx="735">
                        <c:v>39468</c:v>
                      </c:pt>
                      <c:pt idx="736">
                        <c:v>39469</c:v>
                      </c:pt>
                      <c:pt idx="737">
                        <c:v>39470</c:v>
                      </c:pt>
                      <c:pt idx="738">
                        <c:v>39471</c:v>
                      </c:pt>
                      <c:pt idx="739">
                        <c:v>39472</c:v>
                      </c:pt>
                      <c:pt idx="740">
                        <c:v>39473</c:v>
                      </c:pt>
                      <c:pt idx="741">
                        <c:v>39474</c:v>
                      </c:pt>
                      <c:pt idx="742">
                        <c:v>39475</c:v>
                      </c:pt>
                      <c:pt idx="743">
                        <c:v>39476</c:v>
                      </c:pt>
                      <c:pt idx="744">
                        <c:v>39477</c:v>
                      </c:pt>
                      <c:pt idx="745">
                        <c:v>39478</c:v>
                      </c:pt>
                      <c:pt idx="746">
                        <c:v>39479</c:v>
                      </c:pt>
                      <c:pt idx="747">
                        <c:v>39480</c:v>
                      </c:pt>
                      <c:pt idx="748">
                        <c:v>39481</c:v>
                      </c:pt>
                      <c:pt idx="749">
                        <c:v>39482</c:v>
                      </c:pt>
                      <c:pt idx="750">
                        <c:v>39483</c:v>
                      </c:pt>
                      <c:pt idx="751">
                        <c:v>39484</c:v>
                      </c:pt>
                      <c:pt idx="752">
                        <c:v>39485</c:v>
                      </c:pt>
                      <c:pt idx="753">
                        <c:v>39486</c:v>
                      </c:pt>
                      <c:pt idx="754">
                        <c:v>39487</c:v>
                      </c:pt>
                      <c:pt idx="755">
                        <c:v>39488</c:v>
                      </c:pt>
                      <c:pt idx="756">
                        <c:v>39489</c:v>
                      </c:pt>
                      <c:pt idx="757">
                        <c:v>39490</c:v>
                      </c:pt>
                      <c:pt idx="758">
                        <c:v>39491</c:v>
                      </c:pt>
                      <c:pt idx="759">
                        <c:v>39492</c:v>
                      </c:pt>
                      <c:pt idx="760">
                        <c:v>39493</c:v>
                      </c:pt>
                      <c:pt idx="761">
                        <c:v>39494</c:v>
                      </c:pt>
                      <c:pt idx="762">
                        <c:v>39495</c:v>
                      </c:pt>
                      <c:pt idx="763">
                        <c:v>39496</c:v>
                      </c:pt>
                      <c:pt idx="764">
                        <c:v>39497</c:v>
                      </c:pt>
                      <c:pt idx="765">
                        <c:v>39498</c:v>
                      </c:pt>
                      <c:pt idx="766">
                        <c:v>39499</c:v>
                      </c:pt>
                      <c:pt idx="767">
                        <c:v>39500</c:v>
                      </c:pt>
                      <c:pt idx="768">
                        <c:v>39501</c:v>
                      </c:pt>
                      <c:pt idx="769">
                        <c:v>39502</c:v>
                      </c:pt>
                      <c:pt idx="770">
                        <c:v>39503</c:v>
                      </c:pt>
                      <c:pt idx="771">
                        <c:v>39504</c:v>
                      </c:pt>
                      <c:pt idx="772">
                        <c:v>39505</c:v>
                      </c:pt>
                      <c:pt idx="773">
                        <c:v>39506</c:v>
                      </c:pt>
                      <c:pt idx="774">
                        <c:v>39507</c:v>
                      </c:pt>
                      <c:pt idx="775">
                        <c:v>39508</c:v>
                      </c:pt>
                      <c:pt idx="776">
                        <c:v>39509</c:v>
                      </c:pt>
                      <c:pt idx="777">
                        <c:v>39510</c:v>
                      </c:pt>
                      <c:pt idx="778">
                        <c:v>39511</c:v>
                      </c:pt>
                      <c:pt idx="779">
                        <c:v>39512</c:v>
                      </c:pt>
                      <c:pt idx="780">
                        <c:v>39513</c:v>
                      </c:pt>
                      <c:pt idx="781">
                        <c:v>39514</c:v>
                      </c:pt>
                      <c:pt idx="782">
                        <c:v>39515</c:v>
                      </c:pt>
                      <c:pt idx="783">
                        <c:v>39516</c:v>
                      </c:pt>
                      <c:pt idx="784">
                        <c:v>39517</c:v>
                      </c:pt>
                      <c:pt idx="785">
                        <c:v>39518</c:v>
                      </c:pt>
                      <c:pt idx="786">
                        <c:v>39519</c:v>
                      </c:pt>
                      <c:pt idx="787">
                        <c:v>39520</c:v>
                      </c:pt>
                      <c:pt idx="788">
                        <c:v>39521</c:v>
                      </c:pt>
                      <c:pt idx="789">
                        <c:v>39522</c:v>
                      </c:pt>
                      <c:pt idx="790">
                        <c:v>39523</c:v>
                      </c:pt>
                      <c:pt idx="791">
                        <c:v>39524</c:v>
                      </c:pt>
                      <c:pt idx="792">
                        <c:v>39525</c:v>
                      </c:pt>
                      <c:pt idx="793">
                        <c:v>39526</c:v>
                      </c:pt>
                      <c:pt idx="794">
                        <c:v>39527</c:v>
                      </c:pt>
                      <c:pt idx="795">
                        <c:v>39528</c:v>
                      </c:pt>
                      <c:pt idx="796">
                        <c:v>39529</c:v>
                      </c:pt>
                      <c:pt idx="797">
                        <c:v>39530</c:v>
                      </c:pt>
                      <c:pt idx="798">
                        <c:v>39531</c:v>
                      </c:pt>
                      <c:pt idx="799">
                        <c:v>39532</c:v>
                      </c:pt>
                      <c:pt idx="800">
                        <c:v>39533</c:v>
                      </c:pt>
                      <c:pt idx="801">
                        <c:v>39534</c:v>
                      </c:pt>
                      <c:pt idx="802">
                        <c:v>39535</c:v>
                      </c:pt>
                      <c:pt idx="803">
                        <c:v>39536</c:v>
                      </c:pt>
                      <c:pt idx="804">
                        <c:v>39537</c:v>
                      </c:pt>
                      <c:pt idx="805">
                        <c:v>39538</c:v>
                      </c:pt>
                      <c:pt idx="806">
                        <c:v>39539</c:v>
                      </c:pt>
                      <c:pt idx="807">
                        <c:v>39540</c:v>
                      </c:pt>
                      <c:pt idx="808">
                        <c:v>39541</c:v>
                      </c:pt>
                      <c:pt idx="809">
                        <c:v>39542</c:v>
                      </c:pt>
                      <c:pt idx="810">
                        <c:v>39543</c:v>
                      </c:pt>
                      <c:pt idx="811">
                        <c:v>39544</c:v>
                      </c:pt>
                      <c:pt idx="812">
                        <c:v>39545</c:v>
                      </c:pt>
                      <c:pt idx="813">
                        <c:v>39546</c:v>
                      </c:pt>
                      <c:pt idx="814">
                        <c:v>39547</c:v>
                      </c:pt>
                      <c:pt idx="815">
                        <c:v>39548</c:v>
                      </c:pt>
                      <c:pt idx="816">
                        <c:v>39549</c:v>
                      </c:pt>
                      <c:pt idx="817">
                        <c:v>39550</c:v>
                      </c:pt>
                      <c:pt idx="818">
                        <c:v>39551</c:v>
                      </c:pt>
                      <c:pt idx="819">
                        <c:v>39552</c:v>
                      </c:pt>
                      <c:pt idx="820">
                        <c:v>39553</c:v>
                      </c:pt>
                      <c:pt idx="821">
                        <c:v>39554</c:v>
                      </c:pt>
                      <c:pt idx="822">
                        <c:v>39555</c:v>
                      </c:pt>
                      <c:pt idx="823">
                        <c:v>39556</c:v>
                      </c:pt>
                      <c:pt idx="824">
                        <c:v>39557</c:v>
                      </c:pt>
                      <c:pt idx="825">
                        <c:v>39558</c:v>
                      </c:pt>
                      <c:pt idx="826">
                        <c:v>39559</c:v>
                      </c:pt>
                      <c:pt idx="827">
                        <c:v>39560</c:v>
                      </c:pt>
                      <c:pt idx="828">
                        <c:v>39561</c:v>
                      </c:pt>
                      <c:pt idx="829">
                        <c:v>39562</c:v>
                      </c:pt>
                      <c:pt idx="830">
                        <c:v>39563</c:v>
                      </c:pt>
                      <c:pt idx="831">
                        <c:v>39564</c:v>
                      </c:pt>
                      <c:pt idx="832">
                        <c:v>39565</c:v>
                      </c:pt>
                      <c:pt idx="833">
                        <c:v>39566</c:v>
                      </c:pt>
                      <c:pt idx="834">
                        <c:v>39567</c:v>
                      </c:pt>
                      <c:pt idx="835">
                        <c:v>39568</c:v>
                      </c:pt>
                      <c:pt idx="836">
                        <c:v>39569</c:v>
                      </c:pt>
                      <c:pt idx="837">
                        <c:v>39570</c:v>
                      </c:pt>
                      <c:pt idx="838">
                        <c:v>39571</c:v>
                      </c:pt>
                      <c:pt idx="839">
                        <c:v>39572</c:v>
                      </c:pt>
                      <c:pt idx="840">
                        <c:v>39573</c:v>
                      </c:pt>
                      <c:pt idx="841">
                        <c:v>39574</c:v>
                      </c:pt>
                      <c:pt idx="842">
                        <c:v>39575</c:v>
                      </c:pt>
                      <c:pt idx="843">
                        <c:v>39576</c:v>
                      </c:pt>
                      <c:pt idx="844">
                        <c:v>39577</c:v>
                      </c:pt>
                      <c:pt idx="845">
                        <c:v>39578</c:v>
                      </c:pt>
                      <c:pt idx="846">
                        <c:v>39579</c:v>
                      </c:pt>
                      <c:pt idx="847">
                        <c:v>39580</c:v>
                      </c:pt>
                      <c:pt idx="848">
                        <c:v>39581</c:v>
                      </c:pt>
                      <c:pt idx="849">
                        <c:v>39582</c:v>
                      </c:pt>
                      <c:pt idx="850">
                        <c:v>39583</c:v>
                      </c:pt>
                      <c:pt idx="851">
                        <c:v>39584</c:v>
                      </c:pt>
                      <c:pt idx="852">
                        <c:v>39585</c:v>
                      </c:pt>
                      <c:pt idx="853">
                        <c:v>39586</c:v>
                      </c:pt>
                      <c:pt idx="854">
                        <c:v>39587</c:v>
                      </c:pt>
                      <c:pt idx="855">
                        <c:v>39588</c:v>
                      </c:pt>
                      <c:pt idx="856">
                        <c:v>39589</c:v>
                      </c:pt>
                      <c:pt idx="857">
                        <c:v>39590</c:v>
                      </c:pt>
                      <c:pt idx="858">
                        <c:v>39591</c:v>
                      </c:pt>
                      <c:pt idx="859">
                        <c:v>39592</c:v>
                      </c:pt>
                      <c:pt idx="860">
                        <c:v>39593</c:v>
                      </c:pt>
                      <c:pt idx="861">
                        <c:v>39594</c:v>
                      </c:pt>
                      <c:pt idx="862">
                        <c:v>39595</c:v>
                      </c:pt>
                      <c:pt idx="863">
                        <c:v>39596</c:v>
                      </c:pt>
                      <c:pt idx="864">
                        <c:v>39597</c:v>
                      </c:pt>
                      <c:pt idx="865">
                        <c:v>39598</c:v>
                      </c:pt>
                      <c:pt idx="866">
                        <c:v>39599</c:v>
                      </c:pt>
                      <c:pt idx="867">
                        <c:v>39600</c:v>
                      </c:pt>
                      <c:pt idx="868">
                        <c:v>39601</c:v>
                      </c:pt>
                      <c:pt idx="869">
                        <c:v>39602</c:v>
                      </c:pt>
                      <c:pt idx="870">
                        <c:v>39603</c:v>
                      </c:pt>
                      <c:pt idx="871">
                        <c:v>39604</c:v>
                      </c:pt>
                      <c:pt idx="872">
                        <c:v>39605</c:v>
                      </c:pt>
                      <c:pt idx="873">
                        <c:v>39606</c:v>
                      </c:pt>
                      <c:pt idx="874">
                        <c:v>39607</c:v>
                      </c:pt>
                      <c:pt idx="875">
                        <c:v>39608</c:v>
                      </c:pt>
                      <c:pt idx="876">
                        <c:v>39609</c:v>
                      </c:pt>
                      <c:pt idx="877">
                        <c:v>39610</c:v>
                      </c:pt>
                      <c:pt idx="878">
                        <c:v>39611</c:v>
                      </c:pt>
                      <c:pt idx="879">
                        <c:v>39612</c:v>
                      </c:pt>
                      <c:pt idx="880">
                        <c:v>39613</c:v>
                      </c:pt>
                      <c:pt idx="881">
                        <c:v>39614</c:v>
                      </c:pt>
                      <c:pt idx="882">
                        <c:v>39615</c:v>
                      </c:pt>
                      <c:pt idx="883">
                        <c:v>39616</c:v>
                      </c:pt>
                      <c:pt idx="884">
                        <c:v>39617</c:v>
                      </c:pt>
                      <c:pt idx="885">
                        <c:v>39618</c:v>
                      </c:pt>
                      <c:pt idx="886">
                        <c:v>39619</c:v>
                      </c:pt>
                      <c:pt idx="887">
                        <c:v>39620</c:v>
                      </c:pt>
                      <c:pt idx="888">
                        <c:v>39621</c:v>
                      </c:pt>
                      <c:pt idx="889">
                        <c:v>39622</c:v>
                      </c:pt>
                      <c:pt idx="890">
                        <c:v>39623</c:v>
                      </c:pt>
                      <c:pt idx="891">
                        <c:v>39624</c:v>
                      </c:pt>
                      <c:pt idx="892">
                        <c:v>39625</c:v>
                      </c:pt>
                      <c:pt idx="893">
                        <c:v>39626</c:v>
                      </c:pt>
                      <c:pt idx="894">
                        <c:v>39627</c:v>
                      </c:pt>
                      <c:pt idx="895">
                        <c:v>39628</c:v>
                      </c:pt>
                      <c:pt idx="896">
                        <c:v>39629</c:v>
                      </c:pt>
                      <c:pt idx="897">
                        <c:v>39630</c:v>
                      </c:pt>
                      <c:pt idx="898">
                        <c:v>39631</c:v>
                      </c:pt>
                      <c:pt idx="899">
                        <c:v>39632</c:v>
                      </c:pt>
                      <c:pt idx="900">
                        <c:v>39633</c:v>
                      </c:pt>
                      <c:pt idx="901">
                        <c:v>39634</c:v>
                      </c:pt>
                      <c:pt idx="902">
                        <c:v>39635</c:v>
                      </c:pt>
                      <c:pt idx="903">
                        <c:v>39636</c:v>
                      </c:pt>
                      <c:pt idx="904">
                        <c:v>39637</c:v>
                      </c:pt>
                      <c:pt idx="905">
                        <c:v>39638</c:v>
                      </c:pt>
                      <c:pt idx="906">
                        <c:v>39639</c:v>
                      </c:pt>
                      <c:pt idx="907">
                        <c:v>39640</c:v>
                      </c:pt>
                      <c:pt idx="908">
                        <c:v>39641</c:v>
                      </c:pt>
                      <c:pt idx="909">
                        <c:v>39642</c:v>
                      </c:pt>
                      <c:pt idx="910">
                        <c:v>39643</c:v>
                      </c:pt>
                      <c:pt idx="911">
                        <c:v>39644</c:v>
                      </c:pt>
                      <c:pt idx="912">
                        <c:v>39645</c:v>
                      </c:pt>
                      <c:pt idx="913">
                        <c:v>39646</c:v>
                      </c:pt>
                      <c:pt idx="914">
                        <c:v>39647</c:v>
                      </c:pt>
                      <c:pt idx="915">
                        <c:v>39648</c:v>
                      </c:pt>
                      <c:pt idx="916">
                        <c:v>39649</c:v>
                      </c:pt>
                      <c:pt idx="917">
                        <c:v>39650</c:v>
                      </c:pt>
                      <c:pt idx="918">
                        <c:v>39651</c:v>
                      </c:pt>
                      <c:pt idx="919">
                        <c:v>39652</c:v>
                      </c:pt>
                      <c:pt idx="920">
                        <c:v>39653</c:v>
                      </c:pt>
                      <c:pt idx="921">
                        <c:v>39654</c:v>
                      </c:pt>
                      <c:pt idx="922">
                        <c:v>39655</c:v>
                      </c:pt>
                      <c:pt idx="923">
                        <c:v>39656</c:v>
                      </c:pt>
                      <c:pt idx="924">
                        <c:v>39657</c:v>
                      </c:pt>
                      <c:pt idx="925">
                        <c:v>39658</c:v>
                      </c:pt>
                      <c:pt idx="926">
                        <c:v>39659</c:v>
                      </c:pt>
                      <c:pt idx="927">
                        <c:v>39660</c:v>
                      </c:pt>
                      <c:pt idx="928">
                        <c:v>39661</c:v>
                      </c:pt>
                      <c:pt idx="929">
                        <c:v>39662</c:v>
                      </c:pt>
                      <c:pt idx="930">
                        <c:v>39663</c:v>
                      </c:pt>
                      <c:pt idx="931">
                        <c:v>39664</c:v>
                      </c:pt>
                      <c:pt idx="932">
                        <c:v>39665</c:v>
                      </c:pt>
                      <c:pt idx="933">
                        <c:v>39666</c:v>
                      </c:pt>
                      <c:pt idx="934">
                        <c:v>39667</c:v>
                      </c:pt>
                      <c:pt idx="935">
                        <c:v>39668</c:v>
                      </c:pt>
                      <c:pt idx="936">
                        <c:v>39669</c:v>
                      </c:pt>
                      <c:pt idx="937">
                        <c:v>39670</c:v>
                      </c:pt>
                      <c:pt idx="938">
                        <c:v>39671</c:v>
                      </c:pt>
                      <c:pt idx="939">
                        <c:v>39672</c:v>
                      </c:pt>
                      <c:pt idx="940">
                        <c:v>39673</c:v>
                      </c:pt>
                      <c:pt idx="941">
                        <c:v>39674</c:v>
                      </c:pt>
                      <c:pt idx="942">
                        <c:v>39675</c:v>
                      </c:pt>
                      <c:pt idx="943">
                        <c:v>39676</c:v>
                      </c:pt>
                      <c:pt idx="944">
                        <c:v>39677</c:v>
                      </c:pt>
                      <c:pt idx="945">
                        <c:v>39678</c:v>
                      </c:pt>
                      <c:pt idx="946">
                        <c:v>39679</c:v>
                      </c:pt>
                      <c:pt idx="947">
                        <c:v>39680</c:v>
                      </c:pt>
                      <c:pt idx="948">
                        <c:v>39681</c:v>
                      </c:pt>
                      <c:pt idx="949">
                        <c:v>39682</c:v>
                      </c:pt>
                      <c:pt idx="950">
                        <c:v>39683</c:v>
                      </c:pt>
                      <c:pt idx="951">
                        <c:v>39684</c:v>
                      </c:pt>
                      <c:pt idx="952">
                        <c:v>39685</c:v>
                      </c:pt>
                      <c:pt idx="953">
                        <c:v>39686</c:v>
                      </c:pt>
                      <c:pt idx="954">
                        <c:v>39687</c:v>
                      </c:pt>
                      <c:pt idx="955">
                        <c:v>39688</c:v>
                      </c:pt>
                      <c:pt idx="956">
                        <c:v>39689</c:v>
                      </c:pt>
                      <c:pt idx="957">
                        <c:v>39690</c:v>
                      </c:pt>
                      <c:pt idx="958">
                        <c:v>39691</c:v>
                      </c:pt>
                      <c:pt idx="959">
                        <c:v>39692</c:v>
                      </c:pt>
                      <c:pt idx="960">
                        <c:v>39693</c:v>
                      </c:pt>
                      <c:pt idx="961">
                        <c:v>39694</c:v>
                      </c:pt>
                      <c:pt idx="962">
                        <c:v>39695</c:v>
                      </c:pt>
                      <c:pt idx="963">
                        <c:v>39696</c:v>
                      </c:pt>
                      <c:pt idx="964">
                        <c:v>39697</c:v>
                      </c:pt>
                      <c:pt idx="965">
                        <c:v>39698</c:v>
                      </c:pt>
                      <c:pt idx="966">
                        <c:v>39699</c:v>
                      </c:pt>
                      <c:pt idx="967">
                        <c:v>39700</c:v>
                      </c:pt>
                      <c:pt idx="968">
                        <c:v>39701</c:v>
                      </c:pt>
                      <c:pt idx="969">
                        <c:v>39702</c:v>
                      </c:pt>
                      <c:pt idx="970">
                        <c:v>39703</c:v>
                      </c:pt>
                      <c:pt idx="971">
                        <c:v>39704</c:v>
                      </c:pt>
                      <c:pt idx="972">
                        <c:v>39705</c:v>
                      </c:pt>
                      <c:pt idx="973">
                        <c:v>39706</c:v>
                      </c:pt>
                      <c:pt idx="974">
                        <c:v>39707</c:v>
                      </c:pt>
                      <c:pt idx="975">
                        <c:v>39708</c:v>
                      </c:pt>
                      <c:pt idx="976">
                        <c:v>39709</c:v>
                      </c:pt>
                      <c:pt idx="977">
                        <c:v>39710</c:v>
                      </c:pt>
                      <c:pt idx="978">
                        <c:v>39711</c:v>
                      </c:pt>
                      <c:pt idx="979">
                        <c:v>39712</c:v>
                      </c:pt>
                      <c:pt idx="980">
                        <c:v>39713</c:v>
                      </c:pt>
                      <c:pt idx="981">
                        <c:v>39714</c:v>
                      </c:pt>
                      <c:pt idx="982">
                        <c:v>39715</c:v>
                      </c:pt>
                      <c:pt idx="983">
                        <c:v>39716</c:v>
                      </c:pt>
                      <c:pt idx="984">
                        <c:v>39717</c:v>
                      </c:pt>
                      <c:pt idx="985">
                        <c:v>39718</c:v>
                      </c:pt>
                      <c:pt idx="986">
                        <c:v>39719</c:v>
                      </c:pt>
                      <c:pt idx="987">
                        <c:v>39720</c:v>
                      </c:pt>
                      <c:pt idx="988">
                        <c:v>39721</c:v>
                      </c:pt>
                      <c:pt idx="989">
                        <c:v>39722</c:v>
                      </c:pt>
                      <c:pt idx="990">
                        <c:v>39723</c:v>
                      </c:pt>
                      <c:pt idx="991">
                        <c:v>39724</c:v>
                      </c:pt>
                      <c:pt idx="992">
                        <c:v>39725</c:v>
                      </c:pt>
                      <c:pt idx="993">
                        <c:v>39726</c:v>
                      </c:pt>
                      <c:pt idx="994">
                        <c:v>39727</c:v>
                      </c:pt>
                      <c:pt idx="995">
                        <c:v>39728</c:v>
                      </c:pt>
                      <c:pt idx="996">
                        <c:v>39729</c:v>
                      </c:pt>
                      <c:pt idx="997">
                        <c:v>39730</c:v>
                      </c:pt>
                      <c:pt idx="998">
                        <c:v>39731</c:v>
                      </c:pt>
                      <c:pt idx="999">
                        <c:v>39732</c:v>
                      </c:pt>
                      <c:pt idx="1000">
                        <c:v>39733</c:v>
                      </c:pt>
                      <c:pt idx="1001">
                        <c:v>39734</c:v>
                      </c:pt>
                      <c:pt idx="1002">
                        <c:v>39735</c:v>
                      </c:pt>
                      <c:pt idx="1003">
                        <c:v>39736</c:v>
                      </c:pt>
                      <c:pt idx="1004">
                        <c:v>39737</c:v>
                      </c:pt>
                      <c:pt idx="1005">
                        <c:v>39738</c:v>
                      </c:pt>
                      <c:pt idx="1006">
                        <c:v>39739</c:v>
                      </c:pt>
                      <c:pt idx="1007">
                        <c:v>39740</c:v>
                      </c:pt>
                      <c:pt idx="1008">
                        <c:v>39741</c:v>
                      </c:pt>
                      <c:pt idx="1009">
                        <c:v>39742</c:v>
                      </c:pt>
                      <c:pt idx="1010">
                        <c:v>39743</c:v>
                      </c:pt>
                      <c:pt idx="1011">
                        <c:v>39744</c:v>
                      </c:pt>
                      <c:pt idx="1012">
                        <c:v>39745</c:v>
                      </c:pt>
                      <c:pt idx="1013">
                        <c:v>39746</c:v>
                      </c:pt>
                      <c:pt idx="1014">
                        <c:v>39747</c:v>
                      </c:pt>
                      <c:pt idx="1015">
                        <c:v>39748</c:v>
                      </c:pt>
                      <c:pt idx="1016">
                        <c:v>39749</c:v>
                      </c:pt>
                      <c:pt idx="1017">
                        <c:v>39750</c:v>
                      </c:pt>
                      <c:pt idx="1018">
                        <c:v>39751</c:v>
                      </c:pt>
                      <c:pt idx="1019">
                        <c:v>39752</c:v>
                      </c:pt>
                      <c:pt idx="1020">
                        <c:v>39753</c:v>
                      </c:pt>
                      <c:pt idx="1021">
                        <c:v>39754</c:v>
                      </c:pt>
                      <c:pt idx="1022">
                        <c:v>39755</c:v>
                      </c:pt>
                      <c:pt idx="1023">
                        <c:v>39756</c:v>
                      </c:pt>
                      <c:pt idx="1024">
                        <c:v>39757</c:v>
                      </c:pt>
                      <c:pt idx="1025">
                        <c:v>39758</c:v>
                      </c:pt>
                      <c:pt idx="1026">
                        <c:v>39759</c:v>
                      </c:pt>
                      <c:pt idx="1027">
                        <c:v>39760</c:v>
                      </c:pt>
                      <c:pt idx="1028">
                        <c:v>39761</c:v>
                      </c:pt>
                      <c:pt idx="1029">
                        <c:v>39762</c:v>
                      </c:pt>
                      <c:pt idx="1030">
                        <c:v>39763</c:v>
                      </c:pt>
                      <c:pt idx="1031">
                        <c:v>39764</c:v>
                      </c:pt>
                      <c:pt idx="1032">
                        <c:v>39765</c:v>
                      </c:pt>
                      <c:pt idx="1033">
                        <c:v>39766</c:v>
                      </c:pt>
                      <c:pt idx="1034">
                        <c:v>39767</c:v>
                      </c:pt>
                      <c:pt idx="1035">
                        <c:v>39768</c:v>
                      </c:pt>
                      <c:pt idx="1036">
                        <c:v>39769</c:v>
                      </c:pt>
                      <c:pt idx="1037">
                        <c:v>39770</c:v>
                      </c:pt>
                      <c:pt idx="1038">
                        <c:v>39771</c:v>
                      </c:pt>
                      <c:pt idx="1039">
                        <c:v>39772</c:v>
                      </c:pt>
                      <c:pt idx="1040">
                        <c:v>39773</c:v>
                      </c:pt>
                      <c:pt idx="1041">
                        <c:v>39774</c:v>
                      </c:pt>
                      <c:pt idx="1042">
                        <c:v>39775</c:v>
                      </c:pt>
                      <c:pt idx="1043">
                        <c:v>39776</c:v>
                      </c:pt>
                      <c:pt idx="1044">
                        <c:v>39777</c:v>
                      </c:pt>
                      <c:pt idx="1045">
                        <c:v>39778</c:v>
                      </c:pt>
                      <c:pt idx="1046">
                        <c:v>39779</c:v>
                      </c:pt>
                      <c:pt idx="1047">
                        <c:v>39780</c:v>
                      </c:pt>
                      <c:pt idx="1048">
                        <c:v>39781</c:v>
                      </c:pt>
                      <c:pt idx="1049">
                        <c:v>39782</c:v>
                      </c:pt>
                      <c:pt idx="1050">
                        <c:v>39783</c:v>
                      </c:pt>
                      <c:pt idx="1051">
                        <c:v>39784</c:v>
                      </c:pt>
                      <c:pt idx="1052">
                        <c:v>39785</c:v>
                      </c:pt>
                      <c:pt idx="1053">
                        <c:v>39786</c:v>
                      </c:pt>
                      <c:pt idx="1054">
                        <c:v>39787</c:v>
                      </c:pt>
                      <c:pt idx="1055">
                        <c:v>39788</c:v>
                      </c:pt>
                      <c:pt idx="1056">
                        <c:v>39789</c:v>
                      </c:pt>
                      <c:pt idx="1057">
                        <c:v>39790</c:v>
                      </c:pt>
                      <c:pt idx="1058">
                        <c:v>39791</c:v>
                      </c:pt>
                      <c:pt idx="1059">
                        <c:v>39792</c:v>
                      </c:pt>
                      <c:pt idx="1060">
                        <c:v>39793</c:v>
                      </c:pt>
                      <c:pt idx="1061">
                        <c:v>39794</c:v>
                      </c:pt>
                      <c:pt idx="1062">
                        <c:v>39795</c:v>
                      </c:pt>
                      <c:pt idx="1063">
                        <c:v>39796</c:v>
                      </c:pt>
                      <c:pt idx="1064">
                        <c:v>39797</c:v>
                      </c:pt>
                      <c:pt idx="1065">
                        <c:v>39798</c:v>
                      </c:pt>
                      <c:pt idx="1066">
                        <c:v>39799</c:v>
                      </c:pt>
                      <c:pt idx="1067">
                        <c:v>39800</c:v>
                      </c:pt>
                      <c:pt idx="1068">
                        <c:v>39801</c:v>
                      </c:pt>
                      <c:pt idx="1069">
                        <c:v>39802</c:v>
                      </c:pt>
                      <c:pt idx="1070">
                        <c:v>39803</c:v>
                      </c:pt>
                      <c:pt idx="1071">
                        <c:v>39804</c:v>
                      </c:pt>
                      <c:pt idx="1072">
                        <c:v>39805</c:v>
                      </c:pt>
                      <c:pt idx="1073">
                        <c:v>39806</c:v>
                      </c:pt>
                      <c:pt idx="1074">
                        <c:v>39807</c:v>
                      </c:pt>
                      <c:pt idx="1075">
                        <c:v>39808</c:v>
                      </c:pt>
                      <c:pt idx="1076">
                        <c:v>39809</c:v>
                      </c:pt>
                      <c:pt idx="1077">
                        <c:v>39810</c:v>
                      </c:pt>
                      <c:pt idx="1078">
                        <c:v>39811</c:v>
                      </c:pt>
                      <c:pt idx="1079">
                        <c:v>39812</c:v>
                      </c:pt>
                      <c:pt idx="1080">
                        <c:v>39813</c:v>
                      </c:pt>
                      <c:pt idx="1081">
                        <c:v>39814</c:v>
                      </c:pt>
                      <c:pt idx="1082">
                        <c:v>39815</c:v>
                      </c:pt>
                      <c:pt idx="1083">
                        <c:v>39816</c:v>
                      </c:pt>
                      <c:pt idx="1084">
                        <c:v>39817</c:v>
                      </c:pt>
                      <c:pt idx="1085">
                        <c:v>39818</c:v>
                      </c:pt>
                      <c:pt idx="1086">
                        <c:v>39819</c:v>
                      </c:pt>
                      <c:pt idx="1087">
                        <c:v>39820</c:v>
                      </c:pt>
                      <c:pt idx="1088">
                        <c:v>39821</c:v>
                      </c:pt>
                      <c:pt idx="1089">
                        <c:v>39822</c:v>
                      </c:pt>
                      <c:pt idx="1090">
                        <c:v>39823</c:v>
                      </c:pt>
                      <c:pt idx="1091">
                        <c:v>39824</c:v>
                      </c:pt>
                      <c:pt idx="1092">
                        <c:v>39825</c:v>
                      </c:pt>
                      <c:pt idx="1093">
                        <c:v>39826</c:v>
                      </c:pt>
                      <c:pt idx="1094">
                        <c:v>39827</c:v>
                      </c:pt>
                      <c:pt idx="1095">
                        <c:v>39828</c:v>
                      </c:pt>
                      <c:pt idx="1096">
                        <c:v>39829</c:v>
                      </c:pt>
                      <c:pt idx="1097">
                        <c:v>39830</c:v>
                      </c:pt>
                      <c:pt idx="1098">
                        <c:v>39831</c:v>
                      </c:pt>
                      <c:pt idx="1099">
                        <c:v>39832</c:v>
                      </c:pt>
                      <c:pt idx="1100">
                        <c:v>39833</c:v>
                      </c:pt>
                      <c:pt idx="1101">
                        <c:v>39834</c:v>
                      </c:pt>
                      <c:pt idx="1102">
                        <c:v>39835</c:v>
                      </c:pt>
                      <c:pt idx="1103">
                        <c:v>39836</c:v>
                      </c:pt>
                      <c:pt idx="1104">
                        <c:v>39837</c:v>
                      </c:pt>
                      <c:pt idx="1105">
                        <c:v>39838</c:v>
                      </c:pt>
                      <c:pt idx="1106">
                        <c:v>39839</c:v>
                      </c:pt>
                      <c:pt idx="1107">
                        <c:v>39840</c:v>
                      </c:pt>
                      <c:pt idx="1108">
                        <c:v>39841</c:v>
                      </c:pt>
                      <c:pt idx="1109">
                        <c:v>39842</c:v>
                      </c:pt>
                      <c:pt idx="1110">
                        <c:v>39843</c:v>
                      </c:pt>
                      <c:pt idx="1111">
                        <c:v>39844</c:v>
                      </c:pt>
                      <c:pt idx="1112">
                        <c:v>39845</c:v>
                      </c:pt>
                      <c:pt idx="1113">
                        <c:v>39846</c:v>
                      </c:pt>
                      <c:pt idx="1114">
                        <c:v>39847</c:v>
                      </c:pt>
                      <c:pt idx="1115">
                        <c:v>39848</c:v>
                      </c:pt>
                      <c:pt idx="1116">
                        <c:v>39849</c:v>
                      </c:pt>
                      <c:pt idx="1117">
                        <c:v>39850</c:v>
                      </c:pt>
                      <c:pt idx="1118">
                        <c:v>39851</c:v>
                      </c:pt>
                      <c:pt idx="1119">
                        <c:v>39852</c:v>
                      </c:pt>
                      <c:pt idx="1120">
                        <c:v>39853</c:v>
                      </c:pt>
                      <c:pt idx="1121">
                        <c:v>39854</c:v>
                      </c:pt>
                      <c:pt idx="1122">
                        <c:v>39855</c:v>
                      </c:pt>
                      <c:pt idx="1123">
                        <c:v>39856</c:v>
                      </c:pt>
                      <c:pt idx="1124">
                        <c:v>39857</c:v>
                      </c:pt>
                      <c:pt idx="1125">
                        <c:v>39858</c:v>
                      </c:pt>
                      <c:pt idx="1126">
                        <c:v>39859</c:v>
                      </c:pt>
                      <c:pt idx="1127">
                        <c:v>39860</c:v>
                      </c:pt>
                      <c:pt idx="1128">
                        <c:v>39861</c:v>
                      </c:pt>
                      <c:pt idx="1129">
                        <c:v>39862</c:v>
                      </c:pt>
                      <c:pt idx="1130">
                        <c:v>39863</c:v>
                      </c:pt>
                      <c:pt idx="1131">
                        <c:v>39864</c:v>
                      </c:pt>
                      <c:pt idx="1132">
                        <c:v>39865</c:v>
                      </c:pt>
                      <c:pt idx="1133">
                        <c:v>39866</c:v>
                      </c:pt>
                      <c:pt idx="1134">
                        <c:v>39867</c:v>
                      </c:pt>
                      <c:pt idx="1135">
                        <c:v>39868</c:v>
                      </c:pt>
                      <c:pt idx="1136">
                        <c:v>39869</c:v>
                      </c:pt>
                      <c:pt idx="1137">
                        <c:v>39870</c:v>
                      </c:pt>
                      <c:pt idx="1138">
                        <c:v>39871</c:v>
                      </c:pt>
                      <c:pt idx="1139">
                        <c:v>39872</c:v>
                      </c:pt>
                      <c:pt idx="1140">
                        <c:v>39873</c:v>
                      </c:pt>
                      <c:pt idx="1141">
                        <c:v>39874</c:v>
                      </c:pt>
                      <c:pt idx="1142">
                        <c:v>39875</c:v>
                      </c:pt>
                      <c:pt idx="1143">
                        <c:v>39876</c:v>
                      </c:pt>
                      <c:pt idx="1144">
                        <c:v>39877</c:v>
                      </c:pt>
                      <c:pt idx="1145">
                        <c:v>39878</c:v>
                      </c:pt>
                      <c:pt idx="1146">
                        <c:v>39879</c:v>
                      </c:pt>
                      <c:pt idx="1147">
                        <c:v>39880</c:v>
                      </c:pt>
                      <c:pt idx="1148">
                        <c:v>39881</c:v>
                      </c:pt>
                      <c:pt idx="1149">
                        <c:v>39882</c:v>
                      </c:pt>
                      <c:pt idx="1150">
                        <c:v>39883</c:v>
                      </c:pt>
                      <c:pt idx="1151">
                        <c:v>39884</c:v>
                      </c:pt>
                      <c:pt idx="1152">
                        <c:v>39885</c:v>
                      </c:pt>
                      <c:pt idx="1153">
                        <c:v>39886</c:v>
                      </c:pt>
                      <c:pt idx="1154">
                        <c:v>39887</c:v>
                      </c:pt>
                      <c:pt idx="1155">
                        <c:v>39888</c:v>
                      </c:pt>
                      <c:pt idx="1156">
                        <c:v>39889</c:v>
                      </c:pt>
                      <c:pt idx="1157">
                        <c:v>39890</c:v>
                      </c:pt>
                      <c:pt idx="1158">
                        <c:v>39891</c:v>
                      </c:pt>
                      <c:pt idx="1159">
                        <c:v>39892</c:v>
                      </c:pt>
                      <c:pt idx="1160">
                        <c:v>39893</c:v>
                      </c:pt>
                      <c:pt idx="1161">
                        <c:v>39894</c:v>
                      </c:pt>
                      <c:pt idx="1162">
                        <c:v>39895</c:v>
                      </c:pt>
                      <c:pt idx="1163">
                        <c:v>39896</c:v>
                      </c:pt>
                      <c:pt idx="1164">
                        <c:v>39897</c:v>
                      </c:pt>
                      <c:pt idx="1165">
                        <c:v>39898</c:v>
                      </c:pt>
                      <c:pt idx="1166">
                        <c:v>39899</c:v>
                      </c:pt>
                      <c:pt idx="1167">
                        <c:v>39900</c:v>
                      </c:pt>
                      <c:pt idx="1168">
                        <c:v>39901</c:v>
                      </c:pt>
                      <c:pt idx="1169">
                        <c:v>39902</c:v>
                      </c:pt>
                      <c:pt idx="1170">
                        <c:v>39903</c:v>
                      </c:pt>
                      <c:pt idx="1171">
                        <c:v>39904</c:v>
                      </c:pt>
                      <c:pt idx="1172">
                        <c:v>39905</c:v>
                      </c:pt>
                      <c:pt idx="1173">
                        <c:v>39906</c:v>
                      </c:pt>
                      <c:pt idx="1174">
                        <c:v>39907</c:v>
                      </c:pt>
                      <c:pt idx="1175">
                        <c:v>39908</c:v>
                      </c:pt>
                      <c:pt idx="1176">
                        <c:v>39909</c:v>
                      </c:pt>
                      <c:pt idx="1177">
                        <c:v>39910</c:v>
                      </c:pt>
                      <c:pt idx="1178">
                        <c:v>39911</c:v>
                      </c:pt>
                      <c:pt idx="1179">
                        <c:v>39912</c:v>
                      </c:pt>
                      <c:pt idx="1180">
                        <c:v>39913</c:v>
                      </c:pt>
                      <c:pt idx="1181">
                        <c:v>39914</c:v>
                      </c:pt>
                      <c:pt idx="1182">
                        <c:v>39915</c:v>
                      </c:pt>
                      <c:pt idx="1183">
                        <c:v>39916</c:v>
                      </c:pt>
                      <c:pt idx="1184">
                        <c:v>39917</c:v>
                      </c:pt>
                      <c:pt idx="1185">
                        <c:v>39918</c:v>
                      </c:pt>
                      <c:pt idx="1186">
                        <c:v>39919</c:v>
                      </c:pt>
                      <c:pt idx="1187">
                        <c:v>39920</c:v>
                      </c:pt>
                      <c:pt idx="1188">
                        <c:v>39921</c:v>
                      </c:pt>
                      <c:pt idx="1189">
                        <c:v>39922</c:v>
                      </c:pt>
                      <c:pt idx="1190">
                        <c:v>39923</c:v>
                      </c:pt>
                      <c:pt idx="1191">
                        <c:v>39924</c:v>
                      </c:pt>
                      <c:pt idx="1192">
                        <c:v>39925</c:v>
                      </c:pt>
                      <c:pt idx="1193">
                        <c:v>39926</c:v>
                      </c:pt>
                      <c:pt idx="1194">
                        <c:v>39927</c:v>
                      </c:pt>
                      <c:pt idx="1195">
                        <c:v>39928</c:v>
                      </c:pt>
                      <c:pt idx="1196">
                        <c:v>39929</c:v>
                      </c:pt>
                      <c:pt idx="1197">
                        <c:v>39930</c:v>
                      </c:pt>
                      <c:pt idx="1198">
                        <c:v>39931</c:v>
                      </c:pt>
                      <c:pt idx="1199">
                        <c:v>39932</c:v>
                      </c:pt>
                      <c:pt idx="1200">
                        <c:v>39933</c:v>
                      </c:pt>
                      <c:pt idx="1201">
                        <c:v>39934</c:v>
                      </c:pt>
                      <c:pt idx="1202">
                        <c:v>39935</c:v>
                      </c:pt>
                      <c:pt idx="1203">
                        <c:v>39936</c:v>
                      </c:pt>
                      <c:pt idx="1204">
                        <c:v>39937</c:v>
                      </c:pt>
                      <c:pt idx="1205">
                        <c:v>39938</c:v>
                      </c:pt>
                      <c:pt idx="1206">
                        <c:v>39939</c:v>
                      </c:pt>
                      <c:pt idx="1207">
                        <c:v>39940</c:v>
                      </c:pt>
                      <c:pt idx="1208">
                        <c:v>39941</c:v>
                      </c:pt>
                      <c:pt idx="1209">
                        <c:v>39942</c:v>
                      </c:pt>
                      <c:pt idx="1210">
                        <c:v>39943</c:v>
                      </c:pt>
                      <c:pt idx="1211">
                        <c:v>39944</c:v>
                      </c:pt>
                      <c:pt idx="1212">
                        <c:v>39945</c:v>
                      </c:pt>
                      <c:pt idx="1213">
                        <c:v>39946</c:v>
                      </c:pt>
                      <c:pt idx="1214">
                        <c:v>39947</c:v>
                      </c:pt>
                      <c:pt idx="1215">
                        <c:v>39948</c:v>
                      </c:pt>
                      <c:pt idx="1216">
                        <c:v>39949</c:v>
                      </c:pt>
                      <c:pt idx="1217">
                        <c:v>39950</c:v>
                      </c:pt>
                      <c:pt idx="1218">
                        <c:v>39951</c:v>
                      </c:pt>
                      <c:pt idx="1219">
                        <c:v>39952</c:v>
                      </c:pt>
                      <c:pt idx="1220">
                        <c:v>39953</c:v>
                      </c:pt>
                      <c:pt idx="1221">
                        <c:v>39954</c:v>
                      </c:pt>
                      <c:pt idx="1222">
                        <c:v>39955</c:v>
                      </c:pt>
                      <c:pt idx="1223">
                        <c:v>39956</c:v>
                      </c:pt>
                      <c:pt idx="1224">
                        <c:v>39957</c:v>
                      </c:pt>
                      <c:pt idx="1225">
                        <c:v>39958</c:v>
                      </c:pt>
                      <c:pt idx="1226">
                        <c:v>39959</c:v>
                      </c:pt>
                      <c:pt idx="1227">
                        <c:v>39960</c:v>
                      </c:pt>
                      <c:pt idx="1228">
                        <c:v>39961</c:v>
                      </c:pt>
                      <c:pt idx="1229">
                        <c:v>39962</c:v>
                      </c:pt>
                      <c:pt idx="1230">
                        <c:v>39963</c:v>
                      </c:pt>
                      <c:pt idx="1231">
                        <c:v>39964</c:v>
                      </c:pt>
                      <c:pt idx="1232">
                        <c:v>39965</c:v>
                      </c:pt>
                      <c:pt idx="1233">
                        <c:v>39966</c:v>
                      </c:pt>
                      <c:pt idx="1234">
                        <c:v>39967</c:v>
                      </c:pt>
                      <c:pt idx="1235">
                        <c:v>39968</c:v>
                      </c:pt>
                      <c:pt idx="1236">
                        <c:v>39969</c:v>
                      </c:pt>
                      <c:pt idx="1237">
                        <c:v>39970</c:v>
                      </c:pt>
                      <c:pt idx="1238">
                        <c:v>39971</c:v>
                      </c:pt>
                      <c:pt idx="1239">
                        <c:v>39972</c:v>
                      </c:pt>
                      <c:pt idx="1240">
                        <c:v>39973</c:v>
                      </c:pt>
                      <c:pt idx="1241">
                        <c:v>39974</c:v>
                      </c:pt>
                      <c:pt idx="1242">
                        <c:v>39975</c:v>
                      </c:pt>
                      <c:pt idx="1243">
                        <c:v>39976</c:v>
                      </c:pt>
                      <c:pt idx="1244">
                        <c:v>39977</c:v>
                      </c:pt>
                      <c:pt idx="1245">
                        <c:v>39978</c:v>
                      </c:pt>
                      <c:pt idx="1246">
                        <c:v>39979</c:v>
                      </c:pt>
                      <c:pt idx="1247">
                        <c:v>39980</c:v>
                      </c:pt>
                      <c:pt idx="1248">
                        <c:v>39981</c:v>
                      </c:pt>
                      <c:pt idx="1249">
                        <c:v>39982</c:v>
                      </c:pt>
                      <c:pt idx="1250">
                        <c:v>39983</c:v>
                      </c:pt>
                      <c:pt idx="1251">
                        <c:v>39984</c:v>
                      </c:pt>
                      <c:pt idx="1252">
                        <c:v>39985</c:v>
                      </c:pt>
                      <c:pt idx="1253">
                        <c:v>39986</c:v>
                      </c:pt>
                      <c:pt idx="1254">
                        <c:v>39987</c:v>
                      </c:pt>
                      <c:pt idx="1255">
                        <c:v>39988</c:v>
                      </c:pt>
                      <c:pt idx="1256">
                        <c:v>39989</c:v>
                      </c:pt>
                      <c:pt idx="1257">
                        <c:v>39990</c:v>
                      </c:pt>
                      <c:pt idx="1258">
                        <c:v>39991</c:v>
                      </c:pt>
                      <c:pt idx="1259">
                        <c:v>39992</c:v>
                      </c:pt>
                      <c:pt idx="1260">
                        <c:v>39993</c:v>
                      </c:pt>
                      <c:pt idx="1261">
                        <c:v>39994</c:v>
                      </c:pt>
                      <c:pt idx="1262">
                        <c:v>39995</c:v>
                      </c:pt>
                      <c:pt idx="1263">
                        <c:v>39996</c:v>
                      </c:pt>
                      <c:pt idx="1264">
                        <c:v>39997</c:v>
                      </c:pt>
                      <c:pt idx="1265">
                        <c:v>39998</c:v>
                      </c:pt>
                      <c:pt idx="1266">
                        <c:v>39999</c:v>
                      </c:pt>
                      <c:pt idx="1267">
                        <c:v>40000</c:v>
                      </c:pt>
                      <c:pt idx="1268">
                        <c:v>40001</c:v>
                      </c:pt>
                      <c:pt idx="1269">
                        <c:v>40002</c:v>
                      </c:pt>
                      <c:pt idx="1270">
                        <c:v>40003</c:v>
                      </c:pt>
                      <c:pt idx="1271">
                        <c:v>40004</c:v>
                      </c:pt>
                      <c:pt idx="1272">
                        <c:v>40005</c:v>
                      </c:pt>
                      <c:pt idx="1273">
                        <c:v>40006</c:v>
                      </c:pt>
                      <c:pt idx="1274">
                        <c:v>40007</c:v>
                      </c:pt>
                      <c:pt idx="1275">
                        <c:v>40008</c:v>
                      </c:pt>
                      <c:pt idx="1276">
                        <c:v>40009</c:v>
                      </c:pt>
                      <c:pt idx="1277">
                        <c:v>40010</c:v>
                      </c:pt>
                      <c:pt idx="1278">
                        <c:v>40011</c:v>
                      </c:pt>
                      <c:pt idx="1279">
                        <c:v>40012</c:v>
                      </c:pt>
                      <c:pt idx="1280">
                        <c:v>40013</c:v>
                      </c:pt>
                      <c:pt idx="1281">
                        <c:v>40014</c:v>
                      </c:pt>
                      <c:pt idx="1282">
                        <c:v>40015</c:v>
                      </c:pt>
                      <c:pt idx="1283">
                        <c:v>40016</c:v>
                      </c:pt>
                      <c:pt idx="1284">
                        <c:v>40017</c:v>
                      </c:pt>
                      <c:pt idx="1285">
                        <c:v>40018</c:v>
                      </c:pt>
                      <c:pt idx="1286">
                        <c:v>40019</c:v>
                      </c:pt>
                      <c:pt idx="1287">
                        <c:v>40020</c:v>
                      </c:pt>
                      <c:pt idx="1288">
                        <c:v>40021</c:v>
                      </c:pt>
                      <c:pt idx="1289">
                        <c:v>40022</c:v>
                      </c:pt>
                      <c:pt idx="1290">
                        <c:v>40023</c:v>
                      </c:pt>
                      <c:pt idx="1291">
                        <c:v>40024</c:v>
                      </c:pt>
                      <c:pt idx="1292">
                        <c:v>40025</c:v>
                      </c:pt>
                      <c:pt idx="1293">
                        <c:v>40026</c:v>
                      </c:pt>
                      <c:pt idx="1294">
                        <c:v>40027</c:v>
                      </c:pt>
                      <c:pt idx="1295">
                        <c:v>40028</c:v>
                      </c:pt>
                      <c:pt idx="1296">
                        <c:v>40029</c:v>
                      </c:pt>
                      <c:pt idx="1297">
                        <c:v>40030</c:v>
                      </c:pt>
                      <c:pt idx="1298">
                        <c:v>40031</c:v>
                      </c:pt>
                      <c:pt idx="1299">
                        <c:v>40032</c:v>
                      </c:pt>
                      <c:pt idx="1300">
                        <c:v>40033</c:v>
                      </c:pt>
                      <c:pt idx="1301">
                        <c:v>40034</c:v>
                      </c:pt>
                      <c:pt idx="1302">
                        <c:v>40035</c:v>
                      </c:pt>
                      <c:pt idx="1303">
                        <c:v>40036</c:v>
                      </c:pt>
                      <c:pt idx="1304">
                        <c:v>40037</c:v>
                      </c:pt>
                      <c:pt idx="1305">
                        <c:v>40038</c:v>
                      </c:pt>
                      <c:pt idx="1306">
                        <c:v>40039</c:v>
                      </c:pt>
                      <c:pt idx="1307">
                        <c:v>40040</c:v>
                      </c:pt>
                      <c:pt idx="1308">
                        <c:v>40041</c:v>
                      </c:pt>
                      <c:pt idx="1309">
                        <c:v>40042</c:v>
                      </c:pt>
                      <c:pt idx="1310">
                        <c:v>40043</c:v>
                      </c:pt>
                      <c:pt idx="1311">
                        <c:v>40044</c:v>
                      </c:pt>
                      <c:pt idx="1312">
                        <c:v>40045</c:v>
                      </c:pt>
                      <c:pt idx="1313">
                        <c:v>40046</c:v>
                      </c:pt>
                      <c:pt idx="1314">
                        <c:v>40047</c:v>
                      </c:pt>
                      <c:pt idx="1315">
                        <c:v>40048</c:v>
                      </c:pt>
                      <c:pt idx="1316">
                        <c:v>40049</c:v>
                      </c:pt>
                      <c:pt idx="1317">
                        <c:v>40050</c:v>
                      </c:pt>
                      <c:pt idx="1318">
                        <c:v>40051</c:v>
                      </c:pt>
                      <c:pt idx="1319">
                        <c:v>40052</c:v>
                      </c:pt>
                      <c:pt idx="1320">
                        <c:v>40053</c:v>
                      </c:pt>
                      <c:pt idx="1321">
                        <c:v>40054</c:v>
                      </c:pt>
                      <c:pt idx="1322">
                        <c:v>40055</c:v>
                      </c:pt>
                      <c:pt idx="1323">
                        <c:v>40056</c:v>
                      </c:pt>
                      <c:pt idx="1324">
                        <c:v>40057</c:v>
                      </c:pt>
                      <c:pt idx="1325">
                        <c:v>40058</c:v>
                      </c:pt>
                      <c:pt idx="1326">
                        <c:v>40059</c:v>
                      </c:pt>
                      <c:pt idx="1327">
                        <c:v>40060</c:v>
                      </c:pt>
                      <c:pt idx="1328">
                        <c:v>40061</c:v>
                      </c:pt>
                      <c:pt idx="1329">
                        <c:v>40062</c:v>
                      </c:pt>
                      <c:pt idx="1330">
                        <c:v>40063</c:v>
                      </c:pt>
                      <c:pt idx="1331">
                        <c:v>40064</c:v>
                      </c:pt>
                      <c:pt idx="1332">
                        <c:v>40065</c:v>
                      </c:pt>
                      <c:pt idx="1333">
                        <c:v>40066</c:v>
                      </c:pt>
                      <c:pt idx="1334">
                        <c:v>40067</c:v>
                      </c:pt>
                      <c:pt idx="1335">
                        <c:v>40068</c:v>
                      </c:pt>
                      <c:pt idx="1336">
                        <c:v>40069</c:v>
                      </c:pt>
                      <c:pt idx="1337">
                        <c:v>40070</c:v>
                      </c:pt>
                      <c:pt idx="1338">
                        <c:v>40071</c:v>
                      </c:pt>
                      <c:pt idx="1339">
                        <c:v>40072</c:v>
                      </c:pt>
                      <c:pt idx="1340">
                        <c:v>40073</c:v>
                      </c:pt>
                      <c:pt idx="1341">
                        <c:v>40074</c:v>
                      </c:pt>
                      <c:pt idx="1342">
                        <c:v>40075</c:v>
                      </c:pt>
                      <c:pt idx="1343">
                        <c:v>40076</c:v>
                      </c:pt>
                      <c:pt idx="1344">
                        <c:v>40077</c:v>
                      </c:pt>
                      <c:pt idx="1345">
                        <c:v>40078</c:v>
                      </c:pt>
                      <c:pt idx="1346">
                        <c:v>40079</c:v>
                      </c:pt>
                      <c:pt idx="1347">
                        <c:v>40080</c:v>
                      </c:pt>
                      <c:pt idx="1348">
                        <c:v>40081</c:v>
                      </c:pt>
                      <c:pt idx="1349">
                        <c:v>40082</c:v>
                      </c:pt>
                      <c:pt idx="1350">
                        <c:v>40083</c:v>
                      </c:pt>
                      <c:pt idx="1351">
                        <c:v>40084</c:v>
                      </c:pt>
                      <c:pt idx="1352">
                        <c:v>40085</c:v>
                      </c:pt>
                      <c:pt idx="1353">
                        <c:v>40086</c:v>
                      </c:pt>
                      <c:pt idx="1354">
                        <c:v>40087</c:v>
                      </c:pt>
                      <c:pt idx="1355">
                        <c:v>40088</c:v>
                      </c:pt>
                      <c:pt idx="1356">
                        <c:v>40089</c:v>
                      </c:pt>
                      <c:pt idx="1357">
                        <c:v>40090</c:v>
                      </c:pt>
                      <c:pt idx="1358">
                        <c:v>40091</c:v>
                      </c:pt>
                      <c:pt idx="1359">
                        <c:v>40092</c:v>
                      </c:pt>
                      <c:pt idx="1360">
                        <c:v>40093</c:v>
                      </c:pt>
                      <c:pt idx="1361">
                        <c:v>40094</c:v>
                      </c:pt>
                      <c:pt idx="1362">
                        <c:v>40095</c:v>
                      </c:pt>
                      <c:pt idx="1363">
                        <c:v>40096</c:v>
                      </c:pt>
                      <c:pt idx="1364">
                        <c:v>40097</c:v>
                      </c:pt>
                      <c:pt idx="1365">
                        <c:v>40098</c:v>
                      </c:pt>
                      <c:pt idx="1366">
                        <c:v>40099</c:v>
                      </c:pt>
                      <c:pt idx="1367">
                        <c:v>40100</c:v>
                      </c:pt>
                      <c:pt idx="1368">
                        <c:v>40101</c:v>
                      </c:pt>
                      <c:pt idx="1369">
                        <c:v>40102</c:v>
                      </c:pt>
                      <c:pt idx="1370">
                        <c:v>40103</c:v>
                      </c:pt>
                      <c:pt idx="1371">
                        <c:v>40104</c:v>
                      </c:pt>
                      <c:pt idx="1372">
                        <c:v>40105</c:v>
                      </c:pt>
                      <c:pt idx="1373">
                        <c:v>40106</c:v>
                      </c:pt>
                      <c:pt idx="1374">
                        <c:v>40107</c:v>
                      </c:pt>
                      <c:pt idx="1375">
                        <c:v>40108</c:v>
                      </c:pt>
                      <c:pt idx="1376">
                        <c:v>40109</c:v>
                      </c:pt>
                      <c:pt idx="1377">
                        <c:v>40110</c:v>
                      </c:pt>
                      <c:pt idx="1378">
                        <c:v>40111</c:v>
                      </c:pt>
                      <c:pt idx="1379">
                        <c:v>40112</c:v>
                      </c:pt>
                      <c:pt idx="1380">
                        <c:v>40113</c:v>
                      </c:pt>
                      <c:pt idx="1381">
                        <c:v>40114</c:v>
                      </c:pt>
                      <c:pt idx="1382">
                        <c:v>40115</c:v>
                      </c:pt>
                      <c:pt idx="1383">
                        <c:v>40116</c:v>
                      </c:pt>
                      <c:pt idx="1384">
                        <c:v>40117</c:v>
                      </c:pt>
                      <c:pt idx="1385">
                        <c:v>40118</c:v>
                      </c:pt>
                      <c:pt idx="1386">
                        <c:v>40119</c:v>
                      </c:pt>
                      <c:pt idx="1387">
                        <c:v>40120</c:v>
                      </c:pt>
                      <c:pt idx="1388">
                        <c:v>40121</c:v>
                      </c:pt>
                      <c:pt idx="1389">
                        <c:v>40122</c:v>
                      </c:pt>
                      <c:pt idx="1390">
                        <c:v>40123</c:v>
                      </c:pt>
                      <c:pt idx="1391">
                        <c:v>40124</c:v>
                      </c:pt>
                      <c:pt idx="1392">
                        <c:v>40125</c:v>
                      </c:pt>
                      <c:pt idx="1393">
                        <c:v>40126</c:v>
                      </c:pt>
                      <c:pt idx="1394">
                        <c:v>40127</c:v>
                      </c:pt>
                      <c:pt idx="1395">
                        <c:v>40128</c:v>
                      </c:pt>
                      <c:pt idx="1396">
                        <c:v>40129</c:v>
                      </c:pt>
                      <c:pt idx="1397">
                        <c:v>40130</c:v>
                      </c:pt>
                      <c:pt idx="1398">
                        <c:v>40131</c:v>
                      </c:pt>
                      <c:pt idx="1399">
                        <c:v>40132</c:v>
                      </c:pt>
                      <c:pt idx="1400">
                        <c:v>40133</c:v>
                      </c:pt>
                      <c:pt idx="1401">
                        <c:v>40134</c:v>
                      </c:pt>
                      <c:pt idx="1402">
                        <c:v>40135</c:v>
                      </c:pt>
                      <c:pt idx="1403">
                        <c:v>40136</c:v>
                      </c:pt>
                      <c:pt idx="1404">
                        <c:v>40137</c:v>
                      </c:pt>
                      <c:pt idx="1405">
                        <c:v>40138</c:v>
                      </c:pt>
                      <c:pt idx="1406">
                        <c:v>40139</c:v>
                      </c:pt>
                      <c:pt idx="1407">
                        <c:v>40140</c:v>
                      </c:pt>
                      <c:pt idx="1408">
                        <c:v>40141</c:v>
                      </c:pt>
                      <c:pt idx="1409">
                        <c:v>40142</c:v>
                      </c:pt>
                      <c:pt idx="1410">
                        <c:v>40143</c:v>
                      </c:pt>
                      <c:pt idx="1411">
                        <c:v>40144</c:v>
                      </c:pt>
                      <c:pt idx="1412">
                        <c:v>40145</c:v>
                      </c:pt>
                      <c:pt idx="1413">
                        <c:v>40146</c:v>
                      </c:pt>
                      <c:pt idx="1414">
                        <c:v>40147</c:v>
                      </c:pt>
                      <c:pt idx="1415">
                        <c:v>40148</c:v>
                      </c:pt>
                      <c:pt idx="1416">
                        <c:v>40149</c:v>
                      </c:pt>
                      <c:pt idx="1417">
                        <c:v>40150</c:v>
                      </c:pt>
                      <c:pt idx="1418">
                        <c:v>40151</c:v>
                      </c:pt>
                      <c:pt idx="1419">
                        <c:v>40152</c:v>
                      </c:pt>
                      <c:pt idx="1420">
                        <c:v>40153</c:v>
                      </c:pt>
                      <c:pt idx="1421">
                        <c:v>40154</c:v>
                      </c:pt>
                      <c:pt idx="1422">
                        <c:v>40155</c:v>
                      </c:pt>
                      <c:pt idx="1423">
                        <c:v>40156</c:v>
                      </c:pt>
                      <c:pt idx="1424">
                        <c:v>40157</c:v>
                      </c:pt>
                      <c:pt idx="1425">
                        <c:v>40158</c:v>
                      </c:pt>
                      <c:pt idx="1426">
                        <c:v>40159</c:v>
                      </c:pt>
                      <c:pt idx="1427">
                        <c:v>40160</c:v>
                      </c:pt>
                      <c:pt idx="1428">
                        <c:v>40161</c:v>
                      </c:pt>
                      <c:pt idx="1429">
                        <c:v>40162</c:v>
                      </c:pt>
                      <c:pt idx="1430">
                        <c:v>40163</c:v>
                      </c:pt>
                      <c:pt idx="1431">
                        <c:v>40164</c:v>
                      </c:pt>
                      <c:pt idx="1432">
                        <c:v>40165</c:v>
                      </c:pt>
                      <c:pt idx="1433">
                        <c:v>40166</c:v>
                      </c:pt>
                      <c:pt idx="1434">
                        <c:v>40167</c:v>
                      </c:pt>
                      <c:pt idx="1435">
                        <c:v>40168</c:v>
                      </c:pt>
                      <c:pt idx="1436">
                        <c:v>40169</c:v>
                      </c:pt>
                      <c:pt idx="1437">
                        <c:v>40170</c:v>
                      </c:pt>
                      <c:pt idx="1438">
                        <c:v>40171</c:v>
                      </c:pt>
                      <c:pt idx="1439">
                        <c:v>40172</c:v>
                      </c:pt>
                      <c:pt idx="1440">
                        <c:v>40173</c:v>
                      </c:pt>
                      <c:pt idx="1441">
                        <c:v>40174</c:v>
                      </c:pt>
                      <c:pt idx="1442">
                        <c:v>40175</c:v>
                      </c:pt>
                      <c:pt idx="1443">
                        <c:v>40176</c:v>
                      </c:pt>
                      <c:pt idx="1444">
                        <c:v>40177</c:v>
                      </c:pt>
                      <c:pt idx="1445">
                        <c:v>40178</c:v>
                      </c:pt>
                      <c:pt idx="1446">
                        <c:v>40179</c:v>
                      </c:pt>
                      <c:pt idx="1447">
                        <c:v>40180</c:v>
                      </c:pt>
                      <c:pt idx="1448">
                        <c:v>40181</c:v>
                      </c:pt>
                      <c:pt idx="1449">
                        <c:v>40182</c:v>
                      </c:pt>
                      <c:pt idx="1450">
                        <c:v>40183</c:v>
                      </c:pt>
                      <c:pt idx="1451">
                        <c:v>40184</c:v>
                      </c:pt>
                      <c:pt idx="1452">
                        <c:v>40185</c:v>
                      </c:pt>
                      <c:pt idx="1453">
                        <c:v>40186</c:v>
                      </c:pt>
                      <c:pt idx="1454">
                        <c:v>40187</c:v>
                      </c:pt>
                      <c:pt idx="1455">
                        <c:v>40188</c:v>
                      </c:pt>
                      <c:pt idx="1456">
                        <c:v>40189</c:v>
                      </c:pt>
                      <c:pt idx="1457">
                        <c:v>40190</c:v>
                      </c:pt>
                      <c:pt idx="1458">
                        <c:v>40191</c:v>
                      </c:pt>
                      <c:pt idx="1459">
                        <c:v>40192</c:v>
                      </c:pt>
                      <c:pt idx="1460">
                        <c:v>40193</c:v>
                      </c:pt>
                      <c:pt idx="1461">
                        <c:v>40194</c:v>
                      </c:pt>
                      <c:pt idx="1462">
                        <c:v>40195</c:v>
                      </c:pt>
                      <c:pt idx="1463">
                        <c:v>40196</c:v>
                      </c:pt>
                      <c:pt idx="1464">
                        <c:v>40197</c:v>
                      </c:pt>
                      <c:pt idx="1465">
                        <c:v>40198</c:v>
                      </c:pt>
                      <c:pt idx="1466">
                        <c:v>40199</c:v>
                      </c:pt>
                      <c:pt idx="1467">
                        <c:v>40200</c:v>
                      </c:pt>
                      <c:pt idx="1468">
                        <c:v>40201</c:v>
                      </c:pt>
                      <c:pt idx="1469">
                        <c:v>40202</c:v>
                      </c:pt>
                      <c:pt idx="1470">
                        <c:v>40203</c:v>
                      </c:pt>
                      <c:pt idx="1471">
                        <c:v>40204</c:v>
                      </c:pt>
                      <c:pt idx="1472">
                        <c:v>40205</c:v>
                      </c:pt>
                      <c:pt idx="1473">
                        <c:v>40206</c:v>
                      </c:pt>
                      <c:pt idx="1474">
                        <c:v>40207</c:v>
                      </c:pt>
                      <c:pt idx="1475">
                        <c:v>40208</c:v>
                      </c:pt>
                      <c:pt idx="1476">
                        <c:v>40209</c:v>
                      </c:pt>
                      <c:pt idx="1477">
                        <c:v>40210</c:v>
                      </c:pt>
                      <c:pt idx="1478">
                        <c:v>40211</c:v>
                      </c:pt>
                      <c:pt idx="1479">
                        <c:v>40212</c:v>
                      </c:pt>
                      <c:pt idx="1480">
                        <c:v>40213</c:v>
                      </c:pt>
                      <c:pt idx="1481">
                        <c:v>40214</c:v>
                      </c:pt>
                      <c:pt idx="1482">
                        <c:v>40215</c:v>
                      </c:pt>
                      <c:pt idx="1483">
                        <c:v>40216</c:v>
                      </c:pt>
                      <c:pt idx="1484">
                        <c:v>40217</c:v>
                      </c:pt>
                      <c:pt idx="1485">
                        <c:v>40218</c:v>
                      </c:pt>
                      <c:pt idx="1486">
                        <c:v>40219</c:v>
                      </c:pt>
                      <c:pt idx="1487">
                        <c:v>40220</c:v>
                      </c:pt>
                      <c:pt idx="1488">
                        <c:v>40221</c:v>
                      </c:pt>
                      <c:pt idx="1489">
                        <c:v>40222</c:v>
                      </c:pt>
                      <c:pt idx="1490">
                        <c:v>40223</c:v>
                      </c:pt>
                      <c:pt idx="1491">
                        <c:v>40224</c:v>
                      </c:pt>
                      <c:pt idx="1492">
                        <c:v>40225</c:v>
                      </c:pt>
                      <c:pt idx="1493">
                        <c:v>40226</c:v>
                      </c:pt>
                      <c:pt idx="1494">
                        <c:v>40227</c:v>
                      </c:pt>
                      <c:pt idx="1495">
                        <c:v>40228</c:v>
                      </c:pt>
                      <c:pt idx="1496">
                        <c:v>40229</c:v>
                      </c:pt>
                      <c:pt idx="1497">
                        <c:v>40230</c:v>
                      </c:pt>
                      <c:pt idx="1498">
                        <c:v>40231</c:v>
                      </c:pt>
                      <c:pt idx="1499">
                        <c:v>40232</c:v>
                      </c:pt>
                      <c:pt idx="1500">
                        <c:v>40233</c:v>
                      </c:pt>
                      <c:pt idx="1501">
                        <c:v>40234</c:v>
                      </c:pt>
                      <c:pt idx="1502">
                        <c:v>40235</c:v>
                      </c:pt>
                      <c:pt idx="1503">
                        <c:v>40236</c:v>
                      </c:pt>
                      <c:pt idx="1504">
                        <c:v>40237</c:v>
                      </c:pt>
                      <c:pt idx="1505">
                        <c:v>40238</c:v>
                      </c:pt>
                      <c:pt idx="1506">
                        <c:v>40239</c:v>
                      </c:pt>
                      <c:pt idx="1507">
                        <c:v>40240</c:v>
                      </c:pt>
                      <c:pt idx="1508">
                        <c:v>40241</c:v>
                      </c:pt>
                      <c:pt idx="1509">
                        <c:v>40242</c:v>
                      </c:pt>
                      <c:pt idx="1510">
                        <c:v>40243</c:v>
                      </c:pt>
                      <c:pt idx="1511">
                        <c:v>40244</c:v>
                      </c:pt>
                      <c:pt idx="1512">
                        <c:v>40245</c:v>
                      </c:pt>
                      <c:pt idx="1513">
                        <c:v>40246</c:v>
                      </c:pt>
                      <c:pt idx="1514">
                        <c:v>40247</c:v>
                      </c:pt>
                      <c:pt idx="1515">
                        <c:v>40248</c:v>
                      </c:pt>
                      <c:pt idx="1516">
                        <c:v>40249</c:v>
                      </c:pt>
                      <c:pt idx="1517">
                        <c:v>40250</c:v>
                      </c:pt>
                      <c:pt idx="1518">
                        <c:v>40251</c:v>
                      </c:pt>
                      <c:pt idx="1519">
                        <c:v>40252</c:v>
                      </c:pt>
                      <c:pt idx="1520">
                        <c:v>40253</c:v>
                      </c:pt>
                      <c:pt idx="1521">
                        <c:v>40254</c:v>
                      </c:pt>
                      <c:pt idx="1522">
                        <c:v>40255</c:v>
                      </c:pt>
                      <c:pt idx="1523">
                        <c:v>40256</c:v>
                      </c:pt>
                      <c:pt idx="1524">
                        <c:v>40257</c:v>
                      </c:pt>
                      <c:pt idx="1525">
                        <c:v>40258</c:v>
                      </c:pt>
                      <c:pt idx="1526">
                        <c:v>40259</c:v>
                      </c:pt>
                      <c:pt idx="1527">
                        <c:v>40260</c:v>
                      </c:pt>
                      <c:pt idx="1528">
                        <c:v>40261</c:v>
                      </c:pt>
                      <c:pt idx="1529">
                        <c:v>40262</c:v>
                      </c:pt>
                      <c:pt idx="1530">
                        <c:v>40263</c:v>
                      </c:pt>
                      <c:pt idx="1531">
                        <c:v>40264</c:v>
                      </c:pt>
                      <c:pt idx="1532">
                        <c:v>40265</c:v>
                      </c:pt>
                      <c:pt idx="1533">
                        <c:v>40266</c:v>
                      </c:pt>
                      <c:pt idx="1534">
                        <c:v>40267</c:v>
                      </c:pt>
                      <c:pt idx="1535">
                        <c:v>40268</c:v>
                      </c:pt>
                      <c:pt idx="1536">
                        <c:v>40269</c:v>
                      </c:pt>
                      <c:pt idx="1537">
                        <c:v>40270</c:v>
                      </c:pt>
                      <c:pt idx="1538">
                        <c:v>40271</c:v>
                      </c:pt>
                      <c:pt idx="1539">
                        <c:v>40272</c:v>
                      </c:pt>
                      <c:pt idx="1540">
                        <c:v>40273</c:v>
                      </c:pt>
                      <c:pt idx="1541">
                        <c:v>40274</c:v>
                      </c:pt>
                      <c:pt idx="1542">
                        <c:v>40275</c:v>
                      </c:pt>
                      <c:pt idx="1543">
                        <c:v>40276</c:v>
                      </c:pt>
                      <c:pt idx="1544">
                        <c:v>40277</c:v>
                      </c:pt>
                      <c:pt idx="1545">
                        <c:v>40278</c:v>
                      </c:pt>
                      <c:pt idx="1546">
                        <c:v>40279</c:v>
                      </c:pt>
                      <c:pt idx="1547">
                        <c:v>40280</c:v>
                      </c:pt>
                      <c:pt idx="1548">
                        <c:v>40281</c:v>
                      </c:pt>
                      <c:pt idx="1549">
                        <c:v>40282</c:v>
                      </c:pt>
                      <c:pt idx="1550">
                        <c:v>40283</c:v>
                      </c:pt>
                      <c:pt idx="1551">
                        <c:v>40284</c:v>
                      </c:pt>
                      <c:pt idx="1552">
                        <c:v>40285</c:v>
                      </c:pt>
                      <c:pt idx="1553">
                        <c:v>40286</c:v>
                      </c:pt>
                      <c:pt idx="1554">
                        <c:v>40287</c:v>
                      </c:pt>
                      <c:pt idx="1555">
                        <c:v>40288</c:v>
                      </c:pt>
                      <c:pt idx="1556">
                        <c:v>40289</c:v>
                      </c:pt>
                      <c:pt idx="1557">
                        <c:v>40290</c:v>
                      </c:pt>
                      <c:pt idx="1558">
                        <c:v>40291</c:v>
                      </c:pt>
                      <c:pt idx="1559">
                        <c:v>40292</c:v>
                      </c:pt>
                      <c:pt idx="1560">
                        <c:v>40293</c:v>
                      </c:pt>
                      <c:pt idx="1561">
                        <c:v>40294</c:v>
                      </c:pt>
                      <c:pt idx="1562">
                        <c:v>40295</c:v>
                      </c:pt>
                      <c:pt idx="1563">
                        <c:v>40296</c:v>
                      </c:pt>
                      <c:pt idx="1564">
                        <c:v>40297</c:v>
                      </c:pt>
                      <c:pt idx="1565">
                        <c:v>40298</c:v>
                      </c:pt>
                      <c:pt idx="1566">
                        <c:v>40299</c:v>
                      </c:pt>
                      <c:pt idx="1567">
                        <c:v>40300</c:v>
                      </c:pt>
                      <c:pt idx="1568">
                        <c:v>40301</c:v>
                      </c:pt>
                      <c:pt idx="1569">
                        <c:v>40302</c:v>
                      </c:pt>
                      <c:pt idx="1570">
                        <c:v>40303</c:v>
                      </c:pt>
                      <c:pt idx="1571">
                        <c:v>40304</c:v>
                      </c:pt>
                      <c:pt idx="1572">
                        <c:v>40305</c:v>
                      </c:pt>
                      <c:pt idx="1573">
                        <c:v>40306</c:v>
                      </c:pt>
                      <c:pt idx="1574">
                        <c:v>40307</c:v>
                      </c:pt>
                      <c:pt idx="1575">
                        <c:v>40308</c:v>
                      </c:pt>
                      <c:pt idx="1576">
                        <c:v>40309</c:v>
                      </c:pt>
                      <c:pt idx="1577">
                        <c:v>40310</c:v>
                      </c:pt>
                      <c:pt idx="1578">
                        <c:v>40311</c:v>
                      </c:pt>
                      <c:pt idx="1579">
                        <c:v>40312</c:v>
                      </c:pt>
                      <c:pt idx="1580">
                        <c:v>40313</c:v>
                      </c:pt>
                      <c:pt idx="1581">
                        <c:v>40314</c:v>
                      </c:pt>
                      <c:pt idx="1582">
                        <c:v>40315</c:v>
                      </c:pt>
                      <c:pt idx="1583">
                        <c:v>40316</c:v>
                      </c:pt>
                      <c:pt idx="1584">
                        <c:v>40317</c:v>
                      </c:pt>
                      <c:pt idx="1585">
                        <c:v>40318</c:v>
                      </c:pt>
                      <c:pt idx="1586">
                        <c:v>40319</c:v>
                      </c:pt>
                      <c:pt idx="1587">
                        <c:v>40320</c:v>
                      </c:pt>
                      <c:pt idx="1588">
                        <c:v>40321</c:v>
                      </c:pt>
                      <c:pt idx="1589">
                        <c:v>40322</c:v>
                      </c:pt>
                      <c:pt idx="1590">
                        <c:v>40323</c:v>
                      </c:pt>
                      <c:pt idx="1591">
                        <c:v>40324</c:v>
                      </c:pt>
                      <c:pt idx="1592">
                        <c:v>40325</c:v>
                      </c:pt>
                      <c:pt idx="1593">
                        <c:v>40326</c:v>
                      </c:pt>
                      <c:pt idx="1594">
                        <c:v>40327</c:v>
                      </c:pt>
                      <c:pt idx="1595">
                        <c:v>40328</c:v>
                      </c:pt>
                      <c:pt idx="1596">
                        <c:v>40329</c:v>
                      </c:pt>
                      <c:pt idx="1597">
                        <c:v>40330</c:v>
                      </c:pt>
                      <c:pt idx="1598">
                        <c:v>40331</c:v>
                      </c:pt>
                      <c:pt idx="1599">
                        <c:v>40332</c:v>
                      </c:pt>
                      <c:pt idx="1600">
                        <c:v>40333</c:v>
                      </c:pt>
                      <c:pt idx="1601">
                        <c:v>40334</c:v>
                      </c:pt>
                      <c:pt idx="1602">
                        <c:v>40335</c:v>
                      </c:pt>
                      <c:pt idx="1603">
                        <c:v>40336</c:v>
                      </c:pt>
                      <c:pt idx="1604">
                        <c:v>40337</c:v>
                      </c:pt>
                      <c:pt idx="1605">
                        <c:v>40338</c:v>
                      </c:pt>
                      <c:pt idx="1606">
                        <c:v>40339</c:v>
                      </c:pt>
                      <c:pt idx="1607">
                        <c:v>40340</c:v>
                      </c:pt>
                      <c:pt idx="1608">
                        <c:v>40341</c:v>
                      </c:pt>
                      <c:pt idx="1609">
                        <c:v>40342</c:v>
                      </c:pt>
                      <c:pt idx="1610">
                        <c:v>40343</c:v>
                      </c:pt>
                      <c:pt idx="1611">
                        <c:v>40344</c:v>
                      </c:pt>
                      <c:pt idx="1612">
                        <c:v>40345</c:v>
                      </c:pt>
                      <c:pt idx="1613">
                        <c:v>40346</c:v>
                      </c:pt>
                      <c:pt idx="1614">
                        <c:v>40347</c:v>
                      </c:pt>
                      <c:pt idx="1615">
                        <c:v>40348</c:v>
                      </c:pt>
                      <c:pt idx="1616">
                        <c:v>40349</c:v>
                      </c:pt>
                      <c:pt idx="1617">
                        <c:v>40350</c:v>
                      </c:pt>
                      <c:pt idx="1618">
                        <c:v>40351</c:v>
                      </c:pt>
                      <c:pt idx="1619">
                        <c:v>40352</c:v>
                      </c:pt>
                      <c:pt idx="1620">
                        <c:v>40353</c:v>
                      </c:pt>
                      <c:pt idx="1621">
                        <c:v>40354</c:v>
                      </c:pt>
                      <c:pt idx="1622">
                        <c:v>40355</c:v>
                      </c:pt>
                      <c:pt idx="1623">
                        <c:v>40356</c:v>
                      </c:pt>
                      <c:pt idx="1624">
                        <c:v>40357</c:v>
                      </c:pt>
                      <c:pt idx="1625">
                        <c:v>40358</c:v>
                      </c:pt>
                      <c:pt idx="1626">
                        <c:v>40359</c:v>
                      </c:pt>
                      <c:pt idx="1627">
                        <c:v>40360</c:v>
                      </c:pt>
                      <c:pt idx="1628">
                        <c:v>40361</c:v>
                      </c:pt>
                      <c:pt idx="1629">
                        <c:v>40362</c:v>
                      </c:pt>
                      <c:pt idx="1630">
                        <c:v>40363</c:v>
                      </c:pt>
                      <c:pt idx="1631">
                        <c:v>40364</c:v>
                      </c:pt>
                      <c:pt idx="1632">
                        <c:v>40365</c:v>
                      </c:pt>
                      <c:pt idx="1633">
                        <c:v>40366</c:v>
                      </c:pt>
                      <c:pt idx="1634">
                        <c:v>40367</c:v>
                      </c:pt>
                      <c:pt idx="1635">
                        <c:v>40368</c:v>
                      </c:pt>
                      <c:pt idx="1636">
                        <c:v>40369</c:v>
                      </c:pt>
                      <c:pt idx="1637">
                        <c:v>40370</c:v>
                      </c:pt>
                      <c:pt idx="1638">
                        <c:v>40371</c:v>
                      </c:pt>
                      <c:pt idx="1639">
                        <c:v>40372</c:v>
                      </c:pt>
                      <c:pt idx="1640">
                        <c:v>40373</c:v>
                      </c:pt>
                      <c:pt idx="1641">
                        <c:v>40374</c:v>
                      </c:pt>
                      <c:pt idx="1642">
                        <c:v>40375</c:v>
                      </c:pt>
                      <c:pt idx="1643">
                        <c:v>40376</c:v>
                      </c:pt>
                      <c:pt idx="1644">
                        <c:v>40377</c:v>
                      </c:pt>
                      <c:pt idx="1645">
                        <c:v>40378</c:v>
                      </c:pt>
                      <c:pt idx="1646">
                        <c:v>40379</c:v>
                      </c:pt>
                      <c:pt idx="1647">
                        <c:v>40380</c:v>
                      </c:pt>
                      <c:pt idx="1648">
                        <c:v>40381</c:v>
                      </c:pt>
                      <c:pt idx="1649">
                        <c:v>40382</c:v>
                      </c:pt>
                      <c:pt idx="1650">
                        <c:v>40383</c:v>
                      </c:pt>
                      <c:pt idx="1651">
                        <c:v>40384</c:v>
                      </c:pt>
                      <c:pt idx="1652">
                        <c:v>40385</c:v>
                      </c:pt>
                      <c:pt idx="1653">
                        <c:v>40386</c:v>
                      </c:pt>
                      <c:pt idx="1654">
                        <c:v>40387</c:v>
                      </c:pt>
                      <c:pt idx="1655">
                        <c:v>40388</c:v>
                      </c:pt>
                      <c:pt idx="1656">
                        <c:v>40389</c:v>
                      </c:pt>
                      <c:pt idx="1657">
                        <c:v>40390</c:v>
                      </c:pt>
                      <c:pt idx="1658">
                        <c:v>40391</c:v>
                      </c:pt>
                      <c:pt idx="1659">
                        <c:v>40392</c:v>
                      </c:pt>
                      <c:pt idx="1660">
                        <c:v>40393</c:v>
                      </c:pt>
                      <c:pt idx="1661">
                        <c:v>40394</c:v>
                      </c:pt>
                      <c:pt idx="1662">
                        <c:v>40395</c:v>
                      </c:pt>
                      <c:pt idx="1663">
                        <c:v>40396</c:v>
                      </c:pt>
                      <c:pt idx="1664">
                        <c:v>40397</c:v>
                      </c:pt>
                      <c:pt idx="1665">
                        <c:v>40398</c:v>
                      </c:pt>
                      <c:pt idx="1666">
                        <c:v>40399</c:v>
                      </c:pt>
                      <c:pt idx="1667">
                        <c:v>40400</c:v>
                      </c:pt>
                      <c:pt idx="1668">
                        <c:v>40401</c:v>
                      </c:pt>
                      <c:pt idx="1669">
                        <c:v>40402</c:v>
                      </c:pt>
                      <c:pt idx="1670">
                        <c:v>40403</c:v>
                      </c:pt>
                      <c:pt idx="1671">
                        <c:v>40404</c:v>
                      </c:pt>
                      <c:pt idx="1672">
                        <c:v>40405</c:v>
                      </c:pt>
                      <c:pt idx="1673">
                        <c:v>40406</c:v>
                      </c:pt>
                      <c:pt idx="1674">
                        <c:v>40407</c:v>
                      </c:pt>
                      <c:pt idx="1675">
                        <c:v>40408</c:v>
                      </c:pt>
                      <c:pt idx="1676">
                        <c:v>40409</c:v>
                      </c:pt>
                      <c:pt idx="1677">
                        <c:v>40410</c:v>
                      </c:pt>
                      <c:pt idx="1678">
                        <c:v>40411</c:v>
                      </c:pt>
                      <c:pt idx="1679">
                        <c:v>40412</c:v>
                      </c:pt>
                      <c:pt idx="1680">
                        <c:v>40413</c:v>
                      </c:pt>
                      <c:pt idx="1681">
                        <c:v>40414</c:v>
                      </c:pt>
                      <c:pt idx="1682">
                        <c:v>40415</c:v>
                      </c:pt>
                      <c:pt idx="1683">
                        <c:v>40416</c:v>
                      </c:pt>
                      <c:pt idx="1684">
                        <c:v>40417</c:v>
                      </c:pt>
                      <c:pt idx="1685">
                        <c:v>40418</c:v>
                      </c:pt>
                      <c:pt idx="1686">
                        <c:v>40419</c:v>
                      </c:pt>
                      <c:pt idx="1687">
                        <c:v>40420</c:v>
                      </c:pt>
                      <c:pt idx="1688">
                        <c:v>40421</c:v>
                      </c:pt>
                      <c:pt idx="1689">
                        <c:v>40422</c:v>
                      </c:pt>
                      <c:pt idx="1690">
                        <c:v>40423</c:v>
                      </c:pt>
                      <c:pt idx="1691">
                        <c:v>40424</c:v>
                      </c:pt>
                      <c:pt idx="1692">
                        <c:v>40425</c:v>
                      </c:pt>
                      <c:pt idx="1693">
                        <c:v>40426</c:v>
                      </c:pt>
                      <c:pt idx="1694">
                        <c:v>40427</c:v>
                      </c:pt>
                      <c:pt idx="1695">
                        <c:v>40428</c:v>
                      </c:pt>
                      <c:pt idx="1696">
                        <c:v>40429</c:v>
                      </c:pt>
                      <c:pt idx="1697">
                        <c:v>40430</c:v>
                      </c:pt>
                      <c:pt idx="1698">
                        <c:v>40431</c:v>
                      </c:pt>
                      <c:pt idx="1699">
                        <c:v>40432</c:v>
                      </c:pt>
                      <c:pt idx="1700">
                        <c:v>40433</c:v>
                      </c:pt>
                      <c:pt idx="1701">
                        <c:v>40434</c:v>
                      </c:pt>
                      <c:pt idx="1702">
                        <c:v>40435</c:v>
                      </c:pt>
                      <c:pt idx="1703">
                        <c:v>40436</c:v>
                      </c:pt>
                      <c:pt idx="1704">
                        <c:v>40437</c:v>
                      </c:pt>
                      <c:pt idx="1705">
                        <c:v>40438</c:v>
                      </c:pt>
                      <c:pt idx="1706">
                        <c:v>40439</c:v>
                      </c:pt>
                      <c:pt idx="1707">
                        <c:v>40440</c:v>
                      </c:pt>
                      <c:pt idx="1708">
                        <c:v>40441</c:v>
                      </c:pt>
                      <c:pt idx="1709">
                        <c:v>40442</c:v>
                      </c:pt>
                      <c:pt idx="1710">
                        <c:v>40443</c:v>
                      </c:pt>
                      <c:pt idx="1711">
                        <c:v>40444</c:v>
                      </c:pt>
                      <c:pt idx="1712">
                        <c:v>40445</c:v>
                      </c:pt>
                      <c:pt idx="1713">
                        <c:v>40446</c:v>
                      </c:pt>
                      <c:pt idx="1714">
                        <c:v>40447</c:v>
                      </c:pt>
                      <c:pt idx="1715">
                        <c:v>40448</c:v>
                      </c:pt>
                      <c:pt idx="1716">
                        <c:v>40449</c:v>
                      </c:pt>
                      <c:pt idx="1717">
                        <c:v>40450</c:v>
                      </c:pt>
                      <c:pt idx="1718">
                        <c:v>40451</c:v>
                      </c:pt>
                      <c:pt idx="1719">
                        <c:v>40452</c:v>
                      </c:pt>
                      <c:pt idx="1720">
                        <c:v>40453</c:v>
                      </c:pt>
                      <c:pt idx="1721">
                        <c:v>40454</c:v>
                      </c:pt>
                      <c:pt idx="1722">
                        <c:v>40455</c:v>
                      </c:pt>
                      <c:pt idx="1723">
                        <c:v>40456</c:v>
                      </c:pt>
                      <c:pt idx="1724">
                        <c:v>40457</c:v>
                      </c:pt>
                      <c:pt idx="1725">
                        <c:v>40458</c:v>
                      </c:pt>
                      <c:pt idx="1726">
                        <c:v>40459</c:v>
                      </c:pt>
                      <c:pt idx="1727">
                        <c:v>40460</c:v>
                      </c:pt>
                      <c:pt idx="1728">
                        <c:v>40461</c:v>
                      </c:pt>
                      <c:pt idx="1729">
                        <c:v>40462</c:v>
                      </c:pt>
                      <c:pt idx="1730">
                        <c:v>40463</c:v>
                      </c:pt>
                      <c:pt idx="1731">
                        <c:v>40464</c:v>
                      </c:pt>
                      <c:pt idx="1732">
                        <c:v>40465</c:v>
                      </c:pt>
                      <c:pt idx="1733">
                        <c:v>40466</c:v>
                      </c:pt>
                      <c:pt idx="1734">
                        <c:v>40467</c:v>
                      </c:pt>
                      <c:pt idx="1735">
                        <c:v>40468</c:v>
                      </c:pt>
                      <c:pt idx="1736">
                        <c:v>40469</c:v>
                      </c:pt>
                      <c:pt idx="1737">
                        <c:v>40470</c:v>
                      </c:pt>
                      <c:pt idx="1738">
                        <c:v>40471</c:v>
                      </c:pt>
                      <c:pt idx="1739">
                        <c:v>40472</c:v>
                      </c:pt>
                      <c:pt idx="1740">
                        <c:v>40473</c:v>
                      </c:pt>
                      <c:pt idx="1741">
                        <c:v>40474</c:v>
                      </c:pt>
                      <c:pt idx="1742">
                        <c:v>40475</c:v>
                      </c:pt>
                      <c:pt idx="1743">
                        <c:v>40476</c:v>
                      </c:pt>
                      <c:pt idx="1744">
                        <c:v>40477</c:v>
                      </c:pt>
                      <c:pt idx="1745">
                        <c:v>40478</c:v>
                      </c:pt>
                      <c:pt idx="1746">
                        <c:v>40479</c:v>
                      </c:pt>
                      <c:pt idx="1747">
                        <c:v>40480</c:v>
                      </c:pt>
                      <c:pt idx="1748">
                        <c:v>40481</c:v>
                      </c:pt>
                      <c:pt idx="1749">
                        <c:v>40482</c:v>
                      </c:pt>
                      <c:pt idx="1750">
                        <c:v>40483</c:v>
                      </c:pt>
                      <c:pt idx="1751">
                        <c:v>40484</c:v>
                      </c:pt>
                      <c:pt idx="1752">
                        <c:v>40485</c:v>
                      </c:pt>
                      <c:pt idx="1753">
                        <c:v>40486</c:v>
                      </c:pt>
                      <c:pt idx="1754">
                        <c:v>40487</c:v>
                      </c:pt>
                      <c:pt idx="1755">
                        <c:v>40488</c:v>
                      </c:pt>
                      <c:pt idx="1756">
                        <c:v>40489</c:v>
                      </c:pt>
                      <c:pt idx="1757">
                        <c:v>40490</c:v>
                      </c:pt>
                      <c:pt idx="1758">
                        <c:v>40491</c:v>
                      </c:pt>
                      <c:pt idx="1759">
                        <c:v>40492</c:v>
                      </c:pt>
                      <c:pt idx="1760">
                        <c:v>40493</c:v>
                      </c:pt>
                      <c:pt idx="1761">
                        <c:v>40494</c:v>
                      </c:pt>
                      <c:pt idx="1762">
                        <c:v>40495</c:v>
                      </c:pt>
                      <c:pt idx="1763">
                        <c:v>40496</c:v>
                      </c:pt>
                      <c:pt idx="1764">
                        <c:v>40497</c:v>
                      </c:pt>
                      <c:pt idx="1765">
                        <c:v>40498</c:v>
                      </c:pt>
                      <c:pt idx="1766">
                        <c:v>40499</c:v>
                      </c:pt>
                      <c:pt idx="1767">
                        <c:v>40500</c:v>
                      </c:pt>
                      <c:pt idx="1768">
                        <c:v>40501</c:v>
                      </c:pt>
                      <c:pt idx="1769">
                        <c:v>40502</c:v>
                      </c:pt>
                      <c:pt idx="1770">
                        <c:v>40503</c:v>
                      </c:pt>
                      <c:pt idx="1771">
                        <c:v>40504</c:v>
                      </c:pt>
                      <c:pt idx="1772">
                        <c:v>40505</c:v>
                      </c:pt>
                      <c:pt idx="1773">
                        <c:v>40506</c:v>
                      </c:pt>
                      <c:pt idx="1774">
                        <c:v>40507</c:v>
                      </c:pt>
                      <c:pt idx="1775">
                        <c:v>40508</c:v>
                      </c:pt>
                      <c:pt idx="1776">
                        <c:v>40509</c:v>
                      </c:pt>
                      <c:pt idx="1777">
                        <c:v>40510</c:v>
                      </c:pt>
                      <c:pt idx="1778">
                        <c:v>40511</c:v>
                      </c:pt>
                      <c:pt idx="1779">
                        <c:v>40512</c:v>
                      </c:pt>
                      <c:pt idx="1780">
                        <c:v>40513</c:v>
                      </c:pt>
                      <c:pt idx="1781">
                        <c:v>40514</c:v>
                      </c:pt>
                      <c:pt idx="1782">
                        <c:v>40515</c:v>
                      </c:pt>
                      <c:pt idx="1783">
                        <c:v>40516</c:v>
                      </c:pt>
                      <c:pt idx="1784">
                        <c:v>40517</c:v>
                      </c:pt>
                      <c:pt idx="1785">
                        <c:v>40518</c:v>
                      </c:pt>
                      <c:pt idx="1786">
                        <c:v>40519</c:v>
                      </c:pt>
                      <c:pt idx="1787">
                        <c:v>40520</c:v>
                      </c:pt>
                      <c:pt idx="1788">
                        <c:v>40521</c:v>
                      </c:pt>
                      <c:pt idx="1789">
                        <c:v>40522</c:v>
                      </c:pt>
                      <c:pt idx="1790">
                        <c:v>40523</c:v>
                      </c:pt>
                      <c:pt idx="1791">
                        <c:v>40524</c:v>
                      </c:pt>
                      <c:pt idx="1792">
                        <c:v>40525</c:v>
                      </c:pt>
                      <c:pt idx="1793">
                        <c:v>40526</c:v>
                      </c:pt>
                      <c:pt idx="1794">
                        <c:v>40527</c:v>
                      </c:pt>
                      <c:pt idx="1795">
                        <c:v>40528</c:v>
                      </c:pt>
                      <c:pt idx="1796">
                        <c:v>40529</c:v>
                      </c:pt>
                      <c:pt idx="1797">
                        <c:v>40530</c:v>
                      </c:pt>
                      <c:pt idx="1798">
                        <c:v>40531</c:v>
                      </c:pt>
                      <c:pt idx="1799">
                        <c:v>40532</c:v>
                      </c:pt>
                      <c:pt idx="1800">
                        <c:v>40533</c:v>
                      </c:pt>
                      <c:pt idx="1801">
                        <c:v>40534</c:v>
                      </c:pt>
                      <c:pt idx="1802">
                        <c:v>40535</c:v>
                      </c:pt>
                      <c:pt idx="1803">
                        <c:v>40536</c:v>
                      </c:pt>
                      <c:pt idx="1804">
                        <c:v>40537</c:v>
                      </c:pt>
                      <c:pt idx="1805">
                        <c:v>40538</c:v>
                      </c:pt>
                      <c:pt idx="1806">
                        <c:v>40539</c:v>
                      </c:pt>
                      <c:pt idx="1807">
                        <c:v>40540</c:v>
                      </c:pt>
                      <c:pt idx="1808">
                        <c:v>40541</c:v>
                      </c:pt>
                      <c:pt idx="1809">
                        <c:v>40542</c:v>
                      </c:pt>
                      <c:pt idx="1810">
                        <c:v>40543</c:v>
                      </c:pt>
                      <c:pt idx="1811">
                        <c:v>40544</c:v>
                      </c:pt>
                      <c:pt idx="1812">
                        <c:v>40545</c:v>
                      </c:pt>
                      <c:pt idx="1813">
                        <c:v>40546</c:v>
                      </c:pt>
                      <c:pt idx="1814">
                        <c:v>40547</c:v>
                      </c:pt>
                      <c:pt idx="1815">
                        <c:v>40548</c:v>
                      </c:pt>
                      <c:pt idx="1816">
                        <c:v>40549</c:v>
                      </c:pt>
                      <c:pt idx="1817">
                        <c:v>40550</c:v>
                      </c:pt>
                      <c:pt idx="1818">
                        <c:v>40551</c:v>
                      </c:pt>
                      <c:pt idx="1819">
                        <c:v>40552</c:v>
                      </c:pt>
                      <c:pt idx="1820">
                        <c:v>40553</c:v>
                      </c:pt>
                      <c:pt idx="1821">
                        <c:v>40554</c:v>
                      </c:pt>
                      <c:pt idx="1822">
                        <c:v>40555</c:v>
                      </c:pt>
                      <c:pt idx="1823">
                        <c:v>40556</c:v>
                      </c:pt>
                      <c:pt idx="1824">
                        <c:v>40557</c:v>
                      </c:pt>
                      <c:pt idx="1825">
                        <c:v>40558</c:v>
                      </c:pt>
                      <c:pt idx="1826">
                        <c:v>40559</c:v>
                      </c:pt>
                      <c:pt idx="1827">
                        <c:v>40560</c:v>
                      </c:pt>
                      <c:pt idx="1828">
                        <c:v>40561</c:v>
                      </c:pt>
                      <c:pt idx="1829">
                        <c:v>40562</c:v>
                      </c:pt>
                      <c:pt idx="1830">
                        <c:v>40563</c:v>
                      </c:pt>
                      <c:pt idx="1831">
                        <c:v>40564</c:v>
                      </c:pt>
                      <c:pt idx="1832">
                        <c:v>40565</c:v>
                      </c:pt>
                      <c:pt idx="1833">
                        <c:v>40566</c:v>
                      </c:pt>
                      <c:pt idx="1834">
                        <c:v>40567</c:v>
                      </c:pt>
                      <c:pt idx="1835">
                        <c:v>40568</c:v>
                      </c:pt>
                      <c:pt idx="1836">
                        <c:v>40569</c:v>
                      </c:pt>
                      <c:pt idx="1837">
                        <c:v>40570</c:v>
                      </c:pt>
                      <c:pt idx="1838">
                        <c:v>40571</c:v>
                      </c:pt>
                      <c:pt idx="1839">
                        <c:v>40572</c:v>
                      </c:pt>
                      <c:pt idx="1840">
                        <c:v>40573</c:v>
                      </c:pt>
                      <c:pt idx="1841">
                        <c:v>40574</c:v>
                      </c:pt>
                      <c:pt idx="1842">
                        <c:v>40575</c:v>
                      </c:pt>
                      <c:pt idx="1843">
                        <c:v>40576</c:v>
                      </c:pt>
                      <c:pt idx="1844">
                        <c:v>40577</c:v>
                      </c:pt>
                      <c:pt idx="1845">
                        <c:v>40578</c:v>
                      </c:pt>
                      <c:pt idx="1846">
                        <c:v>40579</c:v>
                      </c:pt>
                      <c:pt idx="1847">
                        <c:v>40580</c:v>
                      </c:pt>
                      <c:pt idx="1848">
                        <c:v>40581</c:v>
                      </c:pt>
                      <c:pt idx="1849">
                        <c:v>40582</c:v>
                      </c:pt>
                      <c:pt idx="1850">
                        <c:v>40583</c:v>
                      </c:pt>
                      <c:pt idx="1851">
                        <c:v>40584</c:v>
                      </c:pt>
                      <c:pt idx="1852">
                        <c:v>40585</c:v>
                      </c:pt>
                      <c:pt idx="1853">
                        <c:v>40586</c:v>
                      </c:pt>
                      <c:pt idx="1854">
                        <c:v>40587</c:v>
                      </c:pt>
                      <c:pt idx="1855">
                        <c:v>40588</c:v>
                      </c:pt>
                      <c:pt idx="1856">
                        <c:v>40589</c:v>
                      </c:pt>
                      <c:pt idx="1857">
                        <c:v>40590</c:v>
                      </c:pt>
                      <c:pt idx="1858">
                        <c:v>40591</c:v>
                      </c:pt>
                      <c:pt idx="1859">
                        <c:v>40592</c:v>
                      </c:pt>
                      <c:pt idx="1860">
                        <c:v>40593</c:v>
                      </c:pt>
                      <c:pt idx="1861">
                        <c:v>40594</c:v>
                      </c:pt>
                      <c:pt idx="1862">
                        <c:v>40595</c:v>
                      </c:pt>
                      <c:pt idx="1863">
                        <c:v>40596</c:v>
                      </c:pt>
                      <c:pt idx="1864">
                        <c:v>40597</c:v>
                      </c:pt>
                      <c:pt idx="1865">
                        <c:v>40598</c:v>
                      </c:pt>
                      <c:pt idx="1866">
                        <c:v>40599</c:v>
                      </c:pt>
                      <c:pt idx="1867">
                        <c:v>40600</c:v>
                      </c:pt>
                      <c:pt idx="1868">
                        <c:v>40601</c:v>
                      </c:pt>
                      <c:pt idx="1869">
                        <c:v>40602</c:v>
                      </c:pt>
                      <c:pt idx="1870">
                        <c:v>40603</c:v>
                      </c:pt>
                      <c:pt idx="1871">
                        <c:v>40604</c:v>
                      </c:pt>
                      <c:pt idx="1872">
                        <c:v>40605</c:v>
                      </c:pt>
                      <c:pt idx="1873">
                        <c:v>40606</c:v>
                      </c:pt>
                      <c:pt idx="1874">
                        <c:v>40607</c:v>
                      </c:pt>
                      <c:pt idx="1875">
                        <c:v>40608</c:v>
                      </c:pt>
                      <c:pt idx="1876">
                        <c:v>40609</c:v>
                      </c:pt>
                      <c:pt idx="1877">
                        <c:v>40610</c:v>
                      </c:pt>
                      <c:pt idx="1878">
                        <c:v>40611</c:v>
                      </c:pt>
                      <c:pt idx="1879">
                        <c:v>40612</c:v>
                      </c:pt>
                      <c:pt idx="1880">
                        <c:v>40613</c:v>
                      </c:pt>
                      <c:pt idx="1881">
                        <c:v>40614</c:v>
                      </c:pt>
                      <c:pt idx="1882">
                        <c:v>40615</c:v>
                      </c:pt>
                      <c:pt idx="1883">
                        <c:v>40616</c:v>
                      </c:pt>
                      <c:pt idx="1884">
                        <c:v>40617</c:v>
                      </c:pt>
                      <c:pt idx="1885">
                        <c:v>40618</c:v>
                      </c:pt>
                      <c:pt idx="1886">
                        <c:v>40619</c:v>
                      </c:pt>
                      <c:pt idx="1887">
                        <c:v>40620</c:v>
                      </c:pt>
                      <c:pt idx="1888">
                        <c:v>40621</c:v>
                      </c:pt>
                      <c:pt idx="1889">
                        <c:v>40622</c:v>
                      </c:pt>
                      <c:pt idx="1890">
                        <c:v>40623</c:v>
                      </c:pt>
                      <c:pt idx="1891">
                        <c:v>40624</c:v>
                      </c:pt>
                      <c:pt idx="1892">
                        <c:v>40625</c:v>
                      </c:pt>
                      <c:pt idx="1893">
                        <c:v>40626</c:v>
                      </c:pt>
                      <c:pt idx="1894">
                        <c:v>40627</c:v>
                      </c:pt>
                      <c:pt idx="1895">
                        <c:v>40628</c:v>
                      </c:pt>
                      <c:pt idx="1896">
                        <c:v>40629</c:v>
                      </c:pt>
                      <c:pt idx="1897">
                        <c:v>40630</c:v>
                      </c:pt>
                      <c:pt idx="1898">
                        <c:v>40631</c:v>
                      </c:pt>
                      <c:pt idx="1899">
                        <c:v>40632</c:v>
                      </c:pt>
                      <c:pt idx="1900">
                        <c:v>40633</c:v>
                      </c:pt>
                      <c:pt idx="1901">
                        <c:v>40634</c:v>
                      </c:pt>
                      <c:pt idx="1902">
                        <c:v>40635</c:v>
                      </c:pt>
                      <c:pt idx="1903">
                        <c:v>40636</c:v>
                      </c:pt>
                      <c:pt idx="1904">
                        <c:v>40637</c:v>
                      </c:pt>
                      <c:pt idx="1905">
                        <c:v>40638</c:v>
                      </c:pt>
                      <c:pt idx="1906">
                        <c:v>40639</c:v>
                      </c:pt>
                      <c:pt idx="1907">
                        <c:v>40640</c:v>
                      </c:pt>
                      <c:pt idx="1908">
                        <c:v>40641</c:v>
                      </c:pt>
                      <c:pt idx="1909">
                        <c:v>40642</c:v>
                      </c:pt>
                      <c:pt idx="1910">
                        <c:v>40643</c:v>
                      </c:pt>
                      <c:pt idx="1911">
                        <c:v>40644</c:v>
                      </c:pt>
                      <c:pt idx="1912">
                        <c:v>40645</c:v>
                      </c:pt>
                      <c:pt idx="1913">
                        <c:v>40646</c:v>
                      </c:pt>
                      <c:pt idx="1914">
                        <c:v>40647</c:v>
                      </c:pt>
                      <c:pt idx="1915">
                        <c:v>40648</c:v>
                      </c:pt>
                      <c:pt idx="1916">
                        <c:v>40649</c:v>
                      </c:pt>
                      <c:pt idx="1917">
                        <c:v>40650</c:v>
                      </c:pt>
                      <c:pt idx="1918">
                        <c:v>40651</c:v>
                      </c:pt>
                      <c:pt idx="1919">
                        <c:v>40652</c:v>
                      </c:pt>
                      <c:pt idx="1920">
                        <c:v>40653</c:v>
                      </c:pt>
                      <c:pt idx="1921">
                        <c:v>40654</c:v>
                      </c:pt>
                      <c:pt idx="1922">
                        <c:v>40655</c:v>
                      </c:pt>
                      <c:pt idx="1923">
                        <c:v>40656</c:v>
                      </c:pt>
                      <c:pt idx="1924">
                        <c:v>40657</c:v>
                      </c:pt>
                      <c:pt idx="1925">
                        <c:v>40658</c:v>
                      </c:pt>
                      <c:pt idx="1926">
                        <c:v>40659</c:v>
                      </c:pt>
                      <c:pt idx="1927">
                        <c:v>40660</c:v>
                      </c:pt>
                      <c:pt idx="1928">
                        <c:v>40661</c:v>
                      </c:pt>
                      <c:pt idx="1929">
                        <c:v>40662</c:v>
                      </c:pt>
                      <c:pt idx="1930">
                        <c:v>40663</c:v>
                      </c:pt>
                      <c:pt idx="1931">
                        <c:v>40664</c:v>
                      </c:pt>
                      <c:pt idx="1932">
                        <c:v>40665</c:v>
                      </c:pt>
                      <c:pt idx="1933">
                        <c:v>40666</c:v>
                      </c:pt>
                      <c:pt idx="1934">
                        <c:v>40667</c:v>
                      </c:pt>
                      <c:pt idx="1935">
                        <c:v>40668</c:v>
                      </c:pt>
                      <c:pt idx="1936">
                        <c:v>40669</c:v>
                      </c:pt>
                      <c:pt idx="1937">
                        <c:v>40670</c:v>
                      </c:pt>
                      <c:pt idx="1938">
                        <c:v>40671</c:v>
                      </c:pt>
                      <c:pt idx="1939">
                        <c:v>40672</c:v>
                      </c:pt>
                      <c:pt idx="1940">
                        <c:v>40673</c:v>
                      </c:pt>
                      <c:pt idx="1941">
                        <c:v>40674</c:v>
                      </c:pt>
                      <c:pt idx="1942">
                        <c:v>40675</c:v>
                      </c:pt>
                      <c:pt idx="1943">
                        <c:v>40676</c:v>
                      </c:pt>
                      <c:pt idx="1944">
                        <c:v>40677</c:v>
                      </c:pt>
                      <c:pt idx="1945">
                        <c:v>40678</c:v>
                      </c:pt>
                      <c:pt idx="1946">
                        <c:v>40679</c:v>
                      </c:pt>
                      <c:pt idx="1947">
                        <c:v>40680</c:v>
                      </c:pt>
                      <c:pt idx="1948">
                        <c:v>40681</c:v>
                      </c:pt>
                      <c:pt idx="1949">
                        <c:v>40682</c:v>
                      </c:pt>
                      <c:pt idx="1950">
                        <c:v>40683</c:v>
                      </c:pt>
                      <c:pt idx="1951">
                        <c:v>40684</c:v>
                      </c:pt>
                      <c:pt idx="1952">
                        <c:v>40685</c:v>
                      </c:pt>
                      <c:pt idx="1953">
                        <c:v>40686</c:v>
                      </c:pt>
                      <c:pt idx="1954">
                        <c:v>40687</c:v>
                      </c:pt>
                      <c:pt idx="1955">
                        <c:v>40688</c:v>
                      </c:pt>
                      <c:pt idx="1956">
                        <c:v>40689</c:v>
                      </c:pt>
                      <c:pt idx="1957">
                        <c:v>40690</c:v>
                      </c:pt>
                      <c:pt idx="1958">
                        <c:v>40691</c:v>
                      </c:pt>
                      <c:pt idx="1959">
                        <c:v>40692</c:v>
                      </c:pt>
                      <c:pt idx="1960">
                        <c:v>40693</c:v>
                      </c:pt>
                      <c:pt idx="1961">
                        <c:v>40694</c:v>
                      </c:pt>
                      <c:pt idx="1962">
                        <c:v>40695</c:v>
                      </c:pt>
                      <c:pt idx="1963">
                        <c:v>40696</c:v>
                      </c:pt>
                      <c:pt idx="1964">
                        <c:v>40697</c:v>
                      </c:pt>
                      <c:pt idx="1965">
                        <c:v>40698</c:v>
                      </c:pt>
                      <c:pt idx="1966">
                        <c:v>40699</c:v>
                      </c:pt>
                      <c:pt idx="1967">
                        <c:v>40700</c:v>
                      </c:pt>
                      <c:pt idx="1968">
                        <c:v>40701</c:v>
                      </c:pt>
                      <c:pt idx="1969">
                        <c:v>40702</c:v>
                      </c:pt>
                      <c:pt idx="1970">
                        <c:v>40703</c:v>
                      </c:pt>
                      <c:pt idx="1971">
                        <c:v>40704</c:v>
                      </c:pt>
                      <c:pt idx="1972">
                        <c:v>40705</c:v>
                      </c:pt>
                      <c:pt idx="1973">
                        <c:v>40706</c:v>
                      </c:pt>
                      <c:pt idx="1974">
                        <c:v>40707</c:v>
                      </c:pt>
                      <c:pt idx="1975">
                        <c:v>40708</c:v>
                      </c:pt>
                      <c:pt idx="1976">
                        <c:v>40709</c:v>
                      </c:pt>
                      <c:pt idx="1977">
                        <c:v>40710</c:v>
                      </c:pt>
                      <c:pt idx="1978">
                        <c:v>40711</c:v>
                      </c:pt>
                      <c:pt idx="1979">
                        <c:v>40712</c:v>
                      </c:pt>
                      <c:pt idx="1980">
                        <c:v>40713</c:v>
                      </c:pt>
                      <c:pt idx="1981">
                        <c:v>40714</c:v>
                      </c:pt>
                      <c:pt idx="1982">
                        <c:v>40715</c:v>
                      </c:pt>
                      <c:pt idx="1983">
                        <c:v>40716</c:v>
                      </c:pt>
                      <c:pt idx="1984">
                        <c:v>40717</c:v>
                      </c:pt>
                      <c:pt idx="1985">
                        <c:v>40718</c:v>
                      </c:pt>
                      <c:pt idx="1986">
                        <c:v>40719</c:v>
                      </c:pt>
                      <c:pt idx="1987">
                        <c:v>40720</c:v>
                      </c:pt>
                      <c:pt idx="1988">
                        <c:v>40721</c:v>
                      </c:pt>
                      <c:pt idx="1989">
                        <c:v>40722</c:v>
                      </c:pt>
                      <c:pt idx="1990">
                        <c:v>40723</c:v>
                      </c:pt>
                      <c:pt idx="1991">
                        <c:v>40724</c:v>
                      </c:pt>
                      <c:pt idx="1992">
                        <c:v>40725</c:v>
                      </c:pt>
                      <c:pt idx="1993">
                        <c:v>40726</c:v>
                      </c:pt>
                      <c:pt idx="1994">
                        <c:v>40727</c:v>
                      </c:pt>
                      <c:pt idx="1995">
                        <c:v>40728</c:v>
                      </c:pt>
                      <c:pt idx="1996">
                        <c:v>40729</c:v>
                      </c:pt>
                      <c:pt idx="1997">
                        <c:v>40730</c:v>
                      </c:pt>
                      <c:pt idx="1998">
                        <c:v>40731</c:v>
                      </c:pt>
                      <c:pt idx="1999">
                        <c:v>40732</c:v>
                      </c:pt>
                      <c:pt idx="2000">
                        <c:v>40733</c:v>
                      </c:pt>
                      <c:pt idx="2001">
                        <c:v>40734</c:v>
                      </c:pt>
                      <c:pt idx="2002">
                        <c:v>40735</c:v>
                      </c:pt>
                      <c:pt idx="2003">
                        <c:v>40736</c:v>
                      </c:pt>
                      <c:pt idx="2004">
                        <c:v>40737</c:v>
                      </c:pt>
                      <c:pt idx="2005">
                        <c:v>40738</c:v>
                      </c:pt>
                      <c:pt idx="2006">
                        <c:v>40739</c:v>
                      </c:pt>
                      <c:pt idx="2007">
                        <c:v>40740</c:v>
                      </c:pt>
                      <c:pt idx="2008">
                        <c:v>40741</c:v>
                      </c:pt>
                      <c:pt idx="2009">
                        <c:v>40742</c:v>
                      </c:pt>
                      <c:pt idx="2010">
                        <c:v>40743</c:v>
                      </c:pt>
                      <c:pt idx="2011">
                        <c:v>40744</c:v>
                      </c:pt>
                      <c:pt idx="2012">
                        <c:v>40745</c:v>
                      </c:pt>
                      <c:pt idx="2013">
                        <c:v>40746</c:v>
                      </c:pt>
                      <c:pt idx="2014">
                        <c:v>40747</c:v>
                      </c:pt>
                      <c:pt idx="2015">
                        <c:v>40748</c:v>
                      </c:pt>
                      <c:pt idx="2016">
                        <c:v>40749</c:v>
                      </c:pt>
                      <c:pt idx="2017">
                        <c:v>40750</c:v>
                      </c:pt>
                      <c:pt idx="2018">
                        <c:v>40751</c:v>
                      </c:pt>
                      <c:pt idx="2019">
                        <c:v>40752</c:v>
                      </c:pt>
                      <c:pt idx="2020">
                        <c:v>40753</c:v>
                      </c:pt>
                      <c:pt idx="2021">
                        <c:v>40754</c:v>
                      </c:pt>
                      <c:pt idx="2022">
                        <c:v>40755</c:v>
                      </c:pt>
                      <c:pt idx="2023">
                        <c:v>40756</c:v>
                      </c:pt>
                      <c:pt idx="2024">
                        <c:v>40757</c:v>
                      </c:pt>
                      <c:pt idx="2025">
                        <c:v>40758</c:v>
                      </c:pt>
                      <c:pt idx="2026">
                        <c:v>40759</c:v>
                      </c:pt>
                      <c:pt idx="2027">
                        <c:v>40760</c:v>
                      </c:pt>
                      <c:pt idx="2028">
                        <c:v>40761</c:v>
                      </c:pt>
                      <c:pt idx="2029">
                        <c:v>40762</c:v>
                      </c:pt>
                      <c:pt idx="2030">
                        <c:v>40763</c:v>
                      </c:pt>
                      <c:pt idx="2031">
                        <c:v>40764</c:v>
                      </c:pt>
                      <c:pt idx="2032">
                        <c:v>40765</c:v>
                      </c:pt>
                      <c:pt idx="2033">
                        <c:v>40766</c:v>
                      </c:pt>
                      <c:pt idx="2034">
                        <c:v>40767</c:v>
                      </c:pt>
                      <c:pt idx="2035">
                        <c:v>40768</c:v>
                      </c:pt>
                      <c:pt idx="2036">
                        <c:v>40769</c:v>
                      </c:pt>
                      <c:pt idx="2037">
                        <c:v>40770</c:v>
                      </c:pt>
                      <c:pt idx="2038">
                        <c:v>40771</c:v>
                      </c:pt>
                      <c:pt idx="2039">
                        <c:v>40772</c:v>
                      </c:pt>
                      <c:pt idx="2040">
                        <c:v>40773</c:v>
                      </c:pt>
                      <c:pt idx="2041">
                        <c:v>40774</c:v>
                      </c:pt>
                      <c:pt idx="2042">
                        <c:v>40775</c:v>
                      </c:pt>
                      <c:pt idx="2043">
                        <c:v>40776</c:v>
                      </c:pt>
                      <c:pt idx="2044">
                        <c:v>40777</c:v>
                      </c:pt>
                      <c:pt idx="2045">
                        <c:v>40778</c:v>
                      </c:pt>
                      <c:pt idx="2046">
                        <c:v>40779</c:v>
                      </c:pt>
                      <c:pt idx="2047">
                        <c:v>40780</c:v>
                      </c:pt>
                      <c:pt idx="2048">
                        <c:v>40781</c:v>
                      </c:pt>
                      <c:pt idx="2049">
                        <c:v>40782</c:v>
                      </c:pt>
                      <c:pt idx="2050">
                        <c:v>40783</c:v>
                      </c:pt>
                      <c:pt idx="2051">
                        <c:v>40784</c:v>
                      </c:pt>
                      <c:pt idx="2052">
                        <c:v>40785</c:v>
                      </c:pt>
                      <c:pt idx="2053">
                        <c:v>40786</c:v>
                      </c:pt>
                      <c:pt idx="2054">
                        <c:v>40787</c:v>
                      </c:pt>
                      <c:pt idx="2055">
                        <c:v>40788</c:v>
                      </c:pt>
                      <c:pt idx="2056">
                        <c:v>40789</c:v>
                      </c:pt>
                      <c:pt idx="2057">
                        <c:v>40790</c:v>
                      </c:pt>
                      <c:pt idx="2058">
                        <c:v>40791</c:v>
                      </c:pt>
                      <c:pt idx="2059">
                        <c:v>40792</c:v>
                      </c:pt>
                      <c:pt idx="2060">
                        <c:v>40793</c:v>
                      </c:pt>
                      <c:pt idx="2061">
                        <c:v>40794</c:v>
                      </c:pt>
                      <c:pt idx="2062">
                        <c:v>40795</c:v>
                      </c:pt>
                      <c:pt idx="2063">
                        <c:v>40796</c:v>
                      </c:pt>
                      <c:pt idx="2064">
                        <c:v>40797</c:v>
                      </c:pt>
                      <c:pt idx="2065">
                        <c:v>40798</c:v>
                      </c:pt>
                      <c:pt idx="2066">
                        <c:v>40799</c:v>
                      </c:pt>
                      <c:pt idx="2067">
                        <c:v>40800</c:v>
                      </c:pt>
                      <c:pt idx="2068">
                        <c:v>40801</c:v>
                      </c:pt>
                      <c:pt idx="2069">
                        <c:v>40802</c:v>
                      </c:pt>
                      <c:pt idx="2070">
                        <c:v>40803</c:v>
                      </c:pt>
                      <c:pt idx="2071">
                        <c:v>40804</c:v>
                      </c:pt>
                      <c:pt idx="2072">
                        <c:v>40805</c:v>
                      </c:pt>
                      <c:pt idx="2073">
                        <c:v>40806</c:v>
                      </c:pt>
                      <c:pt idx="2074">
                        <c:v>40807</c:v>
                      </c:pt>
                      <c:pt idx="2075">
                        <c:v>40808</c:v>
                      </c:pt>
                      <c:pt idx="2076">
                        <c:v>40809</c:v>
                      </c:pt>
                      <c:pt idx="2077">
                        <c:v>40810</c:v>
                      </c:pt>
                      <c:pt idx="2078">
                        <c:v>40811</c:v>
                      </c:pt>
                      <c:pt idx="2079">
                        <c:v>40812</c:v>
                      </c:pt>
                      <c:pt idx="2080">
                        <c:v>40813</c:v>
                      </c:pt>
                      <c:pt idx="2081">
                        <c:v>40814</c:v>
                      </c:pt>
                      <c:pt idx="2082">
                        <c:v>40815</c:v>
                      </c:pt>
                      <c:pt idx="2083">
                        <c:v>40816</c:v>
                      </c:pt>
                      <c:pt idx="2084">
                        <c:v>40817</c:v>
                      </c:pt>
                      <c:pt idx="2085">
                        <c:v>40818</c:v>
                      </c:pt>
                      <c:pt idx="2086">
                        <c:v>40819</c:v>
                      </c:pt>
                      <c:pt idx="2087">
                        <c:v>40820</c:v>
                      </c:pt>
                      <c:pt idx="2088">
                        <c:v>40821</c:v>
                      </c:pt>
                      <c:pt idx="2089">
                        <c:v>40822</c:v>
                      </c:pt>
                      <c:pt idx="2090">
                        <c:v>40823</c:v>
                      </c:pt>
                      <c:pt idx="2091">
                        <c:v>40824</c:v>
                      </c:pt>
                      <c:pt idx="2092">
                        <c:v>40825</c:v>
                      </c:pt>
                      <c:pt idx="2093">
                        <c:v>40826</c:v>
                      </c:pt>
                      <c:pt idx="2094">
                        <c:v>40827</c:v>
                      </c:pt>
                      <c:pt idx="2095">
                        <c:v>40828</c:v>
                      </c:pt>
                      <c:pt idx="2096">
                        <c:v>40829</c:v>
                      </c:pt>
                      <c:pt idx="2097">
                        <c:v>40830</c:v>
                      </c:pt>
                      <c:pt idx="2098">
                        <c:v>40831</c:v>
                      </c:pt>
                      <c:pt idx="2099">
                        <c:v>40832</c:v>
                      </c:pt>
                      <c:pt idx="2100">
                        <c:v>40833</c:v>
                      </c:pt>
                      <c:pt idx="2101">
                        <c:v>40834</c:v>
                      </c:pt>
                      <c:pt idx="2102">
                        <c:v>40835</c:v>
                      </c:pt>
                      <c:pt idx="2103">
                        <c:v>40836</c:v>
                      </c:pt>
                      <c:pt idx="2104">
                        <c:v>40837</c:v>
                      </c:pt>
                      <c:pt idx="2105">
                        <c:v>40838</c:v>
                      </c:pt>
                      <c:pt idx="2106">
                        <c:v>40839</c:v>
                      </c:pt>
                      <c:pt idx="2107">
                        <c:v>40840</c:v>
                      </c:pt>
                      <c:pt idx="2108">
                        <c:v>40841</c:v>
                      </c:pt>
                      <c:pt idx="2109">
                        <c:v>40842</c:v>
                      </c:pt>
                      <c:pt idx="2110">
                        <c:v>40843</c:v>
                      </c:pt>
                      <c:pt idx="2111">
                        <c:v>40844</c:v>
                      </c:pt>
                      <c:pt idx="2112">
                        <c:v>40845</c:v>
                      </c:pt>
                      <c:pt idx="2113">
                        <c:v>40846</c:v>
                      </c:pt>
                      <c:pt idx="2114">
                        <c:v>40847</c:v>
                      </c:pt>
                      <c:pt idx="2115">
                        <c:v>40848</c:v>
                      </c:pt>
                      <c:pt idx="2116">
                        <c:v>40849</c:v>
                      </c:pt>
                      <c:pt idx="2117">
                        <c:v>40850</c:v>
                      </c:pt>
                      <c:pt idx="2118">
                        <c:v>40851</c:v>
                      </c:pt>
                      <c:pt idx="2119">
                        <c:v>40852</c:v>
                      </c:pt>
                      <c:pt idx="2120">
                        <c:v>40853</c:v>
                      </c:pt>
                      <c:pt idx="2121">
                        <c:v>40854</c:v>
                      </c:pt>
                      <c:pt idx="2122">
                        <c:v>40855</c:v>
                      </c:pt>
                      <c:pt idx="2123">
                        <c:v>40856</c:v>
                      </c:pt>
                      <c:pt idx="2124">
                        <c:v>40857</c:v>
                      </c:pt>
                      <c:pt idx="2125">
                        <c:v>40858</c:v>
                      </c:pt>
                      <c:pt idx="2126">
                        <c:v>40859</c:v>
                      </c:pt>
                      <c:pt idx="2127">
                        <c:v>40860</c:v>
                      </c:pt>
                      <c:pt idx="2128">
                        <c:v>40861</c:v>
                      </c:pt>
                      <c:pt idx="2129">
                        <c:v>40862</c:v>
                      </c:pt>
                      <c:pt idx="2130">
                        <c:v>40863</c:v>
                      </c:pt>
                      <c:pt idx="2131">
                        <c:v>40864</c:v>
                      </c:pt>
                      <c:pt idx="2132">
                        <c:v>40865</c:v>
                      </c:pt>
                      <c:pt idx="2133">
                        <c:v>40866</c:v>
                      </c:pt>
                      <c:pt idx="2134">
                        <c:v>40867</c:v>
                      </c:pt>
                      <c:pt idx="2135">
                        <c:v>40868</c:v>
                      </c:pt>
                      <c:pt idx="2136">
                        <c:v>40869</c:v>
                      </c:pt>
                      <c:pt idx="2137">
                        <c:v>40870</c:v>
                      </c:pt>
                      <c:pt idx="2138">
                        <c:v>40871</c:v>
                      </c:pt>
                      <c:pt idx="2139">
                        <c:v>40872</c:v>
                      </c:pt>
                      <c:pt idx="2140">
                        <c:v>40873</c:v>
                      </c:pt>
                      <c:pt idx="2141">
                        <c:v>40874</c:v>
                      </c:pt>
                      <c:pt idx="2142">
                        <c:v>40875</c:v>
                      </c:pt>
                      <c:pt idx="2143">
                        <c:v>40876</c:v>
                      </c:pt>
                      <c:pt idx="2144">
                        <c:v>40877</c:v>
                      </c:pt>
                      <c:pt idx="2145">
                        <c:v>40878</c:v>
                      </c:pt>
                      <c:pt idx="2146">
                        <c:v>40879</c:v>
                      </c:pt>
                      <c:pt idx="2147">
                        <c:v>40880</c:v>
                      </c:pt>
                      <c:pt idx="2148">
                        <c:v>40881</c:v>
                      </c:pt>
                      <c:pt idx="2149">
                        <c:v>40882</c:v>
                      </c:pt>
                      <c:pt idx="2150">
                        <c:v>40883</c:v>
                      </c:pt>
                      <c:pt idx="2151">
                        <c:v>40884</c:v>
                      </c:pt>
                      <c:pt idx="2152">
                        <c:v>40885</c:v>
                      </c:pt>
                      <c:pt idx="2153">
                        <c:v>40886</c:v>
                      </c:pt>
                      <c:pt idx="2154">
                        <c:v>40887</c:v>
                      </c:pt>
                      <c:pt idx="2155">
                        <c:v>40888</c:v>
                      </c:pt>
                      <c:pt idx="2156">
                        <c:v>40889</c:v>
                      </c:pt>
                      <c:pt idx="2157">
                        <c:v>40890</c:v>
                      </c:pt>
                      <c:pt idx="2158">
                        <c:v>40891</c:v>
                      </c:pt>
                      <c:pt idx="2159">
                        <c:v>40892</c:v>
                      </c:pt>
                      <c:pt idx="2160">
                        <c:v>40893</c:v>
                      </c:pt>
                      <c:pt idx="2161">
                        <c:v>40894</c:v>
                      </c:pt>
                      <c:pt idx="2162">
                        <c:v>40895</c:v>
                      </c:pt>
                      <c:pt idx="2163">
                        <c:v>40896</c:v>
                      </c:pt>
                      <c:pt idx="2164">
                        <c:v>40897</c:v>
                      </c:pt>
                      <c:pt idx="2165">
                        <c:v>40898</c:v>
                      </c:pt>
                      <c:pt idx="2166">
                        <c:v>40899</c:v>
                      </c:pt>
                      <c:pt idx="2167">
                        <c:v>40900</c:v>
                      </c:pt>
                      <c:pt idx="2168">
                        <c:v>40901</c:v>
                      </c:pt>
                      <c:pt idx="2169">
                        <c:v>40902</c:v>
                      </c:pt>
                      <c:pt idx="2170">
                        <c:v>40903</c:v>
                      </c:pt>
                      <c:pt idx="2171">
                        <c:v>40904</c:v>
                      </c:pt>
                      <c:pt idx="2172">
                        <c:v>40905</c:v>
                      </c:pt>
                      <c:pt idx="2173">
                        <c:v>40906</c:v>
                      </c:pt>
                      <c:pt idx="2174">
                        <c:v>40907</c:v>
                      </c:pt>
                      <c:pt idx="2175">
                        <c:v>40908</c:v>
                      </c:pt>
                      <c:pt idx="2176">
                        <c:v>40909</c:v>
                      </c:pt>
                      <c:pt idx="2177">
                        <c:v>40910</c:v>
                      </c:pt>
                      <c:pt idx="2178">
                        <c:v>40911</c:v>
                      </c:pt>
                      <c:pt idx="2179">
                        <c:v>40912</c:v>
                      </c:pt>
                      <c:pt idx="2180">
                        <c:v>40913</c:v>
                      </c:pt>
                      <c:pt idx="2181">
                        <c:v>40914</c:v>
                      </c:pt>
                      <c:pt idx="2182">
                        <c:v>40915</c:v>
                      </c:pt>
                      <c:pt idx="2183">
                        <c:v>40916</c:v>
                      </c:pt>
                      <c:pt idx="2184">
                        <c:v>40917</c:v>
                      </c:pt>
                      <c:pt idx="2185">
                        <c:v>40918</c:v>
                      </c:pt>
                      <c:pt idx="2186">
                        <c:v>40919</c:v>
                      </c:pt>
                      <c:pt idx="2187">
                        <c:v>40920</c:v>
                      </c:pt>
                      <c:pt idx="2188">
                        <c:v>40921</c:v>
                      </c:pt>
                      <c:pt idx="2189">
                        <c:v>40922</c:v>
                      </c:pt>
                      <c:pt idx="2190">
                        <c:v>40923</c:v>
                      </c:pt>
                      <c:pt idx="2191">
                        <c:v>40924</c:v>
                      </c:pt>
                      <c:pt idx="2192">
                        <c:v>40925</c:v>
                      </c:pt>
                      <c:pt idx="2193">
                        <c:v>40926</c:v>
                      </c:pt>
                      <c:pt idx="2194">
                        <c:v>40927</c:v>
                      </c:pt>
                      <c:pt idx="2195">
                        <c:v>40928</c:v>
                      </c:pt>
                      <c:pt idx="2196">
                        <c:v>40929</c:v>
                      </c:pt>
                      <c:pt idx="2197">
                        <c:v>40930</c:v>
                      </c:pt>
                      <c:pt idx="2198">
                        <c:v>40931</c:v>
                      </c:pt>
                      <c:pt idx="2199">
                        <c:v>40932</c:v>
                      </c:pt>
                      <c:pt idx="2200">
                        <c:v>40933</c:v>
                      </c:pt>
                      <c:pt idx="2201">
                        <c:v>40934</c:v>
                      </c:pt>
                      <c:pt idx="2202">
                        <c:v>40935</c:v>
                      </c:pt>
                      <c:pt idx="2203">
                        <c:v>40936</c:v>
                      </c:pt>
                      <c:pt idx="2204">
                        <c:v>40937</c:v>
                      </c:pt>
                      <c:pt idx="2205">
                        <c:v>40938</c:v>
                      </c:pt>
                      <c:pt idx="2206">
                        <c:v>40939</c:v>
                      </c:pt>
                      <c:pt idx="2207">
                        <c:v>40940</c:v>
                      </c:pt>
                      <c:pt idx="2208">
                        <c:v>40941</c:v>
                      </c:pt>
                      <c:pt idx="2209">
                        <c:v>40942</c:v>
                      </c:pt>
                      <c:pt idx="2210">
                        <c:v>40943</c:v>
                      </c:pt>
                      <c:pt idx="2211">
                        <c:v>40944</c:v>
                      </c:pt>
                      <c:pt idx="2212">
                        <c:v>40945</c:v>
                      </c:pt>
                      <c:pt idx="2213">
                        <c:v>40946</c:v>
                      </c:pt>
                      <c:pt idx="2214">
                        <c:v>40947</c:v>
                      </c:pt>
                      <c:pt idx="2215">
                        <c:v>40948</c:v>
                      </c:pt>
                      <c:pt idx="2216">
                        <c:v>40949</c:v>
                      </c:pt>
                      <c:pt idx="2217">
                        <c:v>40950</c:v>
                      </c:pt>
                      <c:pt idx="2218">
                        <c:v>40951</c:v>
                      </c:pt>
                      <c:pt idx="2219">
                        <c:v>40952</c:v>
                      </c:pt>
                      <c:pt idx="2220">
                        <c:v>40953</c:v>
                      </c:pt>
                      <c:pt idx="2221">
                        <c:v>40954</c:v>
                      </c:pt>
                      <c:pt idx="2222">
                        <c:v>40955</c:v>
                      </c:pt>
                      <c:pt idx="2223">
                        <c:v>40956</c:v>
                      </c:pt>
                      <c:pt idx="2224">
                        <c:v>40957</c:v>
                      </c:pt>
                      <c:pt idx="2225">
                        <c:v>40958</c:v>
                      </c:pt>
                      <c:pt idx="2226">
                        <c:v>40959</c:v>
                      </c:pt>
                      <c:pt idx="2227">
                        <c:v>40960</c:v>
                      </c:pt>
                      <c:pt idx="2228">
                        <c:v>40961</c:v>
                      </c:pt>
                      <c:pt idx="2229">
                        <c:v>40962</c:v>
                      </c:pt>
                      <c:pt idx="2230">
                        <c:v>40963</c:v>
                      </c:pt>
                      <c:pt idx="2231">
                        <c:v>40964</c:v>
                      </c:pt>
                      <c:pt idx="2232">
                        <c:v>40965</c:v>
                      </c:pt>
                      <c:pt idx="2233">
                        <c:v>40966</c:v>
                      </c:pt>
                      <c:pt idx="2234">
                        <c:v>40967</c:v>
                      </c:pt>
                      <c:pt idx="2235">
                        <c:v>40968</c:v>
                      </c:pt>
                      <c:pt idx="2236">
                        <c:v>40969</c:v>
                      </c:pt>
                      <c:pt idx="2237">
                        <c:v>40970</c:v>
                      </c:pt>
                      <c:pt idx="2238">
                        <c:v>40971</c:v>
                      </c:pt>
                      <c:pt idx="2239">
                        <c:v>40972</c:v>
                      </c:pt>
                      <c:pt idx="2240">
                        <c:v>40973</c:v>
                      </c:pt>
                      <c:pt idx="2241">
                        <c:v>40974</c:v>
                      </c:pt>
                      <c:pt idx="2242">
                        <c:v>40975</c:v>
                      </c:pt>
                      <c:pt idx="2243">
                        <c:v>40976</c:v>
                      </c:pt>
                      <c:pt idx="2244">
                        <c:v>40977</c:v>
                      </c:pt>
                      <c:pt idx="2245">
                        <c:v>40978</c:v>
                      </c:pt>
                      <c:pt idx="2246">
                        <c:v>40979</c:v>
                      </c:pt>
                      <c:pt idx="2247">
                        <c:v>40980</c:v>
                      </c:pt>
                      <c:pt idx="2248">
                        <c:v>40981</c:v>
                      </c:pt>
                      <c:pt idx="2249">
                        <c:v>40982</c:v>
                      </c:pt>
                      <c:pt idx="2250">
                        <c:v>40983</c:v>
                      </c:pt>
                      <c:pt idx="2251">
                        <c:v>40984</c:v>
                      </c:pt>
                      <c:pt idx="2252">
                        <c:v>40985</c:v>
                      </c:pt>
                      <c:pt idx="2253">
                        <c:v>40986</c:v>
                      </c:pt>
                      <c:pt idx="2254">
                        <c:v>40987</c:v>
                      </c:pt>
                      <c:pt idx="2255">
                        <c:v>40988</c:v>
                      </c:pt>
                      <c:pt idx="2256">
                        <c:v>40989</c:v>
                      </c:pt>
                      <c:pt idx="2257">
                        <c:v>40990</c:v>
                      </c:pt>
                      <c:pt idx="2258">
                        <c:v>40991</c:v>
                      </c:pt>
                      <c:pt idx="2259">
                        <c:v>40992</c:v>
                      </c:pt>
                      <c:pt idx="2260">
                        <c:v>40993</c:v>
                      </c:pt>
                      <c:pt idx="2261">
                        <c:v>40994</c:v>
                      </c:pt>
                      <c:pt idx="2262">
                        <c:v>40995</c:v>
                      </c:pt>
                      <c:pt idx="2263">
                        <c:v>40996</c:v>
                      </c:pt>
                      <c:pt idx="2264">
                        <c:v>40997</c:v>
                      </c:pt>
                      <c:pt idx="2265">
                        <c:v>40998</c:v>
                      </c:pt>
                      <c:pt idx="2266">
                        <c:v>40999</c:v>
                      </c:pt>
                      <c:pt idx="2267">
                        <c:v>41000</c:v>
                      </c:pt>
                      <c:pt idx="2268">
                        <c:v>41001</c:v>
                      </c:pt>
                      <c:pt idx="2269">
                        <c:v>41002</c:v>
                      </c:pt>
                      <c:pt idx="2270">
                        <c:v>41003</c:v>
                      </c:pt>
                      <c:pt idx="2271">
                        <c:v>41004</c:v>
                      </c:pt>
                      <c:pt idx="2272">
                        <c:v>41005</c:v>
                      </c:pt>
                      <c:pt idx="2273">
                        <c:v>41006</c:v>
                      </c:pt>
                      <c:pt idx="2274">
                        <c:v>41007</c:v>
                      </c:pt>
                      <c:pt idx="2275">
                        <c:v>41008</c:v>
                      </c:pt>
                      <c:pt idx="2276">
                        <c:v>41009</c:v>
                      </c:pt>
                      <c:pt idx="2277">
                        <c:v>41010</c:v>
                      </c:pt>
                      <c:pt idx="2278">
                        <c:v>41011</c:v>
                      </c:pt>
                      <c:pt idx="2279">
                        <c:v>41012</c:v>
                      </c:pt>
                      <c:pt idx="2280">
                        <c:v>41013</c:v>
                      </c:pt>
                      <c:pt idx="2281">
                        <c:v>41014</c:v>
                      </c:pt>
                      <c:pt idx="2282">
                        <c:v>41015</c:v>
                      </c:pt>
                      <c:pt idx="2283">
                        <c:v>41016</c:v>
                      </c:pt>
                      <c:pt idx="2284">
                        <c:v>41017</c:v>
                      </c:pt>
                      <c:pt idx="2285">
                        <c:v>41018</c:v>
                      </c:pt>
                      <c:pt idx="2286">
                        <c:v>41019</c:v>
                      </c:pt>
                      <c:pt idx="2287">
                        <c:v>41020</c:v>
                      </c:pt>
                      <c:pt idx="2288">
                        <c:v>41021</c:v>
                      </c:pt>
                      <c:pt idx="2289">
                        <c:v>41022</c:v>
                      </c:pt>
                      <c:pt idx="2290">
                        <c:v>41023</c:v>
                      </c:pt>
                      <c:pt idx="2291">
                        <c:v>41024</c:v>
                      </c:pt>
                      <c:pt idx="2292">
                        <c:v>41025</c:v>
                      </c:pt>
                      <c:pt idx="2293">
                        <c:v>41026</c:v>
                      </c:pt>
                      <c:pt idx="2294">
                        <c:v>41027</c:v>
                      </c:pt>
                      <c:pt idx="2295">
                        <c:v>41028</c:v>
                      </c:pt>
                      <c:pt idx="2296">
                        <c:v>41029</c:v>
                      </c:pt>
                      <c:pt idx="2297">
                        <c:v>41030</c:v>
                      </c:pt>
                      <c:pt idx="2298">
                        <c:v>41031</c:v>
                      </c:pt>
                      <c:pt idx="2299">
                        <c:v>41032</c:v>
                      </c:pt>
                      <c:pt idx="2300">
                        <c:v>41033</c:v>
                      </c:pt>
                      <c:pt idx="2301">
                        <c:v>41034</c:v>
                      </c:pt>
                      <c:pt idx="2302">
                        <c:v>41035</c:v>
                      </c:pt>
                      <c:pt idx="2303">
                        <c:v>41036</c:v>
                      </c:pt>
                      <c:pt idx="2304">
                        <c:v>41037</c:v>
                      </c:pt>
                      <c:pt idx="2305">
                        <c:v>41038</c:v>
                      </c:pt>
                      <c:pt idx="2306">
                        <c:v>41039</c:v>
                      </c:pt>
                      <c:pt idx="2307">
                        <c:v>41040</c:v>
                      </c:pt>
                      <c:pt idx="2308">
                        <c:v>41041</c:v>
                      </c:pt>
                      <c:pt idx="2309">
                        <c:v>41042</c:v>
                      </c:pt>
                      <c:pt idx="2310">
                        <c:v>41043</c:v>
                      </c:pt>
                      <c:pt idx="2311">
                        <c:v>41044</c:v>
                      </c:pt>
                      <c:pt idx="2312">
                        <c:v>41045</c:v>
                      </c:pt>
                      <c:pt idx="2313">
                        <c:v>41046</c:v>
                      </c:pt>
                      <c:pt idx="2314">
                        <c:v>41047</c:v>
                      </c:pt>
                      <c:pt idx="2315">
                        <c:v>41048</c:v>
                      </c:pt>
                      <c:pt idx="2316">
                        <c:v>41049</c:v>
                      </c:pt>
                      <c:pt idx="2317">
                        <c:v>41050</c:v>
                      </c:pt>
                      <c:pt idx="2318">
                        <c:v>41051</c:v>
                      </c:pt>
                      <c:pt idx="2319">
                        <c:v>41052</c:v>
                      </c:pt>
                      <c:pt idx="2320">
                        <c:v>41053</c:v>
                      </c:pt>
                      <c:pt idx="2321">
                        <c:v>41054</c:v>
                      </c:pt>
                      <c:pt idx="2322">
                        <c:v>41055</c:v>
                      </c:pt>
                      <c:pt idx="2323">
                        <c:v>41056</c:v>
                      </c:pt>
                      <c:pt idx="2324">
                        <c:v>41057</c:v>
                      </c:pt>
                      <c:pt idx="2325">
                        <c:v>41058</c:v>
                      </c:pt>
                      <c:pt idx="2326">
                        <c:v>41059</c:v>
                      </c:pt>
                      <c:pt idx="2327">
                        <c:v>41060</c:v>
                      </c:pt>
                      <c:pt idx="2328">
                        <c:v>41061</c:v>
                      </c:pt>
                      <c:pt idx="2329">
                        <c:v>41062</c:v>
                      </c:pt>
                      <c:pt idx="2330">
                        <c:v>41063</c:v>
                      </c:pt>
                      <c:pt idx="2331">
                        <c:v>41064</c:v>
                      </c:pt>
                      <c:pt idx="2332">
                        <c:v>41065</c:v>
                      </c:pt>
                      <c:pt idx="2333">
                        <c:v>41066</c:v>
                      </c:pt>
                      <c:pt idx="2334">
                        <c:v>41067</c:v>
                      </c:pt>
                      <c:pt idx="2335">
                        <c:v>41068</c:v>
                      </c:pt>
                      <c:pt idx="2336">
                        <c:v>41069</c:v>
                      </c:pt>
                      <c:pt idx="2337">
                        <c:v>41070</c:v>
                      </c:pt>
                      <c:pt idx="2338">
                        <c:v>41071</c:v>
                      </c:pt>
                      <c:pt idx="2339">
                        <c:v>41072</c:v>
                      </c:pt>
                      <c:pt idx="2340">
                        <c:v>41073</c:v>
                      </c:pt>
                      <c:pt idx="2341">
                        <c:v>41074</c:v>
                      </c:pt>
                      <c:pt idx="2342">
                        <c:v>41075</c:v>
                      </c:pt>
                      <c:pt idx="2343">
                        <c:v>41076</c:v>
                      </c:pt>
                      <c:pt idx="2344">
                        <c:v>41077</c:v>
                      </c:pt>
                      <c:pt idx="2345">
                        <c:v>41078</c:v>
                      </c:pt>
                      <c:pt idx="2346">
                        <c:v>41079</c:v>
                      </c:pt>
                      <c:pt idx="2347">
                        <c:v>41080</c:v>
                      </c:pt>
                      <c:pt idx="2348">
                        <c:v>41081</c:v>
                      </c:pt>
                      <c:pt idx="2349">
                        <c:v>41082</c:v>
                      </c:pt>
                      <c:pt idx="2350">
                        <c:v>41083</c:v>
                      </c:pt>
                      <c:pt idx="2351">
                        <c:v>41084</c:v>
                      </c:pt>
                      <c:pt idx="2352">
                        <c:v>41085</c:v>
                      </c:pt>
                      <c:pt idx="2353">
                        <c:v>41086</c:v>
                      </c:pt>
                      <c:pt idx="2354">
                        <c:v>41087</c:v>
                      </c:pt>
                      <c:pt idx="2355">
                        <c:v>41088</c:v>
                      </c:pt>
                      <c:pt idx="2356">
                        <c:v>41089</c:v>
                      </c:pt>
                      <c:pt idx="2357">
                        <c:v>41090</c:v>
                      </c:pt>
                      <c:pt idx="2358">
                        <c:v>41091</c:v>
                      </c:pt>
                      <c:pt idx="2359">
                        <c:v>41092</c:v>
                      </c:pt>
                      <c:pt idx="2360">
                        <c:v>41093</c:v>
                      </c:pt>
                      <c:pt idx="2361">
                        <c:v>41094</c:v>
                      </c:pt>
                      <c:pt idx="2362">
                        <c:v>41095</c:v>
                      </c:pt>
                      <c:pt idx="2363">
                        <c:v>41096</c:v>
                      </c:pt>
                      <c:pt idx="2364">
                        <c:v>41097</c:v>
                      </c:pt>
                      <c:pt idx="2365">
                        <c:v>41098</c:v>
                      </c:pt>
                      <c:pt idx="2366">
                        <c:v>41099</c:v>
                      </c:pt>
                      <c:pt idx="2367">
                        <c:v>41100</c:v>
                      </c:pt>
                      <c:pt idx="2368">
                        <c:v>41101</c:v>
                      </c:pt>
                      <c:pt idx="2369">
                        <c:v>41102</c:v>
                      </c:pt>
                      <c:pt idx="2370">
                        <c:v>41103</c:v>
                      </c:pt>
                      <c:pt idx="2371">
                        <c:v>41104</c:v>
                      </c:pt>
                      <c:pt idx="2372">
                        <c:v>41105</c:v>
                      </c:pt>
                      <c:pt idx="2373">
                        <c:v>41106</c:v>
                      </c:pt>
                      <c:pt idx="2374">
                        <c:v>41107</c:v>
                      </c:pt>
                      <c:pt idx="2375">
                        <c:v>41108</c:v>
                      </c:pt>
                      <c:pt idx="2376">
                        <c:v>41109</c:v>
                      </c:pt>
                      <c:pt idx="2377">
                        <c:v>41110</c:v>
                      </c:pt>
                      <c:pt idx="2378">
                        <c:v>41111</c:v>
                      </c:pt>
                      <c:pt idx="2379">
                        <c:v>41112</c:v>
                      </c:pt>
                      <c:pt idx="2380">
                        <c:v>41113</c:v>
                      </c:pt>
                      <c:pt idx="2381">
                        <c:v>41114</c:v>
                      </c:pt>
                      <c:pt idx="2382">
                        <c:v>41115</c:v>
                      </c:pt>
                      <c:pt idx="2383">
                        <c:v>41116</c:v>
                      </c:pt>
                      <c:pt idx="2384">
                        <c:v>41117</c:v>
                      </c:pt>
                      <c:pt idx="2385">
                        <c:v>41118</c:v>
                      </c:pt>
                      <c:pt idx="2386">
                        <c:v>41119</c:v>
                      </c:pt>
                      <c:pt idx="2387">
                        <c:v>41120</c:v>
                      </c:pt>
                      <c:pt idx="2388">
                        <c:v>41121</c:v>
                      </c:pt>
                      <c:pt idx="2389">
                        <c:v>41122</c:v>
                      </c:pt>
                      <c:pt idx="2390">
                        <c:v>41123</c:v>
                      </c:pt>
                      <c:pt idx="2391">
                        <c:v>41124</c:v>
                      </c:pt>
                      <c:pt idx="2392">
                        <c:v>41125</c:v>
                      </c:pt>
                      <c:pt idx="2393">
                        <c:v>41126</c:v>
                      </c:pt>
                      <c:pt idx="2394">
                        <c:v>41127</c:v>
                      </c:pt>
                      <c:pt idx="2395">
                        <c:v>41128</c:v>
                      </c:pt>
                      <c:pt idx="2396">
                        <c:v>41129</c:v>
                      </c:pt>
                      <c:pt idx="2397">
                        <c:v>41130</c:v>
                      </c:pt>
                      <c:pt idx="2398">
                        <c:v>41131</c:v>
                      </c:pt>
                      <c:pt idx="2399">
                        <c:v>41132</c:v>
                      </c:pt>
                      <c:pt idx="2400">
                        <c:v>41133</c:v>
                      </c:pt>
                      <c:pt idx="2401">
                        <c:v>41134</c:v>
                      </c:pt>
                      <c:pt idx="2402">
                        <c:v>41135</c:v>
                      </c:pt>
                      <c:pt idx="2403">
                        <c:v>41136</c:v>
                      </c:pt>
                      <c:pt idx="2404">
                        <c:v>41137</c:v>
                      </c:pt>
                      <c:pt idx="2405">
                        <c:v>41138</c:v>
                      </c:pt>
                      <c:pt idx="2406">
                        <c:v>41139</c:v>
                      </c:pt>
                      <c:pt idx="2407">
                        <c:v>41140</c:v>
                      </c:pt>
                      <c:pt idx="2408">
                        <c:v>41141</c:v>
                      </c:pt>
                      <c:pt idx="2409">
                        <c:v>41142</c:v>
                      </c:pt>
                      <c:pt idx="2410">
                        <c:v>41143</c:v>
                      </c:pt>
                      <c:pt idx="2411">
                        <c:v>41144</c:v>
                      </c:pt>
                      <c:pt idx="2412">
                        <c:v>41145</c:v>
                      </c:pt>
                      <c:pt idx="2413">
                        <c:v>41146</c:v>
                      </c:pt>
                      <c:pt idx="2414">
                        <c:v>41147</c:v>
                      </c:pt>
                      <c:pt idx="2415">
                        <c:v>41148</c:v>
                      </c:pt>
                      <c:pt idx="2416">
                        <c:v>41149</c:v>
                      </c:pt>
                      <c:pt idx="2417">
                        <c:v>41150</c:v>
                      </c:pt>
                      <c:pt idx="2418">
                        <c:v>41151</c:v>
                      </c:pt>
                      <c:pt idx="2419">
                        <c:v>41152</c:v>
                      </c:pt>
                      <c:pt idx="2420">
                        <c:v>41153</c:v>
                      </c:pt>
                      <c:pt idx="2421">
                        <c:v>41154</c:v>
                      </c:pt>
                      <c:pt idx="2422">
                        <c:v>41155</c:v>
                      </c:pt>
                      <c:pt idx="2423">
                        <c:v>41156</c:v>
                      </c:pt>
                      <c:pt idx="2424">
                        <c:v>41157</c:v>
                      </c:pt>
                      <c:pt idx="2425">
                        <c:v>41158</c:v>
                      </c:pt>
                      <c:pt idx="2426">
                        <c:v>41159</c:v>
                      </c:pt>
                      <c:pt idx="2427">
                        <c:v>41160</c:v>
                      </c:pt>
                      <c:pt idx="2428">
                        <c:v>41161</c:v>
                      </c:pt>
                      <c:pt idx="2429">
                        <c:v>41162</c:v>
                      </c:pt>
                      <c:pt idx="2430">
                        <c:v>41163</c:v>
                      </c:pt>
                      <c:pt idx="2431">
                        <c:v>41164</c:v>
                      </c:pt>
                      <c:pt idx="2432">
                        <c:v>41165</c:v>
                      </c:pt>
                      <c:pt idx="2433">
                        <c:v>41166</c:v>
                      </c:pt>
                      <c:pt idx="2434">
                        <c:v>41167</c:v>
                      </c:pt>
                      <c:pt idx="2435">
                        <c:v>41168</c:v>
                      </c:pt>
                      <c:pt idx="2436">
                        <c:v>41169</c:v>
                      </c:pt>
                      <c:pt idx="2437">
                        <c:v>41170</c:v>
                      </c:pt>
                      <c:pt idx="2438">
                        <c:v>41171</c:v>
                      </c:pt>
                      <c:pt idx="2439">
                        <c:v>41172</c:v>
                      </c:pt>
                      <c:pt idx="2440">
                        <c:v>41173</c:v>
                      </c:pt>
                      <c:pt idx="2441">
                        <c:v>41174</c:v>
                      </c:pt>
                      <c:pt idx="2442">
                        <c:v>41175</c:v>
                      </c:pt>
                      <c:pt idx="2443">
                        <c:v>41176</c:v>
                      </c:pt>
                      <c:pt idx="2444">
                        <c:v>41177</c:v>
                      </c:pt>
                      <c:pt idx="2445">
                        <c:v>41178</c:v>
                      </c:pt>
                      <c:pt idx="2446">
                        <c:v>41179</c:v>
                      </c:pt>
                      <c:pt idx="2447">
                        <c:v>41180</c:v>
                      </c:pt>
                      <c:pt idx="2448">
                        <c:v>41181</c:v>
                      </c:pt>
                      <c:pt idx="2449">
                        <c:v>41182</c:v>
                      </c:pt>
                      <c:pt idx="2450">
                        <c:v>41183</c:v>
                      </c:pt>
                      <c:pt idx="2451">
                        <c:v>41184</c:v>
                      </c:pt>
                      <c:pt idx="2452">
                        <c:v>41185</c:v>
                      </c:pt>
                      <c:pt idx="2453">
                        <c:v>41186</c:v>
                      </c:pt>
                      <c:pt idx="2454">
                        <c:v>41187</c:v>
                      </c:pt>
                      <c:pt idx="2455">
                        <c:v>41188</c:v>
                      </c:pt>
                      <c:pt idx="2456">
                        <c:v>41189</c:v>
                      </c:pt>
                      <c:pt idx="2457">
                        <c:v>41190</c:v>
                      </c:pt>
                      <c:pt idx="2458">
                        <c:v>41191</c:v>
                      </c:pt>
                      <c:pt idx="2459">
                        <c:v>41192</c:v>
                      </c:pt>
                      <c:pt idx="2460">
                        <c:v>41193</c:v>
                      </c:pt>
                      <c:pt idx="2461">
                        <c:v>41194</c:v>
                      </c:pt>
                      <c:pt idx="2462">
                        <c:v>41195</c:v>
                      </c:pt>
                      <c:pt idx="2463">
                        <c:v>41196</c:v>
                      </c:pt>
                      <c:pt idx="2464">
                        <c:v>41197</c:v>
                      </c:pt>
                      <c:pt idx="2465">
                        <c:v>41198</c:v>
                      </c:pt>
                      <c:pt idx="2466">
                        <c:v>41199</c:v>
                      </c:pt>
                      <c:pt idx="2467">
                        <c:v>41200</c:v>
                      </c:pt>
                      <c:pt idx="2468">
                        <c:v>41201</c:v>
                      </c:pt>
                      <c:pt idx="2469">
                        <c:v>41202</c:v>
                      </c:pt>
                      <c:pt idx="2470">
                        <c:v>41203</c:v>
                      </c:pt>
                      <c:pt idx="2471">
                        <c:v>41204</c:v>
                      </c:pt>
                      <c:pt idx="2472">
                        <c:v>41205</c:v>
                      </c:pt>
                      <c:pt idx="2473">
                        <c:v>41206</c:v>
                      </c:pt>
                      <c:pt idx="2474">
                        <c:v>41207</c:v>
                      </c:pt>
                      <c:pt idx="2475">
                        <c:v>41208</c:v>
                      </c:pt>
                      <c:pt idx="2476">
                        <c:v>41209</c:v>
                      </c:pt>
                      <c:pt idx="2477">
                        <c:v>41210</c:v>
                      </c:pt>
                      <c:pt idx="2478">
                        <c:v>41211</c:v>
                      </c:pt>
                      <c:pt idx="2479">
                        <c:v>41212</c:v>
                      </c:pt>
                      <c:pt idx="2480">
                        <c:v>41213</c:v>
                      </c:pt>
                      <c:pt idx="2481">
                        <c:v>41214</c:v>
                      </c:pt>
                      <c:pt idx="2482">
                        <c:v>41215</c:v>
                      </c:pt>
                      <c:pt idx="2483">
                        <c:v>41216</c:v>
                      </c:pt>
                      <c:pt idx="2484">
                        <c:v>41217</c:v>
                      </c:pt>
                      <c:pt idx="2485">
                        <c:v>41218</c:v>
                      </c:pt>
                      <c:pt idx="2486">
                        <c:v>41219</c:v>
                      </c:pt>
                      <c:pt idx="2487">
                        <c:v>41220</c:v>
                      </c:pt>
                      <c:pt idx="2488">
                        <c:v>41221</c:v>
                      </c:pt>
                      <c:pt idx="2489">
                        <c:v>41222</c:v>
                      </c:pt>
                      <c:pt idx="2490">
                        <c:v>41223</c:v>
                      </c:pt>
                      <c:pt idx="2491">
                        <c:v>41224</c:v>
                      </c:pt>
                      <c:pt idx="2492">
                        <c:v>41225</c:v>
                      </c:pt>
                      <c:pt idx="2493">
                        <c:v>41226</c:v>
                      </c:pt>
                      <c:pt idx="2494">
                        <c:v>41227</c:v>
                      </c:pt>
                      <c:pt idx="2495">
                        <c:v>41228</c:v>
                      </c:pt>
                      <c:pt idx="2496">
                        <c:v>41229</c:v>
                      </c:pt>
                      <c:pt idx="2497">
                        <c:v>41230</c:v>
                      </c:pt>
                      <c:pt idx="2498">
                        <c:v>41231</c:v>
                      </c:pt>
                      <c:pt idx="2499">
                        <c:v>41232</c:v>
                      </c:pt>
                      <c:pt idx="2500">
                        <c:v>41233</c:v>
                      </c:pt>
                      <c:pt idx="2501">
                        <c:v>41234</c:v>
                      </c:pt>
                      <c:pt idx="2502">
                        <c:v>41235</c:v>
                      </c:pt>
                      <c:pt idx="2503">
                        <c:v>41236</c:v>
                      </c:pt>
                      <c:pt idx="2504">
                        <c:v>41237</c:v>
                      </c:pt>
                      <c:pt idx="2505">
                        <c:v>41238</c:v>
                      </c:pt>
                      <c:pt idx="2506">
                        <c:v>41239</c:v>
                      </c:pt>
                      <c:pt idx="2507">
                        <c:v>41240</c:v>
                      </c:pt>
                      <c:pt idx="2508">
                        <c:v>41241</c:v>
                      </c:pt>
                      <c:pt idx="2509">
                        <c:v>41242</c:v>
                      </c:pt>
                      <c:pt idx="2510">
                        <c:v>41243</c:v>
                      </c:pt>
                      <c:pt idx="2511">
                        <c:v>41244</c:v>
                      </c:pt>
                      <c:pt idx="2512">
                        <c:v>41245</c:v>
                      </c:pt>
                      <c:pt idx="2513">
                        <c:v>41246</c:v>
                      </c:pt>
                      <c:pt idx="2514">
                        <c:v>41247</c:v>
                      </c:pt>
                      <c:pt idx="2515">
                        <c:v>41248</c:v>
                      </c:pt>
                      <c:pt idx="2516">
                        <c:v>41249</c:v>
                      </c:pt>
                      <c:pt idx="2517">
                        <c:v>41250</c:v>
                      </c:pt>
                      <c:pt idx="2518">
                        <c:v>41251</c:v>
                      </c:pt>
                      <c:pt idx="2519">
                        <c:v>41252</c:v>
                      </c:pt>
                      <c:pt idx="2520">
                        <c:v>41253</c:v>
                      </c:pt>
                      <c:pt idx="2521">
                        <c:v>41254</c:v>
                      </c:pt>
                      <c:pt idx="2522">
                        <c:v>41255</c:v>
                      </c:pt>
                      <c:pt idx="2523">
                        <c:v>41256</c:v>
                      </c:pt>
                      <c:pt idx="2524">
                        <c:v>41257</c:v>
                      </c:pt>
                      <c:pt idx="2525">
                        <c:v>41258</c:v>
                      </c:pt>
                      <c:pt idx="2526">
                        <c:v>41259</c:v>
                      </c:pt>
                      <c:pt idx="2527">
                        <c:v>41260</c:v>
                      </c:pt>
                      <c:pt idx="2528">
                        <c:v>41261</c:v>
                      </c:pt>
                      <c:pt idx="2529">
                        <c:v>41262</c:v>
                      </c:pt>
                      <c:pt idx="2530">
                        <c:v>41263</c:v>
                      </c:pt>
                      <c:pt idx="2531">
                        <c:v>41264</c:v>
                      </c:pt>
                      <c:pt idx="2532">
                        <c:v>41265</c:v>
                      </c:pt>
                      <c:pt idx="2533">
                        <c:v>41266</c:v>
                      </c:pt>
                      <c:pt idx="2534">
                        <c:v>41267</c:v>
                      </c:pt>
                      <c:pt idx="2535">
                        <c:v>41268</c:v>
                      </c:pt>
                      <c:pt idx="2536">
                        <c:v>41269</c:v>
                      </c:pt>
                      <c:pt idx="2537">
                        <c:v>41270</c:v>
                      </c:pt>
                      <c:pt idx="2538">
                        <c:v>41271</c:v>
                      </c:pt>
                      <c:pt idx="2539">
                        <c:v>41272</c:v>
                      </c:pt>
                      <c:pt idx="2540">
                        <c:v>41273</c:v>
                      </c:pt>
                      <c:pt idx="2541">
                        <c:v>41274</c:v>
                      </c:pt>
                      <c:pt idx="2542">
                        <c:v>41275</c:v>
                      </c:pt>
                      <c:pt idx="2543">
                        <c:v>41276</c:v>
                      </c:pt>
                      <c:pt idx="2544">
                        <c:v>41277</c:v>
                      </c:pt>
                      <c:pt idx="2545">
                        <c:v>41278</c:v>
                      </c:pt>
                      <c:pt idx="2546">
                        <c:v>41279</c:v>
                      </c:pt>
                      <c:pt idx="2547">
                        <c:v>41280</c:v>
                      </c:pt>
                      <c:pt idx="2548">
                        <c:v>41281</c:v>
                      </c:pt>
                      <c:pt idx="2549">
                        <c:v>41282</c:v>
                      </c:pt>
                      <c:pt idx="2550">
                        <c:v>41283</c:v>
                      </c:pt>
                      <c:pt idx="2551">
                        <c:v>41284</c:v>
                      </c:pt>
                      <c:pt idx="2552">
                        <c:v>41285</c:v>
                      </c:pt>
                      <c:pt idx="2553">
                        <c:v>41286</c:v>
                      </c:pt>
                      <c:pt idx="2554">
                        <c:v>41287</c:v>
                      </c:pt>
                      <c:pt idx="2555">
                        <c:v>41288</c:v>
                      </c:pt>
                      <c:pt idx="2556">
                        <c:v>41289</c:v>
                      </c:pt>
                      <c:pt idx="2557">
                        <c:v>41290</c:v>
                      </c:pt>
                      <c:pt idx="2558">
                        <c:v>41291</c:v>
                      </c:pt>
                      <c:pt idx="2559">
                        <c:v>41292</c:v>
                      </c:pt>
                      <c:pt idx="2560">
                        <c:v>41293</c:v>
                      </c:pt>
                      <c:pt idx="2561">
                        <c:v>41294</c:v>
                      </c:pt>
                      <c:pt idx="2562">
                        <c:v>41295</c:v>
                      </c:pt>
                      <c:pt idx="2563">
                        <c:v>41296</c:v>
                      </c:pt>
                      <c:pt idx="2564">
                        <c:v>41297</c:v>
                      </c:pt>
                      <c:pt idx="2565">
                        <c:v>41298</c:v>
                      </c:pt>
                      <c:pt idx="2566">
                        <c:v>41299</c:v>
                      </c:pt>
                      <c:pt idx="2567">
                        <c:v>41300</c:v>
                      </c:pt>
                      <c:pt idx="2568">
                        <c:v>41301</c:v>
                      </c:pt>
                      <c:pt idx="2569">
                        <c:v>41302</c:v>
                      </c:pt>
                      <c:pt idx="2570">
                        <c:v>41303</c:v>
                      </c:pt>
                      <c:pt idx="2571">
                        <c:v>41304</c:v>
                      </c:pt>
                      <c:pt idx="2572">
                        <c:v>41305</c:v>
                      </c:pt>
                      <c:pt idx="2573">
                        <c:v>41306</c:v>
                      </c:pt>
                      <c:pt idx="2574">
                        <c:v>41307</c:v>
                      </c:pt>
                      <c:pt idx="2575">
                        <c:v>41308</c:v>
                      </c:pt>
                      <c:pt idx="2576">
                        <c:v>41309</c:v>
                      </c:pt>
                      <c:pt idx="2577">
                        <c:v>41310</c:v>
                      </c:pt>
                      <c:pt idx="2578">
                        <c:v>41311</c:v>
                      </c:pt>
                      <c:pt idx="2579">
                        <c:v>41312</c:v>
                      </c:pt>
                      <c:pt idx="2580">
                        <c:v>41313</c:v>
                      </c:pt>
                      <c:pt idx="2581">
                        <c:v>41314</c:v>
                      </c:pt>
                      <c:pt idx="2582">
                        <c:v>41315</c:v>
                      </c:pt>
                      <c:pt idx="2583">
                        <c:v>41316</c:v>
                      </c:pt>
                      <c:pt idx="2584">
                        <c:v>41317</c:v>
                      </c:pt>
                      <c:pt idx="2585">
                        <c:v>41318</c:v>
                      </c:pt>
                      <c:pt idx="2586">
                        <c:v>41319</c:v>
                      </c:pt>
                      <c:pt idx="2587">
                        <c:v>41320</c:v>
                      </c:pt>
                      <c:pt idx="2588">
                        <c:v>41321</c:v>
                      </c:pt>
                      <c:pt idx="2589">
                        <c:v>41322</c:v>
                      </c:pt>
                      <c:pt idx="2590">
                        <c:v>41323</c:v>
                      </c:pt>
                      <c:pt idx="2591">
                        <c:v>41324</c:v>
                      </c:pt>
                      <c:pt idx="2592">
                        <c:v>41325</c:v>
                      </c:pt>
                      <c:pt idx="2593">
                        <c:v>41326</c:v>
                      </c:pt>
                      <c:pt idx="2594">
                        <c:v>41327</c:v>
                      </c:pt>
                      <c:pt idx="2595">
                        <c:v>41328</c:v>
                      </c:pt>
                      <c:pt idx="2596">
                        <c:v>41329</c:v>
                      </c:pt>
                      <c:pt idx="2597">
                        <c:v>41330</c:v>
                      </c:pt>
                      <c:pt idx="2598">
                        <c:v>41331</c:v>
                      </c:pt>
                      <c:pt idx="2599">
                        <c:v>41332</c:v>
                      </c:pt>
                      <c:pt idx="2600">
                        <c:v>41333</c:v>
                      </c:pt>
                      <c:pt idx="2601">
                        <c:v>41334</c:v>
                      </c:pt>
                      <c:pt idx="2602">
                        <c:v>41335</c:v>
                      </c:pt>
                      <c:pt idx="2603">
                        <c:v>41336</c:v>
                      </c:pt>
                      <c:pt idx="2604">
                        <c:v>41337</c:v>
                      </c:pt>
                      <c:pt idx="2605">
                        <c:v>41338</c:v>
                      </c:pt>
                      <c:pt idx="2606">
                        <c:v>41339</c:v>
                      </c:pt>
                      <c:pt idx="2607">
                        <c:v>41340</c:v>
                      </c:pt>
                      <c:pt idx="2608">
                        <c:v>41341</c:v>
                      </c:pt>
                      <c:pt idx="2609">
                        <c:v>41342</c:v>
                      </c:pt>
                      <c:pt idx="2610">
                        <c:v>41343</c:v>
                      </c:pt>
                      <c:pt idx="2611">
                        <c:v>41344</c:v>
                      </c:pt>
                      <c:pt idx="2612">
                        <c:v>41345</c:v>
                      </c:pt>
                      <c:pt idx="2613">
                        <c:v>41346</c:v>
                      </c:pt>
                      <c:pt idx="2614">
                        <c:v>41347</c:v>
                      </c:pt>
                      <c:pt idx="2615">
                        <c:v>41348</c:v>
                      </c:pt>
                      <c:pt idx="2616">
                        <c:v>41349</c:v>
                      </c:pt>
                      <c:pt idx="2617">
                        <c:v>41350</c:v>
                      </c:pt>
                      <c:pt idx="2618">
                        <c:v>41351</c:v>
                      </c:pt>
                      <c:pt idx="2619">
                        <c:v>41352</c:v>
                      </c:pt>
                      <c:pt idx="2620">
                        <c:v>41353</c:v>
                      </c:pt>
                      <c:pt idx="2621">
                        <c:v>41354</c:v>
                      </c:pt>
                      <c:pt idx="2622">
                        <c:v>41355</c:v>
                      </c:pt>
                      <c:pt idx="2623">
                        <c:v>41356</c:v>
                      </c:pt>
                      <c:pt idx="2624">
                        <c:v>41357</c:v>
                      </c:pt>
                      <c:pt idx="2625">
                        <c:v>41358</c:v>
                      </c:pt>
                      <c:pt idx="2626">
                        <c:v>41359</c:v>
                      </c:pt>
                      <c:pt idx="2627">
                        <c:v>41360</c:v>
                      </c:pt>
                      <c:pt idx="2628">
                        <c:v>41361</c:v>
                      </c:pt>
                      <c:pt idx="2629">
                        <c:v>41362</c:v>
                      </c:pt>
                      <c:pt idx="2630">
                        <c:v>41363</c:v>
                      </c:pt>
                      <c:pt idx="2631">
                        <c:v>41364</c:v>
                      </c:pt>
                      <c:pt idx="2632">
                        <c:v>41365</c:v>
                      </c:pt>
                      <c:pt idx="2633">
                        <c:v>41366</c:v>
                      </c:pt>
                      <c:pt idx="2634">
                        <c:v>41367</c:v>
                      </c:pt>
                      <c:pt idx="2635">
                        <c:v>41368</c:v>
                      </c:pt>
                      <c:pt idx="2636">
                        <c:v>41369</c:v>
                      </c:pt>
                      <c:pt idx="2637">
                        <c:v>41370</c:v>
                      </c:pt>
                      <c:pt idx="2638">
                        <c:v>41371</c:v>
                      </c:pt>
                      <c:pt idx="2639">
                        <c:v>41372</c:v>
                      </c:pt>
                      <c:pt idx="2640">
                        <c:v>41373</c:v>
                      </c:pt>
                      <c:pt idx="2641">
                        <c:v>41374</c:v>
                      </c:pt>
                      <c:pt idx="2642">
                        <c:v>41375</c:v>
                      </c:pt>
                      <c:pt idx="2643">
                        <c:v>41376</c:v>
                      </c:pt>
                      <c:pt idx="2644">
                        <c:v>41377</c:v>
                      </c:pt>
                      <c:pt idx="2645">
                        <c:v>41378</c:v>
                      </c:pt>
                      <c:pt idx="2646">
                        <c:v>41379</c:v>
                      </c:pt>
                      <c:pt idx="2647">
                        <c:v>41380</c:v>
                      </c:pt>
                      <c:pt idx="2648">
                        <c:v>41381</c:v>
                      </c:pt>
                      <c:pt idx="2649">
                        <c:v>41382</c:v>
                      </c:pt>
                      <c:pt idx="2650">
                        <c:v>41383</c:v>
                      </c:pt>
                      <c:pt idx="2651">
                        <c:v>41384</c:v>
                      </c:pt>
                      <c:pt idx="2652">
                        <c:v>41385</c:v>
                      </c:pt>
                      <c:pt idx="2653">
                        <c:v>41386</c:v>
                      </c:pt>
                      <c:pt idx="2654">
                        <c:v>41387</c:v>
                      </c:pt>
                      <c:pt idx="2655">
                        <c:v>41388</c:v>
                      </c:pt>
                      <c:pt idx="2656">
                        <c:v>41389</c:v>
                      </c:pt>
                      <c:pt idx="2657">
                        <c:v>41390</c:v>
                      </c:pt>
                      <c:pt idx="2658">
                        <c:v>41391</c:v>
                      </c:pt>
                      <c:pt idx="2659">
                        <c:v>41392</c:v>
                      </c:pt>
                      <c:pt idx="2660">
                        <c:v>41393</c:v>
                      </c:pt>
                      <c:pt idx="2661">
                        <c:v>41394</c:v>
                      </c:pt>
                      <c:pt idx="2662">
                        <c:v>41395</c:v>
                      </c:pt>
                      <c:pt idx="2663">
                        <c:v>41396</c:v>
                      </c:pt>
                      <c:pt idx="2664">
                        <c:v>41397</c:v>
                      </c:pt>
                      <c:pt idx="2665">
                        <c:v>41398</c:v>
                      </c:pt>
                      <c:pt idx="2666">
                        <c:v>41399</c:v>
                      </c:pt>
                      <c:pt idx="2667">
                        <c:v>41400</c:v>
                      </c:pt>
                      <c:pt idx="2668">
                        <c:v>41401</c:v>
                      </c:pt>
                      <c:pt idx="2669">
                        <c:v>41402</c:v>
                      </c:pt>
                      <c:pt idx="2670">
                        <c:v>41403</c:v>
                      </c:pt>
                      <c:pt idx="2671">
                        <c:v>41404</c:v>
                      </c:pt>
                      <c:pt idx="2672">
                        <c:v>41405</c:v>
                      </c:pt>
                      <c:pt idx="2673">
                        <c:v>41406</c:v>
                      </c:pt>
                      <c:pt idx="2674">
                        <c:v>41407</c:v>
                      </c:pt>
                      <c:pt idx="2675">
                        <c:v>41408</c:v>
                      </c:pt>
                      <c:pt idx="2676">
                        <c:v>41409</c:v>
                      </c:pt>
                      <c:pt idx="2677">
                        <c:v>41410</c:v>
                      </c:pt>
                      <c:pt idx="2678">
                        <c:v>41411</c:v>
                      </c:pt>
                      <c:pt idx="2679">
                        <c:v>41412</c:v>
                      </c:pt>
                      <c:pt idx="2680">
                        <c:v>41413</c:v>
                      </c:pt>
                      <c:pt idx="2681">
                        <c:v>41414</c:v>
                      </c:pt>
                      <c:pt idx="2682">
                        <c:v>41415</c:v>
                      </c:pt>
                      <c:pt idx="2683">
                        <c:v>41416</c:v>
                      </c:pt>
                      <c:pt idx="2684">
                        <c:v>41417</c:v>
                      </c:pt>
                      <c:pt idx="2685">
                        <c:v>41418</c:v>
                      </c:pt>
                      <c:pt idx="2686">
                        <c:v>41419</c:v>
                      </c:pt>
                      <c:pt idx="2687">
                        <c:v>41420</c:v>
                      </c:pt>
                      <c:pt idx="2688">
                        <c:v>41421</c:v>
                      </c:pt>
                      <c:pt idx="2689">
                        <c:v>41422</c:v>
                      </c:pt>
                      <c:pt idx="2690">
                        <c:v>41423</c:v>
                      </c:pt>
                      <c:pt idx="2691">
                        <c:v>41424</c:v>
                      </c:pt>
                      <c:pt idx="2692">
                        <c:v>41425</c:v>
                      </c:pt>
                      <c:pt idx="2693">
                        <c:v>41426</c:v>
                      </c:pt>
                      <c:pt idx="2694">
                        <c:v>41427</c:v>
                      </c:pt>
                      <c:pt idx="2695">
                        <c:v>41428</c:v>
                      </c:pt>
                      <c:pt idx="2696">
                        <c:v>41429</c:v>
                      </c:pt>
                      <c:pt idx="2697">
                        <c:v>41430</c:v>
                      </c:pt>
                      <c:pt idx="2698">
                        <c:v>41431</c:v>
                      </c:pt>
                      <c:pt idx="2699">
                        <c:v>41432</c:v>
                      </c:pt>
                      <c:pt idx="2700">
                        <c:v>41433</c:v>
                      </c:pt>
                      <c:pt idx="2701">
                        <c:v>41434</c:v>
                      </c:pt>
                      <c:pt idx="2702">
                        <c:v>41435</c:v>
                      </c:pt>
                      <c:pt idx="2703">
                        <c:v>41436</c:v>
                      </c:pt>
                      <c:pt idx="2704">
                        <c:v>41437</c:v>
                      </c:pt>
                      <c:pt idx="2705">
                        <c:v>41438</c:v>
                      </c:pt>
                      <c:pt idx="2706">
                        <c:v>41439</c:v>
                      </c:pt>
                      <c:pt idx="2707">
                        <c:v>41440</c:v>
                      </c:pt>
                      <c:pt idx="2708">
                        <c:v>41441</c:v>
                      </c:pt>
                      <c:pt idx="2709">
                        <c:v>41442</c:v>
                      </c:pt>
                      <c:pt idx="2710">
                        <c:v>41443</c:v>
                      </c:pt>
                      <c:pt idx="2711">
                        <c:v>41444</c:v>
                      </c:pt>
                      <c:pt idx="2712">
                        <c:v>41445</c:v>
                      </c:pt>
                      <c:pt idx="2713">
                        <c:v>41446</c:v>
                      </c:pt>
                      <c:pt idx="2714">
                        <c:v>41447</c:v>
                      </c:pt>
                      <c:pt idx="2715">
                        <c:v>41448</c:v>
                      </c:pt>
                      <c:pt idx="2716">
                        <c:v>41449</c:v>
                      </c:pt>
                      <c:pt idx="2717">
                        <c:v>41450</c:v>
                      </c:pt>
                      <c:pt idx="2718">
                        <c:v>41451</c:v>
                      </c:pt>
                      <c:pt idx="2719">
                        <c:v>41452</c:v>
                      </c:pt>
                      <c:pt idx="2720">
                        <c:v>41453</c:v>
                      </c:pt>
                      <c:pt idx="2721">
                        <c:v>41454</c:v>
                      </c:pt>
                      <c:pt idx="2722">
                        <c:v>41455</c:v>
                      </c:pt>
                      <c:pt idx="2723">
                        <c:v>41456</c:v>
                      </c:pt>
                      <c:pt idx="2724">
                        <c:v>41457</c:v>
                      </c:pt>
                      <c:pt idx="2725">
                        <c:v>41458</c:v>
                      </c:pt>
                      <c:pt idx="2726">
                        <c:v>41459</c:v>
                      </c:pt>
                      <c:pt idx="2727">
                        <c:v>41460</c:v>
                      </c:pt>
                      <c:pt idx="2728">
                        <c:v>41461</c:v>
                      </c:pt>
                      <c:pt idx="2729">
                        <c:v>41462</c:v>
                      </c:pt>
                      <c:pt idx="2730">
                        <c:v>41463</c:v>
                      </c:pt>
                      <c:pt idx="2731">
                        <c:v>41464</c:v>
                      </c:pt>
                      <c:pt idx="2732">
                        <c:v>41465</c:v>
                      </c:pt>
                      <c:pt idx="2733">
                        <c:v>41466</c:v>
                      </c:pt>
                      <c:pt idx="2734">
                        <c:v>41467</c:v>
                      </c:pt>
                      <c:pt idx="2735">
                        <c:v>41468</c:v>
                      </c:pt>
                      <c:pt idx="2736">
                        <c:v>41469</c:v>
                      </c:pt>
                      <c:pt idx="2737">
                        <c:v>41470</c:v>
                      </c:pt>
                      <c:pt idx="2738">
                        <c:v>41471</c:v>
                      </c:pt>
                      <c:pt idx="2739">
                        <c:v>41472</c:v>
                      </c:pt>
                      <c:pt idx="2740">
                        <c:v>41473</c:v>
                      </c:pt>
                      <c:pt idx="2741">
                        <c:v>41474</c:v>
                      </c:pt>
                      <c:pt idx="2742">
                        <c:v>41475</c:v>
                      </c:pt>
                      <c:pt idx="2743">
                        <c:v>41476</c:v>
                      </c:pt>
                      <c:pt idx="2744">
                        <c:v>41477</c:v>
                      </c:pt>
                      <c:pt idx="2745">
                        <c:v>41478</c:v>
                      </c:pt>
                      <c:pt idx="2746">
                        <c:v>41479</c:v>
                      </c:pt>
                      <c:pt idx="2747">
                        <c:v>41480</c:v>
                      </c:pt>
                      <c:pt idx="2748">
                        <c:v>41481</c:v>
                      </c:pt>
                      <c:pt idx="2749">
                        <c:v>41482</c:v>
                      </c:pt>
                      <c:pt idx="2750">
                        <c:v>41483</c:v>
                      </c:pt>
                      <c:pt idx="2751">
                        <c:v>41484</c:v>
                      </c:pt>
                      <c:pt idx="2752">
                        <c:v>41485</c:v>
                      </c:pt>
                      <c:pt idx="2753">
                        <c:v>41486</c:v>
                      </c:pt>
                      <c:pt idx="2754">
                        <c:v>41487</c:v>
                      </c:pt>
                      <c:pt idx="2755">
                        <c:v>41488</c:v>
                      </c:pt>
                      <c:pt idx="2756">
                        <c:v>41489</c:v>
                      </c:pt>
                      <c:pt idx="2757">
                        <c:v>41490</c:v>
                      </c:pt>
                      <c:pt idx="2758">
                        <c:v>41491</c:v>
                      </c:pt>
                      <c:pt idx="2759">
                        <c:v>41492</c:v>
                      </c:pt>
                      <c:pt idx="2760">
                        <c:v>41493</c:v>
                      </c:pt>
                      <c:pt idx="2761">
                        <c:v>41494</c:v>
                      </c:pt>
                      <c:pt idx="2762">
                        <c:v>41495</c:v>
                      </c:pt>
                      <c:pt idx="2763">
                        <c:v>41496</c:v>
                      </c:pt>
                      <c:pt idx="2764">
                        <c:v>41497</c:v>
                      </c:pt>
                      <c:pt idx="2765">
                        <c:v>41498</c:v>
                      </c:pt>
                      <c:pt idx="2766">
                        <c:v>41499</c:v>
                      </c:pt>
                      <c:pt idx="2767">
                        <c:v>41500</c:v>
                      </c:pt>
                      <c:pt idx="2768">
                        <c:v>41501</c:v>
                      </c:pt>
                      <c:pt idx="2769">
                        <c:v>41502</c:v>
                      </c:pt>
                      <c:pt idx="2770">
                        <c:v>41503</c:v>
                      </c:pt>
                      <c:pt idx="2771">
                        <c:v>41504</c:v>
                      </c:pt>
                      <c:pt idx="2772">
                        <c:v>41505</c:v>
                      </c:pt>
                      <c:pt idx="2773">
                        <c:v>41506</c:v>
                      </c:pt>
                      <c:pt idx="2774">
                        <c:v>41507</c:v>
                      </c:pt>
                      <c:pt idx="2775">
                        <c:v>41508</c:v>
                      </c:pt>
                      <c:pt idx="2776">
                        <c:v>41509</c:v>
                      </c:pt>
                      <c:pt idx="2777">
                        <c:v>41510</c:v>
                      </c:pt>
                      <c:pt idx="2778">
                        <c:v>41511</c:v>
                      </c:pt>
                      <c:pt idx="2779">
                        <c:v>41512</c:v>
                      </c:pt>
                      <c:pt idx="2780">
                        <c:v>41513</c:v>
                      </c:pt>
                      <c:pt idx="2781">
                        <c:v>41514</c:v>
                      </c:pt>
                      <c:pt idx="2782">
                        <c:v>41515</c:v>
                      </c:pt>
                      <c:pt idx="2783">
                        <c:v>41516</c:v>
                      </c:pt>
                      <c:pt idx="2784">
                        <c:v>41517</c:v>
                      </c:pt>
                      <c:pt idx="2785">
                        <c:v>41518</c:v>
                      </c:pt>
                      <c:pt idx="2786">
                        <c:v>41519</c:v>
                      </c:pt>
                      <c:pt idx="2787">
                        <c:v>41520</c:v>
                      </c:pt>
                      <c:pt idx="2788">
                        <c:v>41521</c:v>
                      </c:pt>
                      <c:pt idx="2789">
                        <c:v>41522</c:v>
                      </c:pt>
                      <c:pt idx="2790">
                        <c:v>41523</c:v>
                      </c:pt>
                      <c:pt idx="2791">
                        <c:v>41524</c:v>
                      </c:pt>
                      <c:pt idx="2792">
                        <c:v>41525</c:v>
                      </c:pt>
                      <c:pt idx="2793">
                        <c:v>41526</c:v>
                      </c:pt>
                      <c:pt idx="2794">
                        <c:v>41527</c:v>
                      </c:pt>
                      <c:pt idx="2795">
                        <c:v>41528</c:v>
                      </c:pt>
                      <c:pt idx="2796">
                        <c:v>41529</c:v>
                      </c:pt>
                      <c:pt idx="2797">
                        <c:v>41530</c:v>
                      </c:pt>
                      <c:pt idx="2798">
                        <c:v>41531</c:v>
                      </c:pt>
                      <c:pt idx="2799">
                        <c:v>41532</c:v>
                      </c:pt>
                      <c:pt idx="2800">
                        <c:v>41533</c:v>
                      </c:pt>
                      <c:pt idx="2801">
                        <c:v>41534</c:v>
                      </c:pt>
                      <c:pt idx="2802">
                        <c:v>41535</c:v>
                      </c:pt>
                      <c:pt idx="2803">
                        <c:v>41536</c:v>
                      </c:pt>
                      <c:pt idx="2804">
                        <c:v>41537</c:v>
                      </c:pt>
                      <c:pt idx="2805">
                        <c:v>41538</c:v>
                      </c:pt>
                      <c:pt idx="2806">
                        <c:v>41539</c:v>
                      </c:pt>
                      <c:pt idx="2807">
                        <c:v>41540</c:v>
                      </c:pt>
                      <c:pt idx="2808">
                        <c:v>41541</c:v>
                      </c:pt>
                      <c:pt idx="2809">
                        <c:v>41542</c:v>
                      </c:pt>
                      <c:pt idx="2810">
                        <c:v>41543</c:v>
                      </c:pt>
                      <c:pt idx="2811">
                        <c:v>41544</c:v>
                      </c:pt>
                      <c:pt idx="2812">
                        <c:v>41545</c:v>
                      </c:pt>
                      <c:pt idx="2813">
                        <c:v>41546</c:v>
                      </c:pt>
                      <c:pt idx="2814">
                        <c:v>41547</c:v>
                      </c:pt>
                      <c:pt idx="2815">
                        <c:v>41548</c:v>
                      </c:pt>
                      <c:pt idx="2816">
                        <c:v>41549</c:v>
                      </c:pt>
                      <c:pt idx="2817">
                        <c:v>41550</c:v>
                      </c:pt>
                      <c:pt idx="2818">
                        <c:v>41551</c:v>
                      </c:pt>
                      <c:pt idx="2819">
                        <c:v>41552</c:v>
                      </c:pt>
                      <c:pt idx="2820">
                        <c:v>41553</c:v>
                      </c:pt>
                      <c:pt idx="2821">
                        <c:v>41554</c:v>
                      </c:pt>
                      <c:pt idx="2822">
                        <c:v>41555</c:v>
                      </c:pt>
                      <c:pt idx="2823">
                        <c:v>41556</c:v>
                      </c:pt>
                      <c:pt idx="2824">
                        <c:v>41557</c:v>
                      </c:pt>
                      <c:pt idx="2825">
                        <c:v>41558</c:v>
                      </c:pt>
                      <c:pt idx="2826">
                        <c:v>41559</c:v>
                      </c:pt>
                      <c:pt idx="2827">
                        <c:v>41560</c:v>
                      </c:pt>
                      <c:pt idx="2828">
                        <c:v>41561</c:v>
                      </c:pt>
                      <c:pt idx="2829">
                        <c:v>41562</c:v>
                      </c:pt>
                      <c:pt idx="2830">
                        <c:v>41563</c:v>
                      </c:pt>
                      <c:pt idx="2831">
                        <c:v>41564</c:v>
                      </c:pt>
                      <c:pt idx="2832">
                        <c:v>41565</c:v>
                      </c:pt>
                      <c:pt idx="2833">
                        <c:v>41566</c:v>
                      </c:pt>
                      <c:pt idx="2834">
                        <c:v>41567</c:v>
                      </c:pt>
                      <c:pt idx="2835">
                        <c:v>41568</c:v>
                      </c:pt>
                      <c:pt idx="2836">
                        <c:v>41569</c:v>
                      </c:pt>
                      <c:pt idx="2837">
                        <c:v>41570</c:v>
                      </c:pt>
                      <c:pt idx="2838">
                        <c:v>41571</c:v>
                      </c:pt>
                      <c:pt idx="2839">
                        <c:v>41572</c:v>
                      </c:pt>
                      <c:pt idx="2840">
                        <c:v>41573</c:v>
                      </c:pt>
                      <c:pt idx="2841">
                        <c:v>41574</c:v>
                      </c:pt>
                      <c:pt idx="2842">
                        <c:v>41575</c:v>
                      </c:pt>
                      <c:pt idx="2843">
                        <c:v>41576</c:v>
                      </c:pt>
                      <c:pt idx="2844">
                        <c:v>41577</c:v>
                      </c:pt>
                      <c:pt idx="2845">
                        <c:v>41578</c:v>
                      </c:pt>
                      <c:pt idx="2846">
                        <c:v>41579</c:v>
                      </c:pt>
                      <c:pt idx="2847">
                        <c:v>41580</c:v>
                      </c:pt>
                      <c:pt idx="2848">
                        <c:v>41581</c:v>
                      </c:pt>
                      <c:pt idx="2849">
                        <c:v>41582</c:v>
                      </c:pt>
                      <c:pt idx="2850">
                        <c:v>41583</c:v>
                      </c:pt>
                      <c:pt idx="2851">
                        <c:v>41584</c:v>
                      </c:pt>
                      <c:pt idx="2852">
                        <c:v>41585</c:v>
                      </c:pt>
                      <c:pt idx="2853">
                        <c:v>41586</c:v>
                      </c:pt>
                      <c:pt idx="2854">
                        <c:v>41587</c:v>
                      </c:pt>
                      <c:pt idx="2855">
                        <c:v>41588</c:v>
                      </c:pt>
                      <c:pt idx="2856">
                        <c:v>41589</c:v>
                      </c:pt>
                      <c:pt idx="2857">
                        <c:v>41590</c:v>
                      </c:pt>
                      <c:pt idx="2858">
                        <c:v>41591</c:v>
                      </c:pt>
                      <c:pt idx="2859">
                        <c:v>41592</c:v>
                      </c:pt>
                      <c:pt idx="2860">
                        <c:v>41593</c:v>
                      </c:pt>
                      <c:pt idx="2861">
                        <c:v>41594</c:v>
                      </c:pt>
                      <c:pt idx="2862">
                        <c:v>41595</c:v>
                      </c:pt>
                      <c:pt idx="2863">
                        <c:v>41596</c:v>
                      </c:pt>
                      <c:pt idx="2864">
                        <c:v>41597</c:v>
                      </c:pt>
                      <c:pt idx="2865">
                        <c:v>41598</c:v>
                      </c:pt>
                      <c:pt idx="2866">
                        <c:v>41599</c:v>
                      </c:pt>
                      <c:pt idx="2867">
                        <c:v>41600</c:v>
                      </c:pt>
                      <c:pt idx="2868">
                        <c:v>41601</c:v>
                      </c:pt>
                      <c:pt idx="2869">
                        <c:v>41602</c:v>
                      </c:pt>
                      <c:pt idx="2870">
                        <c:v>41603</c:v>
                      </c:pt>
                      <c:pt idx="2871">
                        <c:v>41604</c:v>
                      </c:pt>
                      <c:pt idx="2872">
                        <c:v>41605</c:v>
                      </c:pt>
                      <c:pt idx="2873">
                        <c:v>41606</c:v>
                      </c:pt>
                      <c:pt idx="2874">
                        <c:v>41607</c:v>
                      </c:pt>
                      <c:pt idx="2875">
                        <c:v>41608</c:v>
                      </c:pt>
                      <c:pt idx="2876">
                        <c:v>41609</c:v>
                      </c:pt>
                      <c:pt idx="2877">
                        <c:v>41610</c:v>
                      </c:pt>
                      <c:pt idx="2878">
                        <c:v>41611</c:v>
                      </c:pt>
                      <c:pt idx="2879">
                        <c:v>41612</c:v>
                      </c:pt>
                      <c:pt idx="2880">
                        <c:v>41613</c:v>
                      </c:pt>
                      <c:pt idx="2881">
                        <c:v>41614</c:v>
                      </c:pt>
                      <c:pt idx="2882">
                        <c:v>41615</c:v>
                      </c:pt>
                      <c:pt idx="2883">
                        <c:v>41616</c:v>
                      </c:pt>
                      <c:pt idx="2884">
                        <c:v>41617</c:v>
                      </c:pt>
                      <c:pt idx="2885">
                        <c:v>41618</c:v>
                      </c:pt>
                      <c:pt idx="2886">
                        <c:v>41619</c:v>
                      </c:pt>
                      <c:pt idx="2887">
                        <c:v>41620</c:v>
                      </c:pt>
                      <c:pt idx="2888">
                        <c:v>41621</c:v>
                      </c:pt>
                      <c:pt idx="2889">
                        <c:v>41622</c:v>
                      </c:pt>
                      <c:pt idx="2890">
                        <c:v>41623</c:v>
                      </c:pt>
                      <c:pt idx="2891">
                        <c:v>41624</c:v>
                      </c:pt>
                      <c:pt idx="2892">
                        <c:v>41625</c:v>
                      </c:pt>
                      <c:pt idx="2893">
                        <c:v>41626</c:v>
                      </c:pt>
                      <c:pt idx="2894">
                        <c:v>41627</c:v>
                      </c:pt>
                      <c:pt idx="2895">
                        <c:v>41628</c:v>
                      </c:pt>
                      <c:pt idx="2896">
                        <c:v>41629</c:v>
                      </c:pt>
                      <c:pt idx="2897">
                        <c:v>41630</c:v>
                      </c:pt>
                      <c:pt idx="2898">
                        <c:v>41631</c:v>
                      </c:pt>
                      <c:pt idx="2899">
                        <c:v>41632</c:v>
                      </c:pt>
                      <c:pt idx="2900">
                        <c:v>41633</c:v>
                      </c:pt>
                      <c:pt idx="2901">
                        <c:v>41634</c:v>
                      </c:pt>
                      <c:pt idx="2902">
                        <c:v>41635</c:v>
                      </c:pt>
                      <c:pt idx="2903">
                        <c:v>41636</c:v>
                      </c:pt>
                      <c:pt idx="2904">
                        <c:v>41637</c:v>
                      </c:pt>
                      <c:pt idx="2905">
                        <c:v>41638</c:v>
                      </c:pt>
                      <c:pt idx="2906">
                        <c:v>41639</c:v>
                      </c:pt>
                      <c:pt idx="2907">
                        <c:v>41640</c:v>
                      </c:pt>
                      <c:pt idx="2908">
                        <c:v>41641</c:v>
                      </c:pt>
                      <c:pt idx="2909">
                        <c:v>41642</c:v>
                      </c:pt>
                      <c:pt idx="2910">
                        <c:v>41643</c:v>
                      </c:pt>
                      <c:pt idx="2911">
                        <c:v>41644</c:v>
                      </c:pt>
                      <c:pt idx="2912">
                        <c:v>41645</c:v>
                      </c:pt>
                      <c:pt idx="2913">
                        <c:v>41646</c:v>
                      </c:pt>
                      <c:pt idx="2914">
                        <c:v>41647</c:v>
                      </c:pt>
                      <c:pt idx="2915">
                        <c:v>41648</c:v>
                      </c:pt>
                      <c:pt idx="2916">
                        <c:v>41649</c:v>
                      </c:pt>
                      <c:pt idx="2917">
                        <c:v>41650</c:v>
                      </c:pt>
                      <c:pt idx="2918">
                        <c:v>41651</c:v>
                      </c:pt>
                      <c:pt idx="2919">
                        <c:v>41652</c:v>
                      </c:pt>
                      <c:pt idx="2920">
                        <c:v>41653</c:v>
                      </c:pt>
                      <c:pt idx="2921">
                        <c:v>41654</c:v>
                      </c:pt>
                      <c:pt idx="2922">
                        <c:v>41655</c:v>
                      </c:pt>
                      <c:pt idx="2923">
                        <c:v>41656</c:v>
                      </c:pt>
                      <c:pt idx="2924">
                        <c:v>41657</c:v>
                      </c:pt>
                      <c:pt idx="2925">
                        <c:v>41658</c:v>
                      </c:pt>
                      <c:pt idx="2926">
                        <c:v>41659</c:v>
                      </c:pt>
                      <c:pt idx="2927">
                        <c:v>41660</c:v>
                      </c:pt>
                      <c:pt idx="2928">
                        <c:v>41661</c:v>
                      </c:pt>
                      <c:pt idx="2929">
                        <c:v>41662</c:v>
                      </c:pt>
                      <c:pt idx="2930">
                        <c:v>41663</c:v>
                      </c:pt>
                      <c:pt idx="2931">
                        <c:v>41664</c:v>
                      </c:pt>
                      <c:pt idx="2932">
                        <c:v>41665</c:v>
                      </c:pt>
                      <c:pt idx="2933">
                        <c:v>41666</c:v>
                      </c:pt>
                      <c:pt idx="2934">
                        <c:v>41667</c:v>
                      </c:pt>
                      <c:pt idx="2935">
                        <c:v>41668</c:v>
                      </c:pt>
                      <c:pt idx="2936">
                        <c:v>41669</c:v>
                      </c:pt>
                      <c:pt idx="2937">
                        <c:v>41670</c:v>
                      </c:pt>
                      <c:pt idx="2938">
                        <c:v>41671</c:v>
                      </c:pt>
                      <c:pt idx="2939">
                        <c:v>41672</c:v>
                      </c:pt>
                      <c:pt idx="2940">
                        <c:v>41673</c:v>
                      </c:pt>
                      <c:pt idx="2941">
                        <c:v>41674</c:v>
                      </c:pt>
                      <c:pt idx="2942">
                        <c:v>41675</c:v>
                      </c:pt>
                      <c:pt idx="2943">
                        <c:v>41676</c:v>
                      </c:pt>
                      <c:pt idx="2944">
                        <c:v>41677</c:v>
                      </c:pt>
                      <c:pt idx="2945">
                        <c:v>41678</c:v>
                      </c:pt>
                      <c:pt idx="2946">
                        <c:v>41679</c:v>
                      </c:pt>
                      <c:pt idx="2947">
                        <c:v>41680</c:v>
                      </c:pt>
                      <c:pt idx="2948">
                        <c:v>41681</c:v>
                      </c:pt>
                      <c:pt idx="2949">
                        <c:v>41682</c:v>
                      </c:pt>
                      <c:pt idx="2950">
                        <c:v>41683</c:v>
                      </c:pt>
                      <c:pt idx="2951">
                        <c:v>41684</c:v>
                      </c:pt>
                      <c:pt idx="2952">
                        <c:v>41685</c:v>
                      </c:pt>
                      <c:pt idx="2953">
                        <c:v>41686</c:v>
                      </c:pt>
                      <c:pt idx="2954">
                        <c:v>41687</c:v>
                      </c:pt>
                      <c:pt idx="2955">
                        <c:v>41688</c:v>
                      </c:pt>
                      <c:pt idx="2956">
                        <c:v>41689</c:v>
                      </c:pt>
                      <c:pt idx="2957">
                        <c:v>41690</c:v>
                      </c:pt>
                      <c:pt idx="2958">
                        <c:v>41691</c:v>
                      </c:pt>
                      <c:pt idx="2959">
                        <c:v>41692</c:v>
                      </c:pt>
                      <c:pt idx="2960">
                        <c:v>41693</c:v>
                      </c:pt>
                      <c:pt idx="2961">
                        <c:v>41694</c:v>
                      </c:pt>
                      <c:pt idx="2962">
                        <c:v>41695</c:v>
                      </c:pt>
                      <c:pt idx="2963">
                        <c:v>41696</c:v>
                      </c:pt>
                      <c:pt idx="2964">
                        <c:v>41697</c:v>
                      </c:pt>
                      <c:pt idx="2965">
                        <c:v>41698</c:v>
                      </c:pt>
                      <c:pt idx="2966">
                        <c:v>41699</c:v>
                      </c:pt>
                      <c:pt idx="2967">
                        <c:v>41700</c:v>
                      </c:pt>
                      <c:pt idx="2968">
                        <c:v>41701</c:v>
                      </c:pt>
                      <c:pt idx="2969">
                        <c:v>41702</c:v>
                      </c:pt>
                      <c:pt idx="2970">
                        <c:v>41703</c:v>
                      </c:pt>
                      <c:pt idx="2971">
                        <c:v>41704</c:v>
                      </c:pt>
                      <c:pt idx="2972">
                        <c:v>41705</c:v>
                      </c:pt>
                      <c:pt idx="2973">
                        <c:v>41706</c:v>
                      </c:pt>
                      <c:pt idx="2974">
                        <c:v>41707</c:v>
                      </c:pt>
                      <c:pt idx="2975">
                        <c:v>41708</c:v>
                      </c:pt>
                      <c:pt idx="2976">
                        <c:v>41709</c:v>
                      </c:pt>
                      <c:pt idx="2977">
                        <c:v>41710</c:v>
                      </c:pt>
                      <c:pt idx="2978">
                        <c:v>41711</c:v>
                      </c:pt>
                      <c:pt idx="2979">
                        <c:v>41712</c:v>
                      </c:pt>
                      <c:pt idx="2980">
                        <c:v>41713</c:v>
                      </c:pt>
                      <c:pt idx="2981">
                        <c:v>41714</c:v>
                      </c:pt>
                      <c:pt idx="2982">
                        <c:v>41715</c:v>
                      </c:pt>
                      <c:pt idx="2983">
                        <c:v>41716</c:v>
                      </c:pt>
                      <c:pt idx="2984">
                        <c:v>41717</c:v>
                      </c:pt>
                      <c:pt idx="2985">
                        <c:v>41718</c:v>
                      </c:pt>
                      <c:pt idx="2986">
                        <c:v>41719</c:v>
                      </c:pt>
                      <c:pt idx="2987">
                        <c:v>41720</c:v>
                      </c:pt>
                      <c:pt idx="2988">
                        <c:v>41721</c:v>
                      </c:pt>
                      <c:pt idx="2989">
                        <c:v>41722</c:v>
                      </c:pt>
                      <c:pt idx="2990">
                        <c:v>41723</c:v>
                      </c:pt>
                      <c:pt idx="2991">
                        <c:v>41724</c:v>
                      </c:pt>
                      <c:pt idx="2992">
                        <c:v>41725</c:v>
                      </c:pt>
                      <c:pt idx="2993">
                        <c:v>41726</c:v>
                      </c:pt>
                      <c:pt idx="2994">
                        <c:v>41727</c:v>
                      </c:pt>
                      <c:pt idx="2995">
                        <c:v>41728</c:v>
                      </c:pt>
                      <c:pt idx="2996">
                        <c:v>41729</c:v>
                      </c:pt>
                      <c:pt idx="2997">
                        <c:v>41730</c:v>
                      </c:pt>
                      <c:pt idx="2998">
                        <c:v>41731</c:v>
                      </c:pt>
                      <c:pt idx="2999">
                        <c:v>41732</c:v>
                      </c:pt>
                      <c:pt idx="3000">
                        <c:v>41733</c:v>
                      </c:pt>
                      <c:pt idx="3001">
                        <c:v>41734</c:v>
                      </c:pt>
                      <c:pt idx="3002">
                        <c:v>41735</c:v>
                      </c:pt>
                      <c:pt idx="3003">
                        <c:v>41736</c:v>
                      </c:pt>
                      <c:pt idx="3004">
                        <c:v>41737</c:v>
                      </c:pt>
                      <c:pt idx="3005">
                        <c:v>41738</c:v>
                      </c:pt>
                      <c:pt idx="3006">
                        <c:v>41739</c:v>
                      </c:pt>
                      <c:pt idx="3007">
                        <c:v>41740</c:v>
                      </c:pt>
                      <c:pt idx="3008">
                        <c:v>41741</c:v>
                      </c:pt>
                      <c:pt idx="3009">
                        <c:v>41742</c:v>
                      </c:pt>
                      <c:pt idx="3010">
                        <c:v>41743</c:v>
                      </c:pt>
                      <c:pt idx="3011">
                        <c:v>41744</c:v>
                      </c:pt>
                      <c:pt idx="3012">
                        <c:v>41745</c:v>
                      </c:pt>
                      <c:pt idx="3013">
                        <c:v>41746</c:v>
                      </c:pt>
                      <c:pt idx="3014">
                        <c:v>41747</c:v>
                      </c:pt>
                      <c:pt idx="3015">
                        <c:v>41748</c:v>
                      </c:pt>
                      <c:pt idx="3016">
                        <c:v>41749</c:v>
                      </c:pt>
                      <c:pt idx="3017">
                        <c:v>41750</c:v>
                      </c:pt>
                      <c:pt idx="3018">
                        <c:v>41751</c:v>
                      </c:pt>
                      <c:pt idx="3019">
                        <c:v>41752</c:v>
                      </c:pt>
                      <c:pt idx="3020">
                        <c:v>41753</c:v>
                      </c:pt>
                      <c:pt idx="3021">
                        <c:v>41754</c:v>
                      </c:pt>
                      <c:pt idx="3022">
                        <c:v>41755</c:v>
                      </c:pt>
                      <c:pt idx="3023">
                        <c:v>41756</c:v>
                      </c:pt>
                      <c:pt idx="3024">
                        <c:v>41757</c:v>
                      </c:pt>
                      <c:pt idx="3025">
                        <c:v>41758</c:v>
                      </c:pt>
                      <c:pt idx="3026">
                        <c:v>41759</c:v>
                      </c:pt>
                      <c:pt idx="3027">
                        <c:v>41760</c:v>
                      </c:pt>
                      <c:pt idx="3028">
                        <c:v>41761</c:v>
                      </c:pt>
                      <c:pt idx="3029">
                        <c:v>41762</c:v>
                      </c:pt>
                      <c:pt idx="3030">
                        <c:v>41763</c:v>
                      </c:pt>
                      <c:pt idx="3031">
                        <c:v>41764</c:v>
                      </c:pt>
                      <c:pt idx="3032">
                        <c:v>41765</c:v>
                      </c:pt>
                      <c:pt idx="3033">
                        <c:v>41766</c:v>
                      </c:pt>
                      <c:pt idx="3034">
                        <c:v>41767</c:v>
                      </c:pt>
                      <c:pt idx="3035">
                        <c:v>41768</c:v>
                      </c:pt>
                      <c:pt idx="3036">
                        <c:v>41769</c:v>
                      </c:pt>
                      <c:pt idx="3037">
                        <c:v>41770</c:v>
                      </c:pt>
                      <c:pt idx="3038">
                        <c:v>41771</c:v>
                      </c:pt>
                      <c:pt idx="3039">
                        <c:v>41772</c:v>
                      </c:pt>
                      <c:pt idx="3040">
                        <c:v>41773</c:v>
                      </c:pt>
                      <c:pt idx="3041">
                        <c:v>41774</c:v>
                      </c:pt>
                      <c:pt idx="3042">
                        <c:v>41775</c:v>
                      </c:pt>
                      <c:pt idx="3043">
                        <c:v>41776</c:v>
                      </c:pt>
                      <c:pt idx="3044">
                        <c:v>41777</c:v>
                      </c:pt>
                      <c:pt idx="3045">
                        <c:v>41778</c:v>
                      </c:pt>
                      <c:pt idx="3046">
                        <c:v>41779</c:v>
                      </c:pt>
                      <c:pt idx="3047">
                        <c:v>41780</c:v>
                      </c:pt>
                      <c:pt idx="3048">
                        <c:v>41781</c:v>
                      </c:pt>
                      <c:pt idx="3049">
                        <c:v>41782</c:v>
                      </c:pt>
                      <c:pt idx="3050">
                        <c:v>41783</c:v>
                      </c:pt>
                      <c:pt idx="3051">
                        <c:v>41784</c:v>
                      </c:pt>
                      <c:pt idx="3052">
                        <c:v>41785</c:v>
                      </c:pt>
                      <c:pt idx="3053">
                        <c:v>41786</c:v>
                      </c:pt>
                      <c:pt idx="3054">
                        <c:v>41787</c:v>
                      </c:pt>
                      <c:pt idx="3055">
                        <c:v>41788</c:v>
                      </c:pt>
                      <c:pt idx="3056">
                        <c:v>41789</c:v>
                      </c:pt>
                      <c:pt idx="3057">
                        <c:v>41790</c:v>
                      </c:pt>
                      <c:pt idx="3058">
                        <c:v>41791</c:v>
                      </c:pt>
                      <c:pt idx="3059">
                        <c:v>41792</c:v>
                      </c:pt>
                      <c:pt idx="3060">
                        <c:v>41793</c:v>
                      </c:pt>
                      <c:pt idx="3061">
                        <c:v>41794</c:v>
                      </c:pt>
                      <c:pt idx="3062">
                        <c:v>41795</c:v>
                      </c:pt>
                      <c:pt idx="3063">
                        <c:v>41796</c:v>
                      </c:pt>
                      <c:pt idx="3064">
                        <c:v>41797</c:v>
                      </c:pt>
                      <c:pt idx="3065">
                        <c:v>41798</c:v>
                      </c:pt>
                      <c:pt idx="3066">
                        <c:v>41799</c:v>
                      </c:pt>
                      <c:pt idx="3067">
                        <c:v>41800</c:v>
                      </c:pt>
                      <c:pt idx="3068">
                        <c:v>41801</c:v>
                      </c:pt>
                      <c:pt idx="3069">
                        <c:v>41802</c:v>
                      </c:pt>
                      <c:pt idx="3070">
                        <c:v>41803</c:v>
                      </c:pt>
                      <c:pt idx="3071">
                        <c:v>41804</c:v>
                      </c:pt>
                      <c:pt idx="3072">
                        <c:v>41805</c:v>
                      </c:pt>
                      <c:pt idx="3073">
                        <c:v>41806</c:v>
                      </c:pt>
                      <c:pt idx="3074">
                        <c:v>41807</c:v>
                      </c:pt>
                      <c:pt idx="3075">
                        <c:v>41808</c:v>
                      </c:pt>
                      <c:pt idx="3076">
                        <c:v>41809</c:v>
                      </c:pt>
                      <c:pt idx="3077">
                        <c:v>41810</c:v>
                      </c:pt>
                      <c:pt idx="3078">
                        <c:v>41811</c:v>
                      </c:pt>
                      <c:pt idx="3079">
                        <c:v>41812</c:v>
                      </c:pt>
                      <c:pt idx="3080">
                        <c:v>41813</c:v>
                      </c:pt>
                      <c:pt idx="3081">
                        <c:v>41814</c:v>
                      </c:pt>
                      <c:pt idx="3082">
                        <c:v>41815</c:v>
                      </c:pt>
                      <c:pt idx="3083">
                        <c:v>41816</c:v>
                      </c:pt>
                      <c:pt idx="3084">
                        <c:v>41817</c:v>
                      </c:pt>
                      <c:pt idx="3085">
                        <c:v>41818</c:v>
                      </c:pt>
                      <c:pt idx="3086">
                        <c:v>41819</c:v>
                      </c:pt>
                      <c:pt idx="3087">
                        <c:v>41820</c:v>
                      </c:pt>
                      <c:pt idx="3088">
                        <c:v>41821</c:v>
                      </c:pt>
                      <c:pt idx="3089">
                        <c:v>41822</c:v>
                      </c:pt>
                      <c:pt idx="3090">
                        <c:v>41823</c:v>
                      </c:pt>
                      <c:pt idx="3091">
                        <c:v>41824</c:v>
                      </c:pt>
                      <c:pt idx="3092">
                        <c:v>41825</c:v>
                      </c:pt>
                      <c:pt idx="3093">
                        <c:v>41826</c:v>
                      </c:pt>
                      <c:pt idx="3094">
                        <c:v>41827</c:v>
                      </c:pt>
                      <c:pt idx="3095">
                        <c:v>41828</c:v>
                      </c:pt>
                      <c:pt idx="3096">
                        <c:v>41829</c:v>
                      </c:pt>
                      <c:pt idx="3097">
                        <c:v>41830</c:v>
                      </c:pt>
                      <c:pt idx="3098">
                        <c:v>41831</c:v>
                      </c:pt>
                      <c:pt idx="3099">
                        <c:v>41832</c:v>
                      </c:pt>
                      <c:pt idx="3100">
                        <c:v>41833</c:v>
                      </c:pt>
                      <c:pt idx="3101">
                        <c:v>41834</c:v>
                      </c:pt>
                      <c:pt idx="3102">
                        <c:v>41835</c:v>
                      </c:pt>
                      <c:pt idx="3103">
                        <c:v>41836</c:v>
                      </c:pt>
                      <c:pt idx="3104">
                        <c:v>41837</c:v>
                      </c:pt>
                      <c:pt idx="3105">
                        <c:v>41838</c:v>
                      </c:pt>
                      <c:pt idx="3106">
                        <c:v>41839</c:v>
                      </c:pt>
                      <c:pt idx="3107">
                        <c:v>41840</c:v>
                      </c:pt>
                      <c:pt idx="3108">
                        <c:v>41841</c:v>
                      </c:pt>
                      <c:pt idx="3109">
                        <c:v>41842</c:v>
                      </c:pt>
                      <c:pt idx="3110">
                        <c:v>41843</c:v>
                      </c:pt>
                      <c:pt idx="3111">
                        <c:v>41844</c:v>
                      </c:pt>
                      <c:pt idx="3112">
                        <c:v>41845</c:v>
                      </c:pt>
                      <c:pt idx="3113">
                        <c:v>41846</c:v>
                      </c:pt>
                      <c:pt idx="3114">
                        <c:v>41847</c:v>
                      </c:pt>
                      <c:pt idx="3115">
                        <c:v>41848</c:v>
                      </c:pt>
                      <c:pt idx="3116">
                        <c:v>41849</c:v>
                      </c:pt>
                      <c:pt idx="3117">
                        <c:v>41850</c:v>
                      </c:pt>
                      <c:pt idx="3118">
                        <c:v>41851</c:v>
                      </c:pt>
                      <c:pt idx="3119">
                        <c:v>41852</c:v>
                      </c:pt>
                      <c:pt idx="3120">
                        <c:v>41853</c:v>
                      </c:pt>
                      <c:pt idx="3121">
                        <c:v>41854</c:v>
                      </c:pt>
                      <c:pt idx="3122">
                        <c:v>41855</c:v>
                      </c:pt>
                      <c:pt idx="3123">
                        <c:v>41856</c:v>
                      </c:pt>
                      <c:pt idx="3124">
                        <c:v>41857</c:v>
                      </c:pt>
                      <c:pt idx="3125">
                        <c:v>41858</c:v>
                      </c:pt>
                      <c:pt idx="3126">
                        <c:v>41859</c:v>
                      </c:pt>
                      <c:pt idx="3127">
                        <c:v>41860</c:v>
                      </c:pt>
                      <c:pt idx="3128">
                        <c:v>41861</c:v>
                      </c:pt>
                      <c:pt idx="3129">
                        <c:v>41862</c:v>
                      </c:pt>
                      <c:pt idx="3130">
                        <c:v>41863</c:v>
                      </c:pt>
                      <c:pt idx="3131">
                        <c:v>41864</c:v>
                      </c:pt>
                      <c:pt idx="3132">
                        <c:v>41865</c:v>
                      </c:pt>
                      <c:pt idx="3133">
                        <c:v>41866</c:v>
                      </c:pt>
                      <c:pt idx="3134">
                        <c:v>41867</c:v>
                      </c:pt>
                      <c:pt idx="3135">
                        <c:v>41868</c:v>
                      </c:pt>
                      <c:pt idx="3136">
                        <c:v>41869</c:v>
                      </c:pt>
                      <c:pt idx="3137">
                        <c:v>41870</c:v>
                      </c:pt>
                      <c:pt idx="3138">
                        <c:v>41871</c:v>
                      </c:pt>
                      <c:pt idx="3139">
                        <c:v>41872</c:v>
                      </c:pt>
                      <c:pt idx="3140">
                        <c:v>41873</c:v>
                      </c:pt>
                      <c:pt idx="3141">
                        <c:v>41874</c:v>
                      </c:pt>
                      <c:pt idx="3142">
                        <c:v>41875</c:v>
                      </c:pt>
                      <c:pt idx="3143">
                        <c:v>41876</c:v>
                      </c:pt>
                      <c:pt idx="3144">
                        <c:v>41877</c:v>
                      </c:pt>
                      <c:pt idx="3145">
                        <c:v>41878</c:v>
                      </c:pt>
                      <c:pt idx="3146">
                        <c:v>41879</c:v>
                      </c:pt>
                      <c:pt idx="3147">
                        <c:v>41880</c:v>
                      </c:pt>
                      <c:pt idx="3148">
                        <c:v>41881</c:v>
                      </c:pt>
                      <c:pt idx="3149">
                        <c:v>41882</c:v>
                      </c:pt>
                      <c:pt idx="3150">
                        <c:v>41883</c:v>
                      </c:pt>
                      <c:pt idx="3151">
                        <c:v>41884</c:v>
                      </c:pt>
                      <c:pt idx="3152">
                        <c:v>41885</c:v>
                      </c:pt>
                      <c:pt idx="3153">
                        <c:v>41886</c:v>
                      </c:pt>
                      <c:pt idx="3154">
                        <c:v>41887</c:v>
                      </c:pt>
                      <c:pt idx="3155">
                        <c:v>41888</c:v>
                      </c:pt>
                      <c:pt idx="3156">
                        <c:v>41889</c:v>
                      </c:pt>
                      <c:pt idx="3157">
                        <c:v>41890</c:v>
                      </c:pt>
                      <c:pt idx="3158">
                        <c:v>41891</c:v>
                      </c:pt>
                      <c:pt idx="3159">
                        <c:v>41892</c:v>
                      </c:pt>
                      <c:pt idx="3160">
                        <c:v>41893</c:v>
                      </c:pt>
                      <c:pt idx="3161">
                        <c:v>41894</c:v>
                      </c:pt>
                      <c:pt idx="3162">
                        <c:v>41895</c:v>
                      </c:pt>
                      <c:pt idx="3163">
                        <c:v>41896</c:v>
                      </c:pt>
                      <c:pt idx="3164">
                        <c:v>41897</c:v>
                      </c:pt>
                      <c:pt idx="3165">
                        <c:v>41898</c:v>
                      </c:pt>
                      <c:pt idx="3166">
                        <c:v>41899</c:v>
                      </c:pt>
                      <c:pt idx="3167">
                        <c:v>41900</c:v>
                      </c:pt>
                      <c:pt idx="3168">
                        <c:v>41901</c:v>
                      </c:pt>
                      <c:pt idx="3169">
                        <c:v>41902</c:v>
                      </c:pt>
                      <c:pt idx="3170">
                        <c:v>41903</c:v>
                      </c:pt>
                      <c:pt idx="3171">
                        <c:v>41904</c:v>
                      </c:pt>
                      <c:pt idx="3172">
                        <c:v>41905</c:v>
                      </c:pt>
                      <c:pt idx="3173">
                        <c:v>41906</c:v>
                      </c:pt>
                      <c:pt idx="3174">
                        <c:v>41907</c:v>
                      </c:pt>
                      <c:pt idx="3175">
                        <c:v>41908</c:v>
                      </c:pt>
                      <c:pt idx="3176">
                        <c:v>41909</c:v>
                      </c:pt>
                      <c:pt idx="3177">
                        <c:v>41910</c:v>
                      </c:pt>
                      <c:pt idx="3178">
                        <c:v>41911</c:v>
                      </c:pt>
                      <c:pt idx="3179">
                        <c:v>41912</c:v>
                      </c:pt>
                      <c:pt idx="3180">
                        <c:v>41913</c:v>
                      </c:pt>
                      <c:pt idx="3181">
                        <c:v>41914</c:v>
                      </c:pt>
                      <c:pt idx="3182">
                        <c:v>41915</c:v>
                      </c:pt>
                      <c:pt idx="3183">
                        <c:v>41916</c:v>
                      </c:pt>
                      <c:pt idx="3184">
                        <c:v>41917</c:v>
                      </c:pt>
                      <c:pt idx="3185">
                        <c:v>41918</c:v>
                      </c:pt>
                      <c:pt idx="3186">
                        <c:v>41919</c:v>
                      </c:pt>
                      <c:pt idx="3187">
                        <c:v>41920</c:v>
                      </c:pt>
                      <c:pt idx="3188">
                        <c:v>41921</c:v>
                      </c:pt>
                      <c:pt idx="3189">
                        <c:v>41922</c:v>
                      </c:pt>
                      <c:pt idx="3190">
                        <c:v>41923</c:v>
                      </c:pt>
                      <c:pt idx="3191">
                        <c:v>41924</c:v>
                      </c:pt>
                      <c:pt idx="3192">
                        <c:v>41925</c:v>
                      </c:pt>
                      <c:pt idx="3193">
                        <c:v>41926</c:v>
                      </c:pt>
                      <c:pt idx="3194">
                        <c:v>41927</c:v>
                      </c:pt>
                      <c:pt idx="3195">
                        <c:v>41928</c:v>
                      </c:pt>
                      <c:pt idx="3196">
                        <c:v>41929</c:v>
                      </c:pt>
                      <c:pt idx="3197">
                        <c:v>41930</c:v>
                      </c:pt>
                      <c:pt idx="3198">
                        <c:v>41931</c:v>
                      </c:pt>
                      <c:pt idx="3199">
                        <c:v>41932</c:v>
                      </c:pt>
                      <c:pt idx="3200">
                        <c:v>41933</c:v>
                      </c:pt>
                      <c:pt idx="3201">
                        <c:v>41934</c:v>
                      </c:pt>
                      <c:pt idx="3202">
                        <c:v>41935</c:v>
                      </c:pt>
                      <c:pt idx="3203">
                        <c:v>41936</c:v>
                      </c:pt>
                      <c:pt idx="3204">
                        <c:v>41937</c:v>
                      </c:pt>
                      <c:pt idx="3205">
                        <c:v>41938</c:v>
                      </c:pt>
                      <c:pt idx="3206">
                        <c:v>41939</c:v>
                      </c:pt>
                      <c:pt idx="3207">
                        <c:v>41940</c:v>
                      </c:pt>
                      <c:pt idx="3208">
                        <c:v>41941</c:v>
                      </c:pt>
                      <c:pt idx="3209">
                        <c:v>41942</c:v>
                      </c:pt>
                      <c:pt idx="3210">
                        <c:v>41943</c:v>
                      </c:pt>
                      <c:pt idx="3211">
                        <c:v>41944</c:v>
                      </c:pt>
                      <c:pt idx="3212">
                        <c:v>41945</c:v>
                      </c:pt>
                      <c:pt idx="3213">
                        <c:v>41946</c:v>
                      </c:pt>
                      <c:pt idx="3214">
                        <c:v>41947</c:v>
                      </c:pt>
                      <c:pt idx="3215">
                        <c:v>41948</c:v>
                      </c:pt>
                      <c:pt idx="3216">
                        <c:v>41949</c:v>
                      </c:pt>
                      <c:pt idx="3217">
                        <c:v>41950</c:v>
                      </c:pt>
                      <c:pt idx="3218">
                        <c:v>41951</c:v>
                      </c:pt>
                      <c:pt idx="3219">
                        <c:v>41952</c:v>
                      </c:pt>
                      <c:pt idx="3220">
                        <c:v>41953</c:v>
                      </c:pt>
                      <c:pt idx="3221">
                        <c:v>41954</c:v>
                      </c:pt>
                      <c:pt idx="3222">
                        <c:v>41955</c:v>
                      </c:pt>
                      <c:pt idx="3223">
                        <c:v>41956</c:v>
                      </c:pt>
                      <c:pt idx="3224">
                        <c:v>41957</c:v>
                      </c:pt>
                      <c:pt idx="3225">
                        <c:v>41958</c:v>
                      </c:pt>
                      <c:pt idx="3226">
                        <c:v>41959</c:v>
                      </c:pt>
                      <c:pt idx="3227">
                        <c:v>41960</c:v>
                      </c:pt>
                      <c:pt idx="3228">
                        <c:v>41961</c:v>
                      </c:pt>
                      <c:pt idx="3229">
                        <c:v>41962</c:v>
                      </c:pt>
                      <c:pt idx="3230">
                        <c:v>41963</c:v>
                      </c:pt>
                      <c:pt idx="3231">
                        <c:v>41964</c:v>
                      </c:pt>
                      <c:pt idx="3232">
                        <c:v>41965</c:v>
                      </c:pt>
                      <c:pt idx="3233">
                        <c:v>41966</c:v>
                      </c:pt>
                      <c:pt idx="3234">
                        <c:v>41967</c:v>
                      </c:pt>
                      <c:pt idx="3235">
                        <c:v>41968</c:v>
                      </c:pt>
                      <c:pt idx="3236">
                        <c:v>41969</c:v>
                      </c:pt>
                      <c:pt idx="3237">
                        <c:v>41970</c:v>
                      </c:pt>
                      <c:pt idx="3238">
                        <c:v>41971</c:v>
                      </c:pt>
                      <c:pt idx="3239">
                        <c:v>41972</c:v>
                      </c:pt>
                      <c:pt idx="3240">
                        <c:v>41973</c:v>
                      </c:pt>
                      <c:pt idx="3241">
                        <c:v>41974</c:v>
                      </c:pt>
                      <c:pt idx="3242">
                        <c:v>41975</c:v>
                      </c:pt>
                      <c:pt idx="3243">
                        <c:v>41976</c:v>
                      </c:pt>
                      <c:pt idx="3244">
                        <c:v>41977</c:v>
                      </c:pt>
                      <c:pt idx="3245">
                        <c:v>41978</c:v>
                      </c:pt>
                      <c:pt idx="3246">
                        <c:v>41979</c:v>
                      </c:pt>
                      <c:pt idx="3247">
                        <c:v>41980</c:v>
                      </c:pt>
                      <c:pt idx="3248">
                        <c:v>41981</c:v>
                      </c:pt>
                      <c:pt idx="3249">
                        <c:v>41982</c:v>
                      </c:pt>
                      <c:pt idx="3250">
                        <c:v>41983</c:v>
                      </c:pt>
                      <c:pt idx="3251">
                        <c:v>41984</c:v>
                      </c:pt>
                      <c:pt idx="3252">
                        <c:v>41985</c:v>
                      </c:pt>
                      <c:pt idx="3253">
                        <c:v>41986</c:v>
                      </c:pt>
                      <c:pt idx="3254">
                        <c:v>41987</c:v>
                      </c:pt>
                      <c:pt idx="3255">
                        <c:v>41988</c:v>
                      </c:pt>
                      <c:pt idx="3256">
                        <c:v>41989</c:v>
                      </c:pt>
                      <c:pt idx="3257">
                        <c:v>41990</c:v>
                      </c:pt>
                      <c:pt idx="3258">
                        <c:v>41991</c:v>
                      </c:pt>
                      <c:pt idx="3259">
                        <c:v>41992</c:v>
                      </c:pt>
                      <c:pt idx="3260">
                        <c:v>41993</c:v>
                      </c:pt>
                      <c:pt idx="3261">
                        <c:v>41994</c:v>
                      </c:pt>
                      <c:pt idx="3262">
                        <c:v>41995</c:v>
                      </c:pt>
                      <c:pt idx="3263">
                        <c:v>41996</c:v>
                      </c:pt>
                      <c:pt idx="3264">
                        <c:v>41997</c:v>
                      </c:pt>
                      <c:pt idx="3265">
                        <c:v>41998</c:v>
                      </c:pt>
                      <c:pt idx="3266">
                        <c:v>41999</c:v>
                      </c:pt>
                      <c:pt idx="3267">
                        <c:v>42000</c:v>
                      </c:pt>
                      <c:pt idx="3268">
                        <c:v>42001</c:v>
                      </c:pt>
                      <c:pt idx="3269">
                        <c:v>42002</c:v>
                      </c:pt>
                      <c:pt idx="3270">
                        <c:v>42003</c:v>
                      </c:pt>
                      <c:pt idx="3271">
                        <c:v>42004</c:v>
                      </c:pt>
                      <c:pt idx="3272">
                        <c:v>42005</c:v>
                      </c:pt>
                      <c:pt idx="3273">
                        <c:v>42006</c:v>
                      </c:pt>
                      <c:pt idx="3274">
                        <c:v>42007</c:v>
                      </c:pt>
                      <c:pt idx="3275">
                        <c:v>42008</c:v>
                      </c:pt>
                      <c:pt idx="3276">
                        <c:v>42009</c:v>
                      </c:pt>
                      <c:pt idx="3277">
                        <c:v>42010</c:v>
                      </c:pt>
                      <c:pt idx="3278">
                        <c:v>42011</c:v>
                      </c:pt>
                      <c:pt idx="3279">
                        <c:v>42012</c:v>
                      </c:pt>
                      <c:pt idx="3280">
                        <c:v>42013</c:v>
                      </c:pt>
                      <c:pt idx="3281">
                        <c:v>42014</c:v>
                      </c:pt>
                      <c:pt idx="3282">
                        <c:v>42015</c:v>
                      </c:pt>
                      <c:pt idx="3283">
                        <c:v>42016</c:v>
                      </c:pt>
                      <c:pt idx="3284">
                        <c:v>42017</c:v>
                      </c:pt>
                      <c:pt idx="3285">
                        <c:v>42018</c:v>
                      </c:pt>
                      <c:pt idx="3286">
                        <c:v>42019</c:v>
                      </c:pt>
                      <c:pt idx="3287">
                        <c:v>42020</c:v>
                      </c:pt>
                      <c:pt idx="3288">
                        <c:v>42021</c:v>
                      </c:pt>
                      <c:pt idx="3289">
                        <c:v>42022</c:v>
                      </c:pt>
                      <c:pt idx="3290">
                        <c:v>42023</c:v>
                      </c:pt>
                      <c:pt idx="3291">
                        <c:v>42024</c:v>
                      </c:pt>
                      <c:pt idx="3292">
                        <c:v>42025</c:v>
                      </c:pt>
                      <c:pt idx="3293">
                        <c:v>42026</c:v>
                      </c:pt>
                      <c:pt idx="3294">
                        <c:v>42027</c:v>
                      </c:pt>
                      <c:pt idx="3295">
                        <c:v>42028</c:v>
                      </c:pt>
                      <c:pt idx="3296">
                        <c:v>42029</c:v>
                      </c:pt>
                      <c:pt idx="3297">
                        <c:v>42030</c:v>
                      </c:pt>
                      <c:pt idx="3298">
                        <c:v>42031</c:v>
                      </c:pt>
                      <c:pt idx="3299">
                        <c:v>42032</c:v>
                      </c:pt>
                      <c:pt idx="3300">
                        <c:v>42033</c:v>
                      </c:pt>
                      <c:pt idx="3301">
                        <c:v>42034</c:v>
                      </c:pt>
                      <c:pt idx="3302">
                        <c:v>42035</c:v>
                      </c:pt>
                      <c:pt idx="3303">
                        <c:v>42036</c:v>
                      </c:pt>
                      <c:pt idx="3304">
                        <c:v>42037</c:v>
                      </c:pt>
                      <c:pt idx="3305">
                        <c:v>42038</c:v>
                      </c:pt>
                      <c:pt idx="3306">
                        <c:v>42039</c:v>
                      </c:pt>
                      <c:pt idx="3307">
                        <c:v>42040</c:v>
                      </c:pt>
                      <c:pt idx="3308">
                        <c:v>42041</c:v>
                      </c:pt>
                      <c:pt idx="3309">
                        <c:v>42042</c:v>
                      </c:pt>
                      <c:pt idx="3310">
                        <c:v>42043</c:v>
                      </c:pt>
                      <c:pt idx="3311">
                        <c:v>42044</c:v>
                      </c:pt>
                      <c:pt idx="3312">
                        <c:v>42045</c:v>
                      </c:pt>
                      <c:pt idx="3313">
                        <c:v>42046</c:v>
                      </c:pt>
                      <c:pt idx="3314">
                        <c:v>42047</c:v>
                      </c:pt>
                      <c:pt idx="3315">
                        <c:v>42048</c:v>
                      </c:pt>
                      <c:pt idx="3316">
                        <c:v>42049</c:v>
                      </c:pt>
                      <c:pt idx="3317">
                        <c:v>42050</c:v>
                      </c:pt>
                      <c:pt idx="3318">
                        <c:v>42051</c:v>
                      </c:pt>
                      <c:pt idx="3319">
                        <c:v>42052</c:v>
                      </c:pt>
                      <c:pt idx="3320">
                        <c:v>42053</c:v>
                      </c:pt>
                      <c:pt idx="3321">
                        <c:v>42054</c:v>
                      </c:pt>
                      <c:pt idx="3322">
                        <c:v>42055</c:v>
                      </c:pt>
                      <c:pt idx="3323">
                        <c:v>42056</c:v>
                      </c:pt>
                      <c:pt idx="3324">
                        <c:v>42057</c:v>
                      </c:pt>
                      <c:pt idx="3325">
                        <c:v>42058</c:v>
                      </c:pt>
                      <c:pt idx="3326">
                        <c:v>42059</c:v>
                      </c:pt>
                      <c:pt idx="3327">
                        <c:v>42060</c:v>
                      </c:pt>
                      <c:pt idx="3328">
                        <c:v>42061</c:v>
                      </c:pt>
                      <c:pt idx="3329">
                        <c:v>42062</c:v>
                      </c:pt>
                      <c:pt idx="3330">
                        <c:v>42063</c:v>
                      </c:pt>
                      <c:pt idx="3331">
                        <c:v>42064</c:v>
                      </c:pt>
                      <c:pt idx="3332">
                        <c:v>42065</c:v>
                      </c:pt>
                      <c:pt idx="3333">
                        <c:v>42066</c:v>
                      </c:pt>
                      <c:pt idx="3334">
                        <c:v>42067</c:v>
                      </c:pt>
                      <c:pt idx="3335">
                        <c:v>42068</c:v>
                      </c:pt>
                      <c:pt idx="3336">
                        <c:v>42069</c:v>
                      </c:pt>
                      <c:pt idx="3337">
                        <c:v>42070</c:v>
                      </c:pt>
                      <c:pt idx="3338">
                        <c:v>42071</c:v>
                      </c:pt>
                      <c:pt idx="3339">
                        <c:v>42072</c:v>
                      </c:pt>
                      <c:pt idx="3340">
                        <c:v>42073</c:v>
                      </c:pt>
                      <c:pt idx="3341">
                        <c:v>42074</c:v>
                      </c:pt>
                      <c:pt idx="3342">
                        <c:v>42075</c:v>
                      </c:pt>
                      <c:pt idx="3343">
                        <c:v>42076</c:v>
                      </c:pt>
                      <c:pt idx="3344">
                        <c:v>42077</c:v>
                      </c:pt>
                      <c:pt idx="3345">
                        <c:v>42078</c:v>
                      </c:pt>
                      <c:pt idx="3346">
                        <c:v>42079</c:v>
                      </c:pt>
                      <c:pt idx="3347">
                        <c:v>42080</c:v>
                      </c:pt>
                      <c:pt idx="3348">
                        <c:v>42081</c:v>
                      </c:pt>
                      <c:pt idx="3349">
                        <c:v>42082</c:v>
                      </c:pt>
                      <c:pt idx="3350">
                        <c:v>42083</c:v>
                      </c:pt>
                      <c:pt idx="3351">
                        <c:v>42084</c:v>
                      </c:pt>
                      <c:pt idx="3352">
                        <c:v>42085</c:v>
                      </c:pt>
                      <c:pt idx="3353">
                        <c:v>42086</c:v>
                      </c:pt>
                      <c:pt idx="3354">
                        <c:v>42087</c:v>
                      </c:pt>
                      <c:pt idx="3355">
                        <c:v>42088</c:v>
                      </c:pt>
                      <c:pt idx="3356">
                        <c:v>42089</c:v>
                      </c:pt>
                      <c:pt idx="3357">
                        <c:v>42090</c:v>
                      </c:pt>
                      <c:pt idx="3358">
                        <c:v>42091</c:v>
                      </c:pt>
                      <c:pt idx="3359">
                        <c:v>42092</c:v>
                      </c:pt>
                      <c:pt idx="3360">
                        <c:v>42093</c:v>
                      </c:pt>
                      <c:pt idx="3361">
                        <c:v>42094</c:v>
                      </c:pt>
                      <c:pt idx="3362">
                        <c:v>42095</c:v>
                      </c:pt>
                      <c:pt idx="3363">
                        <c:v>42096</c:v>
                      </c:pt>
                      <c:pt idx="3364">
                        <c:v>42097</c:v>
                      </c:pt>
                      <c:pt idx="3365">
                        <c:v>42098</c:v>
                      </c:pt>
                      <c:pt idx="3366">
                        <c:v>42099</c:v>
                      </c:pt>
                      <c:pt idx="3367">
                        <c:v>42100</c:v>
                      </c:pt>
                      <c:pt idx="3368">
                        <c:v>42101</c:v>
                      </c:pt>
                      <c:pt idx="3369">
                        <c:v>42102</c:v>
                      </c:pt>
                      <c:pt idx="3370">
                        <c:v>42103</c:v>
                      </c:pt>
                      <c:pt idx="3371">
                        <c:v>42104</c:v>
                      </c:pt>
                      <c:pt idx="3372">
                        <c:v>42105</c:v>
                      </c:pt>
                      <c:pt idx="3373">
                        <c:v>42106</c:v>
                      </c:pt>
                      <c:pt idx="3374">
                        <c:v>42107</c:v>
                      </c:pt>
                      <c:pt idx="3375">
                        <c:v>42108</c:v>
                      </c:pt>
                      <c:pt idx="3376">
                        <c:v>42109</c:v>
                      </c:pt>
                      <c:pt idx="3377">
                        <c:v>42110</c:v>
                      </c:pt>
                      <c:pt idx="3378">
                        <c:v>42111</c:v>
                      </c:pt>
                      <c:pt idx="3379">
                        <c:v>42112</c:v>
                      </c:pt>
                      <c:pt idx="3380">
                        <c:v>42113</c:v>
                      </c:pt>
                      <c:pt idx="3381">
                        <c:v>42114</c:v>
                      </c:pt>
                      <c:pt idx="3382">
                        <c:v>42115</c:v>
                      </c:pt>
                      <c:pt idx="3383">
                        <c:v>42116</c:v>
                      </c:pt>
                      <c:pt idx="3384">
                        <c:v>42117</c:v>
                      </c:pt>
                      <c:pt idx="3385">
                        <c:v>42118</c:v>
                      </c:pt>
                      <c:pt idx="3386">
                        <c:v>42119</c:v>
                      </c:pt>
                      <c:pt idx="3387">
                        <c:v>42120</c:v>
                      </c:pt>
                      <c:pt idx="3388">
                        <c:v>42121</c:v>
                      </c:pt>
                      <c:pt idx="3389">
                        <c:v>42122</c:v>
                      </c:pt>
                      <c:pt idx="3390">
                        <c:v>42123</c:v>
                      </c:pt>
                      <c:pt idx="3391">
                        <c:v>42124</c:v>
                      </c:pt>
                      <c:pt idx="3392">
                        <c:v>42125</c:v>
                      </c:pt>
                      <c:pt idx="3393">
                        <c:v>42126</c:v>
                      </c:pt>
                      <c:pt idx="3394">
                        <c:v>42127</c:v>
                      </c:pt>
                      <c:pt idx="3395">
                        <c:v>42128</c:v>
                      </c:pt>
                      <c:pt idx="3396">
                        <c:v>42129</c:v>
                      </c:pt>
                      <c:pt idx="3397">
                        <c:v>42130</c:v>
                      </c:pt>
                      <c:pt idx="3398">
                        <c:v>42131</c:v>
                      </c:pt>
                      <c:pt idx="3399">
                        <c:v>42132</c:v>
                      </c:pt>
                      <c:pt idx="3400">
                        <c:v>42133</c:v>
                      </c:pt>
                      <c:pt idx="3401">
                        <c:v>42134</c:v>
                      </c:pt>
                      <c:pt idx="3402">
                        <c:v>42135</c:v>
                      </c:pt>
                      <c:pt idx="3403">
                        <c:v>42136</c:v>
                      </c:pt>
                      <c:pt idx="3404">
                        <c:v>42137</c:v>
                      </c:pt>
                      <c:pt idx="3405">
                        <c:v>42138</c:v>
                      </c:pt>
                      <c:pt idx="3406">
                        <c:v>42139</c:v>
                      </c:pt>
                      <c:pt idx="3407">
                        <c:v>42140</c:v>
                      </c:pt>
                      <c:pt idx="3408">
                        <c:v>42141</c:v>
                      </c:pt>
                      <c:pt idx="3409">
                        <c:v>42142</c:v>
                      </c:pt>
                      <c:pt idx="3410">
                        <c:v>42143</c:v>
                      </c:pt>
                      <c:pt idx="3411">
                        <c:v>42144</c:v>
                      </c:pt>
                      <c:pt idx="3412">
                        <c:v>42145</c:v>
                      </c:pt>
                      <c:pt idx="3413">
                        <c:v>42146</c:v>
                      </c:pt>
                      <c:pt idx="3414">
                        <c:v>42147</c:v>
                      </c:pt>
                      <c:pt idx="3415">
                        <c:v>42148</c:v>
                      </c:pt>
                      <c:pt idx="3416">
                        <c:v>42149</c:v>
                      </c:pt>
                      <c:pt idx="3417">
                        <c:v>42150</c:v>
                      </c:pt>
                      <c:pt idx="3418">
                        <c:v>42151</c:v>
                      </c:pt>
                      <c:pt idx="3419">
                        <c:v>42152</c:v>
                      </c:pt>
                      <c:pt idx="3420">
                        <c:v>42153</c:v>
                      </c:pt>
                      <c:pt idx="3421">
                        <c:v>42154</c:v>
                      </c:pt>
                      <c:pt idx="3422">
                        <c:v>42155</c:v>
                      </c:pt>
                      <c:pt idx="3423">
                        <c:v>42156</c:v>
                      </c:pt>
                      <c:pt idx="3424">
                        <c:v>42157</c:v>
                      </c:pt>
                      <c:pt idx="3425">
                        <c:v>42158</c:v>
                      </c:pt>
                      <c:pt idx="3426">
                        <c:v>42159</c:v>
                      </c:pt>
                      <c:pt idx="3427">
                        <c:v>42160</c:v>
                      </c:pt>
                      <c:pt idx="3428">
                        <c:v>42161</c:v>
                      </c:pt>
                      <c:pt idx="3429">
                        <c:v>42162</c:v>
                      </c:pt>
                      <c:pt idx="3430">
                        <c:v>42163</c:v>
                      </c:pt>
                      <c:pt idx="3431">
                        <c:v>42164</c:v>
                      </c:pt>
                      <c:pt idx="3432">
                        <c:v>42165</c:v>
                      </c:pt>
                      <c:pt idx="3433">
                        <c:v>42166</c:v>
                      </c:pt>
                      <c:pt idx="3434">
                        <c:v>42167</c:v>
                      </c:pt>
                      <c:pt idx="3435">
                        <c:v>42168</c:v>
                      </c:pt>
                      <c:pt idx="3436">
                        <c:v>42169</c:v>
                      </c:pt>
                      <c:pt idx="3437">
                        <c:v>42170</c:v>
                      </c:pt>
                      <c:pt idx="3438">
                        <c:v>42171</c:v>
                      </c:pt>
                      <c:pt idx="3439">
                        <c:v>42172</c:v>
                      </c:pt>
                      <c:pt idx="3440">
                        <c:v>42173</c:v>
                      </c:pt>
                      <c:pt idx="3441">
                        <c:v>42174</c:v>
                      </c:pt>
                      <c:pt idx="3442">
                        <c:v>42175</c:v>
                      </c:pt>
                      <c:pt idx="3443">
                        <c:v>42176</c:v>
                      </c:pt>
                      <c:pt idx="3444">
                        <c:v>42177</c:v>
                      </c:pt>
                      <c:pt idx="3445">
                        <c:v>42178</c:v>
                      </c:pt>
                      <c:pt idx="3446">
                        <c:v>42179</c:v>
                      </c:pt>
                      <c:pt idx="3447">
                        <c:v>42180</c:v>
                      </c:pt>
                      <c:pt idx="3448">
                        <c:v>42181</c:v>
                      </c:pt>
                      <c:pt idx="3449">
                        <c:v>42182</c:v>
                      </c:pt>
                      <c:pt idx="3450">
                        <c:v>42183</c:v>
                      </c:pt>
                      <c:pt idx="3451">
                        <c:v>42184</c:v>
                      </c:pt>
                      <c:pt idx="3452">
                        <c:v>42185</c:v>
                      </c:pt>
                      <c:pt idx="3453">
                        <c:v>42186</c:v>
                      </c:pt>
                      <c:pt idx="3454">
                        <c:v>42187</c:v>
                      </c:pt>
                      <c:pt idx="3455">
                        <c:v>42188</c:v>
                      </c:pt>
                      <c:pt idx="3456">
                        <c:v>42189</c:v>
                      </c:pt>
                      <c:pt idx="3457">
                        <c:v>42190</c:v>
                      </c:pt>
                      <c:pt idx="3458">
                        <c:v>42191</c:v>
                      </c:pt>
                      <c:pt idx="3459">
                        <c:v>42192</c:v>
                      </c:pt>
                      <c:pt idx="3460">
                        <c:v>42193</c:v>
                      </c:pt>
                      <c:pt idx="3461">
                        <c:v>42194</c:v>
                      </c:pt>
                      <c:pt idx="3462">
                        <c:v>42195</c:v>
                      </c:pt>
                      <c:pt idx="3463">
                        <c:v>42196</c:v>
                      </c:pt>
                      <c:pt idx="3464">
                        <c:v>42197</c:v>
                      </c:pt>
                      <c:pt idx="3465">
                        <c:v>42198</c:v>
                      </c:pt>
                      <c:pt idx="3466">
                        <c:v>42199</c:v>
                      </c:pt>
                      <c:pt idx="3467">
                        <c:v>42200</c:v>
                      </c:pt>
                      <c:pt idx="3468">
                        <c:v>42201</c:v>
                      </c:pt>
                      <c:pt idx="3469">
                        <c:v>42202</c:v>
                      </c:pt>
                      <c:pt idx="3470">
                        <c:v>42203</c:v>
                      </c:pt>
                      <c:pt idx="3471">
                        <c:v>42204</c:v>
                      </c:pt>
                      <c:pt idx="3472">
                        <c:v>42205</c:v>
                      </c:pt>
                      <c:pt idx="3473">
                        <c:v>42206</c:v>
                      </c:pt>
                      <c:pt idx="3474">
                        <c:v>42207</c:v>
                      </c:pt>
                      <c:pt idx="3475">
                        <c:v>42208</c:v>
                      </c:pt>
                      <c:pt idx="3476">
                        <c:v>42209</c:v>
                      </c:pt>
                      <c:pt idx="3477">
                        <c:v>42210</c:v>
                      </c:pt>
                      <c:pt idx="3478">
                        <c:v>42211</c:v>
                      </c:pt>
                      <c:pt idx="3479">
                        <c:v>42212</c:v>
                      </c:pt>
                      <c:pt idx="3480">
                        <c:v>42213</c:v>
                      </c:pt>
                      <c:pt idx="3481">
                        <c:v>42214</c:v>
                      </c:pt>
                      <c:pt idx="3482">
                        <c:v>42215</c:v>
                      </c:pt>
                      <c:pt idx="3483">
                        <c:v>42216</c:v>
                      </c:pt>
                      <c:pt idx="3484">
                        <c:v>42217</c:v>
                      </c:pt>
                      <c:pt idx="3485">
                        <c:v>42218</c:v>
                      </c:pt>
                      <c:pt idx="3486">
                        <c:v>42219</c:v>
                      </c:pt>
                      <c:pt idx="3487">
                        <c:v>42220</c:v>
                      </c:pt>
                      <c:pt idx="3488">
                        <c:v>42221</c:v>
                      </c:pt>
                      <c:pt idx="3489">
                        <c:v>42222</c:v>
                      </c:pt>
                      <c:pt idx="3490">
                        <c:v>42223</c:v>
                      </c:pt>
                      <c:pt idx="3491">
                        <c:v>42224</c:v>
                      </c:pt>
                      <c:pt idx="3492">
                        <c:v>42225</c:v>
                      </c:pt>
                      <c:pt idx="3493">
                        <c:v>42226</c:v>
                      </c:pt>
                      <c:pt idx="3494">
                        <c:v>42227</c:v>
                      </c:pt>
                      <c:pt idx="3495">
                        <c:v>42228</c:v>
                      </c:pt>
                      <c:pt idx="3496">
                        <c:v>42229</c:v>
                      </c:pt>
                      <c:pt idx="3497">
                        <c:v>42230</c:v>
                      </c:pt>
                      <c:pt idx="3498">
                        <c:v>42231</c:v>
                      </c:pt>
                      <c:pt idx="3499">
                        <c:v>42232</c:v>
                      </c:pt>
                      <c:pt idx="3500">
                        <c:v>42233</c:v>
                      </c:pt>
                      <c:pt idx="3501">
                        <c:v>42234</c:v>
                      </c:pt>
                      <c:pt idx="3502">
                        <c:v>42235</c:v>
                      </c:pt>
                      <c:pt idx="3503">
                        <c:v>42236</c:v>
                      </c:pt>
                      <c:pt idx="3504">
                        <c:v>42237</c:v>
                      </c:pt>
                      <c:pt idx="3505">
                        <c:v>42238</c:v>
                      </c:pt>
                      <c:pt idx="3506">
                        <c:v>42239</c:v>
                      </c:pt>
                      <c:pt idx="3507">
                        <c:v>42240</c:v>
                      </c:pt>
                      <c:pt idx="3508">
                        <c:v>42241</c:v>
                      </c:pt>
                      <c:pt idx="3509">
                        <c:v>42242</c:v>
                      </c:pt>
                      <c:pt idx="3510">
                        <c:v>42243</c:v>
                      </c:pt>
                      <c:pt idx="3511">
                        <c:v>42244</c:v>
                      </c:pt>
                      <c:pt idx="3512">
                        <c:v>42245</c:v>
                      </c:pt>
                      <c:pt idx="3513">
                        <c:v>42246</c:v>
                      </c:pt>
                      <c:pt idx="3514">
                        <c:v>42247</c:v>
                      </c:pt>
                      <c:pt idx="3515">
                        <c:v>42248</c:v>
                      </c:pt>
                      <c:pt idx="3516">
                        <c:v>42249</c:v>
                      </c:pt>
                      <c:pt idx="3517">
                        <c:v>42250</c:v>
                      </c:pt>
                      <c:pt idx="3518">
                        <c:v>42251</c:v>
                      </c:pt>
                      <c:pt idx="3519">
                        <c:v>42252</c:v>
                      </c:pt>
                      <c:pt idx="3520">
                        <c:v>42253</c:v>
                      </c:pt>
                      <c:pt idx="3521">
                        <c:v>42254</c:v>
                      </c:pt>
                      <c:pt idx="3522">
                        <c:v>42255</c:v>
                      </c:pt>
                      <c:pt idx="3523">
                        <c:v>42256</c:v>
                      </c:pt>
                      <c:pt idx="3524">
                        <c:v>42257</c:v>
                      </c:pt>
                      <c:pt idx="3525">
                        <c:v>42258</c:v>
                      </c:pt>
                      <c:pt idx="3526">
                        <c:v>42259</c:v>
                      </c:pt>
                      <c:pt idx="3527">
                        <c:v>42260</c:v>
                      </c:pt>
                      <c:pt idx="3528">
                        <c:v>42261</c:v>
                      </c:pt>
                      <c:pt idx="3529">
                        <c:v>42262</c:v>
                      </c:pt>
                      <c:pt idx="3530">
                        <c:v>42263</c:v>
                      </c:pt>
                      <c:pt idx="3531">
                        <c:v>42264</c:v>
                      </c:pt>
                      <c:pt idx="3532">
                        <c:v>42265</c:v>
                      </c:pt>
                      <c:pt idx="3533">
                        <c:v>42266</c:v>
                      </c:pt>
                      <c:pt idx="3534">
                        <c:v>42267</c:v>
                      </c:pt>
                      <c:pt idx="3535">
                        <c:v>42268</c:v>
                      </c:pt>
                      <c:pt idx="3536">
                        <c:v>42269</c:v>
                      </c:pt>
                      <c:pt idx="3537">
                        <c:v>42270</c:v>
                      </c:pt>
                      <c:pt idx="3538">
                        <c:v>42271</c:v>
                      </c:pt>
                      <c:pt idx="3539">
                        <c:v>42272</c:v>
                      </c:pt>
                      <c:pt idx="3540">
                        <c:v>42273</c:v>
                      </c:pt>
                      <c:pt idx="3541">
                        <c:v>42274</c:v>
                      </c:pt>
                      <c:pt idx="3542">
                        <c:v>42275</c:v>
                      </c:pt>
                      <c:pt idx="3543">
                        <c:v>42276</c:v>
                      </c:pt>
                      <c:pt idx="3544">
                        <c:v>42277</c:v>
                      </c:pt>
                      <c:pt idx="3545">
                        <c:v>42278</c:v>
                      </c:pt>
                      <c:pt idx="3546">
                        <c:v>42279</c:v>
                      </c:pt>
                      <c:pt idx="3547">
                        <c:v>42280</c:v>
                      </c:pt>
                      <c:pt idx="3548">
                        <c:v>42281</c:v>
                      </c:pt>
                      <c:pt idx="3549">
                        <c:v>42282</c:v>
                      </c:pt>
                      <c:pt idx="3550">
                        <c:v>42283</c:v>
                      </c:pt>
                      <c:pt idx="3551">
                        <c:v>42284</c:v>
                      </c:pt>
                      <c:pt idx="3552">
                        <c:v>42285</c:v>
                      </c:pt>
                      <c:pt idx="3553">
                        <c:v>42286</c:v>
                      </c:pt>
                      <c:pt idx="3554">
                        <c:v>42287</c:v>
                      </c:pt>
                      <c:pt idx="3555">
                        <c:v>42288</c:v>
                      </c:pt>
                      <c:pt idx="3556">
                        <c:v>42289</c:v>
                      </c:pt>
                      <c:pt idx="3557">
                        <c:v>42290</c:v>
                      </c:pt>
                      <c:pt idx="3558">
                        <c:v>42291</c:v>
                      </c:pt>
                      <c:pt idx="3559">
                        <c:v>42292</c:v>
                      </c:pt>
                      <c:pt idx="3560">
                        <c:v>42293</c:v>
                      </c:pt>
                      <c:pt idx="3561">
                        <c:v>42294</c:v>
                      </c:pt>
                      <c:pt idx="3562">
                        <c:v>42295</c:v>
                      </c:pt>
                      <c:pt idx="3563">
                        <c:v>42296</c:v>
                      </c:pt>
                      <c:pt idx="3564">
                        <c:v>42297</c:v>
                      </c:pt>
                      <c:pt idx="3565">
                        <c:v>42298</c:v>
                      </c:pt>
                      <c:pt idx="3566">
                        <c:v>42299</c:v>
                      </c:pt>
                      <c:pt idx="3567">
                        <c:v>42300</c:v>
                      </c:pt>
                      <c:pt idx="3568">
                        <c:v>42301</c:v>
                      </c:pt>
                      <c:pt idx="3569">
                        <c:v>42302</c:v>
                      </c:pt>
                      <c:pt idx="3570">
                        <c:v>42303</c:v>
                      </c:pt>
                      <c:pt idx="3571">
                        <c:v>42304</c:v>
                      </c:pt>
                      <c:pt idx="3572">
                        <c:v>42305</c:v>
                      </c:pt>
                      <c:pt idx="3573">
                        <c:v>42306</c:v>
                      </c:pt>
                      <c:pt idx="3574">
                        <c:v>42307</c:v>
                      </c:pt>
                      <c:pt idx="3575">
                        <c:v>42308</c:v>
                      </c:pt>
                      <c:pt idx="3576">
                        <c:v>42309</c:v>
                      </c:pt>
                      <c:pt idx="3577">
                        <c:v>42310</c:v>
                      </c:pt>
                      <c:pt idx="3578">
                        <c:v>42311</c:v>
                      </c:pt>
                      <c:pt idx="3579">
                        <c:v>42312</c:v>
                      </c:pt>
                      <c:pt idx="3580">
                        <c:v>42313</c:v>
                      </c:pt>
                      <c:pt idx="3581">
                        <c:v>42314</c:v>
                      </c:pt>
                      <c:pt idx="3582">
                        <c:v>42315</c:v>
                      </c:pt>
                      <c:pt idx="3583">
                        <c:v>42316</c:v>
                      </c:pt>
                      <c:pt idx="3584">
                        <c:v>42317</c:v>
                      </c:pt>
                      <c:pt idx="3585">
                        <c:v>42318</c:v>
                      </c:pt>
                      <c:pt idx="3586">
                        <c:v>42319</c:v>
                      </c:pt>
                      <c:pt idx="3587">
                        <c:v>42320</c:v>
                      </c:pt>
                      <c:pt idx="3588">
                        <c:v>42321</c:v>
                      </c:pt>
                      <c:pt idx="3589">
                        <c:v>42322</c:v>
                      </c:pt>
                      <c:pt idx="3590">
                        <c:v>42323</c:v>
                      </c:pt>
                      <c:pt idx="3591">
                        <c:v>42324</c:v>
                      </c:pt>
                      <c:pt idx="3592">
                        <c:v>42325</c:v>
                      </c:pt>
                      <c:pt idx="3593">
                        <c:v>42326</c:v>
                      </c:pt>
                      <c:pt idx="3594">
                        <c:v>42327</c:v>
                      </c:pt>
                      <c:pt idx="3595">
                        <c:v>42328</c:v>
                      </c:pt>
                      <c:pt idx="3596">
                        <c:v>42329</c:v>
                      </c:pt>
                      <c:pt idx="3597">
                        <c:v>42330</c:v>
                      </c:pt>
                      <c:pt idx="3598">
                        <c:v>42331</c:v>
                      </c:pt>
                      <c:pt idx="3599">
                        <c:v>42332</c:v>
                      </c:pt>
                      <c:pt idx="3600">
                        <c:v>42333</c:v>
                      </c:pt>
                      <c:pt idx="3601">
                        <c:v>42334</c:v>
                      </c:pt>
                      <c:pt idx="3602">
                        <c:v>42335</c:v>
                      </c:pt>
                      <c:pt idx="3603">
                        <c:v>42336</c:v>
                      </c:pt>
                      <c:pt idx="3604">
                        <c:v>42337</c:v>
                      </c:pt>
                      <c:pt idx="3605">
                        <c:v>42338</c:v>
                      </c:pt>
                      <c:pt idx="3606">
                        <c:v>42339</c:v>
                      </c:pt>
                      <c:pt idx="3607">
                        <c:v>42340</c:v>
                      </c:pt>
                      <c:pt idx="3608">
                        <c:v>42341</c:v>
                      </c:pt>
                      <c:pt idx="3609">
                        <c:v>42342</c:v>
                      </c:pt>
                      <c:pt idx="3610">
                        <c:v>42343</c:v>
                      </c:pt>
                      <c:pt idx="3611">
                        <c:v>42344</c:v>
                      </c:pt>
                      <c:pt idx="3612">
                        <c:v>42345</c:v>
                      </c:pt>
                      <c:pt idx="3613">
                        <c:v>42346</c:v>
                      </c:pt>
                      <c:pt idx="3614">
                        <c:v>42347</c:v>
                      </c:pt>
                      <c:pt idx="3615">
                        <c:v>42348</c:v>
                      </c:pt>
                      <c:pt idx="3616">
                        <c:v>42349</c:v>
                      </c:pt>
                      <c:pt idx="3617">
                        <c:v>42350</c:v>
                      </c:pt>
                      <c:pt idx="3618">
                        <c:v>42351</c:v>
                      </c:pt>
                      <c:pt idx="3619">
                        <c:v>42352</c:v>
                      </c:pt>
                      <c:pt idx="3620">
                        <c:v>42353</c:v>
                      </c:pt>
                      <c:pt idx="3621">
                        <c:v>42354</c:v>
                      </c:pt>
                      <c:pt idx="3622">
                        <c:v>42355</c:v>
                      </c:pt>
                      <c:pt idx="3623">
                        <c:v>42356</c:v>
                      </c:pt>
                      <c:pt idx="3624">
                        <c:v>42357</c:v>
                      </c:pt>
                      <c:pt idx="3625">
                        <c:v>42358</c:v>
                      </c:pt>
                      <c:pt idx="3626">
                        <c:v>42359</c:v>
                      </c:pt>
                      <c:pt idx="3627">
                        <c:v>42360</c:v>
                      </c:pt>
                      <c:pt idx="3628">
                        <c:v>42361</c:v>
                      </c:pt>
                      <c:pt idx="3629">
                        <c:v>42362</c:v>
                      </c:pt>
                      <c:pt idx="3630">
                        <c:v>42363</c:v>
                      </c:pt>
                      <c:pt idx="3631">
                        <c:v>42364</c:v>
                      </c:pt>
                      <c:pt idx="3632">
                        <c:v>42365</c:v>
                      </c:pt>
                      <c:pt idx="3633">
                        <c:v>42366</c:v>
                      </c:pt>
                      <c:pt idx="3634">
                        <c:v>42367</c:v>
                      </c:pt>
                      <c:pt idx="3635">
                        <c:v>42368</c:v>
                      </c:pt>
                      <c:pt idx="3636">
                        <c:v>42369</c:v>
                      </c:pt>
                      <c:pt idx="3637">
                        <c:v>42370</c:v>
                      </c:pt>
                      <c:pt idx="3638">
                        <c:v>42371</c:v>
                      </c:pt>
                      <c:pt idx="3639">
                        <c:v>42372</c:v>
                      </c:pt>
                      <c:pt idx="3640">
                        <c:v>42373</c:v>
                      </c:pt>
                      <c:pt idx="3641">
                        <c:v>42374</c:v>
                      </c:pt>
                      <c:pt idx="3642">
                        <c:v>42375</c:v>
                      </c:pt>
                      <c:pt idx="3643">
                        <c:v>42376</c:v>
                      </c:pt>
                      <c:pt idx="3644">
                        <c:v>42377</c:v>
                      </c:pt>
                      <c:pt idx="3645">
                        <c:v>42378</c:v>
                      </c:pt>
                      <c:pt idx="3646">
                        <c:v>42379</c:v>
                      </c:pt>
                      <c:pt idx="3647">
                        <c:v>42380</c:v>
                      </c:pt>
                      <c:pt idx="3648">
                        <c:v>42381</c:v>
                      </c:pt>
                      <c:pt idx="3649">
                        <c:v>42382</c:v>
                      </c:pt>
                      <c:pt idx="3650">
                        <c:v>42383</c:v>
                      </c:pt>
                      <c:pt idx="3651">
                        <c:v>42384</c:v>
                      </c:pt>
                      <c:pt idx="3652">
                        <c:v>42385</c:v>
                      </c:pt>
                      <c:pt idx="3653">
                        <c:v>42386</c:v>
                      </c:pt>
                      <c:pt idx="3654">
                        <c:v>42387</c:v>
                      </c:pt>
                      <c:pt idx="3655">
                        <c:v>42388</c:v>
                      </c:pt>
                      <c:pt idx="3656">
                        <c:v>42389</c:v>
                      </c:pt>
                      <c:pt idx="3657">
                        <c:v>42390</c:v>
                      </c:pt>
                      <c:pt idx="3658">
                        <c:v>42391</c:v>
                      </c:pt>
                      <c:pt idx="3659">
                        <c:v>42392</c:v>
                      </c:pt>
                      <c:pt idx="3660">
                        <c:v>42393</c:v>
                      </c:pt>
                      <c:pt idx="3661">
                        <c:v>42394</c:v>
                      </c:pt>
                      <c:pt idx="3662">
                        <c:v>42395</c:v>
                      </c:pt>
                      <c:pt idx="3663">
                        <c:v>42396</c:v>
                      </c:pt>
                      <c:pt idx="3664">
                        <c:v>42397</c:v>
                      </c:pt>
                      <c:pt idx="3665">
                        <c:v>42398</c:v>
                      </c:pt>
                      <c:pt idx="3666">
                        <c:v>42399</c:v>
                      </c:pt>
                      <c:pt idx="3667">
                        <c:v>42400</c:v>
                      </c:pt>
                      <c:pt idx="3668">
                        <c:v>42401</c:v>
                      </c:pt>
                      <c:pt idx="3669">
                        <c:v>42402</c:v>
                      </c:pt>
                      <c:pt idx="3670">
                        <c:v>42403</c:v>
                      </c:pt>
                      <c:pt idx="3671">
                        <c:v>42404</c:v>
                      </c:pt>
                      <c:pt idx="3672">
                        <c:v>42405</c:v>
                      </c:pt>
                      <c:pt idx="3673">
                        <c:v>42406</c:v>
                      </c:pt>
                      <c:pt idx="3674">
                        <c:v>42407</c:v>
                      </c:pt>
                      <c:pt idx="3675">
                        <c:v>42408</c:v>
                      </c:pt>
                      <c:pt idx="3676">
                        <c:v>42409</c:v>
                      </c:pt>
                      <c:pt idx="3677">
                        <c:v>42410</c:v>
                      </c:pt>
                      <c:pt idx="3678">
                        <c:v>42411</c:v>
                      </c:pt>
                      <c:pt idx="3679">
                        <c:v>42412</c:v>
                      </c:pt>
                      <c:pt idx="3680">
                        <c:v>42413</c:v>
                      </c:pt>
                      <c:pt idx="3681">
                        <c:v>42414</c:v>
                      </c:pt>
                      <c:pt idx="3682">
                        <c:v>42415</c:v>
                      </c:pt>
                      <c:pt idx="3683">
                        <c:v>42416</c:v>
                      </c:pt>
                      <c:pt idx="3684">
                        <c:v>42417</c:v>
                      </c:pt>
                      <c:pt idx="3685">
                        <c:v>42418</c:v>
                      </c:pt>
                      <c:pt idx="3686">
                        <c:v>42419</c:v>
                      </c:pt>
                      <c:pt idx="3687">
                        <c:v>42420</c:v>
                      </c:pt>
                      <c:pt idx="3688">
                        <c:v>42421</c:v>
                      </c:pt>
                      <c:pt idx="3689">
                        <c:v>42422</c:v>
                      </c:pt>
                      <c:pt idx="3690">
                        <c:v>42423</c:v>
                      </c:pt>
                      <c:pt idx="3691">
                        <c:v>42424</c:v>
                      </c:pt>
                      <c:pt idx="3692">
                        <c:v>42425</c:v>
                      </c:pt>
                      <c:pt idx="3693">
                        <c:v>42426</c:v>
                      </c:pt>
                      <c:pt idx="3694">
                        <c:v>42427</c:v>
                      </c:pt>
                      <c:pt idx="3695">
                        <c:v>42428</c:v>
                      </c:pt>
                      <c:pt idx="3696">
                        <c:v>42429</c:v>
                      </c:pt>
                      <c:pt idx="3697">
                        <c:v>42430</c:v>
                      </c:pt>
                      <c:pt idx="3698">
                        <c:v>42431</c:v>
                      </c:pt>
                      <c:pt idx="3699">
                        <c:v>42432</c:v>
                      </c:pt>
                      <c:pt idx="3700">
                        <c:v>42433</c:v>
                      </c:pt>
                      <c:pt idx="3701">
                        <c:v>42434</c:v>
                      </c:pt>
                      <c:pt idx="3702">
                        <c:v>42435</c:v>
                      </c:pt>
                      <c:pt idx="3703">
                        <c:v>42436</c:v>
                      </c:pt>
                      <c:pt idx="3704">
                        <c:v>42437</c:v>
                      </c:pt>
                      <c:pt idx="3705">
                        <c:v>42438</c:v>
                      </c:pt>
                      <c:pt idx="3706">
                        <c:v>42439</c:v>
                      </c:pt>
                      <c:pt idx="3707">
                        <c:v>42440</c:v>
                      </c:pt>
                      <c:pt idx="3708">
                        <c:v>42441</c:v>
                      </c:pt>
                      <c:pt idx="3709">
                        <c:v>42442</c:v>
                      </c:pt>
                      <c:pt idx="3710">
                        <c:v>42443</c:v>
                      </c:pt>
                      <c:pt idx="3711">
                        <c:v>42444</c:v>
                      </c:pt>
                      <c:pt idx="3712">
                        <c:v>42445</c:v>
                      </c:pt>
                      <c:pt idx="3713">
                        <c:v>42446</c:v>
                      </c:pt>
                      <c:pt idx="3714">
                        <c:v>42447</c:v>
                      </c:pt>
                      <c:pt idx="3715">
                        <c:v>42448</c:v>
                      </c:pt>
                      <c:pt idx="3716">
                        <c:v>42449</c:v>
                      </c:pt>
                      <c:pt idx="3717">
                        <c:v>42450</c:v>
                      </c:pt>
                      <c:pt idx="3718">
                        <c:v>42451</c:v>
                      </c:pt>
                      <c:pt idx="3719">
                        <c:v>42452</c:v>
                      </c:pt>
                      <c:pt idx="3720">
                        <c:v>42453</c:v>
                      </c:pt>
                      <c:pt idx="3721">
                        <c:v>42454</c:v>
                      </c:pt>
                      <c:pt idx="3722">
                        <c:v>42455</c:v>
                      </c:pt>
                      <c:pt idx="3723">
                        <c:v>42456</c:v>
                      </c:pt>
                      <c:pt idx="3724">
                        <c:v>42457</c:v>
                      </c:pt>
                      <c:pt idx="3725">
                        <c:v>42458</c:v>
                      </c:pt>
                      <c:pt idx="3726">
                        <c:v>42459</c:v>
                      </c:pt>
                      <c:pt idx="3727">
                        <c:v>42460</c:v>
                      </c:pt>
                      <c:pt idx="3728">
                        <c:v>42461</c:v>
                      </c:pt>
                      <c:pt idx="3729">
                        <c:v>42462</c:v>
                      </c:pt>
                      <c:pt idx="3730">
                        <c:v>42463</c:v>
                      </c:pt>
                      <c:pt idx="3731">
                        <c:v>42464</c:v>
                      </c:pt>
                      <c:pt idx="3732">
                        <c:v>42465</c:v>
                      </c:pt>
                      <c:pt idx="3733">
                        <c:v>42466</c:v>
                      </c:pt>
                      <c:pt idx="3734">
                        <c:v>42467</c:v>
                      </c:pt>
                      <c:pt idx="3735">
                        <c:v>42468</c:v>
                      </c:pt>
                      <c:pt idx="3736">
                        <c:v>42469</c:v>
                      </c:pt>
                      <c:pt idx="3737">
                        <c:v>42470</c:v>
                      </c:pt>
                      <c:pt idx="3738">
                        <c:v>42471</c:v>
                      </c:pt>
                      <c:pt idx="3739">
                        <c:v>42472</c:v>
                      </c:pt>
                      <c:pt idx="3740">
                        <c:v>42473</c:v>
                      </c:pt>
                      <c:pt idx="3741">
                        <c:v>42474</c:v>
                      </c:pt>
                      <c:pt idx="3742">
                        <c:v>42475</c:v>
                      </c:pt>
                      <c:pt idx="3743">
                        <c:v>42476</c:v>
                      </c:pt>
                      <c:pt idx="3744">
                        <c:v>42477</c:v>
                      </c:pt>
                      <c:pt idx="3745">
                        <c:v>42478</c:v>
                      </c:pt>
                      <c:pt idx="3746">
                        <c:v>42479</c:v>
                      </c:pt>
                      <c:pt idx="3747">
                        <c:v>42480</c:v>
                      </c:pt>
                      <c:pt idx="3748">
                        <c:v>42481</c:v>
                      </c:pt>
                      <c:pt idx="3749">
                        <c:v>42482</c:v>
                      </c:pt>
                      <c:pt idx="3750">
                        <c:v>42483</c:v>
                      </c:pt>
                      <c:pt idx="3751">
                        <c:v>42484</c:v>
                      </c:pt>
                      <c:pt idx="3752">
                        <c:v>42485</c:v>
                      </c:pt>
                      <c:pt idx="3753">
                        <c:v>42486</c:v>
                      </c:pt>
                      <c:pt idx="3754">
                        <c:v>42487</c:v>
                      </c:pt>
                      <c:pt idx="3755">
                        <c:v>42488</c:v>
                      </c:pt>
                      <c:pt idx="3756">
                        <c:v>42489</c:v>
                      </c:pt>
                      <c:pt idx="3757">
                        <c:v>42490</c:v>
                      </c:pt>
                      <c:pt idx="3758">
                        <c:v>42491</c:v>
                      </c:pt>
                      <c:pt idx="3759">
                        <c:v>42492</c:v>
                      </c:pt>
                      <c:pt idx="3760">
                        <c:v>42493</c:v>
                      </c:pt>
                      <c:pt idx="3761">
                        <c:v>42494</c:v>
                      </c:pt>
                      <c:pt idx="3762">
                        <c:v>42495</c:v>
                      </c:pt>
                      <c:pt idx="3763">
                        <c:v>42496</c:v>
                      </c:pt>
                      <c:pt idx="3764">
                        <c:v>42497</c:v>
                      </c:pt>
                      <c:pt idx="3765">
                        <c:v>42498</c:v>
                      </c:pt>
                      <c:pt idx="3766">
                        <c:v>42499</c:v>
                      </c:pt>
                      <c:pt idx="3767">
                        <c:v>42500</c:v>
                      </c:pt>
                      <c:pt idx="3768">
                        <c:v>42501</c:v>
                      </c:pt>
                      <c:pt idx="3769">
                        <c:v>42502</c:v>
                      </c:pt>
                      <c:pt idx="3770">
                        <c:v>42503</c:v>
                      </c:pt>
                      <c:pt idx="3771">
                        <c:v>42504</c:v>
                      </c:pt>
                      <c:pt idx="3772">
                        <c:v>42505</c:v>
                      </c:pt>
                      <c:pt idx="3773">
                        <c:v>42506</c:v>
                      </c:pt>
                      <c:pt idx="3774">
                        <c:v>42507</c:v>
                      </c:pt>
                      <c:pt idx="3775">
                        <c:v>42508</c:v>
                      </c:pt>
                      <c:pt idx="3776">
                        <c:v>42509</c:v>
                      </c:pt>
                      <c:pt idx="3777">
                        <c:v>42510</c:v>
                      </c:pt>
                      <c:pt idx="3778">
                        <c:v>42511</c:v>
                      </c:pt>
                      <c:pt idx="3779">
                        <c:v>42512</c:v>
                      </c:pt>
                      <c:pt idx="3780">
                        <c:v>42513</c:v>
                      </c:pt>
                      <c:pt idx="3781">
                        <c:v>42514</c:v>
                      </c:pt>
                      <c:pt idx="3782">
                        <c:v>42515</c:v>
                      </c:pt>
                      <c:pt idx="3783">
                        <c:v>42516</c:v>
                      </c:pt>
                      <c:pt idx="3784">
                        <c:v>42517</c:v>
                      </c:pt>
                      <c:pt idx="3785">
                        <c:v>42518</c:v>
                      </c:pt>
                      <c:pt idx="3786">
                        <c:v>42519</c:v>
                      </c:pt>
                      <c:pt idx="3787">
                        <c:v>42520</c:v>
                      </c:pt>
                      <c:pt idx="3788">
                        <c:v>42521</c:v>
                      </c:pt>
                      <c:pt idx="3789">
                        <c:v>42522</c:v>
                      </c:pt>
                      <c:pt idx="3790">
                        <c:v>42523</c:v>
                      </c:pt>
                      <c:pt idx="3791">
                        <c:v>42524</c:v>
                      </c:pt>
                      <c:pt idx="3792">
                        <c:v>42525</c:v>
                      </c:pt>
                      <c:pt idx="3793">
                        <c:v>42526</c:v>
                      </c:pt>
                      <c:pt idx="3794">
                        <c:v>42527</c:v>
                      </c:pt>
                      <c:pt idx="3795">
                        <c:v>42528</c:v>
                      </c:pt>
                      <c:pt idx="3796">
                        <c:v>42529</c:v>
                      </c:pt>
                      <c:pt idx="3797">
                        <c:v>42530</c:v>
                      </c:pt>
                      <c:pt idx="3798">
                        <c:v>42531</c:v>
                      </c:pt>
                      <c:pt idx="3799">
                        <c:v>42532</c:v>
                      </c:pt>
                      <c:pt idx="3800">
                        <c:v>42533</c:v>
                      </c:pt>
                      <c:pt idx="3801">
                        <c:v>42534</c:v>
                      </c:pt>
                      <c:pt idx="3802">
                        <c:v>42535</c:v>
                      </c:pt>
                      <c:pt idx="3803">
                        <c:v>42536</c:v>
                      </c:pt>
                      <c:pt idx="3804">
                        <c:v>42537</c:v>
                      </c:pt>
                      <c:pt idx="3805">
                        <c:v>42538</c:v>
                      </c:pt>
                      <c:pt idx="3806">
                        <c:v>42539</c:v>
                      </c:pt>
                      <c:pt idx="3807">
                        <c:v>42540</c:v>
                      </c:pt>
                      <c:pt idx="3808">
                        <c:v>42541</c:v>
                      </c:pt>
                      <c:pt idx="3809">
                        <c:v>42542</c:v>
                      </c:pt>
                      <c:pt idx="3810">
                        <c:v>42543</c:v>
                      </c:pt>
                      <c:pt idx="3811">
                        <c:v>42544</c:v>
                      </c:pt>
                      <c:pt idx="3812">
                        <c:v>42545</c:v>
                      </c:pt>
                      <c:pt idx="3813">
                        <c:v>42546</c:v>
                      </c:pt>
                      <c:pt idx="3814">
                        <c:v>42547</c:v>
                      </c:pt>
                      <c:pt idx="3815">
                        <c:v>42548</c:v>
                      </c:pt>
                      <c:pt idx="3816">
                        <c:v>42549</c:v>
                      </c:pt>
                      <c:pt idx="3817">
                        <c:v>42550</c:v>
                      </c:pt>
                      <c:pt idx="3818">
                        <c:v>42551</c:v>
                      </c:pt>
                      <c:pt idx="3819">
                        <c:v>42552</c:v>
                      </c:pt>
                      <c:pt idx="3820">
                        <c:v>42553</c:v>
                      </c:pt>
                      <c:pt idx="3821">
                        <c:v>42554</c:v>
                      </c:pt>
                      <c:pt idx="3822">
                        <c:v>42555</c:v>
                      </c:pt>
                      <c:pt idx="3823">
                        <c:v>42556</c:v>
                      </c:pt>
                      <c:pt idx="3824">
                        <c:v>42557</c:v>
                      </c:pt>
                      <c:pt idx="3825">
                        <c:v>42558</c:v>
                      </c:pt>
                      <c:pt idx="3826">
                        <c:v>42559</c:v>
                      </c:pt>
                      <c:pt idx="3827">
                        <c:v>42560</c:v>
                      </c:pt>
                      <c:pt idx="3828">
                        <c:v>42561</c:v>
                      </c:pt>
                      <c:pt idx="3829">
                        <c:v>42562</c:v>
                      </c:pt>
                      <c:pt idx="3830">
                        <c:v>42563</c:v>
                      </c:pt>
                      <c:pt idx="3831">
                        <c:v>42564</c:v>
                      </c:pt>
                      <c:pt idx="3832">
                        <c:v>42565</c:v>
                      </c:pt>
                      <c:pt idx="3833">
                        <c:v>42566</c:v>
                      </c:pt>
                      <c:pt idx="3834">
                        <c:v>42567</c:v>
                      </c:pt>
                      <c:pt idx="3835">
                        <c:v>42568</c:v>
                      </c:pt>
                      <c:pt idx="3836">
                        <c:v>42569</c:v>
                      </c:pt>
                      <c:pt idx="3837">
                        <c:v>42570</c:v>
                      </c:pt>
                      <c:pt idx="3838">
                        <c:v>42571</c:v>
                      </c:pt>
                      <c:pt idx="3839">
                        <c:v>42572</c:v>
                      </c:pt>
                      <c:pt idx="3840">
                        <c:v>42573</c:v>
                      </c:pt>
                      <c:pt idx="3841">
                        <c:v>42574</c:v>
                      </c:pt>
                      <c:pt idx="3842">
                        <c:v>42575</c:v>
                      </c:pt>
                      <c:pt idx="3843">
                        <c:v>42576</c:v>
                      </c:pt>
                      <c:pt idx="3844">
                        <c:v>42577</c:v>
                      </c:pt>
                      <c:pt idx="3845">
                        <c:v>42578</c:v>
                      </c:pt>
                      <c:pt idx="3846">
                        <c:v>42579</c:v>
                      </c:pt>
                      <c:pt idx="3847">
                        <c:v>42580</c:v>
                      </c:pt>
                      <c:pt idx="3848">
                        <c:v>42581</c:v>
                      </c:pt>
                      <c:pt idx="3849">
                        <c:v>42582</c:v>
                      </c:pt>
                      <c:pt idx="3850">
                        <c:v>42583</c:v>
                      </c:pt>
                      <c:pt idx="3851">
                        <c:v>42584</c:v>
                      </c:pt>
                      <c:pt idx="3852">
                        <c:v>42585</c:v>
                      </c:pt>
                      <c:pt idx="3853">
                        <c:v>42586</c:v>
                      </c:pt>
                      <c:pt idx="3854">
                        <c:v>42587</c:v>
                      </c:pt>
                      <c:pt idx="3855">
                        <c:v>42588</c:v>
                      </c:pt>
                      <c:pt idx="3856">
                        <c:v>42589</c:v>
                      </c:pt>
                      <c:pt idx="3857">
                        <c:v>42590</c:v>
                      </c:pt>
                      <c:pt idx="3858">
                        <c:v>42591</c:v>
                      </c:pt>
                      <c:pt idx="3859">
                        <c:v>42592</c:v>
                      </c:pt>
                      <c:pt idx="3860">
                        <c:v>42593</c:v>
                      </c:pt>
                      <c:pt idx="3861">
                        <c:v>42594</c:v>
                      </c:pt>
                      <c:pt idx="3862">
                        <c:v>42595</c:v>
                      </c:pt>
                      <c:pt idx="3863">
                        <c:v>42596</c:v>
                      </c:pt>
                      <c:pt idx="3864">
                        <c:v>42597</c:v>
                      </c:pt>
                      <c:pt idx="3865">
                        <c:v>42598</c:v>
                      </c:pt>
                      <c:pt idx="3866">
                        <c:v>42599</c:v>
                      </c:pt>
                      <c:pt idx="3867">
                        <c:v>42600</c:v>
                      </c:pt>
                      <c:pt idx="3868">
                        <c:v>42601</c:v>
                      </c:pt>
                      <c:pt idx="3869">
                        <c:v>42602</c:v>
                      </c:pt>
                      <c:pt idx="3870">
                        <c:v>42603</c:v>
                      </c:pt>
                      <c:pt idx="3871">
                        <c:v>42604</c:v>
                      </c:pt>
                      <c:pt idx="3872">
                        <c:v>42605</c:v>
                      </c:pt>
                      <c:pt idx="3873">
                        <c:v>42606</c:v>
                      </c:pt>
                      <c:pt idx="3874">
                        <c:v>42607</c:v>
                      </c:pt>
                      <c:pt idx="3875">
                        <c:v>42608</c:v>
                      </c:pt>
                      <c:pt idx="3876">
                        <c:v>42609</c:v>
                      </c:pt>
                      <c:pt idx="3877">
                        <c:v>42610</c:v>
                      </c:pt>
                      <c:pt idx="3878">
                        <c:v>42611</c:v>
                      </c:pt>
                      <c:pt idx="3879">
                        <c:v>42612</c:v>
                      </c:pt>
                      <c:pt idx="3880">
                        <c:v>42613</c:v>
                      </c:pt>
                      <c:pt idx="3881">
                        <c:v>42614</c:v>
                      </c:pt>
                      <c:pt idx="3882">
                        <c:v>42615</c:v>
                      </c:pt>
                      <c:pt idx="3883">
                        <c:v>42616</c:v>
                      </c:pt>
                      <c:pt idx="3884">
                        <c:v>42617</c:v>
                      </c:pt>
                      <c:pt idx="3885">
                        <c:v>42618</c:v>
                      </c:pt>
                      <c:pt idx="3886">
                        <c:v>42619</c:v>
                      </c:pt>
                      <c:pt idx="3887">
                        <c:v>42620</c:v>
                      </c:pt>
                      <c:pt idx="3888">
                        <c:v>42621</c:v>
                      </c:pt>
                      <c:pt idx="3889">
                        <c:v>42622</c:v>
                      </c:pt>
                      <c:pt idx="3890">
                        <c:v>42623</c:v>
                      </c:pt>
                      <c:pt idx="3891">
                        <c:v>42624</c:v>
                      </c:pt>
                      <c:pt idx="3892">
                        <c:v>42625</c:v>
                      </c:pt>
                      <c:pt idx="3893">
                        <c:v>42626</c:v>
                      </c:pt>
                      <c:pt idx="3894">
                        <c:v>42627</c:v>
                      </c:pt>
                      <c:pt idx="3895">
                        <c:v>42628</c:v>
                      </c:pt>
                      <c:pt idx="3896">
                        <c:v>42629</c:v>
                      </c:pt>
                      <c:pt idx="3897">
                        <c:v>42630</c:v>
                      </c:pt>
                      <c:pt idx="3898">
                        <c:v>42631</c:v>
                      </c:pt>
                      <c:pt idx="3899">
                        <c:v>42632</c:v>
                      </c:pt>
                      <c:pt idx="3900">
                        <c:v>42633</c:v>
                      </c:pt>
                      <c:pt idx="3901">
                        <c:v>42634</c:v>
                      </c:pt>
                      <c:pt idx="3902">
                        <c:v>42635</c:v>
                      </c:pt>
                      <c:pt idx="3903">
                        <c:v>42636</c:v>
                      </c:pt>
                      <c:pt idx="3904">
                        <c:v>42637</c:v>
                      </c:pt>
                      <c:pt idx="3905">
                        <c:v>42638</c:v>
                      </c:pt>
                      <c:pt idx="3906">
                        <c:v>42639</c:v>
                      </c:pt>
                      <c:pt idx="3907">
                        <c:v>42640</c:v>
                      </c:pt>
                      <c:pt idx="3908">
                        <c:v>42641</c:v>
                      </c:pt>
                      <c:pt idx="3909">
                        <c:v>42642</c:v>
                      </c:pt>
                      <c:pt idx="3910">
                        <c:v>42643</c:v>
                      </c:pt>
                      <c:pt idx="3911">
                        <c:v>42644</c:v>
                      </c:pt>
                      <c:pt idx="3912">
                        <c:v>42645</c:v>
                      </c:pt>
                      <c:pt idx="3913">
                        <c:v>42646</c:v>
                      </c:pt>
                      <c:pt idx="3914">
                        <c:v>42647</c:v>
                      </c:pt>
                      <c:pt idx="3915">
                        <c:v>42648</c:v>
                      </c:pt>
                      <c:pt idx="3916">
                        <c:v>42649</c:v>
                      </c:pt>
                      <c:pt idx="3917">
                        <c:v>42650</c:v>
                      </c:pt>
                      <c:pt idx="3918">
                        <c:v>42651</c:v>
                      </c:pt>
                      <c:pt idx="3919">
                        <c:v>42652</c:v>
                      </c:pt>
                      <c:pt idx="3920">
                        <c:v>42653</c:v>
                      </c:pt>
                      <c:pt idx="3921">
                        <c:v>42654</c:v>
                      </c:pt>
                      <c:pt idx="3922">
                        <c:v>42655</c:v>
                      </c:pt>
                      <c:pt idx="3923">
                        <c:v>42656</c:v>
                      </c:pt>
                      <c:pt idx="3924">
                        <c:v>42657</c:v>
                      </c:pt>
                      <c:pt idx="3925">
                        <c:v>42658</c:v>
                      </c:pt>
                      <c:pt idx="3926">
                        <c:v>42659</c:v>
                      </c:pt>
                      <c:pt idx="3927">
                        <c:v>42660</c:v>
                      </c:pt>
                      <c:pt idx="3928">
                        <c:v>42661</c:v>
                      </c:pt>
                      <c:pt idx="3929">
                        <c:v>42662</c:v>
                      </c:pt>
                      <c:pt idx="3930">
                        <c:v>42663</c:v>
                      </c:pt>
                      <c:pt idx="3931">
                        <c:v>42664</c:v>
                      </c:pt>
                      <c:pt idx="3932">
                        <c:v>42665</c:v>
                      </c:pt>
                      <c:pt idx="3933">
                        <c:v>42666</c:v>
                      </c:pt>
                      <c:pt idx="3934">
                        <c:v>42667</c:v>
                      </c:pt>
                      <c:pt idx="3935">
                        <c:v>42668</c:v>
                      </c:pt>
                      <c:pt idx="3936">
                        <c:v>42669</c:v>
                      </c:pt>
                      <c:pt idx="3937">
                        <c:v>42670</c:v>
                      </c:pt>
                      <c:pt idx="3938">
                        <c:v>42671</c:v>
                      </c:pt>
                      <c:pt idx="3939">
                        <c:v>42672</c:v>
                      </c:pt>
                      <c:pt idx="3940">
                        <c:v>42673</c:v>
                      </c:pt>
                      <c:pt idx="3941">
                        <c:v>42674</c:v>
                      </c:pt>
                      <c:pt idx="3942">
                        <c:v>42675</c:v>
                      </c:pt>
                      <c:pt idx="3943">
                        <c:v>42676</c:v>
                      </c:pt>
                      <c:pt idx="3944">
                        <c:v>42677</c:v>
                      </c:pt>
                      <c:pt idx="3945">
                        <c:v>42678</c:v>
                      </c:pt>
                      <c:pt idx="3946">
                        <c:v>42679</c:v>
                      </c:pt>
                      <c:pt idx="3947">
                        <c:v>42680</c:v>
                      </c:pt>
                      <c:pt idx="3948">
                        <c:v>42681</c:v>
                      </c:pt>
                      <c:pt idx="3949">
                        <c:v>42682</c:v>
                      </c:pt>
                      <c:pt idx="3950">
                        <c:v>42683</c:v>
                      </c:pt>
                      <c:pt idx="3951">
                        <c:v>42684</c:v>
                      </c:pt>
                      <c:pt idx="3952">
                        <c:v>42685</c:v>
                      </c:pt>
                      <c:pt idx="3953">
                        <c:v>42686</c:v>
                      </c:pt>
                      <c:pt idx="3954">
                        <c:v>42687</c:v>
                      </c:pt>
                      <c:pt idx="3955">
                        <c:v>42688</c:v>
                      </c:pt>
                      <c:pt idx="3956">
                        <c:v>42689</c:v>
                      </c:pt>
                      <c:pt idx="3957">
                        <c:v>42690</c:v>
                      </c:pt>
                      <c:pt idx="3958">
                        <c:v>42691</c:v>
                      </c:pt>
                      <c:pt idx="3959">
                        <c:v>42692</c:v>
                      </c:pt>
                      <c:pt idx="3960">
                        <c:v>42693</c:v>
                      </c:pt>
                      <c:pt idx="3961">
                        <c:v>42694</c:v>
                      </c:pt>
                      <c:pt idx="3962">
                        <c:v>42695</c:v>
                      </c:pt>
                      <c:pt idx="3963">
                        <c:v>42696</c:v>
                      </c:pt>
                      <c:pt idx="3964">
                        <c:v>42697</c:v>
                      </c:pt>
                      <c:pt idx="3965">
                        <c:v>42698</c:v>
                      </c:pt>
                      <c:pt idx="3966">
                        <c:v>42699</c:v>
                      </c:pt>
                      <c:pt idx="3967">
                        <c:v>42700</c:v>
                      </c:pt>
                      <c:pt idx="3968">
                        <c:v>42701</c:v>
                      </c:pt>
                      <c:pt idx="3969">
                        <c:v>42702</c:v>
                      </c:pt>
                      <c:pt idx="3970">
                        <c:v>42703</c:v>
                      </c:pt>
                      <c:pt idx="3971">
                        <c:v>42704</c:v>
                      </c:pt>
                      <c:pt idx="3972">
                        <c:v>42705</c:v>
                      </c:pt>
                      <c:pt idx="3973">
                        <c:v>42706</c:v>
                      </c:pt>
                      <c:pt idx="3974">
                        <c:v>42707</c:v>
                      </c:pt>
                      <c:pt idx="3975">
                        <c:v>42708</c:v>
                      </c:pt>
                      <c:pt idx="3976">
                        <c:v>42709</c:v>
                      </c:pt>
                      <c:pt idx="3977">
                        <c:v>42710</c:v>
                      </c:pt>
                      <c:pt idx="3978">
                        <c:v>42711</c:v>
                      </c:pt>
                      <c:pt idx="3979">
                        <c:v>42712</c:v>
                      </c:pt>
                      <c:pt idx="3980">
                        <c:v>42713</c:v>
                      </c:pt>
                      <c:pt idx="3981">
                        <c:v>42714</c:v>
                      </c:pt>
                      <c:pt idx="3982">
                        <c:v>42715</c:v>
                      </c:pt>
                      <c:pt idx="3983">
                        <c:v>42716</c:v>
                      </c:pt>
                      <c:pt idx="3984">
                        <c:v>42717</c:v>
                      </c:pt>
                      <c:pt idx="3985">
                        <c:v>42718</c:v>
                      </c:pt>
                      <c:pt idx="3986">
                        <c:v>42719</c:v>
                      </c:pt>
                      <c:pt idx="3987">
                        <c:v>42720</c:v>
                      </c:pt>
                      <c:pt idx="3988">
                        <c:v>42721</c:v>
                      </c:pt>
                      <c:pt idx="3989">
                        <c:v>42722</c:v>
                      </c:pt>
                      <c:pt idx="3990">
                        <c:v>42723</c:v>
                      </c:pt>
                      <c:pt idx="3991">
                        <c:v>42724</c:v>
                      </c:pt>
                      <c:pt idx="3992">
                        <c:v>42725</c:v>
                      </c:pt>
                      <c:pt idx="3993">
                        <c:v>42726</c:v>
                      </c:pt>
                      <c:pt idx="3994">
                        <c:v>42727</c:v>
                      </c:pt>
                      <c:pt idx="3995">
                        <c:v>42728</c:v>
                      </c:pt>
                      <c:pt idx="3996">
                        <c:v>42729</c:v>
                      </c:pt>
                      <c:pt idx="3997">
                        <c:v>42730</c:v>
                      </c:pt>
                      <c:pt idx="3998">
                        <c:v>42731</c:v>
                      </c:pt>
                      <c:pt idx="3999">
                        <c:v>42732</c:v>
                      </c:pt>
                      <c:pt idx="4000">
                        <c:v>42733</c:v>
                      </c:pt>
                      <c:pt idx="4001">
                        <c:v>42734</c:v>
                      </c:pt>
                      <c:pt idx="4002">
                        <c:v>42735</c:v>
                      </c:pt>
                      <c:pt idx="4003">
                        <c:v>42736</c:v>
                      </c:pt>
                      <c:pt idx="4004">
                        <c:v>42737</c:v>
                      </c:pt>
                      <c:pt idx="4005">
                        <c:v>42738</c:v>
                      </c:pt>
                      <c:pt idx="4006">
                        <c:v>42739</c:v>
                      </c:pt>
                      <c:pt idx="4007">
                        <c:v>42740</c:v>
                      </c:pt>
                      <c:pt idx="4008">
                        <c:v>42741</c:v>
                      </c:pt>
                      <c:pt idx="4009">
                        <c:v>42742</c:v>
                      </c:pt>
                      <c:pt idx="4010">
                        <c:v>42743</c:v>
                      </c:pt>
                      <c:pt idx="4011">
                        <c:v>42744</c:v>
                      </c:pt>
                      <c:pt idx="4012">
                        <c:v>42745</c:v>
                      </c:pt>
                      <c:pt idx="4013">
                        <c:v>42746</c:v>
                      </c:pt>
                      <c:pt idx="4014">
                        <c:v>42747</c:v>
                      </c:pt>
                      <c:pt idx="4015">
                        <c:v>42748</c:v>
                      </c:pt>
                      <c:pt idx="4016">
                        <c:v>42749</c:v>
                      </c:pt>
                      <c:pt idx="4017">
                        <c:v>42750</c:v>
                      </c:pt>
                      <c:pt idx="4018">
                        <c:v>42751</c:v>
                      </c:pt>
                      <c:pt idx="4019">
                        <c:v>42752</c:v>
                      </c:pt>
                      <c:pt idx="4020">
                        <c:v>42753</c:v>
                      </c:pt>
                      <c:pt idx="4021">
                        <c:v>42754</c:v>
                      </c:pt>
                      <c:pt idx="4022">
                        <c:v>42755</c:v>
                      </c:pt>
                      <c:pt idx="4023">
                        <c:v>42756</c:v>
                      </c:pt>
                      <c:pt idx="4024">
                        <c:v>42757</c:v>
                      </c:pt>
                      <c:pt idx="4025">
                        <c:v>42758</c:v>
                      </c:pt>
                      <c:pt idx="4026">
                        <c:v>42759</c:v>
                      </c:pt>
                      <c:pt idx="4027">
                        <c:v>42760</c:v>
                      </c:pt>
                      <c:pt idx="4028">
                        <c:v>42761</c:v>
                      </c:pt>
                      <c:pt idx="4029">
                        <c:v>42762</c:v>
                      </c:pt>
                      <c:pt idx="4030">
                        <c:v>42763</c:v>
                      </c:pt>
                      <c:pt idx="4031">
                        <c:v>42764</c:v>
                      </c:pt>
                      <c:pt idx="4032">
                        <c:v>42765</c:v>
                      </c:pt>
                      <c:pt idx="4033">
                        <c:v>42766</c:v>
                      </c:pt>
                      <c:pt idx="4034">
                        <c:v>42767</c:v>
                      </c:pt>
                      <c:pt idx="4035">
                        <c:v>42768</c:v>
                      </c:pt>
                      <c:pt idx="4036">
                        <c:v>42769</c:v>
                      </c:pt>
                      <c:pt idx="4037">
                        <c:v>42770</c:v>
                      </c:pt>
                      <c:pt idx="4038">
                        <c:v>42771</c:v>
                      </c:pt>
                      <c:pt idx="4039">
                        <c:v>42772</c:v>
                      </c:pt>
                      <c:pt idx="4040">
                        <c:v>42773</c:v>
                      </c:pt>
                      <c:pt idx="4041">
                        <c:v>42774</c:v>
                      </c:pt>
                      <c:pt idx="4042">
                        <c:v>42775</c:v>
                      </c:pt>
                      <c:pt idx="4043">
                        <c:v>42776</c:v>
                      </c:pt>
                      <c:pt idx="4044">
                        <c:v>42777</c:v>
                      </c:pt>
                      <c:pt idx="4045">
                        <c:v>42778</c:v>
                      </c:pt>
                      <c:pt idx="4046">
                        <c:v>42779</c:v>
                      </c:pt>
                      <c:pt idx="4047">
                        <c:v>42780</c:v>
                      </c:pt>
                      <c:pt idx="4048">
                        <c:v>42781</c:v>
                      </c:pt>
                      <c:pt idx="4049">
                        <c:v>42782</c:v>
                      </c:pt>
                      <c:pt idx="4050">
                        <c:v>42783</c:v>
                      </c:pt>
                      <c:pt idx="4051">
                        <c:v>42784</c:v>
                      </c:pt>
                      <c:pt idx="4052">
                        <c:v>42785</c:v>
                      </c:pt>
                      <c:pt idx="4053">
                        <c:v>42786</c:v>
                      </c:pt>
                      <c:pt idx="4054">
                        <c:v>42787</c:v>
                      </c:pt>
                      <c:pt idx="4055">
                        <c:v>42788</c:v>
                      </c:pt>
                      <c:pt idx="4056">
                        <c:v>42789</c:v>
                      </c:pt>
                      <c:pt idx="4057">
                        <c:v>42790</c:v>
                      </c:pt>
                      <c:pt idx="4058">
                        <c:v>42791</c:v>
                      </c:pt>
                      <c:pt idx="4059">
                        <c:v>42792</c:v>
                      </c:pt>
                      <c:pt idx="4060">
                        <c:v>42793</c:v>
                      </c:pt>
                      <c:pt idx="4061">
                        <c:v>42794</c:v>
                      </c:pt>
                      <c:pt idx="4062">
                        <c:v>42795</c:v>
                      </c:pt>
                      <c:pt idx="4063">
                        <c:v>42796</c:v>
                      </c:pt>
                      <c:pt idx="4064">
                        <c:v>42797</c:v>
                      </c:pt>
                      <c:pt idx="4065">
                        <c:v>42798</c:v>
                      </c:pt>
                      <c:pt idx="4066">
                        <c:v>42799</c:v>
                      </c:pt>
                      <c:pt idx="4067">
                        <c:v>42800</c:v>
                      </c:pt>
                      <c:pt idx="4068">
                        <c:v>42801</c:v>
                      </c:pt>
                      <c:pt idx="4069">
                        <c:v>42802</c:v>
                      </c:pt>
                      <c:pt idx="4070">
                        <c:v>42803</c:v>
                      </c:pt>
                      <c:pt idx="4071">
                        <c:v>42804</c:v>
                      </c:pt>
                      <c:pt idx="4072">
                        <c:v>42805</c:v>
                      </c:pt>
                      <c:pt idx="4073">
                        <c:v>42806</c:v>
                      </c:pt>
                      <c:pt idx="4074">
                        <c:v>42807</c:v>
                      </c:pt>
                      <c:pt idx="4075">
                        <c:v>42808</c:v>
                      </c:pt>
                      <c:pt idx="4076">
                        <c:v>42809</c:v>
                      </c:pt>
                      <c:pt idx="4077">
                        <c:v>42810</c:v>
                      </c:pt>
                      <c:pt idx="4078">
                        <c:v>42811</c:v>
                      </c:pt>
                      <c:pt idx="4079">
                        <c:v>42812</c:v>
                      </c:pt>
                      <c:pt idx="4080">
                        <c:v>42813</c:v>
                      </c:pt>
                      <c:pt idx="4081">
                        <c:v>42814</c:v>
                      </c:pt>
                      <c:pt idx="4082">
                        <c:v>42815</c:v>
                      </c:pt>
                      <c:pt idx="4083">
                        <c:v>42816</c:v>
                      </c:pt>
                      <c:pt idx="4084">
                        <c:v>42817</c:v>
                      </c:pt>
                      <c:pt idx="4085">
                        <c:v>42818</c:v>
                      </c:pt>
                      <c:pt idx="4086">
                        <c:v>42819</c:v>
                      </c:pt>
                      <c:pt idx="4087">
                        <c:v>42820</c:v>
                      </c:pt>
                      <c:pt idx="4088">
                        <c:v>42821</c:v>
                      </c:pt>
                      <c:pt idx="4089">
                        <c:v>42822</c:v>
                      </c:pt>
                      <c:pt idx="4090">
                        <c:v>42823</c:v>
                      </c:pt>
                      <c:pt idx="4091">
                        <c:v>42824</c:v>
                      </c:pt>
                      <c:pt idx="4092">
                        <c:v>42825</c:v>
                      </c:pt>
                      <c:pt idx="4093">
                        <c:v>42826</c:v>
                      </c:pt>
                      <c:pt idx="4094">
                        <c:v>42827</c:v>
                      </c:pt>
                      <c:pt idx="4095">
                        <c:v>42828</c:v>
                      </c:pt>
                      <c:pt idx="4096">
                        <c:v>42829</c:v>
                      </c:pt>
                      <c:pt idx="4097">
                        <c:v>42830</c:v>
                      </c:pt>
                      <c:pt idx="4098">
                        <c:v>42831</c:v>
                      </c:pt>
                      <c:pt idx="4099">
                        <c:v>42832</c:v>
                      </c:pt>
                      <c:pt idx="4100">
                        <c:v>42833</c:v>
                      </c:pt>
                      <c:pt idx="4101">
                        <c:v>42834</c:v>
                      </c:pt>
                      <c:pt idx="4102">
                        <c:v>42835</c:v>
                      </c:pt>
                      <c:pt idx="4103">
                        <c:v>42836</c:v>
                      </c:pt>
                      <c:pt idx="4104">
                        <c:v>42837</c:v>
                      </c:pt>
                      <c:pt idx="4105">
                        <c:v>42838</c:v>
                      </c:pt>
                      <c:pt idx="4106">
                        <c:v>42839</c:v>
                      </c:pt>
                      <c:pt idx="4107">
                        <c:v>42840</c:v>
                      </c:pt>
                      <c:pt idx="4108">
                        <c:v>42841</c:v>
                      </c:pt>
                      <c:pt idx="4109">
                        <c:v>42842</c:v>
                      </c:pt>
                      <c:pt idx="4110">
                        <c:v>42843</c:v>
                      </c:pt>
                      <c:pt idx="4111">
                        <c:v>42844</c:v>
                      </c:pt>
                      <c:pt idx="4112">
                        <c:v>42845</c:v>
                      </c:pt>
                      <c:pt idx="4113">
                        <c:v>42846</c:v>
                      </c:pt>
                      <c:pt idx="4114">
                        <c:v>42847</c:v>
                      </c:pt>
                      <c:pt idx="4115">
                        <c:v>42848</c:v>
                      </c:pt>
                      <c:pt idx="4116">
                        <c:v>42849</c:v>
                      </c:pt>
                      <c:pt idx="4117">
                        <c:v>42850</c:v>
                      </c:pt>
                      <c:pt idx="4118">
                        <c:v>42851</c:v>
                      </c:pt>
                      <c:pt idx="4119">
                        <c:v>42852</c:v>
                      </c:pt>
                      <c:pt idx="4120">
                        <c:v>42853</c:v>
                      </c:pt>
                      <c:pt idx="4121">
                        <c:v>42854</c:v>
                      </c:pt>
                      <c:pt idx="4122">
                        <c:v>42855</c:v>
                      </c:pt>
                      <c:pt idx="4123">
                        <c:v>42856</c:v>
                      </c:pt>
                      <c:pt idx="4124">
                        <c:v>42857</c:v>
                      </c:pt>
                      <c:pt idx="4125">
                        <c:v>42858</c:v>
                      </c:pt>
                      <c:pt idx="4126">
                        <c:v>42859</c:v>
                      </c:pt>
                      <c:pt idx="4127">
                        <c:v>42860</c:v>
                      </c:pt>
                      <c:pt idx="4128">
                        <c:v>42861</c:v>
                      </c:pt>
                      <c:pt idx="4129">
                        <c:v>42862</c:v>
                      </c:pt>
                      <c:pt idx="4130">
                        <c:v>42863</c:v>
                      </c:pt>
                      <c:pt idx="4131">
                        <c:v>42864</c:v>
                      </c:pt>
                      <c:pt idx="4132">
                        <c:v>42865</c:v>
                      </c:pt>
                      <c:pt idx="4133">
                        <c:v>42866</c:v>
                      </c:pt>
                      <c:pt idx="4134">
                        <c:v>42867</c:v>
                      </c:pt>
                      <c:pt idx="4135">
                        <c:v>42868</c:v>
                      </c:pt>
                      <c:pt idx="4136">
                        <c:v>42869</c:v>
                      </c:pt>
                      <c:pt idx="4137">
                        <c:v>42870</c:v>
                      </c:pt>
                      <c:pt idx="4138">
                        <c:v>42871</c:v>
                      </c:pt>
                      <c:pt idx="4139">
                        <c:v>42872</c:v>
                      </c:pt>
                      <c:pt idx="4140">
                        <c:v>42873</c:v>
                      </c:pt>
                      <c:pt idx="4141">
                        <c:v>42874</c:v>
                      </c:pt>
                      <c:pt idx="4142">
                        <c:v>42875</c:v>
                      </c:pt>
                      <c:pt idx="4143">
                        <c:v>42876</c:v>
                      </c:pt>
                      <c:pt idx="4144">
                        <c:v>42877</c:v>
                      </c:pt>
                      <c:pt idx="4145">
                        <c:v>42878</c:v>
                      </c:pt>
                      <c:pt idx="4146">
                        <c:v>42879</c:v>
                      </c:pt>
                      <c:pt idx="4147">
                        <c:v>42880</c:v>
                      </c:pt>
                      <c:pt idx="4148">
                        <c:v>42881</c:v>
                      </c:pt>
                      <c:pt idx="4149">
                        <c:v>42882</c:v>
                      </c:pt>
                      <c:pt idx="4150">
                        <c:v>42883</c:v>
                      </c:pt>
                      <c:pt idx="4151">
                        <c:v>42884</c:v>
                      </c:pt>
                      <c:pt idx="4152">
                        <c:v>42885</c:v>
                      </c:pt>
                      <c:pt idx="4153">
                        <c:v>42886</c:v>
                      </c:pt>
                      <c:pt idx="4154">
                        <c:v>42887</c:v>
                      </c:pt>
                      <c:pt idx="4155">
                        <c:v>42888</c:v>
                      </c:pt>
                      <c:pt idx="4156">
                        <c:v>42889</c:v>
                      </c:pt>
                      <c:pt idx="4157">
                        <c:v>42890</c:v>
                      </c:pt>
                      <c:pt idx="4158">
                        <c:v>42891</c:v>
                      </c:pt>
                      <c:pt idx="4159">
                        <c:v>42892</c:v>
                      </c:pt>
                      <c:pt idx="4160">
                        <c:v>42893</c:v>
                      </c:pt>
                      <c:pt idx="4161">
                        <c:v>42894</c:v>
                      </c:pt>
                      <c:pt idx="4162">
                        <c:v>42895</c:v>
                      </c:pt>
                      <c:pt idx="4163">
                        <c:v>42896</c:v>
                      </c:pt>
                      <c:pt idx="4164">
                        <c:v>42897</c:v>
                      </c:pt>
                      <c:pt idx="4165">
                        <c:v>42898</c:v>
                      </c:pt>
                      <c:pt idx="4166">
                        <c:v>42899</c:v>
                      </c:pt>
                      <c:pt idx="4167">
                        <c:v>42900</c:v>
                      </c:pt>
                      <c:pt idx="4168">
                        <c:v>42901</c:v>
                      </c:pt>
                      <c:pt idx="4169">
                        <c:v>42902</c:v>
                      </c:pt>
                      <c:pt idx="4170">
                        <c:v>42903</c:v>
                      </c:pt>
                      <c:pt idx="4171">
                        <c:v>42904</c:v>
                      </c:pt>
                      <c:pt idx="4172">
                        <c:v>42905</c:v>
                      </c:pt>
                      <c:pt idx="4173">
                        <c:v>42906</c:v>
                      </c:pt>
                      <c:pt idx="4174">
                        <c:v>42907</c:v>
                      </c:pt>
                      <c:pt idx="4175">
                        <c:v>42908</c:v>
                      </c:pt>
                      <c:pt idx="4176">
                        <c:v>42909</c:v>
                      </c:pt>
                      <c:pt idx="4177">
                        <c:v>42910</c:v>
                      </c:pt>
                      <c:pt idx="4178">
                        <c:v>42911</c:v>
                      </c:pt>
                      <c:pt idx="4179">
                        <c:v>42912</c:v>
                      </c:pt>
                      <c:pt idx="4180">
                        <c:v>42913</c:v>
                      </c:pt>
                      <c:pt idx="4181">
                        <c:v>42914</c:v>
                      </c:pt>
                      <c:pt idx="4182">
                        <c:v>42915</c:v>
                      </c:pt>
                      <c:pt idx="4183">
                        <c:v>42916</c:v>
                      </c:pt>
                      <c:pt idx="4184">
                        <c:v>42917</c:v>
                      </c:pt>
                      <c:pt idx="4185">
                        <c:v>42918</c:v>
                      </c:pt>
                      <c:pt idx="4186">
                        <c:v>42919</c:v>
                      </c:pt>
                      <c:pt idx="4187">
                        <c:v>42920</c:v>
                      </c:pt>
                      <c:pt idx="4188">
                        <c:v>42921</c:v>
                      </c:pt>
                      <c:pt idx="4189">
                        <c:v>42922</c:v>
                      </c:pt>
                      <c:pt idx="4190">
                        <c:v>42923</c:v>
                      </c:pt>
                      <c:pt idx="4191">
                        <c:v>42924</c:v>
                      </c:pt>
                      <c:pt idx="4192">
                        <c:v>42925</c:v>
                      </c:pt>
                      <c:pt idx="4193">
                        <c:v>42926</c:v>
                      </c:pt>
                      <c:pt idx="4194">
                        <c:v>42927</c:v>
                      </c:pt>
                      <c:pt idx="4195">
                        <c:v>42928</c:v>
                      </c:pt>
                      <c:pt idx="4196">
                        <c:v>42929</c:v>
                      </c:pt>
                      <c:pt idx="4197">
                        <c:v>42930</c:v>
                      </c:pt>
                      <c:pt idx="4198">
                        <c:v>42931</c:v>
                      </c:pt>
                      <c:pt idx="4199">
                        <c:v>42932</c:v>
                      </c:pt>
                      <c:pt idx="4200">
                        <c:v>42933</c:v>
                      </c:pt>
                      <c:pt idx="4201">
                        <c:v>42934</c:v>
                      </c:pt>
                      <c:pt idx="4202">
                        <c:v>42935</c:v>
                      </c:pt>
                      <c:pt idx="4203">
                        <c:v>42936</c:v>
                      </c:pt>
                      <c:pt idx="4204">
                        <c:v>42937</c:v>
                      </c:pt>
                      <c:pt idx="4205">
                        <c:v>42938</c:v>
                      </c:pt>
                      <c:pt idx="4206">
                        <c:v>42939</c:v>
                      </c:pt>
                      <c:pt idx="4207">
                        <c:v>42940</c:v>
                      </c:pt>
                      <c:pt idx="4208">
                        <c:v>42941</c:v>
                      </c:pt>
                      <c:pt idx="4209">
                        <c:v>42942</c:v>
                      </c:pt>
                      <c:pt idx="4210">
                        <c:v>42943</c:v>
                      </c:pt>
                      <c:pt idx="4211">
                        <c:v>42944</c:v>
                      </c:pt>
                      <c:pt idx="4212">
                        <c:v>42945</c:v>
                      </c:pt>
                      <c:pt idx="4213">
                        <c:v>42946</c:v>
                      </c:pt>
                      <c:pt idx="4214">
                        <c:v>42947</c:v>
                      </c:pt>
                      <c:pt idx="4215">
                        <c:v>42948</c:v>
                      </c:pt>
                      <c:pt idx="4216">
                        <c:v>42949</c:v>
                      </c:pt>
                      <c:pt idx="4217">
                        <c:v>42950</c:v>
                      </c:pt>
                      <c:pt idx="4218">
                        <c:v>42951</c:v>
                      </c:pt>
                      <c:pt idx="4219">
                        <c:v>42952</c:v>
                      </c:pt>
                      <c:pt idx="4220">
                        <c:v>42953</c:v>
                      </c:pt>
                      <c:pt idx="4221">
                        <c:v>42954</c:v>
                      </c:pt>
                      <c:pt idx="4222">
                        <c:v>42955</c:v>
                      </c:pt>
                      <c:pt idx="4223">
                        <c:v>42956</c:v>
                      </c:pt>
                      <c:pt idx="4224">
                        <c:v>42957</c:v>
                      </c:pt>
                      <c:pt idx="4225">
                        <c:v>42958</c:v>
                      </c:pt>
                      <c:pt idx="4226">
                        <c:v>42959</c:v>
                      </c:pt>
                      <c:pt idx="4227">
                        <c:v>42960</c:v>
                      </c:pt>
                      <c:pt idx="4228">
                        <c:v>42961</c:v>
                      </c:pt>
                      <c:pt idx="4229">
                        <c:v>42962</c:v>
                      </c:pt>
                      <c:pt idx="4230">
                        <c:v>42963</c:v>
                      </c:pt>
                      <c:pt idx="4231">
                        <c:v>42964</c:v>
                      </c:pt>
                      <c:pt idx="4232">
                        <c:v>42965</c:v>
                      </c:pt>
                      <c:pt idx="4233">
                        <c:v>42966</c:v>
                      </c:pt>
                      <c:pt idx="4234">
                        <c:v>42967</c:v>
                      </c:pt>
                      <c:pt idx="4235">
                        <c:v>42968</c:v>
                      </c:pt>
                      <c:pt idx="4236">
                        <c:v>42969</c:v>
                      </c:pt>
                      <c:pt idx="4237">
                        <c:v>42970</c:v>
                      </c:pt>
                      <c:pt idx="4238">
                        <c:v>42971</c:v>
                      </c:pt>
                      <c:pt idx="4239">
                        <c:v>42972</c:v>
                      </c:pt>
                      <c:pt idx="4240">
                        <c:v>42973</c:v>
                      </c:pt>
                      <c:pt idx="4241">
                        <c:v>42974</c:v>
                      </c:pt>
                      <c:pt idx="4242">
                        <c:v>42975</c:v>
                      </c:pt>
                      <c:pt idx="4243">
                        <c:v>42976</c:v>
                      </c:pt>
                      <c:pt idx="4244">
                        <c:v>42977</c:v>
                      </c:pt>
                      <c:pt idx="4245">
                        <c:v>42978</c:v>
                      </c:pt>
                      <c:pt idx="4246">
                        <c:v>42979</c:v>
                      </c:pt>
                      <c:pt idx="4247">
                        <c:v>42980</c:v>
                      </c:pt>
                      <c:pt idx="4248">
                        <c:v>42981</c:v>
                      </c:pt>
                      <c:pt idx="4249">
                        <c:v>42982</c:v>
                      </c:pt>
                      <c:pt idx="4250">
                        <c:v>42983</c:v>
                      </c:pt>
                      <c:pt idx="4251">
                        <c:v>42984</c:v>
                      </c:pt>
                      <c:pt idx="4252">
                        <c:v>42985</c:v>
                      </c:pt>
                      <c:pt idx="4253">
                        <c:v>42986</c:v>
                      </c:pt>
                      <c:pt idx="4254">
                        <c:v>42987</c:v>
                      </c:pt>
                      <c:pt idx="4255">
                        <c:v>42988</c:v>
                      </c:pt>
                      <c:pt idx="4256">
                        <c:v>42989</c:v>
                      </c:pt>
                      <c:pt idx="4257">
                        <c:v>42990</c:v>
                      </c:pt>
                      <c:pt idx="4258">
                        <c:v>42991</c:v>
                      </c:pt>
                      <c:pt idx="4259">
                        <c:v>42992</c:v>
                      </c:pt>
                      <c:pt idx="4260">
                        <c:v>42993</c:v>
                      </c:pt>
                      <c:pt idx="4261">
                        <c:v>42994</c:v>
                      </c:pt>
                      <c:pt idx="4262">
                        <c:v>42995</c:v>
                      </c:pt>
                      <c:pt idx="4263">
                        <c:v>42996</c:v>
                      </c:pt>
                      <c:pt idx="4264">
                        <c:v>42997</c:v>
                      </c:pt>
                      <c:pt idx="4265">
                        <c:v>42998</c:v>
                      </c:pt>
                      <c:pt idx="4266">
                        <c:v>42999</c:v>
                      </c:pt>
                      <c:pt idx="4267">
                        <c:v>43000</c:v>
                      </c:pt>
                      <c:pt idx="4268">
                        <c:v>43001</c:v>
                      </c:pt>
                      <c:pt idx="4269">
                        <c:v>43002</c:v>
                      </c:pt>
                      <c:pt idx="4270">
                        <c:v>43003</c:v>
                      </c:pt>
                      <c:pt idx="4271">
                        <c:v>43004</c:v>
                      </c:pt>
                      <c:pt idx="4272">
                        <c:v>43005</c:v>
                      </c:pt>
                      <c:pt idx="4273">
                        <c:v>43006</c:v>
                      </c:pt>
                      <c:pt idx="4274">
                        <c:v>43007</c:v>
                      </c:pt>
                      <c:pt idx="4275">
                        <c:v>43008</c:v>
                      </c:pt>
                      <c:pt idx="4276">
                        <c:v>43009</c:v>
                      </c:pt>
                      <c:pt idx="4277">
                        <c:v>43010</c:v>
                      </c:pt>
                      <c:pt idx="4278">
                        <c:v>43011</c:v>
                      </c:pt>
                      <c:pt idx="4279">
                        <c:v>43012</c:v>
                      </c:pt>
                      <c:pt idx="4280">
                        <c:v>43013</c:v>
                      </c:pt>
                      <c:pt idx="4281">
                        <c:v>43014</c:v>
                      </c:pt>
                      <c:pt idx="4282">
                        <c:v>43015</c:v>
                      </c:pt>
                      <c:pt idx="4283">
                        <c:v>43016</c:v>
                      </c:pt>
                      <c:pt idx="4284">
                        <c:v>43017</c:v>
                      </c:pt>
                      <c:pt idx="4285">
                        <c:v>43018</c:v>
                      </c:pt>
                      <c:pt idx="4286">
                        <c:v>43019</c:v>
                      </c:pt>
                      <c:pt idx="4287">
                        <c:v>43020</c:v>
                      </c:pt>
                      <c:pt idx="4288">
                        <c:v>43021</c:v>
                      </c:pt>
                      <c:pt idx="4289">
                        <c:v>43022</c:v>
                      </c:pt>
                      <c:pt idx="4290">
                        <c:v>43023</c:v>
                      </c:pt>
                      <c:pt idx="4291">
                        <c:v>43024</c:v>
                      </c:pt>
                      <c:pt idx="4292">
                        <c:v>43025</c:v>
                      </c:pt>
                      <c:pt idx="4293">
                        <c:v>43026</c:v>
                      </c:pt>
                      <c:pt idx="4294">
                        <c:v>43027</c:v>
                      </c:pt>
                      <c:pt idx="4295">
                        <c:v>43028</c:v>
                      </c:pt>
                      <c:pt idx="4296">
                        <c:v>43029</c:v>
                      </c:pt>
                      <c:pt idx="4297">
                        <c:v>43030</c:v>
                      </c:pt>
                      <c:pt idx="4298">
                        <c:v>43031</c:v>
                      </c:pt>
                      <c:pt idx="4299">
                        <c:v>43032</c:v>
                      </c:pt>
                      <c:pt idx="4300">
                        <c:v>43033</c:v>
                      </c:pt>
                      <c:pt idx="4301">
                        <c:v>43034</c:v>
                      </c:pt>
                      <c:pt idx="4302">
                        <c:v>43035</c:v>
                      </c:pt>
                      <c:pt idx="4303">
                        <c:v>43036</c:v>
                      </c:pt>
                      <c:pt idx="4304">
                        <c:v>43037</c:v>
                      </c:pt>
                      <c:pt idx="4305">
                        <c:v>43038</c:v>
                      </c:pt>
                      <c:pt idx="4306">
                        <c:v>43039</c:v>
                      </c:pt>
                      <c:pt idx="4307">
                        <c:v>43040</c:v>
                      </c:pt>
                      <c:pt idx="4308">
                        <c:v>43041</c:v>
                      </c:pt>
                      <c:pt idx="4309">
                        <c:v>43042</c:v>
                      </c:pt>
                      <c:pt idx="4310">
                        <c:v>43043</c:v>
                      </c:pt>
                      <c:pt idx="4311">
                        <c:v>43044</c:v>
                      </c:pt>
                      <c:pt idx="4312">
                        <c:v>43045</c:v>
                      </c:pt>
                      <c:pt idx="4313">
                        <c:v>43046</c:v>
                      </c:pt>
                      <c:pt idx="4314">
                        <c:v>43047</c:v>
                      </c:pt>
                      <c:pt idx="4315">
                        <c:v>43048</c:v>
                      </c:pt>
                      <c:pt idx="4316">
                        <c:v>43049</c:v>
                      </c:pt>
                      <c:pt idx="4317">
                        <c:v>43050</c:v>
                      </c:pt>
                      <c:pt idx="4318">
                        <c:v>43051</c:v>
                      </c:pt>
                      <c:pt idx="4319">
                        <c:v>43052</c:v>
                      </c:pt>
                      <c:pt idx="4320">
                        <c:v>43053</c:v>
                      </c:pt>
                      <c:pt idx="4321">
                        <c:v>43054</c:v>
                      </c:pt>
                      <c:pt idx="4322">
                        <c:v>43055</c:v>
                      </c:pt>
                      <c:pt idx="4323">
                        <c:v>43056</c:v>
                      </c:pt>
                      <c:pt idx="4324">
                        <c:v>43057</c:v>
                      </c:pt>
                      <c:pt idx="4325">
                        <c:v>43058</c:v>
                      </c:pt>
                      <c:pt idx="4326">
                        <c:v>43059</c:v>
                      </c:pt>
                      <c:pt idx="4327">
                        <c:v>43060</c:v>
                      </c:pt>
                      <c:pt idx="4328">
                        <c:v>43061</c:v>
                      </c:pt>
                      <c:pt idx="4329">
                        <c:v>43062</c:v>
                      </c:pt>
                      <c:pt idx="4330">
                        <c:v>43063</c:v>
                      </c:pt>
                      <c:pt idx="4331">
                        <c:v>43064</c:v>
                      </c:pt>
                      <c:pt idx="4332">
                        <c:v>43065</c:v>
                      </c:pt>
                      <c:pt idx="4333">
                        <c:v>43066</c:v>
                      </c:pt>
                      <c:pt idx="4334">
                        <c:v>43067</c:v>
                      </c:pt>
                      <c:pt idx="4335">
                        <c:v>43068</c:v>
                      </c:pt>
                      <c:pt idx="4336">
                        <c:v>43069</c:v>
                      </c:pt>
                      <c:pt idx="4337">
                        <c:v>43070</c:v>
                      </c:pt>
                      <c:pt idx="4338">
                        <c:v>43071</c:v>
                      </c:pt>
                      <c:pt idx="4339">
                        <c:v>43072</c:v>
                      </c:pt>
                      <c:pt idx="4340">
                        <c:v>43073</c:v>
                      </c:pt>
                      <c:pt idx="4341">
                        <c:v>43074</c:v>
                      </c:pt>
                      <c:pt idx="4342">
                        <c:v>43075</c:v>
                      </c:pt>
                      <c:pt idx="4343">
                        <c:v>43076</c:v>
                      </c:pt>
                      <c:pt idx="4344">
                        <c:v>43077</c:v>
                      </c:pt>
                      <c:pt idx="4345">
                        <c:v>43078</c:v>
                      </c:pt>
                      <c:pt idx="4346">
                        <c:v>43079</c:v>
                      </c:pt>
                      <c:pt idx="4347">
                        <c:v>43080</c:v>
                      </c:pt>
                      <c:pt idx="4348">
                        <c:v>43081</c:v>
                      </c:pt>
                      <c:pt idx="4349">
                        <c:v>43082</c:v>
                      </c:pt>
                      <c:pt idx="4350">
                        <c:v>43083</c:v>
                      </c:pt>
                      <c:pt idx="4351">
                        <c:v>43084</c:v>
                      </c:pt>
                      <c:pt idx="4352">
                        <c:v>43085</c:v>
                      </c:pt>
                      <c:pt idx="4353">
                        <c:v>43086</c:v>
                      </c:pt>
                      <c:pt idx="4354">
                        <c:v>43087</c:v>
                      </c:pt>
                      <c:pt idx="4355">
                        <c:v>43088</c:v>
                      </c:pt>
                      <c:pt idx="4356">
                        <c:v>43089</c:v>
                      </c:pt>
                      <c:pt idx="4357">
                        <c:v>43090</c:v>
                      </c:pt>
                      <c:pt idx="4358">
                        <c:v>43091</c:v>
                      </c:pt>
                      <c:pt idx="4359">
                        <c:v>43092</c:v>
                      </c:pt>
                      <c:pt idx="4360">
                        <c:v>43093</c:v>
                      </c:pt>
                      <c:pt idx="4361">
                        <c:v>43094</c:v>
                      </c:pt>
                      <c:pt idx="4362">
                        <c:v>43095</c:v>
                      </c:pt>
                      <c:pt idx="4363">
                        <c:v>43096</c:v>
                      </c:pt>
                      <c:pt idx="4364">
                        <c:v>43097</c:v>
                      </c:pt>
                      <c:pt idx="4365">
                        <c:v>43098</c:v>
                      </c:pt>
                      <c:pt idx="4366">
                        <c:v>43099</c:v>
                      </c:pt>
                      <c:pt idx="4367">
                        <c:v>43100</c:v>
                      </c:pt>
                      <c:pt idx="4368">
                        <c:v>43101</c:v>
                      </c:pt>
                      <c:pt idx="4369">
                        <c:v>43102</c:v>
                      </c:pt>
                      <c:pt idx="4370">
                        <c:v>43103</c:v>
                      </c:pt>
                      <c:pt idx="4371">
                        <c:v>43104</c:v>
                      </c:pt>
                      <c:pt idx="4372">
                        <c:v>43105</c:v>
                      </c:pt>
                      <c:pt idx="4373">
                        <c:v>43106</c:v>
                      </c:pt>
                      <c:pt idx="4374">
                        <c:v>43107</c:v>
                      </c:pt>
                      <c:pt idx="4375">
                        <c:v>43108</c:v>
                      </c:pt>
                      <c:pt idx="4376">
                        <c:v>43109</c:v>
                      </c:pt>
                      <c:pt idx="4377">
                        <c:v>43110</c:v>
                      </c:pt>
                      <c:pt idx="4378">
                        <c:v>43111</c:v>
                      </c:pt>
                      <c:pt idx="4379">
                        <c:v>43112</c:v>
                      </c:pt>
                      <c:pt idx="4380">
                        <c:v>43113</c:v>
                      </c:pt>
                      <c:pt idx="4381">
                        <c:v>43114</c:v>
                      </c:pt>
                      <c:pt idx="4382">
                        <c:v>43115</c:v>
                      </c:pt>
                      <c:pt idx="4383">
                        <c:v>43116</c:v>
                      </c:pt>
                      <c:pt idx="4384">
                        <c:v>43117</c:v>
                      </c:pt>
                      <c:pt idx="4385">
                        <c:v>43118</c:v>
                      </c:pt>
                      <c:pt idx="4386">
                        <c:v>43119</c:v>
                      </c:pt>
                      <c:pt idx="4387">
                        <c:v>43120</c:v>
                      </c:pt>
                      <c:pt idx="4388">
                        <c:v>43121</c:v>
                      </c:pt>
                      <c:pt idx="4389">
                        <c:v>43122</c:v>
                      </c:pt>
                      <c:pt idx="4390">
                        <c:v>43123</c:v>
                      </c:pt>
                      <c:pt idx="4391">
                        <c:v>43124</c:v>
                      </c:pt>
                      <c:pt idx="4392">
                        <c:v>43125</c:v>
                      </c:pt>
                      <c:pt idx="4393">
                        <c:v>43126</c:v>
                      </c:pt>
                      <c:pt idx="4394">
                        <c:v>43127</c:v>
                      </c:pt>
                      <c:pt idx="4395">
                        <c:v>43128</c:v>
                      </c:pt>
                      <c:pt idx="4396">
                        <c:v>43129</c:v>
                      </c:pt>
                      <c:pt idx="4397">
                        <c:v>43130</c:v>
                      </c:pt>
                      <c:pt idx="4398">
                        <c:v>43131</c:v>
                      </c:pt>
                      <c:pt idx="4399">
                        <c:v>43132</c:v>
                      </c:pt>
                      <c:pt idx="4400">
                        <c:v>43133</c:v>
                      </c:pt>
                      <c:pt idx="4401">
                        <c:v>43134</c:v>
                      </c:pt>
                      <c:pt idx="4402">
                        <c:v>43135</c:v>
                      </c:pt>
                      <c:pt idx="4403">
                        <c:v>43136</c:v>
                      </c:pt>
                      <c:pt idx="4404">
                        <c:v>43137</c:v>
                      </c:pt>
                      <c:pt idx="4405">
                        <c:v>43138</c:v>
                      </c:pt>
                      <c:pt idx="4406">
                        <c:v>43139</c:v>
                      </c:pt>
                      <c:pt idx="4407">
                        <c:v>43140</c:v>
                      </c:pt>
                      <c:pt idx="4408">
                        <c:v>43141</c:v>
                      </c:pt>
                      <c:pt idx="4409">
                        <c:v>43142</c:v>
                      </c:pt>
                      <c:pt idx="4410">
                        <c:v>43143</c:v>
                      </c:pt>
                      <c:pt idx="4411">
                        <c:v>43144</c:v>
                      </c:pt>
                      <c:pt idx="4412">
                        <c:v>43145</c:v>
                      </c:pt>
                      <c:pt idx="4413">
                        <c:v>43146</c:v>
                      </c:pt>
                      <c:pt idx="4414">
                        <c:v>43147</c:v>
                      </c:pt>
                      <c:pt idx="4415">
                        <c:v>43148</c:v>
                      </c:pt>
                      <c:pt idx="4416">
                        <c:v>43149</c:v>
                      </c:pt>
                      <c:pt idx="4417">
                        <c:v>43150</c:v>
                      </c:pt>
                      <c:pt idx="4418">
                        <c:v>43151</c:v>
                      </c:pt>
                      <c:pt idx="4419">
                        <c:v>43152</c:v>
                      </c:pt>
                      <c:pt idx="4420">
                        <c:v>43153</c:v>
                      </c:pt>
                      <c:pt idx="4421">
                        <c:v>43154</c:v>
                      </c:pt>
                      <c:pt idx="4422">
                        <c:v>43155</c:v>
                      </c:pt>
                      <c:pt idx="4423">
                        <c:v>43156</c:v>
                      </c:pt>
                      <c:pt idx="4424">
                        <c:v>43157</c:v>
                      </c:pt>
                      <c:pt idx="4425">
                        <c:v>43158</c:v>
                      </c:pt>
                      <c:pt idx="4426">
                        <c:v>43159</c:v>
                      </c:pt>
                      <c:pt idx="4427">
                        <c:v>43160</c:v>
                      </c:pt>
                      <c:pt idx="4428">
                        <c:v>43161</c:v>
                      </c:pt>
                      <c:pt idx="4429">
                        <c:v>43162</c:v>
                      </c:pt>
                      <c:pt idx="4430">
                        <c:v>43163</c:v>
                      </c:pt>
                      <c:pt idx="4431">
                        <c:v>43164</c:v>
                      </c:pt>
                      <c:pt idx="4432">
                        <c:v>43165</c:v>
                      </c:pt>
                      <c:pt idx="4433">
                        <c:v>43166</c:v>
                      </c:pt>
                      <c:pt idx="4434">
                        <c:v>43167</c:v>
                      </c:pt>
                      <c:pt idx="4435">
                        <c:v>43168</c:v>
                      </c:pt>
                      <c:pt idx="4436">
                        <c:v>43169</c:v>
                      </c:pt>
                      <c:pt idx="4437">
                        <c:v>43170</c:v>
                      </c:pt>
                      <c:pt idx="4438">
                        <c:v>43171</c:v>
                      </c:pt>
                      <c:pt idx="4439">
                        <c:v>43172</c:v>
                      </c:pt>
                      <c:pt idx="4440">
                        <c:v>43173</c:v>
                      </c:pt>
                      <c:pt idx="4441">
                        <c:v>43174</c:v>
                      </c:pt>
                      <c:pt idx="4442">
                        <c:v>43175</c:v>
                      </c:pt>
                      <c:pt idx="4443">
                        <c:v>43176</c:v>
                      </c:pt>
                      <c:pt idx="4444">
                        <c:v>43177</c:v>
                      </c:pt>
                      <c:pt idx="4445">
                        <c:v>43178</c:v>
                      </c:pt>
                      <c:pt idx="4446">
                        <c:v>43179</c:v>
                      </c:pt>
                      <c:pt idx="4447">
                        <c:v>43180</c:v>
                      </c:pt>
                      <c:pt idx="4448">
                        <c:v>43181</c:v>
                      </c:pt>
                      <c:pt idx="4449">
                        <c:v>43182</c:v>
                      </c:pt>
                      <c:pt idx="4450">
                        <c:v>43183</c:v>
                      </c:pt>
                      <c:pt idx="4451">
                        <c:v>43184</c:v>
                      </c:pt>
                      <c:pt idx="4452">
                        <c:v>43185</c:v>
                      </c:pt>
                      <c:pt idx="4453">
                        <c:v>43186</c:v>
                      </c:pt>
                      <c:pt idx="4454">
                        <c:v>43187</c:v>
                      </c:pt>
                      <c:pt idx="4455">
                        <c:v>43188</c:v>
                      </c:pt>
                      <c:pt idx="4456">
                        <c:v>43189</c:v>
                      </c:pt>
                      <c:pt idx="4457">
                        <c:v>43190</c:v>
                      </c:pt>
                      <c:pt idx="4458">
                        <c:v>43191</c:v>
                      </c:pt>
                      <c:pt idx="4459">
                        <c:v>43192</c:v>
                      </c:pt>
                      <c:pt idx="4460">
                        <c:v>43193</c:v>
                      </c:pt>
                      <c:pt idx="4461">
                        <c:v>43194</c:v>
                      </c:pt>
                      <c:pt idx="4462">
                        <c:v>43195</c:v>
                      </c:pt>
                      <c:pt idx="4463">
                        <c:v>43196</c:v>
                      </c:pt>
                      <c:pt idx="4464">
                        <c:v>43197</c:v>
                      </c:pt>
                      <c:pt idx="4465">
                        <c:v>43198</c:v>
                      </c:pt>
                      <c:pt idx="4466">
                        <c:v>43199</c:v>
                      </c:pt>
                      <c:pt idx="4467">
                        <c:v>43200</c:v>
                      </c:pt>
                      <c:pt idx="4468">
                        <c:v>43201</c:v>
                      </c:pt>
                      <c:pt idx="4469">
                        <c:v>43202</c:v>
                      </c:pt>
                      <c:pt idx="4470">
                        <c:v>43203</c:v>
                      </c:pt>
                      <c:pt idx="4471">
                        <c:v>43204</c:v>
                      </c:pt>
                      <c:pt idx="4472">
                        <c:v>43205</c:v>
                      </c:pt>
                      <c:pt idx="4473">
                        <c:v>43206</c:v>
                      </c:pt>
                      <c:pt idx="4474">
                        <c:v>43207</c:v>
                      </c:pt>
                      <c:pt idx="4475">
                        <c:v>43208</c:v>
                      </c:pt>
                      <c:pt idx="4476">
                        <c:v>43209</c:v>
                      </c:pt>
                      <c:pt idx="4477">
                        <c:v>43210</c:v>
                      </c:pt>
                      <c:pt idx="4478">
                        <c:v>43211</c:v>
                      </c:pt>
                      <c:pt idx="4479">
                        <c:v>43212</c:v>
                      </c:pt>
                      <c:pt idx="4480">
                        <c:v>43213</c:v>
                      </c:pt>
                      <c:pt idx="4481">
                        <c:v>43214</c:v>
                      </c:pt>
                      <c:pt idx="4482">
                        <c:v>43215</c:v>
                      </c:pt>
                      <c:pt idx="4483">
                        <c:v>43216</c:v>
                      </c:pt>
                      <c:pt idx="4484">
                        <c:v>43217</c:v>
                      </c:pt>
                      <c:pt idx="4485">
                        <c:v>43218</c:v>
                      </c:pt>
                      <c:pt idx="4486">
                        <c:v>43219</c:v>
                      </c:pt>
                      <c:pt idx="4487">
                        <c:v>43220</c:v>
                      </c:pt>
                      <c:pt idx="4488">
                        <c:v>43221</c:v>
                      </c:pt>
                      <c:pt idx="4489">
                        <c:v>43222</c:v>
                      </c:pt>
                      <c:pt idx="4490">
                        <c:v>43223</c:v>
                      </c:pt>
                      <c:pt idx="4491">
                        <c:v>43224</c:v>
                      </c:pt>
                      <c:pt idx="4492">
                        <c:v>43225</c:v>
                      </c:pt>
                      <c:pt idx="4493">
                        <c:v>43226</c:v>
                      </c:pt>
                      <c:pt idx="4494">
                        <c:v>43227</c:v>
                      </c:pt>
                      <c:pt idx="4495">
                        <c:v>43228</c:v>
                      </c:pt>
                      <c:pt idx="4496">
                        <c:v>43229</c:v>
                      </c:pt>
                      <c:pt idx="4497">
                        <c:v>43230</c:v>
                      </c:pt>
                      <c:pt idx="4498">
                        <c:v>43231</c:v>
                      </c:pt>
                      <c:pt idx="4499">
                        <c:v>43232</c:v>
                      </c:pt>
                      <c:pt idx="4500">
                        <c:v>43233</c:v>
                      </c:pt>
                      <c:pt idx="4501">
                        <c:v>43234</c:v>
                      </c:pt>
                      <c:pt idx="4502">
                        <c:v>43235</c:v>
                      </c:pt>
                      <c:pt idx="4503">
                        <c:v>43236</c:v>
                      </c:pt>
                      <c:pt idx="4504">
                        <c:v>43237</c:v>
                      </c:pt>
                      <c:pt idx="4505">
                        <c:v>43238</c:v>
                      </c:pt>
                      <c:pt idx="4506">
                        <c:v>43239</c:v>
                      </c:pt>
                      <c:pt idx="4507">
                        <c:v>43240</c:v>
                      </c:pt>
                      <c:pt idx="4508">
                        <c:v>43241</c:v>
                      </c:pt>
                      <c:pt idx="4509">
                        <c:v>43242</c:v>
                      </c:pt>
                      <c:pt idx="4510">
                        <c:v>43243</c:v>
                      </c:pt>
                      <c:pt idx="4511">
                        <c:v>43244</c:v>
                      </c:pt>
                      <c:pt idx="4512">
                        <c:v>43245</c:v>
                      </c:pt>
                      <c:pt idx="4513">
                        <c:v>43246</c:v>
                      </c:pt>
                      <c:pt idx="4514">
                        <c:v>43247</c:v>
                      </c:pt>
                      <c:pt idx="4515">
                        <c:v>43248</c:v>
                      </c:pt>
                      <c:pt idx="4516">
                        <c:v>43249</c:v>
                      </c:pt>
                      <c:pt idx="4517">
                        <c:v>43250</c:v>
                      </c:pt>
                      <c:pt idx="4518">
                        <c:v>43251</c:v>
                      </c:pt>
                      <c:pt idx="4519">
                        <c:v>43252</c:v>
                      </c:pt>
                      <c:pt idx="4520">
                        <c:v>43253</c:v>
                      </c:pt>
                      <c:pt idx="4521">
                        <c:v>43254</c:v>
                      </c:pt>
                      <c:pt idx="4522">
                        <c:v>43255</c:v>
                      </c:pt>
                      <c:pt idx="4523">
                        <c:v>43256</c:v>
                      </c:pt>
                      <c:pt idx="4524">
                        <c:v>43257</c:v>
                      </c:pt>
                      <c:pt idx="4525">
                        <c:v>43258</c:v>
                      </c:pt>
                      <c:pt idx="4526">
                        <c:v>43259</c:v>
                      </c:pt>
                      <c:pt idx="4527">
                        <c:v>43260</c:v>
                      </c:pt>
                      <c:pt idx="4528">
                        <c:v>43261</c:v>
                      </c:pt>
                      <c:pt idx="4529">
                        <c:v>43262</c:v>
                      </c:pt>
                      <c:pt idx="4530">
                        <c:v>43263</c:v>
                      </c:pt>
                      <c:pt idx="4531">
                        <c:v>43264</c:v>
                      </c:pt>
                      <c:pt idx="4532">
                        <c:v>43265</c:v>
                      </c:pt>
                      <c:pt idx="4533">
                        <c:v>43266</c:v>
                      </c:pt>
                      <c:pt idx="4534">
                        <c:v>43267</c:v>
                      </c:pt>
                      <c:pt idx="4535">
                        <c:v>43268</c:v>
                      </c:pt>
                      <c:pt idx="4536">
                        <c:v>43269</c:v>
                      </c:pt>
                      <c:pt idx="4537">
                        <c:v>43270</c:v>
                      </c:pt>
                      <c:pt idx="4538">
                        <c:v>43271</c:v>
                      </c:pt>
                      <c:pt idx="4539">
                        <c:v>43272</c:v>
                      </c:pt>
                      <c:pt idx="4540">
                        <c:v>43273</c:v>
                      </c:pt>
                      <c:pt idx="4541">
                        <c:v>43274</c:v>
                      </c:pt>
                      <c:pt idx="4542">
                        <c:v>43275</c:v>
                      </c:pt>
                      <c:pt idx="4543">
                        <c:v>43276</c:v>
                      </c:pt>
                      <c:pt idx="4544">
                        <c:v>43277</c:v>
                      </c:pt>
                      <c:pt idx="4545">
                        <c:v>43278</c:v>
                      </c:pt>
                      <c:pt idx="4546">
                        <c:v>43279</c:v>
                      </c:pt>
                      <c:pt idx="4547">
                        <c:v>43280</c:v>
                      </c:pt>
                      <c:pt idx="4548">
                        <c:v>43281</c:v>
                      </c:pt>
                      <c:pt idx="4549">
                        <c:v>43282</c:v>
                      </c:pt>
                      <c:pt idx="4550">
                        <c:v>43283</c:v>
                      </c:pt>
                      <c:pt idx="4551">
                        <c:v>43284</c:v>
                      </c:pt>
                      <c:pt idx="4552">
                        <c:v>43285</c:v>
                      </c:pt>
                      <c:pt idx="4553">
                        <c:v>43286</c:v>
                      </c:pt>
                      <c:pt idx="4554">
                        <c:v>43287</c:v>
                      </c:pt>
                      <c:pt idx="4555">
                        <c:v>43288</c:v>
                      </c:pt>
                      <c:pt idx="4556">
                        <c:v>43289</c:v>
                      </c:pt>
                      <c:pt idx="4557">
                        <c:v>43290</c:v>
                      </c:pt>
                      <c:pt idx="4558">
                        <c:v>43291</c:v>
                      </c:pt>
                      <c:pt idx="4559">
                        <c:v>43292</c:v>
                      </c:pt>
                      <c:pt idx="4560">
                        <c:v>43293</c:v>
                      </c:pt>
                      <c:pt idx="4561">
                        <c:v>43294</c:v>
                      </c:pt>
                      <c:pt idx="4562">
                        <c:v>43295</c:v>
                      </c:pt>
                      <c:pt idx="4563">
                        <c:v>43296</c:v>
                      </c:pt>
                      <c:pt idx="4564">
                        <c:v>43297</c:v>
                      </c:pt>
                      <c:pt idx="4565">
                        <c:v>43298</c:v>
                      </c:pt>
                      <c:pt idx="4566">
                        <c:v>43299</c:v>
                      </c:pt>
                      <c:pt idx="4567">
                        <c:v>43300</c:v>
                      </c:pt>
                      <c:pt idx="4568">
                        <c:v>43301</c:v>
                      </c:pt>
                      <c:pt idx="4569">
                        <c:v>43302</c:v>
                      </c:pt>
                      <c:pt idx="4570">
                        <c:v>43303</c:v>
                      </c:pt>
                      <c:pt idx="4571">
                        <c:v>43304</c:v>
                      </c:pt>
                      <c:pt idx="4572">
                        <c:v>43305</c:v>
                      </c:pt>
                      <c:pt idx="4573">
                        <c:v>43306</c:v>
                      </c:pt>
                      <c:pt idx="4574">
                        <c:v>43307</c:v>
                      </c:pt>
                      <c:pt idx="4575">
                        <c:v>43308</c:v>
                      </c:pt>
                      <c:pt idx="4576">
                        <c:v>43309</c:v>
                      </c:pt>
                      <c:pt idx="4577">
                        <c:v>43310</c:v>
                      </c:pt>
                      <c:pt idx="4578">
                        <c:v>43311</c:v>
                      </c:pt>
                      <c:pt idx="4579">
                        <c:v>43312</c:v>
                      </c:pt>
                      <c:pt idx="4580">
                        <c:v>43313</c:v>
                      </c:pt>
                      <c:pt idx="4581">
                        <c:v>43314</c:v>
                      </c:pt>
                      <c:pt idx="4582">
                        <c:v>43315</c:v>
                      </c:pt>
                      <c:pt idx="4583">
                        <c:v>43316</c:v>
                      </c:pt>
                      <c:pt idx="4584">
                        <c:v>43317</c:v>
                      </c:pt>
                      <c:pt idx="4585">
                        <c:v>43318</c:v>
                      </c:pt>
                      <c:pt idx="4586">
                        <c:v>43319</c:v>
                      </c:pt>
                      <c:pt idx="4587">
                        <c:v>43320</c:v>
                      </c:pt>
                      <c:pt idx="4588">
                        <c:v>43321</c:v>
                      </c:pt>
                      <c:pt idx="4589">
                        <c:v>43322</c:v>
                      </c:pt>
                      <c:pt idx="4590">
                        <c:v>43323</c:v>
                      </c:pt>
                      <c:pt idx="4591">
                        <c:v>43324</c:v>
                      </c:pt>
                      <c:pt idx="4592">
                        <c:v>43325</c:v>
                      </c:pt>
                      <c:pt idx="4593">
                        <c:v>43326</c:v>
                      </c:pt>
                      <c:pt idx="4594">
                        <c:v>43327</c:v>
                      </c:pt>
                      <c:pt idx="4595">
                        <c:v>43328</c:v>
                      </c:pt>
                      <c:pt idx="4596">
                        <c:v>43329</c:v>
                      </c:pt>
                      <c:pt idx="4597">
                        <c:v>43330</c:v>
                      </c:pt>
                      <c:pt idx="4598">
                        <c:v>43331</c:v>
                      </c:pt>
                      <c:pt idx="4599">
                        <c:v>43332</c:v>
                      </c:pt>
                      <c:pt idx="4600">
                        <c:v>43333</c:v>
                      </c:pt>
                      <c:pt idx="4601">
                        <c:v>43334</c:v>
                      </c:pt>
                      <c:pt idx="4602">
                        <c:v>43335</c:v>
                      </c:pt>
                      <c:pt idx="4603">
                        <c:v>43336</c:v>
                      </c:pt>
                      <c:pt idx="4604">
                        <c:v>43337</c:v>
                      </c:pt>
                      <c:pt idx="4605">
                        <c:v>43338</c:v>
                      </c:pt>
                      <c:pt idx="4606">
                        <c:v>43339</c:v>
                      </c:pt>
                      <c:pt idx="4607">
                        <c:v>43340</c:v>
                      </c:pt>
                      <c:pt idx="4608">
                        <c:v>43341</c:v>
                      </c:pt>
                      <c:pt idx="4609">
                        <c:v>43342</c:v>
                      </c:pt>
                      <c:pt idx="4610">
                        <c:v>43343</c:v>
                      </c:pt>
                      <c:pt idx="4611">
                        <c:v>43344</c:v>
                      </c:pt>
                      <c:pt idx="4612">
                        <c:v>43345</c:v>
                      </c:pt>
                      <c:pt idx="4613">
                        <c:v>43346</c:v>
                      </c:pt>
                      <c:pt idx="4614">
                        <c:v>43347</c:v>
                      </c:pt>
                      <c:pt idx="4615">
                        <c:v>43348</c:v>
                      </c:pt>
                      <c:pt idx="4616">
                        <c:v>43349</c:v>
                      </c:pt>
                      <c:pt idx="4617">
                        <c:v>43350</c:v>
                      </c:pt>
                      <c:pt idx="4618">
                        <c:v>43351</c:v>
                      </c:pt>
                      <c:pt idx="4619">
                        <c:v>43352</c:v>
                      </c:pt>
                      <c:pt idx="4620">
                        <c:v>43353</c:v>
                      </c:pt>
                      <c:pt idx="4621">
                        <c:v>43354</c:v>
                      </c:pt>
                      <c:pt idx="4622">
                        <c:v>43355</c:v>
                      </c:pt>
                      <c:pt idx="4623">
                        <c:v>43356</c:v>
                      </c:pt>
                      <c:pt idx="4624">
                        <c:v>43357</c:v>
                      </c:pt>
                      <c:pt idx="4625">
                        <c:v>43358</c:v>
                      </c:pt>
                      <c:pt idx="4626">
                        <c:v>43359</c:v>
                      </c:pt>
                      <c:pt idx="4627">
                        <c:v>43360</c:v>
                      </c:pt>
                      <c:pt idx="4628">
                        <c:v>43361</c:v>
                      </c:pt>
                      <c:pt idx="4629">
                        <c:v>43362</c:v>
                      </c:pt>
                      <c:pt idx="4630">
                        <c:v>43363</c:v>
                      </c:pt>
                      <c:pt idx="4631">
                        <c:v>43364</c:v>
                      </c:pt>
                      <c:pt idx="4632">
                        <c:v>43365</c:v>
                      </c:pt>
                      <c:pt idx="4633">
                        <c:v>43366</c:v>
                      </c:pt>
                      <c:pt idx="4634">
                        <c:v>43367</c:v>
                      </c:pt>
                      <c:pt idx="4635">
                        <c:v>43368</c:v>
                      </c:pt>
                      <c:pt idx="4636">
                        <c:v>43369</c:v>
                      </c:pt>
                      <c:pt idx="4637">
                        <c:v>43370</c:v>
                      </c:pt>
                      <c:pt idx="4638">
                        <c:v>43371</c:v>
                      </c:pt>
                      <c:pt idx="4639">
                        <c:v>43372</c:v>
                      </c:pt>
                      <c:pt idx="4640">
                        <c:v>43373</c:v>
                      </c:pt>
                      <c:pt idx="4641">
                        <c:v>43374</c:v>
                      </c:pt>
                      <c:pt idx="4642">
                        <c:v>43375</c:v>
                      </c:pt>
                      <c:pt idx="4643">
                        <c:v>43376</c:v>
                      </c:pt>
                      <c:pt idx="4644">
                        <c:v>43377</c:v>
                      </c:pt>
                      <c:pt idx="4645">
                        <c:v>43378</c:v>
                      </c:pt>
                      <c:pt idx="4646">
                        <c:v>43379</c:v>
                      </c:pt>
                      <c:pt idx="4647">
                        <c:v>43380</c:v>
                      </c:pt>
                      <c:pt idx="4648">
                        <c:v>43381</c:v>
                      </c:pt>
                      <c:pt idx="4649">
                        <c:v>43382</c:v>
                      </c:pt>
                      <c:pt idx="4650">
                        <c:v>43383</c:v>
                      </c:pt>
                      <c:pt idx="4651">
                        <c:v>43384</c:v>
                      </c:pt>
                      <c:pt idx="4652">
                        <c:v>43385</c:v>
                      </c:pt>
                      <c:pt idx="4653">
                        <c:v>43386</c:v>
                      </c:pt>
                      <c:pt idx="4654">
                        <c:v>43387</c:v>
                      </c:pt>
                      <c:pt idx="4655">
                        <c:v>43388</c:v>
                      </c:pt>
                      <c:pt idx="4656">
                        <c:v>43389</c:v>
                      </c:pt>
                      <c:pt idx="4657">
                        <c:v>43390</c:v>
                      </c:pt>
                      <c:pt idx="4658">
                        <c:v>43391</c:v>
                      </c:pt>
                      <c:pt idx="4659">
                        <c:v>43392</c:v>
                      </c:pt>
                      <c:pt idx="4660">
                        <c:v>43393</c:v>
                      </c:pt>
                      <c:pt idx="4661">
                        <c:v>43394</c:v>
                      </c:pt>
                      <c:pt idx="4662">
                        <c:v>43395</c:v>
                      </c:pt>
                      <c:pt idx="4663">
                        <c:v>43396</c:v>
                      </c:pt>
                      <c:pt idx="4664">
                        <c:v>43397</c:v>
                      </c:pt>
                      <c:pt idx="4665">
                        <c:v>43398</c:v>
                      </c:pt>
                      <c:pt idx="4666">
                        <c:v>43399</c:v>
                      </c:pt>
                      <c:pt idx="4667">
                        <c:v>43400</c:v>
                      </c:pt>
                      <c:pt idx="4668">
                        <c:v>43401</c:v>
                      </c:pt>
                      <c:pt idx="4669">
                        <c:v>43402</c:v>
                      </c:pt>
                      <c:pt idx="4670">
                        <c:v>43403</c:v>
                      </c:pt>
                      <c:pt idx="4671">
                        <c:v>43404</c:v>
                      </c:pt>
                      <c:pt idx="4672">
                        <c:v>43405</c:v>
                      </c:pt>
                      <c:pt idx="4673">
                        <c:v>43406</c:v>
                      </c:pt>
                      <c:pt idx="4674">
                        <c:v>43407</c:v>
                      </c:pt>
                      <c:pt idx="4675">
                        <c:v>43408</c:v>
                      </c:pt>
                      <c:pt idx="4676">
                        <c:v>43409</c:v>
                      </c:pt>
                      <c:pt idx="4677">
                        <c:v>43410</c:v>
                      </c:pt>
                      <c:pt idx="4678">
                        <c:v>43411</c:v>
                      </c:pt>
                      <c:pt idx="4679">
                        <c:v>43412</c:v>
                      </c:pt>
                      <c:pt idx="4680">
                        <c:v>43413</c:v>
                      </c:pt>
                      <c:pt idx="4681">
                        <c:v>43414</c:v>
                      </c:pt>
                      <c:pt idx="4682">
                        <c:v>43415</c:v>
                      </c:pt>
                      <c:pt idx="4683">
                        <c:v>43416</c:v>
                      </c:pt>
                      <c:pt idx="4684">
                        <c:v>43417</c:v>
                      </c:pt>
                      <c:pt idx="4685">
                        <c:v>43418</c:v>
                      </c:pt>
                      <c:pt idx="4686">
                        <c:v>43419</c:v>
                      </c:pt>
                      <c:pt idx="4687">
                        <c:v>43420</c:v>
                      </c:pt>
                      <c:pt idx="4688">
                        <c:v>43421</c:v>
                      </c:pt>
                      <c:pt idx="4689">
                        <c:v>43422</c:v>
                      </c:pt>
                      <c:pt idx="4690">
                        <c:v>43423</c:v>
                      </c:pt>
                      <c:pt idx="4691">
                        <c:v>43424</c:v>
                      </c:pt>
                      <c:pt idx="4692">
                        <c:v>43425</c:v>
                      </c:pt>
                      <c:pt idx="4693">
                        <c:v>43426</c:v>
                      </c:pt>
                      <c:pt idx="4694">
                        <c:v>43427</c:v>
                      </c:pt>
                      <c:pt idx="4695">
                        <c:v>43428</c:v>
                      </c:pt>
                      <c:pt idx="4696">
                        <c:v>43429</c:v>
                      </c:pt>
                      <c:pt idx="4697">
                        <c:v>43430</c:v>
                      </c:pt>
                      <c:pt idx="4698">
                        <c:v>43431</c:v>
                      </c:pt>
                      <c:pt idx="4699">
                        <c:v>43432</c:v>
                      </c:pt>
                      <c:pt idx="4700">
                        <c:v>43433</c:v>
                      </c:pt>
                      <c:pt idx="4701">
                        <c:v>43434</c:v>
                      </c:pt>
                      <c:pt idx="4702">
                        <c:v>43435</c:v>
                      </c:pt>
                      <c:pt idx="4703">
                        <c:v>43436</c:v>
                      </c:pt>
                      <c:pt idx="4704">
                        <c:v>43437</c:v>
                      </c:pt>
                      <c:pt idx="4705">
                        <c:v>43438</c:v>
                      </c:pt>
                      <c:pt idx="4706">
                        <c:v>43439</c:v>
                      </c:pt>
                      <c:pt idx="4707">
                        <c:v>43440</c:v>
                      </c:pt>
                      <c:pt idx="4708">
                        <c:v>43441</c:v>
                      </c:pt>
                      <c:pt idx="4709">
                        <c:v>43442</c:v>
                      </c:pt>
                      <c:pt idx="4710">
                        <c:v>43443</c:v>
                      </c:pt>
                      <c:pt idx="4711">
                        <c:v>43444</c:v>
                      </c:pt>
                      <c:pt idx="4712">
                        <c:v>43445</c:v>
                      </c:pt>
                      <c:pt idx="4713">
                        <c:v>43446</c:v>
                      </c:pt>
                      <c:pt idx="4714">
                        <c:v>43447</c:v>
                      </c:pt>
                      <c:pt idx="4715">
                        <c:v>43448</c:v>
                      </c:pt>
                      <c:pt idx="4716">
                        <c:v>43449</c:v>
                      </c:pt>
                      <c:pt idx="4717">
                        <c:v>43450</c:v>
                      </c:pt>
                      <c:pt idx="4718">
                        <c:v>43451</c:v>
                      </c:pt>
                      <c:pt idx="4719">
                        <c:v>43452</c:v>
                      </c:pt>
                      <c:pt idx="4720">
                        <c:v>43453</c:v>
                      </c:pt>
                      <c:pt idx="4721">
                        <c:v>43454</c:v>
                      </c:pt>
                      <c:pt idx="4722">
                        <c:v>43455</c:v>
                      </c:pt>
                      <c:pt idx="4723">
                        <c:v>43456</c:v>
                      </c:pt>
                      <c:pt idx="4724">
                        <c:v>43457</c:v>
                      </c:pt>
                      <c:pt idx="4725">
                        <c:v>43458</c:v>
                      </c:pt>
                      <c:pt idx="4726">
                        <c:v>43459</c:v>
                      </c:pt>
                      <c:pt idx="4727">
                        <c:v>43460</c:v>
                      </c:pt>
                      <c:pt idx="4728">
                        <c:v>43461</c:v>
                      </c:pt>
                      <c:pt idx="4729">
                        <c:v>43462</c:v>
                      </c:pt>
                      <c:pt idx="4730">
                        <c:v>43463</c:v>
                      </c:pt>
                      <c:pt idx="4731">
                        <c:v>43464</c:v>
                      </c:pt>
                      <c:pt idx="4732">
                        <c:v>43465</c:v>
                      </c:pt>
                      <c:pt idx="4733">
                        <c:v>43466</c:v>
                      </c:pt>
                      <c:pt idx="4734">
                        <c:v>43467</c:v>
                      </c:pt>
                      <c:pt idx="4735">
                        <c:v>43468</c:v>
                      </c:pt>
                      <c:pt idx="4736">
                        <c:v>43469</c:v>
                      </c:pt>
                      <c:pt idx="4737">
                        <c:v>43470</c:v>
                      </c:pt>
                      <c:pt idx="4738">
                        <c:v>43471</c:v>
                      </c:pt>
                      <c:pt idx="4739">
                        <c:v>43472</c:v>
                      </c:pt>
                      <c:pt idx="4740">
                        <c:v>43473</c:v>
                      </c:pt>
                      <c:pt idx="4741">
                        <c:v>43474</c:v>
                      </c:pt>
                      <c:pt idx="4742">
                        <c:v>43475</c:v>
                      </c:pt>
                      <c:pt idx="4743">
                        <c:v>43476</c:v>
                      </c:pt>
                      <c:pt idx="4744">
                        <c:v>43477</c:v>
                      </c:pt>
                      <c:pt idx="4745">
                        <c:v>43478</c:v>
                      </c:pt>
                      <c:pt idx="4746">
                        <c:v>43479</c:v>
                      </c:pt>
                      <c:pt idx="4747">
                        <c:v>43480</c:v>
                      </c:pt>
                      <c:pt idx="4748">
                        <c:v>43481</c:v>
                      </c:pt>
                      <c:pt idx="4749">
                        <c:v>43482</c:v>
                      </c:pt>
                      <c:pt idx="4750">
                        <c:v>43483</c:v>
                      </c:pt>
                      <c:pt idx="4751">
                        <c:v>43484</c:v>
                      </c:pt>
                      <c:pt idx="4752">
                        <c:v>43485</c:v>
                      </c:pt>
                      <c:pt idx="4753">
                        <c:v>43486</c:v>
                      </c:pt>
                      <c:pt idx="4754">
                        <c:v>43487</c:v>
                      </c:pt>
                      <c:pt idx="4755">
                        <c:v>43488</c:v>
                      </c:pt>
                      <c:pt idx="4756">
                        <c:v>43489</c:v>
                      </c:pt>
                      <c:pt idx="4757">
                        <c:v>43490</c:v>
                      </c:pt>
                      <c:pt idx="4758">
                        <c:v>43491</c:v>
                      </c:pt>
                      <c:pt idx="4759">
                        <c:v>43492</c:v>
                      </c:pt>
                      <c:pt idx="4760">
                        <c:v>43493</c:v>
                      </c:pt>
                      <c:pt idx="4761">
                        <c:v>43494</c:v>
                      </c:pt>
                      <c:pt idx="4762">
                        <c:v>43495</c:v>
                      </c:pt>
                      <c:pt idx="4763">
                        <c:v>43496</c:v>
                      </c:pt>
                      <c:pt idx="4764">
                        <c:v>43497</c:v>
                      </c:pt>
                      <c:pt idx="4765">
                        <c:v>43498</c:v>
                      </c:pt>
                      <c:pt idx="4766">
                        <c:v>43499</c:v>
                      </c:pt>
                      <c:pt idx="4767">
                        <c:v>43500</c:v>
                      </c:pt>
                      <c:pt idx="4768">
                        <c:v>43501</c:v>
                      </c:pt>
                      <c:pt idx="4769">
                        <c:v>43502</c:v>
                      </c:pt>
                      <c:pt idx="4770">
                        <c:v>43503</c:v>
                      </c:pt>
                      <c:pt idx="4771">
                        <c:v>43504</c:v>
                      </c:pt>
                      <c:pt idx="4772">
                        <c:v>43505</c:v>
                      </c:pt>
                      <c:pt idx="4773">
                        <c:v>43506</c:v>
                      </c:pt>
                      <c:pt idx="4774">
                        <c:v>43507</c:v>
                      </c:pt>
                      <c:pt idx="4775">
                        <c:v>43508</c:v>
                      </c:pt>
                      <c:pt idx="4776">
                        <c:v>43509</c:v>
                      </c:pt>
                      <c:pt idx="4777">
                        <c:v>43510</c:v>
                      </c:pt>
                      <c:pt idx="4778">
                        <c:v>43511</c:v>
                      </c:pt>
                      <c:pt idx="4779">
                        <c:v>43512</c:v>
                      </c:pt>
                      <c:pt idx="4780">
                        <c:v>43513</c:v>
                      </c:pt>
                      <c:pt idx="4781">
                        <c:v>43514</c:v>
                      </c:pt>
                      <c:pt idx="4782">
                        <c:v>43515</c:v>
                      </c:pt>
                      <c:pt idx="4783">
                        <c:v>43516</c:v>
                      </c:pt>
                      <c:pt idx="4784">
                        <c:v>43517</c:v>
                      </c:pt>
                      <c:pt idx="4785">
                        <c:v>43518</c:v>
                      </c:pt>
                      <c:pt idx="4786">
                        <c:v>43519</c:v>
                      </c:pt>
                      <c:pt idx="4787">
                        <c:v>43520</c:v>
                      </c:pt>
                      <c:pt idx="4788">
                        <c:v>43521</c:v>
                      </c:pt>
                      <c:pt idx="4789">
                        <c:v>43522</c:v>
                      </c:pt>
                      <c:pt idx="4790">
                        <c:v>43523</c:v>
                      </c:pt>
                      <c:pt idx="4791">
                        <c:v>43524</c:v>
                      </c:pt>
                      <c:pt idx="4792">
                        <c:v>43525</c:v>
                      </c:pt>
                      <c:pt idx="4793">
                        <c:v>43526</c:v>
                      </c:pt>
                      <c:pt idx="4794">
                        <c:v>43527</c:v>
                      </c:pt>
                      <c:pt idx="4795">
                        <c:v>43528</c:v>
                      </c:pt>
                      <c:pt idx="4796">
                        <c:v>43529</c:v>
                      </c:pt>
                      <c:pt idx="4797">
                        <c:v>43530</c:v>
                      </c:pt>
                      <c:pt idx="4798">
                        <c:v>43531</c:v>
                      </c:pt>
                      <c:pt idx="4799">
                        <c:v>43532</c:v>
                      </c:pt>
                      <c:pt idx="4800">
                        <c:v>43533</c:v>
                      </c:pt>
                      <c:pt idx="4801">
                        <c:v>43534</c:v>
                      </c:pt>
                      <c:pt idx="4802">
                        <c:v>43535</c:v>
                      </c:pt>
                      <c:pt idx="4803">
                        <c:v>43536</c:v>
                      </c:pt>
                      <c:pt idx="4804">
                        <c:v>43537</c:v>
                      </c:pt>
                      <c:pt idx="4805">
                        <c:v>43538</c:v>
                      </c:pt>
                      <c:pt idx="4806">
                        <c:v>43539</c:v>
                      </c:pt>
                      <c:pt idx="4807">
                        <c:v>43540</c:v>
                      </c:pt>
                      <c:pt idx="4808">
                        <c:v>43541</c:v>
                      </c:pt>
                      <c:pt idx="4809">
                        <c:v>43542</c:v>
                      </c:pt>
                      <c:pt idx="4810">
                        <c:v>43543</c:v>
                      </c:pt>
                      <c:pt idx="4811">
                        <c:v>43544</c:v>
                      </c:pt>
                      <c:pt idx="4812">
                        <c:v>43545</c:v>
                      </c:pt>
                      <c:pt idx="4813">
                        <c:v>43546</c:v>
                      </c:pt>
                      <c:pt idx="4814">
                        <c:v>43547</c:v>
                      </c:pt>
                      <c:pt idx="4815">
                        <c:v>43548</c:v>
                      </c:pt>
                      <c:pt idx="4816">
                        <c:v>43549</c:v>
                      </c:pt>
                      <c:pt idx="4817">
                        <c:v>43550</c:v>
                      </c:pt>
                      <c:pt idx="4818">
                        <c:v>43551</c:v>
                      </c:pt>
                      <c:pt idx="4819">
                        <c:v>43552</c:v>
                      </c:pt>
                      <c:pt idx="4820">
                        <c:v>43553</c:v>
                      </c:pt>
                      <c:pt idx="4821">
                        <c:v>43554</c:v>
                      </c:pt>
                      <c:pt idx="4822">
                        <c:v>43555</c:v>
                      </c:pt>
                      <c:pt idx="4823">
                        <c:v>43556</c:v>
                      </c:pt>
                      <c:pt idx="4824">
                        <c:v>43557</c:v>
                      </c:pt>
                      <c:pt idx="4825">
                        <c:v>43558</c:v>
                      </c:pt>
                      <c:pt idx="4826">
                        <c:v>43559</c:v>
                      </c:pt>
                      <c:pt idx="4827">
                        <c:v>43560</c:v>
                      </c:pt>
                      <c:pt idx="4828">
                        <c:v>43561</c:v>
                      </c:pt>
                      <c:pt idx="4829">
                        <c:v>43562</c:v>
                      </c:pt>
                      <c:pt idx="4830">
                        <c:v>43563</c:v>
                      </c:pt>
                      <c:pt idx="4831">
                        <c:v>43564</c:v>
                      </c:pt>
                      <c:pt idx="4832">
                        <c:v>43565</c:v>
                      </c:pt>
                      <c:pt idx="4833">
                        <c:v>43566</c:v>
                      </c:pt>
                      <c:pt idx="4834">
                        <c:v>43567</c:v>
                      </c:pt>
                      <c:pt idx="4835">
                        <c:v>43568</c:v>
                      </c:pt>
                      <c:pt idx="4836">
                        <c:v>43569</c:v>
                      </c:pt>
                      <c:pt idx="4837">
                        <c:v>43570</c:v>
                      </c:pt>
                      <c:pt idx="4838">
                        <c:v>43571</c:v>
                      </c:pt>
                      <c:pt idx="4839">
                        <c:v>43572</c:v>
                      </c:pt>
                      <c:pt idx="4840">
                        <c:v>43573</c:v>
                      </c:pt>
                      <c:pt idx="4841">
                        <c:v>43574</c:v>
                      </c:pt>
                      <c:pt idx="4842">
                        <c:v>43575</c:v>
                      </c:pt>
                      <c:pt idx="4843">
                        <c:v>43576</c:v>
                      </c:pt>
                      <c:pt idx="4844">
                        <c:v>43577</c:v>
                      </c:pt>
                      <c:pt idx="4845">
                        <c:v>43578</c:v>
                      </c:pt>
                      <c:pt idx="4846">
                        <c:v>43579</c:v>
                      </c:pt>
                      <c:pt idx="4847">
                        <c:v>43580</c:v>
                      </c:pt>
                      <c:pt idx="4848">
                        <c:v>43581</c:v>
                      </c:pt>
                      <c:pt idx="4849">
                        <c:v>43582</c:v>
                      </c:pt>
                      <c:pt idx="4850">
                        <c:v>43583</c:v>
                      </c:pt>
                      <c:pt idx="4851">
                        <c:v>43584</c:v>
                      </c:pt>
                      <c:pt idx="4852">
                        <c:v>43585</c:v>
                      </c:pt>
                      <c:pt idx="4853">
                        <c:v>43586</c:v>
                      </c:pt>
                      <c:pt idx="4854">
                        <c:v>43587</c:v>
                      </c:pt>
                      <c:pt idx="4855">
                        <c:v>43588</c:v>
                      </c:pt>
                      <c:pt idx="4856">
                        <c:v>43589</c:v>
                      </c:pt>
                      <c:pt idx="4857">
                        <c:v>43590</c:v>
                      </c:pt>
                      <c:pt idx="4858">
                        <c:v>43591</c:v>
                      </c:pt>
                      <c:pt idx="4859">
                        <c:v>43592</c:v>
                      </c:pt>
                      <c:pt idx="4860">
                        <c:v>43593</c:v>
                      </c:pt>
                      <c:pt idx="4861">
                        <c:v>43594</c:v>
                      </c:pt>
                      <c:pt idx="4862">
                        <c:v>43595</c:v>
                      </c:pt>
                      <c:pt idx="4863">
                        <c:v>43596</c:v>
                      </c:pt>
                      <c:pt idx="4864">
                        <c:v>43597</c:v>
                      </c:pt>
                      <c:pt idx="4865">
                        <c:v>43598</c:v>
                      </c:pt>
                      <c:pt idx="4866">
                        <c:v>43599</c:v>
                      </c:pt>
                      <c:pt idx="4867">
                        <c:v>43600</c:v>
                      </c:pt>
                      <c:pt idx="4868">
                        <c:v>43601</c:v>
                      </c:pt>
                      <c:pt idx="4869">
                        <c:v>43602</c:v>
                      </c:pt>
                      <c:pt idx="4870">
                        <c:v>43603</c:v>
                      </c:pt>
                      <c:pt idx="4871">
                        <c:v>43604</c:v>
                      </c:pt>
                      <c:pt idx="4872">
                        <c:v>43605</c:v>
                      </c:pt>
                      <c:pt idx="4873">
                        <c:v>43606</c:v>
                      </c:pt>
                      <c:pt idx="4874">
                        <c:v>43607</c:v>
                      </c:pt>
                      <c:pt idx="4875">
                        <c:v>43608</c:v>
                      </c:pt>
                      <c:pt idx="4876">
                        <c:v>43609</c:v>
                      </c:pt>
                      <c:pt idx="4877">
                        <c:v>43610</c:v>
                      </c:pt>
                      <c:pt idx="4878">
                        <c:v>43611</c:v>
                      </c:pt>
                      <c:pt idx="4879">
                        <c:v>43612</c:v>
                      </c:pt>
                      <c:pt idx="4880">
                        <c:v>43613</c:v>
                      </c:pt>
                      <c:pt idx="4881">
                        <c:v>43614</c:v>
                      </c:pt>
                      <c:pt idx="4882">
                        <c:v>43615</c:v>
                      </c:pt>
                      <c:pt idx="4883">
                        <c:v>43616</c:v>
                      </c:pt>
                      <c:pt idx="4884">
                        <c:v>43617</c:v>
                      </c:pt>
                      <c:pt idx="4885">
                        <c:v>43618</c:v>
                      </c:pt>
                      <c:pt idx="4886">
                        <c:v>43619</c:v>
                      </c:pt>
                      <c:pt idx="4887">
                        <c:v>43620</c:v>
                      </c:pt>
                      <c:pt idx="4888">
                        <c:v>43621</c:v>
                      </c:pt>
                      <c:pt idx="4889">
                        <c:v>43622</c:v>
                      </c:pt>
                      <c:pt idx="4890">
                        <c:v>43623</c:v>
                      </c:pt>
                      <c:pt idx="4891">
                        <c:v>43624</c:v>
                      </c:pt>
                      <c:pt idx="4892">
                        <c:v>43625</c:v>
                      </c:pt>
                      <c:pt idx="4893">
                        <c:v>43626</c:v>
                      </c:pt>
                      <c:pt idx="4894">
                        <c:v>43627</c:v>
                      </c:pt>
                      <c:pt idx="4895">
                        <c:v>43628</c:v>
                      </c:pt>
                      <c:pt idx="4896">
                        <c:v>43629</c:v>
                      </c:pt>
                      <c:pt idx="4897">
                        <c:v>43630</c:v>
                      </c:pt>
                      <c:pt idx="4898">
                        <c:v>43631</c:v>
                      </c:pt>
                      <c:pt idx="4899">
                        <c:v>43632</c:v>
                      </c:pt>
                      <c:pt idx="4900">
                        <c:v>43633</c:v>
                      </c:pt>
                      <c:pt idx="4901">
                        <c:v>43634</c:v>
                      </c:pt>
                      <c:pt idx="4902">
                        <c:v>43635</c:v>
                      </c:pt>
                      <c:pt idx="4903">
                        <c:v>43636</c:v>
                      </c:pt>
                      <c:pt idx="4904">
                        <c:v>43637</c:v>
                      </c:pt>
                      <c:pt idx="4905">
                        <c:v>43638</c:v>
                      </c:pt>
                      <c:pt idx="4906">
                        <c:v>43639</c:v>
                      </c:pt>
                      <c:pt idx="4907">
                        <c:v>43640</c:v>
                      </c:pt>
                      <c:pt idx="4908">
                        <c:v>43641</c:v>
                      </c:pt>
                      <c:pt idx="4909">
                        <c:v>43642</c:v>
                      </c:pt>
                      <c:pt idx="4910">
                        <c:v>43643</c:v>
                      </c:pt>
                      <c:pt idx="4911">
                        <c:v>43644</c:v>
                      </c:pt>
                      <c:pt idx="4912">
                        <c:v>43645</c:v>
                      </c:pt>
                      <c:pt idx="4913">
                        <c:v>43646</c:v>
                      </c:pt>
                      <c:pt idx="4914">
                        <c:v>43647</c:v>
                      </c:pt>
                      <c:pt idx="4915">
                        <c:v>43648</c:v>
                      </c:pt>
                      <c:pt idx="4916">
                        <c:v>43649</c:v>
                      </c:pt>
                      <c:pt idx="4917">
                        <c:v>43650</c:v>
                      </c:pt>
                      <c:pt idx="4918">
                        <c:v>43651</c:v>
                      </c:pt>
                      <c:pt idx="4919">
                        <c:v>43652</c:v>
                      </c:pt>
                      <c:pt idx="4920">
                        <c:v>43653</c:v>
                      </c:pt>
                      <c:pt idx="4921">
                        <c:v>43654</c:v>
                      </c:pt>
                      <c:pt idx="4922">
                        <c:v>43655</c:v>
                      </c:pt>
                      <c:pt idx="4923">
                        <c:v>43656</c:v>
                      </c:pt>
                      <c:pt idx="4924">
                        <c:v>43657</c:v>
                      </c:pt>
                      <c:pt idx="4925">
                        <c:v>43658</c:v>
                      </c:pt>
                      <c:pt idx="4926">
                        <c:v>43659</c:v>
                      </c:pt>
                      <c:pt idx="4927">
                        <c:v>43660</c:v>
                      </c:pt>
                      <c:pt idx="4928">
                        <c:v>43661</c:v>
                      </c:pt>
                      <c:pt idx="4929">
                        <c:v>43662</c:v>
                      </c:pt>
                      <c:pt idx="4930">
                        <c:v>43663</c:v>
                      </c:pt>
                      <c:pt idx="4931">
                        <c:v>43664</c:v>
                      </c:pt>
                      <c:pt idx="4932">
                        <c:v>43665</c:v>
                      </c:pt>
                      <c:pt idx="4933">
                        <c:v>43666</c:v>
                      </c:pt>
                      <c:pt idx="4934">
                        <c:v>43667</c:v>
                      </c:pt>
                      <c:pt idx="4935">
                        <c:v>43668</c:v>
                      </c:pt>
                      <c:pt idx="4936">
                        <c:v>43669</c:v>
                      </c:pt>
                      <c:pt idx="4937">
                        <c:v>43670</c:v>
                      </c:pt>
                      <c:pt idx="4938">
                        <c:v>43671</c:v>
                      </c:pt>
                      <c:pt idx="4939">
                        <c:v>43672</c:v>
                      </c:pt>
                      <c:pt idx="4940">
                        <c:v>43673</c:v>
                      </c:pt>
                      <c:pt idx="4941">
                        <c:v>43674</c:v>
                      </c:pt>
                      <c:pt idx="4942">
                        <c:v>43675</c:v>
                      </c:pt>
                      <c:pt idx="4943">
                        <c:v>43676</c:v>
                      </c:pt>
                      <c:pt idx="4944">
                        <c:v>43677</c:v>
                      </c:pt>
                      <c:pt idx="4945">
                        <c:v>43678</c:v>
                      </c:pt>
                      <c:pt idx="4946">
                        <c:v>43679</c:v>
                      </c:pt>
                      <c:pt idx="4947">
                        <c:v>43680</c:v>
                      </c:pt>
                      <c:pt idx="4948">
                        <c:v>43681</c:v>
                      </c:pt>
                      <c:pt idx="4949">
                        <c:v>43682</c:v>
                      </c:pt>
                      <c:pt idx="4950">
                        <c:v>43683</c:v>
                      </c:pt>
                      <c:pt idx="4951">
                        <c:v>43684</c:v>
                      </c:pt>
                      <c:pt idx="4952">
                        <c:v>43685</c:v>
                      </c:pt>
                      <c:pt idx="4953">
                        <c:v>43686</c:v>
                      </c:pt>
                      <c:pt idx="4954">
                        <c:v>43687</c:v>
                      </c:pt>
                      <c:pt idx="4955">
                        <c:v>43688</c:v>
                      </c:pt>
                      <c:pt idx="4956">
                        <c:v>43689</c:v>
                      </c:pt>
                      <c:pt idx="4957">
                        <c:v>43690</c:v>
                      </c:pt>
                      <c:pt idx="4958">
                        <c:v>43691</c:v>
                      </c:pt>
                      <c:pt idx="4959">
                        <c:v>43692</c:v>
                      </c:pt>
                      <c:pt idx="4960">
                        <c:v>43693</c:v>
                      </c:pt>
                      <c:pt idx="4961">
                        <c:v>43694</c:v>
                      </c:pt>
                      <c:pt idx="4962">
                        <c:v>43695</c:v>
                      </c:pt>
                      <c:pt idx="4963">
                        <c:v>43696</c:v>
                      </c:pt>
                      <c:pt idx="4964">
                        <c:v>43697</c:v>
                      </c:pt>
                      <c:pt idx="4965">
                        <c:v>43698</c:v>
                      </c:pt>
                      <c:pt idx="4966">
                        <c:v>43699</c:v>
                      </c:pt>
                      <c:pt idx="4967">
                        <c:v>43700</c:v>
                      </c:pt>
                      <c:pt idx="4968">
                        <c:v>43701</c:v>
                      </c:pt>
                      <c:pt idx="4969">
                        <c:v>43702</c:v>
                      </c:pt>
                      <c:pt idx="4970">
                        <c:v>43703</c:v>
                      </c:pt>
                      <c:pt idx="4971">
                        <c:v>43704</c:v>
                      </c:pt>
                      <c:pt idx="4972">
                        <c:v>43705</c:v>
                      </c:pt>
                      <c:pt idx="4973">
                        <c:v>43706</c:v>
                      </c:pt>
                      <c:pt idx="4974">
                        <c:v>43707</c:v>
                      </c:pt>
                      <c:pt idx="4975">
                        <c:v>43708</c:v>
                      </c:pt>
                      <c:pt idx="4976">
                        <c:v>43709</c:v>
                      </c:pt>
                      <c:pt idx="4977">
                        <c:v>43710</c:v>
                      </c:pt>
                      <c:pt idx="4978">
                        <c:v>43711</c:v>
                      </c:pt>
                      <c:pt idx="4979">
                        <c:v>43712</c:v>
                      </c:pt>
                      <c:pt idx="4980">
                        <c:v>43713</c:v>
                      </c:pt>
                      <c:pt idx="4981">
                        <c:v>43714</c:v>
                      </c:pt>
                      <c:pt idx="4982">
                        <c:v>43715</c:v>
                      </c:pt>
                      <c:pt idx="4983">
                        <c:v>43716</c:v>
                      </c:pt>
                      <c:pt idx="4984">
                        <c:v>43717</c:v>
                      </c:pt>
                      <c:pt idx="4985">
                        <c:v>43718</c:v>
                      </c:pt>
                      <c:pt idx="4986">
                        <c:v>43719</c:v>
                      </c:pt>
                      <c:pt idx="4987">
                        <c:v>43720</c:v>
                      </c:pt>
                      <c:pt idx="4988">
                        <c:v>43721</c:v>
                      </c:pt>
                      <c:pt idx="4989">
                        <c:v>43722</c:v>
                      </c:pt>
                      <c:pt idx="4990">
                        <c:v>43723</c:v>
                      </c:pt>
                      <c:pt idx="4991">
                        <c:v>43724</c:v>
                      </c:pt>
                      <c:pt idx="4992">
                        <c:v>43725</c:v>
                      </c:pt>
                      <c:pt idx="4993">
                        <c:v>43726</c:v>
                      </c:pt>
                      <c:pt idx="4994">
                        <c:v>43727</c:v>
                      </c:pt>
                      <c:pt idx="4995">
                        <c:v>43728</c:v>
                      </c:pt>
                      <c:pt idx="4996">
                        <c:v>43729</c:v>
                      </c:pt>
                      <c:pt idx="4997">
                        <c:v>43730</c:v>
                      </c:pt>
                      <c:pt idx="4998">
                        <c:v>43731</c:v>
                      </c:pt>
                      <c:pt idx="4999">
                        <c:v>43732</c:v>
                      </c:pt>
                      <c:pt idx="5000">
                        <c:v>43733</c:v>
                      </c:pt>
                      <c:pt idx="5001">
                        <c:v>43734</c:v>
                      </c:pt>
                      <c:pt idx="5002">
                        <c:v>43735</c:v>
                      </c:pt>
                      <c:pt idx="5003">
                        <c:v>43736</c:v>
                      </c:pt>
                      <c:pt idx="5004">
                        <c:v>43737</c:v>
                      </c:pt>
                      <c:pt idx="5005">
                        <c:v>43738</c:v>
                      </c:pt>
                      <c:pt idx="5006">
                        <c:v>43739</c:v>
                      </c:pt>
                      <c:pt idx="5007">
                        <c:v>43740</c:v>
                      </c:pt>
                      <c:pt idx="5008">
                        <c:v>43741</c:v>
                      </c:pt>
                      <c:pt idx="5009">
                        <c:v>43742</c:v>
                      </c:pt>
                      <c:pt idx="5010">
                        <c:v>43743</c:v>
                      </c:pt>
                      <c:pt idx="5011">
                        <c:v>43744</c:v>
                      </c:pt>
                      <c:pt idx="5012">
                        <c:v>43745</c:v>
                      </c:pt>
                      <c:pt idx="5013">
                        <c:v>43746</c:v>
                      </c:pt>
                      <c:pt idx="5014">
                        <c:v>43747</c:v>
                      </c:pt>
                      <c:pt idx="5015">
                        <c:v>43748</c:v>
                      </c:pt>
                      <c:pt idx="5016">
                        <c:v>43749</c:v>
                      </c:pt>
                      <c:pt idx="5017">
                        <c:v>43750</c:v>
                      </c:pt>
                      <c:pt idx="5018">
                        <c:v>43751</c:v>
                      </c:pt>
                      <c:pt idx="5019">
                        <c:v>43752</c:v>
                      </c:pt>
                      <c:pt idx="5020">
                        <c:v>43753</c:v>
                      </c:pt>
                      <c:pt idx="5021">
                        <c:v>43754</c:v>
                      </c:pt>
                      <c:pt idx="5022">
                        <c:v>43755</c:v>
                      </c:pt>
                      <c:pt idx="5023">
                        <c:v>43756</c:v>
                      </c:pt>
                      <c:pt idx="5024">
                        <c:v>43757</c:v>
                      </c:pt>
                      <c:pt idx="5025">
                        <c:v>43758</c:v>
                      </c:pt>
                      <c:pt idx="5026">
                        <c:v>43759</c:v>
                      </c:pt>
                      <c:pt idx="5027">
                        <c:v>43760</c:v>
                      </c:pt>
                      <c:pt idx="5028">
                        <c:v>43761</c:v>
                      </c:pt>
                      <c:pt idx="5029">
                        <c:v>43762</c:v>
                      </c:pt>
                      <c:pt idx="5030">
                        <c:v>43763</c:v>
                      </c:pt>
                      <c:pt idx="5031">
                        <c:v>43764</c:v>
                      </c:pt>
                      <c:pt idx="5032">
                        <c:v>43765</c:v>
                      </c:pt>
                      <c:pt idx="5033">
                        <c:v>43766</c:v>
                      </c:pt>
                      <c:pt idx="5034">
                        <c:v>43767</c:v>
                      </c:pt>
                      <c:pt idx="5035">
                        <c:v>43768</c:v>
                      </c:pt>
                      <c:pt idx="5036">
                        <c:v>43769</c:v>
                      </c:pt>
                      <c:pt idx="5037">
                        <c:v>43770</c:v>
                      </c:pt>
                      <c:pt idx="5038">
                        <c:v>43771</c:v>
                      </c:pt>
                      <c:pt idx="5039">
                        <c:v>43772</c:v>
                      </c:pt>
                      <c:pt idx="5040">
                        <c:v>43773</c:v>
                      </c:pt>
                      <c:pt idx="5041">
                        <c:v>43774</c:v>
                      </c:pt>
                      <c:pt idx="5042">
                        <c:v>43775</c:v>
                      </c:pt>
                      <c:pt idx="5043">
                        <c:v>43776</c:v>
                      </c:pt>
                      <c:pt idx="5044">
                        <c:v>43777</c:v>
                      </c:pt>
                      <c:pt idx="5045">
                        <c:v>43778</c:v>
                      </c:pt>
                      <c:pt idx="5046">
                        <c:v>43779</c:v>
                      </c:pt>
                      <c:pt idx="5047">
                        <c:v>43780</c:v>
                      </c:pt>
                      <c:pt idx="5048">
                        <c:v>43781</c:v>
                      </c:pt>
                      <c:pt idx="5049">
                        <c:v>43782</c:v>
                      </c:pt>
                      <c:pt idx="5050">
                        <c:v>43783</c:v>
                      </c:pt>
                      <c:pt idx="5051">
                        <c:v>43784</c:v>
                      </c:pt>
                      <c:pt idx="5052">
                        <c:v>43785</c:v>
                      </c:pt>
                      <c:pt idx="5053">
                        <c:v>43786</c:v>
                      </c:pt>
                      <c:pt idx="5054">
                        <c:v>43787</c:v>
                      </c:pt>
                      <c:pt idx="5055">
                        <c:v>43788</c:v>
                      </c:pt>
                      <c:pt idx="5056">
                        <c:v>43789</c:v>
                      </c:pt>
                      <c:pt idx="5057">
                        <c:v>43790</c:v>
                      </c:pt>
                      <c:pt idx="5058">
                        <c:v>43791</c:v>
                      </c:pt>
                      <c:pt idx="5059">
                        <c:v>43792</c:v>
                      </c:pt>
                      <c:pt idx="5060">
                        <c:v>43793</c:v>
                      </c:pt>
                      <c:pt idx="5061">
                        <c:v>43794</c:v>
                      </c:pt>
                      <c:pt idx="5062">
                        <c:v>43795</c:v>
                      </c:pt>
                      <c:pt idx="5063">
                        <c:v>43796</c:v>
                      </c:pt>
                      <c:pt idx="5064">
                        <c:v>43797</c:v>
                      </c:pt>
                      <c:pt idx="5065">
                        <c:v>43798</c:v>
                      </c:pt>
                      <c:pt idx="5066">
                        <c:v>43799</c:v>
                      </c:pt>
                      <c:pt idx="5067">
                        <c:v>43800</c:v>
                      </c:pt>
                      <c:pt idx="5068">
                        <c:v>43801</c:v>
                      </c:pt>
                      <c:pt idx="5069">
                        <c:v>43802</c:v>
                      </c:pt>
                      <c:pt idx="5070">
                        <c:v>43803</c:v>
                      </c:pt>
                      <c:pt idx="5071">
                        <c:v>43804</c:v>
                      </c:pt>
                      <c:pt idx="5072">
                        <c:v>43805</c:v>
                      </c:pt>
                      <c:pt idx="5073">
                        <c:v>43806</c:v>
                      </c:pt>
                      <c:pt idx="5074">
                        <c:v>43807</c:v>
                      </c:pt>
                      <c:pt idx="5075">
                        <c:v>43808</c:v>
                      </c:pt>
                      <c:pt idx="5076">
                        <c:v>43809</c:v>
                      </c:pt>
                      <c:pt idx="5077">
                        <c:v>43810</c:v>
                      </c:pt>
                      <c:pt idx="5078">
                        <c:v>43811</c:v>
                      </c:pt>
                      <c:pt idx="5079">
                        <c:v>43812</c:v>
                      </c:pt>
                      <c:pt idx="5080">
                        <c:v>43813</c:v>
                      </c:pt>
                      <c:pt idx="5081">
                        <c:v>43814</c:v>
                      </c:pt>
                      <c:pt idx="5082">
                        <c:v>43815</c:v>
                      </c:pt>
                      <c:pt idx="5083">
                        <c:v>43816</c:v>
                      </c:pt>
                      <c:pt idx="5084">
                        <c:v>43817</c:v>
                      </c:pt>
                      <c:pt idx="5085">
                        <c:v>43818</c:v>
                      </c:pt>
                      <c:pt idx="5086">
                        <c:v>43819</c:v>
                      </c:pt>
                      <c:pt idx="5087">
                        <c:v>43820</c:v>
                      </c:pt>
                      <c:pt idx="5088">
                        <c:v>43821</c:v>
                      </c:pt>
                      <c:pt idx="5089">
                        <c:v>43822</c:v>
                      </c:pt>
                      <c:pt idx="5090">
                        <c:v>43823</c:v>
                      </c:pt>
                      <c:pt idx="5091">
                        <c:v>43824</c:v>
                      </c:pt>
                      <c:pt idx="5092">
                        <c:v>43825</c:v>
                      </c:pt>
                      <c:pt idx="5093">
                        <c:v>43826</c:v>
                      </c:pt>
                      <c:pt idx="5094">
                        <c:v>43827</c:v>
                      </c:pt>
                      <c:pt idx="5095">
                        <c:v>43828</c:v>
                      </c:pt>
                      <c:pt idx="5096">
                        <c:v>43829</c:v>
                      </c:pt>
                      <c:pt idx="5097">
                        <c:v>43830</c:v>
                      </c:pt>
                      <c:pt idx="5098">
                        <c:v>43831</c:v>
                      </c:pt>
                      <c:pt idx="5099">
                        <c:v>43832</c:v>
                      </c:pt>
                      <c:pt idx="5100">
                        <c:v>43833</c:v>
                      </c:pt>
                      <c:pt idx="5101">
                        <c:v>43834</c:v>
                      </c:pt>
                      <c:pt idx="5102">
                        <c:v>43835</c:v>
                      </c:pt>
                      <c:pt idx="5103">
                        <c:v>43836</c:v>
                      </c:pt>
                      <c:pt idx="5104">
                        <c:v>43837</c:v>
                      </c:pt>
                      <c:pt idx="5105">
                        <c:v>43838</c:v>
                      </c:pt>
                      <c:pt idx="5106">
                        <c:v>43839</c:v>
                      </c:pt>
                      <c:pt idx="5107">
                        <c:v>43840</c:v>
                      </c:pt>
                      <c:pt idx="5108">
                        <c:v>43841</c:v>
                      </c:pt>
                      <c:pt idx="5109">
                        <c:v>43842</c:v>
                      </c:pt>
                      <c:pt idx="5110">
                        <c:v>43843</c:v>
                      </c:pt>
                      <c:pt idx="5111">
                        <c:v>43844</c:v>
                      </c:pt>
                      <c:pt idx="5112">
                        <c:v>43845</c:v>
                      </c:pt>
                      <c:pt idx="5113">
                        <c:v>43846</c:v>
                      </c:pt>
                      <c:pt idx="5114">
                        <c:v>43847</c:v>
                      </c:pt>
                      <c:pt idx="5115">
                        <c:v>43848</c:v>
                      </c:pt>
                      <c:pt idx="5116">
                        <c:v>43849</c:v>
                      </c:pt>
                      <c:pt idx="5117">
                        <c:v>43850</c:v>
                      </c:pt>
                      <c:pt idx="5118">
                        <c:v>43851</c:v>
                      </c:pt>
                      <c:pt idx="5119">
                        <c:v>43852</c:v>
                      </c:pt>
                      <c:pt idx="5120">
                        <c:v>43853</c:v>
                      </c:pt>
                      <c:pt idx="5121">
                        <c:v>43854</c:v>
                      </c:pt>
                      <c:pt idx="5122">
                        <c:v>43855</c:v>
                      </c:pt>
                      <c:pt idx="5123">
                        <c:v>43856</c:v>
                      </c:pt>
                      <c:pt idx="5124">
                        <c:v>43857</c:v>
                      </c:pt>
                      <c:pt idx="5125">
                        <c:v>43858</c:v>
                      </c:pt>
                      <c:pt idx="5126">
                        <c:v>43859</c:v>
                      </c:pt>
                      <c:pt idx="5127">
                        <c:v>43860</c:v>
                      </c:pt>
                      <c:pt idx="5128">
                        <c:v>43861</c:v>
                      </c:pt>
                      <c:pt idx="5129">
                        <c:v>43862</c:v>
                      </c:pt>
                      <c:pt idx="5130">
                        <c:v>43863</c:v>
                      </c:pt>
                      <c:pt idx="5131">
                        <c:v>43864</c:v>
                      </c:pt>
                      <c:pt idx="5132">
                        <c:v>43865</c:v>
                      </c:pt>
                      <c:pt idx="5133">
                        <c:v>43866</c:v>
                      </c:pt>
                      <c:pt idx="5134">
                        <c:v>43867</c:v>
                      </c:pt>
                      <c:pt idx="5135">
                        <c:v>43868</c:v>
                      </c:pt>
                      <c:pt idx="5136">
                        <c:v>43869</c:v>
                      </c:pt>
                      <c:pt idx="5137">
                        <c:v>43870</c:v>
                      </c:pt>
                      <c:pt idx="5138">
                        <c:v>43871</c:v>
                      </c:pt>
                      <c:pt idx="5139">
                        <c:v>43872</c:v>
                      </c:pt>
                      <c:pt idx="5140">
                        <c:v>43873</c:v>
                      </c:pt>
                      <c:pt idx="5141">
                        <c:v>43874</c:v>
                      </c:pt>
                      <c:pt idx="5142">
                        <c:v>43875</c:v>
                      </c:pt>
                      <c:pt idx="5143">
                        <c:v>43876</c:v>
                      </c:pt>
                      <c:pt idx="5144">
                        <c:v>43877</c:v>
                      </c:pt>
                      <c:pt idx="5145">
                        <c:v>43878</c:v>
                      </c:pt>
                      <c:pt idx="5146">
                        <c:v>43879</c:v>
                      </c:pt>
                      <c:pt idx="5147">
                        <c:v>43880</c:v>
                      </c:pt>
                      <c:pt idx="5148">
                        <c:v>43881</c:v>
                      </c:pt>
                      <c:pt idx="5149">
                        <c:v>43882</c:v>
                      </c:pt>
                      <c:pt idx="5150">
                        <c:v>43883</c:v>
                      </c:pt>
                      <c:pt idx="5151">
                        <c:v>43884</c:v>
                      </c:pt>
                      <c:pt idx="5152">
                        <c:v>43885</c:v>
                      </c:pt>
                      <c:pt idx="5153">
                        <c:v>43886</c:v>
                      </c:pt>
                      <c:pt idx="5154">
                        <c:v>43887</c:v>
                      </c:pt>
                      <c:pt idx="5155">
                        <c:v>43888</c:v>
                      </c:pt>
                      <c:pt idx="5156">
                        <c:v>43889</c:v>
                      </c:pt>
                    </c:numCache>
                  </c:numRef>
                </c:cat>
                <c:val>
                  <c:numRef>
                    <c:extLst xmlns:c15="http://schemas.microsoft.com/office/drawing/2012/chart">
                      <c:ext xmlns:c15="http://schemas.microsoft.com/office/drawing/2012/chart" uri="{02D57815-91ED-43cb-92C2-25804820EDAC}">
                        <c15:formulaRef>
                          <c15:sqref>Eldiem_ERA_LAND_2001_2005.csv!$D$1813:$D$6969</c15:sqref>
                        </c15:formulaRef>
                      </c:ext>
                    </c:extLst>
                    <c:numCache>
                      <c:formatCode>General</c:formatCode>
                      <c:ptCount val="5157"/>
                      <c:pt idx="0">
                        <c:v>79.949560770000005</c:v>
                      </c:pt>
                      <c:pt idx="1">
                        <c:v>71.46420646</c:v>
                      </c:pt>
                      <c:pt idx="2">
                        <c:v>65.358552939999996</c:v>
                      </c:pt>
                      <c:pt idx="3">
                        <c:v>60.769335980000001</c:v>
                      </c:pt>
                      <c:pt idx="4">
                        <c:v>57.149739240000002</c:v>
                      </c:pt>
                      <c:pt idx="5">
                        <c:v>54.158525500000003</c:v>
                      </c:pt>
                      <c:pt idx="6">
                        <c:v>51.584913569999998</c:v>
                      </c:pt>
                      <c:pt idx="7">
                        <c:v>49.299408329999999</c:v>
                      </c:pt>
                      <c:pt idx="8">
                        <c:v>47.222438820000001</c:v>
                      </c:pt>
                      <c:pt idx="9">
                        <c:v>45.304752460000003</c:v>
                      </c:pt>
                      <c:pt idx="10">
                        <c:v>43.515353879999999</c:v>
                      </c:pt>
                      <c:pt idx="11">
                        <c:v>41.834181659999999</c:v>
                      </c:pt>
                      <c:pt idx="12">
                        <c:v>40.247709800000003</c:v>
                      </c:pt>
                      <c:pt idx="13">
                        <c:v>38.74632914</c:v>
                      </c:pt>
                      <c:pt idx="14">
                        <c:v>37.322799719999999</c:v>
                      </c:pt>
                      <c:pt idx="15">
                        <c:v>35.971340920000003</c:v>
                      </c:pt>
                      <c:pt idx="16">
                        <c:v>34.687098470000002</c:v>
                      </c:pt>
                      <c:pt idx="17">
                        <c:v>33.465832280000001</c:v>
                      </c:pt>
                      <c:pt idx="18">
                        <c:v>32.30373307</c:v>
                      </c:pt>
                      <c:pt idx="19">
                        <c:v>31.197313560000001</c:v>
                      </c:pt>
                      <c:pt idx="20">
                        <c:v>30.143342870000001</c:v>
                      </c:pt>
                      <c:pt idx="21">
                        <c:v>29.13880558</c:v>
                      </c:pt>
                      <c:pt idx="22">
                        <c:v>28.18087521</c:v>
                      </c:pt>
                      <c:pt idx="23">
                        <c:v>27.2668958</c:v>
                      </c:pt>
                      <c:pt idx="24">
                        <c:v>26.39436839</c:v>
                      </c:pt>
                      <c:pt idx="25">
                        <c:v>25.560940250000002</c:v>
                      </c:pt>
                      <c:pt idx="26">
                        <c:v>24.76439581</c:v>
                      </c:pt>
                      <c:pt idx="27">
                        <c:v>24.00264876</c:v>
                      </c:pt>
                      <c:pt idx="28">
                        <c:v>23.273734780000002</c:v>
                      </c:pt>
                      <c:pt idx="29">
                        <c:v>22.5758048</c:v>
                      </c:pt>
                      <c:pt idx="30">
                        <c:v>21.907118789999998</c:v>
                      </c:pt>
                      <c:pt idx="31">
                        <c:v>21.266039679999999</c:v>
                      </c:pt>
                      <c:pt idx="32">
                        <c:v>20.651027809999999</c:v>
                      </c:pt>
                      <c:pt idx="33">
                        <c:v>20.060635489999999</c:v>
                      </c:pt>
                      <c:pt idx="34">
                        <c:v>20.034327080000001</c:v>
                      </c:pt>
                      <c:pt idx="35">
                        <c:v>19.68519745</c:v>
                      </c:pt>
                      <c:pt idx="36">
                        <c:v>19.538745039999998</c:v>
                      </c:pt>
                      <c:pt idx="37">
                        <c:v>19.089853389999998</c:v>
                      </c:pt>
                      <c:pt idx="38">
                        <c:v>18.448087390000001</c:v>
                      </c:pt>
                      <c:pt idx="39">
                        <c:v>17.75302027</c:v>
                      </c:pt>
                      <c:pt idx="40">
                        <c:v>17.083676560000001</c:v>
                      </c:pt>
                      <c:pt idx="41">
                        <c:v>16.470534669999999</c:v>
                      </c:pt>
                      <c:pt idx="42">
                        <c:v>15.917778869999999</c:v>
                      </c:pt>
                      <c:pt idx="43">
                        <c:v>15.418518499999999</c:v>
                      </c:pt>
                      <c:pt idx="44">
                        <c:v>14.962880930000001</c:v>
                      </c:pt>
                      <c:pt idx="45">
                        <c:v>14.541587420000001</c:v>
                      </c:pt>
                      <c:pt idx="46">
                        <c:v>14.147143809999999</c:v>
                      </c:pt>
                      <c:pt idx="47">
                        <c:v>13.773942359999999</c:v>
                      </c:pt>
                      <c:pt idx="48">
                        <c:v>13.420061710000001</c:v>
                      </c:pt>
                      <c:pt idx="49">
                        <c:v>18.362323490000001</c:v>
                      </c:pt>
                      <c:pt idx="50">
                        <c:v>79.726479060000003</c:v>
                      </c:pt>
                      <c:pt idx="51">
                        <c:v>137.0631305</c:v>
                      </c:pt>
                      <c:pt idx="52">
                        <c:v>173.3577181</c:v>
                      </c:pt>
                      <c:pt idx="53">
                        <c:v>223.36130109999999</c:v>
                      </c:pt>
                      <c:pt idx="54">
                        <c:v>294.0543447</c:v>
                      </c:pt>
                      <c:pt idx="55">
                        <c:v>315.54380550000002</c:v>
                      </c:pt>
                      <c:pt idx="56">
                        <c:v>289.5121345</c:v>
                      </c:pt>
                      <c:pt idx="57">
                        <c:v>244.29280850000001</c:v>
                      </c:pt>
                      <c:pt idx="58">
                        <c:v>205.8546858</c:v>
                      </c:pt>
                      <c:pt idx="59">
                        <c:v>168.72458080000001</c:v>
                      </c:pt>
                      <c:pt idx="60">
                        <c:v>133.24477999999999</c:v>
                      </c:pt>
                      <c:pt idx="61">
                        <c:v>101.41331769999999</c:v>
                      </c:pt>
                      <c:pt idx="62">
                        <c:v>75.046583729999995</c:v>
                      </c:pt>
                      <c:pt idx="63">
                        <c:v>56.048389479999997</c:v>
                      </c:pt>
                      <c:pt idx="64">
                        <c:v>48.824140909999997</c:v>
                      </c:pt>
                      <c:pt idx="65">
                        <c:v>51.120321840000003</c:v>
                      </c:pt>
                      <c:pt idx="66">
                        <c:v>63.583110069999996</c:v>
                      </c:pt>
                      <c:pt idx="67">
                        <c:v>77.860822119999995</c:v>
                      </c:pt>
                      <c:pt idx="68">
                        <c:v>87.412998939999994</c:v>
                      </c:pt>
                      <c:pt idx="69">
                        <c:v>89.290640510000003</c:v>
                      </c:pt>
                      <c:pt idx="70">
                        <c:v>83.5559777</c:v>
                      </c:pt>
                      <c:pt idx="71">
                        <c:v>72.568324770000004</c:v>
                      </c:pt>
                      <c:pt idx="72">
                        <c:v>59.425218149999999</c:v>
                      </c:pt>
                      <c:pt idx="73">
                        <c:v>46.622637599999997</c:v>
                      </c:pt>
                      <c:pt idx="74">
                        <c:v>35.580845879999998</c:v>
                      </c:pt>
                      <c:pt idx="75">
                        <c:v>26.838529050000002</c:v>
                      </c:pt>
                      <c:pt idx="76">
                        <c:v>24.153059939999999</c:v>
                      </c:pt>
                      <c:pt idx="77">
                        <c:v>20.271582219999999</c:v>
                      </c:pt>
                      <c:pt idx="78">
                        <c:v>18.42739237</c:v>
                      </c:pt>
                      <c:pt idx="79">
                        <c:v>43.139400180000003</c:v>
                      </c:pt>
                      <c:pt idx="80">
                        <c:v>115.5308467</c:v>
                      </c:pt>
                      <c:pt idx="81">
                        <c:v>334.4086853</c:v>
                      </c:pt>
                      <c:pt idx="82">
                        <c:v>737.63523229999998</c:v>
                      </c:pt>
                      <c:pt idx="83">
                        <c:v>1125.3734919999999</c:v>
                      </c:pt>
                      <c:pt idx="84">
                        <c:v>1312.5587230000001</c:v>
                      </c:pt>
                      <c:pt idx="85">
                        <c:v>1311.8528610000001</c:v>
                      </c:pt>
                      <c:pt idx="86">
                        <c:v>1201.097168</c:v>
                      </c:pt>
                      <c:pt idx="87">
                        <c:v>1070.2022219999999</c:v>
                      </c:pt>
                      <c:pt idx="88">
                        <c:v>1063.084308</c:v>
                      </c:pt>
                      <c:pt idx="89">
                        <c:v>1212.118375</c:v>
                      </c:pt>
                      <c:pt idx="90">
                        <c:v>1428.2764589999999</c:v>
                      </c:pt>
                      <c:pt idx="91">
                        <c:v>1559.968627</c:v>
                      </c:pt>
                      <c:pt idx="92">
                        <c:v>1564.360862</c:v>
                      </c:pt>
                      <c:pt idx="93">
                        <c:v>1451.8270460000001</c:v>
                      </c:pt>
                      <c:pt idx="94">
                        <c:v>1253.2580889999999</c:v>
                      </c:pt>
                      <c:pt idx="95">
                        <c:v>1013.851285</c:v>
                      </c:pt>
                      <c:pt idx="96">
                        <c:v>776.40247939999995</c:v>
                      </c:pt>
                      <c:pt idx="97">
                        <c:v>568.99639209999998</c:v>
                      </c:pt>
                      <c:pt idx="98">
                        <c:v>402.58046100000001</c:v>
                      </c:pt>
                      <c:pt idx="99">
                        <c:v>278.0721064</c:v>
                      </c:pt>
                      <c:pt idx="100">
                        <c:v>190.93454840000001</c:v>
                      </c:pt>
                      <c:pt idx="101">
                        <c:v>139.74949620000001</c:v>
                      </c:pt>
                      <c:pt idx="102">
                        <c:v>138.62359480000001</c:v>
                      </c:pt>
                      <c:pt idx="103">
                        <c:v>186.09167210000001</c:v>
                      </c:pt>
                      <c:pt idx="104">
                        <c:v>239.516457</c:v>
                      </c:pt>
                      <c:pt idx="105">
                        <c:v>258.34209010000001</c:v>
                      </c:pt>
                      <c:pt idx="106">
                        <c:v>240.69622419999999</c:v>
                      </c:pt>
                      <c:pt idx="107">
                        <c:v>203.55637479999999</c:v>
                      </c:pt>
                      <c:pt idx="108">
                        <c:v>163.80569740000001</c:v>
                      </c:pt>
                      <c:pt idx="109">
                        <c:v>140.3082761</c:v>
                      </c:pt>
                      <c:pt idx="110">
                        <c:v>142.16216249999999</c:v>
                      </c:pt>
                      <c:pt idx="111">
                        <c:v>107.0808229</c:v>
                      </c:pt>
                      <c:pt idx="112">
                        <c:v>124.6102894</c:v>
                      </c:pt>
                      <c:pt idx="113">
                        <c:v>240.38055410000001</c:v>
                      </c:pt>
                      <c:pt idx="114">
                        <c:v>892.86915039999997</c:v>
                      </c:pt>
                      <c:pt idx="115">
                        <c:v>1088.993291</c:v>
                      </c:pt>
                      <c:pt idx="116">
                        <c:v>1130.5092030000001</c:v>
                      </c:pt>
                      <c:pt idx="117">
                        <c:v>1177.1734429999999</c:v>
                      </c:pt>
                      <c:pt idx="118">
                        <c:v>1254.5451579999999</c:v>
                      </c:pt>
                      <c:pt idx="119">
                        <c:v>1208.959345</c:v>
                      </c:pt>
                      <c:pt idx="120">
                        <c:v>1081.5179929999999</c:v>
                      </c:pt>
                      <c:pt idx="121">
                        <c:v>973.88590120000003</c:v>
                      </c:pt>
                      <c:pt idx="122">
                        <c:v>811.43796380000003</c:v>
                      </c:pt>
                      <c:pt idx="123">
                        <c:v>683.03580869999996</c:v>
                      </c:pt>
                      <c:pt idx="124">
                        <c:v>552.67092500000001</c:v>
                      </c:pt>
                      <c:pt idx="125">
                        <c:v>452.11606260000002</c:v>
                      </c:pt>
                      <c:pt idx="126">
                        <c:v>373.18701290000001</c:v>
                      </c:pt>
                      <c:pt idx="127">
                        <c:v>305.38262789999999</c:v>
                      </c:pt>
                      <c:pt idx="128">
                        <c:v>242.1481684</c:v>
                      </c:pt>
                      <c:pt idx="129">
                        <c:v>190.611311</c:v>
                      </c:pt>
                      <c:pt idx="130">
                        <c:v>154.73727959999999</c:v>
                      </c:pt>
                      <c:pt idx="131">
                        <c:v>135.5803774</c:v>
                      </c:pt>
                      <c:pt idx="132">
                        <c:v>123.38442689999999</c:v>
                      </c:pt>
                      <c:pt idx="133">
                        <c:v>113.4672695</c:v>
                      </c:pt>
                      <c:pt idx="134">
                        <c:v>112.02836910000001</c:v>
                      </c:pt>
                      <c:pt idx="135">
                        <c:v>117.6987257</c:v>
                      </c:pt>
                      <c:pt idx="136">
                        <c:v>130.62854609999999</c:v>
                      </c:pt>
                      <c:pt idx="137">
                        <c:v>146.27979909999999</c:v>
                      </c:pt>
                      <c:pt idx="138">
                        <c:v>161.61122739999999</c:v>
                      </c:pt>
                      <c:pt idx="139">
                        <c:v>192.52706209999999</c:v>
                      </c:pt>
                      <c:pt idx="140">
                        <c:v>213.03073699999999</c:v>
                      </c:pt>
                      <c:pt idx="141">
                        <c:v>221.44905990000001</c:v>
                      </c:pt>
                      <c:pt idx="142">
                        <c:v>263.37791220000003</c:v>
                      </c:pt>
                      <c:pt idx="143">
                        <c:v>310.31694490000001</c:v>
                      </c:pt>
                      <c:pt idx="144">
                        <c:v>325.94641469999999</c:v>
                      </c:pt>
                      <c:pt idx="145">
                        <c:v>313.31784190000002</c:v>
                      </c:pt>
                      <c:pt idx="146">
                        <c:v>300.58823899999999</c:v>
                      </c:pt>
                      <c:pt idx="147">
                        <c:v>286.35857279999999</c:v>
                      </c:pt>
                      <c:pt idx="148">
                        <c:v>308.11895429999998</c:v>
                      </c:pt>
                      <c:pt idx="149">
                        <c:v>369.37197659999998</c:v>
                      </c:pt>
                      <c:pt idx="150">
                        <c:v>395.7737429</c:v>
                      </c:pt>
                      <c:pt idx="151">
                        <c:v>388.72481219999997</c:v>
                      </c:pt>
                      <c:pt idx="152">
                        <c:v>364.60708199999999</c:v>
                      </c:pt>
                      <c:pt idx="153">
                        <c:v>362.466882</c:v>
                      </c:pt>
                      <c:pt idx="154">
                        <c:v>391.38215170000001</c:v>
                      </c:pt>
                      <c:pt idx="155">
                        <c:v>461.48086389999997</c:v>
                      </c:pt>
                      <c:pt idx="156">
                        <c:v>574.78157899999997</c:v>
                      </c:pt>
                      <c:pt idx="157">
                        <c:v>688.15502770000001</c:v>
                      </c:pt>
                      <c:pt idx="158">
                        <c:v>817.21530419999999</c:v>
                      </c:pt>
                      <c:pt idx="159">
                        <c:v>883.27650860000006</c:v>
                      </c:pt>
                      <c:pt idx="160">
                        <c:v>984.11519859999999</c:v>
                      </c:pt>
                      <c:pt idx="161">
                        <c:v>1193.3560500000001</c:v>
                      </c:pt>
                      <c:pt idx="162">
                        <c:v>1330.496789</c:v>
                      </c:pt>
                      <c:pt idx="163">
                        <c:v>1566.1569489999999</c:v>
                      </c:pt>
                      <c:pt idx="164">
                        <c:v>1867.5489829999999</c:v>
                      </c:pt>
                      <c:pt idx="165">
                        <c:v>1913.552017</c:v>
                      </c:pt>
                      <c:pt idx="166">
                        <c:v>1945.786292</c:v>
                      </c:pt>
                      <c:pt idx="167">
                        <c:v>1946.8344850000001</c:v>
                      </c:pt>
                      <c:pt idx="168">
                        <c:v>2027.7991039999999</c:v>
                      </c:pt>
                      <c:pt idx="169">
                        <c:v>2085.7862190000001</c:v>
                      </c:pt>
                      <c:pt idx="170">
                        <c:v>2213.2583199999999</c:v>
                      </c:pt>
                      <c:pt idx="171">
                        <c:v>2251.4513069999998</c:v>
                      </c:pt>
                      <c:pt idx="172">
                        <c:v>2355.828649</c:v>
                      </c:pt>
                      <c:pt idx="173">
                        <c:v>2459.8561330000002</c:v>
                      </c:pt>
                      <c:pt idx="174">
                        <c:v>2628.8083019999999</c:v>
                      </c:pt>
                      <c:pt idx="175">
                        <c:v>2738.527501</c:v>
                      </c:pt>
                      <c:pt idx="176">
                        <c:v>2838.5818669999999</c:v>
                      </c:pt>
                      <c:pt idx="177">
                        <c:v>2991.8189160000002</c:v>
                      </c:pt>
                      <c:pt idx="178">
                        <c:v>3163.7540279999998</c:v>
                      </c:pt>
                      <c:pt idx="179">
                        <c:v>3327.3961770000001</c:v>
                      </c:pt>
                      <c:pt idx="180">
                        <c:v>3586.8996739999998</c:v>
                      </c:pt>
                      <c:pt idx="181">
                        <c:v>3878.474361</c:v>
                      </c:pt>
                      <c:pt idx="182">
                        <c:v>4315.0375910000002</c:v>
                      </c:pt>
                      <c:pt idx="183">
                        <c:v>5423.9862700000003</c:v>
                      </c:pt>
                      <c:pt idx="184">
                        <c:v>6299.639408</c:v>
                      </c:pt>
                      <c:pt idx="185">
                        <c:v>6651.5547720000004</c:v>
                      </c:pt>
                      <c:pt idx="186">
                        <c:v>6716.4916119999998</c:v>
                      </c:pt>
                      <c:pt idx="187">
                        <c:v>6603.3178170000001</c:v>
                      </c:pt>
                      <c:pt idx="188">
                        <c:v>6408.5770439999997</c:v>
                      </c:pt>
                      <c:pt idx="189">
                        <c:v>6452.9733589999996</c:v>
                      </c:pt>
                      <c:pt idx="190">
                        <c:v>6881.7357849999999</c:v>
                      </c:pt>
                      <c:pt idx="191">
                        <c:v>7807.3566430000001</c:v>
                      </c:pt>
                      <c:pt idx="192">
                        <c:v>8321.2197620000006</c:v>
                      </c:pt>
                      <c:pt idx="193">
                        <c:v>8444.5865709999998</c:v>
                      </c:pt>
                      <c:pt idx="194">
                        <c:v>8355.8740280000002</c:v>
                      </c:pt>
                      <c:pt idx="195">
                        <c:v>8446.6478709999992</c:v>
                      </c:pt>
                      <c:pt idx="196">
                        <c:v>8607.5467119999994</c:v>
                      </c:pt>
                      <c:pt idx="197">
                        <c:v>9139.6210119999996</c:v>
                      </c:pt>
                      <c:pt idx="198">
                        <c:v>10713.091420000001</c:v>
                      </c:pt>
                      <c:pt idx="199">
                        <c:v>11843.86997</c:v>
                      </c:pt>
                      <c:pt idx="200">
                        <c:v>12078.851129999999</c:v>
                      </c:pt>
                      <c:pt idx="201">
                        <c:v>11826.078310000001</c:v>
                      </c:pt>
                      <c:pt idx="202">
                        <c:v>11717.679319999999</c:v>
                      </c:pt>
                      <c:pt idx="203">
                        <c:v>11922.619699999999</c:v>
                      </c:pt>
                      <c:pt idx="204">
                        <c:v>12032.50726</c:v>
                      </c:pt>
                      <c:pt idx="205">
                        <c:v>11918.84094</c:v>
                      </c:pt>
                      <c:pt idx="206">
                        <c:v>11960.985979999999</c:v>
                      </c:pt>
                      <c:pt idx="207">
                        <c:v>12059.4583</c:v>
                      </c:pt>
                      <c:pt idx="208">
                        <c:v>12468.95529</c:v>
                      </c:pt>
                      <c:pt idx="209">
                        <c:v>12843.967329999999</c:v>
                      </c:pt>
                      <c:pt idx="210">
                        <c:v>12903.88226</c:v>
                      </c:pt>
                      <c:pt idx="211">
                        <c:v>12701.260899999999</c:v>
                      </c:pt>
                      <c:pt idx="212">
                        <c:v>12453.658579999999</c:v>
                      </c:pt>
                      <c:pt idx="213">
                        <c:v>12349.32692</c:v>
                      </c:pt>
                      <c:pt idx="214">
                        <c:v>12489.318520000001</c:v>
                      </c:pt>
                      <c:pt idx="215">
                        <c:v>12871.62485</c:v>
                      </c:pt>
                      <c:pt idx="216">
                        <c:v>13162.497240000001</c:v>
                      </c:pt>
                      <c:pt idx="217">
                        <c:v>13252.74913</c:v>
                      </c:pt>
                      <c:pt idx="218">
                        <c:v>13129.6242</c:v>
                      </c:pt>
                      <c:pt idx="219">
                        <c:v>13041.250669999999</c:v>
                      </c:pt>
                      <c:pt idx="220">
                        <c:v>12967.72768</c:v>
                      </c:pt>
                      <c:pt idx="221">
                        <c:v>13296.21789</c:v>
                      </c:pt>
                      <c:pt idx="222">
                        <c:v>12828.72399</c:v>
                      </c:pt>
                      <c:pt idx="223">
                        <c:v>12755.35349</c:v>
                      </c:pt>
                      <c:pt idx="224">
                        <c:v>12720.28773</c:v>
                      </c:pt>
                      <c:pt idx="225">
                        <c:v>12538.26857</c:v>
                      </c:pt>
                      <c:pt idx="226">
                        <c:v>12215.63769</c:v>
                      </c:pt>
                      <c:pt idx="227">
                        <c:v>12191.92467</c:v>
                      </c:pt>
                      <c:pt idx="228">
                        <c:v>12331.166069999999</c:v>
                      </c:pt>
                      <c:pt idx="229">
                        <c:v>12247.961079999999</c:v>
                      </c:pt>
                      <c:pt idx="230">
                        <c:v>12130.87076</c:v>
                      </c:pt>
                      <c:pt idx="231">
                        <c:v>12169.358329999999</c:v>
                      </c:pt>
                      <c:pt idx="232">
                        <c:v>12047.95361</c:v>
                      </c:pt>
                      <c:pt idx="233">
                        <c:v>12185.129919999999</c:v>
                      </c:pt>
                      <c:pt idx="234">
                        <c:v>12301.643120000001</c:v>
                      </c:pt>
                      <c:pt idx="235">
                        <c:v>12492.117609999999</c:v>
                      </c:pt>
                      <c:pt idx="236">
                        <c:v>12813.444680000001</c:v>
                      </c:pt>
                      <c:pt idx="237">
                        <c:v>12592.722180000001</c:v>
                      </c:pt>
                      <c:pt idx="238">
                        <c:v>11739.519190000001</c:v>
                      </c:pt>
                      <c:pt idx="239">
                        <c:v>11210.99525</c:v>
                      </c:pt>
                      <c:pt idx="240">
                        <c:v>11093.300719999999</c:v>
                      </c:pt>
                      <c:pt idx="241">
                        <c:v>10991.01626</c:v>
                      </c:pt>
                      <c:pt idx="242">
                        <c:v>10992.19722</c:v>
                      </c:pt>
                      <c:pt idx="243">
                        <c:v>10989.153120000001</c:v>
                      </c:pt>
                      <c:pt idx="244">
                        <c:v>11050.74015</c:v>
                      </c:pt>
                      <c:pt idx="245">
                        <c:v>10945.578960000001</c:v>
                      </c:pt>
                      <c:pt idx="246">
                        <c:v>10459.13977</c:v>
                      </c:pt>
                      <c:pt idx="247">
                        <c:v>9730.3681219999999</c:v>
                      </c:pt>
                      <c:pt idx="248">
                        <c:v>9033.7784300000003</c:v>
                      </c:pt>
                      <c:pt idx="249">
                        <c:v>8434.7163770000006</c:v>
                      </c:pt>
                      <c:pt idx="250">
                        <c:v>8040.4060099999997</c:v>
                      </c:pt>
                      <c:pt idx="251">
                        <c:v>7737.6775740000003</c:v>
                      </c:pt>
                      <c:pt idx="252">
                        <c:v>7591.1103149999999</c:v>
                      </c:pt>
                      <c:pt idx="253">
                        <c:v>7411.8535009999996</c:v>
                      </c:pt>
                      <c:pt idx="254">
                        <c:v>7149.5225520000004</c:v>
                      </c:pt>
                      <c:pt idx="255">
                        <c:v>7040.4167909999996</c:v>
                      </c:pt>
                      <c:pt idx="256">
                        <c:v>7068.5114640000002</c:v>
                      </c:pt>
                      <c:pt idx="257">
                        <c:v>6975.2254990000001</c:v>
                      </c:pt>
                      <c:pt idx="258">
                        <c:v>6832.5027929999997</c:v>
                      </c:pt>
                      <c:pt idx="259">
                        <c:v>6766.0991180000001</c:v>
                      </c:pt>
                      <c:pt idx="260">
                        <c:v>6850.0358450000003</c:v>
                      </c:pt>
                      <c:pt idx="261">
                        <c:v>7106.3334869999999</c:v>
                      </c:pt>
                      <c:pt idx="262">
                        <c:v>7271.1494480000001</c:v>
                      </c:pt>
                      <c:pt idx="263">
                        <c:v>7233.4824040000003</c:v>
                      </c:pt>
                      <c:pt idx="264">
                        <c:v>6960.6061129999998</c:v>
                      </c:pt>
                      <c:pt idx="265">
                        <c:v>6514.043353</c:v>
                      </c:pt>
                      <c:pt idx="266">
                        <c:v>5992.6742160000003</c:v>
                      </c:pt>
                      <c:pt idx="267">
                        <c:v>5477.440904</c:v>
                      </c:pt>
                      <c:pt idx="268">
                        <c:v>5013.0622549999998</c:v>
                      </c:pt>
                      <c:pt idx="269">
                        <c:v>4615.0779249999996</c:v>
                      </c:pt>
                      <c:pt idx="270">
                        <c:v>4284.391396</c:v>
                      </c:pt>
                      <c:pt idx="271">
                        <c:v>4041.7603359999998</c:v>
                      </c:pt>
                      <c:pt idx="272">
                        <c:v>3868.9686400000001</c:v>
                      </c:pt>
                      <c:pt idx="273">
                        <c:v>3694.4621520000001</c:v>
                      </c:pt>
                      <c:pt idx="274">
                        <c:v>3509.5947649999998</c:v>
                      </c:pt>
                      <c:pt idx="275">
                        <c:v>3326.090326</c:v>
                      </c:pt>
                      <c:pt idx="276">
                        <c:v>3161.0126909999999</c:v>
                      </c:pt>
                      <c:pt idx="277">
                        <c:v>3022.8352129999998</c:v>
                      </c:pt>
                      <c:pt idx="278">
                        <c:v>2895.898232</c:v>
                      </c:pt>
                      <c:pt idx="279">
                        <c:v>2774.3735919999999</c:v>
                      </c:pt>
                      <c:pt idx="280">
                        <c:v>2664.3605069999999</c:v>
                      </c:pt>
                      <c:pt idx="281">
                        <c:v>2553.593515</c:v>
                      </c:pt>
                      <c:pt idx="282">
                        <c:v>2447.2773160000002</c:v>
                      </c:pt>
                      <c:pt idx="283">
                        <c:v>2347.9005910000001</c:v>
                      </c:pt>
                      <c:pt idx="284">
                        <c:v>2254.6524100000001</c:v>
                      </c:pt>
                      <c:pt idx="285">
                        <c:v>2171.0387500000002</c:v>
                      </c:pt>
                      <c:pt idx="286">
                        <c:v>2089.7184459999999</c:v>
                      </c:pt>
                      <c:pt idx="287">
                        <c:v>2012.494954</c:v>
                      </c:pt>
                      <c:pt idx="288">
                        <c:v>1941.4169240000001</c:v>
                      </c:pt>
                      <c:pt idx="289">
                        <c:v>1872.8058980000001</c:v>
                      </c:pt>
                      <c:pt idx="290">
                        <c:v>1804.9823409999999</c:v>
                      </c:pt>
                      <c:pt idx="291">
                        <c:v>1739.207195</c:v>
                      </c:pt>
                      <c:pt idx="292">
                        <c:v>1676.1466330000001</c:v>
                      </c:pt>
                      <c:pt idx="293">
                        <c:v>1615.9194070000001</c:v>
                      </c:pt>
                      <c:pt idx="294">
                        <c:v>1558.454504</c:v>
                      </c:pt>
                      <c:pt idx="295">
                        <c:v>1503.5718690000001</c:v>
                      </c:pt>
                      <c:pt idx="296">
                        <c:v>1451.0932989999999</c:v>
                      </c:pt>
                      <c:pt idx="297">
                        <c:v>1400.8703089999999</c:v>
                      </c:pt>
                      <c:pt idx="298">
                        <c:v>1352.7627990000001</c:v>
                      </c:pt>
                      <c:pt idx="299">
                        <c:v>1306.637784</c:v>
                      </c:pt>
                      <c:pt idx="300">
                        <c:v>1262.3833810000001</c:v>
                      </c:pt>
                      <c:pt idx="301">
                        <c:v>1219.903485</c:v>
                      </c:pt>
                      <c:pt idx="302">
                        <c:v>1179.108835</c:v>
                      </c:pt>
                      <c:pt idx="303">
                        <c:v>1139.9278810000001</c:v>
                      </c:pt>
                      <c:pt idx="304">
                        <c:v>1102.2904450000001</c:v>
                      </c:pt>
                      <c:pt idx="305">
                        <c:v>1066.130265</c:v>
                      </c:pt>
                      <c:pt idx="306">
                        <c:v>1031.383765</c:v>
                      </c:pt>
                      <c:pt idx="307">
                        <c:v>997.98785050000004</c:v>
                      </c:pt>
                      <c:pt idx="308">
                        <c:v>965.88383050000004</c:v>
                      </c:pt>
                      <c:pt idx="309">
                        <c:v>935.01219500000002</c:v>
                      </c:pt>
                      <c:pt idx="310">
                        <c:v>905.31714220000003</c:v>
                      </c:pt>
                      <c:pt idx="311">
                        <c:v>876.75826380000001</c:v>
                      </c:pt>
                      <c:pt idx="312">
                        <c:v>849.27251879999994</c:v>
                      </c:pt>
                      <c:pt idx="313">
                        <c:v>822.81062810000003</c:v>
                      </c:pt>
                      <c:pt idx="314">
                        <c:v>797.32734960000005</c:v>
                      </c:pt>
                      <c:pt idx="315">
                        <c:v>772.77984059999994</c:v>
                      </c:pt>
                      <c:pt idx="316">
                        <c:v>749.12797550000005</c:v>
                      </c:pt>
                      <c:pt idx="317">
                        <c:v>726.33312069999999</c:v>
                      </c:pt>
                      <c:pt idx="318">
                        <c:v>704.35827589999997</c:v>
                      </c:pt>
                      <c:pt idx="319">
                        <c:v>683.16734599999995</c:v>
                      </c:pt>
                      <c:pt idx="320">
                        <c:v>662.72547459999998</c:v>
                      </c:pt>
                      <c:pt idx="321">
                        <c:v>643.00048059999995</c:v>
                      </c:pt>
                      <c:pt idx="322">
                        <c:v>623.96113960000002</c:v>
                      </c:pt>
                      <c:pt idx="323">
                        <c:v>605.57797149999999</c:v>
                      </c:pt>
                      <c:pt idx="324">
                        <c:v>587.82283659999996</c:v>
                      </c:pt>
                      <c:pt idx="325">
                        <c:v>570.6692544</c:v>
                      </c:pt>
                      <c:pt idx="326">
                        <c:v>554.09193530000005</c:v>
                      </c:pt>
                      <c:pt idx="327">
                        <c:v>538.06664060000003</c:v>
                      </c:pt>
                      <c:pt idx="328">
                        <c:v>522.57035540000004</c:v>
                      </c:pt>
                      <c:pt idx="329">
                        <c:v>507.58126199999998</c:v>
                      </c:pt>
                      <c:pt idx="330">
                        <c:v>493.07869190000002</c:v>
                      </c:pt>
                      <c:pt idx="331">
                        <c:v>479.04277189999999</c:v>
                      </c:pt>
                      <c:pt idx="332">
                        <c:v>465.4547379</c:v>
                      </c:pt>
                      <c:pt idx="333">
                        <c:v>452.2967013</c:v>
                      </c:pt>
                      <c:pt idx="334">
                        <c:v>439.55173139999999</c:v>
                      </c:pt>
                      <c:pt idx="335">
                        <c:v>427.20367010000001</c:v>
                      </c:pt>
                      <c:pt idx="336">
                        <c:v>415.23711259999999</c:v>
                      </c:pt>
                      <c:pt idx="337">
                        <c:v>403.63737980000002</c:v>
                      </c:pt>
                      <c:pt idx="338">
                        <c:v>392.3903603</c:v>
                      </c:pt>
                      <c:pt idx="339">
                        <c:v>381.4827555</c:v>
                      </c:pt>
                      <c:pt idx="340">
                        <c:v>370.90192689999998</c:v>
                      </c:pt>
                      <c:pt idx="341">
                        <c:v>360.63580480000002</c:v>
                      </c:pt>
                      <c:pt idx="342">
                        <c:v>350.67287119999997</c:v>
                      </c:pt>
                      <c:pt idx="343">
                        <c:v>341.00213769999999</c:v>
                      </c:pt>
                      <c:pt idx="344">
                        <c:v>331.61312090000001</c:v>
                      </c:pt>
                      <c:pt idx="345">
                        <c:v>322.4958183</c:v>
                      </c:pt>
                      <c:pt idx="346">
                        <c:v>313.64068420000001</c:v>
                      </c:pt>
                      <c:pt idx="347">
                        <c:v>305.03860600000002</c:v>
                      </c:pt>
                      <c:pt idx="348">
                        <c:v>296.6808825</c:v>
                      </c:pt>
                      <c:pt idx="349">
                        <c:v>288.5593404</c:v>
                      </c:pt>
                      <c:pt idx="350">
                        <c:v>280.66585859999998</c:v>
                      </c:pt>
                      <c:pt idx="351">
                        <c:v>272.99280850000002</c:v>
                      </c:pt>
                      <c:pt idx="352">
                        <c:v>265.53295869999999</c:v>
                      </c:pt>
                      <c:pt idx="353">
                        <c:v>258.27939659999998</c:v>
                      </c:pt>
                      <c:pt idx="354">
                        <c:v>251.2254959</c:v>
                      </c:pt>
                      <c:pt idx="355">
                        <c:v>244.364902</c:v>
                      </c:pt>
                      <c:pt idx="356">
                        <c:v>237.6938476</c:v>
                      </c:pt>
                      <c:pt idx="357">
                        <c:v>231.20432650000001</c:v>
                      </c:pt>
                      <c:pt idx="358">
                        <c:v>224.90602329999999</c:v>
                      </c:pt>
                      <c:pt idx="359">
                        <c:v>218.7864136</c:v>
                      </c:pt>
                      <c:pt idx="360">
                        <c:v>213.20564999999999</c:v>
                      </c:pt>
                      <c:pt idx="361">
                        <c:v>207.7048666</c:v>
                      </c:pt>
                      <c:pt idx="362">
                        <c:v>202.14125680000001</c:v>
                      </c:pt>
                      <c:pt idx="363">
                        <c:v>196.56397100000001</c:v>
                      </c:pt>
                      <c:pt idx="364">
                        <c:v>191.0556201</c:v>
                      </c:pt>
                      <c:pt idx="365">
                        <c:v>185.67473140000001</c:v>
                      </c:pt>
                      <c:pt idx="366">
                        <c:v>180.44969470000001</c:v>
                      </c:pt>
                      <c:pt idx="367">
                        <c:v>175.38791850000001</c:v>
                      </c:pt>
                      <c:pt idx="368">
                        <c:v>170.4855981</c:v>
                      </c:pt>
                      <c:pt idx="369">
                        <c:v>165.73435570000001</c:v>
                      </c:pt>
                      <c:pt idx="370">
                        <c:v>161.12487809999999</c:v>
                      </c:pt>
                      <c:pt idx="371">
                        <c:v>156.64855170000001</c:v>
                      </c:pt>
                      <c:pt idx="372">
                        <c:v>152.29798930000001</c:v>
                      </c:pt>
                      <c:pt idx="373">
                        <c:v>148.06702999999999</c:v>
                      </c:pt>
                      <c:pt idx="374">
                        <c:v>143.9505418</c:v>
                      </c:pt>
                      <c:pt idx="375">
                        <c:v>139.9441855</c:v>
                      </c:pt>
                      <c:pt idx="376">
                        <c:v>136.045355</c:v>
                      </c:pt>
                      <c:pt idx="377">
                        <c:v>132.33870049999999</c:v>
                      </c:pt>
                      <c:pt idx="378">
                        <c:v>129.29669340000001</c:v>
                      </c:pt>
                      <c:pt idx="379">
                        <c:v>127.69983329999999</c:v>
                      </c:pt>
                      <c:pt idx="380">
                        <c:v>125.7509324</c:v>
                      </c:pt>
                      <c:pt idx="381">
                        <c:v>122.9258255</c:v>
                      </c:pt>
                      <c:pt idx="382">
                        <c:v>119.40034439999999</c:v>
                      </c:pt>
                      <c:pt idx="383">
                        <c:v>115.5551914</c:v>
                      </c:pt>
                      <c:pt idx="384">
                        <c:v>111.6247529</c:v>
                      </c:pt>
                      <c:pt idx="385">
                        <c:v>107.7763909</c:v>
                      </c:pt>
                      <c:pt idx="386">
                        <c:v>104.1060804</c:v>
                      </c:pt>
                      <c:pt idx="387">
                        <c:v>100.65007559999999</c:v>
                      </c:pt>
                      <c:pt idx="388">
                        <c:v>97.407653440000004</c:v>
                      </c:pt>
                      <c:pt idx="389">
                        <c:v>94.357894779999995</c:v>
                      </c:pt>
                      <c:pt idx="390">
                        <c:v>91.472153259999999</c:v>
                      </c:pt>
                      <c:pt idx="391">
                        <c:v>88.723141830000003</c:v>
                      </c:pt>
                      <c:pt idx="392">
                        <c:v>86.089716609999996</c:v>
                      </c:pt>
                      <c:pt idx="393">
                        <c:v>83.555653059999997</c:v>
                      </c:pt>
                      <c:pt idx="394">
                        <c:v>81.108776719999994</c:v>
                      </c:pt>
                      <c:pt idx="395">
                        <c:v>78.740113289999996</c:v>
                      </c:pt>
                      <c:pt idx="396">
                        <c:v>76.443450949999999</c:v>
                      </c:pt>
                      <c:pt idx="397">
                        <c:v>74.278474029999998</c:v>
                      </c:pt>
                      <c:pt idx="398">
                        <c:v>72.473346899999996</c:v>
                      </c:pt>
                      <c:pt idx="399">
                        <c:v>70.701716230000002</c:v>
                      </c:pt>
                      <c:pt idx="400">
                        <c:v>68.784694590000001</c:v>
                      </c:pt>
                      <c:pt idx="401">
                        <c:v>66.794438060000004</c:v>
                      </c:pt>
                      <c:pt idx="402">
                        <c:v>64.753736579999995</c:v>
                      </c:pt>
                      <c:pt idx="403">
                        <c:v>62.71622576</c:v>
                      </c:pt>
                      <c:pt idx="404">
                        <c:v>60.727219179999999</c:v>
                      </c:pt>
                      <c:pt idx="405">
                        <c:v>58.810429980000002</c:v>
                      </c:pt>
                      <c:pt idx="406">
                        <c:v>56.972421240000003</c:v>
                      </c:pt>
                      <c:pt idx="407">
                        <c:v>55.210330450000001</c:v>
                      </c:pt>
                      <c:pt idx="408">
                        <c:v>53.517652460000001</c:v>
                      </c:pt>
                      <c:pt idx="409">
                        <c:v>52.351928299999997</c:v>
                      </c:pt>
                      <c:pt idx="410">
                        <c:v>57.106717099999997</c:v>
                      </c:pt>
                      <c:pt idx="411">
                        <c:v>66.275932460000007</c:v>
                      </c:pt>
                      <c:pt idx="412">
                        <c:v>77.549365449999996</c:v>
                      </c:pt>
                      <c:pt idx="413">
                        <c:v>89.076577380000003</c:v>
                      </c:pt>
                      <c:pt idx="414">
                        <c:v>93.130500159999997</c:v>
                      </c:pt>
                      <c:pt idx="415">
                        <c:v>88.273627820000002</c:v>
                      </c:pt>
                      <c:pt idx="416">
                        <c:v>79.21270346</c:v>
                      </c:pt>
                      <c:pt idx="417">
                        <c:v>83.230775030000004</c:v>
                      </c:pt>
                      <c:pt idx="418">
                        <c:v>105.4127574</c:v>
                      </c:pt>
                      <c:pt idx="419">
                        <c:v>135.7229682</c:v>
                      </c:pt>
                      <c:pt idx="420">
                        <c:v>190.1861025</c:v>
                      </c:pt>
                      <c:pt idx="421">
                        <c:v>242.5214091</c:v>
                      </c:pt>
                      <c:pt idx="422">
                        <c:v>269.76166169999999</c:v>
                      </c:pt>
                      <c:pt idx="423">
                        <c:v>265.9479455</c:v>
                      </c:pt>
                      <c:pt idx="424">
                        <c:v>236.63864720000001</c:v>
                      </c:pt>
                      <c:pt idx="425">
                        <c:v>195.54111</c:v>
                      </c:pt>
                      <c:pt idx="426">
                        <c:v>153.98845589999999</c:v>
                      </c:pt>
                      <c:pt idx="427">
                        <c:v>118.10686459999999</c:v>
                      </c:pt>
                      <c:pt idx="428">
                        <c:v>89.896476660000005</c:v>
                      </c:pt>
                      <c:pt idx="429">
                        <c:v>69.028072969999997</c:v>
                      </c:pt>
                      <c:pt idx="430">
                        <c:v>54.205119830000001</c:v>
                      </c:pt>
                      <c:pt idx="431">
                        <c:v>43.94535904</c:v>
                      </c:pt>
                      <c:pt idx="432">
                        <c:v>36.938470760000001</c:v>
                      </c:pt>
                      <c:pt idx="433">
                        <c:v>32.158786630000002</c:v>
                      </c:pt>
                      <c:pt idx="434">
                        <c:v>28.950226799999999</c:v>
                      </c:pt>
                      <c:pt idx="435">
                        <c:v>29.806643959999999</c:v>
                      </c:pt>
                      <c:pt idx="436">
                        <c:v>52.219919269999998</c:v>
                      </c:pt>
                      <c:pt idx="437">
                        <c:v>88.213682000000006</c:v>
                      </c:pt>
                      <c:pt idx="438">
                        <c:v>115.9304147</c:v>
                      </c:pt>
                      <c:pt idx="439">
                        <c:v>128.60332460000001</c:v>
                      </c:pt>
                      <c:pt idx="440">
                        <c:v>131.88238039999999</c:v>
                      </c:pt>
                      <c:pt idx="441">
                        <c:v>129.0593106</c:v>
                      </c:pt>
                      <c:pt idx="442">
                        <c:v>119.189004</c:v>
                      </c:pt>
                      <c:pt idx="443">
                        <c:v>103.9865726</c:v>
                      </c:pt>
                      <c:pt idx="444">
                        <c:v>86.501396589999999</c:v>
                      </c:pt>
                      <c:pt idx="445">
                        <c:v>69.518802780000001</c:v>
                      </c:pt>
                      <c:pt idx="446">
                        <c:v>54.760957269999999</c:v>
                      </c:pt>
                      <c:pt idx="447">
                        <c:v>42.890974479999997</c:v>
                      </c:pt>
                      <c:pt idx="448">
                        <c:v>33.855413400000003</c:v>
                      </c:pt>
                      <c:pt idx="449">
                        <c:v>27.240334409999999</c:v>
                      </c:pt>
                      <c:pt idx="450">
                        <c:v>22.521551330000001</c:v>
                      </c:pt>
                      <c:pt idx="451">
                        <c:v>19.20299004</c:v>
                      </c:pt>
                      <c:pt idx="452">
                        <c:v>16.87482267</c:v>
                      </c:pt>
                      <c:pt idx="453">
                        <c:v>16.772020300000001</c:v>
                      </c:pt>
                      <c:pt idx="454">
                        <c:v>34.566531400000002</c:v>
                      </c:pt>
                      <c:pt idx="455">
                        <c:v>80.028583429999998</c:v>
                      </c:pt>
                      <c:pt idx="456">
                        <c:v>309.0616483</c:v>
                      </c:pt>
                      <c:pt idx="457">
                        <c:v>978.81724810000003</c:v>
                      </c:pt>
                      <c:pt idx="458">
                        <c:v>1568.448568</c:v>
                      </c:pt>
                      <c:pt idx="459">
                        <c:v>1952.490853</c:v>
                      </c:pt>
                      <c:pt idx="460">
                        <c:v>2084.2207910000002</c:v>
                      </c:pt>
                      <c:pt idx="461">
                        <c:v>2129.7044959999998</c:v>
                      </c:pt>
                      <c:pt idx="462">
                        <c:v>2158.0134910000002</c:v>
                      </c:pt>
                      <c:pt idx="463">
                        <c:v>2267.9460170000002</c:v>
                      </c:pt>
                      <c:pt idx="464">
                        <c:v>2264.4271330000001</c:v>
                      </c:pt>
                      <c:pt idx="465">
                        <c:v>2010.126454</c:v>
                      </c:pt>
                      <c:pt idx="466">
                        <c:v>1678.574482</c:v>
                      </c:pt>
                      <c:pt idx="467">
                        <c:v>1350.7977539999999</c:v>
                      </c:pt>
                      <c:pt idx="468">
                        <c:v>1054.820342</c:v>
                      </c:pt>
                      <c:pt idx="469">
                        <c:v>802.33832940000002</c:v>
                      </c:pt>
                      <c:pt idx="470">
                        <c:v>596.08926140000005</c:v>
                      </c:pt>
                      <c:pt idx="471">
                        <c:v>436.2817794</c:v>
                      </c:pt>
                      <c:pt idx="472">
                        <c:v>321.12113010000002</c:v>
                      </c:pt>
                      <c:pt idx="473">
                        <c:v>248.74897129999999</c:v>
                      </c:pt>
                      <c:pt idx="474">
                        <c:v>184.3371563</c:v>
                      </c:pt>
                      <c:pt idx="475">
                        <c:v>135.34643370000001</c:v>
                      </c:pt>
                      <c:pt idx="476">
                        <c:v>98.998316579999994</c:v>
                      </c:pt>
                      <c:pt idx="477">
                        <c:v>75.102262479999993</c:v>
                      </c:pt>
                      <c:pt idx="478">
                        <c:v>58.093719989999997</c:v>
                      </c:pt>
                      <c:pt idx="479">
                        <c:v>45.724698660000001</c:v>
                      </c:pt>
                      <c:pt idx="480">
                        <c:v>36.781543110000001</c:v>
                      </c:pt>
                      <c:pt idx="481">
                        <c:v>30.394752780000001</c:v>
                      </c:pt>
                      <c:pt idx="482">
                        <c:v>25.878339390000001</c:v>
                      </c:pt>
                      <c:pt idx="483">
                        <c:v>22.713730569999999</c:v>
                      </c:pt>
                      <c:pt idx="484">
                        <c:v>94.639266259999999</c:v>
                      </c:pt>
                      <c:pt idx="485">
                        <c:v>97.039107639999997</c:v>
                      </c:pt>
                      <c:pt idx="486">
                        <c:v>87.994961459999999</c:v>
                      </c:pt>
                      <c:pt idx="487">
                        <c:v>149.33708720000001</c:v>
                      </c:pt>
                      <c:pt idx="488">
                        <c:v>266.34362529999999</c:v>
                      </c:pt>
                      <c:pt idx="489">
                        <c:v>258.27206089999999</c:v>
                      </c:pt>
                      <c:pt idx="490">
                        <c:v>230.6416734</c:v>
                      </c:pt>
                      <c:pt idx="491">
                        <c:v>205.1514804</c:v>
                      </c:pt>
                      <c:pt idx="492">
                        <c:v>203.74455309999999</c:v>
                      </c:pt>
                      <c:pt idx="493">
                        <c:v>180.07138280000001</c:v>
                      </c:pt>
                      <c:pt idx="494">
                        <c:v>161.80312660000001</c:v>
                      </c:pt>
                      <c:pt idx="495">
                        <c:v>192.67377870000001</c:v>
                      </c:pt>
                      <c:pt idx="496">
                        <c:v>293.79429199999998</c:v>
                      </c:pt>
                      <c:pt idx="497">
                        <c:v>581.41369090000001</c:v>
                      </c:pt>
                      <c:pt idx="498">
                        <c:v>1299.259372</c:v>
                      </c:pt>
                      <c:pt idx="499">
                        <c:v>1493.906289</c:v>
                      </c:pt>
                      <c:pt idx="500">
                        <c:v>1578.1780429999999</c:v>
                      </c:pt>
                      <c:pt idx="501">
                        <c:v>1586.9772379999999</c:v>
                      </c:pt>
                      <c:pt idx="502">
                        <c:v>1552.5404599999999</c:v>
                      </c:pt>
                      <c:pt idx="503">
                        <c:v>1351.838109</c:v>
                      </c:pt>
                      <c:pt idx="504">
                        <c:v>1111.0255199999999</c:v>
                      </c:pt>
                      <c:pt idx="505">
                        <c:v>1054.26722</c:v>
                      </c:pt>
                      <c:pt idx="506">
                        <c:v>903.33820349999996</c:v>
                      </c:pt>
                      <c:pt idx="507">
                        <c:v>743.65961949999996</c:v>
                      </c:pt>
                      <c:pt idx="508">
                        <c:v>725.99196319999999</c:v>
                      </c:pt>
                      <c:pt idx="509">
                        <c:v>757.53984009999999</c:v>
                      </c:pt>
                      <c:pt idx="510">
                        <c:v>743.99676120000004</c:v>
                      </c:pt>
                      <c:pt idx="511">
                        <c:v>681.46287529999995</c:v>
                      </c:pt>
                      <c:pt idx="512">
                        <c:v>595.11518839999997</c:v>
                      </c:pt>
                      <c:pt idx="513">
                        <c:v>508.33804980000002</c:v>
                      </c:pt>
                      <c:pt idx="514">
                        <c:v>442.70101940000001</c:v>
                      </c:pt>
                      <c:pt idx="515">
                        <c:v>389.65367980000002</c:v>
                      </c:pt>
                      <c:pt idx="516">
                        <c:v>358.32246409999999</c:v>
                      </c:pt>
                      <c:pt idx="517">
                        <c:v>344.7276066</c:v>
                      </c:pt>
                      <c:pt idx="518">
                        <c:v>341.20510059999998</c:v>
                      </c:pt>
                      <c:pt idx="519">
                        <c:v>341.5902772</c:v>
                      </c:pt>
                      <c:pt idx="520">
                        <c:v>341.2144212</c:v>
                      </c:pt>
                      <c:pt idx="521">
                        <c:v>351.326662</c:v>
                      </c:pt>
                      <c:pt idx="522">
                        <c:v>360.217061</c:v>
                      </c:pt>
                      <c:pt idx="523">
                        <c:v>376.02446429999998</c:v>
                      </c:pt>
                      <c:pt idx="524">
                        <c:v>456.93494270000002</c:v>
                      </c:pt>
                      <c:pt idx="525">
                        <c:v>541.64802789999999</c:v>
                      </c:pt>
                      <c:pt idx="526">
                        <c:v>587.06969179999999</c:v>
                      </c:pt>
                      <c:pt idx="527">
                        <c:v>633.34263829999998</c:v>
                      </c:pt>
                      <c:pt idx="528">
                        <c:v>675.42705000000001</c:v>
                      </c:pt>
                      <c:pt idx="529">
                        <c:v>768.62687289999997</c:v>
                      </c:pt>
                      <c:pt idx="530">
                        <c:v>809.28293059999999</c:v>
                      </c:pt>
                      <c:pt idx="531">
                        <c:v>886.35760530000005</c:v>
                      </c:pt>
                      <c:pt idx="532">
                        <c:v>965.277739</c:v>
                      </c:pt>
                      <c:pt idx="533">
                        <c:v>1111.3385149999999</c:v>
                      </c:pt>
                      <c:pt idx="534">
                        <c:v>1268.298376</c:v>
                      </c:pt>
                      <c:pt idx="535">
                        <c:v>1611.0294100000001</c:v>
                      </c:pt>
                      <c:pt idx="536">
                        <c:v>1996.452974</c:v>
                      </c:pt>
                      <c:pt idx="537">
                        <c:v>2378.2089580000002</c:v>
                      </c:pt>
                      <c:pt idx="538">
                        <c:v>2572.2999679999998</c:v>
                      </c:pt>
                      <c:pt idx="539">
                        <c:v>2774.8825339999999</c:v>
                      </c:pt>
                      <c:pt idx="540">
                        <c:v>2855.7878019999998</c:v>
                      </c:pt>
                      <c:pt idx="541">
                        <c:v>2912.811929</c:v>
                      </c:pt>
                      <c:pt idx="542">
                        <c:v>3494.617714</c:v>
                      </c:pt>
                      <c:pt idx="543">
                        <c:v>3758.9367980000002</c:v>
                      </c:pt>
                      <c:pt idx="544">
                        <c:v>3888.7912780000001</c:v>
                      </c:pt>
                      <c:pt idx="545">
                        <c:v>3993.9627569999998</c:v>
                      </c:pt>
                      <c:pt idx="546">
                        <c:v>4130.7269429999997</c:v>
                      </c:pt>
                      <c:pt idx="547">
                        <c:v>4289.3963549999999</c:v>
                      </c:pt>
                      <c:pt idx="548">
                        <c:v>4547.693585</c:v>
                      </c:pt>
                      <c:pt idx="549">
                        <c:v>5208.0506809999997</c:v>
                      </c:pt>
                      <c:pt idx="550">
                        <c:v>5457.7731590000003</c:v>
                      </c:pt>
                      <c:pt idx="551">
                        <c:v>5465.8532599999999</c:v>
                      </c:pt>
                      <c:pt idx="552">
                        <c:v>5279.9172749999998</c:v>
                      </c:pt>
                      <c:pt idx="553">
                        <c:v>5120.1178970000001</c:v>
                      </c:pt>
                      <c:pt idx="554">
                        <c:v>5187.7819890000001</c:v>
                      </c:pt>
                      <c:pt idx="555">
                        <c:v>5241.7152450000003</c:v>
                      </c:pt>
                      <c:pt idx="556">
                        <c:v>5395.5869839999996</c:v>
                      </c:pt>
                      <c:pt idx="557">
                        <c:v>5471.0188029999999</c:v>
                      </c:pt>
                      <c:pt idx="558">
                        <c:v>5451.7886699999999</c:v>
                      </c:pt>
                      <c:pt idx="559">
                        <c:v>5547.5296179999996</c:v>
                      </c:pt>
                      <c:pt idx="560">
                        <c:v>6083.2612410000002</c:v>
                      </c:pt>
                      <c:pt idx="561">
                        <c:v>6160.8222470000001</c:v>
                      </c:pt>
                      <c:pt idx="562">
                        <c:v>6357.6468560000003</c:v>
                      </c:pt>
                      <c:pt idx="563">
                        <c:v>6850.5894099999996</c:v>
                      </c:pt>
                      <c:pt idx="564">
                        <c:v>7613.6292949999997</c:v>
                      </c:pt>
                      <c:pt idx="565">
                        <c:v>8315.9466890000003</c:v>
                      </c:pt>
                      <c:pt idx="566">
                        <c:v>8519.8995670000004</c:v>
                      </c:pt>
                      <c:pt idx="567">
                        <c:v>8321.8967890000004</c:v>
                      </c:pt>
                      <c:pt idx="568">
                        <c:v>8123.767167</c:v>
                      </c:pt>
                      <c:pt idx="569">
                        <c:v>8242.1748700000007</c:v>
                      </c:pt>
                      <c:pt idx="570">
                        <c:v>8437.2197030000007</c:v>
                      </c:pt>
                      <c:pt idx="571">
                        <c:v>9656.5211400000007</c:v>
                      </c:pt>
                      <c:pt idx="572">
                        <c:v>10477.451429999999</c:v>
                      </c:pt>
                      <c:pt idx="573">
                        <c:v>10631.982620000001</c:v>
                      </c:pt>
                      <c:pt idx="574">
                        <c:v>10390.116379999999</c:v>
                      </c:pt>
                      <c:pt idx="575">
                        <c:v>10373.863499999999</c:v>
                      </c:pt>
                      <c:pt idx="576">
                        <c:v>11090.73194</c:v>
                      </c:pt>
                      <c:pt idx="577">
                        <c:v>11224.007149999999</c:v>
                      </c:pt>
                      <c:pt idx="578">
                        <c:v>11174.48971</c:v>
                      </c:pt>
                      <c:pt idx="579">
                        <c:v>11058.87732</c:v>
                      </c:pt>
                      <c:pt idx="580">
                        <c:v>11225.52032</c:v>
                      </c:pt>
                      <c:pt idx="581">
                        <c:v>11395.49073</c:v>
                      </c:pt>
                      <c:pt idx="582">
                        <c:v>11483.027410000001</c:v>
                      </c:pt>
                      <c:pt idx="583">
                        <c:v>11730.851479999999</c:v>
                      </c:pt>
                      <c:pt idx="584">
                        <c:v>12033.78436</c:v>
                      </c:pt>
                      <c:pt idx="585">
                        <c:v>12347.54055</c:v>
                      </c:pt>
                      <c:pt idx="586">
                        <c:v>12465.19248</c:v>
                      </c:pt>
                      <c:pt idx="587">
                        <c:v>12581.45313</c:v>
                      </c:pt>
                      <c:pt idx="588">
                        <c:v>13825.510249999999</c:v>
                      </c:pt>
                      <c:pt idx="589">
                        <c:v>14061.774869999999</c:v>
                      </c:pt>
                      <c:pt idx="590">
                        <c:v>13938.772660000001</c:v>
                      </c:pt>
                      <c:pt idx="591">
                        <c:v>13456.21924</c:v>
                      </c:pt>
                      <c:pt idx="592">
                        <c:v>13070.352129999999</c:v>
                      </c:pt>
                      <c:pt idx="593">
                        <c:v>12953.297200000001</c:v>
                      </c:pt>
                      <c:pt idx="594">
                        <c:v>12906.655860000001</c:v>
                      </c:pt>
                      <c:pt idx="595">
                        <c:v>12720.135130000001</c:v>
                      </c:pt>
                      <c:pt idx="596">
                        <c:v>12263.25275</c:v>
                      </c:pt>
                      <c:pt idx="597">
                        <c:v>11768.57185</c:v>
                      </c:pt>
                      <c:pt idx="598">
                        <c:v>11168.58625</c:v>
                      </c:pt>
                      <c:pt idx="599">
                        <c:v>10663.48271</c:v>
                      </c:pt>
                      <c:pt idx="600">
                        <c:v>10854.472470000001</c:v>
                      </c:pt>
                      <c:pt idx="601">
                        <c:v>10882.77187</c:v>
                      </c:pt>
                      <c:pt idx="602">
                        <c:v>11114.790779999999</c:v>
                      </c:pt>
                      <c:pt idx="603">
                        <c:v>10760.738600000001</c:v>
                      </c:pt>
                      <c:pt idx="604">
                        <c:v>10182.220929999999</c:v>
                      </c:pt>
                      <c:pt idx="605">
                        <c:v>9573.4920160000001</c:v>
                      </c:pt>
                      <c:pt idx="606">
                        <c:v>9106.4046450000005</c:v>
                      </c:pt>
                      <c:pt idx="607">
                        <c:v>8439.4271179999996</c:v>
                      </c:pt>
                      <c:pt idx="608">
                        <c:v>7987.4038339999997</c:v>
                      </c:pt>
                      <c:pt idx="609">
                        <c:v>7751.6031990000001</c:v>
                      </c:pt>
                      <c:pt idx="610">
                        <c:v>7728.7794899999999</c:v>
                      </c:pt>
                      <c:pt idx="611">
                        <c:v>7607.9776229999998</c:v>
                      </c:pt>
                      <c:pt idx="612">
                        <c:v>7377.6304819999996</c:v>
                      </c:pt>
                      <c:pt idx="613">
                        <c:v>7137.072048</c:v>
                      </c:pt>
                      <c:pt idx="614">
                        <c:v>6818.8719520000004</c:v>
                      </c:pt>
                      <c:pt idx="615">
                        <c:v>6654.6035540000003</c:v>
                      </c:pt>
                      <c:pt idx="616">
                        <c:v>6727.1531009999999</c:v>
                      </c:pt>
                      <c:pt idx="617">
                        <c:v>7329.3087290000003</c:v>
                      </c:pt>
                      <c:pt idx="618">
                        <c:v>8096.3117759999996</c:v>
                      </c:pt>
                      <c:pt idx="619">
                        <c:v>8739.8011069999993</c:v>
                      </c:pt>
                      <c:pt idx="620">
                        <c:v>8861.4845110000006</c:v>
                      </c:pt>
                      <c:pt idx="621">
                        <c:v>8621.5637279999992</c:v>
                      </c:pt>
                      <c:pt idx="622">
                        <c:v>8163.1470760000002</c:v>
                      </c:pt>
                      <c:pt idx="623">
                        <c:v>7652.1016099999997</c:v>
                      </c:pt>
                      <c:pt idx="624">
                        <c:v>7093.1613770000004</c:v>
                      </c:pt>
                      <c:pt idx="625">
                        <c:v>6525.8795179999997</c:v>
                      </c:pt>
                      <c:pt idx="626">
                        <c:v>6035.6227140000001</c:v>
                      </c:pt>
                      <c:pt idx="627">
                        <c:v>5633.545134</c:v>
                      </c:pt>
                      <c:pt idx="628">
                        <c:v>5389.2754489999998</c:v>
                      </c:pt>
                      <c:pt idx="629">
                        <c:v>5133.90726</c:v>
                      </c:pt>
                      <c:pt idx="630">
                        <c:v>4885.630032</c:v>
                      </c:pt>
                      <c:pt idx="631">
                        <c:v>4631.7904200000003</c:v>
                      </c:pt>
                      <c:pt idx="632">
                        <c:v>4383.9037209999997</c:v>
                      </c:pt>
                      <c:pt idx="633">
                        <c:v>4152.4344970000002</c:v>
                      </c:pt>
                      <c:pt idx="634">
                        <c:v>3941.7264369999998</c:v>
                      </c:pt>
                      <c:pt idx="635">
                        <c:v>3751.3465799999999</c:v>
                      </c:pt>
                      <c:pt idx="636">
                        <c:v>3578.7097250000002</c:v>
                      </c:pt>
                      <c:pt idx="637">
                        <c:v>3420.7941679999999</c:v>
                      </c:pt>
                      <c:pt idx="638">
                        <c:v>3274.9355380000002</c:v>
                      </c:pt>
                      <c:pt idx="639">
                        <c:v>3139.0897730000002</c:v>
                      </c:pt>
                      <c:pt idx="640">
                        <c:v>3011.602539</c:v>
                      </c:pt>
                      <c:pt idx="641">
                        <c:v>2892.9662050000002</c:v>
                      </c:pt>
                      <c:pt idx="642">
                        <c:v>2791.3787160000002</c:v>
                      </c:pt>
                      <c:pt idx="643">
                        <c:v>2693.9244389999999</c:v>
                      </c:pt>
                      <c:pt idx="644">
                        <c:v>2599.4378139999999</c:v>
                      </c:pt>
                      <c:pt idx="645">
                        <c:v>2526.3627160000001</c:v>
                      </c:pt>
                      <c:pt idx="646">
                        <c:v>2453.3564310000002</c:v>
                      </c:pt>
                      <c:pt idx="647">
                        <c:v>2376.9836850000002</c:v>
                      </c:pt>
                      <c:pt idx="648">
                        <c:v>2297.8384980000001</c:v>
                      </c:pt>
                      <c:pt idx="649">
                        <c:v>2211.378103</c:v>
                      </c:pt>
                      <c:pt idx="650">
                        <c:v>2118.4066830000002</c:v>
                      </c:pt>
                      <c:pt idx="651">
                        <c:v>2026.3520510000001</c:v>
                      </c:pt>
                      <c:pt idx="652">
                        <c:v>1937.768669</c:v>
                      </c:pt>
                      <c:pt idx="653">
                        <c:v>1854.273668</c:v>
                      </c:pt>
                      <c:pt idx="654">
                        <c:v>1776.4635840000001</c:v>
                      </c:pt>
                      <c:pt idx="655">
                        <c:v>1704.192749</c:v>
                      </c:pt>
                      <c:pt idx="656">
                        <c:v>1636.9221580000001</c:v>
                      </c:pt>
                      <c:pt idx="657">
                        <c:v>1574.9379799999999</c:v>
                      </c:pt>
                      <c:pt idx="658">
                        <c:v>1519.861609</c:v>
                      </c:pt>
                      <c:pt idx="659">
                        <c:v>1468.5757329999999</c:v>
                      </c:pt>
                      <c:pt idx="660">
                        <c:v>1417.5318990000001</c:v>
                      </c:pt>
                      <c:pt idx="661">
                        <c:v>1366.69947</c:v>
                      </c:pt>
                      <c:pt idx="662">
                        <c:v>1328.8996830000001</c:v>
                      </c:pt>
                      <c:pt idx="663">
                        <c:v>1379.4387059999999</c:v>
                      </c:pt>
                      <c:pt idx="664">
                        <c:v>1660.1872490000001</c:v>
                      </c:pt>
                      <c:pt idx="665">
                        <c:v>1956.174536</c:v>
                      </c:pt>
                      <c:pt idx="666">
                        <c:v>2114.095589</c:v>
                      </c:pt>
                      <c:pt idx="667">
                        <c:v>2096.3206690000002</c:v>
                      </c:pt>
                      <c:pt idx="668">
                        <c:v>1953.385031</c:v>
                      </c:pt>
                      <c:pt idx="669">
                        <c:v>1751.9858079999999</c:v>
                      </c:pt>
                      <c:pt idx="670">
                        <c:v>1544.472951</c:v>
                      </c:pt>
                      <c:pt idx="671">
                        <c:v>1359.6791619999999</c:v>
                      </c:pt>
                      <c:pt idx="672">
                        <c:v>1207.877583</c:v>
                      </c:pt>
                      <c:pt idx="673">
                        <c:v>1088.61942</c:v>
                      </c:pt>
                      <c:pt idx="674">
                        <c:v>996.76970800000004</c:v>
                      </c:pt>
                      <c:pt idx="675">
                        <c:v>926.06978479999998</c:v>
                      </c:pt>
                      <c:pt idx="676">
                        <c:v>870.83030489999999</c:v>
                      </c:pt>
                      <c:pt idx="677">
                        <c:v>826.51829369999996</c:v>
                      </c:pt>
                      <c:pt idx="678">
                        <c:v>789.78690070000005</c:v>
                      </c:pt>
                      <c:pt idx="679">
                        <c:v>758.2834537</c:v>
                      </c:pt>
                      <c:pt idx="680">
                        <c:v>730.41205170000001</c:v>
                      </c:pt>
                      <c:pt idx="681">
                        <c:v>705.11841770000001</c:v>
                      </c:pt>
                      <c:pt idx="682">
                        <c:v>681.71430369999996</c:v>
                      </c:pt>
                      <c:pt idx="683">
                        <c:v>659.75400460000003</c:v>
                      </c:pt>
                      <c:pt idx="684">
                        <c:v>638.94938749999994</c:v>
                      </c:pt>
                      <c:pt idx="685">
                        <c:v>619.11721769999997</c:v>
                      </c:pt>
                      <c:pt idx="686">
                        <c:v>600.14073710000002</c:v>
                      </c:pt>
                      <c:pt idx="687">
                        <c:v>582.08627439999998</c:v>
                      </c:pt>
                      <c:pt idx="688">
                        <c:v>567.56875909999997</c:v>
                      </c:pt>
                      <c:pt idx="689">
                        <c:v>589.57642539999995</c:v>
                      </c:pt>
                      <c:pt idx="690">
                        <c:v>686.88658659999999</c:v>
                      </c:pt>
                      <c:pt idx="691">
                        <c:v>840.01640069999996</c:v>
                      </c:pt>
                      <c:pt idx="692">
                        <c:v>1075.3402329999999</c:v>
                      </c:pt>
                      <c:pt idx="693">
                        <c:v>1232.6528719999999</c:v>
                      </c:pt>
                      <c:pt idx="694">
                        <c:v>1317.495351</c:v>
                      </c:pt>
                      <c:pt idx="695">
                        <c:v>1402.894411</c:v>
                      </c:pt>
                      <c:pt idx="696">
                        <c:v>1453.2744250000001</c:v>
                      </c:pt>
                      <c:pt idx="697">
                        <c:v>1408.519074</c:v>
                      </c:pt>
                      <c:pt idx="698">
                        <c:v>1276.35745</c:v>
                      </c:pt>
                      <c:pt idx="699">
                        <c:v>1101.9136739999999</c:v>
                      </c:pt>
                      <c:pt idx="700">
                        <c:v>926.00113759999999</c:v>
                      </c:pt>
                      <c:pt idx="701">
                        <c:v>772.01056129999995</c:v>
                      </c:pt>
                      <c:pt idx="702">
                        <c:v>648.26765109999997</c:v>
                      </c:pt>
                      <c:pt idx="703">
                        <c:v>554.04636219999998</c:v>
                      </c:pt>
                      <c:pt idx="704">
                        <c:v>484.57855219999999</c:v>
                      </c:pt>
                      <c:pt idx="705">
                        <c:v>434.11878419999999</c:v>
                      </c:pt>
                      <c:pt idx="706">
                        <c:v>397.44052199999999</c:v>
                      </c:pt>
                      <c:pt idx="707">
                        <c:v>370.36664230000002</c:v>
                      </c:pt>
                      <c:pt idx="708">
                        <c:v>349.80554949999998</c:v>
                      </c:pt>
                      <c:pt idx="709">
                        <c:v>333.58384269999999</c:v>
                      </c:pt>
                      <c:pt idx="710">
                        <c:v>320.22911800000003</c:v>
                      </c:pt>
                      <c:pt idx="711">
                        <c:v>308.77104969999999</c:v>
                      </c:pt>
                      <c:pt idx="712">
                        <c:v>298.5834011</c:v>
                      </c:pt>
                      <c:pt idx="713">
                        <c:v>289.26820759999998</c:v>
                      </c:pt>
                      <c:pt idx="714">
                        <c:v>280.5750774</c:v>
                      </c:pt>
                      <c:pt idx="715">
                        <c:v>272.347487</c:v>
                      </c:pt>
                      <c:pt idx="716">
                        <c:v>264.48746</c:v>
                      </c:pt>
                      <c:pt idx="717">
                        <c:v>256.93308960000002</c:v>
                      </c:pt>
                      <c:pt idx="718">
                        <c:v>249.644509</c:v>
                      </c:pt>
                      <c:pt idx="719">
                        <c:v>242.59523110000001</c:v>
                      </c:pt>
                      <c:pt idx="720">
                        <c:v>235.76686789999999</c:v>
                      </c:pt>
                      <c:pt idx="721">
                        <c:v>229.14594109999999</c:v>
                      </c:pt>
                      <c:pt idx="722">
                        <c:v>222.72197270000001</c:v>
                      </c:pt>
                      <c:pt idx="723">
                        <c:v>216.4863478</c:v>
                      </c:pt>
                      <c:pt idx="724">
                        <c:v>210.43163989999999</c:v>
                      </c:pt>
                      <c:pt idx="725">
                        <c:v>204.55121220000001</c:v>
                      </c:pt>
                      <c:pt idx="726">
                        <c:v>198.83897970000001</c:v>
                      </c:pt>
                      <c:pt idx="727">
                        <c:v>193.28926749999999</c:v>
                      </c:pt>
                      <c:pt idx="728">
                        <c:v>187.896975</c:v>
                      </c:pt>
                      <c:pt idx="729">
                        <c:v>182.6566952</c:v>
                      </c:pt>
                      <c:pt idx="730">
                        <c:v>177.56351309999999</c:v>
                      </c:pt>
                      <c:pt idx="731">
                        <c:v>172.61284180000001</c:v>
                      </c:pt>
                      <c:pt idx="732">
                        <c:v>167.8002951</c:v>
                      </c:pt>
                      <c:pt idx="733">
                        <c:v>163.12164319999999</c:v>
                      </c:pt>
                      <c:pt idx="734">
                        <c:v>158.57280410000001</c:v>
                      </c:pt>
                      <c:pt idx="735">
                        <c:v>154.14984200000001</c:v>
                      </c:pt>
                      <c:pt idx="736">
                        <c:v>149.84896660000001</c:v>
                      </c:pt>
                      <c:pt idx="737">
                        <c:v>145.66652830000001</c:v>
                      </c:pt>
                      <c:pt idx="738">
                        <c:v>141.59901339999999</c:v>
                      </c:pt>
                      <c:pt idx="739">
                        <c:v>137.64303760000001</c:v>
                      </c:pt>
                      <c:pt idx="740">
                        <c:v>133.79534029999999</c:v>
                      </c:pt>
                      <c:pt idx="741">
                        <c:v>130.05277810000001</c:v>
                      </c:pt>
                      <c:pt idx="742">
                        <c:v>126.4123197</c:v>
                      </c:pt>
                      <c:pt idx="743">
                        <c:v>122.87103999999999</c:v>
                      </c:pt>
                      <c:pt idx="744">
                        <c:v>119.4261154</c:v>
                      </c:pt>
                      <c:pt idx="745">
                        <c:v>116.0748193</c:v>
                      </c:pt>
                      <c:pt idx="746">
                        <c:v>112.8145172</c:v>
                      </c:pt>
                      <c:pt idx="747">
                        <c:v>109.6426628</c:v>
                      </c:pt>
                      <c:pt idx="748">
                        <c:v>106.5567942</c:v>
                      </c:pt>
                      <c:pt idx="749">
                        <c:v>103.55452990000001</c:v>
                      </c:pt>
                      <c:pt idx="750">
                        <c:v>100.6335656</c:v>
                      </c:pt>
                      <c:pt idx="751">
                        <c:v>97.791670839999995</c:v>
                      </c:pt>
                      <c:pt idx="752">
                        <c:v>95.026685619999995</c:v>
                      </c:pt>
                      <c:pt idx="753">
                        <c:v>92.336517740000005</c:v>
                      </c:pt>
                      <c:pt idx="754">
                        <c:v>89.719139859999999</c:v>
                      </c:pt>
                      <c:pt idx="755">
                        <c:v>87.172586850000002</c:v>
                      </c:pt>
                      <c:pt idx="756">
                        <c:v>84.694953330000004</c:v>
                      </c:pt>
                      <c:pt idx="757">
                        <c:v>82.284391200000002</c:v>
                      </c:pt>
                      <c:pt idx="758">
                        <c:v>79.939107489999998</c:v>
                      </c:pt>
                      <c:pt idx="759">
                        <c:v>77.6573621</c:v>
                      </c:pt>
                      <c:pt idx="760">
                        <c:v>75.437465869999997</c:v>
                      </c:pt>
                      <c:pt idx="761">
                        <c:v>73.277778569999995</c:v>
                      </c:pt>
                      <c:pt idx="762">
                        <c:v>71.176707100000002</c:v>
                      </c:pt>
                      <c:pt idx="763">
                        <c:v>69.132703770000006</c:v>
                      </c:pt>
                      <c:pt idx="764">
                        <c:v>67.1442646</c:v>
                      </c:pt>
                      <c:pt idx="765">
                        <c:v>65.209927769999993</c:v>
                      </c:pt>
                      <c:pt idx="766">
                        <c:v>63.328272120000001</c:v>
                      </c:pt>
                      <c:pt idx="767">
                        <c:v>61.497915740000003</c:v>
                      </c:pt>
                      <c:pt idx="768">
                        <c:v>59.720958369999998</c:v>
                      </c:pt>
                      <c:pt idx="769">
                        <c:v>57.992370960000002</c:v>
                      </c:pt>
                      <c:pt idx="770">
                        <c:v>56.309468410000001</c:v>
                      </c:pt>
                      <c:pt idx="771">
                        <c:v>54.671385379999997</c:v>
                      </c:pt>
                      <c:pt idx="772">
                        <c:v>53.077556229999999</c:v>
                      </c:pt>
                      <c:pt idx="773">
                        <c:v>51.52726053</c:v>
                      </c:pt>
                      <c:pt idx="774">
                        <c:v>50.019591720000001</c:v>
                      </c:pt>
                      <c:pt idx="775">
                        <c:v>48.553529410000003</c:v>
                      </c:pt>
                      <c:pt idx="776">
                        <c:v>47.128007529999998</c:v>
                      </c:pt>
                      <c:pt idx="777">
                        <c:v>45.741957229999997</c:v>
                      </c:pt>
                      <c:pt idx="778">
                        <c:v>44.394328549999997</c:v>
                      </c:pt>
                      <c:pt idx="779">
                        <c:v>43.084099369999997</c:v>
                      </c:pt>
                      <c:pt idx="780">
                        <c:v>41.810277769999999</c:v>
                      </c:pt>
                      <c:pt idx="781">
                        <c:v>40.571901429999997</c:v>
                      </c:pt>
                      <c:pt idx="782">
                        <c:v>39.373832</c:v>
                      </c:pt>
                      <c:pt idx="783">
                        <c:v>38.217716920000001</c:v>
                      </c:pt>
                      <c:pt idx="784">
                        <c:v>37.117480399999998</c:v>
                      </c:pt>
                      <c:pt idx="785">
                        <c:v>36.037873519999998</c:v>
                      </c:pt>
                      <c:pt idx="786">
                        <c:v>34.97270889</c:v>
                      </c:pt>
                      <c:pt idx="787">
                        <c:v>34.104183229999997</c:v>
                      </c:pt>
                      <c:pt idx="788">
                        <c:v>35.028922659999999</c:v>
                      </c:pt>
                      <c:pt idx="789">
                        <c:v>38.34154951</c:v>
                      </c:pt>
                      <c:pt idx="790">
                        <c:v>39.857898259999999</c:v>
                      </c:pt>
                      <c:pt idx="791">
                        <c:v>38.960653200000003</c:v>
                      </c:pt>
                      <c:pt idx="792">
                        <c:v>36.691600200000003</c:v>
                      </c:pt>
                      <c:pt idx="793">
                        <c:v>34.073828630000001</c:v>
                      </c:pt>
                      <c:pt idx="794">
                        <c:v>31.64792568</c:v>
                      </c:pt>
                      <c:pt idx="795">
                        <c:v>29.544807890000001</c:v>
                      </c:pt>
                      <c:pt idx="796">
                        <c:v>27.784551749999999</c:v>
                      </c:pt>
                      <c:pt idx="797">
                        <c:v>26.323917269999999</c:v>
                      </c:pt>
                      <c:pt idx="798">
                        <c:v>25.15842979</c:v>
                      </c:pt>
                      <c:pt idx="799">
                        <c:v>26.008737660000001</c:v>
                      </c:pt>
                      <c:pt idx="800">
                        <c:v>37.773205179999998</c:v>
                      </c:pt>
                      <c:pt idx="801">
                        <c:v>83.105103279999994</c:v>
                      </c:pt>
                      <c:pt idx="802">
                        <c:v>156.59398110000001</c:v>
                      </c:pt>
                      <c:pt idx="803">
                        <c:v>248.064324</c:v>
                      </c:pt>
                      <c:pt idx="804">
                        <c:v>346.79560140000001</c:v>
                      </c:pt>
                      <c:pt idx="805">
                        <c:v>422.97226769999997</c:v>
                      </c:pt>
                      <c:pt idx="806">
                        <c:v>459.3122151</c:v>
                      </c:pt>
                      <c:pt idx="807">
                        <c:v>447.85777480000002</c:v>
                      </c:pt>
                      <c:pt idx="808">
                        <c:v>426.7384472</c:v>
                      </c:pt>
                      <c:pt idx="809">
                        <c:v>417.96102209999998</c:v>
                      </c:pt>
                      <c:pt idx="810">
                        <c:v>377.8017165</c:v>
                      </c:pt>
                      <c:pt idx="811">
                        <c:v>349.96810090000002</c:v>
                      </c:pt>
                      <c:pt idx="812">
                        <c:v>324.79689209999998</c:v>
                      </c:pt>
                      <c:pt idx="813">
                        <c:v>335.02376079999999</c:v>
                      </c:pt>
                      <c:pt idx="814">
                        <c:v>404.9219061</c:v>
                      </c:pt>
                      <c:pt idx="815">
                        <c:v>531.04294449999998</c:v>
                      </c:pt>
                      <c:pt idx="816">
                        <c:v>670.72177420000003</c:v>
                      </c:pt>
                      <c:pt idx="817">
                        <c:v>776.21226409999997</c:v>
                      </c:pt>
                      <c:pt idx="818">
                        <c:v>820.59306279999998</c:v>
                      </c:pt>
                      <c:pt idx="819">
                        <c:v>836.21696970000005</c:v>
                      </c:pt>
                      <c:pt idx="820">
                        <c:v>807.38241819999996</c:v>
                      </c:pt>
                      <c:pt idx="821">
                        <c:v>869.04034149999995</c:v>
                      </c:pt>
                      <c:pt idx="822">
                        <c:v>1006.812558</c:v>
                      </c:pt>
                      <c:pt idx="823">
                        <c:v>1152.281927</c:v>
                      </c:pt>
                      <c:pt idx="824">
                        <c:v>1274.755975</c:v>
                      </c:pt>
                      <c:pt idx="825">
                        <c:v>1344.5206169999999</c:v>
                      </c:pt>
                      <c:pt idx="826">
                        <c:v>1348.6568219999999</c:v>
                      </c:pt>
                      <c:pt idx="827">
                        <c:v>1254.741863</c:v>
                      </c:pt>
                      <c:pt idx="828">
                        <c:v>1082.084636</c:v>
                      </c:pt>
                      <c:pt idx="829">
                        <c:v>874.51968150000005</c:v>
                      </c:pt>
                      <c:pt idx="830">
                        <c:v>671.06536240000003</c:v>
                      </c:pt>
                      <c:pt idx="831">
                        <c:v>494.82549039999998</c:v>
                      </c:pt>
                      <c:pt idx="832">
                        <c:v>360.15238349999998</c:v>
                      </c:pt>
                      <c:pt idx="833">
                        <c:v>259.5774237</c:v>
                      </c:pt>
                      <c:pt idx="834">
                        <c:v>188.8103504</c:v>
                      </c:pt>
                      <c:pt idx="835">
                        <c:v>133.3060787</c:v>
                      </c:pt>
                      <c:pt idx="836">
                        <c:v>207.07507129999999</c:v>
                      </c:pt>
                      <c:pt idx="837">
                        <c:v>351.6906323</c:v>
                      </c:pt>
                      <c:pt idx="838">
                        <c:v>390.6124016</c:v>
                      </c:pt>
                      <c:pt idx="839">
                        <c:v>403.6483111</c:v>
                      </c:pt>
                      <c:pt idx="840">
                        <c:v>707.06109500000002</c:v>
                      </c:pt>
                      <c:pt idx="841">
                        <c:v>1060.9497289999999</c:v>
                      </c:pt>
                      <c:pt idx="842">
                        <c:v>1390.3438100000001</c:v>
                      </c:pt>
                      <c:pt idx="843">
                        <c:v>1773.610471</c:v>
                      </c:pt>
                      <c:pt idx="844">
                        <c:v>2091.760464</c:v>
                      </c:pt>
                      <c:pt idx="845">
                        <c:v>2778.6556620000001</c:v>
                      </c:pt>
                      <c:pt idx="846">
                        <c:v>3407.3818799999999</c:v>
                      </c:pt>
                      <c:pt idx="847">
                        <c:v>3931.702569</c:v>
                      </c:pt>
                      <c:pt idx="848">
                        <c:v>4727.2219050000003</c:v>
                      </c:pt>
                      <c:pt idx="849">
                        <c:v>5189.7906949999997</c:v>
                      </c:pt>
                      <c:pt idx="850">
                        <c:v>5472.2947510000004</c:v>
                      </c:pt>
                      <c:pt idx="851">
                        <c:v>5377.0998360000003</c:v>
                      </c:pt>
                      <c:pt idx="852">
                        <c:v>4777.6314320000001</c:v>
                      </c:pt>
                      <c:pt idx="853">
                        <c:v>4114.688236</c:v>
                      </c:pt>
                      <c:pt idx="854">
                        <c:v>3458.8245700000002</c:v>
                      </c:pt>
                      <c:pt idx="855">
                        <c:v>2857.5023339999998</c:v>
                      </c:pt>
                      <c:pt idx="856">
                        <c:v>2327.2074210000001</c:v>
                      </c:pt>
                      <c:pt idx="857">
                        <c:v>1894.589275</c:v>
                      </c:pt>
                      <c:pt idx="858">
                        <c:v>1531.803146</c:v>
                      </c:pt>
                      <c:pt idx="859">
                        <c:v>1263.413509</c:v>
                      </c:pt>
                      <c:pt idx="860">
                        <c:v>1036.705719</c:v>
                      </c:pt>
                      <c:pt idx="861">
                        <c:v>898.07952020000005</c:v>
                      </c:pt>
                      <c:pt idx="862">
                        <c:v>773.76467890000004</c:v>
                      </c:pt>
                      <c:pt idx="863">
                        <c:v>665.67719929999998</c:v>
                      </c:pt>
                      <c:pt idx="864">
                        <c:v>580.62538240000003</c:v>
                      </c:pt>
                      <c:pt idx="865">
                        <c:v>523.74382690000004</c:v>
                      </c:pt>
                      <c:pt idx="866">
                        <c:v>516.72180709999998</c:v>
                      </c:pt>
                      <c:pt idx="867">
                        <c:v>522.76407240000003</c:v>
                      </c:pt>
                      <c:pt idx="868">
                        <c:v>535.68216770000004</c:v>
                      </c:pt>
                      <c:pt idx="869">
                        <c:v>553.4467836</c:v>
                      </c:pt>
                      <c:pt idx="870">
                        <c:v>601.35148430000004</c:v>
                      </c:pt>
                      <c:pt idx="871">
                        <c:v>760.57136260000004</c:v>
                      </c:pt>
                      <c:pt idx="872">
                        <c:v>976.71356549999996</c:v>
                      </c:pt>
                      <c:pt idx="873">
                        <c:v>1194.4806080000001</c:v>
                      </c:pt>
                      <c:pt idx="874">
                        <c:v>1335.951325</c:v>
                      </c:pt>
                      <c:pt idx="875">
                        <c:v>1459.5052929999999</c:v>
                      </c:pt>
                      <c:pt idx="876">
                        <c:v>1501.273381</c:v>
                      </c:pt>
                      <c:pt idx="877">
                        <c:v>1457.957269</c:v>
                      </c:pt>
                      <c:pt idx="878">
                        <c:v>1414.9986160000001</c:v>
                      </c:pt>
                      <c:pt idx="879">
                        <c:v>1383.8457510000001</c:v>
                      </c:pt>
                      <c:pt idx="880">
                        <c:v>1424.7756429999999</c:v>
                      </c:pt>
                      <c:pt idx="881">
                        <c:v>1686.2738260000001</c:v>
                      </c:pt>
                      <c:pt idx="882">
                        <c:v>1751.1889269999999</c:v>
                      </c:pt>
                      <c:pt idx="883">
                        <c:v>1787.9194950000001</c:v>
                      </c:pt>
                      <c:pt idx="884">
                        <c:v>1788.0230759999999</c:v>
                      </c:pt>
                      <c:pt idx="885">
                        <c:v>1742.5406840000001</c:v>
                      </c:pt>
                      <c:pt idx="886">
                        <c:v>1662.265537</c:v>
                      </c:pt>
                      <c:pt idx="887">
                        <c:v>1554.1143549999999</c:v>
                      </c:pt>
                      <c:pt idx="888">
                        <c:v>1457.62841</c:v>
                      </c:pt>
                      <c:pt idx="889">
                        <c:v>1401.262463</c:v>
                      </c:pt>
                      <c:pt idx="890">
                        <c:v>1374.4564270000001</c:v>
                      </c:pt>
                      <c:pt idx="891">
                        <c:v>1429.0424069999999</c:v>
                      </c:pt>
                      <c:pt idx="892">
                        <c:v>1564.5284799999999</c:v>
                      </c:pt>
                      <c:pt idx="893">
                        <c:v>1726.936326</c:v>
                      </c:pt>
                      <c:pt idx="894">
                        <c:v>1825.194201</c:v>
                      </c:pt>
                      <c:pt idx="895">
                        <c:v>1918.6768529999999</c:v>
                      </c:pt>
                      <c:pt idx="896">
                        <c:v>2070.6832359999999</c:v>
                      </c:pt>
                      <c:pt idx="897">
                        <c:v>2306.0166669999999</c:v>
                      </c:pt>
                      <c:pt idx="898">
                        <c:v>3058.615217</c:v>
                      </c:pt>
                      <c:pt idx="899">
                        <c:v>4002.9967510000001</c:v>
                      </c:pt>
                      <c:pt idx="900">
                        <c:v>4119.1806749999996</c:v>
                      </c:pt>
                      <c:pt idx="901">
                        <c:v>4273.9407469999996</c:v>
                      </c:pt>
                      <c:pt idx="902">
                        <c:v>4245.2629889999998</c:v>
                      </c:pt>
                      <c:pt idx="903">
                        <c:v>4326.6451880000004</c:v>
                      </c:pt>
                      <c:pt idx="904">
                        <c:v>4428.8355940000001</c:v>
                      </c:pt>
                      <c:pt idx="905">
                        <c:v>4311.8020399999996</c:v>
                      </c:pt>
                      <c:pt idx="906">
                        <c:v>4198.3330830000004</c:v>
                      </c:pt>
                      <c:pt idx="907">
                        <c:v>4277.3977210000003</c:v>
                      </c:pt>
                      <c:pt idx="908">
                        <c:v>4381.1990070000002</c:v>
                      </c:pt>
                      <c:pt idx="909">
                        <c:v>4449.0238479999998</c:v>
                      </c:pt>
                      <c:pt idx="910">
                        <c:v>4432.9640749999999</c:v>
                      </c:pt>
                      <c:pt idx="911">
                        <c:v>4737.3440199999995</c:v>
                      </c:pt>
                      <c:pt idx="912">
                        <c:v>4885.1705449999999</c:v>
                      </c:pt>
                      <c:pt idx="913">
                        <c:v>4802.6885220000004</c:v>
                      </c:pt>
                      <c:pt idx="914">
                        <c:v>4821.0917460000001</c:v>
                      </c:pt>
                      <c:pt idx="915">
                        <c:v>5226.2747769999996</c:v>
                      </c:pt>
                      <c:pt idx="916">
                        <c:v>5721.8021360000002</c:v>
                      </c:pt>
                      <c:pt idx="917">
                        <c:v>5975.3055059999997</c:v>
                      </c:pt>
                      <c:pt idx="918">
                        <c:v>6132.4733070000002</c:v>
                      </c:pt>
                      <c:pt idx="919">
                        <c:v>6267.2369310000004</c:v>
                      </c:pt>
                      <c:pt idx="920">
                        <c:v>6424.6594370000003</c:v>
                      </c:pt>
                      <c:pt idx="921">
                        <c:v>6663.2267609999999</c:v>
                      </c:pt>
                      <c:pt idx="922">
                        <c:v>7423.2672240000002</c:v>
                      </c:pt>
                      <c:pt idx="923">
                        <c:v>7857.0304900000001</c:v>
                      </c:pt>
                      <c:pt idx="924">
                        <c:v>8008.095174</c:v>
                      </c:pt>
                      <c:pt idx="925">
                        <c:v>8469.1934209999999</c:v>
                      </c:pt>
                      <c:pt idx="926">
                        <c:v>8724.829565</c:v>
                      </c:pt>
                      <c:pt idx="927">
                        <c:v>8364.2167750000008</c:v>
                      </c:pt>
                      <c:pt idx="928">
                        <c:v>8129.4739719999998</c:v>
                      </c:pt>
                      <c:pt idx="929">
                        <c:v>8568.9037609999996</c:v>
                      </c:pt>
                      <c:pt idx="930">
                        <c:v>9768.2084809999997</c:v>
                      </c:pt>
                      <c:pt idx="931">
                        <c:v>10486.35745</c:v>
                      </c:pt>
                      <c:pt idx="932">
                        <c:v>10395.886189999999</c:v>
                      </c:pt>
                      <c:pt idx="933">
                        <c:v>10048.979530000001</c:v>
                      </c:pt>
                      <c:pt idx="934">
                        <c:v>9706.7535790000002</c:v>
                      </c:pt>
                      <c:pt idx="935">
                        <c:v>9780.5004250000002</c:v>
                      </c:pt>
                      <c:pt idx="936">
                        <c:v>10555.83734</c:v>
                      </c:pt>
                      <c:pt idx="937">
                        <c:v>11057.53054</c:v>
                      </c:pt>
                      <c:pt idx="938">
                        <c:v>10862.47738</c:v>
                      </c:pt>
                      <c:pt idx="939">
                        <c:v>10463.18009</c:v>
                      </c:pt>
                      <c:pt idx="940">
                        <c:v>9962.2048620000005</c:v>
                      </c:pt>
                      <c:pt idx="941">
                        <c:v>9898.5972089999996</c:v>
                      </c:pt>
                      <c:pt idx="942">
                        <c:v>9557.1768219999994</c:v>
                      </c:pt>
                      <c:pt idx="943">
                        <c:v>9227.8702069999999</c:v>
                      </c:pt>
                      <c:pt idx="944">
                        <c:v>9016.7013690000003</c:v>
                      </c:pt>
                      <c:pt idx="945">
                        <c:v>9394.030358</c:v>
                      </c:pt>
                      <c:pt idx="946">
                        <c:v>11478.024439999999</c:v>
                      </c:pt>
                      <c:pt idx="947">
                        <c:v>12184.22417</c:v>
                      </c:pt>
                      <c:pt idx="948">
                        <c:v>12000.774369999999</c:v>
                      </c:pt>
                      <c:pt idx="949">
                        <c:v>11733.01685</c:v>
                      </c:pt>
                      <c:pt idx="950">
                        <c:v>11652.212149999999</c:v>
                      </c:pt>
                      <c:pt idx="951">
                        <c:v>12228.29919</c:v>
                      </c:pt>
                      <c:pt idx="952">
                        <c:v>12152.71076</c:v>
                      </c:pt>
                      <c:pt idx="953">
                        <c:v>12188.599029999999</c:v>
                      </c:pt>
                      <c:pt idx="954">
                        <c:v>11879.44319</c:v>
                      </c:pt>
                      <c:pt idx="955">
                        <c:v>11203.717430000001</c:v>
                      </c:pt>
                      <c:pt idx="956">
                        <c:v>10928.38193</c:v>
                      </c:pt>
                      <c:pt idx="957">
                        <c:v>10738.142239999999</c:v>
                      </c:pt>
                      <c:pt idx="958">
                        <c:v>10744.286330000001</c:v>
                      </c:pt>
                      <c:pt idx="959">
                        <c:v>10840.6999</c:v>
                      </c:pt>
                      <c:pt idx="960">
                        <c:v>11519.510969999999</c:v>
                      </c:pt>
                      <c:pt idx="961">
                        <c:v>12558.78847</c:v>
                      </c:pt>
                      <c:pt idx="962">
                        <c:v>13788.499599999999</c:v>
                      </c:pt>
                      <c:pt idx="963">
                        <c:v>14987.69967</c:v>
                      </c:pt>
                      <c:pt idx="964">
                        <c:v>14639.991749999999</c:v>
                      </c:pt>
                      <c:pt idx="965">
                        <c:v>13738.95275</c:v>
                      </c:pt>
                      <c:pt idx="966">
                        <c:v>12604.70415</c:v>
                      </c:pt>
                      <c:pt idx="967">
                        <c:v>11525.292600000001</c:v>
                      </c:pt>
                      <c:pt idx="968">
                        <c:v>11104.814249999999</c:v>
                      </c:pt>
                      <c:pt idx="969">
                        <c:v>10384.108109999999</c:v>
                      </c:pt>
                      <c:pt idx="970">
                        <c:v>9945.1297310000009</c:v>
                      </c:pt>
                      <c:pt idx="971">
                        <c:v>9606.2390340000002</c:v>
                      </c:pt>
                      <c:pt idx="972">
                        <c:v>9450.9724540000007</c:v>
                      </c:pt>
                      <c:pt idx="973">
                        <c:v>9548.8074959999994</c:v>
                      </c:pt>
                      <c:pt idx="974">
                        <c:v>9178.1772990000009</c:v>
                      </c:pt>
                      <c:pt idx="975">
                        <c:v>8771.4266619999999</c:v>
                      </c:pt>
                      <c:pt idx="976">
                        <c:v>8479.2624579999992</c:v>
                      </c:pt>
                      <c:pt idx="977">
                        <c:v>7949.8346430000001</c:v>
                      </c:pt>
                      <c:pt idx="978">
                        <c:v>7411.2065860000002</c:v>
                      </c:pt>
                      <c:pt idx="979">
                        <c:v>6896.1209220000001</c:v>
                      </c:pt>
                      <c:pt idx="980">
                        <c:v>6438.24982</c:v>
                      </c:pt>
                      <c:pt idx="981">
                        <c:v>6090.1979840000004</c:v>
                      </c:pt>
                      <c:pt idx="982">
                        <c:v>5957.2169180000001</c:v>
                      </c:pt>
                      <c:pt idx="983">
                        <c:v>6136.2133249999997</c:v>
                      </c:pt>
                      <c:pt idx="984">
                        <c:v>6170.9974510000002</c:v>
                      </c:pt>
                      <c:pt idx="985">
                        <c:v>6021.3448989999997</c:v>
                      </c:pt>
                      <c:pt idx="986">
                        <c:v>5753.816707</c:v>
                      </c:pt>
                      <c:pt idx="987">
                        <c:v>5422.6810189999997</c:v>
                      </c:pt>
                      <c:pt idx="988">
                        <c:v>5079.0088370000003</c:v>
                      </c:pt>
                      <c:pt idx="989">
                        <c:v>4761.2554879999998</c:v>
                      </c:pt>
                      <c:pt idx="990">
                        <c:v>4478.87824</c:v>
                      </c:pt>
                      <c:pt idx="991">
                        <c:v>4230.2973119999997</c:v>
                      </c:pt>
                      <c:pt idx="992">
                        <c:v>4010.411963</c:v>
                      </c:pt>
                      <c:pt idx="993">
                        <c:v>3813.9276399999999</c:v>
                      </c:pt>
                      <c:pt idx="994">
                        <c:v>3636.2743650000002</c:v>
                      </c:pt>
                      <c:pt idx="995">
                        <c:v>3473.7728440000001</c:v>
                      </c:pt>
                      <c:pt idx="996">
                        <c:v>3323.678793</c:v>
                      </c:pt>
                      <c:pt idx="997">
                        <c:v>3183.9023969999998</c:v>
                      </c:pt>
                      <c:pt idx="998">
                        <c:v>3052.9041550000002</c:v>
                      </c:pt>
                      <c:pt idx="999">
                        <c:v>2929.5177779999999</c:v>
                      </c:pt>
                      <c:pt idx="1000">
                        <c:v>2812.8292510000001</c:v>
                      </c:pt>
                      <c:pt idx="1001">
                        <c:v>2702.1863739999999</c:v>
                      </c:pt>
                      <c:pt idx="1002">
                        <c:v>2597.0498769999999</c:v>
                      </c:pt>
                      <c:pt idx="1003">
                        <c:v>2496.9821080000002</c:v>
                      </c:pt>
                      <c:pt idx="1004">
                        <c:v>2401.6071000000002</c:v>
                      </c:pt>
                      <c:pt idx="1005">
                        <c:v>2310.6072159999999</c:v>
                      </c:pt>
                      <c:pt idx="1006">
                        <c:v>2223.692094</c:v>
                      </c:pt>
                      <c:pt idx="1007">
                        <c:v>2140.5940700000001</c:v>
                      </c:pt>
                      <c:pt idx="1008">
                        <c:v>2061.0900879999999</c:v>
                      </c:pt>
                      <c:pt idx="1009">
                        <c:v>1984.9935519999999</c:v>
                      </c:pt>
                      <c:pt idx="1010">
                        <c:v>1912.258349</c:v>
                      </c:pt>
                      <c:pt idx="1011">
                        <c:v>1847.2984710000001</c:v>
                      </c:pt>
                      <c:pt idx="1012">
                        <c:v>1785.17239</c:v>
                      </c:pt>
                      <c:pt idx="1013">
                        <c:v>1722.7031770000001</c:v>
                      </c:pt>
                      <c:pt idx="1014">
                        <c:v>1660.6395010000001</c:v>
                      </c:pt>
                      <c:pt idx="1015">
                        <c:v>1600.1220350000001</c:v>
                      </c:pt>
                      <c:pt idx="1016">
                        <c:v>1541.8831110000001</c:v>
                      </c:pt>
                      <c:pt idx="1017">
                        <c:v>1486.2120159999999</c:v>
                      </c:pt>
                      <c:pt idx="1018">
                        <c:v>1433.121654</c:v>
                      </c:pt>
                      <c:pt idx="1019">
                        <c:v>1382.50038</c:v>
                      </c:pt>
                      <c:pt idx="1020">
                        <c:v>1334.1960039999999</c:v>
                      </c:pt>
                      <c:pt idx="1021">
                        <c:v>1288.044664</c:v>
                      </c:pt>
                      <c:pt idx="1022">
                        <c:v>1243.8997569999999</c:v>
                      </c:pt>
                      <c:pt idx="1023">
                        <c:v>1201.635456</c:v>
                      </c:pt>
                      <c:pt idx="1024">
                        <c:v>1161.1354699999999</c:v>
                      </c:pt>
                      <c:pt idx="1025">
                        <c:v>1122.2961359999999</c:v>
                      </c:pt>
                      <c:pt idx="1026">
                        <c:v>1085.0281789999999</c:v>
                      </c:pt>
                      <c:pt idx="1027">
                        <c:v>1049.2554620000001</c:v>
                      </c:pt>
                      <c:pt idx="1028">
                        <c:v>1014.905261</c:v>
                      </c:pt>
                      <c:pt idx="1029">
                        <c:v>984.18223590000002</c:v>
                      </c:pt>
                      <c:pt idx="1030">
                        <c:v>964.56809580000004</c:v>
                      </c:pt>
                      <c:pt idx="1031">
                        <c:v>959.06244719999995</c:v>
                      </c:pt>
                      <c:pt idx="1032">
                        <c:v>966.37088759999995</c:v>
                      </c:pt>
                      <c:pt idx="1033">
                        <c:v>965.40035909999995</c:v>
                      </c:pt>
                      <c:pt idx="1034">
                        <c:v>948.53324029999999</c:v>
                      </c:pt>
                      <c:pt idx="1035">
                        <c:v>917.86825050000004</c:v>
                      </c:pt>
                      <c:pt idx="1036">
                        <c:v>878.62703629999999</c:v>
                      </c:pt>
                      <c:pt idx="1037">
                        <c:v>836.2279211</c:v>
                      </c:pt>
                      <c:pt idx="1038">
                        <c:v>794.73777089999999</c:v>
                      </c:pt>
                      <c:pt idx="1039">
                        <c:v>757.03210950000005</c:v>
                      </c:pt>
                      <c:pt idx="1040">
                        <c:v>724.92596100000003</c:v>
                      </c:pt>
                      <c:pt idx="1041">
                        <c:v>696.9750583</c:v>
                      </c:pt>
                      <c:pt idx="1042">
                        <c:v>672.25503260000005</c:v>
                      </c:pt>
                      <c:pt idx="1043">
                        <c:v>652.5383071</c:v>
                      </c:pt>
                      <c:pt idx="1044">
                        <c:v>633.81628179999996</c:v>
                      </c:pt>
                      <c:pt idx="1045">
                        <c:v>614.67265680000003</c:v>
                      </c:pt>
                      <c:pt idx="1046">
                        <c:v>594.97868849999998</c:v>
                      </c:pt>
                      <c:pt idx="1047">
                        <c:v>574.9922292</c:v>
                      </c:pt>
                      <c:pt idx="1048">
                        <c:v>555.36912299999995</c:v>
                      </c:pt>
                      <c:pt idx="1049">
                        <c:v>536.6317603</c:v>
                      </c:pt>
                      <c:pt idx="1050">
                        <c:v>518.9728953</c:v>
                      </c:pt>
                      <c:pt idx="1051">
                        <c:v>502.39726710000002</c:v>
                      </c:pt>
                      <c:pt idx="1052">
                        <c:v>486.81202539999998</c:v>
                      </c:pt>
                      <c:pt idx="1053">
                        <c:v>472.09021949999999</c:v>
                      </c:pt>
                      <c:pt idx="1054">
                        <c:v>458.10722950000002</c:v>
                      </c:pt>
                      <c:pt idx="1055">
                        <c:v>444.75686489999998</c:v>
                      </c:pt>
                      <c:pt idx="1056">
                        <c:v>431.96362360000001</c:v>
                      </c:pt>
                      <c:pt idx="1057">
                        <c:v>419.65200340000001</c:v>
                      </c:pt>
                      <c:pt idx="1058">
                        <c:v>407.77113450000002</c:v>
                      </c:pt>
                      <c:pt idx="1059">
                        <c:v>396.28636390000003</c:v>
                      </c:pt>
                      <c:pt idx="1060">
                        <c:v>385.17186600000002</c:v>
                      </c:pt>
                      <c:pt idx="1061">
                        <c:v>374.4068709</c:v>
                      </c:pt>
                      <c:pt idx="1062">
                        <c:v>363.97386080000001</c:v>
                      </c:pt>
                      <c:pt idx="1063">
                        <c:v>353.85760269999997</c:v>
                      </c:pt>
                      <c:pt idx="1064">
                        <c:v>344.04455380000002</c:v>
                      </c:pt>
                      <c:pt idx="1065">
                        <c:v>334.52247449999999</c:v>
                      </c:pt>
                      <c:pt idx="1066">
                        <c:v>325.28115650000001</c:v>
                      </c:pt>
                      <c:pt idx="1067">
                        <c:v>316.47922080000001</c:v>
                      </c:pt>
                      <c:pt idx="1068">
                        <c:v>307.91062210000001</c:v>
                      </c:pt>
                      <c:pt idx="1069">
                        <c:v>299.47469799999999</c:v>
                      </c:pt>
                      <c:pt idx="1070">
                        <c:v>291.2519532</c:v>
                      </c:pt>
                      <c:pt idx="1071">
                        <c:v>283.2510307</c:v>
                      </c:pt>
                      <c:pt idx="1072">
                        <c:v>275.46860880000003</c:v>
                      </c:pt>
                      <c:pt idx="1073">
                        <c:v>268.06076039999999</c:v>
                      </c:pt>
                      <c:pt idx="1074">
                        <c:v>365.94680149999999</c:v>
                      </c:pt>
                      <c:pt idx="1075">
                        <c:v>363.85351580000003</c:v>
                      </c:pt>
                      <c:pt idx="1076">
                        <c:v>338.23847330000001</c:v>
                      </c:pt>
                      <c:pt idx="1077">
                        <c:v>310.95920339999998</c:v>
                      </c:pt>
                      <c:pt idx="1078">
                        <c:v>283.71292749999998</c:v>
                      </c:pt>
                      <c:pt idx="1079">
                        <c:v>261.3902271</c:v>
                      </c:pt>
                      <c:pt idx="1080">
                        <c:v>243.5162747</c:v>
                      </c:pt>
                      <c:pt idx="1081">
                        <c:v>229.29085309999999</c:v>
                      </c:pt>
                      <c:pt idx="1082">
                        <c:v>217.91694100000001</c:v>
                      </c:pt>
                      <c:pt idx="1083">
                        <c:v>208.64651319999999</c:v>
                      </c:pt>
                      <c:pt idx="1084">
                        <c:v>200.85768479999999</c:v>
                      </c:pt>
                      <c:pt idx="1085">
                        <c:v>194.084138</c:v>
                      </c:pt>
                      <c:pt idx="1086">
                        <c:v>188.00115719999999</c:v>
                      </c:pt>
                      <c:pt idx="1087">
                        <c:v>182.3939158</c:v>
                      </c:pt>
                      <c:pt idx="1088">
                        <c:v>177.12513609999999</c:v>
                      </c:pt>
                      <c:pt idx="1089">
                        <c:v>172.10901680000001</c:v>
                      </c:pt>
                      <c:pt idx="1090">
                        <c:v>167.2925323</c:v>
                      </c:pt>
                      <c:pt idx="1091">
                        <c:v>162.642922</c:v>
                      </c:pt>
                      <c:pt idx="1092">
                        <c:v>158.1396929</c:v>
                      </c:pt>
                      <c:pt idx="1093">
                        <c:v>153.769668</c:v>
                      </c:pt>
                      <c:pt idx="1094">
                        <c:v>149.52399059999999</c:v>
                      </c:pt>
                      <c:pt idx="1095">
                        <c:v>145.3963421</c:v>
                      </c:pt>
                      <c:pt idx="1096">
                        <c:v>141.38189779999999</c:v>
                      </c:pt>
                      <c:pt idx="1097">
                        <c:v>137.47671840000001</c:v>
                      </c:pt>
                      <c:pt idx="1098">
                        <c:v>133.67740090000001</c:v>
                      </c:pt>
                      <c:pt idx="1099">
                        <c:v>129.98087649999999</c:v>
                      </c:pt>
                      <c:pt idx="1100">
                        <c:v>126.38429600000001</c:v>
                      </c:pt>
                      <c:pt idx="1101">
                        <c:v>122.88496309999999</c:v>
                      </c:pt>
                      <c:pt idx="1102">
                        <c:v>119.4802964</c:v>
                      </c:pt>
                      <c:pt idx="1103">
                        <c:v>116.1678062</c:v>
                      </c:pt>
                      <c:pt idx="1104">
                        <c:v>112.9450815</c:v>
                      </c:pt>
                      <c:pt idx="1105">
                        <c:v>109.8097808</c:v>
                      </c:pt>
                      <c:pt idx="1106">
                        <c:v>106.75962699999999</c:v>
                      </c:pt>
                      <c:pt idx="1107">
                        <c:v>103.7924028</c:v>
                      </c:pt>
                      <c:pt idx="1108">
                        <c:v>100.905948</c:v>
                      </c:pt>
                      <c:pt idx="1109">
                        <c:v>98.098157220000004</c:v>
                      </c:pt>
                      <c:pt idx="1110">
                        <c:v>95.366977399999996</c:v>
                      </c:pt>
                      <c:pt idx="1111">
                        <c:v>92.710406419999998</c:v>
                      </c:pt>
                      <c:pt idx="1112">
                        <c:v>90.126491349999995</c:v>
                      </c:pt>
                      <c:pt idx="1113">
                        <c:v>87.613327010000006</c:v>
                      </c:pt>
                      <c:pt idx="1114">
                        <c:v>85.16905466</c:v>
                      </c:pt>
                      <c:pt idx="1115">
                        <c:v>82.791860670000005</c:v>
                      </c:pt>
                      <c:pt idx="1116">
                        <c:v>80.479975449999998</c:v>
                      </c:pt>
                      <c:pt idx="1117">
                        <c:v>78.231672259999996</c:v>
                      </c:pt>
                      <c:pt idx="1118">
                        <c:v>76.045266220000002</c:v>
                      </c:pt>
                      <c:pt idx="1119">
                        <c:v>73.920177379999998</c:v>
                      </c:pt>
                      <c:pt idx="1120">
                        <c:v>71.866380129999996</c:v>
                      </c:pt>
                      <c:pt idx="1121">
                        <c:v>69.991796269999995</c:v>
                      </c:pt>
                      <c:pt idx="1122">
                        <c:v>68.503268930000004</c:v>
                      </c:pt>
                      <c:pt idx="1123">
                        <c:v>67.018335379999996</c:v>
                      </c:pt>
                      <c:pt idx="1124">
                        <c:v>65.31303054</c:v>
                      </c:pt>
                      <c:pt idx="1125">
                        <c:v>63.645746469999999</c:v>
                      </c:pt>
                      <c:pt idx="1126">
                        <c:v>67.137599230000006</c:v>
                      </c:pt>
                      <c:pt idx="1127">
                        <c:v>81.040978589999995</c:v>
                      </c:pt>
                      <c:pt idx="1128">
                        <c:v>110.6949819</c:v>
                      </c:pt>
                      <c:pt idx="1129">
                        <c:v>135.22864490000001</c:v>
                      </c:pt>
                      <c:pt idx="1130">
                        <c:v>178.6317129</c:v>
                      </c:pt>
                      <c:pt idx="1131">
                        <c:v>301.9854747</c:v>
                      </c:pt>
                      <c:pt idx="1132">
                        <c:v>488.91906299999999</c:v>
                      </c:pt>
                      <c:pt idx="1133">
                        <c:v>622.98170240000002</c:v>
                      </c:pt>
                      <c:pt idx="1134">
                        <c:v>664.23979510000004</c:v>
                      </c:pt>
                      <c:pt idx="1135">
                        <c:v>626.92958339999996</c:v>
                      </c:pt>
                      <c:pt idx="1136">
                        <c:v>542.5212563</c:v>
                      </c:pt>
                      <c:pt idx="1137">
                        <c:v>443.03836819999998</c:v>
                      </c:pt>
                      <c:pt idx="1138">
                        <c:v>347.53072109999999</c:v>
                      </c:pt>
                      <c:pt idx="1139">
                        <c:v>268.58469680000002</c:v>
                      </c:pt>
                      <c:pt idx="1140">
                        <c:v>217.0732476</c:v>
                      </c:pt>
                      <c:pt idx="1141">
                        <c:v>200.45213229999999</c:v>
                      </c:pt>
                      <c:pt idx="1142">
                        <c:v>214.57144109999999</c:v>
                      </c:pt>
                      <c:pt idx="1143">
                        <c:v>323.10034910000002</c:v>
                      </c:pt>
                      <c:pt idx="1144">
                        <c:v>530.42014170000004</c:v>
                      </c:pt>
                      <c:pt idx="1145">
                        <c:v>693.34759120000001</c:v>
                      </c:pt>
                      <c:pt idx="1146">
                        <c:v>755.5518525</c:v>
                      </c:pt>
                      <c:pt idx="1147">
                        <c:v>713.38946150000004</c:v>
                      </c:pt>
                      <c:pt idx="1148">
                        <c:v>607.72448059999999</c:v>
                      </c:pt>
                      <c:pt idx="1149">
                        <c:v>481.62264629999999</c:v>
                      </c:pt>
                      <c:pt idx="1150">
                        <c:v>363.02439470000002</c:v>
                      </c:pt>
                      <c:pt idx="1151">
                        <c:v>264.69846969999998</c:v>
                      </c:pt>
                      <c:pt idx="1152">
                        <c:v>189.4066761</c:v>
                      </c:pt>
                      <c:pt idx="1153">
                        <c:v>134.8188304</c:v>
                      </c:pt>
                      <c:pt idx="1154">
                        <c:v>96.767583079999994</c:v>
                      </c:pt>
                      <c:pt idx="1155">
                        <c:v>70.992094179999995</c:v>
                      </c:pt>
                      <c:pt idx="1156">
                        <c:v>53.880974960000003</c:v>
                      </c:pt>
                      <c:pt idx="1157">
                        <c:v>42.662829119999998</c:v>
                      </c:pt>
                      <c:pt idx="1158">
                        <c:v>35.340917840000003</c:v>
                      </c:pt>
                      <c:pt idx="1159">
                        <c:v>30.543037859999998</c:v>
                      </c:pt>
                      <c:pt idx="1160">
                        <c:v>27.391592599999999</c:v>
                      </c:pt>
                      <c:pt idx="1161">
                        <c:v>25.42331124</c:v>
                      </c:pt>
                      <c:pt idx="1162">
                        <c:v>24.112319419999999</c:v>
                      </c:pt>
                      <c:pt idx="1163">
                        <c:v>23.950633140000001</c:v>
                      </c:pt>
                      <c:pt idx="1164">
                        <c:v>27.953104719999999</c:v>
                      </c:pt>
                      <c:pt idx="1165">
                        <c:v>70.090710000000001</c:v>
                      </c:pt>
                      <c:pt idx="1166">
                        <c:v>121.39703969999999</c:v>
                      </c:pt>
                      <c:pt idx="1167">
                        <c:v>147.11745790000001</c:v>
                      </c:pt>
                      <c:pt idx="1168">
                        <c:v>145.62436099999999</c:v>
                      </c:pt>
                      <c:pt idx="1169">
                        <c:v>127.847926</c:v>
                      </c:pt>
                      <c:pt idx="1170">
                        <c:v>104.3020066</c:v>
                      </c:pt>
                      <c:pt idx="1171">
                        <c:v>81.450983890000003</c:v>
                      </c:pt>
                      <c:pt idx="1172">
                        <c:v>62.269067370000002</c:v>
                      </c:pt>
                      <c:pt idx="1173">
                        <c:v>47.473771839999998</c:v>
                      </c:pt>
                      <c:pt idx="1174">
                        <c:v>36.673770849999997</c:v>
                      </c:pt>
                      <c:pt idx="1175">
                        <c:v>29.077029190000001</c:v>
                      </c:pt>
                      <c:pt idx="1176">
                        <c:v>23.86090519</c:v>
                      </c:pt>
                      <c:pt idx="1177">
                        <c:v>20.332842100000001</c:v>
                      </c:pt>
                      <c:pt idx="1178">
                        <c:v>18.146881860000001</c:v>
                      </c:pt>
                      <c:pt idx="1179">
                        <c:v>21.418451399999999</c:v>
                      </c:pt>
                      <c:pt idx="1180">
                        <c:v>24.742517169999999</c:v>
                      </c:pt>
                      <c:pt idx="1181">
                        <c:v>25.784095969999999</c:v>
                      </c:pt>
                      <c:pt idx="1182">
                        <c:v>24.751616940000002</c:v>
                      </c:pt>
                      <c:pt idx="1183">
                        <c:v>22.766900339999999</c:v>
                      </c:pt>
                      <c:pt idx="1184">
                        <c:v>24.853789469999999</c:v>
                      </c:pt>
                      <c:pt idx="1185">
                        <c:v>117.0064071</c:v>
                      </c:pt>
                      <c:pt idx="1186">
                        <c:v>254.3142172</c:v>
                      </c:pt>
                      <c:pt idx="1187">
                        <c:v>380.1795717</c:v>
                      </c:pt>
                      <c:pt idx="1188">
                        <c:v>441.56731989999997</c:v>
                      </c:pt>
                      <c:pt idx="1189">
                        <c:v>409.60676619999998</c:v>
                      </c:pt>
                      <c:pt idx="1190">
                        <c:v>347.9526386</c:v>
                      </c:pt>
                      <c:pt idx="1191">
                        <c:v>294.14332889999997</c:v>
                      </c:pt>
                      <c:pt idx="1192">
                        <c:v>251.12428829999999</c:v>
                      </c:pt>
                      <c:pt idx="1193">
                        <c:v>292.2936694</c:v>
                      </c:pt>
                      <c:pt idx="1194">
                        <c:v>437.33963089999997</c:v>
                      </c:pt>
                      <c:pt idx="1195">
                        <c:v>624.6123202</c:v>
                      </c:pt>
                      <c:pt idx="1196">
                        <c:v>807.89688690000003</c:v>
                      </c:pt>
                      <c:pt idx="1197">
                        <c:v>969.0629394</c:v>
                      </c:pt>
                      <c:pt idx="1198">
                        <c:v>1059.6677669999999</c:v>
                      </c:pt>
                      <c:pt idx="1199">
                        <c:v>1063.3304860000001</c:v>
                      </c:pt>
                      <c:pt idx="1200">
                        <c:v>982.58058670000003</c:v>
                      </c:pt>
                      <c:pt idx="1201">
                        <c:v>844.71775360000004</c:v>
                      </c:pt>
                      <c:pt idx="1202">
                        <c:v>684.36789250000004</c:v>
                      </c:pt>
                      <c:pt idx="1203">
                        <c:v>527.44593239999995</c:v>
                      </c:pt>
                      <c:pt idx="1204">
                        <c:v>390.07952130000001</c:v>
                      </c:pt>
                      <c:pt idx="1205">
                        <c:v>292.32496659999998</c:v>
                      </c:pt>
                      <c:pt idx="1206">
                        <c:v>228.19209670000001</c:v>
                      </c:pt>
                      <c:pt idx="1207">
                        <c:v>656.18885699999998</c:v>
                      </c:pt>
                      <c:pt idx="1208">
                        <c:v>1561.3861609999999</c:v>
                      </c:pt>
                      <c:pt idx="1209">
                        <c:v>2460.4285850000001</c:v>
                      </c:pt>
                      <c:pt idx="1210">
                        <c:v>3296.6448650000002</c:v>
                      </c:pt>
                      <c:pt idx="1211">
                        <c:v>3869.369111</c:v>
                      </c:pt>
                      <c:pt idx="1212">
                        <c:v>3865.7205239999998</c:v>
                      </c:pt>
                      <c:pt idx="1213">
                        <c:v>3437.2302629999999</c:v>
                      </c:pt>
                      <c:pt idx="1214">
                        <c:v>2810.8295029999999</c:v>
                      </c:pt>
                      <c:pt idx="1215">
                        <c:v>2156.7751370000001</c:v>
                      </c:pt>
                      <c:pt idx="1216">
                        <c:v>1574.9921790000001</c:v>
                      </c:pt>
                      <c:pt idx="1217">
                        <c:v>1111.9963190000001</c:v>
                      </c:pt>
                      <c:pt idx="1218">
                        <c:v>766.29086740000002</c:v>
                      </c:pt>
                      <c:pt idx="1219">
                        <c:v>522.83473630000003</c:v>
                      </c:pt>
                      <c:pt idx="1220">
                        <c:v>357.22674410000002</c:v>
                      </c:pt>
                      <c:pt idx="1221">
                        <c:v>252.5480786</c:v>
                      </c:pt>
                      <c:pt idx="1222">
                        <c:v>178.28208549999999</c:v>
                      </c:pt>
                      <c:pt idx="1223">
                        <c:v>126.3824178</c:v>
                      </c:pt>
                      <c:pt idx="1224">
                        <c:v>94.257534190000001</c:v>
                      </c:pt>
                      <c:pt idx="1225">
                        <c:v>72.722325850000004</c:v>
                      </c:pt>
                      <c:pt idx="1226">
                        <c:v>64.208983919999994</c:v>
                      </c:pt>
                      <c:pt idx="1227">
                        <c:v>68.333660760000001</c:v>
                      </c:pt>
                      <c:pt idx="1228">
                        <c:v>65.2560857</c:v>
                      </c:pt>
                      <c:pt idx="1229">
                        <c:v>66.843185070000004</c:v>
                      </c:pt>
                      <c:pt idx="1230">
                        <c:v>71.434930210000005</c:v>
                      </c:pt>
                      <c:pt idx="1231">
                        <c:v>73.947529209999999</c:v>
                      </c:pt>
                      <c:pt idx="1232">
                        <c:v>87.541090690000004</c:v>
                      </c:pt>
                      <c:pt idx="1233">
                        <c:v>96.351128669999994</c:v>
                      </c:pt>
                      <c:pt idx="1234">
                        <c:v>98.516543970000001</c:v>
                      </c:pt>
                      <c:pt idx="1235">
                        <c:v>96.169620379999998</c:v>
                      </c:pt>
                      <c:pt idx="1236">
                        <c:v>93.689099420000005</c:v>
                      </c:pt>
                      <c:pt idx="1237">
                        <c:v>93.835545629999999</c:v>
                      </c:pt>
                      <c:pt idx="1238">
                        <c:v>99.737492849999995</c:v>
                      </c:pt>
                      <c:pt idx="1239">
                        <c:v>119.1898649</c:v>
                      </c:pt>
                      <c:pt idx="1240">
                        <c:v>183.46937019999999</c:v>
                      </c:pt>
                      <c:pt idx="1241">
                        <c:v>318.62664990000002</c:v>
                      </c:pt>
                      <c:pt idx="1242">
                        <c:v>491.7447166</c:v>
                      </c:pt>
                      <c:pt idx="1243">
                        <c:v>581.44116540000005</c:v>
                      </c:pt>
                      <c:pt idx="1244">
                        <c:v>744.92066590000002</c:v>
                      </c:pt>
                      <c:pt idx="1245">
                        <c:v>786.73789929999998</c:v>
                      </c:pt>
                      <c:pt idx="1246">
                        <c:v>811.22402669999997</c:v>
                      </c:pt>
                      <c:pt idx="1247">
                        <c:v>810.22868200000005</c:v>
                      </c:pt>
                      <c:pt idx="1248">
                        <c:v>748.97932960000003</c:v>
                      </c:pt>
                      <c:pt idx="1249">
                        <c:v>685.73384520000002</c:v>
                      </c:pt>
                      <c:pt idx="1250">
                        <c:v>623.73119329999997</c:v>
                      </c:pt>
                      <c:pt idx="1251">
                        <c:v>558.22408689999997</c:v>
                      </c:pt>
                      <c:pt idx="1252">
                        <c:v>500.8557864</c:v>
                      </c:pt>
                      <c:pt idx="1253">
                        <c:v>444.3443643</c:v>
                      </c:pt>
                      <c:pt idx="1254">
                        <c:v>396.17123529999998</c:v>
                      </c:pt>
                      <c:pt idx="1255">
                        <c:v>364.70995820000002</c:v>
                      </c:pt>
                      <c:pt idx="1256">
                        <c:v>345.8743298</c:v>
                      </c:pt>
                      <c:pt idx="1257">
                        <c:v>342.9602577</c:v>
                      </c:pt>
                      <c:pt idx="1258">
                        <c:v>444.51503980000001</c:v>
                      </c:pt>
                      <c:pt idx="1259">
                        <c:v>515.00361629999998</c:v>
                      </c:pt>
                      <c:pt idx="1260">
                        <c:v>550.47945000000004</c:v>
                      </c:pt>
                      <c:pt idx="1261">
                        <c:v>587.38661549999995</c:v>
                      </c:pt>
                      <c:pt idx="1262">
                        <c:v>621.4320371</c:v>
                      </c:pt>
                      <c:pt idx="1263">
                        <c:v>994.59579269999995</c:v>
                      </c:pt>
                      <c:pt idx="1264">
                        <c:v>1332.1252730000001</c:v>
                      </c:pt>
                      <c:pt idx="1265">
                        <c:v>1555.3859580000001</c:v>
                      </c:pt>
                      <c:pt idx="1266">
                        <c:v>2005.2210829999999</c:v>
                      </c:pt>
                      <c:pt idx="1267">
                        <c:v>2240.3495509999998</c:v>
                      </c:pt>
                      <c:pt idx="1268">
                        <c:v>2391.0960169999998</c:v>
                      </c:pt>
                      <c:pt idx="1269">
                        <c:v>2318.6613120000002</c:v>
                      </c:pt>
                      <c:pt idx="1270">
                        <c:v>2203.249143</c:v>
                      </c:pt>
                      <c:pt idx="1271">
                        <c:v>2120.9590699999999</c:v>
                      </c:pt>
                      <c:pt idx="1272">
                        <c:v>2209.9971059999998</c:v>
                      </c:pt>
                      <c:pt idx="1273">
                        <c:v>2523.1925900000001</c:v>
                      </c:pt>
                      <c:pt idx="1274">
                        <c:v>3235.1266270000001</c:v>
                      </c:pt>
                      <c:pt idx="1275">
                        <c:v>3965.6787920000002</c:v>
                      </c:pt>
                      <c:pt idx="1276">
                        <c:v>4544.5862719999996</c:v>
                      </c:pt>
                      <c:pt idx="1277">
                        <c:v>4996.848516</c:v>
                      </c:pt>
                      <c:pt idx="1278">
                        <c:v>5358.8205429999998</c:v>
                      </c:pt>
                      <c:pt idx="1279">
                        <c:v>5424.285261</c:v>
                      </c:pt>
                      <c:pt idx="1280">
                        <c:v>5915.8096999999998</c:v>
                      </c:pt>
                      <c:pt idx="1281">
                        <c:v>6324.5705630000002</c:v>
                      </c:pt>
                      <c:pt idx="1282">
                        <c:v>5917.0924169999998</c:v>
                      </c:pt>
                      <c:pt idx="1283">
                        <c:v>5765.5537379999996</c:v>
                      </c:pt>
                      <c:pt idx="1284">
                        <c:v>5994.9851390000003</c:v>
                      </c:pt>
                      <c:pt idx="1285">
                        <c:v>6207.7467889999998</c:v>
                      </c:pt>
                      <c:pt idx="1286">
                        <c:v>6401.1172180000003</c:v>
                      </c:pt>
                      <c:pt idx="1287">
                        <c:v>6445.325476</c:v>
                      </c:pt>
                      <c:pt idx="1288">
                        <c:v>6443.8738739999999</c:v>
                      </c:pt>
                      <c:pt idx="1289">
                        <c:v>6281.7971020000005</c:v>
                      </c:pt>
                      <c:pt idx="1290">
                        <c:v>6184.2520930000001</c:v>
                      </c:pt>
                      <c:pt idx="1291">
                        <c:v>6336.181114</c:v>
                      </c:pt>
                      <c:pt idx="1292">
                        <c:v>6755.20435</c:v>
                      </c:pt>
                      <c:pt idx="1293">
                        <c:v>6837.1026000000002</c:v>
                      </c:pt>
                      <c:pt idx="1294">
                        <c:v>6938.1156019999999</c:v>
                      </c:pt>
                      <c:pt idx="1295">
                        <c:v>7162.3472840000004</c:v>
                      </c:pt>
                      <c:pt idx="1296">
                        <c:v>7448.0342360000004</c:v>
                      </c:pt>
                      <c:pt idx="1297">
                        <c:v>7411.7829330000004</c:v>
                      </c:pt>
                      <c:pt idx="1298">
                        <c:v>7125.0315119999996</c:v>
                      </c:pt>
                      <c:pt idx="1299">
                        <c:v>6873.8819139999996</c:v>
                      </c:pt>
                      <c:pt idx="1300">
                        <c:v>7112.3014059999996</c:v>
                      </c:pt>
                      <c:pt idx="1301">
                        <c:v>7114.2602150000002</c:v>
                      </c:pt>
                      <c:pt idx="1302">
                        <c:v>6878.0178500000002</c:v>
                      </c:pt>
                      <c:pt idx="1303">
                        <c:v>7222.4115670000001</c:v>
                      </c:pt>
                      <c:pt idx="1304">
                        <c:v>8059.1388660000002</c:v>
                      </c:pt>
                      <c:pt idx="1305">
                        <c:v>8462.1369759999998</c:v>
                      </c:pt>
                      <c:pt idx="1306">
                        <c:v>8241.7907400000004</c:v>
                      </c:pt>
                      <c:pt idx="1307">
                        <c:v>8170.7011899999998</c:v>
                      </c:pt>
                      <c:pt idx="1308">
                        <c:v>8040.0697570000002</c:v>
                      </c:pt>
                      <c:pt idx="1309">
                        <c:v>7721.0778319999999</c:v>
                      </c:pt>
                      <c:pt idx="1310">
                        <c:v>7346.8974630000002</c:v>
                      </c:pt>
                      <c:pt idx="1311">
                        <c:v>7028.4231149999996</c:v>
                      </c:pt>
                      <c:pt idx="1312">
                        <c:v>6990.742295</c:v>
                      </c:pt>
                      <c:pt idx="1313">
                        <c:v>7030.1045999999997</c:v>
                      </c:pt>
                      <c:pt idx="1314">
                        <c:v>7044.3085540000002</c:v>
                      </c:pt>
                      <c:pt idx="1315">
                        <c:v>7237.4307220000001</c:v>
                      </c:pt>
                      <c:pt idx="1316">
                        <c:v>7329.8334809999997</c:v>
                      </c:pt>
                      <c:pt idx="1317">
                        <c:v>7235.480168</c:v>
                      </c:pt>
                      <c:pt idx="1318">
                        <c:v>6844.1741849999999</c:v>
                      </c:pt>
                      <c:pt idx="1319">
                        <c:v>6374.4778910000005</c:v>
                      </c:pt>
                      <c:pt idx="1320">
                        <c:v>6584.8294310000001</c:v>
                      </c:pt>
                      <c:pt idx="1321">
                        <c:v>6866.2227430000003</c:v>
                      </c:pt>
                      <c:pt idx="1322">
                        <c:v>7014.106753</c:v>
                      </c:pt>
                      <c:pt idx="1323">
                        <c:v>7273.1107970000003</c:v>
                      </c:pt>
                      <c:pt idx="1324">
                        <c:v>7414.3507929999996</c:v>
                      </c:pt>
                      <c:pt idx="1325">
                        <c:v>7540.6065420000004</c:v>
                      </c:pt>
                      <c:pt idx="1326">
                        <c:v>7357.9322240000001</c:v>
                      </c:pt>
                      <c:pt idx="1327">
                        <c:v>7115.4111009999997</c:v>
                      </c:pt>
                      <c:pt idx="1328">
                        <c:v>7076.8584010000004</c:v>
                      </c:pt>
                      <c:pt idx="1329">
                        <c:v>6917.7163909999999</c:v>
                      </c:pt>
                      <c:pt idx="1330">
                        <c:v>6904.9731700000002</c:v>
                      </c:pt>
                      <c:pt idx="1331">
                        <c:v>6748.816707</c:v>
                      </c:pt>
                      <c:pt idx="1332">
                        <c:v>6335.8051079999996</c:v>
                      </c:pt>
                      <c:pt idx="1333">
                        <c:v>6145.0380240000004</c:v>
                      </c:pt>
                      <c:pt idx="1334">
                        <c:v>6370.5434429999996</c:v>
                      </c:pt>
                      <c:pt idx="1335">
                        <c:v>6569.1373789999998</c:v>
                      </c:pt>
                      <c:pt idx="1336">
                        <c:v>6414.6499789999998</c:v>
                      </c:pt>
                      <c:pt idx="1337">
                        <c:v>6213.1518740000001</c:v>
                      </c:pt>
                      <c:pt idx="1338">
                        <c:v>5906.2155679999996</c:v>
                      </c:pt>
                      <c:pt idx="1339">
                        <c:v>5627.1848309999996</c:v>
                      </c:pt>
                      <c:pt idx="1340">
                        <c:v>5342.3719099999998</c:v>
                      </c:pt>
                      <c:pt idx="1341">
                        <c:v>5101.6111229999997</c:v>
                      </c:pt>
                      <c:pt idx="1342">
                        <c:v>4938.0759260000004</c:v>
                      </c:pt>
                      <c:pt idx="1343">
                        <c:v>4958.8825100000004</c:v>
                      </c:pt>
                      <c:pt idx="1344">
                        <c:v>5081.0601239999996</c:v>
                      </c:pt>
                      <c:pt idx="1345">
                        <c:v>5155.8836689999998</c:v>
                      </c:pt>
                      <c:pt idx="1346">
                        <c:v>5287.5108890000001</c:v>
                      </c:pt>
                      <c:pt idx="1347">
                        <c:v>5393.2902389999999</c:v>
                      </c:pt>
                      <c:pt idx="1348">
                        <c:v>5337.1659579999996</c:v>
                      </c:pt>
                      <c:pt idx="1349">
                        <c:v>5245.7197829999996</c:v>
                      </c:pt>
                      <c:pt idx="1350">
                        <c:v>5036.743305</c:v>
                      </c:pt>
                      <c:pt idx="1351">
                        <c:v>4794.0124649999998</c:v>
                      </c:pt>
                      <c:pt idx="1352">
                        <c:v>4560.3941640000003</c:v>
                      </c:pt>
                      <c:pt idx="1353">
                        <c:v>4330.7648639999998</c:v>
                      </c:pt>
                      <c:pt idx="1354">
                        <c:v>4119.4287789999998</c:v>
                      </c:pt>
                      <c:pt idx="1355">
                        <c:v>3896.734359</c:v>
                      </c:pt>
                      <c:pt idx="1356">
                        <c:v>3669.642437</c:v>
                      </c:pt>
                      <c:pt idx="1357">
                        <c:v>3455.8862009999998</c:v>
                      </c:pt>
                      <c:pt idx="1358">
                        <c:v>3261.9311939999998</c:v>
                      </c:pt>
                      <c:pt idx="1359">
                        <c:v>3091.0902510000001</c:v>
                      </c:pt>
                      <c:pt idx="1360">
                        <c:v>2947.0582490000002</c:v>
                      </c:pt>
                      <c:pt idx="1361">
                        <c:v>2847.5062549999998</c:v>
                      </c:pt>
                      <c:pt idx="1362">
                        <c:v>2766.662773</c:v>
                      </c:pt>
                      <c:pt idx="1363">
                        <c:v>2677.8983520000002</c:v>
                      </c:pt>
                      <c:pt idx="1364">
                        <c:v>2574.384188</c:v>
                      </c:pt>
                      <c:pt idx="1365">
                        <c:v>2463.7168369999999</c:v>
                      </c:pt>
                      <c:pt idx="1366">
                        <c:v>2353.5249210000002</c:v>
                      </c:pt>
                      <c:pt idx="1367">
                        <c:v>2248.069958</c:v>
                      </c:pt>
                      <c:pt idx="1368">
                        <c:v>2150.577464</c:v>
                      </c:pt>
                      <c:pt idx="1369">
                        <c:v>2080.0995010000001</c:v>
                      </c:pt>
                      <c:pt idx="1370">
                        <c:v>2023.024932</c:v>
                      </c:pt>
                      <c:pt idx="1371">
                        <c:v>1950.8911519999999</c:v>
                      </c:pt>
                      <c:pt idx="1372">
                        <c:v>1875.59494</c:v>
                      </c:pt>
                      <c:pt idx="1373">
                        <c:v>1799.6970040000001</c:v>
                      </c:pt>
                      <c:pt idx="1374">
                        <c:v>1723.419122</c:v>
                      </c:pt>
                      <c:pt idx="1375">
                        <c:v>1650.906346</c:v>
                      </c:pt>
                      <c:pt idx="1376">
                        <c:v>1585.069618</c:v>
                      </c:pt>
                      <c:pt idx="1377">
                        <c:v>1529.8560419999999</c:v>
                      </c:pt>
                      <c:pt idx="1378">
                        <c:v>1479.9304219999999</c:v>
                      </c:pt>
                      <c:pt idx="1379">
                        <c:v>1431.272835</c:v>
                      </c:pt>
                      <c:pt idx="1380">
                        <c:v>1380.0488769999999</c:v>
                      </c:pt>
                      <c:pt idx="1381">
                        <c:v>1327.120183</c:v>
                      </c:pt>
                      <c:pt idx="1382">
                        <c:v>1274.36826</c:v>
                      </c:pt>
                      <c:pt idx="1383">
                        <c:v>1223.2220749999999</c:v>
                      </c:pt>
                      <c:pt idx="1384">
                        <c:v>1174.417158</c:v>
                      </c:pt>
                      <c:pt idx="1385">
                        <c:v>1149.443297</c:v>
                      </c:pt>
                      <c:pt idx="1386">
                        <c:v>1171.763389</c:v>
                      </c:pt>
                      <c:pt idx="1387">
                        <c:v>1304.5130369999999</c:v>
                      </c:pt>
                      <c:pt idx="1388">
                        <c:v>1410.7210869999999</c:v>
                      </c:pt>
                      <c:pt idx="1389">
                        <c:v>1414.974545</c:v>
                      </c:pt>
                      <c:pt idx="1390">
                        <c:v>1340.582764</c:v>
                      </c:pt>
                      <c:pt idx="1391">
                        <c:v>1231.0007579999999</c:v>
                      </c:pt>
                      <c:pt idx="1392">
                        <c:v>1117.4764869999999</c:v>
                      </c:pt>
                      <c:pt idx="1393">
                        <c:v>1015.651288</c:v>
                      </c:pt>
                      <c:pt idx="1394">
                        <c:v>930.51182389999997</c:v>
                      </c:pt>
                      <c:pt idx="1395">
                        <c:v>861.50489370000003</c:v>
                      </c:pt>
                      <c:pt idx="1396">
                        <c:v>805.90533129999994</c:v>
                      </c:pt>
                      <c:pt idx="1397">
                        <c:v>760.60184719999995</c:v>
                      </c:pt>
                      <c:pt idx="1398">
                        <c:v>722.86126730000001</c:v>
                      </c:pt>
                      <c:pt idx="1399">
                        <c:v>690.55308690000004</c:v>
                      </c:pt>
                      <c:pt idx="1400">
                        <c:v>662.12677940000003</c:v>
                      </c:pt>
                      <c:pt idx="1401">
                        <c:v>636.50360869999997</c:v>
                      </c:pt>
                      <c:pt idx="1402">
                        <c:v>612.95385399999998</c:v>
                      </c:pt>
                      <c:pt idx="1403">
                        <c:v>590.99377990000005</c:v>
                      </c:pt>
                      <c:pt idx="1404">
                        <c:v>570.3015547</c:v>
                      </c:pt>
                      <c:pt idx="1405">
                        <c:v>550.66432369999995</c:v>
                      </c:pt>
                      <c:pt idx="1406">
                        <c:v>531.93915509999999</c:v>
                      </c:pt>
                      <c:pt idx="1407">
                        <c:v>514.02718749999997</c:v>
                      </c:pt>
                      <c:pt idx="1408">
                        <c:v>496.85736070000002</c:v>
                      </c:pt>
                      <c:pt idx="1409">
                        <c:v>480.37572699999998</c:v>
                      </c:pt>
                      <c:pt idx="1410">
                        <c:v>464.53948129999998</c:v>
                      </c:pt>
                      <c:pt idx="1411">
                        <c:v>449.32099040000003</c:v>
                      </c:pt>
                      <c:pt idx="1412">
                        <c:v>457.33782400000001</c:v>
                      </c:pt>
                      <c:pt idx="1413">
                        <c:v>457.54673689999998</c:v>
                      </c:pt>
                      <c:pt idx="1414">
                        <c:v>462.52903379999998</c:v>
                      </c:pt>
                      <c:pt idx="1415">
                        <c:v>459.74428690000002</c:v>
                      </c:pt>
                      <c:pt idx="1416">
                        <c:v>445.75492759999997</c:v>
                      </c:pt>
                      <c:pt idx="1417">
                        <c:v>424.68002969999998</c:v>
                      </c:pt>
                      <c:pt idx="1418">
                        <c:v>401.33528669999998</c:v>
                      </c:pt>
                      <c:pt idx="1419">
                        <c:v>378.84554930000002</c:v>
                      </c:pt>
                      <c:pt idx="1420">
                        <c:v>358.63095479999998</c:v>
                      </c:pt>
                      <c:pt idx="1421">
                        <c:v>341.01680879999998</c:v>
                      </c:pt>
                      <c:pt idx="1422">
                        <c:v>325.86042809999998</c:v>
                      </c:pt>
                      <c:pt idx="1423">
                        <c:v>312.72171630000003</c:v>
                      </c:pt>
                      <c:pt idx="1424">
                        <c:v>301.03659859999999</c:v>
                      </c:pt>
                      <c:pt idx="1425">
                        <c:v>292.74720109999998</c:v>
                      </c:pt>
                      <c:pt idx="1426">
                        <c:v>289.32938760000002</c:v>
                      </c:pt>
                      <c:pt idx="1427">
                        <c:v>284.71669070000002</c:v>
                      </c:pt>
                      <c:pt idx="1428">
                        <c:v>277.21410800000001</c:v>
                      </c:pt>
                      <c:pt idx="1429">
                        <c:v>267.68782110000001</c:v>
                      </c:pt>
                      <c:pt idx="1430">
                        <c:v>257.41589699999997</c:v>
                      </c:pt>
                      <c:pt idx="1431">
                        <c:v>247.30098480000001</c:v>
                      </c:pt>
                      <c:pt idx="1432">
                        <c:v>237.7946274</c:v>
                      </c:pt>
                      <c:pt idx="1433">
                        <c:v>229.0353777</c:v>
                      </c:pt>
                      <c:pt idx="1434">
                        <c:v>221.08683959999999</c:v>
                      </c:pt>
                      <c:pt idx="1435">
                        <c:v>216.16158010000001</c:v>
                      </c:pt>
                      <c:pt idx="1436">
                        <c:v>232.19718080000001</c:v>
                      </c:pt>
                      <c:pt idx="1437">
                        <c:v>305.94857830000001</c:v>
                      </c:pt>
                      <c:pt idx="1438">
                        <c:v>380.3979372</c:v>
                      </c:pt>
                      <c:pt idx="1439">
                        <c:v>416.89104600000002</c:v>
                      </c:pt>
                      <c:pt idx="1440">
                        <c:v>431.90775459999998</c:v>
                      </c:pt>
                      <c:pt idx="1441">
                        <c:v>430.1971289</c:v>
                      </c:pt>
                      <c:pt idx="1442">
                        <c:v>418.67876560000002</c:v>
                      </c:pt>
                      <c:pt idx="1443">
                        <c:v>430.25909000000001</c:v>
                      </c:pt>
                      <c:pt idx="1444">
                        <c:v>445.9111163</c:v>
                      </c:pt>
                      <c:pt idx="1445">
                        <c:v>455.21097429999998</c:v>
                      </c:pt>
                      <c:pt idx="1446">
                        <c:v>474.48973569999998</c:v>
                      </c:pt>
                      <c:pt idx="1447">
                        <c:v>523.12089690000005</c:v>
                      </c:pt>
                      <c:pt idx="1448">
                        <c:v>646.72134040000003</c:v>
                      </c:pt>
                      <c:pt idx="1449">
                        <c:v>787.91369020000002</c:v>
                      </c:pt>
                      <c:pt idx="1450">
                        <c:v>864.97125440000002</c:v>
                      </c:pt>
                      <c:pt idx="1451">
                        <c:v>842.56222590000004</c:v>
                      </c:pt>
                      <c:pt idx="1452">
                        <c:v>747.06339809999997</c:v>
                      </c:pt>
                      <c:pt idx="1453">
                        <c:v>621.28995329999998</c:v>
                      </c:pt>
                      <c:pt idx="1454">
                        <c:v>497.0068622</c:v>
                      </c:pt>
                      <c:pt idx="1455">
                        <c:v>393.22945249999998</c:v>
                      </c:pt>
                      <c:pt idx="1456">
                        <c:v>330.36376100000001</c:v>
                      </c:pt>
                      <c:pt idx="1457">
                        <c:v>294.94056269999999</c:v>
                      </c:pt>
                      <c:pt idx="1458">
                        <c:v>290.36579269999999</c:v>
                      </c:pt>
                      <c:pt idx="1459">
                        <c:v>310.43482610000001</c:v>
                      </c:pt>
                      <c:pt idx="1460">
                        <c:v>348.8956182</c:v>
                      </c:pt>
                      <c:pt idx="1461">
                        <c:v>395.6571644</c:v>
                      </c:pt>
                      <c:pt idx="1462">
                        <c:v>444.54690160000001</c:v>
                      </c:pt>
                      <c:pt idx="1463">
                        <c:v>457.64777909999998</c:v>
                      </c:pt>
                      <c:pt idx="1464">
                        <c:v>427.74226340000001</c:v>
                      </c:pt>
                      <c:pt idx="1465">
                        <c:v>375.39132039999998</c:v>
                      </c:pt>
                      <c:pt idx="1466">
                        <c:v>324.0625938</c:v>
                      </c:pt>
                      <c:pt idx="1467">
                        <c:v>294.47298769999998</c:v>
                      </c:pt>
                      <c:pt idx="1468">
                        <c:v>297.56267320000001</c:v>
                      </c:pt>
                      <c:pt idx="1469">
                        <c:v>303.19705529999999</c:v>
                      </c:pt>
                      <c:pt idx="1470">
                        <c:v>296.03952909999998</c:v>
                      </c:pt>
                      <c:pt idx="1471">
                        <c:v>275.4151607</c:v>
                      </c:pt>
                      <c:pt idx="1472">
                        <c:v>244.0504267</c:v>
                      </c:pt>
                      <c:pt idx="1473">
                        <c:v>208.47537320000001</c:v>
                      </c:pt>
                      <c:pt idx="1474">
                        <c:v>174.2941184</c:v>
                      </c:pt>
                      <c:pt idx="1475">
                        <c:v>144.78889910000001</c:v>
                      </c:pt>
                      <c:pt idx="1476">
                        <c:v>121.09016509999999</c:v>
                      </c:pt>
                      <c:pt idx="1477">
                        <c:v>102.9526578</c:v>
                      </c:pt>
                      <c:pt idx="1478">
                        <c:v>89.484793760000002</c:v>
                      </c:pt>
                      <c:pt idx="1479">
                        <c:v>79.631105590000004</c:v>
                      </c:pt>
                      <c:pt idx="1480">
                        <c:v>72.424439320000005</c:v>
                      </c:pt>
                      <c:pt idx="1481">
                        <c:v>67.126034599999997</c:v>
                      </c:pt>
                      <c:pt idx="1482">
                        <c:v>64.083997159999996</c:v>
                      </c:pt>
                      <c:pt idx="1483">
                        <c:v>63.841351019999998</c:v>
                      </c:pt>
                      <c:pt idx="1484">
                        <c:v>67.462525360000001</c:v>
                      </c:pt>
                      <c:pt idx="1485">
                        <c:v>71.476360889999995</c:v>
                      </c:pt>
                      <c:pt idx="1486">
                        <c:v>77.87132604</c:v>
                      </c:pt>
                      <c:pt idx="1487">
                        <c:v>80.433037619999993</c:v>
                      </c:pt>
                      <c:pt idx="1488">
                        <c:v>78.201084019999996</c:v>
                      </c:pt>
                      <c:pt idx="1489">
                        <c:v>73.797105060000007</c:v>
                      </c:pt>
                      <c:pt idx="1490">
                        <c:v>71.525644139999997</c:v>
                      </c:pt>
                      <c:pt idx="1491">
                        <c:v>73.846995680000006</c:v>
                      </c:pt>
                      <c:pt idx="1492">
                        <c:v>95.126475670000005</c:v>
                      </c:pt>
                      <c:pt idx="1493">
                        <c:v>139.51493880000001</c:v>
                      </c:pt>
                      <c:pt idx="1494">
                        <c:v>187.83596850000001</c:v>
                      </c:pt>
                      <c:pt idx="1495">
                        <c:v>216.51027379999999</c:v>
                      </c:pt>
                      <c:pt idx="1496">
                        <c:v>217.24249140000001</c:v>
                      </c:pt>
                      <c:pt idx="1497">
                        <c:v>196.81362419999999</c:v>
                      </c:pt>
                      <c:pt idx="1498">
                        <c:v>166.270803</c:v>
                      </c:pt>
                      <c:pt idx="1499">
                        <c:v>134.35939730000001</c:v>
                      </c:pt>
                      <c:pt idx="1500">
                        <c:v>106.0284291</c:v>
                      </c:pt>
                      <c:pt idx="1501">
                        <c:v>84.934803900000006</c:v>
                      </c:pt>
                      <c:pt idx="1502">
                        <c:v>79.225559399999995</c:v>
                      </c:pt>
                      <c:pt idx="1503">
                        <c:v>87.862560529999996</c:v>
                      </c:pt>
                      <c:pt idx="1504">
                        <c:v>102.3834188</c:v>
                      </c:pt>
                      <c:pt idx="1505">
                        <c:v>141.6599013</c:v>
                      </c:pt>
                      <c:pt idx="1506">
                        <c:v>198.28197449999999</c:v>
                      </c:pt>
                      <c:pt idx="1507">
                        <c:v>237.36421350000001</c:v>
                      </c:pt>
                      <c:pt idx="1508">
                        <c:v>243.7420309</c:v>
                      </c:pt>
                      <c:pt idx="1509">
                        <c:v>223.92977339999999</c:v>
                      </c:pt>
                      <c:pt idx="1510">
                        <c:v>189.7684185</c:v>
                      </c:pt>
                      <c:pt idx="1511">
                        <c:v>152.00461780000001</c:v>
                      </c:pt>
                      <c:pt idx="1512">
                        <c:v>117.3813794</c:v>
                      </c:pt>
                      <c:pt idx="1513">
                        <c:v>88.885780830000002</c:v>
                      </c:pt>
                      <c:pt idx="1514">
                        <c:v>67.032495449999999</c:v>
                      </c:pt>
                      <c:pt idx="1515">
                        <c:v>51.072865989999997</c:v>
                      </c:pt>
                      <c:pt idx="1516">
                        <c:v>39.808818449999997</c:v>
                      </c:pt>
                      <c:pt idx="1517">
                        <c:v>32.036705509999997</c:v>
                      </c:pt>
                      <c:pt idx="1518">
                        <c:v>27.181888090000001</c:v>
                      </c:pt>
                      <c:pt idx="1519">
                        <c:v>32.699509210000002</c:v>
                      </c:pt>
                      <c:pt idx="1520">
                        <c:v>56.766754489999997</c:v>
                      </c:pt>
                      <c:pt idx="1521">
                        <c:v>72.208283929999993</c:v>
                      </c:pt>
                      <c:pt idx="1522">
                        <c:v>73.925646150000006</c:v>
                      </c:pt>
                      <c:pt idx="1523">
                        <c:v>66.725854319999996</c:v>
                      </c:pt>
                      <c:pt idx="1524">
                        <c:v>56.034988849999998</c:v>
                      </c:pt>
                      <c:pt idx="1525">
                        <c:v>45.398138619999997</c:v>
                      </c:pt>
                      <c:pt idx="1526">
                        <c:v>36.301230459999999</c:v>
                      </c:pt>
                      <c:pt idx="1527">
                        <c:v>29.13951514</c:v>
                      </c:pt>
                      <c:pt idx="1528">
                        <c:v>23.783967650000001</c:v>
                      </c:pt>
                      <c:pt idx="1529">
                        <c:v>19.90579679</c:v>
                      </c:pt>
                      <c:pt idx="1530">
                        <c:v>17.145785010000001</c:v>
                      </c:pt>
                      <c:pt idx="1531">
                        <c:v>15.18928311</c:v>
                      </c:pt>
                      <c:pt idx="1532">
                        <c:v>13.789322220000001</c:v>
                      </c:pt>
                      <c:pt idx="1533">
                        <c:v>12.76476349</c:v>
                      </c:pt>
                      <c:pt idx="1534">
                        <c:v>11.988831380000001</c:v>
                      </c:pt>
                      <c:pt idx="1535">
                        <c:v>11.37581067</c:v>
                      </c:pt>
                      <c:pt idx="1536">
                        <c:v>10.86926132</c:v>
                      </c:pt>
                      <c:pt idx="1537">
                        <c:v>10.43277894</c:v>
                      </c:pt>
                      <c:pt idx="1538">
                        <c:v>10.04325527</c:v>
                      </c:pt>
                      <c:pt idx="1539">
                        <c:v>9.6925692259999998</c:v>
                      </c:pt>
                      <c:pt idx="1540">
                        <c:v>9.3869860620000001</c:v>
                      </c:pt>
                      <c:pt idx="1541">
                        <c:v>9.2763171060000005</c:v>
                      </c:pt>
                      <c:pt idx="1542">
                        <c:v>15.58983025</c:v>
                      </c:pt>
                      <c:pt idx="1543">
                        <c:v>213.70163310000001</c:v>
                      </c:pt>
                      <c:pt idx="1544">
                        <c:v>541.4586693</c:v>
                      </c:pt>
                      <c:pt idx="1545">
                        <c:v>978.78037229999995</c:v>
                      </c:pt>
                      <c:pt idx="1546">
                        <c:v>1266.381617</c:v>
                      </c:pt>
                      <c:pt idx="1547">
                        <c:v>1352.779356</c:v>
                      </c:pt>
                      <c:pt idx="1548">
                        <c:v>1278.829297</c:v>
                      </c:pt>
                      <c:pt idx="1549">
                        <c:v>1100.633405</c:v>
                      </c:pt>
                      <c:pt idx="1550">
                        <c:v>880.29865749999999</c:v>
                      </c:pt>
                      <c:pt idx="1551">
                        <c:v>668.53488189999996</c:v>
                      </c:pt>
                      <c:pt idx="1552">
                        <c:v>488.73914350000001</c:v>
                      </c:pt>
                      <c:pt idx="1553">
                        <c:v>354.41330690000001</c:v>
                      </c:pt>
                      <c:pt idx="1554">
                        <c:v>252.7780539</c:v>
                      </c:pt>
                      <c:pt idx="1555">
                        <c:v>177.28508220000001</c:v>
                      </c:pt>
                      <c:pt idx="1556">
                        <c:v>123.0714646</c:v>
                      </c:pt>
                      <c:pt idx="1557">
                        <c:v>86.045260470000002</c:v>
                      </c:pt>
                      <c:pt idx="1558">
                        <c:v>64.668463610000003</c:v>
                      </c:pt>
                      <c:pt idx="1559">
                        <c:v>47.787815940000002</c:v>
                      </c:pt>
                      <c:pt idx="1560">
                        <c:v>38.992213239999998</c:v>
                      </c:pt>
                      <c:pt idx="1561">
                        <c:v>67.556424160000006</c:v>
                      </c:pt>
                      <c:pt idx="1562">
                        <c:v>129.979634</c:v>
                      </c:pt>
                      <c:pt idx="1563">
                        <c:v>185.22091979999999</c:v>
                      </c:pt>
                      <c:pt idx="1564">
                        <c:v>222.22747699999999</c:v>
                      </c:pt>
                      <c:pt idx="1565">
                        <c:v>238.10849590000001</c:v>
                      </c:pt>
                      <c:pt idx="1566">
                        <c:v>343.23064470000003</c:v>
                      </c:pt>
                      <c:pt idx="1567">
                        <c:v>579.29789070000004</c:v>
                      </c:pt>
                      <c:pt idx="1568">
                        <c:v>1067.4190610000001</c:v>
                      </c:pt>
                      <c:pt idx="1569">
                        <c:v>1854.3515910000001</c:v>
                      </c:pt>
                      <c:pt idx="1570">
                        <c:v>2355.064241</c:v>
                      </c:pt>
                      <c:pt idx="1571">
                        <c:v>2487.7128550000002</c:v>
                      </c:pt>
                      <c:pt idx="1572">
                        <c:v>2727.7199639999999</c:v>
                      </c:pt>
                      <c:pt idx="1573">
                        <c:v>4082.644452</c:v>
                      </c:pt>
                      <c:pt idx="1574">
                        <c:v>5761.4217639999997</c:v>
                      </c:pt>
                      <c:pt idx="1575">
                        <c:v>6764.2949099999996</c:v>
                      </c:pt>
                      <c:pt idx="1576">
                        <c:v>6690.2226129999999</c:v>
                      </c:pt>
                      <c:pt idx="1577">
                        <c:v>5889.0200789999999</c:v>
                      </c:pt>
                      <c:pt idx="1578">
                        <c:v>4783.3755229999997</c:v>
                      </c:pt>
                      <c:pt idx="1579">
                        <c:v>3661.6937990000001</c:v>
                      </c:pt>
                      <c:pt idx="1580">
                        <c:v>2680.7495530000001</c:v>
                      </c:pt>
                      <c:pt idx="1581">
                        <c:v>1890.6357009999999</c:v>
                      </c:pt>
                      <c:pt idx="1582">
                        <c:v>1294.586526</c:v>
                      </c:pt>
                      <c:pt idx="1583">
                        <c:v>867.82491140000002</c:v>
                      </c:pt>
                      <c:pt idx="1584">
                        <c:v>580.34635089999995</c:v>
                      </c:pt>
                      <c:pt idx="1585">
                        <c:v>406.30702020000001</c:v>
                      </c:pt>
                      <c:pt idx="1586">
                        <c:v>294.3792459</c:v>
                      </c:pt>
                      <c:pt idx="1587">
                        <c:v>210.61563870000001</c:v>
                      </c:pt>
                      <c:pt idx="1588">
                        <c:v>171.09347740000001</c:v>
                      </c:pt>
                      <c:pt idx="1589">
                        <c:v>190.81982379999999</c:v>
                      </c:pt>
                      <c:pt idx="1590">
                        <c:v>202.8473869</c:v>
                      </c:pt>
                      <c:pt idx="1591">
                        <c:v>204.5552381</c:v>
                      </c:pt>
                      <c:pt idx="1592">
                        <c:v>183.49962600000001</c:v>
                      </c:pt>
                      <c:pt idx="1593">
                        <c:v>154.77809830000001</c:v>
                      </c:pt>
                      <c:pt idx="1594">
                        <c:v>140.7556711</c:v>
                      </c:pt>
                      <c:pt idx="1595">
                        <c:v>135.9444882</c:v>
                      </c:pt>
                      <c:pt idx="1596">
                        <c:v>129.0293489</c:v>
                      </c:pt>
                      <c:pt idx="1597">
                        <c:v>123.470361</c:v>
                      </c:pt>
                      <c:pt idx="1598">
                        <c:v>115.86850889999999</c:v>
                      </c:pt>
                      <c:pt idx="1599">
                        <c:v>108.6642226</c:v>
                      </c:pt>
                      <c:pt idx="1600">
                        <c:v>101.06712349999999</c:v>
                      </c:pt>
                      <c:pt idx="1601">
                        <c:v>97.986285240000001</c:v>
                      </c:pt>
                      <c:pt idx="1602">
                        <c:v>97.261770690000006</c:v>
                      </c:pt>
                      <c:pt idx="1603">
                        <c:v>96.918934809999996</c:v>
                      </c:pt>
                      <c:pt idx="1604">
                        <c:v>99.006091940000005</c:v>
                      </c:pt>
                      <c:pt idx="1605">
                        <c:v>111.7842984</c:v>
                      </c:pt>
                      <c:pt idx="1606">
                        <c:v>134.9351126</c:v>
                      </c:pt>
                      <c:pt idx="1607">
                        <c:v>164.9073353</c:v>
                      </c:pt>
                      <c:pt idx="1608">
                        <c:v>186.0837377</c:v>
                      </c:pt>
                      <c:pt idx="1609">
                        <c:v>196.29524939999999</c:v>
                      </c:pt>
                      <c:pt idx="1610">
                        <c:v>216.3125321</c:v>
                      </c:pt>
                      <c:pt idx="1611">
                        <c:v>231.31897799999999</c:v>
                      </c:pt>
                      <c:pt idx="1612">
                        <c:v>259.11949420000002</c:v>
                      </c:pt>
                      <c:pt idx="1613">
                        <c:v>258.81279549999999</c:v>
                      </c:pt>
                      <c:pt idx="1614">
                        <c:v>251.02271540000001</c:v>
                      </c:pt>
                      <c:pt idx="1615">
                        <c:v>235.89783069999999</c:v>
                      </c:pt>
                      <c:pt idx="1616">
                        <c:v>221.1514559</c:v>
                      </c:pt>
                      <c:pt idx="1617">
                        <c:v>214.81464320000001</c:v>
                      </c:pt>
                      <c:pt idx="1618">
                        <c:v>214.11566640000001</c:v>
                      </c:pt>
                      <c:pt idx="1619">
                        <c:v>216.6545802</c:v>
                      </c:pt>
                      <c:pt idx="1620">
                        <c:v>216.54979370000001</c:v>
                      </c:pt>
                      <c:pt idx="1621">
                        <c:v>213.66981680000001</c:v>
                      </c:pt>
                      <c:pt idx="1622">
                        <c:v>209.9640512</c:v>
                      </c:pt>
                      <c:pt idx="1623">
                        <c:v>210.07876809999999</c:v>
                      </c:pt>
                      <c:pt idx="1624">
                        <c:v>226.15709609999999</c:v>
                      </c:pt>
                      <c:pt idx="1625">
                        <c:v>257.49031200000002</c:v>
                      </c:pt>
                      <c:pt idx="1626">
                        <c:v>283.83489070000002</c:v>
                      </c:pt>
                      <c:pt idx="1627">
                        <c:v>296.76390809999998</c:v>
                      </c:pt>
                      <c:pt idx="1628">
                        <c:v>300.58924730000001</c:v>
                      </c:pt>
                      <c:pt idx="1629">
                        <c:v>297.11170620000001</c:v>
                      </c:pt>
                      <c:pt idx="1630">
                        <c:v>291.14246839999998</c:v>
                      </c:pt>
                      <c:pt idx="1631">
                        <c:v>285.37840790000001</c:v>
                      </c:pt>
                      <c:pt idx="1632">
                        <c:v>278.00090340000003</c:v>
                      </c:pt>
                      <c:pt idx="1633">
                        <c:v>284.40760210000002</c:v>
                      </c:pt>
                      <c:pt idx="1634">
                        <c:v>305.94999739999997</c:v>
                      </c:pt>
                      <c:pt idx="1635">
                        <c:v>509.14065019999998</c:v>
                      </c:pt>
                      <c:pt idx="1636">
                        <c:v>1261.115</c:v>
                      </c:pt>
                      <c:pt idx="1637">
                        <c:v>1267.3004510000001</c:v>
                      </c:pt>
                      <c:pt idx="1638">
                        <c:v>1361.79502</c:v>
                      </c:pt>
                      <c:pt idx="1639">
                        <c:v>1427.0960419999999</c:v>
                      </c:pt>
                      <c:pt idx="1640">
                        <c:v>1649.8433010000001</c:v>
                      </c:pt>
                      <c:pt idx="1641">
                        <c:v>1696.1602789999999</c:v>
                      </c:pt>
                      <c:pt idx="1642">
                        <c:v>1853.8459049999999</c:v>
                      </c:pt>
                      <c:pt idx="1643">
                        <c:v>1745.4487770000001</c:v>
                      </c:pt>
                      <c:pt idx="1644">
                        <c:v>1664.7453049999999</c:v>
                      </c:pt>
                      <c:pt idx="1645">
                        <c:v>1741.2663359999999</c:v>
                      </c:pt>
                      <c:pt idx="1646">
                        <c:v>1889.069675</c:v>
                      </c:pt>
                      <c:pt idx="1647">
                        <c:v>1938.761211</c:v>
                      </c:pt>
                      <c:pt idx="1648">
                        <c:v>1863.4461679999999</c:v>
                      </c:pt>
                      <c:pt idx="1649">
                        <c:v>1767.0314020000001</c:v>
                      </c:pt>
                      <c:pt idx="1650">
                        <c:v>1765.5247469999999</c:v>
                      </c:pt>
                      <c:pt idx="1651">
                        <c:v>1754.666796</c:v>
                      </c:pt>
                      <c:pt idx="1652">
                        <c:v>1702.6168170000001</c:v>
                      </c:pt>
                      <c:pt idx="1653">
                        <c:v>1685.9423790000001</c:v>
                      </c:pt>
                      <c:pt idx="1654">
                        <c:v>1873.508482</c:v>
                      </c:pt>
                      <c:pt idx="1655">
                        <c:v>2279.5628780000002</c:v>
                      </c:pt>
                      <c:pt idx="1656">
                        <c:v>2725.9794390000002</c:v>
                      </c:pt>
                      <c:pt idx="1657">
                        <c:v>3110.7025779999999</c:v>
                      </c:pt>
                      <c:pt idx="1658">
                        <c:v>3335.5504689999998</c:v>
                      </c:pt>
                      <c:pt idx="1659">
                        <c:v>3642.130572</c:v>
                      </c:pt>
                      <c:pt idx="1660">
                        <c:v>3696.5101970000001</c:v>
                      </c:pt>
                      <c:pt idx="1661">
                        <c:v>3731.4987700000001</c:v>
                      </c:pt>
                      <c:pt idx="1662">
                        <c:v>3637.12336</c:v>
                      </c:pt>
                      <c:pt idx="1663">
                        <c:v>3663.097096</c:v>
                      </c:pt>
                      <c:pt idx="1664">
                        <c:v>3858.8224190000001</c:v>
                      </c:pt>
                      <c:pt idx="1665">
                        <c:v>3985.9106569999999</c:v>
                      </c:pt>
                      <c:pt idx="1666">
                        <c:v>3917.4616289999999</c:v>
                      </c:pt>
                      <c:pt idx="1667">
                        <c:v>3703.2150689999999</c:v>
                      </c:pt>
                      <c:pt idx="1668">
                        <c:v>3363.5496579999999</c:v>
                      </c:pt>
                      <c:pt idx="1669">
                        <c:v>3019.9331510000002</c:v>
                      </c:pt>
                      <c:pt idx="1670">
                        <c:v>2883.896565</c:v>
                      </c:pt>
                      <c:pt idx="1671">
                        <c:v>2896.6620269999999</c:v>
                      </c:pt>
                      <c:pt idx="1672">
                        <c:v>2931.4592859999998</c:v>
                      </c:pt>
                      <c:pt idx="1673">
                        <c:v>2869.0278170000001</c:v>
                      </c:pt>
                      <c:pt idx="1674">
                        <c:v>2886.8441200000002</c:v>
                      </c:pt>
                      <c:pt idx="1675">
                        <c:v>2906.27288</c:v>
                      </c:pt>
                      <c:pt idx="1676">
                        <c:v>2903.9742200000001</c:v>
                      </c:pt>
                      <c:pt idx="1677">
                        <c:v>2936.3711929999999</c:v>
                      </c:pt>
                      <c:pt idx="1678">
                        <c:v>2923.3538579999999</c:v>
                      </c:pt>
                      <c:pt idx="1679">
                        <c:v>2910.6721929999999</c:v>
                      </c:pt>
                      <c:pt idx="1680">
                        <c:v>2950.8567290000001</c:v>
                      </c:pt>
                      <c:pt idx="1681">
                        <c:v>3133.351181</c:v>
                      </c:pt>
                      <c:pt idx="1682">
                        <c:v>3319.4298640000002</c:v>
                      </c:pt>
                      <c:pt idx="1683">
                        <c:v>3324.1934740000002</c:v>
                      </c:pt>
                      <c:pt idx="1684">
                        <c:v>3330.666303</c:v>
                      </c:pt>
                      <c:pt idx="1685">
                        <c:v>3352.1352430000002</c:v>
                      </c:pt>
                      <c:pt idx="1686">
                        <c:v>3486.0978970000001</c:v>
                      </c:pt>
                      <c:pt idx="1687">
                        <c:v>3766.8978780000002</c:v>
                      </c:pt>
                      <c:pt idx="1688">
                        <c:v>3950.2265189999998</c:v>
                      </c:pt>
                      <c:pt idx="1689">
                        <c:v>3851.4302790000002</c:v>
                      </c:pt>
                      <c:pt idx="1690">
                        <c:v>3726.0825460000001</c:v>
                      </c:pt>
                      <c:pt idx="1691">
                        <c:v>3504.2897929999999</c:v>
                      </c:pt>
                      <c:pt idx="1692">
                        <c:v>3295.5042840000001</c:v>
                      </c:pt>
                      <c:pt idx="1693">
                        <c:v>3187.2666949999998</c:v>
                      </c:pt>
                      <c:pt idx="1694">
                        <c:v>3031.701063</c:v>
                      </c:pt>
                      <c:pt idx="1695">
                        <c:v>2857.4879040000001</c:v>
                      </c:pt>
                      <c:pt idx="1696">
                        <c:v>2660.6000119999999</c:v>
                      </c:pt>
                      <c:pt idx="1697">
                        <c:v>2432.5797109999999</c:v>
                      </c:pt>
                      <c:pt idx="1698">
                        <c:v>2199.16239</c:v>
                      </c:pt>
                      <c:pt idx="1699">
                        <c:v>1983.2271949999999</c:v>
                      </c:pt>
                      <c:pt idx="1700">
                        <c:v>1798.0234439999999</c:v>
                      </c:pt>
                      <c:pt idx="1701">
                        <c:v>1646.657048</c:v>
                      </c:pt>
                      <c:pt idx="1702">
                        <c:v>1715.992616</c:v>
                      </c:pt>
                      <c:pt idx="1703">
                        <c:v>1768.125808</c:v>
                      </c:pt>
                      <c:pt idx="1704">
                        <c:v>1820.167381</c:v>
                      </c:pt>
                      <c:pt idx="1705">
                        <c:v>1828.5206909999999</c:v>
                      </c:pt>
                      <c:pt idx="1706">
                        <c:v>1775.1881470000001</c:v>
                      </c:pt>
                      <c:pt idx="1707">
                        <c:v>1683.976735</c:v>
                      </c:pt>
                      <c:pt idx="1708">
                        <c:v>1573.3134050000001</c:v>
                      </c:pt>
                      <c:pt idx="1709">
                        <c:v>1455.954442</c:v>
                      </c:pt>
                      <c:pt idx="1710">
                        <c:v>1343.202176</c:v>
                      </c:pt>
                      <c:pt idx="1711">
                        <c:v>1242.4561100000001</c:v>
                      </c:pt>
                      <c:pt idx="1712">
                        <c:v>1156.6005729999999</c:v>
                      </c:pt>
                      <c:pt idx="1713">
                        <c:v>1084.3947470000001</c:v>
                      </c:pt>
                      <c:pt idx="1714">
                        <c:v>1030.3177519999999</c:v>
                      </c:pt>
                      <c:pt idx="1715">
                        <c:v>1002.21807</c:v>
                      </c:pt>
                      <c:pt idx="1716">
                        <c:v>972.57069290000004</c:v>
                      </c:pt>
                      <c:pt idx="1717">
                        <c:v>934.19374019999998</c:v>
                      </c:pt>
                      <c:pt idx="1718">
                        <c:v>890.49444500000004</c:v>
                      </c:pt>
                      <c:pt idx="1719">
                        <c:v>846.05527029999996</c:v>
                      </c:pt>
                      <c:pt idx="1720">
                        <c:v>803.72423509999999</c:v>
                      </c:pt>
                      <c:pt idx="1721">
                        <c:v>764.68875800000001</c:v>
                      </c:pt>
                      <c:pt idx="1722">
                        <c:v>729.12678340000002</c:v>
                      </c:pt>
                      <c:pt idx="1723">
                        <c:v>696.73568469999998</c:v>
                      </c:pt>
                      <c:pt idx="1724">
                        <c:v>667.05664230000002</c:v>
                      </c:pt>
                      <c:pt idx="1725">
                        <c:v>639.63885330000005</c:v>
                      </c:pt>
                      <c:pt idx="1726">
                        <c:v>614.10303199999998</c:v>
                      </c:pt>
                      <c:pt idx="1727">
                        <c:v>590.15244989999997</c:v>
                      </c:pt>
                      <c:pt idx="1728">
                        <c:v>567.56775219999997</c:v>
                      </c:pt>
                      <c:pt idx="1729">
                        <c:v>546.17646100000002</c:v>
                      </c:pt>
                      <c:pt idx="1730">
                        <c:v>525.86294820000001</c:v>
                      </c:pt>
                      <c:pt idx="1731">
                        <c:v>506.52335920000002</c:v>
                      </c:pt>
                      <c:pt idx="1732">
                        <c:v>488.07819599999999</c:v>
                      </c:pt>
                      <c:pt idx="1733">
                        <c:v>470.4669652</c:v>
                      </c:pt>
                      <c:pt idx="1734">
                        <c:v>453.6404167</c:v>
                      </c:pt>
                      <c:pt idx="1735">
                        <c:v>437.5556881</c:v>
                      </c:pt>
                      <c:pt idx="1736">
                        <c:v>422.1738522</c:v>
                      </c:pt>
                      <c:pt idx="1737">
                        <c:v>407.4587856</c:v>
                      </c:pt>
                      <c:pt idx="1738">
                        <c:v>393.41313259999998</c:v>
                      </c:pt>
                      <c:pt idx="1739">
                        <c:v>438.37323739999999</c:v>
                      </c:pt>
                      <c:pt idx="1740">
                        <c:v>564.97271809999995</c:v>
                      </c:pt>
                      <c:pt idx="1741">
                        <c:v>639.78757700000006</c:v>
                      </c:pt>
                      <c:pt idx="1742">
                        <c:v>641.04592430000002</c:v>
                      </c:pt>
                      <c:pt idx="1743">
                        <c:v>669.29134520000002</c:v>
                      </c:pt>
                      <c:pt idx="1744">
                        <c:v>803.87207609999996</c:v>
                      </c:pt>
                      <c:pt idx="1745">
                        <c:v>924.08627000000001</c:v>
                      </c:pt>
                      <c:pt idx="1746">
                        <c:v>932.10560989999999</c:v>
                      </c:pt>
                      <c:pt idx="1747">
                        <c:v>850.88592019999999</c:v>
                      </c:pt>
                      <c:pt idx="1748">
                        <c:v>730.17464940000002</c:v>
                      </c:pt>
                      <c:pt idx="1749">
                        <c:v>608.46851709999999</c:v>
                      </c:pt>
                      <c:pt idx="1750">
                        <c:v>512.75865720000002</c:v>
                      </c:pt>
                      <c:pt idx="1751">
                        <c:v>447.36811189999997</c:v>
                      </c:pt>
                      <c:pt idx="1752">
                        <c:v>395.16341970000002</c:v>
                      </c:pt>
                      <c:pt idx="1753">
                        <c:v>350.38032070000003</c:v>
                      </c:pt>
                      <c:pt idx="1754">
                        <c:v>312.44951159999999</c:v>
                      </c:pt>
                      <c:pt idx="1755">
                        <c:v>281.4407721</c:v>
                      </c:pt>
                      <c:pt idx="1756">
                        <c:v>256.83136439999998</c:v>
                      </c:pt>
                      <c:pt idx="1757">
                        <c:v>237.60342940000001</c:v>
                      </c:pt>
                      <c:pt idx="1758">
                        <c:v>222.58489969999999</c:v>
                      </c:pt>
                      <c:pt idx="1759">
                        <c:v>210.6930064</c:v>
                      </c:pt>
                      <c:pt idx="1760">
                        <c:v>201.04312619999999</c:v>
                      </c:pt>
                      <c:pt idx="1761">
                        <c:v>192.9668672</c:v>
                      </c:pt>
                      <c:pt idx="1762">
                        <c:v>185.9855422</c:v>
                      </c:pt>
                      <c:pt idx="1763">
                        <c:v>179.76914980000001</c:v>
                      </c:pt>
                      <c:pt idx="1764">
                        <c:v>174.09631859999999</c:v>
                      </c:pt>
                      <c:pt idx="1765">
                        <c:v>168.82169429999999</c:v>
                      </c:pt>
                      <c:pt idx="1766">
                        <c:v>163.8497903</c:v>
                      </c:pt>
                      <c:pt idx="1767">
                        <c:v>159.1249454</c:v>
                      </c:pt>
                      <c:pt idx="1768">
                        <c:v>155.29298470000001</c:v>
                      </c:pt>
                      <c:pt idx="1769">
                        <c:v>156.26827249999999</c:v>
                      </c:pt>
                      <c:pt idx="1770">
                        <c:v>165.55771899999999</c:v>
                      </c:pt>
                      <c:pt idx="1771">
                        <c:v>172.09412699999999</c:v>
                      </c:pt>
                      <c:pt idx="1772">
                        <c:v>170.405428</c:v>
                      </c:pt>
                      <c:pt idx="1773">
                        <c:v>162.87623769999999</c:v>
                      </c:pt>
                      <c:pt idx="1774">
                        <c:v>153.0786927</c:v>
                      </c:pt>
                      <c:pt idx="1775">
                        <c:v>143.376935</c:v>
                      </c:pt>
                      <c:pt idx="1776">
                        <c:v>134.82609729999999</c:v>
                      </c:pt>
                      <c:pt idx="1777">
                        <c:v>127.66289980000001</c:v>
                      </c:pt>
                      <c:pt idx="1778">
                        <c:v>121.7431255</c:v>
                      </c:pt>
                      <c:pt idx="1779">
                        <c:v>116.8036887</c:v>
                      </c:pt>
                      <c:pt idx="1780">
                        <c:v>112.58689680000001</c:v>
                      </c:pt>
                      <c:pt idx="1781">
                        <c:v>108.88478550000001</c:v>
                      </c:pt>
                      <c:pt idx="1782">
                        <c:v>105.5451904</c:v>
                      </c:pt>
                      <c:pt idx="1783">
                        <c:v>102.46312570000001</c:v>
                      </c:pt>
                      <c:pt idx="1784">
                        <c:v>99.598544290000007</c:v>
                      </c:pt>
                      <c:pt idx="1785">
                        <c:v>98.123563630000007</c:v>
                      </c:pt>
                      <c:pt idx="1786">
                        <c:v>107.8612854</c:v>
                      </c:pt>
                      <c:pt idx="1787">
                        <c:v>141.92141889999999</c:v>
                      </c:pt>
                      <c:pt idx="1788">
                        <c:v>178.1396637</c:v>
                      </c:pt>
                      <c:pt idx="1789">
                        <c:v>196.0524264</c:v>
                      </c:pt>
                      <c:pt idx="1790">
                        <c:v>192.8139458</c:v>
                      </c:pt>
                      <c:pt idx="1791">
                        <c:v>180.18155970000001</c:v>
                      </c:pt>
                      <c:pt idx="1792">
                        <c:v>177.09860710000001</c:v>
                      </c:pt>
                      <c:pt idx="1793">
                        <c:v>173.152424</c:v>
                      </c:pt>
                      <c:pt idx="1794">
                        <c:v>164.6673524</c:v>
                      </c:pt>
                      <c:pt idx="1795">
                        <c:v>152.07359310000001</c:v>
                      </c:pt>
                      <c:pt idx="1796">
                        <c:v>136.71268029999999</c:v>
                      </c:pt>
                      <c:pt idx="1797">
                        <c:v>121.1595473</c:v>
                      </c:pt>
                      <c:pt idx="1798">
                        <c:v>106.8836613</c:v>
                      </c:pt>
                      <c:pt idx="1799">
                        <c:v>94.600437839999998</c:v>
                      </c:pt>
                      <c:pt idx="1800">
                        <c:v>84.532572259999995</c:v>
                      </c:pt>
                      <c:pt idx="1801">
                        <c:v>76.556600090000003</c:v>
                      </c:pt>
                      <c:pt idx="1802">
                        <c:v>70.360378119999993</c:v>
                      </c:pt>
                      <c:pt idx="1803">
                        <c:v>65.571933020000003</c:v>
                      </c:pt>
                      <c:pt idx="1804">
                        <c:v>61.839763310000002</c:v>
                      </c:pt>
                      <c:pt idx="1805">
                        <c:v>58.870243440000003</c:v>
                      </c:pt>
                      <c:pt idx="1806">
                        <c:v>56.436704489999997</c:v>
                      </c:pt>
                      <c:pt idx="1807">
                        <c:v>54.37393763</c:v>
                      </c:pt>
                      <c:pt idx="1808">
                        <c:v>52.56941346</c:v>
                      </c:pt>
                      <c:pt idx="1809">
                        <c:v>51.028901439999999</c:v>
                      </c:pt>
                      <c:pt idx="1810">
                        <c:v>51.741502429999997</c:v>
                      </c:pt>
                      <c:pt idx="1811">
                        <c:v>59.654879379999997</c:v>
                      </c:pt>
                      <c:pt idx="1812">
                        <c:v>81.376733270000003</c:v>
                      </c:pt>
                      <c:pt idx="1813">
                        <c:v>135.35183369999999</c:v>
                      </c:pt>
                      <c:pt idx="1814">
                        <c:v>202.892222</c:v>
                      </c:pt>
                      <c:pt idx="1815">
                        <c:v>251.3087213</c:v>
                      </c:pt>
                      <c:pt idx="1816">
                        <c:v>259.77707609999999</c:v>
                      </c:pt>
                      <c:pt idx="1817">
                        <c:v>237.13777160000001</c:v>
                      </c:pt>
                      <c:pt idx="1818">
                        <c:v>199.7185422</c:v>
                      </c:pt>
                      <c:pt idx="1819">
                        <c:v>160.08926109999999</c:v>
                      </c:pt>
                      <c:pt idx="1820">
                        <c:v>125.0507403</c:v>
                      </c:pt>
                      <c:pt idx="1821">
                        <c:v>97.051411169999994</c:v>
                      </c:pt>
                      <c:pt idx="1822">
                        <c:v>76.067401630000006</c:v>
                      </c:pt>
                      <c:pt idx="1823">
                        <c:v>60.994178929999997</c:v>
                      </c:pt>
                      <c:pt idx="1824">
                        <c:v>50.456412020000002</c:v>
                      </c:pt>
                      <c:pt idx="1825">
                        <c:v>43.194142220000003</c:v>
                      </c:pt>
                      <c:pt idx="1826">
                        <c:v>38.198928180000003</c:v>
                      </c:pt>
                      <c:pt idx="1827">
                        <c:v>34.724740670000003</c:v>
                      </c:pt>
                      <c:pt idx="1828">
                        <c:v>32.247892589999999</c:v>
                      </c:pt>
                      <c:pt idx="1829">
                        <c:v>30.41441717</c:v>
                      </c:pt>
                      <c:pt idx="1830">
                        <c:v>28.991821590000001</c:v>
                      </c:pt>
                      <c:pt idx="1831">
                        <c:v>27.830784229999999</c:v>
                      </c:pt>
                      <c:pt idx="1832">
                        <c:v>26.837097790000001</c:v>
                      </c:pt>
                      <c:pt idx="1833">
                        <c:v>25.992251920000001</c:v>
                      </c:pt>
                      <c:pt idx="1834">
                        <c:v>26.202271</c:v>
                      </c:pt>
                      <c:pt idx="1835">
                        <c:v>32.539311669999996</c:v>
                      </c:pt>
                      <c:pt idx="1836">
                        <c:v>42.876252489999999</c:v>
                      </c:pt>
                      <c:pt idx="1837">
                        <c:v>49.073061590000002</c:v>
                      </c:pt>
                      <c:pt idx="1838">
                        <c:v>49.569103249999998</c:v>
                      </c:pt>
                      <c:pt idx="1839">
                        <c:v>46.117893680000002</c:v>
                      </c:pt>
                      <c:pt idx="1840">
                        <c:v>40.95952595</c:v>
                      </c:pt>
                      <c:pt idx="1841">
                        <c:v>38.25793745</c:v>
                      </c:pt>
                      <c:pt idx="1842">
                        <c:v>36.117998409999998</c:v>
                      </c:pt>
                      <c:pt idx="1843">
                        <c:v>33.266481839999997</c:v>
                      </c:pt>
                      <c:pt idx="1844">
                        <c:v>29.911102060000001</c:v>
                      </c:pt>
                      <c:pt idx="1845">
                        <c:v>26.58546866</c:v>
                      </c:pt>
                      <c:pt idx="1846">
                        <c:v>23.65211935</c:v>
                      </c:pt>
                      <c:pt idx="1847">
                        <c:v>21.245819690000001</c:v>
                      </c:pt>
                      <c:pt idx="1848">
                        <c:v>19.351492570000001</c:v>
                      </c:pt>
                      <c:pt idx="1849">
                        <c:v>17.885674179999999</c:v>
                      </c:pt>
                      <c:pt idx="1850">
                        <c:v>16.748836829999998</c:v>
                      </c:pt>
                      <c:pt idx="1851">
                        <c:v>15.85109155</c:v>
                      </c:pt>
                      <c:pt idx="1852">
                        <c:v>15.12109811</c:v>
                      </c:pt>
                      <c:pt idx="1853">
                        <c:v>14.509828430000001</c:v>
                      </c:pt>
                      <c:pt idx="1854">
                        <c:v>13.982421560000001</c:v>
                      </c:pt>
                      <c:pt idx="1855">
                        <c:v>13.614169609999999</c:v>
                      </c:pt>
                      <c:pt idx="1856">
                        <c:v>14.639476459999999</c:v>
                      </c:pt>
                      <c:pt idx="1857">
                        <c:v>20.562216589999998</c:v>
                      </c:pt>
                      <c:pt idx="1858">
                        <c:v>37.837800459999997</c:v>
                      </c:pt>
                      <c:pt idx="1859">
                        <c:v>68.845240590000003</c:v>
                      </c:pt>
                      <c:pt idx="1860">
                        <c:v>107.8060801</c:v>
                      </c:pt>
                      <c:pt idx="1861">
                        <c:v>141.5755934</c:v>
                      </c:pt>
                      <c:pt idx="1862">
                        <c:v>164.8490324</c:v>
                      </c:pt>
                      <c:pt idx="1863">
                        <c:v>172.8606144</c:v>
                      </c:pt>
                      <c:pt idx="1864">
                        <c:v>167.7749603</c:v>
                      </c:pt>
                      <c:pt idx="1865">
                        <c:v>154.5428235</c:v>
                      </c:pt>
                      <c:pt idx="1866">
                        <c:v>142.61612890000001</c:v>
                      </c:pt>
                      <c:pt idx="1867">
                        <c:v>167.06373880000001</c:v>
                      </c:pt>
                      <c:pt idx="1868">
                        <c:v>243.97880559999999</c:v>
                      </c:pt>
                      <c:pt idx="1869">
                        <c:v>348.25262759999998</c:v>
                      </c:pt>
                      <c:pt idx="1870">
                        <c:v>539.9079759</c:v>
                      </c:pt>
                      <c:pt idx="1871">
                        <c:v>903.22678540000004</c:v>
                      </c:pt>
                      <c:pt idx="1872">
                        <c:v>1313.613008</c:v>
                      </c:pt>
                      <c:pt idx="1873">
                        <c:v>1572.4777389999999</c:v>
                      </c:pt>
                      <c:pt idx="1874">
                        <c:v>1642.001213</c:v>
                      </c:pt>
                      <c:pt idx="1875">
                        <c:v>1596.6087010000001</c:v>
                      </c:pt>
                      <c:pt idx="1876">
                        <c:v>1568.173049</c:v>
                      </c:pt>
                      <c:pt idx="1877">
                        <c:v>1558.4730569999999</c:v>
                      </c:pt>
                      <c:pt idx="1878">
                        <c:v>1498.5139220000001</c:v>
                      </c:pt>
                      <c:pt idx="1879">
                        <c:v>1409.202475</c:v>
                      </c:pt>
                      <c:pt idx="1880">
                        <c:v>1295.3329610000001</c:v>
                      </c:pt>
                      <c:pt idx="1881">
                        <c:v>1153.630142</c:v>
                      </c:pt>
                      <c:pt idx="1882">
                        <c:v>997.18821760000003</c:v>
                      </c:pt>
                      <c:pt idx="1883">
                        <c:v>833.71298400000001</c:v>
                      </c:pt>
                      <c:pt idx="1884">
                        <c:v>681.51583019999998</c:v>
                      </c:pt>
                      <c:pt idx="1885">
                        <c:v>551.57436129999996</c:v>
                      </c:pt>
                      <c:pt idx="1886">
                        <c:v>509.83892980000002</c:v>
                      </c:pt>
                      <c:pt idx="1887">
                        <c:v>611.0598602</c:v>
                      </c:pt>
                      <c:pt idx="1888">
                        <c:v>814.00954620000005</c:v>
                      </c:pt>
                      <c:pt idx="1889">
                        <c:v>1009.337856</c:v>
                      </c:pt>
                      <c:pt idx="1890">
                        <c:v>1176.979934</c:v>
                      </c:pt>
                      <c:pt idx="1891">
                        <c:v>1429.751935</c:v>
                      </c:pt>
                      <c:pt idx="1892">
                        <c:v>1734.3079150000001</c:v>
                      </c:pt>
                      <c:pt idx="1893">
                        <c:v>1959.984561</c:v>
                      </c:pt>
                      <c:pt idx="1894">
                        <c:v>2006.9220250000001</c:v>
                      </c:pt>
                      <c:pt idx="1895">
                        <c:v>1890.5540759999999</c:v>
                      </c:pt>
                      <c:pt idx="1896">
                        <c:v>1695.2961760000001</c:v>
                      </c:pt>
                      <c:pt idx="1897">
                        <c:v>1457.3944610000001</c:v>
                      </c:pt>
                      <c:pt idx="1898">
                        <c:v>1184.616765</c:v>
                      </c:pt>
                      <c:pt idx="1899">
                        <c:v>911.3089761</c:v>
                      </c:pt>
                      <c:pt idx="1900">
                        <c:v>669.59933330000001</c:v>
                      </c:pt>
                      <c:pt idx="1901">
                        <c:v>481.58261579999999</c:v>
                      </c:pt>
                      <c:pt idx="1902">
                        <c:v>359.12220589999998</c:v>
                      </c:pt>
                      <c:pt idx="1903">
                        <c:v>286.25626549999998</c:v>
                      </c:pt>
                      <c:pt idx="1904">
                        <c:v>231.50161650000001</c:v>
                      </c:pt>
                      <c:pt idx="1905">
                        <c:v>183.1845892</c:v>
                      </c:pt>
                      <c:pt idx="1906">
                        <c:v>140.21398730000001</c:v>
                      </c:pt>
                      <c:pt idx="1907">
                        <c:v>104.3579227</c:v>
                      </c:pt>
                      <c:pt idx="1908">
                        <c:v>79.460538880000001</c:v>
                      </c:pt>
                      <c:pt idx="1909">
                        <c:v>65.226063199999999</c:v>
                      </c:pt>
                      <c:pt idx="1910">
                        <c:v>91.357364270000005</c:v>
                      </c:pt>
                      <c:pt idx="1911">
                        <c:v>177.70051290000001</c:v>
                      </c:pt>
                      <c:pt idx="1912">
                        <c:v>249.5683669</c:v>
                      </c:pt>
                      <c:pt idx="1913">
                        <c:v>279.95874859999998</c:v>
                      </c:pt>
                      <c:pt idx="1914">
                        <c:v>391.6308942</c:v>
                      </c:pt>
                      <c:pt idx="1915">
                        <c:v>692.93350780000003</c:v>
                      </c:pt>
                      <c:pt idx="1916">
                        <c:v>927.58620829999995</c:v>
                      </c:pt>
                      <c:pt idx="1917">
                        <c:v>1006.276206</c:v>
                      </c:pt>
                      <c:pt idx="1918">
                        <c:v>948.66484109999999</c:v>
                      </c:pt>
                      <c:pt idx="1919">
                        <c:v>785.37410390000002</c:v>
                      </c:pt>
                      <c:pt idx="1920">
                        <c:v>598.83205420000002</c:v>
                      </c:pt>
                      <c:pt idx="1921">
                        <c:v>431.72870549999999</c:v>
                      </c:pt>
                      <c:pt idx="1922">
                        <c:v>344.3032695</c:v>
                      </c:pt>
                      <c:pt idx="1923">
                        <c:v>647.93082909999998</c:v>
                      </c:pt>
                      <c:pt idx="1924">
                        <c:v>1279.7063450000001</c:v>
                      </c:pt>
                      <c:pt idx="1925">
                        <c:v>1932.0927799999999</c:v>
                      </c:pt>
                      <c:pt idx="1926">
                        <c:v>2498.9199180000001</c:v>
                      </c:pt>
                      <c:pt idx="1927">
                        <c:v>2818.8329349999999</c:v>
                      </c:pt>
                      <c:pt idx="1928">
                        <c:v>2813.1421810000002</c:v>
                      </c:pt>
                      <c:pt idx="1929">
                        <c:v>2565.537249</c:v>
                      </c:pt>
                      <c:pt idx="1930">
                        <c:v>2184.867174</c:v>
                      </c:pt>
                      <c:pt idx="1931">
                        <c:v>1762.648911</c:v>
                      </c:pt>
                      <c:pt idx="1932">
                        <c:v>1363.0172749999999</c:v>
                      </c:pt>
                      <c:pt idx="1933">
                        <c:v>1024.8888830000001</c:v>
                      </c:pt>
                      <c:pt idx="1934">
                        <c:v>786.75167810000005</c:v>
                      </c:pt>
                      <c:pt idx="1935">
                        <c:v>553.26827360000004</c:v>
                      </c:pt>
                      <c:pt idx="1936">
                        <c:v>378.68293190000003</c:v>
                      </c:pt>
                      <c:pt idx="1937">
                        <c:v>253.77288859999999</c:v>
                      </c:pt>
                      <c:pt idx="1938">
                        <c:v>167.51203720000001</c:v>
                      </c:pt>
                      <c:pt idx="1939">
                        <c:v>109.68328510000001</c:v>
                      </c:pt>
                      <c:pt idx="1940">
                        <c:v>75.062098610000007</c:v>
                      </c:pt>
                      <c:pt idx="1941">
                        <c:v>50.622900620000003</c:v>
                      </c:pt>
                      <c:pt idx="1942">
                        <c:v>44.084305919999998</c:v>
                      </c:pt>
                      <c:pt idx="1943">
                        <c:v>49.62243118</c:v>
                      </c:pt>
                      <c:pt idx="1944">
                        <c:v>47.111047399999997</c:v>
                      </c:pt>
                      <c:pt idx="1945">
                        <c:v>50.589056319999997</c:v>
                      </c:pt>
                      <c:pt idx="1946">
                        <c:v>96.925004259999994</c:v>
                      </c:pt>
                      <c:pt idx="1947">
                        <c:v>122.14429320000001</c:v>
                      </c:pt>
                      <c:pt idx="1948">
                        <c:v>175.57545160000001</c:v>
                      </c:pt>
                      <c:pt idx="1949">
                        <c:v>206.1997441</c:v>
                      </c:pt>
                      <c:pt idx="1950">
                        <c:v>201.70134909999999</c:v>
                      </c:pt>
                      <c:pt idx="1951">
                        <c:v>230.7717724</c:v>
                      </c:pt>
                      <c:pt idx="1952">
                        <c:v>275.24913780000003</c:v>
                      </c:pt>
                      <c:pt idx="1953">
                        <c:v>668.12445279999997</c:v>
                      </c:pt>
                      <c:pt idx="1954">
                        <c:v>799.89696709999998</c:v>
                      </c:pt>
                      <c:pt idx="1955">
                        <c:v>713.10837900000001</c:v>
                      </c:pt>
                      <c:pt idx="1956">
                        <c:v>627.10373589999995</c:v>
                      </c:pt>
                      <c:pt idx="1957">
                        <c:v>580.20753300000001</c:v>
                      </c:pt>
                      <c:pt idx="1958">
                        <c:v>487.27790010000001</c:v>
                      </c:pt>
                      <c:pt idx="1959">
                        <c:v>414.90589749999998</c:v>
                      </c:pt>
                      <c:pt idx="1960">
                        <c:v>360.07965350000001</c:v>
                      </c:pt>
                      <c:pt idx="1961">
                        <c:v>324.16157520000002</c:v>
                      </c:pt>
                      <c:pt idx="1962">
                        <c:v>355.36926410000001</c:v>
                      </c:pt>
                      <c:pt idx="1963">
                        <c:v>351.11730649999998</c:v>
                      </c:pt>
                      <c:pt idx="1964">
                        <c:v>540.75453589999995</c:v>
                      </c:pt>
                      <c:pt idx="1965">
                        <c:v>717.70677339999997</c:v>
                      </c:pt>
                      <c:pt idx="1966">
                        <c:v>1005.881384</c:v>
                      </c:pt>
                      <c:pt idx="1967">
                        <c:v>1044.5209620000001</c:v>
                      </c:pt>
                      <c:pt idx="1968">
                        <c:v>946.64076599999999</c:v>
                      </c:pt>
                      <c:pt idx="1969">
                        <c:v>808.32937709999999</c:v>
                      </c:pt>
                      <c:pt idx="1970">
                        <c:v>679.41492830000004</c:v>
                      </c:pt>
                      <c:pt idx="1971">
                        <c:v>586.16170290000002</c:v>
                      </c:pt>
                      <c:pt idx="1972">
                        <c:v>519.76132819999998</c:v>
                      </c:pt>
                      <c:pt idx="1973">
                        <c:v>534.35360200000002</c:v>
                      </c:pt>
                      <c:pt idx="1974">
                        <c:v>545.18828059999998</c:v>
                      </c:pt>
                      <c:pt idx="1975">
                        <c:v>547.98992980000003</c:v>
                      </c:pt>
                      <c:pt idx="1976">
                        <c:v>565.31411739999999</c:v>
                      </c:pt>
                      <c:pt idx="1977">
                        <c:v>588.79050580000001</c:v>
                      </c:pt>
                      <c:pt idx="1978">
                        <c:v>615.32354829999997</c:v>
                      </c:pt>
                      <c:pt idx="1979">
                        <c:v>624.50752499999999</c:v>
                      </c:pt>
                      <c:pt idx="1980">
                        <c:v>659.37959679999994</c:v>
                      </c:pt>
                      <c:pt idx="1981">
                        <c:v>689.27250460000005</c:v>
                      </c:pt>
                      <c:pt idx="1982">
                        <c:v>689.71895059999997</c:v>
                      </c:pt>
                      <c:pt idx="1983">
                        <c:v>714.71918840000001</c:v>
                      </c:pt>
                      <c:pt idx="1984">
                        <c:v>752.75757329999999</c:v>
                      </c:pt>
                      <c:pt idx="1985">
                        <c:v>804.48347209999997</c:v>
                      </c:pt>
                      <c:pt idx="1986">
                        <c:v>855.4621406</c:v>
                      </c:pt>
                      <c:pt idx="1987">
                        <c:v>880.78278590000002</c:v>
                      </c:pt>
                      <c:pt idx="1988">
                        <c:v>967.0343421</c:v>
                      </c:pt>
                      <c:pt idx="1989">
                        <c:v>1109.2278470000001</c:v>
                      </c:pt>
                      <c:pt idx="1990">
                        <c:v>1411.920216</c:v>
                      </c:pt>
                      <c:pt idx="1991">
                        <c:v>1762.0714780000001</c:v>
                      </c:pt>
                      <c:pt idx="1992">
                        <c:v>2259.200683</c:v>
                      </c:pt>
                      <c:pt idx="1993">
                        <c:v>2732.1638539999999</c:v>
                      </c:pt>
                      <c:pt idx="1994">
                        <c:v>3264.4110660000001</c:v>
                      </c:pt>
                      <c:pt idx="1995">
                        <c:v>4401.8345570000001</c:v>
                      </c:pt>
                      <c:pt idx="1996">
                        <c:v>5770.8842269999996</c:v>
                      </c:pt>
                      <c:pt idx="1997">
                        <c:v>6410.5835960000004</c:v>
                      </c:pt>
                      <c:pt idx="1998">
                        <c:v>6391.9059139999999</c:v>
                      </c:pt>
                      <c:pt idx="1999">
                        <c:v>6235.4691510000002</c:v>
                      </c:pt>
                      <c:pt idx="2000">
                        <c:v>6014.9259339999999</c:v>
                      </c:pt>
                      <c:pt idx="2001">
                        <c:v>5709.886939</c:v>
                      </c:pt>
                      <c:pt idx="2002">
                        <c:v>5541.9732389999999</c:v>
                      </c:pt>
                      <c:pt idx="2003">
                        <c:v>5862.2937389999997</c:v>
                      </c:pt>
                      <c:pt idx="2004">
                        <c:v>6549.9691510000002</c:v>
                      </c:pt>
                      <c:pt idx="2005">
                        <c:v>6922.301539</c:v>
                      </c:pt>
                      <c:pt idx="2006">
                        <c:v>6832.2431450000004</c:v>
                      </c:pt>
                      <c:pt idx="2007">
                        <c:v>6476.5422799999997</c:v>
                      </c:pt>
                      <c:pt idx="2008">
                        <c:v>6304.6178600000003</c:v>
                      </c:pt>
                      <c:pt idx="2009">
                        <c:v>6089.2844459999997</c:v>
                      </c:pt>
                      <c:pt idx="2010">
                        <c:v>5890.7483309999998</c:v>
                      </c:pt>
                      <c:pt idx="2011">
                        <c:v>5616.2894850000002</c:v>
                      </c:pt>
                      <c:pt idx="2012">
                        <c:v>5291.0039580000002</c:v>
                      </c:pt>
                      <c:pt idx="2013">
                        <c:v>5146.7277340000001</c:v>
                      </c:pt>
                      <c:pt idx="2014">
                        <c:v>5263.3542820000002</c:v>
                      </c:pt>
                      <c:pt idx="2015">
                        <c:v>5709.1491390000001</c:v>
                      </c:pt>
                      <c:pt idx="2016">
                        <c:v>5792.919578</c:v>
                      </c:pt>
                      <c:pt idx="2017">
                        <c:v>5900.9123419999996</c:v>
                      </c:pt>
                      <c:pt idx="2018">
                        <c:v>6044.3471810000001</c:v>
                      </c:pt>
                      <c:pt idx="2019">
                        <c:v>6185.5855330000004</c:v>
                      </c:pt>
                      <c:pt idx="2020">
                        <c:v>6280.0741930000004</c:v>
                      </c:pt>
                      <c:pt idx="2021">
                        <c:v>6581.975418</c:v>
                      </c:pt>
                      <c:pt idx="2022">
                        <c:v>6756.6448899999996</c:v>
                      </c:pt>
                      <c:pt idx="2023">
                        <c:v>6848.0730670000003</c:v>
                      </c:pt>
                      <c:pt idx="2024">
                        <c:v>6832.2224509999996</c:v>
                      </c:pt>
                      <c:pt idx="2025">
                        <c:v>7095.3044159999999</c:v>
                      </c:pt>
                      <c:pt idx="2026">
                        <c:v>7338.630271</c:v>
                      </c:pt>
                      <c:pt idx="2027">
                        <c:v>7534.7024259999998</c:v>
                      </c:pt>
                      <c:pt idx="2028">
                        <c:v>7952.0500179999999</c:v>
                      </c:pt>
                      <c:pt idx="2029">
                        <c:v>8711.8981960000001</c:v>
                      </c:pt>
                      <c:pt idx="2030">
                        <c:v>9580.3499979999997</c:v>
                      </c:pt>
                      <c:pt idx="2031">
                        <c:v>10600.27284</c:v>
                      </c:pt>
                      <c:pt idx="2032">
                        <c:v>11283.89767</c:v>
                      </c:pt>
                      <c:pt idx="2033">
                        <c:v>11362.82798</c:v>
                      </c:pt>
                      <c:pt idx="2034">
                        <c:v>11130.07156</c:v>
                      </c:pt>
                      <c:pt idx="2035">
                        <c:v>10958.27794</c:v>
                      </c:pt>
                      <c:pt idx="2036">
                        <c:v>10724.51108</c:v>
                      </c:pt>
                      <c:pt idx="2037">
                        <c:v>10475.63632</c:v>
                      </c:pt>
                      <c:pt idx="2038">
                        <c:v>10430.147919999999</c:v>
                      </c:pt>
                      <c:pt idx="2039">
                        <c:v>10664.966899999999</c:v>
                      </c:pt>
                      <c:pt idx="2040">
                        <c:v>10814.956630000001</c:v>
                      </c:pt>
                      <c:pt idx="2041">
                        <c:v>10977.10017</c:v>
                      </c:pt>
                      <c:pt idx="2042">
                        <c:v>11389.488579999999</c:v>
                      </c:pt>
                      <c:pt idx="2043">
                        <c:v>13260.731100000001</c:v>
                      </c:pt>
                      <c:pt idx="2044">
                        <c:v>12957.64489</c:v>
                      </c:pt>
                      <c:pt idx="2045">
                        <c:v>12184.87443</c:v>
                      </c:pt>
                      <c:pt idx="2046">
                        <c:v>11322.585349999999</c:v>
                      </c:pt>
                      <c:pt idx="2047">
                        <c:v>10507.00633</c:v>
                      </c:pt>
                      <c:pt idx="2048">
                        <c:v>10016.33304</c:v>
                      </c:pt>
                      <c:pt idx="2049">
                        <c:v>9593.1652159999994</c:v>
                      </c:pt>
                      <c:pt idx="2050">
                        <c:v>9235.0983390000001</c:v>
                      </c:pt>
                      <c:pt idx="2051">
                        <c:v>9301.658007</c:v>
                      </c:pt>
                      <c:pt idx="2052">
                        <c:v>9181.0790930000003</c:v>
                      </c:pt>
                      <c:pt idx="2053">
                        <c:v>9067.9802330000002</c:v>
                      </c:pt>
                      <c:pt idx="2054">
                        <c:v>9607.1654319999998</c:v>
                      </c:pt>
                      <c:pt idx="2055">
                        <c:v>10056.80348</c:v>
                      </c:pt>
                      <c:pt idx="2056">
                        <c:v>10075.31604</c:v>
                      </c:pt>
                      <c:pt idx="2057">
                        <c:v>9802.0181659999998</c:v>
                      </c:pt>
                      <c:pt idx="2058">
                        <c:v>9468.6309529999999</c:v>
                      </c:pt>
                      <c:pt idx="2059">
                        <c:v>9226.2224989999995</c:v>
                      </c:pt>
                      <c:pt idx="2060">
                        <c:v>9344.3995020000002</c:v>
                      </c:pt>
                      <c:pt idx="2061">
                        <c:v>9786.9770219999991</c:v>
                      </c:pt>
                      <c:pt idx="2062">
                        <c:v>10227.715560000001</c:v>
                      </c:pt>
                      <c:pt idx="2063">
                        <c:v>10695.67618</c:v>
                      </c:pt>
                      <c:pt idx="2064">
                        <c:v>10571.82798</c:v>
                      </c:pt>
                      <c:pt idx="2065">
                        <c:v>10092.70703</c:v>
                      </c:pt>
                      <c:pt idx="2066">
                        <c:v>9731.452851</c:v>
                      </c:pt>
                      <c:pt idx="2067">
                        <c:v>9221.0385910000005</c:v>
                      </c:pt>
                      <c:pt idx="2068">
                        <c:v>8864.3496730000006</c:v>
                      </c:pt>
                      <c:pt idx="2069">
                        <c:v>8337.7786680000008</c:v>
                      </c:pt>
                      <c:pt idx="2070">
                        <c:v>8081.3887189999996</c:v>
                      </c:pt>
                      <c:pt idx="2071">
                        <c:v>8021.6330840000001</c:v>
                      </c:pt>
                      <c:pt idx="2072">
                        <c:v>8124.9198450000004</c:v>
                      </c:pt>
                      <c:pt idx="2073">
                        <c:v>7927.4509010000002</c:v>
                      </c:pt>
                      <c:pt idx="2074">
                        <c:v>7535.8573100000003</c:v>
                      </c:pt>
                      <c:pt idx="2075">
                        <c:v>6983.1686120000004</c:v>
                      </c:pt>
                      <c:pt idx="2076">
                        <c:v>6449.0287369999996</c:v>
                      </c:pt>
                      <c:pt idx="2077">
                        <c:v>5999.9130340000002</c:v>
                      </c:pt>
                      <c:pt idx="2078">
                        <c:v>5741.6980190000004</c:v>
                      </c:pt>
                      <c:pt idx="2079">
                        <c:v>5497.8190519999998</c:v>
                      </c:pt>
                      <c:pt idx="2080">
                        <c:v>5374.7701660000002</c:v>
                      </c:pt>
                      <c:pt idx="2081">
                        <c:v>5392.8455560000002</c:v>
                      </c:pt>
                      <c:pt idx="2082">
                        <c:v>5568.8640759999998</c:v>
                      </c:pt>
                      <c:pt idx="2083">
                        <c:v>5915.8504919999996</c:v>
                      </c:pt>
                      <c:pt idx="2084">
                        <c:v>6353.9187949999996</c:v>
                      </c:pt>
                      <c:pt idx="2085">
                        <c:v>6862.0356529999999</c:v>
                      </c:pt>
                      <c:pt idx="2086">
                        <c:v>6990.9314590000004</c:v>
                      </c:pt>
                      <c:pt idx="2087">
                        <c:v>6758.8870690000003</c:v>
                      </c:pt>
                      <c:pt idx="2088">
                        <c:v>6288.2372690000002</c:v>
                      </c:pt>
                      <c:pt idx="2089">
                        <c:v>5771.2017519999999</c:v>
                      </c:pt>
                      <c:pt idx="2090">
                        <c:v>5263.6093389999996</c:v>
                      </c:pt>
                      <c:pt idx="2091">
                        <c:v>4786.3942619999998</c:v>
                      </c:pt>
                      <c:pt idx="2092">
                        <c:v>4372.6980219999996</c:v>
                      </c:pt>
                      <c:pt idx="2093">
                        <c:v>4031.35772</c:v>
                      </c:pt>
                      <c:pt idx="2094">
                        <c:v>3752.4263599999999</c:v>
                      </c:pt>
                      <c:pt idx="2095">
                        <c:v>3524.8340240000002</c:v>
                      </c:pt>
                      <c:pt idx="2096">
                        <c:v>3334.5396900000001</c:v>
                      </c:pt>
                      <c:pt idx="2097">
                        <c:v>3173.1746130000001</c:v>
                      </c:pt>
                      <c:pt idx="2098">
                        <c:v>3035.5194099999999</c:v>
                      </c:pt>
                      <c:pt idx="2099">
                        <c:v>2910.2984670000001</c:v>
                      </c:pt>
                      <c:pt idx="2100">
                        <c:v>2793.1938519999999</c:v>
                      </c:pt>
                      <c:pt idx="2101">
                        <c:v>2683.0856819999999</c:v>
                      </c:pt>
                      <c:pt idx="2102">
                        <c:v>2583.9844269999999</c:v>
                      </c:pt>
                      <c:pt idx="2103">
                        <c:v>2488.018329</c:v>
                      </c:pt>
                      <c:pt idx="2104">
                        <c:v>2394.0674749999998</c:v>
                      </c:pt>
                      <c:pt idx="2105">
                        <c:v>2302.773064</c:v>
                      </c:pt>
                      <c:pt idx="2106">
                        <c:v>2214.7856919999999</c:v>
                      </c:pt>
                      <c:pt idx="2107">
                        <c:v>2130.398811</c:v>
                      </c:pt>
                      <c:pt idx="2108">
                        <c:v>2049.635014</c:v>
                      </c:pt>
                      <c:pt idx="2109">
                        <c:v>1972.389404</c:v>
                      </c:pt>
                      <c:pt idx="2110">
                        <c:v>1898.4784830000001</c:v>
                      </c:pt>
                      <c:pt idx="2111">
                        <c:v>1827.74206</c:v>
                      </c:pt>
                      <c:pt idx="2112">
                        <c:v>1760.0373999999999</c:v>
                      </c:pt>
                      <c:pt idx="2113">
                        <c:v>1695.211916</c:v>
                      </c:pt>
                      <c:pt idx="2114">
                        <c:v>1633.1008850000001</c:v>
                      </c:pt>
                      <c:pt idx="2115">
                        <c:v>1573.60358</c:v>
                      </c:pt>
                      <c:pt idx="2116">
                        <c:v>1516.818974</c:v>
                      </c:pt>
                      <c:pt idx="2117">
                        <c:v>1462.241137</c:v>
                      </c:pt>
                      <c:pt idx="2118">
                        <c:v>1409.7874409999999</c:v>
                      </c:pt>
                      <c:pt idx="2119">
                        <c:v>1359.4270160000001</c:v>
                      </c:pt>
                      <c:pt idx="2120">
                        <c:v>1311.126884</c:v>
                      </c:pt>
                      <c:pt idx="2121">
                        <c:v>1264.8325649999999</c:v>
                      </c:pt>
                      <c:pt idx="2122">
                        <c:v>1220.464285</c:v>
                      </c:pt>
                      <c:pt idx="2123">
                        <c:v>1177.9365399999999</c:v>
                      </c:pt>
                      <c:pt idx="2124">
                        <c:v>1137.164464</c:v>
                      </c:pt>
                      <c:pt idx="2125">
                        <c:v>1098.068201</c:v>
                      </c:pt>
                      <c:pt idx="2126">
                        <c:v>1060.568595</c:v>
                      </c:pt>
                      <c:pt idx="2127">
                        <c:v>1024.59113</c:v>
                      </c:pt>
                      <c:pt idx="2128">
                        <c:v>990.06132439999999</c:v>
                      </c:pt>
                      <c:pt idx="2129">
                        <c:v>956.91597569999999</c:v>
                      </c:pt>
                      <c:pt idx="2130">
                        <c:v>925.09049430000005</c:v>
                      </c:pt>
                      <c:pt idx="2131">
                        <c:v>894.52535479999995</c:v>
                      </c:pt>
                      <c:pt idx="2132">
                        <c:v>865.16365269999994</c:v>
                      </c:pt>
                      <c:pt idx="2133">
                        <c:v>836.9485962</c:v>
                      </c:pt>
                      <c:pt idx="2134">
                        <c:v>809.82865279999999</c:v>
                      </c:pt>
                      <c:pt idx="2135">
                        <c:v>783.75560770000004</c:v>
                      </c:pt>
                      <c:pt idx="2136">
                        <c:v>758.68243389999998</c:v>
                      </c:pt>
                      <c:pt idx="2137">
                        <c:v>734.56394220000004</c:v>
                      </c:pt>
                      <c:pt idx="2138">
                        <c:v>711.35682399999996</c:v>
                      </c:pt>
                      <c:pt idx="2139">
                        <c:v>689.01996380000003</c:v>
                      </c:pt>
                      <c:pt idx="2140">
                        <c:v>667.51408289999995</c:v>
                      </c:pt>
                      <c:pt idx="2141">
                        <c:v>646.80228769999997</c:v>
                      </c:pt>
                      <c:pt idx="2142">
                        <c:v>626.84932809999998</c:v>
                      </c:pt>
                      <c:pt idx="2143">
                        <c:v>607.62153709999995</c:v>
                      </c:pt>
                      <c:pt idx="2144">
                        <c:v>589.08692929999995</c:v>
                      </c:pt>
                      <c:pt idx="2145">
                        <c:v>571.21514909999996</c:v>
                      </c:pt>
                      <c:pt idx="2146">
                        <c:v>553.97726780000005</c:v>
                      </c:pt>
                      <c:pt idx="2147">
                        <c:v>537.34572390000005</c:v>
                      </c:pt>
                      <c:pt idx="2148">
                        <c:v>521.29440499999998</c:v>
                      </c:pt>
                      <c:pt idx="2149">
                        <c:v>505.79831089999999</c:v>
                      </c:pt>
                      <c:pt idx="2150">
                        <c:v>490.83366139999998</c:v>
                      </c:pt>
                      <c:pt idx="2151">
                        <c:v>476.37800479999999</c:v>
                      </c:pt>
                      <c:pt idx="2152">
                        <c:v>462.40999099999999</c:v>
                      </c:pt>
                      <c:pt idx="2153">
                        <c:v>448.90927470000003</c:v>
                      </c:pt>
                      <c:pt idx="2154">
                        <c:v>435.85648350000002</c:v>
                      </c:pt>
                      <c:pt idx="2155">
                        <c:v>423.23317900000001</c:v>
                      </c:pt>
                      <c:pt idx="2156">
                        <c:v>411.0217346</c:v>
                      </c:pt>
                      <c:pt idx="2157">
                        <c:v>399.20540729999999</c:v>
                      </c:pt>
                      <c:pt idx="2158">
                        <c:v>387.7683763</c:v>
                      </c:pt>
                      <c:pt idx="2159">
                        <c:v>376.69555389999999</c:v>
                      </c:pt>
                      <c:pt idx="2160">
                        <c:v>365.97256329999999</c:v>
                      </c:pt>
                      <c:pt idx="2161">
                        <c:v>355.5857092</c:v>
                      </c:pt>
                      <c:pt idx="2162">
                        <c:v>345.52194739999999</c:v>
                      </c:pt>
                      <c:pt idx="2163">
                        <c:v>335.7688531</c:v>
                      </c:pt>
                      <c:pt idx="2164">
                        <c:v>326.31459009999998</c:v>
                      </c:pt>
                      <c:pt idx="2165">
                        <c:v>317.14788140000002</c:v>
                      </c:pt>
                      <c:pt idx="2166">
                        <c:v>308.25797999999998</c:v>
                      </c:pt>
                      <c:pt idx="2167">
                        <c:v>299.63464249999998</c:v>
                      </c:pt>
                      <c:pt idx="2168">
                        <c:v>291.26810219999999</c:v>
                      </c:pt>
                      <c:pt idx="2169">
                        <c:v>283.1490455</c:v>
                      </c:pt>
                      <c:pt idx="2170">
                        <c:v>275.2685874</c:v>
                      </c:pt>
                      <c:pt idx="2171">
                        <c:v>267.61825019999998</c:v>
                      </c:pt>
                      <c:pt idx="2172">
                        <c:v>260.18994170000002</c:v>
                      </c:pt>
                      <c:pt idx="2173">
                        <c:v>252.97593560000001</c:v>
                      </c:pt>
                      <c:pt idx="2174">
                        <c:v>245.9688524</c:v>
                      </c:pt>
                      <c:pt idx="2175">
                        <c:v>239.16164140000001</c:v>
                      </c:pt>
                      <c:pt idx="2176">
                        <c:v>232.5475635</c:v>
                      </c:pt>
                      <c:pt idx="2177">
                        <c:v>226.12017539999999</c:v>
                      </c:pt>
                      <c:pt idx="2178">
                        <c:v>219.8733139</c:v>
                      </c:pt>
                      <c:pt idx="2179">
                        <c:v>213.80108150000001</c:v>
                      </c:pt>
                      <c:pt idx="2180">
                        <c:v>207.89783299999999</c:v>
                      </c:pt>
                      <c:pt idx="2181">
                        <c:v>202.15816169999999</c:v>
                      </c:pt>
                      <c:pt idx="2182">
                        <c:v>196.5768879</c:v>
                      </c:pt>
                      <c:pt idx="2183">
                        <c:v>191.1490469</c:v>
                      </c:pt>
                      <c:pt idx="2184">
                        <c:v>185.8698776</c:v>
                      </c:pt>
                      <c:pt idx="2185">
                        <c:v>180.73481269999999</c:v>
                      </c:pt>
                      <c:pt idx="2186">
                        <c:v>175.73946849999999</c:v>
                      </c:pt>
                      <c:pt idx="2187">
                        <c:v>170.87963529999999</c:v>
                      </c:pt>
                      <c:pt idx="2188">
                        <c:v>166.15126900000001</c:v>
                      </c:pt>
                      <c:pt idx="2189">
                        <c:v>161.55048249999999</c:v>
                      </c:pt>
                      <c:pt idx="2190">
                        <c:v>157.07353789999999</c:v>
                      </c:pt>
                      <c:pt idx="2191">
                        <c:v>152.71683870000001</c:v>
                      </c:pt>
                      <c:pt idx="2192">
                        <c:v>148.47692319999999</c:v>
                      </c:pt>
                      <c:pt idx="2193">
                        <c:v>144.3525435</c:v>
                      </c:pt>
                      <c:pt idx="2194">
                        <c:v>140.36449279999999</c:v>
                      </c:pt>
                      <c:pt idx="2195">
                        <c:v>137.30384240000001</c:v>
                      </c:pt>
                      <c:pt idx="2196">
                        <c:v>140.9570338</c:v>
                      </c:pt>
                      <c:pt idx="2197">
                        <c:v>146.66702979999999</c:v>
                      </c:pt>
                      <c:pt idx="2198">
                        <c:v>148.15694479999999</c:v>
                      </c:pt>
                      <c:pt idx="2199">
                        <c:v>144.6358596</c:v>
                      </c:pt>
                      <c:pt idx="2200">
                        <c:v>138.1090442</c:v>
                      </c:pt>
                      <c:pt idx="2201">
                        <c:v>130.5894456</c:v>
                      </c:pt>
                      <c:pt idx="2202">
                        <c:v>123.3124481</c:v>
                      </c:pt>
                      <c:pt idx="2203">
                        <c:v>116.8168687</c:v>
                      </c:pt>
                      <c:pt idx="2204">
                        <c:v>111.21643570000001</c:v>
                      </c:pt>
                      <c:pt idx="2205">
                        <c:v>106.43133210000001</c:v>
                      </c:pt>
                      <c:pt idx="2206">
                        <c:v>102.3531527</c:v>
                      </c:pt>
                      <c:pt idx="2207">
                        <c:v>98.775161240000003</c:v>
                      </c:pt>
                      <c:pt idx="2208">
                        <c:v>95.497468089999998</c:v>
                      </c:pt>
                      <c:pt idx="2209">
                        <c:v>92.462087940000004</c:v>
                      </c:pt>
                      <c:pt idx="2210">
                        <c:v>89.616210640000006</c:v>
                      </c:pt>
                      <c:pt idx="2211">
                        <c:v>86.920591299999998</c:v>
                      </c:pt>
                      <c:pt idx="2212">
                        <c:v>84.346714410000004</c:v>
                      </c:pt>
                      <c:pt idx="2213">
                        <c:v>81.874291360000001</c:v>
                      </c:pt>
                      <c:pt idx="2214">
                        <c:v>79.4891133</c:v>
                      </c:pt>
                      <c:pt idx="2215">
                        <c:v>77.18326227</c:v>
                      </c:pt>
                      <c:pt idx="2216">
                        <c:v>74.947805310000007</c:v>
                      </c:pt>
                      <c:pt idx="2217">
                        <c:v>72.776874680000006</c:v>
                      </c:pt>
                      <c:pt idx="2218">
                        <c:v>70.666878960000005</c:v>
                      </c:pt>
                      <c:pt idx="2219">
                        <c:v>68.615403520000001</c:v>
                      </c:pt>
                      <c:pt idx="2220">
                        <c:v>66.620553490000006</c:v>
                      </c:pt>
                      <c:pt idx="2221">
                        <c:v>64.680652409999993</c:v>
                      </c:pt>
                      <c:pt idx="2222">
                        <c:v>62.794127889999999</c:v>
                      </c:pt>
                      <c:pt idx="2223">
                        <c:v>60.959476219999999</c:v>
                      </c:pt>
                      <c:pt idx="2224">
                        <c:v>59.17525354</c:v>
                      </c:pt>
                      <c:pt idx="2225">
                        <c:v>57.440073140000003</c:v>
                      </c:pt>
                      <c:pt idx="2226">
                        <c:v>55.752602490000001</c:v>
                      </c:pt>
                      <c:pt idx="2227">
                        <c:v>54.111559329999999</c:v>
                      </c:pt>
                      <c:pt idx="2228">
                        <c:v>52.515707190000001</c:v>
                      </c:pt>
                      <c:pt idx="2229">
                        <c:v>50.963851159999997</c:v>
                      </c:pt>
                      <c:pt idx="2230">
                        <c:v>49.454834159999997</c:v>
                      </c:pt>
                      <c:pt idx="2231">
                        <c:v>47.987549020000003</c:v>
                      </c:pt>
                      <c:pt idx="2232">
                        <c:v>46.560886019999998</c:v>
                      </c:pt>
                      <c:pt idx="2233">
                        <c:v>45.177554970000003</c:v>
                      </c:pt>
                      <c:pt idx="2234">
                        <c:v>44.53052057</c:v>
                      </c:pt>
                      <c:pt idx="2235">
                        <c:v>60.499934359999997</c:v>
                      </c:pt>
                      <c:pt idx="2236">
                        <c:v>104.9433916</c:v>
                      </c:pt>
                      <c:pt idx="2237">
                        <c:v>157.8726953</c:v>
                      </c:pt>
                      <c:pt idx="2238">
                        <c:v>184.53813400000001</c:v>
                      </c:pt>
                      <c:pt idx="2239">
                        <c:v>182.3244962</c:v>
                      </c:pt>
                      <c:pt idx="2240">
                        <c:v>161.81999010000001</c:v>
                      </c:pt>
                      <c:pt idx="2241">
                        <c:v>134.58496919999999</c:v>
                      </c:pt>
                      <c:pt idx="2242">
                        <c:v>108.1665897</c:v>
                      </c:pt>
                      <c:pt idx="2243">
                        <c:v>85.916923249999996</c:v>
                      </c:pt>
                      <c:pt idx="2244">
                        <c:v>68.653852229999998</c:v>
                      </c:pt>
                      <c:pt idx="2245">
                        <c:v>56.025030989999998</c:v>
                      </c:pt>
                      <c:pt idx="2246">
                        <c:v>48.044010280000002</c:v>
                      </c:pt>
                      <c:pt idx="2247">
                        <c:v>42.664974299999997</c:v>
                      </c:pt>
                      <c:pt idx="2248">
                        <c:v>38.622886989999998</c:v>
                      </c:pt>
                      <c:pt idx="2249">
                        <c:v>35.355167790000003</c:v>
                      </c:pt>
                      <c:pt idx="2250">
                        <c:v>32.64950082</c:v>
                      </c:pt>
                      <c:pt idx="2251">
                        <c:v>30.406122610000001</c:v>
                      </c:pt>
                      <c:pt idx="2252">
                        <c:v>28.54898966</c:v>
                      </c:pt>
                      <c:pt idx="2253">
                        <c:v>27.00506055</c:v>
                      </c:pt>
                      <c:pt idx="2254">
                        <c:v>25.70593263</c:v>
                      </c:pt>
                      <c:pt idx="2255">
                        <c:v>24.595328299999998</c:v>
                      </c:pt>
                      <c:pt idx="2256">
                        <c:v>23.62135705</c:v>
                      </c:pt>
                      <c:pt idx="2257">
                        <c:v>22.746146270000001</c:v>
                      </c:pt>
                      <c:pt idx="2258">
                        <c:v>21.943469950000001</c:v>
                      </c:pt>
                      <c:pt idx="2259">
                        <c:v>21.198329050000002</c:v>
                      </c:pt>
                      <c:pt idx="2260">
                        <c:v>20.50791199</c:v>
                      </c:pt>
                      <c:pt idx="2261">
                        <c:v>20.108906749999999</c:v>
                      </c:pt>
                      <c:pt idx="2262">
                        <c:v>20.950917050000001</c:v>
                      </c:pt>
                      <c:pt idx="2263">
                        <c:v>20.505242209999999</c:v>
                      </c:pt>
                      <c:pt idx="2264">
                        <c:v>19.61150456</c:v>
                      </c:pt>
                      <c:pt idx="2265">
                        <c:v>22.380867760000001</c:v>
                      </c:pt>
                      <c:pt idx="2266">
                        <c:v>53.226537810000004</c:v>
                      </c:pt>
                      <c:pt idx="2267">
                        <c:v>84.652794959999994</c:v>
                      </c:pt>
                      <c:pt idx="2268">
                        <c:v>102.53930269999999</c:v>
                      </c:pt>
                      <c:pt idx="2269">
                        <c:v>136.4602932</c:v>
                      </c:pt>
                      <c:pt idx="2270">
                        <c:v>155.82173320000001</c:v>
                      </c:pt>
                      <c:pt idx="2271">
                        <c:v>152.7997101</c:v>
                      </c:pt>
                      <c:pt idx="2272">
                        <c:v>134.6408563</c:v>
                      </c:pt>
                      <c:pt idx="2273">
                        <c:v>142.0758094</c:v>
                      </c:pt>
                      <c:pt idx="2274">
                        <c:v>264.48783409999999</c:v>
                      </c:pt>
                      <c:pt idx="2275">
                        <c:v>518.44612280000001</c:v>
                      </c:pt>
                      <c:pt idx="2276">
                        <c:v>946.36383030000002</c:v>
                      </c:pt>
                      <c:pt idx="2277">
                        <c:v>1289.2432960000001</c:v>
                      </c:pt>
                      <c:pt idx="2278">
                        <c:v>1429.9236559999999</c:v>
                      </c:pt>
                      <c:pt idx="2279">
                        <c:v>1454.009951</c:v>
                      </c:pt>
                      <c:pt idx="2280">
                        <c:v>1461.119594</c:v>
                      </c:pt>
                      <c:pt idx="2281">
                        <c:v>1485.221342</c:v>
                      </c:pt>
                      <c:pt idx="2282">
                        <c:v>1532.6702809999999</c:v>
                      </c:pt>
                      <c:pt idx="2283">
                        <c:v>1504.7670800000001</c:v>
                      </c:pt>
                      <c:pt idx="2284">
                        <c:v>1388.300655</c:v>
                      </c:pt>
                      <c:pt idx="2285">
                        <c:v>1276.8964430000001</c:v>
                      </c:pt>
                      <c:pt idx="2286">
                        <c:v>1235.4401150000001</c:v>
                      </c:pt>
                      <c:pt idx="2287">
                        <c:v>1236.4252939999999</c:v>
                      </c:pt>
                      <c:pt idx="2288">
                        <c:v>1228.415602</c:v>
                      </c:pt>
                      <c:pt idx="2289">
                        <c:v>1162.7801810000001</c:v>
                      </c:pt>
                      <c:pt idx="2290">
                        <c:v>1044.030066</c:v>
                      </c:pt>
                      <c:pt idx="2291">
                        <c:v>919.34886879999999</c:v>
                      </c:pt>
                      <c:pt idx="2292">
                        <c:v>822.70229800000004</c:v>
                      </c:pt>
                      <c:pt idx="2293">
                        <c:v>753.39295660000005</c:v>
                      </c:pt>
                      <c:pt idx="2294">
                        <c:v>707.60392490000004</c:v>
                      </c:pt>
                      <c:pt idx="2295">
                        <c:v>663.95625080000002</c:v>
                      </c:pt>
                      <c:pt idx="2296">
                        <c:v>618.33248960000003</c:v>
                      </c:pt>
                      <c:pt idx="2297">
                        <c:v>619.15928150000002</c:v>
                      </c:pt>
                      <c:pt idx="2298">
                        <c:v>699.81263449999994</c:v>
                      </c:pt>
                      <c:pt idx="2299">
                        <c:v>914.87080370000001</c:v>
                      </c:pt>
                      <c:pt idx="2300">
                        <c:v>1131.9460759999999</c:v>
                      </c:pt>
                      <c:pt idx="2301">
                        <c:v>1464.058673</c:v>
                      </c:pt>
                      <c:pt idx="2302">
                        <c:v>2067.3245830000001</c:v>
                      </c:pt>
                      <c:pt idx="2303">
                        <c:v>2573.5717650000001</c:v>
                      </c:pt>
                      <c:pt idx="2304">
                        <c:v>2968.7893100000001</c:v>
                      </c:pt>
                      <c:pt idx="2305">
                        <c:v>3358.7506549999998</c:v>
                      </c:pt>
                      <c:pt idx="2306">
                        <c:v>3676.6870250000002</c:v>
                      </c:pt>
                      <c:pt idx="2307">
                        <c:v>3838.2221810000001</c:v>
                      </c:pt>
                      <c:pt idx="2308">
                        <c:v>3921.3227790000001</c:v>
                      </c:pt>
                      <c:pt idx="2309">
                        <c:v>3987.716062</c:v>
                      </c:pt>
                      <c:pt idx="2310">
                        <c:v>4088.3979709999999</c:v>
                      </c:pt>
                      <c:pt idx="2311">
                        <c:v>3767.23281</c:v>
                      </c:pt>
                      <c:pt idx="2312">
                        <c:v>3205.265723</c:v>
                      </c:pt>
                      <c:pt idx="2313">
                        <c:v>2561.150928</c:v>
                      </c:pt>
                      <c:pt idx="2314">
                        <c:v>1948.3004309999999</c:v>
                      </c:pt>
                      <c:pt idx="2315">
                        <c:v>1429.6056369999999</c:v>
                      </c:pt>
                      <c:pt idx="2316">
                        <c:v>1023.594254</c:v>
                      </c:pt>
                      <c:pt idx="2317">
                        <c:v>728.18634340000006</c:v>
                      </c:pt>
                      <c:pt idx="2318">
                        <c:v>571.09394210000005</c:v>
                      </c:pt>
                      <c:pt idx="2319">
                        <c:v>541.21474320000004</c:v>
                      </c:pt>
                      <c:pt idx="2320">
                        <c:v>522.33007250000003</c:v>
                      </c:pt>
                      <c:pt idx="2321">
                        <c:v>470.50429150000002</c:v>
                      </c:pt>
                      <c:pt idx="2322">
                        <c:v>395.35078220000003</c:v>
                      </c:pt>
                      <c:pt idx="2323">
                        <c:v>316.5271525</c:v>
                      </c:pt>
                      <c:pt idx="2324">
                        <c:v>248.0716487</c:v>
                      </c:pt>
                      <c:pt idx="2325">
                        <c:v>199.75305979999999</c:v>
                      </c:pt>
                      <c:pt idx="2326">
                        <c:v>174.89440089999999</c:v>
                      </c:pt>
                      <c:pt idx="2327">
                        <c:v>157.0313639</c:v>
                      </c:pt>
                      <c:pt idx="2328">
                        <c:v>141.15076350000001</c:v>
                      </c:pt>
                      <c:pt idx="2329">
                        <c:v>129.99994559999999</c:v>
                      </c:pt>
                      <c:pt idx="2330">
                        <c:v>121.95957989999999</c:v>
                      </c:pt>
                      <c:pt idx="2331">
                        <c:v>116.50675459999999</c:v>
                      </c:pt>
                      <c:pt idx="2332">
                        <c:v>119.54960579999999</c:v>
                      </c:pt>
                      <c:pt idx="2333">
                        <c:v>126.4897981</c:v>
                      </c:pt>
                      <c:pt idx="2334">
                        <c:v>140.09972260000001</c:v>
                      </c:pt>
                      <c:pt idx="2335">
                        <c:v>150.70319900000001</c:v>
                      </c:pt>
                      <c:pt idx="2336">
                        <c:v>167.28502169999999</c:v>
                      </c:pt>
                      <c:pt idx="2337">
                        <c:v>184.84958470000001</c:v>
                      </c:pt>
                      <c:pt idx="2338">
                        <c:v>216.3915787</c:v>
                      </c:pt>
                      <c:pt idx="2339">
                        <c:v>220.13673209999999</c:v>
                      </c:pt>
                      <c:pt idx="2340">
                        <c:v>280.55071889999999</c:v>
                      </c:pt>
                      <c:pt idx="2341">
                        <c:v>344.96061889999999</c:v>
                      </c:pt>
                      <c:pt idx="2342">
                        <c:v>370.73505690000002</c:v>
                      </c:pt>
                      <c:pt idx="2343">
                        <c:v>383.20761979999997</c:v>
                      </c:pt>
                      <c:pt idx="2344">
                        <c:v>382.51360940000001</c:v>
                      </c:pt>
                      <c:pt idx="2345">
                        <c:v>385.98613219999999</c:v>
                      </c:pt>
                      <c:pt idx="2346">
                        <c:v>408.4341225</c:v>
                      </c:pt>
                      <c:pt idx="2347">
                        <c:v>410.124752</c:v>
                      </c:pt>
                      <c:pt idx="2348">
                        <c:v>392.47901289999999</c:v>
                      </c:pt>
                      <c:pt idx="2349">
                        <c:v>368.01171240000002</c:v>
                      </c:pt>
                      <c:pt idx="2350">
                        <c:v>338.96945090000003</c:v>
                      </c:pt>
                      <c:pt idx="2351">
                        <c:v>345.02888710000002</c:v>
                      </c:pt>
                      <c:pt idx="2352">
                        <c:v>374.24441719999999</c:v>
                      </c:pt>
                      <c:pt idx="2353">
                        <c:v>426.12435859999999</c:v>
                      </c:pt>
                      <c:pt idx="2354">
                        <c:v>551.50682140000004</c:v>
                      </c:pt>
                      <c:pt idx="2355">
                        <c:v>647.0167778</c:v>
                      </c:pt>
                      <c:pt idx="2356">
                        <c:v>784.4442166</c:v>
                      </c:pt>
                      <c:pt idx="2357">
                        <c:v>923.90534190000005</c:v>
                      </c:pt>
                      <c:pt idx="2358">
                        <c:v>1110.372496</c:v>
                      </c:pt>
                      <c:pt idx="2359">
                        <c:v>1344.4520709999999</c:v>
                      </c:pt>
                      <c:pt idx="2360">
                        <c:v>1572.380564</c:v>
                      </c:pt>
                      <c:pt idx="2361">
                        <c:v>1771.330326</c:v>
                      </c:pt>
                      <c:pt idx="2362">
                        <c:v>1958.381286</c:v>
                      </c:pt>
                      <c:pt idx="2363">
                        <c:v>2133.057812</c:v>
                      </c:pt>
                      <c:pt idx="2364">
                        <c:v>2431.756844</c:v>
                      </c:pt>
                      <c:pt idx="2365">
                        <c:v>2899.8243640000001</c:v>
                      </c:pt>
                      <c:pt idx="2366">
                        <c:v>3099.9983699999998</c:v>
                      </c:pt>
                      <c:pt idx="2367">
                        <c:v>3120.76566</c:v>
                      </c:pt>
                      <c:pt idx="2368">
                        <c:v>3145.340404</c:v>
                      </c:pt>
                      <c:pt idx="2369">
                        <c:v>3208.9851159999998</c:v>
                      </c:pt>
                      <c:pt idx="2370">
                        <c:v>3295.8844210000002</c:v>
                      </c:pt>
                      <c:pt idx="2371">
                        <c:v>3504.5692869999998</c:v>
                      </c:pt>
                      <c:pt idx="2372">
                        <c:v>3810.3129549999999</c:v>
                      </c:pt>
                      <c:pt idx="2373">
                        <c:v>4177.3626100000001</c:v>
                      </c:pt>
                      <c:pt idx="2374">
                        <c:v>4460.6439399999999</c:v>
                      </c:pt>
                      <c:pt idx="2375">
                        <c:v>4715.056313</c:v>
                      </c:pt>
                      <c:pt idx="2376">
                        <c:v>5063.9266429999998</c:v>
                      </c:pt>
                      <c:pt idx="2377">
                        <c:v>5316.7333600000002</c:v>
                      </c:pt>
                      <c:pt idx="2378">
                        <c:v>5535.6848730000002</c:v>
                      </c:pt>
                      <c:pt idx="2379">
                        <c:v>5764.2123099999999</c:v>
                      </c:pt>
                      <c:pt idx="2380">
                        <c:v>6121.4028879999996</c:v>
                      </c:pt>
                      <c:pt idx="2381">
                        <c:v>6213.2091659999996</c:v>
                      </c:pt>
                      <c:pt idx="2382">
                        <c:v>6292.4610210000001</c:v>
                      </c:pt>
                      <c:pt idx="2383">
                        <c:v>6459.0530660000004</c:v>
                      </c:pt>
                      <c:pt idx="2384">
                        <c:v>6718.9379710000003</c:v>
                      </c:pt>
                      <c:pt idx="2385">
                        <c:v>7226.9207699999997</c:v>
                      </c:pt>
                      <c:pt idx="2386">
                        <c:v>7760.6013499999999</c:v>
                      </c:pt>
                      <c:pt idx="2387">
                        <c:v>8159.7134999999998</c:v>
                      </c:pt>
                      <c:pt idx="2388">
                        <c:v>8123.9370470000003</c:v>
                      </c:pt>
                      <c:pt idx="2389">
                        <c:v>7727.9267129999998</c:v>
                      </c:pt>
                      <c:pt idx="2390">
                        <c:v>7540.9626010000002</c:v>
                      </c:pt>
                      <c:pt idx="2391">
                        <c:v>7393.377786</c:v>
                      </c:pt>
                      <c:pt idx="2392">
                        <c:v>7298.3155550000001</c:v>
                      </c:pt>
                      <c:pt idx="2393">
                        <c:v>7286.2364369999996</c:v>
                      </c:pt>
                      <c:pt idx="2394">
                        <c:v>7428.5341509999998</c:v>
                      </c:pt>
                      <c:pt idx="2395">
                        <c:v>7629.3542559999996</c:v>
                      </c:pt>
                      <c:pt idx="2396">
                        <c:v>7800.4246370000001</c:v>
                      </c:pt>
                      <c:pt idx="2397">
                        <c:v>7910.2358519999998</c:v>
                      </c:pt>
                      <c:pt idx="2398">
                        <c:v>7980.2466340000001</c:v>
                      </c:pt>
                      <c:pt idx="2399">
                        <c:v>8044.4146579999997</c:v>
                      </c:pt>
                      <c:pt idx="2400">
                        <c:v>7922.7920880000001</c:v>
                      </c:pt>
                      <c:pt idx="2401">
                        <c:v>8159.2304679999997</c:v>
                      </c:pt>
                      <c:pt idx="2402">
                        <c:v>8415.3135949999996</c:v>
                      </c:pt>
                      <c:pt idx="2403">
                        <c:v>8771.7829230000007</c:v>
                      </c:pt>
                      <c:pt idx="2404">
                        <c:v>8738.9533769999998</c:v>
                      </c:pt>
                      <c:pt idx="2405">
                        <c:v>8488.28514</c:v>
                      </c:pt>
                      <c:pt idx="2406">
                        <c:v>8442.5246860000007</c:v>
                      </c:pt>
                      <c:pt idx="2407">
                        <c:v>8834.9568870000003</c:v>
                      </c:pt>
                      <c:pt idx="2408">
                        <c:v>9547.5919410000006</c:v>
                      </c:pt>
                      <c:pt idx="2409">
                        <c:v>10266.74754</c:v>
                      </c:pt>
                      <c:pt idx="2410">
                        <c:v>10353.063990000001</c:v>
                      </c:pt>
                      <c:pt idx="2411">
                        <c:v>10186.035459999999</c:v>
                      </c:pt>
                      <c:pt idx="2412">
                        <c:v>10241.473470000001</c:v>
                      </c:pt>
                      <c:pt idx="2413">
                        <c:v>10527.920400000001</c:v>
                      </c:pt>
                      <c:pt idx="2414">
                        <c:v>10996.407520000001</c:v>
                      </c:pt>
                      <c:pt idx="2415">
                        <c:v>11495.16214</c:v>
                      </c:pt>
                      <c:pt idx="2416">
                        <c:v>12645.286599999999</c:v>
                      </c:pt>
                      <c:pt idx="2417">
                        <c:v>13354.404109999999</c:v>
                      </c:pt>
                      <c:pt idx="2418">
                        <c:v>13638.37643</c:v>
                      </c:pt>
                      <c:pt idx="2419">
                        <c:v>12930.181329999999</c:v>
                      </c:pt>
                      <c:pt idx="2420">
                        <c:v>12147.282300000001</c:v>
                      </c:pt>
                      <c:pt idx="2421">
                        <c:v>11415.75729</c:v>
                      </c:pt>
                      <c:pt idx="2422">
                        <c:v>10739.879300000001</c:v>
                      </c:pt>
                      <c:pt idx="2423">
                        <c:v>11262.172979999999</c:v>
                      </c:pt>
                      <c:pt idx="2424">
                        <c:v>11887.74415</c:v>
                      </c:pt>
                      <c:pt idx="2425">
                        <c:v>13160.609060000001</c:v>
                      </c:pt>
                      <c:pt idx="2426">
                        <c:v>13206.94476</c:v>
                      </c:pt>
                      <c:pt idx="2427">
                        <c:v>12487.08834</c:v>
                      </c:pt>
                      <c:pt idx="2428">
                        <c:v>12054.0121</c:v>
                      </c:pt>
                      <c:pt idx="2429">
                        <c:v>12461.98509</c:v>
                      </c:pt>
                      <c:pt idx="2430">
                        <c:v>12124.38811</c:v>
                      </c:pt>
                      <c:pt idx="2431">
                        <c:v>12295.458769999999</c:v>
                      </c:pt>
                      <c:pt idx="2432">
                        <c:v>12166.237139999999</c:v>
                      </c:pt>
                      <c:pt idx="2433">
                        <c:v>11878.41689</c:v>
                      </c:pt>
                      <c:pt idx="2434">
                        <c:v>11170.1535</c:v>
                      </c:pt>
                      <c:pt idx="2435">
                        <c:v>10369.91504</c:v>
                      </c:pt>
                      <c:pt idx="2436">
                        <c:v>9671.6778809999996</c:v>
                      </c:pt>
                      <c:pt idx="2437">
                        <c:v>8842.9290980000005</c:v>
                      </c:pt>
                      <c:pt idx="2438">
                        <c:v>7981.4045150000002</c:v>
                      </c:pt>
                      <c:pt idx="2439">
                        <c:v>7495.1317490000001</c:v>
                      </c:pt>
                      <c:pt idx="2440">
                        <c:v>7050.3254880000004</c:v>
                      </c:pt>
                      <c:pt idx="2441">
                        <c:v>6636.4818269999996</c:v>
                      </c:pt>
                      <c:pt idx="2442">
                        <c:v>6304.7869970000002</c:v>
                      </c:pt>
                      <c:pt idx="2443">
                        <c:v>6073.8321260000002</c:v>
                      </c:pt>
                      <c:pt idx="2444">
                        <c:v>5867.3669540000001</c:v>
                      </c:pt>
                      <c:pt idx="2445">
                        <c:v>5684.5998870000003</c:v>
                      </c:pt>
                      <c:pt idx="2446">
                        <c:v>5474.1801210000003</c:v>
                      </c:pt>
                      <c:pt idx="2447">
                        <c:v>5301.0050229999997</c:v>
                      </c:pt>
                      <c:pt idx="2448">
                        <c:v>5208.2065270000003</c:v>
                      </c:pt>
                      <c:pt idx="2449">
                        <c:v>5044.1754019999998</c:v>
                      </c:pt>
                      <c:pt idx="2450">
                        <c:v>4927.3109649999997</c:v>
                      </c:pt>
                      <c:pt idx="2451">
                        <c:v>4964.796034</c:v>
                      </c:pt>
                      <c:pt idx="2452">
                        <c:v>4950.6210490000003</c:v>
                      </c:pt>
                      <c:pt idx="2453">
                        <c:v>4802.3488470000002</c:v>
                      </c:pt>
                      <c:pt idx="2454">
                        <c:v>4557.7840070000002</c:v>
                      </c:pt>
                      <c:pt idx="2455">
                        <c:v>4275.2513429999999</c:v>
                      </c:pt>
                      <c:pt idx="2456">
                        <c:v>3992.2647590000001</c:v>
                      </c:pt>
                      <c:pt idx="2457">
                        <c:v>3730.904297</c:v>
                      </c:pt>
                      <c:pt idx="2458">
                        <c:v>3498.370136</c:v>
                      </c:pt>
                      <c:pt idx="2459">
                        <c:v>3294.3683470000001</c:v>
                      </c:pt>
                      <c:pt idx="2460">
                        <c:v>3115.4527410000001</c:v>
                      </c:pt>
                      <c:pt idx="2461">
                        <c:v>2957.3524539999999</c:v>
                      </c:pt>
                      <c:pt idx="2462">
                        <c:v>2816.134779</c:v>
                      </c:pt>
                      <c:pt idx="2463">
                        <c:v>2688.5097019999998</c:v>
                      </c:pt>
                      <c:pt idx="2464">
                        <c:v>2571.857962</c:v>
                      </c:pt>
                      <c:pt idx="2465">
                        <c:v>2464.1879009999998</c:v>
                      </c:pt>
                      <c:pt idx="2466">
                        <c:v>2363.9823070000002</c:v>
                      </c:pt>
                      <c:pt idx="2467">
                        <c:v>2270.013852</c:v>
                      </c:pt>
                      <c:pt idx="2468">
                        <c:v>2181.4173820000001</c:v>
                      </c:pt>
                      <c:pt idx="2469">
                        <c:v>2097.5140489999999</c:v>
                      </c:pt>
                      <c:pt idx="2470">
                        <c:v>2017.7848309999999</c:v>
                      </c:pt>
                      <c:pt idx="2471">
                        <c:v>1941.82563</c:v>
                      </c:pt>
                      <c:pt idx="2472">
                        <c:v>1869.3358740000001</c:v>
                      </c:pt>
                      <c:pt idx="2473">
                        <c:v>1800.0388049999999</c:v>
                      </c:pt>
                      <c:pt idx="2474">
                        <c:v>1733.7356050000001</c:v>
                      </c:pt>
                      <c:pt idx="2475">
                        <c:v>1670.2601870000001</c:v>
                      </c:pt>
                      <c:pt idx="2476">
                        <c:v>1609.499624</c:v>
                      </c:pt>
                      <c:pt idx="2477">
                        <c:v>1551.320324</c:v>
                      </c:pt>
                      <c:pt idx="2478">
                        <c:v>1495.604521</c:v>
                      </c:pt>
                      <c:pt idx="2479">
                        <c:v>1442.236723</c:v>
                      </c:pt>
                      <c:pt idx="2480">
                        <c:v>1391.101484</c:v>
                      </c:pt>
                      <c:pt idx="2481">
                        <c:v>1342.07791</c:v>
                      </c:pt>
                      <c:pt idx="2482">
                        <c:v>1295.0746979999999</c:v>
                      </c:pt>
                      <c:pt idx="2483">
                        <c:v>1250.0001549999999</c:v>
                      </c:pt>
                      <c:pt idx="2484">
                        <c:v>1206.7685610000001</c:v>
                      </c:pt>
                      <c:pt idx="2485">
                        <c:v>1165.307196</c:v>
                      </c:pt>
                      <c:pt idx="2486">
                        <c:v>1125.536668</c:v>
                      </c:pt>
                      <c:pt idx="2487">
                        <c:v>1087.385309</c:v>
                      </c:pt>
                      <c:pt idx="2488">
                        <c:v>1050.7853459999999</c:v>
                      </c:pt>
                      <c:pt idx="2489">
                        <c:v>1015.6671689999999</c:v>
                      </c:pt>
                      <c:pt idx="2490">
                        <c:v>981.96211519999997</c:v>
                      </c:pt>
                      <c:pt idx="2491">
                        <c:v>949.60474580000005</c:v>
                      </c:pt>
                      <c:pt idx="2492">
                        <c:v>918.53206390000003</c:v>
                      </c:pt>
                      <c:pt idx="2493">
                        <c:v>888.68369110000003</c:v>
                      </c:pt>
                      <c:pt idx="2494">
                        <c:v>860.00696140000002</c:v>
                      </c:pt>
                      <c:pt idx="2495">
                        <c:v>832.44964619999996</c:v>
                      </c:pt>
                      <c:pt idx="2496">
                        <c:v>805.96071540000003</c:v>
                      </c:pt>
                      <c:pt idx="2497">
                        <c:v>780.49077169999998</c:v>
                      </c:pt>
                      <c:pt idx="2498">
                        <c:v>755.9933383</c:v>
                      </c:pt>
                      <c:pt idx="2499">
                        <c:v>732.42383150000001</c:v>
                      </c:pt>
                      <c:pt idx="2500">
                        <c:v>709.73970999999995</c:v>
                      </c:pt>
                      <c:pt idx="2501">
                        <c:v>687.90163629999995</c:v>
                      </c:pt>
                      <c:pt idx="2502">
                        <c:v>666.87024929999995</c:v>
                      </c:pt>
                      <c:pt idx="2503">
                        <c:v>646.60884250000004</c:v>
                      </c:pt>
                      <c:pt idx="2504">
                        <c:v>627.08296259999997</c:v>
                      </c:pt>
                      <c:pt idx="2505">
                        <c:v>608.26003460000004</c:v>
                      </c:pt>
                      <c:pt idx="2506">
                        <c:v>590.10896660000003</c:v>
                      </c:pt>
                      <c:pt idx="2507">
                        <c:v>572.60024350000003</c:v>
                      </c:pt>
                      <c:pt idx="2508">
                        <c:v>555.70573260000003</c:v>
                      </c:pt>
                      <c:pt idx="2509">
                        <c:v>539.39864609999995</c:v>
                      </c:pt>
                      <c:pt idx="2510">
                        <c:v>523.6534987</c:v>
                      </c:pt>
                      <c:pt idx="2511">
                        <c:v>508.4458922</c:v>
                      </c:pt>
                      <c:pt idx="2512">
                        <c:v>493.75287379999997</c:v>
                      </c:pt>
                      <c:pt idx="2513">
                        <c:v>479.552593</c:v>
                      </c:pt>
                      <c:pt idx="2514">
                        <c:v>465.82425919999997</c:v>
                      </c:pt>
                      <c:pt idx="2515">
                        <c:v>452.54809870000003</c:v>
                      </c:pt>
                      <c:pt idx="2516">
                        <c:v>439.70530769999999</c:v>
                      </c:pt>
                      <c:pt idx="2517">
                        <c:v>427.27800580000002</c:v>
                      </c:pt>
                      <c:pt idx="2518">
                        <c:v>415.24919</c:v>
                      </c:pt>
                      <c:pt idx="2519">
                        <c:v>403.60269049999999</c:v>
                      </c:pt>
                      <c:pt idx="2520">
                        <c:v>392.32312819999999</c:v>
                      </c:pt>
                      <c:pt idx="2521">
                        <c:v>381.39587449999999</c:v>
                      </c:pt>
                      <c:pt idx="2522">
                        <c:v>370.80701260000001</c:v>
                      </c:pt>
                      <c:pt idx="2523">
                        <c:v>360.54330099999999</c:v>
                      </c:pt>
                      <c:pt idx="2524">
                        <c:v>350.5921386</c:v>
                      </c:pt>
                      <c:pt idx="2525">
                        <c:v>340.9415315</c:v>
                      </c:pt>
                      <c:pt idx="2526">
                        <c:v>331.58006180000001</c:v>
                      </c:pt>
                      <c:pt idx="2527">
                        <c:v>322.49685740000001</c:v>
                      </c:pt>
                      <c:pt idx="2528">
                        <c:v>313.68156399999998</c:v>
                      </c:pt>
                      <c:pt idx="2529">
                        <c:v>305.12431779999997</c:v>
                      </c:pt>
                      <c:pt idx="2530">
                        <c:v>296.81572010000002</c:v>
                      </c:pt>
                      <c:pt idx="2531">
                        <c:v>288.74681299999997</c:v>
                      </c:pt>
                      <c:pt idx="2532">
                        <c:v>280.90905620000001</c:v>
                      </c:pt>
                      <c:pt idx="2533">
                        <c:v>340.42103759999998</c:v>
                      </c:pt>
                      <c:pt idx="2534">
                        <c:v>600.90633690000004</c:v>
                      </c:pt>
                      <c:pt idx="2535">
                        <c:v>902.07071329999997</c:v>
                      </c:pt>
                      <c:pt idx="2536">
                        <c:v>1017.210826</c:v>
                      </c:pt>
                      <c:pt idx="2537">
                        <c:v>965.94170589999999</c:v>
                      </c:pt>
                      <c:pt idx="2538">
                        <c:v>832.31613770000001</c:v>
                      </c:pt>
                      <c:pt idx="2539">
                        <c:v>681.21651750000001</c:v>
                      </c:pt>
                      <c:pt idx="2540">
                        <c:v>546.19192850000002</c:v>
                      </c:pt>
                      <c:pt idx="2541">
                        <c:v>438.73133760000002</c:v>
                      </c:pt>
                      <c:pt idx="2542">
                        <c:v>358.75623990000003</c:v>
                      </c:pt>
                      <c:pt idx="2543">
                        <c:v>301.57624720000001</c:v>
                      </c:pt>
                      <c:pt idx="2544">
                        <c:v>261.55948130000002</c:v>
                      </c:pt>
                      <c:pt idx="2545">
                        <c:v>233.7120616</c:v>
                      </c:pt>
                      <c:pt idx="2546">
                        <c:v>214.14975559999999</c:v>
                      </c:pt>
                      <c:pt idx="2547">
                        <c:v>200.0701344</c:v>
                      </c:pt>
                      <c:pt idx="2548">
                        <c:v>189.54865710000001</c:v>
                      </c:pt>
                      <c:pt idx="2549">
                        <c:v>181.3092369</c:v>
                      </c:pt>
                      <c:pt idx="2550">
                        <c:v>174.52762970000001</c:v>
                      </c:pt>
                      <c:pt idx="2551">
                        <c:v>168.682635</c:v>
                      </c:pt>
                      <c:pt idx="2552">
                        <c:v>163.5506015</c:v>
                      </c:pt>
                      <c:pt idx="2553">
                        <c:v>158.8365282</c:v>
                      </c:pt>
                      <c:pt idx="2554">
                        <c:v>154.3864902</c:v>
                      </c:pt>
                      <c:pt idx="2555">
                        <c:v>150.14128700000001</c:v>
                      </c:pt>
                      <c:pt idx="2556">
                        <c:v>146.01971850000001</c:v>
                      </c:pt>
                      <c:pt idx="2557">
                        <c:v>141.99702830000001</c:v>
                      </c:pt>
                      <c:pt idx="2558">
                        <c:v>138.5830919</c:v>
                      </c:pt>
                      <c:pt idx="2559">
                        <c:v>136.26504170000001</c:v>
                      </c:pt>
                      <c:pt idx="2560">
                        <c:v>134.55627849999999</c:v>
                      </c:pt>
                      <c:pt idx="2561">
                        <c:v>131.54721140000001</c:v>
                      </c:pt>
                      <c:pt idx="2562">
                        <c:v>127.7659159</c:v>
                      </c:pt>
                      <c:pt idx="2563">
                        <c:v>123.6834092</c:v>
                      </c:pt>
                      <c:pt idx="2564">
                        <c:v>119.6278318</c:v>
                      </c:pt>
                      <c:pt idx="2565">
                        <c:v>115.75721129999999</c:v>
                      </c:pt>
                      <c:pt idx="2566">
                        <c:v>112.1162739</c:v>
                      </c:pt>
                      <c:pt idx="2567">
                        <c:v>108.694428</c:v>
                      </c:pt>
                      <c:pt idx="2568">
                        <c:v>105.4618265</c:v>
                      </c:pt>
                      <c:pt idx="2569">
                        <c:v>102.3869054</c:v>
                      </c:pt>
                      <c:pt idx="2570">
                        <c:v>99.443035460000004</c:v>
                      </c:pt>
                      <c:pt idx="2571">
                        <c:v>96.609902239999997</c:v>
                      </c:pt>
                      <c:pt idx="2572">
                        <c:v>93.872784620000004</c:v>
                      </c:pt>
                      <c:pt idx="2573">
                        <c:v>91.221259610000004</c:v>
                      </c:pt>
                      <c:pt idx="2574">
                        <c:v>88.647965029999995</c:v>
                      </c:pt>
                      <c:pt idx="2575">
                        <c:v>86.147619070000005</c:v>
                      </c:pt>
                      <c:pt idx="2576">
                        <c:v>83.716312290000005</c:v>
                      </c:pt>
                      <c:pt idx="2577">
                        <c:v>81.351024030000005</c:v>
                      </c:pt>
                      <c:pt idx="2578">
                        <c:v>79.049304500000005</c:v>
                      </c:pt>
                      <c:pt idx="2579">
                        <c:v>76.809071029999998</c:v>
                      </c:pt>
                      <c:pt idx="2580">
                        <c:v>74.628480199999998</c:v>
                      </c:pt>
                      <c:pt idx="2581">
                        <c:v>72.505848589999999</c:v>
                      </c:pt>
                      <c:pt idx="2582">
                        <c:v>70.439604160000002</c:v>
                      </c:pt>
                      <c:pt idx="2583">
                        <c:v>68.428256520000005</c:v>
                      </c:pt>
                      <c:pt idx="2584">
                        <c:v>66.470378719999999</c:v>
                      </c:pt>
                      <c:pt idx="2585">
                        <c:v>64.564595990000001</c:v>
                      </c:pt>
                      <c:pt idx="2586">
                        <c:v>62.709578579999999</c:v>
                      </c:pt>
                      <c:pt idx="2587">
                        <c:v>60.904037189999997</c:v>
                      </c:pt>
                      <c:pt idx="2588">
                        <c:v>59.146719730000001</c:v>
                      </c:pt>
                      <c:pt idx="2589">
                        <c:v>57.436409009999998</c:v>
                      </c:pt>
                      <c:pt idx="2590">
                        <c:v>55.77192101</c:v>
                      </c:pt>
                      <c:pt idx="2591">
                        <c:v>54.152103330000003</c:v>
                      </c:pt>
                      <c:pt idx="2592">
                        <c:v>52.575834</c:v>
                      </c:pt>
                      <c:pt idx="2593">
                        <c:v>51.042020309999998</c:v>
                      </c:pt>
                      <c:pt idx="2594">
                        <c:v>49.549597779999999</c:v>
                      </c:pt>
                      <c:pt idx="2595">
                        <c:v>48.097529170000001</c:v>
                      </c:pt>
                      <c:pt idx="2596">
                        <c:v>46.684803600000002</c:v>
                      </c:pt>
                      <c:pt idx="2597">
                        <c:v>45.310435630000001</c:v>
                      </c:pt>
                      <c:pt idx="2598">
                        <c:v>43.973464499999999</c:v>
                      </c:pt>
                      <c:pt idx="2599">
                        <c:v>42.672953280000002</c:v>
                      </c:pt>
                      <c:pt idx="2600">
                        <c:v>41.40798814</c:v>
                      </c:pt>
                      <c:pt idx="2601">
                        <c:v>40.177677660000001</c:v>
                      </c:pt>
                      <c:pt idx="2602">
                        <c:v>38.981152109999996</c:v>
                      </c:pt>
                      <c:pt idx="2603">
                        <c:v>37.817562780000003</c:v>
                      </c:pt>
                      <c:pt idx="2604">
                        <c:v>36.686081430000002</c:v>
                      </c:pt>
                      <c:pt idx="2605">
                        <c:v>35.585899599999998</c:v>
                      </c:pt>
                      <c:pt idx="2606">
                        <c:v>34.51622811</c:v>
                      </c:pt>
                      <c:pt idx="2607">
                        <c:v>33.476296480000002</c:v>
                      </c:pt>
                      <c:pt idx="2608">
                        <c:v>32.465352420000002</c:v>
                      </c:pt>
                      <c:pt idx="2609">
                        <c:v>31.482661360000002</c:v>
                      </c:pt>
                      <c:pt idx="2610">
                        <c:v>30.527561120000001</c:v>
                      </c:pt>
                      <c:pt idx="2611">
                        <c:v>29.613419919999998</c:v>
                      </c:pt>
                      <c:pt idx="2612">
                        <c:v>28.730813860000001</c:v>
                      </c:pt>
                      <c:pt idx="2613">
                        <c:v>27.90075118</c:v>
                      </c:pt>
                      <c:pt idx="2614">
                        <c:v>27.404275699999999</c:v>
                      </c:pt>
                      <c:pt idx="2615">
                        <c:v>27.304454369999998</c:v>
                      </c:pt>
                      <c:pt idx="2616">
                        <c:v>27.701967410000002</c:v>
                      </c:pt>
                      <c:pt idx="2617">
                        <c:v>28.936141670000001</c:v>
                      </c:pt>
                      <c:pt idx="2618">
                        <c:v>33.71712694</c:v>
                      </c:pt>
                      <c:pt idx="2619">
                        <c:v>42.864842299999999</c:v>
                      </c:pt>
                      <c:pt idx="2620">
                        <c:v>51.868500830000002</c:v>
                      </c:pt>
                      <c:pt idx="2621">
                        <c:v>57.797208640000001</c:v>
                      </c:pt>
                      <c:pt idx="2622">
                        <c:v>59.675520880000001</c:v>
                      </c:pt>
                      <c:pt idx="2623">
                        <c:v>62.453256000000003</c:v>
                      </c:pt>
                      <c:pt idx="2624">
                        <c:v>79.723492120000003</c:v>
                      </c:pt>
                      <c:pt idx="2625">
                        <c:v>115.12002440000001</c:v>
                      </c:pt>
                      <c:pt idx="2626">
                        <c:v>160.9323224</c:v>
                      </c:pt>
                      <c:pt idx="2627">
                        <c:v>199.9972483</c:v>
                      </c:pt>
                      <c:pt idx="2628">
                        <c:v>258.07196479999999</c:v>
                      </c:pt>
                      <c:pt idx="2629">
                        <c:v>814.93724680000003</c:v>
                      </c:pt>
                      <c:pt idx="2630">
                        <c:v>1081.4811669999999</c:v>
                      </c:pt>
                      <c:pt idx="2631">
                        <c:v>1356.7705410000001</c:v>
                      </c:pt>
                      <c:pt idx="2632">
                        <c:v>1561.2692500000001</c:v>
                      </c:pt>
                      <c:pt idx="2633">
                        <c:v>1778.1540110000001</c:v>
                      </c:pt>
                      <c:pt idx="2634">
                        <c:v>1930.5906809999999</c:v>
                      </c:pt>
                      <c:pt idx="2635">
                        <c:v>2174.2648330000002</c:v>
                      </c:pt>
                      <c:pt idx="2636">
                        <c:v>2636.1473999999998</c:v>
                      </c:pt>
                      <c:pt idx="2637">
                        <c:v>2888.9244640000002</c:v>
                      </c:pt>
                      <c:pt idx="2638">
                        <c:v>2797.6983409999998</c:v>
                      </c:pt>
                      <c:pt idx="2639">
                        <c:v>2464.1769220000001</c:v>
                      </c:pt>
                      <c:pt idx="2640">
                        <c:v>2025.1382490000001</c:v>
                      </c:pt>
                      <c:pt idx="2641">
                        <c:v>1592.091181</c:v>
                      </c:pt>
                      <c:pt idx="2642">
                        <c:v>1243.700335</c:v>
                      </c:pt>
                      <c:pt idx="2643">
                        <c:v>1005.081102</c:v>
                      </c:pt>
                      <c:pt idx="2644">
                        <c:v>809.20204779999995</c:v>
                      </c:pt>
                      <c:pt idx="2645">
                        <c:v>632.03467820000003</c:v>
                      </c:pt>
                      <c:pt idx="2646">
                        <c:v>514.64713940000001</c:v>
                      </c:pt>
                      <c:pt idx="2647">
                        <c:v>613.33528550000005</c:v>
                      </c:pt>
                      <c:pt idx="2648">
                        <c:v>874.59697519999997</c:v>
                      </c:pt>
                      <c:pt idx="2649">
                        <c:v>1135.3160820000001</c:v>
                      </c:pt>
                      <c:pt idx="2650">
                        <c:v>1325.6976979999999</c:v>
                      </c:pt>
                      <c:pt idx="2651">
                        <c:v>1447.6698449999999</c:v>
                      </c:pt>
                      <c:pt idx="2652">
                        <c:v>1488.9043360000001</c:v>
                      </c:pt>
                      <c:pt idx="2653">
                        <c:v>1463.732751</c:v>
                      </c:pt>
                      <c:pt idx="2654">
                        <c:v>1414.0678210000001</c:v>
                      </c:pt>
                      <c:pt idx="2655">
                        <c:v>1322.993688</c:v>
                      </c:pt>
                      <c:pt idx="2656">
                        <c:v>1157.7152619999999</c:v>
                      </c:pt>
                      <c:pt idx="2657">
                        <c:v>961.63346590000003</c:v>
                      </c:pt>
                      <c:pt idx="2658">
                        <c:v>764.87450239999998</c:v>
                      </c:pt>
                      <c:pt idx="2659">
                        <c:v>600.09247989999994</c:v>
                      </c:pt>
                      <c:pt idx="2660">
                        <c:v>456.56779069999999</c:v>
                      </c:pt>
                      <c:pt idx="2661">
                        <c:v>334.90861009999998</c:v>
                      </c:pt>
                      <c:pt idx="2662">
                        <c:v>240.75501310000001</c:v>
                      </c:pt>
                      <c:pt idx="2663">
                        <c:v>175.2615438</c:v>
                      </c:pt>
                      <c:pt idx="2664">
                        <c:v>132.26191660000001</c:v>
                      </c:pt>
                      <c:pt idx="2665">
                        <c:v>97.959163849999996</c:v>
                      </c:pt>
                      <c:pt idx="2666">
                        <c:v>72.57069233</c:v>
                      </c:pt>
                      <c:pt idx="2667">
                        <c:v>54.789252699999999</c:v>
                      </c:pt>
                      <c:pt idx="2668">
                        <c:v>44.86554151</c:v>
                      </c:pt>
                      <c:pt idx="2669">
                        <c:v>38.17159462</c:v>
                      </c:pt>
                      <c:pt idx="2670">
                        <c:v>34.032153569999998</c:v>
                      </c:pt>
                      <c:pt idx="2671">
                        <c:v>34.579338100000001</c:v>
                      </c:pt>
                      <c:pt idx="2672">
                        <c:v>146.34023730000001</c:v>
                      </c:pt>
                      <c:pt idx="2673">
                        <c:v>491.8623541</c:v>
                      </c:pt>
                      <c:pt idx="2674">
                        <c:v>612.88123159999998</c:v>
                      </c:pt>
                      <c:pt idx="2675">
                        <c:v>834.07611180000004</c:v>
                      </c:pt>
                      <c:pt idx="2676">
                        <c:v>1630.4419969999999</c:v>
                      </c:pt>
                      <c:pt idx="2677">
                        <c:v>2332.8940550000002</c:v>
                      </c:pt>
                      <c:pt idx="2678">
                        <c:v>2630.7600069999999</c:v>
                      </c:pt>
                      <c:pt idx="2679">
                        <c:v>2451.3583290000001</c:v>
                      </c:pt>
                      <c:pt idx="2680">
                        <c:v>2595.8744620000002</c:v>
                      </c:pt>
                      <c:pt idx="2681">
                        <c:v>2325.8792039999998</c:v>
                      </c:pt>
                      <c:pt idx="2682">
                        <c:v>2577.9894119999999</c:v>
                      </c:pt>
                      <c:pt idx="2683">
                        <c:v>2405.4423499999998</c:v>
                      </c:pt>
                      <c:pt idx="2684">
                        <c:v>2115.848868</c:v>
                      </c:pt>
                      <c:pt idx="2685">
                        <c:v>1755.184047</c:v>
                      </c:pt>
                      <c:pt idx="2686">
                        <c:v>1449.6131869999999</c:v>
                      </c:pt>
                      <c:pt idx="2687">
                        <c:v>1137.277063</c:v>
                      </c:pt>
                      <c:pt idx="2688">
                        <c:v>904.60125400000004</c:v>
                      </c:pt>
                      <c:pt idx="2689">
                        <c:v>938.2897438</c:v>
                      </c:pt>
                      <c:pt idx="2690">
                        <c:v>1142.852095</c:v>
                      </c:pt>
                      <c:pt idx="2691">
                        <c:v>1433.8515</c:v>
                      </c:pt>
                      <c:pt idx="2692">
                        <c:v>1734.4380389999999</c:v>
                      </c:pt>
                      <c:pt idx="2693">
                        <c:v>2008.6135790000001</c:v>
                      </c:pt>
                      <c:pt idx="2694">
                        <c:v>2030.211421</c:v>
                      </c:pt>
                      <c:pt idx="2695">
                        <c:v>1829.4552450000001</c:v>
                      </c:pt>
                      <c:pt idx="2696">
                        <c:v>1539.6438020000001</c:v>
                      </c:pt>
                      <c:pt idx="2697">
                        <c:v>1254.4481000000001</c:v>
                      </c:pt>
                      <c:pt idx="2698">
                        <c:v>1007.3000919999999</c:v>
                      </c:pt>
                      <c:pt idx="2699">
                        <c:v>820.98674840000001</c:v>
                      </c:pt>
                      <c:pt idx="2700">
                        <c:v>691.58904900000005</c:v>
                      </c:pt>
                      <c:pt idx="2701">
                        <c:v>629.31239049999999</c:v>
                      </c:pt>
                      <c:pt idx="2702">
                        <c:v>616.91384789999995</c:v>
                      </c:pt>
                      <c:pt idx="2703">
                        <c:v>635.87071409999999</c:v>
                      </c:pt>
                      <c:pt idx="2704">
                        <c:v>670.96342540000001</c:v>
                      </c:pt>
                      <c:pt idx="2705">
                        <c:v>672.67576039999994</c:v>
                      </c:pt>
                      <c:pt idx="2706">
                        <c:v>690.08649560000003</c:v>
                      </c:pt>
                      <c:pt idx="2707">
                        <c:v>707.0068129</c:v>
                      </c:pt>
                      <c:pt idx="2708">
                        <c:v>750.00174430000004</c:v>
                      </c:pt>
                      <c:pt idx="2709">
                        <c:v>799.50707169999998</c:v>
                      </c:pt>
                      <c:pt idx="2710">
                        <c:v>897.09660510000003</c:v>
                      </c:pt>
                      <c:pt idx="2711">
                        <c:v>988.3690623</c:v>
                      </c:pt>
                      <c:pt idx="2712">
                        <c:v>1045.2093179999999</c:v>
                      </c:pt>
                      <c:pt idx="2713">
                        <c:v>1093.9932309999999</c:v>
                      </c:pt>
                      <c:pt idx="2714">
                        <c:v>1151.4441039999999</c:v>
                      </c:pt>
                      <c:pt idx="2715">
                        <c:v>1162.4355740000001</c:v>
                      </c:pt>
                      <c:pt idx="2716">
                        <c:v>1100.842907</c:v>
                      </c:pt>
                      <c:pt idx="2717">
                        <c:v>1024.6710009999999</c:v>
                      </c:pt>
                      <c:pt idx="2718">
                        <c:v>962.48883799999999</c:v>
                      </c:pt>
                      <c:pt idx="2719">
                        <c:v>969.39583000000005</c:v>
                      </c:pt>
                      <c:pt idx="2720">
                        <c:v>1277.9469810000001</c:v>
                      </c:pt>
                      <c:pt idx="2721">
                        <c:v>1540.611598</c:v>
                      </c:pt>
                      <c:pt idx="2722">
                        <c:v>1816.203411</c:v>
                      </c:pt>
                      <c:pt idx="2723">
                        <c:v>2134.8302749999998</c:v>
                      </c:pt>
                      <c:pt idx="2724">
                        <c:v>2306.1306989999998</c:v>
                      </c:pt>
                      <c:pt idx="2725">
                        <c:v>2487.260835</c:v>
                      </c:pt>
                      <c:pt idx="2726">
                        <c:v>2646.2206059999999</c:v>
                      </c:pt>
                      <c:pt idx="2727">
                        <c:v>3090.9430440000001</c:v>
                      </c:pt>
                      <c:pt idx="2728">
                        <c:v>3403.7345890000001</c:v>
                      </c:pt>
                      <c:pt idx="2729">
                        <c:v>3749.6549829999999</c:v>
                      </c:pt>
                      <c:pt idx="2730">
                        <c:v>3834.8802049999999</c:v>
                      </c:pt>
                      <c:pt idx="2731">
                        <c:v>4051.0103399999998</c:v>
                      </c:pt>
                      <c:pt idx="2732">
                        <c:v>4125.3928669999996</c:v>
                      </c:pt>
                      <c:pt idx="2733">
                        <c:v>4140.5200320000004</c:v>
                      </c:pt>
                      <c:pt idx="2734">
                        <c:v>4103.0959489999996</c:v>
                      </c:pt>
                      <c:pt idx="2735">
                        <c:v>4190.8169939999998</c:v>
                      </c:pt>
                      <c:pt idx="2736">
                        <c:v>4397.7056240000002</c:v>
                      </c:pt>
                      <c:pt idx="2737">
                        <c:v>4786.7417589999995</c:v>
                      </c:pt>
                      <c:pt idx="2738">
                        <c:v>5349.4858519999998</c:v>
                      </c:pt>
                      <c:pt idx="2739">
                        <c:v>6066.5027959999998</c:v>
                      </c:pt>
                      <c:pt idx="2740">
                        <c:v>6855.2105369999999</c:v>
                      </c:pt>
                      <c:pt idx="2741">
                        <c:v>7444.4334790000003</c:v>
                      </c:pt>
                      <c:pt idx="2742">
                        <c:v>7763.3098550000004</c:v>
                      </c:pt>
                      <c:pt idx="2743">
                        <c:v>7994.8519560000004</c:v>
                      </c:pt>
                      <c:pt idx="2744">
                        <c:v>8165.0928640000002</c:v>
                      </c:pt>
                      <c:pt idx="2745">
                        <c:v>8261.1772899999996</c:v>
                      </c:pt>
                      <c:pt idx="2746">
                        <c:v>8424.5788439999997</c:v>
                      </c:pt>
                      <c:pt idx="2747">
                        <c:v>8918.9222169999994</c:v>
                      </c:pt>
                      <c:pt idx="2748">
                        <c:v>10085.507460000001</c:v>
                      </c:pt>
                      <c:pt idx="2749">
                        <c:v>11504.965109999999</c:v>
                      </c:pt>
                      <c:pt idx="2750">
                        <c:v>13561.556060000001</c:v>
                      </c:pt>
                      <c:pt idx="2751">
                        <c:v>14773.572109999999</c:v>
                      </c:pt>
                      <c:pt idx="2752">
                        <c:v>14952.3518</c:v>
                      </c:pt>
                      <c:pt idx="2753">
                        <c:v>14513.51643</c:v>
                      </c:pt>
                      <c:pt idx="2754">
                        <c:v>14045.19592</c:v>
                      </c:pt>
                      <c:pt idx="2755">
                        <c:v>14014.004999999999</c:v>
                      </c:pt>
                      <c:pt idx="2756">
                        <c:v>13506.719359999999</c:v>
                      </c:pt>
                      <c:pt idx="2757">
                        <c:v>12864.45457</c:v>
                      </c:pt>
                      <c:pt idx="2758">
                        <c:v>12153.677589999999</c:v>
                      </c:pt>
                      <c:pt idx="2759">
                        <c:v>11604.735839999999</c:v>
                      </c:pt>
                      <c:pt idx="2760">
                        <c:v>11770.496580000001</c:v>
                      </c:pt>
                      <c:pt idx="2761">
                        <c:v>12800.45887</c:v>
                      </c:pt>
                      <c:pt idx="2762">
                        <c:v>13617.294610000001</c:v>
                      </c:pt>
                      <c:pt idx="2763">
                        <c:v>13662.464809999999</c:v>
                      </c:pt>
                      <c:pt idx="2764">
                        <c:v>13605.45268</c:v>
                      </c:pt>
                      <c:pt idx="2765">
                        <c:v>13422.563620000001</c:v>
                      </c:pt>
                      <c:pt idx="2766">
                        <c:v>13342.396940000001</c:v>
                      </c:pt>
                      <c:pt idx="2767">
                        <c:v>13569.36795</c:v>
                      </c:pt>
                      <c:pt idx="2768">
                        <c:v>13873.51115</c:v>
                      </c:pt>
                      <c:pt idx="2769">
                        <c:v>14580.737800000001</c:v>
                      </c:pt>
                      <c:pt idx="2770">
                        <c:v>15220.33325</c:v>
                      </c:pt>
                      <c:pt idx="2771">
                        <c:v>15476.96257</c:v>
                      </c:pt>
                      <c:pt idx="2772">
                        <c:v>15324.77866</c:v>
                      </c:pt>
                      <c:pt idx="2773">
                        <c:v>14762.005870000001</c:v>
                      </c:pt>
                      <c:pt idx="2774">
                        <c:v>14116.39104</c:v>
                      </c:pt>
                      <c:pt idx="2775">
                        <c:v>13646.20371</c:v>
                      </c:pt>
                      <c:pt idx="2776">
                        <c:v>13135.649219999999</c:v>
                      </c:pt>
                      <c:pt idx="2777">
                        <c:v>12639.15969</c:v>
                      </c:pt>
                      <c:pt idx="2778">
                        <c:v>12113.38701</c:v>
                      </c:pt>
                      <c:pt idx="2779">
                        <c:v>11921.31733</c:v>
                      </c:pt>
                      <c:pt idx="2780">
                        <c:v>11590.77384</c:v>
                      </c:pt>
                      <c:pt idx="2781">
                        <c:v>11213.61212</c:v>
                      </c:pt>
                      <c:pt idx="2782">
                        <c:v>10839.19133</c:v>
                      </c:pt>
                      <c:pt idx="2783">
                        <c:v>10322.794819999999</c:v>
                      </c:pt>
                      <c:pt idx="2784">
                        <c:v>9915.3914640000003</c:v>
                      </c:pt>
                      <c:pt idx="2785">
                        <c:v>9515.6441670000004</c:v>
                      </c:pt>
                      <c:pt idx="2786">
                        <c:v>9199.2119110000003</c:v>
                      </c:pt>
                      <c:pt idx="2787">
                        <c:v>8822.5539790000003</c:v>
                      </c:pt>
                      <c:pt idx="2788">
                        <c:v>8457.2856429999993</c:v>
                      </c:pt>
                      <c:pt idx="2789">
                        <c:v>8114.305918</c:v>
                      </c:pt>
                      <c:pt idx="2790">
                        <c:v>8227.8995169999998</c:v>
                      </c:pt>
                      <c:pt idx="2791">
                        <c:v>8557.0438830000003</c:v>
                      </c:pt>
                      <c:pt idx="2792">
                        <c:v>8639.8992180000005</c:v>
                      </c:pt>
                      <c:pt idx="2793">
                        <c:v>8607.9891470000002</c:v>
                      </c:pt>
                      <c:pt idx="2794">
                        <c:v>8684.1552080000001</c:v>
                      </c:pt>
                      <c:pt idx="2795">
                        <c:v>8767.7695679999997</c:v>
                      </c:pt>
                      <c:pt idx="2796">
                        <c:v>8968.9242990000002</c:v>
                      </c:pt>
                      <c:pt idx="2797">
                        <c:v>9266.5858609999996</c:v>
                      </c:pt>
                      <c:pt idx="2798">
                        <c:v>9116.834304</c:v>
                      </c:pt>
                      <c:pt idx="2799">
                        <c:v>8677.5069930000009</c:v>
                      </c:pt>
                      <c:pt idx="2800">
                        <c:v>8425.4007070000007</c:v>
                      </c:pt>
                      <c:pt idx="2801">
                        <c:v>8934.2547790000008</c:v>
                      </c:pt>
                      <c:pt idx="2802">
                        <c:v>9983.6130190000003</c:v>
                      </c:pt>
                      <c:pt idx="2803">
                        <c:v>10165.9367</c:v>
                      </c:pt>
                      <c:pt idx="2804">
                        <c:v>10083.856309999999</c:v>
                      </c:pt>
                      <c:pt idx="2805">
                        <c:v>9987.2222299999994</c:v>
                      </c:pt>
                      <c:pt idx="2806">
                        <c:v>9606.0991389999999</c:v>
                      </c:pt>
                      <c:pt idx="2807">
                        <c:v>9043.4655070000008</c:v>
                      </c:pt>
                      <c:pt idx="2808">
                        <c:v>8401.4544010000009</c:v>
                      </c:pt>
                      <c:pt idx="2809">
                        <c:v>7712.4935359999999</c:v>
                      </c:pt>
                      <c:pt idx="2810">
                        <c:v>7037.6296229999998</c:v>
                      </c:pt>
                      <c:pt idx="2811">
                        <c:v>6425.7804640000004</c:v>
                      </c:pt>
                      <c:pt idx="2812">
                        <c:v>5895.4134430000004</c:v>
                      </c:pt>
                      <c:pt idx="2813">
                        <c:v>5450.8130110000002</c:v>
                      </c:pt>
                      <c:pt idx="2814">
                        <c:v>5078.4481320000004</c:v>
                      </c:pt>
                      <c:pt idx="2815">
                        <c:v>4767.5963730000003</c:v>
                      </c:pt>
                      <c:pt idx="2816">
                        <c:v>4517.8677440000001</c:v>
                      </c:pt>
                      <c:pt idx="2817">
                        <c:v>4323.5492720000002</c:v>
                      </c:pt>
                      <c:pt idx="2818">
                        <c:v>4139.5009300000002</c:v>
                      </c:pt>
                      <c:pt idx="2819">
                        <c:v>3962.7525059999998</c:v>
                      </c:pt>
                      <c:pt idx="2820">
                        <c:v>3788.4990290000001</c:v>
                      </c:pt>
                      <c:pt idx="2821">
                        <c:v>3621.2835559999999</c:v>
                      </c:pt>
                      <c:pt idx="2822">
                        <c:v>3463.226087</c:v>
                      </c:pt>
                      <c:pt idx="2823">
                        <c:v>3314.8889800000002</c:v>
                      </c:pt>
                      <c:pt idx="2824">
                        <c:v>3175.5455529999999</c:v>
                      </c:pt>
                      <c:pt idx="2825">
                        <c:v>3044.4828130000001</c:v>
                      </c:pt>
                      <c:pt idx="2826">
                        <c:v>2920.8069380000002</c:v>
                      </c:pt>
                      <c:pt idx="2827">
                        <c:v>2803.6622149999998</c:v>
                      </c:pt>
                      <c:pt idx="2828">
                        <c:v>2692.3354119999999</c:v>
                      </c:pt>
                      <c:pt idx="2829">
                        <c:v>2586.3106200000002</c:v>
                      </c:pt>
                      <c:pt idx="2830">
                        <c:v>2485.1929490000002</c:v>
                      </c:pt>
                      <c:pt idx="2831">
                        <c:v>2389.3784500000002</c:v>
                      </c:pt>
                      <c:pt idx="2832">
                        <c:v>2297.5446139999999</c:v>
                      </c:pt>
                      <c:pt idx="2833">
                        <c:v>2209.247914</c:v>
                      </c:pt>
                      <c:pt idx="2834">
                        <c:v>2124.4355599999999</c:v>
                      </c:pt>
                      <c:pt idx="2835">
                        <c:v>2043.117702</c:v>
                      </c:pt>
                      <c:pt idx="2836">
                        <c:v>1965.2636560000001</c:v>
                      </c:pt>
                      <c:pt idx="2837">
                        <c:v>1890.755727</c:v>
                      </c:pt>
                      <c:pt idx="2838">
                        <c:v>1819.4584339999999</c:v>
                      </c:pt>
                      <c:pt idx="2839">
                        <c:v>1751.226377</c:v>
                      </c:pt>
                      <c:pt idx="2840">
                        <c:v>1685.9184090000001</c:v>
                      </c:pt>
                      <c:pt idx="2841">
                        <c:v>1623.391355</c:v>
                      </c:pt>
                      <c:pt idx="2842">
                        <c:v>1563.508034</c:v>
                      </c:pt>
                      <c:pt idx="2843">
                        <c:v>1506.137806</c:v>
                      </c:pt>
                      <c:pt idx="2844">
                        <c:v>1451.1678219999999</c:v>
                      </c:pt>
                      <c:pt idx="2845">
                        <c:v>1398.499667</c:v>
                      </c:pt>
                      <c:pt idx="2846">
                        <c:v>1348.028415</c:v>
                      </c:pt>
                      <c:pt idx="2847">
                        <c:v>1299.657328</c:v>
                      </c:pt>
                      <c:pt idx="2848">
                        <c:v>1253.2921269999999</c:v>
                      </c:pt>
                      <c:pt idx="2849">
                        <c:v>1208.8361170000001</c:v>
                      </c:pt>
                      <c:pt idx="2850">
                        <c:v>1166.2099310000001</c:v>
                      </c:pt>
                      <c:pt idx="2851">
                        <c:v>1125.332887</c:v>
                      </c:pt>
                      <c:pt idx="2852">
                        <c:v>1086.1410229999999</c:v>
                      </c:pt>
                      <c:pt idx="2853">
                        <c:v>1049.2110520000001</c:v>
                      </c:pt>
                      <c:pt idx="2854">
                        <c:v>1023.581287</c:v>
                      </c:pt>
                      <c:pt idx="2855">
                        <c:v>1010.1387539999999</c:v>
                      </c:pt>
                      <c:pt idx="2856">
                        <c:v>987.6863634</c:v>
                      </c:pt>
                      <c:pt idx="2857">
                        <c:v>955.85183719999998</c:v>
                      </c:pt>
                      <c:pt idx="2858">
                        <c:v>919.24375429999998</c:v>
                      </c:pt>
                      <c:pt idx="2859">
                        <c:v>881.83486640000001</c:v>
                      </c:pt>
                      <c:pt idx="2860">
                        <c:v>845.92675650000001</c:v>
                      </c:pt>
                      <c:pt idx="2861">
                        <c:v>812.45733189999999</c:v>
                      </c:pt>
                      <c:pt idx="2862">
                        <c:v>781.56715250000002</c:v>
                      </c:pt>
                      <c:pt idx="2863">
                        <c:v>753.03137189999995</c:v>
                      </c:pt>
                      <c:pt idx="2864">
                        <c:v>726.51152060000004</c:v>
                      </c:pt>
                      <c:pt idx="2865">
                        <c:v>701.67710620000003</c:v>
                      </c:pt>
                      <c:pt idx="2866">
                        <c:v>678.2510456</c:v>
                      </c:pt>
                      <c:pt idx="2867">
                        <c:v>656.01787560000002</c:v>
                      </c:pt>
                      <c:pt idx="2868">
                        <c:v>634.81640890000006</c:v>
                      </c:pt>
                      <c:pt idx="2869">
                        <c:v>614.52757020000001</c:v>
                      </c:pt>
                      <c:pt idx="2870">
                        <c:v>595.06294500000001</c:v>
                      </c:pt>
                      <c:pt idx="2871">
                        <c:v>576.35551310000005</c:v>
                      </c:pt>
                      <c:pt idx="2872">
                        <c:v>558.35280460000001</c:v>
                      </c:pt>
                      <c:pt idx="2873">
                        <c:v>541.01234520000003</c:v>
                      </c:pt>
                      <c:pt idx="2874">
                        <c:v>524.29832629999999</c:v>
                      </c:pt>
                      <c:pt idx="2875">
                        <c:v>508.17964490000003</c:v>
                      </c:pt>
                      <c:pt idx="2876">
                        <c:v>492.62849399999999</c:v>
                      </c:pt>
                      <c:pt idx="2877">
                        <c:v>477.61943050000002</c:v>
                      </c:pt>
                      <c:pt idx="2878">
                        <c:v>463.1288533</c:v>
                      </c:pt>
                      <c:pt idx="2879">
                        <c:v>449.13466399999999</c:v>
                      </c:pt>
                      <c:pt idx="2880">
                        <c:v>435.61604269999998</c:v>
                      </c:pt>
                      <c:pt idx="2881">
                        <c:v>422.5531474</c:v>
                      </c:pt>
                      <c:pt idx="2882">
                        <c:v>409.92735629999999</c:v>
                      </c:pt>
                      <c:pt idx="2883">
                        <c:v>397.72097530000002</c:v>
                      </c:pt>
                      <c:pt idx="2884">
                        <c:v>385.91715349999998</c:v>
                      </c:pt>
                      <c:pt idx="2885">
                        <c:v>374.499841</c:v>
                      </c:pt>
                      <c:pt idx="2886">
                        <c:v>363.45374800000002</c:v>
                      </c:pt>
                      <c:pt idx="2887">
                        <c:v>352.76430640000001</c:v>
                      </c:pt>
                      <c:pt idx="2888">
                        <c:v>342.41763229999998</c:v>
                      </c:pt>
                      <c:pt idx="2889">
                        <c:v>332.40049149999999</c:v>
                      </c:pt>
                      <c:pt idx="2890">
                        <c:v>322.7002665</c:v>
                      </c:pt>
                      <c:pt idx="2891">
                        <c:v>313.3049249</c:v>
                      </c:pt>
                      <c:pt idx="2892">
                        <c:v>304.20299</c:v>
                      </c:pt>
                      <c:pt idx="2893">
                        <c:v>295.38351230000001</c:v>
                      </c:pt>
                      <c:pt idx="2894">
                        <c:v>286.8360429</c:v>
                      </c:pt>
                      <c:pt idx="2895">
                        <c:v>278.5506082</c:v>
                      </c:pt>
                      <c:pt idx="2896">
                        <c:v>270.51768579999998</c:v>
                      </c:pt>
                      <c:pt idx="2897">
                        <c:v>262.72818119999999</c:v>
                      </c:pt>
                      <c:pt idx="2898">
                        <c:v>255.1734069</c:v>
                      </c:pt>
                      <c:pt idx="2899">
                        <c:v>247.8509057</c:v>
                      </c:pt>
                      <c:pt idx="2900">
                        <c:v>240.74916139999999</c:v>
                      </c:pt>
                      <c:pt idx="2901">
                        <c:v>233.8557644</c:v>
                      </c:pt>
                      <c:pt idx="2902">
                        <c:v>227.1649621</c:v>
                      </c:pt>
                      <c:pt idx="2903">
                        <c:v>220.7845092</c:v>
                      </c:pt>
                      <c:pt idx="2904">
                        <c:v>214.5769392</c:v>
                      </c:pt>
                      <c:pt idx="2905">
                        <c:v>208.48859100000001</c:v>
                      </c:pt>
                      <c:pt idx="2906">
                        <c:v>202.52653989999999</c:v>
                      </c:pt>
                      <c:pt idx="2907">
                        <c:v>196.71035449999999</c:v>
                      </c:pt>
                      <c:pt idx="2908">
                        <c:v>191.05381209999999</c:v>
                      </c:pt>
                      <c:pt idx="2909">
                        <c:v>185.56214550000001</c:v>
                      </c:pt>
                      <c:pt idx="2910">
                        <c:v>180.23431690000001</c:v>
                      </c:pt>
                      <c:pt idx="2911">
                        <c:v>175.06582109999999</c:v>
                      </c:pt>
                      <c:pt idx="2912">
                        <c:v>170.05071000000001</c:v>
                      </c:pt>
                      <c:pt idx="2913">
                        <c:v>165.1827557</c:v>
                      </c:pt>
                      <c:pt idx="2914">
                        <c:v>160.45600289999999</c:v>
                      </c:pt>
                      <c:pt idx="2915">
                        <c:v>155.86496600000001</c:v>
                      </c:pt>
                      <c:pt idx="2916">
                        <c:v>151.4046477</c:v>
                      </c:pt>
                      <c:pt idx="2917">
                        <c:v>147.07048589999999</c:v>
                      </c:pt>
                      <c:pt idx="2918">
                        <c:v>142.8582806</c:v>
                      </c:pt>
                      <c:pt idx="2919">
                        <c:v>138.7645909</c:v>
                      </c:pt>
                      <c:pt idx="2920">
                        <c:v>134.7853441</c:v>
                      </c:pt>
                      <c:pt idx="2921">
                        <c:v>130.91887130000001</c:v>
                      </c:pt>
                      <c:pt idx="2922">
                        <c:v>127.2221576</c:v>
                      </c:pt>
                      <c:pt idx="2923">
                        <c:v>124.4180269</c:v>
                      </c:pt>
                      <c:pt idx="2924">
                        <c:v>121.6253998</c:v>
                      </c:pt>
                      <c:pt idx="2925">
                        <c:v>118.47708900000001</c:v>
                      </c:pt>
                      <c:pt idx="2926">
                        <c:v>115.03221499999999</c:v>
                      </c:pt>
                      <c:pt idx="2927">
                        <c:v>111.4679393</c:v>
                      </c:pt>
                      <c:pt idx="2928">
                        <c:v>107.9312381</c:v>
                      </c:pt>
                      <c:pt idx="2929">
                        <c:v>105.3356289</c:v>
                      </c:pt>
                      <c:pt idx="2930">
                        <c:v>106.6800756</c:v>
                      </c:pt>
                      <c:pt idx="2931">
                        <c:v>108.72128859999999</c:v>
                      </c:pt>
                      <c:pt idx="2932">
                        <c:v>109.11736860000001</c:v>
                      </c:pt>
                      <c:pt idx="2933">
                        <c:v>106.2047439</c:v>
                      </c:pt>
                      <c:pt idx="2934">
                        <c:v>101.3107593</c:v>
                      </c:pt>
                      <c:pt idx="2935">
                        <c:v>95.922255530000001</c:v>
                      </c:pt>
                      <c:pt idx="2936">
                        <c:v>90.865018550000002</c:v>
                      </c:pt>
                      <c:pt idx="2937">
                        <c:v>86.423695679999994</c:v>
                      </c:pt>
                      <c:pt idx="2938">
                        <c:v>82.600411050000005</c:v>
                      </c:pt>
                      <c:pt idx="2939">
                        <c:v>79.291395359999996</c:v>
                      </c:pt>
                      <c:pt idx="2940">
                        <c:v>76.375513159999997</c:v>
                      </c:pt>
                      <c:pt idx="2941">
                        <c:v>73.748869189999994</c:v>
                      </c:pt>
                      <c:pt idx="2942">
                        <c:v>71.33309577</c:v>
                      </c:pt>
                      <c:pt idx="2943">
                        <c:v>69.073065529999994</c:v>
                      </c:pt>
                      <c:pt idx="2944">
                        <c:v>66.931585699999999</c:v>
                      </c:pt>
                      <c:pt idx="2945">
                        <c:v>64.884174200000004</c:v>
                      </c:pt>
                      <c:pt idx="2946">
                        <c:v>62.914900260000003</c:v>
                      </c:pt>
                      <c:pt idx="2947">
                        <c:v>61.013388859999999</c:v>
                      </c:pt>
                      <c:pt idx="2948">
                        <c:v>59.172787110000002</c:v>
                      </c:pt>
                      <c:pt idx="2949">
                        <c:v>57.388436499999997</c:v>
                      </c:pt>
                      <c:pt idx="2950">
                        <c:v>55.657030020000001</c:v>
                      </c:pt>
                      <c:pt idx="2951">
                        <c:v>53.976805169999999</c:v>
                      </c:pt>
                      <c:pt idx="2952">
                        <c:v>52.358620340000002</c:v>
                      </c:pt>
                      <c:pt idx="2953">
                        <c:v>50.789235529999999</c:v>
                      </c:pt>
                      <c:pt idx="2954">
                        <c:v>49.294447060000003</c:v>
                      </c:pt>
                      <c:pt idx="2955">
                        <c:v>47.829204099999998</c:v>
                      </c:pt>
                      <c:pt idx="2956">
                        <c:v>46.435678099999997</c:v>
                      </c:pt>
                      <c:pt idx="2957">
                        <c:v>45.93906775</c:v>
                      </c:pt>
                      <c:pt idx="2958">
                        <c:v>47.416399990000002</c:v>
                      </c:pt>
                      <c:pt idx="2959">
                        <c:v>48.053593280000001</c:v>
                      </c:pt>
                      <c:pt idx="2960">
                        <c:v>47.210661139999999</c:v>
                      </c:pt>
                      <c:pt idx="2961">
                        <c:v>45.339027590000001</c:v>
                      </c:pt>
                      <c:pt idx="2962">
                        <c:v>43.041169279999998</c:v>
                      </c:pt>
                      <c:pt idx="2963">
                        <c:v>40.769059089999999</c:v>
                      </c:pt>
                      <c:pt idx="2964">
                        <c:v>38.65859055</c:v>
                      </c:pt>
                      <c:pt idx="2965">
                        <c:v>37.520300069999998</c:v>
                      </c:pt>
                      <c:pt idx="2966">
                        <c:v>36.472008700000004</c:v>
                      </c:pt>
                      <c:pt idx="2967">
                        <c:v>35.214161330000003</c:v>
                      </c:pt>
                      <c:pt idx="2968">
                        <c:v>33.800324889999999</c:v>
                      </c:pt>
                      <c:pt idx="2969">
                        <c:v>32.35648226</c:v>
                      </c:pt>
                      <c:pt idx="2970">
                        <c:v>30.973600269999999</c:v>
                      </c:pt>
                      <c:pt idx="2971">
                        <c:v>29.693689370000001</c:v>
                      </c:pt>
                      <c:pt idx="2972">
                        <c:v>28.527746239999999</c:v>
                      </c:pt>
                      <c:pt idx="2973">
                        <c:v>27.525636939999998</c:v>
                      </c:pt>
                      <c:pt idx="2974">
                        <c:v>27.019599530000001</c:v>
                      </c:pt>
                      <c:pt idx="2975">
                        <c:v>26.895749689999999</c:v>
                      </c:pt>
                      <c:pt idx="2976">
                        <c:v>26.493712160000001</c:v>
                      </c:pt>
                      <c:pt idx="2977">
                        <c:v>26.0797338</c:v>
                      </c:pt>
                      <c:pt idx="2978">
                        <c:v>44.209836350000003</c:v>
                      </c:pt>
                      <c:pt idx="2979">
                        <c:v>129.66195809999999</c:v>
                      </c:pt>
                      <c:pt idx="2980">
                        <c:v>217.11810650000001</c:v>
                      </c:pt>
                      <c:pt idx="2981">
                        <c:v>340.13514720000001</c:v>
                      </c:pt>
                      <c:pt idx="2982">
                        <c:v>486.16460310000002</c:v>
                      </c:pt>
                      <c:pt idx="2983">
                        <c:v>642.10617709999997</c:v>
                      </c:pt>
                      <c:pt idx="2984">
                        <c:v>787.64647330000003</c:v>
                      </c:pt>
                      <c:pt idx="2985">
                        <c:v>1124.0434740000001</c:v>
                      </c:pt>
                      <c:pt idx="2986">
                        <c:v>1493.7999239999999</c:v>
                      </c:pt>
                      <c:pt idx="2987">
                        <c:v>1703.5832339999999</c:v>
                      </c:pt>
                      <c:pt idx="2988">
                        <c:v>1698.3204370000001</c:v>
                      </c:pt>
                      <c:pt idx="2989">
                        <c:v>1570.9396180000001</c:v>
                      </c:pt>
                      <c:pt idx="2990">
                        <c:v>1451.665688</c:v>
                      </c:pt>
                      <c:pt idx="2991">
                        <c:v>1376.0092460000001</c:v>
                      </c:pt>
                      <c:pt idx="2992">
                        <c:v>1320.8591919999999</c:v>
                      </c:pt>
                      <c:pt idx="2993">
                        <c:v>1298.7804980000001</c:v>
                      </c:pt>
                      <c:pt idx="2994">
                        <c:v>1303.09638</c:v>
                      </c:pt>
                      <c:pt idx="2995">
                        <c:v>1317.837266</c:v>
                      </c:pt>
                      <c:pt idx="2996">
                        <c:v>1320.285136</c:v>
                      </c:pt>
                      <c:pt idx="2997">
                        <c:v>1340.4269220000001</c:v>
                      </c:pt>
                      <c:pt idx="2998">
                        <c:v>1392.1359580000001</c:v>
                      </c:pt>
                      <c:pt idx="2999">
                        <c:v>1434.1764889999999</c:v>
                      </c:pt>
                      <c:pt idx="3000">
                        <c:v>1435.097301</c:v>
                      </c:pt>
                      <c:pt idx="3001">
                        <c:v>1402.8805620000001</c:v>
                      </c:pt>
                      <c:pt idx="3002">
                        <c:v>1330.50965</c:v>
                      </c:pt>
                      <c:pt idx="3003">
                        <c:v>1244.46118</c:v>
                      </c:pt>
                      <c:pt idx="3004">
                        <c:v>1165.42238</c:v>
                      </c:pt>
                      <c:pt idx="3005">
                        <c:v>1095.88689</c:v>
                      </c:pt>
                      <c:pt idx="3006">
                        <c:v>1083.1033319999999</c:v>
                      </c:pt>
                      <c:pt idx="3007">
                        <c:v>1176.0577430000001</c:v>
                      </c:pt>
                      <c:pt idx="3008">
                        <c:v>1329.8129630000001</c:v>
                      </c:pt>
                      <c:pt idx="3009">
                        <c:v>1498.492209</c:v>
                      </c:pt>
                      <c:pt idx="3010">
                        <c:v>1562.5741029999999</c:v>
                      </c:pt>
                      <c:pt idx="3011">
                        <c:v>1520.136986</c:v>
                      </c:pt>
                      <c:pt idx="3012">
                        <c:v>1387.288137</c:v>
                      </c:pt>
                      <c:pt idx="3013">
                        <c:v>1308.143746</c:v>
                      </c:pt>
                      <c:pt idx="3014">
                        <c:v>1399.6265940000001</c:v>
                      </c:pt>
                      <c:pt idx="3015">
                        <c:v>1471.0736999999999</c:v>
                      </c:pt>
                      <c:pt idx="3016">
                        <c:v>1411.0297330000001</c:v>
                      </c:pt>
                      <c:pt idx="3017">
                        <c:v>1222.6531399999999</c:v>
                      </c:pt>
                      <c:pt idx="3018">
                        <c:v>985.15560900000003</c:v>
                      </c:pt>
                      <c:pt idx="3019">
                        <c:v>749.22296989999995</c:v>
                      </c:pt>
                      <c:pt idx="3020">
                        <c:v>604.24715409999999</c:v>
                      </c:pt>
                      <c:pt idx="3021">
                        <c:v>703.36398080000004</c:v>
                      </c:pt>
                      <c:pt idx="3022">
                        <c:v>1195.272011</c:v>
                      </c:pt>
                      <c:pt idx="3023">
                        <c:v>1768.3898859999999</c:v>
                      </c:pt>
                      <c:pt idx="3024">
                        <c:v>2269.0833849999999</c:v>
                      </c:pt>
                      <c:pt idx="3025">
                        <c:v>2682.5553949999999</c:v>
                      </c:pt>
                      <c:pt idx="3026">
                        <c:v>2918.5359830000002</c:v>
                      </c:pt>
                      <c:pt idx="3027">
                        <c:v>2955.8397949999999</c:v>
                      </c:pt>
                      <c:pt idx="3028">
                        <c:v>2852.3219779999999</c:v>
                      </c:pt>
                      <c:pt idx="3029">
                        <c:v>2633.6309700000002</c:v>
                      </c:pt>
                      <c:pt idx="3030">
                        <c:v>2326.9571999999998</c:v>
                      </c:pt>
                      <c:pt idx="3031">
                        <c:v>1975.9234610000001</c:v>
                      </c:pt>
                      <c:pt idx="3032">
                        <c:v>1618.3603900000001</c:v>
                      </c:pt>
                      <c:pt idx="3033">
                        <c:v>1282.2604260000001</c:v>
                      </c:pt>
                      <c:pt idx="3034">
                        <c:v>985.6670742</c:v>
                      </c:pt>
                      <c:pt idx="3035">
                        <c:v>740.99456910000004</c:v>
                      </c:pt>
                      <c:pt idx="3036">
                        <c:v>546.79680789999998</c:v>
                      </c:pt>
                      <c:pt idx="3037">
                        <c:v>397.14836930000001</c:v>
                      </c:pt>
                      <c:pt idx="3038">
                        <c:v>291.38384969999998</c:v>
                      </c:pt>
                      <c:pt idx="3039">
                        <c:v>222.2406517</c:v>
                      </c:pt>
                      <c:pt idx="3040">
                        <c:v>217.27561890000001</c:v>
                      </c:pt>
                      <c:pt idx="3041">
                        <c:v>174.6023089</c:v>
                      </c:pt>
                      <c:pt idx="3042">
                        <c:v>153.65402739999999</c:v>
                      </c:pt>
                      <c:pt idx="3043">
                        <c:v>263.06178449999999</c:v>
                      </c:pt>
                      <c:pt idx="3044">
                        <c:v>369.21483180000001</c:v>
                      </c:pt>
                      <c:pt idx="3045">
                        <c:v>441.32746709999998</c:v>
                      </c:pt>
                      <c:pt idx="3046">
                        <c:v>639.35129849999998</c:v>
                      </c:pt>
                      <c:pt idx="3047">
                        <c:v>1084.359338</c:v>
                      </c:pt>
                      <c:pt idx="3048">
                        <c:v>1745.9331560000001</c:v>
                      </c:pt>
                      <c:pt idx="3049">
                        <c:v>2385.0751730000002</c:v>
                      </c:pt>
                      <c:pt idx="3050">
                        <c:v>2680.0220650000001</c:v>
                      </c:pt>
                      <c:pt idx="3051">
                        <c:v>2664.2604980000001</c:v>
                      </c:pt>
                      <c:pt idx="3052">
                        <c:v>2729.3596040000002</c:v>
                      </c:pt>
                      <c:pt idx="3053">
                        <c:v>2977.5434270000001</c:v>
                      </c:pt>
                      <c:pt idx="3054">
                        <c:v>3105.9843489999998</c:v>
                      </c:pt>
                      <c:pt idx="3055">
                        <c:v>3099.963718</c:v>
                      </c:pt>
                      <c:pt idx="3056">
                        <c:v>2810.8721460000002</c:v>
                      </c:pt>
                      <c:pt idx="3057">
                        <c:v>2380.7094010000001</c:v>
                      </c:pt>
                      <c:pt idx="3058">
                        <c:v>1979.5083279999999</c:v>
                      </c:pt>
                      <c:pt idx="3059">
                        <c:v>1527.275003</c:v>
                      </c:pt>
                      <c:pt idx="3060">
                        <c:v>1155.7279370000001</c:v>
                      </c:pt>
                      <c:pt idx="3061">
                        <c:v>871.95334749999995</c:v>
                      </c:pt>
                      <c:pt idx="3062">
                        <c:v>664.40862400000003</c:v>
                      </c:pt>
                      <c:pt idx="3063">
                        <c:v>517.79857939999999</c:v>
                      </c:pt>
                      <c:pt idx="3064">
                        <c:v>417.03657609999999</c:v>
                      </c:pt>
                      <c:pt idx="3065">
                        <c:v>347.89565279999999</c:v>
                      </c:pt>
                      <c:pt idx="3066">
                        <c:v>301.44543750000003</c:v>
                      </c:pt>
                      <c:pt idx="3067">
                        <c:v>274.09498760000002</c:v>
                      </c:pt>
                      <c:pt idx="3068">
                        <c:v>254.8602051</c:v>
                      </c:pt>
                      <c:pt idx="3069">
                        <c:v>241.48793620000001</c:v>
                      </c:pt>
                      <c:pt idx="3070">
                        <c:v>230.70222670000001</c:v>
                      </c:pt>
                      <c:pt idx="3071">
                        <c:v>218.55451840000001</c:v>
                      </c:pt>
                      <c:pt idx="3072">
                        <c:v>211.58760799999999</c:v>
                      </c:pt>
                      <c:pt idx="3073">
                        <c:v>211.43354149999999</c:v>
                      </c:pt>
                      <c:pt idx="3074">
                        <c:v>212.98042150000001</c:v>
                      </c:pt>
                      <c:pt idx="3075">
                        <c:v>231.98853869999999</c:v>
                      </c:pt>
                      <c:pt idx="3076">
                        <c:v>284.4296099</c:v>
                      </c:pt>
                      <c:pt idx="3077">
                        <c:v>350.6808901</c:v>
                      </c:pt>
                      <c:pt idx="3078">
                        <c:v>379.01761379999999</c:v>
                      </c:pt>
                      <c:pt idx="3079">
                        <c:v>376.2076169</c:v>
                      </c:pt>
                      <c:pt idx="3080">
                        <c:v>357.56825020000002</c:v>
                      </c:pt>
                      <c:pt idx="3081">
                        <c:v>330.24399529999999</c:v>
                      </c:pt>
                      <c:pt idx="3082">
                        <c:v>301.06873830000001</c:v>
                      </c:pt>
                      <c:pt idx="3083">
                        <c:v>274.65269940000002</c:v>
                      </c:pt>
                      <c:pt idx="3084">
                        <c:v>252.4089209</c:v>
                      </c:pt>
                      <c:pt idx="3085">
                        <c:v>234.21588650000001</c:v>
                      </c:pt>
                      <c:pt idx="3086">
                        <c:v>219.53574359999999</c:v>
                      </c:pt>
                      <c:pt idx="3087">
                        <c:v>211.29130000000001</c:v>
                      </c:pt>
                      <c:pt idx="3088">
                        <c:v>210.48330419999999</c:v>
                      </c:pt>
                      <c:pt idx="3089">
                        <c:v>217.46463729999999</c:v>
                      </c:pt>
                      <c:pt idx="3090">
                        <c:v>222.39696609999999</c:v>
                      </c:pt>
                      <c:pt idx="3091">
                        <c:v>237.96166669999999</c:v>
                      </c:pt>
                      <c:pt idx="3092">
                        <c:v>256.04313480000002</c:v>
                      </c:pt>
                      <c:pt idx="3093">
                        <c:v>315.16454160000001</c:v>
                      </c:pt>
                      <c:pt idx="3094">
                        <c:v>376.5362599</c:v>
                      </c:pt>
                      <c:pt idx="3095">
                        <c:v>509.7441705</c:v>
                      </c:pt>
                      <c:pt idx="3096">
                        <c:v>646.88852050000003</c:v>
                      </c:pt>
                      <c:pt idx="3097">
                        <c:v>1087.4228929999999</c:v>
                      </c:pt>
                      <c:pt idx="3098">
                        <c:v>1471.33611</c:v>
                      </c:pt>
                      <c:pt idx="3099">
                        <c:v>1526.8943750000001</c:v>
                      </c:pt>
                      <c:pt idx="3100">
                        <c:v>1524.980501</c:v>
                      </c:pt>
                      <c:pt idx="3101">
                        <c:v>1616.640973</c:v>
                      </c:pt>
                      <c:pt idx="3102">
                        <c:v>1713.6659400000001</c:v>
                      </c:pt>
                      <c:pt idx="3103">
                        <c:v>1735.718656</c:v>
                      </c:pt>
                      <c:pt idx="3104">
                        <c:v>1742.700603</c:v>
                      </c:pt>
                      <c:pt idx="3105">
                        <c:v>1806.6720949999999</c:v>
                      </c:pt>
                      <c:pt idx="3106">
                        <c:v>1889.164912</c:v>
                      </c:pt>
                      <c:pt idx="3107">
                        <c:v>2014.2334619999999</c:v>
                      </c:pt>
                      <c:pt idx="3108">
                        <c:v>2723.4344980000001</c:v>
                      </c:pt>
                      <c:pt idx="3109">
                        <c:v>3365.9723330000002</c:v>
                      </c:pt>
                      <c:pt idx="3110">
                        <c:v>3814.4095050000001</c:v>
                      </c:pt>
                      <c:pt idx="3111">
                        <c:v>4060.1354849999998</c:v>
                      </c:pt>
                      <c:pt idx="3112">
                        <c:v>3993.9708430000001</c:v>
                      </c:pt>
                      <c:pt idx="3113">
                        <c:v>3934.4095160000002</c:v>
                      </c:pt>
                      <c:pt idx="3114">
                        <c:v>3809.7071919999998</c:v>
                      </c:pt>
                      <c:pt idx="3115">
                        <c:v>3675.4552140000001</c:v>
                      </c:pt>
                      <c:pt idx="3116">
                        <c:v>3527.3104349999999</c:v>
                      </c:pt>
                      <c:pt idx="3117">
                        <c:v>3455.1248879999998</c:v>
                      </c:pt>
                      <c:pt idx="3118">
                        <c:v>3486.322095</c:v>
                      </c:pt>
                      <c:pt idx="3119">
                        <c:v>3746.1412300000002</c:v>
                      </c:pt>
                      <c:pt idx="3120">
                        <c:v>4225.4639100000004</c:v>
                      </c:pt>
                      <c:pt idx="3121">
                        <c:v>4842.7730570000003</c:v>
                      </c:pt>
                      <c:pt idx="3122">
                        <c:v>5209.382963</c:v>
                      </c:pt>
                      <c:pt idx="3123">
                        <c:v>5523.6976839999998</c:v>
                      </c:pt>
                      <c:pt idx="3124">
                        <c:v>5710.332042</c:v>
                      </c:pt>
                      <c:pt idx="3125">
                        <c:v>5863.2528780000002</c:v>
                      </c:pt>
                      <c:pt idx="3126">
                        <c:v>6011.6453490000004</c:v>
                      </c:pt>
                      <c:pt idx="3127">
                        <c:v>6230.9202599999999</c:v>
                      </c:pt>
                      <c:pt idx="3128">
                        <c:v>6647.5327479999996</c:v>
                      </c:pt>
                      <c:pt idx="3129">
                        <c:v>6865.5860650000004</c:v>
                      </c:pt>
                      <c:pt idx="3130">
                        <c:v>6891.1123799999996</c:v>
                      </c:pt>
                      <c:pt idx="3131">
                        <c:v>6837.8208759999998</c:v>
                      </c:pt>
                      <c:pt idx="3132">
                        <c:v>7379.6272950000002</c:v>
                      </c:pt>
                      <c:pt idx="3133">
                        <c:v>8086.83194</c:v>
                      </c:pt>
                      <c:pt idx="3134">
                        <c:v>9133.3351739999998</c:v>
                      </c:pt>
                      <c:pt idx="3135">
                        <c:v>9591.4481230000001</c:v>
                      </c:pt>
                      <c:pt idx="3136">
                        <c:v>9574.0014420000007</c:v>
                      </c:pt>
                      <c:pt idx="3137">
                        <c:v>9278.2534140000007</c:v>
                      </c:pt>
                      <c:pt idx="3138">
                        <c:v>8901.6008010000005</c:v>
                      </c:pt>
                      <c:pt idx="3139">
                        <c:v>8816.7475219999997</c:v>
                      </c:pt>
                      <c:pt idx="3140">
                        <c:v>8757.5529999999999</c:v>
                      </c:pt>
                      <c:pt idx="3141">
                        <c:v>8632.7513920000001</c:v>
                      </c:pt>
                      <c:pt idx="3142">
                        <c:v>8382.543619</c:v>
                      </c:pt>
                      <c:pt idx="3143">
                        <c:v>8080.5774240000001</c:v>
                      </c:pt>
                      <c:pt idx="3144">
                        <c:v>7923.897747</c:v>
                      </c:pt>
                      <c:pt idx="3145">
                        <c:v>7807.8358040000003</c:v>
                      </c:pt>
                      <c:pt idx="3146">
                        <c:v>7862.7918419999996</c:v>
                      </c:pt>
                      <c:pt idx="3147">
                        <c:v>7597.8334000000004</c:v>
                      </c:pt>
                      <c:pt idx="3148">
                        <c:v>7192.5566699999999</c:v>
                      </c:pt>
                      <c:pt idx="3149">
                        <c:v>6697.0634540000001</c:v>
                      </c:pt>
                      <c:pt idx="3150">
                        <c:v>6454.7097059999996</c:v>
                      </c:pt>
                      <c:pt idx="3151">
                        <c:v>6561.9382800000003</c:v>
                      </c:pt>
                      <c:pt idx="3152">
                        <c:v>6613.4049230000001</c:v>
                      </c:pt>
                      <c:pt idx="3153">
                        <c:v>6758.7391420000004</c:v>
                      </c:pt>
                      <c:pt idx="3154">
                        <c:v>6933.4554269999999</c:v>
                      </c:pt>
                      <c:pt idx="3155">
                        <c:v>6995.9235660000004</c:v>
                      </c:pt>
                      <c:pt idx="3156">
                        <c:v>6878.8543390000004</c:v>
                      </c:pt>
                      <c:pt idx="3157">
                        <c:v>6601.305171</c:v>
                      </c:pt>
                      <c:pt idx="3158">
                        <c:v>6276.1223630000004</c:v>
                      </c:pt>
                      <c:pt idx="3159">
                        <c:v>5825.2120569999997</c:v>
                      </c:pt>
                      <c:pt idx="3160">
                        <c:v>5344.8382899999997</c:v>
                      </c:pt>
                      <c:pt idx="3161">
                        <c:v>4889.5646230000002</c:v>
                      </c:pt>
                      <c:pt idx="3162">
                        <c:v>4481.8487930000001</c:v>
                      </c:pt>
                      <c:pt idx="3163">
                        <c:v>4175.755862</c:v>
                      </c:pt>
                      <c:pt idx="3164">
                        <c:v>3985.2147239999999</c:v>
                      </c:pt>
                      <c:pt idx="3165">
                        <c:v>3842.1284900000001</c:v>
                      </c:pt>
                      <c:pt idx="3166">
                        <c:v>3732.5494309999999</c:v>
                      </c:pt>
                      <c:pt idx="3167">
                        <c:v>3751.21621</c:v>
                      </c:pt>
                      <c:pt idx="3168">
                        <c:v>3749.0911839999999</c:v>
                      </c:pt>
                      <c:pt idx="3169">
                        <c:v>3651.6651489999999</c:v>
                      </c:pt>
                      <c:pt idx="3170">
                        <c:v>3502.627246</c:v>
                      </c:pt>
                      <c:pt idx="3171">
                        <c:v>3304.3237479999998</c:v>
                      </c:pt>
                      <c:pt idx="3172">
                        <c:v>3088.4435760000001</c:v>
                      </c:pt>
                      <c:pt idx="3173">
                        <c:v>2879.7535290000001</c:v>
                      </c:pt>
                      <c:pt idx="3174">
                        <c:v>2692.253252</c:v>
                      </c:pt>
                      <c:pt idx="3175">
                        <c:v>2533.493481</c:v>
                      </c:pt>
                      <c:pt idx="3176">
                        <c:v>2429.7272750000002</c:v>
                      </c:pt>
                      <c:pt idx="3177">
                        <c:v>2448.3440249999999</c:v>
                      </c:pt>
                      <c:pt idx="3178">
                        <c:v>2559.7928870000001</c:v>
                      </c:pt>
                      <c:pt idx="3179">
                        <c:v>2704.6685680000001</c:v>
                      </c:pt>
                      <c:pt idx="3180">
                        <c:v>2762.8010610000001</c:v>
                      </c:pt>
                      <c:pt idx="3181">
                        <c:v>2823.6438400000002</c:v>
                      </c:pt>
                      <c:pt idx="3182">
                        <c:v>2922.0376719999999</c:v>
                      </c:pt>
                      <c:pt idx="3183">
                        <c:v>3068.0216610000002</c:v>
                      </c:pt>
                      <c:pt idx="3184">
                        <c:v>3262.0616650000002</c:v>
                      </c:pt>
                      <c:pt idx="3185">
                        <c:v>3365.5264929999998</c:v>
                      </c:pt>
                      <c:pt idx="3186">
                        <c:v>3276.575225</c:v>
                      </c:pt>
                      <c:pt idx="3187">
                        <c:v>3034.6051859999998</c:v>
                      </c:pt>
                      <c:pt idx="3188">
                        <c:v>2721.4071479999998</c:v>
                      </c:pt>
                      <c:pt idx="3189">
                        <c:v>2404.1373490000001</c:v>
                      </c:pt>
                      <c:pt idx="3190">
                        <c:v>2120.7046919999998</c:v>
                      </c:pt>
                      <c:pt idx="3191">
                        <c:v>1885.0198130000001</c:v>
                      </c:pt>
                      <c:pt idx="3192">
                        <c:v>1696.6316469999999</c:v>
                      </c:pt>
                      <c:pt idx="3193">
                        <c:v>1548.552917</c:v>
                      </c:pt>
                      <c:pt idx="3194">
                        <c:v>1432.0465799999999</c:v>
                      </c:pt>
                      <c:pt idx="3195">
                        <c:v>1339.0270410000001</c:v>
                      </c:pt>
                      <c:pt idx="3196">
                        <c:v>1262.944115</c:v>
                      </c:pt>
                      <c:pt idx="3197">
                        <c:v>1198.8823259999999</c:v>
                      </c:pt>
                      <c:pt idx="3198">
                        <c:v>1143.3431639999999</c:v>
                      </c:pt>
                      <c:pt idx="3199">
                        <c:v>1093.9701299999999</c:v>
                      </c:pt>
                      <c:pt idx="3200">
                        <c:v>1050.5467410000001</c:v>
                      </c:pt>
                      <c:pt idx="3201">
                        <c:v>1014.305044</c:v>
                      </c:pt>
                      <c:pt idx="3202">
                        <c:v>978.22897369999998</c:v>
                      </c:pt>
                      <c:pt idx="3203">
                        <c:v>941.75891730000001</c:v>
                      </c:pt>
                      <c:pt idx="3204">
                        <c:v>905.7622781</c:v>
                      </c:pt>
                      <c:pt idx="3205">
                        <c:v>871.00509599999998</c:v>
                      </c:pt>
                      <c:pt idx="3206">
                        <c:v>838.13740029999997</c:v>
                      </c:pt>
                      <c:pt idx="3207">
                        <c:v>818.06225889999996</c:v>
                      </c:pt>
                      <c:pt idx="3208">
                        <c:v>890.7292946</c:v>
                      </c:pt>
                      <c:pt idx="3209">
                        <c:v>963.69040689999997</c:v>
                      </c:pt>
                      <c:pt idx="3210">
                        <c:v>974.46037690000003</c:v>
                      </c:pt>
                      <c:pt idx="3211">
                        <c:v>933.68865229999994</c:v>
                      </c:pt>
                      <c:pt idx="3212">
                        <c:v>868.22850449999999</c:v>
                      </c:pt>
                      <c:pt idx="3213">
                        <c:v>798.23461870000006</c:v>
                      </c:pt>
                      <c:pt idx="3214">
                        <c:v>734.18586819999996</c:v>
                      </c:pt>
                      <c:pt idx="3215">
                        <c:v>679.75133760000006</c:v>
                      </c:pt>
                      <c:pt idx="3216">
                        <c:v>634.96119220000003</c:v>
                      </c:pt>
                      <c:pt idx="3217">
                        <c:v>598.34519690000002</c:v>
                      </c:pt>
                      <c:pt idx="3218">
                        <c:v>568.09077739999998</c:v>
                      </c:pt>
                      <c:pt idx="3219">
                        <c:v>542.56062759999998</c:v>
                      </c:pt>
                      <c:pt idx="3220">
                        <c:v>520.45909870000003</c:v>
                      </c:pt>
                      <c:pt idx="3221">
                        <c:v>500.8320976</c:v>
                      </c:pt>
                      <c:pt idx="3222">
                        <c:v>483.01019029999998</c:v>
                      </c:pt>
                      <c:pt idx="3223">
                        <c:v>466.55929400000002</c:v>
                      </c:pt>
                      <c:pt idx="3224">
                        <c:v>456.87698119999999</c:v>
                      </c:pt>
                      <c:pt idx="3225">
                        <c:v>451.08032050000003</c:v>
                      </c:pt>
                      <c:pt idx="3226">
                        <c:v>445.37903180000001</c:v>
                      </c:pt>
                      <c:pt idx="3227">
                        <c:v>435.3858912</c:v>
                      </c:pt>
                      <c:pt idx="3228">
                        <c:v>421.40466149999997</c:v>
                      </c:pt>
                      <c:pt idx="3229">
                        <c:v>405.84304459999998</c:v>
                      </c:pt>
                      <c:pt idx="3230">
                        <c:v>389.85860029999998</c:v>
                      </c:pt>
                      <c:pt idx="3231">
                        <c:v>374.34094520000002</c:v>
                      </c:pt>
                      <c:pt idx="3232">
                        <c:v>359.80481900000001</c:v>
                      </c:pt>
                      <c:pt idx="3233">
                        <c:v>346.42524609999998</c:v>
                      </c:pt>
                      <c:pt idx="3234">
                        <c:v>334.16309460000002</c:v>
                      </c:pt>
                      <c:pt idx="3235">
                        <c:v>322.88076289999998</c:v>
                      </c:pt>
                      <c:pt idx="3236">
                        <c:v>312.41664459999998</c:v>
                      </c:pt>
                      <c:pt idx="3237">
                        <c:v>302.62266440000002</c:v>
                      </c:pt>
                      <c:pt idx="3238">
                        <c:v>293.37796780000002</c:v>
                      </c:pt>
                      <c:pt idx="3239">
                        <c:v>284.59004650000003</c:v>
                      </c:pt>
                      <c:pt idx="3240">
                        <c:v>276.19056879999999</c:v>
                      </c:pt>
                      <c:pt idx="3241">
                        <c:v>268.12984510000001</c:v>
                      </c:pt>
                      <c:pt idx="3242">
                        <c:v>260.37171230000001</c:v>
                      </c:pt>
                      <c:pt idx="3243">
                        <c:v>252.88961069999999</c:v>
                      </c:pt>
                      <c:pt idx="3244">
                        <c:v>245.663353</c:v>
                      </c:pt>
                      <c:pt idx="3245">
                        <c:v>238.79888260000001</c:v>
                      </c:pt>
                      <c:pt idx="3246">
                        <c:v>233.88089009999999</c:v>
                      </c:pt>
                      <c:pt idx="3247">
                        <c:v>229.49257510000001</c:v>
                      </c:pt>
                      <c:pt idx="3248">
                        <c:v>226.0355472</c:v>
                      </c:pt>
                      <c:pt idx="3249">
                        <c:v>226.6850527</c:v>
                      </c:pt>
                      <c:pt idx="3250">
                        <c:v>228.04107529999999</c:v>
                      </c:pt>
                      <c:pt idx="3251">
                        <c:v>226.030552</c:v>
                      </c:pt>
                      <c:pt idx="3252">
                        <c:v>221.55268269999999</c:v>
                      </c:pt>
                      <c:pt idx="3253">
                        <c:v>216.00136169999999</c:v>
                      </c:pt>
                      <c:pt idx="3254">
                        <c:v>215.9202176</c:v>
                      </c:pt>
                      <c:pt idx="3255">
                        <c:v>220.40117140000001</c:v>
                      </c:pt>
                      <c:pt idx="3256">
                        <c:v>219.8380622</c:v>
                      </c:pt>
                      <c:pt idx="3257">
                        <c:v>212.44564099999999</c:v>
                      </c:pt>
                      <c:pt idx="3258">
                        <c:v>200.99674630000001</c:v>
                      </c:pt>
                      <c:pt idx="3259">
                        <c:v>188.4361471</c:v>
                      </c:pt>
                      <c:pt idx="3260">
                        <c:v>177.11040299999999</c:v>
                      </c:pt>
                      <c:pt idx="3261">
                        <c:v>171.5496674</c:v>
                      </c:pt>
                      <c:pt idx="3262">
                        <c:v>170.04383369999999</c:v>
                      </c:pt>
                      <c:pt idx="3263">
                        <c:v>169.97588590000001</c:v>
                      </c:pt>
                      <c:pt idx="3264">
                        <c:v>177.92240899999999</c:v>
                      </c:pt>
                      <c:pt idx="3265">
                        <c:v>193.5335729</c:v>
                      </c:pt>
                      <c:pt idx="3266">
                        <c:v>225.9734076</c:v>
                      </c:pt>
                      <c:pt idx="3267">
                        <c:v>271.40359810000001</c:v>
                      </c:pt>
                      <c:pt idx="3268">
                        <c:v>312.04247359999999</c:v>
                      </c:pt>
                      <c:pt idx="3269">
                        <c:v>358.17532619999997</c:v>
                      </c:pt>
                      <c:pt idx="3270">
                        <c:v>440.25845349999997</c:v>
                      </c:pt>
                      <c:pt idx="3271">
                        <c:v>556.8055114</c:v>
                      </c:pt>
                      <c:pt idx="3272">
                        <c:v>673.99165570000002</c:v>
                      </c:pt>
                      <c:pt idx="3273">
                        <c:v>783.40021850000005</c:v>
                      </c:pt>
                      <c:pt idx="3274">
                        <c:v>902.11033599999996</c:v>
                      </c:pt>
                      <c:pt idx="3275">
                        <c:v>1016.765628</c:v>
                      </c:pt>
                      <c:pt idx="3276">
                        <c:v>1084.498243</c:v>
                      </c:pt>
                      <c:pt idx="3277">
                        <c:v>1099.2096799999999</c:v>
                      </c:pt>
                      <c:pt idx="3278">
                        <c:v>1061.0599259999999</c:v>
                      </c:pt>
                      <c:pt idx="3279">
                        <c:v>969.10609309999995</c:v>
                      </c:pt>
                      <c:pt idx="3280">
                        <c:v>848.54403060000004</c:v>
                      </c:pt>
                      <c:pt idx="3281">
                        <c:v>724.0314674</c:v>
                      </c:pt>
                      <c:pt idx="3282">
                        <c:v>612.84887549999996</c:v>
                      </c:pt>
                      <c:pt idx="3283">
                        <c:v>527.30669120000005</c:v>
                      </c:pt>
                      <c:pt idx="3284">
                        <c:v>470.10477759999998</c:v>
                      </c:pt>
                      <c:pt idx="3285">
                        <c:v>420.0522239</c:v>
                      </c:pt>
                      <c:pt idx="3286">
                        <c:v>367.50458750000001</c:v>
                      </c:pt>
                      <c:pt idx="3287">
                        <c:v>313.04904110000001</c:v>
                      </c:pt>
                      <c:pt idx="3288">
                        <c:v>260.92911340000001</c:v>
                      </c:pt>
                      <c:pt idx="3289">
                        <c:v>214.4839796</c:v>
                      </c:pt>
                      <c:pt idx="3290">
                        <c:v>175.41966210000001</c:v>
                      </c:pt>
                      <c:pt idx="3291">
                        <c:v>144.00636489999999</c:v>
                      </c:pt>
                      <c:pt idx="3292">
                        <c:v>119.6056755</c:v>
                      </c:pt>
                      <c:pt idx="3293">
                        <c:v>101.1452772</c:v>
                      </c:pt>
                      <c:pt idx="3294">
                        <c:v>87.435154650000001</c:v>
                      </c:pt>
                      <c:pt idx="3295">
                        <c:v>77.686959540000004</c:v>
                      </c:pt>
                      <c:pt idx="3296">
                        <c:v>78.415264759999999</c:v>
                      </c:pt>
                      <c:pt idx="3297">
                        <c:v>91.117401939999993</c:v>
                      </c:pt>
                      <c:pt idx="3298">
                        <c:v>120.3080526</c:v>
                      </c:pt>
                      <c:pt idx="3299">
                        <c:v>164.62046760000001</c:v>
                      </c:pt>
                      <c:pt idx="3300">
                        <c:v>235.07940009999999</c:v>
                      </c:pt>
                      <c:pt idx="3301">
                        <c:v>300.94203490000001</c:v>
                      </c:pt>
                      <c:pt idx="3302">
                        <c:v>321.63013710000001</c:v>
                      </c:pt>
                      <c:pt idx="3303">
                        <c:v>302.45807569999999</c:v>
                      </c:pt>
                      <c:pt idx="3304">
                        <c:v>299.12563340000003</c:v>
                      </c:pt>
                      <c:pt idx="3305">
                        <c:v>310.69247960000001</c:v>
                      </c:pt>
                      <c:pt idx="3306">
                        <c:v>303.81266549999998</c:v>
                      </c:pt>
                      <c:pt idx="3307">
                        <c:v>273.91495020000002</c:v>
                      </c:pt>
                      <c:pt idx="3308">
                        <c:v>231.41688780000001</c:v>
                      </c:pt>
                      <c:pt idx="3309">
                        <c:v>187.21464259999999</c:v>
                      </c:pt>
                      <c:pt idx="3310">
                        <c:v>147.96656659999999</c:v>
                      </c:pt>
                      <c:pt idx="3311">
                        <c:v>116.2945565</c:v>
                      </c:pt>
                      <c:pt idx="3312">
                        <c:v>92.281781140000007</c:v>
                      </c:pt>
                      <c:pt idx="3313">
                        <c:v>74.813693299999997</c:v>
                      </c:pt>
                      <c:pt idx="3314">
                        <c:v>62.430342600000003</c:v>
                      </c:pt>
                      <c:pt idx="3315">
                        <c:v>53.760116779999997</c:v>
                      </c:pt>
                      <c:pt idx="3316">
                        <c:v>47.68634119</c:v>
                      </c:pt>
                      <c:pt idx="3317">
                        <c:v>43.372187519999997</c:v>
                      </c:pt>
                      <c:pt idx="3318">
                        <c:v>40.224083550000003</c:v>
                      </c:pt>
                      <c:pt idx="3319">
                        <c:v>37.840569389999999</c:v>
                      </c:pt>
                      <c:pt idx="3320">
                        <c:v>36.275139629999998</c:v>
                      </c:pt>
                      <c:pt idx="3321">
                        <c:v>34.93784728</c:v>
                      </c:pt>
                      <c:pt idx="3322">
                        <c:v>33.627905310000003</c:v>
                      </c:pt>
                      <c:pt idx="3323">
                        <c:v>32.337359149999997</c:v>
                      </c:pt>
                      <c:pt idx="3324">
                        <c:v>32.10934202</c:v>
                      </c:pt>
                      <c:pt idx="3325">
                        <c:v>85.349174360000006</c:v>
                      </c:pt>
                      <c:pt idx="3326">
                        <c:v>336.14791029999998</c:v>
                      </c:pt>
                      <c:pt idx="3327">
                        <c:v>649.88413449999996</c:v>
                      </c:pt>
                      <c:pt idx="3328">
                        <c:v>847.31998940000005</c:v>
                      </c:pt>
                      <c:pt idx="3329">
                        <c:v>876.66714539999998</c:v>
                      </c:pt>
                      <c:pt idx="3330">
                        <c:v>785.66897110000002</c:v>
                      </c:pt>
                      <c:pt idx="3331">
                        <c:v>641.05457290000004</c:v>
                      </c:pt>
                      <c:pt idx="3332">
                        <c:v>490.93644769999997</c:v>
                      </c:pt>
                      <c:pt idx="3333">
                        <c:v>361.53382909999999</c:v>
                      </c:pt>
                      <c:pt idx="3334">
                        <c:v>269.04689939999997</c:v>
                      </c:pt>
                      <c:pt idx="3335">
                        <c:v>201.23275079999999</c:v>
                      </c:pt>
                      <c:pt idx="3336">
                        <c:v>150.2157838</c:v>
                      </c:pt>
                      <c:pt idx="3337">
                        <c:v>111.95403659999999</c:v>
                      </c:pt>
                      <c:pt idx="3338">
                        <c:v>83.823314409999995</c:v>
                      </c:pt>
                      <c:pt idx="3339">
                        <c:v>63.637435689999997</c:v>
                      </c:pt>
                      <c:pt idx="3340">
                        <c:v>49.467891760000001</c:v>
                      </c:pt>
                      <c:pt idx="3341">
                        <c:v>39.684218989999998</c:v>
                      </c:pt>
                      <c:pt idx="3342">
                        <c:v>32.989856000000003</c:v>
                      </c:pt>
                      <c:pt idx="3343">
                        <c:v>28.409411500000001</c:v>
                      </c:pt>
                      <c:pt idx="3344">
                        <c:v>25.24186409</c:v>
                      </c:pt>
                      <c:pt idx="3345">
                        <c:v>23.411040870000001</c:v>
                      </c:pt>
                      <c:pt idx="3346">
                        <c:v>35.249034790000003</c:v>
                      </c:pt>
                      <c:pt idx="3347">
                        <c:v>94.066746570000006</c:v>
                      </c:pt>
                      <c:pt idx="3348">
                        <c:v>173.19817259999999</c:v>
                      </c:pt>
                      <c:pt idx="3349">
                        <c:v>231.9156917</c:v>
                      </c:pt>
                      <c:pt idx="3350">
                        <c:v>275.14317999999997</c:v>
                      </c:pt>
                      <c:pt idx="3351">
                        <c:v>381.06477000000001</c:v>
                      </c:pt>
                      <c:pt idx="3352">
                        <c:v>535.75737819999995</c:v>
                      </c:pt>
                      <c:pt idx="3353">
                        <c:v>766.2558583</c:v>
                      </c:pt>
                      <c:pt idx="3354">
                        <c:v>1048.64148</c:v>
                      </c:pt>
                      <c:pt idx="3355">
                        <c:v>1316.652531</c:v>
                      </c:pt>
                      <c:pt idx="3356">
                        <c:v>1454.471307</c:v>
                      </c:pt>
                      <c:pt idx="3357">
                        <c:v>1468.672415</c:v>
                      </c:pt>
                      <c:pt idx="3358">
                        <c:v>1542.9961519999999</c:v>
                      </c:pt>
                      <c:pt idx="3359">
                        <c:v>1715.309825</c:v>
                      </c:pt>
                      <c:pt idx="3360">
                        <c:v>1931.0987829999999</c:v>
                      </c:pt>
                      <c:pt idx="3361">
                        <c:v>2032.1490719999999</c:v>
                      </c:pt>
                      <c:pt idx="3362">
                        <c:v>1976.1781209999999</c:v>
                      </c:pt>
                      <c:pt idx="3363">
                        <c:v>1807.4321769999999</c:v>
                      </c:pt>
                      <c:pt idx="3364">
                        <c:v>1576.2001009999999</c:v>
                      </c:pt>
                      <c:pt idx="3365">
                        <c:v>1323.687842</c:v>
                      </c:pt>
                      <c:pt idx="3366">
                        <c:v>1077.3563590000001</c:v>
                      </c:pt>
                      <c:pt idx="3367">
                        <c:v>860.21991200000002</c:v>
                      </c:pt>
                      <c:pt idx="3368">
                        <c:v>671.85155269999996</c:v>
                      </c:pt>
                      <c:pt idx="3369">
                        <c:v>513.76906129999998</c:v>
                      </c:pt>
                      <c:pt idx="3370">
                        <c:v>387.97485239999997</c:v>
                      </c:pt>
                      <c:pt idx="3371">
                        <c:v>300.38741820000001</c:v>
                      </c:pt>
                      <c:pt idx="3372">
                        <c:v>251.0657574</c:v>
                      </c:pt>
                      <c:pt idx="3373">
                        <c:v>222.4605181</c:v>
                      </c:pt>
                      <c:pt idx="3374">
                        <c:v>199.2388267</c:v>
                      </c:pt>
                      <c:pt idx="3375">
                        <c:v>173.37621010000001</c:v>
                      </c:pt>
                      <c:pt idx="3376">
                        <c:v>163.30545380000001</c:v>
                      </c:pt>
                      <c:pt idx="3377">
                        <c:v>251.40049389999999</c:v>
                      </c:pt>
                      <c:pt idx="3378">
                        <c:v>508.01471830000003</c:v>
                      </c:pt>
                      <c:pt idx="3379">
                        <c:v>913.59021440000004</c:v>
                      </c:pt>
                      <c:pt idx="3380">
                        <c:v>1493.1114789999999</c:v>
                      </c:pt>
                      <c:pt idx="3381">
                        <c:v>2115.024555</c:v>
                      </c:pt>
                      <c:pt idx="3382">
                        <c:v>2504.4414649999999</c:v>
                      </c:pt>
                      <c:pt idx="3383">
                        <c:v>2734.9088740000002</c:v>
                      </c:pt>
                      <c:pt idx="3384">
                        <c:v>3186.009352</c:v>
                      </c:pt>
                      <c:pt idx="3385">
                        <c:v>3616.87228</c:v>
                      </c:pt>
                      <c:pt idx="3386">
                        <c:v>3600.7050330000002</c:v>
                      </c:pt>
                      <c:pt idx="3387">
                        <c:v>3489.7202900000002</c:v>
                      </c:pt>
                      <c:pt idx="3388">
                        <c:v>3076.5797630000002</c:v>
                      </c:pt>
                      <c:pt idx="3389">
                        <c:v>3032.3524179999999</c:v>
                      </c:pt>
                      <c:pt idx="3390">
                        <c:v>2812.8989379999998</c:v>
                      </c:pt>
                      <c:pt idx="3391">
                        <c:v>2491.6018039999999</c:v>
                      </c:pt>
                      <c:pt idx="3392">
                        <c:v>2153.6212180000002</c:v>
                      </c:pt>
                      <c:pt idx="3393">
                        <c:v>1928.743712</c:v>
                      </c:pt>
                      <c:pt idx="3394">
                        <c:v>1832.48405</c:v>
                      </c:pt>
                      <c:pt idx="3395">
                        <c:v>1783.252549</c:v>
                      </c:pt>
                      <c:pt idx="3396">
                        <c:v>1892.7334519999999</c:v>
                      </c:pt>
                      <c:pt idx="3397">
                        <c:v>2149.6413899999998</c:v>
                      </c:pt>
                      <c:pt idx="3398">
                        <c:v>2358.5468860000001</c:v>
                      </c:pt>
                      <c:pt idx="3399">
                        <c:v>2845.3028169999998</c:v>
                      </c:pt>
                      <c:pt idx="3400">
                        <c:v>3546.6793699999998</c:v>
                      </c:pt>
                      <c:pt idx="3401">
                        <c:v>3962.4879259999998</c:v>
                      </c:pt>
                      <c:pt idx="3402">
                        <c:v>3910.4987489999999</c:v>
                      </c:pt>
                      <c:pt idx="3403">
                        <c:v>3509.6209159999999</c:v>
                      </c:pt>
                      <c:pt idx="3404">
                        <c:v>2948.1188059999999</c:v>
                      </c:pt>
                      <c:pt idx="3405">
                        <c:v>2397.1696499999998</c:v>
                      </c:pt>
                      <c:pt idx="3406">
                        <c:v>1944.0980959999999</c:v>
                      </c:pt>
                      <c:pt idx="3407">
                        <c:v>1572.386694</c:v>
                      </c:pt>
                      <c:pt idx="3408">
                        <c:v>1261.9623779999999</c:v>
                      </c:pt>
                      <c:pt idx="3409">
                        <c:v>1008.270535</c:v>
                      </c:pt>
                      <c:pt idx="3410">
                        <c:v>807.29087949999996</c:v>
                      </c:pt>
                      <c:pt idx="3411">
                        <c:v>648.88627129999998</c:v>
                      </c:pt>
                      <c:pt idx="3412">
                        <c:v>535.43849320000004</c:v>
                      </c:pt>
                      <c:pt idx="3413">
                        <c:v>447.45736849999997</c:v>
                      </c:pt>
                      <c:pt idx="3414">
                        <c:v>385.12919260000001</c:v>
                      </c:pt>
                      <c:pt idx="3415">
                        <c:v>336.01936940000002</c:v>
                      </c:pt>
                      <c:pt idx="3416">
                        <c:v>361.28481319999997</c:v>
                      </c:pt>
                      <c:pt idx="3417">
                        <c:v>385.12084590000001</c:v>
                      </c:pt>
                      <c:pt idx="3418">
                        <c:v>440.26848840000002</c:v>
                      </c:pt>
                      <c:pt idx="3419">
                        <c:v>488.69428260000001</c:v>
                      </c:pt>
                      <c:pt idx="3420">
                        <c:v>495.61439319999999</c:v>
                      </c:pt>
                      <c:pt idx="3421">
                        <c:v>484.66925830000002</c:v>
                      </c:pt>
                      <c:pt idx="3422">
                        <c:v>450.0092568</c:v>
                      </c:pt>
                      <c:pt idx="3423">
                        <c:v>428.73535750000002</c:v>
                      </c:pt>
                      <c:pt idx="3424">
                        <c:v>416.8822882</c:v>
                      </c:pt>
                      <c:pt idx="3425">
                        <c:v>406.9398698</c:v>
                      </c:pt>
                      <c:pt idx="3426">
                        <c:v>403.88949869999999</c:v>
                      </c:pt>
                      <c:pt idx="3427">
                        <c:v>408.90145339999998</c:v>
                      </c:pt>
                      <c:pt idx="3428">
                        <c:v>411.23009100000002</c:v>
                      </c:pt>
                      <c:pt idx="3429">
                        <c:v>414.45807000000002</c:v>
                      </c:pt>
                      <c:pt idx="3430">
                        <c:v>413.6565324</c:v>
                      </c:pt>
                      <c:pt idx="3431">
                        <c:v>429.39068329999998</c:v>
                      </c:pt>
                      <c:pt idx="3432">
                        <c:v>457.97552439999998</c:v>
                      </c:pt>
                      <c:pt idx="3433">
                        <c:v>520.13881330000004</c:v>
                      </c:pt>
                      <c:pt idx="3434">
                        <c:v>582.51240080000002</c:v>
                      </c:pt>
                      <c:pt idx="3435">
                        <c:v>637.09147529999996</c:v>
                      </c:pt>
                      <c:pt idx="3436">
                        <c:v>655.51597579999998</c:v>
                      </c:pt>
                      <c:pt idx="3437">
                        <c:v>661.63636980000001</c:v>
                      </c:pt>
                      <c:pt idx="3438">
                        <c:v>712.67814310000006</c:v>
                      </c:pt>
                      <c:pt idx="3439">
                        <c:v>837.57013610000001</c:v>
                      </c:pt>
                      <c:pt idx="3440">
                        <c:v>941.80801610000003</c:v>
                      </c:pt>
                      <c:pt idx="3441">
                        <c:v>1075.2179140000001</c:v>
                      </c:pt>
                      <c:pt idx="3442">
                        <c:v>1114.4896759999999</c:v>
                      </c:pt>
                      <c:pt idx="3443">
                        <c:v>1095.27088</c:v>
                      </c:pt>
                      <c:pt idx="3444">
                        <c:v>1142.028251</c:v>
                      </c:pt>
                      <c:pt idx="3445">
                        <c:v>1287.059497</c:v>
                      </c:pt>
                      <c:pt idx="3446">
                        <c:v>1523.167226</c:v>
                      </c:pt>
                      <c:pt idx="3447">
                        <c:v>1767.8208979999999</c:v>
                      </c:pt>
                      <c:pt idx="3448">
                        <c:v>1868.3902</c:v>
                      </c:pt>
                      <c:pt idx="3449">
                        <c:v>1882.8654799999999</c:v>
                      </c:pt>
                      <c:pt idx="3450">
                        <c:v>1845.2705209999999</c:v>
                      </c:pt>
                      <c:pt idx="3451">
                        <c:v>1782.3761770000001</c:v>
                      </c:pt>
                      <c:pt idx="3452">
                        <c:v>1705.5153620000001</c:v>
                      </c:pt>
                      <c:pt idx="3453">
                        <c:v>1634.8941970000001</c:v>
                      </c:pt>
                      <c:pt idx="3454">
                        <c:v>1575.522663</c:v>
                      </c:pt>
                      <c:pt idx="3455">
                        <c:v>1529.3512499999999</c:v>
                      </c:pt>
                      <c:pt idx="3456">
                        <c:v>1461.5279559999999</c:v>
                      </c:pt>
                      <c:pt idx="3457">
                        <c:v>1445.253856</c:v>
                      </c:pt>
                      <c:pt idx="3458">
                        <c:v>1474.7263210000001</c:v>
                      </c:pt>
                      <c:pt idx="3459">
                        <c:v>1519.2059730000001</c:v>
                      </c:pt>
                      <c:pt idx="3460">
                        <c:v>1605.68832</c:v>
                      </c:pt>
                      <c:pt idx="3461">
                        <c:v>1678.5356710000001</c:v>
                      </c:pt>
                      <c:pt idx="3462">
                        <c:v>1736.9805839999999</c:v>
                      </c:pt>
                      <c:pt idx="3463">
                        <c:v>1840.082236</c:v>
                      </c:pt>
                      <c:pt idx="3464">
                        <c:v>1912.4036779999999</c:v>
                      </c:pt>
                      <c:pt idx="3465">
                        <c:v>1947.8226520000001</c:v>
                      </c:pt>
                      <c:pt idx="3466">
                        <c:v>1964.0297410000001</c:v>
                      </c:pt>
                      <c:pt idx="3467">
                        <c:v>1943.837321</c:v>
                      </c:pt>
                      <c:pt idx="3468">
                        <c:v>1916.329457</c:v>
                      </c:pt>
                      <c:pt idx="3469">
                        <c:v>1902.6974680000001</c:v>
                      </c:pt>
                      <c:pt idx="3470">
                        <c:v>2064.3400700000002</c:v>
                      </c:pt>
                      <c:pt idx="3471">
                        <c:v>2429.0780009999999</c:v>
                      </c:pt>
                      <c:pt idx="3472">
                        <c:v>3096.8375639999999</c:v>
                      </c:pt>
                      <c:pt idx="3473">
                        <c:v>3577.0405390000001</c:v>
                      </c:pt>
                      <c:pt idx="3474">
                        <c:v>4017.3002489999999</c:v>
                      </c:pt>
                      <c:pt idx="3475">
                        <c:v>4685.3962600000004</c:v>
                      </c:pt>
                      <c:pt idx="3476">
                        <c:v>5403.8647099999998</c:v>
                      </c:pt>
                      <c:pt idx="3477">
                        <c:v>6069.0986409999996</c:v>
                      </c:pt>
                      <c:pt idx="3478">
                        <c:v>6485.1634979999999</c:v>
                      </c:pt>
                      <c:pt idx="3479">
                        <c:v>6791.7865629999997</c:v>
                      </c:pt>
                      <c:pt idx="3480">
                        <c:v>7022.6261100000002</c:v>
                      </c:pt>
                      <c:pt idx="3481">
                        <c:v>7356.5818900000004</c:v>
                      </c:pt>
                      <c:pt idx="3482">
                        <c:v>7379.6260490000004</c:v>
                      </c:pt>
                      <c:pt idx="3483">
                        <c:v>7221.1970369999999</c:v>
                      </c:pt>
                      <c:pt idx="3484">
                        <c:v>7534.5556120000001</c:v>
                      </c:pt>
                      <c:pt idx="3485">
                        <c:v>8133.9149429999998</c:v>
                      </c:pt>
                      <c:pt idx="3486">
                        <c:v>8383.4406249999993</c:v>
                      </c:pt>
                      <c:pt idx="3487">
                        <c:v>9125.6462069999998</c:v>
                      </c:pt>
                      <c:pt idx="3488">
                        <c:v>10147.24065</c:v>
                      </c:pt>
                      <c:pt idx="3489">
                        <c:v>10410.71968</c:v>
                      </c:pt>
                      <c:pt idx="3490">
                        <c:v>10206.924150000001</c:v>
                      </c:pt>
                      <c:pt idx="3491">
                        <c:v>10045.61536</c:v>
                      </c:pt>
                      <c:pt idx="3492">
                        <c:v>9856.0769380000002</c:v>
                      </c:pt>
                      <c:pt idx="3493">
                        <c:v>9577.6510909999997</c:v>
                      </c:pt>
                      <c:pt idx="3494">
                        <c:v>9027.9855430000007</c:v>
                      </c:pt>
                      <c:pt idx="3495">
                        <c:v>8510.4772499999999</c:v>
                      </c:pt>
                      <c:pt idx="3496">
                        <c:v>8651.1004639999992</c:v>
                      </c:pt>
                      <c:pt idx="3497">
                        <c:v>8769.0522519999995</c:v>
                      </c:pt>
                      <c:pt idx="3498">
                        <c:v>9159.7251500000002</c:v>
                      </c:pt>
                      <c:pt idx="3499">
                        <c:v>9483.1110759999992</c:v>
                      </c:pt>
                      <c:pt idx="3500">
                        <c:v>9667.7748730000003</c:v>
                      </c:pt>
                      <c:pt idx="3501">
                        <c:v>9678.4173589999991</c:v>
                      </c:pt>
                      <c:pt idx="3502">
                        <c:v>9939.2282240000004</c:v>
                      </c:pt>
                      <c:pt idx="3503">
                        <c:v>10041.049849999999</c:v>
                      </c:pt>
                      <c:pt idx="3504">
                        <c:v>9895.8301680000004</c:v>
                      </c:pt>
                      <c:pt idx="3505">
                        <c:v>9591.5511239999996</c:v>
                      </c:pt>
                      <c:pt idx="3506">
                        <c:v>9348.023647</c:v>
                      </c:pt>
                      <c:pt idx="3507">
                        <c:v>9308.4872209999994</c:v>
                      </c:pt>
                      <c:pt idx="3508">
                        <c:v>9467.3605239999997</c:v>
                      </c:pt>
                      <c:pt idx="3509">
                        <c:v>9821.4839840000004</c:v>
                      </c:pt>
                      <c:pt idx="3510">
                        <c:v>10243.21825</c:v>
                      </c:pt>
                      <c:pt idx="3511">
                        <c:v>10348.421490000001</c:v>
                      </c:pt>
                      <c:pt idx="3512">
                        <c:v>10163.93266</c:v>
                      </c:pt>
                      <c:pt idx="3513">
                        <c:v>9776.8774400000002</c:v>
                      </c:pt>
                      <c:pt idx="3514">
                        <c:v>9268.1032869999999</c:v>
                      </c:pt>
                      <c:pt idx="3515">
                        <c:v>8592.9740320000001</c:v>
                      </c:pt>
                      <c:pt idx="3516">
                        <c:v>7870.3088200000002</c:v>
                      </c:pt>
                      <c:pt idx="3517">
                        <c:v>7297.3407639999996</c:v>
                      </c:pt>
                      <c:pt idx="3518">
                        <c:v>6805.7982380000003</c:v>
                      </c:pt>
                      <c:pt idx="3519">
                        <c:v>6324.7488560000002</c:v>
                      </c:pt>
                      <c:pt idx="3520">
                        <c:v>6004.0379620000003</c:v>
                      </c:pt>
                      <c:pt idx="3521">
                        <c:v>5688.7243179999996</c:v>
                      </c:pt>
                      <c:pt idx="3522">
                        <c:v>5499.2139379999999</c:v>
                      </c:pt>
                      <c:pt idx="3523">
                        <c:v>5456.0871589999997</c:v>
                      </c:pt>
                      <c:pt idx="3524">
                        <c:v>5385.762839</c:v>
                      </c:pt>
                      <c:pt idx="3525">
                        <c:v>5249.7831379999998</c:v>
                      </c:pt>
                      <c:pt idx="3526">
                        <c:v>5038.41896</c:v>
                      </c:pt>
                      <c:pt idx="3527">
                        <c:v>4807.8084220000001</c:v>
                      </c:pt>
                      <c:pt idx="3528">
                        <c:v>4561.6498469999997</c:v>
                      </c:pt>
                      <c:pt idx="3529">
                        <c:v>4360.3714049999999</c:v>
                      </c:pt>
                      <c:pt idx="3530">
                        <c:v>4258.5604579999999</c:v>
                      </c:pt>
                      <c:pt idx="3531">
                        <c:v>4454.4256009999999</c:v>
                      </c:pt>
                      <c:pt idx="3532">
                        <c:v>4717.3783629999998</c:v>
                      </c:pt>
                      <c:pt idx="3533">
                        <c:v>4752.4665359999999</c:v>
                      </c:pt>
                      <c:pt idx="3534">
                        <c:v>4743.1984069999999</c:v>
                      </c:pt>
                      <c:pt idx="3535">
                        <c:v>4668.5884150000002</c:v>
                      </c:pt>
                      <c:pt idx="3536">
                        <c:v>4520.694555</c:v>
                      </c:pt>
                      <c:pt idx="3537">
                        <c:v>4313.3230700000004</c:v>
                      </c:pt>
                      <c:pt idx="3538">
                        <c:v>4069.4623329999999</c:v>
                      </c:pt>
                      <c:pt idx="3539">
                        <c:v>3824.702037</c:v>
                      </c:pt>
                      <c:pt idx="3540">
                        <c:v>3596.354887</c:v>
                      </c:pt>
                      <c:pt idx="3541">
                        <c:v>3391.2820160000001</c:v>
                      </c:pt>
                      <c:pt idx="3542">
                        <c:v>3210.90949</c:v>
                      </c:pt>
                      <c:pt idx="3543">
                        <c:v>3066.058806</c:v>
                      </c:pt>
                      <c:pt idx="3544">
                        <c:v>2985.8411879999999</c:v>
                      </c:pt>
                      <c:pt idx="3545">
                        <c:v>2975.4083869999999</c:v>
                      </c:pt>
                      <c:pt idx="3546">
                        <c:v>3012.1760079999999</c:v>
                      </c:pt>
                      <c:pt idx="3547">
                        <c:v>3022.9893929999998</c:v>
                      </c:pt>
                      <c:pt idx="3548">
                        <c:v>3019.767441</c:v>
                      </c:pt>
                      <c:pt idx="3549">
                        <c:v>2988.674164</c:v>
                      </c:pt>
                      <c:pt idx="3550">
                        <c:v>2903.6788780000002</c:v>
                      </c:pt>
                      <c:pt idx="3551">
                        <c:v>2784.6648559999999</c:v>
                      </c:pt>
                      <c:pt idx="3552">
                        <c:v>2655.8375059999998</c:v>
                      </c:pt>
                      <c:pt idx="3553">
                        <c:v>2529.2966700000002</c:v>
                      </c:pt>
                      <c:pt idx="3554">
                        <c:v>2409.7287409999999</c:v>
                      </c:pt>
                      <c:pt idx="3555">
                        <c:v>2298.890633</c:v>
                      </c:pt>
                      <c:pt idx="3556">
                        <c:v>2196.0262929999999</c:v>
                      </c:pt>
                      <c:pt idx="3557">
                        <c:v>2100.1871409999999</c:v>
                      </c:pt>
                      <c:pt idx="3558">
                        <c:v>2010.426269</c:v>
                      </c:pt>
                      <c:pt idx="3559">
                        <c:v>1925.9708579999999</c:v>
                      </c:pt>
                      <c:pt idx="3560">
                        <c:v>1848.1842019999999</c:v>
                      </c:pt>
                      <c:pt idx="3561">
                        <c:v>1859.6945209999999</c:v>
                      </c:pt>
                      <c:pt idx="3562">
                        <c:v>2003.7115229999999</c:v>
                      </c:pt>
                      <c:pt idx="3563">
                        <c:v>2142.0962290000002</c:v>
                      </c:pt>
                      <c:pt idx="3564">
                        <c:v>2177.7752719999999</c:v>
                      </c:pt>
                      <c:pt idx="3565">
                        <c:v>2140.5301039999999</c:v>
                      </c:pt>
                      <c:pt idx="3566">
                        <c:v>2132.9041160000002</c:v>
                      </c:pt>
                      <c:pt idx="3567">
                        <c:v>2090.1923700000002</c:v>
                      </c:pt>
                      <c:pt idx="3568">
                        <c:v>1990.3637200000001</c:v>
                      </c:pt>
                      <c:pt idx="3569">
                        <c:v>1855.9124750000001</c:v>
                      </c:pt>
                      <c:pt idx="3570">
                        <c:v>1711.6601290000001</c:v>
                      </c:pt>
                      <c:pt idx="3571">
                        <c:v>1584.785658</c:v>
                      </c:pt>
                      <c:pt idx="3572">
                        <c:v>1500.866321</c:v>
                      </c:pt>
                      <c:pt idx="3573">
                        <c:v>1455.451867</c:v>
                      </c:pt>
                      <c:pt idx="3574">
                        <c:v>1418.440748</c:v>
                      </c:pt>
                      <c:pt idx="3575">
                        <c:v>1410.988979</c:v>
                      </c:pt>
                      <c:pt idx="3576">
                        <c:v>1443.846638</c:v>
                      </c:pt>
                      <c:pt idx="3577">
                        <c:v>1462.6903569999999</c:v>
                      </c:pt>
                      <c:pt idx="3578">
                        <c:v>1458.707396</c:v>
                      </c:pt>
                      <c:pt idx="3579">
                        <c:v>1416.496922</c:v>
                      </c:pt>
                      <c:pt idx="3580">
                        <c:v>1369.97192</c:v>
                      </c:pt>
                      <c:pt idx="3581">
                        <c:v>1323.616626</c:v>
                      </c:pt>
                      <c:pt idx="3582">
                        <c:v>1301.8940359999999</c:v>
                      </c:pt>
                      <c:pt idx="3583">
                        <c:v>1344.2879459999999</c:v>
                      </c:pt>
                      <c:pt idx="3584">
                        <c:v>1488.7971239999999</c:v>
                      </c:pt>
                      <c:pt idx="3585">
                        <c:v>1626.3236509999999</c:v>
                      </c:pt>
                      <c:pt idx="3586">
                        <c:v>1672.0348329999999</c:v>
                      </c:pt>
                      <c:pt idx="3587">
                        <c:v>1638.095323</c:v>
                      </c:pt>
                      <c:pt idx="3588">
                        <c:v>1547.3517629999999</c:v>
                      </c:pt>
                      <c:pt idx="3589">
                        <c:v>1421.7357019999999</c:v>
                      </c:pt>
                      <c:pt idx="3590">
                        <c:v>1288.089168</c:v>
                      </c:pt>
                      <c:pt idx="3591">
                        <c:v>1163.348465</c:v>
                      </c:pt>
                      <c:pt idx="3592">
                        <c:v>1064.463027</c:v>
                      </c:pt>
                      <c:pt idx="3593">
                        <c:v>1026.8615139999999</c:v>
                      </c:pt>
                      <c:pt idx="3594">
                        <c:v>1081.921994</c:v>
                      </c:pt>
                      <c:pt idx="3595">
                        <c:v>1196.6585769999999</c:v>
                      </c:pt>
                      <c:pt idx="3596">
                        <c:v>1384.2583990000001</c:v>
                      </c:pt>
                      <c:pt idx="3597">
                        <c:v>1605.6691969999999</c:v>
                      </c:pt>
                      <c:pt idx="3598">
                        <c:v>1729.669805</c:v>
                      </c:pt>
                      <c:pt idx="3599">
                        <c:v>1708.3431780000001</c:v>
                      </c:pt>
                      <c:pt idx="3600">
                        <c:v>1574.926657</c:v>
                      </c:pt>
                      <c:pt idx="3601">
                        <c:v>1387.3063560000001</c:v>
                      </c:pt>
                      <c:pt idx="3602">
                        <c:v>1197.08917</c:v>
                      </c:pt>
                      <c:pt idx="3603">
                        <c:v>1045.9308719999999</c:v>
                      </c:pt>
                      <c:pt idx="3604">
                        <c:v>940.51405209999996</c:v>
                      </c:pt>
                      <c:pt idx="3605">
                        <c:v>896.50116590000005</c:v>
                      </c:pt>
                      <c:pt idx="3606">
                        <c:v>909.89536050000004</c:v>
                      </c:pt>
                      <c:pt idx="3607">
                        <c:v>979.77708610000002</c:v>
                      </c:pt>
                      <c:pt idx="3608">
                        <c:v>1089.8030839999999</c:v>
                      </c:pt>
                      <c:pt idx="3609">
                        <c:v>1203.0639369999999</c:v>
                      </c:pt>
                      <c:pt idx="3610">
                        <c:v>1301.74531</c:v>
                      </c:pt>
                      <c:pt idx="3611">
                        <c:v>1417.770853</c:v>
                      </c:pt>
                      <c:pt idx="3612">
                        <c:v>1622.017478</c:v>
                      </c:pt>
                      <c:pt idx="3613">
                        <c:v>1917.9181920000001</c:v>
                      </c:pt>
                      <c:pt idx="3614">
                        <c:v>2171.439832</c:v>
                      </c:pt>
                      <c:pt idx="3615">
                        <c:v>2304.2196520000002</c:v>
                      </c:pt>
                      <c:pt idx="3616">
                        <c:v>2564.3745079999999</c:v>
                      </c:pt>
                      <c:pt idx="3617">
                        <c:v>3103.5083589999999</c:v>
                      </c:pt>
                      <c:pt idx="3618">
                        <c:v>3567.1408550000001</c:v>
                      </c:pt>
                      <c:pt idx="3619">
                        <c:v>3728.117855</c:v>
                      </c:pt>
                      <c:pt idx="3620">
                        <c:v>3607.2286210000002</c:v>
                      </c:pt>
                      <c:pt idx="3621">
                        <c:v>3365.4028320000002</c:v>
                      </c:pt>
                      <c:pt idx="3622">
                        <c:v>3156.8282410000002</c:v>
                      </c:pt>
                      <c:pt idx="3623">
                        <c:v>2918.0698010000001</c:v>
                      </c:pt>
                      <c:pt idx="3624">
                        <c:v>2606.2899470000002</c:v>
                      </c:pt>
                      <c:pt idx="3625">
                        <c:v>2248.5896630000002</c:v>
                      </c:pt>
                      <c:pt idx="3626">
                        <c:v>1887.3931669999999</c:v>
                      </c:pt>
                      <c:pt idx="3627">
                        <c:v>1554.13168</c:v>
                      </c:pt>
                      <c:pt idx="3628">
                        <c:v>1265.175663</c:v>
                      </c:pt>
                      <c:pt idx="3629">
                        <c:v>1025.7375770000001</c:v>
                      </c:pt>
                      <c:pt idx="3630">
                        <c:v>833.68490710000003</c:v>
                      </c:pt>
                      <c:pt idx="3631">
                        <c:v>682.95893560000002</c:v>
                      </c:pt>
                      <c:pt idx="3632">
                        <c:v>566.11357840000005</c:v>
                      </c:pt>
                      <c:pt idx="3633">
                        <c:v>475.91180539999999</c:v>
                      </c:pt>
                      <c:pt idx="3634">
                        <c:v>406.22205500000001</c:v>
                      </c:pt>
                      <c:pt idx="3635">
                        <c:v>352.23754000000002</c:v>
                      </c:pt>
                      <c:pt idx="3636">
                        <c:v>310.3479595</c:v>
                      </c:pt>
                      <c:pt idx="3637">
                        <c:v>285.1625209</c:v>
                      </c:pt>
                      <c:pt idx="3638">
                        <c:v>289.33889799999997</c:v>
                      </c:pt>
                      <c:pt idx="3639">
                        <c:v>314.0802319</c:v>
                      </c:pt>
                      <c:pt idx="3640">
                        <c:v>341.0322592</c:v>
                      </c:pt>
                      <c:pt idx="3641">
                        <c:v>350.36257510000002</c:v>
                      </c:pt>
                      <c:pt idx="3642">
                        <c:v>336.52230780000002</c:v>
                      </c:pt>
                      <c:pt idx="3643">
                        <c:v>309.29752189999999</c:v>
                      </c:pt>
                      <c:pt idx="3644">
                        <c:v>278.30777690000002</c:v>
                      </c:pt>
                      <c:pt idx="3645">
                        <c:v>249.69049649999999</c:v>
                      </c:pt>
                      <c:pt idx="3646">
                        <c:v>223.45110059999999</c:v>
                      </c:pt>
                      <c:pt idx="3647">
                        <c:v>200.34899609999999</c:v>
                      </c:pt>
                      <c:pt idx="3648">
                        <c:v>180.94568659999999</c:v>
                      </c:pt>
                      <c:pt idx="3649">
                        <c:v>165.19107109999999</c:v>
                      </c:pt>
                      <c:pt idx="3650">
                        <c:v>152.5981036</c:v>
                      </c:pt>
                      <c:pt idx="3651">
                        <c:v>142.5165035</c:v>
                      </c:pt>
                      <c:pt idx="3652">
                        <c:v>134.31858260000001</c:v>
                      </c:pt>
                      <c:pt idx="3653">
                        <c:v>127.48388679999999</c:v>
                      </c:pt>
                      <c:pt idx="3654">
                        <c:v>121.6178432</c:v>
                      </c:pt>
                      <c:pt idx="3655">
                        <c:v>116.4382971</c:v>
                      </c:pt>
                      <c:pt idx="3656">
                        <c:v>111.7513721</c:v>
                      </c:pt>
                      <c:pt idx="3657">
                        <c:v>107.4274061</c:v>
                      </c:pt>
                      <c:pt idx="3658">
                        <c:v>103.3811219</c:v>
                      </c:pt>
                      <c:pt idx="3659">
                        <c:v>99.626047029999995</c:v>
                      </c:pt>
                      <c:pt idx="3660">
                        <c:v>135.3039771</c:v>
                      </c:pt>
                      <c:pt idx="3661">
                        <c:v>294.49157589999999</c:v>
                      </c:pt>
                      <c:pt idx="3662">
                        <c:v>436.41372130000002</c:v>
                      </c:pt>
                      <c:pt idx="3663">
                        <c:v>502.75493599999999</c:v>
                      </c:pt>
                      <c:pt idx="3664">
                        <c:v>492.3678797</c:v>
                      </c:pt>
                      <c:pt idx="3665">
                        <c:v>437.25287930000002</c:v>
                      </c:pt>
                      <c:pt idx="3666">
                        <c:v>374.7899152</c:v>
                      </c:pt>
                      <c:pt idx="3667">
                        <c:v>340.67801850000001</c:v>
                      </c:pt>
                      <c:pt idx="3668">
                        <c:v>314.43820470000003</c:v>
                      </c:pt>
                      <c:pt idx="3669">
                        <c:v>285.71670160000002</c:v>
                      </c:pt>
                      <c:pt idx="3670">
                        <c:v>255.11385759999999</c:v>
                      </c:pt>
                      <c:pt idx="3671">
                        <c:v>221.45092460000001</c:v>
                      </c:pt>
                      <c:pt idx="3672">
                        <c:v>187.62385900000001</c:v>
                      </c:pt>
                      <c:pt idx="3673">
                        <c:v>156.88903060000001</c:v>
                      </c:pt>
                      <c:pt idx="3674">
                        <c:v>131.09727899999999</c:v>
                      </c:pt>
                      <c:pt idx="3675">
                        <c:v>110.65513230000001</c:v>
                      </c:pt>
                      <c:pt idx="3676">
                        <c:v>95.059943259999997</c:v>
                      </c:pt>
                      <c:pt idx="3677">
                        <c:v>83.420096509999993</c:v>
                      </c:pt>
                      <c:pt idx="3678">
                        <c:v>74.793285220000001</c:v>
                      </c:pt>
                      <c:pt idx="3679">
                        <c:v>68.354779750000006</c:v>
                      </c:pt>
                      <c:pt idx="3680">
                        <c:v>63.453555919999999</c:v>
                      </c:pt>
                      <c:pt idx="3681">
                        <c:v>59.608770239999998</c:v>
                      </c:pt>
                      <c:pt idx="3682">
                        <c:v>56.481457829999997</c:v>
                      </c:pt>
                      <c:pt idx="3683">
                        <c:v>53.84071891</c:v>
                      </c:pt>
                      <c:pt idx="3684">
                        <c:v>51.53324611</c:v>
                      </c:pt>
                      <c:pt idx="3685">
                        <c:v>49.459151290000001</c:v>
                      </c:pt>
                      <c:pt idx="3686">
                        <c:v>47.554180270000003</c:v>
                      </c:pt>
                      <c:pt idx="3687">
                        <c:v>45.777273260000001</c:v>
                      </c:pt>
                      <c:pt idx="3688">
                        <c:v>44.102178170000002</c:v>
                      </c:pt>
                      <c:pt idx="3689">
                        <c:v>42.51195294</c:v>
                      </c:pt>
                      <c:pt idx="3690">
                        <c:v>40.995458810000002</c:v>
                      </c:pt>
                      <c:pt idx="3691">
                        <c:v>39.645697329999997</c:v>
                      </c:pt>
                      <c:pt idx="3692">
                        <c:v>39.266502320000001</c:v>
                      </c:pt>
                      <c:pt idx="3693">
                        <c:v>41.354723970000002</c:v>
                      </c:pt>
                      <c:pt idx="3694">
                        <c:v>43.509707169999999</c:v>
                      </c:pt>
                      <c:pt idx="3695">
                        <c:v>47.549904779999999</c:v>
                      </c:pt>
                      <c:pt idx="3696">
                        <c:v>53.219367609999999</c:v>
                      </c:pt>
                      <c:pt idx="3697">
                        <c:v>55.612176009999999</c:v>
                      </c:pt>
                      <c:pt idx="3698">
                        <c:v>53.586703380000003</c:v>
                      </c:pt>
                      <c:pt idx="3699">
                        <c:v>49.010258370000003</c:v>
                      </c:pt>
                      <c:pt idx="3700">
                        <c:v>43.810785039999999</c:v>
                      </c:pt>
                      <c:pt idx="3701">
                        <c:v>46.813473199999997</c:v>
                      </c:pt>
                      <c:pt idx="3702">
                        <c:v>75.361928759999998</c:v>
                      </c:pt>
                      <c:pt idx="3703">
                        <c:v>115.70921130000001</c:v>
                      </c:pt>
                      <c:pt idx="3704">
                        <c:v>141.2076893</c:v>
                      </c:pt>
                      <c:pt idx="3705">
                        <c:v>167.70685030000001</c:v>
                      </c:pt>
                      <c:pt idx="3706">
                        <c:v>243.24074590000001</c:v>
                      </c:pt>
                      <c:pt idx="3707">
                        <c:v>364.39599950000002</c:v>
                      </c:pt>
                      <c:pt idx="3708">
                        <c:v>493.86591429999999</c:v>
                      </c:pt>
                      <c:pt idx="3709">
                        <c:v>592.06617240000003</c:v>
                      </c:pt>
                      <c:pt idx="3710">
                        <c:v>642.7479879</c:v>
                      </c:pt>
                      <c:pt idx="3711">
                        <c:v>625.05618249999998</c:v>
                      </c:pt>
                      <c:pt idx="3712">
                        <c:v>553.74225630000001</c:v>
                      </c:pt>
                      <c:pt idx="3713">
                        <c:v>456.0915253</c:v>
                      </c:pt>
                      <c:pt idx="3714">
                        <c:v>355.26586159999999</c:v>
                      </c:pt>
                      <c:pt idx="3715">
                        <c:v>265.39654990000002</c:v>
                      </c:pt>
                      <c:pt idx="3716">
                        <c:v>192.46768059999999</c:v>
                      </c:pt>
                      <c:pt idx="3717">
                        <c:v>137.22056799999999</c:v>
                      </c:pt>
                      <c:pt idx="3718">
                        <c:v>104.3357214</c:v>
                      </c:pt>
                      <c:pt idx="3719">
                        <c:v>106.8582478</c:v>
                      </c:pt>
                      <c:pt idx="3720">
                        <c:v>141.57376120000001</c:v>
                      </c:pt>
                      <c:pt idx="3721">
                        <c:v>189.0854372</c:v>
                      </c:pt>
                      <c:pt idx="3722">
                        <c:v>237.12967860000001</c:v>
                      </c:pt>
                      <c:pt idx="3723">
                        <c:v>363.8279718</c:v>
                      </c:pt>
                      <c:pt idx="3724">
                        <c:v>674.13478069999996</c:v>
                      </c:pt>
                      <c:pt idx="3725">
                        <c:v>1005.589326</c:v>
                      </c:pt>
                      <c:pt idx="3726">
                        <c:v>1229.0539839999999</c:v>
                      </c:pt>
                      <c:pt idx="3727">
                        <c:v>1299.42155</c:v>
                      </c:pt>
                      <c:pt idx="3728">
                        <c:v>1234.2653459999999</c:v>
                      </c:pt>
                      <c:pt idx="3729">
                        <c:v>1086.213769</c:v>
                      </c:pt>
                      <c:pt idx="3730">
                        <c:v>921.81258630000002</c:v>
                      </c:pt>
                      <c:pt idx="3731">
                        <c:v>859.48087050000004</c:v>
                      </c:pt>
                      <c:pt idx="3732">
                        <c:v>815.01957140000002</c:v>
                      </c:pt>
                      <c:pt idx="3733">
                        <c:v>789.60874249999995</c:v>
                      </c:pt>
                      <c:pt idx="3734">
                        <c:v>821.30986329999996</c:v>
                      </c:pt>
                      <c:pt idx="3735">
                        <c:v>1062.3454489999999</c:v>
                      </c:pt>
                      <c:pt idx="3736">
                        <c:v>1474.047114</c:v>
                      </c:pt>
                      <c:pt idx="3737">
                        <c:v>1783.958531</c:v>
                      </c:pt>
                      <c:pt idx="3738">
                        <c:v>1903.749366</c:v>
                      </c:pt>
                      <c:pt idx="3739">
                        <c:v>1840.3478339999999</c:v>
                      </c:pt>
                      <c:pt idx="3740">
                        <c:v>1646.566554</c:v>
                      </c:pt>
                      <c:pt idx="3741">
                        <c:v>1382.502737</c:v>
                      </c:pt>
                      <c:pt idx="3742">
                        <c:v>1103.9720130000001</c:v>
                      </c:pt>
                      <c:pt idx="3743">
                        <c:v>851.47242249999999</c:v>
                      </c:pt>
                      <c:pt idx="3744">
                        <c:v>644.25617650000004</c:v>
                      </c:pt>
                      <c:pt idx="3745">
                        <c:v>485.4240451</c:v>
                      </c:pt>
                      <c:pt idx="3746">
                        <c:v>371.73591649999997</c:v>
                      </c:pt>
                      <c:pt idx="3747">
                        <c:v>299.03634240000002</c:v>
                      </c:pt>
                      <c:pt idx="3748">
                        <c:v>251.3799903</c:v>
                      </c:pt>
                      <c:pt idx="3749">
                        <c:v>223.71137279999999</c:v>
                      </c:pt>
                      <c:pt idx="3750">
                        <c:v>238.2142782</c:v>
                      </c:pt>
                      <c:pt idx="3751">
                        <c:v>349.55512420000002</c:v>
                      </c:pt>
                      <c:pt idx="3752">
                        <c:v>730.53182630000003</c:v>
                      </c:pt>
                      <c:pt idx="3753">
                        <c:v>1235.6922979999999</c:v>
                      </c:pt>
                      <c:pt idx="3754">
                        <c:v>1710.5277189999999</c:v>
                      </c:pt>
                      <c:pt idx="3755">
                        <c:v>2159.0270860000001</c:v>
                      </c:pt>
                      <c:pt idx="3756">
                        <c:v>3194.0375450000001</c:v>
                      </c:pt>
                      <c:pt idx="3757">
                        <c:v>4635.6809110000004</c:v>
                      </c:pt>
                      <c:pt idx="3758">
                        <c:v>5785.2270619999999</c:v>
                      </c:pt>
                      <c:pt idx="3759">
                        <c:v>6908.4745540000004</c:v>
                      </c:pt>
                      <c:pt idx="3760">
                        <c:v>8350.7971880000005</c:v>
                      </c:pt>
                      <c:pt idx="3761">
                        <c:v>9832.1791840000005</c:v>
                      </c:pt>
                      <c:pt idx="3762">
                        <c:v>10841.579949999999</c:v>
                      </c:pt>
                      <c:pt idx="3763">
                        <c:v>10842.23645</c:v>
                      </c:pt>
                      <c:pt idx="3764">
                        <c:v>10608.77735</c:v>
                      </c:pt>
                      <c:pt idx="3765">
                        <c:v>9965.8702950000006</c:v>
                      </c:pt>
                      <c:pt idx="3766">
                        <c:v>9316.6949829999994</c:v>
                      </c:pt>
                      <c:pt idx="3767">
                        <c:v>8064.1098249999995</c:v>
                      </c:pt>
                      <c:pt idx="3768">
                        <c:v>6832.887643</c:v>
                      </c:pt>
                      <c:pt idx="3769">
                        <c:v>5746.5256989999998</c:v>
                      </c:pt>
                      <c:pt idx="3770">
                        <c:v>4935.4306139999999</c:v>
                      </c:pt>
                      <c:pt idx="3771">
                        <c:v>4211.0953509999999</c:v>
                      </c:pt>
                      <c:pt idx="3772">
                        <c:v>3676.057836</c:v>
                      </c:pt>
                      <c:pt idx="3773">
                        <c:v>3297.2979</c:v>
                      </c:pt>
                      <c:pt idx="3774">
                        <c:v>2970.2916850000001</c:v>
                      </c:pt>
                      <c:pt idx="3775">
                        <c:v>2710.107587</c:v>
                      </c:pt>
                      <c:pt idx="3776">
                        <c:v>2489.2244439999999</c:v>
                      </c:pt>
                      <c:pt idx="3777">
                        <c:v>2292.7895189999999</c:v>
                      </c:pt>
                      <c:pt idx="3778">
                        <c:v>2117.1263330000002</c:v>
                      </c:pt>
                      <c:pt idx="3779">
                        <c:v>1976.4266029999999</c:v>
                      </c:pt>
                      <c:pt idx="3780">
                        <c:v>1839.5855100000001</c:v>
                      </c:pt>
                      <c:pt idx="3781">
                        <c:v>1713.6052380000001</c:v>
                      </c:pt>
                      <c:pt idx="3782">
                        <c:v>1600.7576550000001</c:v>
                      </c:pt>
                      <c:pt idx="3783">
                        <c:v>1506.5359639999999</c:v>
                      </c:pt>
                      <c:pt idx="3784">
                        <c:v>1436.9623220000001</c:v>
                      </c:pt>
                      <c:pt idx="3785">
                        <c:v>1383.1435959999999</c:v>
                      </c:pt>
                      <c:pt idx="3786">
                        <c:v>1366.235369</c:v>
                      </c:pt>
                      <c:pt idx="3787">
                        <c:v>1414.2051530000001</c:v>
                      </c:pt>
                      <c:pt idx="3788">
                        <c:v>1466.0805210000001</c:v>
                      </c:pt>
                      <c:pt idx="3789">
                        <c:v>1544.3235360000001</c:v>
                      </c:pt>
                      <c:pt idx="3790">
                        <c:v>1645.873104</c:v>
                      </c:pt>
                      <c:pt idx="3791">
                        <c:v>1707.0795419999999</c:v>
                      </c:pt>
                      <c:pt idx="3792">
                        <c:v>1746.278939</c:v>
                      </c:pt>
                      <c:pt idx="3793">
                        <c:v>1743.5803780000001</c:v>
                      </c:pt>
                      <c:pt idx="3794">
                        <c:v>1836.653143</c:v>
                      </c:pt>
                      <c:pt idx="3795">
                        <c:v>1869.6379159999999</c:v>
                      </c:pt>
                      <c:pt idx="3796">
                        <c:v>1879.8031370000001</c:v>
                      </c:pt>
                      <c:pt idx="3797">
                        <c:v>1879.3130140000001</c:v>
                      </c:pt>
                      <c:pt idx="3798">
                        <c:v>1920.5231309999999</c:v>
                      </c:pt>
                      <c:pt idx="3799">
                        <c:v>1944.3256280000001</c:v>
                      </c:pt>
                      <c:pt idx="3800">
                        <c:v>1906.5780460000001</c:v>
                      </c:pt>
                      <c:pt idx="3801">
                        <c:v>1833.3655570000001</c:v>
                      </c:pt>
                      <c:pt idx="3802">
                        <c:v>1756.873188</c:v>
                      </c:pt>
                      <c:pt idx="3803">
                        <c:v>1677.227124</c:v>
                      </c:pt>
                      <c:pt idx="3804">
                        <c:v>1592.351568</c:v>
                      </c:pt>
                      <c:pt idx="3805">
                        <c:v>1533.8722110000001</c:v>
                      </c:pt>
                      <c:pt idx="3806">
                        <c:v>1531.940292</c:v>
                      </c:pt>
                      <c:pt idx="3807">
                        <c:v>1853.7916</c:v>
                      </c:pt>
                      <c:pt idx="3808">
                        <c:v>2403.019757</c:v>
                      </c:pt>
                      <c:pt idx="3809">
                        <c:v>3116.6577630000002</c:v>
                      </c:pt>
                      <c:pt idx="3810">
                        <c:v>3598.817008</c:v>
                      </c:pt>
                      <c:pt idx="3811">
                        <c:v>3739.4573610000002</c:v>
                      </c:pt>
                      <c:pt idx="3812">
                        <c:v>3678.8482720000002</c:v>
                      </c:pt>
                      <c:pt idx="3813">
                        <c:v>3518.6551039999999</c:v>
                      </c:pt>
                      <c:pt idx="3814">
                        <c:v>3426.7896999999998</c:v>
                      </c:pt>
                      <c:pt idx="3815">
                        <c:v>3396.9195239999999</c:v>
                      </c:pt>
                      <c:pt idx="3816">
                        <c:v>3350.1577929999999</c:v>
                      </c:pt>
                      <c:pt idx="3817">
                        <c:v>3196.0896200000002</c:v>
                      </c:pt>
                      <c:pt idx="3818">
                        <c:v>2964.0113649999998</c:v>
                      </c:pt>
                      <c:pt idx="3819">
                        <c:v>2715.510996</c:v>
                      </c:pt>
                      <c:pt idx="3820">
                        <c:v>2503.3104549999998</c:v>
                      </c:pt>
                      <c:pt idx="3821">
                        <c:v>2355.440423</c:v>
                      </c:pt>
                      <c:pt idx="3822">
                        <c:v>2318.3026169999998</c:v>
                      </c:pt>
                      <c:pt idx="3823">
                        <c:v>2370.981538</c:v>
                      </c:pt>
                      <c:pt idx="3824">
                        <c:v>2455.3013810000002</c:v>
                      </c:pt>
                      <c:pt idx="3825">
                        <c:v>2631.8320429999999</c:v>
                      </c:pt>
                      <c:pt idx="3826">
                        <c:v>3193.496513</c:v>
                      </c:pt>
                      <c:pt idx="3827">
                        <c:v>3949.5173340000001</c:v>
                      </c:pt>
                      <c:pt idx="3828">
                        <c:v>4911.4909889999999</c:v>
                      </c:pt>
                      <c:pt idx="3829">
                        <c:v>5499.0398910000004</c:v>
                      </c:pt>
                      <c:pt idx="3830">
                        <c:v>6285.6529090000004</c:v>
                      </c:pt>
                      <c:pt idx="3831">
                        <c:v>6987.7951890000004</c:v>
                      </c:pt>
                      <c:pt idx="3832">
                        <c:v>7307.092232</c:v>
                      </c:pt>
                      <c:pt idx="3833">
                        <c:v>7271.6961309999997</c:v>
                      </c:pt>
                      <c:pt idx="3834">
                        <c:v>7073.0592610000003</c:v>
                      </c:pt>
                      <c:pt idx="3835">
                        <c:v>6951.0610699999997</c:v>
                      </c:pt>
                      <c:pt idx="3836">
                        <c:v>6917.9022109999996</c:v>
                      </c:pt>
                      <c:pt idx="3837">
                        <c:v>6935.2978819999998</c:v>
                      </c:pt>
                      <c:pt idx="3838">
                        <c:v>7065.6358890000001</c:v>
                      </c:pt>
                      <c:pt idx="3839">
                        <c:v>7309.4312319999999</c:v>
                      </c:pt>
                      <c:pt idx="3840">
                        <c:v>7543.8101969999998</c:v>
                      </c:pt>
                      <c:pt idx="3841">
                        <c:v>8256.1369969999996</c:v>
                      </c:pt>
                      <c:pt idx="3842">
                        <c:v>8846.7659270000004</c:v>
                      </c:pt>
                      <c:pt idx="3843">
                        <c:v>9414.6856069999994</c:v>
                      </c:pt>
                      <c:pt idx="3844">
                        <c:v>9550.4846809999999</c:v>
                      </c:pt>
                      <c:pt idx="3845">
                        <c:v>9960.2414480000007</c:v>
                      </c:pt>
                      <c:pt idx="3846">
                        <c:v>10446.967060000001</c:v>
                      </c:pt>
                      <c:pt idx="3847">
                        <c:v>10484.6047</c:v>
                      </c:pt>
                      <c:pt idx="3848">
                        <c:v>10605.87665</c:v>
                      </c:pt>
                      <c:pt idx="3849">
                        <c:v>10907.938410000001</c:v>
                      </c:pt>
                      <c:pt idx="3850">
                        <c:v>11269.3667</c:v>
                      </c:pt>
                      <c:pt idx="3851">
                        <c:v>11648.45263</c:v>
                      </c:pt>
                      <c:pt idx="3852">
                        <c:v>11908.844160000001</c:v>
                      </c:pt>
                      <c:pt idx="3853">
                        <c:v>11610.515009999999</c:v>
                      </c:pt>
                      <c:pt idx="3854">
                        <c:v>11401.35744</c:v>
                      </c:pt>
                      <c:pt idx="3855">
                        <c:v>11237.943139999999</c:v>
                      </c:pt>
                      <c:pt idx="3856">
                        <c:v>10974.941989999999</c:v>
                      </c:pt>
                      <c:pt idx="3857">
                        <c:v>10652.26089</c:v>
                      </c:pt>
                      <c:pt idx="3858">
                        <c:v>10267.017180000001</c:v>
                      </c:pt>
                      <c:pt idx="3859">
                        <c:v>9959.6343400000005</c:v>
                      </c:pt>
                      <c:pt idx="3860">
                        <c:v>10327.35716</c:v>
                      </c:pt>
                      <c:pt idx="3861">
                        <c:v>11794.89632</c:v>
                      </c:pt>
                      <c:pt idx="3862">
                        <c:v>12873.177439999999</c:v>
                      </c:pt>
                      <c:pt idx="3863">
                        <c:v>13699.276690000001</c:v>
                      </c:pt>
                      <c:pt idx="3864">
                        <c:v>14327.43309</c:v>
                      </c:pt>
                      <c:pt idx="3865">
                        <c:v>14583.76189</c:v>
                      </c:pt>
                      <c:pt idx="3866">
                        <c:v>14897.826489999999</c:v>
                      </c:pt>
                      <c:pt idx="3867">
                        <c:v>15630.578100000001</c:v>
                      </c:pt>
                      <c:pt idx="3868">
                        <c:v>15190.585789999999</c:v>
                      </c:pt>
                      <c:pt idx="3869">
                        <c:v>14824.546399999999</c:v>
                      </c:pt>
                      <c:pt idx="3870">
                        <c:v>14394.92613</c:v>
                      </c:pt>
                      <c:pt idx="3871">
                        <c:v>13820.97279</c:v>
                      </c:pt>
                      <c:pt idx="3872">
                        <c:v>13118.390160000001</c:v>
                      </c:pt>
                      <c:pt idx="3873">
                        <c:v>12589.63776</c:v>
                      </c:pt>
                      <c:pt idx="3874">
                        <c:v>12544.211950000001</c:v>
                      </c:pt>
                      <c:pt idx="3875">
                        <c:v>12993.896360000001</c:v>
                      </c:pt>
                      <c:pt idx="3876">
                        <c:v>13834.34534</c:v>
                      </c:pt>
                      <c:pt idx="3877">
                        <c:v>14166.31393</c:v>
                      </c:pt>
                      <c:pt idx="3878">
                        <c:v>13851.24423</c:v>
                      </c:pt>
                      <c:pt idx="3879">
                        <c:v>13052.38227</c:v>
                      </c:pt>
                      <c:pt idx="3880">
                        <c:v>12360.987810000001</c:v>
                      </c:pt>
                      <c:pt idx="3881">
                        <c:v>13072.90033</c:v>
                      </c:pt>
                      <c:pt idx="3882">
                        <c:v>15316.039119999999</c:v>
                      </c:pt>
                      <c:pt idx="3883">
                        <c:v>16233.491840000001</c:v>
                      </c:pt>
                      <c:pt idx="3884">
                        <c:v>15510.28464</c:v>
                      </c:pt>
                      <c:pt idx="3885">
                        <c:v>15258.17244</c:v>
                      </c:pt>
                      <c:pt idx="3886">
                        <c:v>14362.531580000001</c:v>
                      </c:pt>
                      <c:pt idx="3887">
                        <c:v>13376.697770000001</c:v>
                      </c:pt>
                      <c:pt idx="3888">
                        <c:v>12475.089400000001</c:v>
                      </c:pt>
                      <c:pt idx="3889">
                        <c:v>12068.06957</c:v>
                      </c:pt>
                      <c:pt idx="3890">
                        <c:v>12321.44009</c:v>
                      </c:pt>
                      <c:pt idx="3891">
                        <c:v>11935.92966</c:v>
                      </c:pt>
                      <c:pt idx="3892">
                        <c:v>11516.67015</c:v>
                      </c:pt>
                      <c:pt idx="3893">
                        <c:v>11813.6459</c:v>
                      </c:pt>
                      <c:pt idx="3894">
                        <c:v>12062.866739999999</c:v>
                      </c:pt>
                      <c:pt idx="3895">
                        <c:v>12459.02522</c:v>
                      </c:pt>
                      <c:pt idx="3896">
                        <c:v>13097.06129</c:v>
                      </c:pt>
                      <c:pt idx="3897">
                        <c:v>13266.19764</c:v>
                      </c:pt>
                      <c:pt idx="3898">
                        <c:v>13609.351210000001</c:v>
                      </c:pt>
                      <c:pt idx="3899">
                        <c:v>13219.155699999999</c:v>
                      </c:pt>
                      <c:pt idx="3900">
                        <c:v>12625.51734</c:v>
                      </c:pt>
                      <c:pt idx="3901">
                        <c:v>11827.192929999999</c:v>
                      </c:pt>
                      <c:pt idx="3902">
                        <c:v>10914.13096</c:v>
                      </c:pt>
                      <c:pt idx="3903">
                        <c:v>10494.75649</c:v>
                      </c:pt>
                      <c:pt idx="3904">
                        <c:v>10545.608109999999</c:v>
                      </c:pt>
                      <c:pt idx="3905">
                        <c:v>10308.46933</c:v>
                      </c:pt>
                      <c:pt idx="3906">
                        <c:v>9774.8334890000006</c:v>
                      </c:pt>
                      <c:pt idx="3907">
                        <c:v>9086.4310810000006</c:v>
                      </c:pt>
                      <c:pt idx="3908">
                        <c:v>8475.4383600000001</c:v>
                      </c:pt>
                      <c:pt idx="3909">
                        <c:v>7906.8894520000003</c:v>
                      </c:pt>
                      <c:pt idx="3910">
                        <c:v>7376.2341349999997</c:v>
                      </c:pt>
                      <c:pt idx="3911">
                        <c:v>6903.4669480000002</c:v>
                      </c:pt>
                      <c:pt idx="3912">
                        <c:v>6498.7196899999999</c:v>
                      </c:pt>
                      <c:pt idx="3913">
                        <c:v>6138.6357609999995</c:v>
                      </c:pt>
                      <c:pt idx="3914">
                        <c:v>5805.0179879999996</c:v>
                      </c:pt>
                      <c:pt idx="3915">
                        <c:v>5504.0946530000001</c:v>
                      </c:pt>
                      <c:pt idx="3916">
                        <c:v>5241.5164370000002</c:v>
                      </c:pt>
                      <c:pt idx="3917">
                        <c:v>5069.5891970000002</c:v>
                      </c:pt>
                      <c:pt idx="3918">
                        <c:v>4905.5223370000003</c:v>
                      </c:pt>
                      <c:pt idx="3919">
                        <c:v>4714.6261100000002</c:v>
                      </c:pt>
                      <c:pt idx="3920">
                        <c:v>4497.0258050000002</c:v>
                      </c:pt>
                      <c:pt idx="3921">
                        <c:v>4276.0831470000003</c:v>
                      </c:pt>
                      <c:pt idx="3922">
                        <c:v>4066.008519</c:v>
                      </c:pt>
                      <c:pt idx="3923">
                        <c:v>3872.0833029999999</c:v>
                      </c:pt>
                      <c:pt idx="3924">
                        <c:v>3696.060927</c:v>
                      </c:pt>
                      <c:pt idx="3925">
                        <c:v>3551.6257519999999</c:v>
                      </c:pt>
                      <c:pt idx="3926">
                        <c:v>3528.5148899999999</c:v>
                      </c:pt>
                      <c:pt idx="3927">
                        <c:v>3655.0507170000001</c:v>
                      </c:pt>
                      <c:pt idx="3928">
                        <c:v>3746.408265</c:v>
                      </c:pt>
                      <c:pt idx="3929">
                        <c:v>3689.6326250000002</c:v>
                      </c:pt>
                      <c:pt idx="3930">
                        <c:v>3513.6201689999998</c:v>
                      </c:pt>
                      <c:pt idx="3931">
                        <c:v>3286.1049790000002</c:v>
                      </c:pt>
                      <c:pt idx="3932">
                        <c:v>3060.90843</c:v>
                      </c:pt>
                      <c:pt idx="3933">
                        <c:v>2862.1021940000001</c:v>
                      </c:pt>
                      <c:pt idx="3934">
                        <c:v>2692.1286989999999</c:v>
                      </c:pt>
                      <c:pt idx="3935">
                        <c:v>2549.6500879999999</c:v>
                      </c:pt>
                      <c:pt idx="3936">
                        <c:v>2425.4971350000001</c:v>
                      </c:pt>
                      <c:pt idx="3937">
                        <c:v>2311.3888059999999</c:v>
                      </c:pt>
                      <c:pt idx="3938">
                        <c:v>2205.2436579999999</c:v>
                      </c:pt>
                      <c:pt idx="3939">
                        <c:v>2106.60977</c:v>
                      </c:pt>
                      <c:pt idx="3940">
                        <c:v>2016.7798150000001</c:v>
                      </c:pt>
                      <c:pt idx="3941">
                        <c:v>1938.4643880000001</c:v>
                      </c:pt>
                      <c:pt idx="3942">
                        <c:v>1868.195166</c:v>
                      </c:pt>
                      <c:pt idx="3943">
                        <c:v>1799.98278</c:v>
                      </c:pt>
                      <c:pt idx="3944">
                        <c:v>1732.651785</c:v>
                      </c:pt>
                      <c:pt idx="3945">
                        <c:v>1672.4231830000001</c:v>
                      </c:pt>
                      <c:pt idx="3946">
                        <c:v>1613.0923620000001</c:v>
                      </c:pt>
                      <c:pt idx="3947">
                        <c:v>1554.487879</c:v>
                      </c:pt>
                      <c:pt idx="3948">
                        <c:v>1497.95607</c:v>
                      </c:pt>
                      <c:pt idx="3949">
                        <c:v>1443.8466579999999</c:v>
                      </c:pt>
                      <c:pt idx="3950">
                        <c:v>1392.1595850000001</c:v>
                      </c:pt>
                      <c:pt idx="3951">
                        <c:v>1342.7758269999999</c:v>
                      </c:pt>
                      <c:pt idx="3952">
                        <c:v>1295.5380110000001</c:v>
                      </c:pt>
                      <c:pt idx="3953">
                        <c:v>1250.306114</c:v>
                      </c:pt>
                      <c:pt idx="3954">
                        <c:v>1206.956917</c:v>
                      </c:pt>
                      <c:pt idx="3955">
                        <c:v>1165.3864599999999</c:v>
                      </c:pt>
                      <c:pt idx="3956">
                        <c:v>1125.5007479999999</c:v>
                      </c:pt>
                      <c:pt idx="3957">
                        <c:v>1087.213049</c:v>
                      </c:pt>
                      <c:pt idx="3958">
                        <c:v>1050.444178</c:v>
                      </c:pt>
                      <c:pt idx="3959">
                        <c:v>1015.1201139999999</c:v>
                      </c:pt>
                      <c:pt idx="3960">
                        <c:v>981.17845050000005</c:v>
                      </c:pt>
                      <c:pt idx="3961">
                        <c:v>948.5547689</c:v>
                      </c:pt>
                      <c:pt idx="3962">
                        <c:v>917.1930476</c:v>
                      </c:pt>
                      <c:pt idx="3963">
                        <c:v>887.03717129999995</c:v>
                      </c:pt>
                      <c:pt idx="3964">
                        <c:v>858.03327530000001</c:v>
                      </c:pt>
                      <c:pt idx="3965">
                        <c:v>830.13011900000004</c:v>
                      </c:pt>
                      <c:pt idx="3966">
                        <c:v>803.27921960000003</c:v>
                      </c:pt>
                      <c:pt idx="3967">
                        <c:v>777.43431250000003</c:v>
                      </c:pt>
                      <c:pt idx="3968">
                        <c:v>752.55109990000005</c:v>
                      </c:pt>
                      <c:pt idx="3969">
                        <c:v>728.58795210000005</c:v>
                      </c:pt>
                      <c:pt idx="3970">
                        <c:v>705.50507430000005</c:v>
                      </c:pt>
                      <c:pt idx="3971">
                        <c:v>683.26421189999996</c:v>
                      </c:pt>
                      <c:pt idx="3972">
                        <c:v>661.82882029999996</c:v>
                      </c:pt>
                      <c:pt idx="3973">
                        <c:v>641.16451759999995</c:v>
                      </c:pt>
                      <c:pt idx="3974">
                        <c:v>621.23822359999997</c:v>
                      </c:pt>
                      <c:pt idx="3975">
                        <c:v>602.01871619999997</c:v>
                      </c:pt>
                      <c:pt idx="3976">
                        <c:v>583.47622899999999</c:v>
                      </c:pt>
                      <c:pt idx="3977">
                        <c:v>565.58218309999995</c:v>
                      </c:pt>
                      <c:pt idx="3978">
                        <c:v>548.30954970000005</c:v>
                      </c:pt>
                      <c:pt idx="3979">
                        <c:v>531.63251809999997</c:v>
                      </c:pt>
                      <c:pt idx="3980">
                        <c:v>515.52644659999999</c:v>
                      </c:pt>
                      <c:pt idx="3981">
                        <c:v>499.96753360000002</c:v>
                      </c:pt>
                      <c:pt idx="3982">
                        <c:v>484.93360890000002</c:v>
                      </c:pt>
                      <c:pt idx="3983">
                        <c:v>470.40346419999997</c:v>
                      </c:pt>
                      <c:pt idx="3984">
                        <c:v>456.35684700000002</c:v>
                      </c:pt>
                      <c:pt idx="3985">
                        <c:v>442.77443469999997</c:v>
                      </c:pt>
                      <c:pt idx="3986">
                        <c:v>429.63780020000002</c:v>
                      </c:pt>
                      <c:pt idx="3987">
                        <c:v>416.93103359999998</c:v>
                      </c:pt>
                      <c:pt idx="3988">
                        <c:v>405.18802260000001</c:v>
                      </c:pt>
                      <c:pt idx="3989">
                        <c:v>398.21171670000001</c:v>
                      </c:pt>
                      <c:pt idx="3990">
                        <c:v>389.93824910000001</c:v>
                      </c:pt>
                      <c:pt idx="3991">
                        <c:v>379.26374229999999</c:v>
                      </c:pt>
                      <c:pt idx="3992">
                        <c:v>367.23094730000003</c:v>
                      </c:pt>
                      <c:pt idx="3993">
                        <c:v>354.94787489999999</c:v>
                      </c:pt>
                      <c:pt idx="3994">
                        <c:v>343.06040100000001</c:v>
                      </c:pt>
                      <c:pt idx="3995">
                        <c:v>331.82095240000001</c:v>
                      </c:pt>
                      <c:pt idx="3996">
                        <c:v>321.25957870000002</c:v>
                      </c:pt>
                      <c:pt idx="3997">
                        <c:v>311.31147559999999</c:v>
                      </c:pt>
                      <c:pt idx="3998">
                        <c:v>301.88737429999998</c:v>
                      </c:pt>
                      <c:pt idx="3999">
                        <c:v>292.90458480000001</c:v>
                      </c:pt>
                      <c:pt idx="4000">
                        <c:v>284.29673889999998</c:v>
                      </c:pt>
                      <c:pt idx="4001">
                        <c:v>276.01413100000002</c:v>
                      </c:pt>
                      <c:pt idx="4002">
                        <c:v>268.02075860000002</c:v>
                      </c:pt>
                      <c:pt idx="4003">
                        <c:v>260.29055390000002</c:v>
                      </c:pt>
                      <c:pt idx="4004">
                        <c:v>252.80433790000001</c:v>
                      </c:pt>
                      <c:pt idx="4005">
                        <c:v>245.5475438</c:v>
                      </c:pt>
                      <c:pt idx="4006">
                        <c:v>238.50863709999999</c:v>
                      </c:pt>
                      <c:pt idx="4007">
                        <c:v>231.67806870000001</c:v>
                      </c:pt>
                      <c:pt idx="4008">
                        <c:v>225.0476026</c:v>
                      </c:pt>
                      <c:pt idx="4009">
                        <c:v>218.60989259999999</c:v>
                      </c:pt>
                      <c:pt idx="4010">
                        <c:v>212.3582193</c:v>
                      </c:pt>
                      <c:pt idx="4011">
                        <c:v>206.28632780000001</c:v>
                      </c:pt>
                      <c:pt idx="4012">
                        <c:v>200.38832629999999</c:v>
                      </c:pt>
                      <c:pt idx="4013">
                        <c:v>194.6586222</c:v>
                      </c:pt>
                      <c:pt idx="4014">
                        <c:v>189.09188109999999</c:v>
                      </c:pt>
                      <c:pt idx="4015">
                        <c:v>183.68299830000001</c:v>
                      </c:pt>
                      <c:pt idx="4016">
                        <c:v>178.4270789</c:v>
                      </c:pt>
                      <c:pt idx="4017">
                        <c:v>173.31942280000001</c:v>
                      </c:pt>
                      <c:pt idx="4018">
                        <c:v>168.35551219999999</c:v>
                      </c:pt>
                      <c:pt idx="4019">
                        <c:v>163.53100119999999</c:v>
                      </c:pt>
                      <c:pt idx="4020">
                        <c:v>158.84170700000001</c:v>
                      </c:pt>
                      <c:pt idx="4021">
                        <c:v>154.28360140000001</c:v>
                      </c:pt>
                      <c:pt idx="4022">
                        <c:v>149.85280330000001</c:v>
                      </c:pt>
                      <c:pt idx="4023">
                        <c:v>145.5455719</c:v>
                      </c:pt>
                      <c:pt idx="4024">
                        <c:v>141.35829949999999</c:v>
                      </c:pt>
                      <c:pt idx="4025">
                        <c:v>137.28750600000001</c:v>
                      </c:pt>
                      <c:pt idx="4026">
                        <c:v>133.3298327</c:v>
                      </c:pt>
                      <c:pt idx="4027">
                        <c:v>129.48203659999999</c:v>
                      </c:pt>
                      <c:pt idx="4028">
                        <c:v>125.7409856</c:v>
                      </c:pt>
                      <c:pt idx="4029">
                        <c:v>122.10365299999999</c:v>
                      </c:pt>
                      <c:pt idx="4030">
                        <c:v>118.5671134</c:v>
                      </c:pt>
                      <c:pt idx="4031">
                        <c:v>115.1285378</c:v>
                      </c:pt>
                      <c:pt idx="4032">
                        <c:v>111.7851896</c:v>
                      </c:pt>
                      <c:pt idx="4033">
                        <c:v>108.5344205</c:v>
                      </c:pt>
                      <c:pt idx="4034">
                        <c:v>105.373667</c:v>
                      </c:pt>
                      <c:pt idx="4035">
                        <c:v>102.3004463</c:v>
                      </c:pt>
                      <c:pt idx="4036">
                        <c:v>99.312353689999995</c:v>
                      </c:pt>
                      <c:pt idx="4037">
                        <c:v>96.407058469999996</c:v>
                      </c:pt>
                      <c:pt idx="4038">
                        <c:v>93.582301529999995</c:v>
                      </c:pt>
                      <c:pt idx="4039">
                        <c:v>90.835892229999999</c:v>
                      </c:pt>
                      <c:pt idx="4040">
                        <c:v>88.165705680000002</c:v>
                      </c:pt>
                      <c:pt idx="4041">
                        <c:v>85.569680180000006</c:v>
                      </c:pt>
                      <c:pt idx="4042">
                        <c:v>83.045814730000004</c:v>
                      </c:pt>
                      <c:pt idx="4043">
                        <c:v>80.592166739999996</c:v>
                      </c:pt>
                      <c:pt idx="4044">
                        <c:v>78.206849750000003</c:v>
                      </c:pt>
                      <c:pt idx="4045">
                        <c:v>75.888031380000001</c:v>
                      </c:pt>
                      <c:pt idx="4046">
                        <c:v>73.633931329999996</c:v>
                      </c:pt>
                      <c:pt idx="4047">
                        <c:v>71.442819439999994</c:v>
                      </c:pt>
                      <c:pt idx="4048">
                        <c:v>69.313013940000005</c:v>
                      </c:pt>
                      <c:pt idx="4049">
                        <c:v>67.242879709999997</c:v>
                      </c:pt>
                      <c:pt idx="4050">
                        <c:v>65.230826660000005</c:v>
                      </c:pt>
                      <c:pt idx="4051">
                        <c:v>63.275308170000002</c:v>
                      </c:pt>
                      <c:pt idx="4052">
                        <c:v>61.374819610000003</c:v>
                      </c:pt>
                      <c:pt idx="4053">
                        <c:v>59.52789697</c:v>
                      </c:pt>
                      <c:pt idx="4054">
                        <c:v>57.733115470000001</c:v>
                      </c:pt>
                      <c:pt idx="4055">
                        <c:v>55.999551599999997</c:v>
                      </c:pt>
                      <c:pt idx="4056">
                        <c:v>59.912402640000003</c:v>
                      </c:pt>
                      <c:pt idx="4057">
                        <c:v>64.897368020000002</c:v>
                      </c:pt>
                      <c:pt idx="4058">
                        <c:v>66.824174490000004</c:v>
                      </c:pt>
                      <c:pt idx="4059">
                        <c:v>65.424605630000002</c:v>
                      </c:pt>
                      <c:pt idx="4060">
                        <c:v>61.951372309999996</c:v>
                      </c:pt>
                      <c:pt idx="4061">
                        <c:v>57.683149759999999</c:v>
                      </c:pt>
                      <c:pt idx="4062">
                        <c:v>53.457020110000002</c:v>
                      </c:pt>
                      <c:pt idx="4063">
                        <c:v>49.679803620000001</c:v>
                      </c:pt>
                      <c:pt idx="4064">
                        <c:v>46.47192604</c:v>
                      </c:pt>
                      <c:pt idx="4065">
                        <c:v>43.802675309999998</c:v>
                      </c:pt>
                      <c:pt idx="4066">
                        <c:v>41.580902719999997</c:v>
                      </c:pt>
                      <c:pt idx="4067">
                        <c:v>39.704994050000003</c:v>
                      </c:pt>
                      <c:pt idx="4068">
                        <c:v>38.085428409999999</c:v>
                      </c:pt>
                      <c:pt idx="4069">
                        <c:v>36.651829399999997</c:v>
                      </c:pt>
                      <c:pt idx="4070">
                        <c:v>35.352535279999998</c:v>
                      </c:pt>
                      <c:pt idx="4071">
                        <c:v>34.151310799999997</c:v>
                      </c:pt>
                      <c:pt idx="4072">
                        <c:v>33.023526169999997</c:v>
                      </c:pt>
                      <c:pt idx="4073">
                        <c:v>31.987065510000001</c:v>
                      </c:pt>
                      <c:pt idx="4074">
                        <c:v>41.264826960000001</c:v>
                      </c:pt>
                      <c:pt idx="4075">
                        <c:v>91.781427609999994</c:v>
                      </c:pt>
                      <c:pt idx="4076">
                        <c:v>143.9255636</c:v>
                      </c:pt>
                      <c:pt idx="4077">
                        <c:v>166.16431209999999</c:v>
                      </c:pt>
                      <c:pt idx="4078">
                        <c:v>160.45755489999999</c:v>
                      </c:pt>
                      <c:pt idx="4079">
                        <c:v>139.24146820000001</c:v>
                      </c:pt>
                      <c:pt idx="4080">
                        <c:v>113.3006634</c:v>
                      </c:pt>
                      <c:pt idx="4081">
                        <c:v>88.961415209999998</c:v>
                      </c:pt>
                      <c:pt idx="4082">
                        <c:v>68.889897110000007</c:v>
                      </c:pt>
                      <c:pt idx="4083">
                        <c:v>53.561173119999999</c:v>
                      </c:pt>
                      <c:pt idx="4084">
                        <c:v>42.416798780000001</c:v>
                      </c:pt>
                      <c:pt idx="4085">
                        <c:v>35.357968470000003</c:v>
                      </c:pt>
                      <c:pt idx="4086">
                        <c:v>33.746961769999999</c:v>
                      </c:pt>
                      <c:pt idx="4087">
                        <c:v>32.604628480000002</c:v>
                      </c:pt>
                      <c:pt idx="4088">
                        <c:v>30.712399049999998</c:v>
                      </c:pt>
                      <c:pt idx="4089">
                        <c:v>28.470929779999999</c:v>
                      </c:pt>
                      <c:pt idx="4090">
                        <c:v>27.02229805</c:v>
                      </c:pt>
                      <c:pt idx="4091">
                        <c:v>31.331077579999999</c:v>
                      </c:pt>
                      <c:pt idx="4092">
                        <c:v>33.792032339999999</c:v>
                      </c:pt>
                      <c:pt idx="4093">
                        <c:v>33.15532288</c:v>
                      </c:pt>
                      <c:pt idx="4094">
                        <c:v>30.288006939999999</c:v>
                      </c:pt>
                      <c:pt idx="4095">
                        <c:v>36.097340559999999</c:v>
                      </c:pt>
                      <c:pt idx="4096">
                        <c:v>137.65852179999999</c:v>
                      </c:pt>
                      <c:pt idx="4097">
                        <c:v>381.47338550000001</c:v>
                      </c:pt>
                      <c:pt idx="4098">
                        <c:v>738.13191849999998</c:v>
                      </c:pt>
                      <c:pt idx="4099">
                        <c:v>1107.997975</c:v>
                      </c:pt>
                      <c:pt idx="4100">
                        <c:v>1422.543516</c:v>
                      </c:pt>
                      <c:pt idx="4101">
                        <c:v>1681.095599</c:v>
                      </c:pt>
                      <c:pt idx="4102">
                        <c:v>1857.8557940000001</c:v>
                      </c:pt>
                      <c:pt idx="4103">
                        <c:v>1920.8805259999999</c:v>
                      </c:pt>
                      <c:pt idx="4104">
                        <c:v>1869.9608920000001</c:v>
                      </c:pt>
                      <c:pt idx="4105">
                        <c:v>1739.728593</c:v>
                      </c:pt>
                      <c:pt idx="4106">
                        <c:v>1569.2276710000001</c:v>
                      </c:pt>
                      <c:pt idx="4107">
                        <c:v>1370.914307</c:v>
                      </c:pt>
                      <c:pt idx="4108">
                        <c:v>1167.658189</c:v>
                      </c:pt>
                      <c:pt idx="4109">
                        <c:v>960.89304919999995</c:v>
                      </c:pt>
                      <c:pt idx="4110">
                        <c:v>767.20942200000002</c:v>
                      </c:pt>
                      <c:pt idx="4111">
                        <c:v>598.16761829999996</c:v>
                      </c:pt>
                      <c:pt idx="4112">
                        <c:v>464.42795080000002</c:v>
                      </c:pt>
                      <c:pt idx="4113">
                        <c:v>369.83132810000001</c:v>
                      </c:pt>
                      <c:pt idx="4114">
                        <c:v>314.29431490000002</c:v>
                      </c:pt>
                      <c:pt idx="4115">
                        <c:v>291.62132830000002</c:v>
                      </c:pt>
                      <c:pt idx="4116">
                        <c:v>274.8121529</c:v>
                      </c:pt>
                      <c:pt idx="4117">
                        <c:v>260.9360911</c:v>
                      </c:pt>
                      <c:pt idx="4118">
                        <c:v>254.20688899999999</c:v>
                      </c:pt>
                      <c:pt idx="4119">
                        <c:v>376.31735559999998</c:v>
                      </c:pt>
                      <c:pt idx="4120">
                        <c:v>421.85028679999999</c:v>
                      </c:pt>
                      <c:pt idx="4121">
                        <c:v>457.47283190000002</c:v>
                      </c:pt>
                      <c:pt idx="4122">
                        <c:v>515.65568900000005</c:v>
                      </c:pt>
                      <c:pt idx="4123">
                        <c:v>617.66267389999996</c:v>
                      </c:pt>
                      <c:pt idx="4124">
                        <c:v>677.89706820000004</c:v>
                      </c:pt>
                      <c:pt idx="4125">
                        <c:v>614.21471959999997</c:v>
                      </c:pt>
                      <c:pt idx="4126">
                        <c:v>656.92604319999998</c:v>
                      </c:pt>
                      <c:pt idx="4127">
                        <c:v>773.2781999</c:v>
                      </c:pt>
                      <c:pt idx="4128">
                        <c:v>853.04447709999999</c:v>
                      </c:pt>
                      <c:pt idx="4129">
                        <c:v>878.73778549999997</c:v>
                      </c:pt>
                      <c:pt idx="4130">
                        <c:v>862.47545579999996</c:v>
                      </c:pt>
                      <c:pt idx="4131">
                        <c:v>835.68648270000006</c:v>
                      </c:pt>
                      <c:pt idx="4132">
                        <c:v>920.11652860000004</c:v>
                      </c:pt>
                      <c:pt idx="4133">
                        <c:v>1131.630872</c:v>
                      </c:pt>
                      <c:pt idx="4134">
                        <c:v>1389.872801</c:v>
                      </c:pt>
                      <c:pt idx="4135">
                        <c:v>1606.853032</c:v>
                      </c:pt>
                      <c:pt idx="4136">
                        <c:v>1724.2489680000001</c:v>
                      </c:pt>
                      <c:pt idx="4137">
                        <c:v>1674.344865</c:v>
                      </c:pt>
                      <c:pt idx="4138">
                        <c:v>1511.5216640000001</c:v>
                      </c:pt>
                      <c:pt idx="4139">
                        <c:v>1392.4461289999999</c:v>
                      </c:pt>
                      <c:pt idx="4140">
                        <c:v>1349.4414119999999</c:v>
                      </c:pt>
                      <c:pt idx="4141">
                        <c:v>1294.035298</c:v>
                      </c:pt>
                      <c:pt idx="4142">
                        <c:v>1283.55603</c:v>
                      </c:pt>
                      <c:pt idx="4143">
                        <c:v>1320.2723229999999</c:v>
                      </c:pt>
                      <c:pt idx="4144">
                        <c:v>1426.432043</c:v>
                      </c:pt>
                      <c:pt idx="4145">
                        <c:v>1548.2544290000001</c:v>
                      </c:pt>
                      <c:pt idx="4146">
                        <c:v>1733.3693209999999</c:v>
                      </c:pt>
                      <c:pt idx="4147">
                        <c:v>2271.9736899999998</c:v>
                      </c:pt>
                      <c:pt idx="4148">
                        <c:v>3502.1896579999998</c:v>
                      </c:pt>
                      <c:pt idx="4149">
                        <c:v>4645.3192689999996</c:v>
                      </c:pt>
                      <c:pt idx="4150">
                        <c:v>5244.9274420000002</c:v>
                      </c:pt>
                      <c:pt idx="4151">
                        <c:v>5408.1897669999998</c:v>
                      </c:pt>
                      <c:pt idx="4152">
                        <c:v>5201.4192670000002</c:v>
                      </c:pt>
                      <c:pt idx="4153">
                        <c:v>4753.2936099999997</c:v>
                      </c:pt>
                      <c:pt idx="4154">
                        <c:v>4160.6677730000001</c:v>
                      </c:pt>
                      <c:pt idx="4155">
                        <c:v>3569.0952539999998</c:v>
                      </c:pt>
                      <c:pt idx="4156">
                        <c:v>3049.3705620000001</c:v>
                      </c:pt>
                      <c:pt idx="4157">
                        <c:v>2800.4210389999998</c:v>
                      </c:pt>
                      <c:pt idx="4158">
                        <c:v>2607.5021390000002</c:v>
                      </c:pt>
                      <c:pt idx="4159">
                        <c:v>2453.147653</c:v>
                      </c:pt>
                      <c:pt idx="4160">
                        <c:v>2359.9163589999998</c:v>
                      </c:pt>
                      <c:pt idx="4161">
                        <c:v>2303.524985</c:v>
                      </c:pt>
                      <c:pt idx="4162">
                        <c:v>2327.5986910000001</c:v>
                      </c:pt>
                      <c:pt idx="4163">
                        <c:v>2485.4040610000002</c:v>
                      </c:pt>
                      <c:pt idx="4164">
                        <c:v>2594.988879</c:v>
                      </c:pt>
                      <c:pt idx="4165">
                        <c:v>2847.3474940000001</c:v>
                      </c:pt>
                      <c:pt idx="4166">
                        <c:v>3216.0914990000001</c:v>
                      </c:pt>
                      <c:pt idx="4167">
                        <c:v>3688.849937</c:v>
                      </c:pt>
                      <c:pt idx="4168">
                        <c:v>3897.871173</c:v>
                      </c:pt>
                      <c:pt idx="4169">
                        <c:v>4217.9801649999999</c:v>
                      </c:pt>
                      <c:pt idx="4170">
                        <c:v>4756.1992849999997</c:v>
                      </c:pt>
                      <c:pt idx="4171">
                        <c:v>5374.3764209999999</c:v>
                      </c:pt>
                      <c:pt idx="4172">
                        <c:v>5766.5306270000001</c:v>
                      </c:pt>
                      <c:pt idx="4173">
                        <c:v>5897.9941449999997</c:v>
                      </c:pt>
                      <c:pt idx="4174">
                        <c:v>5776.8445789999996</c:v>
                      </c:pt>
                      <c:pt idx="4175">
                        <c:v>5490.7356849999996</c:v>
                      </c:pt>
                      <c:pt idx="4176">
                        <c:v>5235.9537289999998</c:v>
                      </c:pt>
                      <c:pt idx="4177">
                        <c:v>5116.0171060000002</c:v>
                      </c:pt>
                      <c:pt idx="4178">
                        <c:v>5073.5565740000002</c:v>
                      </c:pt>
                      <c:pt idx="4179">
                        <c:v>5097.1010550000001</c:v>
                      </c:pt>
                      <c:pt idx="4180">
                        <c:v>5127.5341850000004</c:v>
                      </c:pt>
                      <c:pt idx="4181">
                        <c:v>5163.560187</c:v>
                      </c:pt>
                      <c:pt idx="4182">
                        <c:v>5124.0456510000004</c:v>
                      </c:pt>
                      <c:pt idx="4183">
                        <c:v>4926.6522109999996</c:v>
                      </c:pt>
                      <c:pt idx="4184">
                        <c:v>4704.4204419999996</c:v>
                      </c:pt>
                      <c:pt idx="4185">
                        <c:v>4506.0771560000003</c:v>
                      </c:pt>
                      <c:pt idx="4186">
                        <c:v>4425.6480279999996</c:v>
                      </c:pt>
                      <c:pt idx="4187">
                        <c:v>4698.0480310000003</c:v>
                      </c:pt>
                      <c:pt idx="4188">
                        <c:v>5149.1313609999997</c:v>
                      </c:pt>
                      <c:pt idx="4189">
                        <c:v>5407.5484500000002</c:v>
                      </c:pt>
                      <c:pt idx="4190">
                        <c:v>5646.589191</c:v>
                      </c:pt>
                      <c:pt idx="4191">
                        <c:v>5920.845362</c:v>
                      </c:pt>
                      <c:pt idx="4192">
                        <c:v>6226.8305780000001</c:v>
                      </c:pt>
                      <c:pt idx="4193">
                        <c:v>6540.2855840000002</c:v>
                      </c:pt>
                      <c:pt idx="4194">
                        <c:v>6608.482919</c:v>
                      </c:pt>
                      <c:pt idx="4195">
                        <c:v>6599.3434260000004</c:v>
                      </c:pt>
                      <c:pt idx="4196">
                        <c:v>6474.1947120000004</c:v>
                      </c:pt>
                      <c:pt idx="4197">
                        <c:v>6436.665105</c:v>
                      </c:pt>
                      <c:pt idx="4198">
                        <c:v>6303.6789250000002</c:v>
                      </c:pt>
                      <c:pt idx="4199">
                        <c:v>6206.6302189999997</c:v>
                      </c:pt>
                      <c:pt idx="4200">
                        <c:v>6126.7353919999996</c:v>
                      </c:pt>
                      <c:pt idx="4201">
                        <c:v>6146.2398620000004</c:v>
                      </c:pt>
                      <c:pt idx="4202">
                        <c:v>6206.4075130000001</c:v>
                      </c:pt>
                      <c:pt idx="4203">
                        <c:v>6155.6702489999998</c:v>
                      </c:pt>
                      <c:pt idx="4204">
                        <c:v>6160.9277830000001</c:v>
                      </c:pt>
                      <c:pt idx="4205">
                        <c:v>6218.0588310000003</c:v>
                      </c:pt>
                      <c:pt idx="4206">
                        <c:v>6521.9511140000004</c:v>
                      </c:pt>
                      <c:pt idx="4207">
                        <c:v>6765.9268140000004</c:v>
                      </c:pt>
                      <c:pt idx="4208">
                        <c:v>7161.9574069999999</c:v>
                      </c:pt>
                      <c:pt idx="4209">
                        <c:v>7874.0768699999999</c:v>
                      </c:pt>
                      <c:pt idx="4210">
                        <c:v>8827.0228760000009</c:v>
                      </c:pt>
                      <c:pt idx="4211">
                        <c:v>9542.5775900000008</c:v>
                      </c:pt>
                      <c:pt idx="4212">
                        <c:v>9670.4463479999995</c:v>
                      </c:pt>
                      <c:pt idx="4213">
                        <c:v>9928.6651939999992</c:v>
                      </c:pt>
                      <c:pt idx="4214">
                        <c:v>10555.07393</c:v>
                      </c:pt>
                      <c:pt idx="4215">
                        <c:v>10596.64759</c:v>
                      </c:pt>
                      <c:pt idx="4216">
                        <c:v>10481.80694</c:v>
                      </c:pt>
                      <c:pt idx="4217">
                        <c:v>10443.624970000001</c:v>
                      </c:pt>
                      <c:pt idx="4218">
                        <c:v>10188.32432</c:v>
                      </c:pt>
                      <c:pt idx="4219">
                        <c:v>10003.47035</c:v>
                      </c:pt>
                      <c:pt idx="4220">
                        <c:v>10079.86724</c:v>
                      </c:pt>
                      <c:pt idx="4221">
                        <c:v>10660.035159999999</c:v>
                      </c:pt>
                      <c:pt idx="4222">
                        <c:v>11906.494629999999</c:v>
                      </c:pt>
                      <c:pt idx="4223">
                        <c:v>12908.22709</c:v>
                      </c:pt>
                      <c:pt idx="4224">
                        <c:v>13379.79558</c:v>
                      </c:pt>
                      <c:pt idx="4225">
                        <c:v>13621.787689999999</c:v>
                      </c:pt>
                      <c:pt idx="4226">
                        <c:v>13509.839900000001</c:v>
                      </c:pt>
                      <c:pt idx="4227">
                        <c:v>13323.30356</c:v>
                      </c:pt>
                      <c:pt idx="4228">
                        <c:v>13031.56077</c:v>
                      </c:pt>
                      <c:pt idx="4229">
                        <c:v>12998.461010000001</c:v>
                      </c:pt>
                      <c:pt idx="4230">
                        <c:v>13472.590899999999</c:v>
                      </c:pt>
                      <c:pt idx="4231">
                        <c:v>14387.41491</c:v>
                      </c:pt>
                      <c:pt idx="4232">
                        <c:v>15315.949210000001</c:v>
                      </c:pt>
                      <c:pt idx="4233">
                        <c:v>16323.76527</c:v>
                      </c:pt>
                      <c:pt idx="4234">
                        <c:v>17076.14126</c:v>
                      </c:pt>
                      <c:pt idx="4235">
                        <c:v>17154.85843</c:v>
                      </c:pt>
                      <c:pt idx="4236">
                        <c:v>16616.493640000001</c:v>
                      </c:pt>
                      <c:pt idx="4237">
                        <c:v>15811.740030000001</c:v>
                      </c:pt>
                      <c:pt idx="4238">
                        <c:v>15702.185020000001</c:v>
                      </c:pt>
                      <c:pt idx="4239">
                        <c:v>14755.750539999999</c:v>
                      </c:pt>
                      <c:pt idx="4240">
                        <c:v>14304.387710000001</c:v>
                      </c:pt>
                      <c:pt idx="4241">
                        <c:v>14369.249299999999</c:v>
                      </c:pt>
                      <c:pt idx="4242">
                        <c:v>14004.476350000001</c:v>
                      </c:pt>
                      <c:pt idx="4243">
                        <c:v>13625.335639999999</c:v>
                      </c:pt>
                      <c:pt idx="4244">
                        <c:v>13405.330669999999</c:v>
                      </c:pt>
                      <c:pt idx="4245">
                        <c:v>13156.75116</c:v>
                      </c:pt>
                      <c:pt idx="4246">
                        <c:v>13218.97363</c:v>
                      </c:pt>
                      <c:pt idx="4247">
                        <c:v>13416.30608</c:v>
                      </c:pt>
                      <c:pt idx="4248">
                        <c:v>13523.552680000001</c:v>
                      </c:pt>
                      <c:pt idx="4249">
                        <c:v>13666.78283</c:v>
                      </c:pt>
                      <c:pt idx="4250">
                        <c:v>14029.16641</c:v>
                      </c:pt>
                      <c:pt idx="4251">
                        <c:v>14246.63133</c:v>
                      </c:pt>
                      <c:pt idx="4252">
                        <c:v>13989.489509999999</c:v>
                      </c:pt>
                      <c:pt idx="4253">
                        <c:v>13992.76477</c:v>
                      </c:pt>
                      <c:pt idx="4254">
                        <c:v>13771.30688</c:v>
                      </c:pt>
                      <c:pt idx="4255">
                        <c:v>13472.99884</c:v>
                      </c:pt>
                      <c:pt idx="4256">
                        <c:v>12858.181430000001</c:v>
                      </c:pt>
                      <c:pt idx="4257">
                        <c:v>12226.534739999999</c:v>
                      </c:pt>
                      <c:pt idx="4258">
                        <c:v>11736.87804</c:v>
                      </c:pt>
                      <c:pt idx="4259">
                        <c:v>11427.35743</c:v>
                      </c:pt>
                      <c:pt idx="4260">
                        <c:v>11127.11133</c:v>
                      </c:pt>
                      <c:pt idx="4261">
                        <c:v>10756.65459</c:v>
                      </c:pt>
                      <c:pt idx="4262">
                        <c:v>10444.90288</c:v>
                      </c:pt>
                      <c:pt idx="4263">
                        <c:v>10222.61622</c:v>
                      </c:pt>
                      <c:pt idx="4264">
                        <c:v>9858.4241679999996</c:v>
                      </c:pt>
                      <c:pt idx="4265">
                        <c:v>9574.5985029999993</c:v>
                      </c:pt>
                      <c:pt idx="4266">
                        <c:v>9205.6487190000007</c:v>
                      </c:pt>
                      <c:pt idx="4267">
                        <c:v>8862.3442070000001</c:v>
                      </c:pt>
                      <c:pt idx="4268">
                        <c:v>8493.9580860000005</c:v>
                      </c:pt>
                      <c:pt idx="4269">
                        <c:v>8632.7199089999995</c:v>
                      </c:pt>
                      <c:pt idx="4270">
                        <c:v>8678.5888680000007</c:v>
                      </c:pt>
                      <c:pt idx="4271">
                        <c:v>8676.6008170000005</c:v>
                      </c:pt>
                      <c:pt idx="4272">
                        <c:v>8742.0191130000003</c:v>
                      </c:pt>
                      <c:pt idx="4273">
                        <c:v>8652.9856349999991</c:v>
                      </c:pt>
                      <c:pt idx="4274">
                        <c:v>8510.7566430000006</c:v>
                      </c:pt>
                      <c:pt idx="4275">
                        <c:v>8318.0678210000005</c:v>
                      </c:pt>
                      <c:pt idx="4276">
                        <c:v>8104.0318610000004</c:v>
                      </c:pt>
                      <c:pt idx="4277">
                        <c:v>7726.6868809999996</c:v>
                      </c:pt>
                      <c:pt idx="4278">
                        <c:v>7410.1309490000003</c:v>
                      </c:pt>
                      <c:pt idx="4279">
                        <c:v>7181.1336540000002</c:v>
                      </c:pt>
                      <c:pt idx="4280">
                        <c:v>7178.4567989999996</c:v>
                      </c:pt>
                      <c:pt idx="4281">
                        <c:v>7136.4961869999997</c:v>
                      </c:pt>
                      <c:pt idx="4282">
                        <c:v>6941.7523000000001</c:v>
                      </c:pt>
                      <c:pt idx="4283">
                        <c:v>6621.710384</c:v>
                      </c:pt>
                      <c:pt idx="4284">
                        <c:v>6218.5678680000001</c:v>
                      </c:pt>
                      <c:pt idx="4285">
                        <c:v>5808.003463</c:v>
                      </c:pt>
                      <c:pt idx="4286">
                        <c:v>5443.4141980000004</c:v>
                      </c:pt>
                      <c:pt idx="4287">
                        <c:v>5185.2625289999996</c:v>
                      </c:pt>
                      <c:pt idx="4288">
                        <c:v>4962.161736</c:v>
                      </c:pt>
                      <c:pt idx="4289">
                        <c:v>4764.5761540000003</c:v>
                      </c:pt>
                      <c:pt idx="4290">
                        <c:v>4750.312355</c:v>
                      </c:pt>
                      <c:pt idx="4291">
                        <c:v>4854.4900449999996</c:v>
                      </c:pt>
                      <c:pt idx="4292">
                        <c:v>4844.9112640000003</c:v>
                      </c:pt>
                      <c:pt idx="4293">
                        <c:v>4690.4640650000001</c:v>
                      </c:pt>
                      <c:pt idx="4294">
                        <c:v>4469.8597490000002</c:v>
                      </c:pt>
                      <c:pt idx="4295">
                        <c:v>4239.9810610000004</c:v>
                      </c:pt>
                      <c:pt idx="4296">
                        <c:v>4017.796382</c:v>
                      </c:pt>
                      <c:pt idx="4297">
                        <c:v>3855.4734589999998</c:v>
                      </c:pt>
                      <c:pt idx="4298">
                        <c:v>3713.3152060000002</c:v>
                      </c:pt>
                      <c:pt idx="4299">
                        <c:v>3561.5135919999998</c:v>
                      </c:pt>
                      <c:pt idx="4300">
                        <c:v>3413.3111450000001</c:v>
                      </c:pt>
                      <c:pt idx="4301">
                        <c:v>3299.695858</c:v>
                      </c:pt>
                      <c:pt idx="4302">
                        <c:v>3205.4419250000001</c:v>
                      </c:pt>
                      <c:pt idx="4303">
                        <c:v>3087.8579450000002</c:v>
                      </c:pt>
                      <c:pt idx="4304">
                        <c:v>2948.1922030000001</c:v>
                      </c:pt>
                      <c:pt idx="4305">
                        <c:v>2801.0666660000002</c:v>
                      </c:pt>
                      <c:pt idx="4306">
                        <c:v>2658.9664299999999</c:v>
                      </c:pt>
                      <c:pt idx="4307">
                        <c:v>2528.0471520000001</c:v>
                      </c:pt>
                      <c:pt idx="4308">
                        <c:v>2409.690004</c:v>
                      </c:pt>
                      <c:pt idx="4309">
                        <c:v>2302.8755230000002</c:v>
                      </c:pt>
                      <c:pt idx="4310">
                        <c:v>2205.7722739999999</c:v>
                      </c:pt>
                      <c:pt idx="4311">
                        <c:v>2116.5285479999998</c:v>
                      </c:pt>
                      <c:pt idx="4312">
                        <c:v>2033.62292</c:v>
                      </c:pt>
                      <c:pt idx="4313">
                        <c:v>1955.8804600000001</c:v>
                      </c:pt>
                      <c:pt idx="4314">
                        <c:v>1882.3935389999999</c:v>
                      </c:pt>
                      <c:pt idx="4315">
                        <c:v>1812.5407949999999</c:v>
                      </c:pt>
                      <c:pt idx="4316">
                        <c:v>1745.905274</c:v>
                      </c:pt>
                      <c:pt idx="4317">
                        <c:v>1682.1972049999999</c:v>
                      </c:pt>
                      <c:pt idx="4318">
                        <c:v>1621.2104790000001</c:v>
                      </c:pt>
                      <c:pt idx="4319">
                        <c:v>1562.7719</c:v>
                      </c:pt>
                      <c:pt idx="4320">
                        <c:v>1506.732741</c:v>
                      </c:pt>
                      <c:pt idx="4321">
                        <c:v>1452.9762000000001</c:v>
                      </c:pt>
                      <c:pt idx="4322">
                        <c:v>1402.6315500000001</c:v>
                      </c:pt>
                      <c:pt idx="4323">
                        <c:v>1355.2531670000001</c:v>
                      </c:pt>
                      <c:pt idx="4324">
                        <c:v>1309.6556479999999</c:v>
                      </c:pt>
                      <c:pt idx="4325">
                        <c:v>1264.678543</c:v>
                      </c:pt>
                      <c:pt idx="4326">
                        <c:v>1220.488308</c:v>
                      </c:pt>
                      <c:pt idx="4327">
                        <c:v>1177.542827</c:v>
                      </c:pt>
                      <c:pt idx="4328">
                        <c:v>1137.054134</c:v>
                      </c:pt>
                      <c:pt idx="4329">
                        <c:v>1106.7823599999999</c:v>
                      </c:pt>
                      <c:pt idx="4330">
                        <c:v>1076.531673</c:v>
                      </c:pt>
                      <c:pt idx="4331">
                        <c:v>1042.9254619999999</c:v>
                      </c:pt>
                      <c:pt idx="4332">
                        <c:v>1006.864715</c:v>
                      </c:pt>
                      <c:pt idx="4333">
                        <c:v>970.19090779999999</c:v>
                      </c:pt>
                      <c:pt idx="4334">
                        <c:v>934.3212479</c:v>
                      </c:pt>
                      <c:pt idx="4335">
                        <c:v>900.01951859999997</c:v>
                      </c:pt>
                      <c:pt idx="4336">
                        <c:v>867.55857879999996</c:v>
                      </c:pt>
                      <c:pt idx="4337">
                        <c:v>836.92254279999997</c:v>
                      </c:pt>
                      <c:pt idx="4338">
                        <c:v>807.96527709999998</c:v>
                      </c:pt>
                      <c:pt idx="4339">
                        <c:v>780.50524529999996</c:v>
                      </c:pt>
                      <c:pt idx="4340">
                        <c:v>759.02536090000001</c:v>
                      </c:pt>
                      <c:pt idx="4341">
                        <c:v>766.55756840000004</c:v>
                      </c:pt>
                      <c:pt idx="4342">
                        <c:v>781.53316959999995</c:v>
                      </c:pt>
                      <c:pt idx="4343">
                        <c:v>779.76938829999995</c:v>
                      </c:pt>
                      <c:pt idx="4344">
                        <c:v>758.90249789999996</c:v>
                      </c:pt>
                      <c:pt idx="4345">
                        <c:v>725.96095739999998</c:v>
                      </c:pt>
                      <c:pt idx="4346">
                        <c:v>688.5029055</c:v>
                      </c:pt>
                      <c:pt idx="4347">
                        <c:v>651.61514350000004</c:v>
                      </c:pt>
                      <c:pt idx="4348">
                        <c:v>617.82593440000005</c:v>
                      </c:pt>
                      <c:pt idx="4349">
                        <c:v>587.91691960000003</c:v>
                      </c:pt>
                      <c:pt idx="4350">
                        <c:v>561.72212500000001</c:v>
                      </c:pt>
                      <c:pt idx="4351">
                        <c:v>538.68279600000005</c:v>
                      </c:pt>
                      <c:pt idx="4352">
                        <c:v>518.16305</c:v>
                      </c:pt>
                      <c:pt idx="4353">
                        <c:v>499.59334369999999</c:v>
                      </c:pt>
                      <c:pt idx="4354">
                        <c:v>482.51975659999999</c:v>
                      </c:pt>
                      <c:pt idx="4355">
                        <c:v>466.60324179999998</c:v>
                      </c:pt>
                      <c:pt idx="4356">
                        <c:v>451.60101470000001</c:v>
                      </c:pt>
                      <c:pt idx="4357">
                        <c:v>437.34329380000003</c:v>
                      </c:pt>
                      <c:pt idx="4358">
                        <c:v>423.71270629999998</c:v>
                      </c:pt>
                      <c:pt idx="4359">
                        <c:v>410.6278696</c:v>
                      </c:pt>
                      <c:pt idx="4360">
                        <c:v>398.03164579999998</c:v>
                      </c:pt>
                      <c:pt idx="4361">
                        <c:v>385.88321159999998</c:v>
                      </c:pt>
                      <c:pt idx="4362">
                        <c:v>374.1518327</c:v>
                      </c:pt>
                      <c:pt idx="4363">
                        <c:v>362.81344309999997</c:v>
                      </c:pt>
                      <c:pt idx="4364">
                        <c:v>351.84825940000002</c:v>
                      </c:pt>
                      <c:pt idx="4365">
                        <c:v>341.23943689999999</c:v>
                      </c:pt>
                      <c:pt idx="4366">
                        <c:v>330.97201369999999</c:v>
                      </c:pt>
                      <c:pt idx="4367">
                        <c:v>321.03237209999998</c:v>
                      </c:pt>
                      <c:pt idx="4368">
                        <c:v>311.4077355</c:v>
                      </c:pt>
                      <c:pt idx="4369">
                        <c:v>302.08636849999999</c:v>
                      </c:pt>
                      <c:pt idx="4370">
                        <c:v>293.05716130000002</c:v>
                      </c:pt>
                      <c:pt idx="4371">
                        <c:v>284.30954700000001</c:v>
                      </c:pt>
                      <c:pt idx="4372">
                        <c:v>275.8334514</c:v>
                      </c:pt>
                      <c:pt idx="4373">
                        <c:v>267.61925400000001</c:v>
                      </c:pt>
                      <c:pt idx="4374">
                        <c:v>259.65775710000003</c:v>
                      </c:pt>
                      <c:pt idx="4375">
                        <c:v>251.94008590000001</c:v>
                      </c:pt>
                      <c:pt idx="4376">
                        <c:v>244.45775750000001</c:v>
                      </c:pt>
                      <c:pt idx="4377">
                        <c:v>237.20277179999999</c:v>
                      </c:pt>
                      <c:pt idx="4378">
                        <c:v>230.1674304</c:v>
                      </c:pt>
                      <c:pt idx="4379">
                        <c:v>223.34433619999999</c:v>
                      </c:pt>
                      <c:pt idx="4380">
                        <c:v>216.72638610000001</c:v>
                      </c:pt>
                      <c:pt idx="4381">
                        <c:v>210.3067504</c:v>
                      </c:pt>
                      <c:pt idx="4382">
                        <c:v>204.07873470000001</c:v>
                      </c:pt>
                      <c:pt idx="4383">
                        <c:v>198.0360503</c:v>
                      </c:pt>
                      <c:pt idx="4384">
                        <c:v>192.17266760000001</c:v>
                      </c:pt>
                      <c:pt idx="4385">
                        <c:v>186.4828722</c:v>
                      </c:pt>
                      <c:pt idx="4386">
                        <c:v>180.9611328</c:v>
                      </c:pt>
                      <c:pt idx="4387">
                        <c:v>175.6021106</c:v>
                      </c:pt>
                      <c:pt idx="4388">
                        <c:v>170.40049719999999</c:v>
                      </c:pt>
                      <c:pt idx="4389">
                        <c:v>165.35141870000001</c:v>
                      </c:pt>
                      <c:pt idx="4390">
                        <c:v>160.45014990000001</c:v>
                      </c:pt>
                      <c:pt idx="4391">
                        <c:v>155.69211899999999</c:v>
                      </c:pt>
                      <c:pt idx="4392">
                        <c:v>151.072911</c:v>
                      </c:pt>
                      <c:pt idx="4393">
                        <c:v>146.58826590000001</c:v>
                      </c:pt>
                      <c:pt idx="4394">
                        <c:v>142.23407499999999</c:v>
                      </c:pt>
                      <c:pt idx="4395">
                        <c:v>138.0063753</c:v>
                      </c:pt>
                      <c:pt idx="4396">
                        <c:v>133.9013439</c:v>
                      </c:pt>
                      <c:pt idx="4397">
                        <c:v>129.91529209999999</c:v>
                      </c:pt>
                      <c:pt idx="4398">
                        <c:v>126.0446599</c:v>
                      </c:pt>
                      <c:pt idx="4399">
                        <c:v>122.28601020000001</c:v>
                      </c:pt>
                      <c:pt idx="4400">
                        <c:v>118.6360238</c:v>
                      </c:pt>
                      <c:pt idx="4401">
                        <c:v>115.0914942</c:v>
                      </c:pt>
                      <c:pt idx="4402">
                        <c:v>111.6493225</c:v>
                      </c:pt>
                      <c:pt idx="4403">
                        <c:v>108.3065136</c:v>
                      </c:pt>
                      <c:pt idx="4404">
                        <c:v>105.0601712</c:v>
                      </c:pt>
                      <c:pt idx="4405">
                        <c:v>101.9074937</c:v>
                      </c:pt>
                      <c:pt idx="4406">
                        <c:v>98.845770700000003</c:v>
                      </c:pt>
                      <c:pt idx="4407">
                        <c:v>95.872379030000005</c:v>
                      </c:pt>
                      <c:pt idx="4408">
                        <c:v>92.988771360000001</c:v>
                      </c:pt>
                      <c:pt idx="4409">
                        <c:v>90.187354220000003</c:v>
                      </c:pt>
                      <c:pt idx="4410">
                        <c:v>87.464638579999999</c:v>
                      </c:pt>
                      <c:pt idx="4411">
                        <c:v>84.819088519999994</c:v>
                      </c:pt>
                      <c:pt idx="4412">
                        <c:v>82.249386000000001</c:v>
                      </c:pt>
                      <c:pt idx="4413">
                        <c:v>79.753932039999995</c:v>
                      </c:pt>
                      <c:pt idx="4414">
                        <c:v>77.330867740000002</c:v>
                      </c:pt>
                      <c:pt idx="4415">
                        <c:v>74.978204219999995</c:v>
                      </c:pt>
                      <c:pt idx="4416">
                        <c:v>72.693926970000007</c:v>
                      </c:pt>
                      <c:pt idx="4417">
                        <c:v>70.476054930000004</c:v>
                      </c:pt>
                      <c:pt idx="4418">
                        <c:v>68.322666530000006</c:v>
                      </c:pt>
                      <c:pt idx="4419">
                        <c:v>66.231907190000001</c:v>
                      </c:pt>
                      <c:pt idx="4420">
                        <c:v>64.201988330000006</c:v>
                      </c:pt>
                      <c:pt idx="4421">
                        <c:v>62.231183229999999</c:v>
                      </c:pt>
                      <c:pt idx="4422">
                        <c:v>60.317822390000003</c:v>
                      </c:pt>
                      <c:pt idx="4423">
                        <c:v>58.460289289999999</c:v>
                      </c:pt>
                      <c:pt idx="4424">
                        <c:v>56.65701688</c:v>
                      </c:pt>
                      <c:pt idx="4425">
                        <c:v>54.906484749999997</c:v>
                      </c:pt>
                      <c:pt idx="4426">
                        <c:v>53.207216699999996</c:v>
                      </c:pt>
                      <c:pt idx="4427">
                        <c:v>51.55777887</c:v>
                      </c:pt>
                      <c:pt idx="4428">
                        <c:v>49.956796570000002</c:v>
                      </c:pt>
                      <c:pt idx="4429">
                        <c:v>48.404395020000003</c:v>
                      </c:pt>
                      <c:pt idx="4430">
                        <c:v>46.897335499999997</c:v>
                      </c:pt>
                      <c:pt idx="4431">
                        <c:v>45.434005839999998</c:v>
                      </c:pt>
                      <c:pt idx="4432">
                        <c:v>44.013381180000003</c:v>
                      </c:pt>
                      <c:pt idx="4433">
                        <c:v>42.634543520000001</c:v>
                      </c:pt>
                      <c:pt idx="4434">
                        <c:v>41.29651664</c:v>
                      </c:pt>
                      <c:pt idx="4435">
                        <c:v>39.998255980000003</c:v>
                      </c:pt>
                      <c:pt idx="4436">
                        <c:v>38.738681059999998</c:v>
                      </c:pt>
                      <c:pt idx="4437">
                        <c:v>37.516706739999997</c:v>
                      </c:pt>
                      <c:pt idx="4438">
                        <c:v>36.331263450000002</c:v>
                      </c:pt>
                      <c:pt idx="4439">
                        <c:v>35.181307410000002</c:v>
                      </c:pt>
                      <c:pt idx="4440">
                        <c:v>34.0658247</c:v>
                      </c:pt>
                      <c:pt idx="4441">
                        <c:v>32.98383192</c:v>
                      </c:pt>
                      <c:pt idx="4442">
                        <c:v>31.93437527</c:v>
                      </c:pt>
                      <c:pt idx="4443">
                        <c:v>30.922923050000001</c:v>
                      </c:pt>
                      <c:pt idx="4444">
                        <c:v>30.678565370000001</c:v>
                      </c:pt>
                      <c:pt idx="4445">
                        <c:v>31.74647495</c:v>
                      </c:pt>
                      <c:pt idx="4446">
                        <c:v>41.164625440000002</c:v>
                      </c:pt>
                      <c:pt idx="4447">
                        <c:v>68.690057139999993</c:v>
                      </c:pt>
                      <c:pt idx="4448">
                        <c:v>122.8220438</c:v>
                      </c:pt>
                      <c:pt idx="4449">
                        <c:v>175.45597380000001</c:v>
                      </c:pt>
                      <c:pt idx="4450">
                        <c:v>221.93803539999999</c:v>
                      </c:pt>
                      <c:pt idx="4451">
                        <c:v>328.3085567</c:v>
                      </c:pt>
                      <c:pt idx="4452">
                        <c:v>461.68535120000001</c:v>
                      </c:pt>
                      <c:pt idx="4453">
                        <c:v>525.55372969999996</c:v>
                      </c:pt>
                      <c:pt idx="4454">
                        <c:v>507.00778969999999</c:v>
                      </c:pt>
                      <c:pt idx="4455">
                        <c:v>437.01326039999998</c:v>
                      </c:pt>
                      <c:pt idx="4456">
                        <c:v>349.01258419999999</c:v>
                      </c:pt>
                      <c:pt idx="4457">
                        <c:v>264.7298361</c:v>
                      </c:pt>
                      <c:pt idx="4458">
                        <c:v>194.24203879999999</c:v>
                      </c:pt>
                      <c:pt idx="4459">
                        <c:v>139.98269579999999</c:v>
                      </c:pt>
                      <c:pt idx="4460">
                        <c:v>100.4846709</c:v>
                      </c:pt>
                      <c:pt idx="4461">
                        <c:v>115.47117729999999</c:v>
                      </c:pt>
                      <c:pt idx="4462">
                        <c:v>282.13518800000003</c:v>
                      </c:pt>
                      <c:pt idx="4463">
                        <c:v>562.14075179999998</c:v>
                      </c:pt>
                      <c:pt idx="4464">
                        <c:v>807.60601480000003</c:v>
                      </c:pt>
                      <c:pt idx="4465">
                        <c:v>918.75520319999998</c:v>
                      </c:pt>
                      <c:pt idx="4466">
                        <c:v>888.79034790000003</c:v>
                      </c:pt>
                      <c:pt idx="4467">
                        <c:v>768.52095320000001</c:v>
                      </c:pt>
                      <c:pt idx="4468">
                        <c:v>615.60769960000005</c:v>
                      </c:pt>
                      <c:pt idx="4469">
                        <c:v>470.72619079999998</c:v>
                      </c:pt>
                      <c:pt idx="4470">
                        <c:v>359.6264003</c:v>
                      </c:pt>
                      <c:pt idx="4471">
                        <c:v>313.90086530000002</c:v>
                      </c:pt>
                      <c:pt idx="4472">
                        <c:v>376.36160899999999</c:v>
                      </c:pt>
                      <c:pt idx="4473">
                        <c:v>608.75930800000003</c:v>
                      </c:pt>
                      <c:pt idx="4474">
                        <c:v>916.94683090000001</c:v>
                      </c:pt>
                      <c:pt idx="4475">
                        <c:v>1129.648371</c:v>
                      </c:pt>
                      <c:pt idx="4476">
                        <c:v>1186.758853</c:v>
                      </c:pt>
                      <c:pt idx="4477">
                        <c:v>1104.797834</c:v>
                      </c:pt>
                      <c:pt idx="4478">
                        <c:v>941.20597080000005</c:v>
                      </c:pt>
                      <c:pt idx="4479">
                        <c:v>782.14079519999996</c:v>
                      </c:pt>
                      <c:pt idx="4480">
                        <c:v>787.3623738</c:v>
                      </c:pt>
                      <c:pt idx="4481">
                        <c:v>1075.16157</c:v>
                      </c:pt>
                      <c:pt idx="4482">
                        <c:v>1419.353654</c:v>
                      </c:pt>
                      <c:pt idx="4483">
                        <c:v>1926.718789</c:v>
                      </c:pt>
                      <c:pt idx="4484">
                        <c:v>2484.1084620000001</c:v>
                      </c:pt>
                      <c:pt idx="4485">
                        <c:v>2981.8496709999999</c:v>
                      </c:pt>
                      <c:pt idx="4486">
                        <c:v>3325.01971</c:v>
                      </c:pt>
                      <c:pt idx="4487">
                        <c:v>3726.8065609999999</c:v>
                      </c:pt>
                      <c:pt idx="4488">
                        <c:v>4343.0841039999996</c:v>
                      </c:pt>
                      <c:pt idx="4489">
                        <c:v>4654.1532269999998</c:v>
                      </c:pt>
                      <c:pt idx="4490">
                        <c:v>4583.5179559999997</c:v>
                      </c:pt>
                      <c:pt idx="4491">
                        <c:v>4355.5718159999997</c:v>
                      </c:pt>
                      <c:pt idx="4492">
                        <c:v>4119.3087189999997</c:v>
                      </c:pt>
                      <c:pt idx="4493">
                        <c:v>3870.6513920000002</c:v>
                      </c:pt>
                      <c:pt idx="4494">
                        <c:v>3681.0716560000001</c:v>
                      </c:pt>
                      <c:pt idx="4495">
                        <c:v>3587.2434659999999</c:v>
                      </c:pt>
                      <c:pt idx="4496">
                        <c:v>3351.6338900000001</c:v>
                      </c:pt>
                      <c:pt idx="4497">
                        <c:v>3035.742753</c:v>
                      </c:pt>
                      <c:pt idx="4498">
                        <c:v>2731.6548069999999</c:v>
                      </c:pt>
                      <c:pt idx="4499">
                        <c:v>2398.1708199999998</c:v>
                      </c:pt>
                      <c:pt idx="4500">
                        <c:v>2214.1576719999998</c:v>
                      </c:pt>
                      <c:pt idx="4501">
                        <c:v>2146.9950509999999</c:v>
                      </c:pt>
                      <c:pt idx="4502">
                        <c:v>2243.8818740000002</c:v>
                      </c:pt>
                      <c:pt idx="4503">
                        <c:v>2325.6553789999998</c:v>
                      </c:pt>
                      <c:pt idx="4504">
                        <c:v>2357.917109</c:v>
                      </c:pt>
                      <c:pt idx="4505">
                        <c:v>2426.3273530000001</c:v>
                      </c:pt>
                      <c:pt idx="4506">
                        <c:v>2538.9390389999999</c:v>
                      </c:pt>
                      <c:pt idx="4507">
                        <c:v>2486.1380899999999</c:v>
                      </c:pt>
                      <c:pt idx="4508">
                        <c:v>2337.2079440000002</c:v>
                      </c:pt>
                      <c:pt idx="4509">
                        <c:v>2146.2595329999999</c:v>
                      </c:pt>
                      <c:pt idx="4510">
                        <c:v>1941.610416</c:v>
                      </c:pt>
                      <c:pt idx="4511">
                        <c:v>1752.4853929999999</c:v>
                      </c:pt>
                      <c:pt idx="4512">
                        <c:v>1605.65813</c:v>
                      </c:pt>
                      <c:pt idx="4513">
                        <c:v>1494.4124690000001</c:v>
                      </c:pt>
                      <c:pt idx="4514">
                        <c:v>1416.7781170000001</c:v>
                      </c:pt>
                      <c:pt idx="4515">
                        <c:v>1404.3679440000001</c:v>
                      </c:pt>
                      <c:pt idx="4516">
                        <c:v>1405.1526839999999</c:v>
                      </c:pt>
                      <c:pt idx="4517">
                        <c:v>1425.640005</c:v>
                      </c:pt>
                      <c:pt idx="4518">
                        <c:v>1531.2000909999999</c:v>
                      </c:pt>
                      <c:pt idx="4519">
                        <c:v>1704.9925350000001</c:v>
                      </c:pt>
                      <c:pt idx="4520">
                        <c:v>1888.196222</c:v>
                      </c:pt>
                      <c:pt idx="4521">
                        <c:v>2013.32557</c:v>
                      </c:pt>
                      <c:pt idx="4522">
                        <c:v>2037.2922370000001</c:v>
                      </c:pt>
                      <c:pt idx="4523">
                        <c:v>2134.64617</c:v>
                      </c:pt>
                      <c:pt idx="4524">
                        <c:v>2223.0228390000002</c:v>
                      </c:pt>
                      <c:pt idx="4525">
                        <c:v>2319.5958810000002</c:v>
                      </c:pt>
                      <c:pt idx="4526">
                        <c:v>2442.6049229999999</c:v>
                      </c:pt>
                      <c:pt idx="4527">
                        <c:v>2607.6009170000002</c:v>
                      </c:pt>
                      <c:pt idx="4528">
                        <c:v>2748.2944769999999</c:v>
                      </c:pt>
                      <c:pt idx="4529">
                        <c:v>3002.0257940000001</c:v>
                      </c:pt>
                      <c:pt idx="4530">
                        <c:v>3172.5000409999998</c:v>
                      </c:pt>
                      <c:pt idx="4531">
                        <c:v>3138.255971</c:v>
                      </c:pt>
                      <c:pt idx="4532">
                        <c:v>3000.5818850000001</c:v>
                      </c:pt>
                      <c:pt idx="4533">
                        <c:v>2792.3839619999999</c:v>
                      </c:pt>
                      <c:pt idx="4534">
                        <c:v>2771.667089</c:v>
                      </c:pt>
                      <c:pt idx="4535">
                        <c:v>2756.2317760000001</c:v>
                      </c:pt>
                      <c:pt idx="4536">
                        <c:v>2945.114928</c:v>
                      </c:pt>
                      <c:pt idx="4537">
                        <c:v>3353.9652190000002</c:v>
                      </c:pt>
                      <c:pt idx="4538">
                        <c:v>3820.7110539999999</c:v>
                      </c:pt>
                      <c:pt idx="4539">
                        <c:v>4224.9186669999999</c:v>
                      </c:pt>
                      <c:pt idx="4540">
                        <c:v>4446.0042469999999</c:v>
                      </c:pt>
                      <c:pt idx="4541">
                        <c:v>4431.5654160000004</c:v>
                      </c:pt>
                      <c:pt idx="4542">
                        <c:v>4271.5166499999996</c:v>
                      </c:pt>
                      <c:pt idx="4543">
                        <c:v>4137.3319439999996</c:v>
                      </c:pt>
                      <c:pt idx="4544">
                        <c:v>4075.0910909999998</c:v>
                      </c:pt>
                      <c:pt idx="4545">
                        <c:v>3913.2009760000001</c:v>
                      </c:pt>
                      <c:pt idx="4546">
                        <c:v>3741.9909459999999</c:v>
                      </c:pt>
                      <c:pt idx="4547">
                        <c:v>3528.6401179999998</c:v>
                      </c:pt>
                      <c:pt idx="4548">
                        <c:v>3270.7751010000002</c:v>
                      </c:pt>
                      <c:pt idx="4549">
                        <c:v>3012.9544609999998</c:v>
                      </c:pt>
                      <c:pt idx="4550">
                        <c:v>2777.0277420000002</c:v>
                      </c:pt>
                      <c:pt idx="4551">
                        <c:v>2601.5880699999998</c:v>
                      </c:pt>
                      <c:pt idx="4552">
                        <c:v>2548.2459250000002</c:v>
                      </c:pt>
                      <c:pt idx="4553">
                        <c:v>2699.9797659999999</c:v>
                      </c:pt>
                      <c:pt idx="4554">
                        <c:v>3268.8474030000002</c:v>
                      </c:pt>
                      <c:pt idx="4555">
                        <c:v>4861.2882790000003</c:v>
                      </c:pt>
                      <c:pt idx="4556">
                        <c:v>6251.6908910000002</c:v>
                      </c:pt>
                      <c:pt idx="4557">
                        <c:v>7215.1948910000001</c:v>
                      </c:pt>
                      <c:pt idx="4558">
                        <c:v>8068.8281710000001</c:v>
                      </c:pt>
                      <c:pt idx="4559">
                        <c:v>8750.2580749999997</c:v>
                      </c:pt>
                      <c:pt idx="4560">
                        <c:v>9082.3448150000004</c:v>
                      </c:pt>
                      <c:pt idx="4561">
                        <c:v>9516.8432429999993</c:v>
                      </c:pt>
                      <c:pt idx="4562">
                        <c:v>10424.710639999999</c:v>
                      </c:pt>
                      <c:pt idx="4563">
                        <c:v>10264.229729999999</c:v>
                      </c:pt>
                      <c:pt idx="4564">
                        <c:v>10034.11204</c:v>
                      </c:pt>
                      <c:pt idx="4565">
                        <c:v>9955.3714240000008</c:v>
                      </c:pt>
                      <c:pt idx="4566">
                        <c:v>10070.69665</c:v>
                      </c:pt>
                      <c:pt idx="4567">
                        <c:v>10209.68174</c:v>
                      </c:pt>
                      <c:pt idx="4568">
                        <c:v>10729.952719999999</c:v>
                      </c:pt>
                      <c:pt idx="4569">
                        <c:v>11443.4612</c:v>
                      </c:pt>
                      <c:pt idx="4570">
                        <c:v>11965.200720000001</c:v>
                      </c:pt>
                      <c:pt idx="4571">
                        <c:v>12318.297490000001</c:v>
                      </c:pt>
                      <c:pt idx="4572">
                        <c:v>12363.816269999999</c:v>
                      </c:pt>
                      <c:pt idx="4573">
                        <c:v>12202.813260000001</c:v>
                      </c:pt>
                      <c:pt idx="4574">
                        <c:v>12200.61464</c:v>
                      </c:pt>
                      <c:pt idx="4575">
                        <c:v>12222.252769999999</c:v>
                      </c:pt>
                      <c:pt idx="4576">
                        <c:v>11876.33589</c:v>
                      </c:pt>
                      <c:pt idx="4577">
                        <c:v>11340.7755</c:v>
                      </c:pt>
                      <c:pt idx="4578">
                        <c:v>10917.205319999999</c:v>
                      </c:pt>
                      <c:pt idx="4579">
                        <c:v>10830.69875</c:v>
                      </c:pt>
                      <c:pt idx="4580">
                        <c:v>11025.07373</c:v>
                      </c:pt>
                      <c:pt idx="4581">
                        <c:v>11325.96578</c:v>
                      </c:pt>
                      <c:pt idx="4582">
                        <c:v>11441.07423</c:v>
                      </c:pt>
                      <c:pt idx="4583">
                        <c:v>11782.170340000001</c:v>
                      </c:pt>
                      <c:pt idx="4584">
                        <c:v>12251.91547</c:v>
                      </c:pt>
                      <c:pt idx="4585">
                        <c:v>13043.037060000001</c:v>
                      </c:pt>
                      <c:pt idx="4586">
                        <c:v>14002.952010000001</c:v>
                      </c:pt>
                      <c:pt idx="4587">
                        <c:v>14563.129639999999</c:v>
                      </c:pt>
                      <c:pt idx="4588">
                        <c:v>14933.700210000001</c:v>
                      </c:pt>
                      <c:pt idx="4589">
                        <c:v>15174.67452</c:v>
                      </c:pt>
                      <c:pt idx="4590">
                        <c:v>15139.516509999999</c:v>
                      </c:pt>
                      <c:pt idx="4591">
                        <c:v>14838.302879999999</c:v>
                      </c:pt>
                      <c:pt idx="4592">
                        <c:v>14589.06646</c:v>
                      </c:pt>
                      <c:pt idx="4593">
                        <c:v>15007.243640000001</c:v>
                      </c:pt>
                      <c:pt idx="4594">
                        <c:v>16221.33351</c:v>
                      </c:pt>
                      <c:pt idx="4595">
                        <c:v>16617.893609999999</c:v>
                      </c:pt>
                      <c:pt idx="4596">
                        <c:v>16428.451730000001</c:v>
                      </c:pt>
                      <c:pt idx="4597">
                        <c:v>16873.061829999999</c:v>
                      </c:pt>
                      <c:pt idx="4598">
                        <c:v>18621.20739</c:v>
                      </c:pt>
                      <c:pt idx="4599">
                        <c:v>18395.546409999999</c:v>
                      </c:pt>
                      <c:pt idx="4600">
                        <c:v>17784.731400000001</c:v>
                      </c:pt>
                      <c:pt idx="4601">
                        <c:v>17016.381580000001</c:v>
                      </c:pt>
                      <c:pt idx="4602">
                        <c:v>17003.28469</c:v>
                      </c:pt>
                      <c:pt idx="4603">
                        <c:v>16995.947929999998</c:v>
                      </c:pt>
                      <c:pt idx="4604">
                        <c:v>16356.41768</c:v>
                      </c:pt>
                      <c:pt idx="4605">
                        <c:v>15630.67029</c:v>
                      </c:pt>
                      <c:pt idx="4606">
                        <c:v>15245.41149</c:v>
                      </c:pt>
                      <c:pt idx="4607">
                        <c:v>15684.304099999999</c:v>
                      </c:pt>
                      <c:pt idx="4608">
                        <c:v>16539.08885</c:v>
                      </c:pt>
                      <c:pt idx="4609">
                        <c:v>16863.166219999999</c:v>
                      </c:pt>
                      <c:pt idx="4610">
                        <c:v>17054.548889999998</c:v>
                      </c:pt>
                      <c:pt idx="4611">
                        <c:v>17028.238000000001</c:v>
                      </c:pt>
                      <c:pt idx="4612">
                        <c:v>16585.238870000001</c:v>
                      </c:pt>
                      <c:pt idx="4613">
                        <c:v>15991.64128</c:v>
                      </c:pt>
                      <c:pt idx="4614">
                        <c:v>15287.89502</c:v>
                      </c:pt>
                      <c:pt idx="4615">
                        <c:v>14842.66761</c:v>
                      </c:pt>
                      <c:pt idx="4616">
                        <c:v>15238.627210000001</c:v>
                      </c:pt>
                      <c:pt idx="4617">
                        <c:v>15535.002619999999</c:v>
                      </c:pt>
                      <c:pt idx="4618">
                        <c:v>14739.614240000001</c:v>
                      </c:pt>
                      <c:pt idx="4619">
                        <c:v>13791.4588</c:v>
                      </c:pt>
                      <c:pt idx="4620">
                        <c:v>12887.637849999999</c:v>
                      </c:pt>
                      <c:pt idx="4621">
                        <c:v>12494.017239999999</c:v>
                      </c:pt>
                      <c:pt idx="4622">
                        <c:v>12243.55818</c:v>
                      </c:pt>
                      <c:pt idx="4623">
                        <c:v>12184.473609999999</c:v>
                      </c:pt>
                      <c:pt idx="4624">
                        <c:v>11806.94203</c:v>
                      </c:pt>
                      <c:pt idx="4625">
                        <c:v>11432.73503</c:v>
                      </c:pt>
                      <c:pt idx="4626">
                        <c:v>10898.594800000001</c:v>
                      </c:pt>
                      <c:pt idx="4627">
                        <c:v>10433.98589</c:v>
                      </c:pt>
                      <c:pt idx="4628">
                        <c:v>10914.69541</c:v>
                      </c:pt>
                      <c:pt idx="4629">
                        <c:v>10659.449119999999</c:v>
                      </c:pt>
                      <c:pt idx="4630">
                        <c:v>10251.65425</c:v>
                      </c:pt>
                      <c:pt idx="4631">
                        <c:v>9897.3715329999995</c:v>
                      </c:pt>
                      <c:pt idx="4632">
                        <c:v>9390.3349579999995</c:v>
                      </c:pt>
                      <c:pt idx="4633">
                        <c:v>8897.9095479999996</c:v>
                      </c:pt>
                      <c:pt idx="4634">
                        <c:v>8727.3410010000007</c:v>
                      </c:pt>
                      <c:pt idx="4635">
                        <c:v>8387.2599219999993</c:v>
                      </c:pt>
                      <c:pt idx="4636">
                        <c:v>8134.1341549999997</c:v>
                      </c:pt>
                      <c:pt idx="4637">
                        <c:v>8112.6655540000002</c:v>
                      </c:pt>
                      <c:pt idx="4638">
                        <c:v>8134.2234619999999</c:v>
                      </c:pt>
                      <c:pt idx="4639">
                        <c:v>8061.5128699999996</c:v>
                      </c:pt>
                      <c:pt idx="4640">
                        <c:v>7831.861159</c:v>
                      </c:pt>
                      <c:pt idx="4641">
                        <c:v>7599.355176</c:v>
                      </c:pt>
                      <c:pt idx="4642">
                        <c:v>7326.8592470000003</c:v>
                      </c:pt>
                      <c:pt idx="4643">
                        <c:v>7002.4605149999998</c:v>
                      </c:pt>
                      <c:pt idx="4644">
                        <c:v>6650.9132250000002</c:v>
                      </c:pt>
                      <c:pt idx="4645">
                        <c:v>6299.0252490000003</c:v>
                      </c:pt>
                      <c:pt idx="4646">
                        <c:v>5965.0997820000002</c:v>
                      </c:pt>
                      <c:pt idx="4647">
                        <c:v>5657.6172349999997</c:v>
                      </c:pt>
                      <c:pt idx="4648">
                        <c:v>5378.1371920000001</c:v>
                      </c:pt>
                      <c:pt idx="4649">
                        <c:v>5124.3211840000004</c:v>
                      </c:pt>
                      <c:pt idx="4650">
                        <c:v>4892.5445030000001</c:v>
                      </c:pt>
                      <c:pt idx="4651">
                        <c:v>4679.2155499999999</c:v>
                      </c:pt>
                      <c:pt idx="4652">
                        <c:v>4481.2521630000001</c:v>
                      </c:pt>
                      <c:pt idx="4653">
                        <c:v>4300.640977</c:v>
                      </c:pt>
                      <c:pt idx="4654">
                        <c:v>4127.1959219999999</c:v>
                      </c:pt>
                      <c:pt idx="4655">
                        <c:v>3967.5070340000002</c:v>
                      </c:pt>
                      <c:pt idx="4656">
                        <c:v>3814.8143169999998</c:v>
                      </c:pt>
                      <c:pt idx="4657">
                        <c:v>3668.4531280000001</c:v>
                      </c:pt>
                      <c:pt idx="4658">
                        <c:v>3536.6101399999998</c:v>
                      </c:pt>
                      <c:pt idx="4659">
                        <c:v>3435.920384</c:v>
                      </c:pt>
                      <c:pt idx="4660">
                        <c:v>3344.348195</c:v>
                      </c:pt>
                      <c:pt idx="4661">
                        <c:v>3267.674391</c:v>
                      </c:pt>
                      <c:pt idx="4662">
                        <c:v>3180.417794</c:v>
                      </c:pt>
                      <c:pt idx="4663">
                        <c:v>3071.1479629999999</c:v>
                      </c:pt>
                      <c:pt idx="4664">
                        <c:v>2948.6984440000001</c:v>
                      </c:pt>
                      <c:pt idx="4665">
                        <c:v>2823.6357309999999</c:v>
                      </c:pt>
                      <c:pt idx="4666">
                        <c:v>2702.836241</c:v>
                      </c:pt>
                      <c:pt idx="4667">
                        <c:v>2589.2770070000001</c:v>
                      </c:pt>
                      <c:pt idx="4668">
                        <c:v>2483.4775319999999</c:v>
                      </c:pt>
                      <c:pt idx="4669">
                        <c:v>2384.8867650000002</c:v>
                      </c:pt>
                      <c:pt idx="4670">
                        <c:v>2292.583975</c:v>
                      </c:pt>
                      <c:pt idx="4671">
                        <c:v>2205.6703630000002</c:v>
                      </c:pt>
                      <c:pt idx="4672">
                        <c:v>2123.352699</c:v>
                      </c:pt>
                      <c:pt idx="4673">
                        <c:v>2045.054384</c:v>
                      </c:pt>
                      <c:pt idx="4674">
                        <c:v>1970.3579239999999</c:v>
                      </c:pt>
                      <c:pt idx="4675">
                        <c:v>1898.945911</c:v>
                      </c:pt>
                      <c:pt idx="4676">
                        <c:v>1830.5773220000001</c:v>
                      </c:pt>
                      <c:pt idx="4677">
                        <c:v>1765.0548120000001</c:v>
                      </c:pt>
                      <c:pt idx="4678">
                        <c:v>1702.215702</c:v>
                      </c:pt>
                      <c:pt idx="4679">
                        <c:v>1641.9297670000001</c:v>
                      </c:pt>
                      <c:pt idx="4680">
                        <c:v>1584.066615</c:v>
                      </c:pt>
                      <c:pt idx="4681">
                        <c:v>1528.515643</c:v>
                      </c:pt>
                      <c:pt idx="4682">
                        <c:v>1475.1715879999999</c:v>
                      </c:pt>
                      <c:pt idx="4683">
                        <c:v>1423.9296509999999</c:v>
                      </c:pt>
                      <c:pt idx="4684">
                        <c:v>1374.7035000000001</c:v>
                      </c:pt>
                      <c:pt idx="4685">
                        <c:v>1327.4135759999999</c:v>
                      </c:pt>
                      <c:pt idx="4686">
                        <c:v>1281.9800339999999</c:v>
                      </c:pt>
                      <c:pt idx="4687">
                        <c:v>1238.3316600000001</c:v>
                      </c:pt>
                      <c:pt idx="4688">
                        <c:v>1196.3904669999999</c:v>
                      </c:pt>
                      <c:pt idx="4689">
                        <c:v>1156.0836159999999</c:v>
                      </c:pt>
                      <c:pt idx="4690">
                        <c:v>1117.3401610000001</c:v>
                      </c:pt>
                      <c:pt idx="4691">
                        <c:v>1080.0958230000001</c:v>
                      </c:pt>
                      <c:pt idx="4692">
                        <c:v>1044.2870600000001</c:v>
                      </c:pt>
                      <c:pt idx="4693">
                        <c:v>1009.849306</c:v>
                      </c:pt>
                      <c:pt idx="4694">
                        <c:v>976.7223735</c:v>
                      </c:pt>
                      <c:pt idx="4695">
                        <c:v>944.85227540000005</c:v>
                      </c:pt>
                      <c:pt idx="4696">
                        <c:v>914.18545029999996</c:v>
                      </c:pt>
                      <c:pt idx="4697">
                        <c:v>884.66755639999997</c:v>
                      </c:pt>
                      <c:pt idx="4698">
                        <c:v>856.25070259999995</c:v>
                      </c:pt>
                      <c:pt idx="4699">
                        <c:v>828.88867560000006</c:v>
                      </c:pt>
                      <c:pt idx="4700">
                        <c:v>802.53611479999995</c:v>
                      </c:pt>
                      <c:pt idx="4701">
                        <c:v>777.14682989999994</c:v>
                      </c:pt>
                      <c:pt idx="4702">
                        <c:v>752.68210999999997</c:v>
                      </c:pt>
                      <c:pt idx="4703">
                        <c:v>729.10329460000003</c:v>
                      </c:pt>
                      <c:pt idx="4704">
                        <c:v>706.37048230000005</c:v>
                      </c:pt>
                      <c:pt idx="4705">
                        <c:v>684.44916309999996</c:v>
                      </c:pt>
                      <c:pt idx="4706">
                        <c:v>663.30563659999996</c:v>
                      </c:pt>
                      <c:pt idx="4707">
                        <c:v>642.90656009999998</c:v>
                      </c:pt>
                      <c:pt idx="4708">
                        <c:v>623.22078550000003</c:v>
                      </c:pt>
                      <c:pt idx="4709">
                        <c:v>604.21846449999998</c:v>
                      </c:pt>
                      <c:pt idx="4710">
                        <c:v>585.87097640000002</c:v>
                      </c:pt>
                      <c:pt idx="4711">
                        <c:v>568.15114849999998</c:v>
                      </c:pt>
                      <c:pt idx="4712">
                        <c:v>551.0337773</c:v>
                      </c:pt>
                      <c:pt idx="4713">
                        <c:v>534.49431549999997</c:v>
                      </c:pt>
                      <c:pt idx="4714">
                        <c:v>518.50948689999996</c:v>
                      </c:pt>
                      <c:pt idx="4715">
                        <c:v>503.05723169999999</c:v>
                      </c:pt>
                      <c:pt idx="4716">
                        <c:v>488.11601530000002</c:v>
                      </c:pt>
                      <c:pt idx="4717">
                        <c:v>473.66589900000002</c:v>
                      </c:pt>
                      <c:pt idx="4718">
                        <c:v>459.68758459999998</c:v>
                      </c:pt>
                      <c:pt idx="4719">
                        <c:v>446.16230780000001</c:v>
                      </c:pt>
                      <c:pt idx="4720">
                        <c:v>433.0726689</c:v>
                      </c:pt>
                      <c:pt idx="4721">
                        <c:v>420.40205450000002</c:v>
                      </c:pt>
                      <c:pt idx="4722">
                        <c:v>408.13420200000002</c:v>
                      </c:pt>
                      <c:pt idx="4723">
                        <c:v>396.25398039999999</c:v>
                      </c:pt>
                      <c:pt idx="4724">
                        <c:v>384.7467297</c:v>
                      </c:pt>
                      <c:pt idx="4725">
                        <c:v>373.59863560000002</c:v>
                      </c:pt>
                      <c:pt idx="4726">
                        <c:v>362.79643279999999</c:v>
                      </c:pt>
                      <c:pt idx="4727">
                        <c:v>352.32741320000002</c:v>
                      </c:pt>
                      <c:pt idx="4728">
                        <c:v>342.17931190000002</c:v>
                      </c:pt>
                      <c:pt idx="4729">
                        <c:v>332.34046269999999</c:v>
                      </c:pt>
                      <c:pt idx="4730">
                        <c:v>322.79978419999998</c:v>
                      </c:pt>
                      <c:pt idx="4731">
                        <c:v>313.54657680000003</c:v>
                      </c:pt>
                      <c:pt idx="4732">
                        <c:v>304.57077670000001</c:v>
                      </c:pt>
                      <c:pt idx="4733">
                        <c:v>295.86271260000001</c:v>
                      </c:pt>
                      <c:pt idx="4734">
                        <c:v>287.41310870000001</c:v>
                      </c:pt>
                      <c:pt idx="4735">
                        <c:v>279.21307580000001</c:v>
                      </c:pt>
                      <c:pt idx="4736">
                        <c:v>271.2540985</c:v>
                      </c:pt>
                      <c:pt idx="4737">
                        <c:v>263.52802000000003</c:v>
                      </c:pt>
                      <c:pt idx="4738">
                        <c:v>256.02694339999999</c:v>
                      </c:pt>
                      <c:pt idx="4739">
                        <c:v>248.74333580000001</c:v>
                      </c:pt>
                      <c:pt idx="4740">
                        <c:v>241.67008910000001</c:v>
                      </c:pt>
                      <c:pt idx="4741">
                        <c:v>234.80035749999999</c:v>
                      </c:pt>
                      <c:pt idx="4742">
                        <c:v>228.1275593</c:v>
                      </c:pt>
                      <c:pt idx="4743">
                        <c:v>221.64537110000001</c:v>
                      </c:pt>
                      <c:pt idx="4744">
                        <c:v>215.3477196</c:v>
                      </c:pt>
                      <c:pt idx="4745">
                        <c:v>209.2286489</c:v>
                      </c:pt>
                      <c:pt idx="4746">
                        <c:v>203.28247039999999</c:v>
                      </c:pt>
                      <c:pt idx="4747">
                        <c:v>197.50385549999999</c:v>
                      </c:pt>
                      <c:pt idx="4748">
                        <c:v>191.88771550000001</c:v>
                      </c:pt>
                      <c:pt idx="4749">
                        <c:v>186.42911749999999</c:v>
                      </c:pt>
                      <c:pt idx="4750">
                        <c:v>181.12329560000001</c:v>
                      </c:pt>
                      <c:pt idx="4751">
                        <c:v>175.96560819999999</c:v>
                      </c:pt>
                      <c:pt idx="4752">
                        <c:v>170.9515237</c:v>
                      </c:pt>
                      <c:pt idx="4753">
                        <c:v>166.07684900000001</c:v>
                      </c:pt>
                      <c:pt idx="4754">
                        <c:v>161.33750810000001</c:v>
                      </c:pt>
                      <c:pt idx="4755">
                        <c:v>156.72955300000001</c:v>
                      </c:pt>
                      <c:pt idx="4756">
                        <c:v>152.24916719999999</c:v>
                      </c:pt>
                      <c:pt idx="4757">
                        <c:v>147.89266380000001</c:v>
                      </c:pt>
                      <c:pt idx="4758">
                        <c:v>143.65648229999999</c:v>
                      </c:pt>
                      <c:pt idx="4759">
                        <c:v>139.537184</c:v>
                      </c:pt>
                      <c:pt idx="4760">
                        <c:v>135.5314472</c:v>
                      </c:pt>
                      <c:pt idx="4761">
                        <c:v>131.63606200000001</c:v>
                      </c:pt>
                      <c:pt idx="4762">
                        <c:v>127.8479262</c:v>
                      </c:pt>
                      <c:pt idx="4763">
                        <c:v>124.16403990000001</c:v>
                      </c:pt>
                      <c:pt idx="4764">
                        <c:v>120.5815016</c:v>
                      </c:pt>
                      <c:pt idx="4765">
                        <c:v>117.0975036</c:v>
                      </c:pt>
                      <c:pt idx="4766">
                        <c:v>113.7093284</c:v>
                      </c:pt>
                      <c:pt idx="4767">
                        <c:v>110.4143445</c:v>
                      </c:pt>
                      <c:pt idx="4768">
                        <c:v>107.210003</c:v>
                      </c:pt>
                      <c:pt idx="4769">
                        <c:v>104.093834</c:v>
                      </c:pt>
                      <c:pt idx="4770">
                        <c:v>101.06344350000001</c:v>
                      </c:pt>
                      <c:pt idx="4771">
                        <c:v>98.116510360000007</c:v>
                      </c:pt>
                      <c:pt idx="4772">
                        <c:v>95.25078311</c:v>
                      </c:pt>
                      <c:pt idx="4773">
                        <c:v>92.464077430000003</c:v>
                      </c:pt>
                      <c:pt idx="4774">
                        <c:v>89.780752640000003</c:v>
                      </c:pt>
                      <c:pt idx="4775">
                        <c:v>87.162952599999997</c:v>
                      </c:pt>
                      <c:pt idx="4776">
                        <c:v>84.607657739999993</c:v>
                      </c:pt>
                      <c:pt idx="4777">
                        <c:v>82.116765090000001</c:v>
                      </c:pt>
                      <c:pt idx="4778">
                        <c:v>79.698526430000001</c:v>
                      </c:pt>
                      <c:pt idx="4779">
                        <c:v>79.338387449999999</c:v>
                      </c:pt>
                      <c:pt idx="4780">
                        <c:v>87.217219850000006</c:v>
                      </c:pt>
                      <c:pt idx="4781">
                        <c:v>94.424355370000001</c:v>
                      </c:pt>
                      <c:pt idx="4782">
                        <c:v>102.40056490000001</c:v>
                      </c:pt>
                      <c:pt idx="4783">
                        <c:v>116.52843919999999</c:v>
                      </c:pt>
                      <c:pt idx="4784">
                        <c:v>140.062555</c:v>
                      </c:pt>
                      <c:pt idx="4785">
                        <c:v>168.84641869999999</c:v>
                      </c:pt>
                      <c:pt idx="4786">
                        <c:v>193.849411</c:v>
                      </c:pt>
                      <c:pt idx="4787">
                        <c:v>205.89721549999999</c:v>
                      </c:pt>
                      <c:pt idx="4788">
                        <c:v>201.5991702</c:v>
                      </c:pt>
                      <c:pt idx="4789">
                        <c:v>184.9092756</c:v>
                      </c:pt>
                      <c:pt idx="4790">
                        <c:v>162.27753630000001</c:v>
                      </c:pt>
                      <c:pt idx="4791">
                        <c:v>148.25941080000001</c:v>
                      </c:pt>
                      <c:pt idx="4792">
                        <c:v>176.4215208</c:v>
                      </c:pt>
                      <c:pt idx="4793">
                        <c:v>259.23571249999998</c:v>
                      </c:pt>
                      <c:pt idx="4794">
                        <c:v>344.33734959999998</c:v>
                      </c:pt>
                      <c:pt idx="4795">
                        <c:v>428.3565759</c:v>
                      </c:pt>
                      <c:pt idx="4796">
                        <c:v>547.81097450000004</c:v>
                      </c:pt>
                      <c:pt idx="4797">
                        <c:v>748.76340270000003</c:v>
                      </c:pt>
                      <c:pt idx="4798">
                        <c:v>1083.953127</c:v>
                      </c:pt>
                      <c:pt idx="4799">
                        <c:v>1535.7622220000001</c:v>
                      </c:pt>
                      <c:pt idx="4800">
                        <c:v>2038.343085</c:v>
                      </c:pt>
                      <c:pt idx="4801">
                        <c:v>2464.8082279999999</c:v>
                      </c:pt>
                      <c:pt idx="4802">
                        <c:v>2821.8318490000001</c:v>
                      </c:pt>
                      <c:pt idx="4803">
                        <c:v>3109.3253070000001</c:v>
                      </c:pt>
                      <c:pt idx="4804">
                        <c:v>3150.6542089999998</c:v>
                      </c:pt>
                      <c:pt idx="4805">
                        <c:v>3015.344544</c:v>
                      </c:pt>
                      <c:pt idx="4806">
                        <c:v>2783.9293469999998</c:v>
                      </c:pt>
                      <c:pt idx="4807">
                        <c:v>2514.8603360000002</c:v>
                      </c:pt>
                      <c:pt idx="4808">
                        <c:v>2251.8432299999999</c:v>
                      </c:pt>
                      <c:pt idx="4809">
                        <c:v>2063.8313969999999</c:v>
                      </c:pt>
                      <c:pt idx="4810">
                        <c:v>2007.328972</c:v>
                      </c:pt>
                      <c:pt idx="4811">
                        <c:v>2016.1964820000001</c:v>
                      </c:pt>
                      <c:pt idx="4812">
                        <c:v>2033.735983</c:v>
                      </c:pt>
                      <c:pt idx="4813">
                        <c:v>1993.0583919999999</c:v>
                      </c:pt>
                      <c:pt idx="4814">
                        <c:v>1907.073484</c:v>
                      </c:pt>
                      <c:pt idx="4815">
                        <c:v>1844.903699</c:v>
                      </c:pt>
                      <c:pt idx="4816">
                        <c:v>1804.5497310000001</c:v>
                      </c:pt>
                      <c:pt idx="4817">
                        <c:v>1768.628573</c:v>
                      </c:pt>
                      <c:pt idx="4818">
                        <c:v>1742.1975480000001</c:v>
                      </c:pt>
                      <c:pt idx="4819">
                        <c:v>1684.544457</c:v>
                      </c:pt>
                      <c:pt idx="4820">
                        <c:v>1578.173008</c:v>
                      </c:pt>
                      <c:pt idx="4821">
                        <c:v>1439.762311</c:v>
                      </c:pt>
                      <c:pt idx="4822">
                        <c:v>1286.336153</c:v>
                      </c:pt>
                      <c:pt idx="4823">
                        <c:v>1119.1952429999999</c:v>
                      </c:pt>
                      <c:pt idx="4824">
                        <c:v>964.69785139999999</c:v>
                      </c:pt>
                      <c:pt idx="4825">
                        <c:v>861.22813819999999</c:v>
                      </c:pt>
                      <c:pt idx="4826">
                        <c:v>878.1706643</c:v>
                      </c:pt>
                      <c:pt idx="4827">
                        <c:v>1142.4390229999999</c:v>
                      </c:pt>
                      <c:pt idx="4828">
                        <c:v>1611.5014249999999</c:v>
                      </c:pt>
                      <c:pt idx="4829">
                        <c:v>2082.5033669999998</c:v>
                      </c:pt>
                      <c:pt idx="4830">
                        <c:v>2343.8491250000002</c:v>
                      </c:pt>
                      <c:pt idx="4831">
                        <c:v>2397.9049890000001</c:v>
                      </c:pt>
                      <c:pt idx="4832">
                        <c:v>2368.9661919999999</c:v>
                      </c:pt>
                      <c:pt idx="4833">
                        <c:v>2549.9539909999999</c:v>
                      </c:pt>
                      <c:pt idx="4834">
                        <c:v>3111.8512219999998</c:v>
                      </c:pt>
                      <c:pt idx="4835">
                        <c:v>4084.816405</c:v>
                      </c:pt>
                      <c:pt idx="4836">
                        <c:v>5042.8997369999997</c:v>
                      </c:pt>
                      <c:pt idx="4837">
                        <c:v>5687.3772529999997</c:v>
                      </c:pt>
                      <c:pt idx="4838">
                        <c:v>6562.0684099999999</c:v>
                      </c:pt>
                      <c:pt idx="4839">
                        <c:v>7597.2117319999998</c:v>
                      </c:pt>
                      <c:pt idx="4840">
                        <c:v>8151.2978599999997</c:v>
                      </c:pt>
                      <c:pt idx="4841">
                        <c:v>8234.2722830000002</c:v>
                      </c:pt>
                      <c:pt idx="4842">
                        <c:v>7973.6451930000003</c:v>
                      </c:pt>
                      <c:pt idx="4843">
                        <c:v>7495.3632960000004</c:v>
                      </c:pt>
                      <c:pt idx="4844">
                        <c:v>7000.6263570000001</c:v>
                      </c:pt>
                      <c:pt idx="4845">
                        <c:v>6920.6357500000004</c:v>
                      </c:pt>
                      <c:pt idx="4846">
                        <c:v>6793.4543460000004</c:v>
                      </c:pt>
                      <c:pt idx="4847">
                        <c:v>6794.8694420000002</c:v>
                      </c:pt>
                      <c:pt idx="4848">
                        <c:v>6612.5989639999998</c:v>
                      </c:pt>
                      <c:pt idx="4849">
                        <c:v>6516.6323130000001</c:v>
                      </c:pt>
                      <c:pt idx="4850">
                        <c:v>6113.5925610000004</c:v>
                      </c:pt>
                      <c:pt idx="4851">
                        <c:v>5694.5820219999996</c:v>
                      </c:pt>
                      <c:pt idx="4852">
                        <c:v>5479.9421570000004</c:v>
                      </c:pt>
                      <c:pt idx="4853">
                        <c:v>5659.5887220000004</c:v>
                      </c:pt>
                      <c:pt idx="4854">
                        <c:v>5992.2407119999998</c:v>
                      </c:pt>
                      <c:pt idx="4855">
                        <c:v>6515.3031019999999</c:v>
                      </c:pt>
                      <c:pt idx="4856">
                        <c:v>7055.1694360000001</c:v>
                      </c:pt>
                      <c:pt idx="4857">
                        <c:v>7327.6330109999999</c:v>
                      </c:pt>
                      <c:pt idx="4858">
                        <c:v>7058.3540800000001</c:v>
                      </c:pt>
                      <c:pt idx="4859">
                        <c:v>6449.5980380000001</c:v>
                      </c:pt>
                      <c:pt idx="4860">
                        <c:v>5805.4209709999996</c:v>
                      </c:pt>
                      <c:pt idx="4861">
                        <c:v>5221.0559050000002</c:v>
                      </c:pt>
                      <c:pt idx="4862">
                        <c:v>4661.297313</c:v>
                      </c:pt>
                      <c:pt idx="4863">
                        <c:v>4114.4605439999996</c:v>
                      </c:pt>
                      <c:pt idx="4864">
                        <c:v>3618.1668380000001</c:v>
                      </c:pt>
                      <c:pt idx="4865">
                        <c:v>3190.4787019999999</c:v>
                      </c:pt>
                      <c:pt idx="4866">
                        <c:v>2834.7142589999999</c:v>
                      </c:pt>
                      <c:pt idx="4867">
                        <c:v>2544.671785</c:v>
                      </c:pt>
                      <c:pt idx="4868">
                        <c:v>2309.952401</c:v>
                      </c:pt>
                      <c:pt idx="4869">
                        <c:v>2121.4154960000001</c:v>
                      </c:pt>
                      <c:pt idx="4870">
                        <c:v>1977.5672689999999</c:v>
                      </c:pt>
                      <c:pt idx="4871">
                        <c:v>1861.8035689999999</c:v>
                      </c:pt>
                      <c:pt idx="4872">
                        <c:v>1749.763864</c:v>
                      </c:pt>
                      <c:pt idx="4873">
                        <c:v>1649.8334930000001</c:v>
                      </c:pt>
                      <c:pt idx="4874">
                        <c:v>1560.817618</c:v>
                      </c:pt>
                      <c:pt idx="4875">
                        <c:v>1494.623603</c:v>
                      </c:pt>
                      <c:pt idx="4876">
                        <c:v>1456.4023119999999</c:v>
                      </c:pt>
                      <c:pt idx="4877">
                        <c:v>1430.5527259999999</c:v>
                      </c:pt>
                      <c:pt idx="4878">
                        <c:v>1399.0572480000001</c:v>
                      </c:pt>
                      <c:pt idx="4879">
                        <c:v>1353.9820400000001</c:v>
                      </c:pt>
                      <c:pt idx="4880">
                        <c:v>1319.9364800000001</c:v>
                      </c:pt>
                      <c:pt idx="4881">
                        <c:v>1285.1107649999999</c:v>
                      </c:pt>
                      <c:pt idx="4882">
                        <c:v>1263.3930559999999</c:v>
                      </c:pt>
                      <c:pt idx="4883">
                        <c:v>1280.8961489999999</c:v>
                      </c:pt>
                      <c:pt idx="4884">
                        <c:v>1305.5842009999999</c:v>
                      </c:pt>
                      <c:pt idx="4885">
                        <c:v>1364.5925110000001</c:v>
                      </c:pt>
                      <c:pt idx="4886">
                        <c:v>1493.69748</c:v>
                      </c:pt>
                      <c:pt idx="4887">
                        <c:v>1689.3515420000001</c:v>
                      </c:pt>
                      <c:pt idx="4888">
                        <c:v>1824.7559220000001</c:v>
                      </c:pt>
                      <c:pt idx="4889">
                        <c:v>1892.4869650000001</c:v>
                      </c:pt>
                      <c:pt idx="4890">
                        <c:v>1870.7948590000001</c:v>
                      </c:pt>
                      <c:pt idx="4891">
                        <c:v>1824.5524379999999</c:v>
                      </c:pt>
                      <c:pt idx="4892">
                        <c:v>1810.454512</c:v>
                      </c:pt>
                      <c:pt idx="4893">
                        <c:v>1957.3913709999999</c:v>
                      </c:pt>
                      <c:pt idx="4894">
                        <c:v>2134.7195830000001</c:v>
                      </c:pt>
                      <c:pt idx="4895">
                        <c:v>2268.5804400000002</c:v>
                      </c:pt>
                      <c:pt idx="4896">
                        <c:v>2356.4594980000002</c:v>
                      </c:pt>
                      <c:pt idx="4897">
                        <c:v>2367.2296940000001</c:v>
                      </c:pt>
                      <c:pt idx="4898">
                        <c:v>2311.1778479999998</c:v>
                      </c:pt>
                      <c:pt idx="4899">
                        <c:v>2261.2914470000001</c:v>
                      </c:pt>
                      <c:pt idx="4900">
                        <c:v>2200.1652199999999</c:v>
                      </c:pt>
                      <c:pt idx="4901">
                        <c:v>2184.3002980000001</c:v>
                      </c:pt>
                      <c:pt idx="4902">
                        <c:v>2239.3598969999998</c:v>
                      </c:pt>
                      <c:pt idx="4903">
                        <c:v>2391.6513409999998</c:v>
                      </c:pt>
                      <c:pt idx="4904">
                        <c:v>2591.9267679999998</c:v>
                      </c:pt>
                      <c:pt idx="4905">
                        <c:v>2706.2395339999998</c:v>
                      </c:pt>
                      <c:pt idx="4906">
                        <c:v>2893.2415719999999</c:v>
                      </c:pt>
                      <c:pt idx="4907">
                        <c:v>3045.9115660000002</c:v>
                      </c:pt>
                      <c:pt idx="4908">
                        <c:v>3284.22381</c:v>
                      </c:pt>
                      <c:pt idx="4909">
                        <c:v>3600.8117350000002</c:v>
                      </c:pt>
                      <c:pt idx="4910">
                        <c:v>3996.4885680000002</c:v>
                      </c:pt>
                      <c:pt idx="4911">
                        <c:v>4565.660785</c:v>
                      </c:pt>
                      <c:pt idx="4912">
                        <c:v>5001.4104710000001</c:v>
                      </c:pt>
                      <c:pt idx="4913">
                        <c:v>5149.7301470000002</c:v>
                      </c:pt>
                      <c:pt idx="4914">
                        <c:v>5178.7484880000002</c:v>
                      </c:pt>
                      <c:pt idx="4915">
                        <c:v>5111.7493960000002</c:v>
                      </c:pt>
                      <c:pt idx="4916">
                        <c:v>5040.806192</c:v>
                      </c:pt>
                      <c:pt idx="4917">
                        <c:v>4899.5296559999997</c:v>
                      </c:pt>
                      <c:pt idx="4918">
                        <c:v>4924.6204299999999</c:v>
                      </c:pt>
                      <c:pt idx="4919">
                        <c:v>5253.296593</c:v>
                      </c:pt>
                      <c:pt idx="4920">
                        <c:v>5444.7761719999999</c:v>
                      </c:pt>
                      <c:pt idx="4921">
                        <c:v>5602.1405000000004</c:v>
                      </c:pt>
                      <c:pt idx="4922">
                        <c:v>6081.270372</c:v>
                      </c:pt>
                      <c:pt idx="4923">
                        <c:v>6440.1474010000002</c:v>
                      </c:pt>
                      <c:pt idx="4924">
                        <c:v>6666.6220560000002</c:v>
                      </c:pt>
                      <c:pt idx="4925">
                        <c:v>6722.4432960000004</c:v>
                      </c:pt>
                      <c:pt idx="4926">
                        <c:v>6758.8230119999998</c:v>
                      </c:pt>
                      <c:pt idx="4927">
                        <c:v>6831.503318</c:v>
                      </c:pt>
                      <c:pt idx="4928">
                        <c:v>7032.4128739999996</c:v>
                      </c:pt>
                      <c:pt idx="4929">
                        <c:v>7467.9089039999999</c:v>
                      </c:pt>
                      <c:pt idx="4930">
                        <c:v>7671.4091680000001</c:v>
                      </c:pt>
                      <c:pt idx="4931">
                        <c:v>8069.5714120000002</c:v>
                      </c:pt>
                      <c:pt idx="4932">
                        <c:v>7965.5424869999997</c:v>
                      </c:pt>
                      <c:pt idx="4933">
                        <c:v>7560.1970099999999</c:v>
                      </c:pt>
                      <c:pt idx="4934">
                        <c:v>7203.3713420000004</c:v>
                      </c:pt>
                      <c:pt idx="4935">
                        <c:v>7056.8000089999996</c:v>
                      </c:pt>
                      <c:pt idx="4936">
                        <c:v>7292.2263700000003</c:v>
                      </c:pt>
                      <c:pt idx="4937">
                        <c:v>7456.6961069999998</c:v>
                      </c:pt>
                      <c:pt idx="4938">
                        <c:v>7553.6824589999997</c:v>
                      </c:pt>
                      <c:pt idx="4939">
                        <c:v>7685.0989479999998</c:v>
                      </c:pt>
                      <c:pt idx="4940">
                        <c:v>7936.9648559999996</c:v>
                      </c:pt>
                      <c:pt idx="4941">
                        <c:v>8103.2532440000004</c:v>
                      </c:pt>
                      <c:pt idx="4942">
                        <c:v>8151.9989189999997</c:v>
                      </c:pt>
                      <c:pt idx="4943">
                        <c:v>8069.7315669999998</c:v>
                      </c:pt>
                      <c:pt idx="4944">
                        <c:v>8071.4314770000001</c:v>
                      </c:pt>
                      <c:pt idx="4945">
                        <c:v>8410.9436669999996</c:v>
                      </c:pt>
                      <c:pt idx="4946">
                        <c:v>8534.2176060000002</c:v>
                      </c:pt>
                      <c:pt idx="4947">
                        <c:v>8309.312199</c:v>
                      </c:pt>
                      <c:pt idx="4948">
                        <c:v>8481.1324839999997</c:v>
                      </c:pt>
                      <c:pt idx="4949">
                        <c:v>9118.1973319999997</c:v>
                      </c:pt>
                      <c:pt idx="4950">
                        <c:v>10026.461520000001</c:v>
                      </c:pt>
                      <c:pt idx="4951">
                        <c:v>10324.43453</c:v>
                      </c:pt>
                      <c:pt idx="4952">
                        <c:v>10274.8287</c:v>
                      </c:pt>
                      <c:pt idx="4953">
                        <c:v>10262.967979999999</c:v>
                      </c:pt>
                      <c:pt idx="4954">
                        <c:v>10240.12588</c:v>
                      </c:pt>
                      <c:pt idx="4955">
                        <c:v>10174.662480000001</c:v>
                      </c:pt>
                      <c:pt idx="4956">
                        <c:v>10042.65013</c:v>
                      </c:pt>
                      <c:pt idx="4957">
                        <c:v>9967.4180739999993</c:v>
                      </c:pt>
                      <c:pt idx="4958">
                        <c:v>10319.865</c:v>
                      </c:pt>
                      <c:pt idx="4959">
                        <c:v>10496.05429</c:v>
                      </c:pt>
                      <c:pt idx="4960">
                        <c:v>10734.60439</c:v>
                      </c:pt>
                      <c:pt idx="4961">
                        <c:v>10927.41937</c:v>
                      </c:pt>
                      <c:pt idx="4962">
                        <c:v>11375.80214</c:v>
                      </c:pt>
                      <c:pt idx="4963">
                        <c:v>12048.2428</c:v>
                      </c:pt>
                      <c:pt idx="4964">
                        <c:v>12525.4601</c:v>
                      </c:pt>
                      <c:pt idx="4965">
                        <c:v>12863.026040000001</c:v>
                      </c:pt>
                      <c:pt idx="4966">
                        <c:v>12703.953</c:v>
                      </c:pt>
                      <c:pt idx="4967">
                        <c:v>11994.29847</c:v>
                      </c:pt>
                      <c:pt idx="4968">
                        <c:v>11062.11528</c:v>
                      </c:pt>
                      <c:pt idx="4969">
                        <c:v>10380.54919</c:v>
                      </c:pt>
                      <c:pt idx="4970">
                        <c:v>10222.658289999999</c:v>
                      </c:pt>
                      <c:pt idx="4971">
                        <c:v>10533.98603</c:v>
                      </c:pt>
                      <c:pt idx="4972">
                        <c:v>11905.66509</c:v>
                      </c:pt>
                      <c:pt idx="4973">
                        <c:v>12189.151</c:v>
                      </c:pt>
                      <c:pt idx="4974">
                        <c:v>11718.493549999999</c:v>
                      </c:pt>
                      <c:pt idx="4975">
                        <c:v>11318.469450000001</c:v>
                      </c:pt>
                      <c:pt idx="4976">
                        <c:v>11293.263999999999</c:v>
                      </c:pt>
                      <c:pt idx="4977">
                        <c:v>11075.93555</c:v>
                      </c:pt>
                      <c:pt idx="4978">
                        <c:v>10635.84614</c:v>
                      </c:pt>
                      <c:pt idx="4979">
                        <c:v>10908.74617</c:v>
                      </c:pt>
                      <c:pt idx="4980">
                        <c:v>10364.94665</c:v>
                      </c:pt>
                      <c:pt idx="4981">
                        <c:v>9519.3241109999999</c:v>
                      </c:pt>
                      <c:pt idx="4982">
                        <c:v>9011.9933999999994</c:v>
                      </c:pt>
                      <c:pt idx="4983">
                        <c:v>8897.8292560000009</c:v>
                      </c:pt>
                      <c:pt idx="4984">
                        <c:v>8834.1332660000007</c:v>
                      </c:pt>
                      <c:pt idx="4985">
                        <c:v>8639.8587970000008</c:v>
                      </c:pt>
                      <c:pt idx="4986">
                        <c:v>8507.9150769999997</c:v>
                      </c:pt>
                      <c:pt idx="4987">
                        <c:v>8280.8669879999998</c:v>
                      </c:pt>
                      <c:pt idx="4988">
                        <c:v>8223.6382859999994</c:v>
                      </c:pt>
                      <c:pt idx="4989">
                        <c:v>8477.6742749999994</c:v>
                      </c:pt>
                      <c:pt idx="4990">
                        <c:v>8725.8298919999997</c:v>
                      </c:pt>
                      <c:pt idx="4991">
                        <c:v>8838.7352969999993</c:v>
                      </c:pt>
                      <c:pt idx="4992">
                        <c:v>8899.9548059999997</c:v>
                      </c:pt>
                      <c:pt idx="4993">
                        <c:v>8899.8045299999994</c:v>
                      </c:pt>
                      <c:pt idx="4994">
                        <c:v>8721.7371230000008</c:v>
                      </c:pt>
                      <c:pt idx="4995">
                        <c:v>8422.0514029999995</c:v>
                      </c:pt>
                      <c:pt idx="4996">
                        <c:v>8136.7352790000004</c:v>
                      </c:pt>
                      <c:pt idx="4997">
                        <c:v>7729.0777449999996</c:v>
                      </c:pt>
                      <c:pt idx="4998">
                        <c:v>7239.3981659999999</c:v>
                      </c:pt>
                      <c:pt idx="4999">
                        <c:v>6747.7145200000004</c:v>
                      </c:pt>
                      <c:pt idx="5000">
                        <c:v>6251.6594500000001</c:v>
                      </c:pt>
                      <c:pt idx="5001">
                        <c:v>5777.3385189999999</c:v>
                      </c:pt>
                      <c:pt idx="5002">
                        <c:v>5358.9625960000003</c:v>
                      </c:pt>
                      <c:pt idx="5003">
                        <c:v>5039.665465</c:v>
                      </c:pt>
                      <c:pt idx="5004">
                        <c:v>4911.9233439999998</c:v>
                      </c:pt>
                      <c:pt idx="5005">
                        <c:v>4865.2752840000003</c:v>
                      </c:pt>
                      <c:pt idx="5006">
                        <c:v>4882.0858399999997</c:v>
                      </c:pt>
                      <c:pt idx="5007">
                        <c:v>4813.4537200000004</c:v>
                      </c:pt>
                      <c:pt idx="5008">
                        <c:v>4630.2205940000003</c:v>
                      </c:pt>
                      <c:pt idx="5009">
                        <c:v>4381.7410819999996</c:v>
                      </c:pt>
                      <c:pt idx="5010">
                        <c:v>4122.4078980000004</c:v>
                      </c:pt>
                      <c:pt idx="5011">
                        <c:v>3910.4470970000002</c:v>
                      </c:pt>
                      <c:pt idx="5012">
                        <c:v>3734.799943</c:v>
                      </c:pt>
                      <c:pt idx="5013">
                        <c:v>3569.6776540000001</c:v>
                      </c:pt>
                      <c:pt idx="5014">
                        <c:v>3409.0872239999999</c:v>
                      </c:pt>
                      <c:pt idx="5015">
                        <c:v>3255.0686799999999</c:v>
                      </c:pt>
                      <c:pt idx="5016">
                        <c:v>3108.9666670000001</c:v>
                      </c:pt>
                      <c:pt idx="5017">
                        <c:v>2971.865108</c:v>
                      </c:pt>
                      <c:pt idx="5018">
                        <c:v>2845.2851270000001</c:v>
                      </c:pt>
                      <c:pt idx="5019">
                        <c:v>2726.621099</c:v>
                      </c:pt>
                      <c:pt idx="5020">
                        <c:v>2614.577597</c:v>
                      </c:pt>
                      <c:pt idx="5021">
                        <c:v>2508.4230189999998</c:v>
                      </c:pt>
                      <c:pt idx="5022">
                        <c:v>2407.5979590000002</c:v>
                      </c:pt>
                      <c:pt idx="5023">
                        <c:v>2311.6722890000001</c:v>
                      </c:pt>
                      <c:pt idx="5024">
                        <c:v>2220.3040700000001</c:v>
                      </c:pt>
                      <c:pt idx="5025">
                        <c:v>2133.1893140000002</c:v>
                      </c:pt>
                      <c:pt idx="5026">
                        <c:v>2053.4872519999999</c:v>
                      </c:pt>
                      <c:pt idx="5027">
                        <c:v>1987.426023</c:v>
                      </c:pt>
                      <c:pt idx="5028">
                        <c:v>1959.921398</c:v>
                      </c:pt>
                      <c:pt idx="5029">
                        <c:v>1990.241904</c:v>
                      </c:pt>
                      <c:pt idx="5030">
                        <c:v>2197.4624170000002</c:v>
                      </c:pt>
                      <c:pt idx="5031">
                        <c:v>2505.0115089999999</c:v>
                      </c:pt>
                      <c:pt idx="5032">
                        <c:v>2774.0035819999998</c:v>
                      </c:pt>
                      <c:pt idx="5033">
                        <c:v>2896.9377829999999</c:v>
                      </c:pt>
                      <c:pt idx="5034">
                        <c:v>2848.897011</c:v>
                      </c:pt>
                      <c:pt idx="5035">
                        <c:v>2700.975171</c:v>
                      </c:pt>
                      <c:pt idx="5036">
                        <c:v>2542.542164</c:v>
                      </c:pt>
                      <c:pt idx="5037">
                        <c:v>2417.3822970000001</c:v>
                      </c:pt>
                      <c:pt idx="5038">
                        <c:v>2301.4734290000001</c:v>
                      </c:pt>
                      <c:pt idx="5039">
                        <c:v>2171.2937430000002</c:v>
                      </c:pt>
                      <c:pt idx="5040">
                        <c:v>2028.459141</c:v>
                      </c:pt>
                      <c:pt idx="5041">
                        <c:v>1885.85807</c:v>
                      </c:pt>
                      <c:pt idx="5042">
                        <c:v>1753.881834</c:v>
                      </c:pt>
                      <c:pt idx="5043">
                        <c:v>1637.4248700000001</c:v>
                      </c:pt>
                      <c:pt idx="5044">
                        <c:v>1537.0066549999999</c:v>
                      </c:pt>
                      <c:pt idx="5045">
                        <c:v>1457.424086</c:v>
                      </c:pt>
                      <c:pt idx="5046">
                        <c:v>1436.0351579999999</c:v>
                      </c:pt>
                      <c:pt idx="5047">
                        <c:v>1452.5079330000001</c:v>
                      </c:pt>
                      <c:pt idx="5048">
                        <c:v>1452.7279249999999</c:v>
                      </c:pt>
                      <c:pt idx="5049">
                        <c:v>1417.9850939999999</c:v>
                      </c:pt>
                      <c:pt idx="5050">
                        <c:v>1355.580125</c:v>
                      </c:pt>
                      <c:pt idx="5051">
                        <c:v>1280.95759</c:v>
                      </c:pt>
                      <c:pt idx="5052">
                        <c:v>1205.561817</c:v>
                      </c:pt>
                      <c:pt idx="5053">
                        <c:v>1135.6438049999999</c:v>
                      </c:pt>
                      <c:pt idx="5054">
                        <c:v>1073.9933390000001</c:v>
                      </c:pt>
                      <c:pt idx="5055">
                        <c:v>1023.126384</c:v>
                      </c:pt>
                      <c:pt idx="5056">
                        <c:v>1002.9266720000001</c:v>
                      </c:pt>
                      <c:pt idx="5057">
                        <c:v>1018.300149</c:v>
                      </c:pt>
                      <c:pt idx="5058">
                        <c:v>1079.6539250000001</c:v>
                      </c:pt>
                      <c:pt idx="5059">
                        <c:v>1199.5439180000001</c:v>
                      </c:pt>
                      <c:pt idx="5060">
                        <c:v>1416.4968349999999</c:v>
                      </c:pt>
                      <c:pt idx="5061">
                        <c:v>1763.660517</c:v>
                      </c:pt>
                      <c:pt idx="5062">
                        <c:v>2235.4461780000001</c:v>
                      </c:pt>
                      <c:pt idx="5063">
                        <c:v>2665.6555229999999</c:v>
                      </c:pt>
                      <c:pt idx="5064">
                        <c:v>2991.599686</c:v>
                      </c:pt>
                      <c:pt idx="5065">
                        <c:v>3299.4195070000001</c:v>
                      </c:pt>
                      <c:pt idx="5066">
                        <c:v>3521.37772</c:v>
                      </c:pt>
                      <c:pt idx="5067">
                        <c:v>3569.7852210000001</c:v>
                      </c:pt>
                      <c:pt idx="5068">
                        <c:v>3428.176876</c:v>
                      </c:pt>
                      <c:pt idx="5069">
                        <c:v>3153.63069</c:v>
                      </c:pt>
                      <c:pt idx="5070">
                        <c:v>2817.026934</c:v>
                      </c:pt>
                      <c:pt idx="5071">
                        <c:v>2466.065345</c:v>
                      </c:pt>
                      <c:pt idx="5072">
                        <c:v>2131.662945</c:v>
                      </c:pt>
                      <c:pt idx="5073">
                        <c:v>1849.2531300000001</c:v>
                      </c:pt>
                      <c:pt idx="5074">
                        <c:v>1674.8368499999999</c:v>
                      </c:pt>
                      <c:pt idx="5075">
                        <c:v>1600.258163</c:v>
                      </c:pt>
                      <c:pt idx="5076">
                        <c:v>1525.2380430000001</c:v>
                      </c:pt>
                      <c:pt idx="5077">
                        <c:v>1412.124579</c:v>
                      </c:pt>
                      <c:pt idx="5078">
                        <c:v>1262.8369540000001</c:v>
                      </c:pt>
                      <c:pt idx="5079">
                        <c:v>1103.0696840000001</c:v>
                      </c:pt>
                      <c:pt idx="5080">
                        <c:v>954.88064350000002</c:v>
                      </c:pt>
                      <c:pt idx="5081">
                        <c:v>829.78181170000005</c:v>
                      </c:pt>
                      <c:pt idx="5082">
                        <c:v>730.20092109999996</c:v>
                      </c:pt>
                      <c:pt idx="5083">
                        <c:v>653.46417910000002</c:v>
                      </c:pt>
                      <c:pt idx="5084">
                        <c:v>594.95727639999996</c:v>
                      </c:pt>
                      <c:pt idx="5085">
                        <c:v>550.02826330000005</c:v>
                      </c:pt>
                      <c:pt idx="5086">
                        <c:v>514.78184680000004</c:v>
                      </c:pt>
                      <c:pt idx="5087">
                        <c:v>486.26286169999997</c:v>
                      </c:pt>
                      <c:pt idx="5088">
                        <c:v>462.3636487</c:v>
                      </c:pt>
                      <c:pt idx="5089">
                        <c:v>441.64264109999999</c:v>
                      </c:pt>
                      <c:pt idx="5090">
                        <c:v>423.1421818</c:v>
                      </c:pt>
                      <c:pt idx="5091">
                        <c:v>406.73866299999997</c:v>
                      </c:pt>
                      <c:pt idx="5092">
                        <c:v>393.82454619999999</c:v>
                      </c:pt>
                      <c:pt idx="5093">
                        <c:v>381.1411488</c:v>
                      </c:pt>
                      <c:pt idx="5094">
                        <c:v>367.73775590000002</c:v>
                      </c:pt>
                      <c:pt idx="5095">
                        <c:v>353.90516209999998</c:v>
                      </c:pt>
                      <c:pt idx="5096">
                        <c:v>340.36720279999997</c:v>
                      </c:pt>
                      <c:pt idx="5097">
                        <c:v>337.34129469999999</c:v>
                      </c:pt>
                      <c:pt idx="5098">
                        <c:v>367.26296660000003</c:v>
                      </c:pt>
                      <c:pt idx="5099">
                        <c:v>427.76581970000001</c:v>
                      </c:pt>
                      <c:pt idx="5100">
                        <c:v>477.40482900000001</c:v>
                      </c:pt>
                      <c:pt idx="5101">
                        <c:v>487.38337890000003</c:v>
                      </c:pt>
                      <c:pt idx="5102">
                        <c:v>463.13412090000003</c:v>
                      </c:pt>
                      <c:pt idx="5103">
                        <c:v>421.05758040000001</c:v>
                      </c:pt>
                      <c:pt idx="5104">
                        <c:v>374.8345218</c:v>
                      </c:pt>
                      <c:pt idx="5105">
                        <c:v>332.3753719</c:v>
                      </c:pt>
                      <c:pt idx="5106">
                        <c:v>301.38925060000003</c:v>
                      </c:pt>
                      <c:pt idx="5107">
                        <c:v>286.76608349999998</c:v>
                      </c:pt>
                      <c:pt idx="5108">
                        <c:v>277.41327619999998</c:v>
                      </c:pt>
                      <c:pt idx="5109">
                        <c:v>286.97934350000003</c:v>
                      </c:pt>
                      <c:pt idx="5110">
                        <c:v>368.54218359999999</c:v>
                      </c:pt>
                      <c:pt idx="5111">
                        <c:v>522.85176899999999</c:v>
                      </c:pt>
                      <c:pt idx="5112">
                        <c:v>692.53508320000003</c:v>
                      </c:pt>
                      <c:pt idx="5113">
                        <c:v>805.37383420000003</c:v>
                      </c:pt>
                      <c:pt idx="5114">
                        <c:v>820.84893739999995</c:v>
                      </c:pt>
                      <c:pt idx="5115">
                        <c:v>756.63098879999995</c:v>
                      </c:pt>
                      <c:pt idx="5116">
                        <c:v>652.62279330000001</c:v>
                      </c:pt>
                      <c:pt idx="5117">
                        <c:v>541.13144690000001</c:v>
                      </c:pt>
                      <c:pt idx="5118">
                        <c:v>440.7059782</c:v>
                      </c:pt>
                      <c:pt idx="5119">
                        <c:v>364.43286940000002</c:v>
                      </c:pt>
                      <c:pt idx="5120">
                        <c:v>348.32438400000001</c:v>
                      </c:pt>
                      <c:pt idx="5121">
                        <c:v>413.32080830000001</c:v>
                      </c:pt>
                      <c:pt idx="5122">
                        <c:v>539.09921129999998</c:v>
                      </c:pt>
                      <c:pt idx="5123">
                        <c:v>707.63067430000001</c:v>
                      </c:pt>
                      <c:pt idx="5124">
                        <c:v>880.61536409999997</c:v>
                      </c:pt>
                      <c:pt idx="5125">
                        <c:v>1009.203291</c:v>
                      </c:pt>
                      <c:pt idx="5126">
                        <c:v>1064.285842</c:v>
                      </c:pt>
                      <c:pt idx="5127">
                        <c:v>1034.287014</c:v>
                      </c:pt>
                      <c:pt idx="5128">
                        <c:v>942.83069</c:v>
                      </c:pt>
                      <c:pt idx="5129">
                        <c:v>821.43628060000003</c:v>
                      </c:pt>
                      <c:pt idx="5130">
                        <c:v>709.0972845</c:v>
                      </c:pt>
                      <c:pt idx="5131">
                        <c:v>618.86205640000003</c:v>
                      </c:pt>
                      <c:pt idx="5132">
                        <c:v>558.53132049999999</c:v>
                      </c:pt>
                      <c:pt idx="5133">
                        <c:v>628.8152043</c:v>
                      </c:pt>
                      <c:pt idx="5134">
                        <c:v>845.96439989999999</c:v>
                      </c:pt>
                      <c:pt idx="5135">
                        <c:v>1099.1820359999999</c:v>
                      </c:pt>
                      <c:pt idx="5136">
                        <c:v>1320.9531529999999</c:v>
                      </c:pt>
                      <c:pt idx="5137">
                        <c:v>1391.6201129999999</c:v>
                      </c:pt>
                      <c:pt idx="5138">
                        <c:v>1302.566986</c:v>
                      </c:pt>
                      <c:pt idx="5139">
                        <c:v>1117.481043</c:v>
                      </c:pt>
                      <c:pt idx="5140">
                        <c:v>903.00995309999996</c:v>
                      </c:pt>
                      <c:pt idx="5141">
                        <c:v>702.64957460000005</c:v>
                      </c:pt>
                      <c:pt idx="5142">
                        <c:v>539.84007299999996</c:v>
                      </c:pt>
                      <c:pt idx="5143">
                        <c:v>426.48850490000001</c:v>
                      </c:pt>
                      <c:pt idx="5144">
                        <c:v>357.2510178</c:v>
                      </c:pt>
                      <c:pt idx="5145">
                        <c:v>309.06654609999998</c:v>
                      </c:pt>
                      <c:pt idx="5146">
                        <c:v>268.10657880000002</c:v>
                      </c:pt>
                      <c:pt idx="5147">
                        <c:v>245.6143003</c:v>
                      </c:pt>
                      <c:pt idx="5148">
                        <c:v>282.22082949999998</c:v>
                      </c:pt>
                      <c:pt idx="5149">
                        <c:v>351.02463770000003</c:v>
                      </c:pt>
                      <c:pt idx="5150">
                        <c:v>436.16226949999998</c:v>
                      </c:pt>
                      <c:pt idx="5151">
                        <c:v>547.10998029999996</c:v>
                      </c:pt>
                      <c:pt idx="5152">
                        <c:v>634.85604190000004</c:v>
                      </c:pt>
                      <c:pt idx="5153">
                        <c:v>647.76396460000001</c:v>
                      </c:pt>
                      <c:pt idx="5154">
                        <c:v>592.14438280000002</c:v>
                      </c:pt>
                      <c:pt idx="5155">
                        <c:v>500.4031865</c:v>
                      </c:pt>
                      <c:pt idx="5156">
                        <c:v>401.49109290000001</c:v>
                      </c:pt>
                    </c:numCache>
                  </c:numRef>
                </c:val>
                <c:smooth val="0"/>
                <c:extLst xmlns:c15="http://schemas.microsoft.com/office/drawing/2012/chart">
                  <c:ext xmlns:c16="http://schemas.microsoft.com/office/drawing/2014/chart" uri="{C3380CC4-5D6E-409C-BE32-E72D297353CC}">
                    <c16:uniqueId val="{00000003-71A2-415D-8FA2-85A3CDBD5CCC}"/>
                  </c:ext>
                </c:extLst>
              </c15:ser>
            </c15:filteredLineSeries>
            <c15:filteredLineSeries>
              <c15:ser>
                <c:idx val="3"/>
                <c:order val="2"/>
                <c:spPr>
                  <a:ln w="28575" cap="rnd">
                    <a:solidFill>
                      <a:schemeClr val="accent4"/>
                    </a:solidFill>
                    <a:round/>
                  </a:ln>
                  <a:effectLst/>
                </c:spPr>
                <c:marker>
                  <c:symbol val="none"/>
                </c:marker>
                <c:cat>
                  <c:numRef>
                    <c:extLst xmlns:c15="http://schemas.microsoft.com/office/drawing/2012/chart">
                      <c:ext xmlns:c15="http://schemas.microsoft.com/office/drawing/2012/chart" uri="{02D57815-91ED-43cb-92C2-25804820EDAC}">
                        <c15:formulaRef>
                          <c15:sqref>Eldiem_ERA_LAND_2001_2005.csv!$A$1813:$A$6969</c15:sqref>
                        </c15:formulaRef>
                      </c:ext>
                    </c:extLst>
                    <c:numCache>
                      <c:formatCode>m/d/yyyy</c:formatCode>
                      <c:ptCount val="5157"/>
                      <c:pt idx="0">
                        <c:v>38733</c:v>
                      </c:pt>
                      <c:pt idx="1">
                        <c:v>38734</c:v>
                      </c:pt>
                      <c:pt idx="2">
                        <c:v>38735</c:v>
                      </c:pt>
                      <c:pt idx="3">
                        <c:v>38736</c:v>
                      </c:pt>
                      <c:pt idx="4">
                        <c:v>38737</c:v>
                      </c:pt>
                      <c:pt idx="5">
                        <c:v>38738</c:v>
                      </c:pt>
                      <c:pt idx="6">
                        <c:v>38739</c:v>
                      </c:pt>
                      <c:pt idx="7">
                        <c:v>38740</c:v>
                      </c:pt>
                      <c:pt idx="8">
                        <c:v>38741</c:v>
                      </c:pt>
                      <c:pt idx="9">
                        <c:v>38742</c:v>
                      </c:pt>
                      <c:pt idx="10">
                        <c:v>38743</c:v>
                      </c:pt>
                      <c:pt idx="11">
                        <c:v>38744</c:v>
                      </c:pt>
                      <c:pt idx="12">
                        <c:v>38745</c:v>
                      </c:pt>
                      <c:pt idx="13">
                        <c:v>38746</c:v>
                      </c:pt>
                      <c:pt idx="14">
                        <c:v>38747</c:v>
                      </c:pt>
                      <c:pt idx="15">
                        <c:v>38748</c:v>
                      </c:pt>
                      <c:pt idx="16">
                        <c:v>38749</c:v>
                      </c:pt>
                      <c:pt idx="17">
                        <c:v>38750</c:v>
                      </c:pt>
                      <c:pt idx="18">
                        <c:v>38751</c:v>
                      </c:pt>
                      <c:pt idx="19">
                        <c:v>38752</c:v>
                      </c:pt>
                      <c:pt idx="20">
                        <c:v>38753</c:v>
                      </c:pt>
                      <c:pt idx="21">
                        <c:v>38754</c:v>
                      </c:pt>
                      <c:pt idx="22">
                        <c:v>38755</c:v>
                      </c:pt>
                      <c:pt idx="23">
                        <c:v>38756</c:v>
                      </c:pt>
                      <c:pt idx="24">
                        <c:v>38757</c:v>
                      </c:pt>
                      <c:pt idx="25">
                        <c:v>38758</c:v>
                      </c:pt>
                      <c:pt idx="26">
                        <c:v>38759</c:v>
                      </c:pt>
                      <c:pt idx="27">
                        <c:v>38760</c:v>
                      </c:pt>
                      <c:pt idx="28">
                        <c:v>38761</c:v>
                      </c:pt>
                      <c:pt idx="29">
                        <c:v>38762</c:v>
                      </c:pt>
                      <c:pt idx="30">
                        <c:v>38763</c:v>
                      </c:pt>
                      <c:pt idx="31">
                        <c:v>38764</c:v>
                      </c:pt>
                      <c:pt idx="32">
                        <c:v>38765</c:v>
                      </c:pt>
                      <c:pt idx="33">
                        <c:v>38766</c:v>
                      </c:pt>
                      <c:pt idx="34">
                        <c:v>38767</c:v>
                      </c:pt>
                      <c:pt idx="35">
                        <c:v>38768</c:v>
                      </c:pt>
                      <c:pt idx="36">
                        <c:v>38769</c:v>
                      </c:pt>
                      <c:pt idx="37">
                        <c:v>38770</c:v>
                      </c:pt>
                      <c:pt idx="38">
                        <c:v>38771</c:v>
                      </c:pt>
                      <c:pt idx="39">
                        <c:v>38772</c:v>
                      </c:pt>
                      <c:pt idx="40">
                        <c:v>38773</c:v>
                      </c:pt>
                      <c:pt idx="41">
                        <c:v>38774</c:v>
                      </c:pt>
                      <c:pt idx="42">
                        <c:v>38775</c:v>
                      </c:pt>
                      <c:pt idx="43">
                        <c:v>38776</c:v>
                      </c:pt>
                      <c:pt idx="44">
                        <c:v>38777</c:v>
                      </c:pt>
                      <c:pt idx="45">
                        <c:v>38778</c:v>
                      </c:pt>
                      <c:pt idx="46">
                        <c:v>38779</c:v>
                      </c:pt>
                      <c:pt idx="47">
                        <c:v>38780</c:v>
                      </c:pt>
                      <c:pt idx="48">
                        <c:v>38781</c:v>
                      </c:pt>
                      <c:pt idx="49">
                        <c:v>38782</c:v>
                      </c:pt>
                      <c:pt idx="50">
                        <c:v>38783</c:v>
                      </c:pt>
                      <c:pt idx="51">
                        <c:v>38784</c:v>
                      </c:pt>
                      <c:pt idx="52">
                        <c:v>38785</c:v>
                      </c:pt>
                      <c:pt idx="53">
                        <c:v>38786</c:v>
                      </c:pt>
                      <c:pt idx="54">
                        <c:v>38787</c:v>
                      </c:pt>
                      <c:pt idx="55">
                        <c:v>38788</c:v>
                      </c:pt>
                      <c:pt idx="56">
                        <c:v>38789</c:v>
                      </c:pt>
                      <c:pt idx="57">
                        <c:v>38790</c:v>
                      </c:pt>
                      <c:pt idx="58">
                        <c:v>38791</c:v>
                      </c:pt>
                      <c:pt idx="59">
                        <c:v>38792</c:v>
                      </c:pt>
                      <c:pt idx="60">
                        <c:v>38793</c:v>
                      </c:pt>
                      <c:pt idx="61">
                        <c:v>38794</c:v>
                      </c:pt>
                      <c:pt idx="62">
                        <c:v>38795</c:v>
                      </c:pt>
                      <c:pt idx="63">
                        <c:v>38796</c:v>
                      </c:pt>
                      <c:pt idx="64">
                        <c:v>38797</c:v>
                      </c:pt>
                      <c:pt idx="65">
                        <c:v>38798</c:v>
                      </c:pt>
                      <c:pt idx="66">
                        <c:v>38799</c:v>
                      </c:pt>
                      <c:pt idx="67">
                        <c:v>38800</c:v>
                      </c:pt>
                      <c:pt idx="68">
                        <c:v>38801</c:v>
                      </c:pt>
                      <c:pt idx="69">
                        <c:v>38802</c:v>
                      </c:pt>
                      <c:pt idx="70">
                        <c:v>38803</c:v>
                      </c:pt>
                      <c:pt idx="71">
                        <c:v>38804</c:v>
                      </c:pt>
                      <c:pt idx="72">
                        <c:v>38805</c:v>
                      </c:pt>
                      <c:pt idx="73">
                        <c:v>38806</c:v>
                      </c:pt>
                      <c:pt idx="74">
                        <c:v>38807</c:v>
                      </c:pt>
                      <c:pt idx="75">
                        <c:v>38808</c:v>
                      </c:pt>
                      <c:pt idx="76">
                        <c:v>38809</c:v>
                      </c:pt>
                      <c:pt idx="77">
                        <c:v>38810</c:v>
                      </c:pt>
                      <c:pt idx="78">
                        <c:v>38811</c:v>
                      </c:pt>
                      <c:pt idx="79">
                        <c:v>38812</c:v>
                      </c:pt>
                      <c:pt idx="80">
                        <c:v>38813</c:v>
                      </c:pt>
                      <c:pt idx="81">
                        <c:v>38814</c:v>
                      </c:pt>
                      <c:pt idx="82">
                        <c:v>38815</c:v>
                      </c:pt>
                      <c:pt idx="83">
                        <c:v>38816</c:v>
                      </c:pt>
                      <c:pt idx="84">
                        <c:v>38817</c:v>
                      </c:pt>
                      <c:pt idx="85">
                        <c:v>38818</c:v>
                      </c:pt>
                      <c:pt idx="86">
                        <c:v>38819</c:v>
                      </c:pt>
                      <c:pt idx="87">
                        <c:v>38820</c:v>
                      </c:pt>
                      <c:pt idx="88">
                        <c:v>38821</c:v>
                      </c:pt>
                      <c:pt idx="89">
                        <c:v>38822</c:v>
                      </c:pt>
                      <c:pt idx="90">
                        <c:v>38823</c:v>
                      </c:pt>
                      <c:pt idx="91">
                        <c:v>38824</c:v>
                      </c:pt>
                      <c:pt idx="92">
                        <c:v>38825</c:v>
                      </c:pt>
                      <c:pt idx="93">
                        <c:v>38826</c:v>
                      </c:pt>
                      <c:pt idx="94">
                        <c:v>38827</c:v>
                      </c:pt>
                      <c:pt idx="95">
                        <c:v>38828</c:v>
                      </c:pt>
                      <c:pt idx="96">
                        <c:v>38829</c:v>
                      </c:pt>
                      <c:pt idx="97">
                        <c:v>38830</c:v>
                      </c:pt>
                      <c:pt idx="98">
                        <c:v>38831</c:v>
                      </c:pt>
                      <c:pt idx="99">
                        <c:v>38832</c:v>
                      </c:pt>
                      <c:pt idx="100">
                        <c:v>38833</c:v>
                      </c:pt>
                      <c:pt idx="101">
                        <c:v>38834</c:v>
                      </c:pt>
                      <c:pt idx="102">
                        <c:v>38835</c:v>
                      </c:pt>
                      <c:pt idx="103">
                        <c:v>38836</c:v>
                      </c:pt>
                      <c:pt idx="104">
                        <c:v>38837</c:v>
                      </c:pt>
                      <c:pt idx="105">
                        <c:v>38838</c:v>
                      </c:pt>
                      <c:pt idx="106">
                        <c:v>38839</c:v>
                      </c:pt>
                      <c:pt idx="107">
                        <c:v>38840</c:v>
                      </c:pt>
                      <c:pt idx="108">
                        <c:v>38841</c:v>
                      </c:pt>
                      <c:pt idx="109">
                        <c:v>38842</c:v>
                      </c:pt>
                      <c:pt idx="110">
                        <c:v>38843</c:v>
                      </c:pt>
                      <c:pt idx="111">
                        <c:v>38844</c:v>
                      </c:pt>
                      <c:pt idx="112">
                        <c:v>38845</c:v>
                      </c:pt>
                      <c:pt idx="113">
                        <c:v>38846</c:v>
                      </c:pt>
                      <c:pt idx="114">
                        <c:v>38847</c:v>
                      </c:pt>
                      <c:pt idx="115">
                        <c:v>38848</c:v>
                      </c:pt>
                      <c:pt idx="116">
                        <c:v>38849</c:v>
                      </c:pt>
                      <c:pt idx="117">
                        <c:v>38850</c:v>
                      </c:pt>
                      <c:pt idx="118">
                        <c:v>38851</c:v>
                      </c:pt>
                      <c:pt idx="119">
                        <c:v>38852</c:v>
                      </c:pt>
                      <c:pt idx="120">
                        <c:v>38853</c:v>
                      </c:pt>
                      <c:pt idx="121">
                        <c:v>38854</c:v>
                      </c:pt>
                      <c:pt idx="122">
                        <c:v>38855</c:v>
                      </c:pt>
                      <c:pt idx="123">
                        <c:v>38856</c:v>
                      </c:pt>
                      <c:pt idx="124">
                        <c:v>38857</c:v>
                      </c:pt>
                      <c:pt idx="125">
                        <c:v>38858</c:v>
                      </c:pt>
                      <c:pt idx="126">
                        <c:v>38859</c:v>
                      </c:pt>
                      <c:pt idx="127">
                        <c:v>38860</c:v>
                      </c:pt>
                      <c:pt idx="128">
                        <c:v>38861</c:v>
                      </c:pt>
                      <c:pt idx="129">
                        <c:v>38862</c:v>
                      </c:pt>
                      <c:pt idx="130">
                        <c:v>38863</c:v>
                      </c:pt>
                      <c:pt idx="131">
                        <c:v>38864</c:v>
                      </c:pt>
                      <c:pt idx="132">
                        <c:v>38865</c:v>
                      </c:pt>
                      <c:pt idx="133">
                        <c:v>38866</c:v>
                      </c:pt>
                      <c:pt idx="134">
                        <c:v>38867</c:v>
                      </c:pt>
                      <c:pt idx="135">
                        <c:v>38868</c:v>
                      </c:pt>
                      <c:pt idx="136">
                        <c:v>38869</c:v>
                      </c:pt>
                      <c:pt idx="137">
                        <c:v>38870</c:v>
                      </c:pt>
                      <c:pt idx="138">
                        <c:v>38871</c:v>
                      </c:pt>
                      <c:pt idx="139">
                        <c:v>38872</c:v>
                      </c:pt>
                      <c:pt idx="140">
                        <c:v>38873</c:v>
                      </c:pt>
                      <c:pt idx="141">
                        <c:v>38874</c:v>
                      </c:pt>
                      <c:pt idx="142">
                        <c:v>38875</c:v>
                      </c:pt>
                      <c:pt idx="143">
                        <c:v>38876</c:v>
                      </c:pt>
                      <c:pt idx="144">
                        <c:v>38877</c:v>
                      </c:pt>
                      <c:pt idx="145">
                        <c:v>38878</c:v>
                      </c:pt>
                      <c:pt idx="146">
                        <c:v>38879</c:v>
                      </c:pt>
                      <c:pt idx="147">
                        <c:v>38880</c:v>
                      </c:pt>
                      <c:pt idx="148">
                        <c:v>38881</c:v>
                      </c:pt>
                      <c:pt idx="149">
                        <c:v>38882</c:v>
                      </c:pt>
                      <c:pt idx="150">
                        <c:v>38883</c:v>
                      </c:pt>
                      <c:pt idx="151">
                        <c:v>38884</c:v>
                      </c:pt>
                      <c:pt idx="152">
                        <c:v>38885</c:v>
                      </c:pt>
                      <c:pt idx="153">
                        <c:v>38886</c:v>
                      </c:pt>
                      <c:pt idx="154">
                        <c:v>38887</c:v>
                      </c:pt>
                      <c:pt idx="155">
                        <c:v>38888</c:v>
                      </c:pt>
                      <c:pt idx="156">
                        <c:v>38889</c:v>
                      </c:pt>
                      <c:pt idx="157">
                        <c:v>38890</c:v>
                      </c:pt>
                      <c:pt idx="158">
                        <c:v>38891</c:v>
                      </c:pt>
                      <c:pt idx="159">
                        <c:v>38892</c:v>
                      </c:pt>
                      <c:pt idx="160">
                        <c:v>38893</c:v>
                      </c:pt>
                      <c:pt idx="161">
                        <c:v>38894</c:v>
                      </c:pt>
                      <c:pt idx="162">
                        <c:v>38895</c:v>
                      </c:pt>
                      <c:pt idx="163">
                        <c:v>38896</c:v>
                      </c:pt>
                      <c:pt idx="164">
                        <c:v>38897</c:v>
                      </c:pt>
                      <c:pt idx="165">
                        <c:v>38898</c:v>
                      </c:pt>
                      <c:pt idx="166">
                        <c:v>38899</c:v>
                      </c:pt>
                      <c:pt idx="167">
                        <c:v>38900</c:v>
                      </c:pt>
                      <c:pt idx="168">
                        <c:v>38901</c:v>
                      </c:pt>
                      <c:pt idx="169">
                        <c:v>38902</c:v>
                      </c:pt>
                      <c:pt idx="170">
                        <c:v>38903</c:v>
                      </c:pt>
                      <c:pt idx="171">
                        <c:v>38904</c:v>
                      </c:pt>
                      <c:pt idx="172">
                        <c:v>38905</c:v>
                      </c:pt>
                      <c:pt idx="173">
                        <c:v>38906</c:v>
                      </c:pt>
                      <c:pt idx="174">
                        <c:v>38907</c:v>
                      </c:pt>
                      <c:pt idx="175">
                        <c:v>38908</c:v>
                      </c:pt>
                      <c:pt idx="176">
                        <c:v>38909</c:v>
                      </c:pt>
                      <c:pt idx="177">
                        <c:v>38910</c:v>
                      </c:pt>
                      <c:pt idx="178">
                        <c:v>38911</c:v>
                      </c:pt>
                      <c:pt idx="179">
                        <c:v>38912</c:v>
                      </c:pt>
                      <c:pt idx="180">
                        <c:v>38913</c:v>
                      </c:pt>
                      <c:pt idx="181">
                        <c:v>38914</c:v>
                      </c:pt>
                      <c:pt idx="182">
                        <c:v>38915</c:v>
                      </c:pt>
                      <c:pt idx="183">
                        <c:v>38916</c:v>
                      </c:pt>
                      <c:pt idx="184">
                        <c:v>38917</c:v>
                      </c:pt>
                      <c:pt idx="185">
                        <c:v>38918</c:v>
                      </c:pt>
                      <c:pt idx="186">
                        <c:v>38919</c:v>
                      </c:pt>
                      <c:pt idx="187">
                        <c:v>38920</c:v>
                      </c:pt>
                      <c:pt idx="188">
                        <c:v>38921</c:v>
                      </c:pt>
                      <c:pt idx="189">
                        <c:v>38922</c:v>
                      </c:pt>
                      <c:pt idx="190">
                        <c:v>38923</c:v>
                      </c:pt>
                      <c:pt idx="191">
                        <c:v>38924</c:v>
                      </c:pt>
                      <c:pt idx="192">
                        <c:v>38925</c:v>
                      </c:pt>
                      <c:pt idx="193">
                        <c:v>38926</c:v>
                      </c:pt>
                      <c:pt idx="194">
                        <c:v>38927</c:v>
                      </c:pt>
                      <c:pt idx="195">
                        <c:v>38928</c:v>
                      </c:pt>
                      <c:pt idx="196">
                        <c:v>38929</c:v>
                      </c:pt>
                      <c:pt idx="197">
                        <c:v>38930</c:v>
                      </c:pt>
                      <c:pt idx="198">
                        <c:v>38931</c:v>
                      </c:pt>
                      <c:pt idx="199">
                        <c:v>38932</c:v>
                      </c:pt>
                      <c:pt idx="200">
                        <c:v>38933</c:v>
                      </c:pt>
                      <c:pt idx="201">
                        <c:v>38934</c:v>
                      </c:pt>
                      <c:pt idx="202">
                        <c:v>38935</c:v>
                      </c:pt>
                      <c:pt idx="203">
                        <c:v>38936</c:v>
                      </c:pt>
                      <c:pt idx="204">
                        <c:v>38937</c:v>
                      </c:pt>
                      <c:pt idx="205">
                        <c:v>38938</c:v>
                      </c:pt>
                      <c:pt idx="206">
                        <c:v>38939</c:v>
                      </c:pt>
                      <c:pt idx="207">
                        <c:v>38940</c:v>
                      </c:pt>
                      <c:pt idx="208">
                        <c:v>38941</c:v>
                      </c:pt>
                      <c:pt idx="209">
                        <c:v>38942</c:v>
                      </c:pt>
                      <c:pt idx="210">
                        <c:v>38943</c:v>
                      </c:pt>
                      <c:pt idx="211">
                        <c:v>38944</c:v>
                      </c:pt>
                      <c:pt idx="212">
                        <c:v>38945</c:v>
                      </c:pt>
                      <c:pt idx="213">
                        <c:v>38946</c:v>
                      </c:pt>
                      <c:pt idx="214">
                        <c:v>38947</c:v>
                      </c:pt>
                      <c:pt idx="215">
                        <c:v>38948</c:v>
                      </c:pt>
                      <c:pt idx="216">
                        <c:v>38949</c:v>
                      </c:pt>
                      <c:pt idx="217">
                        <c:v>38950</c:v>
                      </c:pt>
                      <c:pt idx="218">
                        <c:v>38951</c:v>
                      </c:pt>
                      <c:pt idx="219">
                        <c:v>38952</c:v>
                      </c:pt>
                      <c:pt idx="220">
                        <c:v>38953</c:v>
                      </c:pt>
                      <c:pt idx="221">
                        <c:v>38954</c:v>
                      </c:pt>
                      <c:pt idx="222">
                        <c:v>38955</c:v>
                      </c:pt>
                      <c:pt idx="223">
                        <c:v>38956</c:v>
                      </c:pt>
                      <c:pt idx="224">
                        <c:v>38957</c:v>
                      </c:pt>
                      <c:pt idx="225">
                        <c:v>38958</c:v>
                      </c:pt>
                      <c:pt idx="226">
                        <c:v>38959</c:v>
                      </c:pt>
                      <c:pt idx="227">
                        <c:v>38960</c:v>
                      </c:pt>
                      <c:pt idx="228">
                        <c:v>38961</c:v>
                      </c:pt>
                      <c:pt idx="229">
                        <c:v>38962</c:v>
                      </c:pt>
                      <c:pt idx="230">
                        <c:v>38963</c:v>
                      </c:pt>
                      <c:pt idx="231">
                        <c:v>38964</c:v>
                      </c:pt>
                      <c:pt idx="232">
                        <c:v>38965</c:v>
                      </c:pt>
                      <c:pt idx="233">
                        <c:v>38966</c:v>
                      </c:pt>
                      <c:pt idx="234">
                        <c:v>38967</c:v>
                      </c:pt>
                      <c:pt idx="235">
                        <c:v>38968</c:v>
                      </c:pt>
                      <c:pt idx="236">
                        <c:v>38969</c:v>
                      </c:pt>
                      <c:pt idx="237">
                        <c:v>38970</c:v>
                      </c:pt>
                      <c:pt idx="238">
                        <c:v>38971</c:v>
                      </c:pt>
                      <c:pt idx="239">
                        <c:v>38972</c:v>
                      </c:pt>
                      <c:pt idx="240">
                        <c:v>38973</c:v>
                      </c:pt>
                      <c:pt idx="241">
                        <c:v>38974</c:v>
                      </c:pt>
                      <c:pt idx="242">
                        <c:v>38975</c:v>
                      </c:pt>
                      <c:pt idx="243">
                        <c:v>38976</c:v>
                      </c:pt>
                      <c:pt idx="244">
                        <c:v>38977</c:v>
                      </c:pt>
                      <c:pt idx="245">
                        <c:v>38978</c:v>
                      </c:pt>
                      <c:pt idx="246">
                        <c:v>38979</c:v>
                      </c:pt>
                      <c:pt idx="247">
                        <c:v>38980</c:v>
                      </c:pt>
                      <c:pt idx="248">
                        <c:v>38981</c:v>
                      </c:pt>
                      <c:pt idx="249">
                        <c:v>38982</c:v>
                      </c:pt>
                      <c:pt idx="250">
                        <c:v>38983</c:v>
                      </c:pt>
                      <c:pt idx="251">
                        <c:v>38984</c:v>
                      </c:pt>
                      <c:pt idx="252">
                        <c:v>38985</c:v>
                      </c:pt>
                      <c:pt idx="253">
                        <c:v>38986</c:v>
                      </c:pt>
                      <c:pt idx="254">
                        <c:v>38987</c:v>
                      </c:pt>
                      <c:pt idx="255">
                        <c:v>38988</c:v>
                      </c:pt>
                      <c:pt idx="256">
                        <c:v>38989</c:v>
                      </c:pt>
                      <c:pt idx="257">
                        <c:v>38990</c:v>
                      </c:pt>
                      <c:pt idx="258">
                        <c:v>38991</c:v>
                      </c:pt>
                      <c:pt idx="259">
                        <c:v>38992</c:v>
                      </c:pt>
                      <c:pt idx="260">
                        <c:v>38993</c:v>
                      </c:pt>
                      <c:pt idx="261">
                        <c:v>38994</c:v>
                      </c:pt>
                      <c:pt idx="262">
                        <c:v>38995</c:v>
                      </c:pt>
                      <c:pt idx="263">
                        <c:v>38996</c:v>
                      </c:pt>
                      <c:pt idx="264">
                        <c:v>38997</c:v>
                      </c:pt>
                      <c:pt idx="265">
                        <c:v>38998</c:v>
                      </c:pt>
                      <c:pt idx="266">
                        <c:v>38999</c:v>
                      </c:pt>
                      <c:pt idx="267">
                        <c:v>39000</c:v>
                      </c:pt>
                      <c:pt idx="268">
                        <c:v>39001</c:v>
                      </c:pt>
                      <c:pt idx="269">
                        <c:v>39002</c:v>
                      </c:pt>
                      <c:pt idx="270">
                        <c:v>39003</c:v>
                      </c:pt>
                      <c:pt idx="271">
                        <c:v>39004</c:v>
                      </c:pt>
                      <c:pt idx="272">
                        <c:v>39005</c:v>
                      </c:pt>
                      <c:pt idx="273">
                        <c:v>39006</c:v>
                      </c:pt>
                      <c:pt idx="274">
                        <c:v>39007</c:v>
                      </c:pt>
                      <c:pt idx="275">
                        <c:v>39008</c:v>
                      </c:pt>
                      <c:pt idx="276">
                        <c:v>39009</c:v>
                      </c:pt>
                      <c:pt idx="277">
                        <c:v>39010</c:v>
                      </c:pt>
                      <c:pt idx="278">
                        <c:v>39011</c:v>
                      </c:pt>
                      <c:pt idx="279">
                        <c:v>39012</c:v>
                      </c:pt>
                      <c:pt idx="280">
                        <c:v>39013</c:v>
                      </c:pt>
                      <c:pt idx="281">
                        <c:v>39014</c:v>
                      </c:pt>
                      <c:pt idx="282">
                        <c:v>39015</c:v>
                      </c:pt>
                      <c:pt idx="283">
                        <c:v>39016</c:v>
                      </c:pt>
                      <c:pt idx="284">
                        <c:v>39017</c:v>
                      </c:pt>
                      <c:pt idx="285">
                        <c:v>39018</c:v>
                      </c:pt>
                      <c:pt idx="286">
                        <c:v>39019</c:v>
                      </c:pt>
                      <c:pt idx="287">
                        <c:v>39020</c:v>
                      </c:pt>
                      <c:pt idx="288">
                        <c:v>39021</c:v>
                      </c:pt>
                      <c:pt idx="289">
                        <c:v>39022</c:v>
                      </c:pt>
                      <c:pt idx="290">
                        <c:v>39023</c:v>
                      </c:pt>
                      <c:pt idx="291">
                        <c:v>39024</c:v>
                      </c:pt>
                      <c:pt idx="292">
                        <c:v>39025</c:v>
                      </c:pt>
                      <c:pt idx="293">
                        <c:v>39026</c:v>
                      </c:pt>
                      <c:pt idx="294">
                        <c:v>39027</c:v>
                      </c:pt>
                      <c:pt idx="295">
                        <c:v>39028</c:v>
                      </c:pt>
                      <c:pt idx="296">
                        <c:v>39029</c:v>
                      </c:pt>
                      <c:pt idx="297">
                        <c:v>39030</c:v>
                      </c:pt>
                      <c:pt idx="298">
                        <c:v>39031</c:v>
                      </c:pt>
                      <c:pt idx="299">
                        <c:v>39032</c:v>
                      </c:pt>
                      <c:pt idx="300">
                        <c:v>39033</c:v>
                      </c:pt>
                      <c:pt idx="301">
                        <c:v>39034</c:v>
                      </c:pt>
                      <c:pt idx="302">
                        <c:v>39035</c:v>
                      </c:pt>
                      <c:pt idx="303">
                        <c:v>39036</c:v>
                      </c:pt>
                      <c:pt idx="304">
                        <c:v>39037</c:v>
                      </c:pt>
                      <c:pt idx="305">
                        <c:v>39038</c:v>
                      </c:pt>
                      <c:pt idx="306">
                        <c:v>39039</c:v>
                      </c:pt>
                      <c:pt idx="307">
                        <c:v>39040</c:v>
                      </c:pt>
                      <c:pt idx="308">
                        <c:v>39041</c:v>
                      </c:pt>
                      <c:pt idx="309">
                        <c:v>39042</c:v>
                      </c:pt>
                      <c:pt idx="310">
                        <c:v>39043</c:v>
                      </c:pt>
                      <c:pt idx="311">
                        <c:v>39044</c:v>
                      </c:pt>
                      <c:pt idx="312">
                        <c:v>39045</c:v>
                      </c:pt>
                      <c:pt idx="313">
                        <c:v>39046</c:v>
                      </c:pt>
                      <c:pt idx="314">
                        <c:v>39047</c:v>
                      </c:pt>
                      <c:pt idx="315">
                        <c:v>39048</c:v>
                      </c:pt>
                      <c:pt idx="316">
                        <c:v>39049</c:v>
                      </c:pt>
                      <c:pt idx="317">
                        <c:v>39050</c:v>
                      </c:pt>
                      <c:pt idx="318">
                        <c:v>39051</c:v>
                      </c:pt>
                      <c:pt idx="319">
                        <c:v>39052</c:v>
                      </c:pt>
                      <c:pt idx="320">
                        <c:v>39053</c:v>
                      </c:pt>
                      <c:pt idx="321">
                        <c:v>39054</c:v>
                      </c:pt>
                      <c:pt idx="322">
                        <c:v>39055</c:v>
                      </c:pt>
                      <c:pt idx="323">
                        <c:v>39056</c:v>
                      </c:pt>
                      <c:pt idx="324">
                        <c:v>39057</c:v>
                      </c:pt>
                      <c:pt idx="325">
                        <c:v>39058</c:v>
                      </c:pt>
                      <c:pt idx="326">
                        <c:v>39059</c:v>
                      </c:pt>
                      <c:pt idx="327">
                        <c:v>39060</c:v>
                      </c:pt>
                      <c:pt idx="328">
                        <c:v>39061</c:v>
                      </c:pt>
                      <c:pt idx="329">
                        <c:v>39062</c:v>
                      </c:pt>
                      <c:pt idx="330">
                        <c:v>39063</c:v>
                      </c:pt>
                      <c:pt idx="331">
                        <c:v>39064</c:v>
                      </c:pt>
                      <c:pt idx="332">
                        <c:v>39065</c:v>
                      </c:pt>
                      <c:pt idx="333">
                        <c:v>39066</c:v>
                      </c:pt>
                      <c:pt idx="334">
                        <c:v>39067</c:v>
                      </c:pt>
                      <c:pt idx="335">
                        <c:v>39068</c:v>
                      </c:pt>
                      <c:pt idx="336">
                        <c:v>39069</c:v>
                      </c:pt>
                      <c:pt idx="337">
                        <c:v>39070</c:v>
                      </c:pt>
                      <c:pt idx="338">
                        <c:v>39071</c:v>
                      </c:pt>
                      <c:pt idx="339">
                        <c:v>39072</c:v>
                      </c:pt>
                      <c:pt idx="340">
                        <c:v>39073</c:v>
                      </c:pt>
                      <c:pt idx="341">
                        <c:v>39074</c:v>
                      </c:pt>
                      <c:pt idx="342">
                        <c:v>39075</c:v>
                      </c:pt>
                      <c:pt idx="343">
                        <c:v>39076</c:v>
                      </c:pt>
                      <c:pt idx="344">
                        <c:v>39077</c:v>
                      </c:pt>
                      <c:pt idx="345">
                        <c:v>39078</c:v>
                      </c:pt>
                      <c:pt idx="346">
                        <c:v>39079</c:v>
                      </c:pt>
                      <c:pt idx="347">
                        <c:v>39080</c:v>
                      </c:pt>
                      <c:pt idx="348">
                        <c:v>39081</c:v>
                      </c:pt>
                      <c:pt idx="349">
                        <c:v>39082</c:v>
                      </c:pt>
                      <c:pt idx="350">
                        <c:v>39083</c:v>
                      </c:pt>
                      <c:pt idx="351">
                        <c:v>39084</c:v>
                      </c:pt>
                      <c:pt idx="352">
                        <c:v>39085</c:v>
                      </c:pt>
                      <c:pt idx="353">
                        <c:v>39086</c:v>
                      </c:pt>
                      <c:pt idx="354">
                        <c:v>39087</c:v>
                      </c:pt>
                      <c:pt idx="355">
                        <c:v>39088</c:v>
                      </c:pt>
                      <c:pt idx="356">
                        <c:v>39089</c:v>
                      </c:pt>
                      <c:pt idx="357">
                        <c:v>39090</c:v>
                      </c:pt>
                      <c:pt idx="358">
                        <c:v>39091</c:v>
                      </c:pt>
                      <c:pt idx="359">
                        <c:v>39092</c:v>
                      </c:pt>
                      <c:pt idx="360">
                        <c:v>39093</c:v>
                      </c:pt>
                      <c:pt idx="361">
                        <c:v>39094</c:v>
                      </c:pt>
                      <c:pt idx="362">
                        <c:v>39095</c:v>
                      </c:pt>
                      <c:pt idx="363">
                        <c:v>39096</c:v>
                      </c:pt>
                      <c:pt idx="364">
                        <c:v>39097</c:v>
                      </c:pt>
                      <c:pt idx="365">
                        <c:v>39098</c:v>
                      </c:pt>
                      <c:pt idx="366">
                        <c:v>39099</c:v>
                      </c:pt>
                      <c:pt idx="367">
                        <c:v>39100</c:v>
                      </c:pt>
                      <c:pt idx="368">
                        <c:v>39101</c:v>
                      </c:pt>
                      <c:pt idx="369">
                        <c:v>39102</c:v>
                      </c:pt>
                      <c:pt idx="370">
                        <c:v>39103</c:v>
                      </c:pt>
                      <c:pt idx="371">
                        <c:v>39104</c:v>
                      </c:pt>
                      <c:pt idx="372">
                        <c:v>39105</c:v>
                      </c:pt>
                      <c:pt idx="373">
                        <c:v>39106</c:v>
                      </c:pt>
                      <c:pt idx="374">
                        <c:v>39107</c:v>
                      </c:pt>
                      <c:pt idx="375">
                        <c:v>39108</c:v>
                      </c:pt>
                      <c:pt idx="376">
                        <c:v>39109</c:v>
                      </c:pt>
                      <c:pt idx="377">
                        <c:v>39110</c:v>
                      </c:pt>
                      <c:pt idx="378">
                        <c:v>39111</c:v>
                      </c:pt>
                      <c:pt idx="379">
                        <c:v>39112</c:v>
                      </c:pt>
                      <c:pt idx="380">
                        <c:v>39113</c:v>
                      </c:pt>
                      <c:pt idx="381">
                        <c:v>39114</c:v>
                      </c:pt>
                      <c:pt idx="382">
                        <c:v>39115</c:v>
                      </c:pt>
                      <c:pt idx="383">
                        <c:v>39116</c:v>
                      </c:pt>
                      <c:pt idx="384">
                        <c:v>39117</c:v>
                      </c:pt>
                      <c:pt idx="385">
                        <c:v>39118</c:v>
                      </c:pt>
                      <c:pt idx="386">
                        <c:v>39119</c:v>
                      </c:pt>
                      <c:pt idx="387">
                        <c:v>39120</c:v>
                      </c:pt>
                      <c:pt idx="388">
                        <c:v>39121</c:v>
                      </c:pt>
                      <c:pt idx="389">
                        <c:v>39122</c:v>
                      </c:pt>
                      <c:pt idx="390">
                        <c:v>39123</c:v>
                      </c:pt>
                      <c:pt idx="391">
                        <c:v>39124</c:v>
                      </c:pt>
                      <c:pt idx="392">
                        <c:v>39125</c:v>
                      </c:pt>
                      <c:pt idx="393">
                        <c:v>39126</c:v>
                      </c:pt>
                      <c:pt idx="394">
                        <c:v>39127</c:v>
                      </c:pt>
                      <c:pt idx="395">
                        <c:v>39128</c:v>
                      </c:pt>
                      <c:pt idx="396">
                        <c:v>39129</c:v>
                      </c:pt>
                      <c:pt idx="397">
                        <c:v>39130</c:v>
                      </c:pt>
                      <c:pt idx="398">
                        <c:v>39131</c:v>
                      </c:pt>
                      <c:pt idx="399">
                        <c:v>39132</c:v>
                      </c:pt>
                      <c:pt idx="400">
                        <c:v>39133</c:v>
                      </c:pt>
                      <c:pt idx="401">
                        <c:v>39134</c:v>
                      </c:pt>
                      <c:pt idx="402">
                        <c:v>39135</c:v>
                      </c:pt>
                      <c:pt idx="403">
                        <c:v>39136</c:v>
                      </c:pt>
                      <c:pt idx="404">
                        <c:v>39137</c:v>
                      </c:pt>
                      <c:pt idx="405">
                        <c:v>39138</c:v>
                      </c:pt>
                      <c:pt idx="406">
                        <c:v>39139</c:v>
                      </c:pt>
                      <c:pt idx="407">
                        <c:v>39140</c:v>
                      </c:pt>
                      <c:pt idx="408">
                        <c:v>39141</c:v>
                      </c:pt>
                      <c:pt idx="409">
                        <c:v>39142</c:v>
                      </c:pt>
                      <c:pt idx="410">
                        <c:v>39143</c:v>
                      </c:pt>
                      <c:pt idx="411">
                        <c:v>39144</c:v>
                      </c:pt>
                      <c:pt idx="412">
                        <c:v>39145</c:v>
                      </c:pt>
                      <c:pt idx="413">
                        <c:v>39146</c:v>
                      </c:pt>
                      <c:pt idx="414">
                        <c:v>39147</c:v>
                      </c:pt>
                      <c:pt idx="415">
                        <c:v>39148</c:v>
                      </c:pt>
                      <c:pt idx="416">
                        <c:v>39149</c:v>
                      </c:pt>
                      <c:pt idx="417">
                        <c:v>39150</c:v>
                      </c:pt>
                      <c:pt idx="418">
                        <c:v>39151</c:v>
                      </c:pt>
                      <c:pt idx="419">
                        <c:v>39152</c:v>
                      </c:pt>
                      <c:pt idx="420">
                        <c:v>39153</c:v>
                      </c:pt>
                      <c:pt idx="421">
                        <c:v>39154</c:v>
                      </c:pt>
                      <c:pt idx="422">
                        <c:v>39155</c:v>
                      </c:pt>
                      <c:pt idx="423">
                        <c:v>39156</c:v>
                      </c:pt>
                      <c:pt idx="424">
                        <c:v>39157</c:v>
                      </c:pt>
                      <c:pt idx="425">
                        <c:v>39158</c:v>
                      </c:pt>
                      <c:pt idx="426">
                        <c:v>39159</c:v>
                      </c:pt>
                      <c:pt idx="427">
                        <c:v>39160</c:v>
                      </c:pt>
                      <c:pt idx="428">
                        <c:v>39161</c:v>
                      </c:pt>
                      <c:pt idx="429">
                        <c:v>39162</c:v>
                      </c:pt>
                      <c:pt idx="430">
                        <c:v>39163</c:v>
                      </c:pt>
                      <c:pt idx="431">
                        <c:v>39164</c:v>
                      </c:pt>
                      <c:pt idx="432">
                        <c:v>39165</c:v>
                      </c:pt>
                      <c:pt idx="433">
                        <c:v>39166</c:v>
                      </c:pt>
                      <c:pt idx="434">
                        <c:v>39167</c:v>
                      </c:pt>
                      <c:pt idx="435">
                        <c:v>39168</c:v>
                      </c:pt>
                      <c:pt idx="436">
                        <c:v>39169</c:v>
                      </c:pt>
                      <c:pt idx="437">
                        <c:v>39170</c:v>
                      </c:pt>
                      <c:pt idx="438">
                        <c:v>39171</c:v>
                      </c:pt>
                      <c:pt idx="439">
                        <c:v>39172</c:v>
                      </c:pt>
                      <c:pt idx="440">
                        <c:v>39173</c:v>
                      </c:pt>
                      <c:pt idx="441">
                        <c:v>39174</c:v>
                      </c:pt>
                      <c:pt idx="442">
                        <c:v>39175</c:v>
                      </c:pt>
                      <c:pt idx="443">
                        <c:v>39176</c:v>
                      </c:pt>
                      <c:pt idx="444">
                        <c:v>39177</c:v>
                      </c:pt>
                      <c:pt idx="445">
                        <c:v>39178</c:v>
                      </c:pt>
                      <c:pt idx="446">
                        <c:v>39179</c:v>
                      </c:pt>
                      <c:pt idx="447">
                        <c:v>39180</c:v>
                      </c:pt>
                      <c:pt idx="448">
                        <c:v>39181</c:v>
                      </c:pt>
                      <c:pt idx="449">
                        <c:v>39182</c:v>
                      </c:pt>
                      <c:pt idx="450">
                        <c:v>39183</c:v>
                      </c:pt>
                      <c:pt idx="451">
                        <c:v>39184</c:v>
                      </c:pt>
                      <c:pt idx="452">
                        <c:v>39185</c:v>
                      </c:pt>
                      <c:pt idx="453">
                        <c:v>39186</c:v>
                      </c:pt>
                      <c:pt idx="454">
                        <c:v>39187</c:v>
                      </c:pt>
                      <c:pt idx="455">
                        <c:v>39188</c:v>
                      </c:pt>
                      <c:pt idx="456">
                        <c:v>39189</c:v>
                      </c:pt>
                      <c:pt idx="457">
                        <c:v>39190</c:v>
                      </c:pt>
                      <c:pt idx="458">
                        <c:v>39191</c:v>
                      </c:pt>
                      <c:pt idx="459">
                        <c:v>39192</c:v>
                      </c:pt>
                      <c:pt idx="460">
                        <c:v>39193</c:v>
                      </c:pt>
                      <c:pt idx="461">
                        <c:v>39194</c:v>
                      </c:pt>
                      <c:pt idx="462">
                        <c:v>39195</c:v>
                      </c:pt>
                      <c:pt idx="463">
                        <c:v>39196</c:v>
                      </c:pt>
                      <c:pt idx="464">
                        <c:v>39197</c:v>
                      </c:pt>
                      <c:pt idx="465">
                        <c:v>39198</c:v>
                      </c:pt>
                      <c:pt idx="466">
                        <c:v>39199</c:v>
                      </c:pt>
                      <c:pt idx="467">
                        <c:v>39200</c:v>
                      </c:pt>
                      <c:pt idx="468">
                        <c:v>39201</c:v>
                      </c:pt>
                      <c:pt idx="469">
                        <c:v>39202</c:v>
                      </c:pt>
                      <c:pt idx="470">
                        <c:v>39203</c:v>
                      </c:pt>
                      <c:pt idx="471">
                        <c:v>39204</c:v>
                      </c:pt>
                      <c:pt idx="472">
                        <c:v>39205</c:v>
                      </c:pt>
                      <c:pt idx="473">
                        <c:v>39206</c:v>
                      </c:pt>
                      <c:pt idx="474">
                        <c:v>39207</c:v>
                      </c:pt>
                      <c:pt idx="475">
                        <c:v>39208</c:v>
                      </c:pt>
                      <c:pt idx="476">
                        <c:v>39209</c:v>
                      </c:pt>
                      <c:pt idx="477">
                        <c:v>39210</c:v>
                      </c:pt>
                      <c:pt idx="478">
                        <c:v>39211</c:v>
                      </c:pt>
                      <c:pt idx="479">
                        <c:v>39212</c:v>
                      </c:pt>
                      <c:pt idx="480">
                        <c:v>39213</c:v>
                      </c:pt>
                      <c:pt idx="481">
                        <c:v>39214</c:v>
                      </c:pt>
                      <c:pt idx="482">
                        <c:v>39215</c:v>
                      </c:pt>
                      <c:pt idx="483">
                        <c:v>39216</c:v>
                      </c:pt>
                      <c:pt idx="484">
                        <c:v>39217</c:v>
                      </c:pt>
                      <c:pt idx="485">
                        <c:v>39218</c:v>
                      </c:pt>
                      <c:pt idx="486">
                        <c:v>39219</c:v>
                      </c:pt>
                      <c:pt idx="487">
                        <c:v>39220</c:v>
                      </c:pt>
                      <c:pt idx="488">
                        <c:v>39221</c:v>
                      </c:pt>
                      <c:pt idx="489">
                        <c:v>39222</c:v>
                      </c:pt>
                      <c:pt idx="490">
                        <c:v>39223</c:v>
                      </c:pt>
                      <c:pt idx="491">
                        <c:v>39224</c:v>
                      </c:pt>
                      <c:pt idx="492">
                        <c:v>39225</c:v>
                      </c:pt>
                      <c:pt idx="493">
                        <c:v>39226</c:v>
                      </c:pt>
                      <c:pt idx="494">
                        <c:v>39227</c:v>
                      </c:pt>
                      <c:pt idx="495">
                        <c:v>39228</c:v>
                      </c:pt>
                      <c:pt idx="496">
                        <c:v>39229</c:v>
                      </c:pt>
                      <c:pt idx="497">
                        <c:v>39230</c:v>
                      </c:pt>
                      <c:pt idx="498">
                        <c:v>39231</c:v>
                      </c:pt>
                      <c:pt idx="499">
                        <c:v>39232</c:v>
                      </c:pt>
                      <c:pt idx="500">
                        <c:v>39233</c:v>
                      </c:pt>
                      <c:pt idx="501">
                        <c:v>39234</c:v>
                      </c:pt>
                      <c:pt idx="502">
                        <c:v>39235</c:v>
                      </c:pt>
                      <c:pt idx="503">
                        <c:v>39236</c:v>
                      </c:pt>
                      <c:pt idx="504">
                        <c:v>39237</c:v>
                      </c:pt>
                      <c:pt idx="505">
                        <c:v>39238</c:v>
                      </c:pt>
                      <c:pt idx="506">
                        <c:v>39239</c:v>
                      </c:pt>
                      <c:pt idx="507">
                        <c:v>39240</c:v>
                      </c:pt>
                      <c:pt idx="508">
                        <c:v>39241</c:v>
                      </c:pt>
                      <c:pt idx="509">
                        <c:v>39242</c:v>
                      </c:pt>
                      <c:pt idx="510">
                        <c:v>39243</c:v>
                      </c:pt>
                      <c:pt idx="511">
                        <c:v>39244</c:v>
                      </c:pt>
                      <c:pt idx="512">
                        <c:v>39245</c:v>
                      </c:pt>
                      <c:pt idx="513">
                        <c:v>39246</c:v>
                      </c:pt>
                      <c:pt idx="514">
                        <c:v>39247</c:v>
                      </c:pt>
                      <c:pt idx="515">
                        <c:v>39248</c:v>
                      </c:pt>
                      <c:pt idx="516">
                        <c:v>39249</c:v>
                      </c:pt>
                      <c:pt idx="517">
                        <c:v>39250</c:v>
                      </c:pt>
                      <c:pt idx="518">
                        <c:v>39251</c:v>
                      </c:pt>
                      <c:pt idx="519">
                        <c:v>39252</c:v>
                      </c:pt>
                      <c:pt idx="520">
                        <c:v>39253</c:v>
                      </c:pt>
                      <c:pt idx="521">
                        <c:v>39254</c:v>
                      </c:pt>
                      <c:pt idx="522">
                        <c:v>39255</c:v>
                      </c:pt>
                      <c:pt idx="523">
                        <c:v>39256</c:v>
                      </c:pt>
                      <c:pt idx="524">
                        <c:v>39257</c:v>
                      </c:pt>
                      <c:pt idx="525">
                        <c:v>39258</c:v>
                      </c:pt>
                      <c:pt idx="526">
                        <c:v>39259</c:v>
                      </c:pt>
                      <c:pt idx="527">
                        <c:v>39260</c:v>
                      </c:pt>
                      <c:pt idx="528">
                        <c:v>39261</c:v>
                      </c:pt>
                      <c:pt idx="529">
                        <c:v>39262</c:v>
                      </c:pt>
                      <c:pt idx="530">
                        <c:v>39263</c:v>
                      </c:pt>
                      <c:pt idx="531">
                        <c:v>39264</c:v>
                      </c:pt>
                      <c:pt idx="532">
                        <c:v>39265</c:v>
                      </c:pt>
                      <c:pt idx="533">
                        <c:v>39266</c:v>
                      </c:pt>
                      <c:pt idx="534">
                        <c:v>39267</c:v>
                      </c:pt>
                      <c:pt idx="535">
                        <c:v>39268</c:v>
                      </c:pt>
                      <c:pt idx="536">
                        <c:v>39269</c:v>
                      </c:pt>
                      <c:pt idx="537">
                        <c:v>39270</c:v>
                      </c:pt>
                      <c:pt idx="538">
                        <c:v>39271</c:v>
                      </c:pt>
                      <c:pt idx="539">
                        <c:v>39272</c:v>
                      </c:pt>
                      <c:pt idx="540">
                        <c:v>39273</c:v>
                      </c:pt>
                      <c:pt idx="541">
                        <c:v>39274</c:v>
                      </c:pt>
                      <c:pt idx="542">
                        <c:v>39275</c:v>
                      </c:pt>
                      <c:pt idx="543">
                        <c:v>39276</c:v>
                      </c:pt>
                      <c:pt idx="544">
                        <c:v>39277</c:v>
                      </c:pt>
                      <c:pt idx="545">
                        <c:v>39278</c:v>
                      </c:pt>
                      <c:pt idx="546">
                        <c:v>39279</c:v>
                      </c:pt>
                      <c:pt idx="547">
                        <c:v>39280</c:v>
                      </c:pt>
                      <c:pt idx="548">
                        <c:v>39281</c:v>
                      </c:pt>
                      <c:pt idx="549">
                        <c:v>39282</c:v>
                      </c:pt>
                      <c:pt idx="550">
                        <c:v>39283</c:v>
                      </c:pt>
                      <c:pt idx="551">
                        <c:v>39284</c:v>
                      </c:pt>
                      <c:pt idx="552">
                        <c:v>39285</c:v>
                      </c:pt>
                      <c:pt idx="553">
                        <c:v>39286</c:v>
                      </c:pt>
                      <c:pt idx="554">
                        <c:v>39287</c:v>
                      </c:pt>
                      <c:pt idx="555">
                        <c:v>39288</c:v>
                      </c:pt>
                      <c:pt idx="556">
                        <c:v>39289</c:v>
                      </c:pt>
                      <c:pt idx="557">
                        <c:v>39290</c:v>
                      </c:pt>
                      <c:pt idx="558">
                        <c:v>39291</c:v>
                      </c:pt>
                      <c:pt idx="559">
                        <c:v>39292</c:v>
                      </c:pt>
                      <c:pt idx="560">
                        <c:v>39293</c:v>
                      </c:pt>
                      <c:pt idx="561">
                        <c:v>39294</c:v>
                      </c:pt>
                      <c:pt idx="562">
                        <c:v>39295</c:v>
                      </c:pt>
                      <c:pt idx="563">
                        <c:v>39296</c:v>
                      </c:pt>
                      <c:pt idx="564">
                        <c:v>39297</c:v>
                      </c:pt>
                      <c:pt idx="565">
                        <c:v>39298</c:v>
                      </c:pt>
                      <c:pt idx="566">
                        <c:v>39299</c:v>
                      </c:pt>
                      <c:pt idx="567">
                        <c:v>39300</c:v>
                      </c:pt>
                      <c:pt idx="568">
                        <c:v>39301</c:v>
                      </c:pt>
                      <c:pt idx="569">
                        <c:v>39302</c:v>
                      </c:pt>
                      <c:pt idx="570">
                        <c:v>39303</c:v>
                      </c:pt>
                      <c:pt idx="571">
                        <c:v>39304</c:v>
                      </c:pt>
                      <c:pt idx="572">
                        <c:v>39305</c:v>
                      </c:pt>
                      <c:pt idx="573">
                        <c:v>39306</c:v>
                      </c:pt>
                      <c:pt idx="574">
                        <c:v>39307</c:v>
                      </c:pt>
                      <c:pt idx="575">
                        <c:v>39308</c:v>
                      </c:pt>
                      <c:pt idx="576">
                        <c:v>39309</c:v>
                      </c:pt>
                      <c:pt idx="577">
                        <c:v>39310</c:v>
                      </c:pt>
                      <c:pt idx="578">
                        <c:v>39311</c:v>
                      </c:pt>
                      <c:pt idx="579">
                        <c:v>39312</c:v>
                      </c:pt>
                      <c:pt idx="580">
                        <c:v>39313</c:v>
                      </c:pt>
                      <c:pt idx="581">
                        <c:v>39314</c:v>
                      </c:pt>
                      <c:pt idx="582">
                        <c:v>39315</c:v>
                      </c:pt>
                      <c:pt idx="583">
                        <c:v>39316</c:v>
                      </c:pt>
                      <c:pt idx="584">
                        <c:v>39317</c:v>
                      </c:pt>
                      <c:pt idx="585">
                        <c:v>39318</c:v>
                      </c:pt>
                      <c:pt idx="586">
                        <c:v>39319</c:v>
                      </c:pt>
                      <c:pt idx="587">
                        <c:v>39320</c:v>
                      </c:pt>
                      <c:pt idx="588">
                        <c:v>39321</c:v>
                      </c:pt>
                      <c:pt idx="589">
                        <c:v>39322</c:v>
                      </c:pt>
                      <c:pt idx="590">
                        <c:v>39323</c:v>
                      </c:pt>
                      <c:pt idx="591">
                        <c:v>39324</c:v>
                      </c:pt>
                      <c:pt idx="592">
                        <c:v>39325</c:v>
                      </c:pt>
                      <c:pt idx="593">
                        <c:v>39326</c:v>
                      </c:pt>
                      <c:pt idx="594">
                        <c:v>39327</c:v>
                      </c:pt>
                      <c:pt idx="595">
                        <c:v>39328</c:v>
                      </c:pt>
                      <c:pt idx="596">
                        <c:v>39329</c:v>
                      </c:pt>
                      <c:pt idx="597">
                        <c:v>39330</c:v>
                      </c:pt>
                      <c:pt idx="598">
                        <c:v>39331</c:v>
                      </c:pt>
                      <c:pt idx="599">
                        <c:v>39332</c:v>
                      </c:pt>
                      <c:pt idx="600">
                        <c:v>39333</c:v>
                      </c:pt>
                      <c:pt idx="601">
                        <c:v>39334</c:v>
                      </c:pt>
                      <c:pt idx="602">
                        <c:v>39335</c:v>
                      </c:pt>
                      <c:pt idx="603">
                        <c:v>39336</c:v>
                      </c:pt>
                      <c:pt idx="604">
                        <c:v>39337</c:v>
                      </c:pt>
                      <c:pt idx="605">
                        <c:v>39338</c:v>
                      </c:pt>
                      <c:pt idx="606">
                        <c:v>39339</c:v>
                      </c:pt>
                      <c:pt idx="607">
                        <c:v>39340</c:v>
                      </c:pt>
                      <c:pt idx="608">
                        <c:v>39341</c:v>
                      </c:pt>
                      <c:pt idx="609">
                        <c:v>39342</c:v>
                      </c:pt>
                      <c:pt idx="610">
                        <c:v>39343</c:v>
                      </c:pt>
                      <c:pt idx="611">
                        <c:v>39344</c:v>
                      </c:pt>
                      <c:pt idx="612">
                        <c:v>39345</c:v>
                      </c:pt>
                      <c:pt idx="613">
                        <c:v>39346</c:v>
                      </c:pt>
                      <c:pt idx="614">
                        <c:v>39347</c:v>
                      </c:pt>
                      <c:pt idx="615">
                        <c:v>39348</c:v>
                      </c:pt>
                      <c:pt idx="616">
                        <c:v>39349</c:v>
                      </c:pt>
                      <c:pt idx="617">
                        <c:v>39350</c:v>
                      </c:pt>
                      <c:pt idx="618">
                        <c:v>39351</c:v>
                      </c:pt>
                      <c:pt idx="619">
                        <c:v>39352</c:v>
                      </c:pt>
                      <c:pt idx="620">
                        <c:v>39353</c:v>
                      </c:pt>
                      <c:pt idx="621">
                        <c:v>39354</c:v>
                      </c:pt>
                      <c:pt idx="622">
                        <c:v>39355</c:v>
                      </c:pt>
                      <c:pt idx="623">
                        <c:v>39356</c:v>
                      </c:pt>
                      <c:pt idx="624">
                        <c:v>39357</c:v>
                      </c:pt>
                      <c:pt idx="625">
                        <c:v>39358</c:v>
                      </c:pt>
                      <c:pt idx="626">
                        <c:v>39359</c:v>
                      </c:pt>
                      <c:pt idx="627">
                        <c:v>39360</c:v>
                      </c:pt>
                      <c:pt idx="628">
                        <c:v>39361</c:v>
                      </c:pt>
                      <c:pt idx="629">
                        <c:v>39362</c:v>
                      </c:pt>
                      <c:pt idx="630">
                        <c:v>39363</c:v>
                      </c:pt>
                      <c:pt idx="631">
                        <c:v>39364</c:v>
                      </c:pt>
                      <c:pt idx="632">
                        <c:v>39365</c:v>
                      </c:pt>
                      <c:pt idx="633">
                        <c:v>39366</c:v>
                      </c:pt>
                      <c:pt idx="634">
                        <c:v>39367</c:v>
                      </c:pt>
                      <c:pt idx="635">
                        <c:v>39368</c:v>
                      </c:pt>
                      <c:pt idx="636">
                        <c:v>39369</c:v>
                      </c:pt>
                      <c:pt idx="637">
                        <c:v>39370</c:v>
                      </c:pt>
                      <c:pt idx="638">
                        <c:v>39371</c:v>
                      </c:pt>
                      <c:pt idx="639">
                        <c:v>39372</c:v>
                      </c:pt>
                      <c:pt idx="640">
                        <c:v>39373</c:v>
                      </c:pt>
                      <c:pt idx="641">
                        <c:v>39374</c:v>
                      </c:pt>
                      <c:pt idx="642">
                        <c:v>39375</c:v>
                      </c:pt>
                      <c:pt idx="643">
                        <c:v>39376</c:v>
                      </c:pt>
                      <c:pt idx="644">
                        <c:v>39377</c:v>
                      </c:pt>
                      <c:pt idx="645">
                        <c:v>39378</c:v>
                      </c:pt>
                      <c:pt idx="646">
                        <c:v>39379</c:v>
                      </c:pt>
                      <c:pt idx="647">
                        <c:v>39380</c:v>
                      </c:pt>
                      <c:pt idx="648">
                        <c:v>39381</c:v>
                      </c:pt>
                      <c:pt idx="649">
                        <c:v>39382</c:v>
                      </c:pt>
                      <c:pt idx="650">
                        <c:v>39383</c:v>
                      </c:pt>
                      <c:pt idx="651">
                        <c:v>39384</c:v>
                      </c:pt>
                      <c:pt idx="652">
                        <c:v>39385</c:v>
                      </c:pt>
                      <c:pt idx="653">
                        <c:v>39386</c:v>
                      </c:pt>
                      <c:pt idx="654">
                        <c:v>39387</c:v>
                      </c:pt>
                      <c:pt idx="655">
                        <c:v>39388</c:v>
                      </c:pt>
                      <c:pt idx="656">
                        <c:v>39389</c:v>
                      </c:pt>
                      <c:pt idx="657">
                        <c:v>39390</c:v>
                      </c:pt>
                      <c:pt idx="658">
                        <c:v>39391</c:v>
                      </c:pt>
                      <c:pt idx="659">
                        <c:v>39392</c:v>
                      </c:pt>
                      <c:pt idx="660">
                        <c:v>39393</c:v>
                      </c:pt>
                      <c:pt idx="661">
                        <c:v>39394</c:v>
                      </c:pt>
                      <c:pt idx="662">
                        <c:v>39395</c:v>
                      </c:pt>
                      <c:pt idx="663">
                        <c:v>39396</c:v>
                      </c:pt>
                      <c:pt idx="664">
                        <c:v>39397</c:v>
                      </c:pt>
                      <c:pt idx="665">
                        <c:v>39398</c:v>
                      </c:pt>
                      <c:pt idx="666">
                        <c:v>39399</c:v>
                      </c:pt>
                      <c:pt idx="667">
                        <c:v>39400</c:v>
                      </c:pt>
                      <c:pt idx="668">
                        <c:v>39401</c:v>
                      </c:pt>
                      <c:pt idx="669">
                        <c:v>39402</c:v>
                      </c:pt>
                      <c:pt idx="670">
                        <c:v>39403</c:v>
                      </c:pt>
                      <c:pt idx="671">
                        <c:v>39404</c:v>
                      </c:pt>
                      <c:pt idx="672">
                        <c:v>39405</c:v>
                      </c:pt>
                      <c:pt idx="673">
                        <c:v>39406</c:v>
                      </c:pt>
                      <c:pt idx="674">
                        <c:v>39407</c:v>
                      </c:pt>
                      <c:pt idx="675">
                        <c:v>39408</c:v>
                      </c:pt>
                      <c:pt idx="676">
                        <c:v>39409</c:v>
                      </c:pt>
                      <c:pt idx="677">
                        <c:v>39410</c:v>
                      </c:pt>
                      <c:pt idx="678">
                        <c:v>39411</c:v>
                      </c:pt>
                      <c:pt idx="679">
                        <c:v>39412</c:v>
                      </c:pt>
                      <c:pt idx="680">
                        <c:v>39413</c:v>
                      </c:pt>
                      <c:pt idx="681">
                        <c:v>39414</c:v>
                      </c:pt>
                      <c:pt idx="682">
                        <c:v>39415</c:v>
                      </c:pt>
                      <c:pt idx="683">
                        <c:v>39416</c:v>
                      </c:pt>
                      <c:pt idx="684">
                        <c:v>39417</c:v>
                      </c:pt>
                      <c:pt idx="685">
                        <c:v>39418</c:v>
                      </c:pt>
                      <c:pt idx="686">
                        <c:v>39419</c:v>
                      </c:pt>
                      <c:pt idx="687">
                        <c:v>39420</c:v>
                      </c:pt>
                      <c:pt idx="688">
                        <c:v>39421</c:v>
                      </c:pt>
                      <c:pt idx="689">
                        <c:v>39422</c:v>
                      </c:pt>
                      <c:pt idx="690">
                        <c:v>39423</c:v>
                      </c:pt>
                      <c:pt idx="691">
                        <c:v>39424</c:v>
                      </c:pt>
                      <c:pt idx="692">
                        <c:v>39425</c:v>
                      </c:pt>
                      <c:pt idx="693">
                        <c:v>39426</c:v>
                      </c:pt>
                      <c:pt idx="694">
                        <c:v>39427</c:v>
                      </c:pt>
                      <c:pt idx="695">
                        <c:v>39428</c:v>
                      </c:pt>
                      <c:pt idx="696">
                        <c:v>39429</c:v>
                      </c:pt>
                      <c:pt idx="697">
                        <c:v>39430</c:v>
                      </c:pt>
                      <c:pt idx="698">
                        <c:v>39431</c:v>
                      </c:pt>
                      <c:pt idx="699">
                        <c:v>39432</c:v>
                      </c:pt>
                      <c:pt idx="700">
                        <c:v>39433</c:v>
                      </c:pt>
                      <c:pt idx="701">
                        <c:v>39434</c:v>
                      </c:pt>
                      <c:pt idx="702">
                        <c:v>39435</c:v>
                      </c:pt>
                      <c:pt idx="703">
                        <c:v>39436</c:v>
                      </c:pt>
                      <c:pt idx="704">
                        <c:v>39437</c:v>
                      </c:pt>
                      <c:pt idx="705">
                        <c:v>39438</c:v>
                      </c:pt>
                      <c:pt idx="706">
                        <c:v>39439</c:v>
                      </c:pt>
                      <c:pt idx="707">
                        <c:v>39440</c:v>
                      </c:pt>
                      <c:pt idx="708">
                        <c:v>39441</c:v>
                      </c:pt>
                      <c:pt idx="709">
                        <c:v>39442</c:v>
                      </c:pt>
                      <c:pt idx="710">
                        <c:v>39443</c:v>
                      </c:pt>
                      <c:pt idx="711">
                        <c:v>39444</c:v>
                      </c:pt>
                      <c:pt idx="712">
                        <c:v>39445</c:v>
                      </c:pt>
                      <c:pt idx="713">
                        <c:v>39446</c:v>
                      </c:pt>
                      <c:pt idx="714">
                        <c:v>39447</c:v>
                      </c:pt>
                      <c:pt idx="715">
                        <c:v>39448</c:v>
                      </c:pt>
                      <c:pt idx="716">
                        <c:v>39449</c:v>
                      </c:pt>
                      <c:pt idx="717">
                        <c:v>39450</c:v>
                      </c:pt>
                      <c:pt idx="718">
                        <c:v>39451</c:v>
                      </c:pt>
                      <c:pt idx="719">
                        <c:v>39452</c:v>
                      </c:pt>
                      <c:pt idx="720">
                        <c:v>39453</c:v>
                      </c:pt>
                      <c:pt idx="721">
                        <c:v>39454</c:v>
                      </c:pt>
                      <c:pt idx="722">
                        <c:v>39455</c:v>
                      </c:pt>
                      <c:pt idx="723">
                        <c:v>39456</c:v>
                      </c:pt>
                      <c:pt idx="724">
                        <c:v>39457</c:v>
                      </c:pt>
                      <c:pt idx="725">
                        <c:v>39458</c:v>
                      </c:pt>
                      <c:pt idx="726">
                        <c:v>39459</c:v>
                      </c:pt>
                      <c:pt idx="727">
                        <c:v>39460</c:v>
                      </c:pt>
                      <c:pt idx="728">
                        <c:v>39461</c:v>
                      </c:pt>
                      <c:pt idx="729">
                        <c:v>39462</c:v>
                      </c:pt>
                      <c:pt idx="730">
                        <c:v>39463</c:v>
                      </c:pt>
                      <c:pt idx="731">
                        <c:v>39464</c:v>
                      </c:pt>
                      <c:pt idx="732">
                        <c:v>39465</c:v>
                      </c:pt>
                      <c:pt idx="733">
                        <c:v>39466</c:v>
                      </c:pt>
                      <c:pt idx="734">
                        <c:v>39467</c:v>
                      </c:pt>
                      <c:pt idx="735">
                        <c:v>39468</c:v>
                      </c:pt>
                      <c:pt idx="736">
                        <c:v>39469</c:v>
                      </c:pt>
                      <c:pt idx="737">
                        <c:v>39470</c:v>
                      </c:pt>
                      <c:pt idx="738">
                        <c:v>39471</c:v>
                      </c:pt>
                      <c:pt idx="739">
                        <c:v>39472</c:v>
                      </c:pt>
                      <c:pt idx="740">
                        <c:v>39473</c:v>
                      </c:pt>
                      <c:pt idx="741">
                        <c:v>39474</c:v>
                      </c:pt>
                      <c:pt idx="742">
                        <c:v>39475</c:v>
                      </c:pt>
                      <c:pt idx="743">
                        <c:v>39476</c:v>
                      </c:pt>
                      <c:pt idx="744">
                        <c:v>39477</c:v>
                      </c:pt>
                      <c:pt idx="745">
                        <c:v>39478</c:v>
                      </c:pt>
                      <c:pt idx="746">
                        <c:v>39479</c:v>
                      </c:pt>
                      <c:pt idx="747">
                        <c:v>39480</c:v>
                      </c:pt>
                      <c:pt idx="748">
                        <c:v>39481</c:v>
                      </c:pt>
                      <c:pt idx="749">
                        <c:v>39482</c:v>
                      </c:pt>
                      <c:pt idx="750">
                        <c:v>39483</c:v>
                      </c:pt>
                      <c:pt idx="751">
                        <c:v>39484</c:v>
                      </c:pt>
                      <c:pt idx="752">
                        <c:v>39485</c:v>
                      </c:pt>
                      <c:pt idx="753">
                        <c:v>39486</c:v>
                      </c:pt>
                      <c:pt idx="754">
                        <c:v>39487</c:v>
                      </c:pt>
                      <c:pt idx="755">
                        <c:v>39488</c:v>
                      </c:pt>
                      <c:pt idx="756">
                        <c:v>39489</c:v>
                      </c:pt>
                      <c:pt idx="757">
                        <c:v>39490</c:v>
                      </c:pt>
                      <c:pt idx="758">
                        <c:v>39491</c:v>
                      </c:pt>
                      <c:pt idx="759">
                        <c:v>39492</c:v>
                      </c:pt>
                      <c:pt idx="760">
                        <c:v>39493</c:v>
                      </c:pt>
                      <c:pt idx="761">
                        <c:v>39494</c:v>
                      </c:pt>
                      <c:pt idx="762">
                        <c:v>39495</c:v>
                      </c:pt>
                      <c:pt idx="763">
                        <c:v>39496</c:v>
                      </c:pt>
                      <c:pt idx="764">
                        <c:v>39497</c:v>
                      </c:pt>
                      <c:pt idx="765">
                        <c:v>39498</c:v>
                      </c:pt>
                      <c:pt idx="766">
                        <c:v>39499</c:v>
                      </c:pt>
                      <c:pt idx="767">
                        <c:v>39500</c:v>
                      </c:pt>
                      <c:pt idx="768">
                        <c:v>39501</c:v>
                      </c:pt>
                      <c:pt idx="769">
                        <c:v>39502</c:v>
                      </c:pt>
                      <c:pt idx="770">
                        <c:v>39503</c:v>
                      </c:pt>
                      <c:pt idx="771">
                        <c:v>39504</c:v>
                      </c:pt>
                      <c:pt idx="772">
                        <c:v>39505</c:v>
                      </c:pt>
                      <c:pt idx="773">
                        <c:v>39506</c:v>
                      </c:pt>
                      <c:pt idx="774">
                        <c:v>39507</c:v>
                      </c:pt>
                      <c:pt idx="775">
                        <c:v>39508</c:v>
                      </c:pt>
                      <c:pt idx="776">
                        <c:v>39509</c:v>
                      </c:pt>
                      <c:pt idx="777">
                        <c:v>39510</c:v>
                      </c:pt>
                      <c:pt idx="778">
                        <c:v>39511</c:v>
                      </c:pt>
                      <c:pt idx="779">
                        <c:v>39512</c:v>
                      </c:pt>
                      <c:pt idx="780">
                        <c:v>39513</c:v>
                      </c:pt>
                      <c:pt idx="781">
                        <c:v>39514</c:v>
                      </c:pt>
                      <c:pt idx="782">
                        <c:v>39515</c:v>
                      </c:pt>
                      <c:pt idx="783">
                        <c:v>39516</c:v>
                      </c:pt>
                      <c:pt idx="784">
                        <c:v>39517</c:v>
                      </c:pt>
                      <c:pt idx="785">
                        <c:v>39518</c:v>
                      </c:pt>
                      <c:pt idx="786">
                        <c:v>39519</c:v>
                      </c:pt>
                      <c:pt idx="787">
                        <c:v>39520</c:v>
                      </c:pt>
                      <c:pt idx="788">
                        <c:v>39521</c:v>
                      </c:pt>
                      <c:pt idx="789">
                        <c:v>39522</c:v>
                      </c:pt>
                      <c:pt idx="790">
                        <c:v>39523</c:v>
                      </c:pt>
                      <c:pt idx="791">
                        <c:v>39524</c:v>
                      </c:pt>
                      <c:pt idx="792">
                        <c:v>39525</c:v>
                      </c:pt>
                      <c:pt idx="793">
                        <c:v>39526</c:v>
                      </c:pt>
                      <c:pt idx="794">
                        <c:v>39527</c:v>
                      </c:pt>
                      <c:pt idx="795">
                        <c:v>39528</c:v>
                      </c:pt>
                      <c:pt idx="796">
                        <c:v>39529</c:v>
                      </c:pt>
                      <c:pt idx="797">
                        <c:v>39530</c:v>
                      </c:pt>
                      <c:pt idx="798">
                        <c:v>39531</c:v>
                      </c:pt>
                      <c:pt idx="799">
                        <c:v>39532</c:v>
                      </c:pt>
                      <c:pt idx="800">
                        <c:v>39533</c:v>
                      </c:pt>
                      <c:pt idx="801">
                        <c:v>39534</c:v>
                      </c:pt>
                      <c:pt idx="802">
                        <c:v>39535</c:v>
                      </c:pt>
                      <c:pt idx="803">
                        <c:v>39536</c:v>
                      </c:pt>
                      <c:pt idx="804">
                        <c:v>39537</c:v>
                      </c:pt>
                      <c:pt idx="805">
                        <c:v>39538</c:v>
                      </c:pt>
                      <c:pt idx="806">
                        <c:v>39539</c:v>
                      </c:pt>
                      <c:pt idx="807">
                        <c:v>39540</c:v>
                      </c:pt>
                      <c:pt idx="808">
                        <c:v>39541</c:v>
                      </c:pt>
                      <c:pt idx="809">
                        <c:v>39542</c:v>
                      </c:pt>
                      <c:pt idx="810">
                        <c:v>39543</c:v>
                      </c:pt>
                      <c:pt idx="811">
                        <c:v>39544</c:v>
                      </c:pt>
                      <c:pt idx="812">
                        <c:v>39545</c:v>
                      </c:pt>
                      <c:pt idx="813">
                        <c:v>39546</c:v>
                      </c:pt>
                      <c:pt idx="814">
                        <c:v>39547</c:v>
                      </c:pt>
                      <c:pt idx="815">
                        <c:v>39548</c:v>
                      </c:pt>
                      <c:pt idx="816">
                        <c:v>39549</c:v>
                      </c:pt>
                      <c:pt idx="817">
                        <c:v>39550</c:v>
                      </c:pt>
                      <c:pt idx="818">
                        <c:v>39551</c:v>
                      </c:pt>
                      <c:pt idx="819">
                        <c:v>39552</c:v>
                      </c:pt>
                      <c:pt idx="820">
                        <c:v>39553</c:v>
                      </c:pt>
                      <c:pt idx="821">
                        <c:v>39554</c:v>
                      </c:pt>
                      <c:pt idx="822">
                        <c:v>39555</c:v>
                      </c:pt>
                      <c:pt idx="823">
                        <c:v>39556</c:v>
                      </c:pt>
                      <c:pt idx="824">
                        <c:v>39557</c:v>
                      </c:pt>
                      <c:pt idx="825">
                        <c:v>39558</c:v>
                      </c:pt>
                      <c:pt idx="826">
                        <c:v>39559</c:v>
                      </c:pt>
                      <c:pt idx="827">
                        <c:v>39560</c:v>
                      </c:pt>
                      <c:pt idx="828">
                        <c:v>39561</c:v>
                      </c:pt>
                      <c:pt idx="829">
                        <c:v>39562</c:v>
                      </c:pt>
                      <c:pt idx="830">
                        <c:v>39563</c:v>
                      </c:pt>
                      <c:pt idx="831">
                        <c:v>39564</c:v>
                      </c:pt>
                      <c:pt idx="832">
                        <c:v>39565</c:v>
                      </c:pt>
                      <c:pt idx="833">
                        <c:v>39566</c:v>
                      </c:pt>
                      <c:pt idx="834">
                        <c:v>39567</c:v>
                      </c:pt>
                      <c:pt idx="835">
                        <c:v>39568</c:v>
                      </c:pt>
                      <c:pt idx="836">
                        <c:v>39569</c:v>
                      </c:pt>
                      <c:pt idx="837">
                        <c:v>39570</c:v>
                      </c:pt>
                      <c:pt idx="838">
                        <c:v>39571</c:v>
                      </c:pt>
                      <c:pt idx="839">
                        <c:v>39572</c:v>
                      </c:pt>
                      <c:pt idx="840">
                        <c:v>39573</c:v>
                      </c:pt>
                      <c:pt idx="841">
                        <c:v>39574</c:v>
                      </c:pt>
                      <c:pt idx="842">
                        <c:v>39575</c:v>
                      </c:pt>
                      <c:pt idx="843">
                        <c:v>39576</c:v>
                      </c:pt>
                      <c:pt idx="844">
                        <c:v>39577</c:v>
                      </c:pt>
                      <c:pt idx="845">
                        <c:v>39578</c:v>
                      </c:pt>
                      <c:pt idx="846">
                        <c:v>39579</c:v>
                      </c:pt>
                      <c:pt idx="847">
                        <c:v>39580</c:v>
                      </c:pt>
                      <c:pt idx="848">
                        <c:v>39581</c:v>
                      </c:pt>
                      <c:pt idx="849">
                        <c:v>39582</c:v>
                      </c:pt>
                      <c:pt idx="850">
                        <c:v>39583</c:v>
                      </c:pt>
                      <c:pt idx="851">
                        <c:v>39584</c:v>
                      </c:pt>
                      <c:pt idx="852">
                        <c:v>39585</c:v>
                      </c:pt>
                      <c:pt idx="853">
                        <c:v>39586</c:v>
                      </c:pt>
                      <c:pt idx="854">
                        <c:v>39587</c:v>
                      </c:pt>
                      <c:pt idx="855">
                        <c:v>39588</c:v>
                      </c:pt>
                      <c:pt idx="856">
                        <c:v>39589</c:v>
                      </c:pt>
                      <c:pt idx="857">
                        <c:v>39590</c:v>
                      </c:pt>
                      <c:pt idx="858">
                        <c:v>39591</c:v>
                      </c:pt>
                      <c:pt idx="859">
                        <c:v>39592</c:v>
                      </c:pt>
                      <c:pt idx="860">
                        <c:v>39593</c:v>
                      </c:pt>
                      <c:pt idx="861">
                        <c:v>39594</c:v>
                      </c:pt>
                      <c:pt idx="862">
                        <c:v>39595</c:v>
                      </c:pt>
                      <c:pt idx="863">
                        <c:v>39596</c:v>
                      </c:pt>
                      <c:pt idx="864">
                        <c:v>39597</c:v>
                      </c:pt>
                      <c:pt idx="865">
                        <c:v>39598</c:v>
                      </c:pt>
                      <c:pt idx="866">
                        <c:v>39599</c:v>
                      </c:pt>
                      <c:pt idx="867">
                        <c:v>39600</c:v>
                      </c:pt>
                      <c:pt idx="868">
                        <c:v>39601</c:v>
                      </c:pt>
                      <c:pt idx="869">
                        <c:v>39602</c:v>
                      </c:pt>
                      <c:pt idx="870">
                        <c:v>39603</c:v>
                      </c:pt>
                      <c:pt idx="871">
                        <c:v>39604</c:v>
                      </c:pt>
                      <c:pt idx="872">
                        <c:v>39605</c:v>
                      </c:pt>
                      <c:pt idx="873">
                        <c:v>39606</c:v>
                      </c:pt>
                      <c:pt idx="874">
                        <c:v>39607</c:v>
                      </c:pt>
                      <c:pt idx="875">
                        <c:v>39608</c:v>
                      </c:pt>
                      <c:pt idx="876">
                        <c:v>39609</c:v>
                      </c:pt>
                      <c:pt idx="877">
                        <c:v>39610</c:v>
                      </c:pt>
                      <c:pt idx="878">
                        <c:v>39611</c:v>
                      </c:pt>
                      <c:pt idx="879">
                        <c:v>39612</c:v>
                      </c:pt>
                      <c:pt idx="880">
                        <c:v>39613</c:v>
                      </c:pt>
                      <c:pt idx="881">
                        <c:v>39614</c:v>
                      </c:pt>
                      <c:pt idx="882">
                        <c:v>39615</c:v>
                      </c:pt>
                      <c:pt idx="883">
                        <c:v>39616</c:v>
                      </c:pt>
                      <c:pt idx="884">
                        <c:v>39617</c:v>
                      </c:pt>
                      <c:pt idx="885">
                        <c:v>39618</c:v>
                      </c:pt>
                      <c:pt idx="886">
                        <c:v>39619</c:v>
                      </c:pt>
                      <c:pt idx="887">
                        <c:v>39620</c:v>
                      </c:pt>
                      <c:pt idx="888">
                        <c:v>39621</c:v>
                      </c:pt>
                      <c:pt idx="889">
                        <c:v>39622</c:v>
                      </c:pt>
                      <c:pt idx="890">
                        <c:v>39623</c:v>
                      </c:pt>
                      <c:pt idx="891">
                        <c:v>39624</c:v>
                      </c:pt>
                      <c:pt idx="892">
                        <c:v>39625</c:v>
                      </c:pt>
                      <c:pt idx="893">
                        <c:v>39626</c:v>
                      </c:pt>
                      <c:pt idx="894">
                        <c:v>39627</c:v>
                      </c:pt>
                      <c:pt idx="895">
                        <c:v>39628</c:v>
                      </c:pt>
                      <c:pt idx="896">
                        <c:v>39629</c:v>
                      </c:pt>
                      <c:pt idx="897">
                        <c:v>39630</c:v>
                      </c:pt>
                      <c:pt idx="898">
                        <c:v>39631</c:v>
                      </c:pt>
                      <c:pt idx="899">
                        <c:v>39632</c:v>
                      </c:pt>
                      <c:pt idx="900">
                        <c:v>39633</c:v>
                      </c:pt>
                      <c:pt idx="901">
                        <c:v>39634</c:v>
                      </c:pt>
                      <c:pt idx="902">
                        <c:v>39635</c:v>
                      </c:pt>
                      <c:pt idx="903">
                        <c:v>39636</c:v>
                      </c:pt>
                      <c:pt idx="904">
                        <c:v>39637</c:v>
                      </c:pt>
                      <c:pt idx="905">
                        <c:v>39638</c:v>
                      </c:pt>
                      <c:pt idx="906">
                        <c:v>39639</c:v>
                      </c:pt>
                      <c:pt idx="907">
                        <c:v>39640</c:v>
                      </c:pt>
                      <c:pt idx="908">
                        <c:v>39641</c:v>
                      </c:pt>
                      <c:pt idx="909">
                        <c:v>39642</c:v>
                      </c:pt>
                      <c:pt idx="910">
                        <c:v>39643</c:v>
                      </c:pt>
                      <c:pt idx="911">
                        <c:v>39644</c:v>
                      </c:pt>
                      <c:pt idx="912">
                        <c:v>39645</c:v>
                      </c:pt>
                      <c:pt idx="913">
                        <c:v>39646</c:v>
                      </c:pt>
                      <c:pt idx="914">
                        <c:v>39647</c:v>
                      </c:pt>
                      <c:pt idx="915">
                        <c:v>39648</c:v>
                      </c:pt>
                      <c:pt idx="916">
                        <c:v>39649</c:v>
                      </c:pt>
                      <c:pt idx="917">
                        <c:v>39650</c:v>
                      </c:pt>
                      <c:pt idx="918">
                        <c:v>39651</c:v>
                      </c:pt>
                      <c:pt idx="919">
                        <c:v>39652</c:v>
                      </c:pt>
                      <c:pt idx="920">
                        <c:v>39653</c:v>
                      </c:pt>
                      <c:pt idx="921">
                        <c:v>39654</c:v>
                      </c:pt>
                      <c:pt idx="922">
                        <c:v>39655</c:v>
                      </c:pt>
                      <c:pt idx="923">
                        <c:v>39656</c:v>
                      </c:pt>
                      <c:pt idx="924">
                        <c:v>39657</c:v>
                      </c:pt>
                      <c:pt idx="925">
                        <c:v>39658</c:v>
                      </c:pt>
                      <c:pt idx="926">
                        <c:v>39659</c:v>
                      </c:pt>
                      <c:pt idx="927">
                        <c:v>39660</c:v>
                      </c:pt>
                      <c:pt idx="928">
                        <c:v>39661</c:v>
                      </c:pt>
                      <c:pt idx="929">
                        <c:v>39662</c:v>
                      </c:pt>
                      <c:pt idx="930">
                        <c:v>39663</c:v>
                      </c:pt>
                      <c:pt idx="931">
                        <c:v>39664</c:v>
                      </c:pt>
                      <c:pt idx="932">
                        <c:v>39665</c:v>
                      </c:pt>
                      <c:pt idx="933">
                        <c:v>39666</c:v>
                      </c:pt>
                      <c:pt idx="934">
                        <c:v>39667</c:v>
                      </c:pt>
                      <c:pt idx="935">
                        <c:v>39668</c:v>
                      </c:pt>
                      <c:pt idx="936">
                        <c:v>39669</c:v>
                      </c:pt>
                      <c:pt idx="937">
                        <c:v>39670</c:v>
                      </c:pt>
                      <c:pt idx="938">
                        <c:v>39671</c:v>
                      </c:pt>
                      <c:pt idx="939">
                        <c:v>39672</c:v>
                      </c:pt>
                      <c:pt idx="940">
                        <c:v>39673</c:v>
                      </c:pt>
                      <c:pt idx="941">
                        <c:v>39674</c:v>
                      </c:pt>
                      <c:pt idx="942">
                        <c:v>39675</c:v>
                      </c:pt>
                      <c:pt idx="943">
                        <c:v>39676</c:v>
                      </c:pt>
                      <c:pt idx="944">
                        <c:v>39677</c:v>
                      </c:pt>
                      <c:pt idx="945">
                        <c:v>39678</c:v>
                      </c:pt>
                      <c:pt idx="946">
                        <c:v>39679</c:v>
                      </c:pt>
                      <c:pt idx="947">
                        <c:v>39680</c:v>
                      </c:pt>
                      <c:pt idx="948">
                        <c:v>39681</c:v>
                      </c:pt>
                      <c:pt idx="949">
                        <c:v>39682</c:v>
                      </c:pt>
                      <c:pt idx="950">
                        <c:v>39683</c:v>
                      </c:pt>
                      <c:pt idx="951">
                        <c:v>39684</c:v>
                      </c:pt>
                      <c:pt idx="952">
                        <c:v>39685</c:v>
                      </c:pt>
                      <c:pt idx="953">
                        <c:v>39686</c:v>
                      </c:pt>
                      <c:pt idx="954">
                        <c:v>39687</c:v>
                      </c:pt>
                      <c:pt idx="955">
                        <c:v>39688</c:v>
                      </c:pt>
                      <c:pt idx="956">
                        <c:v>39689</c:v>
                      </c:pt>
                      <c:pt idx="957">
                        <c:v>39690</c:v>
                      </c:pt>
                      <c:pt idx="958">
                        <c:v>39691</c:v>
                      </c:pt>
                      <c:pt idx="959">
                        <c:v>39692</c:v>
                      </c:pt>
                      <c:pt idx="960">
                        <c:v>39693</c:v>
                      </c:pt>
                      <c:pt idx="961">
                        <c:v>39694</c:v>
                      </c:pt>
                      <c:pt idx="962">
                        <c:v>39695</c:v>
                      </c:pt>
                      <c:pt idx="963">
                        <c:v>39696</c:v>
                      </c:pt>
                      <c:pt idx="964">
                        <c:v>39697</c:v>
                      </c:pt>
                      <c:pt idx="965">
                        <c:v>39698</c:v>
                      </c:pt>
                      <c:pt idx="966">
                        <c:v>39699</c:v>
                      </c:pt>
                      <c:pt idx="967">
                        <c:v>39700</c:v>
                      </c:pt>
                      <c:pt idx="968">
                        <c:v>39701</c:v>
                      </c:pt>
                      <c:pt idx="969">
                        <c:v>39702</c:v>
                      </c:pt>
                      <c:pt idx="970">
                        <c:v>39703</c:v>
                      </c:pt>
                      <c:pt idx="971">
                        <c:v>39704</c:v>
                      </c:pt>
                      <c:pt idx="972">
                        <c:v>39705</c:v>
                      </c:pt>
                      <c:pt idx="973">
                        <c:v>39706</c:v>
                      </c:pt>
                      <c:pt idx="974">
                        <c:v>39707</c:v>
                      </c:pt>
                      <c:pt idx="975">
                        <c:v>39708</c:v>
                      </c:pt>
                      <c:pt idx="976">
                        <c:v>39709</c:v>
                      </c:pt>
                      <c:pt idx="977">
                        <c:v>39710</c:v>
                      </c:pt>
                      <c:pt idx="978">
                        <c:v>39711</c:v>
                      </c:pt>
                      <c:pt idx="979">
                        <c:v>39712</c:v>
                      </c:pt>
                      <c:pt idx="980">
                        <c:v>39713</c:v>
                      </c:pt>
                      <c:pt idx="981">
                        <c:v>39714</c:v>
                      </c:pt>
                      <c:pt idx="982">
                        <c:v>39715</c:v>
                      </c:pt>
                      <c:pt idx="983">
                        <c:v>39716</c:v>
                      </c:pt>
                      <c:pt idx="984">
                        <c:v>39717</c:v>
                      </c:pt>
                      <c:pt idx="985">
                        <c:v>39718</c:v>
                      </c:pt>
                      <c:pt idx="986">
                        <c:v>39719</c:v>
                      </c:pt>
                      <c:pt idx="987">
                        <c:v>39720</c:v>
                      </c:pt>
                      <c:pt idx="988">
                        <c:v>39721</c:v>
                      </c:pt>
                      <c:pt idx="989">
                        <c:v>39722</c:v>
                      </c:pt>
                      <c:pt idx="990">
                        <c:v>39723</c:v>
                      </c:pt>
                      <c:pt idx="991">
                        <c:v>39724</c:v>
                      </c:pt>
                      <c:pt idx="992">
                        <c:v>39725</c:v>
                      </c:pt>
                      <c:pt idx="993">
                        <c:v>39726</c:v>
                      </c:pt>
                      <c:pt idx="994">
                        <c:v>39727</c:v>
                      </c:pt>
                      <c:pt idx="995">
                        <c:v>39728</c:v>
                      </c:pt>
                      <c:pt idx="996">
                        <c:v>39729</c:v>
                      </c:pt>
                      <c:pt idx="997">
                        <c:v>39730</c:v>
                      </c:pt>
                      <c:pt idx="998">
                        <c:v>39731</c:v>
                      </c:pt>
                      <c:pt idx="999">
                        <c:v>39732</c:v>
                      </c:pt>
                      <c:pt idx="1000">
                        <c:v>39733</c:v>
                      </c:pt>
                      <c:pt idx="1001">
                        <c:v>39734</c:v>
                      </c:pt>
                      <c:pt idx="1002">
                        <c:v>39735</c:v>
                      </c:pt>
                      <c:pt idx="1003">
                        <c:v>39736</c:v>
                      </c:pt>
                      <c:pt idx="1004">
                        <c:v>39737</c:v>
                      </c:pt>
                      <c:pt idx="1005">
                        <c:v>39738</c:v>
                      </c:pt>
                      <c:pt idx="1006">
                        <c:v>39739</c:v>
                      </c:pt>
                      <c:pt idx="1007">
                        <c:v>39740</c:v>
                      </c:pt>
                      <c:pt idx="1008">
                        <c:v>39741</c:v>
                      </c:pt>
                      <c:pt idx="1009">
                        <c:v>39742</c:v>
                      </c:pt>
                      <c:pt idx="1010">
                        <c:v>39743</c:v>
                      </c:pt>
                      <c:pt idx="1011">
                        <c:v>39744</c:v>
                      </c:pt>
                      <c:pt idx="1012">
                        <c:v>39745</c:v>
                      </c:pt>
                      <c:pt idx="1013">
                        <c:v>39746</c:v>
                      </c:pt>
                      <c:pt idx="1014">
                        <c:v>39747</c:v>
                      </c:pt>
                      <c:pt idx="1015">
                        <c:v>39748</c:v>
                      </c:pt>
                      <c:pt idx="1016">
                        <c:v>39749</c:v>
                      </c:pt>
                      <c:pt idx="1017">
                        <c:v>39750</c:v>
                      </c:pt>
                      <c:pt idx="1018">
                        <c:v>39751</c:v>
                      </c:pt>
                      <c:pt idx="1019">
                        <c:v>39752</c:v>
                      </c:pt>
                      <c:pt idx="1020">
                        <c:v>39753</c:v>
                      </c:pt>
                      <c:pt idx="1021">
                        <c:v>39754</c:v>
                      </c:pt>
                      <c:pt idx="1022">
                        <c:v>39755</c:v>
                      </c:pt>
                      <c:pt idx="1023">
                        <c:v>39756</c:v>
                      </c:pt>
                      <c:pt idx="1024">
                        <c:v>39757</c:v>
                      </c:pt>
                      <c:pt idx="1025">
                        <c:v>39758</c:v>
                      </c:pt>
                      <c:pt idx="1026">
                        <c:v>39759</c:v>
                      </c:pt>
                      <c:pt idx="1027">
                        <c:v>39760</c:v>
                      </c:pt>
                      <c:pt idx="1028">
                        <c:v>39761</c:v>
                      </c:pt>
                      <c:pt idx="1029">
                        <c:v>39762</c:v>
                      </c:pt>
                      <c:pt idx="1030">
                        <c:v>39763</c:v>
                      </c:pt>
                      <c:pt idx="1031">
                        <c:v>39764</c:v>
                      </c:pt>
                      <c:pt idx="1032">
                        <c:v>39765</c:v>
                      </c:pt>
                      <c:pt idx="1033">
                        <c:v>39766</c:v>
                      </c:pt>
                      <c:pt idx="1034">
                        <c:v>39767</c:v>
                      </c:pt>
                      <c:pt idx="1035">
                        <c:v>39768</c:v>
                      </c:pt>
                      <c:pt idx="1036">
                        <c:v>39769</c:v>
                      </c:pt>
                      <c:pt idx="1037">
                        <c:v>39770</c:v>
                      </c:pt>
                      <c:pt idx="1038">
                        <c:v>39771</c:v>
                      </c:pt>
                      <c:pt idx="1039">
                        <c:v>39772</c:v>
                      </c:pt>
                      <c:pt idx="1040">
                        <c:v>39773</c:v>
                      </c:pt>
                      <c:pt idx="1041">
                        <c:v>39774</c:v>
                      </c:pt>
                      <c:pt idx="1042">
                        <c:v>39775</c:v>
                      </c:pt>
                      <c:pt idx="1043">
                        <c:v>39776</c:v>
                      </c:pt>
                      <c:pt idx="1044">
                        <c:v>39777</c:v>
                      </c:pt>
                      <c:pt idx="1045">
                        <c:v>39778</c:v>
                      </c:pt>
                      <c:pt idx="1046">
                        <c:v>39779</c:v>
                      </c:pt>
                      <c:pt idx="1047">
                        <c:v>39780</c:v>
                      </c:pt>
                      <c:pt idx="1048">
                        <c:v>39781</c:v>
                      </c:pt>
                      <c:pt idx="1049">
                        <c:v>39782</c:v>
                      </c:pt>
                      <c:pt idx="1050">
                        <c:v>39783</c:v>
                      </c:pt>
                      <c:pt idx="1051">
                        <c:v>39784</c:v>
                      </c:pt>
                      <c:pt idx="1052">
                        <c:v>39785</c:v>
                      </c:pt>
                      <c:pt idx="1053">
                        <c:v>39786</c:v>
                      </c:pt>
                      <c:pt idx="1054">
                        <c:v>39787</c:v>
                      </c:pt>
                      <c:pt idx="1055">
                        <c:v>39788</c:v>
                      </c:pt>
                      <c:pt idx="1056">
                        <c:v>39789</c:v>
                      </c:pt>
                      <c:pt idx="1057">
                        <c:v>39790</c:v>
                      </c:pt>
                      <c:pt idx="1058">
                        <c:v>39791</c:v>
                      </c:pt>
                      <c:pt idx="1059">
                        <c:v>39792</c:v>
                      </c:pt>
                      <c:pt idx="1060">
                        <c:v>39793</c:v>
                      </c:pt>
                      <c:pt idx="1061">
                        <c:v>39794</c:v>
                      </c:pt>
                      <c:pt idx="1062">
                        <c:v>39795</c:v>
                      </c:pt>
                      <c:pt idx="1063">
                        <c:v>39796</c:v>
                      </c:pt>
                      <c:pt idx="1064">
                        <c:v>39797</c:v>
                      </c:pt>
                      <c:pt idx="1065">
                        <c:v>39798</c:v>
                      </c:pt>
                      <c:pt idx="1066">
                        <c:v>39799</c:v>
                      </c:pt>
                      <c:pt idx="1067">
                        <c:v>39800</c:v>
                      </c:pt>
                      <c:pt idx="1068">
                        <c:v>39801</c:v>
                      </c:pt>
                      <c:pt idx="1069">
                        <c:v>39802</c:v>
                      </c:pt>
                      <c:pt idx="1070">
                        <c:v>39803</c:v>
                      </c:pt>
                      <c:pt idx="1071">
                        <c:v>39804</c:v>
                      </c:pt>
                      <c:pt idx="1072">
                        <c:v>39805</c:v>
                      </c:pt>
                      <c:pt idx="1073">
                        <c:v>39806</c:v>
                      </c:pt>
                      <c:pt idx="1074">
                        <c:v>39807</c:v>
                      </c:pt>
                      <c:pt idx="1075">
                        <c:v>39808</c:v>
                      </c:pt>
                      <c:pt idx="1076">
                        <c:v>39809</c:v>
                      </c:pt>
                      <c:pt idx="1077">
                        <c:v>39810</c:v>
                      </c:pt>
                      <c:pt idx="1078">
                        <c:v>39811</c:v>
                      </c:pt>
                      <c:pt idx="1079">
                        <c:v>39812</c:v>
                      </c:pt>
                      <c:pt idx="1080">
                        <c:v>39813</c:v>
                      </c:pt>
                      <c:pt idx="1081">
                        <c:v>39814</c:v>
                      </c:pt>
                      <c:pt idx="1082">
                        <c:v>39815</c:v>
                      </c:pt>
                      <c:pt idx="1083">
                        <c:v>39816</c:v>
                      </c:pt>
                      <c:pt idx="1084">
                        <c:v>39817</c:v>
                      </c:pt>
                      <c:pt idx="1085">
                        <c:v>39818</c:v>
                      </c:pt>
                      <c:pt idx="1086">
                        <c:v>39819</c:v>
                      </c:pt>
                      <c:pt idx="1087">
                        <c:v>39820</c:v>
                      </c:pt>
                      <c:pt idx="1088">
                        <c:v>39821</c:v>
                      </c:pt>
                      <c:pt idx="1089">
                        <c:v>39822</c:v>
                      </c:pt>
                      <c:pt idx="1090">
                        <c:v>39823</c:v>
                      </c:pt>
                      <c:pt idx="1091">
                        <c:v>39824</c:v>
                      </c:pt>
                      <c:pt idx="1092">
                        <c:v>39825</c:v>
                      </c:pt>
                      <c:pt idx="1093">
                        <c:v>39826</c:v>
                      </c:pt>
                      <c:pt idx="1094">
                        <c:v>39827</c:v>
                      </c:pt>
                      <c:pt idx="1095">
                        <c:v>39828</c:v>
                      </c:pt>
                      <c:pt idx="1096">
                        <c:v>39829</c:v>
                      </c:pt>
                      <c:pt idx="1097">
                        <c:v>39830</c:v>
                      </c:pt>
                      <c:pt idx="1098">
                        <c:v>39831</c:v>
                      </c:pt>
                      <c:pt idx="1099">
                        <c:v>39832</c:v>
                      </c:pt>
                      <c:pt idx="1100">
                        <c:v>39833</c:v>
                      </c:pt>
                      <c:pt idx="1101">
                        <c:v>39834</c:v>
                      </c:pt>
                      <c:pt idx="1102">
                        <c:v>39835</c:v>
                      </c:pt>
                      <c:pt idx="1103">
                        <c:v>39836</c:v>
                      </c:pt>
                      <c:pt idx="1104">
                        <c:v>39837</c:v>
                      </c:pt>
                      <c:pt idx="1105">
                        <c:v>39838</c:v>
                      </c:pt>
                      <c:pt idx="1106">
                        <c:v>39839</c:v>
                      </c:pt>
                      <c:pt idx="1107">
                        <c:v>39840</c:v>
                      </c:pt>
                      <c:pt idx="1108">
                        <c:v>39841</c:v>
                      </c:pt>
                      <c:pt idx="1109">
                        <c:v>39842</c:v>
                      </c:pt>
                      <c:pt idx="1110">
                        <c:v>39843</c:v>
                      </c:pt>
                      <c:pt idx="1111">
                        <c:v>39844</c:v>
                      </c:pt>
                      <c:pt idx="1112">
                        <c:v>39845</c:v>
                      </c:pt>
                      <c:pt idx="1113">
                        <c:v>39846</c:v>
                      </c:pt>
                      <c:pt idx="1114">
                        <c:v>39847</c:v>
                      </c:pt>
                      <c:pt idx="1115">
                        <c:v>39848</c:v>
                      </c:pt>
                      <c:pt idx="1116">
                        <c:v>39849</c:v>
                      </c:pt>
                      <c:pt idx="1117">
                        <c:v>39850</c:v>
                      </c:pt>
                      <c:pt idx="1118">
                        <c:v>39851</c:v>
                      </c:pt>
                      <c:pt idx="1119">
                        <c:v>39852</c:v>
                      </c:pt>
                      <c:pt idx="1120">
                        <c:v>39853</c:v>
                      </c:pt>
                      <c:pt idx="1121">
                        <c:v>39854</c:v>
                      </c:pt>
                      <c:pt idx="1122">
                        <c:v>39855</c:v>
                      </c:pt>
                      <c:pt idx="1123">
                        <c:v>39856</c:v>
                      </c:pt>
                      <c:pt idx="1124">
                        <c:v>39857</c:v>
                      </c:pt>
                      <c:pt idx="1125">
                        <c:v>39858</c:v>
                      </c:pt>
                      <c:pt idx="1126">
                        <c:v>39859</c:v>
                      </c:pt>
                      <c:pt idx="1127">
                        <c:v>39860</c:v>
                      </c:pt>
                      <c:pt idx="1128">
                        <c:v>39861</c:v>
                      </c:pt>
                      <c:pt idx="1129">
                        <c:v>39862</c:v>
                      </c:pt>
                      <c:pt idx="1130">
                        <c:v>39863</c:v>
                      </c:pt>
                      <c:pt idx="1131">
                        <c:v>39864</c:v>
                      </c:pt>
                      <c:pt idx="1132">
                        <c:v>39865</c:v>
                      </c:pt>
                      <c:pt idx="1133">
                        <c:v>39866</c:v>
                      </c:pt>
                      <c:pt idx="1134">
                        <c:v>39867</c:v>
                      </c:pt>
                      <c:pt idx="1135">
                        <c:v>39868</c:v>
                      </c:pt>
                      <c:pt idx="1136">
                        <c:v>39869</c:v>
                      </c:pt>
                      <c:pt idx="1137">
                        <c:v>39870</c:v>
                      </c:pt>
                      <c:pt idx="1138">
                        <c:v>39871</c:v>
                      </c:pt>
                      <c:pt idx="1139">
                        <c:v>39872</c:v>
                      </c:pt>
                      <c:pt idx="1140">
                        <c:v>39873</c:v>
                      </c:pt>
                      <c:pt idx="1141">
                        <c:v>39874</c:v>
                      </c:pt>
                      <c:pt idx="1142">
                        <c:v>39875</c:v>
                      </c:pt>
                      <c:pt idx="1143">
                        <c:v>39876</c:v>
                      </c:pt>
                      <c:pt idx="1144">
                        <c:v>39877</c:v>
                      </c:pt>
                      <c:pt idx="1145">
                        <c:v>39878</c:v>
                      </c:pt>
                      <c:pt idx="1146">
                        <c:v>39879</c:v>
                      </c:pt>
                      <c:pt idx="1147">
                        <c:v>39880</c:v>
                      </c:pt>
                      <c:pt idx="1148">
                        <c:v>39881</c:v>
                      </c:pt>
                      <c:pt idx="1149">
                        <c:v>39882</c:v>
                      </c:pt>
                      <c:pt idx="1150">
                        <c:v>39883</c:v>
                      </c:pt>
                      <c:pt idx="1151">
                        <c:v>39884</c:v>
                      </c:pt>
                      <c:pt idx="1152">
                        <c:v>39885</c:v>
                      </c:pt>
                      <c:pt idx="1153">
                        <c:v>39886</c:v>
                      </c:pt>
                      <c:pt idx="1154">
                        <c:v>39887</c:v>
                      </c:pt>
                      <c:pt idx="1155">
                        <c:v>39888</c:v>
                      </c:pt>
                      <c:pt idx="1156">
                        <c:v>39889</c:v>
                      </c:pt>
                      <c:pt idx="1157">
                        <c:v>39890</c:v>
                      </c:pt>
                      <c:pt idx="1158">
                        <c:v>39891</c:v>
                      </c:pt>
                      <c:pt idx="1159">
                        <c:v>39892</c:v>
                      </c:pt>
                      <c:pt idx="1160">
                        <c:v>39893</c:v>
                      </c:pt>
                      <c:pt idx="1161">
                        <c:v>39894</c:v>
                      </c:pt>
                      <c:pt idx="1162">
                        <c:v>39895</c:v>
                      </c:pt>
                      <c:pt idx="1163">
                        <c:v>39896</c:v>
                      </c:pt>
                      <c:pt idx="1164">
                        <c:v>39897</c:v>
                      </c:pt>
                      <c:pt idx="1165">
                        <c:v>39898</c:v>
                      </c:pt>
                      <c:pt idx="1166">
                        <c:v>39899</c:v>
                      </c:pt>
                      <c:pt idx="1167">
                        <c:v>39900</c:v>
                      </c:pt>
                      <c:pt idx="1168">
                        <c:v>39901</c:v>
                      </c:pt>
                      <c:pt idx="1169">
                        <c:v>39902</c:v>
                      </c:pt>
                      <c:pt idx="1170">
                        <c:v>39903</c:v>
                      </c:pt>
                      <c:pt idx="1171">
                        <c:v>39904</c:v>
                      </c:pt>
                      <c:pt idx="1172">
                        <c:v>39905</c:v>
                      </c:pt>
                      <c:pt idx="1173">
                        <c:v>39906</c:v>
                      </c:pt>
                      <c:pt idx="1174">
                        <c:v>39907</c:v>
                      </c:pt>
                      <c:pt idx="1175">
                        <c:v>39908</c:v>
                      </c:pt>
                      <c:pt idx="1176">
                        <c:v>39909</c:v>
                      </c:pt>
                      <c:pt idx="1177">
                        <c:v>39910</c:v>
                      </c:pt>
                      <c:pt idx="1178">
                        <c:v>39911</c:v>
                      </c:pt>
                      <c:pt idx="1179">
                        <c:v>39912</c:v>
                      </c:pt>
                      <c:pt idx="1180">
                        <c:v>39913</c:v>
                      </c:pt>
                      <c:pt idx="1181">
                        <c:v>39914</c:v>
                      </c:pt>
                      <c:pt idx="1182">
                        <c:v>39915</c:v>
                      </c:pt>
                      <c:pt idx="1183">
                        <c:v>39916</c:v>
                      </c:pt>
                      <c:pt idx="1184">
                        <c:v>39917</c:v>
                      </c:pt>
                      <c:pt idx="1185">
                        <c:v>39918</c:v>
                      </c:pt>
                      <c:pt idx="1186">
                        <c:v>39919</c:v>
                      </c:pt>
                      <c:pt idx="1187">
                        <c:v>39920</c:v>
                      </c:pt>
                      <c:pt idx="1188">
                        <c:v>39921</c:v>
                      </c:pt>
                      <c:pt idx="1189">
                        <c:v>39922</c:v>
                      </c:pt>
                      <c:pt idx="1190">
                        <c:v>39923</c:v>
                      </c:pt>
                      <c:pt idx="1191">
                        <c:v>39924</c:v>
                      </c:pt>
                      <c:pt idx="1192">
                        <c:v>39925</c:v>
                      </c:pt>
                      <c:pt idx="1193">
                        <c:v>39926</c:v>
                      </c:pt>
                      <c:pt idx="1194">
                        <c:v>39927</c:v>
                      </c:pt>
                      <c:pt idx="1195">
                        <c:v>39928</c:v>
                      </c:pt>
                      <c:pt idx="1196">
                        <c:v>39929</c:v>
                      </c:pt>
                      <c:pt idx="1197">
                        <c:v>39930</c:v>
                      </c:pt>
                      <c:pt idx="1198">
                        <c:v>39931</c:v>
                      </c:pt>
                      <c:pt idx="1199">
                        <c:v>39932</c:v>
                      </c:pt>
                      <c:pt idx="1200">
                        <c:v>39933</c:v>
                      </c:pt>
                      <c:pt idx="1201">
                        <c:v>39934</c:v>
                      </c:pt>
                      <c:pt idx="1202">
                        <c:v>39935</c:v>
                      </c:pt>
                      <c:pt idx="1203">
                        <c:v>39936</c:v>
                      </c:pt>
                      <c:pt idx="1204">
                        <c:v>39937</c:v>
                      </c:pt>
                      <c:pt idx="1205">
                        <c:v>39938</c:v>
                      </c:pt>
                      <c:pt idx="1206">
                        <c:v>39939</c:v>
                      </c:pt>
                      <c:pt idx="1207">
                        <c:v>39940</c:v>
                      </c:pt>
                      <c:pt idx="1208">
                        <c:v>39941</c:v>
                      </c:pt>
                      <c:pt idx="1209">
                        <c:v>39942</c:v>
                      </c:pt>
                      <c:pt idx="1210">
                        <c:v>39943</c:v>
                      </c:pt>
                      <c:pt idx="1211">
                        <c:v>39944</c:v>
                      </c:pt>
                      <c:pt idx="1212">
                        <c:v>39945</c:v>
                      </c:pt>
                      <c:pt idx="1213">
                        <c:v>39946</c:v>
                      </c:pt>
                      <c:pt idx="1214">
                        <c:v>39947</c:v>
                      </c:pt>
                      <c:pt idx="1215">
                        <c:v>39948</c:v>
                      </c:pt>
                      <c:pt idx="1216">
                        <c:v>39949</c:v>
                      </c:pt>
                      <c:pt idx="1217">
                        <c:v>39950</c:v>
                      </c:pt>
                      <c:pt idx="1218">
                        <c:v>39951</c:v>
                      </c:pt>
                      <c:pt idx="1219">
                        <c:v>39952</c:v>
                      </c:pt>
                      <c:pt idx="1220">
                        <c:v>39953</c:v>
                      </c:pt>
                      <c:pt idx="1221">
                        <c:v>39954</c:v>
                      </c:pt>
                      <c:pt idx="1222">
                        <c:v>39955</c:v>
                      </c:pt>
                      <c:pt idx="1223">
                        <c:v>39956</c:v>
                      </c:pt>
                      <c:pt idx="1224">
                        <c:v>39957</c:v>
                      </c:pt>
                      <c:pt idx="1225">
                        <c:v>39958</c:v>
                      </c:pt>
                      <c:pt idx="1226">
                        <c:v>39959</c:v>
                      </c:pt>
                      <c:pt idx="1227">
                        <c:v>39960</c:v>
                      </c:pt>
                      <c:pt idx="1228">
                        <c:v>39961</c:v>
                      </c:pt>
                      <c:pt idx="1229">
                        <c:v>39962</c:v>
                      </c:pt>
                      <c:pt idx="1230">
                        <c:v>39963</c:v>
                      </c:pt>
                      <c:pt idx="1231">
                        <c:v>39964</c:v>
                      </c:pt>
                      <c:pt idx="1232">
                        <c:v>39965</c:v>
                      </c:pt>
                      <c:pt idx="1233">
                        <c:v>39966</c:v>
                      </c:pt>
                      <c:pt idx="1234">
                        <c:v>39967</c:v>
                      </c:pt>
                      <c:pt idx="1235">
                        <c:v>39968</c:v>
                      </c:pt>
                      <c:pt idx="1236">
                        <c:v>39969</c:v>
                      </c:pt>
                      <c:pt idx="1237">
                        <c:v>39970</c:v>
                      </c:pt>
                      <c:pt idx="1238">
                        <c:v>39971</c:v>
                      </c:pt>
                      <c:pt idx="1239">
                        <c:v>39972</c:v>
                      </c:pt>
                      <c:pt idx="1240">
                        <c:v>39973</c:v>
                      </c:pt>
                      <c:pt idx="1241">
                        <c:v>39974</c:v>
                      </c:pt>
                      <c:pt idx="1242">
                        <c:v>39975</c:v>
                      </c:pt>
                      <c:pt idx="1243">
                        <c:v>39976</c:v>
                      </c:pt>
                      <c:pt idx="1244">
                        <c:v>39977</c:v>
                      </c:pt>
                      <c:pt idx="1245">
                        <c:v>39978</c:v>
                      </c:pt>
                      <c:pt idx="1246">
                        <c:v>39979</c:v>
                      </c:pt>
                      <c:pt idx="1247">
                        <c:v>39980</c:v>
                      </c:pt>
                      <c:pt idx="1248">
                        <c:v>39981</c:v>
                      </c:pt>
                      <c:pt idx="1249">
                        <c:v>39982</c:v>
                      </c:pt>
                      <c:pt idx="1250">
                        <c:v>39983</c:v>
                      </c:pt>
                      <c:pt idx="1251">
                        <c:v>39984</c:v>
                      </c:pt>
                      <c:pt idx="1252">
                        <c:v>39985</c:v>
                      </c:pt>
                      <c:pt idx="1253">
                        <c:v>39986</c:v>
                      </c:pt>
                      <c:pt idx="1254">
                        <c:v>39987</c:v>
                      </c:pt>
                      <c:pt idx="1255">
                        <c:v>39988</c:v>
                      </c:pt>
                      <c:pt idx="1256">
                        <c:v>39989</c:v>
                      </c:pt>
                      <c:pt idx="1257">
                        <c:v>39990</c:v>
                      </c:pt>
                      <c:pt idx="1258">
                        <c:v>39991</c:v>
                      </c:pt>
                      <c:pt idx="1259">
                        <c:v>39992</c:v>
                      </c:pt>
                      <c:pt idx="1260">
                        <c:v>39993</c:v>
                      </c:pt>
                      <c:pt idx="1261">
                        <c:v>39994</c:v>
                      </c:pt>
                      <c:pt idx="1262">
                        <c:v>39995</c:v>
                      </c:pt>
                      <c:pt idx="1263">
                        <c:v>39996</c:v>
                      </c:pt>
                      <c:pt idx="1264">
                        <c:v>39997</c:v>
                      </c:pt>
                      <c:pt idx="1265">
                        <c:v>39998</c:v>
                      </c:pt>
                      <c:pt idx="1266">
                        <c:v>39999</c:v>
                      </c:pt>
                      <c:pt idx="1267">
                        <c:v>40000</c:v>
                      </c:pt>
                      <c:pt idx="1268">
                        <c:v>40001</c:v>
                      </c:pt>
                      <c:pt idx="1269">
                        <c:v>40002</c:v>
                      </c:pt>
                      <c:pt idx="1270">
                        <c:v>40003</c:v>
                      </c:pt>
                      <c:pt idx="1271">
                        <c:v>40004</c:v>
                      </c:pt>
                      <c:pt idx="1272">
                        <c:v>40005</c:v>
                      </c:pt>
                      <c:pt idx="1273">
                        <c:v>40006</c:v>
                      </c:pt>
                      <c:pt idx="1274">
                        <c:v>40007</c:v>
                      </c:pt>
                      <c:pt idx="1275">
                        <c:v>40008</c:v>
                      </c:pt>
                      <c:pt idx="1276">
                        <c:v>40009</c:v>
                      </c:pt>
                      <c:pt idx="1277">
                        <c:v>40010</c:v>
                      </c:pt>
                      <c:pt idx="1278">
                        <c:v>40011</c:v>
                      </c:pt>
                      <c:pt idx="1279">
                        <c:v>40012</c:v>
                      </c:pt>
                      <c:pt idx="1280">
                        <c:v>40013</c:v>
                      </c:pt>
                      <c:pt idx="1281">
                        <c:v>40014</c:v>
                      </c:pt>
                      <c:pt idx="1282">
                        <c:v>40015</c:v>
                      </c:pt>
                      <c:pt idx="1283">
                        <c:v>40016</c:v>
                      </c:pt>
                      <c:pt idx="1284">
                        <c:v>40017</c:v>
                      </c:pt>
                      <c:pt idx="1285">
                        <c:v>40018</c:v>
                      </c:pt>
                      <c:pt idx="1286">
                        <c:v>40019</c:v>
                      </c:pt>
                      <c:pt idx="1287">
                        <c:v>40020</c:v>
                      </c:pt>
                      <c:pt idx="1288">
                        <c:v>40021</c:v>
                      </c:pt>
                      <c:pt idx="1289">
                        <c:v>40022</c:v>
                      </c:pt>
                      <c:pt idx="1290">
                        <c:v>40023</c:v>
                      </c:pt>
                      <c:pt idx="1291">
                        <c:v>40024</c:v>
                      </c:pt>
                      <c:pt idx="1292">
                        <c:v>40025</c:v>
                      </c:pt>
                      <c:pt idx="1293">
                        <c:v>40026</c:v>
                      </c:pt>
                      <c:pt idx="1294">
                        <c:v>40027</c:v>
                      </c:pt>
                      <c:pt idx="1295">
                        <c:v>40028</c:v>
                      </c:pt>
                      <c:pt idx="1296">
                        <c:v>40029</c:v>
                      </c:pt>
                      <c:pt idx="1297">
                        <c:v>40030</c:v>
                      </c:pt>
                      <c:pt idx="1298">
                        <c:v>40031</c:v>
                      </c:pt>
                      <c:pt idx="1299">
                        <c:v>40032</c:v>
                      </c:pt>
                      <c:pt idx="1300">
                        <c:v>40033</c:v>
                      </c:pt>
                      <c:pt idx="1301">
                        <c:v>40034</c:v>
                      </c:pt>
                      <c:pt idx="1302">
                        <c:v>40035</c:v>
                      </c:pt>
                      <c:pt idx="1303">
                        <c:v>40036</c:v>
                      </c:pt>
                      <c:pt idx="1304">
                        <c:v>40037</c:v>
                      </c:pt>
                      <c:pt idx="1305">
                        <c:v>40038</c:v>
                      </c:pt>
                      <c:pt idx="1306">
                        <c:v>40039</c:v>
                      </c:pt>
                      <c:pt idx="1307">
                        <c:v>40040</c:v>
                      </c:pt>
                      <c:pt idx="1308">
                        <c:v>40041</c:v>
                      </c:pt>
                      <c:pt idx="1309">
                        <c:v>40042</c:v>
                      </c:pt>
                      <c:pt idx="1310">
                        <c:v>40043</c:v>
                      </c:pt>
                      <c:pt idx="1311">
                        <c:v>40044</c:v>
                      </c:pt>
                      <c:pt idx="1312">
                        <c:v>40045</c:v>
                      </c:pt>
                      <c:pt idx="1313">
                        <c:v>40046</c:v>
                      </c:pt>
                      <c:pt idx="1314">
                        <c:v>40047</c:v>
                      </c:pt>
                      <c:pt idx="1315">
                        <c:v>40048</c:v>
                      </c:pt>
                      <c:pt idx="1316">
                        <c:v>40049</c:v>
                      </c:pt>
                      <c:pt idx="1317">
                        <c:v>40050</c:v>
                      </c:pt>
                      <c:pt idx="1318">
                        <c:v>40051</c:v>
                      </c:pt>
                      <c:pt idx="1319">
                        <c:v>40052</c:v>
                      </c:pt>
                      <c:pt idx="1320">
                        <c:v>40053</c:v>
                      </c:pt>
                      <c:pt idx="1321">
                        <c:v>40054</c:v>
                      </c:pt>
                      <c:pt idx="1322">
                        <c:v>40055</c:v>
                      </c:pt>
                      <c:pt idx="1323">
                        <c:v>40056</c:v>
                      </c:pt>
                      <c:pt idx="1324">
                        <c:v>40057</c:v>
                      </c:pt>
                      <c:pt idx="1325">
                        <c:v>40058</c:v>
                      </c:pt>
                      <c:pt idx="1326">
                        <c:v>40059</c:v>
                      </c:pt>
                      <c:pt idx="1327">
                        <c:v>40060</c:v>
                      </c:pt>
                      <c:pt idx="1328">
                        <c:v>40061</c:v>
                      </c:pt>
                      <c:pt idx="1329">
                        <c:v>40062</c:v>
                      </c:pt>
                      <c:pt idx="1330">
                        <c:v>40063</c:v>
                      </c:pt>
                      <c:pt idx="1331">
                        <c:v>40064</c:v>
                      </c:pt>
                      <c:pt idx="1332">
                        <c:v>40065</c:v>
                      </c:pt>
                      <c:pt idx="1333">
                        <c:v>40066</c:v>
                      </c:pt>
                      <c:pt idx="1334">
                        <c:v>40067</c:v>
                      </c:pt>
                      <c:pt idx="1335">
                        <c:v>40068</c:v>
                      </c:pt>
                      <c:pt idx="1336">
                        <c:v>40069</c:v>
                      </c:pt>
                      <c:pt idx="1337">
                        <c:v>40070</c:v>
                      </c:pt>
                      <c:pt idx="1338">
                        <c:v>40071</c:v>
                      </c:pt>
                      <c:pt idx="1339">
                        <c:v>40072</c:v>
                      </c:pt>
                      <c:pt idx="1340">
                        <c:v>40073</c:v>
                      </c:pt>
                      <c:pt idx="1341">
                        <c:v>40074</c:v>
                      </c:pt>
                      <c:pt idx="1342">
                        <c:v>40075</c:v>
                      </c:pt>
                      <c:pt idx="1343">
                        <c:v>40076</c:v>
                      </c:pt>
                      <c:pt idx="1344">
                        <c:v>40077</c:v>
                      </c:pt>
                      <c:pt idx="1345">
                        <c:v>40078</c:v>
                      </c:pt>
                      <c:pt idx="1346">
                        <c:v>40079</c:v>
                      </c:pt>
                      <c:pt idx="1347">
                        <c:v>40080</c:v>
                      </c:pt>
                      <c:pt idx="1348">
                        <c:v>40081</c:v>
                      </c:pt>
                      <c:pt idx="1349">
                        <c:v>40082</c:v>
                      </c:pt>
                      <c:pt idx="1350">
                        <c:v>40083</c:v>
                      </c:pt>
                      <c:pt idx="1351">
                        <c:v>40084</c:v>
                      </c:pt>
                      <c:pt idx="1352">
                        <c:v>40085</c:v>
                      </c:pt>
                      <c:pt idx="1353">
                        <c:v>40086</c:v>
                      </c:pt>
                      <c:pt idx="1354">
                        <c:v>40087</c:v>
                      </c:pt>
                      <c:pt idx="1355">
                        <c:v>40088</c:v>
                      </c:pt>
                      <c:pt idx="1356">
                        <c:v>40089</c:v>
                      </c:pt>
                      <c:pt idx="1357">
                        <c:v>40090</c:v>
                      </c:pt>
                      <c:pt idx="1358">
                        <c:v>40091</c:v>
                      </c:pt>
                      <c:pt idx="1359">
                        <c:v>40092</c:v>
                      </c:pt>
                      <c:pt idx="1360">
                        <c:v>40093</c:v>
                      </c:pt>
                      <c:pt idx="1361">
                        <c:v>40094</c:v>
                      </c:pt>
                      <c:pt idx="1362">
                        <c:v>40095</c:v>
                      </c:pt>
                      <c:pt idx="1363">
                        <c:v>40096</c:v>
                      </c:pt>
                      <c:pt idx="1364">
                        <c:v>40097</c:v>
                      </c:pt>
                      <c:pt idx="1365">
                        <c:v>40098</c:v>
                      </c:pt>
                      <c:pt idx="1366">
                        <c:v>40099</c:v>
                      </c:pt>
                      <c:pt idx="1367">
                        <c:v>40100</c:v>
                      </c:pt>
                      <c:pt idx="1368">
                        <c:v>40101</c:v>
                      </c:pt>
                      <c:pt idx="1369">
                        <c:v>40102</c:v>
                      </c:pt>
                      <c:pt idx="1370">
                        <c:v>40103</c:v>
                      </c:pt>
                      <c:pt idx="1371">
                        <c:v>40104</c:v>
                      </c:pt>
                      <c:pt idx="1372">
                        <c:v>40105</c:v>
                      </c:pt>
                      <c:pt idx="1373">
                        <c:v>40106</c:v>
                      </c:pt>
                      <c:pt idx="1374">
                        <c:v>40107</c:v>
                      </c:pt>
                      <c:pt idx="1375">
                        <c:v>40108</c:v>
                      </c:pt>
                      <c:pt idx="1376">
                        <c:v>40109</c:v>
                      </c:pt>
                      <c:pt idx="1377">
                        <c:v>40110</c:v>
                      </c:pt>
                      <c:pt idx="1378">
                        <c:v>40111</c:v>
                      </c:pt>
                      <c:pt idx="1379">
                        <c:v>40112</c:v>
                      </c:pt>
                      <c:pt idx="1380">
                        <c:v>40113</c:v>
                      </c:pt>
                      <c:pt idx="1381">
                        <c:v>40114</c:v>
                      </c:pt>
                      <c:pt idx="1382">
                        <c:v>40115</c:v>
                      </c:pt>
                      <c:pt idx="1383">
                        <c:v>40116</c:v>
                      </c:pt>
                      <c:pt idx="1384">
                        <c:v>40117</c:v>
                      </c:pt>
                      <c:pt idx="1385">
                        <c:v>40118</c:v>
                      </c:pt>
                      <c:pt idx="1386">
                        <c:v>40119</c:v>
                      </c:pt>
                      <c:pt idx="1387">
                        <c:v>40120</c:v>
                      </c:pt>
                      <c:pt idx="1388">
                        <c:v>40121</c:v>
                      </c:pt>
                      <c:pt idx="1389">
                        <c:v>40122</c:v>
                      </c:pt>
                      <c:pt idx="1390">
                        <c:v>40123</c:v>
                      </c:pt>
                      <c:pt idx="1391">
                        <c:v>40124</c:v>
                      </c:pt>
                      <c:pt idx="1392">
                        <c:v>40125</c:v>
                      </c:pt>
                      <c:pt idx="1393">
                        <c:v>40126</c:v>
                      </c:pt>
                      <c:pt idx="1394">
                        <c:v>40127</c:v>
                      </c:pt>
                      <c:pt idx="1395">
                        <c:v>40128</c:v>
                      </c:pt>
                      <c:pt idx="1396">
                        <c:v>40129</c:v>
                      </c:pt>
                      <c:pt idx="1397">
                        <c:v>40130</c:v>
                      </c:pt>
                      <c:pt idx="1398">
                        <c:v>40131</c:v>
                      </c:pt>
                      <c:pt idx="1399">
                        <c:v>40132</c:v>
                      </c:pt>
                      <c:pt idx="1400">
                        <c:v>40133</c:v>
                      </c:pt>
                      <c:pt idx="1401">
                        <c:v>40134</c:v>
                      </c:pt>
                      <c:pt idx="1402">
                        <c:v>40135</c:v>
                      </c:pt>
                      <c:pt idx="1403">
                        <c:v>40136</c:v>
                      </c:pt>
                      <c:pt idx="1404">
                        <c:v>40137</c:v>
                      </c:pt>
                      <c:pt idx="1405">
                        <c:v>40138</c:v>
                      </c:pt>
                      <c:pt idx="1406">
                        <c:v>40139</c:v>
                      </c:pt>
                      <c:pt idx="1407">
                        <c:v>40140</c:v>
                      </c:pt>
                      <c:pt idx="1408">
                        <c:v>40141</c:v>
                      </c:pt>
                      <c:pt idx="1409">
                        <c:v>40142</c:v>
                      </c:pt>
                      <c:pt idx="1410">
                        <c:v>40143</c:v>
                      </c:pt>
                      <c:pt idx="1411">
                        <c:v>40144</c:v>
                      </c:pt>
                      <c:pt idx="1412">
                        <c:v>40145</c:v>
                      </c:pt>
                      <c:pt idx="1413">
                        <c:v>40146</c:v>
                      </c:pt>
                      <c:pt idx="1414">
                        <c:v>40147</c:v>
                      </c:pt>
                      <c:pt idx="1415">
                        <c:v>40148</c:v>
                      </c:pt>
                      <c:pt idx="1416">
                        <c:v>40149</c:v>
                      </c:pt>
                      <c:pt idx="1417">
                        <c:v>40150</c:v>
                      </c:pt>
                      <c:pt idx="1418">
                        <c:v>40151</c:v>
                      </c:pt>
                      <c:pt idx="1419">
                        <c:v>40152</c:v>
                      </c:pt>
                      <c:pt idx="1420">
                        <c:v>40153</c:v>
                      </c:pt>
                      <c:pt idx="1421">
                        <c:v>40154</c:v>
                      </c:pt>
                      <c:pt idx="1422">
                        <c:v>40155</c:v>
                      </c:pt>
                      <c:pt idx="1423">
                        <c:v>40156</c:v>
                      </c:pt>
                      <c:pt idx="1424">
                        <c:v>40157</c:v>
                      </c:pt>
                      <c:pt idx="1425">
                        <c:v>40158</c:v>
                      </c:pt>
                      <c:pt idx="1426">
                        <c:v>40159</c:v>
                      </c:pt>
                      <c:pt idx="1427">
                        <c:v>40160</c:v>
                      </c:pt>
                      <c:pt idx="1428">
                        <c:v>40161</c:v>
                      </c:pt>
                      <c:pt idx="1429">
                        <c:v>40162</c:v>
                      </c:pt>
                      <c:pt idx="1430">
                        <c:v>40163</c:v>
                      </c:pt>
                      <c:pt idx="1431">
                        <c:v>40164</c:v>
                      </c:pt>
                      <c:pt idx="1432">
                        <c:v>40165</c:v>
                      </c:pt>
                      <c:pt idx="1433">
                        <c:v>40166</c:v>
                      </c:pt>
                      <c:pt idx="1434">
                        <c:v>40167</c:v>
                      </c:pt>
                      <c:pt idx="1435">
                        <c:v>40168</c:v>
                      </c:pt>
                      <c:pt idx="1436">
                        <c:v>40169</c:v>
                      </c:pt>
                      <c:pt idx="1437">
                        <c:v>40170</c:v>
                      </c:pt>
                      <c:pt idx="1438">
                        <c:v>40171</c:v>
                      </c:pt>
                      <c:pt idx="1439">
                        <c:v>40172</c:v>
                      </c:pt>
                      <c:pt idx="1440">
                        <c:v>40173</c:v>
                      </c:pt>
                      <c:pt idx="1441">
                        <c:v>40174</c:v>
                      </c:pt>
                      <c:pt idx="1442">
                        <c:v>40175</c:v>
                      </c:pt>
                      <c:pt idx="1443">
                        <c:v>40176</c:v>
                      </c:pt>
                      <c:pt idx="1444">
                        <c:v>40177</c:v>
                      </c:pt>
                      <c:pt idx="1445">
                        <c:v>40178</c:v>
                      </c:pt>
                      <c:pt idx="1446">
                        <c:v>40179</c:v>
                      </c:pt>
                      <c:pt idx="1447">
                        <c:v>40180</c:v>
                      </c:pt>
                      <c:pt idx="1448">
                        <c:v>40181</c:v>
                      </c:pt>
                      <c:pt idx="1449">
                        <c:v>40182</c:v>
                      </c:pt>
                      <c:pt idx="1450">
                        <c:v>40183</c:v>
                      </c:pt>
                      <c:pt idx="1451">
                        <c:v>40184</c:v>
                      </c:pt>
                      <c:pt idx="1452">
                        <c:v>40185</c:v>
                      </c:pt>
                      <c:pt idx="1453">
                        <c:v>40186</c:v>
                      </c:pt>
                      <c:pt idx="1454">
                        <c:v>40187</c:v>
                      </c:pt>
                      <c:pt idx="1455">
                        <c:v>40188</c:v>
                      </c:pt>
                      <c:pt idx="1456">
                        <c:v>40189</c:v>
                      </c:pt>
                      <c:pt idx="1457">
                        <c:v>40190</c:v>
                      </c:pt>
                      <c:pt idx="1458">
                        <c:v>40191</c:v>
                      </c:pt>
                      <c:pt idx="1459">
                        <c:v>40192</c:v>
                      </c:pt>
                      <c:pt idx="1460">
                        <c:v>40193</c:v>
                      </c:pt>
                      <c:pt idx="1461">
                        <c:v>40194</c:v>
                      </c:pt>
                      <c:pt idx="1462">
                        <c:v>40195</c:v>
                      </c:pt>
                      <c:pt idx="1463">
                        <c:v>40196</c:v>
                      </c:pt>
                      <c:pt idx="1464">
                        <c:v>40197</c:v>
                      </c:pt>
                      <c:pt idx="1465">
                        <c:v>40198</c:v>
                      </c:pt>
                      <c:pt idx="1466">
                        <c:v>40199</c:v>
                      </c:pt>
                      <c:pt idx="1467">
                        <c:v>40200</c:v>
                      </c:pt>
                      <c:pt idx="1468">
                        <c:v>40201</c:v>
                      </c:pt>
                      <c:pt idx="1469">
                        <c:v>40202</c:v>
                      </c:pt>
                      <c:pt idx="1470">
                        <c:v>40203</c:v>
                      </c:pt>
                      <c:pt idx="1471">
                        <c:v>40204</c:v>
                      </c:pt>
                      <c:pt idx="1472">
                        <c:v>40205</c:v>
                      </c:pt>
                      <c:pt idx="1473">
                        <c:v>40206</c:v>
                      </c:pt>
                      <c:pt idx="1474">
                        <c:v>40207</c:v>
                      </c:pt>
                      <c:pt idx="1475">
                        <c:v>40208</c:v>
                      </c:pt>
                      <c:pt idx="1476">
                        <c:v>40209</c:v>
                      </c:pt>
                      <c:pt idx="1477">
                        <c:v>40210</c:v>
                      </c:pt>
                      <c:pt idx="1478">
                        <c:v>40211</c:v>
                      </c:pt>
                      <c:pt idx="1479">
                        <c:v>40212</c:v>
                      </c:pt>
                      <c:pt idx="1480">
                        <c:v>40213</c:v>
                      </c:pt>
                      <c:pt idx="1481">
                        <c:v>40214</c:v>
                      </c:pt>
                      <c:pt idx="1482">
                        <c:v>40215</c:v>
                      </c:pt>
                      <c:pt idx="1483">
                        <c:v>40216</c:v>
                      </c:pt>
                      <c:pt idx="1484">
                        <c:v>40217</c:v>
                      </c:pt>
                      <c:pt idx="1485">
                        <c:v>40218</c:v>
                      </c:pt>
                      <c:pt idx="1486">
                        <c:v>40219</c:v>
                      </c:pt>
                      <c:pt idx="1487">
                        <c:v>40220</c:v>
                      </c:pt>
                      <c:pt idx="1488">
                        <c:v>40221</c:v>
                      </c:pt>
                      <c:pt idx="1489">
                        <c:v>40222</c:v>
                      </c:pt>
                      <c:pt idx="1490">
                        <c:v>40223</c:v>
                      </c:pt>
                      <c:pt idx="1491">
                        <c:v>40224</c:v>
                      </c:pt>
                      <c:pt idx="1492">
                        <c:v>40225</c:v>
                      </c:pt>
                      <c:pt idx="1493">
                        <c:v>40226</c:v>
                      </c:pt>
                      <c:pt idx="1494">
                        <c:v>40227</c:v>
                      </c:pt>
                      <c:pt idx="1495">
                        <c:v>40228</c:v>
                      </c:pt>
                      <c:pt idx="1496">
                        <c:v>40229</c:v>
                      </c:pt>
                      <c:pt idx="1497">
                        <c:v>40230</c:v>
                      </c:pt>
                      <c:pt idx="1498">
                        <c:v>40231</c:v>
                      </c:pt>
                      <c:pt idx="1499">
                        <c:v>40232</c:v>
                      </c:pt>
                      <c:pt idx="1500">
                        <c:v>40233</c:v>
                      </c:pt>
                      <c:pt idx="1501">
                        <c:v>40234</c:v>
                      </c:pt>
                      <c:pt idx="1502">
                        <c:v>40235</c:v>
                      </c:pt>
                      <c:pt idx="1503">
                        <c:v>40236</c:v>
                      </c:pt>
                      <c:pt idx="1504">
                        <c:v>40237</c:v>
                      </c:pt>
                      <c:pt idx="1505">
                        <c:v>40238</c:v>
                      </c:pt>
                      <c:pt idx="1506">
                        <c:v>40239</c:v>
                      </c:pt>
                      <c:pt idx="1507">
                        <c:v>40240</c:v>
                      </c:pt>
                      <c:pt idx="1508">
                        <c:v>40241</c:v>
                      </c:pt>
                      <c:pt idx="1509">
                        <c:v>40242</c:v>
                      </c:pt>
                      <c:pt idx="1510">
                        <c:v>40243</c:v>
                      </c:pt>
                      <c:pt idx="1511">
                        <c:v>40244</c:v>
                      </c:pt>
                      <c:pt idx="1512">
                        <c:v>40245</c:v>
                      </c:pt>
                      <c:pt idx="1513">
                        <c:v>40246</c:v>
                      </c:pt>
                      <c:pt idx="1514">
                        <c:v>40247</c:v>
                      </c:pt>
                      <c:pt idx="1515">
                        <c:v>40248</c:v>
                      </c:pt>
                      <c:pt idx="1516">
                        <c:v>40249</c:v>
                      </c:pt>
                      <c:pt idx="1517">
                        <c:v>40250</c:v>
                      </c:pt>
                      <c:pt idx="1518">
                        <c:v>40251</c:v>
                      </c:pt>
                      <c:pt idx="1519">
                        <c:v>40252</c:v>
                      </c:pt>
                      <c:pt idx="1520">
                        <c:v>40253</c:v>
                      </c:pt>
                      <c:pt idx="1521">
                        <c:v>40254</c:v>
                      </c:pt>
                      <c:pt idx="1522">
                        <c:v>40255</c:v>
                      </c:pt>
                      <c:pt idx="1523">
                        <c:v>40256</c:v>
                      </c:pt>
                      <c:pt idx="1524">
                        <c:v>40257</c:v>
                      </c:pt>
                      <c:pt idx="1525">
                        <c:v>40258</c:v>
                      </c:pt>
                      <c:pt idx="1526">
                        <c:v>40259</c:v>
                      </c:pt>
                      <c:pt idx="1527">
                        <c:v>40260</c:v>
                      </c:pt>
                      <c:pt idx="1528">
                        <c:v>40261</c:v>
                      </c:pt>
                      <c:pt idx="1529">
                        <c:v>40262</c:v>
                      </c:pt>
                      <c:pt idx="1530">
                        <c:v>40263</c:v>
                      </c:pt>
                      <c:pt idx="1531">
                        <c:v>40264</c:v>
                      </c:pt>
                      <c:pt idx="1532">
                        <c:v>40265</c:v>
                      </c:pt>
                      <c:pt idx="1533">
                        <c:v>40266</c:v>
                      </c:pt>
                      <c:pt idx="1534">
                        <c:v>40267</c:v>
                      </c:pt>
                      <c:pt idx="1535">
                        <c:v>40268</c:v>
                      </c:pt>
                      <c:pt idx="1536">
                        <c:v>40269</c:v>
                      </c:pt>
                      <c:pt idx="1537">
                        <c:v>40270</c:v>
                      </c:pt>
                      <c:pt idx="1538">
                        <c:v>40271</c:v>
                      </c:pt>
                      <c:pt idx="1539">
                        <c:v>40272</c:v>
                      </c:pt>
                      <c:pt idx="1540">
                        <c:v>40273</c:v>
                      </c:pt>
                      <c:pt idx="1541">
                        <c:v>40274</c:v>
                      </c:pt>
                      <c:pt idx="1542">
                        <c:v>40275</c:v>
                      </c:pt>
                      <c:pt idx="1543">
                        <c:v>40276</c:v>
                      </c:pt>
                      <c:pt idx="1544">
                        <c:v>40277</c:v>
                      </c:pt>
                      <c:pt idx="1545">
                        <c:v>40278</c:v>
                      </c:pt>
                      <c:pt idx="1546">
                        <c:v>40279</c:v>
                      </c:pt>
                      <c:pt idx="1547">
                        <c:v>40280</c:v>
                      </c:pt>
                      <c:pt idx="1548">
                        <c:v>40281</c:v>
                      </c:pt>
                      <c:pt idx="1549">
                        <c:v>40282</c:v>
                      </c:pt>
                      <c:pt idx="1550">
                        <c:v>40283</c:v>
                      </c:pt>
                      <c:pt idx="1551">
                        <c:v>40284</c:v>
                      </c:pt>
                      <c:pt idx="1552">
                        <c:v>40285</c:v>
                      </c:pt>
                      <c:pt idx="1553">
                        <c:v>40286</c:v>
                      </c:pt>
                      <c:pt idx="1554">
                        <c:v>40287</c:v>
                      </c:pt>
                      <c:pt idx="1555">
                        <c:v>40288</c:v>
                      </c:pt>
                      <c:pt idx="1556">
                        <c:v>40289</c:v>
                      </c:pt>
                      <c:pt idx="1557">
                        <c:v>40290</c:v>
                      </c:pt>
                      <c:pt idx="1558">
                        <c:v>40291</c:v>
                      </c:pt>
                      <c:pt idx="1559">
                        <c:v>40292</c:v>
                      </c:pt>
                      <c:pt idx="1560">
                        <c:v>40293</c:v>
                      </c:pt>
                      <c:pt idx="1561">
                        <c:v>40294</c:v>
                      </c:pt>
                      <c:pt idx="1562">
                        <c:v>40295</c:v>
                      </c:pt>
                      <c:pt idx="1563">
                        <c:v>40296</c:v>
                      </c:pt>
                      <c:pt idx="1564">
                        <c:v>40297</c:v>
                      </c:pt>
                      <c:pt idx="1565">
                        <c:v>40298</c:v>
                      </c:pt>
                      <c:pt idx="1566">
                        <c:v>40299</c:v>
                      </c:pt>
                      <c:pt idx="1567">
                        <c:v>40300</c:v>
                      </c:pt>
                      <c:pt idx="1568">
                        <c:v>40301</c:v>
                      </c:pt>
                      <c:pt idx="1569">
                        <c:v>40302</c:v>
                      </c:pt>
                      <c:pt idx="1570">
                        <c:v>40303</c:v>
                      </c:pt>
                      <c:pt idx="1571">
                        <c:v>40304</c:v>
                      </c:pt>
                      <c:pt idx="1572">
                        <c:v>40305</c:v>
                      </c:pt>
                      <c:pt idx="1573">
                        <c:v>40306</c:v>
                      </c:pt>
                      <c:pt idx="1574">
                        <c:v>40307</c:v>
                      </c:pt>
                      <c:pt idx="1575">
                        <c:v>40308</c:v>
                      </c:pt>
                      <c:pt idx="1576">
                        <c:v>40309</c:v>
                      </c:pt>
                      <c:pt idx="1577">
                        <c:v>40310</c:v>
                      </c:pt>
                      <c:pt idx="1578">
                        <c:v>40311</c:v>
                      </c:pt>
                      <c:pt idx="1579">
                        <c:v>40312</c:v>
                      </c:pt>
                      <c:pt idx="1580">
                        <c:v>40313</c:v>
                      </c:pt>
                      <c:pt idx="1581">
                        <c:v>40314</c:v>
                      </c:pt>
                      <c:pt idx="1582">
                        <c:v>40315</c:v>
                      </c:pt>
                      <c:pt idx="1583">
                        <c:v>40316</c:v>
                      </c:pt>
                      <c:pt idx="1584">
                        <c:v>40317</c:v>
                      </c:pt>
                      <c:pt idx="1585">
                        <c:v>40318</c:v>
                      </c:pt>
                      <c:pt idx="1586">
                        <c:v>40319</c:v>
                      </c:pt>
                      <c:pt idx="1587">
                        <c:v>40320</c:v>
                      </c:pt>
                      <c:pt idx="1588">
                        <c:v>40321</c:v>
                      </c:pt>
                      <c:pt idx="1589">
                        <c:v>40322</c:v>
                      </c:pt>
                      <c:pt idx="1590">
                        <c:v>40323</c:v>
                      </c:pt>
                      <c:pt idx="1591">
                        <c:v>40324</c:v>
                      </c:pt>
                      <c:pt idx="1592">
                        <c:v>40325</c:v>
                      </c:pt>
                      <c:pt idx="1593">
                        <c:v>40326</c:v>
                      </c:pt>
                      <c:pt idx="1594">
                        <c:v>40327</c:v>
                      </c:pt>
                      <c:pt idx="1595">
                        <c:v>40328</c:v>
                      </c:pt>
                      <c:pt idx="1596">
                        <c:v>40329</c:v>
                      </c:pt>
                      <c:pt idx="1597">
                        <c:v>40330</c:v>
                      </c:pt>
                      <c:pt idx="1598">
                        <c:v>40331</c:v>
                      </c:pt>
                      <c:pt idx="1599">
                        <c:v>40332</c:v>
                      </c:pt>
                      <c:pt idx="1600">
                        <c:v>40333</c:v>
                      </c:pt>
                      <c:pt idx="1601">
                        <c:v>40334</c:v>
                      </c:pt>
                      <c:pt idx="1602">
                        <c:v>40335</c:v>
                      </c:pt>
                      <c:pt idx="1603">
                        <c:v>40336</c:v>
                      </c:pt>
                      <c:pt idx="1604">
                        <c:v>40337</c:v>
                      </c:pt>
                      <c:pt idx="1605">
                        <c:v>40338</c:v>
                      </c:pt>
                      <c:pt idx="1606">
                        <c:v>40339</c:v>
                      </c:pt>
                      <c:pt idx="1607">
                        <c:v>40340</c:v>
                      </c:pt>
                      <c:pt idx="1608">
                        <c:v>40341</c:v>
                      </c:pt>
                      <c:pt idx="1609">
                        <c:v>40342</c:v>
                      </c:pt>
                      <c:pt idx="1610">
                        <c:v>40343</c:v>
                      </c:pt>
                      <c:pt idx="1611">
                        <c:v>40344</c:v>
                      </c:pt>
                      <c:pt idx="1612">
                        <c:v>40345</c:v>
                      </c:pt>
                      <c:pt idx="1613">
                        <c:v>40346</c:v>
                      </c:pt>
                      <c:pt idx="1614">
                        <c:v>40347</c:v>
                      </c:pt>
                      <c:pt idx="1615">
                        <c:v>40348</c:v>
                      </c:pt>
                      <c:pt idx="1616">
                        <c:v>40349</c:v>
                      </c:pt>
                      <c:pt idx="1617">
                        <c:v>40350</c:v>
                      </c:pt>
                      <c:pt idx="1618">
                        <c:v>40351</c:v>
                      </c:pt>
                      <c:pt idx="1619">
                        <c:v>40352</c:v>
                      </c:pt>
                      <c:pt idx="1620">
                        <c:v>40353</c:v>
                      </c:pt>
                      <c:pt idx="1621">
                        <c:v>40354</c:v>
                      </c:pt>
                      <c:pt idx="1622">
                        <c:v>40355</c:v>
                      </c:pt>
                      <c:pt idx="1623">
                        <c:v>40356</c:v>
                      </c:pt>
                      <c:pt idx="1624">
                        <c:v>40357</c:v>
                      </c:pt>
                      <c:pt idx="1625">
                        <c:v>40358</c:v>
                      </c:pt>
                      <c:pt idx="1626">
                        <c:v>40359</c:v>
                      </c:pt>
                      <c:pt idx="1627">
                        <c:v>40360</c:v>
                      </c:pt>
                      <c:pt idx="1628">
                        <c:v>40361</c:v>
                      </c:pt>
                      <c:pt idx="1629">
                        <c:v>40362</c:v>
                      </c:pt>
                      <c:pt idx="1630">
                        <c:v>40363</c:v>
                      </c:pt>
                      <c:pt idx="1631">
                        <c:v>40364</c:v>
                      </c:pt>
                      <c:pt idx="1632">
                        <c:v>40365</c:v>
                      </c:pt>
                      <c:pt idx="1633">
                        <c:v>40366</c:v>
                      </c:pt>
                      <c:pt idx="1634">
                        <c:v>40367</c:v>
                      </c:pt>
                      <c:pt idx="1635">
                        <c:v>40368</c:v>
                      </c:pt>
                      <c:pt idx="1636">
                        <c:v>40369</c:v>
                      </c:pt>
                      <c:pt idx="1637">
                        <c:v>40370</c:v>
                      </c:pt>
                      <c:pt idx="1638">
                        <c:v>40371</c:v>
                      </c:pt>
                      <c:pt idx="1639">
                        <c:v>40372</c:v>
                      </c:pt>
                      <c:pt idx="1640">
                        <c:v>40373</c:v>
                      </c:pt>
                      <c:pt idx="1641">
                        <c:v>40374</c:v>
                      </c:pt>
                      <c:pt idx="1642">
                        <c:v>40375</c:v>
                      </c:pt>
                      <c:pt idx="1643">
                        <c:v>40376</c:v>
                      </c:pt>
                      <c:pt idx="1644">
                        <c:v>40377</c:v>
                      </c:pt>
                      <c:pt idx="1645">
                        <c:v>40378</c:v>
                      </c:pt>
                      <c:pt idx="1646">
                        <c:v>40379</c:v>
                      </c:pt>
                      <c:pt idx="1647">
                        <c:v>40380</c:v>
                      </c:pt>
                      <c:pt idx="1648">
                        <c:v>40381</c:v>
                      </c:pt>
                      <c:pt idx="1649">
                        <c:v>40382</c:v>
                      </c:pt>
                      <c:pt idx="1650">
                        <c:v>40383</c:v>
                      </c:pt>
                      <c:pt idx="1651">
                        <c:v>40384</c:v>
                      </c:pt>
                      <c:pt idx="1652">
                        <c:v>40385</c:v>
                      </c:pt>
                      <c:pt idx="1653">
                        <c:v>40386</c:v>
                      </c:pt>
                      <c:pt idx="1654">
                        <c:v>40387</c:v>
                      </c:pt>
                      <c:pt idx="1655">
                        <c:v>40388</c:v>
                      </c:pt>
                      <c:pt idx="1656">
                        <c:v>40389</c:v>
                      </c:pt>
                      <c:pt idx="1657">
                        <c:v>40390</c:v>
                      </c:pt>
                      <c:pt idx="1658">
                        <c:v>40391</c:v>
                      </c:pt>
                      <c:pt idx="1659">
                        <c:v>40392</c:v>
                      </c:pt>
                      <c:pt idx="1660">
                        <c:v>40393</c:v>
                      </c:pt>
                      <c:pt idx="1661">
                        <c:v>40394</c:v>
                      </c:pt>
                      <c:pt idx="1662">
                        <c:v>40395</c:v>
                      </c:pt>
                      <c:pt idx="1663">
                        <c:v>40396</c:v>
                      </c:pt>
                      <c:pt idx="1664">
                        <c:v>40397</c:v>
                      </c:pt>
                      <c:pt idx="1665">
                        <c:v>40398</c:v>
                      </c:pt>
                      <c:pt idx="1666">
                        <c:v>40399</c:v>
                      </c:pt>
                      <c:pt idx="1667">
                        <c:v>40400</c:v>
                      </c:pt>
                      <c:pt idx="1668">
                        <c:v>40401</c:v>
                      </c:pt>
                      <c:pt idx="1669">
                        <c:v>40402</c:v>
                      </c:pt>
                      <c:pt idx="1670">
                        <c:v>40403</c:v>
                      </c:pt>
                      <c:pt idx="1671">
                        <c:v>40404</c:v>
                      </c:pt>
                      <c:pt idx="1672">
                        <c:v>40405</c:v>
                      </c:pt>
                      <c:pt idx="1673">
                        <c:v>40406</c:v>
                      </c:pt>
                      <c:pt idx="1674">
                        <c:v>40407</c:v>
                      </c:pt>
                      <c:pt idx="1675">
                        <c:v>40408</c:v>
                      </c:pt>
                      <c:pt idx="1676">
                        <c:v>40409</c:v>
                      </c:pt>
                      <c:pt idx="1677">
                        <c:v>40410</c:v>
                      </c:pt>
                      <c:pt idx="1678">
                        <c:v>40411</c:v>
                      </c:pt>
                      <c:pt idx="1679">
                        <c:v>40412</c:v>
                      </c:pt>
                      <c:pt idx="1680">
                        <c:v>40413</c:v>
                      </c:pt>
                      <c:pt idx="1681">
                        <c:v>40414</c:v>
                      </c:pt>
                      <c:pt idx="1682">
                        <c:v>40415</c:v>
                      </c:pt>
                      <c:pt idx="1683">
                        <c:v>40416</c:v>
                      </c:pt>
                      <c:pt idx="1684">
                        <c:v>40417</c:v>
                      </c:pt>
                      <c:pt idx="1685">
                        <c:v>40418</c:v>
                      </c:pt>
                      <c:pt idx="1686">
                        <c:v>40419</c:v>
                      </c:pt>
                      <c:pt idx="1687">
                        <c:v>40420</c:v>
                      </c:pt>
                      <c:pt idx="1688">
                        <c:v>40421</c:v>
                      </c:pt>
                      <c:pt idx="1689">
                        <c:v>40422</c:v>
                      </c:pt>
                      <c:pt idx="1690">
                        <c:v>40423</c:v>
                      </c:pt>
                      <c:pt idx="1691">
                        <c:v>40424</c:v>
                      </c:pt>
                      <c:pt idx="1692">
                        <c:v>40425</c:v>
                      </c:pt>
                      <c:pt idx="1693">
                        <c:v>40426</c:v>
                      </c:pt>
                      <c:pt idx="1694">
                        <c:v>40427</c:v>
                      </c:pt>
                      <c:pt idx="1695">
                        <c:v>40428</c:v>
                      </c:pt>
                      <c:pt idx="1696">
                        <c:v>40429</c:v>
                      </c:pt>
                      <c:pt idx="1697">
                        <c:v>40430</c:v>
                      </c:pt>
                      <c:pt idx="1698">
                        <c:v>40431</c:v>
                      </c:pt>
                      <c:pt idx="1699">
                        <c:v>40432</c:v>
                      </c:pt>
                      <c:pt idx="1700">
                        <c:v>40433</c:v>
                      </c:pt>
                      <c:pt idx="1701">
                        <c:v>40434</c:v>
                      </c:pt>
                      <c:pt idx="1702">
                        <c:v>40435</c:v>
                      </c:pt>
                      <c:pt idx="1703">
                        <c:v>40436</c:v>
                      </c:pt>
                      <c:pt idx="1704">
                        <c:v>40437</c:v>
                      </c:pt>
                      <c:pt idx="1705">
                        <c:v>40438</c:v>
                      </c:pt>
                      <c:pt idx="1706">
                        <c:v>40439</c:v>
                      </c:pt>
                      <c:pt idx="1707">
                        <c:v>40440</c:v>
                      </c:pt>
                      <c:pt idx="1708">
                        <c:v>40441</c:v>
                      </c:pt>
                      <c:pt idx="1709">
                        <c:v>40442</c:v>
                      </c:pt>
                      <c:pt idx="1710">
                        <c:v>40443</c:v>
                      </c:pt>
                      <c:pt idx="1711">
                        <c:v>40444</c:v>
                      </c:pt>
                      <c:pt idx="1712">
                        <c:v>40445</c:v>
                      </c:pt>
                      <c:pt idx="1713">
                        <c:v>40446</c:v>
                      </c:pt>
                      <c:pt idx="1714">
                        <c:v>40447</c:v>
                      </c:pt>
                      <c:pt idx="1715">
                        <c:v>40448</c:v>
                      </c:pt>
                      <c:pt idx="1716">
                        <c:v>40449</c:v>
                      </c:pt>
                      <c:pt idx="1717">
                        <c:v>40450</c:v>
                      </c:pt>
                      <c:pt idx="1718">
                        <c:v>40451</c:v>
                      </c:pt>
                      <c:pt idx="1719">
                        <c:v>40452</c:v>
                      </c:pt>
                      <c:pt idx="1720">
                        <c:v>40453</c:v>
                      </c:pt>
                      <c:pt idx="1721">
                        <c:v>40454</c:v>
                      </c:pt>
                      <c:pt idx="1722">
                        <c:v>40455</c:v>
                      </c:pt>
                      <c:pt idx="1723">
                        <c:v>40456</c:v>
                      </c:pt>
                      <c:pt idx="1724">
                        <c:v>40457</c:v>
                      </c:pt>
                      <c:pt idx="1725">
                        <c:v>40458</c:v>
                      </c:pt>
                      <c:pt idx="1726">
                        <c:v>40459</c:v>
                      </c:pt>
                      <c:pt idx="1727">
                        <c:v>40460</c:v>
                      </c:pt>
                      <c:pt idx="1728">
                        <c:v>40461</c:v>
                      </c:pt>
                      <c:pt idx="1729">
                        <c:v>40462</c:v>
                      </c:pt>
                      <c:pt idx="1730">
                        <c:v>40463</c:v>
                      </c:pt>
                      <c:pt idx="1731">
                        <c:v>40464</c:v>
                      </c:pt>
                      <c:pt idx="1732">
                        <c:v>40465</c:v>
                      </c:pt>
                      <c:pt idx="1733">
                        <c:v>40466</c:v>
                      </c:pt>
                      <c:pt idx="1734">
                        <c:v>40467</c:v>
                      </c:pt>
                      <c:pt idx="1735">
                        <c:v>40468</c:v>
                      </c:pt>
                      <c:pt idx="1736">
                        <c:v>40469</c:v>
                      </c:pt>
                      <c:pt idx="1737">
                        <c:v>40470</c:v>
                      </c:pt>
                      <c:pt idx="1738">
                        <c:v>40471</c:v>
                      </c:pt>
                      <c:pt idx="1739">
                        <c:v>40472</c:v>
                      </c:pt>
                      <c:pt idx="1740">
                        <c:v>40473</c:v>
                      </c:pt>
                      <c:pt idx="1741">
                        <c:v>40474</c:v>
                      </c:pt>
                      <c:pt idx="1742">
                        <c:v>40475</c:v>
                      </c:pt>
                      <c:pt idx="1743">
                        <c:v>40476</c:v>
                      </c:pt>
                      <c:pt idx="1744">
                        <c:v>40477</c:v>
                      </c:pt>
                      <c:pt idx="1745">
                        <c:v>40478</c:v>
                      </c:pt>
                      <c:pt idx="1746">
                        <c:v>40479</c:v>
                      </c:pt>
                      <c:pt idx="1747">
                        <c:v>40480</c:v>
                      </c:pt>
                      <c:pt idx="1748">
                        <c:v>40481</c:v>
                      </c:pt>
                      <c:pt idx="1749">
                        <c:v>40482</c:v>
                      </c:pt>
                      <c:pt idx="1750">
                        <c:v>40483</c:v>
                      </c:pt>
                      <c:pt idx="1751">
                        <c:v>40484</c:v>
                      </c:pt>
                      <c:pt idx="1752">
                        <c:v>40485</c:v>
                      </c:pt>
                      <c:pt idx="1753">
                        <c:v>40486</c:v>
                      </c:pt>
                      <c:pt idx="1754">
                        <c:v>40487</c:v>
                      </c:pt>
                      <c:pt idx="1755">
                        <c:v>40488</c:v>
                      </c:pt>
                      <c:pt idx="1756">
                        <c:v>40489</c:v>
                      </c:pt>
                      <c:pt idx="1757">
                        <c:v>40490</c:v>
                      </c:pt>
                      <c:pt idx="1758">
                        <c:v>40491</c:v>
                      </c:pt>
                      <c:pt idx="1759">
                        <c:v>40492</c:v>
                      </c:pt>
                      <c:pt idx="1760">
                        <c:v>40493</c:v>
                      </c:pt>
                      <c:pt idx="1761">
                        <c:v>40494</c:v>
                      </c:pt>
                      <c:pt idx="1762">
                        <c:v>40495</c:v>
                      </c:pt>
                      <c:pt idx="1763">
                        <c:v>40496</c:v>
                      </c:pt>
                      <c:pt idx="1764">
                        <c:v>40497</c:v>
                      </c:pt>
                      <c:pt idx="1765">
                        <c:v>40498</c:v>
                      </c:pt>
                      <c:pt idx="1766">
                        <c:v>40499</c:v>
                      </c:pt>
                      <c:pt idx="1767">
                        <c:v>40500</c:v>
                      </c:pt>
                      <c:pt idx="1768">
                        <c:v>40501</c:v>
                      </c:pt>
                      <c:pt idx="1769">
                        <c:v>40502</c:v>
                      </c:pt>
                      <c:pt idx="1770">
                        <c:v>40503</c:v>
                      </c:pt>
                      <c:pt idx="1771">
                        <c:v>40504</c:v>
                      </c:pt>
                      <c:pt idx="1772">
                        <c:v>40505</c:v>
                      </c:pt>
                      <c:pt idx="1773">
                        <c:v>40506</c:v>
                      </c:pt>
                      <c:pt idx="1774">
                        <c:v>40507</c:v>
                      </c:pt>
                      <c:pt idx="1775">
                        <c:v>40508</c:v>
                      </c:pt>
                      <c:pt idx="1776">
                        <c:v>40509</c:v>
                      </c:pt>
                      <c:pt idx="1777">
                        <c:v>40510</c:v>
                      </c:pt>
                      <c:pt idx="1778">
                        <c:v>40511</c:v>
                      </c:pt>
                      <c:pt idx="1779">
                        <c:v>40512</c:v>
                      </c:pt>
                      <c:pt idx="1780">
                        <c:v>40513</c:v>
                      </c:pt>
                      <c:pt idx="1781">
                        <c:v>40514</c:v>
                      </c:pt>
                      <c:pt idx="1782">
                        <c:v>40515</c:v>
                      </c:pt>
                      <c:pt idx="1783">
                        <c:v>40516</c:v>
                      </c:pt>
                      <c:pt idx="1784">
                        <c:v>40517</c:v>
                      </c:pt>
                      <c:pt idx="1785">
                        <c:v>40518</c:v>
                      </c:pt>
                      <c:pt idx="1786">
                        <c:v>40519</c:v>
                      </c:pt>
                      <c:pt idx="1787">
                        <c:v>40520</c:v>
                      </c:pt>
                      <c:pt idx="1788">
                        <c:v>40521</c:v>
                      </c:pt>
                      <c:pt idx="1789">
                        <c:v>40522</c:v>
                      </c:pt>
                      <c:pt idx="1790">
                        <c:v>40523</c:v>
                      </c:pt>
                      <c:pt idx="1791">
                        <c:v>40524</c:v>
                      </c:pt>
                      <c:pt idx="1792">
                        <c:v>40525</c:v>
                      </c:pt>
                      <c:pt idx="1793">
                        <c:v>40526</c:v>
                      </c:pt>
                      <c:pt idx="1794">
                        <c:v>40527</c:v>
                      </c:pt>
                      <c:pt idx="1795">
                        <c:v>40528</c:v>
                      </c:pt>
                      <c:pt idx="1796">
                        <c:v>40529</c:v>
                      </c:pt>
                      <c:pt idx="1797">
                        <c:v>40530</c:v>
                      </c:pt>
                      <c:pt idx="1798">
                        <c:v>40531</c:v>
                      </c:pt>
                      <c:pt idx="1799">
                        <c:v>40532</c:v>
                      </c:pt>
                      <c:pt idx="1800">
                        <c:v>40533</c:v>
                      </c:pt>
                      <c:pt idx="1801">
                        <c:v>40534</c:v>
                      </c:pt>
                      <c:pt idx="1802">
                        <c:v>40535</c:v>
                      </c:pt>
                      <c:pt idx="1803">
                        <c:v>40536</c:v>
                      </c:pt>
                      <c:pt idx="1804">
                        <c:v>40537</c:v>
                      </c:pt>
                      <c:pt idx="1805">
                        <c:v>40538</c:v>
                      </c:pt>
                      <c:pt idx="1806">
                        <c:v>40539</c:v>
                      </c:pt>
                      <c:pt idx="1807">
                        <c:v>40540</c:v>
                      </c:pt>
                      <c:pt idx="1808">
                        <c:v>40541</c:v>
                      </c:pt>
                      <c:pt idx="1809">
                        <c:v>40542</c:v>
                      </c:pt>
                      <c:pt idx="1810">
                        <c:v>40543</c:v>
                      </c:pt>
                      <c:pt idx="1811">
                        <c:v>40544</c:v>
                      </c:pt>
                      <c:pt idx="1812">
                        <c:v>40545</c:v>
                      </c:pt>
                      <c:pt idx="1813">
                        <c:v>40546</c:v>
                      </c:pt>
                      <c:pt idx="1814">
                        <c:v>40547</c:v>
                      </c:pt>
                      <c:pt idx="1815">
                        <c:v>40548</c:v>
                      </c:pt>
                      <c:pt idx="1816">
                        <c:v>40549</c:v>
                      </c:pt>
                      <c:pt idx="1817">
                        <c:v>40550</c:v>
                      </c:pt>
                      <c:pt idx="1818">
                        <c:v>40551</c:v>
                      </c:pt>
                      <c:pt idx="1819">
                        <c:v>40552</c:v>
                      </c:pt>
                      <c:pt idx="1820">
                        <c:v>40553</c:v>
                      </c:pt>
                      <c:pt idx="1821">
                        <c:v>40554</c:v>
                      </c:pt>
                      <c:pt idx="1822">
                        <c:v>40555</c:v>
                      </c:pt>
                      <c:pt idx="1823">
                        <c:v>40556</c:v>
                      </c:pt>
                      <c:pt idx="1824">
                        <c:v>40557</c:v>
                      </c:pt>
                      <c:pt idx="1825">
                        <c:v>40558</c:v>
                      </c:pt>
                      <c:pt idx="1826">
                        <c:v>40559</c:v>
                      </c:pt>
                      <c:pt idx="1827">
                        <c:v>40560</c:v>
                      </c:pt>
                      <c:pt idx="1828">
                        <c:v>40561</c:v>
                      </c:pt>
                      <c:pt idx="1829">
                        <c:v>40562</c:v>
                      </c:pt>
                      <c:pt idx="1830">
                        <c:v>40563</c:v>
                      </c:pt>
                      <c:pt idx="1831">
                        <c:v>40564</c:v>
                      </c:pt>
                      <c:pt idx="1832">
                        <c:v>40565</c:v>
                      </c:pt>
                      <c:pt idx="1833">
                        <c:v>40566</c:v>
                      </c:pt>
                      <c:pt idx="1834">
                        <c:v>40567</c:v>
                      </c:pt>
                      <c:pt idx="1835">
                        <c:v>40568</c:v>
                      </c:pt>
                      <c:pt idx="1836">
                        <c:v>40569</c:v>
                      </c:pt>
                      <c:pt idx="1837">
                        <c:v>40570</c:v>
                      </c:pt>
                      <c:pt idx="1838">
                        <c:v>40571</c:v>
                      </c:pt>
                      <c:pt idx="1839">
                        <c:v>40572</c:v>
                      </c:pt>
                      <c:pt idx="1840">
                        <c:v>40573</c:v>
                      </c:pt>
                      <c:pt idx="1841">
                        <c:v>40574</c:v>
                      </c:pt>
                      <c:pt idx="1842">
                        <c:v>40575</c:v>
                      </c:pt>
                      <c:pt idx="1843">
                        <c:v>40576</c:v>
                      </c:pt>
                      <c:pt idx="1844">
                        <c:v>40577</c:v>
                      </c:pt>
                      <c:pt idx="1845">
                        <c:v>40578</c:v>
                      </c:pt>
                      <c:pt idx="1846">
                        <c:v>40579</c:v>
                      </c:pt>
                      <c:pt idx="1847">
                        <c:v>40580</c:v>
                      </c:pt>
                      <c:pt idx="1848">
                        <c:v>40581</c:v>
                      </c:pt>
                      <c:pt idx="1849">
                        <c:v>40582</c:v>
                      </c:pt>
                      <c:pt idx="1850">
                        <c:v>40583</c:v>
                      </c:pt>
                      <c:pt idx="1851">
                        <c:v>40584</c:v>
                      </c:pt>
                      <c:pt idx="1852">
                        <c:v>40585</c:v>
                      </c:pt>
                      <c:pt idx="1853">
                        <c:v>40586</c:v>
                      </c:pt>
                      <c:pt idx="1854">
                        <c:v>40587</c:v>
                      </c:pt>
                      <c:pt idx="1855">
                        <c:v>40588</c:v>
                      </c:pt>
                      <c:pt idx="1856">
                        <c:v>40589</c:v>
                      </c:pt>
                      <c:pt idx="1857">
                        <c:v>40590</c:v>
                      </c:pt>
                      <c:pt idx="1858">
                        <c:v>40591</c:v>
                      </c:pt>
                      <c:pt idx="1859">
                        <c:v>40592</c:v>
                      </c:pt>
                      <c:pt idx="1860">
                        <c:v>40593</c:v>
                      </c:pt>
                      <c:pt idx="1861">
                        <c:v>40594</c:v>
                      </c:pt>
                      <c:pt idx="1862">
                        <c:v>40595</c:v>
                      </c:pt>
                      <c:pt idx="1863">
                        <c:v>40596</c:v>
                      </c:pt>
                      <c:pt idx="1864">
                        <c:v>40597</c:v>
                      </c:pt>
                      <c:pt idx="1865">
                        <c:v>40598</c:v>
                      </c:pt>
                      <c:pt idx="1866">
                        <c:v>40599</c:v>
                      </c:pt>
                      <c:pt idx="1867">
                        <c:v>40600</c:v>
                      </c:pt>
                      <c:pt idx="1868">
                        <c:v>40601</c:v>
                      </c:pt>
                      <c:pt idx="1869">
                        <c:v>40602</c:v>
                      </c:pt>
                      <c:pt idx="1870">
                        <c:v>40603</c:v>
                      </c:pt>
                      <c:pt idx="1871">
                        <c:v>40604</c:v>
                      </c:pt>
                      <c:pt idx="1872">
                        <c:v>40605</c:v>
                      </c:pt>
                      <c:pt idx="1873">
                        <c:v>40606</c:v>
                      </c:pt>
                      <c:pt idx="1874">
                        <c:v>40607</c:v>
                      </c:pt>
                      <c:pt idx="1875">
                        <c:v>40608</c:v>
                      </c:pt>
                      <c:pt idx="1876">
                        <c:v>40609</c:v>
                      </c:pt>
                      <c:pt idx="1877">
                        <c:v>40610</c:v>
                      </c:pt>
                      <c:pt idx="1878">
                        <c:v>40611</c:v>
                      </c:pt>
                      <c:pt idx="1879">
                        <c:v>40612</c:v>
                      </c:pt>
                      <c:pt idx="1880">
                        <c:v>40613</c:v>
                      </c:pt>
                      <c:pt idx="1881">
                        <c:v>40614</c:v>
                      </c:pt>
                      <c:pt idx="1882">
                        <c:v>40615</c:v>
                      </c:pt>
                      <c:pt idx="1883">
                        <c:v>40616</c:v>
                      </c:pt>
                      <c:pt idx="1884">
                        <c:v>40617</c:v>
                      </c:pt>
                      <c:pt idx="1885">
                        <c:v>40618</c:v>
                      </c:pt>
                      <c:pt idx="1886">
                        <c:v>40619</c:v>
                      </c:pt>
                      <c:pt idx="1887">
                        <c:v>40620</c:v>
                      </c:pt>
                      <c:pt idx="1888">
                        <c:v>40621</c:v>
                      </c:pt>
                      <c:pt idx="1889">
                        <c:v>40622</c:v>
                      </c:pt>
                      <c:pt idx="1890">
                        <c:v>40623</c:v>
                      </c:pt>
                      <c:pt idx="1891">
                        <c:v>40624</c:v>
                      </c:pt>
                      <c:pt idx="1892">
                        <c:v>40625</c:v>
                      </c:pt>
                      <c:pt idx="1893">
                        <c:v>40626</c:v>
                      </c:pt>
                      <c:pt idx="1894">
                        <c:v>40627</c:v>
                      </c:pt>
                      <c:pt idx="1895">
                        <c:v>40628</c:v>
                      </c:pt>
                      <c:pt idx="1896">
                        <c:v>40629</c:v>
                      </c:pt>
                      <c:pt idx="1897">
                        <c:v>40630</c:v>
                      </c:pt>
                      <c:pt idx="1898">
                        <c:v>40631</c:v>
                      </c:pt>
                      <c:pt idx="1899">
                        <c:v>40632</c:v>
                      </c:pt>
                      <c:pt idx="1900">
                        <c:v>40633</c:v>
                      </c:pt>
                      <c:pt idx="1901">
                        <c:v>40634</c:v>
                      </c:pt>
                      <c:pt idx="1902">
                        <c:v>40635</c:v>
                      </c:pt>
                      <c:pt idx="1903">
                        <c:v>40636</c:v>
                      </c:pt>
                      <c:pt idx="1904">
                        <c:v>40637</c:v>
                      </c:pt>
                      <c:pt idx="1905">
                        <c:v>40638</c:v>
                      </c:pt>
                      <c:pt idx="1906">
                        <c:v>40639</c:v>
                      </c:pt>
                      <c:pt idx="1907">
                        <c:v>40640</c:v>
                      </c:pt>
                      <c:pt idx="1908">
                        <c:v>40641</c:v>
                      </c:pt>
                      <c:pt idx="1909">
                        <c:v>40642</c:v>
                      </c:pt>
                      <c:pt idx="1910">
                        <c:v>40643</c:v>
                      </c:pt>
                      <c:pt idx="1911">
                        <c:v>40644</c:v>
                      </c:pt>
                      <c:pt idx="1912">
                        <c:v>40645</c:v>
                      </c:pt>
                      <c:pt idx="1913">
                        <c:v>40646</c:v>
                      </c:pt>
                      <c:pt idx="1914">
                        <c:v>40647</c:v>
                      </c:pt>
                      <c:pt idx="1915">
                        <c:v>40648</c:v>
                      </c:pt>
                      <c:pt idx="1916">
                        <c:v>40649</c:v>
                      </c:pt>
                      <c:pt idx="1917">
                        <c:v>40650</c:v>
                      </c:pt>
                      <c:pt idx="1918">
                        <c:v>40651</c:v>
                      </c:pt>
                      <c:pt idx="1919">
                        <c:v>40652</c:v>
                      </c:pt>
                      <c:pt idx="1920">
                        <c:v>40653</c:v>
                      </c:pt>
                      <c:pt idx="1921">
                        <c:v>40654</c:v>
                      </c:pt>
                      <c:pt idx="1922">
                        <c:v>40655</c:v>
                      </c:pt>
                      <c:pt idx="1923">
                        <c:v>40656</c:v>
                      </c:pt>
                      <c:pt idx="1924">
                        <c:v>40657</c:v>
                      </c:pt>
                      <c:pt idx="1925">
                        <c:v>40658</c:v>
                      </c:pt>
                      <c:pt idx="1926">
                        <c:v>40659</c:v>
                      </c:pt>
                      <c:pt idx="1927">
                        <c:v>40660</c:v>
                      </c:pt>
                      <c:pt idx="1928">
                        <c:v>40661</c:v>
                      </c:pt>
                      <c:pt idx="1929">
                        <c:v>40662</c:v>
                      </c:pt>
                      <c:pt idx="1930">
                        <c:v>40663</c:v>
                      </c:pt>
                      <c:pt idx="1931">
                        <c:v>40664</c:v>
                      </c:pt>
                      <c:pt idx="1932">
                        <c:v>40665</c:v>
                      </c:pt>
                      <c:pt idx="1933">
                        <c:v>40666</c:v>
                      </c:pt>
                      <c:pt idx="1934">
                        <c:v>40667</c:v>
                      </c:pt>
                      <c:pt idx="1935">
                        <c:v>40668</c:v>
                      </c:pt>
                      <c:pt idx="1936">
                        <c:v>40669</c:v>
                      </c:pt>
                      <c:pt idx="1937">
                        <c:v>40670</c:v>
                      </c:pt>
                      <c:pt idx="1938">
                        <c:v>40671</c:v>
                      </c:pt>
                      <c:pt idx="1939">
                        <c:v>40672</c:v>
                      </c:pt>
                      <c:pt idx="1940">
                        <c:v>40673</c:v>
                      </c:pt>
                      <c:pt idx="1941">
                        <c:v>40674</c:v>
                      </c:pt>
                      <c:pt idx="1942">
                        <c:v>40675</c:v>
                      </c:pt>
                      <c:pt idx="1943">
                        <c:v>40676</c:v>
                      </c:pt>
                      <c:pt idx="1944">
                        <c:v>40677</c:v>
                      </c:pt>
                      <c:pt idx="1945">
                        <c:v>40678</c:v>
                      </c:pt>
                      <c:pt idx="1946">
                        <c:v>40679</c:v>
                      </c:pt>
                      <c:pt idx="1947">
                        <c:v>40680</c:v>
                      </c:pt>
                      <c:pt idx="1948">
                        <c:v>40681</c:v>
                      </c:pt>
                      <c:pt idx="1949">
                        <c:v>40682</c:v>
                      </c:pt>
                      <c:pt idx="1950">
                        <c:v>40683</c:v>
                      </c:pt>
                      <c:pt idx="1951">
                        <c:v>40684</c:v>
                      </c:pt>
                      <c:pt idx="1952">
                        <c:v>40685</c:v>
                      </c:pt>
                      <c:pt idx="1953">
                        <c:v>40686</c:v>
                      </c:pt>
                      <c:pt idx="1954">
                        <c:v>40687</c:v>
                      </c:pt>
                      <c:pt idx="1955">
                        <c:v>40688</c:v>
                      </c:pt>
                      <c:pt idx="1956">
                        <c:v>40689</c:v>
                      </c:pt>
                      <c:pt idx="1957">
                        <c:v>40690</c:v>
                      </c:pt>
                      <c:pt idx="1958">
                        <c:v>40691</c:v>
                      </c:pt>
                      <c:pt idx="1959">
                        <c:v>40692</c:v>
                      </c:pt>
                      <c:pt idx="1960">
                        <c:v>40693</c:v>
                      </c:pt>
                      <c:pt idx="1961">
                        <c:v>40694</c:v>
                      </c:pt>
                      <c:pt idx="1962">
                        <c:v>40695</c:v>
                      </c:pt>
                      <c:pt idx="1963">
                        <c:v>40696</c:v>
                      </c:pt>
                      <c:pt idx="1964">
                        <c:v>40697</c:v>
                      </c:pt>
                      <c:pt idx="1965">
                        <c:v>40698</c:v>
                      </c:pt>
                      <c:pt idx="1966">
                        <c:v>40699</c:v>
                      </c:pt>
                      <c:pt idx="1967">
                        <c:v>40700</c:v>
                      </c:pt>
                      <c:pt idx="1968">
                        <c:v>40701</c:v>
                      </c:pt>
                      <c:pt idx="1969">
                        <c:v>40702</c:v>
                      </c:pt>
                      <c:pt idx="1970">
                        <c:v>40703</c:v>
                      </c:pt>
                      <c:pt idx="1971">
                        <c:v>40704</c:v>
                      </c:pt>
                      <c:pt idx="1972">
                        <c:v>40705</c:v>
                      </c:pt>
                      <c:pt idx="1973">
                        <c:v>40706</c:v>
                      </c:pt>
                      <c:pt idx="1974">
                        <c:v>40707</c:v>
                      </c:pt>
                      <c:pt idx="1975">
                        <c:v>40708</c:v>
                      </c:pt>
                      <c:pt idx="1976">
                        <c:v>40709</c:v>
                      </c:pt>
                      <c:pt idx="1977">
                        <c:v>40710</c:v>
                      </c:pt>
                      <c:pt idx="1978">
                        <c:v>40711</c:v>
                      </c:pt>
                      <c:pt idx="1979">
                        <c:v>40712</c:v>
                      </c:pt>
                      <c:pt idx="1980">
                        <c:v>40713</c:v>
                      </c:pt>
                      <c:pt idx="1981">
                        <c:v>40714</c:v>
                      </c:pt>
                      <c:pt idx="1982">
                        <c:v>40715</c:v>
                      </c:pt>
                      <c:pt idx="1983">
                        <c:v>40716</c:v>
                      </c:pt>
                      <c:pt idx="1984">
                        <c:v>40717</c:v>
                      </c:pt>
                      <c:pt idx="1985">
                        <c:v>40718</c:v>
                      </c:pt>
                      <c:pt idx="1986">
                        <c:v>40719</c:v>
                      </c:pt>
                      <c:pt idx="1987">
                        <c:v>40720</c:v>
                      </c:pt>
                      <c:pt idx="1988">
                        <c:v>40721</c:v>
                      </c:pt>
                      <c:pt idx="1989">
                        <c:v>40722</c:v>
                      </c:pt>
                      <c:pt idx="1990">
                        <c:v>40723</c:v>
                      </c:pt>
                      <c:pt idx="1991">
                        <c:v>40724</c:v>
                      </c:pt>
                      <c:pt idx="1992">
                        <c:v>40725</c:v>
                      </c:pt>
                      <c:pt idx="1993">
                        <c:v>40726</c:v>
                      </c:pt>
                      <c:pt idx="1994">
                        <c:v>40727</c:v>
                      </c:pt>
                      <c:pt idx="1995">
                        <c:v>40728</c:v>
                      </c:pt>
                      <c:pt idx="1996">
                        <c:v>40729</c:v>
                      </c:pt>
                      <c:pt idx="1997">
                        <c:v>40730</c:v>
                      </c:pt>
                      <c:pt idx="1998">
                        <c:v>40731</c:v>
                      </c:pt>
                      <c:pt idx="1999">
                        <c:v>40732</c:v>
                      </c:pt>
                      <c:pt idx="2000">
                        <c:v>40733</c:v>
                      </c:pt>
                      <c:pt idx="2001">
                        <c:v>40734</c:v>
                      </c:pt>
                      <c:pt idx="2002">
                        <c:v>40735</c:v>
                      </c:pt>
                      <c:pt idx="2003">
                        <c:v>40736</c:v>
                      </c:pt>
                      <c:pt idx="2004">
                        <c:v>40737</c:v>
                      </c:pt>
                      <c:pt idx="2005">
                        <c:v>40738</c:v>
                      </c:pt>
                      <c:pt idx="2006">
                        <c:v>40739</c:v>
                      </c:pt>
                      <c:pt idx="2007">
                        <c:v>40740</c:v>
                      </c:pt>
                      <c:pt idx="2008">
                        <c:v>40741</c:v>
                      </c:pt>
                      <c:pt idx="2009">
                        <c:v>40742</c:v>
                      </c:pt>
                      <c:pt idx="2010">
                        <c:v>40743</c:v>
                      </c:pt>
                      <c:pt idx="2011">
                        <c:v>40744</c:v>
                      </c:pt>
                      <c:pt idx="2012">
                        <c:v>40745</c:v>
                      </c:pt>
                      <c:pt idx="2013">
                        <c:v>40746</c:v>
                      </c:pt>
                      <c:pt idx="2014">
                        <c:v>40747</c:v>
                      </c:pt>
                      <c:pt idx="2015">
                        <c:v>40748</c:v>
                      </c:pt>
                      <c:pt idx="2016">
                        <c:v>40749</c:v>
                      </c:pt>
                      <c:pt idx="2017">
                        <c:v>40750</c:v>
                      </c:pt>
                      <c:pt idx="2018">
                        <c:v>40751</c:v>
                      </c:pt>
                      <c:pt idx="2019">
                        <c:v>40752</c:v>
                      </c:pt>
                      <c:pt idx="2020">
                        <c:v>40753</c:v>
                      </c:pt>
                      <c:pt idx="2021">
                        <c:v>40754</c:v>
                      </c:pt>
                      <c:pt idx="2022">
                        <c:v>40755</c:v>
                      </c:pt>
                      <c:pt idx="2023">
                        <c:v>40756</c:v>
                      </c:pt>
                      <c:pt idx="2024">
                        <c:v>40757</c:v>
                      </c:pt>
                      <c:pt idx="2025">
                        <c:v>40758</c:v>
                      </c:pt>
                      <c:pt idx="2026">
                        <c:v>40759</c:v>
                      </c:pt>
                      <c:pt idx="2027">
                        <c:v>40760</c:v>
                      </c:pt>
                      <c:pt idx="2028">
                        <c:v>40761</c:v>
                      </c:pt>
                      <c:pt idx="2029">
                        <c:v>40762</c:v>
                      </c:pt>
                      <c:pt idx="2030">
                        <c:v>40763</c:v>
                      </c:pt>
                      <c:pt idx="2031">
                        <c:v>40764</c:v>
                      </c:pt>
                      <c:pt idx="2032">
                        <c:v>40765</c:v>
                      </c:pt>
                      <c:pt idx="2033">
                        <c:v>40766</c:v>
                      </c:pt>
                      <c:pt idx="2034">
                        <c:v>40767</c:v>
                      </c:pt>
                      <c:pt idx="2035">
                        <c:v>40768</c:v>
                      </c:pt>
                      <c:pt idx="2036">
                        <c:v>40769</c:v>
                      </c:pt>
                      <c:pt idx="2037">
                        <c:v>40770</c:v>
                      </c:pt>
                      <c:pt idx="2038">
                        <c:v>40771</c:v>
                      </c:pt>
                      <c:pt idx="2039">
                        <c:v>40772</c:v>
                      </c:pt>
                      <c:pt idx="2040">
                        <c:v>40773</c:v>
                      </c:pt>
                      <c:pt idx="2041">
                        <c:v>40774</c:v>
                      </c:pt>
                      <c:pt idx="2042">
                        <c:v>40775</c:v>
                      </c:pt>
                      <c:pt idx="2043">
                        <c:v>40776</c:v>
                      </c:pt>
                      <c:pt idx="2044">
                        <c:v>40777</c:v>
                      </c:pt>
                      <c:pt idx="2045">
                        <c:v>40778</c:v>
                      </c:pt>
                      <c:pt idx="2046">
                        <c:v>40779</c:v>
                      </c:pt>
                      <c:pt idx="2047">
                        <c:v>40780</c:v>
                      </c:pt>
                      <c:pt idx="2048">
                        <c:v>40781</c:v>
                      </c:pt>
                      <c:pt idx="2049">
                        <c:v>40782</c:v>
                      </c:pt>
                      <c:pt idx="2050">
                        <c:v>40783</c:v>
                      </c:pt>
                      <c:pt idx="2051">
                        <c:v>40784</c:v>
                      </c:pt>
                      <c:pt idx="2052">
                        <c:v>40785</c:v>
                      </c:pt>
                      <c:pt idx="2053">
                        <c:v>40786</c:v>
                      </c:pt>
                      <c:pt idx="2054">
                        <c:v>40787</c:v>
                      </c:pt>
                      <c:pt idx="2055">
                        <c:v>40788</c:v>
                      </c:pt>
                      <c:pt idx="2056">
                        <c:v>40789</c:v>
                      </c:pt>
                      <c:pt idx="2057">
                        <c:v>40790</c:v>
                      </c:pt>
                      <c:pt idx="2058">
                        <c:v>40791</c:v>
                      </c:pt>
                      <c:pt idx="2059">
                        <c:v>40792</c:v>
                      </c:pt>
                      <c:pt idx="2060">
                        <c:v>40793</c:v>
                      </c:pt>
                      <c:pt idx="2061">
                        <c:v>40794</c:v>
                      </c:pt>
                      <c:pt idx="2062">
                        <c:v>40795</c:v>
                      </c:pt>
                      <c:pt idx="2063">
                        <c:v>40796</c:v>
                      </c:pt>
                      <c:pt idx="2064">
                        <c:v>40797</c:v>
                      </c:pt>
                      <c:pt idx="2065">
                        <c:v>40798</c:v>
                      </c:pt>
                      <c:pt idx="2066">
                        <c:v>40799</c:v>
                      </c:pt>
                      <c:pt idx="2067">
                        <c:v>40800</c:v>
                      </c:pt>
                      <c:pt idx="2068">
                        <c:v>40801</c:v>
                      </c:pt>
                      <c:pt idx="2069">
                        <c:v>40802</c:v>
                      </c:pt>
                      <c:pt idx="2070">
                        <c:v>40803</c:v>
                      </c:pt>
                      <c:pt idx="2071">
                        <c:v>40804</c:v>
                      </c:pt>
                      <c:pt idx="2072">
                        <c:v>40805</c:v>
                      </c:pt>
                      <c:pt idx="2073">
                        <c:v>40806</c:v>
                      </c:pt>
                      <c:pt idx="2074">
                        <c:v>40807</c:v>
                      </c:pt>
                      <c:pt idx="2075">
                        <c:v>40808</c:v>
                      </c:pt>
                      <c:pt idx="2076">
                        <c:v>40809</c:v>
                      </c:pt>
                      <c:pt idx="2077">
                        <c:v>40810</c:v>
                      </c:pt>
                      <c:pt idx="2078">
                        <c:v>40811</c:v>
                      </c:pt>
                      <c:pt idx="2079">
                        <c:v>40812</c:v>
                      </c:pt>
                      <c:pt idx="2080">
                        <c:v>40813</c:v>
                      </c:pt>
                      <c:pt idx="2081">
                        <c:v>40814</c:v>
                      </c:pt>
                      <c:pt idx="2082">
                        <c:v>40815</c:v>
                      </c:pt>
                      <c:pt idx="2083">
                        <c:v>40816</c:v>
                      </c:pt>
                      <c:pt idx="2084">
                        <c:v>40817</c:v>
                      </c:pt>
                      <c:pt idx="2085">
                        <c:v>40818</c:v>
                      </c:pt>
                      <c:pt idx="2086">
                        <c:v>40819</c:v>
                      </c:pt>
                      <c:pt idx="2087">
                        <c:v>40820</c:v>
                      </c:pt>
                      <c:pt idx="2088">
                        <c:v>40821</c:v>
                      </c:pt>
                      <c:pt idx="2089">
                        <c:v>40822</c:v>
                      </c:pt>
                      <c:pt idx="2090">
                        <c:v>40823</c:v>
                      </c:pt>
                      <c:pt idx="2091">
                        <c:v>40824</c:v>
                      </c:pt>
                      <c:pt idx="2092">
                        <c:v>40825</c:v>
                      </c:pt>
                      <c:pt idx="2093">
                        <c:v>40826</c:v>
                      </c:pt>
                      <c:pt idx="2094">
                        <c:v>40827</c:v>
                      </c:pt>
                      <c:pt idx="2095">
                        <c:v>40828</c:v>
                      </c:pt>
                      <c:pt idx="2096">
                        <c:v>40829</c:v>
                      </c:pt>
                      <c:pt idx="2097">
                        <c:v>40830</c:v>
                      </c:pt>
                      <c:pt idx="2098">
                        <c:v>40831</c:v>
                      </c:pt>
                      <c:pt idx="2099">
                        <c:v>40832</c:v>
                      </c:pt>
                      <c:pt idx="2100">
                        <c:v>40833</c:v>
                      </c:pt>
                      <c:pt idx="2101">
                        <c:v>40834</c:v>
                      </c:pt>
                      <c:pt idx="2102">
                        <c:v>40835</c:v>
                      </c:pt>
                      <c:pt idx="2103">
                        <c:v>40836</c:v>
                      </c:pt>
                      <c:pt idx="2104">
                        <c:v>40837</c:v>
                      </c:pt>
                      <c:pt idx="2105">
                        <c:v>40838</c:v>
                      </c:pt>
                      <c:pt idx="2106">
                        <c:v>40839</c:v>
                      </c:pt>
                      <c:pt idx="2107">
                        <c:v>40840</c:v>
                      </c:pt>
                      <c:pt idx="2108">
                        <c:v>40841</c:v>
                      </c:pt>
                      <c:pt idx="2109">
                        <c:v>40842</c:v>
                      </c:pt>
                      <c:pt idx="2110">
                        <c:v>40843</c:v>
                      </c:pt>
                      <c:pt idx="2111">
                        <c:v>40844</c:v>
                      </c:pt>
                      <c:pt idx="2112">
                        <c:v>40845</c:v>
                      </c:pt>
                      <c:pt idx="2113">
                        <c:v>40846</c:v>
                      </c:pt>
                      <c:pt idx="2114">
                        <c:v>40847</c:v>
                      </c:pt>
                      <c:pt idx="2115">
                        <c:v>40848</c:v>
                      </c:pt>
                      <c:pt idx="2116">
                        <c:v>40849</c:v>
                      </c:pt>
                      <c:pt idx="2117">
                        <c:v>40850</c:v>
                      </c:pt>
                      <c:pt idx="2118">
                        <c:v>40851</c:v>
                      </c:pt>
                      <c:pt idx="2119">
                        <c:v>40852</c:v>
                      </c:pt>
                      <c:pt idx="2120">
                        <c:v>40853</c:v>
                      </c:pt>
                      <c:pt idx="2121">
                        <c:v>40854</c:v>
                      </c:pt>
                      <c:pt idx="2122">
                        <c:v>40855</c:v>
                      </c:pt>
                      <c:pt idx="2123">
                        <c:v>40856</c:v>
                      </c:pt>
                      <c:pt idx="2124">
                        <c:v>40857</c:v>
                      </c:pt>
                      <c:pt idx="2125">
                        <c:v>40858</c:v>
                      </c:pt>
                      <c:pt idx="2126">
                        <c:v>40859</c:v>
                      </c:pt>
                      <c:pt idx="2127">
                        <c:v>40860</c:v>
                      </c:pt>
                      <c:pt idx="2128">
                        <c:v>40861</c:v>
                      </c:pt>
                      <c:pt idx="2129">
                        <c:v>40862</c:v>
                      </c:pt>
                      <c:pt idx="2130">
                        <c:v>40863</c:v>
                      </c:pt>
                      <c:pt idx="2131">
                        <c:v>40864</c:v>
                      </c:pt>
                      <c:pt idx="2132">
                        <c:v>40865</c:v>
                      </c:pt>
                      <c:pt idx="2133">
                        <c:v>40866</c:v>
                      </c:pt>
                      <c:pt idx="2134">
                        <c:v>40867</c:v>
                      </c:pt>
                      <c:pt idx="2135">
                        <c:v>40868</c:v>
                      </c:pt>
                      <c:pt idx="2136">
                        <c:v>40869</c:v>
                      </c:pt>
                      <c:pt idx="2137">
                        <c:v>40870</c:v>
                      </c:pt>
                      <c:pt idx="2138">
                        <c:v>40871</c:v>
                      </c:pt>
                      <c:pt idx="2139">
                        <c:v>40872</c:v>
                      </c:pt>
                      <c:pt idx="2140">
                        <c:v>40873</c:v>
                      </c:pt>
                      <c:pt idx="2141">
                        <c:v>40874</c:v>
                      </c:pt>
                      <c:pt idx="2142">
                        <c:v>40875</c:v>
                      </c:pt>
                      <c:pt idx="2143">
                        <c:v>40876</c:v>
                      </c:pt>
                      <c:pt idx="2144">
                        <c:v>40877</c:v>
                      </c:pt>
                      <c:pt idx="2145">
                        <c:v>40878</c:v>
                      </c:pt>
                      <c:pt idx="2146">
                        <c:v>40879</c:v>
                      </c:pt>
                      <c:pt idx="2147">
                        <c:v>40880</c:v>
                      </c:pt>
                      <c:pt idx="2148">
                        <c:v>40881</c:v>
                      </c:pt>
                      <c:pt idx="2149">
                        <c:v>40882</c:v>
                      </c:pt>
                      <c:pt idx="2150">
                        <c:v>40883</c:v>
                      </c:pt>
                      <c:pt idx="2151">
                        <c:v>40884</c:v>
                      </c:pt>
                      <c:pt idx="2152">
                        <c:v>40885</c:v>
                      </c:pt>
                      <c:pt idx="2153">
                        <c:v>40886</c:v>
                      </c:pt>
                      <c:pt idx="2154">
                        <c:v>40887</c:v>
                      </c:pt>
                      <c:pt idx="2155">
                        <c:v>40888</c:v>
                      </c:pt>
                      <c:pt idx="2156">
                        <c:v>40889</c:v>
                      </c:pt>
                      <c:pt idx="2157">
                        <c:v>40890</c:v>
                      </c:pt>
                      <c:pt idx="2158">
                        <c:v>40891</c:v>
                      </c:pt>
                      <c:pt idx="2159">
                        <c:v>40892</c:v>
                      </c:pt>
                      <c:pt idx="2160">
                        <c:v>40893</c:v>
                      </c:pt>
                      <c:pt idx="2161">
                        <c:v>40894</c:v>
                      </c:pt>
                      <c:pt idx="2162">
                        <c:v>40895</c:v>
                      </c:pt>
                      <c:pt idx="2163">
                        <c:v>40896</c:v>
                      </c:pt>
                      <c:pt idx="2164">
                        <c:v>40897</c:v>
                      </c:pt>
                      <c:pt idx="2165">
                        <c:v>40898</c:v>
                      </c:pt>
                      <c:pt idx="2166">
                        <c:v>40899</c:v>
                      </c:pt>
                      <c:pt idx="2167">
                        <c:v>40900</c:v>
                      </c:pt>
                      <c:pt idx="2168">
                        <c:v>40901</c:v>
                      </c:pt>
                      <c:pt idx="2169">
                        <c:v>40902</c:v>
                      </c:pt>
                      <c:pt idx="2170">
                        <c:v>40903</c:v>
                      </c:pt>
                      <c:pt idx="2171">
                        <c:v>40904</c:v>
                      </c:pt>
                      <c:pt idx="2172">
                        <c:v>40905</c:v>
                      </c:pt>
                      <c:pt idx="2173">
                        <c:v>40906</c:v>
                      </c:pt>
                      <c:pt idx="2174">
                        <c:v>40907</c:v>
                      </c:pt>
                      <c:pt idx="2175">
                        <c:v>40908</c:v>
                      </c:pt>
                      <c:pt idx="2176">
                        <c:v>40909</c:v>
                      </c:pt>
                      <c:pt idx="2177">
                        <c:v>40910</c:v>
                      </c:pt>
                      <c:pt idx="2178">
                        <c:v>40911</c:v>
                      </c:pt>
                      <c:pt idx="2179">
                        <c:v>40912</c:v>
                      </c:pt>
                      <c:pt idx="2180">
                        <c:v>40913</c:v>
                      </c:pt>
                      <c:pt idx="2181">
                        <c:v>40914</c:v>
                      </c:pt>
                      <c:pt idx="2182">
                        <c:v>40915</c:v>
                      </c:pt>
                      <c:pt idx="2183">
                        <c:v>40916</c:v>
                      </c:pt>
                      <c:pt idx="2184">
                        <c:v>40917</c:v>
                      </c:pt>
                      <c:pt idx="2185">
                        <c:v>40918</c:v>
                      </c:pt>
                      <c:pt idx="2186">
                        <c:v>40919</c:v>
                      </c:pt>
                      <c:pt idx="2187">
                        <c:v>40920</c:v>
                      </c:pt>
                      <c:pt idx="2188">
                        <c:v>40921</c:v>
                      </c:pt>
                      <c:pt idx="2189">
                        <c:v>40922</c:v>
                      </c:pt>
                      <c:pt idx="2190">
                        <c:v>40923</c:v>
                      </c:pt>
                      <c:pt idx="2191">
                        <c:v>40924</c:v>
                      </c:pt>
                      <c:pt idx="2192">
                        <c:v>40925</c:v>
                      </c:pt>
                      <c:pt idx="2193">
                        <c:v>40926</c:v>
                      </c:pt>
                      <c:pt idx="2194">
                        <c:v>40927</c:v>
                      </c:pt>
                      <c:pt idx="2195">
                        <c:v>40928</c:v>
                      </c:pt>
                      <c:pt idx="2196">
                        <c:v>40929</c:v>
                      </c:pt>
                      <c:pt idx="2197">
                        <c:v>40930</c:v>
                      </c:pt>
                      <c:pt idx="2198">
                        <c:v>40931</c:v>
                      </c:pt>
                      <c:pt idx="2199">
                        <c:v>40932</c:v>
                      </c:pt>
                      <c:pt idx="2200">
                        <c:v>40933</c:v>
                      </c:pt>
                      <c:pt idx="2201">
                        <c:v>40934</c:v>
                      </c:pt>
                      <c:pt idx="2202">
                        <c:v>40935</c:v>
                      </c:pt>
                      <c:pt idx="2203">
                        <c:v>40936</c:v>
                      </c:pt>
                      <c:pt idx="2204">
                        <c:v>40937</c:v>
                      </c:pt>
                      <c:pt idx="2205">
                        <c:v>40938</c:v>
                      </c:pt>
                      <c:pt idx="2206">
                        <c:v>40939</c:v>
                      </c:pt>
                      <c:pt idx="2207">
                        <c:v>40940</c:v>
                      </c:pt>
                      <c:pt idx="2208">
                        <c:v>40941</c:v>
                      </c:pt>
                      <c:pt idx="2209">
                        <c:v>40942</c:v>
                      </c:pt>
                      <c:pt idx="2210">
                        <c:v>40943</c:v>
                      </c:pt>
                      <c:pt idx="2211">
                        <c:v>40944</c:v>
                      </c:pt>
                      <c:pt idx="2212">
                        <c:v>40945</c:v>
                      </c:pt>
                      <c:pt idx="2213">
                        <c:v>40946</c:v>
                      </c:pt>
                      <c:pt idx="2214">
                        <c:v>40947</c:v>
                      </c:pt>
                      <c:pt idx="2215">
                        <c:v>40948</c:v>
                      </c:pt>
                      <c:pt idx="2216">
                        <c:v>40949</c:v>
                      </c:pt>
                      <c:pt idx="2217">
                        <c:v>40950</c:v>
                      </c:pt>
                      <c:pt idx="2218">
                        <c:v>40951</c:v>
                      </c:pt>
                      <c:pt idx="2219">
                        <c:v>40952</c:v>
                      </c:pt>
                      <c:pt idx="2220">
                        <c:v>40953</c:v>
                      </c:pt>
                      <c:pt idx="2221">
                        <c:v>40954</c:v>
                      </c:pt>
                      <c:pt idx="2222">
                        <c:v>40955</c:v>
                      </c:pt>
                      <c:pt idx="2223">
                        <c:v>40956</c:v>
                      </c:pt>
                      <c:pt idx="2224">
                        <c:v>40957</c:v>
                      </c:pt>
                      <c:pt idx="2225">
                        <c:v>40958</c:v>
                      </c:pt>
                      <c:pt idx="2226">
                        <c:v>40959</c:v>
                      </c:pt>
                      <c:pt idx="2227">
                        <c:v>40960</c:v>
                      </c:pt>
                      <c:pt idx="2228">
                        <c:v>40961</c:v>
                      </c:pt>
                      <c:pt idx="2229">
                        <c:v>40962</c:v>
                      </c:pt>
                      <c:pt idx="2230">
                        <c:v>40963</c:v>
                      </c:pt>
                      <c:pt idx="2231">
                        <c:v>40964</c:v>
                      </c:pt>
                      <c:pt idx="2232">
                        <c:v>40965</c:v>
                      </c:pt>
                      <c:pt idx="2233">
                        <c:v>40966</c:v>
                      </c:pt>
                      <c:pt idx="2234">
                        <c:v>40967</c:v>
                      </c:pt>
                      <c:pt idx="2235">
                        <c:v>40968</c:v>
                      </c:pt>
                      <c:pt idx="2236">
                        <c:v>40969</c:v>
                      </c:pt>
                      <c:pt idx="2237">
                        <c:v>40970</c:v>
                      </c:pt>
                      <c:pt idx="2238">
                        <c:v>40971</c:v>
                      </c:pt>
                      <c:pt idx="2239">
                        <c:v>40972</c:v>
                      </c:pt>
                      <c:pt idx="2240">
                        <c:v>40973</c:v>
                      </c:pt>
                      <c:pt idx="2241">
                        <c:v>40974</c:v>
                      </c:pt>
                      <c:pt idx="2242">
                        <c:v>40975</c:v>
                      </c:pt>
                      <c:pt idx="2243">
                        <c:v>40976</c:v>
                      </c:pt>
                      <c:pt idx="2244">
                        <c:v>40977</c:v>
                      </c:pt>
                      <c:pt idx="2245">
                        <c:v>40978</c:v>
                      </c:pt>
                      <c:pt idx="2246">
                        <c:v>40979</c:v>
                      </c:pt>
                      <c:pt idx="2247">
                        <c:v>40980</c:v>
                      </c:pt>
                      <c:pt idx="2248">
                        <c:v>40981</c:v>
                      </c:pt>
                      <c:pt idx="2249">
                        <c:v>40982</c:v>
                      </c:pt>
                      <c:pt idx="2250">
                        <c:v>40983</c:v>
                      </c:pt>
                      <c:pt idx="2251">
                        <c:v>40984</c:v>
                      </c:pt>
                      <c:pt idx="2252">
                        <c:v>40985</c:v>
                      </c:pt>
                      <c:pt idx="2253">
                        <c:v>40986</c:v>
                      </c:pt>
                      <c:pt idx="2254">
                        <c:v>40987</c:v>
                      </c:pt>
                      <c:pt idx="2255">
                        <c:v>40988</c:v>
                      </c:pt>
                      <c:pt idx="2256">
                        <c:v>40989</c:v>
                      </c:pt>
                      <c:pt idx="2257">
                        <c:v>40990</c:v>
                      </c:pt>
                      <c:pt idx="2258">
                        <c:v>40991</c:v>
                      </c:pt>
                      <c:pt idx="2259">
                        <c:v>40992</c:v>
                      </c:pt>
                      <c:pt idx="2260">
                        <c:v>40993</c:v>
                      </c:pt>
                      <c:pt idx="2261">
                        <c:v>40994</c:v>
                      </c:pt>
                      <c:pt idx="2262">
                        <c:v>40995</c:v>
                      </c:pt>
                      <c:pt idx="2263">
                        <c:v>40996</c:v>
                      </c:pt>
                      <c:pt idx="2264">
                        <c:v>40997</c:v>
                      </c:pt>
                      <c:pt idx="2265">
                        <c:v>40998</c:v>
                      </c:pt>
                      <c:pt idx="2266">
                        <c:v>40999</c:v>
                      </c:pt>
                      <c:pt idx="2267">
                        <c:v>41000</c:v>
                      </c:pt>
                      <c:pt idx="2268">
                        <c:v>41001</c:v>
                      </c:pt>
                      <c:pt idx="2269">
                        <c:v>41002</c:v>
                      </c:pt>
                      <c:pt idx="2270">
                        <c:v>41003</c:v>
                      </c:pt>
                      <c:pt idx="2271">
                        <c:v>41004</c:v>
                      </c:pt>
                      <c:pt idx="2272">
                        <c:v>41005</c:v>
                      </c:pt>
                      <c:pt idx="2273">
                        <c:v>41006</c:v>
                      </c:pt>
                      <c:pt idx="2274">
                        <c:v>41007</c:v>
                      </c:pt>
                      <c:pt idx="2275">
                        <c:v>41008</c:v>
                      </c:pt>
                      <c:pt idx="2276">
                        <c:v>41009</c:v>
                      </c:pt>
                      <c:pt idx="2277">
                        <c:v>41010</c:v>
                      </c:pt>
                      <c:pt idx="2278">
                        <c:v>41011</c:v>
                      </c:pt>
                      <c:pt idx="2279">
                        <c:v>41012</c:v>
                      </c:pt>
                      <c:pt idx="2280">
                        <c:v>41013</c:v>
                      </c:pt>
                      <c:pt idx="2281">
                        <c:v>41014</c:v>
                      </c:pt>
                      <c:pt idx="2282">
                        <c:v>41015</c:v>
                      </c:pt>
                      <c:pt idx="2283">
                        <c:v>41016</c:v>
                      </c:pt>
                      <c:pt idx="2284">
                        <c:v>41017</c:v>
                      </c:pt>
                      <c:pt idx="2285">
                        <c:v>41018</c:v>
                      </c:pt>
                      <c:pt idx="2286">
                        <c:v>41019</c:v>
                      </c:pt>
                      <c:pt idx="2287">
                        <c:v>41020</c:v>
                      </c:pt>
                      <c:pt idx="2288">
                        <c:v>41021</c:v>
                      </c:pt>
                      <c:pt idx="2289">
                        <c:v>41022</c:v>
                      </c:pt>
                      <c:pt idx="2290">
                        <c:v>41023</c:v>
                      </c:pt>
                      <c:pt idx="2291">
                        <c:v>41024</c:v>
                      </c:pt>
                      <c:pt idx="2292">
                        <c:v>41025</c:v>
                      </c:pt>
                      <c:pt idx="2293">
                        <c:v>41026</c:v>
                      </c:pt>
                      <c:pt idx="2294">
                        <c:v>41027</c:v>
                      </c:pt>
                      <c:pt idx="2295">
                        <c:v>41028</c:v>
                      </c:pt>
                      <c:pt idx="2296">
                        <c:v>41029</c:v>
                      </c:pt>
                      <c:pt idx="2297">
                        <c:v>41030</c:v>
                      </c:pt>
                      <c:pt idx="2298">
                        <c:v>41031</c:v>
                      </c:pt>
                      <c:pt idx="2299">
                        <c:v>41032</c:v>
                      </c:pt>
                      <c:pt idx="2300">
                        <c:v>41033</c:v>
                      </c:pt>
                      <c:pt idx="2301">
                        <c:v>41034</c:v>
                      </c:pt>
                      <c:pt idx="2302">
                        <c:v>41035</c:v>
                      </c:pt>
                      <c:pt idx="2303">
                        <c:v>41036</c:v>
                      </c:pt>
                      <c:pt idx="2304">
                        <c:v>41037</c:v>
                      </c:pt>
                      <c:pt idx="2305">
                        <c:v>41038</c:v>
                      </c:pt>
                      <c:pt idx="2306">
                        <c:v>41039</c:v>
                      </c:pt>
                      <c:pt idx="2307">
                        <c:v>41040</c:v>
                      </c:pt>
                      <c:pt idx="2308">
                        <c:v>41041</c:v>
                      </c:pt>
                      <c:pt idx="2309">
                        <c:v>41042</c:v>
                      </c:pt>
                      <c:pt idx="2310">
                        <c:v>41043</c:v>
                      </c:pt>
                      <c:pt idx="2311">
                        <c:v>41044</c:v>
                      </c:pt>
                      <c:pt idx="2312">
                        <c:v>41045</c:v>
                      </c:pt>
                      <c:pt idx="2313">
                        <c:v>41046</c:v>
                      </c:pt>
                      <c:pt idx="2314">
                        <c:v>41047</c:v>
                      </c:pt>
                      <c:pt idx="2315">
                        <c:v>41048</c:v>
                      </c:pt>
                      <c:pt idx="2316">
                        <c:v>41049</c:v>
                      </c:pt>
                      <c:pt idx="2317">
                        <c:v>41050</c:v>
                      </c:pt>
                      <c:pt idx="2318">
                        <c:v>41051</c:v>
                      </c:pt>
                      <c:pt idx="2319">
                        <c:v>41052</c:v>
                      </c:pt>
                      <c:pt idx="2320">
                        <c:v>41053</c:v>
                      </c:pt>
                      <c:pt idx="2321">
                        <c:v>41054</c:v>
                      </c:pt>
                      <c:pt idx="2322">
                        <c:v>41055</c:v>
                      </c:pt>
                      <c:pt idx="2323">
                        <c:v>41056</c:v>
                      </c:pt>
                      <c:pt idx="2324">
                        <c:v>41057</c:v>
                      </c:pt>
                      <c:pt idx="2325">
                        <c:v>41058</c:v>
                      </c:pt>
                      <c:pt idx="2326">
                        <c:v>41059</c:v>
                      </c:pt>
                      <c:pt idx="2327">
                        <c:v>41060</c:v>
                      </c:pt>
                      <c:pt idx="2328">
                        <c:v>41061</c:v>
                      </c:pt>
                      <c:pt idx="2329">
                        <c:v>41062</c:v>
                      </c:pt>
                      <c:pt idx="2330">
                        <c:v>41063</c:v>
                      </c:pt>
                      <c:pt idx="2331">
                        <c:v>41064</c:v>
                      </c:pt>
                      <c:pt idx="2332">
                        <c:v>41065</c:v>
                      </c:pt>
                      <c:pt idx="2333">
                        <c:v>41066</c:v>
                      </c:pt>
                      <c:pt idx="2334">
                        <c:v>41067</c:v>
                      </c:pt>
                      <c:pt idx="2335">
                        <c:v>41068</c:v>
                      </c:pt>
                      <c:pt idx="2336">
                        <c:v>41069</c:v>
                      </c:pt>
                      <c:pt idx="2337">
                        <c:v>41070</c:v>
                      </c:pt>
                      <c:pt idx="2338">
                        <c:v>41071</c:v>
                      </c:pt>
                      <c:pt idx="2339">
                        <c:v>41072</c:v>
                      </c:pt>
                      <c:pt idx="2340">
                        <c:v>41073</c:v>
                      </c:pt>
                      <c:pt idx="2341">
                        <c:v>41074</c:v>
                      </c:pt>
                      <c:pt idx="2342">
                        <c:v>41075</c:v>
                      </c:pt>
                      <c:pt idx="2343">
                        <c:v>41076</c:v>
                      </c:pt>
                      <c:pt idx="2344">
                        <c:v>41077</c:v>
                      </c:pt>
                      <c:pt idx="2345">
                        <c:v>41078</c:v>
                      </c:pt>
                      <c:pt idx="2346">
                        <c:v>41079</c:v>
                      </c:pt>
                      <c:pt idx="2347">
                        <c:v>41080</c:v>
                      </c:pt>
                      <c:pt idx="2348">
                        <c:v>41081</c:v>
                      </c:pt>
                      <c:pt idx="2349">
                        <c:v>41082</c:v>
                      </c:pt>
                      <c:pt idx="2350">
                        <c:v>41083</c:v>
                      </c:pt>
                      <c:pt idx="2351">
                        <c:v>41084</c:v>
                      </c:pt>
                      <c:pt idx="2352">
                        <c:v>41085</c:v>
                      </c:pt>
                      <c:pt idx="2353">
                        <c:v>41086</c:v>
                      </c:pt>
                      <c:pt idx="2354">
                        <c:v>41087</c:v>
                      </c:pt>
                      <c:pt idx="2355">
                        <c:v>41088</c:v>
                      </c:pt>
                      <c:pt idx="2356">
                        <c:v>41089</c:v>
                      </c:pt>
                      <c:pt idx="2357">
                        <c:v>41090</c:v>
                      </c:pt>
                      <c:pt idx="2358">
                        <c:v>41091</c:v>
                      </c:pt>
                      <c:pt idx="2359">
                        <c:v>41092</c:v>
                      </c:pt>
                      <c:pt idx="2360">
                        <c:v>41093</c:v>
                      </c:pt>
                      <c:pt idx="2361">
                        <c:v>41094</c:v>
                      </c:pt>
                      <c:pt idx="2362">
                        <c:v>41095</c:v>
                      </c:pt>
                      <c:pt idx="2363">
                        <c:v>41096</c:v>
                      </c:pt>
                      <c:pt idx="2364">
                        <c:v>41097</c:v>
                      </c:pt>
                      <c:pt idx="2365">
                        <c:v>41098</c:v>
                      </c:pt>
                      <c:pt idx="2366">
                        <c:v>41099</c:v>
                      </c:pt>
                      <c:pt idx="2367">
                        <c:v>41100</c:v>
                      </c:pt>
                      <c:pt idx="2368">
                        <c:v>41101</c:v>
                      </c:pt>
                      <c:pt idx="2369">
                        <c:v>41102</c:v>
                      </c:pt>
                      <c:pt idx="2370">
                        <c:v>41103</c:v>
                      </c:pt>
                      <c:pt idx="2371">
                        <c:v>41104</c:v>
                      </c:pt>
                      <c:pt idx="2372">
                        <c:v>41105</c:v>
                      </c:pt>
                      <c:pt idx="2373">
                        <c:v>41106</c:v>
                      </c:pt>
                      <c:pt idx="2374">
                        <c:v>41107</c:v>
                      </c:pt>
                      <c:pt idx="2375">
                        <c:v>41108</c:v>
                      </c:pt>
                      <c:pt idx="2376">
                        <c:v>41109</c:v>
                      </c:pt>
                      <c:pt idx="2377">
                        <c:v>41110</c:v>
                      </c:pt>
                      <c:pt idx="2378">
                        <c:v>41111</c:v>
                      </c:pt>
                      <c:pt idx="2379">
                        <c:v>41112</c:v>
                      </c:pt>
                      <c:pt idx="2380">
                        <c:v>41113</c:v>
                      </c:pt>
                      <c:pt idx="2381">
                        <c:v>41114</c:v>
                      </c:pt>
                      <c:pt idx="2382">
                        <c:v>41115</c:v>
                      </c:pt>
                      <c:pt idx="2383">
                        <c:v>41116</c:v>
                      </c:pt>
                      <c:pt idx="2384">
                        <c:v>41117</c:v>
                      </c:pt>
                      <c:pt idx="2385">
                        <c:v>41118</c:v>
                      </c:pt>
                      <c:pt idx="2386">
                        <c:v>41119</c:v>
                      </c:pt>
                      <c:pt idx="2387">
                        <c:v>41120</c:v>
                      </c:pt>
                      <c:pt idx="2388">
                        <c:v>41121</c:v>
                      </c:pt>
                      <c:pt idx="2389">
                        <c:v>41122</c:v>
                      </c:pt>
                      <c:pt idx="2390">
                        <c:v>41123</c:v>
                      </c:pt>
                      <c:pt idx="2391">
                        <c:v>41124</c:v>
                      </c:pt>
                      <c:pt idx="2392">
                        <c:v>41125</c:v>
                      </c:pt>
                      <c:pt idx="2393">
                        <c:v>41126</c:v>
                      </c:pt>
                      <c:pt idx="2394">
                        <c:v>41127</c:v>
                      </c:pt>
                      <c:pt idx="2395">
                        <c:v>41128</c:v>
                      </c:pt>
                      <c:pt idx="2396">
                        <c:v>41129</c:v>
                      </c:pt>
                      <c:pt idx="2397">
                        <c:v>41130</c:v>
                      </c:pt>
                      <c:pt idx="2398">
                        <c:v>41131</c:v>
                      </c:pt>
                      <c:pt idx="2399">
                        <c:v>41132</c:v>
                      </c:pt>
                      <c:pt idx="2400">
                        <c:v>41133</c:v>
                      </c:pt>
                      <c:pt idx="2401">
                        <c:v>41134</c:v>
                      </c:pt>
                      <c:pt idx="2402">
                        <c:v>41135</c:v>
                      </c:pt>
                      <c:pt idx="2403">
                        <c:v>41136</c:v>
                      </c:pt>
                      <c:pt idx="2404">
                        <c:v>41137</c:v>
                      </c:pt>
                      <c:pt idx="2405">
                        <c:v>41138</c:v>
                      </c:pt>
                      <c:pt idx="2406">
                        <c:v>41139</c:v>
                      </c:pt>
                      <c:pt idx="2407">
                        <c:v>41140</c:v>
                      </c:pt>
                      <c:pt idx="2408">
                        <c:v>41141</c:v>
                      </c:pt>
                      <c:pt idx="2409">
                        <c:v>41142</c:v>
                      </c:pt>
                      <c:pt idx="2410">
                        <c:v>41143</c:v>
                      </c:pt>
                      <c:pt idx="2411">
                        <c:v>41144</c:v>
                      </c:pt>
                      <c:pt idx="2412">
                        <c:v>41145</c:v>
                      </c:pt>
                      <c:pt idx="2413">
                        <c:v>41146</c:v>
                      </c:pt>
                      <c:pt idx="2414">
                        <c:v>41147</c:v>
                      </c:pt>
                      <c:pt idx="2415">
                        <c:v>41148</c:v>
                      </c:pt>
                      <c:pt idx="2416">
                        <c:v>41149</c:v>
                      </c:pt>
                      <c:pt idx="2417">
                        <c:v>41150</c:v>
                      </c:pt>
                      <c:pt idx="2418">
                        <c:v>41151</c:v>
                      </c:pt>
                      <c:pt idx="2419">
                        <c:v>41152</c:v>
                      </c:pt>
                      <c:pt idx="2420">
                        <c:v>41153</c:v>
                      </c:pt>
                      <c:pt idx="2421">
                        <c:v>41154</c:v>
                      </c:pt>
                      <c:pt idx="2422">
                        <c:v>41155</c:v>
                      </c:pt>
                      <c:pt idx="2423">
                        <c:v>41156</c:v>
                      </c:pt>
                      <c:pt idx="2424">
                        <c:v>41157</c:v>
                      </c:pt>
                      <c:pt idx="2425">
                        <c:v>41158</c:v>
                      </c:pt>
                      <c:pt idx="2426">
                        <c:v>41159</c:v>
                      </c:pt>
                      <c:pt idx="2427">
                        <c:v>41160</c:v>
                      </c:pt>
                      <c:pt idx="2428">
                        <c:v>41161</c:v>
                      </c:pt>
                      <c:pt idx="2429">
                        <c:v>41162</c:v>
                      </c:pt>
                      <c:pt idx="2430">
                        <c:v>41163</c:v>
                      </c:pt>
                      <c:pt idx="2431">
                        <c:v>41164</c:v>
                      </c:pt>
                      <c:pt idx="2432">
                        <c:v>41165</c:v>
                      </c:pt>
                      <c:pt idx="2433">
                        <c:v>41166</c:v>
                      </c:pt>
                      <c:pt idx="2434">
                        <c:v>41167</c:v>
                      </c:pt>
                      <c:pt idx="2435">
                        <c:v>41168</c:v>
                      </c:pt>
                      <c:pt idx="2436">
                        <c:v>41169</c:v>
                      </c:pt>
                      <c:pt idx="2437">
                        <c:v>41170</c:v>
                      </c:pt>
                      <c:pt idx="2438">
                        <c:v>41171</c:v>
                      </c:pt>
                      <c:pt idx="2439">
                        <c:v>41172</c:v>
                      </c:pt>
                      <c:pt idx="2440">
                        <c:v>41173</c:v>
                      </c:pt>
                      <c:pt idx="2441">
                        <c:v>41174</c:v>
                      </c:pt>
                      <c:pt idx="2442">
                        <c:v>41175</c:v>
                      </c:pt>
                      <c:pt idx="2443">
                        <c:v>41176</c:v>
                      </c:pt>
                      <c:pt idx="2444">
                        <c:v>41177</c:v>
                      </c:pt>
                      <c:pt idx="2445">
                        <c:v>41178</c:v>
                      </c:pt>
                      <c:pt idx="2446">
                        <c:v>41179</c:v>
                      </c:pt>
                      <c:pt idx="2447">
                        <c:v>41180</c:v>
                      </c:pt>
                      <c:pt idx="2448">
                        <c:v>41181</c:v>
                      </c:pt>
                      <c:pt idx="2449">
                        <c:v>41182</c:v>
                      </c:pt>
                      <c:pt idx="2450">
                        <c:v>41183</c:v>
                      </c:pt>
                      <c:pt idx="2451">
                        <c:v>41184</c:v>
                      </c:pt>
                      <c:pt idx="2452">
                        <c:v>41185</c:v>
                      </c:pt>
                      <c:pt idx="2453">
                        <c:v>41186</c:v>
                      </c:pt>
                      <c:pt idx="2454">
                        <c:v>41187</c:v>
                      </c:pt>
                      <c:pt idx="2455">
                        <c:v>41188</c:v>
                      </c:pt>
                      <c:pt idx="2456">
                        <c:v>41189</c:v>
                      </c:pt>
                      <c:pt idx="2457">
                        <c:v>41190</c:v>
                      </c:pt>
                      <c:pt idx="2458">
                        <c:v>41191</c:v>
                      </c:pt>
                      <c:pt idx="2459">
                        <c:v>41192</c:v>
                      </c:pt>
                      <c:pt idx="2460">
                        <c:v>41193</c:v>
                      </c:pt>
                      <c:pt idx="2461">
                        <c:v>41194</c:v>
                      </c:pt>
                      <c:pt idx="2462">
                        <c:v>41195</c:v>
                      </c:pt>
                      <c:pt idx="2463">
                        <c:v>41196</c:v>
                      </c:pt>
                      <c:pt idx="2464">
                        <c:v>41197</c:v>
                      </c:pt>
                      <c:pt idx="2465">
                        <c:v>41198</c:v>
                      </c:pt>
                      <c:pt idx="2466">
                        <c:v>41199</c:v>
                      </c:pt>
                      <c:pt idx="2467">
                        <c:v>41200</c:v>
                      </c:pt>
                      <c:pt idx="2468">
                        <c:v>41201</c:v>
                      </c:pt>
                      <c:pt idx="2469">
                        <c:v>41202</c:v>
                      </c:pt>
                      <c:pt idx="2470">
                        <c:v>41203</c:v>
                      </c:pt>
                      <c:pt idx="2471">
                        <c:v>41204</c:v>
                      </c:pt>
                      <c:pt idx="2472">
                        <c:v>41205</c:v>
                      </c:pt>
                      <c:pt idx="2473">
                        <c:v>41206</c:v>
                      </c:pt>
                      <c:pt idx="2474">
                        <c:v>41207</c:v>
                      </c:pt>
                      <c:pt idx="2475">
                        <c:v>41208</c:v>
                      </c:pt>
                      <c:pt idx="2476">
                        <c:v>41209</c:v>
                      </c:pt>
                      <c:pt idx="2477">
                        <c:v>41210</c:v>
                      </c:pt>
                      <c:pt idx="2478">
                        <c:v>41211</c:v>
                      </c:pt>
                      <c:pt idx="2479">
                        <c:v>41212</c:v>
                      </c:pt>
                      <c:pt idx="2480">
                        <c:v>41213</c:v>
                      </c:pt>
                      <c:pt idx="2481">
                        <c:v>41214</c:v>
                      </c:pt>
                      <c:pt idx="2482">
                        <c:v>41215</c:v>
                      </c:pt>
                      <c:pt idx="2483">
                        <c:v>41216</c:v>
                      </c:pt>
                      <c:pt idx="2484">
                        <c:v>41217</c:v>
                      </c:pt>
                      <c:pt idx="2485">
                        <c:v>41218</c:v>
                      </c:pt>
                      <c:pt idx="2486">
                        <c:v>41219</c:v>
                      </c:pt>
                      <c:pt idx="2487">
                        <c:v>41220</c:v>
                      </c:pt>
                      <c:pt idx="2488">
                        <c:v>41221</c:v>
                      </c:pt>
                      <c:pt idx="2489">
                        <c:v>41222</c:v>
                      </c:pt>
                      <c:pt idx="2490">
                        <c:v>41223</c:v>
                      </c:pt>
                      <c:pt idx="2491">
                        <c:v>41224</c:v>
                      </c:pt>
                      <c:pt idx="2492">
                        <c:v>41225</c:v>
                      </c:pt>
                      <c:pt idx="2493">
                        <c:v>41226</c:v>
                      </c:pt>
                      <c:pt idx="2494">
                        <c:v>41227</c:v>
                      </c:pt>
                      <c:pt idx="2495">
                        <c:v>41228</c:v>
                      </c:pt>
                      <c:pt idx="2496">
                        <c:v>41229</c:v>
                      </c:pt>
                      <c:pt idx="2497">
                        <c:v>41230</c:v>
                      </c:pt>
                      <c:pt idx="2498">
                        <c:v>41231</c:v>
                      </c:pt>
                      <c:pt idx="2499">
                        <c:v>41232</c:v>
                      </c:pt>
                      <c:pt idx="2500">
                        <c:v>41233</c:v>
                      </c:pt>
                      <c:pt idx="2501">
                        <c:v>41234</c:v>
                      </c:pt>
                      <c:pt idx="2502">
                        <c:v>41235</c:v>
                      </c:pt>
                      <c:pt idx="2503">
                        <c:v>41236</c:v>
                      </c:pt>
                      <c:pt idx="2504">
                        <c:v>41237</c:v>
                      </c:pt>
                      <c:pt idx="2505">
                        <c:v>41238</c:v>
                      </c:pt>
                      <c:pt idx="2506">
                        <c:v>41239</c:v>
                      </c:pt>
                      <c:pt idx="2507">
                        <c:v>41240</c:v>
                      </c:pt>
                      <c:pt idx="2508">
                        <c:v>41241</c:v>
                      </c:pt>
                      <c:pt idx="2509">
                        <c:v>41242</c:v>
                      </c:pt>
                      <c:pt idx="2510">
                        <c:v>41243</c:v>
                      </c:pt>
                      <c:pt idx="2511">
                        <c:v>41244</c:v>
                      </c:pt>
                      <c:pt idx="2512">
                        <c:v>41245</c:v>
                      </c:pt>
                      <c:pt idx="2513">
                        <c:v>41246</c:v>
                      </c:pt>
                      <c:pt idx="2514">
                        <c:v>41247</c:v>
                      </c:pt>
                      <c:pt idx="2515">
                        <c:v>41248</c:v>
                      </c:pt>
                      <c:pt idx="2516">
                        <c:v>41249</c:v>
                      </c:pt>
                      <c:pt idx="2517">
                        <c:v>41250</c:v>
                      </c:pt>
                      <c:pt idx="2518">
                        <c:v>41251</c:v>
                      </c:pt>
                      <c:pt idx="2519">
                        <c:v>41252</c:v>
                      </c:pt>
                      <c:pt idx="2520">
                        <c:v>41253</c:v>
                      </c:pt>
                      <c:pt idx="2521">
                        <c:v>41254</c:v>
                      </c:pt>
                      <c:pt idx="2522">
                        <c:v>41255</c:v>
                      </c:pt>
                      <c:pt idx="2523">
                        <c:v>41256</c:v>
                      </c:pt>
                      <c:pt idx="2524">
                        <c:v>41257</c:v>
                      </c:pt>
                      <c:pt idx="2525">
                        <c:v>41258</c:v>
                      </c:pt>
                      <c:pt idx="2526">
                        <c:v>41259</c:v>
                      </c:pt>
                      <c:pt idx="2527">
                        <c:v>41260</c:v>
                      </c:pt>
                      <c:pt idx="2528">
                        <c:v>41261</c:v>
                      </c:pt>
                      <c:pt idx="2529">
                        <c:v>41262</c:v>
                      </c:pt>
                      <c:pt idx="2530">
                        <c:v>41263</c:v>
                      </c:pt>
                      <c:pt idx="2531">
                        <c:v>41264</c:v>
                      </c:pt>
                      <c:pt idx="2532">
                        <c:v>41265</c:v>
                      </c:pt>
                      <c:pt idx="2533">
                        <c:v>41266</c:v>
                      </c:pt>
                      <c:pt idx="2534">
                        <c:v>41267</c:v>
                      </c:pt>
                      <c:pt idx="2535">
                        <c:v>41268</c:v>
                      </c:pt>
                      <c:pt idx="2536">
                        <c:v>41269</c:v>
                      </c:pt>
                      <c:pt idx="2537">
                        <c:v>41270</c:v>
                      </c:pt>
                      <c:pt idx="2538">
                        <c:v>41271</c:v>
                      </c:pt>
                      <c:pt idx="2539">
                        <c:v>41272</c:v>
                      </c:pt>
                      <c:pt idx="2540">
                        <c:v>41273</c:v>
                      </c:pt>
                      <c:pt idx="2541">
                        <c:v>41274</c:v>
                      </c:pt>
                      <c:pt idx="2542">
                        <c:v>41275</c:v>
                      </c:pt>
                      <c:pt idx="2543">
                        <c:v>41276</c:v>
                      </c:pt>
                      <c:pt idx="2544">
                        <c:v>41277</c:v>
                      </c:pt>
                      <c:pt idx="2545">
                        <c:v>41278</c:v>
                      </c:pt>
                      <c:pt idx="2546">
                        <c:v>41279</c:v>
                      </c:pt>
                      <c:pt idx="2547">
                        <c:v>41280</c:v>
                      </c:pt>
                      <c:pt idx="2548">
                        <c:v>41281</c:v>
                      </c:pt>
                      <c:pt idx="2549">
                        <c:v>41282</c:v>
                      </c:pt>
                      <c:pt idx="2550">
                        <c:v>41283</c:v>
                      </c:pt>
                      <c:pt idx="2551">
                        <c:v>41284</c:v>
                      </c:pt>
                      <c:pt idx="2552">
                        <c:v>41285</c:v>
                      </c:pt>
                      <c:pt idx="2553">
                        <c:v>41286</c:v>
                      </c:pt>
                      <c:pt idx="2554">
                        <c:v>41287</c:v>
                      </c:pt>
                      <c:pt idx="2555">
                        <c:v>41288</c:v>
                      </c:pt>
                      <c:pt idx="2556">
                        <c:v>41289</c:v>
                      </c:pt>
                      <c:pt idx="2557">
                        <c:v>41290</c:v>
                      </c:pt>
                      <c:pt idx="2558">
                        <c:v>41291</c:v>
                      </c:pt>
                      <c:pt idx="2559">
                        <c:v>41292</c:v>
                      </c:pt>
                      <c:pt idx="2560">
                        <c:v>41293</c:v>
                      </c:pt>
                      <c:pt idx="2561">
                        <c:v>41294</c:v>
                      </c:pt>
                      <c:pt idx="2562">
                        <c:v>41295</c:v>
                      </c:pt>
                      <c:pt idx="2563">
                        <c:v>41296</c:v>
                      </c:pt>
                      <c:pt idx="2564">
                        <c:v>41297</c:v>
                      </c:pt>
                      <c:pt idx="2565">
                        <c:v>41298</c:v>
                      </c:pt>
                      <c:pt idx="2566">
                        <c:v>41299</c:v>
                      </c:pt>
                      <c:pt idx="2567">
                        <c:v>41300</c:v>
                      </c:pt>
                      <c:pt idx="2568">
                        <c:v>41301</c:v>
                      </c:pt>
                      <c:pt idx="2569">
                        <c:v>41302</c:v>
                      </c:pt>
                      <c:pt idx="2570">
                        <c:v>41303</c:v>
                      </c:pt>
                      <c:pt idx="2571">
                        <c:v>41304</c:v>
                      </c:pt>
                      <c:pt idx="2572">
                        <c:v>41305</c:v>
                      </c:pt>
                      <c:pt idx="2573">
                        <c:v>41306</c:v>
                      </c:pt>
                      <c:pt idx="2574">
                        <c:v>41307</c:v>
                      </c:pt>
                      <c:pt idx="2575">
                        <c:v>41308</c:v>
                      </c:pt>
                      <c:pt idx="2576">
                        <c:v>41309</c:v>
                      </c:pt>
                      <c:pt idx="2577">
                        <c:v>41310</c:v>
                      </c:pt>
                      <c:pt idx="2578">
                        <c:v>41311</c:v>
                      </c:pt>
                      <c:pt idx="2579">
                        <c:v>41312</c:v>
                      </c:pt>
                      <c:pt idx="2580">
                        <c:v>41313</c:v>
                      </c:pt>
                      <c:pt idx="2581">
                        <c:v>41314</c:v>
                      </c:pt>
                      <c:pt idx="2582">
                        <c:v>41315</c:v>
                      </c:pt>
                      <c:pt idx="2583">
                        <c:v>41316</c:v>
                      </c:pt>
                      <c:pt idx="2584">
                        <c:v>41317</c:v>
                      </c:pt>
                      <c:pt idx="2585">
                        <c:v>41318</c:v>
                      </c:pt>
                      <c:pt idx="2586">
                        <c:v>41319</c:v>
                      </c:pt>
                      <c:pt idx="2587">
                        <c:v>41320</c:v>
                      </c:pt>
                      <c:pt idx="2588">
                        <c:v>41321</c:v>
                      </c:pt>
                      <c:pt idx="2589">
                        <c:v>41322</c:v>
                      </c:pt>
                      <c:pt idx="2590">
                        <c:v>41323</c:v>
                      </c:pt>
                      <c:pt idx="2591">
                        <c:v>41324</c:v>
                      </c:pt>
                      <c:pt idx="2592">
                        <c:v>41325</c:v>
                      </c:pt>
                      <c:pt idx="2593">
                        <c:v>41326</c:v>
                      </c:pt>
                      <c:pt idx="2594">
                        <c:v>41327</c:v>
                      </c:pt>
                      <c:pt idx="2595">
                        <c:v>41328</c:v>
                      </c:pt>
                      <c:pt idx="2596">
                        <c:v>41329</c:v>
                      </c:pt>
                      <c:pt idx="2597">
                        <c:v>41330</c:v>
                      </c:pt>
                      <c:pt idx="2598">
                        <c:v>41331</c:v>
                      </c:pt>
                      <c:pt idx="2599">
                        <c:v>41332</c:v>
                      </c:pt>
                      <c:pt idx="2600">
                        <c:v>41333</c:v>
                      </c:pt>
                      <c:pt idx="2601">
                        <c:v>41334</c:v>
                      </c:pt>
                      <c:pt idx="2602">
                        <c:v>41335</c:v>
                      </c:pt>
                      <c:pt idx="2603">
                        <c:v>41336</c:v>
                      </c:pt>
                      <c:pt idx="2604">
                        <c:v>41337</c:v>
                      </c:pt>
                      <c:pt idx="2605">
                        <c:v>41338</c:v>
                      </c:pt>
                      <c:pt idx="2606">
                        <c:v>41339</c:v>
                      </c:pt>
                      <c:pt idx="2607">
                        <c:v>41340</c:v>
                      </c:pt>
                      <c:pt idx="2608">
                        <c:v>41341</c:v>
                      </c:pt>
                      <c:pt idx="2609">
                        <c:v>41342</c:v>
                      </c:pt>
                      <c:pt idx="2610">
                        <c:v>41343</c:v>
                      </c:pt>
                      <c:pt idx="2611">
                        <c:v>41344</c:v>
                      </c:pt>
                      <c:pt idx="2612">
                        <c:v>41345</c:v>
                      </c:pt>
                      <c:pt idx="2613">
                        <c:v>41346</c:v>
                      </c:pt>
                      <c:pt idx="2614">
                        <c:v>41347</c:v>
                      </c:pt>
                      <c:pt idx="2615">
                        <c:v>41348</c:v>
                      </c:pt>
                      <c:pt idx="2616">
                        <c:v>41349</c:v>
                      </c:pt>
                      <c:pt idx="2617">
                        <c:v>41350</c:v>
                      </c:pt>
                      <c:pt idx="2618">
                        <c:v>41351</c:v>
                      </c:pt>
                      <c:pt idx="2619">
                        <c:v>41352</c:v>
                      </c:pt>
                      <c:pt idx="2620">
                        <c:v>41353</c:v>
                      </c:pt>
                      <c:pt idx="2621">
                        <c:v>41354</c:v>
                      </c:pt>
                      <c:pt idx="2622">
                        <c:v>41355</c:v>
                      </c:pt>
                      <c:pt idx="2623">
                        <c:v>41356</c:v>
                      </c:pt>
                      <c:pt idx="2624">
                        <c:v>41357</c:v>
                      </c:pt>
                      <c:pt idx="2625">
                        <c:v>41358</c:v>
                      </c:pt>
                      <c:pt idx="2626">
                        <c:v>41359</c:v>
                      </c:pt>
                      <c:pt idx="2627">
                        <c:v>41360</c:v>
                      </c:pt>
                      <c:pt idx="2628">
                        <c:v>41361</c:v>
                      </c:pt>
                      <c:pt idx="2629">
                        <c:v>41362</c:v>
                      </c:pt>
                      <c:pt idx="2630">
                        <c:v>41363</c:v>
                      </c:pt>
                      <c:pt idx="2631">
                        <c:v>41364</c:v>
                      </c:pt>
                      <c:pt idx="2632">
                        <c:v>41365</c:v>
                      </c:pt>
                      <c:pt idx="2633">
                        <c:v>41366</c:v>
                      </c:pt>
                      <c:pt idx="2634">
                        <c:v>41367</c:v>
                      </c:pt>
                      <c:pt idx="2635">
                        <c:v>41368</c:v>
                      </c:pt>
                      <c:pt idx="2636">
                        <c:v>41369</c:v>
                      </c:pt>
                      <c:pt idx="2637">
                        <c:v>41370</c:v>
                      </c:pt>
                      <c:pt idx="2638">
                        <c:v>41371</c:v>
                      </c:pt>
                      <c:pt idx="2639">
                        <c:v>41372</c:v>
                      </c:pt>
                      <c:pt idx="2640">
                        <c:v>41373</c:v>
                      </c:pt>
                      <c:pt idx="2641">
                        <c:v>41374</c:v>
                      </c:pt>
                      <c:pt idx="2642">
                        <c:v>41375</c:v>
                      </c:pt>
                      <c:pt idx="2643">
                        <c:v>41376</c:v>
                      </c:pt>
                      <c:pt idx="2644">
                        <c:v>41377</c:v>
                      </c:pt>
                      <c:pt idx="2645">
                        <c:v>41378</c:v>
                      </c:pt>
                      <c:pt idx="2646">
                        <c:v>41379</c:v>
                      </c:pt>
                      <c:pt idx="2647">
                        <c:v>41380</c:v>
                      </c:pt>
                      <c:pt idx="2648">
                        <c:v>41381</c:v>
                      </c:pt>
                      <c:pt idx="2649">
                        <c:v>41382</c:v>
                      </c:pt>
                      <c:pt idx="2650">
                        <c:v>41383</c:v>
                      </c:pt>
                      <c:pt idx="2651">
                        <c:v>41384</c:v>
                      </c:pt>
                      <c:pt idx="2652">
                        <c:v>41385</c:v>
                      </c:pt>
                      <c:pt idx="2653">
                        <c:v>41386</c:v>
                      </c:pt>
                      <c:pt idx="2654">
                        <c:v>41387</c:v>
                      </c:pt>
                      <c:pt idx="2655">
                        <c:v>41388</c:v>
                      </c:pt>
                      <c:pt idx="2656">
                        <c:v>41389</c:v>
                      </c:pt>
                      <c:pt idx="2657">
                        <c:v>41390</c:v>
                      </c:pt>
                      <c:pt idx="2658">
                        <c:v>41391</c:v>
                      </c:pt>
                      <c:pt idx="2659">
                        <c:v>41392</c:v>
                      </c:pt>
                      <c:pt idx="2660">
                        <c:v>41393</c:v>
                      </c:pt>
                      <c:pt idx="2661">
                        <c:v>41394</c:v>
                      </c:pt>
                      <c:pt idx="2662">
                        <c:v>41395</c:v>
                      </c:pt>
                      <c:pt idx="2663">
                        <c:v>41396</c:v>
                      </c:pt>
                      <c:pt idx="2664">
                        <c:v>41397</c:v>
                      </c:pt>
                      <c:pt idx="2665">
                        <c:v>41398</c:v>
                      </c:pt>
                      <c:pt idx="2666">
                        <c:v>41399</c:v>
                      </c:pt>
                      <c:pt idx="2667">
                        <c:v>41400</c:v>
                      </c:pt>
                      <c:pt idx="2668">
                        <c:v>41401</c:v>
                      </c:pt>
                      <c:pt idx="2669">
                        <c:v>41402</c:v>
                      </c:pt>
                      <c:pt idx="2670">
                        <c:v>41403</c:v>
                      </c:pt>
                      <c:pt idx="2671">
                        <c:v>41404</c:v>
                      </c:pt>
                      <c:pt idx="2672">
                        <c:v>41405</c:v>
                      </c:pt>
                      <c:pt idx="2673">
                        <c:v>41406</c:v>
                      </c:pt>
                      <c:pt idx="2674">
                        <c:v>41407</c:v>
                      </c:pt>
                      <c:pt idx="2675">
                        <c:v>41408</c:v>
                      </c:pt>
                      <c:pt idx="2676">
                        <c:v>41409</c:v>
                      </c:pt>
                      <c:pt idx="2677">
                        <c:v>41410</c:v>
                      </c:pt>
                      <c:pt idx="2678">
                        <c:v>41411</c:v>
                      </c:pt>
                      <c:pt idx="2679">
                        <c:v>41412</c:v>
                      </c:pt>
                      <c:pt idx="2680">
                        <c:v>41413</c:v>
                      </c:pt>
                      <c:pt idx="2681">
                        <c:v>41414</c:v>
                      </c:pt>
                      <c:pt idx="2682">
                        <c:v>41415</c:v>
                      </c:pt>
                      <c:pt idx="2683">
                        <c:v>41416</c:v>
                      </c:pt>
                      <c:pt idx="2684">
                        <c:v>41417</c:v>
                      </c:pt>
                      <c:pt idx="2685">
                        <c:v>41418</c:v>
                      </c:pt>
                      <c:pt idx="2686">
                        <c:v>41419</c:v>
                      </c:pt>
                      <c:pt idx="2687">
                        <c:v>41420</c:v>
                      </c:pt>
                      <c:pt idx="2688">
                        <c:v>41421</c:v>
                      </c:pt>
                      <c:pt idx="2689">
                        <c:v>41422</c:v>
                      </c:pt>
                      <c:pt idx="2690">
                        <c:v>41423</c:v>
                      </c:pt>
                      <c:pt idx="2691">
                        <c:v>41424</c:v>
                      </c:pt>
                      <c:pt idx="2692">
                        <c:v>41425</c:v>
                      </c:pt>
                      <c:pt idx="2693">
                        <c:v>41426</c:v>
                      </c:pt>
                      <c:pt idx="2694">
                        <c:v>41427</c:v>
                      </c:pt>
                      <c:pt idx="2695">
                        <c:v>41428</c:v>
                      </c:pt>
                      <c:pt idx="2696">
                        <c:v>41429</c:v>
                      </c:pt>
                      <c:pt idx="2697">
                        <c:v>41430</c:v>
                      </c:pt>
                      <c:pt idx="2698">
                        <c:v>41431</c:v>
                      </c:pt>
                      <c:pt idx="2699">
                        <c:v>41432</c:v>
                      </c:pt>
                      <c:pt idx="2700">
                        <c:v>41433</c:v>
                      </c:pt>
                      <c:pt idx="2701">
                        <c:v>41434</c:v>
                      </c:pt>
                      <c:pt idx="2702">
                        <c:v>41435</c:v>
                      </c:pt>
                      <c:pt idx="2703">
                        <c:v>41436</c:v>
                      </c:pt>
                      <c:pt idx="2704">
                        <c:v>41437</c:v>
                      </c:pt>
                      <c:pt idx="2705">
                        <c:v>41438</c:v>
                      </c:pt>
                      <c:pt idx="2706">
                        <c:v>41439</c:v>
                      </c:pt>
                      <c:pt idx="2707">
                        <c:v>41440</c:v>
                      </c:pt>
                      <c:pt idx="2708">
                        <c:v>41441</c:v>
                      </c:pt>
                      <c:pt idx="2709">
                        <c:v>41442</c:v>
                      </c:pt>
                      <c:pt idx="2710">
                        <c:v>41443</c:v>
                      </c:pt>
                      <c:pt idx="2711">
                        <c:v>41444</c:v>
                      </c:pt>
                      <c:pt idx="2712">
                        <c:v>41445</c:v>
                      </c:pt>
                      <c:pt idx="2713">
                        <c:v>41446</c:v>
                      </c:pt>
                      <c:pt idx="2714">
                        <c:v>41447</c:v>
                      </c:pt>
                      <c:pt idx="2715">
                        <c:v>41448</c:v>
                      </c:pt>
                      <c:pt idx="2716">
                        <c:v>41449</c:v>
                      </c:pt>
                      <c:pt idx="2717">
                        <c:v>41450</c:v>
                      </c:pt>
                      <c:pt idx="2718">
                        <c:v>41451</c:v>
                      </c:pt>
                      <c:pt idx="2719">
                        <c:v>41452</c:v>
                      </c:pt>
                      <c:pt idx="2720">
                        <c:v>41453</c:v>
                      </c:pt>
                      <c:pt idx="2721">
                        <c:v>41454</c:v>
                      </c:pt>
                      <c:pt idx="2722">
                        <c:v>41455</c:v>
                      </c:pt>
                      <c:pt idx="2723">
                        <c:v>41456</c:v>
                      </c:pt>
                      <c:pt idx="2724">
                        <c:v>41457</c:v>
                      </c:pt>
                      <c:pt idx="2725">
                        <c:v>41458</c:v>
                      </c:pt>
                      <c:pt idx="2726">
                        <c:v>41459</c:v>
                      </c:pt>
                      <c:pt idx="2727">
                        <c:v>41460</c:v>
                      </c:pt>
                      <c:pt idx="2728">
                        <c:v>41461</c:v>
                      </c:pt>
                      <c:pt idx="2729">
                        <c:v>41462</c:v>
                      </c:pt>
                      <c:pt idx="2730">
                        <c:v>41463</c:v>
                      </c:pt>
                      <c:pt idx="2731">
                        <c:v>41464</c:v>
                      </c:pt>
                      <c:pt idx="2732">
                        <c:v>41465</c:v>
                      </c:pt>
                      <c:pt idx="2733">
                        <c:v>41466</c:v>
                      </c:pt>
                      <c:pt idx="2734">
                        <c:v>41467</c:v>
                      </c:pt>
                      <c:pt idx="2735">
                        <c:v>41468</c:v>
                      </c:pt>
                      <c:pt idx="2736">
                        <c:v>41469</c:v>
                      </c:pt>
                      <c:pt idx="2737">
                        <c:v>41470</c:v>
                      </c:pt>
                      <c:pt idx="2738">
                        <c:v>41471</c:v>
                      </c:pt>
                      <c:pt idx="2739">
                        <c:v>41472</c:v>
                      </c:pt>
                      <c:pt idx="2740">
                        <c:v>41473</c:v>
                      </c:pt>
                      <c:pt idx="2741">
                        <c:v>41474</c:v>
                      </c:pt>
                      <c:pt idx="2742">
                        <c:v>41475</c:v>
                      </c:pt>
                      <c:pt idx="2743">
                        <c:v>41476</c:v>
                      </c:pt>
                      <c:pt idx="2744">
                        <c:v>41477</c:v>
                      </c:pt>
                      <c:pt idx="2745">
                        <c:v>41478</c:v>
                      </c:pt>
                      <c:pt idx="2746">
                        <c:v>41479</c:v>
                      </c:pt>
                      <c:pt idx="2747">
                        <c:v>41480</c:v>
                      </c:pt>
                      <c:pt idx="2748">
                        <c:v>41481</c:v>
                      </c:pt>
                      <c:pt idx="2749">
                        <c:v>41482</c:v>
                      </c:pt>
                      <c:pt idx="2750">
                        <c:v>41483</c:v>
                      </c:pt>
                      <c:pt idx="2751">
                        <c:v>41484</c:v>
                      </c:pt>
                      <c:pt idx="2752">
                        <c:v>41485</c:v>
                      </c:pt>
                      <c:pt idx="2753">
                        <c:v>41486</c:v>
                      </c:pt>
                      <c:pt idx="2754">
                        <c:v>41487</c:v>
                      </c:pt>
                      <c:pt idx="2755">
                        <c:v>41488</c:v>
                      </c:pt>
                      <c:pt idx="2756">
                        <c:v>41489</c:v>
                      </c:pt>
                      <c:pt idx="2757">
                        <c:v>41490</c:v>
                      </c:pt>
                      <c:pt idx="2758">
                        <c:v>41491</c:v>
                      </c:pt>
                      <c:pt idx="2759">
                        <c:v>41492</c:v>
                      </c:pt>
                      <c:pt idx="2760">
                        <c:v>41493</c:v>
                      </c:pt>
                      <c:pt idx="2761">
                        <c:v>41494</c:v>
                      </c:pt>
                      <c:pt idx="2762">
                        <c:v>41495</c:v>
                      </c:pt>
                      <c:pt idx="2763">
                        <c:v>41496</c:v>
                      </c:pt>
                      <c:pt idx="2764">
                        <c:v>41497</c:v>
                      </c:pt>
                      <c:pt idx="2765">
                        <c:v>41498</c:v>
                      </c:pt>
                      <c:pt idx="2766">
                        <c:v>41499</c:v>
                      </c:pt>
                      <c:pt idx="2767">
                        <c:v>41500</c:v>
                      </c:pt>
                      <c:pt idx="2768">
                        <c:v>41501</c:v>
                      </c:pt>
                      <c:pt idx="2769">
                        <c:v>41502</c:v>
                      </c:pt>
                      <c:pt idx="2770">
                        <c:v>41503</c:v>
                      </c:pt>
                      <c:pt idx="2771">
                        <c:v>41504</c:v>
                      </c:pt>
                      <c:pt idx="2772">
                        <c:v>41505</c:v>
                      </c:pt>
                      <c:pt idx="2773">
                        <c:v>41506</c:v>
                      </c:pt>
                      <c:pt idx="2774">
                        <c:v>41507</c:v>
                      </c:pt>
                      <c:pt idx="2775">
                        <c:v>41508</c:v>
                      </c:pt>
                      <c:pt idx="2776">
                        <c:v>41509</c:v>
                      </c:pt>
                      <c:pt idx="2777">
                        <c:v>41510</c:v>
                      </c:pt>
                      <c:pt idx="2778">
                        <c:v>41511</c:v>
                      </c:pt>
                      <c:pt idx="2779">
                        <c:v>41512</c:v>
                      </c:pt>
                      <c:pt idx="2780">
                        <c:v>41513</c:v>
                      </c:pt>
                      <c:pt idx="2781">
                        <c:v>41514</c:v>
                      </c:pt>
                      <c:pt idx="2782">
                        <c:v>41515</c:v>
                      </c:pt>
                      <c:pt idx="2783">
                        <c:v>41516</c:v>
                      </c:pt>
                      <c:pt idx="2784">
                        <c:v>41517</c:v>
                      </c:pt>
                      <c:pt idx="2785">
                        <c:v>41518</c:v>
                      </c:pt>
                      <c:pt idx="2786">
                        <c:v>41519</c:v>
                      </c:pt>
                      <c:pt idx="2787">
                        <c:v>41520</c:v>
                      </c:pt>
                      <c:pt idx="2788">
                        <c:v>41521</c:v>
                      </c:pt>
                      <c:pt idx="2789">
                        <c:v>41522</c:v>
                      </c:pt>
                      <c:pt idx="2790">
                        <c:v>41523</c:v>
                      </c:pt>
                      <c:pt idx="2791">
                        <c:v>41524</c:v>
                      </c:pt>
                      <c:pt idx="2792">
                        <c:v>41525</c:v>
                      </c:pt>
                      <c:pt idx="2793">
                        <c:v>41526</c:v>
                      </c:pt>
                      <c:pt idx="2794">
                        <c:v>41527</c:v>
                      </c:pt>
                      <c:pt idx="2795">
                        <c:v>41528</c:v>
                      </c:pt>
                      <c:pt idx="2796">
                        <c:v>41529</c:v>
                      </c:pt>
                      <c:pt idx="2797">
                        <c:v>41530</c:v>
                      </c:pt>
                      <c:pt idx="2798">
                        <c:v>41531</c:v>
                      </c:pt>
                      <c:pt idx="2799">
                        <c:v>41532</c:v>
                      </c:pt>
                      <c:pt idx="2800">
                        <c:v>41533</c:v>
                      </c:pt>
                      <c:pt idx="2801">
                        <c:v>41534</c:v>
                      </c:pt>
                      <c:pt idx="2802">
                        <c:v>41535</c:v>
                      </c:pt>
                      <c:pt idx="2803">
                        <c:v>41536</c:v>
                      </c:pt>
                      <c:pt idx="2804">
                        <c:v>41537</c:v>
                      </c:pt>
                      <c:pt idx="2805">
                        <c:v>41538</c:v>
                      </c:pt>
                      <c:pt idx="2806">
                        <c:v>41539</c:v>
                      </c:pt>
                      <c:pt idx="2807">
                        <c:v>41540</c:v>
                      </c:pt>
                      <c:pt idx="2808">
                        <c:v>41541</c:v>
                      </c:pt>
                      <c:pt idx="2809">
                        <c:v>41542</c:v>
                      </c:pt>
                      <c:pt idx="2810">
                        <c:v>41543</c:v>
                      </c:pt>
                      <c:pt idx="2811">
                        <c:v>41544</c:v>
                      </c:pt>
                      <c:pt idx="2812">
                        <c:v>41545</c:v>
                      </c:pt>
                      <c:pt idx="2813">
                        <c:v>41546</c:v>
                      </c:pt>
                      <c:pt idx="2814">
                        <c:v>41547</c:v>
                      </c:pt>
                      <c:pt idx="2815">
                        <c:v>41548</c:v>
                      </c:pt>
                      <c:pt idx="2816">
                        <c:v>41549</c:v>
                      </c:pt>
                      <c:pt idx="2817">
                        <c:v>41550</c:v>
                      </c:pt>
                      <c:pt idx="2818">
                        <c:v>41551</c:v>
                      </c:pt>
                      <c:pt idx="2819">
                        <c:v>41552</c:v>
                      </c:pt>
                      <c:pt idx="2820">
                        <c:v>41553</c:v>
                      </c:pt>
                      <c:pt idx="2821">
                        <c:v>41554</c:v>
                      </c:pt>
                      <c:pt idx="2822">
                        <c:v>41555</c:v>
                      </c:pt>
                      <c:pt idx="2823">
                        <c:v>41556</c:v>
                      </c:pt>
                      <c:pt idx="2824">
                        <c:v>41557</c:v>
                      </c:pt>
                      <c:pt idx="2825">
                        <c:v>41558</c:v>
                      </c:pt>
                      <c:pt idx="2826">
                        <c:v>41559</c:v>
                      </c:pt>
                      <c:pt idx="2827">
                        <c:v>41560</c:v>
                      </c:pt>
                      <c:pt idx="2828">
                        <c:v>41561</c:v>
                      </c:pt>
                      <c:pt idx="2829">
                        <c:v>41562</c:v>
                      </c:pt>
                      <c:pt idx="2830">
                        <c:v>41563</c:v>
                      </c:pt>
                      <c:pt idx="2831">
                        <c:v>41564</c:v>
                      </c:pt>
                      <c:pt idx="2832">
                        <c:v>41565</c:v>
                      </c:pt>
                      <c:pt idx="2833">
                        <c:v>41566</c:v>
                      </c:pt>
                      <c:pt idx="2834">
                        <c:v>41567</c:v>
                      </c:pt>
                      <c:pt idx="2835">
                        <c:v>41568</c:v>
                      </c:pt>
                      <c:pt idx="2836">
                        <c:v>41569</c:v>
                      </c:pt>
                      <c:pt idx="2837">
                        <c:v>41570</c:v>
                      </c:pt>
                      <c:pt idx="2838">
                        <c:v>41571</c:v>
                      </c:pt>
                      <c:pt idx="2839">
                        <c:v>41572</c:v>
                      </c:pt>
                      <c:pt idx="2840">
                        <c:v>41573</c:v>
                      </c:pt>
                      <c:pt idx="2841">
                        <c:v>41574</c:v>
                      </c:pt>
                      <c:pt idx="2842">
                        <c:v>41575</c:v>
                      </c:pt>
                      <c:pt idx="2843">
                        <c:v>41576</c:v>
                      </c:pt>
                      <c:pt idx="2844">
                        <c:v>41577</c:v>
                      </c:pt>
                      <c:pt idx="2845">
                        <c:v>41578</c:v>
                      </c:pt>
                      <c:pt idx="2846">
                        <c:v>41579</c:v>
                      </c:pt>
                      <c:pt idx="2847">
                        <c:v>41580</c:v>
                      </c:pt>
                      <c:pt idx="2848">
                        <c:v>41581</c:v>
                      </c:pt>
                      <c:pt idx="2849">
                        <c:v>41582</c:v>
                      </c:pt>
                      <c:pt idx="2850">
                        <c:v>41583</c:v>
                      </c:pt>
                      <c:pt idx="2851">
                        <c:v>41584</c:v>
                      </c:pt>
                      <c:pt idx="2852">
                        <c:v>41585</c:v>
                      </c:pt>
                      <c:pt idx="2853">
                        <c:v>41586</c:v>
                      </c:pt>
                      <c:pt idx="2854">
                        <c:v>41587</c:v>
                      </c:pt>
                      <c:pt idx="2855">
                        <c:v>41588</c:v>
                      </c:pt>
                      <c:pt idx="2856">
                        <c:v>41589</c:v>
                      </c:pt>
                      <c:pt idx="2857">
                        <c:v>41590</c:v>
                      </c:pt>
                      <c:pt idx="2858">
                        <c:v>41591</c:v>
                      </c:pt>
                      <c:pt idx="2859">
                        <c:v>41592</c:v>
                      </c:pt>
                      <c:pt idx="2860">
                        <c:v>41593</c:v>
                      </c:pt>
                      <c:pt idx="2861">
                        <c:v>41594</c:v>
                      </c:pt>
                      <c:pt idx="2862">
                        <c:v>41595</c:v>
                      </c:pt>
                      <c:pt idx="2863">
                        <c:v>41596</c:v>
                      </c:pt>
                      <c:pt idx="2864">
                        <c:v>41597</c:v>
                      </c:pt>
                      <c:pt idx="2865">
                        <c:v>41598</c:v>
                      </c:pt>
                      <c:pt idx="2866">
                        <c:v>41599</c:v>
                      </c:pt>
                      <c:pt idx="2867">
                        <c:v>41600</c:v>
                      </c:pt>
                      <c:pt idx="2868">
                        <c:v>41601</c:v>
                      </c:pt>
                      <c:pt idx="2869">
                        <c:v>41602</c:v>
                      </c:pt>
                      <c:pt idx="2870">
                        <c:v>41603</c:v>
                      </c:pt>
                      <c:pt idx="2871">
                        <c:v>41604</c:v>
                      </c:pt>
                      <c:pt idx="2872">
                        <c:v>41605</c:v>
                      </c:pt>
                      <c:pt idx="2873">
                        <c:v>41606</c:v>
                      </c:pt>
                      <c:pt idx="2874">
                        <c:v>41607</c:v>
                      </c:pt>
                      <c:pt idx="2875">
                        <c:v>41608</c:v>
                      </c:pt>
                      <c:pt idx="2876">
                        <c:v>41609</c:v>
                      </c:pt>
                      <c:pt idx="2877">
                        <c:v>41610</c:v>
                      </c:pt>
                      <c:pt idx="2878">
                        <c:v>41611</c:v>
                      </c:pt>
                      <c:pt idx="2879">
                        <c:v>41612</c:v>
                      </c:pt>
                      <c:pt idx="2880">
                        <c:v>41613</c:v>
                      </c:pt>
                      <c:pt idx="2881">
                        <c:v>41614</c:v>
                      </c:pt>
                      <c:pt idx="2882">
                        <c:v>41615</c:v>
                      </c:pt>
                      <c:pt idx="2883">
                        <c:v>41616</c:v>
                      </c:pt>
                      <c:pt idx="2884">
                        <c:v>41617</c:v>
                      </c:pt>
                      <c:pt idx="2885">
                        <c:v>41618</c:v>
                      </c:pt>
                      <c:pt idx="2886">
                        <c:v>41619</c:v>
                      </c:pt>
                      <c:pt idx="2887">
                        <c:v>41620</c:v>
                      </c:pt>
                      <c:pt idx="2888">
                        <c:v>41621</c:v>
                      </c:pt>
                      <c:pt idx="2889">
                        <c:v>41622</c:v>
                      </c:pt>
                      <c:pt idx="2890">
                        <c:v>41623</c:v>
                      </c:pt>
                      <c:pt idx="2891">
                        <c:v>41624</c:v>
                      </c:pt>
                      <c:pt idx="2892">
                        <c:v>41625</c:v>
                      </c:pt>
                      <c:pt idx="2893">
                        <c:v>41626</c:v>
                      </c:pt>
                      <c:pt idx="2894">
                        <c:v>41627</c:v>
                      </c:pt>
                      <c:pt idx="2895">
                        <c:v>41628</c:v>
                      </c:pt>
                      <c:pt idx="2896">
                        <c:v>41629</c:v>
                      </c:pt>
                      <c:pt idx="2897">
                        <c:v>41630</c:v>
                      </c:pt>
                      <c:pt idx="2898">
                        <c:v>41631</c:v>
                      </c:pt>
                      <c:pt idx="2899">
                        <c:v>41632</c:v>
                      </c:pt>
                      <c:pt idx="2900">
                        <c:v>41633</c:v>
                      </c:pt>
                      <c:pt idx="2901">
                        <c:v>41634</c:v>
                      </c:pt>
                      <c:pt idx="2902">
                        <c:v>41635</c:v>
                      </c:pt>
                      <c:pt idx="2903">
                        <c:v>41636</c:v>
                      </c:pt>
                      <c:pt idx="2904">
                        <c:v>41637</c:v>
                      </c:pt>
                      <c:pt idx="2905">
                        <c:v>41638</c:v>
                      </c:pt>
                      <c:pt idx="2906">
                        <c:v>41639</c:v>
                      </c:pt>
                      <c:pt idx="2907">
                        <c:v>41640</c:v>
                      </c:pt>
                      <c:pt idx="2908">
                        <c:v>41641</c:v>
                      </c:pt>
                      <c:pt idx="2909">
                        <c:v>41642</c:v>
                      </c:pt>
                      <c:pt idx="2910">
                        <c:v>41643</c:v>
                      </c:pt>
                      <c:pt idx="2911">
                        <c:v>41644</c:v>
                      </c:pt>
                      <c:pt idx="2912">
                        <c:v>41645</c:v>
                      </c:pt>
                      <c:pt idx="2913">
                        <c:v>41646</c:v>
                      </c:pt>
                      <c:pt idx="2914">
                        <c:v>41647</c:v>
                      </c:pt>
                      <c:pt idx="2915">
                        <c:v>41648</c:v>
                      </c:pt>
                      <c:pt idx="2916">
                        <c:v>41649</c:v>
                      </c:pt>
                      <c:pt idx="2917">
                        <c:v>41650</c:v>
                      </c:pt>
                      <c:pt idx="2918">
                        <c:v>41651</c:v>
                      </c:pt>
                      <c:pt idx="2919">
                        <c:v>41652</c:v>
                      </c:pt>
                      <c:pt idx="2920">
                        <c:v>41653</c:v>
                      </c:pt>
                      <c:pt idx="2921">
                        <c:v>41654</c:v>
                      </c:pt>
                      <c:pt idx="2922">
                        <c:v>41655</c:v>
                      </c:pt>
                      <c:pt idx="2923">
                        <c:v>41656</c:v>
                      </c:pt>
                      <c:pt idx="2924">
                        <c:v>41657</c:v>
                      </c:pt>
                      <c:pt idx="2925">
                        <c:v>41658</c:v>
                      </c:pt>
                      <c:pt idx="2926">
                        <c:v>41659</c:v>
                      </c:pt>
                      <c:pt idx="2927">
                        <c:v>41660</c:v>
                      </c:pt>
                      <c:pt idx="2928">
                        <c:v>41661</c:v>
                      </c:pt>
                      <c:pt idx="2929">
                        <c:v>41662</c:v>
                      </c:pt>
                      <c:pt idx="2930">
                        <c:v>41663</c:v>
                      </c:pt>
                      <c:pt idx="2931">
                        <c:v>41664</c:v>
                      </c:pt>
                      <c:pt idx="2932">
                        <c:v>41665</c:v>
                      </c:pt>
                      <c:pt idx="2933">
                        <c:v>41666</c:v>
                      </c:pt>
                      <c:pt idx="2934">
                        <c:v>41667</c:v>
                      </c:pt>
                      <c:pt idx="2935">
                        <c:v>41668</c:v>
                      </c:pt>
                      <c:pt idx="2936">
                        <c:v>41669</c:v>
                      </c:pt>
                      <c:pt idx="2937">
                        <c:v>41670</c:v>
                      </c:pt>
                      <c:pt idx="2938">
                        <c:v>41671</c:v>
                      </c:pt>
                      <c:pt idx="2939">
                        <c:v>41672</c:v>
                      </c:pt>
                      <c:pt idx="2940">
                        <c:v>41673</c:v>
                      </c:pt>
                      <c:pt idx="2941">
                        <c:v>41674</c:v>
                      </c:pt>
                      <c:pt idx="2942">
                        <c:v>41675</c:v>
                      </c:pt>
                      <c:pt idx="2943">
                        <c:v>41676</c:v>
                      </c:pt>
                      <c:pt idx="2944">
                        <c:v>41677</c:v>
                      </c:pt>
                      <c:pt idx="2945">
                        <c:v>41678</c:v>
                      </c:pt>
                      <c:pt idx="2946">
                        <c:v>41679</c:v>
                      </c:pt>
                      <c:pt idx="2947">
                        <c:v>41680</c:v>
                      </c:pt>
                      <c:pt idx="2948">
                        <c:v>41681</c:v>
                      </c:pt>
                      <c:pt idx="2949">
                        <c:v>41682</c:v>
                      </c:pt>
                      <c:pt idx="2950">
                        <c:v>41683</c:v>
                      </c:pt>
                      <c:pt idx="2951">
                        <c:v>41684</c:v>
                      </c:pt>
                      <c:pt idx="2952">
                        <c:v>41685</c:v>
                      </c:pt>
                      <c:pt idx="2953">
                        <c:v>41686</c:v>
                      </c:pt>
                      <c:pt idx="2954">
                        <c:v>41687</c:v>
                      </c:pt>
                      <c:pt idx="2955">
                        <c:v>41688</c:v>
                      </c:pt>
                      <c:pt idx="2956">
                        <c:v>41689</c:v>
                      </c:pt>
                      <c:pt idx="2957">
                        <c:v>41690</c:v>
                      </c:pt>
                      <c:pt idx="2958">
                        <c:v>41691</c:v>
                      </c:pt>
                      <c:pt idx="2959">
                        <c:v>41692</c:v>
                      </c:pt>
                      <c:pt idx="2960">
                        <c:v>41693</c:v>
                      </c:pt>
                      <c:pt idx="2961">
                        <c:v>41694</c:v>
                      </c:pt>
                      <c:pt idx="2962">
                        <c:v>41695</c:v>
                      </c:pt>
                      <c:pt idx="2963">
                        <c:v>41696</c:v>
                      </c:pt>
                      <c:pt idx="2964">
                        <c:v>41697</c:v>
                      </c:pt>
                      <c:pt idx="2965">
                        <c:v>41698</c:v>
                      </c:pt>
                      <c:pt idx="2966">
                        <c:v>41699</c:v>
                      </c:pt>
                      <c:pt idx="2967">
                        <c:v>41700</c:v>
                      </c:pt>
                      <c:pt idx="2968">
                        <c:v>41701</c:v>
                      </c:pt>
                      <c:pt idx="2969">
                        <c:v>41702</c:v>
                      </c:pt>
                      <c:pt idx="2970">
                        <c:v>41703</c:v>
                      </c:pt>
                      <c:pt idx="2971">
                        <c:v>41704</c:v>
                      </c:pt>
                      <c:pt idx="2972">
                        <c:v>41705</c:v>
                      </c:pt>
                      <c:pt idx="2973">
                        <c:v>41706</c:v>
                      </c:pt>
                      <c:pt idx="2974">
                        <c:v>41707</c:v>
                      </c:pt>
                      <c:pt idx="2975">
                        <c:v>41708</c:v>
                      </c:pt>
                      <c:pt idx="2976">
                        <c:v>41709</c:v>
                      </c:pt>
                      <c:pt idx="2977">
                        <c:v>41710</c:v>
                      </c:pt>
                      <c:pt idx="2978">
                        <c:v>41711</c:v>
                      </c:pt>
                      <c:pt idx="2979">
                        <c:v>41712</c:v>
                      </c:pt>
                      <c:pt idx="2980">
                        <c:v>41713</c:v>
                      </c:pt>
                      <c:pt idx="2981">
                        <c:v>41714</c:v>
                      </c:pt>
                      <c:pt idx="2982">
                        <c:v>41715</c:v>
                      </c:pt>
                      <c:pt idx="2983">
                        <c:v>41716</c:v>
                      </c:pt>
                      <c:pt idx="2984">
                        <c:v>41717</c:v>
                      </c:pt>
                      <c:pt idx="2985">
                        <c:v>41718</c:v>
                      </c:pt>
                      <c:pt idx="2986">
                        <c:v>41719</c:v>
                      </c:pt>
                      <c:pt idx="2987">
                        <c:v>41720</c:v>
                      </c:pt>
                      <c:pt idx="2988">
                        <c:v>41721</c:v>
                      </c:pt>
                      <c:pt idx="2989">
                        <c:v>41722</c:v>
                      </c:pt>
                      <c:pt idx="2990">
                        <c:v>41723</c:v>
                      </c:pt>
                      <c:pt idx="2991">
                        <c:v>41724</c:v>
                      </c:pt>
                      <c:pt idx="2992">
                        <c:v>41725</c:v>
                      </c:pt>
                      <c:pt idx="2993">
                        <c:v>41726</c:v>
                      </c:pt>
                      <c:pt idx="2994">
                        <c:v>41727</c:v>
                      </c:pt>
                      <c:pt idx="2995">
                        <c:v>41728</c:v>
                      </c:pt>
                      <c:pt idx="2996">
                        <c:v>41729</c:v>
                      </c:pt>
                      <c:pt idx="2997">
                        <c:v>41730</c:v>
                      </c:pt>
                      <c:pt idx="2998">
                        <c:v>41731</c:v>
                      </c:pt>
                      <c:pt idx="2999">
                        <c:v>41732</c:v>
                      </c:pt>
                      <c:pt idx="3000">
                        <c:v>41733</c:v>
                      </c:pt>
                      <c:pt idx="3001">
                        <c:v>41734</c:v>
                      </c:pt>
                      <c:pt idx="3002">
                        <c:v>41735</c:v>
                      </c:pt>
                      <c:pt idx="3003">
                        <c:v>41736</c:v>
                      </c:pt>
                      <c:pt idx="3004">
                        <c:v>41737</c:v>
                      </c:pt>
                      <c:pt idx="3005">
                        <c:v>41738</c:v>
                      </c:pt>
                      <c:pt idx="3006">
                        <c:v>41739</c:v>
                      </c:pt>
                      <c:pt idx="3007">
                        <c:v>41740</c:v>
                      </c:pt>
                      <c:pt idx="3008">
                        <c:v>41741</c:v>
                      </c:pt>
                      <c:pt idx="3009">
                        <c:v>41742</c:v>
                      </c:pt>
                      <c:pt idx="3010">
                        <c:v>41743</c:v>
                      </c:pt>
                      <c:pt idx="3011">
                        <c:v>41744</c:v>
                      </c:pt>
                      <c:pt idx="3012">
                        <c:v>41745</c:v>
                      </c:pt>
                      <c:pt idx="3013">
                        <c:v>41746</c:v>
                      </c:pt>
                      <c:pt idx="3014">
                        <c:v>41747</c:v>
                      </c:pt>
                      <c:pt idx="3015">
                        <c:v>41748</c:v>
                      </c:pt>
                      <c:pt idx="3016">
                        <c:v>41749</c:v>
                      </c:pt>
                      <c:pt idx="3017">
                        <c:v>41750</c:v>
                      </c:pt>
                      <c:pt idx="3018">
                        <c:v>41751</c:v>
                      </c:pt>
                      <c:pt idx="3019">
                        <c:v>41752</c:v>
                      </c:pt>
                      <c:pt idx="3020">
                        <c:v>41753</c:v>
                      </c:pt>
                      <c:pt idx="3021">
                        <c:v>41754</c:v>
                      </c:pt>
                      <c:pt idx="3022">
                        <c:v>41755</c:v>
                      </c:pt>
                      <c:pt idx="3023">
                        <c:v>41756</c:v>
                      </c:pt>
                      <c:pt idx="3024">
                        <c:v>41757</c:v>
                      </c:pt>
                      <c:pt idx="3025">
                        <c:v>41758</c:v>
                      </c:pt>
                      <c:pt idx="3026">
                        <c:v>41759</c:v>
                      </c:pt>
                      <c:pt idx="3027">
                        <c:v>41760</c:v>
                      </c:pt>
                      <c:pt idx="3028">
                        <c:v>41761</c:v>
                      </c:pt>
                      <c:pt idx="3029">
                        <c:v>41762</c:v>
                      </c:pt>
                      <c:pt idx="3030">
                        <c:v>41763</c:v>
                      </c:pt>
                      <c:pt idx="3031">
                        <c:v>41764</c:v>
                      </c:pt>
                      <c:pt idx="3032">
                        <c:v>41765</c:v>
                      </c:pt>
                      <c:pt idx="3033">
                        <c:v>41766</c:v>
                      </c:pt>
                      <c:pt idx="3034">
                        <c:v>41767</c:v>
                      </c:pt>
                      <c:pt idx="3035">
                        <c:v>41768</c:v>
                      </c:pt>
                      <c:pt idx="3036">
                        <c:v>41769</c:v>
                      </c:pt>
                      <c:pt idx="3037">
                        <c:v>41770</c:v>
                      </c:pt>
                      <c:pt idx="3038">
                        <c:v>41771</c:v>
                      </c:pt>
                      <c:pt idx="3039">
                        <c:v>41772</c:v>
                      </c:pt>
                      <c:pt idx="3040">
                        <c:v>41773</c:v>
                      </c:pt>
                      <c:pt idx="3041">
                        <c:v>41774</c:v>
                      </c:pt>
                      <c:pt idx="3042">
                        <c:v>41775</c:v>
                      </c:pt>
                      <c:pt idx="3043">
                        <c:v>41776</c:v>
                      </c:pt>
                      <c:pt idx="3044">
                        <c:v>41777</c:v>
                      </c:pt>
                      <c:pt idx="3045">
                        <c:v>41778</c:v>
                      </c:pt>
                      <c:pt idx="3046">
                        <c:v>41779</c:v>
                      </c:pt>
                      <c:pt idx="3047">
                        <c:v>41780</c:v>
                      </c:pt>
                      <c:pt idx="3048">
                        <c:v>41781</c:v>
                      </c:pt>
                      <c:pt idx="3049">
                        <c:v>41782</c:v>
                      </c:pt>
                      <c:pt idx="3050">
                        <c:v>41783</c:v>
                      </c:pt>
                      <c:pt idx="3051">
                        <c:v>41784</c:v>
                      </c:pt>
                      <c:pt idx="3052">
                        <c:v>41785</c:v>
                      </c:pt>
                      <c:pt idx="3053">
                        <c:v>41786</c:v>
                      </c:pt>
                      <c:pt idx="3054">
                        <c:v>41787</c:v>
                      </c:pt>
                      <c:pt idx="3055">
                        <c:v>41788</c:v>
                      </c:pt>
                      <c:pt idx="3056">
                        <c:v>41789</c:v>
                      </c:pt>
                      <c:pt idx="3057">
                        <c:v>41790</c:v>
                      </c:pt>
                      <c:pt idx="3058">
                        <c:v>41791</c:v>
                      </c:pt>
                      <c:pt idx="3059">
                        <c:v>41792</c:v>
                      </c:pt>
                      <c:pt idx="3060">
                        <c:v>41793</c:v>
                      </c:pt>
                      <c:pt idx="3061">
                        <c:v>41794</c:v>
                      </c:pt>
                      <c:pt idx="3062">
                        <c:v>41795</c:v>
                      </c:pt>
                      <c:pt idx="3063">
                        <c:v>41796</c:v>
                      </c:pt>
                      <c:pt idx="3064">
                        <c:v>41797</c:v>
                      </c:pt>
                      <c:pt idx="3065">
                        <c:v>41798</c:v>
                      </c:pt>
                      <c:pt idx="3066">
                        <c:v>41799</c:v>
                      </c:pt>
                      <c:pt idx="3067">
                        <c:v>41800</c:v>
                      </c:pt>
                      <c:pt idx="3068">
                        <c:v>41801</c:v>
                      </c:pt>
                      <c:pt idx="3069">
                        <c:v>41802</c:v>
                      </c:pt>
                      <c:pt idx="3070">
                        <c:v>41803</c:v>
                      </c:pt>
                      <c:pt idx="3071">
                        <c:v>41804</c:v>
                      </c:pt>
                      <c:pt idx="3072">
                        <c:v>41805</c:v>
                      </c:pt>
                      <c:pt idx="3073">
                        <c:v>41806</c:v>
                      </c:pt>
                      <c:pt idx="3074">
                        <c:v>41807</c:v>
                      </c:pt>
                      <c:pt idx="3075">
                        <c:v>41808</c:v>
                      </c:pt>
                      <c:pt idx="3076">
                        <c:v>41809</c:v>
                      </c:pt>
                      <c:pt idx="3077">
                        <c:v>41810</c:v>
                      </c:pt>
                      <c:pt idx="3078">
                        <c:v>41811</c:v>
                      </c:pt>
                      <c:pt idx="3079">
                        <c:v>41812</c:v>
                      </c:pt>
                      <c:pt idx="3080">
                        <c:v>41813</c:v>
                      </c:pt>
                      <c:pt idx="3081">
                        <c:v>41814</c:v>
                      </c:pt>
                      <c:pt idx="3082">
                        <c:v>41815</c:v>
                      </c:pt>
                      <c:pt idx="3083">
                        <c:v>41816</c:v>
                      </c:pt>
                      <c:pt idx="3084">
                        <c:v>41817</c:v>
                      </c:pt>
                      <c:pt idx="3085">
                        <c:v>41818</c:v>
                      </c:pt>
                      <c:pt idx="3086">
                        <c:v>41819</c:v>
                      </c:pt>
                      <c:pt idx="3087">
                        <c:v>41820</c:v>
                      </c:pt>
                      <c:pt idx="3088">
                        <c:v>41821</c:v>
                      </c:pt>
                      <c:pt idx="3089">
                        <c:v>41822</c:v>
                      </c:pt>
                      <c:pt idx="3090">
                        <c:v>41823</c:v>
                      </c:pt>
                      <c:pt idx="3091">
                        <c:v>41824</c:v>
                      </c:pt>
                      <c:pt idx="3092">
                        <c:v>41825</c:v>
                      </c:pt>
                      <c:pt idx="3093">
                        <c:v>41826</c:v>
                      </c:pt>
                      <c:pt idx="3094">
                        <c:v>41827</c:v>
                      </c:pt>
                      <c:pt idx="3095">
                        <c:v>41828</c:v>
                      </c:pt>
                      <c:pt idx="3096">
                        <c:v>41829</c:v>
                      </c:pt>
                      <c:pt idx="3097">
                        <c:v>41830</c:v>
                      </c:pt>
                      <c:pt idx="3098">
                        <c:v>41831</c:v>
                      </c:pt>
                      <c:pt idx="3099">
                        <c:v>41832</c:v>
                      </c:pt>
                      <c:pt idx="3100">
                        <c:v>41833</c:v>
                      </c:pt>
                      <c:pt idx="3101">
                        <c:v>41834</c:v>
                      </c:pt>
                      <c:pt idx="3102">
                        <c:v>41835</c:v>
                      </c:pt>
                      <c:pt idx="3103">
                        <c:v>41836</c:v>
                      </c:pt>
                      <c:pt idx="3104">
                        <c:v>41837</c:v>
                      </c:pt>
                      <c:pt idx="3105">
                        <c:v>41838</c:v>
                      </c:pt>
                      <c:pt idx="3106">
                        <c:v>41839</c:v>
                      </c:pt>
                      <c:pt idx="3107">
                        <c:v>41840</c:v>
                      </c:pt>
                      <c:pt idx="3108">
                        <c:v>41841</c:v>
                      </c:pt>
                      <c:pt idx="3109">
                        <c:v>41842</c:v>
                      </c:pt>
                      <c:pt idx="3110">
                        <c:v>41843</c:v>
                      </c:pt>
                      <c:pt idx="3111">
                        <c:v>41844</c:v>
                      </c:pt>
                      <c:pt idx="3112">
                        <c:v>41845</c:v>
                      </c:pt>
                      <c:pt idx="3113">
                        <c:v>41846</c:v>
                      </c:pt>
                      <c:pt idx="3114">
                        <c:v>41847</c:v>
                      </c:pt>
                      <c:pt idx="3115">
                        <c:v>41848</c:v>
                      </c:pt>
                      <c:pt idx="3116">
                        <c:v>41849</c:v>
                      </c:pt>
                      <c:pt idx="3117">
                        <c:v>41850</c:v>
                      </c:pt>
                      <c:pt idx="3118">
                        <c:v>41851</c:v>
                      </c:pt>
                      <c:pt idx="3119">
                        <c:v>41852</c:v>
                      </c:pt>
                      <c:pt idx="3120">
                        <c:v>41853</c:v>
                      </c:pt>
                      <c:pt idx="3121">
                        <c:v>41854</c:v>
                      </c:pt>
                      <c:pt idx="3122">
                        <c:v>41855</c:v>
                      </c:pt>
                      <c:pt idx="3123">
                        <c:v>41856</c:v>
                      </c:pt>
                      <c:pt idx="3124">
                        <c:v>41857</c:v>
                      </c:pt>
                      <c:pt idx="3125">
                        <c:v>41858</c:v>
                      </c:pt>
                      <c:pt idx="3126">
                        <c:v>41859</c:v>
                      </c:pt>
                      <c:pt idx="3127">
                        <c:v>41860</c:v>
                      </c:pt>
                      <c:pt idx="3128">
                        <c:v>41861</c:v>
                      </c:pt>
                      <c:pt idx="3129">
                        <c:v>41862</c:v>
                      </c:pt>
                      <c:pt idx="3130">
                        <c:v>41863</c:v>
                      </c:pt>
                      <c:pt idx="3131">
                        <c:v>41864</c:v>
                      </c:pt>
                      <c:pt idx="3132">
                        <c:v>41865</c:v>
                      </c:pt>
                      <c:pt idx="3133">
                        <c:v>41866</c:v>
                      </c:pt>
                      <c:pt idx="3134">
                        <c:v>41867</c:v>
                      </c:pt>
                      <c:pt idx="3135">
                        <c:v>41868</c:v>
                      </c:pt>
                      <c:pt idx="3136">
                        <c:v>41869</c:v>
                      </c:pt>
                      <c:pt idx="3137">
                        <c:v>41870</c:v>
                      </c:pt>
                      <c:pt idx="3138">
                        <c:v>41871</c:v>
                      </c:pt>
                      <c:pt idx="3139">
                        <c:v>41872</c:v>
                      </c:pt>
                      <c:pt idx="3140">
                        <c:v>41873</c:v>
                      </c:pt>
                      <c:pt idx="3141">
                        <c:v>41874</c:v>
                      </c:pt>
                      <c:pt idx="3142">
                        <c:v>41875</c:v>
                      </c:pt>
                      <c:pt idx="3143">
                        <c:v>41876</c:v>
                      </c:pt>
                      <c:pt idx="3144">
                        <c:v>41877</c:v>
                      </c:pt>
                      <c:pt idx="3145">
                        <c:v>41878</c:v>
                      </c:pt>
                      <c:pt idx="3146">
                        <c:v>41879</c:v>
                      </c:pt>
                      <c:pt idx="3147">
                        <c:v>41880</c:v>
                      </c:pt>
                      <c:pt idx="3148">
                        <c:v>41881</c:v>
                      </c:pt>
                      <c:pt idx="3149">
                        <c:v>41882</c:v>
                      </c:pt>
                      <c:pt idx="3150">
                        <c:v>41883</c:v>
                      </c:pt>
                      <c:pt idx="3151">
                        <c:v>41884</c:v>
                      </c:pt>
                      <c:pt idx="3152">
                        <c:v>41885</c:v>
                      </c:pt>
                      <c:pt idx="3153">
                        <c:v>41886</c:v>
                      </c:pt>
                      <c:pt idx="3154">
                        <c:v>41887</c:v>
                      </c:pt>
                      <c:pt idx="3155">
                        <c:v>41888</c:v>
                      </c:pt>
                      <c:pt idx="3156">
                        <c:v>41889</c:v>
                      </c:pt>
                      <c:pt idx="3157">
                        <c:v>41890</c:v>
                      </c:pt>
                      <c:pt idx="3158">
                        <c:v>41891</c:v>
                      </c:pt>
                      <c:pt idx="3159">
                        <c:v>41892</c:v>
                      </c:pt>
                      <c:pt idx="3160">
                        <c:v>41893</c:v>
                      </c:pt>
                      <c:pt idx="3161">
                        <c:v>41894</c:v>
                      </c:pt>
                      <c:pt idx="3162">
                        <c:v>41895</c:v>
                      </c:pt>
                      <c:pt idx="3163">
                        <c:v>41896</c:v>
                      </c:pt>
                      <c:pt idx="3164">
                        <c:v>41897</c:v>
                      </c:pt>
                      <c:pt idx="3165">
                        <c:v>41898</c:v>
                      </c:pt>
                      <c:pt idx="3166">
                        <c:v>41899</c:v>
                      </c:pt>
                      <c:pt idx="3167">
                        <c:v>41900</c:v>
                      </c:pt>
                      <c:pt idx="3168">
                        <c:v>41901</c:v>
                      </c:pt>
                      <c:pt idx="3169">
                        <c:v>41902</c:v>
                      </c:pt>
                      <c:pt idx="3170">
                        <c:v>41903</c:v>
                      </c:pt>
                      <c:pt idx="3171">
                        <c:v>41904</c:v>
                      </c:pt>
                      <c:pt idx="3172">
                        <c:v>41905</c:v>
                      </c:pt>
                      <c:pt idx="3173">
                        <c:v>41906</c:v>
                      </c:pt>
                      <c:pt idx="3174">
                        <c:v>41907</c:v>
                      </c:pt>
                      <c:pt idx="3175">
                        <c:v>41908</c:v>
                      </c:pt>
                      <c:pt idx="3176">
                        <c:v>41909</c:v>
                      </c:pt>
                      <c:pt idx="3177">
                        <c:v>41910</c:v>
                      </c:pt>
                      <c:pt idx="3178">
                        <c:v>41911</c:v>
                      </c:pt>
                      <c:pt idx="3179">
                        <c:v>41912</c:v>
                      </c:pt>
                      <c:pt idx="3180">
                        <c:v>41913</c:v>
                      </c:pt>
                      <c:pt idx="3181">
                        <c:v>41914</c:v>
                      </c:pt>
                      <c:pt idx="3182">
                        <c:v>41915</c:v>
                      </c:pt>
                      <c:pt idx="3183">
                        <c:v>41916</c:v>
                      </c:pt>
                      <c:pt idx="3184">
                        <c:v>41917</c:v>
                      </c:pt>
                      <c:pt idx="3185">
                        <c:v>41918</c:v>
                      </c:pt>
                      <c:pt idx="3186">
                        <c:v>41919</c:v>
                      </c:pt>
                      <c:pt idx="3187">
                        <c:v>41920</c:v>
                      </c:pt>
                      <c:pt idx="3188">
                        <c:v>41921</c:v>
                      </c:pt>
                      <c:pt idx="3189">
                        <c:v>41922</c:v>
                      </c:pt>
                      <c:pt idx="3190">
                        <c:v>41923</c:v>
                      </c:pt>
                      <c:pt idx="3191">
                        <c:v>41924</c:v>
                      </c:pt>
                      <c:pt idx="3192">
                        <c:v>41925</c:v>
                      </c:pt>
                      <c:pt idx="3193">
                        <c:v>41926</c:v>
                      </c:pt>
                      <c:pt idx="3194">
                        <c:v>41927</c:v>
                      </c:pt>
                      <c:pt idx="3195">
                        <c:v>41928</c:v>
                      </c:pt>
                      <c:pt idx="3196">
                        <c:v>41929</c:v>
                      </c:pt>
                      <c:pt idx="3197">
                        <c:v>41930</c:v>
                      </c:pt>
                      <c:pt idx="3198">
                        <c:v>41931</c:v>
                      </c:pt>
                      <c:pt idx="3199">
                        <c:v>41932</c:v>
                      </c:pt>
                      <c:pt idx="3200">
                        <c:v>41933</c:v>
                      </c:pt>
                      <c:pt idx="3201">
                        <c:v>41934</c:v>
                      </c:pt>
                      <c:pt idx="3202">
                        <c:v>41935</c:v>
                      </c:pt>
                      <c:pt idx="3203">
                        <c:v>41936</c:v>
                      </c:pt>
                      <c:pt idx="3204">
                        <c:v>41937</c:v>
                      </c:pt>
                      <c:pt idx="3205">
                        <c:v>41938</c:v>
                      </c:pt>
                      <c:pt idx="3206">
                        <c:v>41939</c:v>
                      </c:pt>
                      <c:pt idx="3207">
                        <c:v>41940</c:v>
                      </c:pt>
                      <c:pt idx="3208">
                        <c:v>41941</c:v>
                      </c:pt>
                      <c:pt idx="3209">
                        <c:v>41942</c:v>
                      </c:pt>
                      <c:pt idx="3210">
                        <c:v>41943</c:v>
                      </c:pt>
                      <c:pt idx="3211">
                        <c:v>41944</c:v>
                      </c:pt>
                      <c:pt idx="3212">
                        <c:v>41945</c:v>
                      </c:pt>
                      <c:pt idx="3213">
                        <c:v>41946</c:v>
                      </c:pt>
                      <c:pt idx="3214">
                        <c:v>41947</c:v>
                      </c:pt>
                      <c:pt idx="3215">
                        <c:v>41948</c:v>
                      </c:pt>
                      <c:pt idx="3216">
                        <c:v>41949</c:v>
                      </c:pt>
                      <c:pt idx="3217">
                        <c:v>41950</c:v>
                      </c:pt>
                      <c:pt idx="3218">
                        <c:v>41951</c:v>
                      </c:pt>
                      <c:pt idx="3219">
                        <c:v>41952</c:v>
                      </c:pt>
                      <c:pt idx="3220">
                        <c:v>41953</c:v>
                      </c:pt>
                      <c:pt idx="3221">
                        <c:v>41954</c:v>
                      </c:pt>
                      <c:pt idx="3222">
                        <c:v>41955</c:v>
                      </c:pt>
                      <c:pt idx="3223">
                        <c:v>41956</c:v>
                      </c:pt>
                      <c:pt idx="3224">
                        <c:v>41957</c:v>
                      </c:pt>
                      <c:pt idx="3225">
                        <c:v>41958</c:v>
                      </c:pt>
                      <c:pt idx="3226">
                        <c:v>41959</c:v>
                      </c:pt>
                      <c:pt idx="3227">
                        <c:v>41960</c:v>
                      </c:pt>
                      <c:pt idx="3228">
                        <c:v>41961</c:v>
                      </c:pt>
                      <c:pt idx="3229">
                        <c:v>41962</c:v>
                      </c:pt>
                      <c:pt idx="3230">
                        <c:v>41963</c:v>
                      </c:pt>
                      <c:pt idx="3231">
                        <c:v>41964</c:v>
                      </c:pt>
                      <c:pt idx="3232">
                        <c:v>41965</c:v>
                      </c:pt>
                      <c:pt idx="3233">
                        <c:v>41966</c:v>
                      </c:pt>
                      <c:pt idx="3234">
                        <c:v>41967</c:v>
                      </c:pt>
                      <c:pt idx="3235">
                        <c:v>41968</c:v>
                      </c:pt>
                      <c:pt idx="3236">
                        <c:v>41969</c:v>
                      </c:pt>
                      <c:pt idx="3237">
                        <c:v>41970</c:v>
                      </c:pt>
                      <c:pt idx="3238">
                        <c:v>41971</c:v>
                      </c:pt>
                      <c:pt idx="3239">
                        <c:v>41972</c:v>
                      </c:pt>
                      <c:pt idx="3240">
                        <c:v>41973</c:v>
                      </c:pt>
                      <c:pt idx="3241">
                        <c:v>41974</c:v>
                      </c:pt>
                      <c:pt idx="3242">
                        <c:v>41975</c:v>
                      </c:pt>
                      <c:pt idx="3243">
                        <c:v>41976</c:v>
                      </c:pt>
                      <c:pt idx="3244">
                        <c:v>41977</c:v>
                      </c:pt>
                      <c:pt idx="3245">
                        <c:v>41978</c:v>
                      </c:pt>
                      <c:pt idx="3246">
                        <c:v>41979</c:v>
                      </c:pt>
                      <c:pt idx="3247">
                        <c:v>41980</c:v>
                      </c:pt>
                      <c:pt idx="3248">
                        <c:v>41981</c:v>
                      </c:pt>
                      <c:pt idx="3249">
                        <c:v>41982</c:v>
                      </c:pt>
                      <c:pt idx="3250">
                        <c:v>41983</c:v>
                      </c:pt>
                      <c:pt idx="3251">
                        <c:v>41984</c:v>
                      </c:pt>
                      <c:pt idx="3252">
                        <c:v>41985</c:v>
                      </c:pt>
                      <c:pt idx="3253">
                        <c:v>41986</c:v>
                      </c:pt>
                      <c:pt idx="3254">
                        <c:v>41987</c:v>
                      </c:pt>
                      <c:pt idx="3255">
                        <c:v>41988</c:v>
                      </c:pt>
                      <c:pt idx="3256">
                        <c:v>41989</c:v>
                      </c:pt>
                      <c:pt idx="3257">
                        <c:v>41990</c:v>
                      </c:pt>
                      <c:pt idx="3258">
                        <c:v>41991</c:v>
                      </c:pt>
                      <c:pt idx="3259">
                        <c:v>41992</c:v>
                      </c:pt>
                      <c:pt idx="3260">
                        <c:v>41993</c:v>
                      </c:pt>
                      <c:pt idx="3261">
                        <c:v>41994</c:v>
                      </c:pt>
                      <c:pt idx="3262">
                        <c:v>41995</c:v>
                      </c:pt>
                      <c:pt idx="3263">
                        <c:v>41996</c:v>
                      </c:pt>
                      <c:pt idx="3264">
                        <c:v>41997</c:v>
                      </c:pt>
                      <c:pt idx="3265">
                        <c:v>41998</c:v>
                      </c:pt>
                      <c:pt idx="3266">
                        <c:v>41999</c:v>
                      </c:pt>
                      <c:pt idx="3267">
                        <c:v>42000</c:v>
                      </c:pt>
                      <c:pt idx="3268">
                        <c:v>42001</c:v>
                      </c:pt>
                      <c:pt idx="3269">
                        <c:v>42002</c:v>
                      </c:pt>
                      <c:pt idx="3270">
                        <c:v>42003</c:v>
                      </c:pt>
                      <c:pt idx="3271">
                        <c:v>42004</c:v>
                      </c:pt>
                      <c:pt idx="3272">
                        <c:v>42005</c:v>
                      </c:pt>
                      <c:pt idx="3273">
                        <c:v>42006</c:v>
                      </c:pt>
                      <c:pt idx="3274">
                        <c:v>42007</c:v>
                      </c:pt>
                      <c:pt idx="3275">
                        <c:v>42008</c:v>
                      </c:pt>
                      <c:pt idx="3276">
                        <c:v>42009</c:v>
                      </c:pt>
                      <c:pt idx="3277">
                        <c:v>42010</c:v>
                      </c:pt>
                      <c:pt idx="3278">
                        <c:v>42011</c:v>
                      </c:pt>
                      <c:pt idx="3279">
                        <c:v>42012</c:v>
                      </c:pt>
                      <c:pt idx="3280">
                        <c:v>42013</c:v>
                      </c:pt>
                      <c:pt idx="3281">
                        <c:v>42014</c:v>
                      </c:pt>
                      <c:pt idx="3282">
                        <c:v>42015</c:v>
                      </c:pt>
                      <c:pt idx="3283">
                        <c:v>42016</c:v>
                      </c:pt>
                      <c:pt idx="3284">
                        <c:v>42017</c:v>
                      </c:pt>
                      <c:pt idx="3285">
                        <c:v>42018</c:v>
                      </c:pt>
                      <c:pt idx="3286">
                        <c:v>42019</c:v>
                      </c:pt>
                      <c:pt idx="3287">
                        <c:v>42020</c:v>
                      </c:pt>
                      <c:pt idx="3288">
                        <c:v>42021</c:v>
                      </c:pt>
                      <c:pt idx="3289">
                        <c:v>42022</c:v>
                      </c:pt>
                      <c:pt idx="3290">
                        <c:v>42023</c:v>
                      </c:pt>
                      <c:pt idx="3291">
                        <c:v>42024</c:v>
                      </c:pt>
                      <c:pt idx="3292">
                        <c:v>42025</c:v>
                      </c:pt>
                      <c:pt idx="3293">
                        <c:v>42026</c:v>
                      </c:pt>
                      <c:pt idx="3294">
                        <c:v>42027</c:v>
                      </c:pt>
                      <c:pt idx="3295">
                        <c:v>42028</c:v>
                      </c:pt>
                      <c:pt idx="3296">
                        <c:v>42029</c:v>
                      </c:pt>
                      <c:pt idx="3297">
                        <c:v>42030</c:v>
                      </c:pt>
                      <c:pt idx="3298">
                        <c:v>42031</c:v>
                      </c:pt>
                      <c:pt idx="3299">
                        <c:v>42032</c:v>
                      </c:pt>
                      <c:pt idx="3300">
                        <c:v>42033</c:v>
                      </c:pt>
                      <c:pt idx="3301">
                        <c:v>42034</c:v>
                      </c:pt>
                      <c:pt idx="3302">
                        <c:v>42035</c:v>
                      </c:pt>
                      <c:pt idx="3303">
                        <c:v>42036</c:v>
                      </c:pt>
                      <c:pt idx="3304">
                        <c:v>42037</c:v>
                      </c:pt>
                      <c:pt idx="3305">
                        <c:v>42038</c:v>
                      </c:pt>
                      <c:pt idx="3306">
                        <c:v>42039</c:v>
                      </c:pt>
                      <c:pt idx="3307">
                        <c:v>42040</c:v>
                      </c:pt>
                      <c:pt idx="3308">
                        <c:v>42041</c:v>
                      </c:pt>
                      <c:pt idx="3309">
                        <c:v>42042</c:v>
                      </c:pt>
                      <c:pt idx="3310">
                        <c:v>42043</c:v>
                      </c:pt>
                      <c:pt idx="3311">
                        <c:v>42044</c:v>
                      </c:pt>
                      <c:pt idx="3312">
                        <c:v>42045</c:v>
                      </c:pt>
                      <c:pt idx="3313">
                        <c:v>42046</c:v>
                      </c:pt>
                      <c:pt idx="3314">
                        <c:v>42047</c:v>
                      </c:pt>
                      <c:pt idx="3315">
                        <c:v>42048</c:v>
                      </c:pt>
                      <c:pt idx="3316">
                        <c:v>42049</c:v>
                      </c:pt>
                      <c:pt idx="3317">
                        <c:v>42050</c:v>
                      </c:pt>
                      <c:pt idx="3318">
                        <c:v>42051</c:v>
                      </c:pt>
                      <c:pt idx="3319">
                        <c:v>42052</c:v>
                      </c:pt>
                      <c:pt idx="3320">
                        <c:v>42053</c:v>
                      </c:pt>
                      <c:pt idx="3321">
                        <c:v>42054</c:v>
                      </c:pt>
                      <c:pt idx="3322">
                        <c:v>42055</c:v>
                      </c:pt>
                      <c:pt idx="3323">
                        <c:v>42056</c:v>
                      </c:pt>
                      <c:pt idx="3324">
                        <c:v>42057</c:v>
                      </c:pt>
                      <c:pt idx="3325">
                        <c:v>42058</c:v>
                      </c:pt>
                      <c:pt idx="3326">
                        <c:v>42059</c:v>
                      </c:pt>
                      <c:pt idx="3327">
                        <c:v>42060</c:v>
                      </c:pt>
                      <c:pt idx="3328">
                        <c:v>42061</c:v>
                      </c:pt>
                      <c:pt idx="3329">
                        <c:v>42062</c:v>
                      </c:pt>
                      <c:pt idx="3330">
                        <c:v>42063</c:v>
                      </c:pt>
                      <c:pt idx="3331">
                        <c:v>42064</c:v>
                      </c:pt>
                      <c:pt idx="3332">
                        <c:v>42065</c:v>
                      </c:pt>
                      <c:pt idx="3333">
                        <c:v>42066</c:v>
                      </c:pt>
                      <c:pt idx="3334">
                        <c:v>42067</c:v>
                      </c:pt>
                      <c:pt idx="3335">
                        <c:v>42068</c:v>
                      </c:pt>
                      <c:pt idx="3336">
                        <c:v>42069</c:v>
                      </c:pt>
                      <c:pt idx="3337">
                        <c:v>42070</c:v>
                      </c:pt>
                      <c:pt idx="3338">
                        <c:v>42071</c:v>
                      </c:pt>
                      <c:pt idx="3339">
                        <c:v>42072</c:v>
                      </c:pt>
                      <c:pt idx="3340">
                        <c:v>42073</c:v>
                      </c:pt>
                      <c:pt idx="3341">
                        <c:v>42074</c:v>
                      </c:pt>
                      <c:pt idx="3342">
                        <c:v>42075</c:v>
                      </c:pt>
                      <c:pt idx="3343">
                        <c:v>42076</c:v>
                      </c:pt>
                      <c:pt idx="3344">
                        <c:v>42077</c:v>
                      </c:pt>
                      <c:pt idx="3345">
                        <c:v>42078</c:v>
                      </c:pt>
                      <c:pt idx="3346">
                        <c:v>42079</c:v>
                      </c:pt>
                      <c:pt idx="3347">
                        <c:v>42080</c:v>
                      </c:pt>
                      <c:pt idx="3348">
                        <c:v>42081</c:v>
                      </c:pt>
                      <c:pt idx="3349">
                        <c:v>42082</c:v>
                      </c:pt>
                      <c:pt idx="3350">
                        <c:v>42083</c:v>
                      </c:pt>
                      <c:pt idx="3351">
                        <c:v>42084</c:v>
                      </c:pt>
                      <c:pt idx="3352">
                        <c:v>42085</c:v>
                      </c:pt>
                      <c:pt idx="3353">
                        <c:v>42086</c:v>
                      </c:pt>
                      <c:pt idx="3354">
                        <c:v>42087</c:v>
                      </c:pt>
                      <c:pt idx="3355">
                        <c:v>42088</c:v>
                      </c:pt>
                      <c:pt idx="3356">
                        <c:v>42089</c:v>
                      </c:pt>
                      <c:pt idx="3357">
                        <c:v>42090</c:v>
                      </c:pt>
                      <c:pt idx="3358">
                        <c:v>42091</c:v>
                      </c:pt>
                      <c:pt idx="3359">
                        <c:v>42092</c:v>
                      </c:pt>
                      <c:pt idx="3360">
                        <c:v>42093</c:v>
                      </c:pt>
                      <c:pt idx="3361">
                        <c:v>42094</c:v>
                      </c:pt>
                      <c:pt idx="3362">
                        <c:v>42095</c:v>
                      </c:pt>
                      <c:pt idx="3363">
                        <c:v>42096</c:v>
                      </c:pt>
                      <c:pt idx="3364">
                        <c:v>42097</c:v>
                      </c:pt>
                      <c:pt idx="3365">
                        <c:v>42098</c:v>
                      </c:pt>
                      <c:pt idx="3366">
                        <c:v>42099</c:v>
                      </c:pt>
                      <c:pt idx="3367">
                        <c:v>42100</c:v>
                      </c:pt>
                      <c:pt idx="3368">
                        <c:v>42101</c:v>
                      </c:pt>
                      <c:pt idx="3369">
                        <c:v>42102</c:v>
                      </c:pt>
                      <c:pt idx="3370">
                        <c:v>42103</c:v>
                      </c:pt>
                      <c:pt idx="3371">
                        <c:v>42104</c:v>
                      </c:pt>
                      <c:pt idx="3372">
                        <c:v>42105</c:v>
                      </c:pt>
                      <c:pt idx="3373">
                        <c:v>42106</c:v>
                      </c:pt>
                      <c:pt idx="3374">
                        <c:v>42107</c:v>
                      </c:pt>
                      <c:pt idx="3375">
                        <c:v>42108</c:v>
                      </c:pt>
                      <c:pt idx="3376">
                        <c:v>42109</c:v>
                      </c:pt>
                      <c:pt idx="3377">
                        <c:v>42110</c:v>
                      </c:pt>
                      <c:pt idx="3378">
                        <c:v>42111</c:v>
                      </c:pt>
                      <c:pt idx="3379">
                        <c:v>42112</c:v>
                      </c:pt>
                      <c:pt idx="3380">
                        <c:v>42113</c:v>
                      </c:pt>
                      <c:pt idx="3381">
                        <c:v>42114</c:v>
                      </c:pt>
                      <c:pt idx="3382">
                        <c:v>42115</c:v>
                      </c:pt>
                      <c:pt idx="3383">
                        <c:v>42116</c:v>
                      </c:pt>
                      <c:pt idx="3384">
                        <c:v>42117</c:v>
                      </c:pt>
                      <c:pt idx="3385">
                        <c:v>42118</c:v>
                      </c:pt>
                      <c:pt idx="3386">
                        <c:v>42119</c:v>
                      </c:pt>
                      <c:pt idx="3387">
                        <c:v>42120</c:v>
                      </c:pt>
                      <c:pt idx="3388">
                        <c:v>42121</c:v>
                      </c:pt>
                      <c:pt idx="3389">
                        <c:v>42122</c:v>
                      </c:pt>
                      <c:pt idx="3390">
                        <c:v>42123</c:v>
                      </c:pt>
                      <c:pt idx="3391">
                        <c:v>42124</c:v>
                      </c:pt>
                      <c:pt idx="3392">
                        <c:v>42125</c:v>
                      </c:pt>
                      <c:pt idx="3393">
                        <c:v>42126</c:v>
                      </c:pt>
                      <c:pt idx="3394">
                        <c:v>42127</c:v>
                      </c:pt>
                      <c:pt idx="3395">
                        <c:v>42128</c:v>
                      </c:pt>
                      <c:pt idx="3396">
                        <c:v>42129</c:v>
                      </c:pt>
                      <c:pt idx="3397">
                        <c:v>42130</c:v>
                      </c:pt>
                      <c:pt idx="3398">
                        <c:v>42131</c:v>
                      </c:pt>
                      <c:pt idx="3399">
                        <c:v>42132</c:v>
                      </c:pt>
                      <c:pt idx="3400">
                        <c:v>42133</c:v>
                      </c:pt>
                      <c:pt idx="3401">
                        <c:v>42134</c:v>
                      </c:pt>
                      <c:pt idx="3402">
                        <c:v>42135</c:v>
                      </c:pt>
                      <c:pt idx="3403">
                        <c:v>42136</c:v>
                      </c:pt>
                      <c:pt idx="3404">
                        <c:v>42137</c:v>
                      </c:pt>
                      <c:pt idx="3405">
                        <c:v>42138</c:v>
                      </c:pt>
                      <c:pt idx="3406">
                        <c:v>42139</c:v>
                      </c:pt>
                      <c:pt idx="3407">
                        <c:v>42140</c:v>
                      </c:pt>
                      <c:pt idx="3408">
                        <c:v>42141</c:v>
                      </c:pt>
                      <c:pt idx="3409">
                        <c:v>42142</c:v>
                      </c:pt>
                      <c:pt idx="3410">
                        <c:v>42143</c:v>
                      </c:pt>
                      <c:pt idx="3411">
                        <c:v>42144</c:v>
                      </c:pt>
                      <c:pt idx="3412">
                        <c:v>42145</c:v>
                      </c:pt>
                      <c:pt idx="3413">
                        <c:v>42146</c:v>
                      </c:pt>
                      <c:pt idx="3414">
                        <c:v>42147</c:v>
                      </c:pt>
                      <c:pt idx="3415">
                        <c:v>42148</c:v>
                      </c:pt>
                      <c:pt idx="3416">
                        <c:v>42149</c:v>
                      </c:pt>
                      <c:pt idx="3417">
                        <c:v>42150</c:v>
                      </c:pt>
                      <c:pt idx="3418">
                        <c:v>42151</c:v>
                      </c:pt>
                      <c:pt idx="3419">
                        <c:v>42152</c:v>
                      </c:pt>
                      <c:pt idx="3420">
                        <c:v>42153</c:v>
                      </c:pt>
                      <c:pt idx="3421">
                        <c:v>42154</c:v>
                      </c:pt>
                      <c:pt idx="3422">
                        <c:v>42155</c:v>
                      </c:pt>
                      <c:pt idx="3423">
                        <c:v>42156</c:v>
                      </c:pt>
                      <c:pt idx="3424">
                        <c:v>42157</c:v>
                      </c:pt>
                      <c:pt idx="3425">
                        <c:v>42158</c:v>
                      </c:pt>
                      <c:pt idx="3426">
                        <c:v>42159</c:v>
                      </c:pt>
                      <c:pt idx="3427">
                        <c:v>42160</c:v>
                      </c:pt>
                      <c:pt idx="3428">
                        <c:v>42161</c:v>
                      </c:pt>
                      <c:pt idx="3429">
                        <c:v>42162</c:v>
                      </c:pt>
                      <c:pt idx="3430">
                        <c:v>42163</c:v>
                      </c:pt>
                      <c:pt idx="3431">
                        <c:v>42164</c:v>
                      </c:pt>
                      <c:pt idx="3432">
                        <c:v>42165</c:v>
                      </c:pt>
                      <c:pt idx="3433">
                        <c:v>42166</c:v>
                      </c:pt>
                      <c:pt idx="3434">
                        <c:v>42167</c:v>
                      </c:pt>
                      <c:pt idx="3435">
                        <c:v>42168</c:v>
                      </c:pt>
                      <c:pt idx="3436">
                        <c:v>42169</c:v>
                      </c:pt>
                      <c:pt idx="3437">
                        <c:v>42170</c:v>
                      </c:pt>
                      <c:pt idx="3438">
                        <c:v>42171</c:v>
                      </c:pt>
                      <c:pt idx="3439">
                        <c:v>42172</c:v>
                      </c:pt>
                      <c:pt idx="3440">
                        <c:v>42173</c:v>
                      </c:pt>
                      <c:pt idx="3441">
                        <c:v>42174</c:v>
                      </c:pt>
                      <c:pt idx="3442">
                        <c:v>42175</c:v>
                      </c:pt>
                      <c:pt idx="3443">
                        <c:v>42176</c:v>
                      </c:pt>
                      <c:pt idx="3444">
                        <c:v>42177</c:v>
                      </c:pt>
                      <c:pt idx="3445">
                        <c:v>42178</c:v>
                      </c:pt>
                      <c:pt idx="3446">
                        <c:v>42179</c:v>
                      </c:pt>
                      <c:pt idx="3447">
                        <c:v>42180</c:v>
                      </c:pt>
                      <c:pt idx="3448">
                        <c:v>42181</c:v>
                      </c:pt>
                      <c:pt idx="3449">
                        <c:v>42182</c:v>
                      </c:pt>
                      <c:pt idx="3450">
                        <c:v>42183</c:v>
                      </c:pt>
                      <c:pt idx="3451">
                        <c:v>42184</c:v>
                      </c:pt>
                      <c:pt idx="3452">
                        <c:v>42185</c:v>
                      </c:pt>
                      <c:pt idx="3453">
                        <c:v>42186</c:v>
                      </c:pt>
                      <c:pt idx="3454">
                        <c:v>42187</c:v>
                      </c:pt>
                      <c:pt idx="3455">
                        <c:v>42188</c:v>
                      </c:pt>
                      <c:pt idx="3456">
                        <c:v>42189</c:v>
                      </c:pt>
                      <c:pt idx="3457">
                        <c:v>42190</c:v>
                      </c:pt>
                      <c:pt idx="3458">
                        <c:v>42191</c:v>
                      </c:pt>
                      <c:pt idx="3459">
                        <c:v>42192</c:v>
                      </c:pt>
                      <c:pt idx="3460">
                        <c:v>42193</c:v>
                      </c:pt>
                      <c:pt idx="3461">
                        <c:v>42194</c:v>
                      </c:pt>
                      <c:pt idx="3462">
                        <c:v>42195</c:v>
                      </c:pt>
                      <c:pt idx="3463">
                        <c:v>42196</c:v>
                      </c:pt>
                      <c:pt idx="3464">
                        <c:v>42197</c:v>
                      </c:pt>
                      <c:pt idx="3465">
                        <c:v>42198</c:v>
                      </c:pt>
                      <c:pt idx="3466">
                        <c:v>42199</c:v>
                      </c:pt>
                      <c:pt idx="3467">
                        <c:v>42200</c:v>
                      </c:pt>
                      <c:pt idx="3468">
                        <c:v>42201</c:v>
                      </c:pt>
                      <c:pt idx="3469">
                        <c:v>42202</c:v>
                      </c:pt>
                      <c:pt idx="3470">
                        <c:v>42203</c:v>
                      </c:pt>
                      <c:pt idx="3471">
                        <c:v>42204</c:v>
                      </c:pt>
                      <c:pt idx="3472">
                        <c:v>42205</c:v>
                      </c:pt>
                      <c:pt idx="3473">
                        <c:v>42206</c:v>
                      </c:pt>
                      <c:pt idx="3474">
                        <c:v>42207</c:v>
                      </c:pt>
                      <c:pt idx="3475">
                        <c:v>42208</c:v>
                      </c:pt>
                      <c:pt idx="3476">
                        <c:v>42209</c:v>
                      </c:pt>
                      <c:pt idx="3477">
                        <c:v>42210</c:v>
                      </c:pt>
                      <c:pt idx="3478">
                        <c:v>42211</c:v>
                      </c:pt>
                      <c:pt idx="3479">
                        <c:v>42212</c:v>
                      </c:pt>
                      <c:pt idx="3480">
                        <c:v>42213</c:v>
                      </c:pt>
                      <c:pt idx="3481">
                        <c:v>42214</c:v>
                      </c:pt>
                      <c:pt idx="3482">
                        <c:v>42215</c:v>
                      </c:pt>
                      <c:pt idx="3483">
                        <c:v>42216</c:v>
                      </c:pt>
                      <c:pt idx="3484">
                        <c:v>42217</c:v>
                      </c:pt>
                      <c:pt idx="3485">
                        <c:v>42218</c:v>
                      </c:pt>
                      <c:pt idx="3486">
                        <c:v>42219</c:v>
                      </c:pt>
                      <c:pt idx="3487">
                        <c:v>42220</c:v>
                      </c:pt>
                      <c:pt idx="3488">
                        <c:v>42221</c:v>
                      </c:pt>
                      <c:pt idx="3489">
                        <c:v>42222</c:v>
                      </c:pt>
                      <c:pt idx="3490">
                        <c:v>42223</c:v>
                      </c:pt>
                      <c:pt idx="3491">
                        <c:v>42224</c:v>
                      </c:pt>
                      <c:pt idx="3492">
                        <c:v>42225</c:v>
                      </c:pt>
                      <c:pt idx="3493">
                        <c:v>42226</c:v>
                      </c:pt>
                      <c:pt idx="3494">
                        <c:v>42227</c:v>
                      </c:pt>
                      <c:pt idx="3495">
                        <c:v>42228</c:v>
                      </c:pt>
                      <c:pt idx="3496">
                        <c:v>42229</c:v>
                      </c:pt>
                      <c:pt idx="3497">
                        <c:v>42230</c:v>
                      </c:pt>
                      <c:pt idx="3498">
                        <c:v>42231</c:v>
                      </c:pt>
                      <c:pt idx="3499">
                        <c:v>42232</c:v>
                      </c:pt>
                      <c:pt idx="3500">
                        <c:v>42233</c:v>
                      </c:pt>
                      <c:pt idx="3501">
                        <c:v>42234</c:v>
                      </c:pt>
                      <c:pt idx="3502">
                        <c:v>42235</c:v>
                      </c:pt>
                      <c:pt idx="3503">
                        <c:v>42236</c:v>
                      </c:pt>
                      <c:pt idx="3504">
                        <c:v>42237</c:v>
                      </c:pt>
                      <c:pt idx="3505">
                        <c:v>42238</c:v>
                      </c:pt>
                      <c:pt idx="3506">
                        <c:v>42239</c:v>
                      </c:pt>
                      <c:pt idx="3507">
                        <c:v>42240</c:v>
                      </c:pt>
                      <c:pt idx="3508">
                        <c:v>42241</c:v>
                      </c:pt>
                      <c:pt idx="3509">
                        <c:v>42242</c:v>
                      </c:pt>
                      <c:pt idx="3510">
                        <c:v>42243</c:v>
                      </c:pt>
                      <c:pt idx="3511">
                        <c:v>42244</c:v>
                      </c:pt>
                      <c:pt idx="3512">
                        <c:v>42245</c:v>
                      </c:pt>
                      <c:pt idx="3513">
                        <c:v>42246</c:v>
                      </c:pt>
                      <c:pt idx="3514">
                        <c:v>42247</c:v>
                      </c:pt>
                      <c:pt idx="3515">
                        <c:v>42248</c:v>
                      </c:pt>
                      <c:pt idx="3516">
                        <c:v>42249</c:v>
                      </c:pt>
                      <c:pt idx="3517">
                        <c:v>42250</c:v>
                      </c:pt>
                      <c:pt idx="3518">
                        <c:v>42251</c:v>
                      </c:pt>
                      <c:pt idx="3519">
                        <c:v>42252</c:v>
                      </c:pt>
                      <c:pt idx="3520">
                        <c:v>42253</c:v>
                      </c:pt>
                      <c:pt idx="3521">
                        <c:v>42254</c:v>
                      </c:pt>
                      <c:pt idx="3522">
                        <c:v>42255</c:v>
                      </c:pt>
                      <c:pt idx="3523">
                        <c:v>42256</c:v>
                      </c:pt>
                      <c:pt idx="3524">
                        <c:v>42257</c:v>
                      </c:pt>
                      <c:pt idx="3525">
                        <c:v>42258</c:v>
                      </c:pt>
                      <c:pt idx="3526">
                        <c:v>42259</c:v>
                      </c:pt>
                      <c:pt idx="3527">
                        <c:v>42260</c:v>
                      </c:pt>
                      <c:pt idx="3528">
                        <c:v>42261</c:v>
                      </c:pt>
                      <c:pt idx="3529">
                        <c:v>42262</c:v>
                      </c:pt>
                      <c:pt idx="3530">
                        <c:v>42263</c:v>
                      </c:pt>
                      <c:pt idx="3531">
                        <c:v>42264</c:v>
                      </c:pt>
                      <c:pt idx="3532">
                        <c:v>42265</c:v>
                      </c:pt>
                      <c:pt idx="3533">
                        <c:v>42266</c:v>
                      </c:pt>
                      <c:pt idx="3534">
                        <c:v>42267</c:v>
                      </c:pt>
                      <c:pt idx="3535">
                        <c:v>42268</c:v>
                      </c:pt>
                      <c:pt idx="3536">
                        <c:v>42269</c:v>
                      </c:pt>
                      <c:pt idx="3537">
                        <c:v>42270</c:v>
                      </c:pt>
                      <c:pt idx="3538">
                        <c:v>42271</c:v>
                      </c:pt>
                      <c:pt idx="3539">
                        <c:v>42272</c:v>
                      </c:pt>
                      <c:pt idx="3540">
                        <c:v>42273</c:v>
                      </c:pt>
                      <c:pt idx="3541">
                        <c:v>42274</c:v>
                      </c:pt>
                      <c:pt idx="3542">
                        <c:v>42275</c:v>
                      </c:pt>
                      <c:pt idx="3543">
                        <c:v>42276</c:v>
                      </c:pt>
                      <c:pt idx="3544">
                        <c:v>42277</c:v>
                      </c:pt>
                      <c:pt idx="3545">
                        <c:v>42278</c:v>
                      </c:pt>
                      <c:pt idx="3546">
                        <c:v>42279</c:v>
                      </c:pt>
                      <c:pt idx="3547">
                        <c:v>42280</c:v>
                      </c:pt>
                      <c:pt idx="3548">
                        <c:v>42281</c:v>
                      </c:pt>
                      <c:pt idx="3549">
                        <c:v>42282</c:v>
                      </c:pt>
                      <c:pt idx="3550">
                        <c:v>42283</c:v>
                      </c:pt>
                      <c:pt idx="3551">
                        <c:v>42284</c:v>
                      </c:pt>
                      <c:pt idx="3552">
                        <c:v>42285</c:v>
                      </c:pt>
                      <c:pt idx="3553">
                        <c:v>42286</c:v>
                      </c:pt>
                      <c:pt idx="3554">
                        <c:v>42287</c:v>
                      </c:pt>
                      <c:pt idx="3555">
                        <c:v>42288</c:v>
                      </c:pt>
                      <c:pt idx="3556">
                        <c:v>42289</c:v>
                      </c:pt>
                      <c:pt idx="3557">
                        <c:v>42290</c:v>
                      </c:pt>
                      <c:pt idx="3558">
                        <c:v>42291</c:v>
                      </c:pt>
                      <c:pt idx="3559">
                        <c:v>42292</c:v>
                      </c:pt>
                      <c:pt idx="3560">
                        <c:v>42293</c:v>
                      </c:pt>
                      <c:pt idx="3561">
                        <c:v>42294</c:v>
                      </c:pt>
                      <c:pt idx="3562">
                        <c:v>42295</c:v>
                      </c:pt>
                      <c:pt idx="3563">
                        <c:v>42296</c:v>
                      </c:pt>
                      <c:pt idx="3564">
                        <c:v>42297</c:v>
                      </c:pt>
                      <c:pt idx="3565">
                        <c:v>42298</c:v>
                      </c:pt>
                      <c:pt idx="3566">
                        <c:v>42299</c:v>
                      </c:pt>
                      <c:pt idx="3567">
                        <c:v>42300</c:v>
                      </c:pt>
                      <c:pt idx="3568">
                        <c:v>42301</c:v>
                      </c:pt>
                      <c:pt idx="3569">
                        <c:v>42302</c:v>
                      </c:pt>
                      <c:pt idx="3570">
                        <c:v>42303</c:v>
                      </c:pt>
                      <c:pt idx="3571">
                        <c:v>42304</c:v>
                      </c:pt>
                      <c:pt idx="3572">
                        <c:v>42305</c:v>
                      </c:pt>
                      <c:pt idx="3573">
                        <c:v>42306</c:v>
                      </c:pt>
                      <c:pt idx="3574">
                        <c:v>42307</c:v>
                      </c:pt>
                      <c:pt idx="3575">
                        <c:v>42308</c:v>
                      </c:pt>
                      <c:pt idx="3576">
                        <c:v>42309</c:v>
                      </c:pt>
                      <c:pt idx="3577">
                        <c:v>42310</c:v>
                      </c:pt>
                      <c:pt idx="3578">
                        <c:v>42311</c:v>
                      </c:pt>
                      <c:pt idx="3579">
                        <c:v>42312</c:v>
                      </c:pt>
                      <c:pt idx="3580">
                        <c:v>42313</c:v>
                      </c:pt>
                      <c:pt idx="3581">
                        <c:v>42314</c:v>
                      </c:pt>
                      <c:pt idx="3582">
                        <c:v>42315</c:v>
                      </c:pt>
                      <c:pt idx="3583">
                        <c:v>42316</c:v>
                      </c:pt>
                      <c:pt idx="3584">
                        <c:v>42317</c:v>
                      </c:pt>
                      <c:pt idx="3585">
                        <c:v>42318</c:v>
                      </c:pt>
                      <c:pt idx="3586">
                        <c:v>42319</c:v>
                      </c:pt>
                      <c:pt idx="3587">
                        <c:v>42320</c:v>
                      </c:pt>
                      <c:pt idx="3588">
                        <c:v>42321</c:v>
                      </c:pt>
                      <c:pt idx="3589">
                        <c:v>42322</c:v>
                      </c:pt>
                      <c:pt idx="3590">
                        <c:v>42323</c:v>
                      </c:pt>
                      <c:pt idx="3591">
                        <c:v>42324</c:v>
                      </c:pt>
                      <c:pt idx="3592">
                        <c:v>42325</c:v>
                      </c:pt>
                      <c:pt idx="3593">
                        <c:v>42326</c:v>
                      </c:pt>
                      <c:pt idx="3594">
                        <c:v>42327</c:v>
                      </c:pt>
                      <c:pt idx="3595">
                        <c:v>42328</c:v>
                      </c:pt>
                      <c:pt idx="3596">
                        <c:v>42329</c:v>
                      </c:pt>
                      <c:pt idx="3597">
                        <c:v>42330</c:v>
                      </c:pt>
                      <c:pt idx="3598">
                        <c:v>42331</c:v>
                      </c:pt>
                      <c:pt idx="3599">
                        <c:v>42332</c:v>
                      </c:pt>
                      <c:pt idx="3600">
                        <c:v>42333</c:v>
                      </c:pt>
                      <c:pt idx="3601">
                        <c:v>42334</c:v>
                      </c:pt>
                      <c:pt idx="3602">
                        <c:v>42335</c:v>
                      </c:pt>
                      <c:pt idx="3603">
                        <c:v>42336</c:v>
                      </c:pt>
                      <c:pt idx="3604">
                        <c:v>42337</c:v>
                      </c:pt>
                      <c:pt idx="3605">
                        <c:v>42338</c:v>
                      </c:pt>
                      <c:pt idx="3606">
                        <c:v>42339</c:v>
                      </c:pt>
                      <c:pt idx="3607">
                        <c:v>42340</c:v>
                      </c:pt>
                      <c:pt idx="3608">
                        <c:v>42341</c:v>
                      </c:pt>
                      <c:pt idx="3609">
                        <c:v>42342</c:v>
                      </c:pt>
                      <c:pt idx="3610">
                        <c:v>42343</c:v>
                      </c:pt>
                      <c:pt idx="3611">
                        <c:v>42344</c:v>
                      </c:pt>
                      <c:pt idx="3612">
                        <c:v>42345</c:v>
                      </c:pt>
                      <c:pt idx="3613">
                        <c:v>42346</c:v>
                      </c:pt>
                      <c:pt idx="3614">
                        <c:v>42347</c:v>
                      </c:pt>
                      <c:pt idx="3615">
                        <c:v>42348</c:v>
                      </c:pt>
                      <c:pt idx="3616">
                        <c:v>42349</c:v>
                      </c:pt>
                      <c:pt idx="3617">
                        <c:v>42350</c:v>
                      </c:pt>
                      <c:pt idx="3618">
                        <c:v>42351</c:v>
                      </c:pt>
                      <c:pt idx="3619">
                        <c:v>42352</c:v>
                      </c:pt>
                      <c:pt idx="3620">
                        <c:v>42353</c:v>
                      </c:pt>
                      <c:pt idx="3621">
                        <c:v>42354</c:v>
                      </c:pt>
                      <c:pt idx="3622">
                        <c:v>42355</c:v>
                      </c:pt>
                      <c:pt idx="3623">
                        <c:v>42356</c:v>
                      </c:pt>
                      <c:pt idx="3624">
                        <c:v>42357</c:v>
                      </c:pt>
                      <c:pt idx="3625">
                        <c:v>42358</c:v>
                      </c:pt>
                      <c:pt idx="3626">
                        <c:v>42359</c:v>
                      </c:pt>
                      <c:pt idx="3627">
                        <c:v>42360</c:v>
                      </c:pt>
                      <c:pt idx="3628">
                        <c:v>42361</c:v>
                      </c:pt>
                      <c:pt idx="3629">
                        <c:v>42362</c:v>
                      </c:pt>
                      <c:pt idx="3630">
                        <c:v>42363</c:v>
                      </c:pt>
                      <c:pt idx="3631">
                        <c:v>42364</c:v>
                      </c:pt>
                      <c:pt idx="3632">
                        <c:v>42365</c:v>
                      </c:pt>
                      <c:pt idx="3633">
                        <c:v>42366</c:v>
                      </c:pt>
                      <c:pt idx="3634">
                        <c:v>42367</c:v>
                      </c:pt>
                      <c:pt idx="3635">
                        <c:v>42368</c:v>
                      </c:pt>
                      <c:pt idx="3636">
                        <c:v>42369</c:v>
                      </c:pt>
                      <c:pt idx="3637">
                        <c:v>42370</c:v>
                      </c:pt>
                      <c:pt idx="3638">
                        <c:v>42371</c:v>
                      </c:pt>
                      <c:pt idx="3639">
                        <c:v>42372</c:v>
                      </c:pt>
                      <c:pt idx="3640">
                        <c:v>42373</c:v>
                      </c:pt>
                      <c:pt idx="3641">
                        <c:v>42374</c:v>
                      </c:pt>
                      <c:pt idx="3642">
                        <c:v>42375</c:v>
                      </c:pt>
                      <c:pt idx="3643">
                        <c:v>42376</c:v>
                      </c:pt>
                      <c:pt idx="3644">
                        <c:v>42377</c:v>
                      </c:pt>
                      <c:pt idx="3645">
                        <c:v>42378</c:v>
                      </c:pt>
                      <c:pt idx="3646">
                        <c:v>42379</c:v>
                      </c:pt>
                      <c:pt idx="3647">
                        <c:v>42380</c:v>
                      </c:pt>
                      <c:pt idx="3648">
                        <c:v>42381</c:v>
                      </c:pt>
                      <c:pt idx="3649">
                        <c:v>42382</c:v>
                      </c:pt>
                      <c:pt idx="3650">
                        <c:v>42383</c:v>
                      </c:pt>
                      <c:pt idx="3651">
                        <c:v>42384</c:v>
                      </c:pt>
                      <c:pt idx="3652">
                        <c:v>42385</c:v>
                      </c:pt>
                      <c:pt idx="3653">
                        <c:v>42386</c:v>
                      </c:pt>
                      <c:pt idx="3654">
                        <c:v>42387</c:v>
                      </c:pt>
                      <c:pt idx="3655">
                        <c:v>42388</c:v>
                      </c:pt>
                      <c:pt idx="3656">
                        <c:v>42389</c:v>
                      </c:pt>
                      <c:pt idx="3657">
                        <c:v>42390</c:v>
                      </c:pt>
                      <c:pt idx="3658">
                        <c:v>42391</c:v>
                      </c:pt>
                      <c:pt idx="3659">
                        <c:v>42392</c:v>
                      </c:pt>
                      <c:pt idx="3660">
                        <c:v>42393</c:v>
                      </c:pt>
                      <c:pt idx="3661">
                        <c:v>42394</c:v>
                      </c:pt>
                      <c:pt idx="3662">
                        <c:v>42395</c:v>
                      </c:pt>
                      <c:pt idx="3663">
                        <c:v>42396</c:v>
                      </c:pt>
                      <c:pt idx="3664">
                        <c:v>42397</c:v>
                      </c:pt>
                      <c:pt idx="3665">
                        <c:v>42398</c:v>
                      </c:pt>
                      <c:pt idx="3666">
                        <c:v>42399</c:v>
                      </c:pt>
                      <c:pt idx="3667">
                        <c:v>42400</c:v>
                      </c:pt>
                      <c:pt idx="3668">
                        <c:v>42401</c:v>
                      </c:pt>
                      <c:pt idx="3669">
                        <c:v>42402</c:v>
                      </c:pt>
                      <c:pt idx="3670">
                        <c:v>42403</c:v>
                      </c:pt>
                      <c:pt idx="3671">
                        <c:v>42404</c:v>
                      </c:pt>
                      <c:pt idx="3672">
                        <c:v>42405</c:v>
                      </c:pt>
                      <c:pt idx="3673">
                        <c:v>42406</c:v>
                      </c:pt>
                      <c:pt idx="3674">
                        <c:v>42407</c:v>
                      </c:pt>
                      <c:pt idx="3675">
                        <c:v>42408</c:v>
                      </c:pt>
                      <c:pt idx="3676">
                        <c:v>42409</c:v>
                      </c:pt>
                      <c:pt idx="3677">
                        <c:v>42410</c:v>
                      </c:pt>
                      <c:pt idx="3678">
                        <c:v>42411</c:v>
                      </c:pt>
                      <c:pt idx="3679">
                        <c:v>42412</c:v>
                      </c:pt>
                      <c:pt idx="3680">
                        <c:v>42413</c:v>
                      </c:pt>
                      <c:pt idx="3681">
                        <c:v>42414</c:v>
                      </c:pt>
                      <c:pt idx="3682">
                        <c:v>42415</c:v>
                      </c:pt>
                      <c:pt idx="3683">
                        <c:v>42416</c:v>
                      </c:pt>
                      <c:pt idx="3684">
                        <c:v>42417</c:v>
                      </c:pt>
                      <c:pt idx="3685">
                        <c:v>42418</c:v>
                      </c:pt>
                      <c:pt idx="3686">
                        <c:v>42419</c:v>
                      </c:pt>
                      <c:pt idx="3687">
                        <c:v>42420</c:v>
                      </c:pt>
                      <c:pt idx="3688">
                        <c:v>42421</c:v>
                      </c:pt>
                      <c:pt idx="3689">
                        <c:v>42422</c:v>
                      </c:pt>
                      <c:pt idx="3690">
                        <c:v>42423</c:v>
                      </c:pt>
                      <c:pt idx="3691">
                        <c:v>42424</c:v>
                      </c:pt>
                      <c:pt idx="3692">
                        <c:v>42425</c:v>
                      </c:pt>
                      <c:pt idx="3693">
                        <c:v>42426</c:v>
                      </c:pt>
                      <c:pt idx="3694">
                        <c:v>42427</c:v>
                      </c:pt>
                      <c:pt idx="3695">
                        <c:v>42428</c:v>
                      </c:pt>
                      <c:pt idx="3696">
                        <c:v>42429</c:v>
                      </c:pt>
                      <c:pt idx="3697">
                        <c:v>42430</c:v>
                      </c:pt>
                      <c:pt idx="3698">
                        <c:v>42431</c:v>
                      </c:pt>
                      <c:pt idx="3699">
                        <c:v>42432</c:v>
                      </c:pt>
                      <c:pt idx="3700">
                        <c:v>42433</c:v>
                      </c:pt>
                      <c:pt idx="3701">
                        <c:v>42434</c:v>
                      </c:pt>
                      <c:pt idx="3702">
                        <c:v>42435</c:v>
                      </c:pt>
                      <c:pt idx="3703">
                        <c:v>42436</c:v>
                      </c:pt>
                      <c:pt idx="3704">
                        <c:v>42437</c:v>
                      </c:pt>
                      <c:pt idx="3705">
                        <c:v>42438</c:v>
                      </c:pt>
                      <c:pt idx="3706">
                        <c:v>42439</c:v>
                      </c:pt>
                      <c:pt idx="3707">
                        <c:v>42440</c:v>
                      </c:pt>
                      <c:pt idx="3708">
                        <c:v>42441</c:v>
                      </c:pt>
                      <c:pt idx="3709">
                        <c:v>42442</c:v>
                      </c:pt>
                      <c:pt idx="3710">
                        <c:v>42443</c:v>
                      </c:pt>
                      <c:pt idx="3711">
                        <c:v>42444</c:v>
                      </c:pt>
                      <c:pt idx="3712">
                        <c:v>42445</c:v>
                      </c:pt>
                      <c:pt idx="3713">
                        <c:v>42446</c:v>
                      </c:pt>
                      <c:pt idx="3714">
                        <c:v>42447</c:v>
                      </c:pt>
                      <c:pt idx="3715">
                        <c:v>42448</c:v>
                      </c:pt>
                      <c:pt idx="3716">
                        <c:v>42449</c:v>
                      </c:pt>
                      <c:pt idx="3717">
                        <c:v>42450</c:v>
                      </c:pt>
                      <c:pt idx="3718">
                        <c:v>42451</c:v>
                      </c:pt>
                      <c:pt idx="3719">
                        <c:v>42452</c:v>
                      </c:pt>
                      <c:pt idx="3720">
                        <c:v>42453</c:v>
                      </c:pt>
                      <c:pt idx="3721">
                        <c:v>42454</c:v>
                      </c:pt>
                      <c:pt idx="3722">
                        <c:v>42455</c:v>
                      </c:pt>
                      <c:pt idx="3723">
                        <c:v>42456</c:v>
                      </c:pt>
                      <c:pt idx="3724">
                        <c:v>42457</c:v>
                      </c:pt>
                      <c:pt idx="3725">
                        <c:v>42458</c:v>
                      </c:pt>
                      <c:pt idx="3726">
                        <c:v>42459</c:v>
                      </c:pt>
                      <c:pt idx="3727">
                        <c:v>42460</c:v>
                      </c:pt>
                      <c:pt idx="3728">
                        <c:v>42461</c:v>
                      </c:pt>
                      <c:pt idx="3729">
                        <c:v>42462</c:v>
                      </c:pt>
                      <c:pt idx="3730">
                        <c:v>42463</c:v>
                      </c:pt>
                      <c:pt idx="3731">
                        <c:v>42464</c:v>
                      </c:pt>
                      <c:pt idx="3732">
                        <c:v>42465</c:v>
                      </c:pt>
                      <c:pt idx="3733">
                        <c:v>42466</c:v>
                      </c:pt>
                      <c:pt idx="3734">
                        <c:v>42467</c:v>
                      </c:pt>
                      <c:pt idx="3735">
                        <c:v>42468</c:v>
                      </c:pt>
                      <c:pt idx="3736">
                        <c:v>42469</c:v>
                      </c:pt>
                      <c:pt idx="3737">
                        <c:v>42470</c:v>
                      </c:pt>
                      <c:pt idx="3738">
                        <c:v>42471</c:v>
                      </c:pt>
                      <c:pt idx="3739">
                        <c:v>42472</c:v>
                      </c:pt>
                      <c:pt idx="3740">
                        <c:v>42473</c:v>
                      </c:pt>
                      <c:pt idx="3741">
                        <c:v>42474</c:v>
                      </c:pt>
                      <c:pt idx="3742">
                        <c:v>42475</c:v>
                      </c:pt>
                      <c:pt idx="3743">
                        <c:v>42476</c:v>
                      </c:pt>
                      <c:pt idx="3744">
                        <c:v>42477</c:v>
                      </c:pt>
                      <c:pt idx="3745">
                        <c:v>42478</c:v>
                      </c:pt>
                      <c:pt idx="3746">
                        <c:v>42479</c:v>
                      </c:pt>
                      <c:pt idx="3747">
                        <c:v>42480</c:v>
                      </c:pt>
                      <c:pt idx="3748">
                        <c:v>42481</c:v>
                      </c:pt>
                      <c:pt idx="3749">
                        <c:v>42482</c:v>
                      </c:pt>
                      <c:pt idx="3750">
                        <c:v>42483</c:v>
                      </c:pt>
                      <c:pt idx="3751">
                        <c:v>42484</c:v>
                      </c:pt>
                      <c:pt idx="3752">
                        <c:v>42485</c:v>
                      </c:pt>
                      <c:pt idx="3753">
                        <c:v>42486</c:v>
                      </c:pt>
                      <c:pt idx="3754">
                        <c:v>42487</c:v>
                      </c:pt>
                      <c:pt idx="3755">
                        <c:v>42488</c:v>
                      </c:pt>
                      <c:pt idx="3756">
                        <c:v>42489</c:v>
                      </c:pt>
                      <c:pt idx="3757">
                        <c:v>42490</c:v>
                      </c:pt>
                      <c:pt idx="3758">
                        <c:v>42491</c:v>
                      </c:pt>
                      <c:pt idx="3759">
                        <c:v>42492</c:v>
                      </c:pt>
                      <c:pt idx="3760">
                        <c:v>42493</c:v>
                      </c:pt>
                      <c:pt idx="3761">
                        <c:v>42494</c:v>
                      </c:pt>
                      <c:pt idx="3762">
                        <c:v>42495</c:v>
                      </c:pt>
                      <c:pt idx="3763">
                        <c:v>42496</c:v>
                      </c:pt>
                      <c:pt idx="3764">
                        <c:v>42497</c:v>
                      </c:pt>
                      <c:pt idx="3765">
                        <c:v>42498</c:v>
                      </c:pt>
                      <c:pt idx="3766">
                        <c:v>42499</c:v>
                      </c:pt>
                      <c:pt idx="3767">
                        <c:v>42500</c:v>
                      </c:pt>
                      <c:pt idx="3768">
                        <c:v>42501</c:v>
                      </c:pt>
                      <c:pt idx="3769">
                        <c:v>42502</c:v>
                      </c:pt>
                      <c:pt idx="3770">
                        <c:v>42503</c:v>
                      </c:pt>
                      <c:pt idx="3771">
                        <c:v>42504</c:v>
                      </c:pt>
                      <c:pt idx="3772">
                        <c:v>42505</c:v>
                      </c:pt>
                      <c:pt idx="3773">
                        <c:v>42506</c:v>
                      </c:pt>
                      <c:pt idx="3774">
                        <c:v>42507</c:v>
                      </c:pt>
                      <c:pt idx="3775">
                        <c:v>42508</c:v>
                      </c:pt>
                      <c:pt idx="3776">
                        <c:v>42509</c:v>
                      </c:pt>
                      <c:pt idx="3777">
                        <c:v>42510</c:v>
                      </c:pt>
                      <c:pt idx="3778">
                        <c:v>42511</c:v>
                      </c:pt>
                      <c:pt idx="3779">
                        <c:v>42512</c:v>
                      </c:pt>
                      <c:pt idx="3780">
                        <c:v>42513</c:v>
                      </c:pt>
                      <c:pt idx="3781">
                        <c:v>42514</c:v>
                      </c:pt>
                      <c:pt idx="3782">
                        <c:v>42515</c:v>
                      </c:pt>
                      <c:pt idx="3783">
                        <c:v>42516</c:v>
                      </c:pt>
                      <c:pt idx="3784">
                        <c:v>42517</c:v>
                      </c:pt>
                      <c:pt idx="3785">
                        <c:v>42518</c:v>
                      </c:pt>
                      <c:pt idx="3786">
                        <c:v>42519</c:v>
                      </c:pt>
                      <c:pt idx="3787">
                        <c:v>42520</c:v>
                      </c:pt>
                      <c:pt idx="3788">
                        <c:v>42521</c:v>
                      </c:pt>
                      <c:pt idx="3789">
                        <c:v>42522</c:v>
                      </c:pt>
                      <c:pt idx="3790">
                        <c:v>42523</c:v>
                      </c:pt>
                      <c:pt idx="3791">
                        <c:v>42524</c:v>
                      </c:pt>
                      <c:pt idx="3792">
                        <c:v>42525</c:v>
                      </c:pt>
                      <c:pt idx="3793">
                        <c:v>42526</c:v>
                      </c:pt>
                      <c:pt idx="3794">
                        <c:v>42527</c:v>
                      </c:pt>
                      <c:pt idx="3795">
                        <c:v>42528</c:v>
                      </c:pt>
                      <c:pt idx="3796">
                        <c:v>42529</c:v>
                      </c:pt>
                      <c:pt idx="3797">
                        <c:v>42530</c:v>
                      </c:pt>
                      <c:pt idx="3798">
                        <c:v>42531</c:v>
                      </c:pt>
                      <c:pt idx="3799">
                        <c:v>42532</c:v>
                      </c:pt>
                      <c:pt idx="3800">
                        <c:v>42533</c:v>
                      </c:pt>
                      <c:pt idx="3801">
                        <c:v>42534</c:v>
                      </c:pt>
                      <c:pt idx="3802">
                        <c:v>42535</c:v>
                      </c:pt>
                      <c:pt idx="3803">
                        <c:v>42536</c:v>
                      </c:pt>
                      <c:pt idx="3804">
                        <c:v>42537</c:v>
                      </c:pt>
                      <c:pt idx="3805">
                        <c:v>42538</c:v>
                      </c:pt>
                      <c:pt idx="3806">
                        <c:v>42539</c:v>
                      </c:pt>
                      <c:pt idx="3807">
                        <c:v>42540</c:v>
                      </c:pt>
                      <c:pt idx="3808">
                        <c:v>42541</c:v>
                      </c:pt>
                      <c:pt idx="3809">
                        <c:v>42542</c:v>
                      </c:pt>
                      <c:pt idx="3810">
                        <c:v>42543</c:v>
                      </c:pt>
                      <c:pt idx="3811">
                        <c:v>42544</c:v>
                      </c:pt>
                      <c:pt idx="3812">
                        <c:v>42545</c:v>
                      </c:pt>
                      <c:pt idx="3813">
                        <c:v>42546</c:v>
                      </c:pt>
                      <c:pt idx="3814">
                        <c:v>42547</c:v>
                      </c:pt>
                      <c:pt idx="3815">
                        <c:v>42548</c:v>
                      </c:pt>
                      <c:pt idx="3816">
                        <c:v>42549</c:v>
                      </c:pt>
                      <c:pt idx="3817">
                        <c:v>42550</c:v>
                      </c:pt>
                      <c:pt idx="3818">
                        <c:v>42551</c:v>
                      </c:pt>
                      <c:pt idx="3819">
                        <c:v>42552</c:v>
                      </c:pt>
                      <c:pt idx="3820">
                        <c:v>42553</c:v>
                      </c:pt>
                      <c:pt idx="3821">
                        <c:v>42554</c:v>
                      </c:pt>
                      <c:pt idx="3822">
                        <c:v>42555</c:v>
                      </c:pt>
                      <c:pt idx="3823">
                        <c:v>42556</c:v>
                      </c:pt>
                      <c:pt idx="3824">
                        <c:v>42557</c:v>
                      </c:pt>
                      <c:pt idx="3825">
                        <c:v>42558</c:v>
                      </c:pt>
                      <c:pt idx="3826">
                        <c:v>42559</c:v>
                      </c:pt>
                      <c:pt idx="3827">
                        <c:v>42560</c:v>
                      </c:pt>
                      <c:pt idx="3828">
                        <c:v>42561</c:v>
                      </c:pt>
                      <c:pt idx="3829">
                        <c:v>42562</c:v>
                      </c:pt>
                      <c:pt idx="3830">
                        <c:v>42563</c:v>
                      </c:pt>
                      <c:pt idx="3831">
                        <c:v>42564</c:v>
                      </c:pt>
                      <c:pt idx="3832">
                        <c:v>42565</c:v>
                      </c:pt>
                      <c:pt idx="3833">
                        <c:v>42566</c:v>
                      </c:pt>
                      <c:pt idx="3834">
                        <c:v>42567</c:v>
                      </c:pt>
                      <c:pt idx="3835">
                        <c:v>42568</c:v>
                      </c:pt>
                      <c:pt idx="3836">
                        <c:v>42569</c:v>
                      </c:pt>
                      <c:pt idx="3837">
                        <c:v>42570</c:v>
                      </c:pt>
                      <c:pt idx="3838">
                        <c:v>42571</c:v>
                      </c:pt>
                      <c:pt idx="3839">
                        <c:v>42572</c:v>
                      </c:pt>
                      <c:pt idx="3840">
                        <c:v>42573</c:v>
                      </c:pt>
                      <c:pt idx="3841">
                        <c:v>42574</c:v>
                      </c:pt>
                      <c:pt idx="3842">
                        <c:v>42575</c:v>
                      </c:pt>
                      <c:pt idx="3843">
                        <c:v>42576</c:v>
                      </c:pt>
                      <c:pt idx="3844">
                        <c:v>42577</c:v>
                      </c:pt>
                      <c:pt idx="3845">
                        <c:v>42578</c:v>
                      </c:pt>
                      <c:pt idx="3846">
                        <c:v>42579</c:v>
                      </c:pt>
                      <c:pt idx="3847">
                        <c:v>42580</c:v>
                      </c:pt>
                      <c:pt idx="3848">
                        <c:v>42581</c:v>
                      </c:pt>
                      <c:pt idx="3849">
                        <c:v>42582</c:v>
                      </c:pt>
                      <c:pt idx="3850">
                        <c:v>42583</c:v>
                      </c:pt>
                      <c:pt idx="3851">
                        <c:v>42584</c:v>
                      </c:pt>
                      <c:pt idx="3852">
                        <c:v>42585</c:v>
                      </c:pt>
                      <c:pt idx="3853">
                        <c:v>42586</c:v>
                      </c:pt>
                      <c:pt idx="3854">
                        <c:v>42587</c:v>
                      </c:pt>
                      <c:pt idx="3855">
                        <c:v>42588</c:v>
                      </c:pt>
                      <c:pt idx="3856">
                        <c:v>42589</c:v>
                      </c:pt>
                      <c:pt idx="3857">
                        <c:v>42590</c:v>
                      </c:pt>
                      <c:pt idx="3858">
                        <c:v>42591</c:v>
                      </c:pt>
                      <c:pt idx="3859">
                        <c:v>42592</c:v>
                      </c:pt>
                      <c:pt idx="3860">
                        <c:v>42593</c:v>
                      </c:pt>
                      <c:pt idx="3861">
                        <c:v>42594</c:v>
                      </c:pt>
                      <c:pt idx="3862">
                        <c:v>42595</c:v>
                      </c:pt>
                      <c:pt idx="3863">
                        <c:v>42596</c:v>
                      </c:pt>
                      <c:pt idx="3864">
                        <c:v>42597</c:v>
                      </c:pt>
                      <c:pt idx="3865">
                        <c:v>42598</c:v>
                      </c:pt>
                      <c:pt idx="3866">
                        <c:v>42599</c:v>
                      </c:pt>
                      <c:pt idx="3867">
                        <c:v>42600</c:v>
                      </c:pt>
                      <c:pt idx="3868">
                        <c:v>42601</c:v>
                      </c:pt>
                      <c:pt idx="3869">
                        <c:v>42602</c:v>
                      </c:pt>
                      <c:pt idx="3870">
                        <c:v>42603</c:v>
                      </c:pt>
                      <c:pt idx="3871">
                        <c:v>42604</c:v>
                      </c:pt>
                      <c:pt idx="3872">
                        <c:v>42605</c:v>
                      </c:pt>
                      <c:pt idx="3873">
                        <c:v>42606</c:v>
                      </c:pt>
                      <c:pt idx="3874">
                        <c:v>42607</c:v>
                      </c:pt>
                      <c:pt idx="3875">
                        <c:v>42608</c:v>
                      </c:pt>
                      <c:pt idx="3876">
                        <c:v>42609</c:v>
                      </c:pt>
                      <c:pt idx="3877">
                        <c:v>42610</c:v>
                      </c:pt>
                      <c:pt idx="3878">
                        <c:v>42611</c:v>
                      </c:pt>
                      <c:pt idx="3879">
                        <c:v>42612</c:v>
                      </c:pt>
                      <c:pt idx="3880">
                        <c:v>42613</c:v>
                      </c:pt>
                      <c:pt idx="3881">
                        <c:v>42614</c:v>
                      </c:pt>
                      <c:pt idx="3882">
                        <c:v>42615</c:v>
                      </c:pt>
                      <c:pt idx="3883">
                        <c:v>42616</c:v>
                      </c:pt>
                      <c:pt idx="3884">
                        <c:v>42617</c:v>
                      </c:pt>
                      <c:pt idx="3885">
                        <c:v>42618</c:v>
                      </c:pt>
                      <c:pt idx="3886">
                        <c:v>42619</c:v>
                      </c:pt>
                      <c:pt idx="3887">
                        <c:v>42620</c:v>
                      </c:pt>
                      <c:pt idx="3888">
                        <c:v>42621</c:v>
                      </c:pt>
                      <c:pt idx="3889">
                        <c:v>42622</c:v>
                      </c:pt>
                      <c:pt idx="3890">
                        <c:v>42623</c:v>
                      </c:pt>
                      <c:pt idx="3891">
                        <c:v>42624</c:v>
                      </c:pt>
                      <c:pt idx="3892">
                        <c:v>42625</c:v>
                      </c:pt>
                      <c:pt idx="3893">
                        <c:v>42626</c:v>
                      </c:pt>
                      <c:pt idx="3894">
                        <c:v>42627</c:v>
                      </c:pt>
                      <c:pt idx="3895">
                        <c:v>42628</c:v>
                      </c:pt>
                      <c:pt idx="3896">
                        <c:v>42629</c:v>
                      </c:pt>
                      <c:pt idx="3897">
                        <c:v>42630</c:v>
                      </c:pt>
                      <c:pt idx="3898">
                        <c:v>42631</c:v>
                      </c:pt>
                      <c:pt idx="3899">
                        <c:v>42632</c:v>
                      </c:pt>
                      <c:pt idx="3900">
                        <c:v>42633</c:v>
                      </c:pt>
                      <c:pt idx="3901">
                        <c:v>42634</c:v>
                      </c:pt>
                      <c:pt idx="3902">
                        <c:v>42635</c:v>
                      </c:pt>
                      <c:pt idx="3903">
                        <c:v>42636</c:v>
                      </c:pt>
                      <c:pt idx="3904">
                        <c:v>42637</c:v>
                      </c:pt>
                      <c:pt idx="3905">
                        <c:v>42638</c:v>
                      </c:pt>
                      <c:pt idx="3906">
                        <c:v>42639</c:v>
                      </c:pt>
                      <c:pt idx="3907">
                        <c:v>42640</c:v>
                      </c:pt>
                      <c:pt idx="3908">
                        <c:v>42641</c:v>
                      </c:pt>
                      <c:pt idx="3909">
                        <c:v>42642</c:v>
                      </c:pt>
                      <c:pt idx="3910">
                        <c:v>42643</c:v>
                      </c:pt>
                      <c:pt idx="3911">
                        <c:v>42644</c:v>
                      </c:pt>
                      <c:pt idx="3912">
                        <c:v>42645</c:v>
                      </c:pt>
                      <c:pt idx="3913">
                        <c:v>42646</c:v>
                      </c:pt>
                      <c:pt idx="3914">
                        <c:v>42647</c:v>
                      </c:pt>
                      <c:pt idx="3915">
                        <c:v>42648</c:v>
                      </c:pt>
                      <c:pt idx="3916">
                        <c:v>42649</c:v>
                      </c:pt>
                      <c:pt idx="3917">
                        <c:v>42650</c:v>
                      </c:pt>
                      <c:pt idx="3918">
                        <c:v>42651</c:v>
                      </c:pt>
                      <c:pt idx="3919">
                        <c:v>42652</c:v>
                      </c:pt>
                      <c:pt idx="3920">
                        <c:v>42653</c:v>
                      </c:pt>
                      <c:pt idx="3921">
                        <c:v>42654</c:v>
                      </c:pt>
                      <c:pt idx="3922">
                        <c:v>42655</c:v>
                      </c:pt>
                      <c:pt idx="3923">
                        <c:v>42656</c:v>
                      </c:pt>
                      <c:pt idx="3924">
                        <c:v>42657</c:v>
                      </c:pt>
                      <c:pt idx="3925">
                        <c:v>42658</c:v>
                      </c:pt>
                      <c:pt idx="3926">
                        <c:v>42659</c:v>
                      </c:pt>
                      <c:pt idx="3927">
                        <c:v>42660</c:v>
                      </c:pt>
                      <c:pt idx="3928">
                        <c:v>42661</c:v>
                      </c:pt>
                      <c:pt idx="3929">
                        <c:v>42662</c:v>
                      </c:pt>
                      <c:pt idx="3930">
                        <c:v>42663</c:v>
                      </c:pt>
                      <c:pt idx="3931">
                        <c:v>42664</c:v>
                      </c:pt>
                      <c:pt idx="3932">
                        <c:v>42665</c:v>
                      </c:pt>
                      <c:pt idx="3933">
                        <c:v>42666</c:v>
                      </c:pt>
                      <c:pt idx="3934">
                        <c:v>42667</c:v>
                      </c:pt>
                      <c:pt idx="3935">
                        <c:v>42668</c:v>
                      </c:pt>
                      <c:pt idx="3936">
                        <c:v>42669</c:v>
                      </c:pt>
                      <c:pt idx="3937">
                        <c:v>42670</c:v>
                      </c:pt>
                      <c:pt idx="3938">
                        <c:v>42671</c:v>
                      </c:pt>
                      <c:pt idx="3939">
                        <c:v>42672</c:v>
                      </c:pt>
                      <c:pt idx="3940">
                        <c:v>42673</c:v>
                      </c:pt>
                      <c:pt idx="3941">
                        <c:v>42674</c:v>
                      </c:pt>
                      <c:pt idx="3942">
                        <c:v>42675</c:v>
                      </c:pt>
                      <c:pt idx="3943">
                        <c:v>42676</c:v>
                      </c:pt>
                      <c:pt idx="3944">
                        <c:v>42677</c:v>
                      </c:pt>
                      <c:pt idx="3945">
                        <c:v>42678</c:v>
                      </c:pt>
                      <c:pt idx="3946">
                        <c:v>42679</c:v>
                      </c:pt>
                      <c:pt idx="3947">
                        <c:v>42680</c:v>
                      </c:pt>
                      <c:pt idx="3948">
                        <c:v>42681</c:v>
                      </c:pt>
                      <c:pt idx="3949">
                        <c:v>42682</c:v>
                      </c:pt>
                      <c:pt idx="3950">
                        <c:v>42683</c:v>
                      </c:pt>
                      <c:pt idx="3951">
                        <c:v>42684</c:v>
                      </c:pt>
                      <c:pt idx="3952">
                        <c:v>42685</c:v>
                      </c:pt>
                      <c:pt idx="3953">
                        <c:v>42686</c:v>
                      </c:pt>
                      <c:pt idx="3954">
                        <c:v>42687</c:v>
                      </c:pt>
                      <c:pt idx="3955">
                        <c:v>42688</c:v>
                      </c:pt>
                      <c:pt idx="3956">
                        <c:v>42689</c:v>
                      </c:pt>
                      <c:pt idx="3957">
                        <c:v>42690</c:v>
                      </c:pt>
                      <c:pt idx="3958">
                        <c:v>42691</c:v>
                      </c:pt>
                      <c:pt idx="3959">
                        <c:v>42692</c:v>
                      </c:pt>
                      <c:pt idx="3960">
                        <c:v>42693</c:v>
                      </c:pt>
                      <c:pt idx="3961">
                        <c:v>42694</c:v>
                      </c:pt>
                      <c:pt idx="3962">
                        <c:v>42695</c:v>
                      </c:pt>
                      <c:pt idx="3963">
                        <c:v>42696</c:v>
                      </c:pt>
                      <c:pt idx="3964">
                        <c:v>42697</c:v>
                      </c:pt>
                      <c:pt idx="3965">
                        <c:v>42698</c:v>
                      </c:pt>
                      <c:pt idx="3966">
                        <c:v>42699</c:v>
                      </c:pt>
                      <c:pt idx="3967">
                        <c:v>42700</c:v>
                      </c:pt>
                      <c:pt idx="3968">
                        <c:v>42701</c:v>
                      </c:pt>
                      <c:pt idx="3969">
                        <c:v>42702</c:v>
                      </c:pt>
                      <c:pt idx="3970">
                        <c:v>42703</c:v>
                      </c:pt>
                      <c:pt idx="3971">
                        <c:v>42704</c:v>
                      </c:pt>
                      <c:pt idx="3972">
                        <c:v>42705</c:v>
                      </c:pt>
                      <c:pt idx="3973">
                        <c:v>42706</c:v>
                      </c:pt>
                      <c:pt idx="3974">
                        <c:v>42707</c:v>
                      </c:pt>
                      <c:pt idx="3975">
                        <c:v>42708</c:v>
                      </c:pt>
                      <c:pt idx="3976">
                        <c:v>42709</c:v>
                      </c:pt>
                      <c:pt idx="3977">
                        <c:v>42710</c:v>
                      </c:pt>
                      <c:pt idx="3978">
                        <c:v>42711</c:v>
                      </c:pt>
                      <c:pt idx="3979">
                        <c:v>42712</c:v>
                      </c:pt>
                      <c:pt idx="3980">
                        <c:v>42713</c:v>
                      </c:pt>
                      <c:pt idx="3981">
                        <c:v>42714</c:v>
                      </c:pt>
                      <c:pt idx="3982">
                        <c:v>42715</c:v>
                      </c:pt>
                      <c:pt idx="3983">
                        <c:v>42716</c:v>
                      </c:pt>
                      <c:pt idx="3984">
                        <c:v>42717</c:v>
                      </c:pt>
                      <c:pt idx="3985">
                        <c:v>42718</c:v>
                      </c:pt>
                      <c:pt idx="3986">
                        <c:v>42719</c:v>
                      </c:pt>
                      <c:pt idx="3987">
                        <c:v>42720</c:v>
                      </c:pt>
                      <c:pt idx="3988">
                        <c:v>42721</c:v>
                      </c:pt>
                      <c:pt idx="3989">
                        <c:v>42722</c:v>
                      </c:pt>
                      <c:pt idx="3990">
                        <c:v>42723</c:v>
                      </c:pt>
                      <c:pt idx="3991">
                        <c:v>42724</c:v>
                      </c:pt>
                      <c:pt idx="3992">
                        <c:v>42725</c:v>
                      </c:pt>
                      <c:pt idx="3993">
                        <c:v>42726</c:v>
                      </c:pt>
                      <c:pt idx="3994">
                        <c:v>42727</c:v>
                      </c:pt>
                      <c:pt idx="3995">
                        <c:v>42728</c:v>
                      </c:pt>
                      <c:pt idx="3996">
                        <c:v>42729</c:v>
                      </c:pt>
                      <c:pt idx="3997">
                        <c:v>42730</c:v>
                      </c:pt>
                      <c:pt idx="3998">
                        <c:v>42731</c:v>
                      </c:pt>
                      <c:pt idx="3999">
                        <c:v>42732</c:v>
                      </c:pt>
                      <c:pt idx="4000">
                        <c:v>42733</c:v>
                      </c:pt>
                      <c:pt idx="4001">
                        <c:v>42734</c:v>
                      </c:pt>
                      <c:pt idx="4002">
                        <c:v>42735</c:v>
                      </c:pt>
                      <c:pt idx="4003">
                        <c:v>42736</c:v>
                      </c:pt>
                      <c:pt idx="4004">
                        <c:v>42737</c:v>
                      </c:pt>
                      <c:pt idx="4005">
                        <c:v>42738</c:v>
                      </c:pt>
                      <c:pt idx="4006">
                        <c:v>42739</c:v>
                      </c:pt>
                      <c:pt idx="4007">
                        <c:v>42740</c:v>
                      </c:pt>
                      <c:pt idx="4008">
                        <c:v>42741</c:v>
                      </c:pt>
                      <c:pt idx="4009">
                        <c:v>42742</c:v>
                      </c:pt>
                      <c:pt idx="4010">
                        <c:v>42743</c:v>
                      </c:pt>
                      <c:pt idx="4011">
                        <c:v>42744</c:v>
                      </c:pt>
                      <c:pt idx="4012">
                        <c:v>42745</c:v>
                      </c:pt>
                      <c:pt idx="4013">
                        <c:v>42746</c:v>
                      </c:pt>
                      <c:pt idx="4014">
                        <c:v>42747</c:v>
                      </c:pt>
                      <c:pt idx="4015">
                        <c:v>42748</c:v>
                      </c:pt>
                      <c:pt idx="4016">
                        <c:v>42749</c:v>
                      </c:pt>
                      <c:pt idx="4017">
                        <c:v>42750</c:v>
                      </c:pt>
                      <c:pt idx="4018">
                        <c:v>42751</c:v>
                      </c:pt>
                      <c:pt idx="4019">
                        <c:v>42752</c:v>
                      </c:pt>
                      <c:pt idx="4020">
                        <c:v>42753</c:v>
                      </c:pt>
                      <c:pt idx="4021">
                        <c:v>42754</c:v>
                      </c:pt>
                      <c:pt idx="4022">
                        <c:v>42755</c:v>
                      </c:pt>
                      <c:pt idx="4023">
                        <c:v>42756</c:v>
                      </c:pt>
                      <c:pt idx="4024">
                        <c:v>42757</c:v>
                      </c:pt>
                      <c:pt idx="4025">
                        <c:v>42758</c:v>
                      </c:pt>
                      <c:pt idx="4026">
                        <c:v>42759</c:v>
                      </c:pt>
                      <c:pt idx="4027">
                        <c:v>42760</c:v>
                      </c:pt>
                      <c:pt idx="4028">
                        <c:v>42761</c:v>
                      </c:pt>
                      <c:pt idx="4029">
                        <c:v>42762</c:v>
                      </c:pt>
                      <c:pt idx="4030">
                        <c:v>42763</c:v>
                      </c:pt>
                      <c:pt idx="4031">
                        <c:v>42764</c:v>
                      </c:pt>
                      <c:pt idx="4032">
                        <c:v>42765</c:v>
                      </c:pt>
                      <c:pt idx="4033">
                        <c:v>42766</c:v>
                      </c:pt>
                      <c:pt idx="4034">
                        <c:v>42767</c:v>
                      </c:pt>
                      <c:pt idx="4035">
                        <c:v>42768</c:v>
                      </c:pt>
                      <c:pt idx="4036">
                        <c:v>42769</c:v>
                      </c:pt>
                      <c:pt idx="4037">
                        <c:v>42770</c:v>
                      </c:pt>
                      <c:pt idx="4038">
                        <c:v>42771</c:v>
                      </c:pt>
                      <c:pt idx="4039">
                        <c:v>42772</c:v>
                      </c:pt>
                      <c:pt idx="4040">
                        <c:v>42773</c:v>
                      </c:pt>
                      <c:pt idx="4041">
                        <c:v>42774</c:v>
                      </c:pt>
                      <c:pt idx="4042">
                        <c:v>42775</c:v>
                      </c:pt>
                      <c:pt idx="4043">
                        <c:v>42776</c:v>
                      </c:pt>
                      <c:pt idx="4044">
                        <c:v>42777</c:v>
                      </c:pt>
                      <c:pt idx="4045">
                        <c:v>42778</c:v>
                      </c:pt>
                      <c:pt idx="4046">
                        <c:v>42779</c:v>
                      </c:pt>
                      <c:pt idx="4047">
                        <c:v>42780</c:v>
                      </c:pt>
                      <c:pt idx="4048">
                        <c:v>42781</c:v>
                      </c:pt>
                      <c:pt idx="4049">
                        <c:v>42782</c:v>
                      </c:pt>
                      <c:pt idx="4050">
                        <c:v>42783</c:v>
                      </c:pt>
                      <c:pt idx="4051">
                        <c:v>42784</c:v>
                      </c:pt>
                      <c:pt idx="4052">
                        <c:v>42785</c:v>
                      </c:pt>
                      <c:pt idx="4053">
                        <c:v>42786</c:v>
                      </c:pt>
                      <c:pt idx="4054">
                        <c:v>42787</c:v>
                      </c:pt>
                      <c:pt idx="4055">
                        <c:v>42788</c:v>
                      </c:pt>
                      <c:pt idx="4056">
                        <c:v>42789</c:v>
                      </c:pt>
                      <c:pt idx="4057">
                        <c:v>42790</c:v>
                      </c:pt>
                      <c:pt idx="4058">
                        <c:v>42791</c:v>
                      </c:pt>
                      <c:pt idx="4059">
                        <c:v>42792</c:v>
                      </c:pt>
                      <c:pt idx="4060">
                        <c:v>42793</c:v>
                      </c:pt>
                      <c:pt idx="4061">
                        <c:v>42794</c:v>
                      </c:pt>
                      <c:pt idx="4062">
                        <c:v>42795</c:v>
                      </c:pt>
                      <c:pt idx="4063">
                        <c:v>42796</c:v>
                      </c:pt>
                      <c:pt idx="4064">
                        <c:v>42797</c:v>
                      </c:pt>
                      <c:pt idx="4065">
                        <c:v>42798</c:v>
                      </c:pt>
                      <c:pt idx="4066">
                        <c:v>42799</c:v>
                      </c:pt>
                      <c:pt idx="4067">
                        <c:v>42800</c:v>
                      </c:pt>
                      <c:pt idx="4068">
                        <c:v>42801</c:v>
                      </c:pt>
                      <c:pt idx="4069">
                        <c:v>42802</c:v>
                      </c:pt>
                      <c:pt idx="4070">
                        <c:v>42803</c:v>
                      </c:pt>
                      <c:pt idx="4071">
                        <c:v>42804</c:v>
                      </c:pt>
                      <c:pt idx="4072">
                        <c:v>42805</c:v>
                      </c:pt>
                      <c:pt idx="4073">
                        <c:v>42806</c:v>
                      </c:pt>
                      <c:pt idx="4074">
                        <c:v>42807</c:v>
                      </c:pt>
                      <c:pt idx="4075">
                        <c:v>42808</c:v>
                      </c:pt>
                      <c:pt idx="4076">
                        <c:v>42809</c:v>
                      </c:pt>
                      <c:pt idx="4077">
                        <c:v>42810</c:v>
                      </c:pt>
                      <c:pt idx="4078">
                        <c:v>42811</c:v>
                      </c:pt>
                      <c:pt idx="4079">
                        <c:v>42812</c:v>
                      </c:pt>
                      <c:pt idx="4080">
                        <c:v>42813</c:v>
                      </c:pt>
                      <c:pt idx="4081">
                        <c:v>42814</c:v>
                      </c:pt>
                      <c:pt idx="4082">
                        <c:v>42815</c:v>
                      </c:pt>
                      <c:pt idx="4083">
                        <c:v>42816</c:v>
                      </c:pt>
                      <c:pt idx="4084">
                        <c:v>42817</c:v>
                      </c:pt>
                      <c:pt idx="4085">
                        <c:v>42818</c:v>
                      </c:pt>
                      <c:pt idx="4086">
                        <c:v>42819</c:v>
                      </c:pt>
                      <c:pt idx="4087">
                        <c:v>42820</c:v>
                      </c:pt>
                      <c:pt idx="4088">
                        <c:v>42821</c:v>
                      </c:pt>
                      <c:pt idx="4089">
                        <c:v>42822</c:v>
                      </c:pt>
                      <c:pt idx="4090">
                        <c:v>42823</c:v>
                      </c:pt>
                      <c:pt idx="4091">
                        <c:v>42824</c:v>
                      </c:pt>
                      <c:pt idx="4092">
                        <c:v>42825</c:v>
                      </c:pt>
                      <c:pt idx="4093">
                        <c:v>42826</c:v>
                      </c:pt>
                      <c:pt idx="4094">
                        <c:v>42827</c:v>
                      </c:pt>
                      <c:pt idx="4095">
                        <c:v>42828</c:v>
                      </c:pt>
                      <c:pt idx="4096">
                        <c:v>42829</c:v>
                      </c:pt>
                      <c:pt idx="4097">
                        <c:v>42830</c:v>
                      </c:pt>
                      <c:pt idx="4098">
                        <c:v>42831</c:v>
                      </c:pt>
                      <c:pt idx="4099">
                        <c:v>42832</c:v>
                      </c:pt>
                      <c:pt idx="4100">
                        <c:v>42833</c:v>
                      </c:pt>
                      <c:pt idx="4101">
                        <c:v>42834</c:v>
                      </c:pt>
                      <c:pt idx="4102">
                        <c:v>42835</c:v>
                      </c:pt>
                      <c:pt idx="4103">
                        <c:v>42836</c:v>
                      </c:pt>
                      <c:pt idx="4104">
                        <c:v>42837</c:v>
                      </c:pt>
                      <c:pt idx="4105">
                        <c:v>42838</c:v>
                      </c:pt>
                      <c:pt idx="4106">
                        <c:v>42839</c:v>
                      </c:pt>
                      <c:pt idx="4107">
                        <c:v>42840</c:v>
                      </c:pt>
                      <c:pt idx="4108">
                        <c:v>42841</c:v>
                      </c:pt>
                      <c:pt idx="4109">
                        <c:v>42842</c:v>
                      </c:pt>
                      <c:pt idx="4110">
                        <c:v>42843</c:v>
                      </c:pt>
                      <c:pt idx="4111">
                        <c:v>42844</c:v>
                      </c:pt>
                      <c:pt idx="4112">
                        <c:v>42845</c:v>
                      </c:pt>
                      <c:pt idx="4113">
                        <c:v>42846</c:v>
                      </c:pt>
                      <c:pt idx="4114">
                        <c:v>42847</c:v>
                      </c:pt>
                      <c:pt idx="4115">
                        <c:v>42848</c:v>
                      </c:pt>
                      <c:pt idx="4116">
                        <c:v>42849</c:v>
                      </c:pt>
                      <c:pt idx="4117">
                        <c:v>42850</c:v>
                      </c:pt>
                      <c:pt idx="4118">
                        <c:v>42851</c:v>
                      </c:pt>
                      <c:pt idx="4119">
                        <c:v>42852</c:v>
                      </c:pt>
                      <c:pt idx="4120">
                        <c:v>42853</c:v>
                      </c:pt>
                      <c:pt idx="4121">
                        <c:v>42854</c:v>
                      </c:pt>
                      <c:pt idx="4122">
                        <c:v>42855</c:v>
                      </c:pt>
                      <c:pt idx="4123">
                        <c:v>42856</c:v>
                      </c:pt>
                      <c:pt idx="4124">
                        <c:v>42857</c:v>
                      </c:pt>
                      <c:pt idx="4125">
                        <c:v>42858</c:v>
                      </c:pt>
                      <c:pt idx="4126">
                        <c:v>42859</c:v>
                      </c:pt>
                      <c:pt idx="4127">
                        <c:v>42860</c:v>
                      </c:pt>
                      <c:pt idx="4128">
                        <c:v>42861</c:v>
                      </c:pt>
                      <c:pt idx="4129">
                        <c:v>42862</c:v>
                      </c:pt>
                      <c:pt idx="4130">
                        <c:v>42863</c:v>
                      </c:pt>
                      <c:pt idx="4131">
                        <c:v>42864</c:v>
                      </c:pt>
                      <c:pt idx="4132">
                        <c:v>42865</c:v>
                      </c:pt>
                      <c:pt idx="4133">
                        <c:v>42866</c:v>
                      </c:pt>
                      <c:pt idx="4134">
                        <c:v>42867</c:v>
                      </c:pt>
                      <c:pt idx="4135">
                        <c:v>42868</c:v>
                      </c:pt>
                      <c:pt idx="4136">
                        <c:v>42869</c:v>
                      </c:pt>
                      <c:pt idx="4137">
                        <c:v>42870</c:v>
                      </c:pt>
                      <c:pt idx="4138">
                        <c:v>42871</c:v>
                      </c:pt>
                      <c:pt idx="4139">
                        <c:v>42872</c:v>
                      </c:pt>
                      <c:pt idx="4140">
                        <c:v>42873</c:v>
                      </c:pt>
                      <c:pt idx="4141">
                        <c:v>42874</c:v>
                      </c:pt>
                      <c:pt idx="4142">
                        <c:v>42875</c:v>
                      </c:pt>
                      <c:pt idx="4143">
                        <c:v>42876</c:v>
                      </c:pt>
                      <c:pt idx="4144">
                        <c:v>42877</c:v>
                      </c:pt>
                      <c:pt idx="4145">
                        <c:v>42878</c:v>
                      </c:pt>
                      <c:pt idx="4146">
                        <c:v>42879</c:v>
                      </c:pt>
                      <c:pt idx="4147">
                        <c:v>42880</c:v>
                      </c:pt>
                      <c:pt idx="4148">
                        <c:v>42881</c:v>
                      </c:pt>
                      <c:pt idx="4149">
                        <c:v>42882</c:v>
                      </c:pt>
                      <c:pt idx="4150">
                        <c:v>42883</c:v>
                      </c:pt>
                      <c:pt idx="4151">
                        <c:v>42884</c:v>
                      </c:pt>
                      <c:pt idx="4152">
                        <c:v>42885</c:v>
                      </c:pt>
                      <c:pt idx="4153">
                        <c:v>42886</c:v>
                      </c:pt>
                      <c:pt idx="4154">
                        <c:v>42887</c:v>
                      </c:pt>
                      <c:pt idx="4155">
                        <c:v>42888</c:v>
                      </c:pt>
                      <c:pt idx="4156">
                        <c:v>42889</c:v>
                      </c:pt>
                      <c:pt idx="4157">
                        <c:v>42890</c:v>
                      </c:pt>
                      <c:pt idx="4158">
                        <c:v>42891</c:v>
                      </c:pt>
                      <c:pt idx="4159">
                        <c:v>42892</c:v>
                      </c:pt>
                      <c:pt idx="4160">
                        <c:v>42893</c:v>
                      </c:pt>
                      <c:pt idx="4161">
                        <c:v>42894</c:v>
                      </c:pt>
                      <c:pt idx="4162">
                        <c:v>42895</c:v>
                      </c:pt>
                      <c:pt idx="4163">
                        <c:v>42896</c:v>
                      </c:pt>
                      <c:pt idx="4164">
                        <c:v>42897</c:v>
                      </c:pt>
                      <c:pt idx="4165">
                        <c:v>42898</c:v>
                      </c:pt>
                      <c:pt idx="4166">
                        <c:v>42899</c:v>
                      </c:pt>
                      <c:pt idx="4167">
                        <c:v>42900</c:v>
                      </c:pt>
                      <c:pt idx="4168">
                        <c:v>42901</c:v>
                      </c:pt>
                      <c:pt idx="4169">
                        <c:v>42902</c:v>
                      </c:pt>
                      <c:pt idx="4170">
                        <c:v>42903</c:v>
                      </c:pt>
                      <c:pt idx="4171">
                        <c:v>42904</c:v>
                      </c:pt>
                      <c:pt idx="4172">
                        <c:v>42905</c:v>
                      </c:pt>
                      <c:pt idx="4173">
                        <c:v>42906</c:v>
                      </c:pt>
                      <c:pt idx="4174">
                        <c:v>42907</c:v>
                      </c:pt>
                      <c:pt idx="4175">
                        <c:v>42908</c:v>
                      </c:pt>
                      <c:pt idx="4176">
                        <c:v>42909</c:v>
                      </c:pt>
                      <c:pt idx="4177">
                        <c:v>42910</c:v>
                      </c:pt>
                      <c:pt idx="4178">
                        <c:v>42911</c:v>
                      </c:pt>
                      <c:pt idx="4179">
                        <c:v>42912</c:v>
                      </c:pt>
                      <c:pt idx="4180">
                        <c:v>42913</c:v>
                      </c:pt>
                      <c:pt idx="4181">
                        <c:v>42914</c:v>
                      </c:pt>
                      <c:pt idx="4182">
                        <c:v>42915</c:v>
                      </c:pt>
                      <c:pt idx="4183">
                        <c:v>42916</c:v>
                      </c:pt>
                      <c:pt idx="4184">
                        <c:v>42917</c:v>
                      </c:pt>
                      <c:pt idx="4185">
                        <c:v>42918</c:v>
                      </c:pt>
                      <c:pt idx="4186">
                        <c:v>42919</c:v>
                      </c:pt>
                      <c:pt idx="4187">
                        <c:v>42920</c:v>
                      </c:pt>
                      <c:pt idx="4188">
                        <c:v>42921</c:v>
                      </c:pt>
                      <c:pt idx="4189">
                        <c:v>42922</c:v>
                      </c:pt>
                      <c:pt idx="4190">
                        <c:v>42923</c:v>
                      </c:pt>
                      <c:pt idx="4191">
                        <c:v>42924</c:v>
                      </c:pt>
                      <c:pt idx="4192">
                        <c:v>42925</c:v>
                      </c:pt>
                      <c:pt idx="4193">
                        <c:v>42926</c:v>
                      </c:pt>
                      <c:pt idx="4194">
                        <c:v>42927</c:v>
                      </c:pt>
                      <c:pt idx="4195">
                        <c:v>42928</c:v>
                      </c:pt>
                      <c:pt idx="4196">
                        <c:v>42929</c:v>
                      </c:pt>
                      <c:pt idx="4197">
                        <c:v>42930</c:v>
                      </c:pt>
                      <c:pt idx="4198">
                        <c:v>42931</c:v>
                      </c:pt>
                      <c:pt idx="4199">
                        <c:v>42932</c:v>
                      </c:pt>
                      <c:pt idx="4200">
                        <c:v>42933</c:v>
                      </c:pt>
                      <c:pt idx="4201">
                        <c:v>42934</c:v>
                      </c:pt>
                      <c:pt idx="4202">
                        <c:v>42935</c:v>
                      </c:pt>
                      <c:pt idx="4203">
                        <c:v>42936</c:v>
                      </c:pt>
                      <c:pt idx="4204">
                        <c:v>42937</c:v>
                      </c:pt>
                      <c:pt idx="4205">
                        <c:v>42938</c:v>
                      </c:pt>
                      <c:pt idx="4206">
                        <c:v>42939</c:v>
                      </c:pt>
                      <c:pt idx="4207">
                        <c:v>42940</c:v>
                      </c:pt>
                      <c:pt idx="4208">
                        <c:v>42941</c:v>
                      </c:pt>
                      <c:pt idx="4209">
                        <c:v>42942</c:v>
                      </c:pt>
                      <c:pt idx="4210">
                        <c:v>42943</c:v>
                      </c:pt>
                      <c:pt idx="4211">
                        <c:v>42944</c:v>
                      </c:pt>
                      <c:pt idx="4212">
                        <c:v>42945</c:v>
                      </c:pt>
                      <c:pt idx="4213">
                        <c:v>42946</c:v>
                      </c:pt>
                      <c:pt idx="4214">
                        <c:v>42947</c:v>
                      </c:pt>
                      <c:pt idx="4215">
                        <c:v>42948</c:v>
                      </c:pt>
                      <c:pt idx="4216">
                        <c:v>42949</c:v>
                      </c:pt>
                      <c:pt idx="4217">
                        <c:v>42950</c:v>
                      </c:pt>
                      <c:pt idx="4218">
                        <c:v>42951</c:v>
                      </c:pt>
                      <c:pt idx="4219">
                        <c:v>42952</c:v>
                      </c:pt>
                      <c:pt idx="4220">
                        <c:v>42953</c:v>
                      </c:pt>
                      <c:pt idx="4221">
                        <c:v>42954</c:v>
                      </c:pt>
                      <c:pt idx="4222">
                        <c:v>42955</c:v>
                      </c:pt>
                      <c:pt idx="4223">
                        <c:v>42956</c:v>
                      </c:pt>
                      <c:pt idx="4224">
                        <c:v>42957</c:v>
                      </c:pt>
                      <c:pt idx="4225">
                        <c:v>42958</c:v>
                      </c:pt>
                      <c:pt idx="4226">
                        <c:v>42959</c:v>
                      </c:pt>
                      <c:pt idx="4227">
                        <c:v>42960</c:v>
                      </c:pt>
                      <c:pt idx="4228">
                        <c:v>42961</c:v>
                      </c:pt>
                      <c:pt idx="4229">
                        <c:v>42962</c:v>
                      </c:pt>
                      <c:pt idx="4230">
                        <c:v>42963</c:v>
                      </c:pt>
                      <c:pt idx="4231">
                        <c:v>42964</c:v>
                      </c:pt>
                      <c:pt idx="4232">
                        <c:v>42965</c:v>
                      </c:pt>
                      <c:pt idx="4233">
                        <c:v>42966</c:v>
                      </c:pt>
                      <c:pt idx="4234">
                        <c:v>42967</c:v>
                      </c:pt>
                      <c:pt idx="4235">
                        <c:v>42968</c:v>
                      </c:pt>
                      <c:pt idx="4236">
                        <c:v>42969</c:v>
                      </c:pt>
                      <c:pt idx="4237">
                        <c:v>42970</c:v>
                      </c:pt>
                      <c:pt idx="4238">
                        <c:v>42971</c:v>
                      </c:pt>
                      <c:pt idx="4239">
                        <c:v>42972</c:v>
                      </c:pt>
                      <c:pt idx="4240">
                        <c:v>42973</c:v>
                      </c:pt>
                      <c:pt idx="4241">
                        <c:v>42974</c:v>
                      </c:pt>
                      <c:pt idx="4242">
                        <c:v>42975</c:v>
                      </c:pt>
                      <c:pt idx="4243">
                        <c:v>42976</c:v>
                      </c:pt>
                      <c:pt idx="4244">
                        <c:v>42977</c:v>
                      </c:pt>
                      <c:pt idx="4245">
                        <c:v>42978</c:v>
                      </c:pt>
                      <c:pt idx="4246">
                        <c:v>42979</c:v>
                      </c:pt>
                      <c:pt idx="4247">
                        <c:v>42980</c:v>
                      </c:pt>
                      <c:pt idx="4248">
                        <c:v>42981</c:v>
                      </c:pt>
                      <c:pt idx="4249">
                        <c:v>42982</c:v>
                      </c:pt>
                      <c:pt idx="4250">
                        <c:v>42983</c:v>
                      </c:pt>
                      <c:pt idx="4251">
                        <c:v>42984</c:v>
                      </c:pt>
                      <c:pt idx="4252">
                        <c:v>42985</c:v>
                      </c:pt>
                      <c:pt idx="4253">
                        <c:v>42986</c:v>
                      </c:pt>
                      <c:pt idx="4254">
                        <c:v>42987</c:v>
                      </c:pt>
                      <c:pt idx="4255">
                        <c:v>42988</c:v>
                      </c:pt>
                      <c:pt idx="4256">
                        <c:v>42989</c:v>
                      </c:pt>
                      <c:pt idx="4257">
                        <c:v>42990</c:v>
                      </c:pt>
                      <c:pt idx="4258">
                        <c:v>42991</c:v>
                      </c:pt>
                      <c:pt idx="4259">
                        <c:v>42992</c:v>
                      </c:pt>
                      <c:pt idx="4260">
                        <c:v>42993</c:v>
                      </c:pt>
                      <c:pt idx="4261">
                        <c:v>42994</c:v>
                      </c:pt>
                      <c:pt idx="4262">
                        <c:v>42995</c:v>
                      </c:pt>
                      <c:pt idx="4263">
                        <c:v>42996</c:v>
                      </c:pt>
                      <c:pt idx="4264">
                        <c:v>42997</c:v>
                      </c:pt>
                      <c:pt idx="4265">
                        <c:v>42998</c:v>
                      </c:pt>
                      <c:pt idx="4266">
                        <c:v>42999</c:v>
                      </c:pt>
                      <c:pt idx="4267">
                        <c:v>43000</c:v>
                      </c:pt>
                      <c:pt idx="4268">
                        <c:v>43001</c:v>
                      </c:pt>
                      <c:pt idx="4269">
                        <c:v>43002</c:v>
                      </c:pt>
                      <c:pt idx="4270">
                        <c:v>43003</c:v>
                      </c:pt>
                      <c:pt idx="4271">
                        <c:v>43004</c:v>
                      </c:pt>
                      <c:pt idx="4272">
                        <c:v>43005</c:v>
                      </c:pt>
                      <c:pt idx="4273">
                        <c:v>43006</c:v>
                      </c:pt>
                      <c:pt idx="4274">
                        <c:v>43007</c:v>
                      </c:pt>
                      <c:pt idx="4275">
                        <c:v>43008</c:v>
                      </c:pt>
                      <c:pt idx="4276">
                        <c:v>43009</c:v>
                      </c:pt>
                      <c:pt idx="4277">
                        <c:v>43010</c:v>
                      </c:pt>
                      <c:pt idx="4278">
                        <c:v>43011</c:v>
                      </c:pt>
                      <c:pt idx="4279">
                        <c:v>43012</c:v>
                      </c:pt>
                      <c:pt idx="4280">
                        <c:v>43013</c:v>
                      </c:pt>
                      <c:pt idx="4281">
                        <c:v>43014</c:v>
                      </c:pt>
                      <c:pt idx="4282">
                        <c:v>43015</c:v>
                      </c:pt>
                      <c:pt idx="4283">
                        <c:v>43016</c:v>
                      </c:pt>
                      <c:pt idx="4284">
                        <c:v>43017</c:v>
                      </c:pt>
                      <c:pt idx="4285">
                        <c:v>43018</c:v>
                      </c:pt>
                      <c:pt idx="4286">
                        <c:v>43019</c:v>
                      </c:pt>
                      <c:pt idx="4287">
                        <c:v>43020</c:v>
                      </c:pt>
                      <c:pt idx="4288">
                        <c:v>43021</c:v>
                      </c:pt>
                      <c:pt idx="4289">
                        <c:v>43022</c:v>
                      </c:pt>
                      <c:pt idx="4290">
                        <c:v>43023</c:v>
                      </c:pt>
                      <c:pt idx="4291">
                        <c:v>43024</c:v>
                      </c:pt>
                      <c:pt idx="4292">
                        <c:v>43025</c:v>
                      </c:pt>
                      <c:pt idx="4293">
                        <c:v>43026</c:v>
                      </c:pt>
                      <c:pt idx="4294">
                        <c:v>43027</c:v>
                      </c:pt>
                      <c:pt idx="4295">
                        <c:v>43028</c:v>
                      </c:pt>
                      <c:pt idx="4296">
                        <c:v>43029</c:v>
                      </c:pt>
                      <c:pt idx="4297">
                        <c:v>43030</c:v>
                      </c:pt>
                      <c:pt idx="4298">
                        <c:v>43031</c:v>
                      </c:pt>
                      <c:pt idx="4299">
                        <c:v>43032</c:v>
                      </c:pt>
                      <c:pt idx="4300">
                        <c:v>43033</c:v>
                      </c:pt>
                      <c:pt idx="4301">
                        <c:v>43034</c:v>
                      </c:pt>
                      <c:pt idx="4302">
                        <c:v>43035</c:v>
                      </c:pt>
                      <c:pt idx="4303">
                        <c:v>43036</c:v>
                      </c:pt>
                      <c:pt idx="4304">
                        <c:v>43037</c:v>
                      </c:pt>
                      <c:pt idx="4305">
                        <c:v>43038</c:v>
                      </c:pt>
                      <c:pt idx="4306">
                        <c:v>43039</c:v>
                      </c:pt>
                      <c:pt idx="4307">
                        <c:v>43040</c:v>
                      </c:pt>
                      <c:pt idx="4308">
                        <c:v>43041</c:v>
                      </c:pt>
                      <c:pt idx="4309">
                        <c:v>43042</c:v>
                      </c:pt>
                      <c:pt idx="4310">
                        <c:v>43043</c:v>
                      </c:pt>
                      <c:pt idx="4311">
                        <c:v>43044</c:v>
                      </c:pt>
                      <c:pt idx="4312">
                        <c:v>43045</c:v>
                      </c:pt>
                      <c:pt idx="4313">
                        <c:v>43046</c:v>
                      </c:pt>
                      <c:pt idx="4314">
                        <c:v>43047</c:v>
                      </c:pt>
                      <c:pt idx="4315">
                        <c:v>43048</c:v>
                      </c:pt>
                      <c:pt idx="4316">
                        <c:v>43049</c:v>
                      </c:pt>
                      <c:pt idx="4317">
                        <c:v>43050</c:v>
                      </c:pt>
                      <c:pt idx="4318">
                        <c:v>43051</c:v>
                      </c:pt>
                      <c:pt idx="4319">
                        <c:v>43052</c:v>
                      </c:pt>
                      <c:pt idx="4320">
                        <c:v>43053</c:v>
                      </c:pt>
                      <c:pt idx="4321">
                        <c:v>43054</c:v>
                      </c:pt>
                      <c:pt idx="4322">
                        <c:v>43055</c:v>
                      </c:pt>
                      <c:pt idx="4323">
                        <c:v>43056</c:v>
                      </c:pt>
                      <c:pt idx="4324">
                        <c:v>43057</c:v>
                      </c:pt>
                      <c:pt idx="4325">
                        <c:v>43058</c:v>
                      </c:pt>
                      <c:pt idx="4326">
                        <c:v>43059</c:v>
                      </c:pt>
                      <c:pt idx="4327">
                        <c:v>43060</c:v>
                      </c:pt>
                      <c:pt idx="4328">
                        <c:v>43061</c:v>
                      </c:pt>
                      <c:pt idx="4329">
                        <c:v>43062</c:v>
                      </c:pt>
                      <c:pt idx="4330">
                        <c:v>43063</c:v>
                      </c:pt>
                      <c:pt idx="4331">
                        <c:v>43064</c:v>
                      </c:pt>
                      <c:pt idx="4332">
                        <c:v>43065</c:v>
                      </c:pt>
                      <c:pt idx="4333">
                        <c:v>43066</c:v>
                      </c:pt>
                      <c:pt idx="4334">
                        <c:v>43067</c:v>
                      </c:pt>
                      <c:pt idx="4335">
                        <c:v>43068</c:v>
                      </c:pt>
                      <c:pt idx="4336">
                        <c:v>43069</c:v>
                      </c:pt>
                      <c:pt idx="4337">
                        <c:v>43070</c:v>
                      </c:pt>
                      <c:pt idx="4338">
                        <c:v>43071</c:v>
                      </c:pt>
                      <c:pt idx="4339">
                        <c:v>43072</c:v>
                      </c:pt>
                      <c:pt idx="4340">
                        <c:v>43073</c:v>
                      </c:pt>
                      <c:pt idx="4341">
                        <c:v>43074</c:v>
                      </c:pt>
                      <c:pt idx="4342">
                        <c:v>43075</c:v>
                      </c:pt>
                      <c:pt idx="4343">
                        <c:v>43076</c:v>
                      </c:pt>
                      <c:pt idx="4344">
                        <c:v>43077</c:v>
                      </c:pt>
                      <c:pt idx="4345">
                        <c:v>43078</c:v>
                      </c:pt>
                      <c:pt idx="4346">
                        <c:v>43079</c:v>
                      </c:pt>
                      <c:pt idx="4347">
                        <c:v>43080</c:v>
                      </c:pt>
                      <c:pt idx="4348">
                        <c:v>43081</c:v>
                      </c:pt>
                      <c:pt idx="4349">
                        <c:v>43082</c:v>
                      </c:pt>
                      <c:pt idx="4350">
                        <c:v>43083</c:v>
                      </c:pt>
                      <c:pt idx="4351">
                        <c:v>43084</c:v>
                      </c:pt>
                      <c:pt idx="4352">
                        <c:v>43085</c:v>
                      </c:pt>
                      <c:pt idx="4353">
                        <c:v>43086</c:v>
                      </c:pt>
                      <c:pt idx="4354">
                        <c:v>43087</c:v>
                      </c:pt>
                      <c:pt idx="4355">
                        <c:v>43088</c:v>
                      </c:pt>
                      <c:pt idx="4356">
                        <c:v>43089</c:v>
                      </c:pt>
                      <c:pt idx="4357">
                        <c:v>43090</c:v>
                      </c:pt>
                      <c:pt idx="4358">
                        <c:v>43091</c:v>
                      </c:pt>
                      <c:pt idx="4359">
                        <c:v>43092</c:v>
                      </c:pt>
                      <c:pt idx="4360">
                        <c:v>43093</c:v>
                      </c:pt>
                      <c:pt idx="4361">
                        <c:v>43094</c:v>
                      </c:pt>
                      <c:pt idx="4362">
                        <c:v>43095</c:v>
                      </c:pt>
                      <c:pt idx="4363">
                        <c:v>43096</c:v>
                      </c:pt>
                      <c:pt idx="4364">
                        <c:v>43097</c:v>
                      </c:pt>
                      <c:pt idx="4365">
                        <c:v>43098</c:v>
                      </c:pt>
                      <c:pt idx="4366">
                        <c:v>43099</c:v>
                      </c:pt>
                      <c:pt idx="4367">
                        <c:v>43100</c:v>
                      </c:pt>
                      <c:pt idx="4368">
                        <c:v>43101</c:v>
                      </c:pt>
                      <c:pt idx="4369">
                        <c:v>43102</c:v>
                      </c:pt>
                      <c:pt idx="4370">
                        <c:v>43103</c:v>
                      </c:pt>
                      <c:pt idx="4371">
                        <c:v>43104</c:v>
                      </c:pt>
                      <c:pt idx="4372">
                        <c:v>43105</c:v>
                      </c:pt>
                      <c:pt idx="4373">
                        <c:v>43106</c:v>
                      </c:pt>
                      <c:pt idx="4374">
                        <c:v>43107</c:v>
                      </c:pt>
                      <c:pt idx="4375">
                        <c:v>43108</c:v>
                      </c:pt>
                      <c:pt idx="4376">
                        <c:v>43109</c:v>
                      </c:pt>
                      <c:pt idx="4377">
                        <c:v>43110</c:v>
                      </c:pt>
                      <c:pt idx="4378">
                        <c:v>43111</c:v>
                      </c:pt>
                      <c:pt idx="4379">
                        <c:v>43112</c:v>
                      </c:pt>
                      <c:pt idx="4380">
                        <c:v>43113</c:v>
                      </c:pt>
                      <c:pt idx="4381">
                        <c:v>43114</c:v>
                      </c:pt>
                      <c:pt idx="4382">
                        <c:v>43115</c:v>
                      </c:pt>
                      <c:pt idx="4383">
                        <c:v>43116</c:v>
                      </c:pt>
                      <c:pt idx="4384">
                        <c:v>43117</c:v>
                      </c:pt>
                      <c:pt idx="4385">
                        <c:v>43118</c:v>
                      </c:pt>
                      <c:pt idx="4386">
                        <c:v>43119</c:v>
                      </c:pt>
                      <c:pt idx="4387">
                        <c:v>43120</c:v>
                      </c:pt>
                      <c:pt idx="4388">
                        <c:v>43121</c:v>
                      </c:pt>
                      <c:pt idx="4389">
                        <c:v>43122</c:v>
                      </c:pt>
                      <c:pt idx="4390">
                        <c:v>43123</c:v>
                      </c:pt>
                      <c:pt idx="4391">
                        <c:v>43124</c:v>
                      </c:pt>
                      <c:pt idx="4392">
                        <c:v>43125</c:v>
                      </c:pt>
                      <c:pt idx="4393">
                        <c:v>43126</c:v>
                      </c:pt>
                      <c:pt idx="4394">
                        <c:v>43127</c:v>
                      </c:pt>
                      <c:pt idx="4395">
                        <c:v>43128</c:v>
                      </c:pt>
                      <c:pt idx="4396">
                        <c:v>43129</c:v>
                      </c:pt>
                      <c:pt idx="4397">
                        <c:v>43130</c:v>
                      </c:pt>
                      <c:pt idx="4398">
                        <c:v>43131</c:v>
                      </c:pt>
                      <c:pt idx="4399">
                        <c:v>43132</c:v>
                      </c:pt>
                      <c:pt idx="4400">
                        <c:v>43133</c:v>
                      </c:pt>
                      <c:pt idx="4401">
                        <c:v>43134</c:v>
                      </c:pt>
                      <c:pt idx="4402">
                        <c:v>43135</c:v>
                      </c:pt>
                      <c:pt idx="4403">
                        <c:v>43136</c:v>
                      </c:pt>
                      <c:pt idx="4404">
                        <c:v>43137</c:v>
                      </c:pt>
                      <c:pt idx="4405">
                        <c:v>43138</c:v>
                      </c:pt>
                      <c:pt idx="4406">
                        <c:v>43139</c:v>
                      </c:pt>
                      <c:pt idx="4407">
                        <c:v>43140</c:v>
                      </c:pt>
                      <c:pt idx="4408">
                        <c:v>43141</c:v>
                      </c:pt>
                      <c:pt idx="4409">
                        <c:v>43142</c:v>
                      </c:pt>
                      <c:pt idx="4410">
                        <c:v>43143</c:v>
                      </c:pt>
                      <c:pt idx="4411">
                        <c:v>43144</c:v>
                      </c:pt>
                      <c:pt idx="4412">
                        <c:v>43145</c:v>
                      </c:pt>
                      <c:pt idx="4413">
                        <c:v>43146</c:v>
                      </c:pt>
                      <c:pt idx="4414">
                        <c:v>43147</c:v>
                      </c:pt>
                      <c:pt idx="4415">
                        <c:v>43148</c:v>
                      </c:pt>
                      <c:pt idx="4416">
                        <c:v>43149</c:v>
                      </c:pt>
                      <c:pt idx="4417">
                        <c:v>43150</c:v>
                      </c:pt>
                      <c:pt idx="4418">
                        <c:v>43151</c:v>
                      </c:pt>
                      <c:pt idx="4419">
                        <c:v>43152</c:v>
                      </c:pt>
                      <c:pt idx="4420">
                        <c:v>43153</c:v>
                      </c:pt>
                      <c:pt idx="4421">
                        <c:v>43154</c:v>
                      </c:pt>
                      <c:pt idx="4422">
                        <c:v>43155</c:v>
                      </c:pt>
                      <c:pt idx="4423">
                        <c:v>43156</c:v>
                      </c:pt>
                      <c:pt idx="4424">
                        <c:v>43157</c:v>
                      </c:pt>
                      <c:pt idx="4425">
                        <c:v>43158</c:v>
                      </c:pt>
                      <c:pt idx="4426">
                        <c:v>43159</c:v>
                      </c:pt>
                      <c:pt idx="4427">
                        <c:v>43160</c:v>
                      </c:pt>
                      <c:pt idx="4428">
                        <c:v>43161</c:v>
                      </c:pt>
                      <c:pt idx="4429">
                        <c:v>43162</c:v>
                      </c:pt>
                      <c:pt idx="4430">
                        <c:v>43163</c:v>
                      </c:pt>
                      <c:pt idx="4431">
                        <c:v>43164</c:v>
                      </c:pt>
                      <c:pt idx="4432">
                        <c:v>43165</c:v>
                      </c:pt>
                      <c:pt idx="4433">
                        <c:v>43166</c:v>
                      </c:pt>
                      <c:pt idx="4434">
                        <c:v>43167</c:v>
                      </c:pt>
                      <c:pt idx="4435">
                        <c:v>43168</c:v>
                      </c:pt>
                      <c:pt idx="4436">
                        <c:v>43169</c:v>
                      </c:pt>
                      <c:pt idx="4437">
                        <c:v>43170</c:v>
                      </c:pt>
                      <c:pt idx="4438">
                        <c:v>43171</c:v>
                      </c:pt>
                      <c:pt idx="4439">
                        <c:v>43172</c:v>
                      </c:pt>
                      <c:pt idx="4440">
                        <c:v>43173</c:v>
                      </c:pt>
                      <c:pt idx="4441">
                        <c:v>43174</c:v>
                      </c:pt>
                      <c:pt idx="4442">
                        <c:v>43175</c:v>
                      </c:pt>
                      <c:pt idx="4443">
                        <c:v>43176</c:v>
                      </c:pt>
                      <c:pt idx="4444">
                        <c:v>43177</c:v>
                      </c:pt>
                      <c:pt idx="4445">
                        <c:v>43178</c:v>
                      </c:pt>
                      <c:pt idx="4446">
                        <c:v>43179</c:v>
                      </c:pt>
                      <c:pt idx="4447">
                        <c:v>43180</c:v>
                      </c:pt>
                      <c:pt idx="4448">
                        <c:v>43181</c:v>
                      </c:pt>
                      <c:pt idx="4449">
                        <c:v>43182</c:v>
                      </c:pt>
                      <c:pt idx="4450">
                        <c:v>43183</c:v>
                      </c:pt>
                      <c:pt idx="4451">
                        <c:v>43184</c:v>
                      </c:pt>
                      <c:pt idx="4452">
                        <c:v>43185</c:v>
                      </c:pt>
                      <c:pt idx="4453">
                        <c:v>43186</c:v>
                      </c:pt>
                      <c:pt idx="4454">
                        <c:v>43187</c:v>
                      </c:pt>
                      <c:pt idx="4455">
                        <c:v>43188</c:v>
                      </c:pt>
                      <c:pt idx="4456">
                        <c:v>43189</c:v>
                      </c:pt>
                      <c:pt idx="4457">
                        <c:v>43190</c:v>
                      </c:pt>
                      <c:pt idx="4458">
                        <c:v>43191</c:v>
                      </c:pt>
                      <c:pt idx="4459">
                        <c:v>43192</c:v>
                      </c:pt>
                      <c:pt idx="4460">
                        <c:v>43193</c:v>
                      </c:pt>
                      <c:pt idx="4461">
                        <c:v>43194</c:v>
                      </c:pt>
                      <c:pt idx="4462">
                        <c:v>43195</c:v>
                      </c:pt>
                      <c:pt idx="4463">
                        <c:v>43196</c:v>
                      </c:pt>
                      <c:pt idx="4464">
                        <c:v>43197</c:v>
                      </c:pt>
                      <c:pt idx="4465">
                        <c:v>43198</c:v>
                      </c:pt>
                      <c:pt idx="4466">
                        <c:v>43199</c:v>
                      </c:pt>
                      <c:pt idx="4467">
                        <c:v>43200</c:v>
                      </c:pt>
                      <c:pt idx="4468">
                        <c:v>43201</c:v>
                      </c:pt>
                      <c:pt idx="4469">
                        <c:v>43202</c:v>
                      </c:pt>
                      <c:pt idx="4470">
                        <c:v>43203</c:v>
                      </c:pt>
                      <c:pt idx="4471">
                        <c:v>43204</c:v>
                      </c:pt>
                      <c:pt idx="4472">
                        <c:v>43205</c:v>
                      </c:pt>
                      <c:pt idx="4473">
                        <c:v>43206</c:v>
                      </c:pt>
                      <c:pt idx="4474">
                        <c:v>43207</c:v>
                      </c:pt>
                      <c:pt idx="4475">
                        <c:v>43208</c:v>
                      </c:pt>
                      <c:pt idx="4476">
                        <c:v>43209</c:v>
                      </c:pt>
                      <c:pt idx="4477">
                        <c:v>43210</c:v>
                      </c:pt>
                      <c:pt idx="4478">
                        <c:v>43211</c:v>
                      </c:pt>
                      <c:pt idx="4479">
                        <c:v>43212</c:v>
                      </c:pt>
                      <c:pt idx="4480">
                        <c:v>43213</c:v>
                      </c:pt>
                      <c:pt idx="4481">
                        <c:v>43214</c:v>
                      </c:pt>
                      <c:pt idx="4482">
                        <c:v>43215</c:v>
                      </c:pt>
                      <c:pt idx="4483">
                        <c:v>43216</c:v>
                      </c:pt>
                      <c:pt idx="4484">
                        <c:v>43217</c:v>
                      </c:pt>
                      <c:pt idx="4485">
                        <c:v>43218</c:v>
                      </c:pt>
                      <c:pt idx="4486">
                        <c:v>43219</c:v>
                      </c:pt>
                      <c:pt idx="4487">
                        <c:v>43220</c:v>
                      </c:pt>
                      <c:pt idx="4488">
                        <c:v>43221</c:v>
                      </c:pt>
                      <c:pt idx="4489">
                        <c:v>43222</c:v>
                      </c:pt>
                      <c:pt idx="4490">
                        <c:v>43223</c:v>
                      </c:pt>
                      <c:pt idx="4491">
                        <c:v>43224</c:v>
                      </c:pt>
                      <c:pt idx="4492">
                        <c:v>43225</c:v>
                      </c:pt>
                      <c:pt idx="4493">
                        <c:v>43226</c:v>
                      </c:pt>
                      <c:pt idx="4494">
                        <c:v>43227</c:v>
                      </c:pt>
                      <c:pt idx="4495">
                        <c:v>43228</c:v>
                      </c:pt>
                      <c:pt idx="4496">
                        <c:v>43229</c:v>
                      </c:pt>
                      <c:pt idx="4497">
                        <c:v>43230</c:v>
                      </c:pt>
                      <c:pt idx="4498">
                        <c:v>43231</c:v>
                      </c:pt>
                      <c:pt idx="4499">
                        <c:v>43232</c:v>
                      </c:pt>
                      <c:pt idx="4500">
                        <c:v>43233</c:v>
                      </c:pt>
                      <c:pt idx="4501">
                        <c:v>43234</c:v>
                      </c:pt>
                      <c:pt idx="4502">
                        <c:v>43235</c:v>
                      </c:pt>
                      <c:pt idx="4503">
                        <c:v>43236</c:v>
                      </c:pt>
                      <c:pt idx="4504">
                        <c:v>43237</c:v>
                      </c:pt>
                      <c:pt idx="4505">
                        <c:v>43238</c:v>
                      </c:pt>
                      <c:pt idx="4506">
                        <c:v>43239</c:v>
                      </c:pt>
                      <c:pt idx="4507">
                        <c:v>43240</c:v>
                      </c:pt>
                      <c:pt idx="4508">
                        <c:v>43241</c:v>
                      </c:pt>
                      <c:pt idx="4509">
                        <c:v>43242</c:v>
                      </c:pt>
                      <c:pt idx="4510">
                        <c:v>43243</c:v>
                      </c:pt>
                      <c:pt idx="4511">
                        <c:v>43244</c:v>
                      </c:pt>
                      <c:pt idx="4512">
                        <c:v>43245</c:v>
                      </c:pt>
                      <c:pt idx="4513">
                        <c:v>43246</c:v>
                      </c:pt>
                      <c:pt idx="4514">
                        <c:v>43247</c:v>
                      </c:pt>
                      <c:pt idx="4515">
                        <c:v>43248</c:v>
                      </c:pt>
                      <c:pt idx="4516">
                        <c:v>43249</c:v>
                      </c:pt>
                      <c:pt idx="4517">
                        <c:v>43250</c:v>
                      </c:pt>
                      <c:pt idx="4518">
                        <c:v>43251</c:v>
                      </c:pt>
                      <c:pt idx="4519">
                        <c:v>43252</c:v>
                      </c:pt>
                      <c:pt idx="4520">
                        <c:v>43253</c:v>
                      </c:pt>
                      <c:pt idx="4521">
                        <c:v>43254</c:v>
                      </c:pt>
                      <c:pt idx="4522">
                        <c:v>43255</c:v>
                      </c:pt>
                      <c:pt idx="4523">
                        <c:v>43256</c:v>
                      </c:pt>
                      <c:pt idx="4524">
                        <c:v>43257</c:v>
                      </c:pt>
                      <c:pt idx="4525">
                        <c:v>43258</c:v>
                      </c:pt>
                      <c:pt idx="4526">
                        <c:v>43259</c:v>
                      </c:pt>
                      <c:pt idx="4527">
                        <c:v>43260</c:v>
                      </c:pt>
                      <c:pt idx="4528">
                        <c:v>43261</c:v>
                      </c:pt>
                      <c:pt idx="4529">
                        <c:v>43262</c:v>
                      </c:pt>
                      <c:pt idx="4530">
                        <c:v>43263</c:v>
                      </c:pt>
                      <c:pt idx="4531">
                        <c:v>43264</c:v>
                      </c:pt>
                      <c:pt idx="4532">
                        <c:v>43265</c:v>
                      </c:pt>
                      <c:pt idx="4533">
                        <c:v>43266</c:v>
                      </c:pt>
                      <c:pt idx="4534">
                        <c:v>43267</c:v>
                      </c:pt>
                      <c:pt idx="4535">
                        <c:v>43268</c:v>
                      </c:pt>
                      <c:pt idx="4536">
                        <c:v>43269</c:v>
                      </c:pt>
                      <c:pt idx="4537">
                        <c:v>43270</c:v>
                      </c:pt>
                      <c:pt idx="4538">
                        <c:v>43271</c:v>
                      </c:pt>
                      <c:pt idx="4539">
                        <c:v>43272</c:v>
                      </c:pt>
                      <c:pt idx="4540">
                        <c:v>43273</c:v>
                      </c:pt>
                      <c:pt idx="4541">
                        <c:v>43274</c:v>
                      </c:pt>
                      <c:pt idx="4542">
                        <c:v>43275</c:v>
                      </c:pt>
                      <c:pt idx="4543">
                        <c:v>43276</c:v>
                      </c:pt>
                      <c:pt idx="4544">
                        <c:v>43277</c:v>
                      </c:pt>
                      <c:pt idx="4545">
                        <c:v>43278</c:v>
                      </c:pt>
                      <c:pt idx="4546">
                        <c:v>43279</c:v>
                      </c:pt>
                      <c:pt idx="4547">
                        <c:v>43280</c:v>
                      </c:pt>
                      <c:pt idx="4548">
                        <c:v>43281</c:v>
                      </c:pt>
                      <c:pt idx="4549">
                        <c:v>43282</c:v>
                      </c:pt>
                      <c:pt idx="4550">
                        <c:v>43283</c:v>
                      </c:pt>
                      <c:pt idx="4551">
                        <c:v>43284</c:v>
                      </c:pt>
                      <c:pt idx="4552">
                        <c:v>43285</c:v>
                      </c:pt>
                      <c:pt idx="4553">
                        <c:v>43286</c:v>
                      </c:pt>
                      <c:pt idx="4554">
                        <c:v>43287</c:v>
                      </c:pt>
                      <c:pt idx="4555">
                        <c:v>43288</c:v>
                      </c:pt>
                      <c:pt idx="4556">
                        <c:v>43289</c:v>
                      </c:pt>
                      <c:pt idx="4557">
                        <c:v>43290</c:v>
                      </c:pt>
                      <c:pt idx="4558">
                        <c:v>43291</c:v>
                      </c:pt>
                      <c:pt idx="4559">
                        <c:v>43292</c:v>
                      </c:pt>
                      <c:pt idx="4560">
                        <c:v>43293</c:v>
                      </c:pt>
                      <c:pt idx="4561">
                        <c:v>43294</c:v>
                      </c:pt>
                      <c:pt idx="4562">
                        <c:v>43295</c:v>
                      </c:pt>
                      <c:pt idx="4563">
                        <c:v>43296</c:v>
                      </c:pt>
                      <c:pt idx="4564">
                        <c:v>43297</c:v>
                      </c:pt>
                      <c:pt idx="4565">
                        <c:v>43298</c:v>
                      </c:pt>
                      <c:pt idx="4566">
                        <c:v>43299</c:v>
                      </c:pt>
                      <c:pt idx="4567">
                        <c:v>43300</c:v>
                      </c:pt>
                      <c:pt idx="4568">
                        <c:v>43301</c:v>
                      </c:pt>
                      <c:pt idx="4569">
                        <c:v>43302</c:v>
                      </c:pt>
                      <c:pt idx="4570">
                        <c:v>43303</c:v>
                      </c:pt>
                      <c:pt idx="4571">
                        <c:v>43304</c:v>
                      </c:pt>
                      <c:pt idx="4572">
                        <c:v>43305</c:v>
                      </c:pt>
                      <c:pt idx="4573">
                        <c:v>43306</c:v>
                      </c:pt>
                      <c:pt idx="4574">
                        <c:v>43307</c:v>
                      </c:pt>
                      <c:pt idx="4575">
                        <c:v>43308</c:v>
                      </c:pt>
                      <c:pt idx="4576">
                        <c:v>43309</c:v>
                      </c:pt>
                      <c:pt idx="4577">
                        <c:v>43310</c:v>
                      </c:pt>
                      <c:pt idx="4578">
                        <c:v>43311</c:v>
                      </c:pt>
                      <c:pt idx="4579">
                        <c:v>43312</c:v>
                      </c:pt>
                      <c:pt idx="4580">
                        <c:v>43313</c:v>
                      </c:pt>
                      <c:pt idx="4581">
                        <c:v>43314</c:v>
                      </c:pt>
                      <c:pt idx="4582">
                        <c:v>43315</c:v>
                      </c:pt>
                      <c:pt idx="4583">
                        <c:v>43316</c:v>
                      </c:pt>
                      <c:pt idx="4584">
                        <c:v>43317</c:v>
                      </c:pt>
                      <c:pt idx="4585">
                        <c:v>43318</c:v>
                      </c:pt>
                      <c:pt idx="4586">
                        <c:v>43319</c:v>
                      </c:pt>
                      <c:pt idx="4587">
                        <c:v>43320</c:v>
                      </c:pt>
                      <c:pt idx="4588">
                        <c:v>43321</c:v>
                      </c:pt>
                      <c:pt idx="4589">
                        <c:v>43322</c:v>
                      </c:pt>
                      <c:pt idx="4590">
                        <c:v>43323</c:v>
                      </c:pt>
                      <c:pt idx="4591">
                        <c:v>43324</c:v>
                      </c:pt>
                      <c:pt idx="4592">
                        <c:v>43325</c:v>
                      </c:pt>
                      <c:pt idx="4593">
                        <c:v>43326</c:v>
                      </c:pt>
                      <c:pt idx="4594">
                        <c:v>43327</c:v>
                      </c:pt>
                      <c:pt idx="4595">
                        <c:v>43328</c:v>
                      </c:pt>
                      <c:pt idx="4596">
                        <c:v>43329</c:v>
                      </c:pt>
                      <c:pt idx="4597">
                        <c:v>43330</c:v>
                      </c:pt>
                      <c:pt idx="4598">
                        <c:v>43331</c:v>
                      </c:pt>
                      <c:pt idx="4599">
                        <c:v>43332</c:v>
                      </c:pt>
                      <c:pt idx="4600">
                        <c:v>43333</c:v>
                      </c:pt>
                      <c:pt idx="4601">
                        <c:v>43334</c:v>
                      </c:pt>
                      <c:pt idx="4602">
                        <c:v>43335</c:v>
                      </c:pt>
                      <c:pt idx="4603">
                        <c:v>43336</c:v>
                      </c:pt>
                      <c:pt idx="4604">
                        <c:v>43337</c:v>
                      </c:pt>
                      <c:pt idx="4605">
                        <c:v>43338</c:v>
                      </c:pt>
                      <c:pt idx="4606">
                        <c:v>43339</c:v>
                      </c:pt>
                      <c:pt idx="4607">
                        <c:v>43340</c:v>
                      </c:pt>
                      <c:pt idx="4608">
                        <c:v>43341</c:v>
                      </c:pt>
                      <c:pt idx="4609">
                        <c:v>43342</c:v>
                      </c:pt>
                      <c:pt idx="4610">
                        <c:v>43343</c:v>
                      </c:pt>
                      <c:pt idx="4611">
                        <c:v>43344</c:v>
                      </c:pt>
                      <c:pt idx="4612">
                        <c:v>43345</c:v>
                      </c:pt>
                      <c:pt idx="4613">
                        <c:v>43346</c:v>
                      </c:pt>
                      <c:pt idx="4614">
                        <c:v>43347</c:v>
                      </c:pt>
                      <c:pt idx="4615">
                        <c:v>43348</c:v>
                      </c:pt>
                      <c:pt idx="4616">
                        <c:v>43349</c:v>
                      </c:pt>
                      <c:pt idx="4617">
                        <c:v>43350</c:v>
                      </c:pt>
                      <c:pt idx="4618">
                        <c:v>43351</c:v>
                      </c:pt>
                      <c:pt idx="4619">
                        <c:v>43352</c:v>
                      </c:pt>
                      <c:pt idx="4620">
                        <c:v>43353</c:v>
                      </c:pt>
                      <c:pt idx="4621">
                        <c:v>43354</c:v>
                      </c:pt>
                      <c:pt idx="4622">
                        <c:v>43355</c:v>
                      </c:pt>
                      <c:pt idx="4623">
                        <c:v>43356</c:v>
                      </c:pt>
                      <c:pt idx="4624">
                        <c:v>43357</c:v>
                      </c:pt>
                      <c:pt idx="4625">
                        <c:v>43358</c:v>
                      </c:pt>
                      <c:pt idx="4626">
                        <c:v>43359</c:v>
                      </c:pt>
                      <c:pt idx="4627">
                        <c:v>43360</c:v>
                      </c:pt>
                      <c:pt idx="4628">
                        <c:v>43361</c:v>
                      </c:pt>
                      <c:pt idx="4629">
                        <c:v>43362</c:v>
                      </c:pt>
                      <c:pt idx="4630">
                        <c:v>43363</c:v>
                      </c:pt>
                      <c:pt idx="4631">
                        <c:v>43364</c:v>
                      </c:pt>
                      <c:pt idx="4632">
                        <c:v>43365</c:v>
                      </c:pt>
                      <c:pt idx="4633">
                        <c:v>43366</c:v>
                      </c:pt>
                      <c:pt idx="4634">
                        <c:v>43367</c:v>
                      </c:pt>
                      <c:pt idx="4635">
                        <c:v>43368</c:v>
                      </c:pt>
                      <c:pt idx="4636">
                        <c:v>43369</c:v>
                      </c:pt>
                      <c:pt idx="4637">
                        <c:v>43370</c:v>
                      </c:pt>
                      <c:pt idx="4638">
                        <c:v>43371</c:v>
                      </c:pt>
                      <c:pt idx="4639">
                        <c:v>43372</c:v>
                      </c:pt>
                      <c:pt idx="4640">
                        <c:v>43373</c:v>
                      </c:pt>
                      <c:pt idx="4641">
                        <c:v>43374</c:v>
                      </c:pt>
                      <c:pt idx="4642">
                        <c:v>43375</c:v>
                      </c:pt>
                      <c:pt idx="4643">
                        <c:v>43376</c:v>
                      </c:pt>
                      <c:pt idx="4644">
                        <c:v>43377</c:v>
                      </c:pt>
                      <c:pt idx="4645">
                        <c:v>43378</c:v>
                      </c:pt>
                      <c:pt idx="4646">
                        <c:v>43379</c:v>
                      </c:pt>
                      <c:pt idx="4647">
                        <c:v>43380</c:v>
                      </c:pt>
                      <c:pt idx="4648">
                        <c:v>43381</c:v>
                      </c:pt>
                      <c:pt idx="4649">
                        <c:v>43382</c:v>
                      </c:pt>
                      <c:pt idx="4650">
                        <c:v>43383</c:v>
                      </c:pt>
                      <c:pt idx="4651">
                        <c:v>43384</c:v>
                      </c:pt>
                      <c:pt idx="4652">
                        <c:v>43385</c:v>
                      </c:pt>
                      <c:pt idx="4653">
                        <c:v>43386</c:v>
                      </c:pt>
                      <c:pt idx="4654">
                        <c:v>43387</c:v>
                      </c:pt>
                      <c:pt idx="4655">
                        <c:v>43388</c:v>
                      </c:pt>
                      <c:pt idx="4656">
                        <c:v>43389</c:v>
                      </c:pt>
                      <c:pt idx="4657">
                        <c:v>43390</c:v>
                      </c:pt>
                      <c:pt idx="4658">
                        <c:v>43391</c:v>
                      </c:pt>
                      <c:pt idx="4659">
                        <c:v>43392</c:v>
                      </c:pt>
                      <c:pt idx="4660">
                        <c:v>43393</c:v>
                      </c:pt>
                      <c:pt idx="4661">
                        <c:v>43394</c:v>
                      </c:pt>
                      <c:pt idx="4662">
                        <c:v>43395</c:v>
                      </c:pt>
                      <c:pt idx="4663">
                        <c:v>43396</c:v>
                      </c:pt>
                      <c:pt idx="4664">
                        <c:v>43397</c:v>
                      </c:pt>
                      <c:pt idx="4665">
                        <c:v>43398</c:v>
                      </c:pt>
                      <c:pt idx="4666">
                        <c:v>43399</c:v>
                      </c:pt>
                      <c:pt idx="4667">
                        <c:v>43400</c:v>
                      </c:pt>
                      <c:pt idx="4668">
                        <c:v>43401</c:v>
                      </c:pt>
                      <c:pt idx="4669">
                        <c:v>43402</c:v>
                      </c:pt>
                      <c:pt idx="4670">
                        <c:v>43403</c:v>
                      </c:pt>
                      <c:pt idx="4671">
                        <c:v>43404</c:v>
                      </c:pt>
                      <c:pt idx="4672">
                        <c:v>43405</c:v>
                      </c:pt>
                      <c:pt idx="4673">
                        <c:v>43406</c:v>
                      </c:pt>
                      <c:pt idx="4674">
                        <c:v>43407</c:v>
                      </c:pt>
                      <c:pt idx="4675">
                        <c:v>43408</c:v>
                      </c:pt>
                      <c:pt idx="4676">
                        <c:v>43409</c:v>
                      </c:pt>
                      <c:pt idx="4677">
                        <c:v>43410</c:v>
                      </c:pt>
                      <c:pt idx="4678">
                        <c:v>43411</c:v>
                      </c:pt>
                      <c:pt idx="4679">
                        <c:v>43412</c:v>
                      </c:pt>
                      <c:pt idx="4680">
                        <c:v>43413</c:v>
                      </c:pt>
                      <c:pt idx="4681">
                        <c:v>43414</c:v>
                      </c:pt>
                      <c:pt idx="4682">
                        <c:v>43415</c:v>
                      </c:pt>
                      <c:pt idx="4683">
                        <c:v>43416</c:v>
                      </c:pt>
                      <c:pt idx="4684">
                        <c:v>43417</c:v>
                      </c:pt>
                      <c:pt idx="4685">
                        <c:v>43418</c:v>
                      </c:pt>
                      <c:pt idx="4686">
                        <c:v>43419</c:v>
                      </c:pt>
                      <c:pt idx="4687">
                        <c:v>43420</c:v>
                      </c:pt>
                      <c:pt idx="4688">
                        <c:v>43421</c:v>
                      </c:pt>
                      <c:pt idx="4689">
                        <c:v>43422</c:v>
                      </c:pt>
                      <c:pt idx="4690">
                        <c:v>43423</c:v>
                      </c:pt>
                      <c:pt idx="4691">
                        <c:v>43424</c:v>
                      </c:pt>
                      <c:pt idx="4692">
                        <c:v>43425</c:v>
                      </c:pt>
                      <c:pt idx="4693">
                        <c:v>43426</c:v>
                      </c:pt>
                      <c:pt idx="4694">
                        <c:v>43427</c:v>
                      </c:pt>
                      <c:pt idx="4695">
                        <c:v>43428</c:v>
                      </c:pt>
                      <c:pt idx="4696">
                        <c:v>43429</c:v>
                      </c:pt>
                      <c:pt idx="4697">
                        <c:v>43430</c:v>
                      </c:pt>
                      <c:pt idx="4698">
                        <c:v>43431</c:v>
                      </c:pt>
                      <c:pt idx="4699">
                        <c:v>43432</c:v>
                      </c:pt>
                      <c:pt idx="4700">
                        <c:v>43433</c:v>
                      </c:pt>
                      <c:pt idx="4701">
                        <c:v>43434</c:v>
                      </c:pt>
                      <c:pt idx="4702">
                        <c:v>43435</c:v>
                      </c:pt>
                      <c:pt idx="4703">
                        <c:v>43436</c:v>
                      </c:pt>
                      <c:pt idx="4704">
                        <c:v>43437</c:v>
                      </c:pt>
                      <c:pt idx="4705">
                        <c:v>43438</c:v>
                      </c:pt>
                      <c:pt idx="4706">
                        <c:v>43439</c:v>
                      </c:pt>
                      <c:pt idx="4707">
                        <c:v>43440</c:v>
                      </c:pt>
                      <c:pt idx="4708">
                        <c:v>43441</c:v>
                      </c:pt>
                      <c:pt idx="4709">
                        <c:v>43442</c:v>
                      </c:pt>
                      <c:pt idx="4710">
                        <c:v>43443</c:v>
                      </c:pt>
                      <c:pt idx="4711">
                        <c:v>43444</c:v>
                      </c:pt>
                      <c:pt idx="4712">
                        <c:v>43445</c:v>
                      </c:pt>
                      <c:pt idx="4713">
                        <c:v>43446</c:v>
                      </c:pt>
                      <c:pt idx="4714">
                        <c:v>43447</c:v>
                      </c:pt>
                      <c:pt idx="4715">
                        <c:v>43448</c:v>
                      </c:pt>
                      <c:pt idx="4716">
                        <c:v>43449</c:v>
                      </c:pt>
                      <c:pt idx="4717">
                        <c:v>43450</c:v>
                      </c:pt>
                      <c:pt idx="4718">
                        <c:v>43451</c:v>
                      </c:pt>
                      <c:pt idx="4719">
                        <c:v>43452</c:v>
                      </c:pt>
                      <c:pt idx="4720">
                        <c:v>43453</c:v>
                      </c:pt>
                      <c:pt idx="4721">
                        <c:v>43454</c:v>
                      </c:pt>
                      <c:pt idx="4722">
                        <c:v>43455</c:v>
                      </c:pt>
                      <c:pt idx="4723">
                        <c:v>43456</c:v>
                      </c:pt>
                      <c:pt idx="4724">
                        <c:v>43457</c:v>
                      </c:pt>
                      <c:pt idx="4725">
                        <c:v>43458</c:v>
                      </c:pt>
                      <c:pt idx="4726">
                        <c:v>43459</c:v>
                      </c:pt>
                      <c:pt idx="4727">
                        <c:v>43460</c:v>
                      </c:pt>
                      <c:pt idx="4728">
                        <c:v>43461</c:v>
                      </c:pt>
                      <c:pt idx="4729">
                        <c:v>43462</c:v>
                      </c:pt>
                      <c:pt idx="4730">
                        <c:v>43463</c:v>
                      </c:pt>
                      <c:pt idx="4731">
                        <c:v>43464</c:v>
                      </c:pt>
                      <c:pt idx="4732">
                        <c:v>43465</c:v>
                      </c:pt>
                      <c:pt idx="4733">
                        <c:v>43466</c:v>
                      </c:pt>
                      <c:pt idx="4734">
                        <c:v>43467</c:v>
                      </c:pt>
                      <c:pt idx="4735">
                        <c:v>43468</c:v>
                      </c:pt>
                      <c:pt idx="4736">
                        <c:v>43469</c:v>
                      </c:pt>
                      <c:pt idx="4737">
                        <c:v>43470</c:v>
                      </c:pt>
                      <c:pt idx="4738">
                        <c:v>43471</c:v>
                      </c:pt>
                      <c:pt idx="4739">
                        <c:v>43472</c:v>
                      </c:pt>
                      <c:pt idx="4740">
                        <c:v>43473</c:v>
                      </c:pt>
                      <c:pt idx="4741">
                        <c:v>43474</c:v>
                      </c:pt>
                      <c:pt idx="4742">
                        <c:v>43475</c:v>
                      </c:pt>
                      <c:pt idx="4743">
                        <c:v>43476</c:v>
                      </c:pt>
                      <c:pt idx="4744">
                        <c:v>43477</c:v>
                      </c:pt>
                      <c:pt idx="4745">
                        <c:v>43478</c:v>
                      </c:pt>
                      <c:pt idx="4746">
                        <c:v>43479</c:v>
                      </c:pt>
                      <c:pt idx="4747">
                        <c:v>43480</c:v>
                      </c:pt>
                      <c:pt idx="4748">
                        <c:v>43481</c:v>
                      </c:pt>
                      <c:pt idx="4749">
                        <c:v>43482</c:v>
                      </c:pt>
                      <c:pt idx="4750">
                        <c:v>43483</c:v>
                      </c:pt>
                      <c:pt idx="4751">
                        <c:v>43484</c:v>
                      </c:pt>
                      <c:pt idx="4752">
                        <c:v>43485</c:v>
                      </c:pt>
                      <c:pt idx="4753">
                        <c:v>43486</c:v>
                      </c:pt>
                      <c:pt idx="4754">
                        <c:v>43487</c:v>
                      </c:pt>
                      <c:pt idx="4755">
                        <c:v>43488</c:v>
                      </c:pt>
                      <c:pt idx="4756">
                        <c:v>43489</c:v>
                      </c:pt>
                      <c:pt idx="4757">
                        <c:v>43490</c:v>
                      </c:pt>
                      <c:pt idx="4758">
                        <c:v>43491</c:v>
                      </c:pt>
                      <c:pt idx="4759">
                        <c:v>43492</c:v>
                      </c:pt>
                      <c:pt idx="4760">
                        <c:v>43493</c:v>
                      </c:pt>
                      <c:pt idx="4761">
                        <c:v>43494</c:v>
                      </c:pt>
                      <c:pt idx="4762">
                        <c:v>43495</c:v>
                      </c:pt>
                      <c:pt idx="4763">
                        <c:v>43496</c:v>
                      </c:pt>
                      <c:pt idx="4764">
                        <c:v>43497</c:v>
                      </c:pt>
                      <c:pt idx="4765">
                        <c:v>43498</c:v>
                      </c:pt>
                      <c:pt idx="4766">
                        <c:v>43499</c:v>
                      </c:pt>
                      <c:pt idx="4767">
                        <c:v>43500</c:v>
                      </c:pt>
                      <c:pt idx="4768">
                        <c:v>43501</c:v>
                      </c:pt>
                      <c:pt idx="4769">
                        <c:v>43502</c:v>
                      </c:pt>
                      <c:pt idx="4770">
                        <c:v>43503</c:v>
                      </c:pt>
                      <c:pt idx="4771">
                        <c:v>43504</c:v>
                      </c:pt>
                      <c:pt idx="4772">
                        <c:v>43505</c:v>
                      </c:pt>
                      <c:pt idx="4773">
                        <c:v>43506</c:v>
                      </c:pt>
                      <c:pt idx="4774">
                        <c:v>43507</c:v>
                      </c:pt>
                      <c:pt idx="4775">
                        <c:v>43508</c:v>
                      </c:pt>
                      <c:pt idx="4776">
                        <c:v>43509</c:v>
                      </c:pt>
                      <c:pt idx="4777">
                        <c:v>43510</c:v>
                      </c:pt>
                      <c:pt idx="4778">
                        <c:v>43511</c:v>
                      </c:pt>
                      <c:pt idx="4779">
                        <c:v>43512</c:v>
                      </c:pt>
                      <c:pt idx="4780">
                        <c:v>43513</c:v>
                      </c:pt>
                      <c:pt idx="4781">
                        <c:v>43514</c:v>
                      </c:pt>
                      <c:pt idx="4782">
                        <c:v>43515</c:v>
                      </c:pt>
                      <c:pt idx="4783">
                        <c:v>43516</c:v>
                      </c:pt>
                      <c:pt idx="4784">
                        <c:v>43517</c:v>
                      </c:pt>
                      <c:pt idx="4785">
                        <c:v>43518</c:v>
                      </c:pt>
                      <c:pt idx="4786">
                        <c:v>43519</c:v>
                      </c:pt>
                      <c:pt idx="4787">
                        <c:v>43520</c:v>
                      </c:pt>
                      <c:pt idx="4788">
                        <c:v>43521</c:v>
                      </c:pt>
                      <c:pt idx="4789">
                        <c:v>43522</c:v>
                      </c:pt>
                      <c:pt idx="4790">
                        <c:v>43523</c:v>
                      </c:pt>
                      <c:pt idx="4791">
                        <c:v>43524</c:v>
                      </c:pt>
                      <c:pt idx="4792">
                        <c:v>43525</c:v>
                      </c:pt>
                      <c:pt idx="4793">
                        <c:v>43526</c:v>
                      </c:pt>
                      <c:pt idx="4794">
                        <c:v>43527</c:v>
                      </c:pt>
                      <c:pt idx="4795">
                        <c:v>43528</c:v>
                      </c:pt>
                      <c:pt idx="4796">
                        <c:v>43529</c:v>
                      </c:pt>
                      <c:pt idx="4797">
                        <c:v>43530</c:v>
                      </c:pt>
                      <c:pt idx="4798">
                        <c:v>43531</c:v>
                      </c:pt>
                      <c:pt idx="4799">
                        <c:v>43532</c:v>
                      </c:pt>
                      <c:pt idx="4800">
                        <c:v>43533</c:v>
                      </c:pt>
                      <c:pt idx="4801">
                        <c:v>43534</c:v>
                      </c:pt>
                      <c:pt idx="4802">
                        <c:v>43535</c:v>
                      </c:pt>
                      <c:pt idx="4803">
                        <c:v>43536</c:v>
                      </c:pt>
                      <c:pt idx="4804">
                        <c:v>43537</c:v>
                      </c:pt>
                      <c:pt idx="4805">
                        <c:v>43538</c:v>
                      </c:pt>
                      <c:pt idx="4806">
                        <c:v>43539</c:v>
                      </c:pt>
                      <c:pt idx="4807">
                        <c:v>43540</c:v>
                      </c:pt>
                      <c:pt idx="4808">
                        <c:v>43541</c:v>
                      </c:pt>
                      <c:pt idx="4809">
                        <c:v>43542</c:v>
                      </c:pt>
                      <c:pt idx="4810">
                        <c:v>43543</c:v>
                      </c:pt>
                      <c:pt idx="4811">
                        <c:v>43544</c:v>
                      </c:pt>
                      <c:pt idx="4812">
                        <c:v>43545</c:v>
                      </c:pt>
                      <c:pt idx="4813">
                        <c:v>43546</c:v>
                      </c:pt>
                      <c:pt idx="4814">
                        <c:v>43547</c:v>
                      </c:pt>
                      <c:pt idx="4815">
                        <c:v>43548</c:v>
                      </c:pt>
                      <c:pt idx="4816">
                        <c:v>43549</c:v>
                      </c:pt>
                      <c:pt idx="4817">
                        <c:v>43550</c:v>
                      </c:pt>
                      <c:pt idx="4818">
                        <c:v>43551</c:v>
                      </c:pt>
                      <c:pt idx="4819">
                        <c:v>43552</c:v>
                      </c:pt>
                      <c:pt idx="4820">
                        <c:v>43553</c:v>
                      </c:pt>
                      <c:pt idx="4821">
                        <c:v>43554</c:v>
                      </c:pt>
                      <c:pt idx="4822">
                        <c:v>43555</c:v>
                      </c:pt>
                      <c:pt idx="4823">
                        <c:v>43556</c:v>
                      </c:pt>
                      <c:pt idx="4824">
                        <c:v>43557</c:v>
                      </c:pt>
                      <c:pt idx="4825">
                        <c:v>43558</c:v>
                      </c:pt>
                      <c:pt idx="4826">
                        <c:v>43559</c:v>
                      </c:pt>
                      <c:pt idx="4827">
                        <c:v>43560</c:v>
                      </c:pt>
                      <c:pt idx="4828">
                        <c:v>43561</c:v>
                      </c:pt>
                      <c:pt idx="4829">
                        <c:v>43562</c:v>
                      </c:pt>
                      <c:pt idx="4830">
                        <c:v>43563</c:v>
                      </c:pt>
                      <c:pt idx="4831">
                        <c:v>43564</c:v>
                      </c:pt>
                      <c:pt idx="4832">
                        <c:v>43565</c:v>
                      </c:pt>
                      <c:pt idx="4833">
                        <c:v>43566</c:v>
                      </c:pt>
                      <c:pt idx="4834">
                        <c:v>43567</c:v>
                      </c:pt>
                      <c:pt idx="4835">
                        <c:v>43568</c:v>
                      </c:pt>
                      <c:pt idx="4836">
                        <c:v>43569</c:v>
                      </c:pt>
                      <c:pt idx="4837">
                        <c:v>43570</c:v>
                      </c:pt>
                      <c:pt idx="4838">
                        <c:v>43571</c:v>
                      </c:pt>
                      <c:pt idx="4839">
                        <c:v>43572</c:v>
                      </c:pt>
                      <c:pt idx="4840">
                        <c:v>43573</c:v>
                      </c:pt>
                      <c:pt idx="4841">
                        <c:v>43574</c:v>
                      </c:pt>
                      <c:pt idx="4842">
                        <c:v>43575</c:v>
                      </c:pt>
                      <c:pt idx="4843">
                        <c:v>43576</c:v>
                      </c:pt>
                      <c:pt idx="4844">
                        <c:v>43577</c:v>
                      </c:pt>
                      <c:pt idx="4845">
                        <c:v>43578</c:v>
                      </c:pt>
                      <c:pt idx="4846">
                        <c:v>43579</c:v>
                      </c:pt>
                      <c:pt idx="4847">
                        <c:v>43580</c:v>
                      </c:pt>
                      <c:pt idx="4848">
                        <c:v>43581</c:v>
                      </c:pt>
                      <c:pt idx="4849">
                        <c:v>43582</c:v>
                      </c:pt>
                      <c:pt idx="4850">
                        <c:v>43583</c:v>
                      </c:pt>
                      <c:pt idx="4851">
                        <c:v>43584</c:v>
                      </c:pt>
                      <c:pt idx="4852">
                        <c:v>43585</c:v>
                      </c:pt>
                      <c:pt idx="4853">
                        <c:v>43586</c:v>
                      </c:pt>
                      <c:pt idx="4854">
                        <c:v>43587</c:v>
                      </c:pt>
                      <c:pt idx="4855">
                        <c:v>43588</c:v>
                      </c:pt>
                      <c:pt idx="4856">
                        <c:v>43589</c:v>
                      </c:pt>
                      <c:pt idx="4857">
                        <c:v>43590</c:v>
                      </c:pt>
                      <c:pt idx="4858">
                        <c:v>43591</c:v>
                      </c:pt>
                      <c:pt idx="4859">
                        <c:v>43592</c:v>
                      </c:pt>
                      <c:pt idx="4860">
                        <c:v>43593</c:v>
                      </c:pt>
                      <c:pt idx="4861">
                        <c:v>43594</c:v>
                      </c:pt>
                      <c:pt idx="4862">
                        <c:v>43595</c:v>
                      </c:pt>
                      <c:pt idx="4863">
                        <c:v>43596</c:v>
                      </c:pt>
                      <c:pt idx="4864">
                        <c:v>43597</c:v>
                      </c:pt>
                      <c:pt idx="4865">
                        <c:v>43598</c:v>
                      </c:pt>
                      <c:pt idx="4866">
                        <c:v>43599</c:v>
                      </c:pt>
                      <c:pt idx="4867">
                        <c:v>43600</c:v>
                      </c:pt>
                      <c:pt idx="4868">
                        <c:v>43601</c:v>
                      </c:pt>
                      <c:pt idx="4869">
                        <c:v>43602</c:v>
                      </c:pt>
                      <c:pt idx="4870">
                        <c:v>43603</c:v>
                      </c:pt>
                      <c:pt idx="4871">
                        <c:v>43604</c:v>
                      </c:pt>
                      <c:pt idx="4872">
                        <c:v>43605</c:v>
                      </c:pt>
                      <c:pt idx="4873">
                        <c:v>43606</c:v>
                      </c:pt>
                      <c:pt idx="4874">
                        <c:v>43607</c:v>
                      </c:pt>
                      <c:pt idx="4875">
                        <c:v>43608</c:v>
                      </c:pt>
                      <c:pt idx="4876">
                        <c:v>43609</c:v>
                      </c:pt>
                      <c:pt idx="4877">
                        <c:v>43610</c:v>
                      </c:pt>
                      <c:pt idx="4878">
                        <c:v>43611</c:v>
                      </c:pt>
                      <c:pt idx="4879">
                        <c:v>43612</c:v>
                      </c:pt>
                      <c:pt idx="4880">
                        <c:v>43613</c:v>
                      </c:pt>
                      <c:pt idx="4881">
                        <c:v>43614</c:v>
                      </c:pt>
                      <c:pt idx="4882">
                        <c:v>43615</c:v>
                      </c:pt>
                      <c:pt idx="4883">
                        <c:v>43616</c:v>
                      </c:pt>
                      <c:pt idx="4884">
                        <c:v>43617</c:v>
                      </c:pt>
                      <c:pt idx="4885">
                        <c:v>43618</c:v>
                      </c:pt>
                      <c:pt idx="4886">
                        <c:v>43619</c:v>
                      </c:pt>
                      <c:pt idx="4887">
                        <c:v>43620</c:v>
                      </c:pt>
                      <c:pt idx="4888">
                        <c:v>43621</c:v>
                      </c:pt>
                      <c:pt idx="4889">
                        <c:v>43622</c:v>
                      </c:pt>
                      <c:pt idx="4890">
                        <c:v>43623</c:v>
                      </c:pt>
                      <c:pt idx="4891">
                        <c:v>43624</c:v>
                      </c:pt>
                      <c:pt idx="4892">
                        <c:v>43625</c:v>
                      </c:pt>
                      <c:pt idx="4893">
                        <c:v>43626</c:v>
                      </c:pt>
                      <c:pt idx="4894">
                        <c:v>43627</c:v>
                      </c:pt>
                      <c:pt idx="4895">
                        <c:v>43628</c:v>
                      </c:pt>
                      <c:pt idx="4896">
                        <c:v>43629</c:v>
                      </c:pt>
                      <c:pt idx="4897">
                        <c:v>43630</c:v>
                      </c:pt>
                      <c:pt idx="4898">
                        <c:v>43631</c:v>
                      </c:pt>
                      <c:pt idx="4899">
                        <c:v>43632</c:v>
                      </c:pt>
                      <c:pt idx="4900">
                        <c:v>43633</c:v>
                      </c:pt>
                      <c:pt idx="4901">
                        <c:v>43634</c:v>
                      </c:pt>
                      <c:pt idx="4902">
                        <c:v>43635</c:v>
                      </c:pt>
                      <c:pt idx="4903">
                        <c:v>43636</c:v>
                      </c:pt>
                      <c:pt idx="4904">
                        <c:v>43637</c:v>
                      </c:pt>
                      <c:pt idx="4905">
                        <c:v>43638</c:v>
                      </c:pt>
                      <c:pt idx="4906">
                        <c:v>43639</c:v>
                      </c:pt>
                      <c:pt idx="4907">
                        <c:v>43640</c:v>
                      </c:pt>
                      <c:pt idx="4908">
                        <c:v>43641</c:v>
                      </c:pt>
                      <c:pt idx="4909">
                        <c:v>43642</c:v>
                      </c:pt>
                      <c:pt idx="4910">
                        <c:v>43643</c:v>
                      </c:pt>
                      <c:pt idx="4911">
                        <c:v>43644</c:v>
                      </c:pt>
                      <c:pt idx="4912">
                        <c:v>43645</c:v>
                      </c:pt>
                      <c:pt idx="4913">
                        <c:v>43646</c:v>
                      </c:pt>
                      <c:pt idx="4914">
                        <c:v>43647</c:v>
                      </c:pt>
                      <c:pt idx="4915">
                        <c:v>43648</c:v>
                      </c:pt>
                      <c:pt idx="4916">
                        <c:v>43649</c:v>
                      </c:pt>
                      <c:pt idx="4917">
                        <c:v>43650</c:v>
                      </c:pt>
                      <c:pt idx="4918">
                        <c:v>43651</c:v>
                      </c:pt>
                      <c:pt idx="4919">
                        <c:v>43652</c:v>
                      </c:pt>
                      <c:pt idx="4920">
                        <c:v>43653</c:v>
                      </c:pt>
                      <c:pt idx="4921">
                        <c:v>43654</c:v>
                      </c:pt>
                      <c:pt idx="4922">
                        <c:v>43655</c:v>
                      </c:pt>
                      <c:pt idx="4923">
                        <c:v>43656</c:v>
                      </c:pt>
                      <c:pt idx="4924">
                        <c:v>43657</c:v>
                      </c:pt>
                      <c:pt idx="4925">
                        <c:v>43658</c:v>
                      </c:pt>
                      <c:pt idx="4926">
                        <c:v>43659</c:v>
                      </c:pt>
                      <c:pt idx="4927">
                        <c:v>43660</c:v>
                      </c:pt>
                      <c:pt idx="4928">
                        <c:v>43661</c:v>
                      </c:pt>
                      <c:pt idx="4929">
                        <c:v>43662</c:v>
                      </c:pt>
                      <c:pt idx="4930">
                        <c:v>43663</c:v>
                      </c:pt>
                      <c:pt idx="4931">
                        <c:v>43664</c:v>
                      </c:pt>
                      <c:pt idx="4932">
                        <c:v>43665</c:v>
                      </c:pt>
                      <c:pt idx="4933">
                        <c:v>43666</c:v>
                      </c:pt>
                      <c:pt idx="4934">
                        <c:v>43667</c:v>
                      </c:pt>
                      <c:pt idx="4935">
                        <c:v>43668</c:v>
                      </c:pt>
                      <c:pt idx="4936">
                        <c:v>43669</c:v>
                      </c:pt>
                      <c:pt idx="4937">
                        <c:v>43670</c:v>
                      </c:pt>
                      <c:pt idx="4938">
                        <c:v>43671</c:v>
                      </c:pt>
                      <c:pt idx="4939">
                        <c:v>43672</c:v>
                      </c:pt>
                      <c:pt idx="4940">
                        <c:v>43673</c:v>
                      </c:pt>
                      <c:pt idx="4941">
                        <c:v>43674</c:v>
                      </c:pt>
                      <c:pt idx="4942">
                        <c:v>43675</c:v>
                      </c:pt>
                      <c:pt idx="4943">
                        <c:v>43676</c:v>
                      </c:pt>
                      <c:pt idx="4944">
                        <c:v>43677</c:v>
                      </c:pt>
                      <c:pt idx="4945">
                        <c:v>43678</c:v>
                      </c:pt>
                      <c:pt idx="4946">
                        <c:v>43679</c:v>
                      </c:pt>
                      <c:pt idx="4947">
                        <c:v>43680</c:v>
                      </c:pt>
                      <c:pt idx="4948">
                        <c:v>43681</c:v>
                      </c:pt>
                      <c:pt idx="4949">
                        <c:v>43682</c:v>
                      </c:pt>
                      <c:pt idx="4950">
                        <c:v>43683</c:v>
                      </c:pt>
                      <c:pt idx="4951">
                        <c:v>43684</c:v>
                      </c:pt>
                      <c:pt idx="4952">
                        <c:v>43685</c:v>
                      </c:pt>
                      <c:pt idx="4953">
                        <c:v>43686</c:v>
                      </c:pt>
                      <c:pt idx="4954">
                        <c:v>43687</c:v>
                      </c:pt>
                      <c:pt idx="4955">
                        <c:v>43688</c:v>
                      </c:pt>
                      <c:pt idx="4956">
                        <c:v>43689</c:v>
                      </c:pt>
                      <c:pt idx="4957">
                        <c:v>43690</c:v>
                      </c:pt>
                      <c:pt idx="4958">
                        <c:v>43691</c:v>
                      </c:pt>
                      <c:pt idx="4959">
                        <c:v>43692</c:v>
                      </c:pt>
                      <c:pt idx="4960">
                        <c:v>43693</c:v>
                      </c:pt>
                      <c:pt idx="4961">
                        <c:v>43694</c:v>
                      </c:pt>
                      <c:pt idx="4962">
                        <c:v>43695</c:v>
                      </c:pt>
                      <c:pt idx="4963">
                        <c:v>43696</c:v>
                      </c:pt>
                      <c:pt idx="4964">
                        <c:v>43697</c:v>
                      </c:pt>
                      <c:pt idx="4965">
                        <c:v>43698</c:v>
                      </c:pt>
                      <c:pt idx="4966">
                        <c:v>43699</c:v>
                      </c:pt>
                      <c:pt idx="4967">
                        <c:v>43700</c:v>
                      </c:pt>
                      <c:pt idx="4968">
                        <c:v>43701</c:v>
                      </c:pt>
                      <c:pt idx="4969">
                        <c:v>43702</c:v>
                      </c:pt>
                      <c:pt idx="4970">
                        <c:v>43703</c:v>
                      </c:pt>
                      <c:pt idx="4971">
                        <c:v>43704</c:v>
                      </c:pt>
                      <c:pt idx="4972">
                        <c:v>43705</c:v>
                      </c:pt>
                      <c:pt idx="4973">
                        <c:v>43706</c:v>
                      </c:pt>
                      <c:pt idx="4974">
                        <c:v>43707</c:v>
                      </c:pt>
                      <c:pt idx="4975">
                        <c:v>43708</c:v>
                      </c:pt>
                      <c:pt idx="4976">
                        <c:v>43709</c:v>
                      </c:pt>
                      <c:pt idx="4977">
                        <c:v>43710</c:v>
                      </c:pt>
                      <c:pt idx="4978">
                        <c:v>43711</c:v>
                      </c:pt>
                      <c:pt idx="4979">
                        <c:v>43712</c:v>
                      </c:pt>
                      <c:pt idx="4980">
                        <c:v>43713</c:v>
                      </c:pt>
                      <c:pt idx="4981">
                        <c:v>43714</c:v>
                      </c:pt>
                      <c:pt idx="4982">
                        <c:v>43715</c:v>
                      </c:pt>
                      <c:pt idx="4983">
                        <c:v>43716</c:v>
                      </c:pt>
                      <c:pt idx="4984">
                        <c:v>43717</c:v>
                      </c:pt>
                      <c:pt idx="4985">
                        <c:v>43718</c:v>
                      </c:pt>
                      <c:pt idx="4986">
                        <c:v>43719</c:v>
                      </c:pt>
                      <c:pt idx="4987">
                        <c:v>43720</c:v>
                      </c:pt>
                      <c:pt idx="4988">
                        <c:v>43721</c:v>
                      </c:pt>
                      <c:pt idx="4989">
                        <c:v>43722</c:v>
                      </c:pt>
                      <c:pt idx="4990">
                        <c:v>43723</c:v>
                      </c:pt>
                      <c:pt idx="4991">
                        <c:v>43724</c:v>
                      </c:pt>
                      <c:pt idx="4992">
                        <c:v>43725</c:v>
                      </c:pt>
                      <c:pt idx="4993">
                        <c:v>43726</c:v>
                      </c:pt>
                      <c:pt idx="4994">
                        <c:v>43727</c:v>
                      </c:pt>
                      <c:pt idx="4995">
                        <c:v>43728</c:v>
                      </c:pt>
                      <c:pt idx="4996">
                        <c:v>43729</c:v>
                      </c:pt>
                      <c:pt idx="4997">
                        <c:v>43730</c:v>
                      </c:pt>
                      <c:pt idx="4998">
                        <c:v>43731</c:v>
                      </c:pt>
                      <c:pt idx="4999">
                        <c:v>43732</c:v>
                      </c:pt>
                      <c:pt idx="5000">
                        <c:v>43733</c:v>
                      </c:pt>
                      <c:pt idx="5001">
                        <c:v>43734</c:v>
                      </c:pt>
                      <c:pt idx="5002">
                        <c:v>43735</c:v>
                      </c:pt>
                      <c:pt idx="5003">
                        <c:v>43736</c:v>
                      </c:pt>
                      <c:pt idx="5004">
                        <c:v>43737</c:v>
                      </c:pt>
                      <c:pt idx="5005">
                        <c:v>43738</c:v>
                      </c:pt>
                      <c:pt idx="5006">
                        <c:v>43739</c:v>
                      </c:pt>
                      <c:pt idx="5007">
                        <c:v>43740</c:v>
                      </c:pt>
                      <c:pt idx="5008">
                        <c:v>43741</c:v>
                      </c:pt>
                      <c:pt idx="5009">
                        <c:v>43742</c:v>
                      </c:pt>
                      <c:pt idx="5010">
                        <c:v>43743</c:v>
                      </c:pt>
                      <c:pt idx="5011">
                        <c:v>43744</c:v>
                      </c:pt>
                      <c:pt idx="5012">
                        <c:v>43745</c:v>
                      </c:pt>
                      <c:pt idx="5013">
                        <c:v>43746</c:v>
                      </c:pt>
                      <c:pt idx="5014">
                        <c:v>43747</c:v>
                      </c:pt>
                      <c:pt idx="5015">
                        <c:v>43748</c:v>
                      </c:pt>
                      <c:pt idx="5016">
                        <c:v>43749</c:v>
                      </c:pt>
                      <c:pt idx="5017">
                        <c:v>43750</c:v>
                      </c:pt>
                      <c:pt idx="5018">
                        <c:v>43751</c:v>
                      </c:pt>
                      <c:pt idx="5019">
                        <c:v>43752</c:v>
                      </c:pt>
                      <c:pt idx="5020">
                        <c:v>43753</c:v>
                      </c:pt>
                      <c:pt idx="5021">
                        <c:v>43754</c:v>
                      </c:pt>
                      <c:pt idx="5022">
                        <c:v>43755</c:v>
                      </c:pt>
                      <c:pt idx="5023">
                        <c:v>43756</c:v>
                      </c:pt>
                      <c:pt idx="5024">
                        <c:v>43757</c:v>
                      </c:pt>
                      <c:pt idx="5025">
                        <c:v>43758</c:v>
                      </c:pt>
                      <c:pt idx="5026">
                        <c:v>43759</c:v>
                      </c:pt>
                      <c:pt idx="5027">
                        <c:v>43760</c:v>
                      </c:pt>
                      <c:pt idx="5028">
                        <c:v>43761</c:v>
                      </c:pt>
                      <c:pt idx="5029">
                        <c:v>43762</c:v>
                      </c:pt>
                      <c:pt idx="5030">
                        <c:v>43763</c:v>
                      </c:pt>
                      <c:pt idx="5031">
                        <c:v>43764</c:v>
                      </c:pt>
                      <c:pt idx="5032">
                        <c:v>43765</c:v>
                      </c:pt>
                      <c:pt idx="5033">
                        <c:v>43766</c:v>
                      </c:pt>
                      <c:pt idx="5034">
                        <c:v>43767</c:v>
                      </c:pt>
                      <c:pt idx="5035">
                        <c:v>43768</c:v>
                      </c:pt>
                      <c:pt idx="5036">
                        <c:v>43769</c:v>
                      </c:pt>
                      <c:pt idx="5037">
                        <c:v>43770</c:v>
                      </c:pt>
                      <c:pt idx="5038">
                        <c:v>43771</c:v>
                      </c:pt>
                      <c:pt idx="5039">
                        <c:v>43772</c:v>
                      </c:pt>
                      <c:pt idx="5040">
                        <c:v>43773</c:v>
                      </c:pt>
                      <c:pt idx="5041">
                        <c:v>43774</c:v>
                      </c:pt>
                      <c:pt idx="5042">
                        <c:v>43775</c:v>
                      </c:pt>
                      <c:pt idx="5043">
                        <c:v>43776</c:v>
                      </c:pt>
                      <c:pt idx="5044">
                        <c:v>43777</c:v>
                      </c:pt>
                      <c:pt idx="5045">
                        <c:v>43778</c:v>
                      </c:pt>
                      <c:pt idx="5046">
                        <c:v>43779</c:v>
                      </c:pt>
                      <c:pt idx="5047">
                        <c:v>43780</c:v>
                      </c:pt>
                      <c:pt idx="5048">
                        <c:v>43781</c:v>
                      </c:pt>
                      <c:pt idx="5049">
                        <c:v>43782</c:v>
                      </c:pt>
                      <c:pt idx="5050">
                        <c:v>43783</c:v>
                      </c:pt>
                      <c:pt idx="5051">
                        <c:v>43784</c:v>
                      </c:pt>
                      <c:pt idx="5052">
                        <c:v>43785</c:v>
                      </c:pt>
                      <c:pt idx="5053">
                        <c:v>43786</c:v>
                      </c:pt>
                      <c:pt idx="5054">
                        <c:v>43787</c:v>
                      </c:pt>
                      <c:pt idx="5055">
                        <c:v>43788</c:v>
                      </c:pt>
                      <c:pt idx="5056">
                        <c:v>43789</c:v>
                      </c:pt>
                      <c:pt idx="5057">
                        <c:v>43790</c:v>
                      </c:pt>
                      <c:pt idx="5058">
                        <c:v>43791</c:v>
                      </c:pt>
                      <c:pt idx="5059">
                        <c:v>43792</c:v>
                      </c:pt>
                      <c:pt idx="5060">
                        <c:v>43793</c:v>
                      </c:pt>
                      <c:pt idx="5061">
                        <c:v>43794</c:v>
                      </c:pt>
                      <c:pt idx="5062">
                        <c:v>43795</c:v>
                      </c:pt>
                      <c:pt idx="5063">
                        <c:v>43796</c:v>
                      </c:pt>
                      <c:pt idx="5064">
                        <c:v>43797</c:v>
                      </c:pt>
                      <c:pt idx="5065">
                        <c:v>43798</c:v>
                      </c:pt>
                      <c:pt idx="5066">
                        <c:v>43799</c:v>
                      </c:pt>
                      <c:pt idx="5067">
                        <c:v>43800</c:v>
                      </c:pt>
                      <c:pt idx="5068">
                        <c:v>43801</c:v>
                      </c:pt>
                      <c:pt idx="5069">
                        <c:v>43802</c:v>
                      </c:pt>
                      <c:pt idx="5070">
                        <c:v>43803</c:v>
                      </c:pt>
                      <c:pt idx="5071">
                        <c:v>43804</c:v>
                      </c:pt>
                      <c:pt idx="5072">
                        <c:v>43805</c:v>
                      </c:pt>
                      <c:pt idx="5073">
                        <c:v>43806</c:v>
                      </c:pt>
                      <c:pt idx="5074">
                        <c:v>43807</c:v>
                      </c:pt>
                      <c:pt idx="5075">
                        <c:v>43808</c:v>
                      </c:pt>
                      <c:pt idx="5076">
                        <c:v>43809</c:v>
                      </c:pt>
                      <c:pt idx="5077">
                        <c:v>43810</c:v>
                      </c:pt>
                      <c:pt idx="5078">
                        <c:v>43811</c:v>
                      </c:pt>
                      <c:pt idx="5079">
                        <c:v>43812</c:v>
                      </c:pt>
                      <c:pt idx="5080">
                        <c:v>43813</c:v>
                      </c:pt>
                      <c:pt idx="5081">
                        <c:v>43814</c:v>
                      </c:pt>
                      <c:pt idx="5082">
                        <c:v>43815</c:v>
                      </c:pt>
                      <c:pt idx="5083">
                        <c:v>43816</c:v>
                      </c:pt>
                      <c:pt idx="5084">
                        <c:v>43817</c:v>
                      </c:pt>
                      <c:pt idx="5085">
                        <c:v>43818</c:v>
                      </c:pt>
                      <c:pt idx="5086">
                        <c:v>43819</c:v>
                      </c:pt>
                      <c:pt idx="5087">
                        <c:v>43820</c:v>
                      </c:pt>
                      <c:pt idx="5088">
                        <c:v>43821</c:v>
                      </c:pt>
                      <c:pt idx="5089">
                        <c:v>43822</c:v>
                      </c:pt>
                      <c:pt idx="5090">
                        <c:v>43823</c:v>
                      </c:pt>
                      <c:pt idx="5091">
                        <c:v>43824</c:v>
                      </c:pt>
                      <c:pt idx="5092">
                        <c:v>43825</c:v>
                      </c:pt>
                      <c:pt idx="5093">
                        <c:v>43826</c:v>
                      </c:pt>
                      <c:pt idx="5094">
                        <c:v>43827</c:v>
                      </c:pt>
                      <c:pt idx="5095">
                        <c:v>43828</c:v>
                      </c:pt>
                      <c:pt idx="5096">
                        <c:v>43829</c:v>
                      </c:pt>
                      <c:pt idx="5097">
                        <c:v>43830</c:v>
                      </c:pt>
                      <c:pt idx="5098">
                        <c:v>43831</c:v>
                      </c:pt>
                      <c:pt idx="5099">
                        <c:v>43832</c:v>
                      </c:pt>
                      <c:pt idx="5100">
                        <c:v>43833</c:v>
                      </c:pt>
                      <c:pt idx="5101">
                        <c:v>43834</c:v>
                      </c:pt>
                      <c:pt idx="5102">
                        <c:v>43835</c:v>
                      </c:pt>
                      <c:pt idx="5103">
                        <c:v>43836</c:v>
                      </c:pt>
                      <c:pt idx="5104">
                        <c:v>43837</c:v>
                      </c:pt>
                      <c:pt idx="5105">
                        <c:v>43838</c:v>
                      </c:pt>
                      <c:pt idx="5106">
                        <c:v>43839</c:v>
                      </c:pt>
                      <c:pt idx="5107">
                        <c:v>43840</c:v>
                      </c:pt>
                      <c:pt idx="5108">
                        <c:v>43841</c:v>
                      </c:pt>
                      <c:pt idx="5109">
                        <c:v>43842</c:v>
                      </c:pt>
                      <c:pt idx="5110">
                        <c:v>43843</c:v>
                      </c:pt>
                      <c:pt idx="5111">
                        <c:v>43844</c:v>
                      </c:pt>
                      <c:pt idx="5112">
                        <c:v>43845</c:v>
                      </c:pt>
                      <c:pt idx="5113">
                        <c:v>43846</c:v>
                      </c:pt>
                      <c:pt idx="5114">
                        <c:v>43847</c:v>
                      </c:pt>
                      <c:pt idx="5115">
                        <c:v>43848</c:v>
                      </c:pt>
                      <c:pt idx="5116">
                        <c:v>43849</c:v>
                      </c:pt>
                      <c:pt idx="5117">
                        <c:v>43850</c:v>
                      </c:pt>
                      <c:pt idx="5118">
                        <c:v>43851</c:v>
                      </c:pt>
                      <c:pt idx="5119">
                        <c:v>43852</c:v>
                      </c:pt>
                      <c:pt idx="5120">
                        <c:v>43853</c:v>
                      </c:pt>
                      <c:pt idx="5121">
                        <c:v>43854</c:v>
                      </c:pt>
                      <c:pt idx="5122">
                        <c:v>43855</c:v>
                      </c:pt>
                      <c:pt idx="5123">
                        <c:v>43856</c:v>
                      </c:pt>
                      <c:pt idx="5124">
                        <c:v>43857</c:v>
                      </c:pt>
                      <c:pt idx="5125">
                        <c:v>43858</c:v>
                      </c:pt>
                      <c:pt idx="5126">
                        <c:v>43859</c:v>
                      </c:pt>
                      <c:pt idx="5127">
                        <c:v>43860</c:v>
                      </c:pt>
                      <c:pt idx="5128">
                        <c:v>43861</c:v>
                      </c:pt>
                      <c:pt idx="5129">
                        <c:v>43862</c:v>
                      </c:pt>
                      <c:pt idx="5130">
                        <c:v>43863</c:v>
                      </c:pt>
                      <c:pt idx="5131">
                        <c:v>43864</c:v>
                      </c:pt>
                      <c:pt idx="5132">
                        <c:v>43865</c:v>
                      </c:pt>
                      <c:pt idx="5133">
                        <c:v>43866</c:v>
                      </c:pt>
                      <c:pt idx="5134">
                        <c:v>43867</c:v>
                      </c:pt>
                      <c:pt idx="5135">
                        <c:v>43868</c:v>
                      </c:pt>
                      <c:pt idx="5136">
                        <c:v>43869</c:v>
                      </c:pt>
                      <c:pt idx="5137">
                        <c:v>43870</c:v>
                      </c:pt>
                      <c:pt idx="5138">
                        <c:v>43871</c:v>
                      </c:pt>
                      <c:pt idx="5139">
                        <c:v>43872</c:v>
                      </c:pt>
                      <c:pt idx="5140">
                        <c:v>43873</c:v>
                      </c:pt>
                      <c:pt idx="5141">
                        <c:v>43874</c:v>
                      </c:pt>
                      <c:pt idx="5142">
                        <c:v>43875</c:v>
                      </c:pt>
                      <c:pt idx="5143">
                        <c:v>43876</c:v>
                      </c:pt>
                      <c:pt idx="5144">
                        <c:v>43877</c:v>
                      </c:pt>
                      <c:pt idx="5145">
                        <c:v>43878</c:v>
                      </c:pt>
                      <c:pt idx="5146">
                        <c:v>43879</c:v>
                      </c:pt>
                      <c:pt idx="5147">
                        <c:v>43880</c:v>
                      </c:pt>
                      <c:pt idx="5148">
                        <c:v>43881</c:v>
                      </c:pt>
                      <c:pt idx="5149">
                        <c:v>43882</c:v>
                      </c:pt>
                      <c:pt idx="5150">
                        <c:v>43883</c:v>
                      </c:pt>
                      <c:pt idx="5151">
                        <c:v>43884</c:v>
                      </c:pt>
                      <c:pt idx="5152">
                        <c:v>43885</c:v>
                      </c:pt>
                      <c:pt idx="5153">
                        <c:v>43886</c:v>
                      </c:pt>
                      <c:pt idx="5154">
                        <c:v>43887</c:v>
                      </c:pt>
                      <c:pt idx="5155">
                        <c:v>43888</c:v>
                      </c:pt>
                      <c:pt idx="5156">
                        <c:v>43889</c:v>
                      </c:pt>
                    </c:numCache>
                  </c:numRef>
                </c:cat>
                <c:val>
                  <c:numRef>
                    <c:extLst xmlns:c15="http://schemas.microsoft.com/office/drawing/2012/chart">
                      <c:ext xmlns:c15="http://schemas.microsoft.com/office/drawing/2012/chart" uri="{02D57815-91ED-43cb-92C2-25804820EDAC}">
                        <c15:formulaRef>
                          <c15:sqref>Eldiem_ERA_LAND_2001_2005.csv!$E$1813:$E$6969</c15:sqref>
                        </c15:formulaRef>
                      </c:ext>
                    </c:extLst>
                    <c:numCache>
                      <c:formatCode>General</c:formatCode>
                      <c:ptCount val="5157"/>
                      <c:pt idx="0">
                        <c:v>296.42236144576702</c:v>
                      </c:pt>
                      <c:pt idx="1">
                        <c:v>247.85756667923201</c:v>
                      </c:pt>
                      <c:pt idx="2">
                        <c:v>206.33149663602401</c:v>
                      </c:pt>
                      <c:pt idx="3">
                        <c:v>172.37904133119201</c:v>
                      </c:pt>
                      <c:pt idx="4">
                        <c:v>145.358470146831</c:v>
                      </c:pt>
                      <c:pt idx="5">
                        <c:v>124.052443074661</c:v>
                      </c:pt>
                      <c:pt idx="6">
                        <c:v>107.146593122064</c:v>
                      </c:pt>
                      <c:pt idx="7">
                        <c:v>93.498925873789105</c:v>
                      </c:pt>
                      <c:pt idx="8">
                        <c:v>82.232536906623594</c:v>
                      </c:pt>
                      <c:pt idx="9">
                        <c:v>72.723831210823107</c:v>
                      </c:pt>
                      <c:pt idx="10">
                        <c:v>64.548405705948994</c:v>
                      </c:pt>
                      <c:pt idx="11">
                        <c:v>57.421786378992898</c:v>
                      </c:pt>
                      <c:pt idx="12">
                        <c:v>51.151003947753502</c:v>
                      </c:pt>
                      <c:pt idx="13">
                        <c:v>45.600426664383697</c:v>
                      </c:pt>
                      <c:pt idx="14">
                        <c:v>40.669766871344699</c:v>
                      </c:pt>
                      <c:pt idx="15">
                        <c:v>36.280766366211601</c:v>
                      </c:pt>
                      <c:pt idx="16">
                        <c:v>32.369442207759697</c:v>
                      </c:pt>
                      <c:pt idx="17">
                        <c:v>28.881646380052199</c:v>
                      </c:pt>
                      <c:pt idx="18">
                        <c:v>25.770502018816401</c:v>
                      </c:pt>
                      <c:pt idx="19">
                        <c:v>22.9948665693836</c:v>
                      </c:pt>
                      <c:pt idx="20">
                        <c:v>20.5183475810598</c:v>
                      </c:pt>
                      <c:pt idx="21">
                        <c:v>18.308617378077901</c:v>
                      </c:pt>
                      <c:pt idx="22">
                        <c:v>16.3368948396609</c:v>
                      </c:pt>
                      <c:pt idx="23">
                        <c:v>14.577526966544299</c:v>
                      </c:pt>
                      <c:pt idx="24">
                        <c:v>13.0076357653759</c:v>
                      </c:pt>
                      <c:pt idx="25">
                        <c:v>11.6068122990078</c:v>
                      </c:pt>
                      <c:pt idx="26">
                        <c:v>10.356847730888299</c:v>
                      </c:pt>
                      <c:pt idx="27">
                        <c:v>9.2414950945313592</c:v>
                      </c:pt>
                      <c:pt idx="28">
                        <c:v>8.2462574727867697</c:v>
                      </c:pt>
                      <c:pt idx="29">
                        <c:v>7.3581993069793699</c:v>
                      </c:pt>
                      <c:pt idx="30">
                        <c:v>6.5657781592165803</c:v>
                      </c:pt>
                      <c:pt idx="31">
                        <c:v>5.8586946471417498</c:v>
                      </c:pt>
                      <c:pt idx="32">
                        <c:v>5.2277585617267697</c:v>
                      </c:pt>
                      <c:pt idx="33">
                        <c:v>4.6647694120566703</c:v>
                      </c:pt>
                      <c:pt idx="34">
                        <c:v>4.1624098380636303</c:v>
                      </c:pt>
                      <c:pt idx="35">
                        <c:v>3.7141505032821902</c:v>
                      </c:pt>
                      <c:pt idx="36">
                        <c:v>3.3141652304643601</c:v>
                      </c:pt>
                      <c:pt idx="37">
                        <c:v>2.9572552766433202</c:v>
                      </c:pt>
                      <c:pt idx="38">
                        <c:v>2.6387817632677399</c:v>
                      </c:pt>
                      <c:pt idx="39">
                        <c:v>2.3546053831185398</c:v>
                      </c:pt>
                      <c:pt idx="40">
                        <c:v>2.10103260033575</c:v>
                      </c:pt>
                      <c:pt idx="41">
                        <c:v>1.87476764429044</c:v>
                      </c:pt>
                      <c:pt idx="42">
                        <c:v>1.6728696733466799</c:v>
                      </c:pt>
                      <c:pt idx="43">
                        <c:v>1.49271455175552</c:v>
                      </c:pt>
                      <c:pt idx="44">
                        <c:v>1.3319607428817599</c:v>
                      </c:pt>
                      <c:pt idx="45">
                        <c:v>1.18851887546638</c:v>
                      </c:pt>
                      <c:pt idx="46">
                        <c:v>1.06052458736698</c:v>
                      </c:pt>
                      <c:pt idx="47">
                        <c:v>0.94631429381718202</c:v>
                      </c:pt>
                      <c:pt idx="48">
                        <c:v>0.84440356525700899</c:v>
                      </c:pt>
                      <c:pt idx="49">
                        <c:v>0.75346783370356696</c:v>
                      </c:pt>
                      <c:pt idx="50">
                        <c:v>0.67232517689628701</c:v>
                      </c:pt>
                      <c:pt idx="51">
                        <c:v>0.59992095645649601</c:v>
                      </c:pt>
                      <c:pt idx="52">
                        <c:v>0.535314110398314</c:v>
                      </c:pt>
                      <c:pt idx="53">
                        <c:v>0.47924690073182702</c:v>
                      </c:pt>
                      <c:pt idx="54">
                        <c:v>0.64646700629780696</c:v>
                      </c:pt>
                      <c:pt idx="55">
                        <c:v>0.69980597811620904</c:v>
                      </c:pt>
                      <c:pt idx="56">
                        <c:v>0.87591353065450295</c:v>
                      </c:pt>
                      <c:pt idx="57">
                        <c:v>1.1299269969035199</c:v>
                      </c:pt>
                      <c:pt idx="58">
                        <c:v>1.22227863323497</c:v>
                      </c:pt>
                      <c:pt idx="59">
                        <c:v>1.0797545783465301</c:v>
                      </c:pt>
                      <c:pt idx="60">
                        <c:v>0.82284527127711604</c:v>
                      </c:pt>
                      <c:pt idx="61">
                        <c:v>0.57434358422761</c:v>
                      </c:pt>
                      <c:pt idx="62">
                        <c:v>0.392100113556487</c:v>
                      </c:pt>
                      <c:pt idx="63">
                        <c:v>0.382871250673256</c:v>
                      </c:pt>
                      <c:pt idx="64">
                        <c:v>0.60784502958523801</c:v>
                      </c:pt>
                      <c:pt idx="65">
                        <c:v>0.95439244402276102</c:v>
                      </c:pt>
                      <c:pt idx="66">
                        <c:v>1.23226729877291</c:v>
                      </c:pt>
                      <c:pt idx="67">
                        <c:v>1.32304523454873</c:v>
                      </c:pt>
                      <c:pt idx="68">
                        <c:v>1.22554847698916</c:v>
                      </c:pt>
                      <c:pt idx="69">
                        <c:v>1.0166327836248801</c:v>
                      </c:pt>
                      <c:pt idx="70">
                        <c:v>25.475214734714299</c:v>
                      </c:pt>
                      <c:pt idx="71">
                        <c:v>69.3508217909812</c:v>
                      </c:pt>
                      <c:pt idx="72">
                        <c:v>107.863926488212</c:v>
                      </c:pt>
                      <c:pt idx="73">
                        <c:v>122.80014521091</c:v>
                      </c:pt>
                      <c:pt idx="74">
                        <c:v>113.559377617721</c:v>
                      </c:pt>
                      <c:pt idx="75">
                        <c:v>92.098870316665995</c:v>
                      </c:pt>
                      <c:pt idx="76">
                        <c:v>68.686969040509894</c:v>
                      </c:pt>
                      <c:pt idx="77">
                        <c:v>48.808269740725699</c:v>
                      </c:pt>
                      <c:pt idx="78">
                        <c:v>46.615610846173603</c:v>
                      </c:pt>
                      <c:pt idx="79">
                        <c:v>90.622243242854196</c:v>
                      </c:pt>
                      <c:pt idx="80">
                        <c:v>156.67676923540199</c:v>
                      </c:pt>
                      <c:pt idx="81">
                        <c:v>201.036265863041</c:v>
                      </c:pt>
                      <c:pt idx="82">
                        <c:v>204.29298894876601</c:v>
                      </c:pt>
                      <c:pt idx="83">
                        <c:v>174.78441176476201</c:v>
                      </c:pt>
                      <c:pt idx="84">
                        <c:v>131.268794850338</c:v>
                      </c:pt>
                      <c:pt idx="85">
                        <c:v>89.154611685141205</c:v>
                      </c:pt>
                      <c:pt idx="86">
                        <c:v>55.8971456964548</c:v>
                      </c:pt>
                      <c:pt idx="87">
                        <c:v>33.205226368188796</c:v>
                      </c:pt>
                      <c:pt idx="88">
                        <c:v>21.663199355270201</c:v>
                      </c:pt>
                      <c:pt idx="89">
                        <c:v>23.918515089583298</c:v>
                      </c:pt>
                      <c:pt idx="90">
                        <c:v>23.986949795047199</c:v>
                      </c:pt>
                      <c:pt idx="91">
                        <c:v>35.971890021553399</c:v>
                      </c:pt>
                      <c:pt idx="92">
                        <c:v>48.593510235215597</c:v>
                      </c:pt>
                      <c:pt idx="93">
                        <c:v>48.2028608781903</c:v>
                      </c:pt>
                      <c:pt idx="94">
                        <c:v>39.343299792118998</c:v>
                      </c:pt>
                      <c:pt idx="95">
                        <c:v>48.990094411686798</c:v>
                      </c:pt>
                      <c:pt idx="96">
                        <c:v>68.719898749985504</c:v>
                      </c:pt>
                      <c:pt idx="97">
                        <c:v>76.959949659096694</c:v>
                      </c:pt>
                      <c:pt idx="98">
                        <c:v>70.875704389098303</c:v>
                      </c:pt>
                      <c:pt idx="99">
                        <c:v>56.2160634791353</c:v>
                      </c:pt>
                      <c:pt idx="100">
                        <c:v>39.6630385148271</c:v>
                      </c:pt>
                      <c:pt idx="101">
                        <c:v>32.233975771090201</c:v>
                      </c:pt>
                      <c:pt idx="102">
                        <c:v>51.760684887668504</c:v>
                      </c:pt>
                      <c:pt idx="103">
                        <c:v>290.67511597496798</c:v>
                      </c:pt>
                      <c:pt idx="104">
                        <c:v>523.86824170616796</c:v>
                      </c:pt>
                      <c:pt idx="105">
                        <c:v>854.27712928282995</c:v>
                      </c:pt>
                      <c:pt idx="106">
                        <c:v>978.48814237430702</c:v>
                      </c:pt>
                      <c:pt idx="107">
                        <c:v>1004.0654711609</c:v>
                      </c:pt>
                      <c:pt idx="108">
                        <c:v>1050.5124479884701</c:v>
                      </c:pt>
                      <c:pt idx="109">
                        <c:v>1110.2996471085901</c:v>
                      </c:pt>
                      <c:pt idx="110">
                        <c:v>1277.79996221239</c:v>
                      </c:pt>
                      <c:pt idx="111">
                        <c:v>1507.77961271606</c:v>
                      </c:pt>
                      <c:pt idx="112">
                        <c:v>1557.4464108173099</c:v>
                      </c:pt>
                      <c:pt idx="113">
                        <c:v>1386.6448592187</c:v>
                      </c:pt>
                      <c:pt idx="114">
                        <c:v>1121.12087365006</c:v>
                      </c:pt>
                      <c:pt idx="115">
                        <c:v>878.08252707865199</c:v>
                      </c:pt>
                      <c:pt idx="116">
                        <c:v>716.50607227053797</c:v>
                      </c:pt>
                      <c:pt idx="117">
                        <c:v>621.55978378107704</c:v>
                      </c:pt>
                      <c:pt idx="118">
                        <c:v>539.59449003135296</c:v>
                      </c:pt>
                      <c:pt idx="119">
                        <c:v>446.55828767504897</c:v>
                      </c:pt>
                      <c:pt idx="120">
                        <c:v>351.71540827233702</c:v>
                      </c:pt>
                      <c:pt idx="121">
                        <c:v>270.49321576709099</c:v>
                      </c:pt>
                      <c:pt idx="122">
                        <c:v>215.01944346755101</c:v>
                      </c:pt>
                      <c:pt idx="123">
                        <c:v>186.74192710955401</c:v>
                      </c:pt>
                      <c:pt idx="124">
                        <c:v>168.62352174788501</c:v>
                      </c:pt>
                      <c:pt idx="125">
                        <c:v>155.000074586511</c:v>
                      </c:pt>
                      <c:pt idx="126">
                        <c:v>151.02627244038999</c:v>
                      </c:pt>
                      <c:pt idx="127">
                        <c:v>153.952388397405</c:v>
                      </c:pt>
                      <c:pt idx="128">
                        <c:v>166.47513075397501</c:v>
                      </c:pt>
                      <c:pt idx="129">
                        <c:v>181.234412429402</c:v>
                      </c:pt>
                      <c:pt idx="130">
                        <c:v>198.33983886770099</c:v>
                      </c:pt>
                      <c:pt idx="131">
                        <c:v>211.26614713313401</c:v>
                      </c:pt>
                      <c:pt idx="132">
                        <c:v>218.256394310628</c:v>
                      </c:pt>
                      <c:pt idx="133">
                        <c:v>218.871761296876</c:v>
                      </c:pt>
                      <c:pt idx="134">
                        <c:v>220.24850050756299</c:v>
                      </c:pt>
                      <c:pt idx="135">
                        <c:v>223.368895208613</c:v>
                      </c:pt>
                      <c:pt idx="136">
                        <c:v>230.30998126262099</c:v>
                      </c:pt>
                      <c:pt idx="137">
                        <c:v>236.520236568429</c:v>
                      </c:pt>
                      <c:pt idx="138">
                        <c:v>241.76505857842699</c:v>
                      </c:pt>
                      <c:pt idx="139">
                        <c:v>250.62153645141601</c:v>
                      </c:pt>
                      <c:pt idx="140">
                        <c:v>266.59250471997399</c:v>
                      </c:pt>
                      <c:pt idx="141">
                        <c:v>283.69926296298098</c:v>
                      </c:pt>
                      <c:pt idx="142">
                        <c:v>301.44665131829601</c:v>
                      </c:pt>
                      <c:pt idx="143">
                        <c:v>317.870381848568</c:v>
                      </c:pt>
                      <c:pt idx="144">
                        <c:v>327.59772804039</c:v>
                      </c:pt>
                      <c:pt idx="145">
                        <c:v>339.38856579653901</c:v>
                      </c:pt>
                      <c:pt idx="146">
                        <c:v>359.20466484334901</c:v>
                      </c:pt>
                      <c:pt idx="147">
                        <c:v>386.859728755547</c:v>
                      </c:pt>
                      <c:pt idx="148">
                        <c:v>417.73514671171699</c:v>
                      </c:pt>
                      <c:pt idx="149">
                        <c:v>460.838954165242</c:v>
                      </c:pt>
                      <c:pt idx="150">
                        <c:v>523.06452598877604</c:v>
                      </c:pt>
                      <c:pt idx="151">
                        <c:v>586.57394328200405</c:v>
                      </c:pt>
                      <c:pt idx="152">
                        <c:v>656.99508382507804</c:v>
                      </c:pt>
                      <c:pt idx="153">
                        <c:v>715.73682156749896</c:v>
                      </c:pt>
                      <c:pt idx="154">
                        <c:v>868.17431290358195</c:v>
                      </c:pt>
                      <c:pt idx="155">
                        <c:v>981.22662326252498</c:v>
                      </c:pt>
                      <c:pt idx="156">
                        <c:v>1084.93027738006</c:v>
                      </c:pt>
                      <c:pt idx="157">
                        <c:v>1141.8933725304601</c:v>
                      </c:pt>
                      <c:pt idx="158">
                        <c:v>1197.04167888302</c:v>
                      </c:pt>
                      <c:pt idx="159">
                        <c:v>1273.6022157913701</c:v>
                      </c:pt>
                      <c:pt idx="160">
                        <c:v>1368.7429436567299</c:v>
                      </c:pt>
                      <c:pt idx="161">
                        <c:v>1557.03562889306</c:v>
                      </c:pt>
                      <c:pt idx="162">
                        <c:v>1773.28034367589</c:v>
                      </c:pt>
                      <c:pt idx="163">
                        <c:v>1928.6809817077001</c:v>
                      </c:pt>
                      <c:pt idx="164">
                        <c:v>2002.9129907838001</c:v>
                      </c:pt>
                      <c:pt idx="165">
                        <c:v>2023.0878800135599</c:v>
                      </c:pt>
                      <c:pt idx="166">
                        <c:v>2022.4693283592001</c:v>
                      </c:pt>
                      <c:pt idx="167">
                        <c:v>2026.3475666132799</c:v>
                      </c:pt>
                      <c:pt idx="168">
                        <c:v>2037.6014825483301</c:v>
                      </c:pt>
                      <c:pt idx="169">
                        <c:v>2054.7616477646602</c:v>
                      </c:pt>
                      <c:pt idx="170">
                        <c:v>2292.5537882560702</c:v>
                      </c:pt>
                      <c:pt idx="171">
                        <c:v>2744.6571453100501</c:v>
                      </c:pt>
                      <c:pt idx="172">
                        <c:v>3125.9139930250399</c:v>
                      </c:pt>
                      <c:pt idx="173">
                        <c:v>3367.3766479125902</c:v>
                      </c:pt>
                      <c:pt idx="174">
                        <c:v>3471.58693654434</c:v>
                      </c:pt>
                      <c:pt idx="175">
                        <c:v>3525.0140568902698</c:v>
                      </c:pt>
                      <c:pt idx="176">
                        <c:v>3539.4707922050002</c:v>
                      </c:pt>
                      <c:pt idx="177">
                        <c:v>3530.6843036495102</c:v>
                      </c:pt>
                      <c:pt idx="178">
                        <c:v>3563.0096831501701</c:v>
                      </c:pt>
                      <c:pt idx="179">
                        <c:v>3642.6234429086098</c:v>
                      </c:pt>
                      <c:pt idx="180">
                        <c:v>3773.0940166488799</c:v>
                      </c:pt>
                      <c:pt idx="181">
                        <c:v>4015.7503338678898</c:v>
                      </c:pt>
                      <c:pt idx="182">
                        <c:v>4813.3752851849804</c:v>
                      </c:pt>
                      <c:pt idx="183">
                        <c:v>6429.2514053386203</c:v>
                      </c:pt>
                      <c:pt idx="184">
                        <c:v>7852.9634498237401</c:v>
                      </c:pt>
                      <c:pt idx="185">
                        <c:v>8492.6972332080695</c:v>
                      </c:pt>
                      <c:pt idx="186">
                        <c:v>8691.0948284530605</c:v>
                      </c:pt>
                      <c:pt idx="187">
                        <c:v>8674.7407669225395</c:v>
                      </c:pt>
                      <c:pt idx="188">
                        <c:v>8561.9536111795405</c:v>
                      </c:pt>
                      <c:pt idx="189">
                        <c:v>8480.3499818993005</c:v>
                      </c:pt>
                      <c:pt idx="190">
                        <c:v>8868.5289998506305</c:v>
                      </c:pt>
                      <c:pt idx="191">
                        <c:v>10129.5808271896</c:v>
                      </c:pt>
                      <c:pt idx="192">
                        <c:v>11433.9232682741</c:v>
                      </c:pt>
                      <c:pt idx="193">
                        <c:v>12248.459356157</c:v>
                      </c:pt>
                      <c:pt idx="194">
                        <c:v>12436.0026634605</c:v>
                      </c:pt>
                      <c:pt idx="195">
                        <c:v>12130.421824711801</c:v>
                      </c:pt>
                      <c:pt idx="196">
                        <c:v>11686.2815728728</c:v>
                      </c:pt>
                      <c:pt idx="197">
                        <c:v>11195.111403811799</c:v>
                      </c:pt>
                      <c:pt idx="198">
                        <c:v>10782.2566356514</c:v>
                      </c:pt>
                      <c:pt idx="199">
                        <c:v>10673.1424016493</c:v>
                      </c:pt>
                      <c:pt idx="200">
                        <c:v>10864.6677510678</c:v>
                      </c:pt>
                      <c:pt idx="201">
                        <c:v>11196.9781619237</c:v>
                      </c:pt>
                      <c:pt idx="202">
                        <c:v>11490.476519871099</c:v>
                      </c:pt>
                      <c:pt idx="203">
                        <c:v>11626.5298841195</c:v>
                      </c:pt>
                      <c:pt idx="204">
                        <c:v>11920.170613931799</c:v>
                      </c:pt>
                      <c:pt idx="205">
                        <c:v>12518.479179948499</c:v>
                      </c:pt>
                      <c:pt idx="206">
                        <c:v>13346.4806645352</c:v>
                      </c:pt>
                      <c:pt idx="207">
                        <c:v>13938.848519081501</c:v>
                      </c:pt>
                      <c:pt idx="208">
                        <c:v>14604.482115435199</c:v>
                      </c:pt>
                      <c:pt idx="209">
                        <c:v>15155.6803601057</c:v>
                      </c:pt>
                      <c:pt idx="210">
                        <c:v>15427.1623801554</c:v>
                      </c:pt>
                      <c:pt idx="211">
                        <c:v>15515.4360243639</c:v>
                      </c:pt>
                      <c:pt idx="212">
                        <c:v>15538.7432061418</c:v>
                      </c:pt>
                      <c:pt idx="213">
                        <c:v>15484.3780789555</c:v>
                      </c:pt>
                      <c:pt idx="214">
                        <c:v>15555.2549541228</c:v>
                      </c:pt>
                      <c:pt idx="215">
                        <c:v>15884.377772006001</c:v>
                      </c:pt>
                      <c:pt idx="216">
                        <c:v>16190.658445495201</c:v>
                      </c:pt>
                      <c:pt idx="217">
                        <c:v>16357.4844254209</c:v>
                      </c:pt>
                      <c:pt idx="218">
                        <c:v>16682.145503272099</c:v>
                      </c:pt>
                      <c:pt idx="219">
                        <c:v>16888.056534247698</c:v>
                      </c:pt>
                      <c:pt idx="220">
                        <c:v>16980.586591494099</c:v>
                      </c:pt>
                      <c:pt idx="221">
                        <c:v>16927.042462327401</c:v>
                      </c:pt>
                      <c:pt idx="222">
                        <c:v>16593.308437066298</c:v>
                      </c:pt>
                      <c:pt idx="223">
                        <c:v>16257.088693137401</c:v>
                      </c:pt>
                      <c:pt idx="224">
                        <c:v>16185.581118876</c:v>
                      </c:pt>
                      <c:pt idx="225">
                        <c:v>16334.9623316628</c:v>
                      </c:pt>
                      <c:pt idx="226">
                        <c:v>16459.225774816201</c:v>
                      </c:pt>
                      <c:pt idx="227">
                        <c:v>16608.628220817402</c:v>
                      </c:pt>
                      <c:pt idx="228">
                        <c:v>16710.8836906055</c:v>
                      </c:pt>
                      <c:pt idx="229">
                        <c:v>16773.108547788601</c:v>
                      </c:pt>
                      <c:pt idx="230">
                        <c:v>16844.232013763602</c:v>
                      </c:pt>
                      <c:pt idx="231">
                        <c:v>17108.0297838238</c:v>
                      </c:pt>
                      <c:pt idx="232">
                        <c:v>17188.866475807899</c:v>
                      </c:pt>
                      <c:pt idx="233">
                        <c:v>16951.7498156414</c:v>
                      </c:pt>
                      <c:pt idx="234">
                        <c:v>16535.162059440099</c:v>
                      </c:pt>
                      <c:pt idx="235">
                        <c:v>16015.511624479001</c:v>
                      </c:pt>
                      <c:pt idx="236">
                        <c:v>15484.02022531</c:v>
                      </c:pt>
                      <c:pt idx="237">
                        <c:v>14869.8759750179</c:v>
                      </c:pt>
                      <c:pt idx="238">
                        <c:v>14304.125603890699</c:v>
                      </c:pt>
                      <c:pt idx="239">
                        <c:v>13841.009353715201</c:v>
                      </c:pt>
                      <c:pt idx="240">
                        <c:v>13473.6727967106</c:v>
                      </c:pt>
                      <c:pt idx="241">
                        <c:v>12940.286549869201</c:v>
                      </c:pt>
                      <c:pt idx="242">
                        <c:v>12361.082815875599</c:v>
                      </c:pt>
                      <c:pt idx="243">
                        <c:v>11865.408075552201</c:v>
                      </c:pt>
                      <c:pt idx="244">
                        <c:v>11430.853714446701</c:v>
                      </c:pt>
                      <c:pt idx="245">
                        <c:v>11364.634663258699</c:v>
                      </c:pt>
                      <c:pt idx="246">
                        <c:v>11580.2637275582</c:v>
                      </c:pt>
                      <c:pt idx="247">
                        <c:v>11910.302092194101</c:v>
                      </c:pt>
                      <c:pt idx="248">
                        <c:v>12202.646463339401</c:v>
                      </c:pt>
                      <c:pt idx="249">
                        <c:v>12333.3182788991</c:v>
                      </c:pt>
                      <c:pt idx="250">
                        <c:v>12342.468655459401</c:v>
                      </c:pt>
                      <c:pt idx="251">
                        <c:v>12184.2146453766</c:v>
                      </c:pt>
                      <c:pt idx="252">
                        <c:v>11858.7435112414</c:v>
                      </c:pt>
                      <c:pt idx="253">
                        <c:v>11426.9659774065</c:v>
                      </c:pt>
                      <c:pt idx="254">
                        <c:v>10888.101903852799</c:v>
                      </c:pt>
                      <c:pt idx="255">
                        <c:v>10347.947335987699</c:v>
                      </c:pt>
                      <c:pt idx="256">
                        <c:v>9865.6879349125102</c:v>
                      </c:pt>
                      <c:pt idx="257">
                        <c:v>9429.2852829725507</c:v>
                      </c:pt>
                      <c:pt idx="258">
                        <c:v>9036.6026132625302</c:v>
                      </c:pt>
                      <c:pt idx="259">
                        <c:v>8643.7227292232292</c:v>
                      </c:pt>
                      <c:pt idx="260">
                        <c:v>8195.4943987277493</c:v>
                      </c:pt>
                      <c:pt idx="261">
                        <c:v>7671.6532349566996</c:v>
                      </c:pt>
                      <c:pt idx="262">
                        <c:v>7095.7314933625403</c:v>
                      </c:pt>
                      <c:pt idx="263">
                        <c:v>6513.9122210522</c:v>
                      </c:pt>
                      <c:pt idx="264">
                        <c:v>5962.03152297831</c:v>
                      </c:pt>
                      <c:pt idx="265">
                        <c:v>5456.5138438983304</c:v>
                      </c:pt>
                      <c:pt idx="266">
                        <c:v>4999.93598192845</c:v>
                      </c:pt>
                      <c:pt idx="267">
                        <c:v>4589.0933941056501</c:v>
                      </c:pt>
                      <c:pt idx="268">
                        <c:v>4220.4490113743004</c:v>
                      </c:pt>
                      <c:pt idx="269">
                        <c:v>3887.5472049557702</c:v>
                      </c:pt>
                      <c:pt idx="270">
                        <c:v>3583.6817255467899</c:v>
                      </c:pt>
                      <c:pt idx="271">
                        <c:v>3301.2744520831702</c:v>
                      </c:pt>
                      <c:pt idx="272">
                        <c:v>3037.5140970539701</c:v>
                      </c:pt>
                      <c:pt idx="273">
                        <c:v>2791.6310861718098</c:v>
                      </c:pt>
                      <c:pt idx="274">
                        <c:v>2563.4477287854302</c:v>
                      </c:pt>
                      <c:pt idx="275">
                        <c:v>2353.1673852735198</c:v>
                      </c:pt>
                      <c:pt idx="276">
                        <c:v>2161.7756653388001</c:v>
                      </c:pt>
                      <c:pt idx="277">
                        <c:v>1989.9747384713801</c:v>
                      </c:pt>
                      <c:pt idx="278">
                        <c:v>1834.2023599961799</c:v>
                      </c:pt>
                      <c:pt idx="279">
                        <c:v>1689.24853936874</c:v>
                      </c:pt>
                      <c:pt idx="280">
                        <c:v>1559.45367729744</c:v>
                      </c:pt>
                      <c:pt idx="281">
                        <c:v>1491.86573865071</c:v>
                      </c:pt>
                      <c:pt idx="282">
                        <c:v>1478.1299792022101</c:v>
                      </c:pt>
                      <c:pt idx="283">
                        <c:v>1496.6914510894201</c:v>
                      </c:pt>
                      <c:pt idx="284">
                        <c:v>1511.6799258921601</c:v>
                      </c:pt>
                      <c:pt idx="285">
                        <c:v>1487.77157495352</c:v>
                      </c:pt>
                      <c:pt idx="286">
                        <c:v>1416.2769804525899</c:v>
                      </c:pt>
                      <c:pt idx="287">
                        <c:v>1310.3523355687701</c:v>
                      </c:pt>
                      <c:pt idx="288">
                        <c:v>1189.6268072903799</c:v>
                      </c:pt>
                      <c:pt idx="289">
                        <c:v>1069.7782118269599</c:v>
                      </c:pt>
                      <c:pt idx="290">
                        <c:v>959.44081106929502</c:v>
                      </c:pt>
                      <c:pt idx="291">
                        <c:v>861.51366078270996</c:v>
                      </c:pt>
                      <c:pt idx="292">
                        <c:v>775.63422796956195</c:v>
                      </c:pt>
                      <c:pt idx="293">
                        <c:v>700.12708535470904</c:v>
                      </c:pt>
                      <c:pt idx="294">
                        <c:v>633.17982834341296</c:v>
                      </c:pt>
                      <c:pt idx="295">
                        <c:v>573.30991924596299</c:v>
                      </c:pt>
                      <c:pt idx="296">
                        <c:v>519.41683799728298</c:v>
                      </c:pt>
                      <c:pt idx="297">
                        <c:v>470.69011759714101</c:v>
                      </c:pt>
                      <c:pt idx="298">
                        <c:v>426.515116723971</c:v>
                      </c:pt>
                      <c:pt idx="299">
                        <c:v>386.40959104417902</c:v>
                      </c:pt>
                      <c:pt idx="300">
                        <c:v>349.98525423045101</c:v>
                      </c:pt>
                      <c:pt idx="301">
                        <c:v>316.91829800941798</c:v>
                      </c:pt>
                      <c:pt idx="302">
                        <c:v>286.91562680433401</c:v>
                      </c:pt>
                      <c:pt idx="303">
                        <c:v>259.702526641421</c:v>
                      </c:pt>
                      <c:pt idx="304">
                        <c:v>235.03377627735901</c:v>
                      </c:pt>
                      <c:pt idx="305">
                        <c:v>212.68632045880199</c:v>
                      </c:pt>
                      <c:pt idx="306">
                        <c:v>192.46201210243399</c:v>
                      </c:pt>
                      <c:pt idx="307">
                        <c:v>174.17141695261901</c:v>
                      </c:pt>
                      <c:pt idx="308">
                        <c:v>157.63231907073401</c:v>
                      </c:pt>
                      <c:pt idx="309">
                        <c:v>142.675353688168</c:v>
                      </c:pt>
                      <c:pt idx="310">
                        <c:v>129.15198496718699</c:v>
                      </c:pt>
                      <c:pt idx="311">
                        <c:v>116.93842678114601</c:v>
                      </c:pt>
                      <c:pt idx="312">
                        <c:v>105.922334802143</c:v>
                      </c:pt>
                      <c:pt idx="313">
                        <c:v>95.996025286780807</c:v>
                      </c:pt>
                      <c:pt idx="314">
                        <c:v>87.062735082039197</c:v>
                      </c:pt>
                      <c:pt idx="315">
                        <c:v>79.032993568964201</c:v>
                      </c:pt>
                      <c:pt idx="316">
                        <c:v>71.820520968707797</c:v>
                      </c:pt>
                      <c:pt idx="317">
                        <c:v>65.337062041651095</c:v>
                      </c:pt>
                      <c:pt idx="318">
                        <c:v>59.498505607540103</c:v>
                      </c:pt>
                      <c:pt idx="319">
                        <c:v>54.231809000280798</c:v>
                      </c:pt>
                      <c:pt idx="320">
                        <c:v>49.477456116151998</c:v>
                      </c:pt>
                      <c:pt idx="321">
                        <c:v>45.188583481683402</c:v>
                      </c:pt>
                      <c:pt idx="322">
                        <c:v>41.327247121362497</c:v>
                      </c:pt>
                      <c:pt idx="323">
                        <c:v>37.8621074110889</c:v>
                      </c:pt>
                      <c:pt idx="324">
                        <c:v>34.739878015022803</c:v>
                      </c:pt>
                      <c:pt idx="325">
                        <c:v>31.909409796318801</c:v>
                      </c:pt>
                      <c:pt idx="326">
                        <c:v>29.3389839551593</c:v>
                      </c:pt>
                      <c:pt idx="327">
                        <c:v>27.011168969145601</c:v>
                      </c:pt>
                      <c:pt idx="328">
                        <c:v>24.911872407756299</c:v>
                      </c:pt>
                      <c:pt idx="329">
                        <c:v>23.023432873436899</c:v>
                      </c:pt>
                      <c:pt idx="330">
                        <c:v>21.323472068185001</c:v>
                      </c:pt>
                      <c:pt idx="331">
                        <c:v>19.791858587255501</c:v>
                      </c:pt>
                      <c:pt idx="332">
                        <c:v>18.412599849667298</c:v>
                      </c:pt>
                      <c:pt idx="333">
                        <c:v>17.174149549142999</c:v>
                      </c:pt>
                      <c:pt idx="334">
                        <c:v>16.066938845356098</c:v>
                      </c:pt>
                      <c:pt idx="335">
                        <c:v>15.0791153297693</c:v>
                      </c:pt>
                      <c:pt idx="336">
                        <c:v>14.2028110142156</c:v>
                      </c:pt>
                      <c:pt idx="337">
                        <c:v>13.4295604856244</c:v>
                      </c:pt>
                      <c:pt idx="338">
                        <c:v>12.7459759108679</c:v>
                      </c:pt>
                      <c:pt idx="339">
                        <c:v>12.136729989919401</c:v>
                      </c:pt>
                      <c:pt idx="340">
                        <c:v>11.5887959962146</c:v>
                      </c:pt>
                      <c:pt idx="341">
                        <c:v>11.0935412760597</c:v>
                      </c:pt>
                      <c:pt idx="342">
                        <c:v>10.644040121659099</c:v>
                      </c:pt>
                      <c:pt idx="343">
                        <c:v>10.234603742161299</c:v>
                      </c:pt>
                      <c:pt idx="344">
                        <c:v>9.8611548463431795</c:v>
                      </c:pt>
                      <c:pt idx="345">
                        <c:v>9.5212006690811908</c:v>
                      </c:pt>
                      <c:pt idx="346">
                        <c:v>9.2128681116500992</c:v>
                      </c:pt>
                      <c:pt idx="347">
                        <c:v>8.9336983231544895</c:v>
                      </c:pt>
                      <c:pt idx="348">
                        <c:v>8.6815932067945791</c:v>
                      </c:pt>
                      <c:pt idx="349">
                        <c:v>8.4542954633691405</c:v>
                      </c:pt>
                      <c:pt idx="350">
                        <c:v>8.2487099943899498</c:v>
                      </c:pt>
                      <c:pt idx="351">
                        <c:v>8.0606661089185607</c:v>
                      </c:pt>
                      <c:pt idx="352">
                        <c:v>7.8863651998136897</c:v>
                      </c:pt>
                      <c:pt idx="353">
                        <c:v>7.7239638701119402</c:v>
                      </c:pt>
                      <c:pt idx="354">
                        <c:v>7.5725885701640596</c:v>
                      </c:pt>
                      <c:pt idx="355">
                        <c:v>7.4311127161972603</c:v>
                      </c:pt>
                      <c:pt idx="356">
                        <c:v>7.2978041441060402</c:v>
                      </c:pt>
                      <c:pt idx="357">
                        <c:v>7.1711462444674998</c:v>
                      </c:pt>
                      <c:pt idx="358">
                        <c:v>7.0522591353762198</c:v>
                      </c:pt>
                      <c:pt idx="359">
                        <c:v>6.94361533923463</c:v>
                      </c:pt>
                      <c:pt idx="360">
                        <c:v>6.8456753469556997</c:v>
                      </c:pt>
                      <c:pt idx="361">
                        <c:v>6.7579555873187704</c:v>
                      </c:pt>
                      <c:pt idx="362">
                        <c:v>6.6780703109264001</c:v>
                      </c:pt>
                      <c:pt idx="363">
                        <c:v>6.6006297063238</c:v>
                      </c:pt>
                      <c:pt idx="364">
                        <c:v>6.5225251468550001</c:v>
                      </c:pt>
                      <c:pt idx="365">
                        <c:v>6.8331920368695904</c:v>
                      </c:pt>
                      <c:pt idx="366">
                        <c:v>7.1965539723678003</c:v>
                      </c:pt>
                      <c:pt idx="367">
                        <c:v>7.3657553243505998</c:v>
                      </c:pt>
                      <c:pt idx="368">
                        <c:v>7.3409666778631602</c:v>
                      </c:pt>
                      <c:pt idx="369">
                        <c:v>7.2125248015418499</c:v>
                      </c:pt>
                      <c:pt idx="370">
                        <c:v>7.0985273089405103</c:v>
                      </c:pt>
                      <c:pt idx="371">
                        <c:v>7.0651724258943398</c:v>
                      </c:pt>
                      <c:pt idx="372">
                        <c:v>7.1019613458191797</c:v>
                      </c:pt>
                      <c:pt idx="373">
                        <c:v>7.15870592925552</c:v>
                      </c:pt>
                      <c:pt idx="374">
                        <c:v>7.1920568406012597</c:v>
                      </c:pt>
                      <c:pt idx="375">
                        <c:v>7.1853417506384103</c:v>
                      </c:pt>
                      <c:pt idx="376">
                        <c:v>7.14203378077781</c:v>
                      </c:pt>
                      <c:pt idx="377">
                        <c:v>7.0765336821300604</c:v>
                      </c:pt>
                      <c:pt idx="378">
                        <c:v>7.0033339421893599</c:v>
                      </c:pt>
                      <c:pt idx="379">
                        <c:v>6.9338902393152599</c:v>
                      </c:pt>
                      <c:pt idx="380">
                        <c:v>6.8745879863655501</c:v>
                      </c:pt>
                      <c:pt idx="381">
                        <c:v>6.8259105365286201</c:v>
                      </c:pt>
                      <c:pt idx="382">
                        <c:v>6.78594975281296</c:v>
                      </c:pt>
                      <c:pt idx="383">
                        <c:v>6.7506916297859103</c:v>
                      </c:pt>
                      <c:pt idx="384">
                        <c:v>6.7171484080120498</c:v>
                      </c:pt>
                      <c:pt idx="385">
                        <c:v>6.6863338356550397</c:v>
                      </c:pt>
                      <c:pt idx="386">
                        <c:v>6.6600988545671198</c:v>
                      </c:pt>
                      <c:pt idx="387">
                        <c:v>6.6378811214544298</c:v>
                      </c:pt>
                      <c:pt idx="388">
                        <c:v>6.6148983910352603</c:v>
                      </c:pt>
                      <c:pt idx="389">
                        <c:v>6.5903915090906402</c:v>
                      </c:pt>
                      <c:pt idx="390">
                        <c:v>6.5664918902996003</c:v>
                      </c:pt>
                      <c:pt idx="391">
                        <c:v>6.5481780858590097</c:v>
                      </c:pt>
                      <c:pt idx="392">
                        <c:v>6.5381442445151903</c:v>
                      </c:pt>
                      <c:pt idx="393">
                        <c:v>6.5357169124408401</c:v>
                      </c:pt>
                      <c:pt idx="394">
                        <c:v>6.5386252794239503</c:v>
                      </c:pt>
                      <c:pt idx="395">
                        <c:v>6.5455026944006596</c:v>
                      </c:pt>
                      <c:pt idx="396">
                        <c:v>6.5564671756993302</c:v>
                      </c:pt>
                      <c:pt idx="397">
                        <c:v>6.5692374126372703</c:v>
                      </c:pt>
                      <c:pt idx="398">
                        <c:v>6.5760238266306903</c:v>
                      </c:pt>
                      <c:pt idx="399">
                        <c:v>6.7078858283012002</c:v>
                      </c:pt>
                      <c:pt idx="400">
                        <c:v>11.5514604053601</c:v>
                      </c:pt>
                      <c:pt idx="401">
                        <c:v>38.874465446292803</c:v>
                      </c:pt>
                      <c:pt idx="402">
                        <c:v>93.056788285156401</c:v>
                      </c:pt>
                      <c:pt idx="403">
                        <c:v>166.73450862153601</c:v>
                      </c:pt>
                      <c:pt idx="404">
                        <c:v>284.20020883915203</c:v>
                      </c:pt>
                      <c:pt idx="405">
                        <c:v>456.29264394265698</c:v>
                      </c:pt>
                      <c:pt idx="406">
                        <c:v>634.58486134182897</c:v>
                      </c:pt>
                      <c:pt idx="407">
                        <c:v>765.12530495472595</c:v>
                      </c:pt>
                      <c:pt idx="408">
                        <c:v>829.40119920622897</c:v>
                      </c:pt>
                      <c:pt idx="409">
                        <c:v>837.996533153619</c:v>
                      </c:pt>
                      <c:pt idx="410">
                        <c:v>811.91096231337997</c:v>
                      </c:pt>
                      <c:pt idx="411">
                        <c:v>782.643693693297</c:v>
                      </c:pt>
                      <c:pt idx="412">
                        <c:v>762.99297071045601</c:v>
                      </c:pt>
                      <c:pt idx="413">
                        <c:v>745.24795043104996</c:v>
                      </c:pt>
                      <c:pt idx="414">
                        <c:v>718.65953984427802</c:v>
                      </c:pt>
                      <c:pt idx="415">
                        <c:v>679.43765675863301</c:v>
                      </c:pt>
                      <c:pt idx="416">
                        <c:v>630.16532304493899</c:v>
                      </c:pt>
                      <c:pt idx="417">
                        <c:v>575.86831884975095</c:v>
                      </c:pt>
                      <c:pt idx="418">
                        <c:v>521.99187373800396</c:v>
                      </c:pt>
                      <c:pt idx="419">
                        <c:v>474.04100306537299</c:v>
                      </c:pt>
                      <c:pt idx="420">
                        <c:v>437.06162123824402</c:v>
                      </c:pt>
                      <c:pt idx="421">
                        <c:v>422.54906780902598</c:v>
                      </c:pt>
                      <c:pt idx="422">
                        <c:v>449.44581472420998</c:v>
                      </c:pt>
                      <c:pt idx="423">
                        <c:v>506.99649844373101</c:v>
                      </c:pt>
                      <c:pt idx="424">
                        <c:v>562.174645139419</c:v>
                      </c:pt>
                      <c:pt idx="425">
                        <c:v>588.62465376461603</c:v>
                      </c:pt>
                      <c:pt idx="426">
                        <c:v>579.88493676083101</c:v>
                      </c:pt>
                      <c:pt idx="427">
                        <c:v>544.30373641580502</c:v>
                      </c:pt>
                      <c:pt idx="428">
                        <c:v>494.72737264669001</c:v>
                      </c:pt>
                      <c:pt idx="429">
                        <c:v>441.69040573303897</c:v>
                      </c:pt>
                      <c:pt idx="430">
                        <c:v>391.38943941952903</c:v>
                      </c:pt>
                      <c:pt idx="431">
                        <c:v>346.40945270364199</c:v>
                      </c:pt>
                      <c:pt idx="432">
                        <c:v>307.187285270855</c:v>
                      </c:pt>
                      <c:pt idx="433">
                        <c:v>273.200983897291</c:v>
                      </c:pt>
                      <c:pt idx="434">
                        <c:v>243.66156209129801</c:v>
                      </c:pt>
                      <c:pt idx="435">
                        <c:v>217.821808715918</c:v>
                      </c:pt>
                      <c:pt idx="436">
                        <c:v>195.069784318432</c:v>
                      </c:pt>
                      <c:pt idx="437">
                        <c:v>174.93094587827301</c:v>
                      </c:pt>
                      <c:pt idx="438">
                        <c:v>157.039247064454</c:v>
                      </c:pt>
                      <c:pt idx="439">
                        <c:v>141.10234441951599</c:v>
                      </c:pt>
                      <c:pt idx="440">
                        <c:v>126.879871451984</c:v>
                      </c:pt>
                      <c:pt idx="441">
                        <c:v>114.17436597436701</c:v>
                      </c:pt>
                      <c:pt idx="442">
                        <c:v>102.820791294229</c:v>
                      </c:pt>
                      <c:pt idx="443">
                        <c:v>92.678543930284903</c:v>
                      </c:pt>
                      <c:pt idx="444">
                        <c:v>83.998046870133905</c:v>
                      </c:pt>
                      <c:pt idx="445">
                        <c:v>79.687774489514794</c:v>
                      </c:pt>
                      <c:pt idx="446">
                        <c:v>74.594177006476798</c:v>
                      </c:pt>
                      <c:pt idx="447">
                        <c:v>67.954059930309299</c:v>
                      </c:pt>
                      <c:pt idx="448">
                        <c:v>61.017073533346199</c:v>
                      </c:pt>
                      <c:pt idx="449">
                        <c:v>55.885168798791</c:v>
                      </c:pt>
                      <c:pt idx="450">
                        <c:v>53.216333564217003</c:v>
                      </c:pt>
                      <c:pt idx="451">
                        <c:v>53.580243899853798</c:v>
                      </c:pt>
                      <c:pt idx="452">
                        <c:v>66.982788371780799</c:v>
                      </c:pt>
                      <c:pt idx="453">
                        <c:v>99.868322554979002</c:v>
                      </c:pt>
                      <c:pt idx="454">
                        <c:v>141.48580718998801</c:v>
                      </c:pt>
                      <c:pt idx="455">
                        <c:v>183.67924772513601</c:v>
                      </c:pt>
                      <c:pt idx="456">
                        <c:v>246.971523711663</c:v>
                      </c:pt>
                      <c:pt idx="457">
                        <c:v>337.27350758124902</c:v>
                      </c:pt>
                      <c:pt idx="458">
                        <c:v>445.44555037490102</c:v>
                      </c:pt>
                      <c:pt idx="459">
                        <c:v>553.69931016352598</c:v>
                      </c:pt>
                      <c:pt idx="460">
                        <c:v>646.88559503233898</c:v>
                      </c:pt>
                      <c:pt idx="461">
                        <c:v>722.805763281851</c:v>
                      </c:pt>
                      <c:pt idx="462">
                        <c:v>787.73227954019205</c:v>
                      </c:pt>
                      <c:pt idx="463">
                        <c:v>837.12783303363199</c:v>
                      </c:pt>
                      <c:pt idx="464">
                        <c:v>861.52141386075596</c:v>
                      </c:pt>
                      <c:pt idx="465">
                        <c:v>856.11650861606995</c:v>
                      </c:pt>
                      <c:pt idx="466">
                        <c:v>823.64765153369001</c:v>
                      </c:pt>
                      <c:pt idx="467">
                        <c:v>782.58357480014502</c:v>
                      </c:pt>
                      <c:pt idx="468">
                        <c:v>749.01431756869601</c:v>
                      </c:pt>
                      <c:pt idx="469">
                        <c:v>734.95682358591603</c:v>
                      </c:pt>
                      <c:pt idx="470">
                        <c:v>952.274600396045</c:v>
                      </c:pt>
                      <c:pt idx="471">
                        <c:v>1286.2863223862801</c:v>
                      </c:pt>
                      <c:pt idx="472">
                        <c:v>1673.1779075371201</c:v>
                      </c:pt>
                      <c:pt idx="473">
                        <c:v>2207.2809586245698</c:v>
                      </c:pt>
                      <c:pt idx="474">
                        <c:v>2940.6883827561901</c:v>
                      </c:pt>
                      <c:pt idx="475">
                        <c:v>4086.6899824618299</c:v>
                      </c:pt>
                      <c:pt idx="476">
                        <c:v>5177.5154689926403</c:v>
                      </c:pt>
                      <c:pt idx="477">
                        <c:v>5958.9279999365099</c:v>
                      </c:pt>
                      <c:pt idx="478">
                        <c:v>6659.8733935346299</c:v>
                      </c:pt>
                      <c:pt idx="479">
                        <c:v>7616.3045043526799</c:v>
                      </c:pt>
                      <c:pt idx="480">
                        <c:v>8980.7208810654392</c:v>
                      </c:pt>
                      <c:pt idx="481">
                        <c:v>10359.8516360251</c:v>
                      </c:pt>
                      <c:pt idx="482">
                        <c:v>11251.8398072399</c:v>
                      </c:pt>
                      <c:pt idx="483">
                        <c:v>11402.197000460799</c:v>
                      </c:pt>
                      <c:pt idx="484">
                        <c:v>10812.043381371301</c:v>
                      </c:pt>
                      <c:pt idx="485">
                        <c:v>9702.2450444580609</c:v>
                      </c:pt>
                      <c:pt idx="486">
                        <c:v>8376.4080269262704</c:v>
                      </c:pt>
                      <c:pt idx="487">
                        <c:v>7093.9120538281204</c:v>
                      </c:pt>
                      <c:pt idx="488">
                        <c:v>6008.0267775001903</c:v>
                      </c:pt>
                      <c:pt idx="489">
                        <c:v>5168.9875825672198</c:v>
                      </c:pt>
                      <c:pt idx="490">
                        <c:v>4533.29365932784</c:v>
                      </c:pt>
                      <c:pt idx="491">
                        <c:v>4046.2479473714902</c:v>
                      </c:pt>
                      <c:pt idx="492">
                        <c:v>3671.4728079880501</c:v>
                      </c:pt>
                      <c:pt idx="493">
                        <c:v>3385.8241251483901</c:v>
                      </c:pt>
                      <c:pt idx="494">
                        <c:v>3112.7963104012501</c:v>
                      </c:pt>
                      <c:pt idx="495">
                        <c:v>2841.5471384580101</c:v>
                      </c:pt>
                      <c:pt idx="496">
                        <c:v>2578.1589956785501</c:v>
                      </c:pt>
                      <c:pt idx="497">
                        <c:v>2333.0637662295298</c:v>
                      </c:pt>
                      <c:pt idx="498">
                        <c:v>2138.4491692858401</c:v>
                      </c:pt>
                      <c:pt idx="499">
                        <c:v>1990.2081959644599</c:v>
                      </c:pt>
                      <c:pt idx="500">
                        <c:v>1858.0615392500299</c:v>
                      </c:pt>
                      <c:pt idx="501">
                        <c:v>1730.36949773428</c:v>
                      </c:pt>
                      <c:pt idx="502">
                        <c:v>1603.2175341469999</c:v>
                      </c:pt>
                      <c:pt idx="503">
                        <c:v>1475.8521293643701</c:v>
                      </c:pt>
                      <c:pt idx="504">
                        <c:v>1357.6882407335299</c:v>
                      </c:pt>
                      <c:pt idx="505">
                        <c:v>1264.77933319098</c:v>
                      </c:pt>
                      <c:pt idx="506">
                        <c:v>1199.2312451779901</c:v>
                      </c:pt>
                      <c:pt idx="507">
                        <c:v>1139.8196460459501</c:v>
                      </c:pt>
                      <c:pt idx="508">
                        <c:v>1079.5468774512799</c:v>
                      </c:pt>
                      <c:pt idx="509">
                        <c:v>1025.0198051442401</c:v>
                      </c:pt>
                      <c:pt idx="510">
                        <c:v>973.10848825146104</c:v>
                      </c:pt>
                      <c:pt idx="511">
                        <c:v>918.23700372308099</c:v>
                      </c:pt>
                      <c:pt idx="512">
                        <c:v>859.34765490384302</c:v>
                      </c:pt>
                      <c:pt idx="513">
                        <c:v>803.41169804129402</c:v>
                      </c:pt>
                      <c:pt idx="514">
                        <c:v>760.34272134539106</c:v>
                      </c:pt>
                      <c:pt idx="515">
                        <c:v>736.80579853883796</c:v>
                      </c:pt>
                      <c:pt idx="516">
                        <c:v>716.24021121716703</c:v>
                      </c:pt>
                      <c:pt idx="517">
                        <c:v>739.16059553962202</c:v>
                      </c:pt>
                      <c:pt idx="518">
                        <c:v>864.56387481071204</c:v>
                      </c:pt>
                      <c:pt idx="519">
                        <c:v>1186.63282881704</c:v>
                      </c:pt>
                      <c:pt idx="520">
                        <c:v>1944.66607413667</c:v>
                      </c:pt>
                      <c:pt idx="521">
                        <c:v>2967.0602375122498</c:v>
                      </c:pt>
                      <c:pt idx="522">
                        <c:v>3859.2262227294</c:v>
                      </c:pt>
                      <c:pt idx="523">
                        <c:v>4356.5991530603796</c:v>
                      </c:pt>
                      <c:pt idx="524">
                        <c:v>4531.7158067711398</c:v>
                      </c:pt>
                      <c:pt idx="525">
                        <c:v>4566.1905701957503</c:v>
                      </c:pt>
                      <c:pt idx="526">
                        <c:v>4613.5991706975701</c:v>
                      </c:pt>
                      <c:pt idx="527">
                        <c:v>4832.1989498941803</c:v>
                      </c:pt>
                      <c:pt idx="528">
                        <c:v>5271.2654080976799</c:v>
                      </c:pt>
                      <c:pt idx="529">
                        <c:v>5926.1899830528801</c:v>
                      </c:pt>
                      <c:pt idx="530">
                        <c:v>6554.00231903848</c:v>
                      </c:pt>
                      <c:pt idx="531">
                        <c:v>7006.2823173308198</c:v>
                      </c:pt>
                      <c:pt idx="532">
                        <c:v>7309.8364507078804</c:v>
                      </c:pt>
                      <c:pt idx="533">
                        <c:v>7546.4264754433198</c:v>
                      </c:pt>
                      <c:pt idx="534">
                        <c:v>7753.6510075968699</c:v>
                      </c:pt>
                      <c:pt idx="535">
                        <c:v>7935.9708719979199</c:v>
                      </c:pt>
                      <c:pt idx="536">
                        <c:v>8171.7957572353998</c:v>
                      </c:pt>
                      <c:pt idx="537">
                        <c:v>8538.8473888973604</c:v>
                      </c:pt>
                      <c:pt idx="538">
                        <c:v>9019.8891770926493</c:v>
                      </c:pt>
                      <c:pt idx="539">
                        <c:v>9620.1085971396096</c:v>
                      </c:pt>
                      <c:pt idx="540">
                        <c:v>10336.0745884729</c:v>
                      </c:pt>
                      <c:pt idx="541">
                        <c:v>10824.268476764601</c:v>
                      </c:pt>
                      <c:pt idx="542">
                        <c:v>11097.8631169289</c:v>
                      </c:pt>
                      <c:pt idx="543">
                        <c:v>11236.291507334199</c:v>
                      </c:pt>
                      <c:pt idx="544">
                        <c:v>11294.496440331501</c:v>
                      </c:pt>
                      <c:pt idx="545">
                        <c:v>11264.084180542</c:v>
                      </c:pt>
                      <c:pt idx="546">
                        <c:v>11154.212759009901</c:v>
                      </c:pt>
                      <c:pt idx="547">
                        <c:v>11110.3731957702</c:v>
                      </c:pt>
                      <c:pt idx="548">
                        <c:v>11306.1158118529</c:v>
                      </c:pt>
                      <c:pt idx="549">
                        <c:v>11748.3464836188</c:v>
                      </c:pt>
                      <c:pt idx="550">
                        <c:v>12115.4277492859</c:v>
                      </c:pt>
                      <c:pt idx="551">
                        <c:v>12742.011510176801</c:v>
                      </c:pt>
                      <c:pt idx="552">
                        <c:v>13617.4704024599</c:v>
                      </c:pt>
                      <c:pt idx="553">
                        <c:v>14340.032044694901</c:v>
                      </c:pt>
                      <c:pt idx="554">
                        <c:v>14630.182696116901</c:v>
                      </c:pt>
                      <c:pt idx="555">
                        <c:v>14725.725629476499</c:v>
                      </c:pt>
                      <c:pt idx="556">
                        <c:v>15117.448872397899</c:v>
                      </c:pt>
                      <c:pt idx="557">
                        <c:v>15938.7072193564</c:v>
                      </c:pt>
                      <c:pt idx="558">
                        <c:v>16387.7039620547</c:v>
                      </c:pt>
                      <c:pt idx="559">
                        <c:v>16185.107698695299</c:v>
                      </c:pt>
                      <c:pt idx="560">
                        <c:v>15638.220362980101</c:v>
                      </c:pt>
                      <c:pt idx="561">
                        <c:v>15153.244833372601</c:v>
                      </c:pt>
                      <c:pt idx="562">
                        <c:v>14971.8421723297</c:v>
                      </c:pt>
                      <c:pt idx="563">
                        <c:v>15056.1977981208</c:v>
                      </c:pt>
                      <c:pt idx="564">
                        <c:v>15157.3249927958</c:v>
                      </c:pt>
                      <c:pt idx="565">
                        <c:v>15198.170092721301</c:v>
                      </c:pt>
                      <c:pt idx="566">
                        <c:v>15130.114571865801</c:v>
                      </c:pt>
                      <c:pt idx="567">
                        <c:v>15071.9131912509</c:v>
                      </c:pt>
                      <c:pt idx="568">
                        <c:v>15540.9438397707</c:v>
                      </c:pt>
                      <c:pt idx="569">
                        <c:v>16556.569131312299</c:v>
                      </c:pt>
                      <c:pt idx="570">
                        <c:v>17403.570644033702</c:v>
                      </c:pt>
                      <c:pt idx="571">
                        <c:v>18270.619468826499</c:v>
                      </c:pt>
                      <c:pt idx="572">
                        <c:v>18673.0883789986</c:v>
                      </c:pt>
                      <c:pt idx="573">
                        <c:v>18773.534498810899</c:v>
                      </c:pt>
                      <c:pt idx="574">
                        <c:v>18550.997893049702</c:v>
                      </c:pt>
                      <c:pt idx="575">
                        <c:v>18086.322039099501</c:v>
                      </c:pt>
                      <c:pt idx="576">
                        <c:v>17412.7834004707</c:v>
                      </c:pt>
                      <c:pt idx="577">
                        <c:v>16632.437705704098</c:v>
                      </c:pt>
                      <c:pt idx="578">
                        <c:v>15990.7718897498</c:v>
                      </c:pt>
                      <c:pt idx="579">
                        <c:v>15635.9387550879</c:v>
                      </c:pt>
                      <c:pt idx="580">
                        <c:v>15691.5106818114</c:v>
                      </c:pt>
                      <c:pt idx="581">
                        <c:v>15889.5811314526</c:v>
                      </c:pt>
                      <c:pt idx="582">
                        <c:v>16015.4131119306</c:v>
                      </c:pt>
                      <c:pt idx="583">
                        <c:v>15985.298614028001</c:v>
                      </c:pt>
                      <c:pt idx="584">
                        <c:v>15882.7228652087</c:v>
                      </c:pt>
                      <c:pt idx="585">
                        <c:v>15808.3248074476</c:v>
                      </c:pt>
                      <c:pt idx="586">
                        <c:v>15705.0550469559</c:v>
                      </c:pt>
                      <c:pt idx="587">
                        <c:v>15705.9458661312</c:v>
                      </c:pt>
                      <c:pt idx="588">
                        <c:v>15982.797444671</c:v>
                      </c:pt>
                      <c:pt idx="589">
                        <c:v>16221.515241359501</c:v>
                      </c:pt>
                      <c:pt idx="590">
                        <c:v>16956.790506003501</c:v>
                      </c:pt>
                      <c:pt idx="591">
                        <c:v>17465.043049295498</c:v>
                      </c:pt>
                      <c:pt idx="592">
                        <c:v>17712.6212591736</c:v>
                      </c:pt>
                      <c:pt idx="593">
                        <c:v>17866.3056946129</c:v>
                      </c:pt>
                      <c:pt idx="594">
                        <c:v>17727.510504363501</c:v>
                      </c:pt>
                      <c:pt idx="595">
                        <c:v>17441.118010728602</c:v>
                      </c:pt>
                      <c:pt idx="596">
                        <c:v>17515.285220036702</c:v>
                      </c:pt>
                      <c:pt idx="597">
                        <c:v>17568.211061342899</c:v>
                      </c:pt>
                      <c:pt idx="598">
                        <c:v>17387.021021387402</c:v>
                      </c:pt>
                      <c:pt idx="599">
                        <c:v>16818.994723138301</c:v>
                      </c:pt>
                      <c:pt idx="600">
                        <c:v>16192.2327230258</c:v>
                      </c:pt>
                      <c:pt idx="601">
                        <c:v>15822.033613936201</c:v>
                      </c:pt>
                      <c:pt idx="602">
                        <c:v>15748.644936757701</c:v>
                      </c:pt>
                      <c:pt idx="603">
                        <c:v>15791.9620574277</c:v>
                      </c:pt>
                      <c:pt idx="604">
                        <c:v>15807.6222684848</c:v>
                      </c:pt>
                      <c:pt idx="605">
                        <c:v>16042.283072629099</c:v>
                      </c:pt>
                      <c:pt idx="606">
                        <c:v>16645.057315138602</c:v>
                      </c:pt>
                      <c:pt idx="607">
                        <c:v>17037.740364235</c:v>
                      </c:pt>
                      <c:pt idx="608">
                        <c:v>16820.409099873599</c:v>
                      </c:pt>
                      <c:pt idx="609">
                        <c:v>16130.532586240701</c:v>
                      </c:pt>
                      <c:pt idx="610">
                        <c:v>15157.070166575801</c:v>
                      </c:pt>
                      <c:pt idx="611">
                        <c:v>14313.3891789632</c:v>
                      </c:pt>
                      <c:pt idx="612">
                        <c:v>13905.6850188182</c:v>
                      </c:pt>
                      <c:pt idx="613">
                        <c:v>13969.906623422299</c:v>
                      </c:pt>
                      <c:pt idx="614">
                        <c:v>14183.202539440301</c:v>
                      </c:pt>
                      <c:pt idx="615">
                        <c:v>14478.819000794299</c:v>
                      </c:pt>
                      <c:pt idx="616">
                        <c:v>14459.9267786371</c:v>
                      </c:pt>
                      <c:pt idx="617">
                        <c:v>14120.0873526295</c:v>
                      </c:pt>
                      <c:pt idx="618">
                        <c:v>13582.620669497301</c:v>
                      </c:pt>
                      <c:pt idx="619">
                        <c:v>13000.912660972101</c:v>
                      </c:pt>
                      <c:pt idx="620">
                        <c:v>12375.2440938324</c:v>
                      </c:pt>
                      <c:pt idx="621">
                        <c:v>11707.8545078646</c:v>
                      </c:pt>
                      <c:pt idx="622">
                        <c:v>11018.9978550054</c:v>
                      </c:pt>
                      <c:pt idx="623">
                        <c:v>10295.464997773301</c:v>
                      </c:pt>
                      <c:pt idx="624">
                        <c:v>9566.1392397382297</c:v>
                      </c:pt>
                      <c:pt idx="625">
                        <c:v>8894.6265391420893</c:v>
                      </c:pt>
                      <c:pt idx="626">
                        <c:v>8281.2759034664596</c:v>
                      </c:pt>
                      <c:pt idx="627">
                        <c:v>7726.1612243954296</c:v>
                      </c:pt>
                      <c:pt idx="628">
                        <c:v>7218.5441209099899</c:v>
                      </c:pt>
                      <c:pt idx="629">
                        <c:v>6746.5463555932602</c:v>
                      </c:pt>
                      <c:pt idx="630">
                        <c:v>6290.7083246259799</c:v>
                      </c:pt>
                      <c:pt idx="631">
                        <c:v>5846.5880295587303</c:v>
                      </c:pt>
                      <c:pt idx="632">
                        <c:v>5419.5615466169202</c:v>
                      </c:pt>
                      <c:pt idx="633">
                        <c:v>5004.0296837342903</c:v>
                      </c:pt>
                      <c:pt idx="634">
                        <c:v>4605.9659627614901</c:v>
                      </c:pt>
                      <c:pt idx="635">
                        <c:v>4229.0518376427799</c:v>
                      </c:pt>
                      <c:pt idx="636">
                        <c:v>3871.1475083241698</c:v>
                      </c:pt>
                      <c:pt idx="637">
                        <c:v>3532.7667374944699</c:v>
                      </c:pt>
                      <c:pt idx="638">
                        <c:v>3217.23927350232</c:v>
                      </c:pt>
                      <c:pt idx="639">
                        <c:v>2927.1140101619098</c:v>
                      </c:pt>
                      <c:pt idx="640">
                        <c:v>2662.8002863791899</c:v>
                      </c:pt>
                      <c:pt idx="641">
                        <c:v>2422.9516488853101</c:v>
                      </c:pt>
                      <c:pt idx="642">
                        <c:v>2205.4210070577801</c:v>
                      </c:pt>
                      <c:pt idx="643">
                        <c:v>2008.06513166221</c:v>
                      </c:pt>
                      <c:pt idx="644">
                        <c:v>1828.8098712008</c:v>
                      </c:pt>
                      <c:pt idx="645">
                        <c:v>1665.6937844121101</c:v>
                      </c:pt>
                      <c:pt idx="646">
                        <c:v>1517.02309248909</c:v>
                      </c:pt>
                      <c:pt idx="647">
                        <c:v>1381.35873528763</c:v>
                      </c:pt>
                      <c:pt idx="648">
                        <c:v>1257.52437095751</c:v>
                      </c:pt>
                      <c:pt idx="649">
                        <c:v>1144.51908751937</c:v>
                      </c:pt>
                      <c:pt idx="650">
                        <c:v>1041.3972820436099</c:v>
                      </c:pt>
                      <c:pt idx="651">
                        <c:v>947.30067089745603</c:v>
                      </c:pt>
                      <c:pt idx="652">
                        <c:v>861.43112028732696</c:v>
                      </c:pt>
                      <c:pt idx="653">
                        <c:v>783.05899556928</c:v>
                      </c:pt>
                      <c:pt idx="654">
                        <c:v>711.54201782744099</c:v>
                      </c:pt>
                      <c:pt idx="655">
                        <c:v>646.30647933577495</c:v>
                      </c:pt>
                      <c:pt idx="656">
                        <c:v>586.83837728574395</c:v>
                      </c:pt>
                      <c:pt idx="657">
                        <c:v>532.64730789777605</c:v>
                      </c:pt>
                      <c:pt idx="658">
                        <c:v>483.28106419139101</c:v>
                      </c:pt>
                      <c:pt idx="659">
                        <c:v>438.32170704042801</c:v>
                      </c:pt>
                      <c:pt idx="660">
                        <c:v>397.37207048184598</c:v>
                      </c:pt>
                      <c:pt idx="661">
                        <c:v>360.08570768695802</c:v>
                      </c:pt>
                      <c:pt idx="662">
                        <c:v>326.17291230951002</c:v>
                      </c:pt>
                      <c:pt idx="663">
                        <c:v>295.36049345320799</c:v>
                      </c:pt>
                      <c:pt idx="664">
                        <c:v>267.38424294343503</c:v>
                      </c:pt>
                      <c:pt idx="665">
                        <c:v>242.00584638376901</c:v>
                      </c:pt>
                      <c:pt idx="666">
                        <c:v>219.00067470942</c:v>
                      </c:pt>
                      <c:pt idx="667">
                        <c:v>198.15552378445099</c:v>
                      </c:pt>
                      <c:pt idx="668">
                        <c:v>179.27289079656001</c:v>
                      </c:pt>
                      <c:pt idx="669">
                        <c:v>162.18343044756099</c:v>
                      </c:pt>
                      <c:pt idx="670">
                        <c:v>146.739228468813</c:v>
                      </c:pt>
                      <c:pt idx="671">
                        <c:v>132.79910743333301</c:v>
                      </c:pt>
                      <c:pt idx="672">
                        <c:v>120.22689622078001</c:v>
                      </c:pt>
                      <c:pt idx="673">
                        <c:v>108.889854119489</c:v>
                      </c:pt>
                      <c:pt idx="674">
                        <c:v>98.656492042691696</c:v>
                      </c:pt>
                      <c:pt idx="675">
                        <c:v>89.408176305209295</c:v>
                      </c:pt>
                      <c:pt idx="676">
                        <c:v>81.937125025787296</c:v>
                      </c:pt>
                      <c:pt idx="677">
                        <c:v>85.169211550613994</c:v>
                      </c:pt>
                      <c:pt idx="678">
                        <c:v>136.45069035106201</c:v>
                      </c:pt>
                      <c:pt idx="679">
                        <c:v>249.70309617453299</c:v>
                      </c:pt>
                      <c:pt idx="680">
                        <c:v>384.44669925552199</c:v>
                      </c:pt>
                      <c:pt idx="681">
                        <c:v>488.706880179206</c:v>
                      </c:pt>
                      <c:pt idx="682">
                        <c:v>537.40574888616197</c:v>
                      </c:pt>
                      <c:pt idx="683">
                        <c:v>535.11431066140995</c:v>
                      </c:pt>
                      <c:pt idx="684">
                        <c:v>500.15286846729902</c:v>
                      </c:pt>
                      <c:pt idx="685">
                        <c:v>450.67677764485899</c:v>
                      </c:pt>
                      <c:pt idx="686">
                        <c:v>398.90489151854501</c:v>
                      </c:pt>
                      <c:pt idx="687">
                        <c:v>351.01743026987998</c:v>
                      </c:pt>
                      <c:pt idx="688">
                        <c:v>309.123238456335</c:v>
                      </c:pt>
                      <c:pt idx="689">
                        <c:v>273.229688890803</c:v>
                      </c:pt>
                      <c:pt idx="690">
                        <c:v>242.54085844679901</c:v>
                      </c:pt>
                      <c:pt idx="691">
                        <c:v>216.12686355890199</c:v>
                      </c:pt>
                      <c:pt idx="692">
                        <c:v>193.17838973836601</c:v>
                      </c:pt>
                      <c:pt idx="693">
                        <c:v>173.062661408488</c:v>
                      </c:pt>
                      <c:pt idx="694">
                        <c:v>155.30027301157</c:v>
                      </c:pt>
                      <c:pt idx="695">
                        <c:v>139.52120523690701</c:v>
                      </c:pt>
                      <c:pt idx="696">
                        <c:v>125.735581539451</c:v>
                      </c:pt>
                      <c:pt idx="697">
                        <c:v>115.31814263410899</c:v>
                      </c:pt>
                      <c:pt idx="698">
                        <c:v>108.917603546804</c:v>
                      </c:pt>
                      <c:pt idx="699">
                        <c:v>105.401784535038</c:v>
                      </c:pt>
                      <c:pt idx="700">
                        <c:v>102.82120917400999</c:v>
                      </c:pt>
                      <c:pt idx="701">
                        <c:v>99.572887070577906</c:v>
                      </c:pt>
                      <c:pt idx="702">
                        <c:v>94.958465817284406</c:v>
                      </c:pt>
                      <c:pt idx="703">
                        <c:v>89.077053802383801</c:v>
                      </c:pt>
                      <c:pt idx="704">
                        <c:v>82.421817549060606</c:v>
                      </c:pt>
                      <c:pt idx="705">
                        <c:v>75.526249379386499</c:v>
                      </c:pt>
                      <c:pt idx="706">
                        <c:v>68.790376496909403</c:v>
                      </c:pt>
                      <c:pt idx="707">
                        <c:v>62.4520599312375</c:v>
                      </c:pt>
                      <c:pt idx="708">
                        <c:v>56.622137751083699</c:v>
                      </c:pt>
                      <c:pt idx="709">
                        <c:v>51.329347609386602</c:v>
                      </c:pt>
                      <c:pt idx="710">
                        <c:v>46.556917510861197</c:v>
                      </c:pt>
                      <c:pt idx="711">
                        <c:v>42.266681317730502</c:v>
                      </c:pt>
                      <c:pt idx="712">
                        <c:v>38.413637809808399</c:v>
                      </c:pt>
                      <c:pt idx="713">
                        <c:v>34.9549404267295</c:v>
                      </c:pt>
                      <c:pt idx="714">
                        <c:v>31.852729275222998</c:v>
                      </c:pt>
                      <c:pt idx="715">
                        <c:v>29.071455716814601</c:v>
                      </c:pt>
                      <c:pt idx="716">
                        <c:v>26.576553824085501</c:v>
                      </c:pt>
                      <c:pt idx="717">
                        <c:v>24.335950846979401</c:v>
                      </c:pt>
                      <c:pt idx="718">
                        <c:v>22.3227496720597</c:v>
                      </c:pt>
                      <c:pt idx="719">
                        <c:v>20.518074647015599</c:v>
                      </c:pt>
                      <c:pt idx="720">
                        <c:v>18.908066760803099</c:v>
                      </c:pt>
                      <c:pt idx="721">
                        <c:v>17.4789949425613</c:v>
                      </c:pt>
                      <c:pt idx="722">
                        <c:v>16.214287599586999</c:v>
                      </c:pt>
                      <c:pt idx="723">
                        <c:v>15.094716159137301</c:v>
                      </c:pt>
                      <c:pt idx="724">
                        <c:v>14.1027708678312</c:v>
                      </c:pt>
                      <c:pt idx="725">
                        <c:v>13.3087606094391</c:v>
                      </c:pt>
                      <c:pt idx="726">
                        <c:v>12.780681873952901</c:v>
                      </c:pt>
                      <c:pt idx="727">
                        <c:v>13.8307551477196</c:v>
                      </c:pt>
                      <c:pt idx="728">
                        <c:v>19.982162569544698</c:v>
                      </c:pt>
                      <c:pt idx="729">
                        <c:v>29.364265131256602</c:v>
                      </c:pt>
                      <c:pt idx="730">
                        <c:v>37.687464987521501</c:v>
                      </c:pt>
                      <c:pt idx="731">
                        <c:v>42.694011447784199</c:v>
                      </c:pt>
                      <c:pt idx="732">
                        <c:v>44.011912061384102</c:v>
                      </c:pt>
                      <c:pt idx="733">
                        <c:v>42.491741719195304</c:v>
                      </c:pt>
                      <c:pt idx="734">
                        <c:v>39.409355125693601</c:v>
                      </c:pt>
                      <c:pt idx="735">
                        <c:v>35.972820792600601</c:v>
                      </c:pt>
                      <c:pt idx="736">
                        <c:v>32.873856803029298</c:v>
                      </c:pt>
                      <c:pt idx="737">
                        <c:v>30.5633124724156</c:v>
                      </c:pt>
                      <c:pt idx="738">
                        <c:v>29.810556409355399</c:v>
                      </c:pt>
                      <c:pt idx="739">
                        <c:v>31.6548850083195</c:v>
                      </c:pt>
                      <c:pt idx="740">
                        <c:v>34.880700121124796</c:v>
                      </c:pt>
                      <c:pt idx="741">
                        <c:v>37.494219220183297</c:v>
                      </c:pt>
                      <c:pt idx="742">
                        <c:v>38.3964696881919</c:v>
                      </c:pt>
                      <c:pt idx="743">
                        <c:v>37.588863117427302</c:v>
                      </c:pt>
                      <c:pt idx="744">
                        <c:v>35.622682064710801</c:v>
                      </c:pt>
                      <c:pt idx="745">
                        <c:v>33.097240665869997</c:v>
                      </c:pt>
                      <c:pt idx="746">
                        <c:v>30.438512207313899</c:v>
                      </c:pt>
                      <c:pt idx="747">
                        <c:v>27.8837041346398</c:v>
                      </c:pt>
                      <c:pt idx="748">
                        <c:v>25.535805654464902</c:v>
                      </c:pt>
                      <c:pt idx="749">
                        <c:v>23.422107638671399</c:v>
                      </c:pt>
                      <c:pt idx="750">
                        <c:v>21.535896550874099</c:v>
                      </c:pt>
                      <c:pt idx="751">
                        <c:v>19.8591279051087</c:v>
                      </c:pt>
                      <c:pt idx="752">
                        <c:v>18.370735595941301</c:v>
                      </c:pt>
                      <c:pt idx="753">
                        <c:v>17.0498533999837</c:v>
                      </c:pt>
                      <c:pt idx="754">
                        <c:v>15.8768760108286</c:v>
                      </c:pt>
                      <c:pt idx="755">
                        <c:v>14.8355817030578</c:v>
                      </c:pt>
                      <c:pt idx="756">
                        <c:v>13.9119322170605</c:v>
                      </c:pt>
                      <c:pt idx="757">
                        <c:v>13.094637646497601</c:v>
                      </c:pt>
                      <c:pt idx="758">
                        <c:v>12.374875401145299</c:v>
                      </c:pt>
                      <c:pt idx="759">
                        <c:v>11.7443942822044</c:v>
                      </c:pt>
                      <c:pt idx="760">
                        <c:v>11.1944243663511</c:v>
                      </c:pt>
                      <c:pt idx="761">
                        <c:v>10.7122305968941</c:v>
                      </c:pt>
                      <c:pt idx="762">
                        <c:v>10.286223050335799</c:v>
                      </c:pt>
                      <c:pt idx="763">
                        <c:v>9.9076949369780891</c:v>
                      </c:pt>
                      <c:pt idx="764">
                        <c:v>9.5715790646719991</c:v>
                      </c:pt>
                      <c:pt idx="765">
                        <c:v>9.2715013785911093</c:v>
                      </c:pt>
                      <c:pt idx="766">
                        <c:v>9.0065491901294994</c:v>
                      </c:pt>
                      <c:pt idx="767">
                        <c:v>8.9595949675228006</c:v>
                      </c:pt>
                      <c:pt idx="768">
                        <c:v>11.359372070526099</c:v>
                      </c:pt>
                      <c:pt idx="769">
                        <c:v>15.9681244912481</c:v>
                      </c:pt>
                      <c:pt idx="770">
                        <c:v>18.291786753241499</c:v>
                      </c:pt>
                      <c:pt idx="771">
                        <c:v>17.7285843935686</c:v>
                      </c:pt>
                      <c:pt idx="772">
                        <c:v>15.7798119220936</c:v>
                      </c:pt>
                      <c:pt idx="773">
                        <c:v>13.7624046270451</c:v>
                      </c:pt>
                      <c:pt idx="774">
                        <c:v>13.139334478683899</c:v>
                      </c:pt>
                      <c:pt idx="775">
                        <c:v>18.179884723227602</c:v>
                      </c:pt>
                      <c:pt idx="776">
                        <c:v>31.1683205779342</c:v>
                      </c:pt>
                      <c:pt idx="777">
                        <c:v>47.619449439677503</c:v>
                      </c:pt>
                      <c:pt idx="778">
                        <c:v>61.815002678258303</c:v>
                      </c:pt>
                      <c:pt idx="779">
                        <c:v>80.580442316142296</c:v>
                      </c:pt>
                      <c:pt idx="780">
                        <c:v>137.481634720009</c:v>
                      </c:pt>
                      <c:pt idx="781">
                        <c:v>230.23401774344401</c:v>
                      </c:pt>
                      <c:pt idx="782">
                        <c:v>326.13547541227501</c:v>
                      </c:pt>
                      <c:pt idx="783">
                        <c:v>399.037331064456</c:v>
                      </c:pt>
                      <c:pt idx="784">
                        <c:v>457.75279965421697</c:v>
                      </c:pt>
                      <c:pt idx="785">
                        <c:v>512.19701300380405</c:v>
                      </c:pt>
                      <c:pt idx="786">
                        <c:v>556.11525443691596</c:v>
                      </c:pt>
                      <c:pt idx="787">
                        <c:v>603.35380968025697</c:v>
                      </c:pt>
                      <c:pt idx="788">
                        <c:v>655.96871890881596</c:v>
                      </c:pt>
                      <c:pt idx="789">
                        <c:v>702.72383623186204</c:v>
                      </c:pt>
                      <c:pt idx="790">
                        <c:v>731.97879161228195</c:v>
                      </c:pt>
                      <c:pt idx="791">
                        <c:v>736.33051454957695</c:v>
                      </c:pt>
                      <c:pt idx="792">
                        <c:v>715.25262003805403</c:v>
                      </c:pt>
                      <c:pt idx="793">
                        <c:v>674.30175054302504</c:v>
                      </c:pt>
                      <c:pt idx="794">
                        <c:v>621.75755725597696</c:v>
                      </c:pt>
                      <c:pt idx="795">
                        <c:v>566.80012238751397</c:v>
                      </c:pt>
                      <c:pt idx="796">
                        <c:v>524.52765022768097</c:v>
                      </c:pt>
                      <c:pt idx="797">
                        <c:v>527.767264238547</c:v>
                      </c:pt>
                      <c:pt idx="798">
                        <c:v>583.53219719005494</c:v>
                      </c:pt>
                      <c:pt idx="799">
                        <c:v>656.28098237598704</c:v>
                      </c:pt>
                      <c:pt idx="800">
                        <c:v>705.08710544894996</c:v>
                      </c:pt>
                      <c:pt idx="801">
                        <c:v>712.04025751271297</c:v>
                      </c:pt>
                      <c:pt idx="802">
                        <c:v>681.83723412014103</c:v>
                      </c:pt>
                      <c:pt idx="803">
                        <c:v>628.98081293079395</c:v>
                      </c:pt>
                      <c:pt idx="804">
                        <c:v>569.091258732548</c:v>
                      </c:pt>
                      <c:pt idx="805">
                        <c:v>526.14489091712699</c:v>
                      </c:pt>
                      <c:pt idx="806">
                        <c:v>511.04491636269802</c:v>
                      </c:pt>
                      <c:pt idx="807">
                        <c:v>514.67834571099399</c:v>
                      </c:pt>
                      <c:pt idx="808">
                        <c:v>531.86577137877305</c:v>
                      </c:pt>
                      <c:pt idx="809">
                        <c:v>563.26739998621201</c:v>
                      </c:pt>
                      <c:pt idx="810">
                        <c:v>623.62259378506997</c:v>
                      </c:pt>
                      <c:pt idx="811">
                        <c:v>709.68325301050197</c:v>
                      </c:pt>
                      <c:pt idx="812">
                        <c:v>822.760146343668</c:v>
                      </c:pt>
                      <c:pt idx="813">
                        <c:v>946.65014241122901</c:v>
                      </c:pt>
                      <c:pt idx="814">
                        <c:v>1070.3293977298199</c:v>
                      </c:pt>
                      <c:pt idx="815">
                        <c:v>1233.0884277297801</c:v>
                      </c:pt>
                      <c:pt idx="816">
                        <c:v>1580.9493649836299</c:v>
                      </c:pt>
                      <c:pt idx="817">
                        <c:v>2022.07543906925</c:v>
                      </c:pt>
                      <c:pt idx="818">
                        <c:v>2507.82814862848</c:v>
                      </c:pt>
                      <c:pt idx="819">
                        <c:v>2951.7327914269899</c:v>
                      </c:pt>
                      <c:pt idx="820">
                        <c:v>3295.7853736985799</c:v>
                      </c:pt>
                      <c:pt idx="821">
                        <c:v>3538.1222975834798</c:v>
                      </c:pt>
                      <c:pt idx="822">
                        <c:v>3684.7875516351</c:v>
                      </c:pt>
                      <c:pt idx="823">
                        <c:v>3756.6481524656201</c:v>
                      </c:pt>
                      <c:pt idx="824">
                        <c:v>3777.3018551103301</c:v>
                      </c:pt>
                      <c:pt idx="825">
                        <c:v>3775.5470767913798</c:v>
                      </c:pt>
                      <c:pt idx="826">
                        <c:v>3760.5159783621598</c:v>
                      </c:pt>
                      <c:pt idx="827">
                        <c:v>3713.1922809547</c:v>
                      </c:pt>
                      <c:pt idx="828">
                        <c:v>3644.6334623190701</c:v>
                      </c:pt>
                      <c:pt idx="829">
                        <c:v>3560.8278671115299</c:v>
                      </c:pt>
                      <c:pt idx="830">
                        <c:v>3460.2491444488401</c:v>
                      </c:pt>
                      <c:pt idx="831">
                        <c:v>3376.05882106122</c:v>
                      </c:pt>
                      <c:pt idx="832">
                        <c:v>3284.8380615809601</c:v>
                      </c:pt>
                      <c:pt idx="833">
                        <c:v>3193.19620686184</c:v>
                      </c:pt>
                      <c:pt idx="834">
                        <c:v>3149.7589754955002</c:v>
                      </c:pt>
                      <c:pt idx="835">
                        <c:v>3227.1150170247302</c:v>
                      </c:pt>
                      <c:pt idx="836">
                        <c:v>3544.3543711542602</c:v>
                      </c:pt>
                      <c:pt idx="837">
                        <c:v>4008.9643097714102</c:v>
                      </c:pt>
                      <c:pt idx="838">
                        <c:v>4370.7669391817599</c:v>
                      </c:pt>
                      <c:pt idx="839">
                        <c:v>4466.4613010146604</c:v>
                      </c:pt>
                      <c:pt idx="840">
                        <c:v>4303.43315919204</c:v>
                      </c:pt>
                      <c:pt idx="841">
                        <c:v>3987.4643736729799</c:v>
                      </c:pt>
                      <c:pt idx="842">
                        <c:v>3630.8149663090398</c:v>
                      </c:pt>
                      <c:pt idx="843">
                        <c:v>3422.6986994254398</c:v>
                      </c:pt>
                      <c:pt idx="844">
                        <c:v>3706.29747743803</c:v>
                      </c:pt>
                      <c:pt idx="845">
                        <c:v>4545.9842899231398</c:v>
                      </c:pt>
                      <c:pt idx="846">
                        <c:v>5094.5888222641797</c:v>
                      </c:pt>
                      <c:pt idx="847">
                        <c:v>5652.0401237618298</c:v>
                      </c:pt>
                      <c:pt idx="848">
                        <c:v>6222.9133837147001</c:v>
                      </c:pt>
                      <c:pt idx="849">
                        <c:v>6636.6555804998598</c:v>
                      </c:pt>
                      <c:pt idx="850">
                        <c:v>6957.8689975396701</c:v>
                      </c:pt>
                      <c:pt idx="851">
                        <c:v>7301.1818679056096</c:v>
                      </c:pt>
                      <c:pt idx="852">
                        <c:v>7809.6700473150004</c:v>
                      </c:pt>
                      <c:pt idx="853">
                        <c:v>8376.8395454828405</c:v>
                      </c:pt>
                      <c:pt idx="854">
                        <c:v>9216.24099088613</c:v>
                      </c:pt>
                      <c:pt idx="855">
                        <c:v>9999.2202233647295</c:v>
                      </c:pt>
                      <c:pt idx="856">
                        <c:v>10624.679179692601</c:v>
                      </c:pt>
                      <c:pt idx="857">
                        <c:v>11165.423717445799</c:v>
                      </c:pt>
                      <c:pt idx="858">
                        <c:v>11753.7902840236</c:v>
                      </c:pt>
                      <c:pt idx="859">
                        <c:v>12053.418132246399</c:v>
                      </c:pt>
                      <c:pt idx="860">
                        <c:v>11926.5843594992</c:v>
                      </c:pt>
                      <c:pt idx="861">
                        <c:v>11452.034848235</c:v>
                      </c:pt>
                      <c:pt idx="862">
                        <c:v>10791.2250197131</c:v>
                      </c:pt>
                      <c:pt idx="863">
                        <c:v>10094.080189247299</c:v>
                      </c:pt>
                      <c:pt idx="864">
                        <c:v>9419.5092053218996</c:v>
                      </c:pt>
                      <c:pt idx="865">
                        <c:v>8706.8371626124699</c:v>
                      </c:pt>
                      <c:pt idx="866">
                        <c:v>7961.2025328937098</c:v>
                      </c:pt>
                      <c:pt idx="867">
                        <c:v>7242.4205716569104</c:v>
                      </c:pt>
                      <c:pt idx="868">
                        <c:v>6606.2168258662296</c:v>
                      </c:pt>
                      <c:pt idx="869">
                        <c:v>6026.4222476901796</c:v>
                      </c:pt>
                      <c:pt idx="870">
                        <c:v>5495.5603851915603</c:v>
                      </c:pt>
                      <c:pt idx="871">
                        <c:v>5039.5455632511203</c:v>
                      </c:pt>
                      <c:pt idx="872">
                        <c:v>4643.6050547530804</c:v>
                      </c:pt>
                      <c:pt idx="873">
                        <c:v>4288.0647969968404</c:v>
                      </c:pt>
                      <c:pt idx="874">
                        <c:v>3988.1813686690498</c:v>
                      </c:pt>
                      <c:pt idx="875">
                        <c:v>3709.1942435719202</c:v>
                      </c:pt>
                      <c:pt idx="876">
                        <c:v>3420.9346735314698</c:v>
                      </c:pt>
                      <c:pt idx="877">
                        <c:v>3131.7573835533199</c:v>
                      </c:pt>
                      <c:pt idx="878">
                        <c:v>2859.0544927573501</c:v>
                      </c:pt>
                      <c:pt idx="879">
                        <c:v>2625.0525866850098</c:v>
                      </c:pt>
                      <c:pt idx="880">
                        <c:v>2439.3952576086199</c:v>
                      </c:pt>
                      <c:pt idx="881">
                        <c:v>2276.1720775625499</c:v>
                      </c:pt>
                      <c:pt idx="882">
                        <c:v>2123.7961803042299</c:v>
                      </c:pt>
                      <c:pt idx="883">
                        <c:v>1995.6982085673401</c:v>
                      </c:pt>
                      <c:pt idx="884">
                        <c:v>1920.3088774635601</c:v>
                      </c:pt>
                      <c:pt idx="885">
                        <c:v>1891.4620363665599</c:v>
                      </c:pt>
                      <c:pt idx="886">
                        <c:v>1906.2029618091599</c:v>
                      </c:pt>
                      <c:pt idx="887">
                        <c:v>1979.1201726658301</c:v>
                      </c:pt>
                      <c:pt idx="888">
                        <c:v>2126.1417459091299</c:v>
                      </c:pt>
                      <c:pt idx="889">
                        <c:v>2339.5041225386599</c:v>
                      </c:pt>
                      <c:pt idx="890">
                        <c:v>2614.2228726921599</c:v>
                      </c:pt>
                      <c:pt idx="891">
                        <c:v>2937.5535585753501</c:v>
                      </c:pt>
                      <c:pt idx="892">
                        <c:v>3275.71949748935</c:v>
                      </c:pt>
                      <c:pt idx="893">
                        <c:v>3603.7657426381602</c:v>
                      </c:pt>
                      <c:pt idx="894">
                        <c:v>3955.94738748692</c:v>
                      </c:pt>
                      <c:pt idx="895">
                        <c:v>4327.4172379680103</c:v>
                      </c:pt>
                      <c:pt idx="896">
                        <c:v>4667.3191832168905</c:v>
                      </c:pt>
                      <c:pt idx="897">
                        <c:v>4938.4708750066702</c:v>
                      </c:pt>
                      <c:pt idx="898">
                        <c:v>5136.9202941693102</c:v>
                      </c:pt>
                      <c:pt idx="899">
                        <c:v>5283.13712832897</c:v>
                      </c:pt>
                      <c:pt idx="900">
                        <c:v>5349.3055874472802</c:v>
                      </c:pt>
                      <c:pt idx="901">
                        <c:v>5348.9847827207504</c:v>
                      </c:pt>
                      <c:pt idx="902">
                        <c:v>5311.0259965404903</c:v>
                      </c:pt>
                      <c:pt idx="903">
                        <c:v>5278.1363838161597</c:v>
                      </c:pt>
                      <c:pt idx="904">
                        <c:v>5349.5235677042601</c:v>
                      </c:pt>
                      <c:pt idx="905">
                        <c:v>5604.8365747347698</c:v>
                      </c:pt>
                      <c:pt idx="906">
                        <c:v>5992.9057915887297</c:v>
                      </c:pt>
                      <c:pt idx="907">
                        <c:v>6381.9172167745901</c:v>
                      </c:pt>
                      <c:pt idx="908">
                        <c:v>6694.2643523424404</c:v>
                      </c:pt>
                      <c:pt idx="909">
                        <c:v>6942.8837815482702</c:v>
                      </c:pt>
                      <c:pt idx="910">
                        <c:v>7120.8107993006597</c:v>
                      </c:pt>
                      <c:pt idx="911">
                        <c:v>7221.2816627156099</c:v>
                      </c:pt>
                      <c:pt idx="912">
                        <c:v>7244.24462840038</c:v>
                      </c:pt>
                      <c:pt idx="913">
                        <c:v>7266.4374645890302</c:v>
                      </c:pt>
                      <c:pt idx="914">
                        <c:v>7286.1174447061803</c:v>
                      </c:pt>
                      <c:pt idx="915">
                        <c:v>7228.4905123190201</c:v>
                      </c:pt>
                      <c:pt idx="916">
                        <c:v>7096.27947052541</c:v>
                      </c:pt>
                      <c:pt idx="917">
                        <c:v>6979.8797112435204</c:v>
                      </c:pt>
                      <c:pt idx="918">
                        <c:v>7008.8130424232404</c:v>
                      </c:pt>
                      <c:pt idx="919">
                        <c:v>7244.1102776583202</c:v>
                      </c:pt>
                      <c:pt idx="920">
                        <c:v>7731.0934486200003</c:v>
                      </c:pt>
                      <c:pt idx="921">
                        <c:v>8473.9777950013395</c:v>
                      </c:pt>
                      <c:pt idx="922">
                        <c:v>9235.4279606483906</c:v>
                      </c:pt>
                      <c:pt idx="923">
                        <c:v>9878.7580552119307</c:v>
                      </c:pt>
                      <c:pt idx="924">
                        <c:v>10365.601524907799</c:v>
                      </c:pt>
                      <c:pt idx="925">
                        <c:v>10718.3030810768</c:v>
                      </c:pt>
                      <c:pt idx="926">
                        <c:v>10939.993171440799</c:v>
                      </c:pt>
                      <c:pt idx="927">
                        <c:v>11767.4034209035</c:v>
                      </c:pt>
                      <c:pt idx="928">
                        <c:v>12920.485242233401</c:v>
                      </c:pt>
                      <c:pt idx="929">
                        <c:v>13774.7353532455</c:v>
                      </c:pt>
                      <c:pt idx="930">
                        <c:v>14549.754966668101</c:v>
                      </c:pt>
                      <c:pt idx="931">
                        <c:v>14939.051821573699</c:v>
                      </c:pt>
                      <c:pt idx="932">
                        <c:v>14844.2848166031</c:v>
                      </c:pt>
                      <c:pt idx="933">
                        <c:v>14467.9093512456</c:v>
                      </c:pt>
                      <c:pt idx="934">
                        <c:v>14147.7863589546</c:v>
                      </c:pt>
                      <c:pt idx="935">
                        <c:v>14153.9859255093</c:v>
                      </c:pt>
                      <c:pt idx="936">
                        <c:v>14360.5398435225</c:v>
                      </c:pt>
                      <c:pt idx="937">
                        <c:v>14852.3418395718</c:v>
                      </c:pt>
                      <c:pt idx="938">
                        <c:v>15526.058013142399</c:v>
                      </c:pt>
                      <c:pt idx="939">
                        <c:v>16382.477108135599</c:v>
                      </c:pt>
                      <c:pt idx="940">
                        <c:v>17493.071105884199</c:v>
                      </c:pt>
                      <c:pt idx="941">
                        <c:v>18854.722571349801</c:v>
                      </c:pt>
                      <c:pt idx="942">
                        <c:v>20206.235167872001</c:v>
                      </c:pt>
                      <c:pt idx="943">
                        <c:v>21578.562856928798</c:v>
                      </c:pt>
                      <c:pt idx="944">
                        <c:v>23185.4766367132</c:v>
                      </c:pt>
                      <c:pt idx="945">
                        <c:v>25415.1761317001</c:v>
                      </c:pt>
                      <c:pt idx="946">
                        <c:v>27669.779311966198</c:v>
                      </c:pt>
                      <c:pt idx="947">
                        <c:v>28784.759327697499</c:v>
                      </c:pt>
                      <c:pt idx="948">
                        <c:v>28487.765711136501</c:v>
                      </c:pt>
                      <c:pt idx="949">
                        <c:v>26894.155021297</c:v>
                      </c:pt>
                      <c:pt idx="950">
                        <c:v>24733.130372522501</c:v>
                      </c:pt>
                      <c:pt idx="951">
                        <c:v>22650.724487641299</c:v>
                      </c:pt>
                      <c:pt idx="952">
                        <c:v>21094.747459504801</c:v>
                      </c:pt>
                      <c:pt idx="953">
                        <c:v>20142.901177869</c:v>
                      </c:pt>
                      <c:pt idx="954">
                        <c:v>19576.8070354552</c:v>
                      </c:pt>
                      <c:pt idx="955">
                        <c:v>19481.331506194201</c:v>
                      </c:pt>
                      <c:pt idx="956">
                        <c:v>19660.848711398801</c:v>
                      </c:pt>
                      <c:pt idx="957">
                        <c:v>19709.578039023399</c:v>
                      </c:pt>
                      <c:pt idx="958">
                        <c:v>19579.861473404901</c:v>
                      </c:pt>
                      <c:pt idx="959">
                        <c:v>19337.982269391799</c:v>
                      </c:pt>
                      <c:pt idx="960">
                        <c:v>18891.832634406499</c:v>
                      </c:pt>
                      <c:pt idx="961">
                        <c:v>18297.074248299599</c:v>
                      </c:pt>
                      <c:pt idx="962">
                        <c:v>17807.302280006399</c:v>
                      </c:pt>
                      <c:pt idx="963">
                        <c:v>17517.679513562201</c:v>
                      </c:pt>
                      <c:pt idx="964">
                        <c:v>17275.587898359001</c:v>
                      </c:pt>
                      <c:pt idx="965">
                        <c:v>17093.5416935719</c:v>
                      </c:pt>
                      <c:pt idx="966">
                        <c:v>17089.132921853401</c:v>
                      </c:pt>
                      <c:pt idx="967">
                        <c:v>17163.7151139786</c:v>
                      </c:pt>
                      <c:pt idx="968">
                        <c:v>17268.224486553201</c:v>
                      </c:pt>
                      <c:pt idx="969">
                        <c:v>17290.146031146702</c:v>
                      </c:pt>
                      <c:pt idx="970">
                        <c:v>17225.8316739492</c:v>
                      </c:pt>
                      <c:pt idx="971">
                        <c:v>16978.7520068716</c:v>
                      </c:pt>
                      <c:pt idx="972">
                        <c:v>16447.419602771599</c:v>
                      </c:pt>
                      <c:pt idx="973">
                        <c:v>15623.1347656082</c:v>
                      </c:pt>
                      <c:pt idx="974">
                        <c:v>14662.377150222601</c:v>
                      </c:pt>
                      <c:pt idx="975">
                        <c:v>13793.0962368771</c:v>
                      </c:pt>
                      <c:pt idx="976">
                        <c:v>13079.1689185622</c:v>
                      </c:pt>
                      <c:pt idx="977">
                        <c:v>12618.0371902796</c:v>
                      </c:pt>
                      <c:pt idx="978">
                        <c:v>12378.683632505499</c:v>
                      </c:pt>
                      <c:pt idx="979">
                        <c:v>12285.9317140821</c:v>
                      </c:pt>
                      <c:pt idx="980">
                        <c:v>12230.239251355701</c:v>
                      </c:pt>
                      <c:pt idx="981">
                        <c:v>12158.723004305</c:v>
                      </c:pt>
                      <c:pt idx="982">
                        <c:v>12099.622173117001</c:v>
                      </c:pt>
                      <c:pt idx="983">
                        <c:v>12166.7863520254</c:v>
                      </c:pt>
                      <c:pt idx="984">
                        <c:v>12401.2822496258</c:v>
                      </c:pt>
                      <c:pt idx="985">
                        <c:v>12692.351608045499</c:v>
                      </c:pt>
                      <c:pt idx="986">
                        <c:v>12722.923786597201</c:v>
                      </c:pt>
                      <c:pt idx="987">
                        <c:v>12461.8618109536</c:v>
                      </c:pt>
                      <c:pt idx="988">
                        <c:v>12080.976383846601</c:v>
                      </c:pt>
                      <c:pt idx="989">
                        <c:v>11605.5189184062</c:v>
                      </c:pt>
                      <c:pt idx="990">
                        <c:v>11049.201399431</c:v>
                      </c:pt>
                      <c:pt idx="991">
                        <c:v>10455.981357923099</c:v>
                      </c:pt>
                      <c:pt idx="992">
                        <c:v>9860.5546293848001</c:v>
                      </c:pt>
                      <c:pt idx="993">
                        <c:v>9250.2247366369502</c:v>
                      </c:pt>
                      <c:pt idx="994">
                        <c:v>8615.6423302201292</c:v>
                      </c:pt>
                      <c:pt idx="995">
                        <c:v>7974.6239777358896</c:v>
                      </c:pt>
                      <c:pt idx="996">
                        <c:v>7347.7791871070103</c:v>
                      </c:pt>
                      <c:pt idx="997">
                        <c:v>6757.05161583685</c:v>
                      </c:pt>
                      <c:pt idx="998">
                        <c:v>6213.3044414329397</c:v>
                      </c:pt>
                      <c:pt idx="999">
                        <c:v>5704.1134568922298</c:v>
                      </c:pt>
                      <c:pt idx="1000">
                        <c:v>5229.3291671973502</c:v>
                      </c:pt>
                      <c:pt idx="1001">
                        <c:v>4791.8902281703304</c:v>
                      </c:pt>
                      <c:pt idx="1002">
                        <c:v>4390.9548237767403</c:v>
                      </c:pt>
                      <c:pt idx="1003">
                        <c:v>4022.5317784784602</c:v>
                      </c:pt>
                      <c:pt idx="1004">
                        <c:v>3682.6982801225799</c:v>
                      </c:pt>
                      <c:pt idx="1005">
                        <c:v>3369.05611096953</c:v>
                      </c:pt>
                      <c:pt idx="1006">
                        <c:v>3080.2457745695501</c:v>
                      </c:pt>
                      <c:pt idx="1007">
                        <c:v>2815.1087365488302</c:v>
                      </c:pt>
                      <c:pt idx="1008">
                        <c:v>2572.31392456609</c:v>
                      </c:pt>
                      <c:pt idx="1009">
                        <c:v>2350.2569841467098</c:v>
                      </c:pt>
                      <c:pt idx="1010">
                        <c:v>2147.30958305997</c:v>
                      </c:pt>
                      <c:pt idx="1011">
                        <c:v>1962.9880731288499</c:v>
                      </c:pt>
                      <c:pt idx="1012">
                        <c:v>1799.0192610773599</c:v>
                      </c:pt>
                      <c:pt idx="1013">
                        <c:v>1650.57727190727</c:v>
                      </c:pt>
                      <c:pt idx="1014">
                        <c:v>1512.71047108427</c:v>
                      </c:pt>
                      <c:pt idx="1015">
                        <c:v>1383.6337354142699</c:v>
                      </c:pt>
                      <c:pt idx="1016">
                        <c:v>1263.51408761435</c:v>
                      </c:pt>
                      <c:pt idx="1017">
                        <c:v>1152.7778514622901</c:v>
                      </c:pt>
                      <c:pt idx="1018">
                        <c:v>1051.3547435441999</c:v>
                      </c:pt>
                      <c:pt idx="1019">
                        <c:v>958.74747215490697</c:v>
                      </c:pt>
                      <c:pt idx="1020">
                        <c:v>874.276666292762</c:v>
                      </c:pt>
                      <c:pt idx="1021">
                        <c:v>797.14610527622699</c:v>
                      </c:pt>
                      <c:pt idx="1022">
                        <c:v>737.61717525206802</c:v>
                      </c:pt>
                      <c:pt idx="1023">
                        <c:v>720.27617846710802</c:v>
                      </c:pt>
                      <c:pt idx="1024">
                        <c:v>724.81445308260299</c:v>
                      </c:pt>
                      <c:pt idx="1025">
                        <c:v>709.34105776002104</c:v>
                      </c:pt>
                      <c:pt idx="1026">
                        <c:v>678.04045038726804</c:v>
                      </c:pt>
                      <c:pt idx="1027">
                        <c:v>634.37358850411101</c:v>
                      </c:pt>
                      <c:pt idx="1028">
                        <c:v>581.96815435774602</c:v>
                      </c:pt>
                      <c:pt idx="1029">
                        <c:v>526.61028651567904</c:v>
                      </c:pt>
                      <c:pt idx="1030">
                        <c:v>473.48666354294897</c:v>
                      </c:pt>
                      <c:pt idx="1031">
                        <c:v>425.311806807381</c:v>
                      </c:pt>
                      <c:pt idx="1032">
                        <c:v>382.58152540079999</c:v>
                      </c:pt>
                      <c:pt idx="1033">
                        <c:v>344.69829761890998</c:v>
                      </c:pt>
                      <c:pt idx="1034">
                        <c:v>310.86220941790702</c:v>
                      </c:pt>
                      <c:pt idx="1035">
                        <c:v>280.43883102511199</c:v>
                      </c:pt>
                      <c:pt idx="1036">
                        <c:v>252.992463238168</c:v>
                      </c:pt>
                      <c:pt idx="1037">
                        <c:v>228.32313519279299</c:v>
                      </c:pt>
                      <c:pt idx="1038">
                        <c:v>206.528451495263</c:v>
                      </c:pt>
                      <c:pt idx="1039">
                        <c:v>187.012446937763</c:v>
                      </c:pt>
                      <c:pt idx="1040">
                        <c:v>169.22239816496801</c:v>
                      </c:pt>
                      <c:pt idx="1041">
                        <c:v>153.25986444761699</c:v>
                      </c:pt>
                      <c:pt idx="1042">
                        <c:v>139.03548493703599</c:v>
                      </c:pt>
                      <c:pt idx="1043">
                        <c:v>126.19743156248801</c:v>
                      </c:pt>
                      <c:pt idx="1044">
                        <c:v>114.45018936083299</c:v>
                      </c:pt>
                      <c:pt idx="1045">
                        <c:v>103.663466025844</c:v>
                      </c:pt>
                      <c:pt idx="1046">
                        <c:v>93.805077944553304</c:v>
                      </c:pt>
                      <c:pt idx="1047">
                        <c:v>84.858335803138203</c:v>
                      </c:pt>
                      <c:pt idx="1048">
                        <c:v>76.785240337784401</c:v>
                      </c:pt>
                      <c:pt idx="1049">
                        <c:v>69.5293718376887</c:v>
                      </c:pt>
                      <c:pt idx="1050">
                        <c:v>63.029352985362102</c:v>
                      </c:pt>
                      <c:pt idx="1051">
                        <c:v>57.224204451741798</c:v>
                      </c:pt>
                      <c:pt idx="1052">
                        <c:v>52.053485375774798</c:v>
                      </c:pt>
                      <c:pt idx="1053">
                        <c:v>47.455605577308297</c:v>
                      </c:pt>
                      <c:pt idx="1054">
                        <c:v>43.363172873154198</c:v>
                      </c:pt>
                      <c:pt idx="1055">
                        <c:v>39.707361129240603</c:v>
                      </c:pt>
                      <c:pt idx="1056">
                        <c:v>36.427450654872402</c:v>
                      </c:pt>
                      <c:pt idx="1057">
                        <c:v>33.478396905377799</c:v>
                      </c:pt>
                      <c:pt idx="1058">
                        <c:v>30.828597504608702</c:v>
                      </c:pt>
                      <c:pt idx="1059">
                        <c:v>28.453773245619601</c:v>
                      </c:pt>
                      <c:pt idx="1060">
                        <c:v>26.329075092318401</c:v>
                      </c:pt>
                      <c:pt idx="1061">
                        <c:v>24.426584674800001</c:v>
                      </c:pt>
                      <c:pt idx="1062">
                        <c:v>22.717359702922298</c:v>
                      </c:pt>
                      <c:pt idx="1063">
                        <c:v>21.175994095177</c:v>
                      </c:pt>
                      <c:pt idx="1064">
                        <c:v>19.783605907842901</c:v>
                      </c:pt>
                      <c:pt idx="1065">
                        <c:v>18.526094558668699</c:v>
                      </c:pt>
                      <c:pt idx="1066">
                        <c:v>17.39131880831</c:v>
                      </c:pt>
                      <c:pt idx="1067">
                        <c:v>16.367824153344699</c:v>
                      </c:pt>
                      <c:pt idx="1068">
                        <c:v>15.4434467955888</c:v>
                      </c:pt>
                      <c:pt idx="1069">
                        <c:v>14.606122198261099</c:v>
                      </c:pt>
                      <c:pt idx="1070">
                        <c:v>13.8468520858044</c:v>
                      </c:pt>
                      <c:pt idx="1071">
                        <c:v>13.159414815896801</c:v>
                      </c:pt>
                      <c:pt idx="1072">
                        <c:v>12.5390373791318</c:v>
                      </c:pt>
                      <c:pt idx="1073">
                        <c:v>11.981288320198001</c:v>
                      </c:pt>
                      <c:pt idx="1074">
                        <c:v>11.4831568964146</c:v>
                      </c:pt>
                      <c:pt idx="1075">
                        <c:v>11.0432311919332</c:v>
                      </c:pt>
                      <c:pt idx="1076">
                        <c:v>10.6602648802969</c:v>
                      </c:pt>
                      <c:pt idx="1077">
                        <c:v>10.3309982856999</c:v>
                      </c:pt>
                      <c:pt idx="1078">
                        <c:v>10.047279907423301</c:v>
                      </c:pt>
                      <c:pt idx="1079">
                        <c:v>9.7966710435267998</c:v>
                      </c:pt>
                      <c:pt idx="1080">
                        <c:v>10.133214731393</c:v>
                      </c:pt>
                      <c:pt idx="1081">
                        <c:v>15.669127312711201</c:v>
                      </c:pt>
                      <c:pt idx="1082">
                        <c:v>26.4229653596459</c:v>
                      </c:pt>
                      <c:pt idx="1083">
                        <c:v>37.689873270696701</c:v>
                      </c:pt>
                      <c:pt idx="1084">
                        <c:v>54.120547237330797</c:v>
                      </c:pt>
                      <c:pt idx="1085">
                        <c:v>91.118387877879499</c:v>
                      </c:pt>
                      <c:pt idx="1086">
                        <c:v>189.08522104948401</c:v>
                      </c:pt>
                      <c:pt idx="1087">
                        <c:v>313.910124910653</c:v>
                      </c:pt>
                      <c:pt idx="1088">
                        <c:v>446.84959840100203</c:v>
                      </c:pt>
                      <c:pt idx="1089">
                        <c:v>586.58423544646996</c:v>
                      </c:pt>
                      <c:pt idx="1090">
                        <c:v>707.97672611677694</c:v>
                      </c:pt>
                      <c:pt idx="1091">
                        <c:v>800.74061997623198</c:v>
                      </c:pt>
                      <c:pt idx="1092">
                        <c:v>863.39635160097498</c:v>
                      </c:pt>
                      <c:pt idx="1093">
                        <c:v>895.65980763731102</c:v>
                      </c:pt>
                      <c:pt idx="1094">
                        <c:v>899.06146213158195</c:v>
                      </c:pt>
                      <c:pt idx="1095">
                        <c:v>878.07216395154603</c:v>
                      </c:pt>
                      <c:pt idx="1096">
                        <c:v>839.04425869065199</c:v>
                      </c:pt>
                      <c:pt idx="1097">
                        <c:v>788.56632634779896</c:v>
                      </c:pt>
                      <c:pt idx="1098">
                        <c:v>732.22273523373894</c:v>
                      </c:pt>
                      <c:pt idx="1099">
                        <c:v>674.22088065470905</c:v>
                      </c:pt>
                      <c:pt idx="1100">
                        <c:v>621.16919541082905</c:v>
                      </c:pt>
                      <c:pt idx="1101">
                        <c:v>599.71150433388095</c:v>
                      </c:pt>
                      <c:pt idx="1102">
                        <c:v>606.74556924989304</c:v>
                      </c:pt>
                      <c:pt idx="1103">
                        <c:v>615.62977555948999</c:v>
                      </c:pt>
                      <c:pt idx="1104">
                        <c:v>605.96420532250704</c:v>
                      </c:pt>
                      <c:pt idx="1105">
                        <c:v>582.71700114747296</c:v>
                      </c:pt>
                      <c:pt idx="1106">
                        <c:v>564.63417353255795</c:v>
                      </c:pt>
                      <c:pt idx="1107">
                        <c:v>553.70405478613702</c:v>
                      </c:pt>
                      <c:pt idx="1108">
                        <c:v>540.78279961169301</c:v>
                      </c:pt>
                      <c:pt idx="1109">
                        <c:v>521.79925670269199</c:v>
                      </c:pt>
                      <c:pt idx="1110">
                        <c:v>496.69825343191701</c:v>
                      </c:pt>
                      <c:pt idx="1111">
                        <c:v>466.378288876238</c:v>
                      </c:pt>
                      <c:pt idx="1112">
                        <c:v>432.174933567187</c:v>
                      </c:pt>
                      <c:pt idx="1113">
                        <c:v>395.878679887945</c:v>
                      </c:pt>
                      <c:pt idx="1114">
                        <c:v>359.372812492734</c:v>
                      </c:pt>
                      <c:pt idx="1115">
                        <c:v>324.19679826294202</c:v>
                      </c:pt>
                      <c:pt idx="1116">
                        <c:v>291.341211333285</c:v>
                      </c:pt>
                      <c:pt idx="1117">
                        <c:v>261.282156183052</c:v>
                      </c:pt>
                      <c:pt idx="1118">
                        <c:v>234.132612843343</c:v>
                      </c:pt>
                      <c:pt idx="1119">
                        <c:v>209.799967395739</c:v>
                      </c:pt>
                      <c:pt idx="1120">
                        <c:v>188.09230113144599</c:v>
                      </c:pt>
                      <c:pt idx="1121">
                        <c:v>168.78023247190899</c:v>
                      </c:pt>
                      <c:pt idx="1122">
                        <c:v>151.61552752525401</c:v>
                      </c:pt>
                      <c:pt idx="1123">
                        <c:v>136.53742879698899</c:v>
                      </c:pt>
                      <c:pt idx="1124">
                        <c:v>124.562119908203</c:v>
                      </c:pt>
                      <c:pt idx="1125">
                        <c:v>116.88958257266999</c:v>
                      </c:pt>
                      <c:pt idx="1126">
                        <c:v>121.842006403057</c:v>
                      </c:pt>
                      <c:pt idx="1127">
                        <c:v>140.37771642648499</c:v>
                      </c:pt>
                      <c:pt idx="1128">
                        <c:v>168.90729913057299</c:v>
                      </c:pt>
                      <c:pt idx="1129">
                        <c:v>214.136635742236</c:v>
                      </c:pt>
                      <c:pt idx="1130">
                        <c:v>270.789167053065</c:v>
                      </c:pt>
                      <c:pt idx="1131">
                        <c:v>319.865253288693</c:v>
                      </c:pt>
                      <c:pt idx="1132">
                        <c:v>345.90127516458398</c:v>
                      </c:pt>
                      <c:pt idx="1133">
                        <c:v>346.14245930889302</c:v>
                      </c:pt>
                      <c:pt idx="1134">
                        <c:v>327.24985908026503</c:v>
                      </c:pt>
                      <c:pt idx="1135">
                        <c:v>301.296699935216</c:v>
                      </c:pt>
                      <c:pt idx="1136">
                        <c:v>283.61234718516903</c:v>
                      </c:pt>
                      <c:pt idx="1137">
                        <c:v>281.87433568360598</c:v>
                      </c:pt>
                      <c:pt idx="1138">
                        <c:v>300.100398302055</c:v>
                      </c:pt>
                      <c:pt idx="1139">
                        <c:v>342.52164440079099</c:v>
                      </c:pt>
                      <c:pt idx="1140">
                        <c:v>421.24130723925202</c:v>
                      </c:pt>
                      <c:pt idx="1141">
                        <c:v>537.07418895517003</c:v>
                      </c:pt>
                      <c:pt idx="1142">
                        <c:v>673.912375109751</c:v>
                      </c:pt>
                      <c:pt idx="1143">
                        <c:v>803.94435809830702</c:v>
                      </c:pt>
                      <c:pt idx="1144">
                        <c:v>901.63808266279705</c:v>
                      </c:pt>
                      <c:pt idx="1145">
                        <c:v>954.99017173951802</c:v>
                      </c:pt>
                      <c:pt idx="1146">
                        <c:v>966.71615538109802</c:v>
                      </c:pt>
                      <c:pt idx="1147">
                        <c:v>949.38403676173004</c:v>
                      </c:pt>
                      <c:pt idx="1148">
                        <c:v>929.33450333144901</c:v>
                      </c:pt>
                      <c:pt idx="1149">
                        <c:v>931.80262500449396</c:v>
                      </c:pt>
                      <c:pt idx="1150">
                        <c:v>972.11584051259797</c:v>
                      </c:pt>
                      <c:pt idx="1151">
                        <c:v>1038.8243799110401</c:v>
                      </c:pt>
                      <c:pt idx="1152">
                        <c:v>1095.19370850565</c:v>
                      </c:pt>
                      <c:pt idx="1153">
                        <c:v>1112.44087432276</c:v>
                      </c:pt>
                      <c:pt idx="1154">
                        <c:v>1090.6324782930501</c:v>
                      </c:pt>
                      <c:pt idx="1155">
                        <c:v>1052.84754274534</c:v>
                      </c:pt>
                      <c:pt idx="1156">
                        <c:v>1017.79655464473</c:v>
                      </c:pt>
                      <c:pt idx="1157">
                        <c:v>999.47416022270295</c:v>
                      </c:pt>
                      <c:pt idx="1158">
                        <c:v>1028.17881387071</c:v>
                      </c:pt>
                      <c:pt idx="1159">
                        <c:v>1143.0419674791001</c:v>
                      </c:pt>
                      <c:pt idx="1160">
                        <c:v>1377.30684267015</c:v>
                      </c:pt>
                      <c:pt idx="1161">
                        <c:v>1739.92881176637</c:v>
                      </c:pt>
                      <c:pt idx="1162">
                        <c:v>2209.2217914662901</c:v>
                      </c:pt>
                      <c:pt idx="1163">
                        <c:v>2742.30297073266</c:v>
                      </c:pt>
                      <c:pt idx="1164">
                        <c:v>3313.3376202931599</c:v>
                      </c:pt>
                      <c:pt idx="1165">
                        <c:v>3900.57852244063</c:v>
                      </c:pt>
                      <c:pt idx="1166">
                        <c:v>4452.3778325347002</c:v>
                      </c:pt>
                      <c:pt idx="1167">
                        <c:v>4926.4579182570997</c:v>
                      </c:pt>
                      <c:pt idx="1168">
                        <c:v>5308.4196916730198</c:v>
                      </c:pt>
                      <c:pt idx="1169">
                        <c:v>5585.68534870038</c:v>
                      </c:pt>
                      <c:pt idx="1170">
                        <c:v>5753.3013964351603</c:v>
                      </c:pt>
                      <c:pt idx="1171">
                        <c:v>5822.6609304864396</c:v>
                      </c:pt>
                      <c:pt idx="1172">
                        <c:v>5814.7508795800204</c:v>
                      </c:pt>
                      <c:pt idx="1173">
                        <c:v>5751.46220726722</c:v>
                      </c:pt>
                      <c:pt idx="1174">
                        <c:v>5661.4353724268803</c:v>
                      </c:pt>
                      <c:pt idx="1175">
                        <c:v>5563.8117420712897</c:v>
                      </c:pt>
                      <c:pt idx="1176">
                        <c:v>5495.5178696788698</c:v>
                      </c:pt>
                      <c:pt idx="1177">
                        <c:v>5521.14393926502</c:v>
                      </c:pt>
                      <c:pt idx="1178">
                        <c:v>5640.6302073653796</c:v>
                      </c:pt>
                      <c:pt idx="1179">
                        <c:v>5761.5179488807498</c:v>
                      </c:pt>
                      <c:pt idx="1180">
                        <c:v>5799.6976805773202</c:v>
                      </c:pt>
                      <c:pt idx="1181">
                        <c:v>5740.8629723643598</c:v>
                      </c:pt>
                      <c:pt idx="1182">
                        <c:v>5627.83963620127</c:v>
                      </c:pt>
                      <c:pt idx="1183">
                        <c:v>5481.3963037088397</c:v>
                      </c:pt>
                      <c:pt idx="1184">
                        <c:v>5303.0778870618196</c:v>
                      </c:pt>
                      <c:pt idx="1185">
                        <c:v>5104.2122662945903</c:v>
                      </c:pt>
                      <c:pt idx="1186">
                        <c:v>4907.05269930739</c:v>
                      </c:pt>
                      <c:pt idx="1187">
                        <c:v>4736.2425536752298</c:v>
                      </c:pt>
                      <c:pt idx="1188">
                        <c:v>4583.4373924009296</c:v>
                      </c:pt>
                      <c:pt idx="1189">
                        <c:v>4426.2020245912599</c:v>
                      </c:pt>
                      <c:pt idx="1190">
                        <c:v>4251.8937128154603</c:v>
                      </c:pt>
                      <c:pt idx="1191">
                        <c:v>4062.2795028085102</c:v>
                      </c:pt>
                      <c:pt idx="1192">
                        <c:v>3865.7748205463299</c:v>
                      </c:pt>
                      <c:pt idx="1193">
                        <c:v>3670.48193021212</c:v>
                      </c:pt>
                      <c:pt idx="1194">
                        <c:v>3481.6109296875802</c:v>
                      </c:pt>
                      <c:pt idx="1195">
                        <c:v>3303.7136400541999</c:v>
                      </c:pt>
                      <c:pt idx="1196">
                        <c:v>3140.23964396872</c:v>
                      </c:pt>
                      <c:pt idx="1197">
                        <c:v>2994.0357193546101</c:v>
                      </c:pt>
                      <c:pt idx="1198">
                        <c:v>2871.8471503843998</c:v>
                      </c:pt>
                      <c:pt idx="1199">
                        <c:v>2792.3782772913601</c:v>
                      </c:pt>
                      <c:pt idx="1200">
                        <c:v>2782.1916181033498</c:v>
                      </c:pt>
                      <c:pt idx="1201">
                        <c:v>2813.0600846735001</c:v>
                      </c:pt>
                      <c:pt idx="1202">
                        <c:v>2905.4468821546302</c:v>
                      </c:pt>
                      <c:pt idx="1203">
                        <c:v>3051.85126000335</c:v>
                      </c:pt>
                      <c:pt idx="1204">
                        <c:v>3180.7862431564599</c:v>
                      </c:pt>
                      <c:pt idx="1205">
                        <c:v>3274.7137513375801</c:v>
                      </c:pt>
                      <c:pt idx="1206">
                        <c:v>3413.2135784189099</c:v>
                      </c:pt>
                      <c:pt idx="1207">
                        <c:v>3584.5013247524798</c:v>
                      </c:pt>
                      <c:pt idx="1208">
                        <c:v>3704.5949311835402</c:v>
                      </c:pt>
                      <c:pt idx="1209">
                        <c:v>3733.8928723486001</c:v>
                      </c:pt>
                      <c:pt idx="1210">
                        <c:v>3677.66787362279</c:v>
                      </c:pt>
                      <c:pt idx="1211">
                        <c:v>3655.9118233355498</c:v>
                      </c:pt>
                      <c:pt idx="1212">
                        <c:v>3850.2191886289102</c:v>
                      </c:pt>
                      <c:pt idx="1213">
                        <c:v>4374.8654837378999</c:v>
                      </c:pt>
                      <c:pt idx="1214">
                        <c:v>5322.6764060980704</c:v>
                      </c:pt>
                      <c:pt idx="1215">
                        <c:v>5971.4744682134196</c:v>
                      </c:pt>
                      <c:pt idx="1216">
                        <c:v>6288.1912474207502</c:v>
                      </c:pt>
                      <c:pt idx="1217">
                        <c:v>6395.9204066853599</c:v>
                      </c:pt>
                      <c:pt idx="1218">
                        <c:v>6780.8119587361798</c:v>
                      </c:pt>
                      <c:pt idx="1219">
                        <c:v>7467.0783442735301</c:v>
                      </c:pt>
                      <c:pt idx="1220">
                        <c:v>8081.9418663036204</c:v>
                      </c:pt>
                      <c:pt idx="1221">
                        <c:v>8283.3353000050593</c:v>
                      </c:pt>
                      <c:pt idx="1222">
                        <c:v>7958.5291344402904</c:v>
                      </c:pt>
                      <c:pt idx="1223">
                        <c:v>7284.8895333882301</c:v>
                      </c:pt>
                      <c:pt idx="1224">
                        <c:v>6436.6222617839703</c:v>
                      </c:pt>
                      <c:pt idx="1225">
                        <c:v>5563.85282776023</c:v>
                      </c:pt>
                      <c:pt idx="1226">
                        <c:v>4756.6300542885201</c:v>
                      </c:pt>
                      <c:pt idx="1227">
                        <c:v>4064.2854464154302</c:v>
                      </c:pt>
                      <c:pt idx="1228">
                        <c:v>3489.0810647632002</c:v>
                      </c:pt>
                      <c:pt idx="1229">
                        <c:v>3022.5081541845202</c:v>
                      </c:pt>
                      <c:pt idx="1230">
                        <c:v>2650.4373961155802</c:v>
                      </c:pt>
                      <c:pt idx="1231">
                        <c:v>2350.4407168388402</c:v>
                      </c:pt>
                      <c:pt idx="1232">
                        <c:v>2102.3676023633102</c:v>
                      </c:pt>
                      <c:pt idx="1233">
                        <c:v>1889.83908357274</c:v>
                      </c:pt>
                      <c:pt idx="1234">
                        <c:v>1704.4621882444301</c:v>
                      </c:pt>
                      <c:pt idx="1235">
                        <c:v>1540.1223892120399</c:v>
                      </c:pt>
                      <c:pt idx="1236">
                        <c:v>1393.9843522578799</c:v>
                      </c:pt>
                      <c:pt idx="1237">
                        <c:v>1268.36882257927</c:v>
                      </c:pt>
                      <c:pt idx="1238">
                        <c:v>1155.29343383934</c:v>
                      </c:pt>
                      <c:pt idx="1239">
                        <c:v>1055.2976227972499</c:v>
                      </c:pt>
                      <c:pt idx="1240">
                        <c:v>969.11603008100406</c:v>
                      </c:pt>
                      <c:pt idx="1241">
                        <c:v>899.15317183189302</c:v>
                      </c:pt>
                      <c:pt idx="1242">
                        <c:v>843.38100433284603</c:v>
                      </c:pt>
                      <c:pt idx="1243">
                        <c:v>805.50646560723499</c:v>
                      </c:pt>
                      <c:pt idx="1244">
                        <c:v>776.99968277269102</c:v>
                      </c:pt>
                      <c:pt idx="1245">
                        <c:v>747.50060803853501</c:v>
                      </c:pt>
                      <c:pt idx="1246">
                        <c:v>714.52982368176697</c:v>
                      </c:pt>
                      <c:pt idx="1247">
                        <c:v>680.04162337600701</c:v>
                      </c:pt>
                      <c:pt idx="1248">
                        <c:v>648.04342910672904</c:v>
                      </c:pt>
                      <c:pt idx="1249">
                        <c:v>620.68171695621299</c:v>
                      </c:pt>
                      <c:pt idx="1250">
                        <c:v>602.92046680509804</c:v>
                      </c:pt>
                      <c:pt idx="1251">
                        <c:v>598.86857001793203</c:v>
                      </c:pt>
                      <c:pt idx="1252">
                        <c:v>587.68860948808106</c:v>
                      </c:pt>
                      <c:pt idx="1253">
                        <c:v>562.29058147518197</c:v>
                      </c:pt>
                      <c:pt idx="1254">
                        <c:v>532.83288984713795</c:v>
                      </c:pt>
                      <c:pt idx="1255">
                        <c:v>506.87691783353</c:v>
                      </c:pt>
                      <c:pt idx="1256">
                        <c:v>486.83607566877203</c:v>
                      </c:pt>
                      <c:pt idx="1257">
                        <c:v>468.24788513264502</c:v>
                      </c:pt>
                      <c:pt idx="1258">
                        <c:v>450.826778172898</c:v>
                      </c:pt>
                      <c:pt idx="1259">
                        <c:v>438.202588892113</c:v>
                      </c:pt>
                      <c:pt idx="1260">
                        <c:v>424.62105832896998</c:v>
                      </c:pt>
                      <c:pt idx="1261">
                        <c:v>405.914884669407</c:v>
                      </c:pt>
                      <c:pt idx="1262">
                        <c:v>383.45456011429798</c:v>
                      </c:pt>
                      <c:pt idx="1263">
                        <c:v>366.15452107541302</c:v>
                      </c:pt>
                      <c:pt idx="1264">
                        <c:v>389.48538021407597</c:v>
                      </c:pt>
                      <c:pt idx="1265">
                        <c:v>526.93253963644895</c:v>
                      </c:pt>
                      <c:pt idx="1266">
                        <c:v>808.93113970170396</c:v>
                      </c:pt>
                      <c:pt idx="1267">
                        <c:v>1201.67423927856</c:v>
                      </c:pt>
                      <c:pt idx="1268">
                        <c:v>1552.32962328146</c:v>
                      </c:pt>
                      <c:pt idx="1269">
                        <c:v>1726.5938477201501</c:v>
                      </c:pt>
                      <c:pt idx="1270">
                        <c:v>1788.7412842220499</c:v>
                      </c:pt>
                      <c:pt idx="1271">
                        <c:v>1807.2869703425899</c:v>
                      </c:pt>
                      <c:pt idx="1272">
                        <c:v>1847.64827734509</c:v>
                      </c:pt>
                      <c:pt idx="1273">
                        <c:v>1989.98209274638</c:v>
                      </c:pt>
                      <c:pt idx="1274">
                        <c:v>2183.83473873813</c:v>
                      </c:pt>
                      <c:pt idx="1275">
                        <c:v>2413.6031964010499</c:v>
                      </c:pt>
                      <c:pt idx="1276">
                        <c:v>2702.3461088622798</c:v>
                      </c:pt>
                      <c:pt idx="1277">
                        <c:v>3063.8244641215501</c:v>
                      </c:pt>
                      <c:pt idx="1278">
                        <c:v>3488.3708979686398</c:v>
                      </c:pt>
                      <c:pt idx="1279">
                        <c:v>3917.5429965578801</c:v>
                      </c:pt>
                      <c:pt idx="1280">
                        <c:v>4287.7644131944899</c:v>
                      </c:pt>
                      <c:pt idx="1281">
                        <c:v>4623.8705460655301</c:v>
                      </c:pt>
                      <c:pt idx="1282">
                        <c:v>5095.2636608922003</c:v>
                      </c:pt>
                      <c:pt idx="1283">
                        <c:v>5913.9819230698704</c:v>
                      </c:pt>
                      <c:pt idx="1284">
                        <c:v>6962.9798416016902</c:v>
                      </c:pt>
                      <c:pt idx="1285">
                        <c:v>7892.4372251860104</c:v>
                      </c:pt>
                      <c:pt idx="1286">
                        <c:v>8457.1795467940392</c:v>
                      </c:pt>
                      <c:pt idx="1287">
                        <c:v>8817.5967602104192</c:v>
                      </c:pt>
                      <c:pt idx="1288">
                        <c:v>9220.4331872786806</c:v>
                      </c:pt>
                      <c:pt idx="1289">
                        <c:v>9896.2395215326396</c:v>
                      </c:pt>
                      <c:pt idx="1290">
                        <c:v>10888.470199088801</c:v>
                      </c:pt>
                      <c:pt idx="1291">
                        <c:v>12130.8603098442</c:v>
                      </c:pt>
                      <c:pt idx="1292">
                        <c:v>13296.642597100699</c:v>
                      </c:pt>
                      <c:pt idx="1293">
                        <c:v>14334.760647072901</c:v>
                      </c:pt>
                      <c:pt idx="1294">
                        <c:v>15042.9292214825</c:v>
                      </c:pt>
                      <c:pt idx="1295">
                        <c:v>15230.0025298494</c:v>
                      </c:pt>
                      <c:pt idx="1296">
                        <c:v>14993.050456000101</c:v>
                      </c:pt>
                      <c:pt idx="1297">
                        <c:v>14663.596144413301</c:v>
                      </c:pt>
                      <c:pt idx="1298">
                        <c:v>14335.193049155099</c:v>
                      </c:pt>
                      <c:pt idx="1299">
                        <c:v>14178.368691305701</c:v>
                      </c:pt>
                      <c:pt idx="1300">
                        <c:v>14126.5076300686</c:v>
                      </c:pt>
                      <c:pt idx="1301">
                        <c:v>14465.9625612645</c:v>
                      </c:pt>
                      <c:pt idx="1302">
                        <c:v>15206.766761799099</c:v>
                      </c:pt>
                      <c:pt idx="1303">
                        <c:v>16063.369116661101</c:v>
                      </c:pt>
                      <c:pt idx="1304">
                        <c:v>16867.667083651701</c:v>
                      </c:pt>
                      <c:pt idx="1305">
                        <c:v>17292.7826712725</c:v>
                      </c:pt>
                      <c:pt idx="1306">
                        <c:v>17162.156082170699</c:v>
                      </c:pt>
                      <c:pt idx="1307">
                        <c:v>16844.527765302199</c:v>
                      </c:pt>
                      <c:pt idx="1308">
                        <c:v>16566.238762186302</c:v>
                      </c:pt>
                      <c:pt idx="1309">
                        <c:v>16303.345588954</c:v>
                      </c:pt>
                      <c:pt idx="1310">
                        <c:v>16061.8185313294</c:v>
                      </c:pt>
                      <c:pt idx="1311">
                        <c:v>15933.507828441499</c:v>
                      </c:pt>
                      <c:pt idx="1312">
                        <c:v>15862.137450480201</c:v>
                      </c:pt>
                      <c:pt idx="1313">
                        <c:v>15788.673823573699</c:v>
                      </c:pt>
                      <c:pt idx="1314">
                        <c:v>15521.4339483686</c:v>
                      </c:pt>
                      <c:pt idx="1315">
                        <c:v>15365.666114309801</c:v>
                      </c:pt>
                      <c:pt idx="1316">
                        <c:v>15317.2551713415</c:v>
                      </c:pt>
                      <c:pt idx="1317">
                        <c:v>15306.178036828</c:v>
                      </c:pt>
                      <c:pt idx="1318">
                        <c:v>15053.8288640996</c:v>
                      </c:pt>
                      <c:pt idx="1319">
                        <c:v>14517.226737245301</c:v>
                      </c:pt>
                      <c:pt idx="1320">
                        <c:v>13975.483852573099</c:v>
                      </c:pt>
                      <c:pt idx="1321">
                        <c:v>13427.463142851901</c:v>
                      </c:pt>
                      <c:pt idx="1322">
                        <c:v>12949.5371096493</c:v>
                      </c:pt>
                      <c:pt idx="1323">
                        <c:v>12425.2715679331</c:v>
                      </c:pt>
                      <c:pt idx="1324">
                        <c:v>11902.577207196</c:v>
                      </c:pt>
                      <c:pt idx="1325">
                        <c:v>11384.8615722501</c:v>
                      </c:pt>
                      <c:pt idx="1326">
                        <c:v>10926.966466968999</c:v>
                      </c:pt>
                      <c:pt idx="1327">
                        <c:v>10502.991968479801</c:v>
                      </c:pt>
                      <c:pt idx="1328">
                        <c:v>10142.8396337698</c:v>
                      </c:pt>
                      <c:pt idx="1329">
                        <c:v>9958.1086178321402</c:v>
                      </c:pt>
                      <c:pt idx="1330">
                        <c:v>10040.804516878499</c:v>
                      </c:pt>
                      <c:pt idx="1331">
                        <c:v>10207.2199026663</c:v>
                      </c:pt>
                      <c:pt idx="1332">
                        <c:v>10364.956472310099</c:v>
                      </c:pt>
                      <c:pt idx="1333">
                        <c:v>10440.1875904444</c:v>
                      </c:pt>
                      <c:pt idx="1334">
                        <c:v>10403.987815968099</c:v>
                      </c:pt>
                      <c:pt idx="1335">
                        <c:v>10340.448501671301</c:v>
                      </c:pt>
                      <c:pt idx="1336">
                        <c:v>10277.7749861467</c:v>
                      </c:pt>
                      <c:pt idx="1337">
                        <c:v>10157.989231208299</c:v>
                      </c:pt>
                      <c:pt idx="1338">
                        <c:v>9951.8376062407006</c:v>
                      </c:pt>
                      <c:pt idx="1339">
                        <c:v>9609.3609155129107</c:v>
                      </c:pt>
                      <c:pt idx="1340">
                        <c:v>9110.3093688967292</c:v>
                      </c:pt>
                      <c:pt idx="1341">
                        <c:v>8525.6621032833591</c:v>
                      </c:pt>
                      <c:pt idx="1342">
                        <c:v>7926.2777794944204</c:v>
                      </c:pt>
                      <c:pt idx="1343">
                        <c:v>7358.22925121546</c:v>
                      </c:pt>
                      <c:pt idx="1344">
                        <c:v>6842.5759193756103</c:v>
                      </c:pt>
                      <c:pt idx="1345">
                        <c:v>6395.9445298617702</c:v>
                      </c:pt>
                      <c:pt idx="1346">
                        <c:v>5994.2752418628497</c:v>
                      </c:pt>
                      <c:pt idx="1347">
                        <c:v>5605.75221505424</c:v>
                      </c:pt>
                      <c:pt idx="1348">
                        <c:v>5213.0871591447603</c:v>
                      </c:pt>
                      <c:pt idx="1349">
                        <c:v>4818.15580412894</c:v>
                      </c:pt>
                      <c:pt idx="1350">
                        <c:v>4429.5455214041303</c:v>
                      </c:pt>
                      <c:pt idx="1351">
                        <c:v>4058.4441688238398</c:v>
                      </c:pt>
                      <c:pt idx="1352">
                        <c:v>3708.2343038997501</c:v>
                      </c:pt>
                      <c:pt idx="1353">
                        <c:v>3380.2254992809499</c:v>
                      </c:pt>
                      <c:pt idx="1354">
                        <c:v>3075.3926241474601</c:v>
                      </c:pt>
                      <c:pt idx="1355">
                        <c:v>2793.8877790761799</c:v>
                      </c:pt>
                      <c:pt idx="1356">
                        <c:v>2534.46172439983</c:v>
                      </c:pt>
                      <c:pt idx="1357">
                        <c:v>2296.3058106254798</c:v>
                      </c:pt>
                      <c:pt idx="1358">
                        <c:v>2079.23820434458</c:v>
                      </c:pt>
                      <c:pt idx="1359">
                        <c:v>1882.1359641455999</c:v>
                      </c:pt>
                      <c:pt idx="1360">
                        <c:v>1702.0802575855801</c:v>
                      </c:pt>
                      <c:pt idx="1361">
                        <c:v>1539.39303561562</c:v>
                      </c:pt>
                      <c:pt idx="1362">
                        <c:v>1402.89555809124</c:v>
                      </c:pt>
                      <c:pt idx="1363">
                        <c:v>1309.0881113371499</c:v>
                      </c:pt>
                      <c:pt idx="1364">
                        <c:v>1252.34880656566</c:v>
                      </c:pt>
                      <c:pt idx="1365">
                        <c:v>1192.2690304786099</c:v>
                      </c:pt>
                      <c:pt idx="1366">
                        <c:v>1119.2647939487199</c:v>
                      </c:pt>
                      <c:pt idx="1367">
                        <c:v>1037.0570060001601</c:v>
                      </c:pt>
                      <c:pt idx="1368">
                        <c:v>949.86209758148198</c:v>
                      </c:pt>
                      <c:pt idx="1369">
                        <c:v>862.02703921156399</c:v>
                      </c:pt>
                      <c:pt idx="1370">
                        <c:v>777.73623490632599</c:v>
                      </c:pt>
                      <c:pt idx="1371">
                        <c:v>699.71419418697894</c:v>
                      </c:pt>
                      <c:pt idx="1372">
                        <c:v>628.97911630393605</c:v>
                      </c:pt>
                      <c:pt idx="1373">
                        <c:v>565.35273818140604</c:v>
                      </c:pt>
                      <c:pt idx="1374">
                        <c:v>508.16103317484101</c:v>
                      </c:pt>
                      <c:pt idx="1375">
                        <c:v>456.69429543025598</c:v>
                      </c:pt>
                      <c:pt idx="1376">
                        <c:v>410.36641788788199</c:v>
                      </c:pt>
                      <c:pt idx="1377">
                        <c:v>368.713172547299</c:v>
                      </c:pt>
                      <c:pt idx="1378">
                        <c:v>331.35021908609701</c:v>
                      </c:pt>
                      <c:pt idx="1379">
                        <c:v>297.907544872475</c:v>
                      </c:pt>
                      <c:pt idx="1380">
                        <c:v>268.014267757607</c:v>
                      </c:pt>
                      <c:pt idx="1381">
                        <c:v>241.307721193828</c:v>
                      </c:pt>
                      <c:pt idx="1382">
                        <c:v>217.452932743833</c:v>
                      </c:pt>
                      <c:pt idx="1383">
                        <c:v>196.14651856752201</c:v>
                      </c:pt>
                      <c:pt idx="1384">
                        <c:v>177.11423763045201</c:v>
                      </c:pt>
                      <c:pt idx="1385">
                        <c:v>160.106321936873</c:v>
                      </c:pt>
                      <c:pt idx="1386">
                        <c:v>144.899025324429</c:v>
                      </c:pt>
                      <c:pt idx="1387">
                        <c:v>131.295904246926</c:v>
                      </c:pt>
                      <c:pt idx="1388">
                        <c:v>119.116123105898</c:v>
                      </c:pt>
                      <c:pt idx="1389">
                        <c:v>108.19125763645</c:v>
                      </c:pt>
                      <c:pt idx="1390">
                        <c:v>98.373395107676501</c:v>
                      </c:pt>
                      <c:pt idx="1391">
                        <c:v>89.529752560969897</c:v>
                      </c:pt>
                      <c:pt idx="1392">
                        <c:v>81.556672748192298</c:v>
                      </c:pt>
                      <c:pt idx="1393">
                        <c:v>74.384891130335703</c:v>
                      </c:pt>
                      <c:pt idx="1394">
                        <c:v>67.962892722090402</c:v>
                      </c:pt>
                      <c:pt idx="1395">
                        <c:v>62.220862449244301</c:v>
                      </c:pt>
                      <c:pt idx="1396">
                        <c:v>57.0819059552948</c:v>
                      </c:pt>
                      <c:pt idx="1397">
                        <c:v>52.471113107977999</c:v>
                      </c:pt>
                      <c:pt idx="1398">
                        <c:v>48.325790413185899</c:v>
                      </c:pt>
                      <c:pt idx="1399">
                        <c:v>44.597003332093301</c:v>
                      </c:pt>
                      <c:pt idx="1400">
                        <c:v>41.244541075907101</c:v>
                      </c:pt>
                      <c:pt idx="1401">
                        <c:v>38.2349651920198</c:v>
                      </c:pt>
                      <c:pt idx="1402">
                        <c:v>35.540050503104602</c:v>
                      </c:pt>
                      <c:pt idx="1403">
                        <c:v>33.129765134312997</c:v>
                      </c:pt>
                      <c:pt idx="1404">
                        <c:v>30.968515608158</c:v>
                      </c:pt>
                      <c:pt idx="1405">
                        <c:v>29.020147993398499</c:v>
                      </c:pt>
                      <c:pt idx="1406">
                        <c:v>27.252373784708599</c:v>
                      </c:pt>
                      <c:pt idx="1407">
                        <c:v>25.641790649022202</c:v>
                      </c:pt>
                      <c:pt idx="1408">
                        <c:v>24.1723329200941</c:v>
                      </c:pt>
                      <c:pt idx="1409">
                        <c:v>22.831981959955598</c:v>
                      </c:pt>
                      <c:pt idx="1410">
                        <c:v>21.608637074849799</c:v>
                      </c:pt>
                      <c:pt idx="1411">
                        <c:v>20.4901856765375</c:v>
                      </c:pt>
                      <c:pt idx="1412">
                        <c:v>19.462778070342399</c:v>
                      </c:pt>
                      <c:pt idx="1413">
                        <c:v>18.5082714174955</c:v>
                      </c:pt>
                      <c:pt idx="1414">
                        <c:v>17.609768470756102</c:v>
                      </c:pt>
                      <c:pt idx="1415">
                        <c:v>16.7637518982751</c:v>
                      </c:pt>
                      <c:pt idx="1416">
                        <c:v>15.977052517198899</c:v>
                      </c:pt>
                      <c:pt idx="1417">
                        <c:v>15.2602959280047</c:v>
                      </c:pt>
                      <c:pt idx="1418">
                        <c:v>14.618223239440301</c:v>
                      </c:pt>
                      <c:pt idx="1419">
                        <c:v>14.0826233313395</c:v>
                      </c:pt>
                      <c:pt idx="1420">
                        <c:v>13.9701262288285</c:v>
                      </c:pt>
                      <c:pt idx="1421">
                        <c:v>14.1809945101529</c:v>
                      </c:pt>
                      <c:pt idx="1422">
                        <c:v>14.348904233630799</c:v>
                      </c:pt>
                      <c:pt idx="1423">
                        <c:v>14.2440196312943</c:v>
                      </c:pt>
                      <c:pt idx="1424">
                        <c:v>13.8729714376791</c:v>
                      </c:pt>
                      <c:pt idx="1425">
                        <c:v>13.360690246890099</c:v>
                      </c:pt>
                      <c:pt idx="1426">
                        <c:v>12.828219324331201</c:v>
                      </c:pt>
                      <c:pt idx="1427">
                        <c:v>12.341723231499399</c:v>
                      </c:pt>
                      <c:pt idx="1428">
                        <c:v>11.919290509925199</c:v>
                      </c:pt>
                      <c:pt idx="1429">
                        <c:v>11.5558384957667</c:v>
                      </c:pt>
                      <c:pt idx="1430">
                        <c:v>11.2419068826499</c:v>
                      </c:pt>
                      <c:pt idx="1431">
                        <c:v>10.9692647940774</c:v>
                      </c:pt>
                      <c:pt idx="1432">
                        <c:v>10.7300588400603</c:v>
                      </c:pt>
                      <c:pt idx="1433">
                        <c:v>10.5176840712477</c:v>
                      </c:pt>
                      <c:pt idx="1434">
                        <c:v>10.3284176709661</c:v>
                      </c:pt>
                      <c:pt idx="1435">
                        <c:v>10.1604428930777</c:v>
                      </c:pt>
                      <c:pt idx="1436">
                        <c:v>10.012800173659899</c:v>
                      </c:pt>
                      <c:pt idx="1437">
                        <c:v>9.8851963362204192</c:v>
                      </c:pt>
                      <c:pt idx="1438">
                        <c:v>9.7774080841428805</c:v>
                      </c:pt>
                      <c:pt idx="1439">
                        <c:v>9.6845894840266293</c:v>
                      </c:pt>
                      <c:pt idx="1440">
                        <c:v>9.9427176294253492</c:v>
                      </c:pt>
                      <c:pt idx="1441">
                        <c:v>16.2387730594684</c:v>
                      </c:pt>
                      <c:pt idx="1442">
                        <c:v>35.019752415553697</c:v>
                      </c:pt>
                      <c:pt idx="1443">
                        <c:v>59.7100579171818</c:v>
                      </c:pt>
                      <c:pt idx="1444">
                        <c:v>80.171791561344804</c:v>
                      </c:pt>
                      <c:pt idx="1445">
                        <c:v>91.225665937400194</c:v>
                      </c:pt>
                      <c:pt idx="1446">
                        <c:v>93.384792607398794</c:v>
                      </c:pt>
                      <c:pt idx="1447">
                        <c:v>90.231327894494498</c:v>
                      </c:pt>
                      <c:pt idx="1448">
                        <c:v>87.100402981589795</c:v>
                      </c:pt>
                      <c:pt idx="1449">
                        <c:v>88.907028358130404</c:v>
                      </c:pt>
                      <c:pt idx="1450">
                        <c:v>96.190861804075297</c:v>
                      </c:pt>
                      <c:pt idx="1451">
                        <c:v>106.38833170749</c:v>
                      </c:pt>
                      <c:pt idx="1452">
                        <c:v>116.648871463769</c:v>
                      </c:pt>
                      <c:pt idx="1453">
                        <c:v>128.114323520906</c:v>
                      </c:pt>
                      <c:pt idx="1454">
                        <c:v>143.390949581174</c:v>
                      </c:pt>
                      <c:pt idx="1455">
                        <c:v>160.41434429252999</c:v>
                      </c:pt>
                      <c:pt idx="1456">
                        <c:v>173.58477870637</c:v>
                      </c:pt>
                      <c:pt idx="1457">
                        <c:v>178.92668766407601</c:v>
                      </c:pt>
                      <c:pt idx="1458">
                        <c:v>176.101603737608</c:v>
                      </c:pt>
                      <c:pt idx="1459">
                        <c:v>167.213047718007</c:v>
                      </c:pt>
                      <c:pt idx="1460">
                        <c:v>154.93218413384301</c:v>
                      </c:pt>
                      <c:pt idx="1461">
                        <c:v>141.40724669218201</c:v>
                      </c:pt>
                      <c:pt idx="1462">
                        <c:v>127.992820032864</c:v>
                      </c:pt>
                      <c:pt idx="1463">
                        <c:v>115.393300138849</c:v>
                      </c:pt>
                      <c:pt idx="1464">
                        <c:v>103.891553770673</c:v>
                      </c:pt>
                      <c:pt idx="1465">
                        <c:v>93.723713949625207</c:v>
                      </c:pt>
                      <c:pt idx="1466">
                        <c:v>84.950723404370393</c:v>
                      </c:pt>
                      <c:pt idx="1467">
                        <c:v>77.407140634801607</c:v>
                      </c:pt>
                      <c:pt idx="1468">
                        <c:v>70.774723866407797</c:v>
                      </c:pt>
                      <c:pt idx="1469">
                        <c:v>64.770888405371807</c:v>
                      </c:pt>
                      <c:pt idx="1470">
                        <c:v>59.243525209974003</c:v>
                      </c:pt>
                      <c:pt idx="1471">
                        <c:v>54.1479229211755</c:v>
                      </c:pt>
                      <c:pt idx="1472">
                        <c:v>49.4834103686742</c:v>
                      </c:pt>
                      <c:pt idx="1473">
                        <c:v>45.250884826062098</c:v>
                      </c:pt>
                      <c:pt idx="1474">
                        <c:v>41.438920594290202</c:v>
                      </c:pt>
                      <c:pt idx="1475">
                        <c:v>38.026664426388201</c:v>
                      </c:pt>
                      <c:pt idx="1476">
                        <c:v>34.986796544089003</c:v>
                      </c:pt>
                      <c:pt idx="1477">
                        <c:v>32.284628114710202</c:v>
                      </c:pt>
                      <c:pt idx="1478">
                        <c:v>29.879602232640099</c:v>
                      </c:pt>
                      <c:pt idx="1479">
                        <c:v>27.781061510888701</c:v>
                      </c:pt>
                      <c:pt idx="1480">
                        <c:v>26.375870804593799</c:v>
                      </c:pt>
                      <c:pt idx="1481">
                        <c:v>26.516543169109401</c:v>
                      </c:pt>
                      <c:pt idx="1482">
                        <c:v>32.2077873651088</c:v>
                      </c:pt>
                      <c:pt idx="1483">
                        <c:v>45.8688536720312</c:v>
                      </c:pt>
                      <c:pt idx="1484">
                        <c:v>65.405673394120996</c:v>
                      </c:pt>
                      <c:pt idx="1485">
                        <c:v>86.709076956761706</c:v>
                      </c:pt>
                      <c:pt idx="1486">
                        <c:v>106.817067439544</c:v>
                      </c:pt>
                      <c:pt idx="1487">
                        <c:v>124.46956251578</c:v>
                      </c:pt>
                      <c:pt idx="1488">
                        <c:v>131.613848522913</c:v>
                      </c:pt>
                      <c:pt idx="1489">
                        <c:v>127.972027616079</c:v>
                      </c:pt>
                      <c:pt idx="1490">
                        <c:v>119.89884078310401</c:v>
                      </c:pt>
                      <c:pt idx="1491">
                        <c:v>117.759947994378</c:v>
                      </c:pt>
                      <c:pt idx="1492">
                        <c:v>140.33422195457001</c:v>
                      </c:pt>
                      <c:pt idx="1493">
                        <c:v>202.75556127088299</c:v>
                      </c:pt>
                      <c:pt idx="1494">
                        <c:v>293.18079974187702</c:v>
                      </c:pt>
                      <c:pt idx="1495">
                        <c:v>389.41394981303102</c:v>
                      </c:pt>
                      <c:pt idx="1496">
                        <c:v>469.80515776161297</c:v>
                      </c:pt>
                      <c:pt idx="1497">
                        <c:v>521.21090981235295</c:v>
                      </c:pt>
                      <c:pt idx="1498">
                        <c:v>540.33714426716904</c:v>
                      </c:pt>
                      <c:pt idx="1499">
                        <c:v>531.96406158584898</c:v>
                      </c:pt>
                      <c:pt idx="1500">
                        <c:v>504.90566780915702</c:v>
                      </c:pt>
                      <c:pt idx="1501">
                        <c:v>467.73228703472302</c:v>
                      </c:pt>
                      <c:pt idx="1502">
                        <c:v>426.65948787752399</c:v>
                      </c:pt>
                      <c:pt idx="1503">
                        <c:v>385.48556458156798</c:v>
                      </c:pt>
                      <c:pt idx="1504">
                        <c:v>346.30349998021302</c:v>
                      </c:pt>
                      <c:pt idx="1505">
                        <c:v>310.16290809556699</c:v>
                      </c:pt>
                      <c:pt idx="1506">
                        <c:v>277.48590839700302</c:v>
                      </c:pt>
                      <c:pt idx="1507">
                        <c:v>248.384291458874</c:v>
                      </c:pt>
                      <c:pt idx="1508">
                        <c:v>222.76475169952701</c:v>
                      </c:pt>
                      <c:pt idx="1509">
                        <c:v>200.92833422142201</c:v>
                      </c:pt>
                      <c:pt idx="1510">
                        <c:v>195.50660234745899</c:v>
                      </c:pt>
                      <c:pt idx="1511">
                        <c:v>233.96781709935601</c:v>
                      </c:pt>
                      <c:pt idx="1512">
                        <c:v>314.73886533891101</c:v>
                      </c:pt>
                      <c:pt idx="1513">
                        <c:v>404.34905468150902</c:v>
                      </c:pt>
                      <c:pt idx="1514">
                        <c:v>468.91023411691998</c:v>
                      </c:pt>
                      <c:pt idx="1515">
                        <c:v>494.48078266141903</c:v>
                      </c:pt>
                      <c:pt idx="1516">
                        <c:v>485.63092391421299</c:v>
                      </c:pt>
                      <c:pt idx="1517">
                        <c:v>454.94185341382098</c:v>
                      </c:pt>
                      <c:pt idx="1518">
                        <c:v>414.42786734633501</c:v>
                      </c:pt>
                      <c:pt idx="1519">
                        <c:v>372.121507051805</c:v>
                      </c:pt>
                      <c:pt idx="1520">
                        <c:v>332.18379156742702</c:v>
                      </c:pt>
                      <c:pt idx="1521">
                        <c:v>296.56941800409601</c:v>
                      </c:pt>
                      <c:pt idx="1522">
                        <c:v>265.54674043447301</c:v>
                      </c:pt>
                      <c:pt idx="1523">
                        <c:v>238.54068870892499</c:v>
                      </c:pt>
                      <c:pt idx="1524">
                        <c:v>214.71513591586901</c:v>
                      </c:pt>
                      <c:pt idx="1525">
                        <c:v>193.695895823265</c:v>
                      </c:pt>
                      <c:pt idx="1526">
                        <c:v>177.59658657119201</c:v>
                      </c:pt>
                      <c:pt idx="1527">
                        <c:v>191.85578156814699</c:v>
                      </c:pt>
                      <c:pt idx="1528">
                        <c:v>245.69654299530799</c:v>
                      </c:pt>
                      <c:pt idx="1529">
                        <c:v>318.06499915644798</c:v>
                      </c:pt>
                      <c:pt idx="1530">
                        <c:v>377.94068895570598</c:v>
                      </c:pt>
                      <c:pt idx="1531">
                        <c:v>407.40727626406499</c:v>
                      </c:pt>
                      <c:pt idx="1532">
                        <c:v>407.28015079662401</c:v>
                      </c:pt>
                      <c:pt idx="1533">
                        <c:v>397.23130786847503</c:v>
                      </c:pt>
                      <c:pt idx="1534">
                        <c:v>425.50584936458199</c:v>
                      </c:pt>
                      <c:pt idx="1535">
                        <c:v>564.89805993729306</c:v>
                      </c:pt>
                      <c:pt idx="1536">
                        <c:v>825.67469867369005</c:v>
                      </c:pt>
                      <c:pt idx="1537">
                        <c:v>1124.1891771092301</c:v>
                      </c:pt>
                      <c:pt idx="1538">
                        <c:v>1380.6507543094999</c:v>
                      </c:pt>
                      <c:pt idx="1539">
                        <c:v>1563.79399183856</c:v>
                      </c:pt>
                      <c:pt idx="1540">
                        <c:v>1661.8032551455599</c:v>
                      </c:pt>
                      <c:pt idx="1541">
                        <c:v>1675.6169788775501</c:v>
                      </c:pt>
                      <c:pt idx="1542">
                        <c:v>1620.23751444562</c:v>
                      </c:pt>
                      <c:pt idx="1543">
                        <c:v>1518.9378926336201</c:v>
                      </c:pt>
                      <c:pt idx="1544">
                        <c:v>1394.5124462527699</c:v>
                      </c:pt>
                      <c:pt idx="1545">
                        <c:v>1263.83631492121</c:v>
                      </c:pt>
                      <c:pt idx="1546">
                        <c:v>1137.1303073317899</c:v>
                      </c:pt>
                      <c:pt idx="1547">
                        <c:v>1019.69407290655</c:v>
                      </c:pt>
                      <c:pt idx="1548">
                        <c:v>916.55467060587603</c:v>
                      </c:pt>
                      <c:pt idx="1549">
                        <c:v>831.63704880461398</c:v>
                      </c:pt>
                      <c:pt idx="1550">
                        <c:v>772.557841787445</c:v>
                      </c:pt>
                      <c:pt idx="1551">
                        <c:v>752.52031925209803</c:v>
                      </c:pt>
                      <c:pt idx="1552">
                        <c:v>774.47118830318402</c:v>
                      </c:pt>
                      <c:pt idx="1553">
                        <c:v>820.06507341307895</c:v>
                      </c:pt>
                      <c:pt idx="1554">
                        <c:v>860.40323142372699</c:v>
                      </c:pt>
                      <c:pt idx="1555">
                        <c:v>880.27357519084103</c:v>
                      </c:pt>
                      <c:pt idx="1556">
                        <c:v>893.476441744765</c:v>
                      </c:pt>
                      <c:pt idx="1557">
                        <c:v>891.21350062601505</c:v>
                      </c:pt>
                      <c:pt idx="1558">
                        <c:v>902.58978537499104</c:v>
                      </c:pt>
                      <c:pt idx="1559">
                        <c:v>1118.8240292815999</c:v>
                      </c:pt>
                      <c:pt idx="1560">
                        <c:v>1505.6808559695401</c:v>
                      </c:pt>
                      <c:pt idx="1561">
                        <c:v>2159.0320470920701</c:v>
                      </c:pt>
                      <c:pt idx="1562">
                        <c:v>2750.2880719844302</c:v>
                      </c:pt>
                      <c:pt idx="1563">
                        <c:v>3114.6993928555098</c:v>
                      </c:pt>
                      <c:pt idx="1564">
                        <c:v>3347.95290616078</c:v>
                      </c:pt>
                      <c:pt idx="1565">
                        <c:v>3483.74374158613</c:v>
                      </c:pt>
                      <c:pt idx="1566">
                        <c:v>3477.0873387717202</c:v>
                      </c:pt>
                      <c:pt idx="1567">
                        <c:v>3314.10351012194</c:v>
                      </c:pt>
                      <c:pt idx="1568">
                        <c:v>3043.3140271748498</c:v>
                      </c:pt>
                      <c:pt idx="1569">
                        <c:v>2731.4371366809301</c:v>
                      </c:pt>
                      <c:pt idx="1570">
                        <c:v>2426.3973876640598</c:v>
                      </c:pt>
                      <c:pt idx="1571">
                        <c:v>2150.1340284297698</c:v>
                      </c:pt>
                      <c:pt idx="1572">
                        <c:v>1906.3649276876399</c:v>
                      </c:pt>
                      <c:pt idx="1573">
                        <c:v>1696.8995634425601</c:v>
                      </c:pt>
                      <c:pt idx="1574">
                        <c:v>1595.16841575131</c:v>
                      </c:pt>
                      <c:pt idx="1575">
                        <c:v>1582.0689565167199</c:v>
                      </c:pt>
                      <c:pt idx="1576">
                        <c:v>1638.6840830409201</c:v>
                      </c:pt>
                      <c:pt idx="1577">
                        <c:v>1733.77649133414</c:v>
                      </c:pt>
                      <c:pt idx="1578">
                        <c:v>1827.4826030914601</c:v>
                      </c:pt>
                      <c:pt idx="1579">
                        <c:v>1893.9797386361099</c:v>
                      </c:pt>
                      <c:pt idx="1580">
                        <c:v>1939.2308052302001</c:v>
                      </c:pt>
                      <c:pt idx="1581">
                        <c:v>2076.0980313115701</c:v>
                      </c:pt>
                      <c:pt idx="1582">
                        <c:v>2420.0773221495201</c:v>
                      </c:pt>
                      <c:pt idx="1583">
                        <c:v>3031.4501107716601</c:v>
                      </c:pt>
                      <c:pt idx="1584">
                        <c:v>3905.21190178694</c:v>
                      </c:pt>
                      <c:pt idx="1585">
                        <c:v>4789.0880797929003</c:v>
                      </c:pt>
                      <c:pt idx="1586">
                        <c:v>5355.2289721966999</c:v>
                      </c:pt>
                      <c:pt idx="1587">
                        <c:v>5428.8068029361602</c:v>
                      </c:pt>
                      <c:pt idx="1588">
                        <c:v>5126.9330704597796</c:v>
                      </c:pt>
                      <c:pt idx="1589">
                        <c:v>4667.1887658574497</c:v>
                      </c:pt>
                      <c:pt idx="1590">
                        <c:v>4206.2228759903501</c:v>
                      </c:pt>
                      <c:pt idx="1591">
                        <c:v>3834.1216616001898</c:v>
                      </c:pt>
                      <c:pt idx="1592">
                        <c:v>3641.7958714880501</c:v>
                      </c:pt>
                      <c:pt idx="1593">
                        <c:v>3480.74822304292</c:v>
                      </c:pt>
                      <c:pt idx="1594">
                        <c:v>3311.38054493863</c:v>
                      </c:pt>
                      <c:pt idx="1595">
                        <c:v>3152.6850531904802</c:v>
                      </c:pt>
                      <c:pt idx="1596">
                        <c:v>3019.13711632267</c:v>
                      </c:pt>
                      <c:pt idx="1597">
                        <c:v>2896.2250071327899</c:v>
                      </c:pt>
                      <c:pt idx="1598">
                        <c:v>2780.14278582311</c:v>
                      </c:pt>
                      <c:pt idx="1599">
                        <c:v>2669.3914763654402</c:v>
                      </c:pt>
                      <c:pt idx="1600">
                        <c:v>2550.4734955672898</c:v>
                      </c:pt>
                      <c:pt idx="1601">
                        <c:v>2410.4084035324199</c:v>
                      </c:pt>
                      <c:pt idx="1602">
                        <c:v>2264.1396803719099</c:v>
                      </c:pt>
                      <c:pt idx="1603">
                        <c:v>2118.2247787399201</c:v>
                      </c:pt>
                      <c:pt idx="1604">
                        <c:v>1969.62230075396</c:v>
                      </c:pt>
                      <c:pt idx="1605">
                        <c:v>1830.21758396103</c:v>
                      </c:pt>
                      <c:pt idx="1606">
                        <c:v>1708.4057420494901</c:v>
                      </c:pt>
                      <c:pt idx="1607">
                        <c:v>1588.8941619032701</c:v>
                      </c:pt>
                      <c:pt idx="1608">
                        <c:v>1473.9721581352001</c:v>
                      </c:pt>
                      <c:pt idx="1609">
                        <c:v>1360.28341606545</c:v>
                      </c:pt>
                      <c:pt idx="1610">
                        <c:v>1248.4522627056699</c:v>
                      </c:pt>
                      <c:pt idx="1611">
                        <c:v>1142.27527346542</c:v>
                      </c:pt>
                      <c:pt idx="1612">
                        <c:v>1046.96966956965</c:v>
                      </c:pt>
                      <c:pt idx="1613">
                        <c:v>963.77285575585097</c:v>
                      </c:pt>
                      <c:pt idx="1614">
                        <c:v>890.16684063602895</c:v>
                      </c:pt>
                      <c:pt idx="1615">
                        <c:v>820.30977156595804</c:v>
                      </c:pt>
                      <c:pt idx="1616">
                        <c:v>751.09912491102102</c:v>
                      </c:pt>
                      <c:pt idx="1617">
                        <c:v>684.98578315405302</c:v>
                      </c:pt>
                      <c:pt idx="1618">
                        <c:v>627.16270337903802</c:v>
                      </c:pt>
                      <c:pt idx="1619">
                        <c:v>582.64475750623399</c:v>
                      </c:pt>
                      <c:pt idx="1620">
                        <c:v>543.28167125076004</c:v>
                      </c:pt>
                      <c:pt idx="1621">
                        <c:v>502.06146482409798</c:v>
                      </c:pt>
                      <c:pt idx="1622">
                        <c:v>459.55056935516802</c:v>
                      </c:pt>
                      <c:pt idx="1623">
                        <c:v>420.16178306122401</c:v>
                      </c:pt>
                      <c:pt idx="1624">
                        <c:v>383.76111368262002</c:v>
                      </c:pt>
                      <c:pt idx="1625">
                        <c:v>352.41923215545199</c:v>
                      </c:pt>
                      <c:pt idx="1626">
                        <c:v>327.698542797941</c:v>
                      </c:pt>
                      <c:pt idx="1627">
                        <c:v>310.56514598097499</c:v>
                      </c:pt>
                      <c:pt idx="1628">
                        <c:v>302.67412409263801</c:v>
                      </c:pt>
                      <c:pt idx="1629">
                        <c:v>308.90356504599902</c:v>
                      </c:pt>
                      <c:pt idx="1630">
                        <c:v>330.42277328477502</c:v>
                      </c:pt>
                      <c:pt idx="1631">
                        <c:v>359.55279219406401</c:v>
                      </c:pt>
                      <c:pt idx="1632">
                        <c:v>402.751235661279</c:v>
                      </c:pt>
                      <c:pt idx="1633">
                        <c:v>472.879011048888</c:v>
                      </c:pt>
                      <c:pt idx="1634">
                        <c:v>697.69761208541104</c:v>
                      </c:pt>
                      <c:pt idx="1635">
                        <c:v>1109.2860661197799</c:v>
                      </c:pt>
                      <c:pt idx="1636">
                        <c:v>1702.4314643072501</c:v>
                      </c:pt>
                      <c:pt idx="1637">
                        <c:v>2105.4317940412102</c:v>
                      </c:pt>
                      <c:pt idx="1638">
                        <c:v>2277.1771541855501</c:v>
                      </c:pt>
                      <c:pt idx="1639">
                        <c:v>2379.31129175464</c:v>
                      </c:pt>
                      <c:pt idx="1640">
                        <c:v>2534.3429485317902</c:v>
                      </c:pt>
                      <c:pt idx="1641">
                        <c:v>2783.0302469775802</c:v>
                      </c:pt>
                      <c:pt idx="1642">
                        <c:v>3487.8810429588302</c:v>
                      </c:pt>
                      <c:pt idx="1643">
                        <c:v>5949.7660230126303</c:v>
                      </c:pt>
                      <c:pt idx="1644">
                        <c:v>10214.8296803621</c:v>
                      </c:pt>
                      <c:pt idx="1645">
                        <c:v>13901.6729822537</c:v>
                      </c:pt>
                      <c:pt idx="1646">
                        <c:v>16732.882750635901</c:v>
                      </c:pt>
                      <c:pt idx="1647">
                        <c:v>18170.009096997299</c:v>
                      </c:pt>
                      <c:pt idx="1648">
                        <c:v>18538.708822758101</c:v>
                      </c:pt>
                      <c:pt idx="1649">
                        <c:v>18371.526258984799</c:v>
                      </c:pt>
                      <c:pt idx="1650">
                        <c:v>17975.8053399493</c:v>
                      </c:pt>
                      <c:pt idx="1651">
                        <c:v>17395.349771145899</c:v>
                      </c:pt>
                      <c:pt idx="1652">
                        <c:v>16697.1594391869</c:v>
                      </c:pt>
                      <c:pt idx="1653">
                        <c:v>16157.8414759148</c:v>
                      </c:pt>
                      <c:pt idx="1654">
                        <c:v>16299.5098033541</c:v>
                      </c:pt>
                      <c:pt idx="1655">
                        <c:v>17261.3194951642</c:v>
                      </c:pt>
                      <c:pt idx="1656">
                        <c:v>18609.017239030902</c:v>
                      </c:pt>
                      <c:pt idx="1657">
                        <c:v>19636.706811319498</c:v>
                      </c:pt>
                      <c:pt idx="1658">
                        <c:v>19834.301376621301</c:v>
                      </c:pt>
                      <c:pt idx="1659">
                        <c:v>19586.284822513298</c:v>
                      </c:pt>
                      <c:pt idx="1660">
                        <c:v>19159.466852098099</c:v>
                      </c:pt>
                      <c:pt idx="1661">
                        <c:v>18643.053700576798</c:v>
                      </c:pt>
                      <c:pt idx="1662">
                        <c:v>18133.171772163001</c:v>
                      </c:pt>
                      <c:pt idx="1663">
                        <c:v>17724.083928484801</c:v>
                      </c:pt>
                      <c:pt idx="1664">
                        <c:v>17580.960231301498</c:v>
                      </c:pt>
                      <c:pt idx="1665">
                        <c:v>17513.580847583598</c:v>
                      </c:pt>
                      <c:pt idx="1666">
                        <c:v>17400.4978147521</c:v>
                      </c:pt>
                      <c:pt idx="1667">
                        <c:v>17251.858857818799</c:v>
                      </c:pt>
                      <c:pt idx="1668">
                        <c:v>17105.028767305899</c:v>
                      </c:pt>
                      <c:pt idx="1669">
                        <c:v>17020.2782797324</c:v>
                      </c:pt>
                      <c:pt idx="1670">
                        <c:v>17021.407299575101</c:v>
                      </c:pt>
                      <c:pt idx="1671">
                        <c:v>16997.7855179299</c:v>
                      </c:pt>
                      <c:pt idx="1672">
                        <c:v>17048.558649348401</c:v>
                      </c:pt>
                      <c:pt idx="1673">
                        <c:v>17081.932724635899</c:v>
                      </c:pt>
                      <c:pt idx="1674">
                        <c:v>17278.047914381601</c:v>
                      </c:pt>
                      <c:pt idx="1675">
                        <c:v>17867.806194164299</c:v>
                      </c:pt>
                      <c:pt idx="1676">
                        <c:v>18622.562192580201</c:v>
                      </c:pt>
                      <c:pt idx="1677">
                        <c:v>19433.096441336402</c:v>
                      </c:pt>
                      <c:pt idx="1678">
                        <c:v>19953.031240920602</c:v>
                      </c:pt>
                      <c:pt idx="1679">
                        <c:v>20069.943064370502</c:v>
                      </c:pt>
                      <c:pt idx="1680">
                        <c:v>19938.4752894144</c:v>
                      </c:pt>
                      <c:pt idx="1681">
                        <c:v>19853.6493863182</c:v>
                      </c:pt>
                      <c:pt idx="1682">
                        <c:v>20172.426524983701</c:v>
                      </c:pt>
                      <c:pt idx="1683">
                        <c:v>20729.283769867801</c:v>
                      </c:pt>
                      <c:pt idx="1684">
                        <c:v>21227.8404049358</c:v>
                      </c:pt>
                      <c:pt idx="1685">
                        <c:v>21633.726960909498</c:v>
                      </c:pt>
                      <c:pt idx="1686">
                        <c:v>21886.793175438001</c:v>
                      </c:pt>
                      <c:pt idx="1687">
                        <c:v>22047.828752561301</c:v>
                      </c:pt>
                      <c:pt idx="1688">
                        <c:v>21873.8270392136</c:v>
                      </c:pt>
                      <c:pt idx="1689">
                        <c:v>21582.010896204902</c:v>
                      </c:pt>
                      <c:pt idx="1690">
                        <c:v>21366.703094967699</c:v>
                      </c:pt>
                      <c:pt idx="1691">
                        <c:v>21353.942437315101</c:v>
                      </c:pt>
                      <c:pt idx="1692">
                        <c:v>21154.657436210699</c:v>
                      </c:pt>
                      <c:pt idx="1693">
                        <c:v>20830.9059847481</c:v>
                      </c:pt>
                      <c:pt idx="1694">
                        <c:v>20149.9059889903</c:v>
                      </c:pt>
                      <c:pt idx="1695">
                        <c:v>19240.018059045</c:v>
                      </c:pt>
                      <c:pt idx="1696">
                        <c:v>18363.392985089798</c:v>
                      </c:pt>
                      <c:pt idx="1697">
                        <c:v>17645.268870080501</c:v>
                      </c:pt>
                      <c:pt idx="1698">
                        <c:v>17079.2419301638</c:v>
                      </c:pt>
                      <c:pt idx="1699">
                        <c:v>16527.051491953898</c:v>
                      </c:pt>
                      <c:pt idx="1700">
                        <c:v>15896.921408742999</c:v>
                      </c:pt>
                      <c:pt idx="1701">
                        <c:v>15217.2146029299</c:v>
                      </c:pt>
                      <c:pt idx="1702">
                        <c:v>14659.1948711156</c:v>
                      </c:pt>
                      <c:pt idx="1703">
                        <c:v>14301.6416578033</c:v>
                      </c:pt>
                      <c:pt idx="1704">
                        <c:v>13958.7873080065</c:v>
                      </c:pt>
                      <c:pt idx="1705">
                        <c:v>13776.561952088899</c:v>
                      </c:pt>
                      <c:pt idx="1706">
                        <c:v>13846.2055322049</c:v>
                      </c:pt>
                      <c:pt idx="1707">
                        <c:v>14020.3850560356</c:v>
                      </c:pt>
                      <c:pt idx="1708">
                        <c:v>14133.170380170701</c:v>
                      </c:pt>
                      <c:pt idx="1709">
                        <c:v>14067.3104056948</c:v>
                      </c:pt>
                      <c:pt idx="1710">
                        <c:v>13790.648760276001</c:v>
                      </c:pt>
                      <c:pt idx="1711">
                        <c:v>13321.108185048601</c:v>
                      </c:pt>
                      <c:pt idx="1712">
                        <c:v>12796.838992298301</c:v>
                      </c:pt>
                      <c:pt idx="1713">
                        <c:v>12328.6132326559</c:v>
                      </c:pt>
                      <c:pt idx="1714">
                        <c:v>11842.051400427001</c:v>
                      </c:pt>
                      <c:pt idx="1715">
                        <c:v>11447.2095308477</c:v>
                      </c:pt>
                      <c:pt idx="1716">
                        <c:v>11324.3581610991</c:v>
                      </c:pt>
                      <c:pt idx="1717">
                        <c:v>11340.803901358</c:v>
                      </c:pt>
                      <c:pt idx="1718">
                        <c:v>11140.066981579201</c:v>
                      </c:pt>
                      <c:pt idx="1719">
                        <c:v>10650.2219519068</c:v>
                      </c:pt>
                      <c:pt idx="1720">
                        <c:v>10089.5953156413</c:v>
                      </c:pt>
                      <c:pt idx="1721">
                        <c:v>9599.6759843210493</c:v>
                      </c:pt>
                      <c:pt idx="1722">
                        <c:v>9123.8527895251009</c:v>
                      </c:pt>
                      <c:pt idx="1723">
                        <c:v>8669.7174791405505</c:v>
                      </c:pt>
                      <c:pt idx="1724">
                        <c:v>8198.6609718412801</c:v>
                      </c:pt>
                      <c:pt idx="1725">
                        <c:v>7728.2028992611704</c:v>
                      </c:pt>
                      <c:pt idx="1726">
                        <c:v>7300.8396323883999</c:v>
                      </c:pt>
                      <c:pt idx="1727">
                        <c:v>6975.0202406190201</c:v>
                      </c:pt>
                      <c:pt idx="1728">
                        <c:v>6772.0761869243097</c:v>
                      </c:pt>
                      <c:pt idx="1729">
                        <c:v>6604.9728099919103</c:v>
                      </c:pt>
                      <c:pt idx="1730">
                        <c:v>6376.0913022464802</c:v>
                      </c:pt>
                      <c:pt idx="1731">
                        <c:v>6044.9419161039996</c:v>
                      </c:pt>
                      <c:pt idx="1732">
                        <c:v>5627.5904006396004</c:v>
                      </c:pt>
                      <c:pt idx="1733">
                        <c:v>5165.8850657502499</c:v>
                      </c:pt>
                      <c:pt idx="1734">
                        <c:v>4704.2368047439204</c:v>
                      </c:pt>
                      <c:pt idx="1735">
                        <c:v>4280.7136952766496</c:v>
                      </c:pt>
                      <c:pt idx="1736">
                        <c:v>3908.4666790748502</c:v>
                      </c:pt>
                      <c:pt idx="1737">
                        <c:v>3591.5310190454602</c:v>
                      </c:pt>
                      <c:pt idx="1738">
                        <c:v>3312.6111231928598</c:v>
                      </c:pt>
                      <c:pt idx="1739">
                        <c:v>3052.3846962981602</c:v>
                      </c:pt>
                      <c:pt idx="1740">
                        <c:v>2801.1245838469999</c:v>
                      </c:pt>
                      <c:pt idx="1741">
                        <c:v>2558.2044255454198</c:v>
                      </c:pt>
                      <c:pt idx="1742">
                        <c:v>2327.0733376486501</c:v>
                      </c:pt>
                      <c:pt idx="1743">
                        <c:v>2111.1925307923402</c:v>
                      </c:pt>
                      <c:pt idx="1744">
                        <c:v>1912.4647788965799</c:v>
                      </c:pt>
                      <c:pt idx="1745">
                        <c:v>1731.2011285267199</c:v>
                      </c:pt>
                      <c:pt idx="1746">
                        <c:v>1566.6236160251599</c:v>
                      </c:pt>
                      <c:pt idx="1747">
                        <c:v>1417.4294863765799</c:v>
                      </c:pt>
                      <c:pt idx="1748">
                        <c:v>1282.1978755121199</c:v>
                      </c:pt>
                      <c:pt idx="1749">
                        <c:v>1159.6037082721</c:v>
                      </c:pt>
                      <c:pt idx="1750">
                        <c:v>1048.4486354119399</c:v>
                      </c:pt>
                      <c:pt idx="1751">
                        <c:v>947.67881419621096</c:v>
                      </c:pt>
                      <c:pt idx="1752">
                        <c:v>856.35936553063698</c:v>
                      </c:pt>
                      <c:pt idx="1753">
                        <c:v>773.65579926369605</c:v>
                      </c:pt>
                      <c:pt idx="1754">
                        <c:v>698.79056913358602</c:v>
                      </c:pt>
                      <c:pt idx="1755">
                        <c:v>631.04964171440599</c:v>
                      </c:pt>
                      <c:pt idx="1756">
                        <c:v>569.748364759016</c:v>
                      </c:pt>
                      <c:pt idx="1757">
                        <c:v>514.25450342457202</c:v>
                      </c:pt>
                      <c:pt idx="1758">
                        <c:v>464.01748358777002</c:v>
                      </c:pt>
                      <c:pt idx="1759">
                        <c:v>418.56613502417099</c:v>
                      </c:pt>
                      <c:pt idx="1760">
                        <c:v>377.49263923906398</c:v>
                      </c:pt>
                      <c:pt idx="1761">
                        <c:v>340.415884558627</c:v>
                      </c:pt>
                      <c:pt idx="1762">
                        <c:v>306.97420513648899</c:v>
                      </c:pt>
                      <c:pt idx="1763">
                        <c:v>276.82343863961597</c:v>
                      </c:pt>
                      <c:pt idx="1764">
                        <c:v>249.652249020407</c:v>
                      </c:pt>
                      <c:pt idx="1765">
                        <c:v>225.17273283286701</c:v>
                      </c:pt>
                      <c:pt idx="1766">
                        <c:v>203.12410842001401</c:v>
                      </c:pt>
                      <c:pt idx="1767">
                        <c:v>183.265588085166</c:v>
                      </c:pt>
                      <c:pt idx="1768">
                        <c:v>165.38338705872701</c:v>
                      </c:pt>
                      <c:pt idx="1769">
                        <c:v>149.28747342096199</c:v>
                      </c:pt>
                      <c:pt idx="1770">
                        <c:v>134.80370142637</c:v>
                      </c:pt>
                      <c:pt idx="1771">
                        <c:v>121.774509599808</c:v>
                      </c:pt>
                      <c:pt idx="1772">
                        <c:v>110.05445217733801</c:v>
                      </c:pt>
                      <c:pt idx="1773">
                        <c:v>99.515990005958599</c:v>
                      </c:pt>
                      <c:pt idx="1774">
                        <c:v>90.045444130703601</c:v>
                      </c:pt>
                      <c:pt idx="1775">
                        <c:v>81.542925145460103</c:v>
                      </c:pt>
                      <c:pt idx="1776">
                        <c:v>73.919214207281499</c:v>
                      </c:pt>
                      <c:pt idx="1777">
                        <c:v>67.087031452505201</c:v>
                      </c:pt>
                      <c:pt idx="1778">
                        <c:v>60.968564435147698</c:v>
                      </c:pt>
                      <c:pt idx="1779">
                        <c:v>55.472298951404497</c:v>
                      </c:pt>
                      <c:pt idx="1780">
                        <c:v>50.803576284381997</c:v>
                      </c:pt>
                      <c:pt idx="1781">
                        <c:v>46.895953456697399</c:v>
                      </c:pt>
                      <c:pt idx="1782">
                        <c:v>43.449296564131899</c:v>
                      </c:pt>
                      <c:pt idx="1783">
                        <c:v>40.218056868187404</c:v>
                      </c:pt>
                      <c:pt idx="1784">
                        <c:v>37.114145130318001</c:v>
                      </c:pt>
                      <c:pt idx="1785">
                        <c:v>34.156335052777301</c:v>
                      </c:pt>
                      <c:pt idx="1786">
                        <c:v>31.390101494624201</c:v>
                      </c:pt>
                      <c:pt idx="1787">
                        <c:v>28.857904187121701</c:v>
                      </c:pt>
                      <c:pt idx="1788">
                        <c:v>26.587516092535701</c:v>
                      </c:pt>
                      <c:pt idx="1789">
                        <c:v>24.578355923119101</c:v>
                      </c:pt>
                      <c:pt idx="1790">
                        <c:v>22.821902374348699</c:v>
                      </c:pt>
                      <c:pt idx="1791">
                        <c:v>21.285868558584799</c:v>
                      </c:pt>
                      <c:pt idx="1792">
                        <c:v>19.936423689772599</c:v>
                      </c:pt>
                      <c:pt idx="1793">
                        <c:v>18.732710379292701</c:v>
                      </c:pt>
                      <c:pt idx="1794">
                        <c:v>17.665481739842601</c:v>
                      </c:pt>
                      <c:pt idx="1795">
                        <c:v>16.7718065627549</c:v>
                      </c:pt>
                      <c:pt idx="1796">
                        <c:v>16.060476752556699</c:v>
                      </c:pt>
                      <c:pt idx="1797">
                        <c:v>15.472503127858401</c:v>
                      </c:pt>
                      <c:pt idx="1798">
                        <c:v>14.928903755058601</c:v>
                      </c:pt>
                      <c:pt idx="1799">
                        <c:v>14.3787907206067</c:v>
                      </c:pt>
                      <c:pt idx="1800">
                        <c:v>13.810463314649899</c:v>
                      </c:pt>
                      <c:pt idx="1801">
                        <c:v>13.237510929492201</c:v>
                      </c:pt>
                      <c:pt idx="1802">
                        <c:v>12.6796390962445</c:v>
                      </c:pt>
                      <c:pt idx="1803">
                        <c:v>12.1515946850592</c:v>
                      </c:pt>
                      <c:pt idx="1804">
                        <c:v>11.6602674481419</c:v>
                      </c:pt>
                      <c:pt idx="1805">
                        <c:v>11.2062973494745</c:v>
                      </c:pt>
                      <c:pt idx="1806">
                        <c:v>10.792464787909299</c:v>
                      </c:pt>
                      <c:pt idx="1807">
                        <c:v>10.421687529777</c:v>
                      </c:pt>
                      <c:pt idx="1808">
                        <c:v>10.479280852258601</c:v>
                      </c:pt>
                      <c:pt idx="1809">
                        <c:v>10.802585537732501</c:v>
                      </c:pt>
                      <c:pt idx="1810">
                        <c:v>14.5213785991007</c:v>
                      </c:pt>
                      <c:pt idx="1811">
                        <c:v>23.3756742800228</c:v>
                      </c:pt>
                      <c:pt idx="1812">
                        <c:v>34.241306627817401</c:v>
                      </c:pt>
                      <c:pt idx="1813">
                        <c:v>43.861188578350003</c:v>
                      </c:pt>
                      <c:pt idx="1814">
                        <c:v>49.010809724806798</c:v>
                      </c:pt>
                      <c:pt idx="1815">
                        <c:v>50.552195779665297</c:v>
                      </c:pt>
                      <c:pt idx="1816">
                        <c:v>50.005128662379597</c:v>
                      </c:pt>
                      <c:pt idx="1817">
                        <c:v>48.235532474123602</c:v>
                      </c:pt>
                      <c:pt idx="1818">
                        <c:v>45.695923003047902</c:v>
                      </c:pt>
                      <c:pt idx="1819">
                        <c:v>42.745930095832101</c:v>
                      </c:pt>
                      <c:pt idx="1820">
                        <c:v>39.667315846305399</c:v>
                      </c:pt>
                      <c:pt idx="1821">
                        <c:v>36.628494344036497</c:v>
                      </c:pt>
                      <c:pt idx="1822">
                        <c:v>33.711493636887496</c:v>
                      </c:pt>
                      <c:pt idx="1823">
                        <c:v>30.9694794328997</c:v>
                      </c:pt>
                      <c:pt idx="1824">
                        <c:v>28.4361619505991</c:v>
                      </c:pt>
                      <c:pt idx="1825">
                        <c:v>26.1259022979714</c:v>
                      </c:pt>
                      <c:pt idx="1826">
                        <c:v>24.041156031328601</c:v>
                      </c:pt>
                      <c:pt idx="1827">
                        <c:v>22.178181915783899</c:v>
                      </c:pt>
                      <c:pt idx="1828">
                        <c:v>20.527288898789202</c:v>
                      </c:pt>
                      <c:pt idx="1829">
                        <c:v>19.074745161563801</c:v>
                      </c:pt>
                      <c:pt idx="1830">
                        <c:v>17.8053327291492</c:v>
                      </c:pt>
                      <c:pt idx="1831">
                        <c:v>16.698289872195101</c:v>
                      </c:pt>
                      <c:pt idx="1832">
                        <c:v>15.7272529261801</c:v>
                      </c:pt>
                      <c:pt idx="1833">
                        <c:v>14.866012736884301</c:v>
                      </c:pt>
                      <c:pt idx="1834">
                        <c:v>14.094768028822999</c:v>
                      </c:pt>
                      <c:pt idx="1835">
                        <c:v>13.4016435406776</c:v>
                      </c:pt>
                      <c:pt idx="1836">
                        <c:v>12.7791028582759</c:v>
                      </c:pt>
                      <c:pt idx="1837">
                        <c:v>12.248086944644401</c:v>
                      </c:pt>
                      <c:pt idx="1838">
                        <c:v>11.8103255380849</c:v>
                      </c:pt>
                      <c:pt idx="1839">
                        <c:v>11.4526489754747</c:v>
                      </c:pt>
                      <c:pt idx="1840">
                        <c:v>11.2446138268865</c:v>
                      </c:pt>
                      <c:pt idx="1841">
                        <c:v>11.7857943243301</c:v>
                      </c:pt>
                      <c:pt idx="1842">
                        <c:v>13.757774790647799</c:v>
                      </c:pt>
                      <c:pt idx="1843">
                        <c:v>18.614822442269901</c:v>
                      </c:pt>
                      <c:pt idx="1844">
                        <c:v>28.1235894090022</c:v>
                      </c:pt>
                      <c:pt idx="1845">
                        <c:v>40.922296226399403</c:v>
                      </c:pt>
                      <c:pt idx="1846">
                        <c:v>53.374304656780701</c:v>
                      </c:pt>
                      <c:pt idx="1847">
                        <c:v>62.419221802813603</c:v>
                      </c:pt>
                      <c:pt idx="1848">
                        <c:v>66.931034373811102</c:v>
                      </c:pt>
                      <c:pt idx="1849">
                        <c:v>67.3942071046433</c:v>
                      </c:pt>
                      <c:pt idx="1850">
                        <c:v>65.015704158869795</c:v>
                      </c:pt>
                      <c:pt idx="1851">
                        <c:v>61.028551578516101</c:v>
                      </c:pt>
                      <c:pt idx="1852">
                        <c:v>56.367921115166297</c:v>
                      </c:pt>
                      <c:pt idx="1853">
                        <c:v>51.621726997219</c:v>
                      </c:pt>
                      <c:pt idx="1854">
                        <c:v>47.103501351953298</c:v>
                      </c:pt>
                      <c:pt idx="1855">
                        <c:v>42.948170011608902</c:v>
                      </c:pt>
                      <c:pt idx="1856">
                        <c:v>39.190889162770198</c:v>
                      </c:pt>
                      <c:pt idx="1857">
                        <c:v>35.861597705547702</c:v>
                      </c:pt>
                      <c:pt idx="1858">
                        <c:v>32.955137360678201</c:v>
                      </c:pt>
                      <c:pt idx="1859">
                        <c:v>30.4542845728507</c:v>
                      </c:pt>
                      <c:pt idx="1860">
                        <c:v>28.269847246840499</c:v>
                      </c:pt>
                      <c:pt idx="1861">
                        <c:v>26.6114232505297</c:v>
                      </c:pt>
                      <c:pt idx="1862">
                        <c:v>27.332500891055201</c:v>
                      </c:pt>
                      <c:pt idx="1863">
                        <c:v>31.790650061028199</c:v>
                      </c:pt>
                      <c:pt idx="1864">
                        <c:v>38.569694642291303</c:v>
                      </c:pt>
                      <c:pt idx="1865">
                        <c:v>44.923323749905997</c:v>
                      </c:pt>
                      <c:pt idx="1866">
                        <c:v>48.913206193225498</c:v>
                      </c:pt>
                      <c:pt idx="1867">
                        <c:v>50.076296361982699</c:v>
                      </c:pt>
                      <c:pt idx="1868">
                        <c:v>48.952412489284598</c:v>
                      </c:pt>
                      <c:pt idx="1869">
                        <c:v>46.4020080997185</c:v>
                      </c:pt>
                      <c:pt idx="1870">
                        <c:v>43.1829783928033</c:v>
                      </c:pt>
                      <c:pt idx="1871">
                        <c:v>39.806370135246603</c:v>
                      </c:pt>
                      <c:pt idx="1872">
                        <c:v>36.554857872203002</c:v>
                      </c:pt>
                      <c:pt idx="1873">
                        <c:v>33.555885642688303</c:v>
                      </c:pt>
                      <c:pt idx="1874">
                        <c:v>30.849041981252601</c:v>
                      </c:pt>
                      <c:pt idx="1875">
                        <c:v>28.442307977320802</c:v>
                      </c:pt>
                      <c:pt idx="1876">
                        <c:v>26.313586139222501</c:v>
                      </c:pt>
                      <c:pt idx="1877">
                        <c:v>24.8179047828365</c:v>
                      </c:pt>
                      <c:pt idx="1878">
                        <c:v>25.1974930982642</c:v>
                      </c:pt>
                      <c:pt idx="1879">
                        <c:v>27.3496662769507</c:v>
                      </c:pt>
                      <c:pt idx="1880">
                        <c:v>45.642986535423098</c:v>
                      </c:pt>
                      <c:pt idx="1881">
                        <c:v>89.360717431593301</c:v>
                      </c:pt>
                      <c:pt idx="1882">
                        <c:v>154.80497931921099</c:v>
                      </c:pt>
                      <c:pt idx="1883">
                        <c:v>254.550754003007</c:v>
                      </c:pt>
                      <c:pt idx="1884">
                        <c:v>389.90027711910301</c:v>
                      </c:pt>
                      <c:pt idx="1885">
                        <c:v>538.44654404963501</c:v>
                      </c:pt>
                      <c:pt idx="1886">
                        <c:v>679.91058098344502</c:v>
                      </c:pt>
                      <c:pt idx="1887">
                        <c:v>812.32628041884004</c:v>
                      </c:pt>
                      <c:pt idx="1888">
                        <c:v>937.54706932151703</c:v>
                      </c:pt>
                      <c:pt idx="1889">
                        <c:v>1054.7650884381001</c:v>
                      </c:pt>
                      <c:pt idx="1890">
                        <c:v>1152.3883313491899</c:v>
                      </c:pt>
                      <c:pt idx="1891">
                        <c:v>1217.72838280101</c:v>
                      </c:pt>
                      <c:pt idx="1892">
                        <c:v>1248.0991451622101</c:v>
                      </c:pt>
                      <c:pt idx="1893">
                        <c:v>1254.5774968804701</c:v>
                      </c:pt>
                      <c:pt idx="1894">
                        <c:v>1255.3816653147801</c:v>
                      </c:pt>
                      <c:pt idx="1895">
                        <c:v>1293.62449956452</c:v>
                      </c:pt>
                      <c:pt idx="1896">
                        <c:v>1398.63486548934</c:v>
                      </c:pt>
                      <c:pt idx="1897">
                        <c:v>1549.1060057063601</c:v>
                      </c:pt>
                      <c:pt idx="1898">
                        <c:v>1683.83265041143</c:v>
                      </c:pt>
                      <c:pt idx="1899">
                        <c:v>1763.0679455566201</c:v>
                      </c:pt>
                      <c:pt idx="1900">
                        <c:v>1770.5141881949301</c:v>
                      </c:pt>
                      <c:pt idx="1901">
                        <c:v>1705.7449994495701</c:v>
                      </c:pt>
                      <c:pt idx="1902">
                        <c:v>1592.71349706362</c:v>
                      </c:pt>
                      <c:pt idx="1903">
                        <c:v>1455.28621408042</c:v>
                      </c:pt>
                      <c:pt idx="1904">
                        <c:v>1314.5237052608099</c:v>
                      </c:pt>
                      <c:pt idx="1905">
                        <c:v>1182.7621054504</c:v>
                      </c:pt>
                      <c:pt idx="1906">
                        <c:v>1065.00330787093</c:v>
                      </c:pt>
                      <c:pt idx="1907">
                        <c:v>961.48210634905399</c:v>
                      </c:pt>
                      <c:pt idx="1908">
                        <c:v>870.02281182843103</c:v>
                      </c:pt>
                      <c:pt idx="1909">
                        <c:v>788.11723490502095</c:v>
                      </c:pt>
                      <c:pt idx="1910">
                        <c:v>713.22692228565495</c:v>
                      </c:pt>
                      <c:pt idx="1911">
                        <c:v>647.10266739647795</c:v>
                      </c:pt>
                      <c:pt idx="1912">
                        <c:v>596.95783054331901</c:v>
                      </c:pt>
                      <c:pt idx="1913">
                        <c:v>575.18713421253506</c:v>
                      </c:pt>
                      <c:pt idx="1914">
                        <c:v>636.27481343161105</c:v>
                      </c:pt>
                      <c:pt idx="1915">
                        <c:v>761.27919609883804</c:v>
                      </c:pt>
                      <c:pt idx="1916">
                        <c:v>884.18643173473697</c:v>
                      </c:pt>
                      <c:pt idx="1917">
                        <c:v>957.49734649110997</c:v>
                      </c:pt>
                      <c:pt idx="1918">
                        <c:v>974.85746216967698</c:v>
                      </c:pt>
                      <c:pt idx="1919">
                        <c:v>958.76183676380799</c:v>
                      </c:pt>
                      <c:pt idx="1920">
                        <c:v>927.97449909218096</c:v>
                      </c:pt>
                      <c:pt idx="1921">
                        <c:v>897.88650328589301</c:v>
                      </c:pt>
                      <c:pt idx="1922">
                        <c:v>877.63356654132804</c:v>
                      </c:pt>
                      <c:pt idx="1923">
                        <c:v>903.47693193714201</c:v>
                      </c:pt>
                      <c:pt idx="1924">
                        <c:v>1082.2915957898699</c:v>
                      </c:pt>
                      <c:pt idx="1925">
                        <c:v>1536.46429219726</c:v>
                      </c:pt>
                      <c:pt idx="1926">
                        <c:v>2049.9116115952302</c:v>
                      </c:pt>
                      <c:pt idx="1927">
                        <c:v>2755.0444141811699</c:v>
                      </c:pt>
                      <c:pt idx="1928">
                        <c:v>3476.6384875243102</c:v>
                      </c:pt>
                      <c:pt idx="1929">
                        <c:v>4373.4754041179904</c:v>
                      </c:pt>
                      <c:pt idx="1930">
                        <c:v>5046.0432813994103</c:v>
                      </c:pt>
                      <c:pt idx="1931">
                        <c:v>5578.5027378330997</c:v>
                      </c:pt>
                      <c:pt idx="1932">
                        <c:v>6225.2101833607603</c:v>
                      </c:pt>
                      <c:pt idx="1933">
                        <c:v>7089.5899133256198</c:v>
                      </c:pt>
                      <c:pt idx="1934">
                        <c:v>7979.9938156029202</c:v>
                      </c:pt>
                      <c:pt idx="1935">
                        <c:v>8773.0094941600801</c:v>
                      </c:pt>
                      <c:pt idx="1936">
                        <c:v>9623.8061207624505</c:v>
                      </c:pt>
                      <c:pt idx="1937">
                        <c:v>10496.515149528899</c:v>
                      </c:pt>
                      <c:pt idx="1938">
                        <c:v>11499.632756323699</c:v>
                      </c:pt>
                      <c:pt idx="1939">
                        <c:v>12605.275588209501</c:v>
                      </c:pt>
                      <c:pt idx="1940">
                        <c:v>13805.8332923575</c:v>
                      </c:pt>
                      <c:pt idx="1941">
                        <c:v>14955.3828707829</c:v>
                      </c:pt>
                      <c:pt idx="1942">
                        <c:v>16009.183853700801</c:v>
                      </c:pt>
                      <c:pt idx="1943">
                        <c:v>16846.016944994699</c:v>
                      </c:pt>
                      <c:pt idx="1944">
                        <c:v>17277.2177582974</c:v>
                      </c:pt>
                      <c:pt idx="1945">
                        <c:v>17075.703041241399</c:v>
                      </c:pt>
                      <c:pt idx="1946">
                        <c:v>16144.086110775601</c:v>
                      </c:pt>
                      <c:pt idx="1947">
                        <c:v>14758.3467334463</c:v>
                      </c:pt>
                      <c:pt idx="1948">
                        <c:v>13205.067715343799</c:v>
                      </c:pt>
                      <c:pt idx="1949">
                        <c:v>11689.3138403798</c:v>
                      </c:pt>
                      <c:pt idx="1950">
                        <c:v>10315.5093180775</c:v>
                      </c:pt>
                      <c:pt idx="1951">
                        <c:v>9126.4946572830395</c:v>
                      </c:pt>
                      <c:pt idx="1952">
                        <c:v>8153.0650593764603</c:v>
                      </c:pt>
                      <c:pt idx="1953">
                        <c:v>7424.4211510653304</c:v>
                      </c:pt>
                      <c:pt idx="1954">
                        <c:v>6862.5052921050101</c:v>
                      </c:pt>
                      <c:pt idx="1955">
                        <c:v>6361.7077075769002</c:v>
                      </c:pt>
                      <c:pt idx="1956">
                        <c:v>5882.8639547794301</c:v>
                      </c:pt>
                      <c:pt idx="1957">
                        <c:v>5469.6188560354803</c:v>
                      </c:pt>
                      <c:pt idx="1958">
                        <c:v>5120.0584422223701</c:v>
                      </c:pt>
                      <c:pt idx="1959">
                        <c:v>4777.5331149086296</c:v>
                      </c:pt>
                      <c:pt idx="1960">
                        <c:v>4435.8283473001702</c:v>
                      </c:pt>
                      <c:pt idx="1961">
                        <c:v>4075.1450735099302</c:v>
                      </c:pt>
                      <c:pt idx="1962">
                        <c:v>3707.5548740597601</c:v>
                      </c:pt>
                      <c:pt idx="1963">
                        <c:v>3353.6849042602098</c:v>
                      </c:pt>
                      <c:pt idx="1964">
                        <c:v>3027.5025085923598</c:v>
                      </c:pt>
                      <c:pt idx="1965">
                        <c:v>2747.9454118581298</c:v>
                      </c:pt>
                      <c:pt idx="1966">
                        <c:v>2511.0183630584702</c:v>
                      </c:pt>
                      <c:pt idx="1967">
                        <c:v>2299.0163868649202</c:v>
                      </c:pt>
                      <c:pt idx="1968">
                        <c:v>2111.01162052478</c:v>
                      </c:pt>
                      <c:pt idx="1969">
                        <c:v>1959.94480320003</c:v>
                      </c:pt>
                      <c:pt idx="1970">
                        <c:v>1862.9633048876899</c:v>
                      </c:pt>
                      <c:pt idx="1971">
                        <c:v>1826.02615086319</c:v>
                      </c:pt>
                      <c:pt idx="1972">
                        <c:v>1814.68544390802</c:v>
                      </c:pt>
                      <c:pt idx="1973">
                        <c:v>1800.94524127364</c:v>
                      </c:pt>
                      <c:pt idx="1974">
                        <c:v>1752.9060656619499</c:v>
                      </c:pt>
                      <c:pt idx="1975">
                        <c:v>1666.87335019078</c:v>
                      </c:pt>
                      <c:pt idx="1976">
                        <c:v>1550.0586771154101</c:v>
                      </c:pt>
                      <c:pt idx="1977">
                        <c:v>1423.43045644068</c:v>
                      </c:pt>
                      <c:pt idx="1978">
                        <c:v>1306.93584245748</c:v>
                      </c:pt>
                      <c:pt idx="1979">
                        <c:v>1207.6326835206901</c:v>
                      </c:pt>
                      <c:pt idx="1980">
                        <c:v>1123.1559821467999</c:v>
                      </c:pt>
                      <c:pt idx="1981">
                        <c:v>1046.43433221531</c:v>
                      </c:pt>
                      <c:pt idx="1982">
                        <c:v>970.85548758759501</c:v>
                      </c:pt>
                      <c:pt idx="1983">
                        <c:v>896.91976726627104</c:v>
                      </c:pt>
                      <c:pt idx="1984">
                        <c:v>827.55474550408701</c:v>
                      </c:pt>
                      <c:pt idx="1985">
                        <c:v>760.48249829707697</c:v>
                      </c:pt>
                      <c:pt idx="1986">
                        <c:v>697.675866975904</c:v>
                      </c:pt>
                      <c:pt idx="1987">
                        <c:v>645.86747161361802</c:v>
                      </c:pt>
                      <c:pt idx="1988">
                        <c:v>611.454625577402</c:v>
                      </c:pt>
                      <c:pt idx="1989">
                        <c:v>594.39228165507802</c:v>
                      </c:pt>
                      <c:pt idx="1990">
                        <c:v>590.07045316142899</c:v>
                      </c:pt>
                      <c:pt idx="1991">
                        <c:v>592.95108058845005</c:v>
                      </c:pt>
                      <c:pt idx="1992">
                        <c:v>591.90628032616405</c:v>
                      </c:pt>
                      <c:pt idx="1993">
                        <c:v>587.58904146939005</c:v>
                      </c:pt>
                      <c:pt idx="1994">
                        <c:v>586.34524610113294</c:v>
                      </c:pt>
                      <c:pt idx="1995">
                        <c:v>604.18849831370596</c:v>
                      </c:pt>
                      <c:pt idx="1996">
                        <c:v>677.49747735824496</c:v>
                      </c:pt>
                      <c:pt idx="1997">
                        <c:v>815.05293402287703</c:v>
                      </c:pt>
                      <c:pt idx="1998">
                        <c:v>1204.1758512955</c:v>
                      </c:pt>
                      <c:pt idx="1999">
                        <c:v>1902.7789548184701</c:v>
                      </c:pt>
                      <c:pt idx="2000">
                        <c:v>2739.06948715417</c:v>
                      </c:pt>
                      <c:pt idx="2001">
                        <c:v>3770.6410101053002</c:v>
                      </c:pt>
                      <c:pt idx="2002">
                        <c:v>4603.2518865720904</c:v>
                      </c:pt>
                      <c:pt idx="2003">
                        <c:v>5035.1857288603496</c:v>
                      </c:pt>
                      <c:pt idx="2004">
                        <c:v>5320.7948042935204</c:v>
                      </c:pt>
                      <c:pt idx="2005">
                        <c:v>5935.4629504424101</c:v>
                      </c:pt>
                      <c:pt idx="2006">
                        <c:v>6806.09977540812</c:v>
                      </c:pt>
                      <c:pt idx="2007">
                        <c:v>7790.7316547950004</c:v>
                      </c:pt>
                      <c:pt idx="2008">
                        <c:v>8588.8971242713196</c:v>
                      </c:pt>
                      <c:pt idx="2009">
                        <c:v>8992.8225889756395</c:v>
                      </c:pt>
                      <c:pt idx="2010">
                        <c:v>9132.3242504082991</c:v>
                      </c:pt>
                      <c:pt idx="2011">
                        <c:v>9166.2244151115592</c:v>
                      </c:pt>
                      <c:pt idx="2012">
                        <c:v>9148.1740038740209</c:v>
                      </c:pt>
                      <c:pt idx="2013">
                        <c:v>9129.6203684202901</c:v>
                      </c:pt>
                      <c:pt idx="2014">
                        <c:v>9344.1601322749702</c:v>
                      </c:pt>
                      <c:pt idx="2015">
                        <c:v>10195.6624255727</c:v>
                      </c:pt>
                      <c:pt idx="2016">
                        <c:v>11303.685477925699</c:v>
                      </c:pt>
                      <c:pt idx="2017">
                        <c:v>12824.124054572099</c:v>
                      </c:pt>
                      <c:pt idx="2018">
                        <c:v>14951.4200071259</c:v>
                      </c:pt>
                      <c:pt idx="2019">
                        <c:v>16756.774854483901</c:v>
                      </c:pt>
                      <c:pt idx="2020">
                        <c:v>17934.336655338298</c:v>
                      </c:pt>
                      <c:pt idx="2021">
                        <c:v>18604.4993268406</c:v>
                      </c:pt>
                      <c:pt idx="2022">
                        <c:v>19169.9825571814</c:v>
                      </c:pt>
                      <c:pt idx="2023">
                        <c:v>19745.962967706899</c:v>
                      </c:pt>
                      <c:pt idx="2024">
                        <c:v>20211.438695716199</c:v>
                      </c:pt>
                      <c:pt idx="2025">
                        <c:v>20585.006964276799</c:v>
                      </c:pt>
                      <c:pt idx="2026">
                        <c:v>20821.289894365</c:v>
                      </c:pt>
                      <c:pt idx="2027">
                        <c:v>21050.928678161101</c:v>
                      </c:pt>
                      <c:pt idx="2028">
                        <c:v>21447.3347117308</c:v>
                      </c:pt>
                      <c:pt idx="2029">
                        <c:v>21274.126058345599</c:v>
                      </c:pt>
                      <c:pt idx="2030">
                        <c:v>20762.666547568599</c:v>
                      </c:pt>
                      <c:pt idx="2031">
                        <c:v>20193.895151074099</c:v>
                      </c:pt>
                      <c:pt idx="2032">
                        <c:v>20003.208697645299</c:v>
                      </c:pt>
                      <c:pt idx="2033">
                        <c:v>19957.227434959699</c:v>
                      </c:pt>
                      <c:pt idx="2034">
                        <c:v>19621.405610937101</c:v>
                      </c:pt>
                      <c:pt idx="2035">
                        <c:v>19169.569313142401</c:v>
                      </c:pt>
                      <c:pt idx="2036">
                        <c:v>18711.595808415401</c:v>
                      </c:pt>
                      <c:pt idx="2037">
                        <c:v>18217.163148698499</c:v>
                      </c:pt>
                      <c:pt idx="2038">
                        <c:v>17747.432075483699</c:v>
                      </c:pt>
                      <c:pt idx="2039">
                        <c:v>17559.954216873299</c:v>
                      </c:pt>
                      <c:pt idx="2040">
                        <c:v>17614.648761137501</c:v>
                      </c:pt>
                      <c:pt idx="2041">
                        <c:v>17436.454008147401</c:v>
                      </c:pt>
                      <c:pt idx="2042">
                        <c:v>17044.2680908742</c:v>
                      </c:pt>
                      <c:pt idx="2043">
                        <c:v>16655.212443205299</c:v>
                      </c:pt>
                      <c:pt idx="2044">
                        <c:v>16313.566024969001</c:v>
                      </c:pt>
                      <c:pt idx="2045">
                        <c:v>16009.0558107304</c:v>
                      </c:pt>
                      <c:pt idx="2046">
                        <c:v>15804.296731377501</c:v>
                      </c:pt>
                      <c:pt idx="2047">
                        <c:v>15679.219701486199</c:v>
                      </c:pt>
                      <c:pt idx="2048">
                        <c:v>15748.4475154785</c:v>
                      </c:pt>
                      <c:pt idx="2049">
                        <c:v>15695.0735331899</c:v>
                      </c:pt>
                      <c:pt idx="2050">
                        <c:v>15381.929170704499</c:v>
                      </c:pt>
                      <c:pt idx="2051">
                        <c:v>15062.855637094801</c:v>
                      </c:pt>
                      <c:pt idx="2052">
                        <c:v>15184.6311172182</c:v>
                      </c:pt>
                      <c:pt idx="2053">
                        <c:v>15809.7910946383</c:v>
                      </c:pt>
                      <c:pt idx="2054">
                        <c:v>16807.151766211198</c:v>
                      </c:pt>
                      <c:pt idx="2055">
                        <c:v>17723.658714454901</c:v>
                      </c:pt>
                      <c:pt idx="2056">
                        <c:v>18617.7978436759</c:v>
                      </c:pt>
                      <c:pt idx="2057">
                        <c:v>19400.547910929799</c:v>
                      </c:pt>
                      <c:pt idx="2058">
                        <c:v>19556.511991220501</c:v>
                      </c:pt>
                      <c:pt idx="2059">
                        <c:v>19161.120366693001</c:v>
                      </c:pt>
                      <c:pt idx="2060">
                        <c:v>18576.1340530942</c:v>
                      </c:pt>
                      <c:pt idx="2061">
                        <c:v>18038.224803285299</c:v>
                      </c:pt>
                      <c:pt idx="2062">
                        <c:v>17831.529055100102</c:v>
                      </c:pt>
                      <c:pt idx="2063">
                        <c:v>17840.2754815382</c:v>
                      </c:pt>
                      <c:pt idx="2064">
                        <c:v>17612.5334208194</c:v>
                      </c:pt>
                      <c:pt idx="2065">
                        <c:v>17076.017024354798</c:v>
                      </c:pt>
                      <c:pt idx="2066">
                        <c:v>16608.810833770502</c:v>
                      </c:pt>
                      <c:pt idx="2067">
                        <c:v>16439.956852546999</c:v>
                      </c:pt>
                      <c:pt idx="2068">
                        <c:v>16636.192667305801</c:v>
                      </c:pt>
                      <c:pt idx="2069">
                        <c:v>16922.523962547599</c:v>
                      </c:pt>
                      <c:pt idx="2070">
                        <c:v>17103.218815398301</c:v>
                      </c:pt>
                      <c:pt idx="2071">
                        <c:v>16861.236554739899</c:v>
                      </c:pt>
                      <c:pt idx="2072">
                        <c:v>16343.0330405818</c:v>
                      </c:pt>
                      <c:pt idx="2073">
                        <c:v>15757.8980491941</c:v>
                      </c:pt>
                      <c:pt idx="2074">
                        <c:v>15216.060537449601</c:v>
                      </c:pt>
                      <c:pt idx="2075">
                        <c:v>14699.4141878717</c:v>
                      </c:pt>
                      <c:pt idx="2076">
                        <c:v>14127.5466646363</c:v>
                      </c:pt>
                      <c:pt idx="2077">
                        <c:v>13450.628685666599</c:v>
                      </c:pt>
                      <c:pt idx="2078">
                        <c:v>12700.2034446039</c:v>
                      </c:pt>
                      <c:pt idx="2079">
                        <c:v>11933.4498260568</c:v>
                      </c:pt>
                      <c:pt idx="2080">
                        <c:v>11189.0625697466</c:v>
                      </c:pt>
                      <c:pt idx="2081">
                        <c:v>10453.759832947</c:v>
                      </c:pt>
                      <c:pt idx="2082">
                        <c:v>9720.6543494810594</c:v>
                      </c:pt>
                      <c:pt idx="2083">
                        <c:v>8991.8117574572207</c:v>
                      </c:pt>
                      <c:pt idx="2084">
                        <c:v>8279.7121506740204</c:v>
                      </c:pt>
                      <c:pt idx="2085">
                        <c:v>7596.6490279375803</c:v>
                      </c:pt>
                      <c:pt idx="2086">
                        <c:v>6953.5255669052203</c:v>
                      </c:pt>
                      <c:pt idx="2087">
                        <c:v>6357.9329476734101</c:v>
                      </c:pt>
                      <c:pt idx="2088">
                        <c:v>5812.1933751841598</c:v>
                      </c:pt>
                      <c:pt idx="2089">
                        <c:v>5314.8892613485996</c:v>
                      </c:pt>
                      <c:pt idx="2090">
                        <c:v>4864.1454047438801</c:v>
                      </c:pt>
                      <c:pt idx="2091">
                        <c:v>4452.6901878612698</c:v>
                      </c:pt>
                      <c:pt idx="2092">
                        <c:v>4075.0632472633501</c:v>
                      </c:pt>
                      <c:pt idx="2093">
                        <c:v>3726.5309496826098</c:v>
                      </c:pt>
                      <c:pt idx="2094">
                        <c:v>3402.6524646364401</c:v>
                      </c:pt>
                      <c:pt idx="2095">
                        <c:v>3101.8750689488802</c:v>
                      </c:pt>
                      <c:pt idx="2096">
                        <c:v>2823.35327653386</c:v>
                      </c:pt>
                      <c:pt idx="2097">
                        <c:v>2566.4761336838001</c:v>
                      </c:pt>
                      <c:pt idx="2098">
                        <c:v>2330.7660339167501</c:v>
                      </c:pt>
                      <c:pt idx="2099">
                        <c:v>2114.9671451515201</c:v>
                      </c:pt>
                      <c:pt idx="2100">
                        <c:v>1917.61438230465</c:v>
                      </c:pt>
                      <c:pt idx="2101">
                        <c:v>1737.3383199724201</c:v>
                      </c:pt>
                      <c:pt idx="2102">
                        <c:v>1572.90394148015</c:v>
                      </c:pt>
                      <c:pt idx="2103">
                        <c:v>1423.14629328826</c:v>
                      </c:pt>
                      <c:pt idx="2104">
                        <c:v>1286.9517555669199</c:v>
                      </c:pt>
                      <c:pt idx="2105">
                        <c:v>1163.2664597687501</c:v>
                      </c:pt>
                      <c:pt idx="2106">
                        <c:v>1051.07487198385</c:v>
                      </c:pt>
                      <c:pt idx="2107">
                        <c:v>949.39732467344197</c:v>
                      </c:pt>
                      <c:pt idx="2108">
                        <c:v>857.28142100934394</c:v>
                      </c:pt>
                      <c:pt idx="2109">
                        <c:v>773.85260826882802</c:v>
                      </c:pt>
                      <c:pt idx="2110">
                        <c:v>698.33037448002403</c:v>
                      </c:pt>
                      <c:pt idx="2111">
                        <c:v>630.02305776206504</c:v>
                      </c:pt>
                      <c:pt idx="2112">
                        <c:v>568.288516171732</c:v>
                      </c:pt>
                      <c:pt idx="2113">
                        <c:v>512.51980678711004</c:v>
                      </c:pt>
                      <c:pt idx="2114">
                        <c:v>462.15958558611999</c:v>
                      </c:pt>
                      <c:pt idx="2115">
                        <c:v>416.69835072478497</c:v>
                      </c:pt>
                      <c:pt idx="2116">
                        <c:v>375.66727256815301</c:v>
                      </c:pt>
                      <c:pt idx="2117">
                        <c:v>338.65025573114798</c:v>
                      </c:pt>
                      <c:pt idx="2118">
                        <c:v>305.27460473084699</c:v>
                      </c:pt>
                      <c:pt idx="2119">
                        <c:v>275.20196732846</c:v>
                      </c:pt>
                      <c:pt idx="2120">
                        <c:v>248.137720623533</c:v>
                      </c:pt>
                      <c:pt idx="2121">
                        <c:v>223.85070690553599</c:v>
                      </c:pt>
                      <c:pt idx="2122">
                        <c:v>202.00158271701201</c:v>
                      </c:pt>
                      <c:pt idx="2123">
                        <c:v>182.31314926920899</c:v>
                      </c:pt>
                      <c:pt idx="2124">
                        <c:v>164.58628080554999</c:v>
                      </c:pt>
                      <c:pt idx="2125">
                        <c:v>148.65954793360501</c:v>
                      </c:pt>
                      <c:pt idx="2126">
                        <c:v>134.48255878588</c:v>
                      </c:pt>
                      <c:pt idx="2127">
                        <c:v>121.951958179249</c:v>
                      </c:pt>
                      <c:pt idx="2128">
                        <c:v>110.83572921317401</c:v>
                      </c:pt>
                      <c:pt idx="2129">
                        <c:v>100.871796705582</c:v>
                      </c:pt>
                      <c:pt idx="2130">
                        <c:v>91.877478130609205</c:v>
                      </c:pt>
                      <c:pt idx="2131">
                        <c:v>84.122191031642998</c:v>
                      </c:pt>
                      <c:pt idx="2132">
                        <c:v>77.456623158551096</c:v>
                      </c:pt>
                      <c:pt idx="2133">
                        <c:v>97.700640716225195</c:v>
                      </c:pt>
                      <c:pt idx="2134">
                        <c:v>135.870278669134</c:v>
                      </c:pt>
                      <c:pt idx="2135">
                        <c:v>165.056010744101</c:v>
                      </c:pt>
                      <c:pt idx="2136">
                        <c:v>195.33337109381</c:v>
                      </c:pt>
                      <c:pt idx="2137">
                        <c:v>268.34799799161402</c:v>
                      </c:pt>
                      <c:pt idx="2138">
                        <c:v>457.85617553516602</c:v>
                      </c:pt>
                      <c:pt idx="2139">
                        <c:v>774.307953551183</c:v>
                      </c:pt>
                      <c:pt idx="2140">
                        <c:v>1106.0131417503401</c:v>
                      </c:pt>
                      <c:pt idx="2141">
                        <c:v>1316.2979625421201</c:v>
                      </c:pt>
                      <c:pt idx="2142">
                        <c:v>1349.20086302497</c:v>
                      </c:pt>
                      <c:pt idx="2143">
                        <c:v>1237.8876670452</c:v>
                      </c:pt>
                      <c:pt idx="2144">
                        <c:v>1053.3778734012899</c:v>
                      </c:pt>
                      <c:pt idx="2145">
                        <c:v>858.00630290707704</c:v>
                      </c:pt>
                      <c:pt idx="2146">
                        <c:v>687.36147747995994</c:v>
                      </c:pt>
                      <c:pt idx="2147">
                        <c:v>553.15817197883996</c:v>
                      </c:pt>
                      <c:pt idx="2148">
                        <c:v>453.17617730411803</c:v>
                      </c:pt>
                      <c:pt idx="2149">
                        <c:v>379.89952978734402</c:v>
                      </c:pt>
                      <c:pt idx="2150">
                        <c:v>325.48937062986101</c:v>
                      </c:pt>
                      <c:pt idx="2151">
                        <c:v>283.74200490999402</c:v>
                      </c:pt>
                      <c:pt idx="2152">
                        <c:v>250.379257127736</c:v>
                      </c:pt>
                      <c:pt idx="2153">
                        <c:v>222.67915653494899</c:v>
                      </c:pt>
                      <c:pt idx="2154">
                        <c:v>199.12421324171601</c:v>
                      </c:pt>
                      <c:pt idx="2155">
                        <c:v>179.30657622382799</c:v>
                      </c:pt>
                      <c:pt idx="2156">
                        <c:v>163.06880405091499</c:v>
                      </c:pt>
                      <c:pt idx="2157">
                        <c:v>150.069493640144</c:v>
                      </c:pt>
                      <c:pt idx="2158">
                        <c:v>139.45188489243699</c:v>
                      </c:pt>
                      <c:pt idx="2159">
                        <c:v>132.05313160977499</c:v>
                      </c:pt>
                      <c:pt idx="2160">
                        <c:v>128.20566515076001</c:v>
                      </c:pt>
                      <c:pt idx="2161">
                        <c:v>126.656938208784</c:v>
                      </c:pt>
                      <c:pt idx="2162">
                        <c:v>124.96216531894299</c:v>
                      </c:pt>
                      <c:pt idx="2163">
                        <c:v>123.656658045364</c:v>
                      </c:pt>
                      <c:pt idx="2164">
                        <c:v>127.011766662027</c:v>
                      </c:pt>
                      <c:pt idx="2165">
                        <c:v>146.98780383424801</c:v>
                      </c:pt>
                      <c:pt idx="2166">
                        <c:v>188.24329348063699</c:v>
                      </c:pt>
                      <c:pt idx="2167">
                        <c:v>241.56065626984301</c:v>
                      </c:pt>
                      <c:pt idx="2168">
                        <c:v>301.72686489622299</c:v>
                      </c:pt>
                      <c:pt idx="2169">
                        <c:v>372.37652987734401</c:v>
                      </c:pt>
                      <c:pt idx="2170">
                        <c:v>458.26455426615098</c:v>
                      </c:pt>
                      <c:pt idx="2171">
                        <c:v>539.89088917659899</c:v>
                      </c:pt>
                      <c:pt idx="2172">
                        <c:v>592.17738116898101</c:v>
                      </c:pt>
                      <c:pt idx="2173">
                        <c:v>604.99612291270898</c:v>
                      </c:pt>
                      <c:pt idx="2174">
                        <c:v>584.36771209010396</c:v>
                      </c:pt>
                      <c:pt idx="2175">
                        <c:v>543.39789863630904</c:v>
                      </c:pt>
                      <c:pt idx="2176">
                        <c:v>494.03358161782199</c:v>
                      </c:pt>
                      <c:pt idx="2177">
                        <c:v>443.953770626704</c:v>
                      </c:pt>
                      <c:pt idx="2178">
                        <c:v>396.96727752098002</c:v>
                      </c:pt>
                      <c:pt idx="2179">
                        <c:v>354.44866531930501</c:v>
                      </c:pt>
                      <c:pt idx="2180">
                        <c:v>316.55640481600398</c:v>
                      </c:pt>
                      <c:pt idx="2181">
                        <c:v>282.96209035895799</c:v>
                      </c:pt>
                      <c:pt idx="2182">
                        <c:v>253.200528972283</c:v>
                      </c:pt>
                      <c:pt idx="2183">
                        <c:v>226.810117883007</c:v>
                      </c:pt>
                      <c:pt idx="2184">
                        <c:v>203.37430533250301</c:v>
                      </c:pt>
                      <c:pt idx="2185">
                        <c:v>182.52544086054101</c:v>
                      </c:pt>
                      <c:pt idx="2186">
                        <c:v>163.947894754544</c:v>
                      </c:pt>
                      <c:pt idx="2187">
                        <c:v>147.37323885958699</c:v>
                      </c:pt>
                      <c:pt idx="2188">
                        <c:v>132.56710747912399</c:v>
                      </c:pt>
                      <c:pt idx="2189">
                        <c:v>119.32208722393</c:v>
                      </c:pt>
                      <c:pt idx="2190">
                        <c:v>107.460748044441</c:v>
                      </c:pt>
                      <c:pt idx="2191">
                        <c:v>96.830909357325694</c:v>
                      </c:pt>
                      <c:pt idx="2192">
                        <c:v>87.299712087030798</c:v>
                      </c:pt>
                      <c:pt idx="2193">
                        <c:v>78.753325726836806</c:v>
                      </c:pt>
                      <c:pt idx="2194">
                        <c:v>71.093515094424404</c:v>
                      </c:pt>
                      <c:pt idx="2195">
                        <c:v>64.236843816559102</c:v>
                      </c:pt>
                      <c:pt idx="2196">
                        <c:v>58.109145020295799</c:v>
                      </c:pt>
                      <c:pt idx="2197">
                        <c:v>52.639432851915899</c:v>
                      </c:pt>
                      <c:pt idx="2198">
                        <c:v>47.759106386798301</c:v>
                      </c:pt>
                      <c:pt idx="2199">
                        <c:v>43.406957557491602</c:v>
                      </c:pt>
                      <c:pt idx="2200">
                        <c:v>39.530661271847102</c:v>
                      </c:pt>
                      <c:pt idx="2201">
                        <c:v>36.0817528488747</c:v>
                      </c:pt>
                      <c:pt idx="2202">
                        <c:v>33.009387380871303</c:v>
                      </c:pt>
                      <c:pt idx="2203">
                        <c:v>30.337770933004599</c:v>
                      </c:pt>
                      <c:pt idx="2204">
                        <c:v>28.881705485221602</c:v>
                      </c:pt>
                      <c:pt idx="2205">
                        <c:v>30.577221633907101</c:v>
                      </c:pt>
                      <c:pt idx="2206">
                        <c:v>44.789985955331197</c:v>
                      </c:pt>
                      <c:pt idx="2207">
                        <c:v>80.526183654400299</c:v>
                      </c:pt>
                      <c:pt idx="2208">
                        <c:v>133.934844104484</c:v>
                      </c:pt>
                      <c:pt idx="2209">
                        <c:v>190.2013660957</c:v>
                      </c:pt>
                      <c:pt idx="2210">
                        <c:v>234.53855896468301</c:v>
                      </c:pt>
                      <c:pt idx="2211">
                        <c:v>259.674583528543</c:v>
                      </c:pt>
                      <c:pt idx="2212">
                        <c:v>266.83419252750201</c:v>
                      </c:pt>
                      <c:pt idx="2213">
                        <c:v>260.35628271384297</c:v>
                      </c:pt>
                      <c:pt idx="2214">
                        <c:v>246.40590073658899</c:v>
                      </c:pt>
                      <c:pt idx="2215">
                        <c:v>239.852981199525</c:v>
                      </c:pt>
                      <c:pt idx="2216">
                        <c:v>254.39904401243999</c:v>
                      </c:pt>
                      <c:pt idx="2217">
                        <c:v>337.06557904574697</c:v>
                      </c:pt>
                      <c:pt idx="2218">
                        <c:v>508.86407542380499</c:v>
                      </c:pt>
                      <c:pt idx="2219">
                        <c:v>706.695277859626</c:v>
                      </c:pt>
                      <c:pt idx="2220">
                        <c:v>846.02858465975498</c:v>
                      </c:pt>
                      <c:pt idx="2221">
                        <c:v>889.15713349877205</c:v>
                      </c:pt>
                      <c:pt idx="2222">
                        <c:v>849.71149340315196</c:v>
                      </c:pt>
                      <c:pt idx="2223">
                        <c:v>763.69922869037896</c:v>
                      </c:pt>
                      <c:pt idx="2224">
                        <c:v>663.81778676723297</c:v>
                      </c:pt>
                      <c:pt idx="2225">
                        <c:v>569.72303945745205</c:v>
                      </c:pt>
                      <c:pt idx="2226">
                        <c:v>489.29802384999698</c:v>
                      </c:pt>
                      <c:pt idx="2227">
                        <c:v>423.40206597767599</c:v>
                      </c:pt>
                      <c:pt idx="2228">
                        <c:v>369.89562932541997</c:v>
                      </c:pt>
                      <c:pt idx="2229">
                        <c:v>325.97312090160102</c:v>
                      </c:pt>
                      <c:pt idx="2230">
                        <c:v>289.19408956669997</c:v>
                      </c:pt>
                      <c:pt idx="2231">
                        <c:v>257.76594344824599</c:v>
                      </c:pt>
                      <c:pt idx="2232">
                        <c:v>230.472586449511</c:v>
                      </c:pt>
                      <c:pt idx="2233">
                        <c:v>208.543784296772</c:v>
                      </c:pt>
                      <c:pt idx="2234">
                        <c:v>195.86431497330801</c:v>
                      </c:pt>
                      <c:pt idx="2235">
                        <c:v>189.80679513340399</c:v>
                      </c:pt>
                      <c:pt idx="2236">
                        <c:v>193.52823457526901</c:v>
                      </c:pt>
                      <c:pt idx="2237">
                        <c:v>283.58529802343099</c:v>
                      </c:pt>
                      <c:pt idx="2238">
                        <c:v>514.80421364824304</c:v>
                      </c:pt>
                      <c:pt idx="2239">
                        <c:v>781.58753876305695</c:v>
                      </c:pt>
                      <c:pt idx="2240">
                        <c:v>983.76723185980802</c:v>
                      </c:pt>
                      <c:pt idx="2241">
                        <c:v>1098.94501478507</c:v>
                      </c:pt>
                      <c:pt idx="2242">
                        <c:v>1152.7164567232101</c:v>
                      </c:pt>
                      <c:pt idx="2243">
                        <c:v>1168.3131136290699</c:v>
                      </c:pt>
                      <c:pt idx="2244">
                        <c:v>1159.9829392660699</c:v>
                      </c:pt>
                      <c:pt idx="2245">
                        <c:v>1139.92584235297</c:v>
                      </c:pt>
                      <c:pt idx="2246">
                        <c:v>1106.4585469189899</c:v>
                      </c:pt>
                      <c:pt idx="2247">
                        <c:v>1052.5252351111901</c:v>
                      </c:pt>
                      <c:pt idx="2248">
                        <c:v>976.086165720807</c:v>
                      </c:pt>
                      <c:pt idx="2249">
                        <c:v>883.77722738938201</c:v>
                      </c:pt>
                      <c:pt idx="2250">
                        <c:v>788.10260665104295</c:v>
                      </c:pt>
                      <c:pt idx="2251">
                        <c:v>708.95270857974799</c:v>
                      </c:pt>
                      <c:pt idx="2252">
                        <c:v>662.02307304950602</c:v>
                      </c:pt>
                      <c:pt idx="2253">
                        <c:v>648.618801430031</c:v>
                      </c:pt>
                      <c:pt idx="2254">
                        <c:v>657.52977999173595</c:v>
                      </c:pt>
                      <c:pt idx="2255">
                        <c:v>689.86967407930695</c:v>
                      </c:pt>
                      <c:pt idx="2256">
                        <c:v>743.69176818205301</c:v>
                      </c:pt>
                      <c:pt idx="2257">
                        <c:v>795.77210295631005</c:v>
                      </c:pt>
                      <c:pt idx="2258">
                        <c:v>820.98285379120898</c:v>
                      </c:pt>
                      <c:pt idx="2259">
                        <c:v>809.95205386942098</c:v>
                      </c:pt>
                      <c:pt idx="2260">
                        <c:v>768.61919999200404</c:v>
                      </c:pt>
                      <c:pt idx="2261">
                        <c:v>709.84698751136102</c:v>
                      </c:pt>
                      <c:pt idx="2262">
                        <c:v>646.88620313454805</c:v>
                      </c:pt>
                      <c:pt idx="2263">
                        <c:v>607.74534094029798</c:v>
                      </c:pt>
                      <c:pt idx="2264">
                        <c:v>625.77359725399299</c:v>
                      </c:pt>
                      <c:pt idx="2265">
                        <c:v>706.63335620910198</c:v>
                      </c:pt>
                      <c:pt idx="2266">
                        <c:v>830.10782097394303</c:v>
                      </c:pt>
                      <c:pt idx="2267">
                        <c:v>955.60033822226603</c:v>
                      </c:pt>
                      <c:pt idx="2268">
                        <c:v>1053.42476522179</c:v>
                      </c:pt>
                      <c:pt idx="2269">
                        <c:v>1109.4465148884301</c:v>
                      </c:pt>
                      <c:pt idx="2270">
                        <c:v>1124.34794680351</c:v>
                      </c:pt>
                      <c:pt idx="2271">
                        <c:v>1112.51462448848</c:v>
                      </c:pt>
                      <c:pt idx="2272">
                        <c:v>1085.6083375683399</c:v>
                      </c:pt>
                      <c:pt idx="2273">
                        <c:v>1045.23802616742</c:v>
                      </c:pt>
                      <c:pt idx="2274">
                        <c:v>1016.35594551376</c:v>
                      </c:pt>
                      <c:pt idx="2275">
                        <c:v>1079.9794612278399</c:v>
                      </c:pt>
                      <c:pt idx="2276">
                        <c:v>1249.01649863838</c:v>
                      </c:pt>
                      <c:pt idx="2277">
                        <c:v>1346.22311602783</c:v>
                      </c:pt>
                      <c:pt idx="2278">
                        <c:v>1507.4948991741101</c:v>
                      </c:pt>
                      <c:pt idx="2279">
                        <c:v>1815.9875797780901</c:v>
                      </c:pt>
                      <c:pt idx="2280">
                        <c:v>2321.6149762622599</c:v>
                      </c:pt>
                      <c:pt idx="2281">
                        <c:v>2910.93438784506</c:v>
                      </c:pt>
                      <c:pt idx="2282">
                        <c:v>3457.9543289420099</c:v>
                      </c:pt>
                      <c:pt idx="2283">
                        <c:v>3907.30236770288</c:v>
                      </c:pt>
                      <c:pt idx="2284">
                        <c:v>4276.4820136019498</c:v>
                      </c:pt>
                      <c:pt idx="2285">
                        <c:v>4567.4761073889003</c:v>
                      </c:pt>
                      <c:pt idx="2286">
                        <c:v>4765.9563340155601</c:v>
                      </c:pt>
                      <c:pt idx="2287">
                        <c:v>4879.3866792642502</c:v>
                      </c:pt>
                      <c:pt idx="2288">
                        <c:v>5067.1591127141</c:v>
                      </c:pt>
                      <c:pt idx="2289">
                        <c:v>5204.4971384987002</c:v>
                      </c:pt>
                      <c:pt idx="2290">
                        <c:v>5143.0895288640004</c:v>
                      </c:pt>
                      <c:pt idx="2291">
                        <c:v>4919.2736769868297</c:v>
                      </c:pt>
                      <c:pt idx="2292">
                        <c:v>4621.5427929879597</c:v>
                      </c:pt>
                      <c:pt idx="2293">
                        <c:v>4300.8756620917802</c:v>
                      </c:pt>
                      <c:pt idx="2294">
                        <c:v>3976.8724225425199</c:v>
                      </c:pt>
                      <c:pt idx="2295">
                        <c:v>3652.6420574257199</c:v>
                      </c:pt>
                      <c:pt idx="2296">
                        <c:v>3341.3676068596501</c:v>
                      </c:pt>
                      <c:pt idx="2297">
                        <c:v>3058.05837003336</c:v>
                      </c:pt>
                      <c:pt idx="2298">
                        <c:v>2850.9098170996999</c:v>
                      </c:pt>
                      <c:pt idx="2299">
                        <c:v>2686.2233096535501</c:v>
                      </c:pt>
                      <c:pt idx="2300">
                        <c:v>2529.4696737638501</c:v>
                      </c:pt>
                      <c:pt idx="2301">
                        <c:v>2420.9900125703598</c:v>
                      </c:pt>
                      <c:pt idx="2302">
                        <c:v>2308.6410605001702</c:v>
                      </c:pt>
                      <c:pt idx="2303">
                        <c:v>2165.6358189204102</c:v>
                      </c:pt>
                      <c:pt idx="2304">
                        <c:v>2038.55167074425</c:v>
                      </c:pt>
                      <c:pt idx="2305">
                        <c:v>2016.29989329416</c:v>
                      </c:pt>
                      <c:pt idx="2306">
                        <c:v>2011.29196281601</c:v>
                      </c:pt>
                      <c:pt idx="2307">
                        <c:v>1978.45470063632</c:v>
                      </c:pt>
                      <c:pt idx="2308">
                        <c:v>1931.76103519051</c:v>
                      </c:pt>
                      <c:pt idx="2309">
                        <c:v>1931.36084888352</c:v>
                      </c:pt>
                      <c:pt idx="2310">
                        <c:v>2150.7744123202801</c:v>
                      </c:pt>
                      <c:pt idx="2311">
                        <c:v>2506.84181984413</c:v>
                      </c:pt>
                      <c:pt idx="2312">
                        <c:v>2965.60949765449</c:v>
                      </c:pt>
                      <c:pt idx="2313">
                        <c:v>3386.9844243289599</c:v>
                      </c:pt>
                      <c:pt idx="2314">
                        <c:v>3652.01028932082</c:v>
                      </c:pt>
                      <c:pt idx="2315">
                        <c:v>3773.3619681691198</c:v>
                      </c:pt>
                      <c:pt idx="2316">
                        <c:v>3791.74555392919</c:v>
                      </c:pt>
                      <c:pt idx="2317">
                        <c:v>3674.1571506584301</c:v>
                      </c:pt>
                      <c:pt idx="2318">
                        <c:v>3473.64730932456</c:v>
                      </c:pt>
                      <c:pt idx="2319">
                        <c:v>3213.4601404365999</c:v>
                      </c:pt>
                      <c:pt idx="2320">
                        <c:v>2928.5904378096802</c:v>
                      </c:pt>
                      <c:pt idx="2321">
                        <c:v>2659.3563965887101</c:v>
                      </c:pt>
                      <c:pt idx="2322">
                        <c:v>2420.28867419588</c:v>
                      </c:pt>
                      <c:pt idx="2323">
                        <c:v>2213.29918161858</c:v>
                      </c:pt>
                      <c:pt idx="2324">
                        <c:v>2019.00602434393</c:v>
                      </c:pt>
                      <c:pt idx="2325">
                        <c:v>1874.9231568027801</c:v>
                      </c:pt>
                      <c:pt idx="2326">
                        <c:v>1770.85282337993</c:v>
                      </c:pt>
                      <c:pt idx="2327">
                        <c:v>1670.4150628954101</c:v>
                      </c:pt>
                      <c:pt idx="2328">
                        <c:v>1543.9975235692</c:v>
                      </c:pt>
                      <c:pt idx="2329">
                        <c:v>1419.82665777087</c:v>
                      </c:pt>
                      <c:pt idx="2330">
                        <c:v>1327.1648335016</c:v>
                      </c:pt>
                      <c:pt idx="2331">
                        <c:v>1264.4258007221299</c:v>
                      </c:pt>
                      <c:pt idx="2332">
                        <c:v>1257.40659585914</c:v>
                      </c:pt>
                      <c:pt idx="2333">
                        <c:v>1298.0691559473601</c:v>
                      </c:pt>
                      <c:pt idx="2334">
                        <c:v>1403.3861528963</c:v>
                      </c:pt>
                      <c:pt idx="2335">
                        <c:v>1613.0519039703599</c:v>
                      </c:pt>
                      <c:pt idx="2336">
                        <c:v>1840.3331161313699</c:v>
                      </c:pt>
                      <c:pt idx="2337">
                        <c:v>2023.5431569949999</c:v>
                      </c:pt>
                      <c:pt idx="2338">
                        <c:v>2166.5039699611498</c:v>
                      </c:pt>
                      <c:pt idx="2339">
                        <c:v>2308.4808325679901</c:v>
                      </c:pt>
                      <c:pt idx="2340">
                        <c:v>2448.8462913821099</c:v>
                      </c:pt>
                      <c:pt idx="2341">
                        <c:v>2555.1255739867802</c:v>
                      </c:pt>
                      <c:pt idx="2342">
                        <c:v>2598.00916018407</c:v>
                      </c:pt>
                      <c:pt idx="2343">
                        <c:v>2584.1748975256901</c:v>
                      </c:pt>
                      <c:pt idx="2344">
                        <c:v>2508.7187900297899</c:v>
                      </c:pt>
                      <c:pt idx="2345">
                        <c:v>2405.6460747702499</c:v>
                      </c:pt>
                      <c:pt idx="2346">
                        <c:v>2411.0630518652902</c:v>
                      </c:pt>
                      <c:pt idx="2347">
                        <c:v>2539.26209124859</c:v>
                      </c:pt>
                      <c:pt idx="2348">
                        <c:v>2808.71304478206</c:v>
                      </c:pt>
                      <c:pt idx="2349">
                        <c:v>3161.47718109878</c:v>
                      </c:pt>
                      <c:pt idx="2350">
                        <c:v>3556.2585904285302</c:v>
                      </c:pt>
                      <c:pt idx="2351">
                        <c:v>3899.6258641437898</c:v>
                      </c:pt>
                      <c:pt idx="2352">
                        <c:v>4155.9474879480204</c:v>
                      </c:pt>
                      <c:pt idx="2353">
                        <c:v>4377.2960819611699</c:v>
                      </c:pt>
                      <c:pt idx="2354">
                        <c:v>4613.3927602533204</c:v>
                      </c:pt>
                      <c:pt idx="2355">
                        <c:v>4814.9898695264601</c:v>
                      </c:pt>
                      <c:pt idx="2356">
                        <c:v>5003.4145791301598</c:v>
                      </c:pt>
                      <c:pt idx="2357">
                        <c:v>5309.8174009861496</c:v>
                      </c:pt>
                      <c:pt idx="2358">
                        <c:v>5758.3121945454204</c:v>
                      </c:pt>
                      <c:pt idx="2359">
                        <c:v>6487.7788956018503</c:v>
                      </c:pt>
                      <c:pt idx="2360">
                        <c:v>7184.4349418161</c:v>
                      </c:pt>
                      <c:pt idx="2361">
                        <c:v>7850.0165530235599</c:v>
                      </c:pt>
                      <c:pt idx="2362">
                        <c:v>8446.2918533093907</c:v>
                      </c:pt>
                      <c:pt idx="2363">
                        <c:v>8941.6887938894597</c:v>
                      </c:pt>
                      <c:pt idx="2364">
                        <c:v>9407.0354881937601</c:v>
                      </c:pt>
                      <c:pt idx="2365">
                        <c:v>9960.9013049724999</c:v>
                      </c:pt>
                      <c:pt idx="2366">
                        <c:v>10402.2549035432</c:v>
                      </c:pt>
                      <c:pt idx="2367">
                        <c:v>10566.382264542</c:v>
                      </c:pt>
                      <c:pt idx="2368">
                        <c:v>10527.415452622799</c:v>
                      </c:pt>
                      <c:pt idx="2369">
                        <c:v>10395.966101480601</c:v>
                      </c:pt>
                      <c:pt idx="2370">
                        <c:v>10152.2289729985</c:v>
                      </c:pt>
                      <c:pt idx="2371">
                        <c:v>9861.0193023587599</c:v>
                      </c:pt>
                      <c:pt idx="2372">
                        <c:v>9617.4005814663396</c:v>
                      </c:pt>
                      <c:pt idx="2373">
                        <c:v>9495.7569506885902</c:v>
                      </c:pt>
                      <c:pt idx="2374">
                        <c:v>9499.1963985719503</c:v>
                      </c:pt>
                      <c:pt idx="2375">
                        <c:v>9777.0363919769807</c:v>
                      </c:pt>
                      <c:pt idx="2376">
                        <c:v>10306.090384994601</c:v>
                      </c:pt>
                      <c:pt idx="2377">
                        <c:v>10710.7447878109</c:v>
                      </c:pt>
                      <c:pt idx="2378">
                        <c:v>11028.762461666</c:v>
                      </c:pt>
                      <c:pt idx="2379">
                        <c:v>11190.3525847417</c:v>
                      </c:pt>
                      <c:pt idx="2380">
                        <c:v>11217.145561097501</c:v>
                      </c:pt>
                      <c:pt idx="2381">
                        <c:v>11287.0899365634</c:v>
                      </c:pt>
                      <c:pt idx="2382">
                        <c:v>11343.353608576001</c:v>
                      </c:pt>
                      <c:pt idx="2383">
                        <c:v>11441.8159614372</c:v>
                      </c:pt>
                      <c:pt idx="2384">
                        <c:v>11558.5657570317</c:v>
                      </c:pt>
                      <c:pt idx="2385">
                        <c:v>11564.167843962099</c:v>
                      </c:pt>
                      <c:pt idx="2386">
                        <c:v>11447.2968370178</c:v>
                      </c:pt>
                      <c:pt idx="2387">
                        <c:v>11377.5835873131</c:v>
                      </c:pt>
                      <c:pt idx="2388">
                        <c:v>11396.2873758841</c:v>
                      </c:pt>
                      <c:pt idx="2389">
                        <c:v>11465.2166405474</c:v>
                      </c:pt>
                      <c:pt idx="2390">
                        <c:v>11582.001994644101</c:v>
                      </c:pt>
                      <c:pt idx="2391">
                        <c:v>11770.3802096951</c:v>
                      </c:pt>
                      <c:pt idx="2392">
                        <c:v>11977.8693562149</c:v>
                      </c:pt>
                      <c:pt idx="2393">
                        <c:v>12121.7423204814</c:v>
                      </c:pt>
                      <c:pt idx="2394">
                        <c:v>12299.696601879299</c:v>
                      </c:pt>
                      <c:pt idx="2395">
                        <c:v>12696.1284051903</c:v>
                      </c:pt>
                      <c:pt idx="2396">
                        <c:v>13496.318390574999</c:v>
                      </c:pt>
                      <c:pt idx="2397">
                        <c:v>14446.1859074969</c:v>
                      </c:pt>
                      <c:pt idx="2398">
                        <c:v>15316.3507160274</c:v>
                      </c:pt>
                      <c:pt idx="2399">
                        <c:v>15884.664160566999</c:v>
                      </c:pt>
                      <c:pt idx="2400">
                        <c:v>16113.9689041154</c:v>
                      </c:pt>
                      <c:pt idx="2401">
                        <c:v>16211.9193282203</c:v>
                      </c:pt>
                      <c:pt idx="2402">
                        <c:v>16355.403508450599</c:v>
                      </c:pt>
                      <c:pt idx="2403">
                        <c:v>16476.690290489802</c:v>
                      </c:pt>
                      <c:pt idx="2404">
                        <c:v>16578.319132257599</c:v>
                      </c:pt>
                      <c:pt idx="2405">
                        <c:v>16709.402085915401</c:v>
                      </c:pt>
                      <c:pt idx="2406">
                        <c:v>16743.197332621399</c:v>
                      </c:pt>
                      <c:pt idx="2407">
                        <c:v>16704.971507247999</c:v>
                      </c:pt>
                      <c:pt idx="2408">
                        <c:v>16821.060398756301</c:v>
                      </c:pt>
                      <c:pt idx="2409">
                        <c:v>17510.329798292001</c:v>
                      </c:pt>
                      <c:pt idx="2410">
                        <c:v>18197.9291769669</c:v>
                      </c:pt>
                      <c:pt idx="2411">
                        <c:v>18499.481995938699</c:v>
                      </c:pt>
                      <c:pt idx="2412">
                        <c:v>18254.0355603026</c:v>
                      </c:pt>
                      <c:pt idx="2413">
                        <c:v>17619.947030140302</c:v>
                      </c:pt>
                      <c:pt idx="2414">
                        <c:v>16938.601729719801</c:v>
                      </c:pt>
                      <c:pt idx="2415">
                        <c:v>16293.052107281401</c:v>
                      </c:pt>
                      <c:pt idx="2416">
                        <c:v>15796.9051617767</c:v>
                      </c:pt>
                      <c:pt idx="2417">
                        <c:v>15430.063958741301</c:v>
                      </c:pt>
                      <c:pt idx="2418">
                        <c:v>15025.5179305073</c:v>
                      </c:pt>
                      <c:pt idx="2419">
                        <c:v>14505.765671118501</c:v>
                      </c:pt>
                      <c:pt idx="2420">
                        <c:v>13904.264515196001</c:v>
                      </c:pt>
                      <c:pt idx="2421">
                        <c:v>14321.942507133601</c:v>
                      </c:pt>
                      <c:pt idx="2422">
                        <c:v>16119.761268406601</c:v>
                      </c:pt>
                      <c:pt idx="2423">
                        <c:v>17226.078931973301</c:v>
                      </c:pt>
                      <c:pt idx="2424">
                        <c:v>17648.319522415</c:v>
                      </c:pt>
                      <c:pt idx="2425">
                        <c:v>17486.1752968808</c:v>
                      </c:pt>
                      <c:pt idx="2426">
                        <c:v>16721.775481582401</c:v>
                      </c:pt>
                      <c:pt idx="2427">
                        <c:v>15847.0870607088</c:v>
                      </c:pt>
                      <c:pt idx="2428">
                        <c:v>14980.593072457101</c:v>
                      </c:pt>
                      <c:pt idx="2429">
                        <c:v>14264.5846748156</c:v>
                      </c:pt>
                      <c:pt idx="2430">
                        <c:v>13853.020370169999</c:v>
                      </c:pt>
                      <c:pt idx="2431">
                        <c:v>13744.1493964358</c:v>
                      </c:pt>
                      <c:pt idx="2432">
                        <c:v>13854.2469727115</c:v>
                      </c:pt>
                      <c:pt idx="2433">
                        <c:v>14070.941672220601</c:v>
                      </c:pt>
                      <c:pt idx="2434">
                        <c:v>14113.0572020485</c:v>
                      </c:pt>
                      <c:pt idx="2435">
                        <c:v>13890.2406125177</c:v>
                      </c:pt>
                      <c:pt idx="2436">
                        <c:v>13434.286925930999</c:v>
                      </c:pt>
                      <c:pt idx="2437">
                        <c:v>12822.569024889701</c:v>
                      </c:pt>
                      <c:pt idx="2438">
                        <c:v>12113.365495727099</c:v>
                      </c:pt>
                      <c:pt idx="2439">
                        <c:v>11386.560921263401</c:v>
                      </c:pt>
                      <c:pt idx="2440">
                        <c:v>10658.7138843269</c:v>
                      </c:pt>
                      <c:pt idx="2441">
                        <c:v>9931.3532002122301</c:v>
                      </c:pt>
                      <c:pt idx="2442">
                        <c:v>9267.9995590446997</c:v>
                      </c:pt>
                      <c:pt idx="2443">
                        <c:v>8772.6451322866706</c:v>
                      </c:pt>
                      <c:pt idx="2444">
                        <c:v>8514.9288730731005</c:v>
                      </c:pt>
                      <c:pt idx="2445">
                        <c:v>8492.8656797719905</c:v>
                      </c:pt>
                      <c:pt idx="2446">
                        <c:v>8655.3688123240299</c:v>
                      </c:pt>
                      <c:pt idx="2447">
                        <c:v>8930.7192964469796</c:v>
                      </c:pt>
                      <c:pt idx="2448">
                        <c:v>9254.2911251017704</c:v>
                      </c:pt>
                      <c:pt idx="2449">
                        <c:v>9602.6326777405793</c:v>
                      </c:pt>
                      <c:pt idx="2450">
                        <c:v>9926.92386594856</c:v>
                      </c:pt>
                      <c:pt idx="2451">
                        <c:v>10217.4172765944</c:v>
                      </c:pt>
                      <c:pt idx="2452">
                        <c:v>10479.744178544601</c:v>
                      </c:pt>
                      <c:pt idx="2453">
                        <c:v>10676.7988110156</c:v>
                      </c:pt>
                      <c:pt idx="2454">
                        <c:v>10779.7263779519</c:v>
                      </c:pt>
                      <c:pt idx="2455">
                        <c:v>10774.618201950499</c:v>
                      </c:pt>
                      <c:pt idx="2456">
                        <c:v>10675.8994737265</c:v>
                      </c:pt>
                      <c:pt idx="2457">
                        <c:v>10510.822859497701</c:v>
                      </c:pt>
                      <c:pt idx="2458">
                        <c:v>10304.7300770081</c:v>
                      </c:pt>
                      <c:pt idx="2459">
                        <c:v>10073.592003719001</c:v>
                      </c:pt>
                      <c:pt idx="2460">
                        <c:v>9825.7450111118396</c:v>
                      </c:pt>
                      <c:pt idx="2461">
                        <c:v>9564.7476059400906</c:v>
                      </c:pt>
                      <c:pt idx="2462">
                        <c:v>9292.4415346134101</c:v>
                      </c:pt>
                      <c:pt idx="2463">
                        <c:v>9010.8250301301996</c:v>
                      </c:pt>
                      <c:pt idx="2464">
                        <c:v>8722.8155731286006</c:v>
                      </c:pt>
                      <c:pt idx="2465">
                        <c:v>8431.7917146131895</c:v>
                      </c:pt>
                      <c:pt idx="2466">
                        <c:v>8141.0080152186702</c:v>
                      </c:pt>
                      <c:pt idx="2467">
                        <c:v>7853.08169192893</c:v>
                      </c:pt>
                      <c:pt idx="2468">
                        <c:v>7569.8337200696296</c:v>
                      </c:pt>
                      <c:pt idx="2469">
                        <c:v>7292.3816757176201</c:v>
                      </c:pt>
                      <c:pt idx="2470">
                        <c:v>7021.2648831817096</c:v>
                      </c:pt>
                      <c:pt idx="2471">
                        <c:v>6756.7383239378396</c:v>
                      </c:pt>
                      <c:pt idx="2472">
                        <c:v>6498.9587118315303</c:v>
                      </c:pt>
                      <c:pt idx="2473">
                        <c:v>6248.1129896065504</c:v>
                      </c:pt>
                      <c:pt idx="2474">
                        <c:v>6004.4156794917299</c:v>
                      </c:pt>
                      <c:pt idx="2475">
                        <c:v>5768.0881605190898</c:v>
                      </c:pt>
                      <c:pt idx="2476">
                        <c:v>5539.2714431170998</c:v>
                      </c:pt>
                      <c:pt idx="2477">
                        <c:v>5318.0325656550303</c:v>
                      </c:pt>
                      <c:pt idx="2478">
                        <c:v>5104.3785883507999</c:v>
                      </c:pt>
                      <c:pt idx="2479">
                        <c:v>4898.3126738035298</c:v>
                      </c:pt>
                      <c:pt idx="2480">
                        <c:v>4699.8139554626896</c:v>
                      </c:pt>
                      <c:pt idx="2481">
                        <c:v>4508.8303256208301</c:v>
                      </c:pt>
                      <c:pt idx="2482">
                        <c:v>4325.2534354179197</c:v>
                      </c:pt>
                      <c:pt idx="2483">
                        <c:v>4148.9076864733797</c:v>
                      </c:pt>
                      <c:pt idx="2484">
                        <c:v>3979.7687708752301</c:v>
                      </c:pt>
                      <c:pt idx="2485">
                        <c:v>3818.3162624527999</c:v>
                      </c:pt>
                      <c:pt idx="2486">
                        <c:v>3665.6827994485302</c:v>
                      </c:pt>
                      <c:pt idx="2487">
                        <c:v>3519.5687515590198</c:v>
                      </c:pt>
                      <c:pt idx="2488">
                        <c:v>3378.1281664136</c:v>
                      </c:pt>
                      <c:pt idx="2489">
                        <c:v>3241.19239331468</c:v>
                      </c:pt>
                      <c:pt idx="2490">
                        <c:v>3109.2836501247202</c:v>
                      </c:pt>
                      <c:pt idx="2491">
                        <c:v>2982.7610754303601</c:v>
                      </c:pt>
                      <c:pt idx="2492">
                        <c:v>2861.62747036464</c:v>
                      </c:pt>
                      <c:pt idx="2493">
                        <c:v>2745.6154642158199</c:v>
                      </c:pt>
                      <c:pt idx="2494">
                        <c:v>2634.3858775440299</c:v>
                      </c:pt>
                      <c:pt idx="2495">
                        <c:v>2527.6403980951</c:v>
                      </c:pt>
                      <c:pt idx="2496">
                        <c:v>2425.3426602016002</c:v>
                      </c:pt>
                      <c:pt idx="2497">
                        <c:v>2327.13473348563</c:v>
                      </c:pt>
                      <c:pt idx="2498">
                        <c:v>2232.7108123081698</c:v>
                      </c:pt>
                      <c:pt idx="2499">
                        <c:v>2148.2932572812501</c:v>
                      </c:pt>
                      <c:pt idx="2500">
                        <c:v>2080.9354651888698</c:v>
                      </c:pt>
                      <c:pt idx="2501">
                        <c:v>2023.2360589841601</c:v>
                      </c:pt>
                      <c:pt idx="2502">
                        <c:v>1966.32098052385</c:v>
                      </c:pt>
                      <c:pt idx="2503">
                        <c:v>1955.0650834911701</c:v>
                      </c:pt>
                      <c:pt idx="2504">
                        <c:v>2012.6936548169599</c:v>
                      </c:pt>
                      <c:pt idx="2505">
                        <c:v>2092.3949630831798</c:v>
                      </c:pt>
                      <c:pt idx="2506">
                        <c:v>2123.0794479204001</c:v>
                      </c:pt>
                      <c:pt idx="2507">
                        <c:v>2075.6679251512701</c:v>
                      </c:pt>
                      <c:pt idx="2508">
                        <c:v>1967.1621464510899</c:v>
                      </c:pt>
                      <c:pt idx="2509">
                        <c:v>1830.7696407132501</c:v>
                      </c:pt>
                      <c:pt idx="2510">
                        <c:v>1693.2530229812601</c:v>
                      </c:pt>
                      <c:pt idx="2511">
                        <c:v>1568.50537546241</c:v>
                      </c:pt>
                      <c:pt idx="2512">
                        <c:v>1460.33545457788</c:v>
                      </c:pt>
                      <c:pt idx="2513">
                        <c:v>1367.27741301163</c:v>
                      </c:pt>
                      <c:pt idx="2514">
                        <c:v>1286.1883339551</c:v>
                      </c:pt>
                      <c:pt idx="2515">
                        <c:v>1214.0952070667399</c:v>
                      </c:pt>
                      <c:pt idx="2516">
                        <c:v>1148.7773585323901</c:v>
                      </c:pt>
                      <c:pt idx="2517">
                        <c:v>1088.7590474282799</c:v>
                      </c:pt>
                      <c:pt idx="2518">
                        <c:v>1033.10500514726</c:v>
                      </c:pt>
                      <c:pt idx="2519">
                        <c:v>981.21441045952895</c:v>
                      </c:pt>
                      <c:pt idx="2520">
                        <c:v>932.68449817067506</c:v>
                      </c:pt>
                      <c:pt idx="2521">
                        <c:v>887.20644962839594</c:v>
                      </c:pt>
                      <c:pt idx="2522">
                        <c:v>844.53484285942898</c:v>
                      </c:pt>
                      <c:pt idx="2523">
                        <c:v>804.46805611242905</c:v>
                      </c:pt>
                      <c:pt idx="2524">
                        <c:v>767.02532124584695</c:v>
                      </c:pt>
                      <c:pt idx="2525">
                        <c:v>733.59918791597397</c:v>
                      </c:pt>
                      <c:pt idx="2526">
                        <c:v>707.14399172906406</c:v>
                      </c:pt>
                      <c:pt idx="2527">
                        <c:v>688.71357217810203</c:v>
                      </c:pt>
                      <c:pt idx="2528">
                        <c:v>674.23231641274197</c:v>
                      </c:pt>
                      <c:pt idx="2529">
                        <c:v>658.58277105321804</c:v>
                      </c:pt>
                      <c:pt idx="2530">
                        <c:v>639.71248262416202</c:v>
                      </c:pt>
                      <c:pt idx="2531">
                        <c:v>617.99188555241597</c:v>
                      </c:pt>
                      <c:pt idx="2532">
                        <c:v>594.56113594375995</c:v>
                      </c:pt>
                      <c:pt idx="2533">
                        <c:v>570.46768484151096</c:v>
                      </c:pt>
                      <c:pt idx="2534">
                        <c:v>546.78076639929304</c:v>
                      </c:pt>
                      <c:pt idx="2535">
                        <c:v>524.069863946297</c:v>
                      </c:pt>
                      <c:pt idx="2536">
                        <c:v>502.53208403205298</c:v>
                      </c:pt>
                      <c:pt idx="2537">
                        <c:v>484.88788641964499</c:v>
                      </c:pt>
                      <c:pt idx="2538">
                        <c:v>471.14520641870899</c:v>
                      </c:pt>
                      <c:pt idx="2539">
                        <c:v>458.97973303482797</c:v>
                      </c:pt>
                      <c:pt idx="2540">
                        <c:v>446.20660854186502</c:v>
                      </c:pt>
                      <c:pt idx="2541">
                        <c:v>431.96810384257202</c:v>
                      </c:pt>
                      <c:pt idx="2542">
                        <c:v>416.50170426257603</c:v>
                      </c:pt>
                      <c:pt idx="2543">
                        <c:v>400.47434511240101</c:v>
                      </c:pt>
                      <c:pt idx="2544">
                        <c:v>384.513147827598</c:v>
                      </c:pt>
                      <c:pt idx="2545">
                        <c:v>369.04602238486598</c:v>
                      </c:pt>
                      <c:pt idx="2546">
                        <c:v>354.600139651566</c:v>
                      </c:pt>
                      <c:pt idx="2547">
                        <c:v>341.70170295997701</c:v>
                      </c:pt>
                      <c:pt idx="2548">
                        <c:v>330.08972513255702</c:v>
                      </c:pt>
                      <c:pt idx="2549">
                        <c:v>319.248701065148</c:v>
                      </c:pt>
                      <c:pt idx="2550">
                        <c:v>308.93507399522298</c:v>
                      </c:pt>
                      <c:pt idx="2551">
                        <c:v>300.15588118248002</c:v>
                      </c:pt>
                      <c:pt idx="2552">
                        <c:v>292.63844279285797</c:v>
                      </c:pt>
                      <c:pt idx="2553">
                        <c:v>285.25045124538201</c:v>
                      </c:pt>
                      <c:pt idx="2554">
                        <c:v>277.211746827914</c:v>
                      </c:pt>
                      <c:pt idx="2555">
                        <c:v>268.42740180285699</c:v>
                      </c:pt>
                      <c:pt idx="2556">
                        <c:v>259.20635107002698</c:v>
                      </c:pt>
                      <c:pt idx="2557">
                        <c:v>249.91853283740701</c:v>
                      </c:pt>
                      <c:pt idx="2558">
                        <c:v>240.83486972243199</c:v>
                      </c:pt>
                      <c:pt idx="2559">
                        <c:v>232.10891530187399</c:v>
                      </c:pt>
                      <c:pt idx="2560">
                        <c:v>223.79570745417999</c:v>
                      </c:pt>
                      <c:pt idx="2561">
                        <c:v>215.883931194208</c:v>
                      </c:pt>
                      <c:pt idx="2562">
                        <c:v>208.34062866864599</c:v>
                      </c:pt>
                      <c:pt idx="2563">
                        <c:v>201.277086759084</c:v>
                      </c:pt>
                      <c:pt idx="2564">
                        <c:v>194.981970574717</c:v>
                      </c:pt>
                      <c:pt idx="2565">
                        <c:v>189.780256765942</c:v>
                      </c:pt>
                      <c:pt idx="2566">
                        <c:v>185.66889381791799</c:v>
                      </c:pt>
                      <c:pt idx="2567">
                        <c:v>181.91907027615201</c:v>
                      </c:pt>
                      <c:pt idx="2568">
                        <c:v>177.75677813803199</c:v>
                      </c:pt>
                      <c:pt idx="2569">
                        <c:v>172.86917143059</c:v>
                      </c:pt>
                      <c:pt idx="2570">
                        <c:v>167.36404210561</c:v>
                      </c:pt>
                      <c:pt idx="2571">
                        <c:v>161.514464394188</c:v>
                      </c:pt>
                      <c:pt idx="2572">
                        <c:v>155.57295242614799</c:v>
                      </c:pt>
                      <c:pt idx="2573">
                        <c:v>149.70541304597</c:v>
                      </c:pt>
                      <c:pt idx="2574">
                        <c:v>144.00768826758301</c:v>
                      </c:pt>
                      <c:pt idx="2575">
                        <c:v>138.525466214457</c:v>
                      </c:pt>
                      <c:pt idx="2576">
                        <c:v>133.26727265478701</c:v>
                      </c:pt>
                      <c:pt idx="2577">
                        <c:v>128.21984690631299</c:v>
                      </c:pt>
                      <c:pt idx="2578">
                        <c:v>123.3642339206</c:v>
                      </c:pt>
                      <c:pt idx="2579">
                        <c:v>118.670669874962</c:v>
                      </c:pt>
                      <c:pt idx="2580">
                        <c:v>114.100463040611</c:v>
                      </c:pt>
                      <c:pt idx="2581">
                        <c:v>109.63293667949</c:v>
                      </c:pt>
                      <c:pt idx="2582">
                        <c:v>105.272487893928</c:v>
                      </c:pt>
                      <c:pt idx="2583">
                        <c:v>101.027326933114</c:v>
                      </c:pt>
                      <c:pt idx="2584">
                        <c:v>96.912484166776295</c:v>
                      </c:pt>
                      <c:pt idx="2585">
                        <c:v>92.942182056238096</c:v>
                      </c:pt>
                      <c:pt idx="2586">
                        <c:v>89.120513360391598</c:v>
                      </c:pt>
                      <c:pt idx="2587">
                        <c:v>85.435012104636201</c:v>
                      </c:pt>
                      <c:pt idx="2588">
                        <c:v>81.868506843316695</c:v>
                      </c:pt>
                      <c:pt idx="2589">
                        <c:v>78.410763981935801</c:v>
                      </c:pt>
                      <c:pt idx="2590">
                        <c:v>75.057188275669304</c:v>
                      </c:pt>
                      <c:pt idx="2591">
                        <c:v>71.800905331760305</c:v>
                      </c:pt>
                      <c:pt idx="2592">
                        <c:v>68.640374374638995</c:v>
                      </c:pt>
                      <c:pt idx="2593">
                        <c:v>65.580825168781104</c:v>
                      </c:pt>
                      <c:pt idx="2594">
                        <c:v>62.646438798835803</c:v>
                      </c:pt>
                      <c:pt idx="2595">
                        <c:v>59.848832413991097</c:v>
                      </c:pt>
                      <c:pt idx="2596">
                        <c:v>57.233957674835899</c:v>
                      </c:pt>
                      <c:pt idx="2597">
                        <c:v>54.891363377831603</c:v>
                      </c:pt>
                      <c:pt idx="2598">
                        <c:v>52.685748457543298</c:v>
                      </c:pt>
                      <c:pt idx="2599">
                        <c:v>50.476622025961802</c:v>
                      </c:pt>
                      <c:pt idx="2600">
                        <c:v>49.883648723898297</c:v>
                      </c:pt>
                      <c:pt idx="2601">
                        <c:v>50.473845669489897</c:v>
                      </c:pt>
                      <c:pt idx="2602">
                        <c:v>50.642581676098999</c:v>
                      </c:pt>
                      <c:pt idx="2603">
                        <c:v>49.615964278437801</c:v>
                      </c:pt>
                      <c:pt idx="2604">
                        <c:v>48.397957456875702</c:v>
                      </c:pt>
                      <c:pt idx="2605">
                        <c:v>48.107425180722203</c:v>
                      </c:pt>
                      <c:pt idx="2606">
                        <c:v>53.085010928430499</c:v>
                      </c:pt>
                      <c:pt idx="2607">
                        <c:v>71.622023186898801</c:v>
                      </c:pt>
                      <c:pt idx="2608">
                        <c:v>106.883563706636</c:v>
                      </c:pt>
                      <c:pt idx="2609">
                        <c:v>150.32148849539701</c:v>
                      </c:pt>
                      <c:pt idx="2610">
                        <c:v>191.81577644300799</c:v>
                      </c:pt>
                      <c:pt idx="2611">
                        <c:v>225.94130041168</c:v>
                      </c:pt>
                      <c:pt idx="2612">
                        <c:v>251.340452729231</c:v>
                      </c:pt>
                      <c:pt idx="2613">
                        <c:v>288.84117092802597</c:v>
                      </c:pt>
                      <c:pt idx="2614">
                        <c:v>369.57762318990501</c:v>
                      </c:pt>
                      <c:pt idx="2615">
                        <c:v>485.53495223593302</c:v>
                      </c:pt>
                      <c:pt idx="2616">
                        <c:v>619.26997366842204</c:v>
                      </c:pt>
                      <c:pt idx="2617">
                        <c:v>767.77070696384999</c:v>
                      </c:pt>
                      <c:pt idx="2618">
                        <c:v>952.61076514372201</c:v>
                      </c:pt>
                      <c:pt idx="2619">
                        <c:v>1185.98754294578</c:v>
                      </c:pt>
                      <c:pt idx="2620">
                        <c:v>1462.04433460221</c:v>
                      </c:pt>
                      <c:pt idx="2621">
                        <c:v>1710.79188265158</c:v>
                      </c:pt>
                      <c:pt idx="2622">
                        <c:v>1865.25111524967</c:v>
                      </c:pt>
                      <c:pt idx="2623">
                        <c:v>1908.1309462059201</c:v>
                      </c:pt>
                      <c:pt idx="2624">
                        <c:v>1867.6865772779599</c:v>
                      </c:pt>
                      <c:pt idx="2625">
                        <c:v>1794.37137182078</c:v>
                      </c:pt>
                      <c:pt idx="2626">
                        <c:v>1744.5514551118899</c:v>
                      </c:pt>
                      <c:pt idx="2627">
                        <c:v>1773.0143337606701</c:v>
                      </c:pt>
                      <c:pt idx="2628">
                        <c:v>1861.9321640693499</c:v>
                      </c:pt>
                      <c:pt idx="2629">
                        <c:v>1939.55868922584</c:v>
                      </c:pt>
                      <c:pt idx="2630">
                        <c:v>1972.62418293254</c:v>
                      </c:pt>
                      <c:pt idx="2631">
                        <c:v>1972.92350235701</c:v>
                      </c:pt>
                      <c:pt idx="2632">
                        <c:v>1994.0562542646901</c:v>
                      </c:pt>
                      <c:pt idx="2633">
                        <c:v>2109.87835677762</c:v>
                      </c:pt>
                      <c:pt idx="2634">
                        <c:v>2309.2462438789098</c:v>
                      </c:pt>
                      <c:pt idx="2635">
                        <c:v>2561.4923295273202</c:v>
                      </c:pt>
                      <c:pt idx="2636">
                        <c:v>2772.0087939247901</c:v>
                      </c:pt>
                      <c:pt idx="2637">
                        <c:v>2881.0248242969101</c:v>
                      </c:pt>
                      <c:pt idx="2638">
                        <c:v>2898.8875462451601</c:v>
                      </c:pt>
                      <c:pt idx="2639">
                        <c:v>2868.1379206571</c:v>
                      </c:pt>
                      <c:pt idx="2640">
                        <c:v>2834.3778418811198</c:v>
                      </c:pt>
                      <c:pt idx="2641">
                        <c:v>2829.4448728779898</c:v>
                      </c:pt>
                      <c:pt idx="2642">
                        <c:v>2863.3073805757199</c:v>
                      </c:pt>
                      <c:pt idx="2643">
                        <c:v>2964.31299072096</c:v>
                      </c:pt>
                      <c:pt idx="2644">
                        <c:v>3111.2878787124</c:v>
                      </c:pt>
                      <c:pt idx="2645">
                        <c:v>3232.1119263911201</c:v>
                      </c:pt>
                      <c:pt idx="2646">
                        <c:v>3329.97476797229</c:v>
                      </c:pt>
                      <c:pt idx="2647">
                        <c:v>3548.8742054571899</c:v>
                      </c:pt>
                      <c:pt idx="2648">
                        <c:v>4038.4889578396501</c:v>
                      </c:pt>
                      <c:pt idx="2649">
                        <c:v>4717.3333615933598</c:v>
                      </c:pt>
                      <c:pt idx="2650">
                        <c:v>5294.3065693163298</c:v>
                      </c:pt>
                      <c:pt idx="2651">
                        <c:v>5554.4901967359701</c:v>
                      </c:pt>
                      <c:pt idx="2652">
                        <c:v>5476.5366411393697</c:v>
                      </c:pt>
                      <c:pt idx="2653">
                        <c:v>5156.1060245505996</c:v>
                      </c:pt>
                      <c:pt idx="2654">
                        <c:v>4709.7279936717096</c:v>
                      </c:pt>
                      <c:pt idx="2655">
                        <c:v>4231.8679842860302</c:v>
                      </c:pt>
                      <c:pt idx="2656">
                        <c:v>3781.3336522722402</c:v>
                      </c:pt>
                      <c:pt idx="2657">
                        <c:v>3382.98023894683</c:v>
                      </c:pt>
                      <c:pt idx="2658">
                        <c:v>3038.6538398034099</c:v>
                      </c:pt>
                      <c:pt idx="2659">
                        <c:v>2739.8857417906902</c:v>
                      </c:pt>
                      <c:pt idx="2660">
                        <c:v>2476.4134117746098</c:v>
                      </c:pt>
                      <c:pt idx="2661">
                        <c:v>2247.16206390753</c:v>
                      </c:pt>
                      <c:pt idx="2662">
                        <c:v>2037.4060490408799</c:v>
                      </c:pt>
                      <c:pt idx="2663">
                        <c:v>1862.05673715841</c:v>
                      </c:pt>
                      <c:pt idx="2664">
                        <c:v>1711.57923578842</c:v>
                      </c:pt>
                      <c:pt idx="2665">
                        <c:v>1624.7241931432</c:v>
                      </c:pt>
                      <c:pt idx="2666">
                        <c:v>1678.53406262372</c:v>
                      </c:pt>
                      <c:pt idx="2667">
                        <c:v>1921.78136358081</c:v>
                      </c:pt>
                      <c:pt idx="2668">
                        <c:v>1979.13012094749</c:v>
                      </c:pt>
                      <c:pt idx="2669">
                        <c:v>2087.9548698376102</c:v>
                      </c:pt>
                      <c:pt idx="2670">
                        <c:v>2368.1429891305802</c:v>
                      </c:pt>
                      <c:pt idx="2671">
                        <c:v>2737.4705845927001</c:v>
                      </c:pt>
                      <c:pt idx="2672">
                        <c:v>3165.6566773723998</c:v>
                      </c:pt>
                      <c:pt idx="2673">
                        <c:v>3674.88795736661</c:v>
                      </c:pt>
                      <c:pt idx="2674">
                        <c:v>4446.7820712216298</c:v>
                      </c:pt>
                      <c:pt idx="2675">
                        <c:v>5495.5662069630598</c:v>
                      </c:pt>
                      <c:pt idx="2676">
                        <c:v>6380.32537355555</c:v>
                      </c:pt>
                      <c:pt idx="2677">
                        <c:v>6730.5874312523702</c:v>
                      </c:pt>
                      <c:pt idx="2678">
                        <c:v>6528.5370165589102</c:v>
                      </c:pt>
                      <c:pt idx="2679">
                        <c:v>5958.8909289937801</c:v>
                      </c:pt>
                      <c:pt idx="2680">
                        <c:v>5232.9972951191303</c:v>
                      </c:pt>
                      <c:pt idx="2681">
                        <c:v>4502.0170152475503</c:v>
                      </c:pt>
                      <c:pt idx="2682">
                        <c:v>3844.6234181765499</c:v>
                      </c:pt>
                      <c:pt idx="2683">
                        <c:v>3287.5789033531801</c:v>
                      </c:pt>
                      <c:pt idx="2684">
                        <c:v>2829.9586831142501</c:v>
                      </c:pt>
                      <c:pt idx="2685">
                        <c:v>2458.1655546150901</c:v>
                      </c:pt>
                      <c:pt idx="2686">
                        <c:v>2153.9753097007001</c:v>
                      </c:pt>
                      <c:pt idx="2687">
                        <c:v>1901.97427217891</c:v>
                      </c:pt>
                      <c:pt idx="2688">
                        <c:v>1688.8436704237799</c:v>
                      </c:pt>
                      <c:pt idx="2689">
                        <c:v>1506.9145590051801</c:v>
                      </c:pt>
                      <c:pt idx="2690">
                        <c:v>1351.3386498477801</c:v>
                      </c:pt>
                      <c:pt idx="2691">
                        <c:v>1216.52652006985</c:v>
                      </c:pt>
                      <c:pt idx="2692">
                        <c:v>1097.07531883243</c:v>
                      </c:pt>
                      <c:pt idx="2693">
                        <c:v>990.57522502851498</c:v>
                      </c:pt>
                      <c:pt idx="2694">
                        <c:v>896.61879919322701</c:v>
                      </c:pt>
                      <c:pt idx="2695">
                        <c:v>810.619737266215</c:v>
                      </c:pt>
                      <c:pt idx="2696">
                        <c:v>732.32482126293405</c:v>
                      </c:pt>
                      <c:pt idx="2697">
                        <c:v>693.75628799210494</c:v>
                      </c:pt>
                      <c:pt idx="2698">
                        <c:v>728.58193742774097</c:v>
                      </c:pt>
                      <c:pt idx="2699">
                        <c:v>860.68835981084703</c:v>
                      </c:pt>
                      <c:pt idx="2700">
                        <c:v>1051.72249122879</c:v>
                      </c:pt>
                      <c:pt idx="2701">
                        <c:v>1225.6707398337201</c:v>
                      </c:pt>
                      <c:pt idx="2702">
                        <c:v>1342.91278435146</c:v>
                      </c:pt>
                      <c:pt idx="2703">
                        <c:v>1393.1831556607699</c:v>
                      </c:pt>
                      <c:pt idx="2704">
                        <c:v>1377.79434596947</c:v>
                      </c:pt>
                      <c:pt idx="2705">
                        <c:v>1314.5452061309099</c:v>
                      </c:pt>
                      <c:pt idx="2706">
                        <c:v>1227.48018806605</c:v>
                      </c:pt>
                      <c:pt idx="2707">
                        <c:v>1130.2336986443299</c:v>
                      </c:pt>
                      <c:pt idx="2708">
                        <c:v>1028.3460690484501</c:v>
                      </c:pt>
                      <c:pt idx="2709">
                        <c:v>931.16709477249594</c:v>
                      </c:pt>
                      <c:pt idx="2710">
                        <c:v>845.19120172566295</c:v>
                      </c:pt>
                      <c:pt idx="2711">
                        <c:v>773.96233934735199</c:v>
                      </c:pt>
                      <c:pt idx="2712">
                        <c:v>717.723920295977</c:v>
                      </c:pt>
                      <c:pt idx="2713">
                        <c:v>671.92541036091905</c:v>
                      </c:pt>
                      <c:pt idx="2714">
                        <c:v>634.83404566639103</c:v>
                      </c:pt>
                      <c:pt idx="2715">
                        <c:v>597.59277936852004</c:v>
                      </c:pt>
                      <c:pt idx="2716">
                        <c:v>557.465651312462</c:v>
                      </c:pt>
                      <c:pt idx="2717">
                        <c:v>516.33067285373102</c:v>
                      </c:pt>
                      <c:pt idx="2718">
                        <c:v>475.279528338413</c:v>
                      </c:pt>
                      <c:pt idx="2719">
                        <c:v>434.871679684904</c:v>
                      </c:pt>
                      <c:pt idx="2720">
                        <c:v>399.171122566951</c:v>
                      </c:pt>
                      <c:pt idx="2721">
                        <c:v>368.65722798766802</c:v>
                      </c:pt>
                      <c:pt idx="2722">
                        <c:v>341.99511069001699</c:v>
                      </c:pt>
                      <c:pt idx="2723">
                        <c:v>316.82054407530001</c:v>
                      </c:pt>
                      <c:pt idx="2724">
                        <c:v>291.75575921190699</c:v>
                      </c:pt>
                      <c:pt idx="2725">
                        <c:v>267.02852500274798</c:v>
                      </c:pt>
                      <c:pt idx="2726">
                        <c:v>243.987011802707</c:v>
                      </c:pt>
                      <c:pt idx="2727">
                        <c:v>235.07686643519301</c:v>
                      </c:pt>
                      <c:pt idx="2728">
                        <c:v>278.94542600954099</c:v>
                      </c:pt>
                      <c:pt idx="2729">
                        <c:v>421.21491571385701</c:v>
                      </c:pt>
                      <c:pt idx="2730">
                        <c:v>646.24613716582303</c:v>
                      </c:pt>
                      <c:pt idx="2731">
                        <c:v>918.38791107096495</c:v>
                      </c:pt>
                      <c:pt idx="2732">
                        <c:v>1262.1406297804499</c:v>
                      </c:pt>
                      <c:pt idx="2733">
                        <c:v>1782.95042325707</c:v>
                      </c:pt>
                      <c:pt idx="2734">
                        <c:v>2470.79841083169</c:v>
                      </c:pt>
                      <c:pt idx="2735">
                        <c:v>3189.6339564288</c:v>
                      </c:pt>
                      <c:pt idx="2736">
                        <c:v>3823.1930535187198</c:v>
                      </c:pt>
                      <c:pt idx="2737">
                        <c:v>4358.5508660924897</c:v>
                      </c:pt>
                      <c:pt idx="2738">
                        <c:v>4710.5414552187904</c:v>
                      </c:pt>
                      <c:pt idx="2739">
                        <c:v>4868.3601145090197</c:v>
                      </c:pt>
                      <c:pt idx="2740">
                        <c:v>4875.2306312727496</c:v>
                      </c:pt>
                      <c:pt idx="2741">
                        <c:v>4779.6840205578301</c:v>
                      </c:pt>
                      <c:pt idx="2742">
                        <c:v>4615.9451113817604</c:v>
                      </c:pt>
                      <c:pt idx="2743">
                        <c:v>4453.8524824513597</c:v>
                      </c:pt>
                      <c:pt idx="2744">
                        <c:v>4392.4883002411698</c:v>
                      </c:pt>
                      <c:pt idx="2745">
                        <c:v>4401.4547050865103</c:v>
                      </c:pt>
                      <c:pt idx="2746">
                        <c:v>4499.4150057248298</c:v>
                      </c:pt>
                      <c:pt idx="2747">
                        <c:v>4699.9932938076799</c:v>
                      </c:pt>
                      <c:pt idx="2748">
                        <c:v>4987.03686124663</c:v>
                      </c:pt>
                      <c:pt idx="2749">
                        <c:v>5272.4123330576704</c:v>
                      </c:pt>
                      <c:pt idx="2750">
                        <c:v>5514.89029172758</c:v>
                      </c:pt>
                      <c:pt idx="2751">
                        <c:v>5726.4629490715797</c:v>
                      </c:pt>
                      <c:pt idx="2752">
                        <c:v>5824.0890595000801</c:v>
                      </c:pt>
                      <c:pt idx="2753">
                        <c:v>6053.3500162253504</c:v>
                      </c:pt>
                      <c:pt idx="2754">
                        <c:v>6571.3482132870704</c:v>
                      </c:pt>
                      <c:pt idx="2755">
                        <c:v>7303.08304831033</c:v>
                      </c:pt>
                      <c:pt idx="2756">
                        <c:v>7666.1658774871103</c:v>
                      </c:pt>
                      <c:pt idx="2757">
                        <c:v>7669.6843206720396</c:v>
                      </c:pt>
                      <c:pt idx="2758">
                        <c:v>7496.6935510064604</c:v>
                      </c:pt>
                      <c:pt idx="2759">
                        <c:v>7221.6973624525799</c:v>
                      </c:pt>
                      <c:pt idx="2760">
                        <c:v>6961.0587254666198</c:v>
                      </c:pt>
                      <c:pt idx="2761">
                        <c:v>6778.2100898280996</c:v>
                      </c:pt>
                      <c:pt idx="2762">
                        <c:v>6625.79281159528</c:v>
                      </c:pt>
                      <c:pt idx="2763">
                        <c:v>6539.6080179164201</c:v>
                      </c:pt>
                      <c:pt idx="2764">
                        <c:v>6557.7102300514198</c:v>
                      </c:pt>
                      <c:pt idx="2765">
                        <c:v>6810.1030069973804</c:v>
                      </c:pt>
                      <c:pt idx="2766">
                        <c:v>7197.9793040787699</c:v>
                      </c:pt>
                      <c:pt idx="2767">
                        <c:v>7579.3030233396703</c:v>
                      </c:pt>
                      <c:pt idx="2768">
                        <c:v>7936.5843883326997</c:v>
                      </c:pt>
                      <c:pt idx="2769">
                        <c:v>8407.2780969218202</c:v>
                      </c:pt>
                      <c:pt idx="2770">
                        <c:v>8934.4293547463203</c:v>
                      </c:pt>
                      <c:pt idx="2771">
                        <c:v>9464.4123570329593</c:v>
                      </c:pt>
                      <c:pt idx="2772">
                        <c:v>9829.9133460958492</c:v>
                      </c:pt>
                      <c:pt idx="2773">
                        <c:v>10116.9684981746</c:v>
                      </c:pt>
                      <c:pt idx="2774">
                        <c:v>10558.874190910899</c:v>
                      </c:pt>
                      <c:pt idx="2775">
                        <c:v>11294.877924565701</c:v>
                      </c:pt>
                      <c:pt idx="2776">
                        <c:v>12044.3662161831</c:v>
                      </c:pt>
                      <c:pt idx="2777">
                        <c:v>12473.4573900616</c:v>
                      </c:pt>
                      <c:pt idx="2778">
                        <c:v>12439.022753310401</c:v>
                      </c:pt>
                      <c:pt idx="2779">
                        <c:v>11989.6547015899</c:v>
                      </c:pt>
                      <c:pt idx="2780">
                        <c:v>11497.1470677405</c:v>
                      </c:pt>
                      <c:pt idx="2781">
                        <c:v>11131.693982442101</c:v>
                      </c:pt>
                      <c:pt idx="2782">
                        <c:v>10770.1883323485</c:v>
                      </c:pt>
                      <c:pt idx="2783">
                        <c:v>10344.316191344</c:v>
                      </c:pt>
                      <c:pt idx="2784">
                        <c:v>9930.8807584734095</c:v>
                      </c:pt>
                      <c:pt idx="2785">
                        <c:v>9529.9060781145999</c:v>
                      </c:pt>
                      <c:pt idx="2786">
                        <c:v>9297.9384533113898</c:v>
                      </c:pt>
                      <c:pt idx="2787">
                        <c:v>9087.6152123573193</c:v>
                      </c:pt>
                      <c:pt idx="2788">
                        <c:v>8879.4997908218393</c:v>
                      </c:pt>
                      <c:pt idx="2789">
                        <c:v>8490.2637450550592</c:v>
                      </c:pt>
                      <c:pt idx="2790">
                        <c:v>8040.0657771351998</c:v>
                      </c:pt>
                      <c:pt idx="2791">
                        <c:v>7675.9744014745202</c:v>
                      </c:pt>
                      <c:pt idx="2792">
                        <c:v>7467.55443856068</c:v>
                      </c:pt>
                      <c:pt idx="2793">
                        <c:v>7364.1121217120499</c:v>
                      </c:pt>
                      <c:pt idx="2794">
                        <c:v>7307.37374559625</c:v>
                      </c:pt>
                      <c:pt idx="2795">
                        <c:v>7220.1383124946196</c:v>
                      </c:pt>
                      <c:pt idx="2796">
                        <c:v>7097.8883000450996</c:v>
                      </c:pt>
                      <c:pt idx="2797">
                        <c:v>7025.6244543841103</c:v>
                      </c:pt>
                      <c:pt idx="2798">
                        <c:v>6999.4417852135402</c:v>
                      </c:pt>
                      <c:pt idx="2799">
                        <c:v>7001.8362460723802</c:v>
                      </c:pt>
                      <c:pt idx="2800">
                        <c:v>6998.18262206076</c:v>
                      </c:pt>
                      <c:pt idx="2801">
                        <c:v>6947.0453703961302</c:v>
                      </c:pt>
                      <c:pt idx="2802">
                        <c:v>6854.1406031678798</c:v>
                      </c:pt>
                      <c:pt idx="2803">
                        <c:v>6744.5614315007697</c:v>
                      </c:pt>
                      <c:pt idx="2804">
                        <c:v>6604.9692782070697</c:v>
                      </c:pt>
                      <c:pt idx="2805">
                        <c:v>6425.7007940582698</c:v>
                      </c:pt>
                      <c:pt idx="2806">
                        <c:v>6198.0407076102201</c:v>
                      </c:pt>
                      <c:pt idx="2807">
                        <c:v>5931.5007589091101</c:v>
                      </c:pt>
                      <c:pt idx="2808">
                        <c:v>5643.5535451688302</c:v>
                      </c:pt>
                      <c:pt idx="2809">
                        <c:v>5347.2580829420904</c:v>
                      </c:pt>
                      <c:pt idx="2810">
                        <c:v>5048.6033112978603</c:v>
                      </c:pt>
                      <c:pt idx="2811">
                        <c:v>4750.9758841282901</c:v>
                      </c:pt>
                      <c:pt idx="2812">
                        <c:v>4455.5331988667303</c:v>
                      </c:pt>
                      <c:pt idx="2813">
                        <c:v>4163.5261866452302</c:v>
                      </c:pt>
                      <c:pt idx="2814">
                        <c:v>3878.4002529422601</c:v>
                      </c:pt>
                      <c:pt idx="2815">
                        <c:v>3602.2708902110198</c:v>
                      </c:pt>
                      <c:pt idx="2816">
                        <c:v>3336.51713855154</c:v>
                      </c:pt>
                      <c:pt idx="2817">
                        <c:v>3089.6125435674599</c:v>
                      </c:pt>
                      <c:pt idx="2818">
                        <c:v>2854.1671367160302</c:v>
                      </c:pt>
                      <c:pt idx="2819">
                        <c:v>2630.4776845773399</c:v>
                      </c:pt>
                      <c:pt idx="2820">
                        <c:v>2426.25272820692</c:v>
                      </c:pt>
                      <c:pt idx="2821">
                        <c:v>2237.9458208031201</c:v>
                      </c:pt>
                      <c:pt idx="2822">
                        <c:v>2065.7973842768401</c:v>
                      </c:pt>
                      <c:pt idx="2823">
                        <c:v>1906.6120065563</c:v>
                      </c:pt>
                      <c:pt idx="2824">
                        <c:v>1776.0476760520201</c:v>
                      </c:pt>
                      <c:pt idx="2825">
                        <c:v>1670.9244230562099</c:v>
                      </c:pt>
                      <c:pt idx="2826">
                        <c:v>1561.1573435871601</c:v>
                      </c:pt>
                      <c:pt idx="2827">
                        <c:v>1433.7361430774199</c:v>
                      </c:pt>
                      <c:pt idx="2828">
                        <c:v>1296.1317634239001</c:v>
                      </c:pt>
                      <c:pt idx="2829">
                        <c:v>1160.93527879257</c:v>
                      </c:pt>
                      <c:pt idx="2830">
                        <c:v>1036.6110209957101</c:v>
                      </c:pt>
                      <c:pt idx="2831">
                        <c:v>926.15683896094004</c:v>
                      </c:pt>
                      <c:pt idx="2832">
                        <c:v>829.20912249446098</c:v>
                      </c:pt>
                      <c:pt idx="2833">
                        <c:v>744.07406438960402</c:v>
                      </c:pt>
                      <c:pt idx="2834">
                        <c:v>668.82458384112294</c:v>
                      </c:pt>
                      <c:pt idx="2835">
                        <c:v>601.84171170524201</c:v>
                      </c:pt>
                      <c:pt idx="2836">
                        <c:v>541.90203722519402</c:v>
                      </c:pt>
                      <c:pt idx="2837">
                        <c:v>488.07629105374201</c:v>
                      </c:pt>
                      <c:pt idx="2838">
                        <c:v>439.646360355279</c:v>
                      </c:pt>
                      <c:pt idx="2839">
                        <c:v>396.03389231554399</c:v>
                      </c:pt>
                      <c:pt idx="2840">
                        <c:v>356.76010511388301</c:v>
                      </c:pt>
                      <c:pt idx="2841">
                        <c:v>321.41779224717601</c:v>
                      </c:pt>
                      <c:pt idx="2842">
                        <c:v>289.65039335264299</c:v>
                      </c:pt>
                      <c:pt idx="2843">
                        <c:v>261.123979398426</c:v>
                      </c:pt>
                      <c:pt idx="2844">
                        <c:v>235.52221567242799</c:v>
                      </c:pt>
                      <c:pt idx="2845">
                        <c:v>212.60663209577899</c:v>
                      </c:pt>
                      <c:pt idx="2846">
                        <c:v>212.77884351510801</c:v>
                      </c:pt>
                      <c:pt idx="2847">
                        <c:v>303.35212704673597</c:v>
                      </c:pt>
                      <c:pt idx="2848">
                        <c:v>462.279409461451</c:v>
                      </c:pt>
                      <c:pt idx="2849">
                        <c:v>598.53940383419695</c:v>
                      </c:pt>
                      <c:pt idx="2850">
                        <c:v>645.555451967664</c:v>
                      </c:pt>
                      <c:pt idx="2851">
                        <c:v>602.66330785107505</c:v>
                      </c:pt>
                      <c:pt idx="2852">
                        <c:v>508.02083770836998</c:v>
                      </c:pt>
                      <c:pt idx="2853">
                        <c:v>401.44687362855001</c:v>
                      </c:pt>
                      <c:pt idx="2854">
                        <c:v>307.666845514042</c:v>
                      </c:pt>
                      <c:pt idx="2855">
                        <c:v>235.69939590956699</c:v>
                      </c:pt>
                      <c:pt idx="2856">
                        <c:v>184.78439306570201</c:v>
                      </c:pt>
                      <c:pt idx="2857">
                        <c:v>150.15579672002599</c:v>
                      </c:pt>
                      <c:pt idx="2858">
                        <c:v>126.581584357286</c:v>
                      </c:pt>
                      <c:pt idx="2859">
                        <c:v>109.905546490235</c:v>
                      </c:pt>
                      <c:pt idx="2860">
                        <c:v>97.350261295982904</c:v>
                      </c:pt>
                      <c:pt idx="2861">
                        <c:v>87.275349518906197</c:v>
                      </c:pt>
                      <c:pt idx="2862">
                        <c:v>78.8030844149431</c:v>
                      </c:pt>
                      <c:pt idx="2863">
                        <c:v>71.666142389942394</c:v>
                      </c:pt>
                      <c:pt idx="2864">
                        <c:v>66.080506043225299</c:v>
                      </c:pt>
                      <c:pt idx="2865">
                        <c:v>61.180801089350403</c:v>
                      </c:pt>
                      <c:pt idx="2866">
                        <c:v>56.6231818852619</c:v>
                      </c:pt>
                      <c:pt idx="2867">
                        <c:v>52.732626433632198</c:v>
                      </c:pt>
                      <c:pt idx="2868">
                        <c:v>49.787714823136803</c:v>
                      </c:pt>
                      <c:pt idx="2869">
                        <c:v>48.271933785552598</c:v>
                      </c:pt>
                      <c:pt idx="2870">
                        <c:v>48.147853409286697</c:v>
                      </c:pt>
                      <c:pt idx="2871">
                        <c:v>48.6510486110259</c:v>
                      </c:pt>
                      <c:pt idx="2872">
                        <c:v>48.852808497597799</c:v>
                      </c:pt>
                      <c:pt idx="2873">
                        <c:v>48.191414944861997</c:v>
                      </c:pt>
                      <c:pt idx="2874">
                        <c:v>46.584905537677798</c:v>
                      </c:pt>
                      <c:pt idx="2875">
                        <c:v>44.260802552033603</c:v>
                      </c:pt>
                      <c:pt idx="2876">
                        <c:v>41.540662394297698</c:v>
                      </c:pt>
                      <c:pt idx="2877">
                        <c:v>38.708269295682399</c:v>
                      </c:pt>
                      <c:pt idx="2878">
                        <c:v>35.956483619515701</c:v>
                      </c:pt>
                      <c:pt idx="2879">
                        <c:v>33.383689411603598</c:v>
                      </c:pt>
                      <c:pt idx="2880">
                        <c:v>31.026181244213898</c:v>
                      </c:pt>
                      <c:pt idx="2881">
                        <c:v>28.890474892405599</c:v>
                      </c:pt>
                      <c:pt idx="2882">
                        <c:v>26.9668075835175</c:v>
                      </c:pt>
                      <c:pt idx="2883">
                        <c:v>25.237557536790501</c:v>
                      </c:pt>
                      <c:pt idx="2884">
                        <c:v>23.684327677843999</c:v>
                      </c:pt>
                      <c:pt idx="2885">
                        <c:v>22.286223534893502</c:v>
                      </c:pt>
                      <c:pt idx="2886">
                        <c:v>21.025066525238199</c:v>
                      </c:pt>
                      <c:pt idx="2887">
                        <c:v>19.891484052942602</c:v>
                      </c:pt>
                      <c:pt idx="2888">
                        <c:v>18.8814253230478</c:v>
                      </c:pt>
                      <c:pt idx="2889">
                        <c:v>17.9854564707165</c:v>
                      </c:pt>
                      <c:pt idx="2890">
                        <c:v>17.1838581383217</c:v>
                      </c:pt>
                      <c:pt idx="2891">
                        <c:v>16.455698775480901</c:v>
                      </c:pt>
                      <c:pt idx="2892">
                        <c:v>15.781776525268601</c:v>
                      </c:pt>
                      <c:pt idx="2893">
                        <c:v>15.1539117118803</c:v>
                      </c:pt>
                      <c:pt idx="2894">
                        <c:v>14.5708254503483</c:v>
                      </c:pt>
                      <c:pt idx="2895">
                        <c:v>14.0348676834013</c:v>
                      </c:pt>
                      <c:pt idx="2896">
                        <c:v>13.5467831632882</c:v>
                      </c:pt>
                      <c:pt idx="2897">
                        <c:v>13.106020578891201</c:v>
                      </c:pt>
                      <c:pt idx="2898">
                        <c:v>12.7169793826194</c:v>
                      </c:pt>
                      <c:pt idx="2899">
                        <c:v>12.3802180438615</c:v>
                      </c:pt>
                      <c:pt idx="2900">
                        <c:v>12.093019541647299</c:v>
                      </c:pt>
                      <c:pt idx="2901">
                        <c:v>11.847189568764801</c:v>
                      </c:pt>
                      <c:pt idx="2902">
                        <c:v>11.6291471207629</c:v>
                      </c:pt>
                      <c:pt idx="2903">
                        <c:v>11.4282350870372</c:v>
                      </c:pt>
                      <c:pt idx="2904">
                        <c:v>11.232407306892499</c:v>
                      </c:pt>
                      <c:pt idx="2905">
                        <c:v>11.032137815442599</c:v>
                      </c:pt>
                      <c:pt idx="2906">
                        <c:v>10.8255820941474</c:v>
                      </c:pt>
                      <c:pt idx="2907">
                        <c:v>10.6164366136436</c:v>
                      </c:pt>
                      <c:pt idx="2908">
                        <c:v>10.4108963695755</c:v>
                      </c:pt>
                      <c:pt idx="2909">
                        <c:v>10.215166547176</c:v>
                      </c:pt>
                      <c:pt idx="2910">
                        <c:v>10.0322943941592</c:v>
                      </c:pt>
                      <c:pt idx="2911">
                        <c:v>9.8655876178324693</c:v>
                      </c:pt>
                      <c:pt idx="2912">
                        <c:v>9.7166531572938499</c:v>
                      </c:pt>
                      <c:pt idx="2913">
                        <c:v>9.5854124279727309</c:v>
                      </c:pt>
                      <c:pt idx="2914">
                        <c:v>9.4703419020428896</c:v>
                      </c:pt>
                      <c:pt idx="2915">
                        <c:v>9.3713369176811696</c:v>
                      </c:pt>
                      <c:pt idx="2916">
                        <c:v>9.2874248560252894</c:v>
                      </c:pt>
                      <c:pt idx="2917">
                        <c:v>9.2132159482644607</c:v>
                      </c:pt>
                      <c:pt idx="2918">
                        <c:v>9.1410886599180792</c:v>
                      </c:pt>
                      <c:pt idx="2919">
                        <c:v>9.0618559581851095</c:v>
                      </c:pt>
                      <c:pt idx="2920">
                        <c:v>8.9659382900037006</c:v>
                      </c:pt>
                      <c:pt idx="2921">
                        <c:v>8.8553996434147599</c:v>
                      </c:pt>
                      <c:pt idx="2922">
                        <c:v>8.7449449496093106</c:v>
                      </c:pt>
                      <c:pt idx="2923">
                        <c:v>8.6500573811564703</c:v>
                      </c:pt>
                      <c:pt idx="2924">
                        <c:v>8.5777017344715194</c:v>
                      </c:pt>
                      <c:pt idx="2925">
                        <c:v>8.5264939237549093</c:v>
                      </c:pt>
                      <c:pt idx="2926">
                        <c:v>8.4916841641763199</c:v>
                      </c:pt>
                      <c:pt idx="2927">
                        <c:v>8.4694184479096606</c:v>
                      </c:pt>
                      <c:pt idx="2928">
                        <c:v>8.4573337325738098</c:v>
                      </c:pt>
                      <c:pt idx="2929">
                        <c:v>8.4536629106411905</c:v>
                      </c:pt>
                      <c:pt idx="2930">
                        <c:v>8.4564469843361607</c:v>
                      </c:pt>
                      <c:pt idx="2931">
                        <c:v>8.46360436915284</c:v>
                      </c:pt>
                      <c:pt idx="2932">
                        <c:v>8.4714246480794007</c:v>
                      </c:pt>
                      <c:pt idx="2933">
                        <c:v>8.4754556019929996</c:v>
                      </c:pt>
                      <c:pt idx="2934">
                        <c:v>8.4723709525275908</c:v>
                      </c:pt>
                      <c:pt idx="2935">
                        <c:v>8.4606684463690502</c:v>
                      </c:pt>
                      <c:pt idx="2936">
                        <c:v>8.4402440936694294</c:v>
                      </c:pt>
                      <c:pt idx="2937">
                        <c:v>8.4144223024553906</c:v>
                      </c:pt>
                      <c:pt idx="2938">
                        <c:v>8.3892325284562901</c:v>
                      </c:pt>
                      <c:pt idx="2939">
                        <c:v>8.3694164665973503</c:v>
                      </c:pt>
                      <c:pt idx="2940">
                        <c:v>8.3555910585257092</c:v>
                      </c:pt>
                      <c:pt idx="2941">
                        <c:v>8.3451468208087807</c:v>
                      </c:pt>
                      <c:pt idx="2942">
                        <c:v>8.3339643937309091</c:v>
                      </c:pt>
                      <c:pt idx="2943">
                        <c:v>8.3187740971565205</c:v>
                      </c:pt>
                      <c:pt idx="2944">
                        <c:v>8.2997760235206997</c:v>
                      </c:pt>
                      <c:pt idx="2945">
                        <c:v>8.2831090557672304</c:v>
                      </c:pt>
                      <c:pt idx="2946">
                        <c:v>8.2749146723212608</c:v>
                      </c:pt>
                      <c:pt idx="2947">
                        <c:v>8.2777552950083404</c:v>
                      </c:pt>
                      <c:pt idx="2948">
                        <c:v>8.2922950284490895</c:v>
                      </c:pt>
                      <c:pt idx="2949">
                        <c:v>8.3176694018994493</c:v>
                      </c:pt>
                      <c:pt idx="2950">
                        <c:v>8.3495213584280492</c:v>
                      </c:pt>
                      <c:pt idx="2951">
                        <c:v>8.3793534435916506</c:v>
                      </c:pt>
                      <c:pt idx="2952">
                        <c:v>8.3960694169999108</c:v>
                      </c:pt>
                      <c:pt idx="2953">
                        <c:v>8.3939271484127005</c:v>
                      </c:pt>
                      <c:pt idx="2954">
                        <c:v>8.3735746242487892</c:v>
                      </c:pt>
                      <c:pt idx="2955">
                        <c:v>8.3789763952201106</c:v>
                      </c:pt>
                      <c:pt idx="2956">
                        <c:v>9.13492918051071</c:v>
                      </c:pt>
                      <c:pt idx="2957">
                        <c:v>10.394803830448399</c:v>
                      </c:pt>
                      <c:pt idx="2958">
                        <c:v>11.8480252916192</c:v>
                      </c:pt>
                      <c:pt idx="2959">
                        <c:v>13.638427570990601</c:v>
                      </c:pt>
                      <c:pt idx="2960">
                        <c:v>16.274626563063102</c:v>
                      </c:pt>
                      <c:pt idx="2961">
                        <c:v>19.547084667171902</c:v>
                      </c:pt>
                      <c:pt idx="2962">
                        <c:v>28.776562907699802</c:v>
                      </c:pt>
                      <c:pt idx="2963">
                        <c:v>64.733372846212106</c:v>
                      </c:pt>
                      <c:pt idx="2964">
                        <c:v>162.91757669875901</c:v>
                      </c:pt>
                      <c:pt idx="2965">
                        <c:v>319.08279412336702</c:v>
                      </c:pt>
                      <c:pt idx="2966">
                        <c:v>502.17615604884901</c:v>
                      </c:pt>
                      <c:pt idx="2967">
                        <c:v>666.44318226240398</c:v>
                      </c:pt>
                      <c:pt idx="2968">
                        <c:v>768.71057715883296</c:v>
                      </c:pt>
                      <c:pt idx="2969">
                        <c:v>792.53869192238994</c:v>
                      </c:pt>
                      <c:pt idx="2970">
                        <c:v>751.01676090096805</c:v>
                      </c:pt>
                      <c:pt idx="2971">
                        <c:v>672.05120676762999</c:v>
                      </c:pt>
                      <c:pt idx="2972">
                        <c:v>583.52800117690401</c:v>
                      </c:pt>
                      <c:pt idx="2973">
                        <c:v>504.94685509085701</c:v>
                      </c:pt>
                      <c:pt idx="2974">
                        <c:v>442.60891983016501</c:v>
                      </c:pt>
                      <c:pt idx="2975">
                        <c:v>393.63057113723897</c:v>
                      </c:pt>
                      <c:pt idx="2976">
                        <c:v>353.014517313932</c:v>
                      </c:pt>
                      <c:pt idx="2977">
                        <c:v>317.33580162783198</c:v>
                      </c:pt>
                      <c:pt idx="2978">
                        <c:v>285.076999877866</c:v>
                      </c:pt>
                      <c:pt idx="2979">
                        <c:v>255.785366061752</c:v>
                      </c:pt>
                      <c:pt idx="2980">
                        <c:v>229.34938514151</c:v>
                      </c:pt>
                      <c:pt idx="2981">
                        <c:v>205.67118596813299</c:v>
                      </c:pt>
                      <c:pt idx="2982">
                        <c:v>184.58404370995001</c:v>
                      </c:pt>
                      <c:pt idx="2983">
                        <c:v>165.862130589938</c:v>
                      </c:pt>
                      <c:pt idx="2984">
                        <c:v>149.24468398641099</c:v>
                      </c:pt>
                      <c:pt idx="2985">
                        <c:v>134.64999135117901</c:v>
                      </c:pt>
                      <c:pt idx="2986">
                        <c:v>124.493681840379</c:v>
                      </c:pt>
                      <c:pt idx="2987">
                        <c:v>137.99766326206301</c:v>
                      </c:pt>
                      <c:pt idx="2988">
                        <c:v>213.40296039901301</c:v>
                      </c:pt>
                      <c:pt idx="2989">
                        <c:v>339.392429658325</c:v>
                      </c:pt>
                      <c:pt idx="2990">
                        <c:v>468.34193520223101</c:v>
                      </c:pt>
                      <c:pt idx="2991">
                        <c:v>556.64366408600995</c:v>
                      </c:pt>
                      <c:pt idx="2992">
                        <c:v>588.28201003698996</c:v>
                      </c:pt>
                      <c:pt idx="2993">
                        <c:v>572.26521670800003</c:v>
                      </c:pt>
                      <c:pt idx="2994">
                        <c:v>527.71747810827503</c:v>
                      </c:pt>
                      <c:pt idx="2995">
                        <c:v>472.01116290601698</c:v>
                      </c:pt>
                      <c:pt idx="2996">
                        <c:v>416.28642895277</c:v>
                      </c:pt>
                      <c:pt idx="2997">
                        <c:v>368.02615305835297</c:v>
                      </c:pt>
                      <c:pt idx="2998">
                        <c:v>348.88976916840699</c:v>
                      </c:pt>
                      <c:pt idx="2999">
                        <c:v>374.68055284175</c:v>
                      </c:pt>
                      <c:pt idx="3000">
                        <c:v>438.18178252904499</c:v>
                      </c:pt>
                      <c:pt idx="3001">
                        <c:v>519.39104887476799</c:v>
                      </c:pt>
                      <c:pt idx="3002">
                        <c:v>601.72460842536304</c:v>
                      </c:pt>
                      <c:pt idx="3003">
                        <c:v>691.92078596889598</c:v>
                      </c:pt>
                      <c:pt idx="3004">
                        <c:v>918.57901422615703</c:v>
                      </c:pt>
                      <c:pt idx="3005">
                        <c:v>1627.4111432659399</c:v>
                      </c:pt>
                      <c:pt idx="3006">
                        <c:v>2810.9135884519101</c:v>
                      </c:pt>
                      <c:pt idx="3007">
                        <c:v>4262.80000776622</c:v>
                      </c:pt>
                      <c:pt idx="3008">
                        <c:v>5019.45663195819</c:v>
                      </c:pt>
                      <c:pt idx="3009">
                        <c:v>4864.7513176124503</c:v>
                      </c:pt>
                      <c:pt idx="3010">
                        <c:v>4200.7899599102702</c:v>
                      </c:pt>
                      <c:pt idx="3011">
                        <c:v>3680.9184711632001</c:v>
                      </c:pt>
                      <c:pt idx="3012">
                        <c:v>3693.4709307347498</c:v>
                      </c:pt>
                      <c:pt idx="3013">
                        <c:v>4308.8905052701002</c:v>
                      </c:pt>
                      <c:pt idx="3014">
                        <c:v>5378.4515325787397</c:v>
                      </c:pt>
                      <c:pt idx="3015">
                        <c:v>6481.7338630341701</c:v>
                      </c:pt>
                      <c:pt idx="3016">
                        <c:v>7248.0477502083604</c:v>
                      </c:pt>
                      <c:pt idx="3017">
                        <c:v>7579.7925631098296</c:v>
                      </c:pt>
                      <c:pt idx="3018">
                        <c:v>7538.5468651613401</c:v>
                      </c:pt>
                      <c:pt idx="3019">
                        <c:v>7141.56935491284</c:v>
                      </c:pt>
                      <c:pt idx="3020">
                        <c:v>6470.55150736625</c:v>
                      </c:pt>
                      <c:pt idx="3021">
                        <c:v>5681.79062148311</c:v>
                      </c:pt>
                      <c:pt idx="3022">
                        <c:v>4921.4383701106599</c:v>
                      </c:pt>
                      <c:pt idx="3023">
                        <c:v>4285.5216080931204</c:v>
                      </c:pt>
                      <c:pt idx="3024">
                        <c:v>3831.7644807298302</c:v>
                      </c:pt>
                      <c:pt idx="3025">
                        <c:v>3559.4359676887102</c:v>
                      </c:pt>
                      <c:pt idx="3026">
                        <c:v>3434.4101104162701</c:v>
                      </c:pt>
                      <c:pt idx="3027">
                        <c:v>3444.1956750203999</c:v>
                      </c:pt>
                      <c:pt idx="3028">
                        <c:v>3564.7245600819201</c:v>
                      </c:pt>
                      <c:pt idx="3029">
                        <c:v>3701.4551840263598</c:v>
                      </c:pt>
                      <c:pt idx="3030">
                        <c:v>3762.1818257014102</c:v>
                      </c:pt>
                      <c:pt idx="3031">
                        <c:v>3724.1316496928698</c:v>
                      </c:pt>
                      <c:pt idx="3032">
                        <c:v>3611.1333888792801</c:v>
                      </c:pt>
                      <c:pt idx="3033">
                        <c:v>3443.8220951040998</c:v>
                      </c:pt>
                      <c:pt idx="3034">
                        <c:v>3241.7983504082799</c:v>
                      </c:pt>
                      <c:pt idx="3035">
                        <c:v>3024.5689446278402</c:v>
                      </c:pt>
                      <c:pt idx="3036">
                        <c:v>2808.0780892334201</c:v>
                      </c:pt>
                      <c:pt idx="3037">
                        <c:v>2606.7059257072901</c:v>
                      </c:pt>
                      <c:pt idx="3038">
                        <c:v>2418.4741495891799</c:v>
                      </c:pt>
                      <c:pt idx="3039">
                        <c:v>2239.7832110654799</c:v>
                      </c:pt>
                      <c:pt idx="3040">
                        <c:v>2068.07560864876</c:v>
                      </c:pt>
                      <c:pt idx="3041">
                        <c:v>1904.8697627803599</c:v>
                      </c:pt>
                      <c:pt idx="3042">
                        <c:v>1757.95685971528</c:v>
                      </c:pt>
                      <c:pt idx="3043">
                        <c:v>1622.36002150475</c:v>
                      </c:pt>
                      <c:pt idx="3044">
                        <c:v>1491.67593245372</c:v>
                      </c:pt>
                      <c:pt idx="3045">
                        <c:v>1364.25684378595</c:v>
                      </c:pt>
                      <c:pt idx="3046">
                        <c:v>1241.7426839699499</c:v>
                      </c:pt>
                      <c:pt idx="3047">
                        <c:v>1132.49636292433</c:v>
                      </c:pt>
                      <c:pt idx="3048">
                        <c:v>1134.66704770655</c:v>
                      </c:pt>
                      <c:pt idx="3049">
                        <c:v>1084.3147654642501</c:v>
                      </c:pt>
                      <c:pt idx="3050">
                        <c:v>995.07673336535697</c:v>
                      </c:pt>
                      <c:pt idx="3051">
                        <c:v>892.69319798636502</c:v>
                      </c:pt>
                      <c:pt idx="3052">
                        <c:v>800.47133546254099</c:v>
                      </c:pt>
                      <c:pt idx="3053">
                        <c:v>722.02898398050297</c:v>
                      </c:pt>
                      <c:pt idx="3054">
                        <c:v>652.69238700118296</c:v>
                      </c:pt>
                      <c:pt idx="3055">
                        <c:v>589.97629059820099</c:v>
                      </c:pt>
                      <c:pt idx="3056">
                        <c:v>533.40433952931198</c:v>
                      </c:pt>
                      <c:pt idx="3057">
                        <c:v>489.09615898652498</c:v>
                      </c:pt>
                      <c:pt idx="3058">
                        <c:v>452.71581632056802</c:v>
                      </c:pt>
                      <c:pt idx="3059">
                        <c:v>418.50704476214599</c:v>
                      </c:pt>
                      <c:pt idx="3060">
                        <c:v>383.33977502591699</c:v>
                      </c:pt>
                      <c:pt idx="3061">
                        <c:v>349.11701302693302</c:v>
                      </c:pt>
                      <c:pt idx="3062">
                        <c:v>320.15901234824503</c:v>
                      </c:pt>
                      <c:pt idx="3063">
                        <c:v>294.82512815825601</c:v>
                      </c:pt>
                      <c:pt idx="3064">
                        <c:v>272.32359552154202</c:v>
                      </c:pt>
                      <c:pt idx="3065">
                        <c:v>253.94536498980401</c:v>
                      </c:pt>
                      <c:pt idx="3066">
                        <c:v>241.04185670921399</c:v>
                      </c:pt>
                      <c:pt idx="3067">
                        <c:v>229.06725752922301</c:v>
                      </c:pt>
                      <c:pt idx="3068">
                        <c:v>215.13633928713799</c:v>
                      </c:pt>
                      <c:pt idx="3069">
                        <c:v>199.46899560996101</c:v>
                      </c:pt>
                      <c:pt idx="3070">
                        <c:v>183.43212207205701</c:v>
                      </c:pt>
                      <c:pt idx="3071">
                        <c:v>167.91245318960699</c:v>
                      </c:pt>
                      <c:pt idx="3072">
                        <c:v>153.633012223126</c:v>
                      </c:pt>
                      <c:pt idx="3073">
                        <c:v>142.477747643757</c:v>
                      </c:pt>
                      <c:pt idx="3074">
                        <c:v>135.98070250204901</c:v>
                      </c:pt>
                      <c:pt idx="3075">
                        <c:v>132.69249499128699</c:v>
                      </c:pt>
                      <c:pt idx="3076">
                        <c:v>129.77753317335501</c:v>
                      </c:pt>
                      <c:pt idx="3077">
                        <c:v>126.80967295432001</c:v>
                      </c:pt>
                      <c:pt idx="3078">
                        <c:v>124.196010746951</c:v>
                      </c:pt>
                      <c:pt idx="3079">
                        <c:v>128.181875527866</c:v>
                      </c:pt>
                      <c:pt idx="3080">
                        <c:v>148.177033852611</c:v>
                      </c:pt>
                      <c:pt idx="3081">
                        <c:v>231.42370591382701</c:v>
                      </c:pt>
                      <c:pt idx="3082">
                        <c:v>358.113299095515</c:v>
                      </c:pt>
                      <c:pt idx="3083">
                        <c:v>444.35523292199798</c:v>
                      </c:pt>
                      <c:pt idx="3084">
                        <c:v>490.01692271328102</c:v>
                      </c:pt>
                      <c:pt idx="3085">
                        <c:v>514.27047958222397</c:v>
                      </c:pt>
                      <c:pt idx="3086">
                        <c:v>521.20667635542702</c:v>
                      </c:pt>
                      <c:pt idx="3087">
                        <c:v>536.51638339391604</c:v>
                      </c:pt>
                      <c:pt idx="3088">
                        <c:v>589.21467124425101</c:v>
                      </c:pt>
                      <c:pt idx="3089">
                        <c:v>681.23551103329805</c:v>
                      </c:pt>
                      <c:pt idx="3090">
                        <c:v>800.75205313685399</c:v>
                      </c:pt>
                      <c:pt idx="3091">
                        <c:v>906.80776862130301</c:v>
                      </c:pt>
                      <c:pt idx="3092">
                        <c:v>977.16540107189701</c:v>
                      </c:pt>
                      <c:pt idx="3093">
                        <c:v>996.08768573107</c:v>
                      </c:pt>
                      <c:pt idx="3094">
                        <c:v>970.95432313463505</c:v>
                      </c:pt>
                      <c:pt idx="3095">
                        <c:v>919.35396856914201</c:v>
                      </c:pt>
                      <c:pt idx="3096">
                        <c:v>877.693620882402</c:v>
                      </c:pt>
                      <c:pt idx="3097">
                        <c:v>866.68316117285099</c:v>
                      </c:pt>
                      <c:pt idx="3098">
                        <c:v>930.90752681013703</c:v>
                      </c:pt>
                      <c:pt idx="3099">
                        <c:v>1037.878038116</c:v>
                      </c:pt>
                      <c:pt idx="3100">
                        <c:v>1186.46173617812</c:v>
                      </c:pt>
                      <c:pt idx="3101">
                        <c:v>1353.3828590686501</c:v>
                      </c:pt>
                      <c:pt idx="3102">
                        <c:v>1658.1667780575899</c:v>
                      </c:pt>
                      <c:pt idx="3103">
                        <c:v>2324.5510455581698</c:v>
                      </c:pt>
                      <c:pt idx="3104">
                        <c:v>2772.6393794955502</c:v>
                      </c:pt>
                      <c:pt idx="3105">
                        <c:v>3331.62183918852</c:v>
                      </c:pt>
                      <c:pt idx="3106">
                        <c:v>3835.29662640987</c:v>
                      </c:pt>
                      <c:pt idx="3107">
                        <c:v>4277.3278166685604</c:v>
                      </c:pt>
                      <c:pt idx="3108">
                        <c:v>4694.7610182815797</c:v>
                      </c:pt>
                      <c:pt idx="3109">
                        <c:v>5310.1979836541204</c:v>
                      </c:pt>
                      <c:pt idx="3110">
                        <c:v>5663.6015872832304</c:v>
                      </c:pt>
                      <c:pt idx="3111">
                        <c:v>5813.6208466177504</c:v>
                      </c:pt>
                      <c:pt idx="3112">
                        <c:v>5925.4755455714503</c:v>
                      </c:pt>
                      <c:pt idx="3113">
                        <c:v>6127.1978150580198</c:v>
                      </c:pt>
                      <c:pt idx="3114">
                        <c:v>6428.26996224288</c:v>
                      </c:pt>
                      <c:pt idx="3115">
                        <c:v>6952.1242073911199</c:v>
                      </c:pt>
                      <c:pt idx="3116">
                        <c:v>7555.6394920564198</c:v>
                      </c:pt>
                      <c:pt idx="3117">
                        <c:v>8065.8773492700502</c:v>
                      </c:pt>
                      <c:pt idx="3118">
                        <c:v>8629.6436178099593</c:v>
                      </c:pt>
                      <c:pt idx="3119">
                        <c:v>9501.3946743758206</c:v>
                      </c:pt>
                      <c:pt idx="3120">
                        <c:v>10585.6767412235</c:v>
                      </c:pt>
                      <c:pt idx="3121">
                        <c:v>11797.5134687359</c:v>
                      </c:pt>
                      <c:pt idx="3122">
                        <c:v>12839.0001384146</c:v>
                      </c:pt>
                      <c:pt idx="3123">
                        <c:v>13558.9554377108</c:v>
                      </c:pt>
                      <c:pt idx="3124">
                        <c:v>14021.688933960901</c:v>
                      </c:pt>
                      <c:pt idx="3125">
                        <c:v>14587.706759267599</c:v>
                      </c:pt>
                      <c:pt idx="3126">
                        <c:v>15571.047244146899</c:v>
                      </c:pt>
                      <c:pt idx="3127">
                        <c:v>16649.858629861399</c:v>
                      </c:pt>
                      <c:pt idx="3128">
                        <c:v>17239.741743600898</c:v>
                      </c:pt>
                      <c:pt idx="3129">
                        <c:v>17235.123407886502</c:v>
                      </c:pt>
                      <c:pt idx="3130">
                        <c:v>17040.367406974899</c:v>
                      </c:pt>
                      <c:pt idx="3131">
                        <c:v>16719.211690261302</c:v>
                      </c:pt>
                      <c:pt idx="3132">
                        <c:v>16469.5429751107</c:v>
                      </c:pt>
                      <c:pt idx="3133">
                        <c:v>16418.269854910101</c:v>
                      </c:pt>
                      <c:pt idx="3134">
                        <c:v>16960.645119696601</c:v>
                      </c:pt>
                      <c:pt idx="3135">
                        <c:v>18149.5671728212</c:v>
                      </c:pt>
                      <c:pt idx="3136">
                        <c:v>19418.907949102599</c:v>
                      </c:pt>
                      <c:pt idx="3137">
                        <c:v>20096.100020241302</c:v>
                      </c:pt>
                      <c:pt idx="3138">
                        <c:v>20156.055796058801</c:v>
                      </c:pt>
                      <c:pt idx="3139">
                        <c:v>19880.191316134598</c:v>
                      </c:pt>
                      <c:pt idx="3140">
                        <c:v>19370.787748189701</c:v>
                      </c:pt>
                      <c:pt idx="3141">
                        <c:v>18636.9866380815</c:v>
                      </c:pt>
                      <c:pt idx="3142">
                        <c:v>17821.2118529748</c:v>
                      </c:pt>
                      <c:pt idx="3143">
                        <c:v>17240.7759501728</c:v>
                      </c:pt>
                      <c:pt idx="3144">
                        <c:v>16948.1168635955</c:v>
                      </c:pt>
                      <c:pt idx="3145">
                        <c:v>16808.2268007936</c:v>
                      </c:pt>
                      <c:pt idx="3146">
                        <c:v>16876.311138524499</c:v>
                      </c:pt>
                      <c:pt idx="3147">
                        <c:v>17574.5326080169</c:v>
                      </c:pt>
                      <c:pt idx="3148">
                        <c:v>18682.531647244399</c:v>
                      </c:pt>
                      <c:pt idx="3149">
                        <c:v>19818.365729697001</c:v>
                      </c:pt>
                      <c:pt idx="3150">
                        <c:v>20146.185361760399</c:v>
                      </c:pt>
                      <c:pt idx="3151">
                        <c:v>19985.580219277701</c:v>
                      </c:pt>
                      <c:pt idx="3152">
                        <c:v>20164.785699631699</c:v>
                      </c:pt>
                      <c:pt idx="3153">
                        <c:v>20204.725536663202</c:v>
                      </c:pt>
                      <c:pt idx="3154">
                        <c:v>19661.434788629002</c:v>
                      </c:pt>
                      <c:pt idx="3155">
                        <c:v>18801.363727726799</c:v>
                      </c:pt>
                      <c:pt idx="3156">
                        <c:v>18174.770944411499</c:v>
                      </c:pt>
                      <c:pt idx="3157">
                        <c:v>17715.378136629799</c:v>
                      </c:pt>
                      <c:pt idx="3158">
                        <c:v>17293.697619169401</c:v>
                      </c:pt>
                      <c:pt idx="3159">
                        <c:v>16819.268912018801</c:v>
                      </c:pt>
                      <c:pt idx="3160">
                        <c:v>16372.021641438299</c:v>
                      </c:pt>
                      <c:pt idx="3161">
                        <c:v>15964.912044255299</c:v>
                      </c:pt>
                      <c:pt idx="3162">
                        <c:v>15577.843530722799</c:v>
                      </c:pt>
                      <c:pt idx="3163">
                        <c:v>15156.5898655042</c:v>
                      </c:pt>
                      <c:pt idx="3164">
                        <c:v>14774.186142871</c:v>
                      </c:pt>
                      <c:pt idx="3165">
                        <c:v>14389.241860018201</c:v>
                      </c:pt>
                      <c:pt idx="3166">
                        <c:v>13870.136834094101</c:v>
                      </c:pt>
                      <c:pt idx="3167">
                        <c:v>13273.644760130401</c:v>
                      </c:pt>
                      <c:pt idx="3168">
                        <c:v>12714.935295298401</c:v>
                      </c:pt>
                      <c:pt idx="3169">
                        <c:v>12238.2686842982</c:v>
                      </c:pt>
                      <c:pt idx="3170">
                        <c:v>11827.0552947457</c:v>
                      </c:pt>
                      <c:pt idx="3171">
                        <c:v>11655.5469631494</c:v>
                      </c:pt>
                      <c:pt idx="3172">
                        <c:v>11795.722751289301</c:v>
                      </c:pt>
                      <c:pt idx="3173">
                        <c:v>11817.7114826502</c:v>
                      </c:pt>
                      <c:pt idx="3174">
                        <c:v>11728.293637429</c:v>
                      </c:pt>
                      <c:pt idx="3175">
                        <c:v>11554.4401740062</c:v>
                      </c:pt>
                      <c:pt idx="3176">
                        <c:v>11276.2714540291</c:v>
                      </c:pt>
                      <c:pt idx="3177">
                        <c:v>10965.680327727099</c:v>
                      </c:pt>
                      <c:pt idx="3178">
                        <c:v>10739.79310721</c:v>
                      </c:pt>
                      <c:pt idx="3179">
                        <c:v>10468.904036285499</c:v>
                      </c:pt>
                      <c:pt idx="3180">
                        <c:v>10088.6378292421</c:v>
                      </c:pt>
                      <c:pt idx="3181">
                        <c:v>9715.3136468145894</c:v>
                      </c:pt>
                      <c:pt idx="3182">
                        <c:v>9399.0573569648604</c:v>
                      </c:pt>
                      <c:pt idx="3183">
                        <c:v>9112.4956247066202</c:v>
                      </c:pt>
                      <c:pt idx="3184">
                        <c:v>8769.6524414858704</c:v>
                      </c:pt>
                      <c:pt idx="3185">
                        <c:v>8376.3192050572507</c:v>
                      </c:pt>
                      <c:pt idx="3186">
                        <c:v>7939.7483065091901</c:v>
                      </c:pt>
                      <c:pt idx="3187">
                        <c:v>7452.4983889263003</c:v>
                      </c:pt>
                      <c:pt idx="3188">
                        <c:v>6933.7921843513705</c:v>
                      </c:pt>
                      <c:pt idx="3189">
                        <c:v>6397.7428898225398</c:v>
                      </c:pt>
                      <c:pt idx="3190">
                        <c:v>5864.1598382679804</c:v>
                      </c:pt>
                      <c:pt idx="3191">
                        <c:v>5353.5207164814901</c:v>
                      </c:pt>
                      <c:pt idx="3192">
                        <c:v>4878.4764014478496</c:v>
                      </c:pt>
                      <c:pt idx="3193">
                        <c:v>4443.0213694150498</c:v>
                      </c:pt>
                      <c:pt idx="3194">
                        <c:v>4045.8883131570801</c:v>
                      </c:pt>
                      <c:pt idx="3195">
                        <c:v>3683.75410458438</c:v>
                      </c:pt>
                      <c:pt idx="3196">
                        <c:v>3353.0613236930999</c:v>
                      </c:pt>
                      <c:pt idx="3197">
                        <c:v>3050.7472753465399</c:v>
                      </c:pt>
                      <c:pt idx="3198">
                        <c:v>2774.0999493040999</c:v>
                      </c:pt>
                      <c:pt idx="3199">
                        <c:v>2523.9909624404499</c:v>
                      </c:pt>
                      <c:pt idx="3200">
                        <c:v>2298.5446186273498</c:v>
                      </c:pt>
                      <c:pt idx="3201">
                        <c:v>2092.9935840613798</c:v>
                      </c:pt>
                      <c:pt idx="3202">
                        <c:v>1906.6997371044099</c:v>
                      </c:pt>
                      <c:pt idx="3203">
                        <c:v>1750.77802793929</c:v>
                      </c:pt>
                      <c:pt idx="3204">
                        <c:v>1624.06218772596</c:v>
                      </c:pt>
                      <c:pt idx="3205">
                        <c:v>1512.0145814798</c:v>
                      </c:pt>
                      <c:pt idx="3206">
                        <c:v>1418.7131987626799</c:v>
                      </c:pt>
                      <c:pt idx="3207">
                        <c:v>1304.5407721904401</c:v>
                      </c:pt>
                      <c:pt idx="3208">
                        <c:v>1183.4661728782601</c:v>
                      </c:pt>
                      <c:pt idx="3209">
                        <c:v>1066.2595504640401</c:v>
                      </c:pt>
                      <c:pt idx="3210">
                        <c:v>958.03870898287198</c:v>
                      </c:pt>
                      <c:pt idx="3211">
                        <c:v>860.32127961581796</c:v>
                      </c:pt>
                      <c:pt idx="3212">
                        <c:v>772.897949952418</c:v>
                      </c:pt>
                      <c:pt idx="3213">
                        <c:v>694.87137117695397</c:v>
                      </c:pt>
                      <c:pt idx="3214">
                        <c:v>625.240416646629</c:v>
                      </c:pt>
                      <c:pt idx="3215">
                        <c:v>563.04257794161697</c:v>
                      </c:pt>
                      <c:pt idx="3216">
                        <c:v>507.34070475566301</c:v>
                      </c:pt>
                      <c:pt idx="3217">
                        <c:v>457.30479301089798</c:v>
                      </c:pt>
                      <c:pt idx="3218">
                        <c:v>412.254391163376</c:v>
                      </c:pt>
                      <c:pt idx="3219">
                        <c:v>371.64636354979598</c:v>
                      </c:pt>
                      <c:pt idx="3220">
                        <c:v>335.04459776741197</c:v>
                      </c:pt>
                      <c:pt idx="3221">
                        <c:v>302.06860273773702</c:v>
                      </c:pt>
                      <c:pt idx="3222">
                        <c:v>272.38249026734201</c:v>
                      </c:pt>
                      <c:pt idx="3223">
                        <c:v>245.66026155774</c:v>
                      </c:pt>
                      <c:pt idx="3224">
                        <c:v>221.617208692199</c:v>
                      </c:pt>
                      <c:pt idx="3225">
                        <c:v>199.99722432351399</c:v>
                      </c:pt>
                      <c:pt idx="3226">
                        <c:v>180.566283830315</c:v>
                      </c:pt>
                      <c:pt idx="3227">
                        <c:v>163.11695359995301</c:v>
                      </c:pt>
                      <c:pt idx="3228">
                        <c:v>147.45402981109299</c:v>
                      </c:pt>
                      <c:pt idx="3229">
                        <c:v>133.39719308400001</c:v>
                      </c:pt>
                      <c:pt idx="3230">
                        <c:v>120.77446686831399</c:v>
                      </c:pt>
                      <c:pt idx="3231">
                        <c:v>109.4247378864</c:v>
                      </c:pt>
                      <c:pt idx="3232">
                        <c:v>99.206929063384493</c:v>
                      </c:pt>
                      <c:pt idx="3233">
                        <c:v>90.000480310467694</c:v>
                      </c:pt>
                      <c:pt idx="3234">
                        <c:v>81.704744947892493</c:v>
                      </c:pt>
                      <c:pt idx="3235">
                        <c:v>74.229139889719903</c:v>
                      </c:pt>
                      <c:pt idx="3236">
                        <c:v>67.4966753602382</c:v>
                      </c:pt>
                      <c:pt idx="3237">
                        <c:v>61.4426997790748</c:v>
                      </c:pt>
                      <c:pt idx="3238">
                        <c:v>56.014718761377999</c:v>
                      </c:pt>
                      <c:pt idx="3239">
                        <c:v>51.165281621949497</c:v>
                      </c:pt>
                      <c:pt idx="3240">
                        <c:v>46.8489926692084</c:v>
                      </c:pt>
                      <c:pt idx="3241">
                        <c:v>43.019265649508696</c:v>
                      </c:pt>
                      <c:pt idx="3242">
                        <c:v>39.625516587397897</c:v>
                      </c:pt>
                      <c:pt idx="3243">
                        <c:v>36.614274215075604</c:v>
                      </c:pt>
                      <c:pt idx="3244">
                        <c:v>33.932155496078302</c:v>
                      </c:pt>
                      <c:pt idx="3245">
                        <c:v>31.529835084106701</c:v>
                      </c:pt>
                      <c:pt idx="3246">
                        <c:v>29.366196063167202</c:v>
                      </c:pt>
                      <c:pt idx="3247">
                        <c:v>27.406102974431501</c:v>
                      </c:pt>
                      <c:pt idx="3248">
                        <c:v>25.6195717664074</c:v>
                      </c:pt>
                      <c:pt idx="3249">
                        <c:v>23.989136940284599</c:v>
                      </c:pt>
                      <c:pt idx="3250">
                        <c:v>22.500825283233901</c:v>
                      </c:pt>
                      <c:pt idx="3251">
                        <c:v>21.1408313030696</c:v>
                      </c:pt>
                      <c:pt idx="3252">
                        <c:v>19.896538180460499</c:v>
                      </c:pt>
                      <c:pt idx="3253">
                        <c:v>18.759369026247999</c:v>
                      </c:pt>
                      <c:pt idx="3254">
                        <c:v>17.726697329895298</c:v>
                      </c:pt>
                      <c:pt idx="3255">
                        <c:v>16.7974941086289</c:v>
                      </c:pt>
                      <c:pt idx="3256">
                        <c:v>15.966543896002401</c:v>
                      </c:pt>
                      <c:pt idx="3257">
                        <c:v>15.226179159697001</c:v>
                      </c:pt>
                      <c:pt idx="3258">
                        <c:v>14.567016450355499</c:v>
                      </c:pt>
                      <c:pt idx="3259">
                        <c:v>13.9792589277088</c:v>
                      </c:pt>
                      <c:pt idx="3260">
                        <c:v>13.4514478039082</c:v>
                      </c:pt>
                      <c:pt idx="3261">
                        <c:v>12.9723766768277</c:v>
                      </c:pt>
                      <c:pt idx="3262">
                        <c:v>12.5323503579363</c:v>
                      </c:pt>
                      <c:pt idx="3263">
                        <c:v>12.1266219991951</c:v>
                      </c:pt>
                      <c:pt idx="3264">
                        <c:v>11.754389076159001</c:v>
                      </c:pt>
                      <c:pt idx="3265">
                        <c:v>11.416074834562</c:v>
                      </c:pt>
                      <c:pt idx="3266">
                        <c:v>11.110846043817901</c:v>
                      </c:pt>
                      <c:pt idx="3267">
                        <c:v>10.8337970426726</c:v>
                      </c:pt>
                      <c:pt idx="3268">
                        <c:v>10.5772130228703</c:v>
                      </c:pt>
                      <c:pt idx="3269">
                        <c:v>10.3367981413001</c:v>
                      </c:pt>
                      <c:pt idx="3270">
                        <c:v>10.1103418810715</c:v>
                      </c:pt>
                      <c:pt idx="3271">
                        <c:v>9.8969130204908708</c:v>
                      </c:pt>
                      <c:pt idx="3272">
                        <c:v>54.042927840804303</c:v>
                      </c:pt>
                      <c:pt idx="3273">
                        <c:v>153.88926314868201</c:v>
                      </c:pt>
                      <c:pt idx="3274">
                        <c:v>252.37426468575401</c:v>
                      </c:pt>
                      <c:pt idx="3275">
                        <c:v>342.01087814785802</c:v>
                      </c:pt>
                      <c:pt idx="3276">
                        <c:v>417.014714482285</c:v>
                      </c:pt>
                      <c:pt idx="3277">
                        <c:v>454.41382648882501</c:v>
                      </c:pt>
                      <c:pt idx="3278">
                        <c:v>476.67263607477798</c:v>
                      </c:pt>
                      <c:pt idx="3279">
                        <c:v>493.43772878852701</c:v>
                      </c:pt>
                      <c:pt idx="3280">
                        <c:v>511.60670428314103</c:v>
                      </c:pt>
                      <c:pt idx="3281">
                        <c:v>524.35406331131401</c:v>
                      </c:pt>
                      <c:pt idx="3282">
                        <c:v>520.32110894067796</c:v>
                      </c:pt>
                      <c:pt idx="3283">
                        <c:v>496.49586936477698</c:v>
                      </c:pt>
                      <c:pt idx="3284">
                        <c:v>456.78267781099902</c:v>
                      </c:pt>
                      <c:pt idx="3285">
                        <c:v>407.07900649560202</c:v>
                      </c:pt>
                      <c:pt idx="3286">
                        <c:v>353.18886859461702</c:v>
                      </c:pt>
                      <c:pt idx="3287">
                        <c:v>300.23158815948801</c:v>
                      </c:pt>
                      <c:pt idx="3288">
                        <c:v>252.08102266320401</c:v>
                      </c:pt>
                      <c:pt idx="3289">
                        <c:v>210.93158170405499</c:v>
                      </c:pt>
                      <c:pt idx="3290">
                        <c:v>177.332185743754</c:v>
                      </c:pt>
                      <c:pt idx="3291">
                        <c:v>150.64695462658199</c:v>
                      </c:pt>
                      <c:pt idx="3292">
                        <c:v>129.64560788079399</c:v>
                      </c:pt>
                      <c:pt idx="3293">
                        <c:v>113.00357261033</c:v>
                      </c:pt>
                      <c:pt idx="3294">
                        <c:v>99.5856533912022</c:v>
                      </c:pt>
                      <c:pt idx="3295">
                        <c:v>88.530405079980198</c:v>
                      </c:pt>
                      <c:pt idx="3296">
                        <c:v>79.226701917585999</c:v>
                      </c:pt>
                      <c:pt idx="3297">
                        <c:v>71.252271665873707</c:v>
                      </c:pt>
                      <c:pt idx="3298">
                        <c:v>64.317094511036203</c:v>
                      </c:pt>
                      <c:pt idx="3299">
                        <c:v>58.222139961344297</c:v>
                      </c:pt>
                      <c:pt idx="3300">
                        <c:v>52.830055630323002</c:v>
                      </c:pt>
                      <c:pt idx="3301">
                        <c:v>48.043224753478</c:v>
                      </c:pt>
                      <c:pt idx="3302">
                        <c:v>43.786773735779697</c:v>
                      </c:pt>
                      <c:pt idx="3303">
                        <c:v>39.997736429816001</c:v>
                      </c:pt>
                      <c:pt idx="3304">
                        <c:v>36.623312348526198</c:v>
                      </c:pt>
                      <c:pt idx="3305">
                        <c:v>33.620065115634802</c:v>
                      </c:pt>
                      <c:pt idx="3306">
                        <c:v>30.9537975822915</c:v>
                      </c:pt>
                      <c:pt idx="3307">
                        <c:v>28.591912058138998</c:v>
                      </c:pt>
                      <c:pt idx="3308">
                        <c:v>26.500307501317</c:v>
                      </c:pt>
                      <c:pt idx="3309">
                        <c:v>24.668459467509699</c:v>
                      </c:pt>
                      <c:pt idx="3310">
                        <c:v>24.830347769617699</c:v>
                      </c:pt>
                      <c:pt idx="3311">
                        <c:v>28.667671214019698</c:v>
                      </c:pt>
                      <c:pt idx="3312">
                        <c:v>37.693107122642502</c:v>
                      </c:pt>
                      <c:pt idx="3313">
                        <c:v>48.376245885167201</c:v>
                      </c:pt>
                      <c:pt idx="3314">
                        <c:v>61.812346606730202</c:v>
                      </c:pt>
                      <c:pt idx="3315">
                        <c:v>69.960174871367698</c:v>
                      </c:pt>
                      <c:pt idx="3316">
                        <c:v>80.646925735179494</c:v>
                      </c:pt>
                      <c:pt idx="3317">
                        <c:v>97.4731761945215</c:v>
                      </c:pt>
                      <c:pt idx="3318">
                        <c:v>112.348969561161</c:v>
                      </c:pt>
                      <c:pt idx="3319">
                        <c:v>117.40352010255999</c:v>
                      </c:pt>
                      <c:pt idx="3320">
                        <c:v>111.646945935551</c:v>
                      </c:pt>
                      <c:pt idx="3321">
                        <c:v>98.968420143593207</c:v>
                      </c:pt>
                      <c:pt idx="3322">
                        <c:v>84.067274343687899</c:v>
                      </c:pt>
                      <c:pt idx="3323">
                        <c:v>70.248739305141399</c:v>
                      </c:pt>
                      <c:pt idx="3324">
                        <c:v>62.342092301261403</c:v>
                      </c:pt>
                      <c:pt idx="3325">
                        <c:v>65.441874339913895</c:v>
                      </c:pt>
                      <c:pt idx="3326">
                        <c:v>90.457436085229105</c:v>
                      </c:pt>
                      <c:pt idx="3327">
                        <c:v>111.533530743844</c:v>
                      </c:pt>
                      <c:pt idx="3328">
                        <c:v>113.02811305514599</c:v>
                      </c:pt>
                      <c:pt idx="3329">
                        <c:v>98.746482937292996</c:v>
                      </c:pt>
                      <c:pt idx="3330">
                        <c:v>78.941090684856604</c:v>
                      </c:pt>
                      <c:pt idx="3331">
                        <c:v>61.375716224412997</c:v>
                      </c:pt>
                      <c:pt idx="3332">
                        <c:v>48.954697527739597</c:v>
                      </c:pt>
                      <c:pt idx="3333">
                        <c:v>41.122235270735302</c:v>
                      </c:pt>
                      <c:pt idx="3334">
                        <c:v>36.135079340169497</c:v>
                      </c:pt>
                      <c:pt idx="3335">
                        <c:v>32.527755231503797</c:v>
                      </c:pt>
                      <c:pt idx="3336">
                        <c:v>29.5207308538292</c:v>
                      </c:pt>
                      <c:pt idx="3337">
                        <c:v>26.849699120455799</c:v>
                      </c:pt>
                      <c:pt idx="3338">
                        <c:v>24.484960022272599</c:v>
                      </c:pt>
                      <c:pt idx="3339">
                        <c:v>22.4467690269055</c:v>
                      </c:pt>
                      <c:pt idx="3340">
                        <c:v>20.730126016061899</c:v>
                      </c:pt>
                      <c:pt idx="3341">
                        <c:v>19.297223145966498</c:v>
                      </c:pt>
                      <c:pt idx="3342">
                        <c:v>18.0955303399599</c:v>
                      </c:pt>
                      <c:pt idx="3343">
                        <c:v>17.0764158679712</c:v>
                      </c:pt>
                      <c:pt idx="3344">
                        <c:v>16.204715927105099</c:v>
                      </c:pt>
                      <c:pt idx="3345">
                        <c:v>15.456864069168599</c:v>
                      </c:pt>
                      <c:pt idx="3346">
                        <c:v>14.8158568118253</c:v>
                      </c:pt>
                      <c:pt idx="3347">
                        <c:v>14.2675324114871</c:v>
                      </c:pt>
                      <c:pt idx="3348">
                        <c:v>13.799620263400801</c:v>
                      </c:pt>
                      <c:pt idx="3349">
                        <c:v>13.3973946735018</c:v>
                      </c:pt>
                      <c:pt idx="3350">
                        <c:v>13.0421596780628</c:v>
                      </c:pt>
                      <c:pt idx="3351">
                        <c:v>13.0985444591541</c:v>
                      </c:pt>
                      <c:pt idx="3352">
                        <c:v>41.246349515265301</c:v>
                      </c:pt>
                      <c:pt idx="3353">
                        <c:v>152.83159374587001</c:v>
                      </c:pt>
                      <c:pt idx="3354">
                        <c:v>374.07817864958997</c:v>
                      </c:pt>
                      <c:pt idx="3355">
                        <c:v>677.33093999762502</c:v>
                      </c:pt>
                      <c:pt idx="3356">
                        <c:v>993.00273812458795</c:v>
                      </c:pt>
                      <c:pt idx="3357">
                        <c:v>1285.7711181852001</c:v>
                      </c:pt>
                      <c:pt idx="3358">
                        <c:v>1513.1529768177099</c:v>
                      </c:pt>
                      <c:pt idx="3359">
                        <c:v>1650.0050652079999</c:v>
                      </c:pt>
                      <c:pt idx="3360">
                        <c:v>1704.5457797475799</c:v>
                      </c:pt>
                      <c:pt idx="3361">
                        <c:v>1704.62011121822</c:v>
                      </c:pt>
                      <c:pt idx="3362">
                        <c:v>1675.00510769073</c:v>
                      </c:pt>
                      <c:pt idx="3363">
                        <c:v>1627.9033428616201</c:v>
                      </c:pt>
                      <c:pt idx="3364">
                        <c:v>1575.62797563609</c:v>
                      </c:pt>
                      <c:pt idx="3365">
                        <c:v>1538.6988457150901</c:v>
                      </c:pt>
                      <c:pt idx="3366">
                        <c:v>1512.17735174167</c:v>
                      </c:pt>
                      <c:pt idx="3367">
                        <c:v>1496.17894085027</c:v>
                      </c:pt>
                      <c:pt idx="3368">
                        <c:v>1476.05720795564</c:v>
                      </c:pt>
                      <c:pt idx="3369">
                        <c:v>1431.93016143873</c:v>
                      </c:pt>
                      <c:pt idx="3370">
                        <c:v>1356.28036871206</c:v>
                      </c:pt>
                      <c:pt idx="3371">
                        <c:v>1261.5766443139901</c:v>
                      </c:pt>
                      <c:pt idx="3372">
                        <c:v>1302.3594491118399</c:v>
                      </c:pt>
                      <c:pt idx="3373">
                        <c:v>1579.31425518423</c:v>
                      </c:pt>
                      <c:pt idx="3374">
                        <c:v>2086.11532571506</c:v>
                      </c:pt>
                      <c:pt idx="3375">
                        <c:v>2650.4526635318098</c:v>
                      </c:pt>
                      <c:pt idx="3376">
                        <c:v>3078.8730031781001</c:v>
                      </c:pt>
                      <c:pt idx="3377">
                        <c:v>3428.9086687643198</c:v>
                      </c:pt>
                      <c:pt idx="3378">
                        <c:v>3698.5961065687302</c:v>
                      </c:pt>
                      <c:pt idx="3379">
                        <c:v>3886.5071923365899</c:v>
                      </c:pt>
                      <c:pt idx="3380">
                        <c:v>4090.1049430691801</c:v>
                      </c:pt>
                      <c:pt idx="3381">
                        <c:v>4385.8880744634198</c:v>
                      </c:pt>
                      <c:pt idx="3382">
                        <c:v>4893.44730114922</c:v>
                      </c:pt>
                      <c:pt idx="3383">
                        <c:v>5694.5516899648401</c:v>
                      </c:pt>
                      <c:pt idx="3384">
                        <c:v>6542.3177948177099</c:v>
                      </c:pt>
                      <c:pt idx="3385">
                        <c:v>7510.6083338785502</c:v>
                      </c:pt>
                      <c:pt idx="3386">
                        <c:v>8720.2901473536804</c:v>
                      </c:pt>
                      <c:pt idx="3387">
                        <c:v>9981.7457889651105</c:v>
                      </c:pt>
                      <c:pt idx="3388">
                        <c:v>10875.2124429576</c:v>
                      </c:pt>
                      <c:pt idx="3389">
                        <c:v>11330.9079633774</c:v>
                      </c:pt>
                      <c:pt idx="3390">
                        <c:v>11613.6000116949</c:v>
                      </c:pt>
                      <c:pt idx="3391">
                        <c:v>11914.7744513136</c:v>
                      </c:pt>
                      <c:pt idx="3392">
                        <c:v>12075.7852990502</c:v>
                      </c:pt>
                      <c:pt idx="3393">
                        <c:v>11896.6469120807</c:v>
                      </c:pt>
                      <c:pt idx="3394">
                        <c:v>11350.093233419901</c:v>
                      </c:pt>
                      <c:pt idx="3395">
                        <c:v>10557.5632558989</c:v>
                      </c:pt>
                      <c:pt idx="3396">
                        <c:v>9677.7602535718106</c:v>
                      </c:pt>
                      <c:pt idx="3397">
                        <c:v>8827.3374072919105</c:v>
                      </c:pt>
                      <c:pt idx="3398">
                        <c:v>8059.4180104301404</c:v>
                      </c:pt>
                      <c:pt idx="3399">
                        <c:v>7380.0157116519204</c:v>
                      </c:pt>
                      <c:pt idx="3400">
                        <c:v>6771.5025577841898</c:v>
                      </c:pt>
                      <c:pt idx="3401">
                        <c:v>6221.3071290845301</c:v>
                      </c:pt>
                      <c:pt idx="3402">
                        <c:v>5716.3722672677204</c:v>
                      </c:pt>
                      <c:pt idx="3403">
                        <c:v>5260.1933561395199</c:v>
                      </c:pt>
                      <c:pt idx="3404">
                        <c:v>4829.1824121543104</c:v>
                      </c:pt>
                      <c:pt idx="3405">
                        <c:v>4412.2233803805002</c:v>
                      </c:pt>
                      <c:pt idx="3406">
                        <c:v>4008.8070916392699</c:v>
                      </c:pt>
                      <c:pt idx="3407">
                        <c:v>3625.2426984101799</c:v>
                      </c:pt>
                      <c:pt idx="3408">
                        <c:v>3276.1134810871899</c:v>
                      </c:pt>
                      <c:pt idx="3409">
                        <c:v>2974.3068432974701</c:v>
                      </c:pt>
                      <c:pt idx="3410">
                        <c:v>2707.8212528119502</c:v>
                      </c:pt>
                      <c:pt idx="3411">
                        <c:v>2458.9382441552598</c:v>
                      </c:pt>
                      <c:pt idx="3412">
                        <c:v>2225.8842114478698</c:v>
                      </c:pt>
                      <c:pt idx="3413">
                        <c:v>2012.850525716</c:v>
                      </c:pt>
                      <c:pt idx="3414">
                        <c:v>1832.7282179478</c:v>
                      </c:pt>
                      <c:pt idx="3415">
                        <c:v>1746.2862408195001</c:v>
                      </c:pt>
                      <c:pt idx="3416">
                        <c:v>1743.1361554049499</c:v>
                      </c:pt>
                      <c:pt idx="3417">
                        <c:v>1906.5332208484499</c:v>
                      </c:pt>
                      <c:pt idx="3418">
                        <c:v>2149.7256018213898</c:v>
                      </c:pt>
                      <c:pt idx="3419">
                        <c:v>2429.6368084989899</c:v>
                      </c:pt>
                      <c:pt idx="3420">
                        <c:v>2647.1356136194299</c:v>
                      </c:pt>
                      <c:pt idx="3421">
                        <c:v>2793.79990226359</c:v>
                      </c:pt>
                      <c:pt idx="3422">
                        <c:v>2861.8928576261601</c:v>
                      </c:pt>
                      <c:pt idx="3423">
                        <c:v>2899.1355328986801</c:v>
                      </c:pt>
                      <c:pt idx="3424">
                        <c:v>2897.37848951149</c:v>
                      </c:pt>
                      <c:pt idx="3425">
                        <c:v>2872.8883811257301</c:v>
                      </c:pt>
                      <c:pt idx="3426">
                        <c:v>2802.7626693080902</c:v>
                      </c:pt>
                      <c:pt idx="3427">
                        <c:v>2680.55035907505</c:v>
                      </c:pt>
                      <c:pt idx="3428">
                        <c:v>2529.1342532643998</c:v>
                      </c:pt>
                      <c:pt idx="3429">
                        <c:v>2354.4611762699401</c:v>
                      </c:pt>
                      <c:pt idx="3430">
                        <c:v>2168.2131248672099</c:v>
                      </c:pt>
                      <c:pt idx="3431">
                        <c:v>1997.41046603682</c:v>
                      </c:pt>
                      <c:pt idx="3432">
                        <c:v>1863.0748915770901</c:v>
                      </c:pt>
                      <c:pt idx="3433">
                        <c:v>1765.69610118112</c:v>
                      </c:pt>
                      <c:pt idx="3434">
                        <c:v>1678.7718937531199</c:v>
                      </c:pt>
                      <c:pt idx="3435">
                        <c:v>1587.5437976006699</c:v>
                      </c:pt>
                      <c:pt idx="3436">
                        <c:v>1487.38325626901</c:v>
                      </c:pt>
                      <c:pt idx="3437">
                        <c:v>1412.1490253601501</c:v>
                      </c:pt>
                      <c:pt idx="3438">
                        <c:v>1432.88239673166</c:v>
                      </c:pt>
                      <c:pt idx="3439">
                        <c:v>1539.3027142238</c:v>
                      </c:pt>
                      <c:pt idx="3440">
                        <c:v>1773.4254738751099</c:v>
                      </c:pt>
                      <c:pt idx="3441">
                        <c:v>2136.816172584</c:v>
                      </c:pt>
                      <c:pt idx="3442">
                        <c:v>2635.31403038801</c:v>
                      </c:pt>
                      <c:pt idx="3443">
                        <c:v>3070.4998784197501</c:v>
                      </c:pt>
                      <c:pt idx="3444">
                        <c:v>3368.6434864216499</c:v>
                      </c:pt>
                      <c:pt idx="3445">
                        <c:v>3590.6036844129399</c:v>
                      </c:pt>
                      <c:pt idx="3446">
                        <c:v>3857.86844728695</c:v>
                      </c:pt>
                      <c:pt idx="3447">
                        <c:v>4196.6920880402004</c:v>
                      </c:pt>
                      <c:pt idx="3448">
                        <c:v>4579.3620780930796</c:v>
                      </c:pt>
                      <c:pt idx="3449">
                        <c:v>4983.44151325846</c:v>
                      </c:pt>
                      <c:pt idx="3450">
                        <c:v>5394.6841406215299</c:v>
                      </c:pt>
                      <c:pt idx="3451">
                        <c:v>5831.9167638934496</c:v>
                      </c:pt>
                      <c:pt idx="3452">
                        <c:v>6329.2922223554297</c:v>
                      </c:pt>
                      <c:pt idx="3453">
                        <c:v>6938.6568510855896</c:v>
                      </c:pt>
                      <c:pt idx="3454">
                        <c:v>7668.5224613482396</c:v>
                      </c:pt>
                      <c:pt idx="3455">
                        <c:v>8376.6123364856394</c:v>
                      </c:pt>
                      <c:pt idx="3456">
                        <c:v>8896.5032831615499</c:v>
                      </c:pt>
                      <c:pt idx="3457">
                        <c:v>9203.8251615885201</c:v>
                      </c:pt>
                      <c:pt idx="3458">
                        <c:v>9297.3314901036301</c:v>
                      </c:pt>
                      <c:pt idx="3459">
                        <c:v>9425.1573087817596</c:v>
                      </c:pt>
                      <c:pt idx="3460">
                        <c:v>9616.8138560375992</c:v>
                      </c:pt>
                      <c:pt idx="3461">
                        <c:v>9753.7756631196407</c:v>
                      </c:pt>
                      <c:pt idx="3462">
                        <c:v>9858.0270477190697</c:v>
                      </c:pt>
                      <c:pt idx="3463">
                        <c:v>9910.4617884179006</c:v>
                      </c:pt>
                      <c:pt idx="3464">
                        <c:v>9995.8881845040996</c:v>
                      </c:pt>
                      <c:pt idx="3465">
                        <c:v>10214.648251201101</c:v>
                      </c:pt>
                      <c:pt idx="3466">
                        <c:v>10244.781972033699</c:v>
                      </c:pt>
                      <c:pt idx="3467">
                        <c:v>10232.449127010501</c:v>
                      </c:pt>
                      <c:pt idx="3468">
                        <c:v>10206.0701599482</c:v>
                      </c:pt>
                      <c:pt idx="3469">
                        <c:v>10248.974978010699</c:v>
                      </c:pt>
                      <c:pt idx="3470">
                        <c:v>10351.078426788101</c:v>
                      </c:pt>
                      <c:pt idx="3471">
                        <c:v>10359.344059024799</c:v>
                      </c:pt>
                      <c:pt idx="3472">
                        <c:v>10357.921887529101</c:v>
                      </c:pt>
                      <c:pt idx="3473">
                        <c:v>10290.6386585615</c:v>
                      </c:pt>
                      <c:pt idx="3474">
                        <c:v>10224.3204250447</c:v>
                      </c:pt>
                      <c:pt idx="3475">
                        <c:v>10186.099179733599</c:v>
                      </c:pt>
                      <c:pt idx="3476">
                        <c:v>10181.397605632401</c:v>
                      </c:pt>
                      <c:pt idx="3477">
                        <c:v>10170.184154099499</c:v>
                      </c:pt>
                      <c:pt idx="3478">
                        <c:v>10102.5603764402</c:v>
                      </c:pt>
                      <c:pt idx="3479">
                        <c:v>9983.5430953339401</c:v>
                      </c:pt>
                      <c:pt idx="3480">
                        <c:v>9873.4113847283606</c:v>
                      </c:pt>
                      <c:pt idx="3481">
                        <c:v>9782.9185265911092</c:v>
                      </c:pt>
                      <c:pt idx="3482">
                        <c:v>9772.0464865354697</c:v>
                      </c:pt>
                      <c:pt idx="3483">
                        <c:v>9896.3529648586209</c:v>
                      </c:pt>
                      <c:pt idx="3484">
                        <c:v>10124.8316454057</c:v>
                      </c:pt>
                      <c:pt idx="3485">
                        <c:v>10462.817290978301</c:v>
                      </c:pt>
                      <c:pt idx="3486">
                        <c:v>10978.9760146753</c:v>
                      </c:pt>
                      <c:pt idx="3487">
                        <c:v>11706.3141647094</c:v>
                      </c:pt>
                      <c:pt idx="3488">
                        <c:v>12662.917676024999</c:v>
                      </c:pt>
                      <c:pt idx="3489">
                        <c:v>13971.463781374199</c:v>
                      </c:pt>
                      <c:pt idx="3490">
                        <c:v>15307.923152220499</c:v>
                      </c:pt>
                      <c:pt idx="3491">
                        <c:v>16629.886495167699</c:v>
                      </c:pt>
                      <c:pt idx="3492">
                        <c:v>18020.219216640198</c:v>
                      </c:pt>
                      <c:pt idx="3493">
                        <c:v>19066.417014416998</c:v>
                      </c:pt>
                      <c:pt idx="3494">
                        <c:v>19817.181903178502</c:v>
                      </c:pt>
                      <c:pt idx="3495">
                        <c:v>20078.232923851701</c:v>
                      </c:pt>
                      <c:pt idx="3496">
                        <c:v>20250.7411758157</c:v>
                      </c:pt>
                      <c:pt idx="3497">
                        <c:v>20867.698069968701</c:v>
                      </c:pt>
                      <c:pt idx="3498">
                        <c:v>21048.627720484499</c:v>
                      </c:pt>
                      <c:pt idx="3499">
                        <c:v>20990.131797401798</c:v>
                      </c:pt>
                      <c:pt idx="3500">
                        <c:v>20643.209825015099</c:v>
                      </c:pt>
                      <c:pt idx="3501">
                        <c:v>20049.655695708199</c:v>
                      </c:pt>
                      <c:pt idx="3502">
                        <c:v>19741.936936261001</c:v>
                      </c:pt>
                      <c:pt idx="3503">
                        <c:v>19736.394528701101</c:v>
                      </c:pt>
                      <c:pt idx="3504">
                        <c:v>20200.652815734298</c:v>
                      </c:pt>
                      <c:pt idx="3505">
                        <c:v>20704.4707903786</c:v>
                      </c:pt>
                      <c:pt idx="3506">
                        <c:v>20908.4094611125</c:v>
                      </c:pt>
                      <c:pt idx="3507">
                        <c:v>20714.900229516199</c:v>
                      </c:pt>
                      <c:pt idx="3508">
                        <c:v>20112.501377387202</c:v>
                      </c:pt>
                      <c:pt idx="3509">
                        <c:v>19462.769567859799</c:v>
                      </c:pt>
                      <c:pt idx="3510">
                        <c:v>19236.215384352799</c:v>
                      </c:pt>
                      <c:pt idx="3511">
                        <c:v>19386.034370302601</c:v>
                      </c:pt>
                      <c:pt idx="3512">
                        <c:v>19742.4544173838</c:v>
                      </c:pt>
                      <c:pt idx="3513">
                        <c:v>19795.6160361804</c:v>
                      </c:pt>
                      <c:pt idx="3514">
                        <c:v>19698.572715026501</c:v>
                      </c:pt>
                      <c:pt idx="3515">
                        <c:v>19527.883684402601</c:v>
                      </c:pt>
                      <c:pt idx="3516">
                        <c:v>19446.0075958669</c:v>
                      </c:pt>
                      <c:pt idx="3517">
                        <c:v>19271.2501193034</c:v>
                      </c:pt>
                      <c:pt idx="3518">
                        <c:v>19269.6761916506</c:v>
                      </c:pt>
                      <c:pt idx="3519">
                        <c:v>19562.816156406501</c:v>
                      </c:pt>
                      <c:pt idx="3520">
                        <c:v>19990.833310211099</c:v>
                      </c:pt>
                      <c:pt idx="3521">
                        <c:v>20569.323001422701</c:v>
                      </c:pt>
                      <c:pt idx="3522">
                        <c:v>21377.5670566031</c:v>
                      </c:pt>
                      <c:pt idx="3523">
                        <c:v>22215.517569881398</c:v>
                      </c:pt>
                      <c:pt idx="3524">
                        <c:v>22755.582288972899</c:v>
                      </c:pt>
                      <c:pt idx="3525">
                        <c:v>23026.443306815701</c:v>
                      </c:pt>
                      <c:pt idx="3526">
                        <c:v>23386.5964501216</c:v>
                      </c:pt>
                      <c:pt idx="3527">
                        <c:v>23553.047081942899</c:v>
                      </c:pt>
                      <c:pt idx="3528">
                        <c:v>23606.635605482101</c:v>
                      </c:pt>
                      <c:pt idx="3529">
                        <c:v>23820.6928618495</c:v>
                      </c:pt>
                      <c:pt idx="3530">
                        <c:v>24179.213246257899</c:v>
                      </c:pt>
                      <c:pt idx="3531">
                        <c:v>24667.142558612599</c:v>
                      </c:pt>
                      <c:pt idx="3532">
                        <c:v>24985.101820846099</c:v>
                      </c:pt>
                      <c:pt idx="3533">
                        <c:v>24821.708712334901</c:v>
                      </c:pt>
                      <c:pt idx="3534">
                        <c:v>23904.177714237099</c:v>
                      </c:pt>
                      <c:pt idx="3535">
                        <c:v>22490.858503251598</c:v>
                      </c:pt>
                      <c:pt idx="3536">
                        <c:v>20965.2367876229</c:v>
                      </c:pt>
                      <c:pt idx="3537">
                        <c:v>19531.843514603701</c:v>
                      </c:pt>
                      <c:pt idx="3538">
                        <c:v>18157.106410115801</c:v>
                      </c:pt>
                      <c:pt idx="3539">
                        <c:v>16822.266928289799</c:v>
                      </c:pt>
                      <c:pt idx="3540">
                        <c:v>15532.0170174344</c:v>
                      </c:pt>
                      <c:pt idx="3541">
                        <c:v>14348.778250351999</c:v>
                      </c:pt>
                      <c:pt idx="3542">
                        <c:v>13298.833549466201</c:v>
                      </c:pt>
                      <c:pt idx="3543">
                        <c:v>12362.189692895099</c:v>
                      </c:pt>
                      <c:pt idx="3544">
                        <c:v>11503.2700369332</c:v>
                      </c:pt>
                      <c:pt idx="3545">
                        <c:v>10689.4157098956</c:v>
                      </c:pt>
                      <c:pt idx="3546">
                        <c:v>9914.4437705376895</c:v>
                      </c:pt>
                      <c:pt idx="3547">
                        <c:v>9210.0936214449903</c:v>
                      </c:pt>
                      <c:pt idx="3548">
                        <c:v>8616.4875946271004</c:v>
                      </c:pt>
                      <c:pt idx="3549">
                        <c:v>8071.7068713362896</c:v>
                      </c:pt>
                      <c:pt idx="3550">
                        <c:v>7526.5838882915295</c:v>
                      </c:pt>
                      <c:pt idx="3551">
                        <c:v>6983.7862620958404</c:v>
                      </c:pt>
                      <c:pt idx="3552">
                        <c:v>6471.1834552124001</c:v>
                      </c:pt>
                      <c:pt idx="3553">
                        <c:v>6035.8307135141304</c:v>
                      </c:pt>
                      <c:pt idx="3554">
                        <c:v>5667.8996815969504</c:v>
                      </c:pt>
                      <c:pt idx="3555">
                        <c:v>5443.6270779042597</c:v>
                      </c:pt>
                      <c:pt idx="3556">
                        <c:v>5291.3529100224096</c:v>
                      </c:pt>
                      <c:pt idx="3557">
                        <c:v>5131.4145480185598</c:v>
                      </c:pt>
                      <c:pt idx="3558">
                        <c:v>4970.5366776665396</c:v>
                      </c:pt>
                      <c:pt idx="3559">
                        <c:v>4803.2794964308696</c:v>
                      </c:pt>
                      <c:pt idx="3560">
                        <c:v>4701.2156984109397</c:v>
                      </c:pt>
                      <c:pt idx="3561">
                        <c:v>4640.6219344820202</c:v>
                      </c:pt>
                      <c:pt idx="3562">
                        <c:v>4560.3829954303401</c:v>
                      </c:pt>
                      <c:pt idx="3563">
                        <c:v>4406.9004155767198</c:v>
                      </c:pt>
                      <c:pt idx="3564">
                        <c:v>4174.0721926508004</c:v>
                      </c:pt>
                      <c:pt idx="3565">
                        <c:v>3893.2852890394702</c:v>
                      </c:pt>
                      <c:pt idx="3566">
                        <c:v>3598.7939046166398</c:v>
                      </c:pt>
                      <c:pt idx="3567">
                        <c:v>3315.1989731828398</c:v>
                      </c:pt>
                      <c:pt idx="3568">
                        <c:v>3039.6980314808002</c:v>
                      </c:pt>
                      <c:pt idx="3569">
                        <c:v>2786.8757866526098</c:v>
                      </c:pt>
                      <c:pt idx="3570">
                        <c:v>2554.65947835324</c:v>
                      </c:pt>
                      <c:pt idx="3571">
                        <c:v>2357.0795460069498</c:v>
                      </c:pt>
                      <c:pt idx="3572">
                        <c:v>2167.1476423396498</c:v>
                      </c:pt>
                      <c:pt idx="3573">
                        <c:v>1982.35572442889</c:v>
                      </c:pt>
                      <c:pt idx="3574">
                        <c:v>1807.1058391926399</c:v>
                      </c:pt>
                      <c:pt idx="3575">
                        <c:v>1644.8665208498501</c:v>
                      </c:pt>
                      <c:pt idx="3576">
                        <c:v>1496.9599168401801</c:v>
                      </c:pt>
                      <c:pt idx="3577">
                        <c:v>1362.90066100224</c:v>
                      </c:pt>
                      <c:pt idx="3578">
                        <c:v>1241.3684011642799</c:v>
                      </c:pt>
                      <c:pt idx="3579">
                        <c:v>1130.93430584773</c:v>
                      </c:pt>
                      <c:pt idx="3580">
                        <c:v>1030.36976508782</c:v>
                      </c:pt>
                      <c:pt idx="3581">
                        <c:v>938.66708185438301</c:v>
                      </c:pt>
                      <c:pt idx="3582">
                        <c:v>854.95668416406204</c:v>
                      </c:pt>
                      <c:pt idx="3583">
                        <c:v>778.49720226070303</c:v>
                      </c:pt>
                      <c:pt idx="3584">
                        <c:v>708.61624922903195</c:v>
                      </c:pt>
                      <c:pt idx="3585">
                        <c:v>644.74598649639199</c:v>
                      </c:pt>
                      <c:pt idx="3586">
                        <c:v>586.40575305970901</c:v>
                      </c:pt>
                      <c:pt idx="3587">
                        <c:v>533.15180206587297</c:v>
                      </c:pt>
                      <c:pt idx="3588">
                        <c:v>484.54900644077202</c:v>
                      </c:pt>
                      <c:pt idx="3589">
                        <c:v>440.18610731472302</c:v>
                      </c:pt>
                      <c:pt idx="3590">
                        <c:v>399.71136777871698</c:v>
                      </c:pt>
                      <c:pt idx="3591">
                        <c:v>362.83336912795198</c:v>
                      </c:pt>
                      <c:pt idx="3592">
                        <c:v>329.289299830885</c:v>
                      </c:pt>
                      <c:pt idx="3593">
                        <c:v>298.82209825786202</c:v>
                      </c:pt>
                      <c:pt idx="3594">
                        <c:v>271.16064914398203</c:v>
                      </c:pt>
                      <c:pt idx="3595">
                        <c:v>246.05064467045599</c:v>
                      </c:pt>
                      <c:pt idx="3596">
                        <c:v>223.24395406937899</c:v>
                      </c:pt>
                      <c:pt idx="3597">
                        <c:v>202.53377667587799</c:v>
                      </c:pt>
                      <c:pt idx="3598">
                        <c:v>183.74816742121999</c:v>
                      </c:pt>
                      <c:pt idx="3599">
                        <c:v>166.724303521661</c:v>
                      </c:pt>
                      <c:pt idx="3600">
                        <c:v>151.30133074514501</c:v>
                      </c:pt>
                      <c:pt idx="3601">
                        <c:v>137.32923613492201</c:v>
                      </c:pt>
                      <c:pt idx="3602">
                        <c:v>124.672100209332</c:v>
                      </c:pt>
                      <c:pt idx="3603">
                        <c:v>113.218506158699</c:v>
                      </c:pt>
                      <c:pt idx="3604">
                        <c:v>102.872671396817</c:v>
                      </c:pt>
                      <c:pt idx="3605">
                        <c:v>93.539169956148996</c:v>
                      </c:pt>
                      <c:pt idx="3606">
                        <c:v>85.124634379530207</c:v>
                      </c:pt>
                      <c:pt idx="3607">
                        <c:v>77.541148863690196</c:v>
                      </c:pt>
                      <c:pt idx="3608">
                        <c:v>70.706590538687806</c:v>
                      </c:pt>
                      <c:pt idx="3609">
                        <c:v>64.543286638423695</c:v>
                      </c:pt>
                      <c:pt idx="3610">
                        <c:v>58.986392755754999</c:v>
                      </c:pt>
                      <c:pt idx="3611">
                        <c:v>53.979229161512997</c:v>
                      </c:pt>
                      <c:pt idx="3612">
                        <c:v>49.4711118988224</c:v>
                      </c:pt>
                      <c:pt idx="3613">
                        <c:v>45.413537215870001</c:v>
                      </c:pt>
                      <c:pt idx="3614">
                        <c:v>41.764411114142597</c:v>
                      </c:pt>
                      <c:pt idx="3615">
                        <c:v>38.482106039243</c:v>
                      </c:pt>
                      <c:pt idx="3616">
                        <c:v>35.527040116068598</c:v>
                      </c:pt>
                      <c:pt idx="3617">
                        <c:v>32.863609256317403</c:v>
                      </c:pt>
                      <c:pt idx="3618">
                        <c:v>30.462149959300302</c:v>
                      </c:pt>
                      <c:pt idx="3619">
                        <c:v>28.2946228196063</c:v>
                      </c:pt>
                      <c:pt idx="3620">
                        <c:v>26.3308308649937</c:v>
                      </c:pt>
                      <c:pt idx="3621">
                        <c:v>24.547393078981798</c:v>
                      </c:pt>
                      <c:pt idx="3622">
                        <c:v>22.930618888479</c:v>
                      </c:pt>
                      <c:pt idx="3623">
                        <c:v>21.477175234337999</c:v>
                      </c:pt>
                      <c:pt idx="3624">
                        <c:v>20.1573404453328</c:v>
                      </c:pt>
                      <c:pt idx="3625">
                        <c:v>18.940228260340302</c:v>
                      </c:pt>
                      <c:pt idx="3626">
                        <c:v>17.829943728379</c:v>
                      </c:pt>
                      <c:pt idx="3627">
                        <c:v>17.149764991493701</c:v>
                      </c:pt>
                      <c:pt idx="3628">
                        <c:v>17.164572400559599</c:v>
                      </c:pt>
                      <c:pt idx="3629">
                        <c:v>17.6596135599254</c:v>
                      </c:pt>
                      <c:pt idx="3630">
                        <c:v>18.1610510734725</c:v>
                      </c:pt>
                      <c:pt idx="3631">
                        <c:v>18.354050032864802</c:v>
                      </c:pt>
                      <c:pt idx="3632">
                        <c:v>18.2340928795163</c:v>
                      </c:pt>
                      <c:pt idx="3633">
                        <c:v>17.9161771132061</c:v>
                      </c:pt>
                      <c:pt idx="3634">
                        <c:v>17.484372092584501</c:v>
                      </c:pt>
                      <c:pt idx="3635">
                        <c:v>16.978665630685999</c:v>
                      </c:pt>
                      <c:pt idx="3636">
                        <c:v>16.4186146068397</c:v>
                      </c:pt>
                      <c:pt idx="3637">
                        <c:v>15.820610176431501</c:v>
                      </c:pt>
                      <c:pt idx="3638">
                        <c:v>15.2016642883295</c:v>
                      </c:pt>
                      <c:pt idx="3639">
                        <c:v>14.582137677580601</c:v>
                      </c:pt>
                      <c:pt idx="3640">
                        <c:v>13.976127391259199</c:v>
                      </c:pt>
                      <c:pt idx="3641">
                        <c:v>13.486689494503899</c:v>
                      </c:pt>
                      <c:pt idx="3642">
                        <c:v>13.0825414747182</c:v>
                      </c:pt>
                      <c:pt idx="3643">
                        <c:v>12.675789218712699</c:v>
                      </c:pt>
                      <c:pt idx="3644">
                        <c:v>12.251004926775501</c:v>
                      </c:pt>
                      <c:pt idx="3645">
                        <c:v>11.8444789876873</c:v>
                      </c:pt>
                      <c:pt idx="3646">
                        <c:v>11.487350497607601</c:v>
                      </c:pt>
                      <c:pt idx="3647">
                        <c:v>11.1799477183789</c:v>
                      </c:pt>
                      <c:pt idx="3648">
                        <c:v>10.905446641020299</c:v>
                      </c:pt>
                      <c:pt idx="3649">
                        <c:v>10.6504326393102</c:v>
                      </c:pt>
                      <c:pt idx="3650">
                        <c:v>10.411457141841201</c:v>
                      </c:pt>
                      <c:pt idx="3651">
                        <c:v>10.190804854101399</c:v>
                      </c:pt>
                      <c:pt idx="3652">
                        <c:v>9.9912301931779908</c:v>
                      </c:pt>
                      <c:pt idx="3653">
                        <c:v>9.8114952052761399</c:v>
                      </c:pt>
                      <c:pt idx="3654">
                        <c:v>9.6462052408630203</c:v>
                      </c:pt>
                      <c:pt idx="3655">
                        <c:v>9.4895680572159904</c:v>
                      </c:pt>
                      <c:pt idx="3656">
                        <c:v>9.3393956065371206</c:v>
                      </c:pt>
                      <c:pt idx="3657">
                        <c:v>9.1987780306232807</c:v>
                      </c:pt>
                      <c:pt idx="3658">
                        <c:v>9.0729912145217906</c:v>
                      </c:pt>
                      <c:pt idx="3659">
                        <c:v>8.9637186244703404</c:v>
                      </c:pt>
                      <c:pt idx="3660">
                        <c:v>8.8690469044790703</c:v>
                      </c:pt>
                      <c:pt idx="3661">
                        <c:v>8.7840850483671904</c:v>
                      </c:pt>
                      <c:pt idx="3662">
                        <c:v>8.7024068392907807</c:v>
                      </c:pt>
                      <c:pt idx="3663">
                        <c:v>8.6199399630332696</c:v>
                      </c:pt>
                      <c:pt idx="3664">
                        <c:v>8.5371882192744604</c:v>
                      </c:pt>
                      <c:pt idx="3665">
                        <c:v>8.4574154652498503</c:v>
                      </c:pt>
                      <c:pt idx="3666">
                        <c:v>8.3856158749740999</c:v>
                      </c:pt>
                      <c:pt idx="3667">
                        <c:v>8.3273418611322398</c:v>
                      </c:pt>
                      <c:pt idx="3668">
                        <c:v>8.2872551541624109</c:v>
                      </c:pt>
                      <c:pt idx="3669">
                        <c:v>8.2646249354145507</c:v>
                      </c:pt>
                      <c:pt idx="3670">
                        <c:v>8.2539488697815404</c:v>
                      </c:pt>
                      <c:pt idx="3671">
                        <c:v>8.2503090585993402</c:v>
                      </c:pt>
                      <c:pt idx="3672">
                        <c:v>8.2509789413848509</c:v>
                      </c:pt>
                      <c:pt idx="3673">
                        <c:v>8.2551552080883202</c:v>
                      </c:pt>
                      <c:pt idx="3674">
                        <c:v>8.2625752704554394</c:v>
                      </c:pt>
                      <c:pt idx="3675">
                        <c:v>8.2732408867395399</c:v>
                      </c:pt>
                      <c:pt idx="3676">
                        <c:v>8.2876888029371294</c:v>
                      </c:pt>
                      <c:pt idx="3677">
                        <c:v>8.3061219639463992</c:v>
                      </c:pt>
                      <c:pt idx="3678">
                        <c:v>8.4560444673691002</c:v>
                      </c:pt>
                      <c:pt idx="3679">
                        <c:v>9.9245405639098507</c:v>
                      </c:pt>
                      <c:pt idx="3680">
                        <c:v>12.095454157850901</c:v>
                      </c:pt>
                      <c:pt idx="3681">
                        <c:v>16.0303454458383</c:v>
                      </c:pt>
                      <c:pt idx="3682">
                        <c:v>23.830385776884</c:v>
                      </c:pt>
                      <c:pt idx="3683">
                        <c:v>38.7033960806924</c:v>
                      </c:pt>
                      <c:pt idx="3684">
                        <c:v>67.7121983450741</c:v>
                      </c:pt>
                      <c:pt idx="3685">
                        <c:v>130.82625090639101</c:v>
                      </c:pt>
                      <c:pt idx="3686">
                        <c:v>272.42856879768101</c:v>
                      </c:pt>
                      <c:pt idx="3687">
                        <c:v>535.87686559794895</c:v>
                      </c:pt>
                      <c:pt idx="3688">
                        <c:v>931.36970999985601</c:v>
                      </c:pt>
                      <c:pt idx="3689">
                        <c:v>1427.6867177157401</c:v>
                      </c:pt>
                      <c:pt idx="3690">
                        <c:v>1969.44338980006</c:v>
                      </c:pt>
                      <c:pt idx="3691">
                        <c:v>2499.6977002421199</c:v>
                      </c:pt>
                      <c:pt idx="3692">
                        <c:v>2974.8651372751701</c:v>
                      </c:pt>
                      <c:pt idx="3693">
                        <c:v>3369.4614305963801</c:v>
                      </c:pt>
                      <c:pt idx="3694">
                        <c:v>3674.1947953946101</c:v>
                      </c:pt>
                      <c:pt idx="3695">
                        <c:v>3891.10464760997</c:v>
                      </c:pt>
                      <c:pt idx="3696">
                        <c:v>4029.1063204975999</c:v>
                      </c:pt>
                      <c:pt idx="3697">
                        <c:v>4100.1500356607403</c:v>
                      </c:pt>
                      <c:pt idx="3698">
                        <c:v>4116.3847963827002</c:v>
                      </c:pt>
                      <c:pt idx="3699">
                        <c:v>4088.7483337020799</c:v>
                      </c:pt>
                      <c:pt idx="3700">
                        <c:v>4026.6709569815598</c:v>
                      </c:pt>
                      <c:pt idx="3701">
                        <c:v>3938.2106595845398</c:v>
                      </c:pt>
                      <c:pt idx="3702">
                        <c:v>3830.0244005803002</c:v>
                      </c:pt>
                      <c:pt idx="3703">
                        <c:v>3707.3654350718598</c:v>
                      </c:pt>
                      <c:pt idx="3704">
                        <c:v>3574.3538351979601</c:v>
                      </c:pt>
                      <c:pt idx="3705">
                        <c:v>3434.2789147487401</c:v>
                      </c:pt>
                      <c:pt idx="3706">
                        <c:v>3289.6109502170002</c:v>
                      </c:pt>
                      <c:pt idx="3707">
                        <c:v>3142.2703464671599</c:v>
                      </c:pt>
                      <c:pt idx="3708">
                        <c:v>2993.7298417539</c:v>
                      </c:pt>
                      <c:pt idx="3709">
                        <c:v>2845.2790309566799</c:v>
                      </c:pt>
                      <c:pt idx="3710">
                        <c:v>2698.03205290202</c:v>
                      </c:pt>
                      <c:pt idx="3711">
                        <c:v>2552.8384320511</c:v>
                      </c:pt>
                      <c:pt idx="3712">
                        <c:v>2410.5400096124699</c:v>
                      </c:pt>
                      <c:pt idx="3713">
                        <c:v>2271.90394852398</c:v>
                      </c:pt>
                      <c:pt idx="3714">
                        <c:v>2137.8143550741402</c:v>
                      </c:pt>
                      <c:pt idx="3715">
                        <c:v>2008.80025826735</c:v>
                      </c:pt>
                      <c:pt idx="3716">
                        <c:v>1885.09969412737</c:v>
                      </c:pt>
                      <c:pt idx="3717">
                        <c:v>1775.02001357016</c:v>
                      </c:pt>
                      <c:pt idx="3718">
                        <c:v>1688.1322892662899</c:v>
                      </c:pt>
                      <c:pt idx="3719">
                        <c:v>1636.2380678766599</c:v>
                      </c:pt>
                      <c:pt idx="3720">
                        <c:v>1619.4201559805199</c:v>
                      </c:pt>
                      <c:pt idx="3721">
                        <c:v>1638.05307229651</c:v>
                      </c:pt>
                      <c:pt idx="3722">
                        <c:v>1653.63149365354</c:v>
                      </c:pt>
                      <c:pt idx="3723">
                        <c:v>1619.56726580588</c:v>
                      </c:pt>
                      <c:pt idx="3724">
                        <c:v>1550.3689111557201</c:v>
                      </c:pt>
                      <c:pt idx="3725">
                        <c:v>1509.59035446955</c:v>
                      </c:pt>
                      <c:pt idx="3726">
                        <c:v>1503.7177410920101</c:v>
                      </c:pt>
                      <c:pt idx="3727">
                        <c:v>1561.1530814739699</c:v>
                      </c:pt>
                      <c:pt idx="3728">
                        <c:v>1709.47276869444</c:v>
                      </c:pt>
                      <c:pt idx="3729">
                        <c:v>1947.93450880459</c:v>
                      </c:pt>
                      <c:pt idx="3730">
                        <c:v>2229.53667749344</c:v>
                      </c:pt>
                      <c:pt idx="3731">
                        <c:v>2507.5808660652201</c:v>
                      </c:pt>
                      <c:pt idx="3732">
                        <c:v>2722.2911353056702</c:v>
                      </c:pt>
                      <c:pt idx="3733">
                        <c:v>2839.7901122848202</c:v>
                      </c:pt>
                      <c:pt idx="3734">
                        <c:v>2822.0386650287801</c:v>
                      </c:pt>
                      <c:pt idx="3735">
                        <c:v>2703.0159529191901</c:v>
                      </c:pt>
                      <c:pt idx="3736">
                        <c:v>2487.5798978176899</c:v>
                      </c:pt>
                      <c:pt idx="3737">
                        <c:v>2235.87768733236</c:v>
                      </c:pt>
                      <c:pt idx="3738">
                        <c:v>1991.3212438263599</c:v>
                      </c:pt>
                      <c:pt idx="3739">
                        <c:v>1805.0923401740699</c:v>
                      </c:pt>
                      <c:pt idx="3740">
                        <c:v>1725.7851935430499</c:v>
                      </c:pt>
                      <c:pt idx="3741">
                        <c:v>1775.00027035876</c:v>
                      </c:pt>
                      <c:pt idx="3742">
                        <c:v>1830.52756444242</c:v>
                      </c:pt>
                      <c:pt idx="3743">
                        <c:v>1853.64837346062</c:v>
                      </c:pt>
                      <c:pt idx="3744">
                        <c:v>1852.8886724704901</c:v>
                      </c:pt>
                      <c:pt idx="3745">
                        <c:v>1886.9826232530299</c:v>
                      </c:pt>
                      <c:pt idx="3746">
                        <c:v>1957.98041469238</c:v>
                      </c:pt>
                      <c:pt idx="3747">
                        <c:v>1873.1654961837</c:v>
                      </c:pt>
                      <c:pt idx="3748">
                        <c:v>1733.7287876225901</c:v>
                      </c:pt>
                      <c:pt idx="3749">
                        <c:v>1542.2976248724401</c:v>
                      </c:pt>
                      <c:pt idx="3750">
                        <c:v>1314.5737426906701</c:v>
                      </c:pt>
                      <c:pt idx="3751">
                        <c:v>1104.9243503431901</c:v>
                      </c:pt>
                      <c:pt idx="3752">
                        <c:v>947.84269807461999</c:v>
                      </c:pt>
                      <c:pt idx="3753">
                        <c:v>837.57116898755305</c:v>
                      </c:pt>
                      <c:pt idx="3754">
                        <c:v>758.446765288199</c:v>
                      </c:pt>
                      <c:pt idx="3755">
                        <c:v>691.63632367924095</c:v>
                      </c:pt>
                      <c:pt idx="3756">
                        <c:v>625.56919484513696</c:v>
                      </c:pt>
                      <c:pt idx="3757">
                        <c:v>557.989240336688</c:v>
                      </c:pt>
                      <c:pt idx="3758">
                        <c:v>492.63000600388602</c:v>
                      </c:pt>
                      <c:pt idx="3759">
                        <c:v>434.09447754816398</c:v>
                      </c:pt>
                      <c:pt idx="3760">
                        <c:v>388.05868981666998</c:v>
                      </c:pt>
                      <c:pt idx="3761">
                        <c:v>361.92096796971998</c:v>
                      </c:pt>
                      <c:pt idx="3762">
                        <c:v>359.02665568027902</c:v>
                      </c:pt>
                      <c:pt idx="3763">
                        <c:v>366.41134936557103</c:v>
                      </c:pt>
                      <c:pt idx="3764">
                        <c:v>376.82384308272498</c:v>
                      </c:pt>
                      <c:pt idx="3765">
                        <c:v>386.40705464119901</c:v>
                      </c:pt>
                      <c:pt idx="3766">
                        <c:v>410.31223126827399</c:v>
                      </c:pt>
                      <c:pt idx="3767">
                        <c:v>420.96476495750801</c:v>
                      </c:pt>
                      <c:pt idx="3768">
                        <c:v>478.54353298184202</c:v>
                      </c:pt>
                      <c:pt idx="3769">
                        <c:v>538.90383530058102</c:v>
                      </c:pt>
                      <c:pt idx="3770">
                        <c:v>560.87109782237098</c:v>
                      </c:pt>
                      <c:pt idx="3771">
                        <c:v>581.03445530392605</c:v>
                      </c:pt>
                      <c:pt idx="3772">
                        <c:v>582.55906007506496</c:v>
                      </c:pt>
                      <c:pt idx="3773">
                        <c:v>572.75974261311103</c:v>
                      </c:pt>
                      <c:pt idx="3774">
                        <c:v>621.83124007336505</c:v>
                      </c:pt>
                      <c:pt idx="3775">
                        <c:v>779.74759033903604</c:v>
                      </c:pt>
                      <c:pt idx="3776">
                        <c:v>1037.9029780953099</c:v>
                      </c:pt>
                      <c:pt idx="3777">
                        <c:v>1220.7604799722201</c:v>
                      </c:pt>
                      <c:pt idx="3778">
                        <c:v>1318.77747279803</c:v>
                      </c:pt>
                      <c:pt idx="3779">
                        <c:v>1256.23881051699</c:v>
                      </c:pt>
                      <c:pt idx="3780">
                        <c:v>1201.45959928606</c:v>
                      </c:pt>
                      <c:pt idx="3781">
                        <c:v>1203.4371125085599</c:v>
                      </c:pt>
                      <c:pt idx="3782">
                        <c:v>1205.6231289365901</c:v>
                      </c:pt>
                      <c:pt idx="3783">
                        <c:v>1156.88851051861</c:v>
                      </c:pt>
                      <c:pt idx="3784">
                        <c:v>1075.63557336295</c:v>
                      </c:pt>
                      <c:pt idx="3785">
                        <c:v>990.35008499418495</c:v>
                      </c:pt>
                      <c:pt idx="3786">
                        <c:v>922.590242305385</c:v>
                      </c:pt>
                      <c:pt idx="3787">
                        <c:v>892.04734350037302</c:v>
                      </c:pt>
                      <c:pt idx="3788">
                        <c:v>910.55532645125697</c:v>
                      </c:pt>
                      <c:pt idx="3789">
                        <c:v>952.122423909806</c:v>
                      </c:pt>
                      <c:pt idx="3790">
                        <c:v>1029.5619115489801</c:v>
                      </c:pt>
                      <c:pt idx="3791">
                        <c:v>1100.4313110549599</c:v>
                      </c:pt>
                      <c:pt idx="3792">
                        <c:v>1198.16817299369</c:v>
                      </c:pt>
                      <c:pt idx="3793">
                        <c:v>1267.10415563181</c:v>
                      </c:pt>
                      <c:pt idx="3794">
                        <c:v>1289.9011779550401</c:v>
                      </c:pt>
                      <c:pt idx="3795">
                        <c:v>1288.6165031335599</c:v>
                      </c:pt>
                      <c:pt idx="3796">
                        <c:v>1279.2070589111299</c:v>
                      </c:pt>
                      <c:pt idx="3797">
                        <c:v>1319.32720014968</c:v>
                      </c:pt>
                      <c:pt idx="3798">
                        <c:v>1423.1851464111501</c:v>
                      </c:pt>
                      <c:pt idx="3799">
                        <c:v>1747.6508062216201</c:v>
                      </c:pt>
                      <c:pt idx="3800">
                        <c:v>2341.2638461247502</c:v>
                      </c:pt>
                      <c:pt idx="3801">
                        <c:v>3278.7844907652002</c:v>
                      </c:pt>
                      <c:pt idx="3802">
                        <c:v>4211.4472201185199</c:v>
                      </c:pt>
                      <c:pt idx="3803">
                        <c:v>4824.6268922336503</c:v>
                      </c:pt>
                      <c:pt idx="3804">
                        <c:v>5008.2754309621196</c:v>
                      </c:pt>
                      <c:pt idx="3805">
                        <c:v>5060.2630092992604</c:v>
                      </c:pt>
                      <c:pt idx="3806">
                        <c:v>5101.1704023744496</c:v>
                      </c:pt>
                      <c:pt idx="3807">
                        <c:v>5178.7810124679499</c:v>
                      </c:pt>
                      <c:pt idx="3808">
                        <c:v>5353.6056586357699</c:v>
                      </c:pt>
                      <c:pt idx="3809">
                        <c:v>5547.4073762540502</c:v>
                      </c:pt>
                      <c:pt idx="3810">
                        <c:v>5673.5306015410597</c:v>
                      </c:pt>
                      <c:pt idx="3811">
                        <c:v>5697.4208579173501</c:v>
                      </c:pt>
                      <c:pt idx="3812">
                        <c:v>5678.9140280686297</c:v>
                      </c:pt>
                      <c:pt idx="3813">
                        <c:v>5672.9797137382002</c:v>
                      </c:pt>
                      <c:pt idx="3814">
                        <c:v>5681.9206714314396</c:v>
                      </c:pt>
                      <c:pt idx="3815">
                        <c:v>5667.3140520134602</c:v>
                      </c:pt>
                      <c:pt idx="3816">
                        <c:v>5619.8512685743899</c:v>
                      </c:pt>
                      <c:pt idx="3817">
                        <c:v>5616.4487285400601</c:v>
                      </c:pt>
                      <c:pt idx="3818">
                        <c:v>5713.4698524829701</c:v>
                      </c:pt>
                      <c:pt idx="3819">
                        <c:v>5900.7222919300302</c:v>
                      </c:pt>
                      <c:pt idx="3820">
                        <c:v>6107.8893864772399</c:v>
                      </c:pt>
                      <c:pt idx="3821">
                        <c:v>6330.4295961174903</c:v>
                      </c:pt>
                      <c:pt idx="3822">
                        <c:v>6666.3212746630797</c:v>
                      </c:pt>
                      <c:pt idx="3823">
                        <c:v>7062.3192322615396</c:v>
                      </c:pt>
                      <c:pt idx="3824">
                        <c:v>7492.6880466115199</c:v>
                      </c:pt>
                      <c:pt idx="3825">
                        <c:v>7832.8350960303997</c:v>
                      </c:pt>
                      <c:pt idx="3826">
                        <c:v>8161.38481755675</c:v>
                      </c:pt>
                      <c:pt idx="3827">
                        <c:v>8430.3678936230208</c:v>
                      </c:pt>
                      <c:pt idx="3828">
                        <c:v>8684.7807930119507</c:v>
                      </c:pt>
                      <c:pt idx="3829">
                        <c:v>8954.9349905125</c:v>
                      </c:pt>
                      <c:pt idx="3830">
                        <c:v>9266.1811948105897</c:v>
                      </c:pt>
                      <c:pt idx="3831">
                        <c:v>9534.4679550319506</c:v>
                      </c:pt>
                      <c:pt idx="3832">
                        <c:v>9702.1377318087307</c:v>
                      </c:pt>
                      <c:pt idx="3833">
                        <c:v>9775.3356132189092</c:v>
                      </c:pt>
                      <c:pt idx="3834">
                        <c:v>9816.8492997695703</c:v>
                      </c:pt>
                      <c:pt idx="3835">
                        <c:v>9864.3392216358407</c:v>
                      </c:pt>
                      <c:pt idx="3836">
                        <c:v>10106.115764235899</c:v>
                      </c:pt>
                      <c:pt idx="3837">
                        <c:v>10488.564720692901</c:v>
                      </c:pt>
                      <c:pt idx="3838">
                        <c:v>10971.3860898122</c:v>
                      </c:pt>
                      <c:pt idx="3839">
                        <c:v>11414.915798710101</c:v>
                      </c:pt>
                      <c:pt idx="3840">
                        <c:v>12205.130711641101</c:v>
                      </c:pt>
                      <c:pt idx="3841">
                        <c:v>12953.702620671</c:v>
                      </c:pt>
                      <c:pt idx="3842">
                        <c:v>13777.984075653399</c:v>
                      </c:pt>
                      <c:pt idx="3843">
                        <c:v>14681.024989916201</c:v>
                      </c:pt>
                      <c:pt idx="3844">
                        <c:v>15473.7663800878</c:v>
                      </c:pt>
                      <c:pt idx="3845">
                        <c:v>15951.409347957</c:v>
                      </c:pt>
                      <c:pt idx="3846">
                        <c:v>16451.8555100454</c:v>
                      </c:pt>
                      <c:pt idx="3847">
                        <c:v>17539.308735509901</c:v>
                      </c:pt>
                      <c:pt idx="3848">
                        <c:v>18626.234856272498</c:v>
                      </c:pt>
                      <c:pt idx="3849">
                        <c:v>19205.393788718498</c:v>
                      </c:pt>
                      <c:pt idx="3850">
                        <c:v>19454.792416595399</c:v>
                      </c:pt>
                      <c:pt idx="3851">
                        <c:v>19431.7837622107</c:v>
                      </c:pt>
                      <c:pt idx="3852">
                        <c:v>19385.7556988207</c:v>
                      </c:pt>
                      <c:pt idx="3853">
                        <c:v>18865.123992771802</c:v>
                      </c:pt>
                      <c:pt idx="3854">
                        <c:v>18229.121333474199</c:v>
                      </c:pt>
                      <c:pt idx="3855">
                        <c:v>17541.180375391301</c:v>
                      </c:pt>
                      <c:pt idx="3856">
                        <c:v>17181.321422176701</c:v>
                      </c:pt>
                      <c:pt idx="3857">
                        <c:v>17077.6102869969</c:v>
                      </c:pt>
                      <c:pt idx="3858">
                        <c:v>17176.397301589801</c:v>
                      </c:pt>
                      <c:pt idx="3859">
                        <c:v>17420.5158309463</c:v>
                      </c:pt>
                      <c:pt idx="3860">
                        <c:v>17798.6802480761</c:v>
                      </c:pt>
                      <c:pt idx="3861">
                        <c:v>18156.4212873775</c:v>
                      </c:pt>
                      <c:pt idx="3862">
                        <c:v>18300.991226867001</c:v>
                      </c:pt>
                      <c:pt idx="3863">
                        <c:v>18514.622581605799</c:v>
                      </c:pt>
                      <c:pt idx="3864">
                        <c:v>18729.502711846701</c:v>
                      </c:pt>
                      <c:pt idx="3865">
                        <c:v>19038.127180727501</c:v>
                      </c:pt>
                      <c:pt idx="3866">
                        <c:v>19310.494954515299</c:v>
                      </c:pt>
                      <c:pt idx="3867">
                        <c:v>19479.884696966099</c:v>
                      </c:pt>
                      <c:pt idx="3868">
                        <c:v>19729.390889887301</c:v>
                      </c:pt>
                      <c:pt idx="3869">
                        <c:v>20182.3243385278</c:v>
                      </c:pt>
                      <c:pt idx="3870">
                        <c:v>21070.5491396012</c:v>
                      </c:pt>
                      <c:pt idx="3871">
                        <c:v>22408.6112487967</c:v>
                      </c:pt>
                      <c:pt idx="3872">
                        <c:v>23544.6617523307</c:v>
                      </c:pt>
                      <c:pt idx="3873">
                        <c:v>24049.9583125182</c:v>
                      </c:pt>
                      <c:pt idx="3874">
                        <c:v>23840.443282020398</c:v>
                      </c:pt>
                      <c:pt idx="3875">
                        <c:v>22972.864640070999</c:v>
                      </c:pt>
                      <c:pt idx="3876">
                        <c:v>21877.478002542601</c:v>
                      </c:pt>
                      <c:pt idx="3877">
                        <c:v>20884.318605078101</c:v>
                      </c:pt>
                      <c:pt idx="3878">
                        <c:v>20317.059971567702</c:v>
                      </c:pt>
                      <c:pt idx="3879">
                        <c:v>20609.344386470901</c:v>
                      </c:pt>
                      <c:pt idx="3880">
                        <c:v>20954.848464506202</c:v>
                      </c:pt>
                      <c:pt idx="3881">
                        <c:v>21086.752688165499</c:v>
                      </c:pt>
                      <c:pt idx="3882">
                        <c:v>21134.5075274755</c:v>
                      </c:pt>
                      <c:pt idx="3883">
                        <c:v>20997.853704741101</c:v>
                      </c:pt>
                      <c:pt idx="3884">
                        <c:v>20993.221074868801</c:v>
                      </c:pt>
                      <c:pt idx="3885">
                        <c:v>21033.770845762901</c:v>
                      </c:pt>
                      <c:pt idx="3886">
                        <c:v>21223.3826144376</c:v>
                      </c:pt>
                      <c:pt idx="3887">
                        <c:v>21079.458544397301</c:v>
                      </c:pt>
                      <c:pt idx="3888">
                        <c:v>20550.132123084499</c:v>
                      </c:pt>
                      <c:pt idx="3889">
                        <c:v>20094.853920493199</c:v>
                      </c:pt>
                      <c:pt idx="3890">
                        <c:v>19604.253421006801</c:v>
                      </c:pt>
                      <c:pt idx="3891">
                        <c:v>19349.5282890413</c:v>
                      </c:pt>
                      <c:pt idx="3892">
                        <c:v>19417.896002347599</c:v>
                      </c:pt>
                      <c:pt idx="3893">
                        <c:v>18988.356257322801</c:v>
                      </c:pt>
                      <c:pt idx="3894">
                        <c:v>18036.631605492199</c:v>
                      </c:pt>
                      <c:pt idx="3895">
                        <c:v>16933.8749615991</c:v>
                      </c:pt>
                      <c:pt idx="3896">
                        <c:v>16356.586539583201</c:v>
                      </c:pt>
                      <c:pt idx="3897">
                        <c:v>15965.898414739901</c:v>
                      </c:pt>
                      <c:pt idx="3898">
                        <c:v>15306.8215923385</c:v>
                      </c:pt>
                      <c:pt idx="3899">
                        <c:v>14581.3906901926</c:v>
                      </c:pt>
                      <c:pt idx="3900">
                        <c:v>13863.6381818147</c:v>
                      </c:pt>
                      <c:pt idx="3901">
                        <c:v>13206.222342814501</c:v>
                      </c:pt>
                      <c:pt idx="3902">
                        <c:v>12711.4751201611</c:v>
                      </c:pt>
                      <c:pt idx="3903">
                        <c:v>12266.227529641899</c:v>
                      </c:pt>
                      <c:pt idx="3904">
                        <c:v>12019.6569555396</c:v>
                      </c:pt>
                      <c:pt idx="3905">
                        <c:v>11878.1907103169</c:v>
                      </c:pt>
                      <c:pt idx="3906">
                        <c:v>11638.882712066301</c:v>
                      </c:pt>
                      <c:pt idx="3907">
                        <c:v>11427.9148490102</c:v>
                      </c:pt>
                      <c:pt idx="3908">
                        <c:v>11027.7162885712</c:v>
                      </c:pt>
                      <c:pt idx="3909">
                        <c:v>10473.034380947</c:v>
                      </c:pt>
                      <c:pt idx="3910">
                        <c:v>9963.8000366192591</c:v>
                      </c:pt>
                      <c:pt idx="3911">
                        <c:v>9753.5793974377502</c:v>
                      </c:pt>
                      <c:pt idx="3912">
                        <c:v>9770.4190355569808</c:v>
                      </c:pt>
                      <c:pt idx="3913">
                        <c:v>9827.1918208122806</c:v>
                      </c:pt>
                      <c:pt idx="3914">
                        <c:v>9798.46221716947</c:v>
                      </c:pt>
                      <c:pt idx="3915">
                        <c:v>9650.1163458378105</c:v>
                      </c:pt>
                      <c:pt idx="3916">
                        <c:v>9380.2884482142708</c:v>
                      </c:pt>
                      <c:pt idx="3917">
                        <c:v>9019.4086779825502</c:v>
                      </c:pt>
                      <c:pt idx="3918">
                        <c:v>8616.2933207074202</c:v>
                      </c:pt>
                      <c:pt idx="3919">
                        <c:v>8191.7283634601099</c:v>
                      </c:pt>
                      <c:pt idx="3920">
                        <c:v>7742.4169772507803</c:v>
                      </c:pt>
                      <c:pt idx="3921">
                        <c:v>7262.6472304255103</c:v>
                      </c:pt>
                      <c:pt idx="3922">
                        <c:v>6757.3759933715801</c:v>
                      </c:pt>
                      <c:pt idx="3923">
                        <c:v>6242.4853107629096</c:v>
                      </c:pt>
                      <c:pt idx="3924">
                        <c:v>5737.6003799320597</c:v>
                      </c:pt>
                      <c:pt idx="3925">
                        <c:v>5259.2228378452801</c:v>
                      </c:pt>
                      <c:pt idx="3926">
                        <c:v>4817.6948856100398</c:v>
                      </c:pt>
                      <c:pt idx="3927">
                        <c:v>4416.1619743219499</c:v>
                      </c:pt>
                      <c:pt idx="3928">
                        <c:v>4052.8634589400899</c:v>
                      </c:pt>
                      <c:pt idx="3929">
                        <c:v>3723.47549040068</c:v>
                      </c:pt>
                      <c:pt idx="3930">
                        <c:v>3422.9474005173302</c:v>
                      </c:pt>
                      <c:pt idx="3931">
                        <c:v>3146.8320934681801</c:v>
                      </c:pt>
                      <c:pt idx="3932">
                        <c:v>2891.4713589365901</c:v>
                      </c:pt>
                      <c:pt idx="3933">
                        <c:v>2654.5497366527102</c:v>
                      </c:pt>
                      <c:pt idx="3934">
                        <c:v>2434.4504365100502</c:v>
                      </c:pt>
                      <c:pt idx="3935">
                        <c:v>2229.9904436478</c:v>
                      </c:pt>
                      <c:pt idx="3936">
                        <c:v>2040.2850187962099</c:v>
                      </c:pt>
                      <c:pt idx="3937">
                        <c:v>1864.5132994679</c:v>
                      </c:pt>
                      <c:pt idx="3938">
                        <c:v>1701.8608050882599</c:v>
                      </c:pt>
                      <c:pt idx="3939">
                        <c:v>1551.6672820894401</c:v>
                      </c:pt>
                      <c:pt idx="3940">
                        <c:v>1413.22374629972</c:v>
                      </c:pt>
                      <c:pt idx="3941">
                        <c:v>1285.82408432579</c:v>
                      </c:pt>
                      <c:pt idx="3942">
                        <c:v>1168.7566106090801</c:v>
                      </c:pt>
                      <c:pt idx="3943">
                        <c:v>1061.4424621329599</c:v>
                      </c:pt>
                      <c:pt idx="3944">
                        <c:v>984.66116722265804</c:v>
                      </c:pt>
                      <c:pt idx="3945">
                        <c:v>953.49545492857101</c:v>
                      </c:pt>
                      <c:pt idx="3946">
                        <c:v>946.81608760006304</c:v>
                      </c:pt>
                      <c:pt idx="3947">
                        <c:v>931.64272245722395</c:v>
                      </c:pt>
                      <c:pt idx="3948">
                        <c:v>890.91496871956997</c:v>
                      </c:pt>
                      <c:pt idx="3949">
                        <c:v>826.664972719415</c:v>
                      </c:pt>
                      <c:pt idx="3950">
                        <c:v>749.90750892662595</c:v>
                      </c:pt>
                      <c:pt idx="3951">
                        <c:v>671.46383753922498</c:v>
                      </c:pt>
                      <c:pt idx="3952">
                        <c:v>598.11360433157904</c:v>
                      </c:pt>
                      <c:pt idx="3953">
                        <c:v>532.65563925681295</c:v>
                      </c:pt>
                      <c:pt idx="3954">
                        <c:v>475.40830912034698</c:v>
                      </c:pt>
                      <c:pt idx="3955">
                        <c:v>425.55999353795897</c:v>
                      </c:pt>
                      <c:pt idx="3956">
                        <c:v>381.98234903973099</c:v>
                      </c:pt>
                      <c:pt idx="3957">
                        <c:v>343.60061580549399</c:v>
                      </c:pt>
                      <c:pt idx="3958">
                        <c:v>309.52485427282801</c:v>
                      </c:pt>
                      <c:pt idx="3959">
                        <c:v>279.06547376299801</c:v>
                      </c:pt>
                      <c:pt idx="3960">
                        <c:v>251.70512095797801</c:v>
                      </c:pt>
                      <c:pt idx="3961">
                        <c:v>227.059504997033</c:v>
                      </c:pt>
                      <c:pt idx="3962">
                        <c:v>204.83819808981301</c:v>
                      </c:pt>
                      <c:pt idx="3963">
                        <c:v>184.81323440935</c:v>
                      </c:pt>
                      <c:pt idx="3964">
                        <c:v>166.79026828807699</c:v>
                      </c:pt>
                      <c:pt idx="3965">
                        <c:v>150.58784793066999</c:v>
                      </c:pt>
                      <c:pt idx="3966">
                        <c:v>136.030214331423</c:v>
                      </c:pt>
                      <c:pt idx="3967">
                        <c:v>122.955579597899</c:v>
                      </c:pt>
                      <c:pt idx="3968">
                        <c:v>111.216187848269</c:v>
                      </c:pt>
                      <c:pt idx="3969">
                        <c:v>100.6737575643</c:v>
                      </c:pt>
                      <c:pt idx="3970">
                        <c:v>91.203423913458806</c:v>
                      </c:pt>
                      <c:pt idx="3971">
                        <c:v>82.702735206932104</c:v>
                      </c:pt>
                      <c:pt idx="3972">
                        <c:v>75.082855789873093</c:v>
                      </c:pt>
                      <c:pt idx="3973">
                        <c:v>68.260566830009793</c:v>
                      </c:pt>
                      <c:pt idx="3974">
                        <c:v>62.1573786697926</c:v>
                      </c:pt>
                      <c:pt idx="3975">
                        <c:v>56.698064076517703</c:v>
                      </c:pt>
                      <c:pt idx="3976">
                        <c:v>51.811104987742397</c:v>
                      </c:pt>
                      <c:pt idx="3977">
                        <c:v>47.432545340787399</c:v>
                      </c:pt>
                      <c:pt idx="3978">
                        <c:v>43.5060964156228</c:v>
                      </c:pt>
                      <c:pt idx="3979">
                        <c:v>39.982361885810903</c:v>
                      </c:pt>
                      <c:pt idx="3980">
                        <c:v>36.819104164952201</c:v>
                      </c:pt>
                      <c:pt idx="3981">
                        <c:v>33.981637717782199</c:v>
                      </c:pt>
                      <c:pt idx="3982">
                        <c:v>31.4412116821638</c:v>
                      </c:pt>
                      <c:pt idx="3983">
                        <c:v>29.170942673444099</c:v>
                      </c:pt>
                      <c:pt idx="3984">
                        <c:v>27.1383023452521</c:v>
                      </c:pt>
                      <c:pt idx="3985">
                        <c:v>25.308285888206999</c:v>
                      </c:pt>
                      <c:pt idx="3986">
                        <c:v>23.651691629075501</c:v>
                      </c:pt>
                      <c:pt idx="3987">
                        <c:v>22.1469294713484</c:v>
                      </c:pt>
                      <c:pt idx="3988">
                        <c:v>20.777778701684301</c:v>
                      </c:pt>
                      <c:pt idx="3989">
                        <c:v>19.5332359075733</c:v>
                      </c:pt>
                      <c:pt idx="3990">
                        <c:v>18.4064231931793</c:v>
                      </c:pt>
                      <c:pt idx="3991">
                        <c:v>17.390504609948199</c:v>
                      </c:pt>
                      <c:pt idx="3992">
                        <c:v>16.4772051279806</c:v>
                      </c:pt>
                      <c:pt idx="3993">
                        <c:v>15.657925909050199</c:v>
                      </c:pt>
                      <c:pt idx="3994">
                        <c:v>14.9247456189181</c:v>
                      </c:pt>
                      <c:pt idx="3995">
                        <c:v>14.2699018488088</c:v>
                      </c:pt>
                      <c:pt idx="3996">
                        <c:v>13.6864044163542</c:v>
                      </c:pt>
                      <c:pt idx="3997">
                        <c:v>13.166013463370399</c:v>
                      </c:pt>
                      <c:pt idx="3998">
                        <c:v>12.696801326075899</c:v>
                      </c:pt>
                      <c:pt idx="3999">
                        <c:v>12.266002053225201</c:v>
                      </c:pt>
                      <c:pt idx="4000">
                        <c:v>11.8637679804212</c:v>
                      </c:pt>
                      <c:pt idx="4001">
                        <c:v>11.4867686953214</c:v>
                      </c:pt>
                      <c:pt idx="4002">
                        <c:v>11.1382772630416</c:v>
                      </c:pt>
                      <c:pt idx="4003">
                        <c:v>10.824743698849399</c:v>
                      </c:pt>
                      <c:pt idx="4004">
                        <c:v>10.5491289130439</c:v>
                      </c:pt>
                      <c:pt idx="4005">
                        <c:v>10.3087218054239</c:v>
                      </c:pt>
                      <c:pt idx="4006">
                        <c:v>10.094557963786199</c:v>
                      </c:pt>
                      <c:pt idx="4007">
                        <c:v>9.8977507056363798</c:v>
                      </c:pt>
                      <c:pt idx="4008">
                        <c:v>9.7026230450880107</c:v>
                      </c:pt>
                      <c:pt idx="4009">
                        <c:v>9.4912730954339199</c:v>
                      </c:pt>
                      <c:pt idx="4010">
                        <c:v>9.2597504433417104</c:v>
                      </c:pt>
                      <c:pt idx="4011">
                        <c:v>9.0275693426148393</c:v>
                      </c:pt>
                      <c:pt idx="4012">
                        <c:v>8.8215782951717898</c:v>
                      </c:pt>
                      <c:pt idx="4013">
                        <c:v>8.6586667912031405</c:v>
                      </c:pt>
                      <c:pt idx="4014">
                        <c:v>8.5419714005375393</c:v>
                      </c:pt>
                      <c:pt idx="4015">
                        <c:v>8.4653030399279192</c:v>
                      </c:pt>
                      <c:pt idx="4016">
                        <c:v>8.4208359980298901</c:v>
                      </c:pt>
                      <c:pt idx="4017">
                        <c:v>8.4066885604054402</c:v>
                      </c:pt>
                      <c:pt idx="4018">
                        <c:v>8.4251340311921794</c:v>
                      </c:pt>
                      <c:pt idx="4019">
                        <c:v>8.4748321825816504</c:v>
                      </c:pt>
                      <c:pt idx="4020">
                        <c:v>8.5457226817183898</c:v>
                      </c:pt>
                      <c:pt idx="4021">
                        <c:v>8.6205543731820899</c:v>
                      </c:pt>
                      <c:pt idx="4022">
                        <c:v>8.6822232208670904</c:v>
                      </c:pt>
                      <c:pt idx="4023">
                        <c:v>8.7187906667373891</c:v>
                      </c:pt>
                      <c:pt idx="4024">
                        <c:v>8.7301085541933308</c:v>
                      </c:pt>
                      <c:pt idx="4025">
                        <c:v>8.7254457532788603</c:v>
                      </c:pt>
                      <c:pt idx="4026">
                        <c:v>8.7131350215736294</c:v>
                      </c:pt>
                      <c:pt idx="4027">
                        <c:v>8.6952558803617492</c:v>
                      </c:pt>
                      <c:pt idx="4028">
                        <c:v>8.6823998546769108</c:v>
                      </c:pt>
                      <c:pt idx="4029">
                        <c:v>8.6472735493601203</c:v>
                      </c:pt>
                      <c:pt idx="4030">
                        <c:v>8.5781522707147992</c:v>
                      </c:pt>
                      <c:pt idx="4031">
                        <c:v>8.4890534667521695</c:v>
                      </c:pt>
                      <c:pt idx="4032">
                        <c:v>8.40453128460444</c:v>
                      </c:pt>
                      <c:pt idx="4033">
                        <c:v>8.3439202947892195</c:v>
                      </c:pt>
                      <c:pt idx="4034">
                        <c:v>8.3160946905822506</c:v>
                      </c:pt>
                      <c:pt idx="4035">
                        <c:v>8.3189040950419404</c:v>
                      </c:pt>
                      <c:pt idx="4036">
                        <c:v>8.3436378638664408</c:v>
                      </c:pt>
                      <c:pt idx="4037">
                        <c:v>8.3788190847022008</c:v>
                      </c:pt>
                      <c:pt idx="4038">
                        <c:v>8.4144428802529792</c:v>
                      </c:pt>
                      <c:pt idx="4039">
                        <c:v>8.4450374100809196</c:v>
                      </c:pt>
                      <c:pt idx="4040">
                        <c:v>8.4723504311127193</c:v>
                      </c:pt>
                      <c:pt idx="4041">
                        <c:v>8.5004317890050896</c:v>
                      </c:pt>
                      <c:pt idx="4042">
                        <c:v>8.5302338470342995</c:v>
                      </c:pt>
                      <c:pt idx="4043">
                        <c:v>8.5648447009306707</c:v>
                      </c:pt>
                      <c:pt idx="4044">
                        <c:v>8.6048148633912493</c:v>
                      </c:pt>
                      <c:pt idx="4045">
                        <c:v>8.6479178175342994</c:v>
                      </c:pt>
                      <c:pt idx="4046">
                        <c:v>8.6881669306679505</c:v>
                      </c:pt>
                      <c:pt idx="4047">
                        <c:v>8.7188976402709901</c:v>
                      </c:pt>
                      <c:pt idx="4048">
                        <c:v>8.7364150024812908</c:v>
                      </c:pt>
                      <c:pt idx="4049">
                        <c:v>8.7474643267375995</c:v>
                      </c:pt>
                      <c:pt idx="4050">
                        <c:v>8.7634928351528707</c:v>
                      </c:pt>
                      <c:pt idx="4051">
                        <c:v>8.7919681049988192</c:v>
                      </c:pt>
                      <c:pt idx="4052">
                        <c:v>8.8333602004546492</c:v>
                      </c:pt>
                      <c:pt idx="4053">
                        <c:v>8.8820726379994497</c:v>
                      </c:pt>
                      <c:pt idx="4054">
                        <c:v>8.9331978586895104</c:v>
                      </c:pt>
                      <c:pt idx="4055">
                        <c:v>8.9853842453166894</c:v>
                      </c:pt>
                      <c:pt idx="4056">
                        <c:v>9.0382115459174006</c:v>
                      </c:pt>
                      <c:pt idx="4057">
                        <c:v>9.0912534091710295</c:v>
                      </c:pt>
                      <c:pt idx="4058">
                        <c:v>9.1424403458690993</c:v>
                      </c:pt>
                      <c:pt idx="4059">
                        <c:v>9.1884246319857699</c:v>
                      </c:pt>
                      <c:pt idx="4060">
                        <c:v>9.2266946152065294</c:v>
                      </c:pt>
                      <c:pt idx="4061">
                        <c:v>9.2586036112537293</c:v>
                      </c:pt>
                      <c:pt idx="4062">
                        <c:v>9.2844902127610194</c:v>
                      </c:pt>
                      <c:pt idx="4063">
                        <c:v>9.3042779737341199</c:v>
                      </c:pt>
                      <c:pt idx="4064">
                        <c:v>9.3205760399353306</c:v>
                      </c:pt>
                      <c:pt idx="4065">
                        <c:v>9.3379804442361394</c:v>
                      </c:pt>
                      <c:pt idx="4066">
                        <c:v>9.3620591128240296</c:v>
                      </c:pt>
                      <c:pt idx="4067">
                        <c:v>9.3943878379764492</c:v>
                      </c:pt>
                      <c:pt idx="4068">
                        <c:v>9.4332406478898196</c:v>
                      </c:pt>
                      <c:pt idx="4069">
                        <c:v>9.4733049316819997</c:v>
                      </c:pt>
                      <c:pt idx="4070">
                        <c:v>9.5089197954074898</c:v>
                      </c:pt>
                      <c:pt idx="4071">
                        <c:v>9.5409988410999294</c:v>
                      </c:pt>
                      <c:pt idx="4072">
                        <c:v>9.5780470944195493</c:v>
                      </c:pt>
                      <c:pt idx="4073">
                        <c:v>9.6290007341985593</c:v>
                      </c:pt>
                      <c:pt idx="4074">
                        <c:v>9.6933987615453692</c:v>
                      </c:pt>
                      <c:pt idx="4075">
                        <c:v>9.7503071036369295</c:v>
                      </c:pt>
                      <c:pt idx="4076">
                        <c:v>9.7979810200692192</c:v>
                      </c:pt>
                      <c:pt idx="4077">
                        <c:v>12.100602727244301</c:v>
                      </c:pt>
                      <c:pt idx="4078">
                        <c:v>43.130004883765501</c:v>
                      </c:pt>
                      <c:pt idx="4079">
                        <c:v>142.44321784738099</c:v>
                      </c:pt>
                      <c:pt idx="4080">
                        <c:v>323.40278154509201</c:v>
                      </c:pt>
                      <c:pt idx="4081">
                        <c:v>525.60300428288497</c:v>
                      </c:pt>
                      <c:pt idx="4082">
                        <c:v>673.67268173070295</c:v>
                      </c:pt>
                      <c:pt idx="4083">
                        <c:v>791.62938861477801</c:v>
                      </c:pt>
                      <c:pt idx="4084">
                        <c:v>928.43522501282803</c:v>
                      </c:pt>
                      <c:pt idx="4085">
                        <c:v>1048.47772342959</c:v>
                      </c:pt>
                      <c:pt idx="4086">
                        <c:v>1094.45154739398</c:v>
                      </c:pt>
                      <c:pt idx="4087">
                        <c:v>1063.4683379963301</c:v>
                      </c:pt>
                      <c:pt idx="4088">
                        <c:v>991.74652954818305</c:v>
                      </c:pt>
                      <c:pt idx="4089">
                        <c:v>907.61780876206399</c:v>
                      </c:pt>
                      <c:pt idx="4090">
                        <c:v>823.751822800882</c:v>
                      </c:pt>
                      <c:pt idx="4091">
                        <c:v>752.24713706598197</c:v>
                      </c:pt>
                      <c:pt idx="4092">
                        <c:v>720.20196907525701</c:v>
                      </c:pt>
                      <c:pt idx="4093">
                        <c:v>728.67802570705101</c:v>
                      </c:pt>
                      <c:pt idx="4094">
                        <c:v>766.23533045798797</c:v>
                      </c:pt>
                      <c:pt idx="4095">
                        <c:v>865.12193727009696</c:v>
                      </c:pt>
                      <c:pt idx="4096">
                        <c:v>1066.2954106419199</c:v>
                      </c:pt>
                      <c:pt idx="4097">
                        <c:v>1342.30472614821</c:v>
                      </c:pt>
                      <c:pt idx="4098">
                        <c:v>1656.3856083017899</c:v>
                      </c:pt>
                      <c:pt idx="4099">
                        <c:v>1943.32063522151</c:v>
                      </c:pt>
                      <c:pt idx="4100">
                        <c:v>2153.7707477181102</c:v>
                      </c:pt>
                      <c:pt idx="4101">
                        <c:v>2313.8874233811998</c:v>
                      </c:pt>
                      <c:pt idx="4102">
                        <c:v>2480.4184031393802</c:v>
                      </c:pt>
                      <c:pt idx="4103">
                        <c:v>2642.5346284653101</c:v>
                      </c:pt>
                      <c:pt idx="4104">
                        <c:v>2744.4771494523602</c:v>
                      </c:pt>
                      <c:pt idx="4105">
                        <c:v>2748.0701702882502</c:v>
                      </c:pt>
                      <c:pt idx="4106">
                        <c:v>2654.0153818705699</c:v>
                      </c:pt>
                      <c:pt idx="4107">
                        <c:v>2489.1378318453999</c:v>
                      </c:pt>
                      <c:pt idx="4108">
                        <c:v>2316.18385785182</c:v>
                      </c:pt>
                      <c:pt idx="4109">
                        <c:v>2259.8829369708201</c:v>
                      </c:pt>
                      <c:pt idx="4110">
                        <c:v>2296.2958362012</c:v>
                      </c:pt>
                      <c:pt idx="4111">
                        <c:v>2428.0386469864902</c:v>
                      </c:pt>
                      <c:pt idx="4112">
                        <c:v>2594.7177579955001</c:v>
                      </c:pt>
                      <c:pt idx="4113">
                        <c:v>2989.8527911219699</c:v>
                      </c:pt>
                      <c:pt idx="4114">
                        <c:v>3579.0688181023002</c:v>
                      </c:pt>
                      <c:pt idx="4115">
                        <c:v>4418.8943440246503</c:v>
                      </c:pt>
                      <c:pt idx="4116">
                        <c:v>5403.7167633896397</c:v>
                      </c:pt>
                      <c:pt idx="4117">
                        <c:v>6381.4956673776696</c:v>
                      </c:pt>
                      <c:pt idx="4118">
                        <c:v>7194.7232597359598</c:v>
                      </c:pt>
                      <c:pt idx="4119">
                        <c:v>7787.9566093677204</c:v>
                      </c:pt>
                      <c:pt idx="4120">
                        <c:v>8145.12287915446</c:v>
                      </c:pt>
                      <c:pt idx="4121">
                        <c:v>8204.2854773061808</c:v>
                      </c:pt>
                      <c:pt idx="4122">
                        <c:v>7972.79013039852</c:v>
                      </c:pt>
                      <c:pt idx="4123">
                        <c:v>7572.4124083512097</c:v>
                      </c:pt>
                      <c:pt idx="4124">
                        <c:v>7205.1488814287104</c:v>
                      </c:pt>
                      <c:pt idx="4125">
                        <c:v>6917.7523739682902</c:v>
                      </c:pt>
                      <c:pt idx="4126">
                        <c:v>6673.2891601113497</c:v>
                      </c:pt>
                      <c:pt idx="4127">
                        <c:v>6463.2527727587203</c:v>
                      </c:pt>
                      <c:pt idx="4128">
                        <c:v>6226.5954707677902</c:v>
                      </c:pt>
                      <c:pt idx="4129">
                        <c:v>5915.3472356041502</c:v>
                      </c:pt>
                      <c:pt idx="4130">
                        <c:v>5547.8085674823196</c:v>
                      </c:pt>
                      <c:pt idx="4131">
                        <c:v>5188.7024177982703</c:v>
                      </c:pt>
                      <c:pt idx="4132">
                        <c:v>4874.9067772616199</c:v>
                      </c:pt>
                      <c:pt idx="4133">
                        <c:v>4596.6078779094796</c:v>
                      </c:pt>
                      <c:pt idx="4134">
                        <c:v>4326.8744262238697</c:v>
                      </c:pt>
                      <c:pt idx="4135">
                        <c:v>4097.8112363668597</c:v>
                      </c:pt>
                      <c:pt idx="4136">
                        <c:v>4020.9213711735401</c:v>
                      </c:pt>
                      <c:pt idx="4137">
                        <c:v>3973.5321254742998</c:v>
                      </c:pt>
                      <c:pt idx="4138">
                        <c:v>4033.6706215703998</c:v>
                      </c:pt>
                      <c:pt idx="4139">
                        <c:v>4262.2083336742498</c:v>
                      </c:pt>
                      <c:pt idx="4140">
                        <c:v>4745.1760933629703</c:v>
                      </c:pt>
                      <c:pt idx="4141">
                        <c:v>5407.4086726225096</c:v>
                      </c:pt>
                      <c:pt idx="4142">
                        <c:v>6195.9983896350004</c:v>
                      </c:pt>
                      <c:pt idx="4143">
                        <c:v>7067.5359388997003</c:v>
                      </c:pt>
                      <c:pt idx="4144">
                        <c:v>7939.3348404511198</c:v>
                      </c:pt>
                      <c:pt idx="4145">
                        <c:v>8726.1276676047692</c:v>
                      </c:pt>
                      <c:pt idx="4146">
                        <c:v>9401.9850726228597</c:v>
                      </c:pt>
                      <c:pt idx="4147">
                        <c:v>9975.3286724850204</c:v>
                      </c:pt>
                      <c:pt idx="4148">
                        <c:v>10434.315130950899</c:v>
                      </c:pt>
                      <c:pt idx="4149">
                        <c:v>10793.183888048099</c:v>
                      </c:pt>
                      <c:pt idx="4150">
                        <c:v>11075.2060486682</c:v>
                      </c:pt>
                      <c:pt idx="4151">
                        <c:v>11279.5490234427</c:v>
                      </c:pt>
                      <c:pt idx="4152">
                        <c:v>11412.0004418683</c:v>
                      </c:pt>
                      <c:pt idx="4153">
                        <c:v>11472.8565765807</c:v>
                      </c:pt>
                      <c:pt idx="4154">
                        <c:v>11465.6494468778</c:v>
                      </c:pt>
                      <c:pt idx="4155">
                        <c:v>11405.358526837899</c:v>
                      </c:pt>
                      <c:pt idx="4156">
                        <c:v>11303.4604345015</c:v>
                      </c:pt>
                      <c:pt idx="4157">
                        <c:v>11165.768943491999</c:v>
                      </c:pt>
                      <c:pt idx="4158">
                        <c:v>10995.452811921999</c:v>
                      </c:pt>
                      <c:pt idx="4159">
                        <c:v>10796.075207513801</c:v>
                      </c:pt>
                      <c:pt idx="4160">
                        <c:v>10587.8450298313</c:v>
                      </c:pt>
                      <c:pt idx="4161">
                        <c:v>10425.2605395397</c:v>
                      </c:pt>
                      <c:pt idx="4162">
                        <c:v>10286.8808763407</c:v>
                      </c:pt>
                      <c:pt idx="4163">
                        <c:v>10139.3201494272</c:v>
                      </c:pt>
                      <c:pt idx="4164">
                        <c:v>9889.4440533587695</c:v>
                      </c:pt>
                      <c:pt idx="4165">
                        <c:v>9551.0907515659801</c:v>
                      </c:pt>
                      <c:pt idx="4166">
                        <c:v>9259.59337237418</c:v>
                      </c:pt>
                      <c:pt idx="4167">
                        <c:v>8934.7655170387898</c:v>
                      </c:pt>
                      <c:pt idx="4168">
                        <c:v>8581.0565461041097</c:v>
                      </c:pt>
                      <c:pt idx="4169">
                        <c:v>8206.0594171253306</c:v>
                      </c:pt>
                      <c:pt idx="4170">
                        <c:v>7810.0269251630598</c:v>
                      </c:pt>
                      <c:pt idx="4171">
                        <c:v>7406.9581084717302</c:v>
                      </c:pt>
                      <c:pt idx="4172">
                        <c:v>7016.0568941460497</c:v>
                      </c:pt>
                      <c:pt idx="4173">
                        <c:v>6653.6423262893904</c:v>
                      </c:pt>
                      <c:pt idx="4174">
                        <c:v>6322.8076298487003</c:v>
                      </c:pt>
                      <c:pt idx="4175">
                        <c:v>6014.9477410069803</c:v>
                      </c:pt>
                      <c:pt idx="4176">
                        <c:v>5724.9529851042498</c:v>
                      </c:pt>
                      <c:pt idx="4177">
                        <c:v>5447.2025145214302</c:v>
                      </c:pt>
                      <c:pt idx="4178">
                        <c:v>5215.8485482271499</c:v>
                      </c:pt>
                      <c:pt idx="4179">
                        <c:v>4997.1813498525198</c:v>
                      </c:pt>
                      <c:pt idx="4180">
                        <c:v>4767.7820213466903</c:v>
                      </c:pt>
                      <c:pt idx="4181">
                        <c:v>4522.1605503390301</c:v>
                      </c:pt>
                      <c:pt idx="4182">
                        <c:v>4273.6583919800696</c:v>
                      </c:pt>
                      <c:pt idx="4183">
                        <c:v>4059.23454825313</c:v>
                      </c:pt>
                      <c:pt idx="4184">
                        <c:v>4124.5684121641798</c:v>
                      </c:pt>
                      <c:pt idx="4185">
                        <c:v>4193.1062502760496</c:v>
                      </c:pt>
                      <c:pt idx="4186">
                        <c:v>4070.5376325549901</c:v>
                      </c:pt>
                      <c:pt idx="4187">
                        <c:v>3911.7743023374401</c:v>
                      </c:pt>
                      <c:pt idx="4188">
                        <c:v>4028.9908382324102</c:v>
                      </c:pt>
                      <c:pt idx="4189">
                        <c:v>4473.1664566598001</c:v>
                      </c:pt>
                      <c:pt idx="4190">
                        <c:v>5072.7349641732499</c:v>
                      </c:pt>
                      <c:pt idx="4191">
                        <c:v>5217.0875390891197</c:v>
                      </c:pt>
                      <c:pt idx="4192">
                        <c:v>5118.3575201753301</c:v>
                      </c:pt>
                      <c:pt idx="4193">
                        <c:v>4936.2051402174902</c:v>
                      </c:pt>
                      <c:pt idx="4194">
                        <c:v>4853.36136606126</c:v>
                      </c:pt>
                      <c:pt idx="4195">
                        <c:v>4910.9294206506102</c:v>
                      </c:pt>
                      <c:pt idx="4196">
                        <c:v>5022.2811900543902</c:v>
                      </c:pt>
                      <c:pt idx="4197">
                        <c:v>5099.2461865401701</c:v>
                      </c:pt>
                      <c:pt idx="4198">
                        <c:v>5113.4890729495201</c:v>
                      </c:pt>
                      <c:pt idx="4199">
                        <c:v>5113.08009420077</c:v>
                      </c:pt>
                      <c:pt idx="4200">
                        <c:v>5148.1103257459099</c:v>
                      </c:pt>
                      <c:pt idx="4201">
                        <c:v>5230.8926019498103</c:v>
                      </c:pt>
                      <c:pt idx="4202">
                        <c:v>5342.4048125667896</c:v>
                      </c:pt>
                      <c:pt idx="4203">
                        <c:v>5399.6636934723301</c:v>
                      </c:pt>
                      <c:pt idx="4204">
                        <c:v>5550.3984196567699</c:v>
                      </c:pt>
                      <c:pt idx="4205">
                        <c:v>5934.3796584083102</c:v>
                      </c:pt>
                      <c:pt idx="4206">
                        <c:v>6160.1757795205403</c:v>
                      </c:pt>
                      <c:pt idx="4207">
                        <c:v>6196.9655285627396</c:v>
                      </c:pt>
                      <c:pt idx="4208">
                        <c:v>6151.64700905874</c:v>
                      </c:pt>
                      <c:pt idx="4209">
                        <c:v>6304.4113191613496</c:v>
                      </c:pt>
                      <c:pt idx="4210">
                        <c:v>6854.7578828668802</c:v>
                      </c:pt>
                      <c:pt idx="4211">
                        <c:v>7471.0624415022803</c:v>
                      </c:pt>
                      <c:pt idx="4212">
                        <c:v>7934.95646461455</c:v>
                      </c:pt>
                      <c:pt idx="4213">
                        <c:v>8292.1019766547506</c:v>
                      </c:pt>
                      <c:pt idx="4214">
                        <c:v>8485.7331753211001</c:v>
                      </c:pt>
                      <c:pt idx="4215">
                        <c:v>8614.5507970509698</c:v>
                      </c:pt>
                      <c:pt idx="4216">
                        <c:v>8848.1286016899903</c:v>
                      </c:pt>
                      <c:pt idx="4217">
                        <c:v>9184.6347494797701</c:v>
                      </c:pt>
                      <c:pt idx="4218">
                        <c:v>9410.9220945372199</c:v>
                      </c:pt>
                      <c:pt idx="4219">
                        <c:v>9708.1532175399298</c:v>
                      </c:pt>
                      <c:pt idx="4220">
                        <c:v>9876.8949733376394</c:v>
                      </c:pt>
                      <c:pt idx="4221">
                        <c:v>9934.6912101460694</c:v>
                      </c:pt>
                      <c:pt idx="4222">
                        <c:v>9914.6182446490202</c:v>
                      </c:pt>
                      <c:pt idx="4223">
                        <c:v>10028.657855097401</c:v>
                      </c:pt>
                      <c:pt idx="4224">
                        <c:v>10411.938919939101</c:v>
                      </c:pt>
                      <c:pt idx="4225">
                        <c:v>10602.1214723905</c:v>
                      </c:pt>
                      <c:pt idx="4226">
                        <c:v>10583.5055824635</c:v>
                      </c:pt>
                      <c:pt idx="4227">
                        <c:v>10578.498227314099</c:v>
                      </c:pt>
                      <c:pt idx="4228">
                        <c:v>11069.349105613001</c:v>
                      </c:pt>
                      <c:pt idx="4229">
                        <c:v>12458.4072666844</c:v>
                      </c:pt>
                      <c:pt idx="4230">
                        <c:v>13600.6000771287</c:v>
                      </c:pt>
                      <c:pt idx="4231">
                        <c:v>14552.0962515664</c:v>
                      </c:pt>
                      <c:pt idx="4232">
                        <c:v>15007.1936368473</c:v>
                      </c:pt>
                      <c:pt idx="4233">
                        <c:v>15073.751074370701</c:v>
                      </c:pt>
                      <c:pt idx="4234">
                        <c:v>14978.005671679501</c:v>
                      </c:pt>
                      <c:pt idx="4235">
                        <c:v>14817.6753167361</c:v>
                      </c:pt>
                      <c:pt idx="4236">
                        <c:v>14762.3913201166</c:v>
                      </c:pt>
                      <c:pt idx="4237">
                        <c:v>14758.760491004699</c:v>
                      </c:pt>
                      <c:pt idx="4238">
                        <c:v>14813.121486719499</c:v>
                      </c:pt>
                      <c:pt idx="4239">
                        <c:v>14677.085398307399</c:v>
                      </c:pt>
                      <c:pt idx="4240">
                        <c:v>14293.9176814886</c:v>
                      </c:pt>
                      <c:pt idx="4241">
                        <c:v>14470.6869925603</c:v>
                      </c:pt>
                      <c:pt idx="4242">
                        <c:v>15064.936691490901</c:v>
                      </c:pt>
                      <c:pt idx="4243">
                        <c:v>15335.130833897399</c:v>
                      </c:pt>
                      <c:pt idx="4244">
                        <c:v>15484.4797149814</c:v>
                      </c:pt>
                      <c:pt idx="4245">
                        <c:v>15513.8073494283</c:v>
                      </c:pt>
                      <c:pt idx="4246">
                        <c:v>15420.485810603701</c:v>
                      </c:pt>
                      <c:pt idx="4247">
                        <c:v>15276.7242163103</c:v>
                      </c:pt>
                      <c:pt idx="4248">
                        <c:v>15208.7594158269</c:v>
                      </c:pt>
                      <c:pt idx="4249">
                        <c:v>15396.069876444801</c:v>
                      </c:pt>
                      <c:pt idx="4250">
                        <c:v>15488.277358297801</c:v>
                      </c:pt>
                      <c:pt idx="4251">
                        <c:v>15279.9320649409</c:v>
                      </c:pt>
                      <c:pt idx="4252">
                        <c:v>14769.0402310276</c:v>
                      </c:pt>
                      <c:pt idx="4253">
                        <c:v>14082.571343465699</c:v>
                      </c:pt>
                      <c:pt idx="4254">
                        <c:v>13334.9369577009</c:v>
                      </c:pt>
                      <c:pt idx="4255">
                        <c:v>12604.046849644001</c:v>
                      </c:pt>
                      <c:pt idx="4256">
                        <c:v>11936.521394196299</c:v>
                      </c:pt>
                      <c:pt idx="4257">
                        <c:v>11612.6634126686</c:v>
                      </c:pt>
                      <c:pt idx="4258">
                        <c:v>11877.566271132</c:v>
                      </c:pt>
                      <c:pt idx="4259">
                        <c:v>12477.507456224001</c:v>
                      </c:pt>
                      <c:pt idx="4260">
                        <c:v>12742.918828362701</c:v>
                      </c:pt>
                      <c:pt idx="4261">
                        <c:v>12371.543382755</c:v>
                      </c:pt>
                      <c:pt idx="4262">
                        <c:v>11814.579779387201</c:v>
                      </c:pt>
                      <c:pt idx="4263">
                        <c:v>11117.975756637101</c:v>
                      </c:pt>
                      <c:pt idx="4264">
                        <c:v>10731.1216082133</c:v>
                      </c:pt>
                      <c:pt idx="4265">
                        <c:v>10557.104732469101</c:v>
                      </c:pt>
                      <c:pt idx="4266">
                        <c:v>10502.542227194201</c:v>
                      </c:pt>
                      <c:pt idx="4267">
                        <c:v>10366.9935031929</c:v>
                      </c:pt>
                      <c:pt idx="4268">
                        <c:v>10108.2077448647</c:v>
                      </c:pt>
                      <c:pt idx="4269">
                        <c:v>9781.5722277818695</c:v>
                      </c:pt>
                      <c:pt idx="4270">
                        <c:v>9522.2125039091497</c:v>
                      </c:pt>
                      <c:pt idx="4271">
                        <c:v>9339.2581747048898</c:v>
                      </c:pt>
                      <c:pt idx="4272">
                        <c:v>9156.1060595348408</c:v>
                      </c:pt>
                      <c:pt idx="4273">
                        <c:v>8931.5673304212105</c:v>
                      </c:pt>
                      <c:pt idx="4274">
                        <c:v>8611.2949143452606</c:v>
                      </c:pt>
                      <c:pt idx="4275">
                        <c:v>8179.3563445241898</c:v>
                      </c:pt>
                      <c:pt idx="4276">
                        <c:v>7666.17031703475</c:v>
                      </c:pt>
                      <c:pt idx="4277">
                        <c:v>7117.4770646593997</c:v>
                      </c:pt>
                      <c:pt idx="4278">
                        <c:v>6555.2809652771602</c:v>
                      </c:pt>
                      <c:pt idx="4279">
                        <c:v>6016.9111718161403</c:v>
                      </c:pt>
                      <c:pt idx="4280">
                        <c:v>5517.11669047343</c:v>
                      </c:pt>
                      <c:pt idx="4281">
                        <c:v>5069.42286542292</c:v>
                      </c:pt>
                      <c:pt idx="4282">
                        <c:v>4657.9616430100496</c:v>
                      </c:pt>
                      <c:pt idx="4283">
                        <c:v>4264.0887738765396</c:v>
                      </c:pt>
                      <c:pt idx="4284">
                        <c:v>3887.8295069636802</c:v>
                      </c:pt>
                      <c:pt idx="4285">
                        <c:v>3542.4768385744301</c:v>
                      </c:pt>
                      <c:pt idx="4286">
                        <c:v>3225.2874557854202</c:v>
                      </c:pt>
                      <c:pt idx="4287">
                        <c:v>2930.612566027</c:v>
                      </c:pt>
                      <c:pt idx="4288">
                        <c:v>2656.8802531982401</c:v>
                      </c:pt>
                      <c:pt idx="4289">
                        <c:v>2404.81936525934</c:v>
                      </c:pt>
                      <c:pt idx="4290">
                        <c:v>2174.4662140959199</c:v>
                      </c:pt>
                      <c:pt idx="4291">
                        <c:v>1964.82727683705</c:v>
                      </c:pt>
                      <c:pt idx="4292">
                        <c:v>1775.3949778363899</c:v>
                      </c:pt>
                      <c:pt idx="4293">
                        <c:v>1607.4650165171499</c:v>
                      </c:pt>
                      <c:pt idx="4294">
                        <c:v>1470.34984209651</c:v>
                      </c:pt>
                      <c:pt idx="4295">
                        <c:v>1354.5466382613399</c:v>
                      </c:pt>
                      <c:pt idx="4296">
                        <c:v>1274.95046791868</c:v>
                      </c:pt>
                      <c:pt idx="4297">
                        <c:v>1207.4878139395901</c:v>
                      </c:pt>
                      <c:pt idx="4298">
                        <c:v>1128.25101245736</c:v>
                      </c:pt>
                      <c:pt idx="4299">
                        <c:v>1034.6729041854301</c:v>
                      </c:pt>
                      <c:pt idx="4300">
                        <c:v>936.01173283260698</c:v>
                      </c:pt>
                      <c:pt idx="4301">
                        <c:v>841.21260693299496</c:v>
                      </c:pt>
                      <c:pt idx="4302">
                        <c:v>754.68931456718894</c:v>
                      </c:pt>
                      <c:pt idx="4303">
                        <c:v>677.25766712787299</c:v>
                      </c:pt>
                      <c:pt idx="4304">
                        <c:v>608.16111906609694</c:v>
                      </c:pt>
                      <c:pt idx="4305">
                        <c:v>546.35080160230098</c:v>
                      </c:pt>
                      <c:pt idx="4306">
                        <c:v>490.94036180875003</c:v>
                      </c:pt>
                      <c:pt idx="4307">
                        <c:v>441.23785399225801</c:v>
                      </c:pt>
                      <c:pt idx="4308">
                        <c:v>396.672006911295</c:v>
                      </c:pt>
                      <c:pt idx="4309">
                        <c:v>356.72987339255599</c:v>
                      </c:pt>
                      <c:pt idx="4310">
                        <c:v>320.93837673536302</c:v>
                      </c:pt>
                      <c:pt idx="4311">
                        <c:v>288.867185959278</c:v>
                      </c:pt>
                      <c:pt idx="4312">
                        <c:v>260.12728810497799</c:v>
                      </c:pt>
                      <c:pt idx="4313">
                        <c:v>234.36433032596</c:v>
                      </c:pt>
                      <c:pt idx="4314">
                        <c:v>211.26249910558701</c:v>
                      </c:pt>
                      <c:pt idx="4315">
                        <c:v>190.541682099544</c:v>
                      </c:pt>
                      <c:pt idx="4316">
                        <c:v>171.957852396352</c:v>
                      </c:pt>
                      <c:pt idx="4317">
                        <c:v>156.59828062687399</c:v>
                      </c:pt>
                      <c:pt idx="4318">
                        <c:v>142.341064865296</c:v>
                      </c:pt>
                      <c:pt idx="4319">
                        <c:v>128.74161370116201</c:v>
                      </c:pt>
                      <c:pt idx="4320">
                        <c:v>116.167978990329</c:v>
                      </c:pt>
                      <c:pt idx="4321">
                        <c:v>104.857394174707</c:v>
                      </c:pt>
                      <c:pt idx="4322">
                        <c:v>94.805446623269304</c:v>
                      </c:pt>
                      <c:pt idx="4323">
                        <c:v>85.896930367467405</c:v>
                      </c:pt>
                      <c:pt idx="4324">
                        <c:v>77.997452980715494</c:v>
                      </c:pt>
                      <c:pt idx="4325">
                        <c:v>70.984080153511002</c:v>
                      </c:pt>
                      <c:pt idx="4326">
                        <c:v>64.7460999852144</c:v>
                      </c:pt>
                      <c:pt idx="4327">
                        <c:v>59.185023286064897</c:v>
                      </c:pt>
                      <c:pt idx="4328">
                        <c:v>54.215278421202299</c:v>
                      </c:pt>
                      <c:pt idx="4329">
                        <c:v>49.764379602422103</c:v>
                      </c:pt>
                      <c:pt idx="4330">
                        <c:v>45.770367400261001</c:v>
                      </c:pt>
                      <c:pt idx="4331">
                        <c:v>42.178964811602803</c:v>
                      </c:pt>
                      <c:pt idx="4332">
                        <c:v>38.940905053407498</c:v>
                      </c:pt>
                      <c:pt idx="4333">
                        <c:v>36.013916261885498</c:v>
                      </c:pt>
                      <c:pt idx="4334">
                        <c:v>33.364680612014602</c:v>
                      </c:pt>
                      <c:pt idx="4335">
                        <c:v>30.966091062629701</c:v>
                      </c:pt>
                      <c:pt idx="4336">
                        <c:v>28.792260674804901</c:v>
                      </c:pt>
                      <c:pt idx="4337">
                        <c:v>26.821299790190398</c:v>
                      </c:pt>
                      <c:pt idx="4338">
                        <c:v>25.036468415628601</c:v>
                      </c:pt>
                      <c:pt idx="4339">
                        <c:v>23.423685182455301</c:v>
                      </c:pt>
                      <c:pt idx="4340">
                        <c:v>21.964981446121602</c:v>
                      </c:pt>
                      <c:pt idx="4341">
                        <c:v>20.641323634310599</c:v>
                      </c:pt>
                      <c:pt idx="4342">
                        <c:v>19.4407465048128</c:v>
                      </c:pt>
                      <c:pt idx="4343">
                        <c:v>18.359221162228799</c:v>
                      </c:pt>
                      <c:pt idx="4344">
                        <c:v>17.399328766028098</c:v>
                      </c:pt>
                      <c:pt idx="4345">
                        <c:v>16.562812839363399</c:v>
                      </c:pt>
                      <c:pt idx="4346">
                        <c:v>15.8417979384846</c:v>
                      </c:pt>
                      <c:pt idx="4347">
                        <c:v>15.2205022399179</c:v>
                      </c:pt>
                      <c:pt idx="4348">
                        <c:v>14.6835379478009</c:v>
                      </c:pt>
                      <c:pt idx="4349">
                        <c:v>14.2194276114174</c:v>
                      </c:pt>
                      <c:pt idx="4350">
                        <c:v>13.8178251638303</c:v>
                      </c:pt>
                      <c:pt idx="4351">
                        <c:v>13.4679571487206</c:v>
                      </c:pt>
                      <c:pt idx="4352">
                        <c:v>13.159858941955999</c:v>
                      </c:pt>
                      <c:pt idx="4353">
                        <c:v>12.888804193367699</c:v>
                      </c:pt>
                      <c:pt idx="4354">
                        <c:v>12.9120915011436</c:v>
                      </c:pt>
                      <c:pt idx="4355">
                        <c:v>13.14212726077</c:v>
                      </c:pt>
                      <c:pt idx="4356">
                        <c:v>13.2703092111205</c:v>
                      </c:pt>
                      <c:pt idx="4357">
                        <c:v>13.182170510846399</c:v>
                      </c:pt>
                      <c:pt idx="4358">
                        <c:v>13.0659734810953</c:v>
                      </c:pt>
                      <c:pt idx="4359">
                        <c:v>13.275811148819701</c:v>
                      </c:pt>
                      <c:pt idx="4360">
                        <c:v>13.945963086340299</c:v>
                      </c:pt>
                      <c:pt idx="4361">
                        <c:v>15.162959477209601</c:v>
                      </c:pt>
                      <c:pt idx="4362">
                        <c:v>22.616638321103</c:v>
                      </c:pt>
                      <c:pt idx="4363">
                        <c:v>43.520214520392599</c:v>
                      </c:pt>
                      <c:pt idx="4364">
                        <c:v>71.899174275991001</c:v>
                      </c:pt>
                      <c:pt idx="4365">
                        <c:v>96.377254034472699</c:v>
                      </c:pt>
                      <c:pt idx="4366">
                        <c:v>117.647042566129</c:v>
                      </c:pt>
                      <c:pt idx="4367">
                        <c:v>140.94427611636101</c:v>
                      </c:pt>
                      <c:pt idx="4368">
                        <c:v>164.49949544244399</c:v>
                      </c:pt>
                      <c:pt idx="4369">
                        <c:v>188.69400244361199</c:v>
                      </c:pt>
                      <c:pt idx="4370">
                        <c:v>215.55349813138201</c:v>
                      </c:pt>
                      <c:pt idx="4371">
                        <c:v>244.974799884709</c:v>
                      </c:pt>
                      <c:pt idx="4372">
                        <c:v>272.95403197715098</c:v>
                      </c:pt>
                      <c:pt idx="4373">
                        <c:v>296.23349054843601</c:v>
                      </c:pt>
                      <c:pt idx="4374">
                        <c:v>311.60844065838802</c:v>
                      </c:pt>
                      <c:pt idx="4375">
                        <c:v>317.12107231270602</c:v>
                      </c:pt>
                      <c:pt idx="4376">
                        <c:v>312.68800892754803</c:v>
                      </c:pt>
                      <c:pt idx="4377">
                        <c:v>299.814195760502</c:v>
                      </c:pt>
                      <c:pt idx="4378">
                        <c:v>280.95927960188197</c:v>
                      </c:pt>
                      <c:pt idx="4379">
                        <c:v>258.78658938434</c:v>
                      </c:pt>
                      <c:pt idx="4380">
                        <c:v>235.56115322154301</c:v>
                      </c:pt>
                      <c:pt idx="4381">
                        <c:v>212.86616667570999</c:v>
                      </c:pt>
                      <c:pt idx="4382">
                        <c:v>191.60732738787601</c:v>
                      </c:pt>
                      <c:pt idx="4383">
                        <c:v>172.18811345344099</c:v>
                      </c:pt>
                      <c:pt idx="4384">
                        <c:v>154.69847553865901</c:v>
                      </c:pt>
                      <c:pt idx="4385">
                        <c:v>139.05524422162699</c:v>
                      </c:pt>
                      <c:pt idx="4386">
                        <c:v>125.100217388148</c:v>
                      </c:pt>
                      <c:pt idx="4387">
                        <c:v>112.65622619699</c:v>
                      </c:pt>
                      <c:pt idx="4388">
                        <c:v>101.554698973898</c:v>
                      </c:pt>
                      <c:pt idx="4389">
                        <c:v>91.646921987398699</c:v>
                      </c:pt>
                      <c:pt idx="4390">
                        <c:v>82.803589391311505</c:v>
                      </c:pt>
                      <c:pt idx="4391">
                        <c:v>74.908291302102697</c:v>
                      </c:pt>
                      <c:pt idx="4392">
                        <c:v>67.856609965669904</c:v>
                      </c:pt>
                      <c:pt idx="4393">
                        <c:v>61.556616290465897</c:v>
                      </c:pt>
                      <c:pt idx="4394">
                        <c:v>55.930789381550802</c:v>
                      </c:pt>
                      <c:pt idx="4395">
                        <c:v>50.907740019534401</c:v>
                      </c:pt>
                      <c:pt idx="4396">
                        <c:v>46.417945785733998</c:v>
                      </c:pt>
                      <c:pt idx="4397">
                        <c:v>42.4008755815237</c:v>
                      </c:pt>
                      <c:pt idx="4398">
                        <c:v>38.817512770856602</c:v>
                      </c:pt>
                      <c:pt idx="4399">
                        <c:v>35.664689430750897</c:v>
                      </c:pt>
                      <c:pt idx="4400">
                        <c:v>33.155820185663003</c:v>
                      </c:pt>
                      <c:pt idx="4401">
                        <c:v>31.517723682073001</c:v>
                      </c:pt>
                      <c:pt idx="4402">
                        <c:v>33.2028819898932</c:v>
                      </c:pt>
                      <c:pt idx="4403">
                        <c:v>39.421154206496603</c:v>
                      </c:pt>
                      <c:pt idx="4404">
                        <c:v>48.056961735930599</c:v>
                      </c:pt>
                      <c:pt idx="4405">
                        <c:v>55.501448848872698</c:v>
                      </c:pt>
                      <c:pt idx="4406">
                        <c:v>59.494136641595297</c:v>
                      </c:pt>
                      <c:pt idx="4407">
                        <c:v>59.837190319409501</c:v>
                      </c:pt>
                      <c:pt idx="4408">
                        <c:v>57.538308640244303</c:v>
                      </c:pt>
                      <c:pt idx="4409">
                        <c:v>53.818139019796298</c:v>
                      </c:pt>
                      <c:pt idx="4410">
                        <c:v>49.600536065863999</c:v>
                      </c:pt>
                      <c:pt idx="4411">
                        <c:v>45.422082637920603</c:v>
                      </c:pt>
                      <c:pt idx="4412">
                        <c:v>41.528452715170502</c:v>
                      </c:pt>
                      <c:pt idx="4413">
                        <c:v>38.0008108357463</c:v>
                      </c:pt>
                      <c:pt idx="4414">
                        <c:v>34.847900671860998</c:v>
                      </c:pt>
                      <c:pt idx="4415">
                        <c:v>32.054821500828197</c:v>
                      </c:pt>
                      <c:pt idx="4416">
                        <c:v>29.6059945299064</c:v>
                      </c:pt>
                      <c:pt idx="4417">
                        <c:v>27.477213620387801</c:v>
                      </c:pt>
                      <c:pt idx="4418">
                        <c:v>25.616424315122799</c:v>
                      </c:pt>
                      <c:pt idx="4419">
                        <c:v>23.9729800721991</c:v>
                      </c:pt>
                      <c:pt idx="4420">
                        <c:v>22.5069658171778</c:v>
                      </c:pt>
                      <c:pt idx="4421">
                        <c:v>21.1894908333378</c:v>
                      </c:pt>
                      <c:pt idx="4422">
                        <c:v>19.999490758266901</c:v>
                      </c:pt>
                      <c:pt idx="4423">
                        <c:v>18.925103127161599</c:v>
                      </c:pt>
                      <c:pt idx="4424">
                        <c:v>17.9508116312109</c:v>
                      </c:pt>
                      <c:pt idx="4425">
                        <c:v>17.110359841752999</c:v>
                      </c:pt>
                      <c:pt idx="4426">
                        <c:v>16.499071585873001</c:v>
                      </c:pt>
                      <c:pt idx="4427">
                        <c:v>16.134341018466699</c:v>
                      </c:pt>
                      <c:pt idx="4428">
                        <c:v>15.9121941274633</c:v>
                      </c:pt>
                      <c:pt idx="4429">
                        <c:v>15.6938347905255</c:v>
                      </c:pt>
                      <c:pt idx="4430">
                        <c:v>15.400362631050101</c:v>
                      </c:pt>
                      <c:pt idx="4431">
                        <c:v>15.024143849154401</c:v>
                      </c:pt>
                      <c:pt idx="4432">
                        <c:v>14.5965106144297</c:v>
                      </c:pt>
                      <c:pt idx="4433">
                        <c:v>14.155173306740901</c:v>
                      </c:pt>
                      <c:pt idx="4434">
                        <c:v>13.7290659032865</c:v>
                      </c:pt>
                      <c:pt idx="4435">
                        <c:v>13.332849425678701</c:v>
                      </c:pt>
                      <c:pt idx="4436">
                        <c:v>12.972167132946799</c:v>
                      </c:pt>
                      <c:pt idx="4437">
                        <c:v>12.655237690144601</c:v>
                      </c:pt>
                      <c:pt idx="4438">
                        <c:v>12.873848979195101</c:v>
                      </c:pt>
                      <c:pt idx="4439">
                        <c:v>15.3082074655906</c:v>
                      </c:pt>
                      <c:pt idx="4440">
                        <c:v>22.911069060788599</c:v>
                      </c:pt>
                      <c:pt idx="4441">
                        <c:v>35.6879480488452</c:v>
                      </c:pt>
                      <c:pt idx="4442">
                        <c:v>51.601614379710398</c:v>
                      </c:pt>
                      <c:pt idx="4443">
                        <c:v>73.516605507241195</c:v>
                      </c:pt>
                      <c:pt idx="4444">
                        <c:v>112.660689553124</c:v>
                      </c:pt>
                      <c:pt idx="4445">
                        <c:v>175.81887156914399</c:v>
                      </c:pt>
                      <c:pt idx="4446">
                        <c:v>277.28419425083399</c:v>
                      </c:pt>
                      <c:pt idx="4447">
                        <c:v>419.259201412479</c:v>
                      </c:pt>
                      <c:pt idx="4448">
                        <c:v>673.47959286048899</c:v>
                      </c:pt>
                      <c:pt idx="4449">
                        <c:v>841.21863359545898</c:v>
                      </c:pt>
                      <c:pt idx="4450">
                        <c:v>1015.03495730359</c:v>
                      </c:pt>
                      <c:pt idx="4451">
                        <c:v>1199.8975535444299</c:v>
                      </c:pt>
                      <c:pt idx="4452">
                        <c:v>1360.8259929307301</c:v>
                      </c:pt>
                      <c:pt idx="4453">
                        <c:v>1416.13116841649</c:v>
                      </c:pt>
                      <c:pt idx="4454">
                        <c:v>1400.1334295209899</c:v>
                      </c:pt>
                      <c:pt idx="4455">
                        <c:v>1374.64459967025</c:v>
                      </c:pt>
                      <c:pt idx="4456">
                        <c:v>1324.69711069407</c:v>
                      </c:pt>
                      <c:pt idx="4457">
                        <c:v>1240.79356352384</c:v>
                      </c:pt>
                      <c:pt idx="4458">
                        <c:v>1137.07667670006</c:v>
                      </c:pt>
                      <c:pt idx="4459">
                        <c:v>1037.8803417112699</c:v>
                      </c:pt>
                      <c:pt idx="4460">
                        <c:v>952.76100797982895</c:v>
                      </c:pt>
                      <c:pt idx="4461">
                        <c:v>879.13718504518795</c:v>
                      </c:pt>
                      <c:pt idx="4462">
                        <c:v>846.28567992215801</c:v>
                      </c:pt>
                      <c:pt idx="4463">
                        <c:v>881.97518211371903</c:v>
                      </c:pt>
                      <c:pt idx="4464">
                        <c:v>976.97676148200605</c:v>
                      </c:pt>
                      <c:pt idx="4465">
                        <c:v>1127.39677221278</c:v>
                      </c:pt>
                      <c:pt idx="4466">
                        <c:v>1323.8941716504601</c:v>
                      </c:pt>
                      <c:pt idx="4467">
                        <c:v>1562.05175123549</c:v>
                      </c:pt>
                      <c:pt idx="4468">
                        <c:v>1813.1686225987</c:v>
                      </c:pt>
                      <c:pt idx="4469">
                        <c:v>2018.94858283384</c:v>
                      </c:pt>
                      <c:pt idx="4470">
                        <c:v>2140.9494770772399</c:v>
                      </c:pt>
                      <c:pt idx="4471">
                        <c:v>2225.5279859534999</c:v>
                      </c:pt>
                      <c:pt idx="4472">
                        <c:v>2329.42477734145</c:v>
                      </c:pt>
                      <c:pt idx="4473">
                        <c:v>2435.4604202447299</c:v>
                      </c:pt>
                      <c:pt idx="4474">
                        <c:v>2504.9186662841098</c:v>
                      </c:pt>
                      <c:pt idx="4475">
                        <c:v>2520.44077369255</c:v>
                      </c:pt>
                      <c:pt idx="4476">
                        <c:v>2488.9571660423198</c:v>
                      </c:pt>
                      <c:pt idx="4477">
                        <c:v>2422.50419756871</c:v>
                      </c:pt>
                      <c:pt idx="4478">
                        <c:v>2332.7550838531702</c:v>
                      </c:pt>
                      <c:pt idx="4479">
                        <c:v>2240.98152174797</c:v>
                      </c:pt>
                      <c:pt idx="4480">
                        <c:v>2178.06083969273</c:v>
                      </c:pt>
                      <c:pt idx="4481">
                        <c:v>2190.5332467661301</c:v>
                      </c:pt>
                      <c:pt idx="4482">
                        <c:v>2271.73475111884</c:v>
                      </c:pt>
                      <c:pt idx="4483">
                        <c:v>2397.3658223604102</c:v>
                      </c:pt>
                      <c:pt idx="4484">
                        <c:v>2556.7661971461098</c:v>
                      </c:pt>
                      <c:pt idx="4485">
                        <c:v>2699.8271969715101</c:v>
                      </c:pt>
                      <c:pt idx="4486">
                        <c:v>2783.69735016818</c:v>
                      </c:pt>
                      <c:pt idx="4487">
                        <c:v>2850.5074479013501</c:v>
                      </c:pt>
                      <c:pt idx="4488">
                        <c:v>2973.06054199341</c:v>
                      </c:pt>
                      <c:pt idx="4489">
                        <c:v>3117.4012505114201</c:v>
                      </c:pt>
                      <c:pt idx="4490">
                        <c:v>3474.1148008514901</c:v>
                      </c:pt>
                      <c:pt idx="4491">
                        <c:v>4202.3212740437102</c:v>
                      </c:pt>
                      <c:pt idx="4492">
                        <c:v>4916.9210786828398</c:v>
                      </c:pt>
                      <c:pt idx="4493">
                        <c:v>5718.2865346828803</c:v>
                      </c:pt>
                      <c:pt idx="4494">
                        <c:v>6446.06788210185</c:v>
                      </c:pt>
                      <c:pt idx="4495">
                        <c:v>7182.7732112385802</c:v>
                      </c:pt>
                      <c:pt idx="4496">
                        <c:v>8094.1816431924699</c:v>
                      </c:pt>
                      <c:pt idx="4497">
                        <c:v>8949.2145621337095</c:v>
                      </c:pt>
                      <c:pt idx="4498">
                        <c:v>9610.6474996732504</c:v>
                      </c:pt>
                      <c:pt idx="4499">
                        <c:v>9904.5380201047901</c:v>
                      </c:pt>
                      <c:pt idx="4500">
                        <c:v>9896.8373323361102</c:v>
                      </c:pt>
                      <c:pt idx="4501">
                        <c:v>9632.5690793516405</c:v>
                      </c:pt>
                      <c:pt idx="4502">
                        <c:v>9118.6445719982403</c:v>
                      </c:pt>
                      <c:pt idx="4503">
                        <c:v>8421.5310692472995</c:v>
                      </c:pt>
                      <c:pt idx="4504">
                        <c:v>7621.8502865467799</c:v>
                      </c:pt>
                      <c:pt idx="4505">
                        <c:v>6803.2098516681399</c:v>
                      </c:pt>
                      <c:pt idx="4506">
                        <c:v>6045.9378000019196</c:v>
                      </c:pt>
                      <c:pt idx="4507">
                        <c:v>5396.1997371932102</c:v>
                      </c:pt>
                      <c:pt idx="4508">
                        <c:v>4863.0360114529603</c:v>
                      </c:pt>
                      <c:pt idx="4509">
                        <c:v>4457.89251859866</c:v>
                      </c:pt>
                      <c:pt idx="4510">
                        <c:v>4121.4507905239197</c:v>
                      </c:pt>
                      <c:pt idx="4511">
                        <c:v>3855.2702396473101</c:v>
                      </c:pt>
                      <c:pt idx="4512">
                        <c:v>3693.4831620649902</c:v>
                      </c:pt>
                      <c:pt idx="4513">
                        <c:v>3662.7168064111902</c:v>
                      </c:pt>
                      <c:pt idx="4514">
                        <c:v>3712.1944980274902</c:v>
                      </c:pt>
                      <c:pt idx="4515">
                        <c:v>3726.8802767172801</c:v>
                      </c:pt>
                      <c:pt idx="4516">
                        <c:v>3650.5561645013499</c:v>
                      </c:pt>
                      <c:pt idx="4517">
                        <c:v>3489.0136098572002</c:v>
                      </c:pt>
                      <c:pt idx="4518">
                        <c:v>3273.1333126312102</c:v>
                      </c:pt>
                      <c:pt idx="4519">
                        <c:v>3039.0122142406699</c:v>
                      </c:pt>
                      <c:pt idx="4520">
                        <c:v>2811.23694937951</c:v>
                      </c:pt>
                      <c:pt idx="4521">
                        <c:v>2616.3994261272201</c:v>
                      </c:pt>
                      <c:pt idx="4522">
                        <c:v>2428.9594326114402</c:v>
                      </c:pt>
                      <c:pt idx="4523">
                        <c:v>2235.5558508468498</c:v>
                      </c:pt>
                      <c:pt idx="4524">
                        <c:v>2063.8219068103799</c:v>
                      </c:pt>
                      <c:pt idx="4525">
                        <c:v>1928.07888359206</c:v>
                      </c:pt>
                      <c:pt idx="4526">
                        <c:v>1806.9227144976301</c:v>
                      </c:pt>
                      <c:pt idx="4527">
                        <c:v>1678.77564845794</c:v>
                      </c:pt>
                      <c:pt idx="4528">
                        <c:v>1544.4154834329499</c:v>
                      </c:pt>
                      <c:pt idx="4529">
                        <c:v>1409.66397211044</c:v>
                      </c:pt>
                      <c:pt idx="4530">
                        <c:v>1288.60171332052</c:v>
                      </c:pt>
                      <c:pt idx="4531">
                        <c:v>1178.8969746451201</c:v>
                      </c:pt>
                      <c:pt idx="4532">
                        <c:v>1078.17133593376</c:v>
                      </c:pt>
                      <c:pt idx="4533">
                        <c:v>990.05649326636399</c:v>
                      </c:pt>
                      <c:pt idx="4534">
                        <c:v>919.96494169458299</c:v>
                      </c:pt>
                      <c:pt idx="4535">
                        <c:v>859.15819613143697</c:v>
                      </c:pt>
                      <c:pt idx="4536">
                        <c:v>804.40635687719998</c:v>
                      </c:pt>
                      <c:pt idx="4537">
                        <c:v>751.22956630817396</c:v>
                      </c:pt>
                      <c:pt idx="4538">
                        <c:v>702.48604604438697</c:v>
                      </c:pt>
                      <c:pt idx="4539">
                        <c:v>668.51645760171698</c:v>
                      </c:pt>
                      <c:pt idx="4540">
                        <c:v>644.42225964375496</c:v>
                      </c:pt>
                      <c:pt idx="4541">
                        <c:v>630.99974384173299</c:v>
                      </c:pt>
                      <c:pt idx="4542">
                        <c:v>636.15148560395698</c:v>
                      </c:pt>
                      <c:pt idx="4543">
                        <c:v>644.43338812659795</c:v>
                      </c:pt>
                      <c:pt idx="4544">
                        <c:v>645.11556866760498</c:v>
                      </c:pt>
                      <c:pt idx="4545">
                        <c:v>632.41988884662703</c:v>
                      </c:pt>
                      <c:pt idx="4546">
                        <c:v>602.03287345275101</c:v>
                      </c:pt>
                      <c:pt idx="4547">
                        <c:v>559.88148036598898</c:v>
                      </c:pt>
                      <c:pt idx="4548">
                        <c:v>523.15071559466901</c:v>
                      </c:pt>
                      <c:pt idx="4549">
                        <c:v>497.845454955805</c:v>
                      </c:pt>
                      <c:pt idx="4550">
                        <c:v>482.88540576919098</c:v>
                      </c:pt>
                      <c:pt idx="4551">
                        <c:v>470.26455052857102</c:v>
                      </c:pt>
                      <c:pt idx="4552">
                        <c:v>452.55055142178401</c:v>
                      </c:pt>
                      <c:pt idx="4553">
                        <c:v>427.04277266821799</c:v>
                      </c:pt>
                      <c:pt idx="4554">
                        <c:v>394.95544646908098</c:v>
                      </c:pt>
                      <c:pt idx="4555">
                        <c:v>359.33223224727902</c:v>
                      </c:pt>
                      <c:pt idx="4556">
                        <c:v>323.49145938744198</c:v>
                      </c:pt>
                      <c:pt idx="4557">
                        <c:v>290.15318526976398</c:v>
                      </c:pt>
                      <c:pt idx="4558">
                        <c:v>264.35376733803997</c:v>
                      </c:pt>
                      <c:pt idx="4559">
                        <c:v>261.26601453591002</c:v>
                      </c:pt>
                      <c:pt idx="4560">
                        <c:v>308.75304903619099</c:v>
                      </c:pt>
                      <c:pt idx="4561">
                        <c:v>419.270614844188</c:v>
                      </c:pt>
                      <c:pt idx="4562">
                        <c:v>575.65303458225503</c:v>
                      </c:pt>
                      <c:pt idx="4563">
                        <c:v>860.70972175345605</c:v>
                      </c:pt>
                      <c:pt idx="4564">
                        <c:v>1338.29375026813</c:v>
                      </c:pt>
                      <c:pt idx="4565">
                        <c:v>1954.0499848092199</c:v>
                      </c:pt>
                      <c:pt idx="4566">
                        <c:v>2570.99472017786</c:v>
                      </c:pt>
                      <c:pt idx="4567">
                        <c:v>3208.4822929182001</c:v>
                      </c:pt>
                      <c:pt idx="4568">
                        <c:v>4135.20907507222</c:v>
                      </c:pt>
                      <c:pt idx="4569">
                        <c:v>5591.0082127969599</c:v>
                      </c:pt>
                      <c:pt idx="4570">
                        <c:v>7193.6633271290402</c:v>
                      </c:pt>
                      <c:pt idx="4571">
                        <c:v>8480.4966736503793</c:v>
                      </c:pt>
                      <c:pt idx="4572">
                        <c:v>9168.4315318703102</c:v>
                      </c:pt>
                      <c:pt idx="4573">
                        <c:v>9263.5895027763709</c:v>
                      </c:pt>
                      <c:pt idx="4574">
                        <c:v>9133.6437174122093</c:v>
                      </c:pt>
                      <c:pt idx="4575">
                        <c:v>9034.9724846996596</c:v>
                      </c:pt>
                      <c:pt idx="4576">
                        <c:v>9079.4953430009791</c:v>
                      </c:pt>
                      <c:pt idx="4577">
                        <c:v>9209.8135314862502</c:v>
                      </c:pt>
                      <c:pt idx="4578">
                        <c:v>9361.2739682355605</c:v>
                      </c:pt>
                      <c:pt idx="4579">
                        <c:v>9538.7068241095294</c:v>
                      </c:pt>
                      <c:pt idx="4580">
                        <c:v>9793.5472679118593</c:v>
                      </c:pt>
                      <c:pt idx="4581">
                        <c:v>10113.858092775101</c:v>
                      </c:pt>
                      <c:pt idx="4582">
                        <c:v>10555.8212562841</c:v>
                      </c:pt>
                      <c:pt idx="4583">
                        <c:v>11127.3833139527</c:v>
                      </c:pt>
                      <c:pt idx="4584">
                        <c:v>11796.8730007738</c:v>
                      </c:pt>
                      <c:pt idx="4585">
                        <c:v>12524.1589418329</c:v>
                      </c:pt>
                      <c:pt idx="4586">
                        <c:v>13438.092570774599</c:v>
                      </c:pt>
                      <c:pt idx="4587">
                        <c:v>14306.9039939336</c:v>
                      </c:pt>
                      <c:pt idx="4588">
                        <c:v>14929.889664321299</c:v>
                      </c:pt>
                      <c:pt idx="4589">
                        <c:v>15304.3264157954</c:v>
                      </c:pt>
                      <c:pt idx="4590">
                        <c:v>15623.221222218801</c:v>
                      </c:pt>
                      <c:pt idx="4591">
                        <c:v>16349.4658280371</c:v>
                      </c:pt>
                      <c:pt idx="4592">
                        <c:v>17575.559216531401</c:v>
                      </c:pt>
                      <c:pt idx="4593">
                        <c:v>18473.041482664699</c:v>
                      </c:pt>
                      <c:pt idx="4594">
                        <c:v>18924.782832275301</c:v>
                      </c:pt>
                      <c:pt idx="4595">
                        <c:v>18882.521902797998</c:v>
                      </c:pt>
                      <c:pt idx="4596">
                        <c:v>18370.993123681899</c:v>
                      </c:pt>
                      <c:pt idx="4597">
                        <c:v>17844.2173363195</c:v>
                      </c:pt>
                      <c:pt idx="4598">
                        <c:v>17448.6877650596</c:v>
                      </c:pt>
                      <c:pt idx="4599">
                        <c:v>17073.183037432598</c:v>
                      </c:pt>
                      <c:pt idx="4600">
                        <c:v>16692.5872065849</c:v>
                      </c:pt>
                      <c:pt idx="4601">
                        <c:v>16517.092002433601</c:v>
                      </c:pt>
                      <c:pt idx="4602">
                        <c:v>16637.4417843179</c:v>
                      </c:pt>
                      <c:pt idx="4603">
                        <c:v>16893.386445862001</c:v>
                      </c:pt>
                      <c:pt idx="4604">
                        <c:v>17366.733060887698</c:v>
                      </c:pt>
                      <c:pt idx="4605">
                        <c:v>18433.991430481899</c:v>
                      </c:pt>
                      <c:pt idx="4606">
                        <c:v>19862.589558399301</c:v>
                      </c:pt>
                      <c:pt idx="4607">
                        <c:v>20696.850791495701</c:v>
                      </c:pt>
                      <c:pt idx="4608">
                        <c:v>20941.491893652601</c:v>
                      </c:pt>
                      <c:pt idx="4609">
                        <c:v>20611.288271790101</c:v>
                      </c:pt>
                      <c:pt idx="4610">
                        <c:v>20180.370542177501</c:v>
                      </c:pt>
                      <c:pt idx="4611">
                        <c:v>19923.852967871098</c:v>
                      </c:pt>
                      <c:pt idx="4612">
                        <c:v>19592.619410438601</c:v>
                      </c:pt>
                      <c:pt idx="4613">
                        <c:v>19283.744454580799</c:v>
                      </c:pt>
                      <c:pt idx="4614">
                        <c:v>18968.5953567258</c:v>
                      </c:pt>
                      <c:pt idx="4615">
                        <c:v>18845.0454975186</c:v>
                      </c:pt>
                      <c:pt idx="4616">
                        <c:v>18560.323999809701</c:v>
                      </c:pt>
                      <c:pt idx="4617">
                        <c:v>18252.485908021099</c:v>
                      </c:pt>
                      <c:pt idx="4618">
                        <c:v>18096.371723458898</c:v>
                      </c:pt>
                      <c:pt idx="4619">
                        <c:v>18036.0517812082</c:v>
                      </c:pt>
                      <c:pt idx="4620">
                        <c:v>18013.081056564199</c:v>
                      </c:pt>
                      <c:pt idx="4621">
                        <c:v>18424.918420569302</c:v>
                      </c:pt>
                      <c:pt idx="4622">
                        <c:v>18662.2042124049</c:v>
                      </c:pt>
                      <c:pt idx="4623">
                        <c:v>18527.260294796899</c:v>
                      </c:pt>
                      <c:pt idx="4624">
                        <c:v>18121.485855476902</c:v>
                      </c:pt>
                      <c:pt idx="4625">
                        <c:v>17590.466145614901</c:v>
                      </c:pt>
                      <c:pt idx="4626">
                        <c:v>17042.811380263</c:v>
                      </c:pt>
                      <c:pt idx="4627">
                        <c:v>16384.571976535499</c:v>
                      </c:pt>
                      <c:pt idx="4628">
                        <c:v>15661.6770520012</c:v>
                      </c:pt>
                      <c:pt idx="4629">
                        <c:v>14850.127251318499</c:v>
                      </c:pt>
                      <c:pt idx="4630">
                        <c:v>13920.395022746001</c:v>
                      </c:pt>
                      <c:pt idx="4631">
                        <c:v>12935.398495859299</c:v>
                      </c:pt>
                      <c:pt idx="4632">
                        <c:v>11958.8844804004</c:v>
                      </c:pt>
                      <c:pt idx="4633">
                        <c:v>11034.769043665199</c:v>
                      </c:pt>
                      <c:pt idx="4634">
                        <c:v>10181.914230312301</c:v>
                      </c:pt>
                      <c:pt idx="4635">
                        <c:v>9400.9130578766708</c:v>
                      </c:pt>
                      <c:pt idx="4636">
                        <c:v>8689.5917670827894</c:v>
                      </c:pt>
                      <c:pt idx="4637">
                        <c:v>8067.1520421804598</c:v>
                      </c:pt>
                      <c:pt idx="4638">
                        <c:v>7556.2925664864697</c:v>
                      </c:pt>
                      <c:pt idx="4639">
                        <c:v>7231.1853626882203</c:v>
                      </c:pt>
                      <c:pt idx="4640">
                        <c:v>7010.1042640249198</c:v>
                      </c:pt>
                      <c:pt idx="4641">
                        <c:v>6792.5606033120102</c:v>
                      </c:pt>
                      <c:pt idx="4642">
                        <c:v>6523.5615987235296</c:v>
                      </c:pt>
                      <c:pt idx="4643">
                        <c:v>6166.8135840116302</c:v>
                      </c:pt>
                      <c:pt idx="4644">
                        <c:v>5727.77866876603</c:v>
                      </c:pt>
                      <c:pt idx="4645">
                        <c:v>5254.6146486740099</c:v>
                      </c:pt>
                      <c:pt idx="4646">
                        <c:v>4791.0164338925597</c:v>
                      </c:pt>
                      <c:pt idx="4647">
                        <c:v>4358.6532777130296</c:v>
                      </c:pt>
                      <c:pt idx="4648">
                        <c:v>3966.1567060423299</c:v>
                      </c:pt>
                      <c:pt idx="4649">
                        <c:v>3615.9706126177002</c:v>
                      </c:pt>
                      <c:pt idx="4650">
                        <c:v>3308.3279024032599</c:v>
                      </c:pt>
                      <c:pt idx="4651">
                        <c:v>3037.6046145297901</c:v>
                      </c:pt>
                      <c:pt idx="4652">
                        <c:v>2802.3993693889101</c:v>
                      </c:pt>
                      <c:pt idx="4653">
                        <c:v>2604.3987445759399</c:v>
                      </c:pt>
                      <c:pt idx="4654">
                        <c:v>2431.1066307023698</c:v>
                      </c:pt>
                      <c:pt idx="4655">
                        <c:v>2266.8101651693</c:v>
                      </c:pt>
                      <c:pt idx="4656">
                        <c:v>2101.5282329248898</c:v>
                      </c:pt>
                      <c:pt idx="4657">
                        <c:v>1934.8756264598201</c:v>
                      </c:pt>
                      <c:pt idx="4658">
                        <c:v>1772.2812551002201</c:v>
                      </c:pt>
                      <c:pt idx="4659">
                        <c:v>1618.14929182735</c:v>
                      </c:pt>
                      <c:pt idx="4660">
                        <c:v>1477.79022088395</c:v>
                      </c:pt>
                      <c:pt idx="4661">
                        <c:v>1389.8887112519101</c:v>
                      </c:pt>
                      <c:pt idx="4662">
                        <c:v>1322.7684163932499</c:v>
                      </c:pt>
                      <c:pt idx="4663">
                        <c:v>1265.13245132476</c:v>
                      </c:pt>
                      <c:pt idx="4664">
                        <c:v>1207.8979586386099</c:v>
                      </c:pt>
                      <c:pt idx="4665">
                        <c:v>1137.7791737502901</c:v>
                      </c:pt>
                      <c:pt idx="4666">
                        <c:v>1052.6752560022301</c:v>
                      </c:pt>
                      <c:pt idx="4667">
                        <c:v>960.28917263607605</c:v>
                      </c:pt>
                      <c:pt idx="4668">
                        <c:v>872.24850767431599</c:v>
                      </c:pt>
                      <c:pt idx="4669">
                        <c:v>793.97050619226798</c:v>
                      </c:pt>
                      <c:pt idx="4670">
                        <c:v>728.66970166744204</c:v>
                      </c:pt>
                      <c:pt idx="4671">
                        <c:v>681.54772766241399</c:v>
                      </c:pt>
                      <c:pt idx="4672">
                        <c:v>648.628741401159</c:v>
                      </c:pt>
                      <c:pt idx="4673">
                        <c:v>619.49854829846095</c:v>
                      </c:pt>
                      <c:pt idx="4674">
                        <c:v>586.17901807853502</c:v>
                      </c:pt>
                      <c:pt idx="4675">
                        <c:v>546.58085822585394</c:v>
                      </c:pt>
                      <c:pt idx="4676">
                        <c:v>502.67796658781799</c:v>
                      </c:pt>
                      <c:pt idx="4677">
                        <c:v>457.59862577816398</c:v>
                      </c:pt>
                      <c:pt idx="4678">
                        <c:v>413.90328347833997</c:v>
                      </c:pt>
                      <c:pt idx="4679">
                        <c:v>373.12080069362003</c:v>
                      </c:pt>
                      <c:pt idx="4680">
                        <c:v>335.89871286930799</c:v>
                      </c:pt>
                      <c:pt idx="4681">
                        <c:v>302.30383279009499</c:v>
                      </c:pt>
                      <c:pt idx="4682">
                        <c:v>272.10772541047203</c:v>
                      </c:pt>
                      <c:pt idx="4683">
                        <c:v>244.978163097345</c:v>
                      </c:pt>
                      <c:pt idx="4684">
                        <c:v>220.59418964650999</c:v>
                      </c:pt>
                      <c:pt idx="4685">
                        <c:v>198.678637717111</c:v>
                      </c:pt>
                      <c:pt idx="4686">
                        <c:v>178.99452264248001</c:v>
                      </c:pt>
                      <c:pt idx="4687">
                        <c:v>161.32890412036201</c:v>
                      </c:pt>
                      <c:pt idx="4688">
                        <c:v>145.48518117389801</c:v>
                      </c:pt>
                      <c:pt idx="4689">
                        <c:v>131.28008628977599</c:v>
                      </c:pt>
                      <c:pt idx="4690">
                        <c:v>118.54723143711701</c:v>
                      </c:pt>
                      <c:pt idx="4691">
                        <c:v>107.137351961089</c:v>
                      </c:pt>
                      <c:pt idx="4692">
                        <c:v>96.919848884027303</c:v>
                      </c:pt>
                      <c:pt idx="4693">
                        <c:v>87.777553373793594</c:v>
                      </c:pt>
                      <c:pt idx="4694">
                        <c:v>79.606144270390203</c:v>
                      </c:pt>
                      <c:pt idx="4695">
                        <c:v>72.314873647265898</c:v>
                      </c:pt>
                      <c:pt idx="4696">
                        <c:v>65.817465632415605</c:v>
                      </c:pt>
                      <c:pt idx="4697">
                        <c:v>60.031704053492497</c:v>
                      </c:pt>
                      <c:pt idx="4698">
                        <c:v>54.8787247074875</c:v>
                      </c:pt>
                      <c:pt idx="4699">
                        <c:v>50.2776591634738</c:v>
                      </c:pt>
                      <c:pt idx="4700">
                        <c:v>46.144194009777102</c:v>
                      </c:pt>
                      <c:pt idx="4701">
                        <c:v>42.396752658946902</c:v>
                      </c:pt>
                      <c:pt idx="4702">
                        <c:v>38.983943790858497</c:v>
                      </c:pt>
                      <c:pt idx="4703">
                        <c:v>35.888399697420503</c:v>
                      </c:pt>
                      <c:pt idx="4704">
                        <c:v>33.108504973772099</c:v>
                      </c:pt>
                      <c:pt idx="4705">
                        <c:v>30.6423476231706</c:v>
                      </c:pt>
                      <c:pt idx="4706">
                        <c:v>28.474507319561901</c:v>
                      </c:pt>
                      <c:pt idx="4707">
                        <c:v>26.575041018202</c:v>
                      </c:pt>
                      <c:pt idx="4708">
                        <c:v>24.906436147726598</c:v>
                      </c:pt>
                      <c:pt idx="4709">
                        <c:v>23.428236731330301</c:v>
                      </c:pt>
                      <c:pt idx="4710">
                        <c:v>22.103388704201301</c:v>
                      </c:pt>
                      <c:pt idx="4711">
                        <c:v>20.902203557692999</c:v>
                      </c:pt>
                      <c:pt idx="4712">
                        <c:v>19.8070177934576</c:v>
                      </c:pt>
                      <c:pt idx="4713">
                        <c:v>18.812180925312401</c:v>
                      </c:pt>
                      <c:pt idx="4714">
                        <c:v>17.916639240712001</c:v>
                      </c:pt>
                      <c:pt idx="4715">
                        <c:v>17.116193454000999</c:v>
                      </c:pt>
                      <c:pt idx="4716">
                        <c:v>16.4030220546774</c:v>
                      </c:pt>
                      <c:pt idx="4717">
                        <c:v>15.7642621900196</c:v>
                      </c:pt>
                      <c:pt idx="4718">
                        <c:v>15.1886995595196</c:v>
                      </c:pt>
                      <c:pt idx="4719">
                        <c:v>14.6657355439149</c:v>
                      </c:pt>
                      <c:pt idx="4720">
                        <c:v>14.1854806507232</c:v>
                      </c:pt>
                      <c:pt idx="4721">
                        <c:v>13.7421252936151</c:v>
                      </c:pt>
                      <c:pt idx="4722">
                        <c:v>13.332579111076999</c:v>
                      </c:pt>
                      <c:pt idx="4723">
                        <c:v>12.955189084033</c:v>
                      </c:pt>
                      <c:pt idx="4724">
                        <c:v>12.610935705487799</c:v>
                      </c:pt>
                      <c:pt idx="4725">
                        <c:v>12.3002120699897</c:v>
                      </c:pt>
                      <c:pt idx="4726">
                        <c:v>12.019321329069401</c:v>
                      </c:pt>
                      <c:pt idx="4727">
                        <c:v>11.7606679048489</c:v>
                      </c:pt>
                      <c:pt idx="4728">
                        <c:v>11.516791943293001</c:v>
                      </c:pt>
                      <c:pt idx="4729">
                        <c:v>11.282800773296101</c:v>
                      </c:pt>
                      <c:pt idx="4730">
                        <c:v>11.0587255100205</c:v>
                      </c:pt>
                      <c:pt idx="4731">
                        <c:v>10.846637383895899</c:v>
                      </c:pt>
                      <c:pt idx="4732">
                        <c:v>10.646677902397499</c:v>
                      </c:pt>
                      <c:pt idx="4733">
                        <c:v>10.456978141304401</c:v>
                      </c:pt>
                      <c:pt idx="4734">
                        <c:v>10.2777168741107</c:v>
                      </c:pt>
                      <c:pt idx="4735">
                        <c:v>10.1128190261895</c:v>
                      </c:pt>
                      <c:pt idx="4736">
                        <c:v>9.9647288368658007</c:v>
                      </c:pt>
                      <c:pt idx="4737">
                        <c:v>9.83016784781816</c:v>
                      </c:pt>
                      <c:pt idx="4738">
                        <c:v>9.7028138647587596</c:v>
                      </c:pt>
                      <c:pt idx="4739">
                        <c:v>9.5801535964207396</c:v>
                      </c:pt>
                      <c:pt idx="4740">
                        <c:v>9.4663290130161908</c:v>
                      </c:pt>
                      <c:pt idx="4741">
                        <c:v>9.3669663089320405</c:v>
                      </c:pt>
                      <c:pt idx="4742">
                        <c:v>9.2876585442089894</c:v>
                      </c:pt>
                      <c:pt idx="4743">
                        <c:v>9.2319229081666698</c:v>
                      </c:pt>
                      <c:pt idx="4744">
                        <c:v>9.1991706764751697</c:v>
                      </c:pt>
                      <c:pt idx="4745">
                        <c:v>9.1839951598607605</c:v>
                      </c:pt>
                      <c:pt idx="4746">
                        <c:v>9.1809572911580197</c:v>
                      </c:pt>
                      <c:pt idx="4747">
                        <c:v>9.1892542476307</c:v>
                      </c:pt>
                      <c:pt idx="4748">
                        <c:v>9.2122946799491192</c:v>
                      </c:pt>
                      <c:pt idx="4749">
                        <c:v>9.2447238501823907</c:v>
                      </c:pt>
                      <c:pt idx="4750">
                        <c:v>9.2632181192843195</c:v>
                      </c:pt>
                      <c:pt idx="4751">
                        <c:v>9.2595847177311406</c:v>
                      </c:pt>
                      <c:pt idx="4752">
                        <c:v>9.3814098368520007</c:v>
                      </c:pt>
                      <c:pt idx="4753">
                        <c:v>13.591720680031999</c:v>
                      </c:pt>
                      <c:pt idx="4754">
                        <c:v>26.741011264739502</c:v>
                      </c:pt>
                      <c:pt idx="4755">
                        <c:v>66.224972293686207</c:v>
                      </c:pt>
                      <c:pt idx="4756">
                        <c:v>124.34293795127201</c:v>
                      </c:pt>
                      <c:pt idx="4757">
                        <c:v>177.07701499497</c:v>
                      </c:pt>
                      <c:pt idx="4758">
                        <c:v>207.372156606728</c:v>
                      </c:pt>
                      <c:pt idx="4759">
                        <c:v>213.039668942605</c:v>
                      </c:pt>
                      <c:pt idx="4760">
                        <c:v>201.31517099438699</c:v>
                      </c:pt>
                      <c:pt idx="4761">
                        <c:v>181.234301126752</c:v>
                      </c:pt>
                      <c:pt idx="4762">
                        <c:v>159.43065645532201</c:v>
                      </c:pt>
                      <c:pt idx="4763">
                        <c:v>139.368932123517</c:v>
                      </c:pt>
                      <c:pt idx="4764">
                        <c:v>122.211978515499</c:v>
                      </c:pt>
                      <c:pt idx="4765">
                        <c:v>107.92020882257</c:v>
                      </c:pt>
                      <c:pt idx="4766">
                        <c:v>96.026914843701206</c:v>
                      </c:pt>
                      <c:pt idx="4767">
                        <c:v>86.020529560705199</c:v>
                      </c:pt>
                      <c:pt idx="4768">
                        <c:v>77.479135590121601</c:v>
                      </c:pt>
                      <c:pt idx="4769">
                        <c:v>70.159139887815101</c:v>
                      </c:pt>
                      <c:pt idx="4770">
                        <c:v>64.025678848962798</c:v>
                      </c:pt>
                      <c:pt idx="4771">
                        <c:v>59.423334245425202</c:v>
                      </c:pt>
                      <c:pt idx="4772">
                        <c:v>65.529096775967105</c:v>
                      </c:pt>
                      <c:pt idx="4773">
                        <c:v>139.73474007985001</c:v>
                      </c:pt>
                      <c:pt idx="4774">
                        <c:v>308.71839948105099</c:v>
                      </c:pt>
                      <c:pt idx="4775">
                        <c:v>526.41981169252006</c:v>
                      </c:pt>
                      <c:pt idx="4776">
                        <c:v>758.84476389848703</c:v>
                      </c:pt>
                      <c:pt idx="4777">
                        <c:v>945.97032536383301</c:v>
                      </c:pt>
                      <c:pt idx="4778">
                        <c:v>1048.46795554149</c:v>
                      </c:pt>
                      <c:pt idx="4779">
                        <c:v>1066.8661812125499</c:v>
                      </c:pt>
                      <c:pt idx="4780">
                        <c:v>1028.16503134348</c:v>
                      </c:pt>
                      <c:pt idx="4781">
                        <c:v>960.80552916978604</c:v>
                      </c:pt>
                      <c:pt idx="4782">
                        <c:v>882.56245148348</c:v>
                      </c:pt>
                      <c:pt idx="4783">
                        <c:v>802.11125557953005</c:v>
                      </c:pt>
                      <c:pt idx="4784">
                        <c:v>723.81037897609701</c:v>
                      </c:pt>
                      <c:pt idx="4785">
                        <c:v>651.86955207667597</c:v>
                      </c:pt>
                      <c:pt idx="4786">
                        <c:v>609.78378513072403</c:v>
                      </c:pt>
                      <c:pt idx="4787">
                        <c:v>596.630373327916</c:v>
                      </c:pt>
                      <c:pt idx="4788">
                        <c:v>600.18200781242899</c:v>
                      </c:pt>
                      <c:pt idx="4789">
                        <c:v>615.32061708112997</c:v>
                      </c:pt>
                      <c:pt idx="4790">
                        <c:v>656.30976419154695</c:v>
                      </c:pt>
                      <c:pt idx="4791">
                        <c:v>728.50049044490504</c:v>
                      </c:pt>
                      <c:pt idx="4792">
                        <c:v>859.680685036103</c:v>
                      </c:pt>
                      <c:pt idx="4793">
                        <c:v>1189.3848977068101</c:v>
                      </c:pt>
                      <c:pt idx="4794">
                        <c:v>1685.5874124305401</c:v>
                      </c:pt>
                      <c:pt idx="4795">
                        <c:v>2140.8044425288199</c:v>
                      </c:pt>
                      <c:pt idx="4796">
                        <c:v>2385.7594729238299</c:v>
                      </c:pt>
                      <c:pt idx="4797">
                        <c:v>2400.31503993969</c:v>
                      </c:pt>
                      <c:pt idx="4798">
                        <c:v>2257.83062398531</c:v>
                      </c:pt>
                      <c:pt idx="4799">
                        <c:v>2048.56926103457</c:v>
                      </c:pt>
                      <c:pt idx="4800">
                        <c:v>1835.1890986170899</c:v>
                      </c:pt>
                      <c:pt idx="4801">
                        <c:v>1649.46953200044</c:v>
                      </c:pt>
                      <c:pt idx="4802">
                        <c:v>1509.75670939016</c:v>
                      </c:pt>
                      <c:pt idx="4803">
                        <c:v>1434.41369981362</c:v>
                      </c:pt>
                      <c:pt idx="4804">
                        <c:v>1422.3705510290199</c:v>
                      </c:pt>
                      <c:pt idx="4805">
                        <c:v>1462.4479463647899</c:v>
                      </c:pt>
                      <c:pt idx="4806">
                        <c:v>1510.8047842712499</c:v>
                      </c:pt>
                      <c:pt idx="4807">
                        <c:v>1523.5236774426501</c:v>
                      </c:pt>
                      <c:pt idx="4808">
                        <c:v>1505.3997698271601</c:v>
                      </c:pt>
                      <c:pt idx="4809">
                        <c:v>1516.1525640432501</c:v>
                      </c:pt>
                      <c:pt idx="4810">
                        <c:v>1625.2008204701999</c:v>
                      </c:pt>
                      <c:pt idx="4811">
                        <c:v>1843.5258586924999</c:v>
                      </c:pt>
                      <c:pt idx="4812">
                        <c:v>2124.7600240603601</c:v>
                      </c:pt>
                      <c:pt idx="4813">
                        <c:v>2394.16390575895</c:v>
                      </c:pt>
                      <c:pt idx="4814">
                        <c:v>2573.5056701090498</c:v>
                      </c:pt>
                      <c:pt idx="4815">
                        <c:v>2648.7629676033798</c:v>
                      </c:pt>
                      <c:pt idx="4816">
                        <c:v>2671.9376402539201</c:v>
                      </c:pt>
                      <c:pt idx="4817">
                        <c:v>2684.5910638104201</c:v>
                      </c:pt>
                      <c:pt idx="4818">
                        <c:v>2679.9895723336199</c:v>
                      </c:pt>
                      <c:pt idx="4819">
                        <c:v>2637.7780616151099</c:v>
                      </c:pt>
                      <c:pt idx="4820">
                        <c:v>2550.1152940330198</c:v>
                      </c:pt>
                      <c:pt idx="4821">
                        <c:v>2426.9150618521699</c:v>
                      </c:pt>
                      <c:pt idx="4822">
                        <c:v>2290.2204016017999</c:v>
                      </c:pt>
                      <c:pt idx="4823">
                        <c:v>2163.1401874563599</c:v>
                      </c:pt>
                      <c:pt idx="4824">
                        <c:v>2071.1338812506701</c:v>
                      </c:pt>
                      <c:pt idx="4825">
                        <c:v>2029.6657379853</c:v>
                      </c:pt>
                      <c:pt idx="4826">
                        <c:v>2072.1090958710001</c:v>
                      </c:pt>
                      <c:pt idx="4827">
                        <c:v>2220.4613628116199</c:v>
                      </c:pt>
                      <c:pt idx="4828">
                        <c:v>2416.1975630163201</c:v>
                      </c:pt>
                      <c:pt idx="4829">
                        <c:v>2550.8514840438902</c:v>
                      </c:pt>
                      <c:pt idx="4830">
                        <c:v>2570.9551091747198</c:v>
                      </c:pt>
                      <c:pt idx="4831">
                        <c:v>2504.5997819989698</c:v>
                      </c:pt>
                      <c:pt idx="4832">
                        <c:v>2409.0867649563202</c:v>
                      </c:pt>
                      <c:pt idx="4833">
                        <c:v>2304.5179378216199</c:v>
                      </c:pt>
                      <c:pt idx="4834">
                        <c:v>2173.8821376279402</c:v>
                      </c:pt>
                      <c:pt idx="4835">
                        <c:v>2014.86553138419</c:v>
                      </c:pt>
                      <c:pt idx="4836">
                        <c:v>1837.5670873192</c:v>
                      </c:pt>
                      <c:pt idx="4837">
                        <c:v>1662.7867181023701</c:v>
                      </c:pt>
                      <c:pt idx="4838">
                        <c:v>1495.1770976052701</c:v>
                      </c:pt>
                      <c:pt idx="4839">
                        <c:v>1343.9820913998799</c:v>
                      </c:pt>
                      <c:pt idx="4840">
                        <c:v>1232.64941385475</c:v>
                      </c:pt>
                      <c:pt idx="4841">
                        <c:v>1215.83148754338</c:v>
                      </c:pt>
                      <c:pt idx="4842">
                        <c:v>1345.37278509619</c:v>
                      </c:pt>
                      <c:pt idx="4843">
                        <c:v>1624.34724123918</c:v>
                      </c:pt>
                      <c:pt idx="4844">
                        <c:v>1965.58314642101</c:v>
                      </c:pt>
                      <c:pt idx="4845">
                        <c:v>2277.5386298455701</c:v>
                      </c:pt>
                      <c:pt idx="4846">
                        <c:v>2486.09434678145</c:v>
                      </c:pt>
                      <c:pt idx="4847">
                        <c:v>2587.9870862748799</c:v>
                      </c:pt>
                      <c:pt idx="4848">
                        <c:v>2618.3163761626702</c:v>
                      </c:pt>
                      <c:pt idx="4849">
                        <c:v>2632.5460824216502</c:v>
                      </c:pt>
                      <c:pt idx="4850">
                        <c:v>2684.5737820663498</c:v>
                      </c:pt>
                      <c:pt idx="4851">
                        <c:v>2755.86780578665</c:v>
                      </c:pt>
                      <c:pt idx="4852">
                        <c:v>2781.6302755619099</c:v>
                      </c:pt>
                      <c:pt idx="4853">
                        <c:v>2719.6411892917999</c:v>
                      </c:pt>
                      <c:pt idx="4854">
                        <c:v>2572.6284478878902</c:v>
                      </c:pt>
                      <c:pt idx="4855">
                        <c:v>2370.6998426360001</c:v>
                      </c:pt>
                      <c:pt idx="4856">
                        <c:v>2147.8536479937802</c:v>
                      </c:pt>
                      <c:pt idx="4857">
                        <c:v>1927.94268657162</c:v>
                      </c:pt>
                      <c:pt idx="4858">
                        <c:v>1723.15711349443</c:v>
                      </c:pt>
                      <c:pt idx="4859">
                        <c:v>1539.25782404542</c:v>
                      </c:pt>
                      <c:pt idx="4860">
                        <c:v>1377.2165476738701</c:v>
                      </c:pt>
                      <c:pt idx="4861">
                        <c:v>1238.2083503030101</c:v>
                      </c:pt>
                      <c:pt idx="4862">
                        <c:v>1123.9537175007699</c:v>
                      </c:pt>
                      <c:pt idx="4863">
                        <c:v>1033.8212720583099</c:v>
                      </c:pt>
                      <c:pt idx="4864">
                        <c:v>981.83149483114096</c:v>
                      </c:pt>
                      <c:pt idx="4865">
                        <c:v>999.52450438476399</c:v>
                      </c:pt>
                      <c:pt idx="4866">
                        <c:v>1062.6796964299799</c:v>
                      </c:pt>
                      <c:pt idx="4867">
                        <c:v>1116.28964940525</c:v>
                      </c:pt>
                      <c:pt idx="4868">
                        <c:v>1128.54800245365</c:v>
                      </c:pt>
                      <c:pt idx="4869">
                        <c:v>1112.11102294015</c:v>
                      </c:pt>
                      <c:pt idx="4870">
                        <c:v>1098.17225036785</c:v>
                      </c:pt>
                      <c:pt idx="4871">
                        <c:v>1136.2531900249101</c:v>
                      </c:pt>
                      <c:pt idx="4872">
                        <c:v>1212.4522083987299</c:v>
                      </c:pt>
                      <c:pt idx="4873">
                        <c:v>1270.29100562955</c:v>
                      </c:pt>
                      <c:pt idx="4874">
                        <c:v>1270.30848950531</c:v>
                      </c:pt>
                      <c:pt idx="4875">
                        <c:v>1211.1848542223099</c:v>
                      </c:pt>
                      <c:pt idx="4876">
                        <c:v>1119.5044568067101</c:v>
                      </c:pt>
                      <c:pt idx="4877">
                        <c:v>1023.80194832345</c:v>
                      </c:pt>
                      <c:pt idx="4878">
                        <c:v>942.18042520333199</c:v>
                      </c:pt>
                      <c:pt idx="4879">
                        <c:v>890.92225120365197</c:v>
                      </c:pt>
                      <c:pt idx="4880">
                        <c:v>890.31184622519504</c:v>
                      </c:pt>
                      <c:pt idx="4881">
                        <c:v>978.84380803458998</c:v>
                      </c:pt>
                      <c:pt idx="4882">
                        <c:v>1121.65103479502</c:v>
                      </c:pt>
                      <c:pt idx="4883">
                        <c:v>1264.5634342314199</c:v>
                      </c:pt>
                      <c:pt idx="4884">
                        <c:v>1366.82575451768</c:v>
                      </c:pt>
                      <c:pt idx="4885">
                        <c:v>1431.91070983482</c:v>
                      </c:pt>
                      <c:pt idx="4886">
                        <c:v>1435.76411245043</c:v>
                      </c:pt>
                      <c:pt idx="4887">
                        <c:v>1367.2759728359299</c:v>
                      </c:pt>
                      <c:pt idx="4888">
                        <c:v>1287.6528224793001</c:v>
                      </c:pt>
                      <c:pt idx="4889">
                        <c:v>1345.07347404654</c:v>
                      </c:pt>
                      <c:pt idx="4890">
                        <c:v>1551.9438086652699</c:v>
                      </c:pt>
                      <c:pt idx="4891">
                        <c:v>1749.31527552958</c:v>
                      </c:pt>
                      <c:pt idx="4892">
                        <c:v>1892.9120538452</c:v>
                      </c:pt>
                      <c:pt idx="4893">
                        <c:v>1907.24620316797</c:v>
                      </c:pt>
                      <c:pt idx="4894">
                        <c:v>1870.33984618876</c:v>
                      </c:pt>
                      <c:pt idx="4895">
                        <c:v>1803.01670455412</c:v>
                      </c:pt>
                      <c:pt idx="4896">
                        <c:v>1734.7040900101899</c:v>
                      </c:pt>
                      <c:pt idx="4897">
                        <c:v>1644.3318802681699</c:v>
                      </c:pt>
                      <c:pt idx="4898">
                        <c:v>1519.5420022711701</c:v>
                      </c:pt>
                      <c:pt idx="4899">
                        <c:v>1400.68870840355</c:v>
                      </c:pt>
                      <c:pt idx="4900">
                        <c:v>1305.21867697468</c:v>
                      </c:pt>
                      <c:pt idx="4901">
                        <c:v>1235.4443717505001</c:v>
                      </c:pt>
                      <c:pt idx="4902">
                        <c:v>1180.7379398836999</c:v>
                      </c:pt>
                      <c:pt idx="4903">
                        <c:v>1127.7179924375801</c:v>
                      </c:pt>
                      <c:pt idx="4904">
                        <c:v>1065.30253992698</c:v>
                      </c:pt>
                      <c:pt idx="4905">
                        <c:v>987.59666861282096</c:v>
                      </c:pt>
                      <c:pt idx="4906">
                        <c:v>895.20128727775</c:v>
                      </c:pt>
                      <c:pt idx="4907">
                        <c:v>797.31566142737302</c:v>
                      </c:pt>
                      <c:pt idx="4908">
                        <c:v>708.07411746493403</c:v>
                      </c:pt>
                      <c:pt idx="4909">
                        <c:v>637.30960991487996</c:v>
                      </c:pt>
                      <c:pt idx="4910">
                        <c:v>592.55685386933396</c:v>
                      </c:pt>
                      <c:pt idx="4911">
                        <c:v>557.34529339707603</c:v>
                      </c:pt>
                      <c:pt idx="4912">
                        <c:v>518.43385466402799</c:v>
                      </c:pt>
                      <c:pt idx="4913">
                        <c:v>477.37115884825198</c:v>
                      </c:pt>
                      <c:pt idx="4914">
                        <c:v>437.53318909910502</c:v>
                      </c:pt>
                      <c:pt idx="4915">
                        <c:v>400.28445943769998</c:v>
                      </c:pt>
                      <c:pt idx="4916">
                        <c:v>365.71147563319897</c:v>
                      </c:pt>
                      <c:pt idx="4917">
                        <c:v>333.76479022366698</c:v>
                      </c:pt>
                      <c:pt idx="4918">
                        <c:v>311.00227917972302</c:v>
                      </c:pt>
                      <c:pt idx="4919">
                        <c:v>301.69052773990398</c:v>
                      </c:pt>
                      <c:pt idx="4920">
                        <c:v>297.01300439789298</c:v>
                      </c:pt>
                      <c:pt idx="4921">
                        <c:v>291.67736939697301</c:v>
                      </c:pt>
                      <c:pt idx="4922">
                        <c:v>285.765877095181</c:v>
                      </c:pt>
                      <c:pt idx="4923">
                        <c:v>279.99711653018397</c:v>
                      </c:pt>
                      <c:pt idx="4924">
                        <c:v>276.81759435318003</c:v>
                      </c:pt>
                      <c:pt idx="4925">
                        <c:v>283.67049935563801</c:v>
                      </c:pt>
                      <c:pt idx="4926">
                        <c:v>317.11050656288103</c:v>
                      </c:pt>
                      <c:pt idx="4927">
                        <c:v>486.01183502653299</c:v>
                      </c:pt>
                      <c:pt idx="4928">
                        <c:v>705.41453390181596</c:v>
                      </c:pt>
                      <c:pt idx="4929">
                        <c:v>886.52855440769304</c:v>
                      </c:pt>
                      <c:pt idx="4930">
                        <c:v>1034.37614180071</c:v>
                      </c:pt>
                      <c:pt idx="4931">
                        <c:v>1252.17702237669</c:v>
                      </c:pt>
                      <c:pt idx="4932">
                        <c:v>1437.3525618722699</c:v>
                      </c:pt>
                      <c:pt idx="4933">
                        <c:v>1571.3949542402099</c:v>
                      </c:pt>
                      <c:pt idx="4934">
                        <c:v>1675.3377534188801</c:v>
                      </c:pt>
                      <c:pt idx="4935">
                        <c:v>1798.87971622788</c:v>
                      </c:pt>
                      <c:pt idx="4936">
                        <c:v>2026.1040478032501</c:v>
                      </c:pt>
                      <c:pt idx="4937">
                        <c:v>2451.1526007365501</c:v>
                      </c:pt>
                      <c:pt idx="4938">
                        <c:v>3104.2632236097602</c:v>
                      </c:pt>
                      <c:pt idx="4939">
                        <c:v>3867.4887728577701</c:v>
                      </c:pt>
                      <c:pt idx="4940">
                        <c:v>4574.1854113606896</c:v>
                      </c:pt>
                      <c:pt idx="4941">
                        <c:v>5126.2155245837803</c:v>
                      </c:pt>
                      <c:pt idx="4942">
                        <c:v>5522.0831837109099</c:v>
                      </c:pt>
                      <c:pt idx="4943">
                        <c:v>5812.18830394834</c:v>
                      </c:pt>
                      <c:pt idx="4944">
                        <c:v>6063.6460243408101</c:v>
                      </c:pt>
                      <c:pt idx="4945">
                        <c:v>6377.2347340449296</c:v>
                      </c:pt>
                      <c:pt idx="4946">
                        <c:v>6800.6636797531</c:v>
                      </c:pt>
                      <c:pt idx="4947">
                        <c:v>7473.7809991250497</c:v>
                      </c:pt>
                      <c:pt idx="4948">
                        <c:v>8379.3159668438693</c:v>
                      </c:pt>
                      <c:pt idx="4949">
                        <c:v>9303.2740355957394</c:v>
                      </c:pt>
                      <c:pt idx="4950">
                        <c:v>10040.185109087401</c:v>
                      </c:pt>
                      <c:pt idx="4951">
                        <c:v>10480.8746626639</c:v>
                      </c:pt>
                      <c:pt idx="4952">
                        <c:v>10826.1617277111</c:v>
                      </c:pt>
                      <c:pt idx="4953">
                        <c:v>11166.3570648314</c:v>
                      </c:pt>
                      <c:pt idx="4954">
                        <c:v>11489.4423212612</c:v>
                      </c:pt>
                      <c:pt idx="4955">
                        <c:v>11768.0627498883</c:v>
                      </c:pt>
                      <c:pt idx="4956">
                        <c:v>12037.9048357047</c:v>
                      </c:pt>
                      <c:pt idx="4957">
                        <c:v>12413.752057030701</c:v>
                      </c:pt>
                      <c:pt idx="4958">
                        <c:v>13063.320947608099</c:v>
                      </c:pt>
                      <c:pt idx="4959">
                        <c:v>13858.507899881</c:v>
                      </c:pt>
                      <c:pt idx="4960">
                        <c:v>14702.080372706299</c:v>
                      </c:pt>
                      <c:pt idx="4961">
                        <c:v>15009.780583920099</c:v>
                      </c:pt>
                      <c:pt idx="4962">
                        <c:v>14968.2087250696</c:v>
                      </c:pt>
                      <c:pt idx="4963">
                        <c:v>14674.393408427</c:v>
                      </c:pt>
                      <c:pt idx="4964">
                        <c:v>14123.428112813601</c:v>
                      </c:pt>
                      <c:pt idx="4965">
                        <c:v>13525.727384021</c:v>
                      </c:pt>
                      <c:pt idx="4966">
                        <c:v>13200.3925940478</c:v>
                      </c:pt>
                      <c:pt idx="4967">
                        <c:v>13160.5210522294</c:v>
                      </c:pt>
                      <c:pt idx="4968">
                        <c:v>13425.0009359222</c:v>
                      </c:pt>
                      <c:pt idx="4969">
                        <c:v>13715.8942792662</c:v>
                      </c:pt>
                      <c:pt idx="4970">
                        <c:v>13625.591088667399</c:v>
                      </c:pt>
                      <c:pt idx="4971">
                        <c:v>13091.9491120456</c:v>
                      </c:pt>
                      <c:pt idx="4972">
                        <c:v>12515.0624349014</c:v>
                      </c:pt>
                      <c:pt idx="4973">
                        <c:v>12341.696642729201</c:v>
                      </c:pt>
                      <c:pt idx="4974">
                        <c:v>12539.672393020701</c:v>
                      </c:pt>
                      <c:pt idx="4975">
                        <c:v>13233.488413814501</c:v>
                      </c:pt>
                      <c:pt idx="4976">
                        <c:v>13963.6984616262</c:v>
                      </c:pt>
                      <c:pt idx="4977">
                        <c:v>14457.119003506899</c:v>
                      </c:pt>
                      <c:pt idx="4978">
                        <c:v>14939.1484398799</c:v>
                      </c:pt>
                      <c:pt idx="4979">
                        <c:v>15390.2530466976</c:v>
                      </c:pt>
                      <c:pt idx="4980">
                        <c:v>15584.462818580199</c:v>
                      </c:pt>
                      <c:pt idx="4981">
                        <c:v>15427.586219405101</c:v>
                      </c:pt>
                      <c:pt idx="4982">
                        <c:v>15265.944784778399</c:v>
                      </c:pt>
                      <c:pt idx="4983">
                        <c:v>15040.202307773099</c:v>
                      </c:pt>
                      <c:pt idx="4984">
                        <c:v>14712.5335916066</c:v>
                      </c:pt>
                      <c:pt idx="4985">
                        <c:v>14103.8732581685</c:v>
                      </c:pt>
                      <c:pt idx="4986">
                        <c:v>13317.508225531001</c:v>
                      </c:pt>
                      <c:pt idx="4987">
                        <c:v>12473.928442214299</c:v>
                      </c:pt>
                      <c:pt idx="4988">
                        <c:v>11685.8351924078</c:v>
                      </c:pt>
                      <c:pt idx="4989">
                        <c:v>10961.0134416528</c:v>
                      </c:pt>
                      <c:pt idx="4990">
                        <c:v>10281.426142308101</c:v>
                      </c:pt>
                      <c:pt idx="4991">
                        <c:v>9635.9067615489803</c:v>
                      </c:pt>
                      <c:pt idx="4992">
                        <c:v>9001.1829730745994</c:v>
                      </c:pt>
                      <c:pt idx="4993">
                        <c:v>8370.0319056691496</c:v>
                      </c:pt>
                      <c:pt idx="4994">
                        <c:v>7771.8426446643298</c:v>
                      </c:pt>
                      <c:pt idx="4995">
                        <c:v>7224.6680258156903</c:v>
                      </c:pt>
                      <c:pt idx="4996">
                        <c:v>6752.8989217516501</c:v>
                      </c:pt>
                      <c:pt idx="4997">
                        <c:v>6354.3726682406304</c:v>
                      </c:pt>
                      <c:pt idx="4998">
                        <c:v>6018.8402269456101</c:v>
                      </c:pt>
                      <c:pt idx="4999">
                        <c:v>5815.5979391086103</c:v>
                      </c:pt>
                      <c:pt idx="5000">
                        <c:v>5684.2425489438801</c:v>
                      </c:pt>
                      <c:pt idx="5001">
                        <c:v>5624.6176955783103</c:v>
                      </c:pt>
                      <c:pt idx="5002">
                        <c:v>5625.9003967425497</c:v>
                      </c:pt>
                      <c:pt idx="5003">
                        <c:v>5545.6976763701296</c:v>
                      </c:pt>
                      <c:pt idx="5004">
                        <c:v>5354.7889135374498</c:v>
                      </c:pt>
                      <c:pt idx="5005">
                        <c:v>5043.7998696073601</c:v>
                      </c:pt>
                      <c:pt idx="5006">
                        <c:v>4642.2893907466396</c:v>
                      </c:pt>
                      <c:pt idx="5007">
                        <c:v>4201.34396090686</c:v>
                      </c:pt>
                      <c:pt idx="5008">
                        <c:v>3780.2254728175999</c:v>
                      </c:pt>
                      <c:pt idx="5009">
                        <c:v>3417.6266742001399</c:v>
                      </c:pt>
                      <c:pt idx="5010">
                        <c:v>3134.3547594358802</c:v>
                      </c:pt>
                      <c:pt idx="5011">
                        <c:v>2887.0076577955101</c:v>
                      </c:pt>
                      <c:pt idx="5012">
                        <c:v>2672.8765381727699</c:v>
                      </c:pt>
                      <c:pt idx="5013">
                        <c:v>2508.4413513709601</c:v>
                      </c:pt>
                      <c:pt idx="5014">
                        <c:v>2384.98537066367</c:v>
                      </c:pt>
                      <c:pt idx="5015">
                        <c:v>2310.2161945954799</c:v>
                      </c:pt>
                      <c:pt idx="5016">
                        <c:v>2274.46960231704</c:v>
                      </c:pt>
                      <c:pt idx="5017">
                        <c:v>2257.3574613745</c:v>
                      </c:pt>
                      <c:pt idx="5018">
                        <c:v>2219.8212008250298</c:v>
                      </c:pt>
                      <c:pt idx="5019">
                        <c:v>2149.1854445510899</c:v>
                      </c:pt>
                      <c:pt idx="5020">
                        <c:v>2075.74652533575</c:v>
                      </c:pt>
                      <c:pt idx="5021">
                        <c:v>1999.0632082601301</c:v>
                      </c:pt>
                      <c:pt idx="5022">
                        <c:v>1890.4379578395999</c:v>
                      </c:pt>
                      <c:pt idx="5023">
                        <c:v>1745.0646891521601</c:v>
                      </c:pt>
                      <c:pt idx="5024">
                        <c:v>1580.5501327086299</c:v>
                      </c:pt>
                      <c:pt idx="5025">
                        <c:v>1416.7221857915099</c:v>
                      </c:pt>
                      <c:pt idx="5026">
                        <c:v>1265.4710950527899</c:v>
                      </c:pt>
                      <c:pt idx="5027">
                        <c:v>1132.5170449371201</c:v>
                      </c:pt>
                      <c:pt idx="5028">
                        <c:v>1020.63736708397</c:v>
                      </c:pt>
                      <c:pt idx="5029">
                        <c:v>921.45261660972801</c:v>
                      </c:pt>
                      <c:pt idx="5030">
                        <c:v>830.24047297885704</c:v>
                      </c:pt>
                      <c:pt idx="5031">
                        <c:v>746.48737627161597</c:v>
                      </c:pt>
                      <c:pt idx="5032">
                        <c:v>670.41106490740401</c:v>
                      </c:pt>
                      <c:pt idx="5033">
                        <c:v>601.83125019018598</c:v>
                      </c:pt>
                      <c:pt idx="5034">
                        <c:v>540.23114290800595</c:v>
                      </c:pt>
                      <c:pt idx="5035">
                        <c:v>484.99014105522002</c:v>
                      </c:pt>
                      <c:pt idx="5036">
                        <c:v>435.50235466518598</c:v>
                      </c:pt>
                      <c:pt idx="5037">
                        <c:v>391.18841580550702</c:v>
                      </c:pt>
                      <c:pt idx="5038">
                        <c:v>351.50982141259999</c:v>
                      </c:pt>
                      <c:pt idx="5039">
                        <c:v>315.98872712283298</c:v>
                      </c:pt>
                      <c:pt idx="5040">
                        <c:v>284.19587162162497</c:v>
                      </c:pt>
                      <c:pt idx="5041">
                        <c:v>255.73318665418</c:v>
                      </c:pt>
                      <c:pt idx="5042">
                        <c:v>230.24286501648999</c:v>
                      </c:pt>
                      <c:pt idx="5043">
                        <c:v>207.41043543782601</c:v>
                      </c:pt>
                      <c:pt idx="5044">
                        <c:v>186.951637173119</c:v>
                      </c:pt>
                      <c:pt idx="5045">
                        <c:v>168.610114778422</c:v>
                      </c:pt>
                      <c:pt idx="5046">
                        <c:v>152.15580881879001</c:v>
                      </c:pt>
                      <c:pt idx="5047">
                        <c:v>137.394988264532</c:v>
                      </c:pt>
                      <c:pt idx="5048">
                        <c:v>124.165553744935</c:v>
                      </c:pt>
                      <c:pt idx="5049">
                        <c:v>112.321813335294</c:v>
                      </c:pt>
                      <c:pt idx="5050">
                        <c:v>101.71824883328</c:v>
                      </c:pt>
                      <c:pt idx="5051">
                        <c:v>92.228882834196796</c:v>
                      </c:pt>
                      <c:pt idx="5052">
                        <c:v>83.755052237854898</c:v>
                      </c:pt>
                      <c:pt idx="5053">
                        <c:v>76.2068589378475</c:v>
                      </c:pt>
                      <c:pt idx="5054">
                        <c:v>69.489642121162305</c:v>
                      </c:pt>
                      <c:pt idx="5055">
                        <c:v>63.506478876898598</c:v>
                      </c:pt>
                      <c:pt idx="5056">
                        <c:v>58.165569689564002</c:v>
                      </c:pt>
                      <c:pt idx="5057">
                        <c:v>53.387419217740501</c:v>
                      </c:pt>
                      <c:pt idx="5058">
                        <c:v>49.105231625035799</c:v>
                      </c:pt>
                      <c:pt idx="5059">
                        <c:v>45.259689986148203</c:v>
                      </c:pt>
                      <c:pt idx="5060">
                        <c:v>41.795622032478299</c:v>
                      </c:pt>
                      <c:pt idx="5061">
                        <c:v>38.666459565675801</c:v>
                      </c:pt>
                      <c:pt idx="5062">
                        <c:v>35.833541377583998</c:v>
                      </c:pt>
                      <c:pt idx="5063">
                        <c:v>33.265733317202603</c:v>
                      </c:pt>
                      <c:pt idx="5064">
                        <c:v>30.939727118127198</c:v>
                      </c:pt>
                      <c:pt idx="5065">
                        <c:v>28.838850353251502</c:v>
                      </c:pt>
                      <c:pt idx="5066">
                        <c:v>26.951101407309402</c:v>
                      </c:pt>
                      <c:pt idx="5067">
                        <c:v>25.269167129557299</c:v>
                      </c:pt>
                      <c:pt idx="5068">
                        <c:v>23.784880785327001</c:v>
                      </c:pt>
                      <c:pt idx="5069">
                        <c:v>22.480725588328699</c:v>
                      </c:pt>
                      <c:pt idx="5070">
                        <c:v>21.3292420000693</c:v>
                      </c:pt>
                      <c:pt idx="5071">
                        <c:v>20.300538168471199</c:v>
                      </c:pt>
                      <c:pt idx="5072">
                        <c:v>19.3698451411137</c:v>
                      </c:pt>
                      <c:pt idx="5073">
                        <c:v>18.5221073866709</c:v>
                      </c:pt>
                      <c:pt idx="5074">
                        <c:v>17.747583963276899</c:v>
                      </c:pt>
                      <c:pt idx="5075">
                        <c:v>17.038818068448901</c:v>
                      </c:pt>
                      <c:pt idx="5076">
                        <c:v>16.390091997064101</c:v>
                      </c:pt>
                      <c:pt idx="5077">
                        <c:v>15.7994921161922</c:v>
                      </c:pt>
                      <c:pt idx="5078">
                        <c:v>15.264763661650999</c:v>
                      </c:pt>
                      <c:pt idx="5079">
                        <c:v>14.780821539306</c:v>
                      </c:pt>
                      <c:pt idx="5080">
                        <c:v>14.3385173789958</c:v>
                      </c:pt>
                      <c:pt idx="5081">
                        <c:v>13.931705565583201</c:v>
                      </c:pt>
                      <c:pt idx="5082">
                        <c:v>13.5572187796932</c:v>
                      </c:pt>
                      <c:pt idx="5083">
                        <c:v>13.211807214157799</c:v>
                      </c:pt>
                      <c:pt idx="5084">
                        <c:v>12.888756748398301</c:v>
                      </c:pt>
                      <c:pt idx="5085">
                        <c:v>12.5795819399425</c:v>
                      </c:pt>
                      <c:pt idx="5086">
                        <c:v>12.2821501020239</c:v>
                      </c:pt>
                      <c:pt idx="5087">
                        <c:v>12.0016257079116</c:v>
                      </c:pt>
                      <c:pt idx="5088">
                        <c:v>11.7440986567537</c:v>
                      </c:pt>
                      <c:pt idx="5089">
                        <c:v>11.5125758763731</c:v>
                      </c:pt>
                      <c:pt idx="5090">
                        <c:v>11.307549267633201</c:v>
                      </c:pt>
                      <c:pt idx="5091">
                        <c:v>11.127213188569399</c:v>
                      </c:pt>
                      <c:pt idx="5092">
                        <c:v>10.964975732109099</c:v>
                      </c:pt>
                      <c:pt idx="5093">
                        <c:v>10.812611501812301</c:v>
                      </c:pt>
                      <c:pt idx="5094">
                        <c:v>10.664991702</c:v>
                      </c:pt>
                      <c:pt idx="5095">
                        <c:v>10.5222980357035</c:v>
                      </c:pt>
                      <c:pt idx="5096">
                        <c:v>10.3923409276219</c:v>
                      </c:pt>
                      <c:pt idx="5097">
                        <c:v>10.2800172244742</c:v>
                      </c:pt>
                      <c:pt idx="5098">
                        <c:v>10.184695811100999</c:v>
                      </c:pt>
                      <c:pt idx="5099">
                        <c:v>10.1011383431031</c:v>
                      </c:pt>
                      <c:pt idx="5100">
                        <c:v>10.023970201229</c:v>
                      </c:pt>
                      <c:pt idx="5101">
                        <c:v>9.9480979819693491</c:v>
                      </c:pt>
                      <c:pt idx="5102">
                        <c:v>9.86871846256415</c:v>
                      </c:pt>
                      <c:pt idx="5103">
                        <c:v>9.7862178590342701</c:v>
                      </c:pt>
                      <c:pt idx="5104">
                        <c:v>9.7058470868045106</c:v>
                      </c:pt>
                      <c:pt idx="5105">
                        <c:v>9.6352765718199205</c:v>
                      </c:pt>
                      <c:pt idx="5106">
                        <c:v>9.6084336453293595</c:v>
                      </c:pt>
                      <c:pt idx="5107">
                        <c:v>9.9639093882748302</c:v>
                      </c:pt>
                      <c:pt idx="5108">
                        <c:v>10.7791998507402</c:v>
                      </c:pt>
                      <c:pt idx="5109">
                        <c:v>11.3793241910425</c:v>
                      </c:pt>
                      <c:pt idx="5110">
                        <c:v>11.4413944186366</c:v>
                      </c:pt>
                      <c:pt idx="5111">
                        <c:v>11.2916263810381</c:v>
                      </c:pt>
                      <c:pt idx="5112">
                        <c:v>11.2466061197833</c:v>
                      </c:pt>
                      <c:pt idx="5113">
                        <c:v>11.367303692736799</c:v>
                      </c:pt>
                      <c:pt idx="5114">
                        <c:v>11.7249621933966</c:v>
                      </c:pt>
                      <c:pt idx="5115">
                        <c:v>12.1109423042638</c:v>
                      </c:pt>
                      <c:pt idx="5116">
                        <c:v>12.273864736518799</c:v>
                      </c:pt>
                      <c:pt idx="5117">
                        <c:v>12.135205494839999</c:v>
                      </c:pt>
                      <c:pt idx="5118">
                        <c:v>11.8218555989039</c:v>
                      </c:pt>
                      <c:pt idx="5119">
                        <c:v>14.4733203980923</c:v>
                      </c:pt>
                      <c:pt idx="5120">
                        <c:v>33.9008549132149</c:v>
                      </c:pt>
                      <c:pt idx="5121">
                        <c:v>62.692280017355998</c:v>
                      </c:pt>
                      <c:pt idx="5122">
                        <c:v>83.872398042877194</c:v>
                      </c:pt>
                      <c:pt idx="5123">
                        <c:v>89.293528108811103</c:v>
                      </c:pt>
                      <c:pt idx="5124">
                        <c:v>81.6462150718354</c:v>
                      </c:pt>
                      <c:pt idx="5125">
                        <c:v>67.832174089403694</c:v>
                      </c:pt>
                      <c:pt idx="5126">
                        <c:v>53.585508428637901</c:v>
                      </c:pt>
                      <c:pt idx="5127">
                        <c:v>41.8242191605245</c:v>
                      </c:pt>
                      <c:pt idx="5128">
                        <c:v>33.235957043023298</c:v>
                      </c:pt>
                      <c:pt idx="5129">
                        <c:v>27.379941309328</c:v>
                      </c:pt>
                      <c:pt idx="5130">
                        <c:v>23.501318986708899</c:v>
                      </c:pt>
                      <c:pt idx="5131">
                        <c:v>20.926442186238798</c:v>
                      </c:pt>
                      <c:pt idx="5132">
                        <c:v>19.167304981081799</c:v>
                      </c:pt>
                      <c:pt idx="5133">
                        <c:v>17.901719182718502</c:v>
                      </c:pt>
                      <c:pt idx="5134">
                        <c:v>16.926734580983499</c:v>
                      </c:pt>
                      <c:pt idx="5135">
                        <c:v>16.123354777853599</c:v>
                      </c:pt>
                      <c:pt idx="5136">
                        <c:v>15.426878822329501</c:v>
                      </c:pt>
                      <c:pt idx="5137">
                        <c:v>14.8035882999144</c:v>
                      </c:pt>
                      <c:pt idx="5138">
                        <c:v>14.236495886445301</c:v>
                      </c:pt>
                      <c:pt idx="5139">
                        <c:v>13.7198599048569</c:v>
                      </c:pt>
                      <c:pt idx="5140">
                        <c:v>13.256714817782701</c:v>
                      </c:pt>
                      <c:pt idx="5141">
                        <c:v>12.850578435866201</c:v>
                      </c:pt>
                      <c:pt idx="5142">
                        <c:v>12.4979087671925</c:v>
                      </c:pt>
                      <c:pt idx="5143">
                        <c:v>12.186234596287401</c:v>
                      </c:pt>
                      <c:pt idx="5144">
                        <c:v>11.9014539214216</c:v>
                      </c:pt>
                      <c:pt idx="5145">
                        <c:v>11.6368343807265</c:v>
                      </c:pt>
                      <c:pt idx="5146">
                        <c:v>11.398787084363599</c:v>
                      </c:pt>
                      <c:pt idx="5147">
                        <c:v>11.1936899393882</c:v>
                      </c:pt>
                      <c:pt idx="5148">
                        <c:v>11.022360060091399</c:v>
                      </c:pt>
                      <c:pt idx="5149">
                        <c:v>10.882771492569701</c:v>
                      </c:pt>
                      <c:pt idx="5150">
                        <c:v>10.771740616840001</c:v>
                      </c:pt>
                      <c:pt idx="5151">
                        <c:v>10.681932651458601</c:v>
                      </c:pt>
                      <c:pt idx="5152">
                        <c:v>10.6028856151272</c:v>
                      </c:pt>
                      <c:pt idx="5153">
                        <c:v>10.5306784786971</c:v>
                      </c:pt>
                      <c:pt idx="5154">
                        <c:v>10.4702128220452</c:v>
                      </c:pt>
                      <c:pt idx="5155">
                        <c:v>10.4150981163785</c:v>
                      </c:pt>
                      <c:pt idx="5156">
                        <c:v>10.3669559876738</c:v>
                      </c:pt>
                    </c:numCache>
                  </c:numRef>
                </c:val>
                <c:smooth val="0"/>
                <c:extLst xmlns:c15="http://schemas.microsoft.com/office/drawing/2012/chart">
                  <c:ext xmlns:c16="http://schemas.microsoft.com/office/drawing/2014/chart" uri="{C3380CC4-5D6E-409C-BE32-E72D297353CC}">
                    <c16:uniqueId val="{00000004-71A2-415D-8FA2-85A3CDBD5CCC}"/>
                  </c:ext>
                </c:extLst>
              </c15:ser>
            </c15:filteredLineSeries>
            <c15:filteredLineSeries>
              <c15:ser>
                <c:idx val="4"/>
                <c:order val="3"/>
                <c:tx>
                  <c:v>RCA_MIROC_4.5</c:v>
                </c:tx>
                <c:spPr>
                  <a:ln w="22225" cap="rnd">
                    <a:solidFill>
                      <a:schemeClr val="accent5"/>
                    </a:solidFill>
                    <a:round/>
                  </a:ln>
                  <a:effectLst/>
                </c:spPr>
                <c:marker>
                  <c:symbol val="none"/>
                </c:marker>
                <c:cat>
                  <c:numRef>
                    <c:extLst xmlns:c15="http://schemas.microsoft.com/office/drawing/2012/chart">
                      <c:ext xmlns:c15="http://schemas.microsoft.com/office/drawing/2012/chart" uri="{02D57815-91ED-43cb-92C2-25804820EDAC}">
                        <c15:formulaRef>
                          <c15:sqref>Eldiem_ERA_LAND_2001_2005.csv!$A$1813:$A$6969</c15:sqref>
                        </c15:formulaRef>
                      </c:ext>
                    </c:extLst>
                    <c:numCache>
                      <c:formatCode>m/d/yyyy</c:formatCode>
                      <c:ptCount val="5157"/>
                      <c:pt idx="0">
                        <c:v>38733</c:v>
                      </c:pt>
                      <c:pt idx="1">
                        <c:v>38734</c:v>
                      </c:pt>
                      <c:pt idx="2">
                        <c:v>38735</c:v>
                      </c:pt>
                      <c:pt idx="3">
                        <c:v>38736</c:v>
                      </c:pt>
                      <c:pt idx="4">
                        <c:v>38737</c:v>
                      </c:pt>
                      <c:pt idx="5">
                        <c:v>38738</c:v>
                      </c:pt>
                      <c:pt idx="6">
                        <c:v>38739</c:v>
                      </c:pt>
                      <c:pt idx="7">
                        <c:v>38740</c:v>
                      </c:pt>
                      <c:pt idx="8">
                        <c:v>38741</c:v>
                      </c:pt>
                      <c:pt idx="9">
                        <c:v>38742</c:v>
                      </c:pt>
                      <c:pt idx="10">
                        <c:v>38743</c:v>
                      </c:pt>
                      <c:pt idx="11">
                        <c:v>38744</c:v>
                      </c:pt>
                      <c:pt idx="12">
                        <c:v>38745</c:v>
                      </c:pt>
                      <c:pt idx="13">
                        <c:v>38746</c:v>
                      </c:pt>
                      <c:pt idx="14">
                        <c:v>38747</c:v>
                      </c:pt>
                      <c:pt idx="15">
                        <c:v>38748</c:v>
                      </c:pt>
                      <c:pt idx="16">
                        <c:v>38749</c:v>
                      </c:pt>
                      <c:pt idx="17">
                        <c:v>38750</c:v>
                      </c:pt>
                      <c:pt idx="18">
                        <c:v>38751</c:v>
                      </c:pt>
                      <c:pt idx="19">
                        <c:v>38752</c:v>
                      </c:pt>
                      <c:pt idx="20">
                        <c:v>38753</c:v>
                      </c:pt>
                      <c:pt idx="21">
                        <c:v>38754</c:v>
                      </c:pt>
                      <c:pt idx="22">
                        <c:v>38755</c:v>
                      </c:pt>
                      <c:pt idx="23">
                        <c:v>38756</c:v>
                      </c:pt>
                      <c:pt idx="24">
                        <c:v>38757</c:v>
                      </c:pt>
                      <c:pt idx="25">
                        <c:v>38758</c:v>
                      </c:pt>
                      <c:pt idx="26">
                        <c:v>38759</c:v>
                      </c:pt>
                      <c:pt idx="27">
                        <c:v>38760</c:v>
                      </c:pt>
                      <c:pt idx="28">
                        <c:v>38761</c:v>
                      </c:pt>
                      <c:pt idx="29">
                        <c:v>38762</c:v>
                      </c:pt>
                      <c:pt idx="30">
                        <c:v>38763</c:v>
                      </c:pt>
                      <c:pt idx="31">
                        <c:v>38764</c:v>
                      </c:pt>
                      <c:pt idx="32">
                        <c:v>38765</c:v>
                      </c:pt>
                      <c:pt idx="33">
                        <c:v>38766</c:v>
                      </c:pt>
                      <c:pt idx="34">
                        <c:v>38767</c:v>
                      </c:pt>
                      <c:pt idx="35">
                        <c:v>38768</c:v>
                      </c:pt>
                      <c:pt idx="36">
                        <c:v>38769</c:v>
                      </c:pt>
                      <c:pt idx="37">
                        <c:v>38770</c:v>
                      </c:pt>
                      <c:pt idx="38">
                        <c:v>38771</c:v>
                      </c:pt>
                      <c:pt idx="39">
                        <c:v>38772</c:v>
                      </c:pt>
                      <c:pt idx="40">
                        <c:v>38773</c:v>
                      </c:pt>
                      <c:pt idx="41">
                        <c:v>38774</c:v>
                      </c:pt>
                      <c:pt idx="42">
                        <c:v>38775</c:v>
                      </c:pt>
                      <c:pt idx="43">
                        <c:v>38776</c:v>
                      </c:pt>
                      <c:pt idx="44">
                        <c:v>38777</c:v>
                      </c:pt>
                      <c:pt idx="45">
                        <c:v>38778</c:v>
                      </c:pt>
                      <c:pt idx="46">
                        <c:v>38779</c:v>
                      </c:pt>
                      <c:pt idx="47">
                        <c:v>38780</c:v>
                      </c:pt>
                      <c:pt idx="48">
                        <c:v>38781</c:v>
                      </c:pt>
                      <c:pt idx="49">
                        <c:v>38782</c:v>
                      </c:pt>
                      <c:pt idx="50">
                        <c:v>38783</c:v>
                      </c:pt>
                      <c:pt idx="51">
                        <c:v>38784</c:v>
                      </c:pt>
                      <c:pt idx="52">
                        <c:v>38785</c:v>
                      </c:pt>
                      <c:pt idx="53">
                        <c:v>38786</c:v>
                      </c:pt>
                      <c:pt idx="54">
                        <c:v>38787</c:v>
                      </c:pt>
                      <c:pt idx="55">
                        <c:v>38788</c:v>
                      </c:pt>
                      <c:pt idx="56">
                        <c:v>38789</c:v>
                      </c:pt>
                      <c:pt idx="57">
                        <c:v>38790</c:v>
                      </c:pt>
                      <c:pt idx="58">
                        <c:v>38791</c:v>
                      </c:pt>
                      <c:pt idx="59">
                        <c:v>38792</c:v>
                      </c:pt>
                      <c:pt idx="60">
                        <c:v>38793</c:v>
                      </c:pt>
                      <c:pt idx="61">
                        <c:v>38794</c:v>
                      </c:pt>
                      <c:pt idx="62">
                        <c:v>38795</c:v>
                      </c:pt>
                      <c:pt idx="63">
                        <c:v>38796</c:v>
                      </c:pt>
                      <c:pt idx="64">
                        <c:v>38797</c:v>
                      </c:pt>
                      <c:pt idx="65">
                        <c:v>38798</c:v>
                      </c:pt>
                      <c:pt idx="66">
                        <c:v>38799</c:v>
                      </c:pt>
                      <c:pt idx="67">
                        <c:v>38800</c:v>
                      </c:pt>
                      <c:pt idx="68">
                        <c:v>38801</c:v>
                      </c:pt>
                      <c:pt idx="69">
                        <c:v>38802</c:v>
                      </c:pt>
                      <c:pt idx="70">
                        <c:v>38803</c:v>
                      </c:pt>
                      <c:pt idx="71">
                        <c:v>38804</c:v>
                      </c:pt>
                      <c:pt idx="72">
                        <c:v>38805</c:v>
                      </c:pt>
                      <c:pt idx="73">
                        <c:v>38806</c:v>
                      </c:pt>
                      <c:pt idx="74">
                        <c:v>38807</c:v>
                      </c:pt>
                      <c:pt idx="75">
                        <c:v>38808</c:v>
                      </c:pt>
                      <c:pt idx="76">
                        <c:v>38809</c:v>
                      </c:pt>
                      <c:pt idx="77">
                        <c:v>38810</c:v>
                      </c:pt>
                      <c:pt idx="78">
                        <c:v>38811</c:v>
                      </c:pt>
                      <c:pt idx="79">
                        <c:v>38812</c:v>
                      </c:pt>
                      <c:pt idx="80">
                        <c:v>38813</c:v>
                      </c:pt>
                      <c:pt idx="81">
                        <c:v>38814</c:v>
                      </c:pt>
                      <c:pt idx="82">
                        <c:v>38815</c:v>
                      </c:pt>
                      <c:pt idx="83">
                        <c:v>38816</c:v>
                      </c:pt>
                      <c:pt idx="84">
                        <c:v>38817</c:v>
                      </c:pt>
                      <c:pt idx="85">
                        <c:v>38818</c:v>
                      </c:pt>
                      <c:pt idx="86">
                        <c:v>38819</c:v>
                      </c:pt>
                      <c:pt idx="87">
                        <c:v>38820</c:v>
                      </c:pt>
                      <c:pt idx="88">
                        <c:v>38821</c:v>
                      </c:pt>
                      <c:pt idx="89">
                        <c:v>38822</c:v>
                      </c:pt>
                      <c:pt idx="90">
                        <c:v>38823</c:v>
                      </c:pt>
                      <c:pt idx="91">
                        <c:v>38824</c:v>
                      </c:pt>
                      <c:pt idx="92">
                        <c:v>38825</c:v>
                      </c:pt>
                      <c:pt idx="93">
                        <c:v>38826</c:v>
                      </c:pt>
                      <c:pt idx="94">
                        <c:v>38827</c:v>
                      </c:pt>
                      <c:pt idx="95">
                        <c:v>38828</c:v>
                      </c:pt>
                      <c:pt idx="96">
                        <c:v>38829</c:v>
                      </c:pt>
                      <c:pt idx="97">
                        <c:v>38830</c:v>
                      </c:pt>
                      <c:pt idx="98">
                        <c:v>38831</c:v>
                      </c:pt>
                      <c:pt idx="99">
                        <c:v>38832</c:v>
                      </c:pt>
                      <c:pt idx="100">
                        <c:v>38833</c:v>
                      </c:pt>
                      <c:pt idx="101">
                        <c:v>38834</c:v>
                      </c:pt>
                      <c:pt idx="102">
                        <c:v>38835</c:v>
                      </c:pt>
                      <c:pt idx="103">
                        <c:v>38836</c:v>
                      </c:pt>
                      <c:pt idx="104">
                        <c:v>38837</c:v>
                      </c:pt>
                      <c:pt idx="105">
                        <c:v>38838</c:v>
                      </c:pt>
                      <c:pt idx="106">
                        <c:v>38839</c:v>
                      </c:pt>
                      <c:pt idx="107">
                        <c:v>38840</c:v>
                      </c:pt>
                      <c:pt idx="108">
                        <c:v>38841</c:v>
                      </c:pt>
                      <c:pt idx="109">
                        <c:v>38842</c:v>
                      </c:pt>
                      <c:pt idx="110">
                        <c:v>38843</c:v>
                      </c:pt>
                      <c:pt idx="111">
                        <c:v>38844</c:v>
                      </c:pt>
                      <c:pt idx="112">
                        <c:v>38845</c:v>
                      </c:pt>
                      <c:pt idx="113">
                        <c:v>38846</c:v>
                      </c:pt>
                      <c:pt idx="114">
                        <c:v>38847</c:v>
                      </c:pt>
                      <c:pt idx="115">
                        <c:v>38848</c:v>
                      </c:pt>
                      <c:pt idx="116">
                        <c:v>38849</c:v>
                      </c:pt>
                      <c:pt idx="117">
                        <c:v>38850</c:v>
                      </c:pt>
                      <c:pt idx="118">
                        <c:v>38851</c:v>
                      </c:pt>
                      <c:pt idx="119">
                        <c:v>38852</c:v>
                      </c:pt>
                      <c:pt idx="120">
                        <c:v>38853</c:v>
                      </c:pt>
                      <c:pt idx="121">
                        <c:v>38854</c:v>
                      </c:pt>
                      <c:pt idx="122">
                        <c:v>38855</c:v>
                      </c:pt>
                      <c:pt idx="123">
                        <c:v>38856</c:v>
                      </c:pt>
                      <c:pt idx="124">
                        <c:v>38857</c:v>
                      </c:pt>
                      <c:pt idx="125">
                        <c:v>38858</c:v>
                      </c:pt>
                      <c:pt idx="126">
                        <c:v>38859</c:v>
                      </c:pt>
                      <c:pt idx="127">
                        <c:v>38860</c:v>
                      </c:pt>
                      <c:pt idx="128">
                        <c:v>38861</c:v>
                      </c:pt>
                      <c:pt idx="129">
                        <c:v>38862</c:v>
                      </c:pt>
                      <c:pt idx="130">
                        <c:v>38863</c:v>
                      </c:pt>
                      <c:pt idx="131">
                        <c:v>38864</c:v>
                      </c:pt>
                      <c:pt idx="132">
                        <c:v>38865</c:v>
                      </c:pt>
                      <c:pt idx="133">
                        <c:v>38866</c:v>
                      </c:pt>
                      <c:pt idx="134">
                        <c:v>38867</c:v>
                      </c:pt>
                      <c:pt idx="135">
                        <c:v>38868</c:v>
                      </c:pt>
                      <c:pt idx="136">
                        <c:v>38869</c:v>
                      </c:pt>
                      <c:pt idx="137">
                        <c:v>38870</c:v>
                      </c:pt>
                      <c:pt idx="138">
                        <c:v>38871</c:v>
                      </c:pt>
                      <c:pt idx="139">
                        <c:v>38872</c:v>
                      </c:pt>
                      <c:pt idx="140">
                        <c:v>38873</c:v>
                      </c:pt>
                      <c:pt idx="141">
                        <c:v>38874</c:v>
                      </c:pt>
                      <c:pt idx="142">
                        <c:v>38875</c:v>
                      </c:pt>
                      <c:pt idx="143">
                        <c:v>38876</c:v>
                      </c:pt>
                      <c:pt idx="144">
                        <c:v>38877</c:v>
                      </c:pt>
                      <c:pt idx="145">
                        <c:v>38878</c:v>
                      </c:pt>
                      <c:pt idx="146">
                        <c:v>38879</c:v>
                      </c:pt>
                      <c:pt idx="147">
                        <c:v>38880</c:v>
                      </c:pt>
                      <c:pt idx="148">
                        <c:v>38881</c:v>
                      </c:pt>
                      <c:pt idx="149">
                        <c:v>38882</c:v>
                      </c:pt>
                      <c:pt idx="150">
                        <c:v>38883</c:v>
                      </c:pt>
                      <c:pt idx="151">
                        <c:v>38884</c:v>
                      </c:pt>
                      <c:pt idx="152">
                        <c:v>38885</c:v>
                      </c:pt>
                      <c:pt idx="153">
                        <c:v>38886</c:v>
                      </c:pt>
                      <c:pt idx="154">
                        <c:v>38887</c:v>
                      </c:pt>
                      <c:pt idx="155">
                        <c:v>38888</c:v>
                      </c:pt>
                      <c:pt idx="156">
                        <c:v>38889</c:v>
                      </c:pt>
                      <c:pt idx="157">
                        <c:v>38890</c:v>
                      </c:pt>
                      <c:pt idx="158">
                        <c:v>38891</c:v>
                      </c:pt>
                      <c:pt idx="159">
                        <c:v>38892</c:v>
                      </c:pt>
                      <c:pt idx="160">
                        <c:v>38893</c:v>
                      </c:pt>
                      <c:pt idx="161">
                        <c:v>38894</c:v>
                      </c:pt>
                      <c:pt idx="162">
                        <c:v>38895</c:v>
                      </c:pt>
                      <c:pt idx="163">
                        <c:v>38896</c:v>
                      </c:pt>
                      <c:pt idx="164">
                        <c:v>38897</c:v>
                      </c:pt>
                      <c:pt idx="165">
                        <c:v>38898</c:v>
                      </c:pt>
                      <c:pt idx="166">
                        <c:v>38899</c:v>
                      </c:pt>
                      <c:pt idx="167">
                        <c:v>38900</c:v>
                      </c:pt>
                      <c:pt idx="168">
                        <c:v>38901</c:v>
                      </c:pt>
                      <c:pt idx="169">
                        <c:v>38902</c:v>
                      </c:pt>
                      <c:pt idx="170">
                        <c:v>38903</c:v>
                      </c:pt>
                      <c:pt idx="171">
                        <c:v>38904</c:v>
                      </c:pt>
                      <c:pt idx="172">
                        <c:v>38905</c:v>
                      </c:pt>
                      <c:pt idx="173">
                        <c:v>38906</c:v>
                      </c:pt>
                      <c:pt idx="174">
                        <c:v>38907</c:v>
                      </c:pt>
                      <c:pt idx="175">
                        <c:v>38908</c:v>
                      </c:pt>
                      <c:pt idx="176">
                        <c:v>38909</c:v>
                      </c:pt>
                      <c:pt idx="177">
                        <c:v>38910</c:v>
                      </c:pt>
                      <c:pt idx="178">
                        <c:v>38911</c:v>
                      </c:pt>
                      <c:pt idx="179">
                        <c:v>38912</c:v>
                      </c:pt>
                      <c:pt idx="180">
                        <c:v>38913</c:v>
                      </c:pt>
                      <c:pt idx="181">
                        <c:v>38914</c:v>
                      </c:pt>
                      <c:pt idx="182">
                        <c:v>38915</c:v>
                      </c:pt>
                      <c:pt idx="183">
                        <c:v>38916</c:v>
                      </c:pt>
                      <c:pt idx="184">
                        <c:v>38917</c:v>
                      </c:pt>
                      <c:pt idx="185">
                        <c:v>38918</c:v>
                      </c:pt>
                      <c:pt idx="186">
                        <c:v>38919</c:v>
                      </c:pt>
                      <c:pt idx="187">
                        <c:v>38920</c:v>
                      </c:pt>
                      <c:pt idx="188">
                        <c:v>38921</c:v>
                      </c:pt>
                      <c:pt idx="189">
                        <c:v>38922</c:v>
                      </c:pt>
                      <c:pt idx="190">
                        <c:v>38923</c:v>
                      </c:pt>
                      <c:pt idx="191">
                        <c:v>38924</c:v>
                      </c:pt>
                      <c:pt idx="192">
                        <c:v>38925</c:v>
                      </c:pt>
                      <c:pt idx="193">
                        <c:v>38926</c:v>
                      </c:pt>
                      <c:pt idx="194">
                        <c:v>38927</c:v>
                      </c:pt>
                      <c:pt idx="195">
                        <c:v>38928</c:v>
                      </c:pt>
                      <c:pt idx="196">
                        <c:v>38929</c:v>
                      </c:pt>
                      <c:pt idx="197">
                        <c:v>38930</c:v>
                      </c:pt>
                      <c:pt idx="198">
                        <c:v>38931</c:v>
                      </c:pt>
                      <c:pt idx="199">
                        <c:v>38932</c:v>
                      </c:pt>
                      <c:pt idx="200">
                        <c:v>38933</c:v>
                      </c:pt>
                      <c:pt idx="201">
                        <c:v>38934</c:v>
                      </c:pt>
                      <c:pt idx="202">
                        <c:v>38935</c:v>
                      </c:pt>
                      <c:pt idx="203">
                        <c:v>38936</c:v>
                      </c:pt>
                      <c:pt idx="204">
                        <c:v>38937</c:v>
                      </c:pt>
                      <c:pt idx="205">
                        <c:v>38938</c:v>
                      </c:pt>
                      <c:pt idx="206">
                        <c:v>38939</c:v>
                      </c:pt>
                      <c:pt idx="207">
                        <c:v>38940</c:v>
                      </c:pt>
                      <c:pt idx="208">
                        <c:v>38941</c:v>
                      </c:pt>
                      <c:pt idx="209">
                        <c:v>38942</c:v>
                      </c:pt>
                      <c:pt idx="210">
                        <c:v>38943</c:v>
                      </c:pt>
                      <c:pt idx="211">
                        <c:v>38944</c:v>
                      </c:pt>
                      <c:pt idx="212">
                        <c:v>38945</c:v>
                      </c:pt>
                      <c:pt idx="213">
                        <c:v>38946</c:v>
                      </c:pt>
                      <c:pt idx="214">
                        <c:v>38947</c:v>
                      </c:pt>
                      <c:pt idx="215">
                        <c:v>38948</c:v>
                      </c:pt>
                      <c:pt idx="216">
                        <c:v>38949</c:v>
                      </c:pt>
                      <c:pt idx="217">
                        <c:v>38950</c:v>
                      </c:pt>
                      <c:pt idx="218">
                        <c:v>38951</c:v>
                      </c:pt>
                      <c:pt idx="219">
                        <c:v>38952</c:v>
                      </c:pt>
                      <c:pt idx="220">
                        <c:v>38953</c:v>
                      </c:pt>
                      <c:pt idx="221">
                        <c:v>38954</c:v>
                      </c:pt>
                      <c:pt idx="222">
                        <c:v>38955</c:v>
                      </c:pt>
                      <c:pt idx="223">
                        <c:v>38956</c:v>
                      </c:pt>
                      <c:pt idx="224">
                        <c:v>38957</c:v>
                      </c:pt>
                      <c:pt idx="225">
                        <c:v>38958</c:v>
                      </c:pt>
                      <c:pt idx="226">
                        <c:v>38959</c:v>
                      </c:pt>
                      <c:pt idx="227">
                        <c:v>38960</c:v>
                      </c:pt>
                      <c:pt idx="228">
                        <c:v>38961</c:v>
                      </c:pt>
                      <c:pt idx="229">
                        <c:v>38962</c:v>
                      </c:pt>
                      <c:pt idx="230">
                        <c:v>38963</c:v>
                      </c:pt>
                      <c:pt idx="231">
                        <c:v>38964</c:v>
                      </c:pt>
                      <c:pt idx="232">
                        <c:v>38965</c:v>
                      </c:pt>
                      <c:pt idx="233">
                        <c:v>38966</c:v>
                      </c:pt>
                      <c:pt idx="234">
                        <c:v>38967</c:v>
                      </c:pt>
                      <c:pt idx="235">
                        <c:v>38968</c:v>
                      </c:pt>
                      <c:pt idx="236">
                        <c:v>38969</c:v>
                      </c:pt>
                      <c:pt idx="237">
                        <c:v>38970</c:v>
                      </c:pt>
                      <c:pt idx="238">
                        <c:v>38971</c:v>
                      </c:pt>
                      <c:pt idx="239">
                        <c:v>38972</c:v>
                      </c:pt>
                      <c:pt idx="240">
                        <c:v>38973</c:v>
                      </c:pt>
                      <c:pt idx="241">
                        <c:v>38974</c:v>
                      </c:pt>
                      <c:pt idx="242">
                        <c:v>38975</c:v>
                      </c:pt>
                      <c:pt idx="243">
                        <c:v>38976</c:v>
                      </c:pt>
                      <c:pt idx="244">
                        <c:v>38977</c:v>
                      </c:pt>
                      <c:pt idx="245">
                        <c:v>38978</c:v>
                      </c:pt>
                      <c:pt idx="246">
                        <c:v>38979</c:v>
                      </c:pt>
                      <c:pt idx="247">
                        <c:v>38980</c:v>
                      </c:pt>
                      <c:pt idx="248">
                        <c:v>38981</c:v>
                      </c:pt>
                      <c:pt idx="249">
                        <c:v>38982</c:v>
                      </c:pt>
                      <c:pt idx="250">
                        <c:v>38983</c:v>
                      </c:pt>
                      <c:pt idx="251">
                        <c:v>38984</c:v>
                      </c:pt>
                      <c:pt idx="252">
                        <c:v>38985</c:v>
                      </c:pt>
                      <c:pt idx="253">
                        <c:v>38986</c:v>
                      </c:pt>
                      <c:pt idx="254">
                        <c:v>38987</c:v>
                      </c:pt>
                      <c:pt idx="255">
                        <c:v>38988</c:v>
                      </c:pt>
                      <c:pt idx="256">
                        <c:v>38989</c:v>
                      </c:pt>
                      <c:pt idx="257">
                        <c:v>38990</c:v>
                      </c:pt>
                      <c:pt idx="258">
                        <c:v>38991</c:v>
                      </c:pt>
                      <c:pt idx="259">
                        <c:v>38992</c:v>
                      </c:pt>
                      <c:pt idx="260">
                        <c:v>38993</c:v>
                      </c:pt>
                      <c:pt idx="261">
                        <c:v>38994</c:v>
                      </c:pt>
                      <c:pt idx="262">
                        <c:v>38995</c:v>
                      </c:pt>
                      <c:pt idx="263">
                        <c:v>38996</c:v>
                      </c:pt>
                      <c:pt idx="264">
                        <c:v>38997</c:v>
                      </c:pt>
                      <c:pt idx="265">
                        <c:v>38998</c:v>
                      </c:pt>
                      <c:pt idx="266">
                        <c:v>38999</c:v>
                      </c:pt>
                      <c:pt idx="267">
                        <c:v>39000</c:v>
                      </c:pt>
                      <c:pt idx="268">
                        <c:v>39001</c:v>
                      </c:pt>
                      <c:pt idx="269">
                        <c:v>39002</c:v>
                      </c:pt>
                      <c:pt idx="270">
                        <c:v>39003</c:v>
                      </c:pt>
                      <c:pt idx="271">
                        <c:v>39004</c:v>
                      </c:pt>
                      <c:pt idx="272">
                        <c:v>39005</c:v>
                      </c:pt>
                      <c:pt idx="273">
                        <c:v>39006</c:v>
                      </c:pt>
                      <c:pt idx="274">
                        <c:v>39007</c:v>
                      </c:pt>
                      <c:pt idx="275">
                        <c:v>39008</c:v>
                      </c:pt>
                      <c:pt idx="276">
                        <c:v>39009</c:v>
                      </c:pt>
                      <c:pt idx="277">
                        <c:v>39010</c:v>
                      </c:pt>
                      <c:pt idx="278">
                        <c:v>39011</c:v>
                      </c:pt>
                      <c:pt idx="279">
                        <c:v>39012</c:v>
                      </c:pt>
                      <c:pt idx="280">
                        <c:v>39013</c:v>
                      </c:pt>
                      <c:pt idx="281">
                        <c:v>39014</c:v>
                      </c:pt>
                      <c:pt idx="282">
                        <c:v>39015</c:v>
                      </c:pt>
                      <c:pt idx="283">
                        <c:v>39016</c:v>
                      </c:pt>
                      <c:pt idx="284">
                        <c:v>39017</c:v>
                      </c:pt>
                      <c:pt idx="285">
                        <c:v>39018</c:v>
                      </c:pt>
                      <c:pt idx="286">
                        <c:v>39019</c:v>
                      </c:pt>
                      <c:pt idx="287">
                        <c:v>39020</c:v>
                      </c:pt>
                      <c:pt idx="288">
                        <c:v>39021</c:v>
                      </c:pt>
                      <c:pt idx="289">
                        <c:v>39022</c:v>
                      </c:pt>
                      <c:pt idx="290">
                        <c:v>39023</c:v>
                      </c:pt>
                      <c:pt idx="291">
                        <c:v>39024</c:v>
                      </c:pt>
                      <c:pt idx="292">
                        <c:v>39025</c:v>
                      </c:pt>
                      <c:pt idx="293">
                        <c:v>39026</c:v>
                      </c:pt>
                      <c:pt idx="294">
                        <c:v>39027</c:v>
                      </c:pt>
                      <c:pt idx="295">
                        <c:v>39028</c:v>
                      </c:pt>
                      <c:pt idx="296">
                        <c:v>39029</c:v>
                      </c:pt>
                      <c:pt idx="297">
                        <c:v>39030</c:v>
                      </c:pt>
                      <c:pt idx="298">
                        <c:v>39031</c:v>
                      </c:pt>
                      <c:pt idx="299">
                        <c:v>39032</c:v>
                      </c:pt>
                      <c:pt idx="300">
                        <c:v>39033</c:v>
                      </c:pt>
                      <c:pt idx="301">
                        <c:v>39034</c:v>
                      </c:pt>
                      <c:pt idx="302">
                        <c:v>39035</c:v>
                      </c:pt>
                      <c:pt idx="303">
                        <c:v>39036</c:v>
                      </c:pt>
                      <c:pt idx="304">
                        <c:v>39037</c:v>
                      </c:pt>
                      <c:pt idx="305">
                        <c:v>39038</c:v>
                      </c:pt>
                      <c:pt idx="306">
                        <c:v>39039</c:v>
                      </c:pt>
                      <c:pt idx="307">
                        <c:v>39040</c:v>
                      </c:pt>
                      <c:pt idx="308">
                        <c:v>39041</c:v>
                      </c:pt>
                      <c:pt idx="309">
                        <c:v>39042</c:v>
                      </c:pt>
                      <c:pt idx="310">
                        <c:v>39043</c:v>
                      </c:pt>
                      <c:pt idx="311">
                        <c:v>39044</c:v>
                      </c:pt>
                      <c:pt idx="312">
                        <c:v>39045</c:v>
                      </c:pt>
                      <c:pt idx="313">
                        <c:v>39046</c:v>
                      </c:pt>
                      <c:pt idx="314">
                        <c:v>39047</c:v>
                      </c:pt>
                      <c:pt idx="315">
                        <c:v>39048</c:v>
                      </c:pt>
                      <c:pt idx="316">
                        <c:v>39049</c:v>
                      </c:pt>
                      <c:pt idx="317">
                        <c:v>39050</c:v>
                      </c:pt>
                      <c:pt idx="318">
                        <c:v>39051</c:v>
                      </c:pt>
                      <c:pt idx="319">
                        <c:v>39052</c:v>
                      </c:pt>
                      <c:pt idx="320">
                        <c:v>39053</c:v>
                      </c:pt>
                      <c:pt idx="321">
                        <c:v>39054</c:v>
                      </c:pt>
                      <c:pt idx="322">
                        <c:v>39055</c:v>
                      </c:pt>
                      <c:pt idx="323">
                        <c:v>39056</c:v>
                      </c:pt>
                      <c:pt idx="324">
                        <c:v>39057</c:v>
                      </c:pt>
                      <c:pt idx="325">
                        <c:v>39058</c:v>
                      </c:pt>
                      <c:pt idx="326">
                        <c:v>39059</c:v>
                      </c:pt>
                      <c:pt idx="327">
                        <c:v>39060</c:v>
                      </c:pt>
                      <c:pt idx="328">
                        <c:v>39061</c:v>
                      </c:pt>
                      <c:pt idx="329">
                        <c:v>39062</c:v>
                      </c:pt>
                      <c:pt idx="330">
                        <c:v>39063</c:v>
                      </c:pt>
                      <c:pt idx="331">
                        <c:v>39064</c:v>
                      </c:pt>
                      <c:pt idx="332">
                        <c:v>39065</c:v>
                      </c:pt>
                      <c:pt idx="333">
                        <c:v>39066</c:v>
                      </c:pt>
                      <c:pt idx="334">
                        <c:v>39067</c:v>
                      </c:pt>
                      <c:pt idx="335">
                        <c:v>39068</c:v>
                      </c:pt>
                      <c:pt idx="336">
                        <c:v>39069</c:v>
                      </c:pt>
                      <c:pt idx="337">
                        <c:v>39070</c:v>
                      </c:pt>
                      <c:pt idx="338">
                        <c:v>39071</c:v>
                      </c:pt>
                      <c:pt idx="339">
                        <c:v>39072</c:v>
                      </c:pt>
                      <c:pt idx="340">
                        <c:v>39073</c:v>
                      </c:pt>
                      <c:pt idx="341">
                        <c:v>39074</c:v>
                      </c:pt>
                      <c:pt idx="342">
                        <c:v>39075</c:v>
                      </c:pt>
                      <c:pt idx="343">
                        <c:v>39076</c:v>
                      </c:pt>
                      <c:pt idx="344">
                        <c:v>39077</c:v>
                      </c:pt>
                      <c:pt idx="345">
                        <c:v>39078</c:v>
                      </c:pt>
                      <c:pt idx="346">
                        <c:v>39079</c:v>
                      </c:pt>
                      <c:pt idx="347">
                        <c:v>39080</c:v>
                      </c:pt>
                      <c:pt idx="348">
                        <c:v>39081</c:v>
                      </c:pt>
                      <c:pt idx="349">
                        <c:v>39082</c:v>
                      </c:pt>
                      <c:pt idx="350">
                        <c:v>39083</c:v>
                      </c:pt>
                      <c:pt idx="351">
                        <c:v>39084</c:v>
                      </c:pt>
                      <c:pt idx="352">
                        <c:v>39085</c:v>
                      </c:pt>
                      <c:pt idx="353">
                        <c:v>39086</c:v>
                      </c:pt>
                      <c:pt idx="354">
                        <c:v>39087</c:v>
                      </c:pt>
                      <c:pt idx="355">
                        <c:v>39088</c:v>
                      </c:pt>
                      <c:pt idx="356">
                        <c:v>39089</c:v>
                      </c:pt>
                      <c:pt idx="357">
                        <c:v>39090</c:v>
                      </c:pt>
                      <c:pt idx="358">
                        <c:v>39091</c:v>
                      </c:pt>
                      <c:pt idx="359">
                        <c:v>39092</c:v>
                      </c:pt>
                      <c:pt idx="360">
                        <c:v>39093</c:v>
                      </c:pt>
                      <c:pt idx="361">
                        <c:v>39094</c:v>
                      </c:pt>
                      <c:pt idx="362">
                        <c:v>39095</c:v>
                      </c:pt>
                      <c:pt idx="363">
                        <c:v>39096</c:v>
                      </c:pt>
                      <c:pt idx="364">
                        <c:v>39097</c:v>
                      </c:pt>
                      <c:pt idx="365">
                        <c:v>39098</c:v>
                      </c:pt>
                      <c:pt idx="366">
                        <c:v>39099</c:v>
                      </c:pt>
                      <c:pt idx="367">
                        <c:v>39100</c:v>
                      </c:pt>
                      <c:pt idx="368">
                        <c:v>39101</c:v>
                      </c:pt>
                      <c:pt idx="369">
                        <c:v>39102</c:v>
                      </c:pt>
                      <c:pt idx="370">
                        <c:v>39103</c:v>
                      </c:pt>
                      <c:pt idx="371">
                        <c:v>39104</c:v>
                      </c:pt>
                      <c:pt idx="372">
                        <c:v>39105</c:v>
                      </c:pt>
                      <c:pt idx="373">
                        <c:v>39106</c:v>
                      </c:pt>
                      <c:pt idx="374">
                        <c:v>39107</c:v>
                      </c:pt>
                      <c:pt idx="375">
                        <c:v>39108</c:v>
                      </c:pt>
                      <c:pt idx="376">
                        <c:v>39109</c:v>
                      </c:pt>
                      <c:pt idx="377">
                        <c:v>39110</c:v>
                      </c:pt>
                      <c:pt idx="378">
                        <c:v>39111</c:v>
                      </c:pt>
                      <c:pt idx="379">
                        <c:v>39112</c:v>
                      </c:pt>
                      <c:pt idx="380">
                        <c:v>39113</c:v>
                      </c:pt>
                      <c:pt idx="381">
                        <c:v>39114</c:v>
                      </c:pt>
                      <c:pt idx="382">
                        <c:v>39115</c:v>
                      </c:pt>
                      <c:pt idx="383">
                        <c:v>39116</c:v>
                      </c:pt>
                      <c:pt idx="384">
                        <c:v>39117</c:v>
                      </c:pt>
                      <c:pt idx="385">
                        <c:v>39118</c:v>
                      </c:pt>
                      <c:pt idx="386">
                        <c:v>39119</c:v>
                      </c:pt>
                      <c:pt idx="387">
                        <c:v>39120</c:v>
                      </c:pt>
                      <c:pt idx="388">
                        <c:v>39121</c:v>
                      </c:pt>
                      <c:pt idx="389">
                        <c:v>39122</c:v>
                      </c:pt>
                      <c:pt idx="390">
                        <c:v>39123</c:v>
                      </c:pt>
                      <c:pt idx="391">
                        <c:v>39124</c:v>
                      </c:pt>
                      <c:pt idx="392">
                        <c:v>39125</c:v>
                      </c:pt>
                      <c:pt idx="393">
                        <c:v>39126</c:v>
                      </c:pt>
                      <c:pt idx="394">
                        <c:v>39127</c:v>
                      </c:pt>
                      <c:pt idx="395">
                        <c:v>39128</c:v>
                      </c:pt>
                      <c:pt idx="396">
                        <c:v>39129</c:v>
                      </c:pt>
                      <c:pt idx="397">
                        <c:v>39130</c:v>
                      </c:pt>
                      <c:pt idx="398">
                        <c:v>39131</c:v>
                      </c:pt>
                      <c:pt idx="399">
                        <c:v>39132</c:v>
                      </c:pt>
                      <c:pt idx="400">
                        <c:v>39133</c:v>
                      </c:pt>
                      <c:pt idx="401">
                        <c:v>39134</c:v>
                      </c:pt>
                      <c:pt idx="402">
                        <c:v>39135</c:v>
                      </c:pt>
                      <c:pt idx="403">
                        <c:v>39136</c:v>
                      </c:pt>
                      <c:pt idx="404">
                        <c:v>39137</c:v>
                      </c:pt>
                      <c:pt idx="405">
                        <c:v>39138</c:v>
                      </c:pt>
                      <c:pt idx="406">
                        <c:v>39139</c:v>
                      </c:pt>
                      <c:pt idx="407">
                        <c:v>39140</c:v>
                      </c:pt>
                      <c:pt idx="408">
                        <c:v>39141</c:v>
                      </c:pt>
                      <c:pt idx="409">
                        <c:v>39142</c:v>
                      </c:pt>
                      <c:pt idx="410">
                        <c:v>39143</c:v>
                      </c:pt>
                      <c:pt idx="411">
                        <c:v>39144</c:v>
                      </c:pt>
                      <c:pt idx="412">
                        <c:v>39145</c:v>
                      </c:pt>
                      <c:pt idx="413">
                        <c:v>39146</c:v>
                      </c:pt>
                      <c:pt idx="414">
                        <c:v>39147</c:v>
                      </c:pt>
                      <c:pt idx="415">
                        <c:v>39148</c:v>
                      </c:pt>
                      <c:pt idx="416">
                        <c:v>39149</c:v>
                      </c:pt>
                      <c:pt idx="417">
                        <c:v>39150</c:v>
                      </c:pt>
                      <c:pt idx="418">
                        <c:v>39151</c:v>
                      </c:pt>
                      <c:pt idx="419">
                        <c:v>39152</c:v>
                      </c:pt>
                      <c:pt idx="420">
                        <c:v>39153</c:v>
                      </c:pt>
                      <c:pt idx="421">
                        <c:v>39154</c:v>
                      </c:pt>
                      <c:pt idx="422">
                        <c:v>39155</c:v>
                      </c:pt>
                      <c:pt idx="423">
                        <c:v>39156</c:v>
                      </c:pt>
                      <c:pt idx="424">
                        <c:v>39157</c:v>
                      </c:pt>
                      <c:pt idx="425">
                        <c:v>39158</c:v>
                      </c:pt>
                      <c:pt idx="426">
                        <c:v>39159</c:v>
                      </c:pt>
                      <c:pt idx="427">
                        <c:v>39160</c:v>
                      </c:pt>
                      <c:pt idx="428">
                        <c:v>39161</c:v>
                      </c:pt>
                      <c:pt idx="429">
                        <c:v>39162</c:v>
                      </c:pt>
                      <c:pt idx="430">
                        <c:v>39163</c:v>
                      </c:pt>
                      <c:pt idx="431">
                        <c:v>39164</c:v>
                      </c:pt>
                      <c:pt idx="432">
                        <c:v>39165</c:v>
                      </c:pt>
                      <c:pt idx="433">
                        <c:v>39166</c:v>
                      </c:pt>
                      <c:pt idx="434">
                        <c:v>39167</c:v>
                      </c:pt>
                      <c:pt idx="435">
                        <c:v>39168</c:v>
                      </c:pt>
                      <c:pt idx="436">
                        <c:v>39169</c:v>
                      </c:pt>
                      <c:pt idx="437">
                        <c:v>39170</c:v>
                      </c:pt>
                      <c:pt idx="438">
                        <c:v>39171</c:v>
                      </c:pt>
                      <c:pt idx="439">
                        <c:v>39172</c:v>
                      </c:pt>
                      <c:pt idx="440">
                        <c:v>39173</c:v>
                      </c:pt>
                      <c:pt idx="441">
                        <c:v>39174</c:v>
                      </c:pt>
                      <c:pt idx="442">
                        <c:v>39175</c:v>
                      </c:pt>
                      <c:pt idx="443">
                        <c:v>39176</c:v>
                      </c:pt>
                      <c:pt idx="444">
                        <c:v>39177</c:v>
                      </c:pt>
                      <c:pt idx="445">
                        <c:v>39178</c:v>
                      </c:pt>
                      <c:pt idx="446">
                        <c:v>39179</c:v>
                      </c:pt>
                      <c:pt idx="447">
                        <c:v>39180</c:v>
                      </c:pt>
                      <c:pt idx="448">
                        <c:v>39181</c:v>
                      </c:pt>
                      <c:pt idx="449">
                        <c:v>39182</c:v>
                      </c:pt>
                      <c:pt idx="450">
                        <c:v>39183</c:v>
                      </c:pt>
                      <c:pt idx="451">
                        <c:v>39184</c:v>
                      </c:pt>
                      <c:pt idx="452">
                        <c:v>39185</c:v>
                      </c:pt>
                      <c:pt idx="453">
                        <c:v>39186</c:v>
                      </c:pt>
                      <c:pt idx="454">
                        <c:v>39187</c:v>
                      </c:pt>
                      <c:pt idx="455">
                        <c:v>39188</c:v>
                      </c:pt>
                      <c:pt idx="456">
                        <c:v>39189</c:v>
                      </c:pt>
                      <c:pt idx="457">
                        <c:v>39190</c:v>
                      </c:pt>
                      <c:pt idx="458">
                        <c:v>39191</c:v>
                      </c:pt>
                      <c:pt idx="459">
                        <c:v>39192</c:v>
                      </c:pt>
                      <c:pt idx="460">
                        <c:v>39193</c:v>
                      </c:pt>
                      <c:pt idx="461">
                        <c:v>39194</c:v>
                      </c:pt>
                      <c:pt idx="462">
                        <c:v>39195</c:v>
                      </c:pt>
                      <c:pt idx="463">
                        <c:v>39196</c:v>
                      </c:pt>
                      <c:pt idx="464">
                        <c:v>39197</c:v>
                      </c:pt>
                      <c:pt idx="465">
                        <c:v>39198</c:v>
                      </c:pt>
                      <c:pt idx="466">
                        <c:v>39199</c:v>
                      </c:pt>
                      <c:pt idx="467">
                        <c:v>39200</c:v>
                      </c:pt>
                      <c:pt idx="468">
                        <c:v>39201</c:v>
                      </c:pt>
                      <c:pt idx="469">
                        <c:v>39202</c:v>
                      </c:pt>
                      <c:pt idx="470">
                        <c:v>39203</c:v>
                      </c:pt>
                      <c:pt idx="471">
                        <c:v>39204</c:v>
                      </c:pt>
                      <c:pt idx="472">
                        <c:v>39205</c:v>
                      </c:pt>
                      <c:pt idx="473">
                        <c:v>39206</c:v>
                      </c:pt>
                      <c:pt idx="474">
                        <c:v>39207</c:v>
                      </c:pt>
                      <c:pt idx="475">
                        <c:v>39208</c:v>
                      </c:pt>
                      <c:pt idx="476">
                        <c:v>39209</c:v>
                      </c:pt>
                      <c:pt idx="477">
                        <c:v>39210</c:v>
                      </c:pt>
                      <c:pt idx="478">
                        <c:v>39211</c:v>
                      </c:pt>
                      <c:pt idx="479">
                        <c:v>39212</c:v>
                      </c:pt>
                      <c:pt idx="480">
                        <c:v>39213</c:v>
                      </c:pt>
                      <c:pt idx="481">
                        <c:v>39214</c:v>
                      </c:pt>
                      <c:pt idx="482">
                        <c:v>39215</c:v>
                      </c:pt>
                      <c:pt idx="483">
                        <c:v>39216</c:v>
                      </c:pt>
                      <c:pt idx="484">
                        <c:v>39217</c:v>
                      </c:pt>
                      <c:pt idx="485">
                        <c:v>39218</c:v>
                      </c:pt>
                      <c:pt idx="486">
                        <c:v>39219</c:v>
                      </c:pt>
                      <c:pt idx="487">
                        <c:v>39220</c:v>
                      </c:pt>
                      <c:pt idx="488">
                        <c:v>39221</c:v>
                      </c:pt>
                      <c:pt idx="489">
                        <c:v>39222</c:v>
                      </c:pt>
                      <c:pt idx="490">
                        <c:v>39223</c:v>
                      </c:pt>
                      <c:pt idx="491">
                        <c:v>39224</c:v>
                      </c:pt>
                      <c:pt idx="492">
                        <c:v>39225</c:v>
                      </c:pt>
                      <c:pt idx="493">
                        <c:v>39226</c:v>
                      </c:pt>
                      <c:pt idx="494">
                        <c:v>39227</c:v>
                      </c:pt>
                      <c:pt idx="495">
                        <c:v>39228</c:v>
                      </c:pt>
                      <c:pt idx="496">
                        <c:v>39229</c:v>
                      </c:pt>
                      <c:pt idx="497">
                        <c:v>39230</c:v>
                      </c:pt>
                      <c:pt idx="498">
                        <c:v>39231</c:v>
                      </c:pt>
                      <c:pt idx="499">
                        <c:v>39232</c:v>
                      </c:pt>
                      <c:pt idx="500">
                        <c:v>39233</c:v>
                      </c:pt>
                      <c:pt idx="501">
                        <c:v>39234</c:v>
                      </c:pt>
                      <c:pt idx="502">
                        <c:v>39235</c:v>
                      </c:pt>
                      <c:pt idx="503">
                        <c:v>39236</c:v>
                      </c:pt>
                      <c:pt idx="504">
                        <c:v>39237</c:v>
                      </c:pt>
                      <c:pt idx="505">
                        <c:v>39238</c:v>
                      </c:pt>
                      <c:pt idx="506">
                        <c:v>39239</c:v>
                      </c:pt>
                      <c:pt idx="507">
                        <c:v>39240</c:v>
                      </c:pt>
                      <c:pt idx="508">
                        <c:v>39241</c:v>
                      </c:pt>
                      <c:pt idx="509">
                        <c:v>39242</c:v>
                      </c:pt>
                      <c:pt idx="510">
                        <c:v>39243</c:v>
                      </c:pt>
                      <c:pt idx="511">
                        <c:v>39244</c:v>
                      </c:pt>
                      <c:pt idx="512">
                        <c:v>39245</c:v>
                      </c:pt>
                      <c:pt idx="513">
                        <c:v>39246</c:v>
                      </c:pt>
                      <c:pt idx="514">
                        <c:v>39247</c:v>
                      </c:pt>
                      <c:pt idx="515">
                        <c:v>39248</c:v>
                      </c:pt>
                      <c:pt idx="516">
                        <c:v>39249</c:v>
                      </c:pt>
                      <c:pt idx="517">
                        <c:v>39250</c:v>
                      </c:pt>
                      <c:pt idx="518">
                        <c:v>39251</c:v>
                      </c:pt>
                      <c:pt idx="519">
                        <c:v>39252</c:v>
                      </c:pt>
                      <c:pt idx="520">
                        <c:v>39253</c:v>
                      </c:pt>
                      <c:pt idx="521">
                        <c:v>39254</c:v>
                      </c:pt>
                      <c:pt idx="522">
                        <c:v>39255</c:v>
                      </c:pt>
                      <c:pt idx="523">
                        <c:v>39256</c:v>
                      </c:pt>
                      <c:pt idx="524">
                        <c:v>39257</c:v>
                      </c:pt>
                      <c:pt idx="525">
                        <c:v>39258</c:v>
                      </c:pt>
                      <c:pt idx="526">
                        <c:v>39259</c:v>
                      </c:pt>
                      <c:pt idx="527">
                        <c:v>39260</c:v>
                      </c:pt>
                      <c:pt idx="528">
                        <c:v>39261</c:v>
                      </c:pt>
                      <c:pt idx="529">
                        <c:v>39262</c:v>
                      </c:pt>
                      <c:pt idx="530">
                        <c:v>39263</c:v>
                      </c:pt>
                      <c:pt idx="531">
                        <c:v>39264</c:v>
                      </c:pt>
                      <c:pt idx="532">
                        <c:v>39265</c:v>
                      </c:pt>
                      <c:pt idx="533">
                        <c:v>39266</c:v>
                      </c:pt>
                      <c:pt idx="534">
                        <c:v>39267</c:v>
                      </c:pt>
                      <c:pt idx="535">
                        <c:v>39268</c:v>
                      </c:pt>
                      <c:pt idx="536">
                        <c:v>39269</c:v>
                      </c:pt>
                      <c:pt idx="537">
                        <c:v>39270</c:v>
                      </c:pt>
                      <c:pt idx="538">
                        <c:v>39271</c:v>
                      </c:pt>
                      <c:pt idx="539">
                        <c:v>39272</c:v>
                      </c:pt>
                      <c:pt idx="540">
                        <c:v>39273</c:v>
                      </c:pt>
                      <c:pt idx="541">
                        <c:v>39274</c:v>
                      </c:pt>
                      <c:pt idx="542">
                        <c:v>39275</c:v>
                      </c:pt>
                      <c:pt idx="543">
                        <c:v>39276</c:v>
                      </c:pt>
                      <c:pt idx="544">
                        <c:v>39277</c:v>
                      </c:pt>
                      <c:pt idx="545">
                        <c:v>39278</c:v>
                      </c:pt>
                      <c:pt idx="546">
                        <c:v>39279</c:v>
                      </c:pt>
                      <c:pt idx="547">
                        <c:v>39280</c:v>
                      </c:pt>
                      <c:pt idx="548">
                        <c:v>39281</c:v>
                      </c:pt>
                      <c:pt idx="549">
                        <c:v>39282</c:v>
                      </c:pt>
                      <c:pt idx="550">
                        <c:v>39283</c:v>
                      </c:pt>
                      <c:pt idx="551">
                        <c:v>39284</c:v>
                      </c:pt>
                      <c:pt idx="552">
                        <c:v>39285</c:v>
                      </c:pt>
                      <c:pt idx="553">
                        <c:v>39286</c:v>
                      </c:pt>
                      <c:pt idx="554">
                        <c:v>39287</c:v>
                      </c:pt>
                      <c:pt idx="555">
                        <c:v>39288</c:v>
                      </c:pt>
                      <c:pt idx="556">
                        <c:v>39289</c:v>
                      </c:pt>
                      <c:pt idx="557">
                        <c:v>39290</c:v>
                      </c:pt>
                      <c:pt idx="558">
                        <c:v>39291</c:v>
                      </c:pt>
                      <c:pt idx="559">
                        <c:v>39292</c:v>
                      </c:pt>
                      <c:pt idx="560">
                        <c:v>39293</c:v>
                      </c:pt>
                      <c:pt idx="561">
                        <c:v>39294</c:v>
                      </c:pt>
                      <c:pt idx="562">
                        <c:v>39295</c:v>
                      </c:pt>
                      <c:pt idx="563">
                        <c:v>39296</c:v>
                      </c:pt>
                      <c:pt idx="564">
                        <c:v>39297</c:v>
                      </c:pt>
                      <c:pt idx="565">
                        <c:v>39298</c:v>
                      </c:pt>
                      <c:pt idx="566">
                        <c:v>39299</c:v>
                      </c:pt>
                      <c:pt idx="567">
                        <c:v>39300</c:v>
                      </c:pt>
                      <c:pt idx="568">
                        <c:v>39301</c:v>
                      </c:pt>
                      <c:pt idx="569">
                        <c:v>39302</c:v>
                      </c:pt>
                      <c:pt idx="570">
                        <c:v>39303</c:v>
                      </c:pt>
                      <c:pt idx="571">
                        <c:v>39304</c:v>
                      </c:pt>
                      <c:pt idx="572">
                        <c:v>39305</c:v>
                      </c:pt>
                      <c:pt idx="573">
                        <c:v>39306</c:v>
                      </c:pt>
                      <c:pt idx="574">
                        <c:v>39307</c:v>
                      </c:pt>
                      <c:pt idx="575">
                        <c:v>39308</c:v>
                      </c:pt>
                      <c:pt idx="576">
                        <c:v>39309</c:v>
                      </c:pt>
                      <c:pt idx="577">
                        <c:v>39310</c:v>
                      </c:pt>
                      <c:pt idx="578">
                        <c:v>39311</c:v>
                      </c:pt>
                      <c:pt idx="579">
                        <c:v>39312</c:v>
                      </c:pt>
                      <c:pt idx="580">
                        <c:v>39313</c:v>
                      </c:pt>
                      <c:pt idx="581">
                        <c:v>39314</c:v>
                      </c:pt>
                      <c:pt idx="582">
                        <c:v>39315</c:v>
                      </c:pt>
                      <c:pt idx="583">
                        <c:v>39316</c:v>
                      </c:pt>
                      <c:pt idx="584">
                        <c:v>39317</c:v>
                      </c:pt>
                      <c:pt idx="585">
                        <c:v>39318</c:v>
                      </c:pt>
                      <c:pt idx="586">
                        <c:v>39319</c:v>
                      </c:pt>
                      <c:pt idx="587">
                        <c:v>39320</c:v>
                      </c:pt>
                      <c:pt idx="588">
                        <c:v>39321</c:v>
                      </c:pt>
                      <c:pt idx="589">
                        <c:v>39322</c:v>
                      </c:pt>
                      <c:pt idx="590">
                        <c:v>39323</c:v>
                      </c:pt>
                      <c:pt idx="591">
                        <c:v>39324</c:v>
                      </c:pt>
                      <c:pt idx="592">
                        <c:v>39325</c:v>
                      </c:pt>
                      <c:pt idx="593">
                        <c:v>39326</c:v>
                      </c:pt>
                      <c:pt idx="594">
                        <c:v>39327</c:v>
                      </c:pt>
                      <c:pt idx="595">
                        <c:v>39328</c:v>
                      </c:pt>
                      <c:pt idx="596">
                        <c:v>39329</c:v>
                      </c:pt>
                      <c:pt idx="597">
                        <c:v>39330</c:v>
                      </c:pt>
                      <c:pt idx="598">
                        <c:v>39331</c:v>
                      </c:pt>
                      <c:pt idx="599">
                        <c:v>39332</c:v>
                      </c:pt>
                      <c:pt idx="600">
                        <c:v>39333</c:v>
                      </c:pt>
                      <c:pt idx="601">
                        <c:v>39334</c:v>
                      </c:pt>
                      <c:pt idx="602">
                        <c:v>39335</c:v>
                      </c:pt>
                      <c:pt idx="603">
                        <c:v>39336</c:v>
                      </c:pt>
                      <c:pt idx="604">
                        <c:v>39337</c:v>
                      </c:pt>
                      <c:pt idx="605">
                        <c:v>39338</c:v>
                      </c:pt>
                      <c:pt idx="606">
                        <c:v>39339</c:v>
                      </c:pt>
                      <c:pt idx="607">
                        <c:v>39340</c:v>
                      </c:pt>
                      <c:pt idx="608">
                        <c:v>39341</c:v>
                      </c:pt>
                      <c:pt idx="609">
                        <c:v>39342</c:v>
                      </c:pt>
                      <c:pt idx="610">
                        <c:v>39343</c:v>
                      </c:pt>
                      <c:pt idx="611">
                        <c:v>39344</c:v>
                      </c:pt>
                      <c:pt idx="612">
                        <c:v>39345</c:v>
                      </c:pt>
                      <c:pt idx="613">
                        <c:v>39346</c:v>
                      </c:pt>
                      <c:pt idx="614">
                        <c:v>39347</c:v>
                      </c:pt>
                      <c:pt idx="615">
                        <c:v>39348</c:v>
                      </c:pt>
                      <c:pt idx="616">
                        <c:v>39349</c:v>
                      </c:pt>
                      <c:pt idx="617">
                        <c:v>39350</c:v>
                      </c:pt>
                      <c:pt idx="618">
                        <c:v>39351</c:v>
                      </c:pt>
                      <c:pt idx="619">
                        <c:v>39352</c:v>
                      </c:pt>
                      <c:pt idx="620">
                        <c:v>39353</c:v>
                      </c:pt>
                      <c:pt idx="621">
                        <c:v>39354</c:v>
                      </c:pt>
                      <c:pt idx="622">
                        <c:v>39355</c:v>
                      </c:pt>
                      <c:pt idx="623">
                        <c:v>39356</c:v>
                      </c:pt>
                      <c:pt idx="624">
                        <c:v>39357</c:v>
                      </c:pt>
                      <c:pt idx="625">
                        <c:v>39358</c:v>
                      </c:pt>
                      <c:pt idx="626">
                        <c:v>39359</c:v>
                      </c:pt>
                      <c:pt idx="627">
                        <c:v>39360</c:v>
                      </c:pt>
                      <c:pt idx="628">
                        <c:v>39361</c:v>
                      </c:pt>
                      <c:pt idx="629">
                        <c:v>39362</c:v>
                      </c:pt>
                      <c:pt idx="630">
                        <c:v>39363</c:v>
                      </c:pt>
                      <c:pt idx="631">
                        <c:v>39364</c:v>
                      </c:pt>
                      <c:pt idx="632">
                        <c:v>39365</c:v>
                      </c:pt>
                      <c:pt idx="633">
                        <c:v>39366</c:v>
                      </c:pt>
                      <c:pt idx="634">
                        <c:v>39367</c:v>
                      </c:pt>
                      <c:pt idx="635">
                        <c:v>39368</c:v>
                      </c:pt>
                      <c:pt idx="636">
                        <c:v>39369</c:v>
                      </c:pt>
                      <c:pt idx="637">
                        <c:v>39370</c:v>
                      </c:pt>
                      <c:pt idx="638">
                        <c:v>39371</c:v>
                      </c:pt>
                      <c:pt idx="639">
                        <c:v>39372</c:v>
                      </c:pt>
                      <c:pt idx="640">
                        <c:v>39373</c:v>
                      </c:pt>
                      <c:pt idx="641">
                        <c:v>39374</c:v>
                      </c:pt>
                      <c:pt idx="642">
                        <c:v>39375</c:v>
                      </c:pt>
                      <c:pt idx="643">
                        <c:v>39376</c:v>
                      </c:pt>
                      <c:pt idx="644">
                        <c:v>39377</c:v>
                      </c:pt>
                      <c:pt idx="645">
                        <c:v>39378</c:v>
                      </c:pt>
                      <c:pt idx="646">
                        <c:v>39379</c:v>
                      </c:pt>
                      <c:pt idx="647">
                        <c:v>39380</c:v>
                      </c:pt>
                      <c:pt idx="648">
                        <c:v>39381</c:v>
                      </c:pt>
                      <c:pt idx="649">
                        <c:v>39382</c:v>
                      </c:pt>
                      <c:pt idx="650">
                        <c:v>39383</c:v>
                      </c:pt>
                      <c:pt idx="651">
                        <c:v>39384</c:v>
                      </c:pt>
                      <c:pt idx="652">
                        <c:v>39385</c:v>
                      </c:pt>
                      <c:pt idx="653">
                        <c:v>39386</c:v>
                      </c:pt>
                      <c:pt idx="654">
                        <c:v>39387</c:v>
                      </c:pt>
                      <c:pt idx="655">
                        <c:v>39388</c:v>
                      </c:pt>
                      <c:pt idx="656">
                        <c:v>39389</c:v>
                      </c:pt>
                      <c:pt idx="657">
                        <c:v>39390</c:v>
                      </c:pt>
                      <c:pt idx="658">
                        <c:v>39391</c:v>
                      </c:pt>
                      <c:pt idx="659">
                        <c:v>39392</c:v>
                      </c:pt>
                      <c:pt idx="660">
                        <c:v>39393</c:v>
                      </c:pt>
                      <c:pt idx="661">
                        <c:v>39394</c:v>
                      </c:pt>
                      <c:pt idx="662">
                        <c:v>39395</c:v>
                      </c:pt>
                      <c:pt idx="663">
                        <c:v>39396</c:v>
                      </c:pt>
                      <c:pt idx="664">
                        <c:v>39397</c:v>
                      </c:pt>
                      <c:pt idx="665">
                        <c:v>39398</c:v>
                      </c:pt>
                      <c:pt idx="666">
                        <c:v>39399</c:v>
                      </c:pt>
                      <c:pt idx="667">
                        <c:v>39400</c:v>
                      </c:pt>
                      <c:pt idx="668">
                        <c:v>39401</c:v>
                      </c:pt>
                      <c:pt idx="669">
                        <c:v>39402</c:v>
                      </c:pt>
                      <c:pt idx="670">
                        <c:v>39403</c:v>
                      </c:pt>
                      <c:pt idx="671">
                        <c:v>39404</c:v>
                      </c:pt>
                      <c:pt idx="672">
                        <c:v>39405</c:v>
                      </c:pt>
                      <c:pt idx="673">
                        <c:v>39406</c:v>
                      </c:pt>
                      <c:pt idx="674">
                        <c:v>39407</c:v>
                      </c:pt>
                      <c:pt idx="675">
                        <c:v>39408</c:v>
                      </c:pt>
                      <c:pt idx="676">
                        <c:v>39409</c:v>
                      </c:pt>
                      <c:pt idx="677">
                        <c:v>39410</c:v>
                      </c:pt>
                      <c:pt idx="678">
                        <c:v>39411</c:v>
                      </c:pt>
                      <c:pt idx="679">
                        <c:v>39412</c:v>
                      </c:pt>
                      <c:pt idx="680">
                        <c:v>39413</c:v>
                      </c:pt>
                      <c:pt idx="681">
                        <c:v>39414</c:v>
                      </c:pt>
                      <c:pt idx="682">
                        <c:v>39415</c:v>
                      </c:pt>
                      <c:pt idx="683">
                        <c:v>39416</c:v>
                      </c:pt>
                      <c:pt idx="684">
                        <c:v>39417</c:v>
                      </c:pt>
                      <c:pt idx="685">
                        <c:v>39418</c:v>
                      </c:pt>
                      <c:pt idx="686">
                        <c:v>39419</c:v>
                      </c:pt>
                      <c:pt idx="687">
                        <c:v>39420</c:v>
                      </c:pt>
                      <c:pt idx="688">
                        <c:v>39421</c:v>
                      </c:pt>
                      <c:pt idx="689">
                        <c:v>39422</c:v>
                      </c:pt>
                      <c:pt idx="690">
                        <c:v>39423</c:v>
                      </c:pt>
                      <c:pt idx="691">
                        <c:v>39424</c:v>
                      </c:pt>
                      <c:pt idx="692">
                        <c:v>39425</c:v>
                      </c:pt>
                      <c:pt idx="693">
                        <c:v>39426</c:v>
                      </c:pt>
                      <c:pt idx="694">
                        <c:v>39427</c:v>
                      </c:pt>
                      <c:pt idx="695">
                        <c:v>39428</c:v>
                      </c:pt>
                      <c:pt idx="696">
                        <c:v>39429</c:v>
                      </c:pt>
                      <c:pt idx="697">
                        <c:v>39430</c:v>
                      </c:pt>
                      <c:pt idx="698">
                        <c:v>39431</c:v>
                      </c:pt>
                      <c:pt idx="699">
                        <c:v>39432</c:v>
                      </c:pt>
                      <c:pt idx="700">
                        <c:v>39433</c:v>
                      </c:pt>
                      <c:pt idx="701">
                        <c:v>39434</c:v>
                      </c:pt>
                      <c:pt idx="702">
                        <c:v>39435</c:v>
                      </c:pt>
                      <c:pt idx="703">
                        <c:v>39436</c:v>
                      </c:pt>
                      <c:pt idx="704">
                        <c:v>39437</c:v>
                      </c:pt>
                      <c:pt idx="705">
                        <c:v>39438</c:v>
                      </c:pt>
                      <c:pt idx="706">
                        <c:v>39439</c:v>
                      </c:pt>
                      <c:pt idx="707">
                        <c:v>39440</c:v>
                      </c:pt>
                      <c:pt idx="708">
                        <c:v>39441</c:v>
                      </c:pt>
                      <c:pt idx="709">
                        <c:v>39442</c:v>
                      </c:pt>
                      <c:pt idx="710">
                        <c:v>39443</c:v>
                      </c:pt>
                      <c:pt idx="711">
                        <c:v>39444</c:v>
                      </c:pt>
                      <c:pt idx="712">
                        <c:v>39445</c:v>
                      </c:pt>
                      <c:pt idx="713">
                        <c:v>39446</c:v>
                      </c:pt>
                      <c:pt idx="714">
                        <c:v>39447</c:v>
                      </c:pt>
                      <c:pt idx="715">
                        <c:v>39448</c:v>
                      </c:pt>
                      <c:pt idx="716">
                        <c:v>39449</c:v>
                      </c:pt>
                      <c:pt idx="717">
                        <c:v>39450</c:v>
                      </c:pt>
                      <c:pt idx="718">
                        <c:v>39451</c:v>
                      </c:pt>
                      <c:pt idx="719">
                        <c:v>39452</c:v>
                      </c:pt>
                      <c:pt idx="720">
                        <c:v>39453</c:v>
                      </c:pt>
                      <c:pt idx="721">
                        <c:v>39454</c:v>
                      </c:pt>
                      <c:pt idx="722">
                        <c:v>39455</c:v>
                      </c:pt>
                      <c:pt idx="723">
                        <c:v>39456</c:v>
                      </c:pt>
                      <c:pt idx="724">
                        <c:v>39457</c:v>
                      </c:pt>
                      <c:pt idx="725">
                        <c:v>39458</c:v>
                      </c:pt>
                      <c:pt idx="726">
                        <c:v>39459</c:v>
                      </c:pt>
                      <c:pt idx="727">
                        <c:v>39460</c:v>
                      </c:pt>
                      <c:pt idx="728">
                        <c:v>39461</c:v>
                      </c:pt>
                      <c:pt idx="729">
                        <c:v>39462</c:v>
                      </c:pt>
                      <c:pt idx="730">
                        <c:v>39463</c:v>
                      </c:pt>
                      <c:pt idx="731">
                        <c:v>39464</c:v>
                      </c:pt>
                      <c:pt idx="732">
                        <c:v>39465</c:v>
                      </c:pt>
                      <c:pt idx="733">
                        <c:v>39466</c:v>
                      </c:pt>
                      <c:pt idx="734">
                        <c:v>39467</c:v>
                      </c:pt>
                      <c:pt idx="735">
                        <c:v>39468</c:v>
                      </c:pt>
                      <c:pt idx="736">
                        <c:v>39469</c:v>
                      </c:pt>
                      <c:pt idx="737">
                        <c:v>39470</c:v>
                      </c:pt>
                      <c:pt idx="738">
                        <c:v>39471</c:v>
                      </c:pt>
                      <c:pt idx="739">
                        <c:v>39472</c:v>
                      </c:pt>
                      <c:pt idx="740">
                        <c:v>39473</c:v>
                      </c:pt>
                      <c:pt idx="741">
                        <c:v>39474</c:v>
                      </c:pt>
                      <c:pt idx="742">
                        <c:v>39475</c:v>
                      </c:pt>
                      <c:pt idx="743">
                        <c:v>39476</c:v>
                      </c:pt>
                      <c:pt idx="744">
                        <c:v>39477</c:v>
                      </c:pt>
                      <c:pt idx="745">
                        <c:v>39478</c:v>
                      </c:pt>
                      <c:pt idx="746">
                        <c:v>39479</c:v>
                      </c:pt>
                      <c:pt idx="747">
                        <c:v>39480</c:v>
                      </c:pt>
                      <c:pt idx="748">
                        <c:v>39481</c:v>
                      </c:pt>
                      <c:pt idx="749">
                        <c:v>39482</c:v>
                      </c:pt>
                      <c:pt idx="750">
                        <c:v>39483</c:v>
                      </c:pt>
                      <c:pt idx="751">
                        <c:v>39484</c:v>
                      </c:pt>
                      <c:pt idx="752">
                        <c:v>39485</c:v>
                      </c:pt>
                      <c:pt idx="753">
                        <c:v>39486</c:v>
                      </c:pt>
                      <c:pt idx="754">
                        <c:v>39487</c:v>
                      </c:pt>
                      <c:pt idx="755">
                        <c:v>39488</c:v>
                      </c:pt>
                      <c:pt idx="756">
                        <c:v>39489</c:v>
                      </c:pt>
                      <c:pt idx="757">
                        <c:v>39490</c:v>
                      </c:pt>
                      <c:pt idx="758">
                        <c:v>39491</c:v>
                      </c:pt>
                      <c:pt idx="759">
                        <c:v>39492</c:v>
                      </c:pt>
                      <c:pt idx="760">
                        <c:v>39493</c:v>
                      </c:pt>
                      <c:pt idx="761">
                        <c:v>39494</c:v>
                      </c:pt>
                      <c:pt idx="762">
                        <c:v>39495</c:v>
                      </c:pt>
                      <c:pt idx="763">
                        <c:v>39496</c:v>
                      </c:pt>
                      <c:pt idx="764">
                        <c:v>39497</c:v>
                      </c:pt>
                      <c:pt idx="765">
                        <c:v>39498</c:v>
                      </c:pt>
                      <c:pt idx="766">
                        <c:v>39499</c:v>
                      </c:pt>
                      <c:pt idx="767">
                        <c:v>39500</c:v>
                      </c:pt>
                      <c:pt idx="768">
                        <c:v>39501</c:v>
                      </c:pt>
                      <c:pt idx="769">
                        <c:v>39502</c:v>
                      </c:pt>
                      <c:pt idx="770">
                        <c:v>39503</c:v>
                      </c:pt>
                      <c:pt idx="771">
                        <c:v>39504</c:v>
                      </c:pt>
                      <c:pt idx="772">
                        <c:v>39505</c:v>
                      </c:pt>
                      <c:pt idx="773">
                        <c:v>39506</c:v>
                      </c:pt>
                      <c:pt idx="774">
                        <c:v>39507</c:v>
                      </c:pt>
                      <c:pt idx="775">
                        <c:v>39508</c:v>
                      </c:pt>
                      <c:pt idx="776">
                        <c:v>39509</c:v>
                      </c:pt>
                      <c:pt idx="777">
                        <c:v>39510</c:v>
                      </c:pt>
                      <c:pt idx="778">
                        <c:v>39511</c:v>
                      </c:pt>
                      <c:pt idx="779">
                        <c:v>39512</c:v>
                      </c:pt>
                      <c:pt idx="780">
                        <c:v>39513</c:v>
                      </c:pt>
                      <c:pt idx="781">
                        <c:v>39514</c:v>
                      </c:pt>
                      <c:pt idx="782">
                        <c:v>39515</c:v>
                      </c:pt>
                      <c:pt idx="783">
                        <c:v>39516</c:v>
                      </c:pt>
                      <c:pt idx="784">
                        <c:v>39517</c:v>
                      </c:pt>
                      <c:pt idx="785">
                        <c:v>39518</c:v>
                      </c:pt>
                      <c:pt idx="786">
                        <c:v>39519</c:v>
                      </c:pt>
                      <c:pt idx="787">
                        <c:v>39520</c:v>
                      </c:pt>
                      <c:pt idx="788">
                        <c:v>39521</c:v>
                      </c:pt>
                      <c:pt idx="789">
                        <c:v>39522</c:v>
                      </c:pt>
                      <c:pt idx="790">
                        <c:v>39523</c:v>
                      </c:pt>
                      <c:pt idx="791">
                        <c:v>39524</c:v>
                      </c:pt>
                      <c:pt idx="792">
                        <c:v>39525</c:v>
                      </c:pt>
                      <c:pt idx="793">
                        <c:v>39526</c:v>
                      </c:pt>
                      <c:pt idx="794">
                        <c:v>39527</c:v>
                      </c:pt>
                      <c:pt idx="795">
                        <c:v>39528</c:v>
                      </c:pt>
                      <c:pt idx="796">
                        <c:v>39529</c:v>
                      </c:pt>
                      <c:pt idx="797">
                        <c:v>39530</c:v>
                      </c:pt>
                      <c:pt idx="798">
                        <c:v>39531</c:v>
                      </c:pt>
                      <c:pt idx="799">
                        <c:v>39532</c:v>
                      </c:pt>
                      <c:pt idx="800">
                        <c:v>39533</c:v>
                      </c:pt>
                      <c:pt idx="801">
                        <c:v>39534</c:v>
                      </c:pt>
                      <c:pt idx="802">
                        <c:v>39535</c:v>
                      </c:pt>
                      <c:pt idx="803">
                        <c:v>39536</c:v>
                      </c:pt>
                      <c:pt idx="804">
                        <c:v>39537</c:v>
                      </c:pt>
                      <c:pt idx="805">
                        <c:v>39538</c:v>
                      </c:pt>
                      <c:pt idx="806">
                        <c:v>39539</c:v>
                      </c:pt>
                      <c:pt idx="807">
                        <c:v>39540</c:v>
                      </c:pt>
                      <c:pt idx="808">
                        <c:v>39541</c:v>
                      </c:pt>
                      <c:pt idx="809">
                        <c:v>39542</c:v>
                      </c:pt>
                      <c:pt idx="810">
                        <c:v>39543</c:v>
                      </c:pt>
                      <c:pt idx="811">
                        <c:v>39544</c:v>
                      </c:pt>
                      <c:pt idx="812">
                        <c:v>39545</c:v>
                      </c:pt>
                      <c:pt idx="813">
                        <c:v>39546</c:v>
                      </c:pt>
                      <c:pt idx="814">
                        <c:v>39547</c:v>
                      </c:pt>
                      <c:pt idx="815">
                        <c:v>39548</c:v>
                      </c:pt>
                      <c:pt idx="816">
                        <c:v>39549</c:v>
                      </c:pt>
                      <c:pt idx="817">
                        <c:v>39550</c:v>
                      </c:pt>
                      <c:pt idx="818">
                        <c:v>39551</c:v>
                      </c:pt>
                      <c:pt idx="819">
                        <c:v>39552</c:v>
                      </c:pt>
                      <c:pt idx="820">
                        <c:v>39553</c:v>
                      </c:pt>
                      <c:pt idx="821">
                        <c:v>39554</c:v>
                      </c:pt>
                      <c:pt idx="822">
                        <c:v>39555</c:v>
                      </c:pt>
                      <c:pt idx="823">
                        <c:v>39556</c:v>
                      </c:pt>
                      <c:pt idx="824">
                        <c:v>39557</c:v>
                      </c:pt>
                      <c:pt idx="825">
                        <c:v>39558</c:v>
                      </c:pt>
                      <c:pt idx="826">
                        <c:v>39559</c:v>
                      </c:pt>
                      <c:pt idx="827">
                        <c:v>39560</c:v>
                      </c:pt>
                      <c:pt idx="828">
                        <c:v>39561</c:v>
                      </c:pt>
                      <c:pt idx="829">
                        <c:v>39562</c:v>
                      </c:pt>
                      <c:pt idx="830">
                        <c:v>39563</c:v>
                      </c:pt>
                      <c:pt idx="831">
                        <c:v>39564</c:v>
                      </c:pt>
                      <c:pt idx="832">
                        <c:v>39565</c:v>
                      </c:pt>
                      <c:pt idx="833">
                        <c:v>39566</c:v>
                      </c:pt>
                      <c:pt idx="834">
                        <c:v>39567</c:v>
                      </c:pt>
                      <c:pt idx="835">
                        <c:v>39568</c:v>
                      </c:pt>
                      <c:pt idx="836">
                        <c:v>39569</c:v>
                      </c:pt>
                      <c:pt idx="837">
                        <c:v>39570</c:v>
                      </c:pt>
                      <c:pt idx="838">
                        <c:v>39571</c:v>
                      </c:pt>
                      <c:pt idx="839">
                        <c:v>39572</c:v>
                      </c:pt>
                      <c:pt idx="840">
                        <c:v>39573</c:v>
                      </c:pt>
                      <c:pt idx="841">
                        <c:v>39574</c:v>
                      </c:pt>
                      <c:pt idx="842">
                        <c:v>39575</c:v>
                      </c:pt>
                      <c:pt idx="843">
                        <c:v>39576</c:v>
                      </c:pt>
                      <c:pt idx="844">
                        <c:v>39577</c:v>
                      </c:pt>
                      <c:pt idx="845">
                        <c:v>39578</c:v>
                      </c:pt>
                      <c:pt idx="846">
                        <c:v>39579</c:v>
                      </c:pt>
                      <c:pt idx="847">
                        <c:v>39580</c:v>
                      </c:pt>
                      <c:pt idx="848">
                        <c:v>39581</c:v>
                      </c:pt>
                      <c:pt idx="849">
                        <c:v>39582</c:v>
                      </c:pt>
                      <c:pt idx="850">
                        <c:v>39583</c:v>
                      </c:pt>
                      <c:pt idx="851">
                        <c:v>39584</c:v>
                      </c:pt>
                      <c:pt idx="852">
                        <c:v>39585</c:v>
                      </c:pt>
                      <c:pt idx="853">
                        <c:v>39586</c:v>
                      </c:pt>
                      <c:pt idx="854">
                        <c:v>39587</c:v>
                      </c:pt>
                      <c:pt idx="855">
                        <c:v>39588</c:v>
                      </c:pt>
                      <c:pt idx="856">
                        <c:v>39589</c:v>
                      </c:pt>
                      <c:pt idx="857">
                        <c:v>39590</c:v>
                      </c:pt>
                      <c:pt idx="858">
                        <c:v>39591</c:v>
                      </c:pt>
                      <c:pt idx="859">
                        <c:v>39592</c:v>
                      </c:pt>
                      <c:pt idx="860">
                        <c:v>39593</c:v>
                      </c:pt>
                      <c:pt idx="861">
                        <c:v>39594</c:v>
                      </c:pt>
                      <c:pt idx="862">
                        <c:v>39595</c:v>
                      </c:pt>
                      <c:pt idx="863">
                        <c:v>39596</c:v>
                      </c:pt>
                      <c:pt idx="864">
                        <c:v>39597</c:v>
                      </c:pt>
                      <c:pt idx="865">
                        <c:v>39598</c:v>
                      </c:pt>
                      <c:pt idx="866">
                        <c:v>39599</c:v>
                      </c:pt>
                      <c:pt idx="867">
                        <c:v>39600</c:v>
                      </c:pt>
                      <c:pt idx="868">
                        <c:v>39601</c:v>
                      </c:pt>
                      <c:pt idx="869">
                        <c:v>39602</c:v>
                      </c:pt>
                      <c:pt idx="870">
                        <c:v>39603</c:v>
                      </c:pt>
                      <c:pt idx="871">
                        <c:v>39604</c:v>
                      </c:pt>
                      <c:pt idx="872">
                        <c:v>39605</c:v>
                      </c:pt>
                      <c:pt idx="873">
                        <c:v>39606</c:v>
                      </c:pt>
                      <c:pt idx="874">
                        <c:v>39607</c:v>
                      </c:pt>
                      <c:pt idx="875">
                        <c:v>39608</c:v>
                      </c:pt>
                      <c:pt idx="876">
                        <c:v>39609</c:v>
                      </c:pt>
                      <c:pt idx="877">
                        <c:v>39610</c:v>
                      </c:pt>
                      <c:pt idx="878">
                        <c:v>39611</c:v>
                      </c:pt>
                      <c:pt idx="879">
                        <c:v>39612</c:v>
                      </c:pt>
                      <c:pt idx="880">
                        <c:v>39613</c:v>
                      </c:pt>
                      <c:pt idx="881">
                        <c:v>39614</c:v>
                      </c:pt>
                      <c:pt idx="882">
                        <c:v>39615</c:v>
                      </c:pt>
                      <c:pt idx="883">
                        <c:v>39616</c:v>
                      </c:pt>
                      <c:pt idx="884">
                        <c:v>39617</c:v>
                      </c:pt>
                      <c:pt idx="885">
                        <c:v>39618</c:v>
                      </c:pt>
                      <c:pt idx="886">
                        <c:v>39619</c:v>
                      </c:pt>
                      <c:pt idx="887">
                        <c:v>39620</c:v>
                      </c:pt>
                      <c:pt idx="888">
                        <c:v>39621</c:v>
                      </c:pt>
                      <c:pt idx="889">
                        <c:v>39622</c:v>
                      </c:pt>
                      <c:pt idx="890">
                        <c:v>39623</c:v>
                      </c:pt>
                      <c:pt idx="891">
                        <c:v>39624</c:v>
                      </c:pt>
                      <c:pt idx="892">
                        <c:v>39625</c:v>
                      </c:pt>
                      <c:pt idx="893">
                        <c:v>39626</c:v>
                      </c:pt>
                      <c:pt idx="894">
                        <c:v>39627</c:v>
                      </c:pt>
                      <c:pt idx="895">
                        <c:v>39628</c:v>
                      </c:pt>
                      <c:pt idx="896">
                        <c:v>39629</c:v>
                      </c:pt>
                      <c:pt idx="897">
                        <c:v>39630</c:v>
                      </c:pt>
                      <c:pt idx="898">
                        <c:v>39631</c:v>
                      </c:pt>
                      <c:pt idx="899">
                        <c:v>39632</c:v>
                      </c:pt>
                      <c:pt idx="900">
                        <c:v>39633</c:v>
                      </c:pt>
                      <c:pt idx="901">
                        <c:v>39634</c:v>
                      </c:pt>
                      <c:pt idx="902">
                        <c:v>39635</c:v>
                      </c:pt>
                      <c:pt idx="903">
                        <c:v>39636</c:v>
                      </c:pt>
                      <c:pt idx="904">
                        <c:v>39637</c:v>
                      </c:pt>
                      <c:pt idx="905">
                        <c:v>39638</c:v>
                      </c:pt>
                      <c:pt idx="906">
                        <c:v>39639</c:v>
                      </c:pt>
                      <c:pt idx="907">
                        <c:v>39640</c:v>
                      </c:pt>
                      <c:pt idx="908">
                        <c:v>39641</c:v>
                      </c:pt>
                      <c:pt idx="909">
                        <c:v>39642</c:v>
                      </c:pt>
                      <c:pt idx="910">
                        <c:v>39643</c:v>
                      </c:pt>
                      <c:pt idx="911">
                        <c:v>39644</c:v>
                      </c:pt>
                      <c:pt idx="912">
                        <c:v>39645</c:v>
                      </c:pt>
                      <c:pt idx="913">
                        <c:v>39646</c:v>
                      </c:pt>
                      <c:pt idx="914">
                        <c:v>39647</c:v>
                      </c:pt>
                      <c:pt idx="915">
                        <c:v>39648</c:v>
                      </c:pt>
                      <c:pt idx="916">
                        <c:v>39649</c:v>
                      </c:pt>
                      <c:pt idx="917">
                        <c:v>39650</c:v>
                      </c:pt>
                      <c:pt idx="918">
                        <c:v>39651</c:v>
                      </c:pt>
                      <c:pt idx="919">
                        <c:v>39652</c:v>
                      </c:pt>
                      <c:pt idx="920">
                        <c:v>39653</c:v>
                      </c:pt>
                      <c:pt idx="921">
                        <c:v>39654</c:v>
                      </c:pt>
                      <c:pt idx="922">
                        <c:v>39655</c:v>
                      </c:pt>
                      <c:pt idx="923">
                        <c:v>39656</c:v>
                      </c:pt>
                      <c:pt idx="924">
                        <c:v>39657</c:v>
                      </c:pt>
                      <c:pt idx="925">
                        <c:v>39658</c:v>
                      </c:pt>
                      <c:pt idx="926">
                        <c:v>39659</c:v>
                      </c:pt>
                      <c:pt idx="927">
                        <c:v>39660</c:v>
                      </c:pt>
                      <c:pt idx="928">
                        <c:v>39661</c:v>
                      </c:pt>
                      <c:pt idx="929">
                        <c:v>39662</c:v>
                      </c:pt>
                      <c:pt idx="930">
                        <c:v>39663</c:v>
                      </c:pt>
                      <c:pt idx="931">
                        <c:v>39664</c:v>
                      </c:pt>
                      <c:pt idx="932">
                        <c:v>39665</c:v>
                      </c:pt>
                      <c:pt idx="933">
                        <c:v>39666</c:v>
                      </c:pt>
                      <c:pt idx="934">
                        <c:v>39667</c:v>
                      </c:pt>
                      <c:pt idx="935">
                        <c:v>39668</c:v>
                      </c:pt>
                      <c:pt idx="936">
                        <c:v>39669</c:v>
                      </c:pt>
                      <c:pt idx="937">
                        <c:v>39670</c:v>
                      </c:pt>
                      <c:pt idx="938">
                        <c:v>39671</c:v>
                      </c:pt>
                      <c:pt idx="939">
                        <c:v>39672</c:v>
                      </c:pt>
                      <c:pt idx="940">
                        <c:v>39673</c:v>
                      </c:pt>
                      <c:pt idx="941">
                        <c:v>39674</c:v>
                      </c:pt>
                      <c:pt idx="942">
                        <c:v>39675</c:v>
                      </c:pt>
                      <c:pt idx="943">
                        <c:v>39676</c:v>
                      </c:pt>
                      <c:pt idx="944">
                        <c:v>39677</c:v>
                      </c:pt>
                      <c:pt idx="945">
                        <c:v>39678</c:v>
                      </c:pt>
                      <c:pt idx="946">
                        <c:v>39679</c:v>
                      </c:pt>
                      <c:pt idx="947">
                        <c:v>39680</c:v>
                      </c:pt>
                      <c:pt idx="948">
                        <c:v>39681</c:v>
                      </c:pt>
                      <c:pt idx="949">
                        <c:v>39682</c:v>
                      </c:pt>
                      <c:pt idx="950">
                        <c:v>39683</c:v>
                      </c:pt>
                      <c:pt idx="951">
                        <c:v>39684</c:v>
                      </c:pt>
                      <c:pt idx="952">
                        <c:v>39685</c:v>
                      </c:pt>
                      <c:pt idx="953">
                        <c:v>39686</c:v>
                      </c:pt>
                      <c:pt idx="954">
                        <c:v>39687</c:v>
                      </c:pt>
                      <c:pt idx="955">
                        <c:v>39688</c:v>
                      </c:pt>
                      <c:pt idx="956">
                        <c:v>39689</c:v>
                      </c:pt>
                      <c:pt idx="957">
                        <c:v>39690</c:v>
                      </c:pt>
                      <c:pt idx="958">
                        <c:v>39691</c:v>
                      </c:pt>
                      <c:pt idx="959">
                        <c:v>39692</c:v>
                      </c:pt>
                      <c:pt idx="960">
                        <c:v>39693</c:v>
                      </c:pt>
                      <c:pt idx="961">
                        <c:v>39694</c:v>
                      </c:pt>
                      <c:pt idx="962">
                        <c:v>39695</c:v>
                      </c:pt>
                      <c:pt idx="963">
                        <c:v>39696</c:v>
                      </c:pt>
                      <c:pt idx="964">
                        <c:v>39697</c:v>
                      </c:pt>
                      <c:pt idx="965">
                        <c:v>39698</c:v>
                      </c:pt>
                      <c:pt idx="966">
                        <c:v>39699</c:v>
                      </c:pt>
                      <c:pt idx="967">
                        <c:v>39700</c:v>
                      </c:pt>
                      <c:pt idx="968">
                        <c:v>39701</c:v>
                      </c:pt>
                      <c:pt idx="969">
                        <c:v>39702</c:v>
                      </c:pt>
                      <c:pt idx="970">
                        <c:v>39703</c:v>
                      </c:pt>
                      <c:pt idx="971">
                        <c:v>39704</c:v>
                      </c:pt>
                      <c:pt idx="972">
                        <c:v>39705</c:v>
                      </c:pt>
                      <c:pt idx="973">
                        <c:v>39706</c:v>
                      </c:pt>
                      <c:pt idx="974">
                        <c:v>39707</c:v>
                      </c:pt>
                      <c:pt idx="975">
                        <c:v>39708</c:v>
                      </c:pt>
                      <c:pt idx="976">
                        <c:v>39709</c:v>
                      </c:pt>
                      <c:pt idx="977">
                        <c:v>39710</c:v>
                      </c:pt>
                      <c:pt idx="978">
                        <c:v>39711</c:v>
                      </c:pt>
                      <c:pt idx="979">
                        <c:v>39712</c:v>
                      </c:pt>
                      <c:pt idx="980">
                        <c:v>39713</c:v>
                      </c:pt>
                      <c:pt idx="981">
                        <c:v>39714</c:v>
                      </c:pt>
                      <c:pt idx="982">
                        <c:v>39715</c:v>
                      </c:pt>
                      <c:pt idx="983">
                        <c:v>39716</c:v>
                      </c:pt>
                      <c:pt idx="984">
                        <c:v>39717</c:v>
                      </c:pt>
                      <c:pt idx="985">
                        <c:v>39718</c:v>
                      </c:pt>
                      <c:pt idx="986">
                        <c:v>39719</c:v>
                      </c:pt>
                      <c:pt idx="987">
                        <c:v>39720</c:v>
                      </c:pt>
                      <c:pt idx="988">
                        <c:v>39721</c:v>
                      </c:pt>
                      <c:pt idx="989">
                        <c:v>39722</c:v>
                      </c:pt>
                      <c:pt idx="990">
                        <c:v>39723</c:v>
                      </c:pt>
                      <c:pt idx="991">
                        <c:v>39724</c:v>
                      </c:pt>
                      <c:pt idx="992">
                        <c:v>39725</c:v>
                      </c:pt>
                      <c:pt idx="993">
                        <c:v>39726</c:v>
                      </c:pt>
                      <c:pt idx="994">
                        <c:v>39727</c:v>
                      </c:pt>
                      <c:pt idx="995">
                        <c:v>39728</c:v>
                      </c:pt>
                      <c:pt idx="996">
                        <c:v>39729</c:v>
                      </c:pt>
                      <c:pt idx="997">
                        <c:v>39730</c:v>
                      </c:pt>
                      <c:pt idx="998">
                        <c:v>39731</c:v>
                      </c:pt>
                      <c:pt idx="999">
                        <c:v>39732</c:v>
                      </c:pt>
                      <c:pt idx="1000">
                        <c:v>39733</c:v>
                      </c:pt>
                      <c:pt idx="1001">
                        <c:v>39734</c:v>
                      </c:pt>
                      <c:pt idx="1002">
                        <c:v>39735</c:v>
                      </c:pt>
                      <c:pt idx="1003">
                        <c:v>39736</c:v>
                      </c:pt>
                      <c:pt idx="1004">
                        <c:v>39737</c:v>
                      </c:pt>
                      <c:pt idx="1005">
                        <c:v>39738</c:v>
                      </c:pt>
                      <c:pt idx="1006">
                        <c:v>39739</c:v>
                      </c:pt>
                      <c:pt idx="1007">
                        <c:v>39740</c:v>
                      </c:pt>
                      <c:pt idx="1008">
                        <c:v>39741</c:v>
                      </c:pt>
                      <c:pt idx="1009">
                        <c:v>39742</c:v>
                      </c:pt>
                      <c:pt idx="1010">
                        <c:v>39743</c:v>
                      </c:pt>
                      <c:pt idx="1011">
                        <c:v>39744</c:v>
                      </c:pt>
                      <c:pt idx="1012">
                        <c:v>39745</c:v>
                      </c:pt>
                      <c:pt idx="1013">
                        <c:v>39746</c:v>
                      </c:pt>
                      <c:pt idx="1014">
                        <c:v>39747</c:v>
                      </c:pt>
                      <c:pt idx="1015">
                        <c:v>39748</c:v>
                      </c:pt>
                      <c:pt idx="1016">
                        <c:v>39749</c:v>
                      </c:pt>
                      <c:pt idx="1017">
                        <c:v>39750</c:v>
                      </c:pt>
                      <c:pt idx="1018">
                        <c:v>39751</c:v>
                      </c:pt>
                      <c:pt idx="1019">
                        <c:v>39752</c:v>
                      </c:pt>
                      <c:pt idx="1020">
                        <c:v>39753</c:v>
                      </c:pt>
                      <c:pt idx="1021">
                        <c:v>39754</c:v>
                      </c:pt>
                      <c:pt idx="1022">
                        <c:v>39755</c:v>
                      </c:pt>
                      <c:pt idx="1023">
                        <c:v>39756</c:v>
                      </c:pt>
                      <c:pt idx="1024">
                        <c:v>39757</c:v>
                      </c:pt>
                      <c:pt idx="1025">
                        <c:v>39758</c:v>
                      </c:pt>
                      <c:pt idx="1026">
                        <c:v>39759</c:v>
                      </c:pt>
                      <c:pt idx="1027">
                        <c:v>39760</c:v>
                      </c:pt>
                      <c:pt idx="1028">
                        <c:v>39761</c:v>
                      </c:pt>
                      <c:pt idx="1029">
                        <c:v>39762</c:v>
                      </c:pt>
                      <c:pt idx="1030">
                        <c:v>39763</c:v>
                      </c:pt>
                      <c:pt idx="1031">
                        <c:v>39764</c:v>
                      </c:pt>
                      <c:pt idx="1032">
                        <c:v>39765</c:v>
                      </c:pt>
                      <c:pt idx="1033">
                        <c:v>39766</c:v>
                      </c:pt>
                      <c:pt idx="1034">
                        <c:v>39767</c:v>
                      </c:pt>
                      <c:pt idx="1035">
                        <c:v>39768</c:v>
                      </c:pt>
                      <c:pt idx="1036">
                        <c:v>39769</c:v>
                      </c:pt>
                      <c:pt idx="1037">
                        <c:v>39770</c:v>
                      </c:pt>
                      <c:pt idx="1038">
                        <c:v>39771</c:v>
                      </c:pt>
                      <c:pt idx="1039">
                        <c:v>39772</c:v>
                      </c:pt>
                      <c:pt idx="1040">
                        <c:v>39773</c:v>
                      </c:pt>
                      <c:pt idx="1041">
                        <c:v>39774</c:v>
                      </c:pt>
                      <c:pt idx="1042">
                        <c:v>39775</c:v>
                      </c:pt>
                      <c:pt idx="1043">
                        <c:v>39776</c:v>
                      </c:pt>
                      <c:pt idx="1044">
                        <c:v>39777</c:v>
                      </c:pt>
                      <c:pt idx="1045">
                        <c:v>39778</c:v>
                      </c:pt>
                      <c:pt idx="1046">
                        <c:v>39779</c:v>
                      </c:pt>
                      <c:pt idx="1047">
                        <c:v>39780</c:v>
                      </c:pt>
                      <c:pt idx="1048">
                        <c:v>39781</c:v>
                      </c:pt>
                      <c:pt idx="1049">
                        <c:v>39782</c:v>
                      </c:pt>
                      <c:pt idx="1050">
                        <c:v>39783</c:v>
                      </c:pt>
                      <c:pt idx="1051">
                        <c:v>39784</c:v>
                      </c:pt>
                      <c:pt idx="1052">
                        <c:v>39785</c:v>
                      </c:pt>
                      <c:pt idx="1053">
                        <c:v>39786</c:v>
                      </c:pt>
                      <c:pt idx="1054">
                        <c:v>39787</c:v>
                      </c:pt>
                      <c:pt idx="1055">
                        <c:v>39788</c:v>
                      </c:pt>
                      <c:pt idx="1056">
                        <c:v>39789</c:v>
                      </c:pt>
                      <c:pt idx="1057">
                        <c:v>39790</c:v>
                      </c:pt>
                      <c:pt idx="1058">
                        <c:v>39791</c:v>
                      </c:pt>
                      <c:pt idx="1059">
                        <c:v>39792</c:v>
                      </c:pt>
                      <c:pt idx="1060">
                        <c:v>39793</c:v>
                      </c:pt>
                      <c:pt idx="1061">
                        <c:v>39794</c:v>
                      </c:pt>
                      <c:pt idx="1062">
                        <c:v>39795</c:v>
                      </c:pt>
                      <c:pt idx="1063">
                        <c:v>39796</c:v>
                      </c:pt>
                      <c:pt idx="1064">
                        <c:v>39797</c:v>
                      </c:pt>
                      <c:pt idx="1065">
                        <c:v>39798</c:v>
                      </c:pt>
                      <c:pt idx="1066">
                        <c:v>39799</c:v>
                      </c:pt>
                      <c:pt idx="1067">
                        <c:v>39800</c:v>
                      </c:pt>
                      <c:pt idx="1068">
                        <c:v>39801</c:v>
                      </c:pt>
                      <c:pt idx="1069">
                        <c:v>39802</c:v>
                      </c:pt>
                      <c:pt idx="1070">
                        <c:v>39803</c:v>
                      </c:pt>
                      <c:pt idx="1071">
                        <c:v>39804</c:v>
                      </c:pt>
                      <c:pt idx="1072">
                        <c:v>39805</c:v>
                      </c:pt>
                      <c:pt idx="1073">
                        <c:v>39806</c:v>
                      </c:pt>
                      <c:pt idx="1074">
                        <c:v>39807</c:v>
                      </c:pt>
                      <c:pt idx="1075">
                        <c:v>39808</c:v>
                      </c:pt>
                      <c:pt idx="1076">
                        <c:v>39809</c:v>
                      </c:pt>
                      <c:pt idx="1077">
                        <c:v>39810</c:v>
                      </c:pt>
                      <c:pt idx="1078">
                        <c:v>39811</c:v>
                      </c:pt>
                      <c:pt idx="1079">
                        <c:v>39812</c:v>
                      </c:pt>
                      <c:pt idx="1080">
                        <c:v>39813</c:v>
                      </c:pt>
                      <c:pt idx="1081">
                        <c:v>39814</c:v>
                      </c:pt>
                      <c:pt idx="1082">
                        <c:v>39815</c:v>
                      </c:pt>
                      <c:pt idx="1083">
                        <c:v>39816</c:v>
                      </c:pt>
                      <c:pt idx="1084">
                        <c:v>39817</c:v>
                      </c:pt>
                      <c:pt idx="1085">
                        <c:v>39818</c:v>
                      </c:pt>
                      <c:pt idx="1086">
                        <c:v>39819</c:v>
                      </c:pt>
                      <c:pt idx="1087">
                        <c:v>39820</c:v>
                      </c:pt>
                      <c:pt idx="1088">
                        <c:v>39821</c:v>
                      </c:pt>
                      <c:pt idx="1089">
                        <c:v>39822</c:v>
                      </c:pt>
                      <c:pt idx="1090">
                        <c:v>39823</c:v>
                      </c:pt>
                      <c:pt idx="1091">
                        <c:v>39824</c:v>
                      </c:pt>
                      <c:pt idx="1092">
                        <c:v>39825</c:v>
                      </c:pt>
                      <c:pt idx="1093">
                        <c:v>39826</c:v>
                      </c:pt>
                      <c:pt idx="1094">
                        <c:v>39827</c:v>
                      </c:pt>
                      <c:pt idx="1095">
                        <c:v>39828</c:v>
                      </c:pt>
                      <c:pt idx="1096">
                        <c:v>39829</c:v>
                      </c:pt>
                      <c:pt idx="1097">
                        <c:v>39830</c:v>
                      </c:pt>
                      <c:pt idx="1098">
                        <c:v>39831</c:v>
                      </c:pt>
                      <c:pt idx="1099">
                        <c:v>39832</c:v>
                      </c:pt>
                      <c:pt idx="1100">
                        <c:v>39833</c:v>
                      </c:pt>
                      <c:pt idx="1101">
                        <c:v>39834</c:v>
                      </c:pt>
                      <c:pt idx="1102">
                        <c:v>39835</c:v>
                      </c:pt>
                      <c:pt idx="1103">
                        <c:v>39836</c:v>
                      </c:pt>
                      <c:pt idx="1104">
                        <c:v>39837</c:v>
                      </c:pt>
                      <c:pt idx="1105">
                        <c:v>39838</c:v>
                      </c:pt>
                      <c:pt idx="1106">
                        <c:v>39839</c:v>
                      </c:pt>
                      <c:pt idx="1107">
                        <c:v>39840</c:v>
                      </c:pt>
                      <c:pt idx="1108">
                        <c:v>39841</c:v>
                      </c:pt>
                      <c:pt idx="1109">
                        <c:v>39842</c:v>
                      </c:pt>
                      <c:pt idx="1110">
                        <c:v>39843</c:v>
                      </c:pt>
                      <c:pt idx="1111">
                        <c:v>39844</c:v>
                      </c:pt>
                      <c:pt idx="1112">
                        <c:v>39845</c:v>
                      </c:pt>
                      <c:pt idx="1113">
                        <c:v>39846</c:v>
                      </c:pt>
                      <c:pt idx="1114">
                        <c:v>39847</c:v>
                      </c:pt>
                      <c:pt idx="1115">
                        <c:v>39848</c:v>
                      </c:pt>
                      <c:pt idx="1116">
                        <c:v>39849</c:v>
                      </c:pt>
                      <c:pt idx="1117">
                        <c:v>39850</c:v>
                      </c:pt>
                      <c:pt idx="1118">
                        <c:v>39851</c:v>
                      </c:pt>
                      <c:pt idx="1119">
                        <c:v>39852</c:v>
                      </c:pt>
                      <c:pt idx="1120">
                        <c:v>39853</c:v>
                      </c:pt>
                      <c:pt idx="1121">
                        <c:v>39854</c:v>
                      </c:pt>
                      <c:pt idx="1122">
                        <c:v>39855</c:v>
                      </c:pt>
                      <c:pt idx="1123">
                        <c:v>39856</c:v>
                      </c:pt>
                      <c:pt idx="1124">
                        <c:v>39857</c:v>
                      </c:pt>
                      <c:pt idx="1125">
                        <c:v>39858</c:v>
                      </c:pt>
                      <c:pt idx="1126">
                        <c:v>39859</c:v>
                      </c:pt>
                      <c:pt idx="1127">
                        <c:v>39860</c:v>
                      </c:pt>
                      <c:pt idx="1128">
                        <c:v>39861</c:v>
                      </c:pt>
                      <c:pt idx="1129">
                        <c:v>39862</c:v>
                      </c:pt>
                      <c:pt idx="1130">
                        <c:v>39863</c:v>
                      </c:pt>
                      <c:pt idx="1131">
                        <c:v>39864</c:v>
                      </c:pt>
                      <c:pt idx="1132">
                        <c:v>39865</c:v>
                      </c:pt>
                      <c:pt idx="1133">
                        <c:v>39866</c:v>
                      </c:pt>
                      <c:pt idx="1134">
                        <c:v>39867</c:v>
                      </c:pt>
                      <c:pt idx="1135">
                        <c:v>39868</c:v>
                      </c:pt>
                      <c:pt idx="1136">
                        <c:v>39869</c:v>
                      </c:pt>
                      <c:pt idx="1137">
                        <c:v>39870</c:v>
                      </c:pt>
                      <c:pt idx="1138">
                        <c:v>39871</c:v>
                      </c:pt>
                      <c:pt idx="1139">
                        <c:v>39872</c:v>
                      </c:pt>
                      <c:pt idx="1140">
                        <c:v>39873</c:v>
                      </c:pt>
                      <c:pt idx="1141">
                        <c:v>39874</c:v>
                      </c:pt>
                      <c:pt idx="1142">
                        <c:v>39875</c:v>
                      </c:pt>
                      <c:pt idx="1143">
                        <c:v>39876</c:v>
                      </c:pt>
                      <c:pt idx="1144">
                        <c:v>39877</c:v>
                      </c:pt>
                      <c:pt idx="1145">
                        <c:v>39878</c:v>
                      </c:pt>
                      <c:pt idx="1146">
                        <c:v>39879</c:v>
                      </c:pt>
                      <c:pt idx="1147">
                        <c:v>39880</c:v>
                      </c:pt>
                      <c:pt idx="1148">
                        <c:v>39881</c:v>
                      </c:pt>
                      <c:pt idx="1149">
                        <c:v>39882</c:v>
                      </c:pt>
                      <c:pt idx="1150">
                        <c:v>39883</c:v>
                      </c:pt>
                      <c:pt idx="1151">
                        <c:v>39884</c:v>
                      </c:pt>
                      <c:pt idx="1152">
                        <c:v>39885</c:v>
                      </c:pt>
                      <c:pt idx="1153">
                        <c:v>39886</c:v>
                      </c:pt>
                      <c:pt idx="1154">
                        <c:v>39887</c:v>
                      </c:pt>
                      <c:pt idx="1155">
                        <c:v>39888</c:v>
                      </c:pt>
                      <c:pt idx="1156">
                        <c:v>39889</c:v>
                      </c:pt>
                      <c:pt idx="1157">
                        <c:v>39890</c:v>
                      </c:pt>
                      <c:pt idx="1158">
                        <c:v>39891</c:v>
                      </c:pt>
                      <c:pt idx="1159">
                        <c:v>39892</c:v>
                      </c:pt>
                      <c:pt idx="1160">
                        <c:v>39893</c:v>
                      </c:pt>
                      <c:pt idx="1161">
                        <c:v>39894</c:v>
                      </c:pt>
                      <c:pt idx="1162">
                        <c:v>39895</c:v>
                      </c:pt>
                      <c:pt idx="1163">
                        <c:v>39896</c:v>
                      </c:pt>
                      <c:pt idx="1164">
                        <c:v>39897</c:v>
                      </c:pt>
                      <c:pt idx="1165">
                        <c:v>39898</c:v>
                      </c:pt>
                      <c:pt idx="1166">
                        <c:v>39899</c:v>
                      </c:pt>
                      <c:pt idx="1167">
                        <c:v>39900</c:v>
                      </c:pt>
                      <c:pt idx="1168">
                        <c:v>39901</c:v>
                      </c:pt>
                      <c:pt idx="1169">
                        <c:v>39902</c:v>
                      </c:pt>
                      <c:pt idx="1170">
                        <c:v>39903</c:v>
                      </c:pt>
                      <c:pt idx="1171">
                        <c:v>39904</c:v>
                      </c:pt>
                      <c:pt idx="1172">
                        <c:v>39905</c:v>
                      </c:pt>
                      <c:pt idx="1173">
                        <c:v>39906</c:v>
                      </c:pt>
                      <c:pt idx="1174">
                        <c:v>39907</c:v>
                      </c:pt>
                      <c:pt idx="1175">
                        <c:v>39908</c:v>
                      </c:pt>
                      <c:pt idx="1176">
                        <c:v>39909</c:v>
                      </c:pt>
                      <c:pt idx="1177">
                        <c:v>39910</c:v>
                      </c:pt>
                      <c:pt idx="1178">
                        <c:v>39911</c:v>
                      </c:pt>
                      <c:pt idx="1179">
                        <c:v>39912</c:v>
                      </c:pt>
                      <c:pt idx="1180">
                        <c:v>39913</c:v>
                      </c:pt>
                      <c:pt idx="1181">
                        <c:v>39914</c:v>
                      </c:pt>
                      <c:pt idx="1182">
                        <c:v>39915</c:v>
                      </c:pt>
                      <c:pt idx="1183">
                        <c:v>39916</c:v>
                      </c:pt>
                      <c:pt idx="1184">
                        <c:v>39917</c:v>
                      </c:pt>
                      <c:pt idx="1185">
                        <c:v>39918</c:v>
                      </c:pt>
                      <c:pt idx="1186">
                        <c:v>39919</c:v>
                      </c:pt>
                      <c:pt idx="1187">
                        <c:v>39920</c:v>
                      </c:pt>
                      <c:pt idx="1188">
                        <c:v>39921</c:v>
                      </c:pt>
                      <c:pt idx="1189">
                        <c:v>39922</c:v>
                      </c:pt>
                      <c:pt idx="1190">
                        <c:v>39923</c:v>
                      </c:pt>
                      <c:pt idx="1191">
                        <c:v>39924</c:v>
                      </c:pt>
                      <c:pt idx="1192">
                        <c:v>39925</c:v>
                      </c:pt>
                      <c:pt idx="1193">
                        <c:v>39926</c:v>
                      </c:pt>
                      <c:pt idx="1194">
                        <c:v>39927</c:v>
                      </c:pt>
                      <c:pt idx="1195">
                        <c:v>39928</c:v>
                      </c:pt>
                      <c:pt idx="1196">
                        <c:v>39929</c:v>
                      </c:pt>
                      <c:pt idx="1197">
                        <c:v>39930</c:v>
                      </c:pt>
                      <c:pt idx="1198">
                        <c:v>39931</c:v>
                      </c:pt>
                      <c:pt idx="1199">
                        <c:v>39932</c:v>
                      </c:pt>
                      <c:pt idx="1200">
                        <c:v>39933</c:v>
                      </c:pt>
                      <c:pt idx="1201">
                        <c:v>39934</c:v>
                      </c:pt>
                      <c:pt idx="1202">
                        <c:v>39935</c:v>
                      </c:pt>
                      <c:pt idx="1203">
                        <c:v>39936</c:v>
                      </c:pt>
                      <c:pt idx="1204">
                        <c:v>39937</c:v>
                      </c:pt>
                      <c:pt idx="1205">
                        <c:v>39938</c:v>
                      </c:pt>
                      <c:pt idx="1206">
                        <c:v>39939</c:v>
                      </c:pt>
                      <c:pt idx="1207">
                        <c:v>39940</c:v>
                      </c:pt>
                      <c:pt idx="1208">
                        <c:v>39941</c:v>
                      </c:pt>
                      <c:pt idx="1209">
                        <c:v>39942</c:v>
                      </c:pt>
                      <c:pt idx="1210">
                        <c:v>39943</c:v>
                      </c:pt>
                      <c:pt idx="1211">
                        <c:v>39944</c:v>
                      </c:pt>
                      <c:pt idx="1212">
                        <c:v>39945</c:v>
                      </c:pt>
                      <c:pt idx="1213">
                        <c:v>39946</c:v>
                      </c:pt>
                      <c:pt idx="1214">
                        <c:v>39947</c:v>
                      </c:pt>
                      <c:pt idx="1215">
                        <c:v>39948</c:v>
                      </c:pt>
                      <c:pt idx="1216">
                        <c:v>39949</c:v>
                      </c:pt>
                      <c:pt idx="1217">
                        <c:v>39950</c:v>
                      </c:pt>
                      <c:pt idx="1218">
                        <c:v>39951</c:v>
                      </c:pt>
                      <c:pt idx="1219">
                        <c:v>39952</c:v>
                      </c:pt>
                      <c:pt idx="1220">
                        <c:v>39953</c:v>
                      </c:pt>
                      <c:pt idx="1221">
                        <c:v>39954</c:v>
                      </c:pt>
                      <c:pt idx="1222">
                        <c:v>39955</c:v>
                      </c:pt>
                      <c:pt idx="1223">
                        <c:v>39956</c:v>
                      </c:pt>
                      <c:pt idx="1224">
                        <c:v>39957</c:v>
                      </c:pt>
                      <c:pt idx="1225">
                        <c:v>39958</c:v>
                      </c:pt>
                      <c:pt idx="1226">
                        <c:v>39959</c:v>
                      </c:pt>
                      <c:pt idx="1227">
                        <c:v>39960</c:v>
                      </c:pt>
                      <c:pt idx="1228">
                        <c:v>39961</c:v>
                      </c:pt>
                      <c:pt idx="1229">
                        <c:v>39962</c:v>
                      </c:pt>
                      <c:pt idx="1230">
                        <c:v>39963</c:v>
                      </c:pt>
                      <c:pt idx="1231">
                        <c:v>39964</c:v>
                      </c:pt>
                      <c:pt idx="1232">
                        <c:v>39965</c:v>
                      </c:pt>
                      <c:pt idx="1233">
                        <c:v>39966</c:v>
                      </c:pt>
                      <c:pt idx="1234">
                        <c:v>39967</c:v>
                      </c:pt>
                      <c:pt idx="1235">
                        <c:v>39968</c:v>
                      </c:pt>
                      <c:pt idx="1236">
                        <c:v>39969</c:v>
                      </c:pt>
                      <c:pt idx="1237">
                        <c:v>39970</c:v>
                      </c:pt>
                      <c:pt idx="1238">
                        <c:v>39971</c:v>
                      </c:pt>
                      <c:pt idx="1239">
                        <c:v>39972</c:v>
                      </c:pt>
                      <c:pt idx="1240">
                        <c:v>39973</c:v>
                      </c:pt>
                      <c:pt idx="1241">
                        <c:v>39974</c:v>
                      </c:pt>
                      <c:pt idx="1242">
                        <c:v>39975</c:v>
                      </c:pt>
                      <c:pt idx="1243">
                        <c:v>39976</c:v>
                      </c:pt>
                      <c:pt idx="1244">
                        <c:v>39977</c:v>
                      </c:pt>
                      <c:pt idx="1245">
                        <c:v>39978</c:v>
                      </c:pt>
                      <c:pt idx="1246">
                        <c:v>39979</c:v>
                      </c:pt>
                      <c:pt idx="1247">
                        <c:v>39980</c:v>
                      </c:pt>
                      <c:pt idx="1248">
                        <c:v>39981</c:v>
                      </c:pt>
                      <c:pt idx="1249">
                        <c:v>39982</c:v>
                      </c:pt>
                      <c:pt idx="1250">
                        <c:v>39983</c:v>
                      </c:pt>
                      <c:pt idx="1251">
                        <c:v>39984</c:v>
                      </c:pt>
                      <c:pt idx="1252">
                        <c:v>39985</c:v>
                      </c:pt>
                      <c:pt idx="1253">
                        <c:v>39986</c:v>
                      </c:pt>
                      <c:pt idx="1254">
                        <c:v>39987</c:v>
                      </c:pt>
                      <c:pt idx="1255">
                        <c:v>39988</c:v>
                      </c:pt>
                      <c:pt idx="1256">
                        <c:v>39989</c:v>
                      </c:pt>
                      <c:pt idx="1257">
                        <c:v>39990</c:v>
                      </c:pt>
                      <c:pt idx="1258">
                        <c:v>39991</c:v>
                      </c:pt>
                      <c:pt idx="1259">
                        <c:v>39992</c:v>
                      </c:pt>
                      <c:pt idx="1260">
                        <c:v>39993</c:v>
                      </c:pt>
                      <c:pt idx="1261">
                        <c:v>39994</c:v>
                      </c:pt>
                      <c:pt idx="1262">
                        <c:v>39995</c:v>
                      </c:pt>
                      <c:pt idx="1263">
                        <c:v>39996</c:v>
                      </c:pt>
                      <c:pt idx="1264">
                        <c:v>39997</c:v>
                      </c:pt>
                      <c:pt idx="1265">
                        <c:v>39998</c:v>
                      </c:pt>
                      <c:pt idx="1266">
                        <c:v>39999</c:v>
                      </c:pt>
                      <c:pt idx="1267">
                        <c:v>40000</c:v>
                      </c:pt>
                      <c:pt idx="1268">
                        <c:v>40001</c:v>
                      </c:pt>
                      <c:pt idx="1269">
                        <c:v>40002</c:v>
                      </c:pt>
                      <c:pt idx="1270">
                        <c:v>40003</c:v>
                      </c:pt>
                      <c:pt idx="1271">
                        <c:v>40004</c:v>
                      </c:pt>
                      <c:pt idx="1272">
                        <c:v>40005</c:v>
                      </c:pt>
                      <c:pt idx="1273">
                        <c:v>40006</c:v>
                      </c:pt>
                      <c:pt idx="1274">
                        <c:v>40007</c:v>
                      </c:pt>
                      <c:pt idx="1275">
                        <c:v>40008</c:v>
                      </c:pt>
                      <c:pt idx="1276">
                        <c:v>40009</c:v>
                      </c:pt>
                      <c:pt idx="1277">
                        <c:v>40010</c:v>
                      </c:pt>
                      <c:pt idx="1278">
                        <c:v>40011</c:v>
                      </c:pt>
                      <c:pt idx="1279">
                        <c:v>40012</c:v>
                      </c:pt>
                      <c:pt idx="1280">
                        <c:v>40013</c:v>
                      </c:pt>
                      <c:pt idx="1281">
                        <c:v>40014</c:v>
                      </c:pt>
                      <c:pt idx="1282">
                        <c:v>40015</c:v>
                      </c:pt>
                      <c:pt idx="1283">
                        <c:v>40016</c:v>
                      </c:pt>
                      <c:pt idx="1284">
                        <c:v>40017</c:v>
                      </c:pt>
                      <c:pt idx="1285">
                        <c:v>40018</c:v>
                      </c:pt>
                      <c:pt idx="1286">
                        <c:v>40019</c:v>
                      </c:pt>
                      <c:pt idx="1287">
                        <c:v>40020</c:v>
                      </c:pt>
                      <c:pt idx="1288">
                        <c:v>40021</c:v>
                      </c:pt>
                      <c:pt idx="1289">
                        <c:v>40022</c:v>
                      </c:pt>
                      <c:pt idx="1290">
                        <c:v>40023</c:v>
                      </c:pt>
                      <c:pt idx="1291">
                        <c:v>40024</c:v>
                      </c:pt>
                      <c:pt idx="1292">
                        <c:v>40025</c:v>
                      </c:pt>
                      <c:pt idx="1293">
                        <c:v>40026</c:v>
                      </c:pt>
                      <c:pt idx="1294">
                        <c:v>40027</c:v>
                      </c:pt>
                      <c:pt idx="1295">
                        <c:v>40028</c:v>
                      </c:pt>
                      <c:pt idx="1296">
                        <c:v>40029</c:v>
                      </c:pt>
                      <c:pt idx="1297">
                        <c:v>40030</c:v>
                      </c:pt>
                      <c:pt idx="1298">
                        <c:v>40031</c:v>
                      </c:pt>
                      <c:pt idx="1299">
                        <c:v>40032</c:v>
                      </c:pt>
                      <c:pt idx="1300">
                        <c:v>40033</c:v>
                      </c:pt>
                      <c:pt idx="1301">
                        <c:v>40034</c:v>
                      </c:pt>
                      <c:pt idx="1302">
                        <c:v>40035</c:v>
                      </c:pt>
                      <c:pt idx="1303">
                        <c:v>40036</c:v>
                      </c:pt>
                      <c:pt idx="1304">
                        <c:v>40037</c:v>
                      </c:pt>
                      <c:pt idx="1305">
                        <c:v>40038</c:v>
                      </c:pt>
                      <c:pt idx="1306">
                        <c:v>40039</c:v>
                      </c:pt>
                      <c:pt idx="1307">
                        <c:v>40040</c:v>
                      </c:pt>
                      <c:pt idx="1308">
                        <c:v>40041</c:v>
                      </c:pt>
                      <c:pt idx="1309">
                        <c:v>40042</c:v>
                      </c:pt>
                      <c:pt idx="1310">
                        <c:v>40043</c:v>
                      </c:pt>
                      <c:pt idx="1311">
                        <c:v>40044</c:v>
                      </c:pt>
                      <c:pt idx="1312">
                        <c:v>40045</c:v>
                      </c:pt>
                      <c:pt idx="1313">
                        <c:v>40046</c:v>
                      </c:pt>
                      <c:pt idx="1314">
                        <c:v>40047</c:v>
                      </c:pt>
                      <c:pt idx="1315">
                        <c:v>40048</c:v>
                      </c:pt>
                      <c:pt idx="1316">
                        <c:v>40049</c:v>
                      </c:pt>
                      <c:pt idx="1317">
                        <c:v>40050</c:v>
                      </c:pt>
                      <c:pt idx="1318">
                        <c:v>40051</c:v>
                      </c:pt>
                      <c:pt idx="1319">
                        <c:v>40052</c:v>
                      </c:pt>
                      <c:pt idx="1320">
                        <c:v>40053</c:v>
                      </c:pt>
                      <c:pt idx="1321">
                        <c:v>40054</c:v>
                      </c:pt>
                      <c:pt idx="1322">
                        <c:v>40055</c:v>
                      </c:pt>
                      <c:pt idx="1323">
                        <c:v>40056</c:v>
                      </c:pt>
                      <c:pt idx="1324">
                        <c:v>40057</c:v>
                      </c:pt>
                      <c:pt idx="1325">
                        <c:v>40058</c:v>
                      </c:pt>
                      <c:pt idx="1326">
                        <c:v>40059</c:v>
                      </c:pt>
                      <c:pt idx="1327">
                        <c:v>40060</c:v>
                      </c:pt>
                      <c:pt idx="1328">
                        <c:v>40061</c:v>
                      </c:pt>
                      <c:pt idx="1329">
                        <c:v>40062</c:v>
                      </c:pt>
                      <c:pt idx="1330">
                        <c:v>40063</c:v>
                      </c:pt>
                      <c:pt idx="1331">
                        <c:v>40064</c:v>
                      </c:pt>
                      <c:pt idx="1332">
                        <c:v>40065</c:v>
                      </c:pt>
                      <c:pt idx="1333">
                        <c:v>40066</c:v>
                      </c:pt>
                      <c:pt idx="1334">
                        <c:v>40067</c:v>
                      </c:pt>
                      <c:pt idx="1335">
                        <c:v>40068</c:v>
                      </c:pt>
                      <c:pt idx="1336">
                        <c:v>40069</c:v>
                      </c:pt>
                      <c:pt idx="1337">
                        <c:v>40070</c:v>
                      </c:pt>
                      <c:pt idx="1338">
                        <c:v>40071</c:v>
                      </c:pt>
                      <c:pt idx="1339">
                        <c:v>40072</c:v>
                      </c:pt>
                      <c:pt idx="1340">
                        <c:v>40073</c:v>
                      </c:pt>
                      <c:pt idx="1341">
                        <c:v>40074</c:v>
                      </c:pt>
                      <c:pt idx="1342">
                        <c:v>40075</c:v>
                      </c:pt>
                      <c:pt idx="1343">
                        <c:v>40076</c:v>
                      </c:pt>
                      <c:pt idx="1344">
                        <c:v>40077</c:v>
                      </c:pt>
                      <c:pt idx="1345">
                        <c:v>40078</c:v>
                      </c:pt>
                      <c:pt idx="1346">
                        <c:v>40079</c:v>
                      </c:pt>
                      <c:pt idx="1347">
                        <c:v>40080</c:v>
                      </c:pt>
                      <c:pt idx="1348">
                        <c:v>40081</c:v>
                      </c:pt>
                      <c:pt idx="1349">
                        <c:v>40082</c:v>
                      </c:pt>
                      <c:pt idx="1350">
                        <c:v>40083</c:v>
                      </c:pt>
                      <c:pt idx="1351">
                        <c:v>40084</c:v>
                      </c:pt>
                      <c:pt idx="1352">
                        <c:v>40085</c:v>
                      </c:pt>
                      <c:pt idx="1353">
                        <c:v>40086</c:v>
                      </c:pt>
                      <c:pt idx="1354">
                        <c:v>40087</c:v>
                      </c:pt>
                      <c:pt idx="1355">
                        <c:v>40088</c:v>
                      </c:pt>
                      <c:pt idx="1356">
                        <c:v>40089</c:v>
                      </c:pt>
                      <c:pt idx="1357">
                        <c:v>40090</c:v>
                      </c:pt>
                      <c:pt idx="1358">
                        <c:v>40091</c:v>
                      </c:pt>
                      <c:pt idx="1359">
                        <c:v>40092</c:v>
                      </c:pt>
                      <c:pt idx="1360">
                        <c:v>40093</c:v>
                      </c:pt>
                      <c:pt idx="1361">
                        <c:v>40094</c:v>
                      </c:pt>
                      <c:pt idx="1362">
                        <c:v>40095</c:v>
                      </c:pt>
                      <c:pt idx="1363">
                        <c:v>40096</c:v>
                      </c:pt>
                      <c:pt idx="1364">
                        <c:v>40097</c:v>
                      </c:pt>
                      <c:pt idx="1365">
                        <c:v>40098</c:v>
                      </c:pt>
                      <c:pt idx="1366">
                        <c:v>40099</c:v>
                      </c:pt>
                      <c:pt idx="1367">
                        <c:v>40100</c:v>
                      </c:pt>
                      <c:pt idx="1368">
                        <c:v>40101</c:v>
                      </c:pt>
                      <c:pt idx="1369">
                        <c:v>40102</c:v>
                      </c:pt>
                      <c:pt idx="1370">
                        <c:v>40103</c:v>
                      </c:pt>
                      <c:pt idx="1371">
                        <c:v>40104</c:v>
                      </c:pt>
                      <c:pt idx="1372">
                        <c:v>40105</c:v>
                      </c:pt>
                      <c:pt idx="1373">
                        <c:v>40106</c:v>
                      </c:pt>
                      <c:pt idx="1374">
                        <c:v>40107</c:v>
                      </c:pt>
                      <c:pt idx="1375">
                        <c:v>40108</c:v>
                      </c:pt>
                      <c:pt idx="1376">
                        <c:v>40109</c:v>
                      </c:pt>
                      <c:pt idx="1377">
                        <c:v>40110</c:v>
                      </c:pt>
                      <c:pt idx="1378">
                        <c:v>40111</c:v>
                      </c:pt>
                      <c:pt idx="1379">
                        <c:v>40112</c:v>
                      </c:pt>
                      <c:pt idx="1380">
                        <c:v>40113</c:v>
                      </c:pt>
                      <c:pt idx="1381">
                        <c:v>40114</c:v>
                      </c:pt>
                      <c:pt idx="1382">
                        <c:v>40115</c:v>
                      </c:pt>
                      <c:pt idx="1383">
                        <c:v>40116</c:v>
                      </c:pt>
                      <c:pt idx="1384">
                        <c:v>40117</c:v>
                      </c:pt>
                      <c:pt idx="1385">
                        <c:v>40118</c:v>
                      </c:pt>
                      <c:pt idx="1386">
                        <c:v>40119</c:v>
                      </c:pt>
                      <c:pt idx="1387">
                        <c:v>40120</c:v>
                      </c:pt>
                      <c:pt idx="1388">
                        <c:v>40121</c:v>
                      </c:pt>
                      <c:pt idx="1389">
                        <c:v>40122</c:v>
                      </c:pt>
                      <c:pt idx="1390">
                        <c:v>40123</c:v>
                      </c:pt>
                      <c:pt idx="1391">
                        <c:v>40124</c:v>
                      </c:pt>
                      <c:pt idx="1392">
                        <c:v>40125</c:v>
                      </c:pt>
                      <c:pt idx="1393">
                        <c:v>40126</c:v>
                      </c:pt>
                      <c:pt idx="1394">
                        <c:v>40127</c:v>
                      </c:pt>
                      <c:pt idx="1395">
                        <c:v>40128</c:v>
                      </c:pt>
                      <c:pt idx="1396">
                        <c:v>40129</c:v>
                      </c:pt>
                      <c:pt idx="1397">
                        <c:v>40130</c:v>
                      </c:pt>
                      <c:pt idx="1398">
                        <c:v>40131</c:v>
                      </c:pt>
                      <c:pt idx="1399">
                        <c:v>40132</c:v>
                      </c:pt>
                      <c:pt idx="1400">
                        <c:v>40133</c:v>
                      </c:pt>
                      <c:pt idx="1401">
                        <c:v>40134</c:v>
                      </c:pt>
                      <c:pt idx="1402">
                        <c:v>40135</c:v>
                      </c:pt>
                      <c:pt idx="1403">
                        <c:v>40136</c:v>
                      </c:pt>
                      <c:pt idx="1404">
                        <c:v>40137</c:v>
                      </c:pt>
                      <c:pt idx="1405">
                        <c:v>40138</c:v>
                      </c:pt>
                      <c:pt idx="1406">
                        <c:v>40139</c:v>
                      </c:pt>
                      <c:pt idx="1407">
                        <c:v>40140</c:v>
                      </c:pt>
                      <c:pt idx="1408">
                        <c:v>40141</c:v>
                      </c:pt>
                      <c:pt idx="1409">
                        <c:v>40142</c:v>
                      </c:pt>
                      <c:pt idx="1410">
                        <c:v>40143</c:v>
                      </c:pt>
                      <c:pt idx="1411">
                        <c:v>40144</c:v>
                      </c:pt>
                      <c:pt idx="1412">
                        <c:v>40145</c:v>
                      </c:pt>
                      <c:pt idx="1413">
                        <c:v>40146</c:v>
                      </c:pt>
                      <c:pt idx="1414">
                        <c:v>40147</c:v>
                      </c:pt>
                      <c:pt idx="1415">
                        <c:v>40148</c:v>
                      </c:pt>
                      <c:pt idx="1416">
                        <c:v>40149</c:v>
                      </c:pt>
                      <c:pt idx="1417">
                        <c:v>40150</c:v>
                      </c:pt>
                      <c:pt idx="1418">
                        <c:v>40151</c:v>
                      </c:pt>
                      <c:pt idx="1419">
                        <c:v>40152</c:v>
                      </c:pt>
                      <c:pt idx="1420">
                        <c:v>40153</c:v>
                      </c:pt>
                      <c:pt idx="1421">
                        <c:v>40154</c:v>
                      </c:pt>
                      <c:pt idx="1422">
                        <c:v>40155</c:v>
                      </c:pt>
                      <c:pt idx="1423">
                        <c:v>40156</c:v>
                      </c:pt>
                      <c:pt idx="1424">
                        <c:v>40157</c:v>
                      </c:pt>
                      <c:pt idx="1425">
                        <c:v>40158</c:v>
                      </c:pt>
                      <c:pt idx="1426">
                        <c:v>40159</c:v>
                      </c:pt>
                      <c:pt idx="1427">
                        <c:v>40160</c:v>
                      </c:pt>
                      <c:pt idx="1428">
                        <c:v>40161</c:v>
                      </c:pt>
                      <c:pt idx="1429">
                        <c:v>40162</c:v>
                      </c:pt>
                      <c:pt idx="1430">
                        <c:v>40163</c:v>
                      </c:pt>
                      <c:pt idx="1431">
                        <c:v>40164</c:v>
                      </c:pt>
                      <c:pt idx="1432">
                        <c:v>40165</c:v>
                      </c:pt>
                      <c:pt idx="1433">
                        <c:v>40166</c:v>
                      </c:pt>
                      <c:pt idx="1434">
                        <c:v>40167</c:v>
                      </c:pt>
                      <c:pt idx="1435">
                        <c:v>40168</c:v>
                      </c:pt>
                      <c:pt idx="1436">
                        <c:v>40169</c:v>
                      </c:pt>
                      <c:pt idx="1437">
                        <c:v>40170</c:v>
                      </c:pt>
                      <c:pt idx="1438">
                        <c:v>40171</c:v>
                      </c:pt>
                      <c:pt idx="1439">
                        <c:v>40172</c:v>
                      </c:pt>
                      <c:pt idx="1440">
                        <c:v>40173</c:v>
                      </c:pt>
                      <c:pt idx="1441">
                        <c:v>40174</c:v>
                      </c:pt>
                      <c:pt idx="1442">
                        <c:v>40175</c:v>
                      </c:pt>
                      <c:pt idx="1443">
                        <c:v>40176</c:v>
                      </c:pt>
                      <c:pt idx="1444">
                        <c:v>40177</c:v>
                      </c:pt>
                      <c:pt idx="1445">
                        <c:v>40178</c:v>
                      </c:pt>
                      <c:pt idx="1446">
                        <c:v>40179</c:v>
                      </c:pt>
                      <c:pt idx="1447">
                        <c:v>40180</c:v>
                      </c:pt>
                      <c:pt idx="1448">
                        <c:v>40181</c:v>
                      </c:pt>
                      <c:pt idx="1449">
                        <c:v>40182</c:v>
                      </c:pt>
                      <c:pt idx="1450">
                        <c:v>40183</c:v>
                      </c:pt>
                      <c:pt idx="1451">
                        <c:v>40184</c:v>
                      </c:pt>
                      <c:pt idx="1452">
                        <c:v>40185</c:v>
                      </c:pt>
                      <c:pt idx="1453">
                        <c:v>40186</c:v>
                      </c:pt>
                      <c:pt idx="1454">
                        <c:v>40187</c:v>
                      </c:pt>
                      <c:pt idx="1455">
                        <c:v>40188</c:v>
                      </c:pt>
                      <c:pt idx="1456">
                        <c:v>40189</c:v>
                      </c:pt>
                      <c:pt idx="1457">
                        <c:v>40190</c:v>
                      </c:pt>
                      <c:pt idx="1458">
                        <c:v>40191</c:v>
                      </c:pt>
                      <c:pt idx="1459">
                        <c:v>40192</c:v>
                      </c:pt>
                      <c:pt idx="1460">
                        <c:v>40193</c:v>
                      </c:pt>
                      <c:pt idx="1461">
                        <c:v>40194</c:v>
                      </c:pt>
                      <c:pt idx="1462">
                        <c:v>40195</c:v>
                      </c:pt>
                      <c:pt idx="1463">
                        <c:v>40196</c:v>
                      </c:pt>
                      <c:pt idx="1464">
                        <c:v>40197</c:v>
                      </c:pt>
                      <c:pt idx="1465">
                        <c:v>40198</c:v>
                      </c:pt>
                      <c:pt idx="1466">
                        <c:v>40199</c:v>
                      </c:pt>
                      <c:pt idx="1467">
                        <c:v>40200</c:v>
                      </c:pt>
                      <c:pt idx="1468">
                        <c:v>40201</c:v>
                      </c:pt>
                      <c:pt idx="1469">
                        <c:v>40202</c:v>
                      </c:pt>
                      <c:pt idx="1470">
                        <c:v>40203</c:v>
                      </c:pt>
                      <c:pt idx="1471">
                        <c:v>40204</c:v>
                      </c:pt>
                      <c:pt idx="1472">
                        <c:v>40205</c:v>
                      </c:pt>
                      <c:pt idx="1473">
                        <c:v>40206</c:v>
                      </c:pt>
                      <c:pt idx="1474">
                        <c:v>40207</c:v>
                      </c:pt>
                      <c:pt idx="1475">
                        <c:v>40208</c:v>
                      </c:pt>
                      <c:pt idx="1476">
                        <c:v>40209</c:v>
                      </c:pt>
                      <c:pt idx="1477">
                        <c:v>40210</c:v>
                      </c:pt>
                      <c:pt idx="1478">
                        <c:v>40211</c:v>
                      </c:pt>
                      <c:pt idx="1479">
                        <c:v>40212</c:v>
                      </c:pt>
                      <c:pt idx="1480">
                        <c:v>40213</c:v>
                      </c:pt>
                      <c:pt idx="1481">
                        <c:v>40214</c:v>
                      </c:pt>
                      <c:pt idx="1482">
                        <c:v>40215</c:v>
                      </c:pt>
                      <c:pt idx="1483">
                        <c:v>40216</c:v>
                      </c:pt>
                      <c:pt idx="1484">
                        <c:v>40217</c:v>
                      </c:pt>
                      <c:pt idx="1485">
                        <c:v>40218</c:v>
                      </c:pt>
                      <c:pt idx="1486">
                        <c:v>40219</c:v>
                      </c:pt>
                      <c:pt idx="1487">
                        <c:v>40220</c:v>
                      </c:pt>
                      <c:pt idx="1488">
                        <c:v>40221</c:v>
                      </c:pt>
                      <c:pt idx="1489">
                        <c:v>40222</c:v>
                      </c:pt>
                      <c:pt idx="1490">
                        <c:v>40223</c:v>
                      </c:pt>
                      <c:pt idx="1491">
                        <c:v>40224</c:v>
                      </c:pt>
                      <c:pt idx="1492">
                        <c:v>40225</c:v>
                      </c:pt>
                      <c:pt idx="1493">
                        <c:v>40226</c:v>
                      </c:pt>
                      <c:pt idx="1494">
                        <c:v>40227</c:v>
                      </c:pt>
                      <c:pt idx="1495">
                        <c:v>40228</c:v>
                      </c:pt>
                      <c:pt idx="1496">
                        <c:v>40229</c:v>
                      </c:pt>
                      <c:pt idx="1497">
                        <c:v>40230</c:v>
                      </c:pt>
                      <c:pt idx="1498">
                        <c:v>40231</c:v>
                      </c:pt>
                      <c:pt idx="1499">
                        <c:v>40232</c:v>
                      </c:pt>
                      <c:pt idx="1500">
                        <c:v>40233</c:v>
                      </c:pt>
                      <c:pt idx="1501">
                        <c:v>40234</c:v>
                      </c:pt>
                      <c:pt idx="1502">
                        <c:v>40235</c:v>
                      </c:pt>
                      <c:pt idx="1503">
                        <c:v>40236</c:v>
                      </c:pt>
                      <c:pt idx="1504">
                        <c:v>40237</c:v>
                      </c:pt>
                      <c:pt idx="1505">
                        <c:v>40238</c:v>
                      </c:pt>
                      <c:pt idx="1506">
                        <c:v>40239</c:v>
                      </c:pt>
                      <c:pt idx="1507">
                        <c:v>40240</c:v>
                      </c:pt>
                      <c:pt idx="1508">
                        <c:v>40241</c:v>
                      </c:pt>
                      <c:pt idx="1509">
                        <c:v>40242</c:v>
                      </c:pt>
                      <c:pt idx="1510">
                        <c:v>40243</c:v>
                      </c:pt>
                      <c:pt idx="1511">
                        <c:v>40244</c:v>
                      </c:pt>
                      <c:pt idx="1512">
                        <c:v>40245</c:v>
                      </c:pt>
                      <c:pt idx="1513">
                        <c:v>40246</c:v>
                      </c:pt>
                      <c:pt idx="1514">
                        <c:v>40247</c:v>
                      </c:pt>
                      <c:pt idx="1515">
                        <c:v>40248</c:v>
                      </c:pt>
                      <c:pt idx="1516">
                        <c:v>40249</c:v>
                      </c:pt>
                      <c:pt idx="1517">
                        <c:v>40250</c:v>
                      </c:pt>
                      <c:pt idx="1518">
                        <c:v>40251</c:v>
                      </c:pt>
                      <c:pt idx="1519">
                        <c:v>40252</c:v>
                      </c:pt>
                      <c:pt idx="1520">
                        <c:v>40253</c:v>
                      </c:pt>
                      <c:pt idx="1521">
                        <c:v>40254</c:v>
                      </c:pt>
                      <c:pt idx="1522">
                        <c:v>40255</c:v>
                      </c:pt>
                      <c:pt idx="1523">
                        <c:v>40256</c:v>
                      </c:pt>
                      <c:pt idx="1524">
                        <c:v>40257</c:v>
                      </c:pt>
                      <c:pt idx="1525">
                        <c:v>40258</c:v>
                      </c:pt>
                      <c:pt idx="1526">
                        <c:v>40259</c:v>
                      </c:pt>
                      <c:pt idx="1527">
                        <c:v>40260</c:v>
                      </c:pt>
                      <c:pt idx="1528">
                        <c:v>40261</c:v>
                      </c:pt>
                      <c:pt idx="1529">
                        <c:v>40262</c:v>
                      </c:pt>
                      <c:pt idx="1530">
                        <c:v>40263</c:v>
                      </c:pt>
                      <c:pt idx="1531">
                        <c:v>40264</c:v>
                      </c:pt>
                      <c:pt idx="1532">
                        <c:v>40265</c:v>
                      </c:pt>
                      <c:pt idx="1533">
                        <c:v>40266</c:v>
                      </c:pt>
                      <c:pt idx="1534">
                        <c:v>40267</c:v>
                      </c:pt>
                      <c:pt idx="1535">
                        <c:v>40268</c:v>
                      </c:pt>
                      <c:pt idx="1536">
                        <c:v>40269</c:v>
                      </c:pt>
                      <c:pt idx="1537">
                        <c:v>40270</c:v>
                      </c:pt>
                      <c:pt idx="1538">
                        <c:v>40271</c:v>
                      </c:pt>
                      <c:pt idx="1539">
                        <c:v>40272</c:v>
                      </c:pt>
                      <c:pt idx="1540">
                        <c:v>40273</c:v>
                      </c:pt>
                      <c:pt idx="1541">
                        <c:v>40274</c:v>
                      </c:pt>
                      <c:pt idx="1542">
                        <c:v>40275</c:v>
                      </c:pt>
                      <c:pt idx="1543">
                        <c:v>40276</c:v>
                      </c:pt>
                      <c:pt idx="1544">
                        <c:v>40277</c:v>
                      </c:pt>
                      <c:pt idx="1545">
                        <c:v>40278</c:v>
                      </c:pt>
                      <c:pt idx="1546">
                        <c:v>40279</c:v>
                      </c:pt>
                      <c:pt idx="1547">
                        <c:v>40280</c:v>
                      </c:pt>
                      <c:pt idx="1548">
                        <c:v>40281</c:v>
                      </c:pt>
                      <c:pt idx="1549">
                        <c:v>40282</c:v>
                      </c:pt>
                      <c:pt idx="1550">
                        <c:v>40283</c:v>
                      </c:pt>
                      <c:pt idx="1551">
                        <c:v>40284</c:v>
                      </c:pt>
                      <c:pt idx="1552">
                        <c:v>40285</c:v>
                      </c:pt>
                      <c:pt idx="1553">
                        <c:v>40286</c:v>
                      </c:pt>
                      <c:pt idx="1554">
                        <c:v>40287</c:v>
                      </c:pt>
                      <c:pt idx="1555">
                        <c:v>40288</c:v>
                      </c:pt>
                      <c:pt idx="1556">
                        <c:v>40289</c:v>
                      </c:pt>
                      <c:pt idx="1557">
                        <c:v>40290</c:v>
                      </c:pt>
                      <c:pt idx="1558">
                        <c:v>40291</c:v>
                      </c:pt>
                      <c:pt idx="1559">
                        <c:v>40292</c:v>
                      </c:pt>
                      <c:pt idx="1560">
                        <c:v>40293</c:v>
                      </c:pt>
                      <c:pt idx="1561">
                        <c:v>40294</c:v>
                      </c:pt>
                      <c:pt idx="1562">
                        <c:v>40295</c:v>
                      </c:pt>
                      <c:pt idx="1563">
                        <c:v>40296</c:v>
                      </c:pt>
                      <c:pt idx="1564">
                        <c:v>40297</c:v>
                      </c:pt>
                      <c:pt idx="1565">
                        <c:v>40298</c:v>
                      </c:pt>
                      <c:pt idx="1566">
                        <c:v>40299</c:v>
                      </c:pt>
                      <c:pt idx="1567">
                        <c:v>40300</c:v>
                      </c:pt>
                      <c:pt idx="1568">
                        <c:v>40301</c:v>
                      </c:pt>
                      <c:pt idx="1569">
                        <c:v>40302</c:v>
                      </c:pt>
                      <c:pt idx="1570">
                        <c:v>40303</c:v>
                      </c:pt>
                      <c:pt idx="1571">
                        <c:v>40304</c:v>
                      </c:pt>
                      <c:pt idx="1572">
                        <c:v>40305</c:v>
                      </c:pt>
                      <c:pt idx="1573">
                        <c:v>40306</c:v>
                      </c:pt>
                      <c:pt idx="1574">
                        <c:v>40307</c:v>
                      </c:pt>
                      <c:pt idx="1575">
                        <c:v>40308</c:v>
                      </c:pt>
                      <c:pt idx="1576">
                        <c:v>40309</c:v>
                      </c:pt>
                      <c:pt idx="1577">
                        <c:v>40310</c:v>
                      </c:pt>
                      <c:pt idx="1578">
                        <c:v>40311</c:v>
                      </c:pt>
                      <c:pt idx="1579">
                        <c:v>40312</c:v>
                      </c:pt>
                      <c:pt idx="1580">
                        <c:v>40313</c:v>
                      </c:pt>
                      <c:pt idx="1581">
                        <c:v>40314</c:v>
                      </c:pt>
                      <c:pt idx="1582">
                        <c:v>40315</c:v>
                      </c:pt>
                      <c:pt idx="1583">
                        <c:v>40316</c:v>
                      </c:pt>
                      <c:pt idx="1584">
                        <c:v>40317</c:v>
                      </c:pt>
                      <c:pt idx="1585">
                        <c:v>40318</c:v>
                      </c:pt>
                      <c:pt idx="1586">
                        <c:v>40319</c:v>
                      </c:pt>
                      <c:pt idx="1587">
                        <c:v>40320</c:v>
                      </c:pt>
                      <c:pt idx="1588">
                        <c:v>40321</c:v>
                      </c:pt>
                      <c:pt idx="1589">
                        <c:v>40322</c:v>
                      </c:pt>
                      <c:pt idx="1590">
                        <c:v>40323</c:v>
                      </c:pt>
                      <c:pt idx="1591">
                        <c:v>40324</c:v>
                      </c:pt>
                      <c:pt idx="1592">
                        <c:v>40325</c:v>
                      </c:pt>
                      <c:pt idx="1593">
                        <c:v>40326</c:v>
                      </c:pt>
                      <c:pt idx="1594">
                        <c:v>40327</c:v>
                      </c:pt>
                      <c:pt idx="1595">
                        <c:v>40328</c:v>
                      </c:pt>
                      <c:pt idx="1596">
                        <c:v>40329</c:v>
                      </c:pt>
                      <c:pt idx="1597">
                        <c:v>40330</c:v>
                      </c:pt>
                      <c:pt idx="1598">
                        <c:v>40331</c:v>
                      </c:pt>
                      <c:pt idx="1599">
                        <c:v>40332</c:v>
                      </c:pt>
                      <c:pt idx="1600">
                        <c:v>40333</c:v>
                      </c:pt>
                      <c:pt idx="1601">
                        <c:v>40334</c:v>
                      </c:pt>
                      <c:pt idx="1602">
                        <c:v>40335</c:v>
                      </c:pt>
                      <c:pt idx="1603">
                        <c:v>40336</c:v>
                      </c:pt>
                      <c:pt idx="1604">
                        <c:v>40337</c:v>
                      </c:pt>
                      <c:pt idx="1605">
                        <c:v>40338</c:v>
                      </c:pt>
                      <c:pt idx="1606">
                        <c:v>40339</c:v>
                      </c:pt>
                      <c:pt idx="1607">
                        <c:v>40340</c:v>
                      </c:pt>
                      <c:pt idx="1608">
                        <c:v>40341</c:v>
                      </c:pt>
                      <c:pt idx="1609">
                        <c:v>40342</c:v>
                      </c:pt>
                      <c:pt idx="1610">
                        <c:v>40343</c:v>
                      </c:pt>
                      <c:pt idx="1611">
                        <c:v>40344</c:v>
                      </c:pt>
                      <c:pt idx="1612">
                        <c:v>40345</c:v>
                      </c:pt>
                      <c:pt idx="1613">
                        <c:v>40346</c:v>
                      </c:pt>
                      <c:pt idx="1614">
                        <c:v>40347</c:v>
                      </c:pt>
                      <c:pt idx="1615">
                        <c:v>40348</c:v>
                      </c:pt>
                      <c:pt idx="1616">
                        <c:v>40349</c:v>
                      </c:pt>
                      <c:pt idx="1617">
                        <c:v>40350</c:v>
                      </c:pt>
                      <c:pt idx="1618">
                        <c:v>40351</c:v>
                      </c:pt>
                      <c:pt idx="1619">
                        <c:v>40352</c:v>
                      </c:pt>
                      <c:pt idx="1620">
                        <c:v>40353</c:v>
                      </c:pt>
                      <c:pt idx="1621">
                        <c:v>40354</c:v>
                      </c:pt>
                      <c:pt idx="1622">
                        <c:v>40355</c:v>
                      </c:pt>
                      <c:pt idx="1623">
                        <c:v>40356</c:v>
                      </c:pt>
                      <c:pt idx="1624">
                        <c:v>40357</c:v>
                      </c:pt>
                      <c:pt idx="1625">
                        <c:v>40358</c:v>
                      </c:pt>
                      <c:pt idx="1626">
                        <c:v>40359</c:v>
                      </c:pt>
                      <c:pt idx="1627">
                        <c:v>40360</c:v>
                      </c:pt>
                      <c:pt idx="1628">
                        <c:v>40361</c:v>
                      </c:pt>
                      <c:pt idx="1629">
                        <c:v>40362</c:v>
                      </c:pt>
                      <c:pt idx="1630">
                        <c:v>40363</c:v>
                      </c:pt>
                      <c:pt idx="1631">
                        <c:v>40364</c:v>
                      </c:pt>
                      <c:pt idx="1632">
                        <c:v>40365</c:v>
                      </c:pt>
                      <c:pt idx="1633">
                        <c:v>40366</c:v>
                      </c:pt>
                      <c:pt idx="1634">
                        <c:v>40367</c:v>
                      </c:pt>
                      <c:pt idx="1635">
                        <c:v>40368</c:v>
                      </c:pt>
                      <c:pt idx="1636">
                        <c:v>40369</c:v>
                      </c:pt>
                      <c:pt idx="1637">
                        <c:v>40370</c:v>
                      </c:pt>
                      <c:pt idx="1638">
                        <c:v>40371</c:v>
                      </c:pt>
                      <c:pt idx="1639">
                        <c:v>40372</c:v>
                      </c:pt>
                      <c:pt idx="1640">
                        <c:v>40373</c:v>
                      </c:pt>
                      <c:pt idx="1641">
                        <c:v>40374</c:v>
                      </c:pt>
                      <c:pt idx="1642">
                        <c:v>40375</c:v>
                      </c:pt>
                      <c:pt idx="1643">
                        <c:v>40376</c:v>
                      </c:pt>
                      <c:pt idx="1644">
                        <c:v>40377</c:v>
                      </c:pt>
                      <c:pt idx="1645">
                        <c:v>40378</c:v>
                      </c:pt>
                      <c:pt idx="1646">
                        <c:v>40379</c:v>
                      </c:pt>
                      <c:pt idx="1647">
                        <c:v>40380</c:v>
                      </c:pt>
                      <c:pt idx="1648">
                        <c:v>40381</c:v>
                      </c:pt>
                      <c:pt idx="1649">
                        <c:v>40382</c:v>
                      </c:pt>
                      <c:pt idx="1650">
                        <c:v>40383</c:v>
                      </c:pt>
                      <c:pt idx="1651">
                        <c:v>40384</c:v>
                      </c:pt>
                      <c:pt idx="1652">
                        <c:v>40385</c:v>
                      </c:pt>
                      <c:pt idx="1653">
                        <c:v>40386</c:v>
                      </c:pt>
                      <c:pt idx="1654">
                        <c:v>40387</c:v>
                      </c:pt>
                      <c:pt idx="1655">
                        <c:v>40388</c:v>
                      </c:pt>
                      <c:pt idx="1656">
                        <c:v>40389</c:v>
                      </c:pt>
                      <c:pt idx="1657">
                        <c:v>40390</c:v>
                      </c:pt>
                      <c:pt idx="1658">
                        <c:v>40391</c:v>
                      </c:pt>
                      <c:pt idx="1659">
                        <c:v>40392</c:v>
                      </c:pt>
                      <c:pt idx="1660">
                        <c:v>40393</c:v>
                      </c:pt>
                      <c:pt idx="1661">
                        <c:v>40394</c:v>
                      </c:pt>
                      <c:pt idx="1662">
                        <c:v>40395</c:v>
                      </c:pt>
                      <c:pt idx="1663">
                        <c:v>40396</c:v>
                      </c:pt>
                      <c:pt idx="1664">
                        <c:v>40397</c:v>
                      </c:pt>
                      <c:pt idx="1665">
                        <c:v>40398</c:v>
                      </c:pt>
                      <c:pt idx="1666">
                        <c:v>40399</c:v>
                      </c:pt>
                      <c:pt idx="1667">
                        <c:v>40400</c:v>
                      </c:pt>
                      <c:pt idx="1668">
                        <c:v>40401</c:v>
                      </c:pt>
                      <c:pt idx="1669">
                        <c:v>40402</c:v>
                      </c:pt>
                      <c:pt idx="1670">
                        <c:v>40403</c:v>
                      </c:pt>
                      <c:pt idx="1671">
                        <c:v>40404</c:v>
                      </c:pt>
                      <c:pt idx="1672">
                        <c:v>40405</c:v>
                      </c:pt>
                      <c:pt idx="1673">
                        <c:v>40406</c:v>
                      </c:pt>
                      <c:pt idx="1674">
                        <c:v>40407</c:v>
                      </c:pt>
                      <c:pt idx="1675">
                        <c:v>40408</c:v>
                      </c:pt>
                      <c:pt idx="1676">
                        <c:v>40409</c:v>
                      </c:pt>
                      <c:pt idx="1677">
                        <c:v>40410</c:v>
                      </c:pt>
                      <c:pt idx="1678">
                        <c:v>40411</c:v>
                      </c:pt>
                      <c:pt idx="1679">
                        <c:v>40412</c:v>
                      </c:pt>
                      <c:pt idx="1680">
                        <c:v>40413</c:v>
                      </c:pt>
                      <c:pt idx="1681">
                        <c:v>40414</c:v>
                      </c:pt>
                      <c:pt idx="1682">
                        <c:v>40415</c:v>
                      </c:pt>
                      <c:pt idx="1683">
                        <c:v>40416</c:v>
                      </c:pt>
                      <c:pt idx="1684">
                        <c:v>40417</c:v>
                      </c:pt>
                      <c:pt idx="1685">
                        <c:v>40418</c:v>
                      </c:pt>
                      <c:pt idx="1686">
                        <c:v>40419</c:v>
                      </c:pt>
                      <c:pt idx="1687">
                        <c:v>40420</c:v>
                      </c:pt>
                      <c:pt idx="1688">
                        <c:v>40421</c:v>
                      </c:pt>
                      <c:pt idx="1689">
                        <c:v>40422</c:v>
                      </c:pt>
                      <c:pt idx="1690">
                        <c:v>40423</c:v>
                      </c:pt>
                      <c:pt idx="1691">
                        <c:v>40424</c:v>
                      </c:pt>
                      <c:pt idx="1692">
                        <c:v>40425</c:v>
                      </c:pt>
                      <c:pt idx="1693">
                        <c:v>40426</c:v>
                      </c:pt>
                      <c:pt idx="1694">
                        <c:v>40427</c:v>
                      </c:pt>
                      <c:pt idx="1695">
                        <c:v>40428</c:v>
                      </c:pt>
                      <c:pt idx="1696">
                        <c:v>40429</c:v>
                      </c:pt>
                      <c:pt idx="1697">
                        <c:v>40430</c:v>
                      </c:pt>
                      <c:pt idx="1698">
                        <c:v>40431</c:v>
                      </c:pt>
                      <c:pt idx="1699">
                        <c:v>40432</c:v>
                      </c:pt>
                      <c:pt idx="1700">
                        <c:v>40433</c:v>
                      </c:pt>
                      <c:pt idx="1701">
                        <c:v>40434</c:v>
                      </c:pt>
                      <c:pt idx="1702">
                        <c:v>40435</c:v>
                      </c:pt>
                      <c:pt idx="1703">
                        <c:v>40436</c:v>
                      </c:pt>
                      <c:pt idx="1704">
                        <c:v>40437</c:v>
                      </c:pt>
                      <c:pt idx="1705">
                        <c:v>40438</c:v>
                      </c:pt>
                      <c:pt idx="1706">
                        <c:v>40439</c:v>
                      </c:pt>
                      <c:pt idx="1707">
                        <c:v>40440</c:v>
                      </c:pt>
                      <c:pt idx="1708">
                        <c:v>40441</c:v>
                      </c:pt>
                      <c:pt idx="1709">
                        <c:v>40442</c:v>
                      </c:pt>
                      <c:pt idx="1710">
                        <c:v>40443</c:v>
                      </c:pt>
                      <c:pt idx="1711">
                        <c:v>40444</c:v>
                      </c:pt>
                      <c:pt idx="1712">
                        <c:v>40445</c:v>
                      </c:pt>
                      <c:pt idx="1713">
                        <c:v>40446</c:v>
                      </c:pt>
                      <c:pt idx="1714">
                        <c:v>40447</c:v>
                      </c:pt>
                      <c:pt idx="1715">
                        <c:v>40448</c:v>
                      </c:pt>
                      <c:pt idx="1716">
                        <c:v>40449</c:v>
                      </c:pt>
                      <c:pt idx="1717">
                        <c:v>40450</c:v>
                      </c:pt>
                      <c:pt idx="1718">
                        <c:v>40451</c:v>
                      </c:pt>
                      <c:pt idx="1719">
                        <c:v>40452</c:v>
                      </c:pt>
                      <c:pt idx="1720">
                        <c:v>40453</c:v>
                      </c:pt>
                      <c:pt idx="1721">
                        <c:v>40454</c:v>
                      </c:pt>
                      <c:pt idx="1722">
                        <c:v>40455</c:v>
                      </c:pt>
                      <c:pt idx="1723">
                        <c:v>40456</c:v>
                      </c:pt>
                      <c:pt idx="1724">
                        <c:v>40457</c:v>
                      </c:pt>
                      <c:pt idx="1725">
                        <c:v>40458</c:v>
                      </c:pt>
                      <c:pt idx="1726">
                        <c:v>40459</c:v>
                      </c:pt>
                      <c:pt idx="1727">
                        <c:v>40460</c:v>
                      </c:pt>
                      <c:pt idx="1728">
                        <c:v>40461</c:v>
                      </c:pt>
                      <c:pt idx="1729">
                        <c:v>40462</c:v>
                      </c:pt>
                      <c:pt idx="1730">
                        <c:v>40463</c:v>
                      </c:pt>
                      <c:pt idx="1731">
                        <c:v>40464</c:v>
                      </c:pt>
                      <c:pt idx="1732">
                        <c:v>40465</c:v>
                      </c:pt>
                      <c:pt idx="1733">
                        <c:v>40466</c:v>
                      </c:pt>
                      <c:pt idx="1734">
                        <c:v>40467</c:v>
                      </c:pt>
                      <c:pt idx="1735">
                        <c:v>40468</c:v>
                      </c:pt>
                      <c:pt idx="1736">
                        <c:v>40469</c:v>
                      </c:pt>
                      <c:pt idx="1737">
                        <c:v>40470</c:v>
                      </c:pt>
                      <c:pt idx="1738">
                        <c:v>40471</c:v>
                      </c:pt>
                      <c:pt idx="1739">
                        <c:v>40472</c:v>
                      </c:pt>
                      <c:pt idx="1740">
                        <c:v>40473</c:v>
                      </c:pt>
                      <c:pt idx="1741">
                        <c:v>40474</c:v>
                      </c:pt>
                      <c:pt idx="1742">
                        <c:v>40475</c:v>
                      </c:pt>
                      <c:pt idx="1743">
                        <c:v>40476</c:v>
                      </c:pt>
                      <c:pt idx="1744">
                        <c:v>40477</c:v>
                      </c:pt>
                      <c:pt idx="1745">
                        <c:v>40478</c:v>
                      </c:pt>
                      <c:pt idx="1746">
                        <c:v>40479</c:v>
                      </c:pt>
                      <c:pt idx="1747">
                        <c:v>40480</c:v>
                      </c:pt>
                      <c:pt idx="1748">
                        <c:v>40481</c:v>
                      </c:pt>
                      <c:pt idx="1749">
                        <c:v>40482</c:v>
                      </c:pt>
                      <c:pt idx="1750">
                        <c:v>40483</c:v>
                      </c:pt>
                      <c:pt idx="1751">
                        <c:v>40484</c:v>
                      </c:pt>
                      <c:pt idx="1752">
                        <c:v>40485</c:v>
                      </c:pt>
                      <c:pt idx="1753">
                        <c:v>40486</c:v>
                      </c:pt>
                      <c:pt idx="1754">
                        <c:v>40487</c:v>
                      </c:pt>
                      <c:pt idx="1755">
                        <c:v>40488</c:v>
                      </c:pt>
                      <c:pt idx="1756">
                        <c:v>40489</c:v>
                      </c:pt>
                      <c:pt idx="1757">
                        <c:v>40490</c:v>
                      </c:pt>
                      <c:pt idx="1758">
                        <c:v>40491</c:v>
                      </c:pt>
                      <c:pt idx="1759">
                        <c:v>40492</c:v>
                      </c:pt>
                      <c:pt idx="1760">
                        <c:v>40493</c:v>
                      </c:pt>
                      <c:pt idx="1761">
                        <c:v>40494</c:v>
                      </c:pt>
                      <c:pt idx="1762">
                        <c:v>40495</c:v>
                      </c:pt>
                      <c:pt idx="1763">
                        <c:v>40496</c:v>
                      </c:pt>
                      <c:pt idx="1764">
                        <c:v>40497</c:v>
                      </c:pt>
                      <c:pt idx="1765">
                        <c:v>40498</c:v>
                      </c:pt>
                      <c:pt idx="1766">
                        <c:v>40499</c:v>
                      </c:pt>
                      <c:pt idx="1767">
                        <c:v>40500</c:v>
                      </c:pt>
                      <c:pt idx="1768">
                        <c:v>40501</c:v>
                      </c:pt>
                      <c:pt idx="1769">
                        <c:v>40502</c:v>
                      </c:pt>
                      <c:pt idx="1770">
                        <c:v>40503</c:v>
                      </c:pt>
                      <c:pt idx="1771">
                        <c:v>40504</c:v>
                      </c:pt>
                      <c:pt idx="1772">
                        <c:v>40505</c:v>
                      </c:pt>
                      <c:pt idx="1773">
                        <c:v>40506</c:v>
                      </c:pt>
                      <c:pt idx="1774">
                        <c:v>40507</c:v>
                      </c:pt>
                      <c:pt idx="1775">
                        <c:v>40508</c:v>
                      </c:pt>
                      <c:pt idx="1776">
                        <c:v>40509</c:v>
                      </c:pt>
                      <c:pt idx="1777">
                        <c:v>40510</c:v>
                      </c:pt>
                      <c:pt idx="1778">
                        <c:v>40511</c:v>
                      </c:pt>
                      <c:pt idx="1779">
                        <c:v>40512</c:v>
                      </c:pt>
                      <c:pt idx="1780">
                        <c:v>40513</c:v>
                      </c:pt>
                      <c:pt idx="1781">
                        <c:v>40514</c:v>
                      </c:pt>
                      <c:pt idx="1782">
                        <c:v>40515</c:v>
                      </c:pt>
                      <c:pt idx="1783">
                        <c:v>40516</c:v>
                      </c:pt>
                      <c:pt idx="1784">
                        <c:v>40517</c:v>
                      </c:pt>
                      <c:pt idx="1785">
                        <c:v>40518</c:v>
                      </c:pt>
                      <c:pt idx="1786">
                        <c:v>40519</c:v>
                      </c:pt>
                      <c:pt idx="1787">
                        <c:v>40520</c:v>
                      </c:pt>
                      <c:pt idx="1788">
                        <c:v>40521</c:v>
                      </c:pt>
                      <c:pt idx="1789">
                        <c:v>40522</c:v>
                      </c:pt>
                      <c:pt idx="1790">
                        <c:v>40523</c:v>
                      </c:pt>
                      <c:pt idx="1791">
                        <c:v>40524</c:v>
                      </c:pt>
                      <c:pt idx="1792">
                        <c:v>40525</c:v>
                      </c:pt>
                      <c:pt idx="1793">
                        <c:v>40526</c:v>
                      </c:pt>
                      <c:pt idx="1794">
                        <c:v>40527</c:v>
                      </c:pt>
                      <c:pt idx="1795">
                        <c:v>40528</c:v>
                      </c:pt>
                      <c:pt idx="1796">
                        <c:v>40529</c:v>
                      </c:pt>
                      <c:pt idx="1797">
                        <c:v>40530</c:v>
                      </c:pt>
                      <c:pt idx="1798">
                        <c:v>40531</c:v>
                      </c:pt>
                      <c:pt idx="1799">
                        <c:v>40532</c:v>
                      </c:pt>
                      <c:pt idx="1800">
                        <c:v>40533</c:v>
                      </c:pt>
                      <c:pt idx="1801">
                        <c:v>40534</c:v>
                      </c:pt>
                      <c:pt idx="1802">
                        <c:v>40535</c:v>
                      </c:pt>
                      <c:pt idx="1803">
                        <c:v>40536</c:v>
                      </c:pt>
                      <c:pt idx="1804">
                        <c:v>40537</c:v>
                      </c:pt>
                      <c:pt idx="1805">
                        <c:v>40538</c:v>
                      </c:pt>
                      <c:pt idx="1806">
                        <c:v>40539</c:v>
                      </c:pt>
                      <c:pt idx="1807">
                        <c:v>40540</c:v>
                      </c:pt>
                      <c:pt idx="1808">
                        <c:v>40541</c:v>
                      </c:pt>
                      <c:pt idx="1809">
                        <c:v>40542</c:v>
                      </c:pt>
                      <c:pt idx="1810">
                        <c:v>40543</c:v>
                      </c:pt>
                      <c:pt idx="1811">
                        <c:v>40544</c:v>
                      </c:pt>
                      <c:pt idx="1812">
                        <c:v>40545</c:v>
                      </c:pt>
                      <c:pt idx="1813">
                        <c:v>40546</c:v>
                      </c:pt>
                      <c:pt idx="1814">
                        <c:v>40547</c:v>
                      </c:pt>
                      <c:pt idx="1815">
                        <c:v>40548</c:v>
                      </c:pt>
                      <c:pt idx="1816">
                        <c:v>40549</c:v>
                      </c:pt>
                      <c:pt idx="1817">
                        <c:v>40550</c:v>
                      </c:pt>
                      <c:pt idx="1818">
                        <c:v>40551</c:v>
                      </c:pt>
                      <c:pt idx="1819">
                        <c:v>40552</c:v>
                      </c:pt>
                      <c:pt idx="1820">
                        <c:v>40553</c:v>
                      </c:pt>
                      <c:pt idx="1821">
                        <c:v>40554</c:v>
                      </c:pt>
                      <c:pt idx="1822">
                        <c:v>40555</c:v>
                      </c:pt>
                      <c:pt idx="1823">
                        <c:v>40556</c:v>
                      </c:pt>
                      <c:pt idx="1824">
                        <c:v>40557</c:v>
                      </c:pt>
                      <c:pt idx="1825">
                        <c:v>40558</c:v>
                      </c:pt>
                      <c:pt idx="1826">
                        <c:v>40559</c:v>
                      </c:pt>
                      <c:pt idx="1827">
                        <c:v>40560</c:v>
                      </c:pt>
                      <c:pt idx="1828">
                        <c:v>40561</c:v>
                      </c:pt>
                      <c:pt idx="1829">
                        <c:v>40562</c:v>
                      </c:pt>
                      <c:pt idx="1830">
                        <c:v>40563</c:v>
                      </c:pt>
                      <c:pt idx="1831">
                        <c:v>40564</c:v>
                      </c:pt>
                      <c:pt idx="1832">
                        <c:v>40565</c:v>
                      </c:pt>
                      <c:pt idx="1833">
                        <c:v>40566</c:v>
                      </c:pt>
                      <c:pt idx="1834">
                        <c:v>40567</c:v>
                      </c:pt>
                      <c:pt idx="1835">
                        <c:v>40568</c:v>
                      </c:pt>
                      <c:pt idx="1836">
                        <c:v>40569</c:v>
                      </c:pt>
                      <c:pt idx="1837">
                        <c:v>40570</c:v>
                      </c:pt>
                      <c:pt idx="1838">
                        <c:v>40571</c:v>
                      </c:pt>
                      <c:pt idx="1839">
                        <c:v>40572</c:v>
                      </c:pt>
                      <c:pt idx="1840">
                        <c:v>40573</c:v>
                      </c:pt>
                      <c:pt idx="1841">
                        <c:v>40574</c:v>
                      </c:pt>
                      <c:pt idx="1842">
                        <c:v>40575</c:v>
                      </c:pt>
                      <c:pt idx="1843">
                        <c:v>40576</c:v>
                      </c:pt>
                      <c:pt idx="1844">
                        <c:v>40577</c:v>
                      </c:pt>
                      <c:pt idx="1845">
                        <c:v>40578</c:v>
                      </c:pt>
                      <c:pt idx="1846">
                        <c:v>40579</c:v>
                      </c:pt>
                      <c:pt idx="1847">
                        <c:v>40580</c:v>
                      </c:pt>
                      <c:pt idx="1848">
                        <c:v>40581</c:v>
                      </c:pt>
                      <c:pt idx="1849">
                        <c:v>40582</c:v>
                      </c:pt>
                      <c:pt idx="1850">
                        <c:v>40583</c:v>
                      </c:pt>
                      <c:pt idx="1851">
                        <c:v>40584</c:v>
                      </c:pt>
                      <c:pt idx="1852">
                        <c:v>40585</c:v>
                      </c:pt>
                      <c:pt idx="1853">
                        <c:v>40586</c:v>
                      </c:pt>
                      <c:pt idx="1854">
                        <c:v>40587</c:v>
                      </c:pt>
                      <c:pt idx="1855">
                        <c:v>40588</c:v>
                      </c:pt>
                      <c:pt idx="1856">
                        <c:v>40589</c:v>
                      </c:pt>
                      <c:pt idx="1857">
                        <c:v>40590</c:v>
                      </c:pt>
                      <c:pt idx="1858">
                        <c:v>40591</c:v>
                      </c:pt>
                      <c:pt idx="1859">
                        <c:v>40592</c:v>
                      </c:pt>
                      <c:pt idx="1860">
                        <c:v>40593</c:v>
                      </c:pt>
                      <c:pt idx="1861">
                        <c:v>40594</c:v>
                      </c:pt>
                      <c:pt idx="1862">
                        <c:v>40595</c:v>
                      </c:pt>
                      <c:pt idx="1863">
                        <c:v>40596</c:v>
                      </c:pt>
                      <c:pt idx="1864">
                        <c:v>40597</c:v>
                      </c:pt>
                      <c:pt idx="1865">
                        <c:v>40598</c:v>
                      </c:pt>
                      <c:pt idx="1866">
                        <c:v>40599</c:v>
                      </c:pt>
                      <c:pt idx="1867">
                        <c:v>40600</c:v>
                      </c:pt>
                      <c:pt idx="1868">
                        <c:v>40601</c:v>
                      </c:pt>
                      <c:pt idx="1869">
                        <c:v>40602</c:v>
                      </c:pt>
                      <c:pt idx="1870">
                        <c:v>40603</c:v>
                      </c:pt>
                      <c:pt idx="1871">
                        <c:v>40604</c:v>
                      </c:pt>
                      <c:pt idx="1872">
                        <c:v>40605</c:v>
                      </c:pt>
                      <c:pt idx="1873">
                        <c:v>40606</c:v>
                      </c:pt>
                      <c:pt idx="1874">
                        <c:v>40607</c:v>
                      </c:pt>
                      <c:pt idx="1875">
                        <c:v>40608</c:v>
                      </c:pt>
                      <c:pt idx="1876">
                        <c:v>40609</c:v>
                      </c:pt>
                      <c:pt idx="1877">
                        <c:v>40610</c:v>
                      </c:pt>
                      <c:pt idx="1878">
                        <c:v>40611</c:v>
                      </c:pt>
                      <c:pt idx="1879">
                        <c:v>40612</c:v>
                      </c:pt>
                      <c:pt idx="1880">
                        <c:v>40613</c:v>
                      </c:pt>
                      <c:pt idx="1881">
                        <c:v>40614</c:v>
                      </c:pt>
                      <c:pt idx="1882">
                        <c:v>40615</c:v>
                      </c:pt>
                      <c:pt idx="1883">
                        <c:v>40616</c:v>
                      </c:pt>
                      <c:pt idx="1884">
                        <c:v>40617</c:v>
                      </c:pt>
                      <c:pt idx="1885">
                        <c:v>40618</c:v>
                      </c:pt>
                      <c:pt idx="1886">
                        <c:v>40619</c:v>
                      </c:pt>
                      <c:pt idx="1887">
                        <c:v>40620</c:v>
                      </c:pt>
                      <c:pt idx="1888">
                        <c:v>40621</c:v>
                      </c:pt>
                      <c:pt idx="1889">
                        <c:v>40622</c:v>
                      </c:pt>
                      <c:pt idx="1890">
                        <c:v>40623</c:v>
                      </c:pt>
                      <c:pt idx="1891">
                        <c:v>40624</c:v>
                      </c:pt>
                      <c:pt idx="1892">
                        <c:v>40625</c:v>
                      </c:pt>
                      <c:pt idx="1893">
                        <c:v>40626</c:v>
                      </c:pt>
                      <c:pt idx="1894">
                        <c:v>40627</c:v>
                      </c:pt>
                      <c:pt idx="1895">
                        <c:v>40628</c:v>
                      </c:pt>
                      <c:pt idx="1896">
                        <c:v>40629</c:v>
                      </c:pt>
                      <c:pt idx="1897">
                        <c:v>40630</c:v>
                      </c:pt>
                      <c:pt idx="1898">
                        <c:v>40631</c:v>
                      </c:pt>
                      <c:pt idx="1899">
                        <c:v>40632</c:v>
                      </c:pt>
                      <c:pt idx="1900">
                        <c:v>40633</c:v>
                      </c:pt>
                      <c:pt idx="1901">
                        <c:v>40634</c:v>
                      </c:pt>
                      <c:pt idx="1902">
                        <c:v>40635</c:v>
                      </c:pt>
                      <c:pt idx="1903">
                        <c:v>40636</c:v>
                      </c:pt>
                      <c:pt idx="1904">
                        <c:v>40637</c:v>
                      </c:pt>
                      <c:pt idx="1905">
                        <c:v>40638</c:v>
                      </c:pt>
                      <c:pt idx="1906">
                        <c:v>40639</c:v>
                      </c:pt>
                      <c:pt idx="1907">
                        <c:v>40640</c:v>
                      </c:pt>
                      <c:pt idx="1908">
                        <c:v>40641</c:v>
                      </c:pt>
                      <c:pt idx="1909">
                        <c:v>40642</c:v>
                      </c:pt>
                      <c:pt idx="1910">
                        <c:v>40643</c:v>
                      </c:pt>
                      <c:pt idx="1911">
                        <c:v>40644</c:v>
                      </c:pt>
                      <c:pt idx="1912">
                        <c:v>40645</c:v>
                      </c:pt>
                      <c:pt idx="1913">
                        <c:v>40646</c:v>
                      </c:pt>
                      <c:pt idx="1914">
                        <c:v>40647</c:v>
                      </c:pt>
                      <c:pt idx="1915">
                        <c:v>40648</c:v>
                      </c:pt>
                      <c:pt idx="1916">
                        <c:v>40649</c:v>
                      </c:pt>
                      <c:pt idx="1917">
                        <c:v>40650</c:v>
                      </c:pt>
                      <c:pt idx="1918">
                        <c:v>40651</c:v>
                      </c:pt>
                      <c:pt idx="1919">
                        <c:v>40652</c:v>
                      </c:pt>
                      <c:pt idx="1920">
                        <c:v>40653</c:v>
                      </c:pt>
                      <c:pt idx="1921">
                        <c:v>40654</c:v>
                      </c:pt>
                      <c:pt idx="1922">
                        <c:v>40655</c:v>
                      </c:pt>
                      <c:pt idx="1923">
                        <c:v>40656</c:v>
                      </c:pt>
                      <c:pt idx="1924">
                        <c:v>40657</c:v>
                      </c:pt>
                      <c:pt idx="1925">
                        <c:v>40658</c:v>
                      </c:pt>
                      <c:pt idx="1926">
                        <c:v>40659</c:v>
                      </c:pt>
                      <c:pt idx="1927">
                        <c:v>40660</c:v>
                      </c:pt>
                      <c:pt idx="1928">
                        <c:v>40661</c:v>
                      </c:pt>
                      <c:pt idx="1929">
                        <c:v>40662</c:v>
                      </c:pt>
                      <c:pt idx="1930">
                        <c:v>40663</c:v>
                      </c:pt>
                      <c:pt idx="1931">
                        <c:v>40664</c:v>
                      </c:pt>
                      <c:pt idx="1932">
                        <c:v>40665</c:v>
                      </c:pt>
                      <c:pt idx="1933">
                        <c:v>40666</c:v>
                      </c:pt>
                      <c:pt idx="1934">
                        <c:v>40667</c:v>
                      </c:pt>
                      <c:pt idx="1935">
                        <c:v>40668</c:v>
                      </c:pt>
                      <c:pt idx="1936">
                        <c:v>40669</c:v>
                      </c:pt>
                      <c:pt idx="1937">
                        <c:v>40670</c:v>
                      </c:pt>
                      <c:pt idx="1938">
                        <c:v>40671</c:v>
                      </c:pt>
                      <c:pt idx="1939">
                        <c:v>40672</c:v>
                      </c:pt>
                      <c:pt idx="1940">
                        <c:v>40673</c:v>
                      </c:pt>
                      <c:pt idx="1941">
                        <c:v>40674</c:v>
                      </c:pt>
                      <c:pt idx="1942">
                        <c:v>40675</c:v>
                      </c:pt>
                      <c:pt idx="1943">
                        <c:v>40676</c:v>
                      </c:pt>
                      <c:pt idx="1944">
                        <c:v>40677</c:v>
                      </c:pt>
                      <c:pt idx="1945">
                        <c:v>40678</c:v>
                      </c:pt>
                      <c:pt idx="1946">
                        <c:v>40679</c:v>
                      </c:pt>
                      <c:pt idx="1947">
                        <c:v>40680</c:v>
                      </c:pt>
                      <c:pt idx="1948">
                        <c:v>40681</c:v>
                      </c:pt>
                      <c:pt idx="1949">
                        <c:v>40682</c:v>
                      </c:pt>
                      <c:pt idx="1950">
                        <c:v>40683</c:v>
                      </c:pt>
                      <c:pt idx="1951">
                        <c:v>40684</c:v>
                      </c:pt>
                      <c:pt idx="1952">
                        <c:v>40685</c:v>
                      </c:pt>
                      <c:pt idx="1953">
                        <c:v>40686</c:v>
                      </c:pt>
                      <c:pt idx="1954">
                        <c:v>40687</c:v>
                      </c:pt>
                      <c:pt idx="1955">
                        <c:v>40688</c:v>
                      </c:pt>
                      <c:pt idx="1956">
                        <c:v>40689</c:v>
                      </c:pt>
                      <c:pt idx="1957">
                        <c:v>40690</c:v>
                      </c:pt>
                      <c:pt idx="1958">
                        <c:v>40691</c:v>
                      </c:pt>
                      <c:pt idx="1959">
                        <c:v>40692</c:v>
                      </c:pt>
                      <c:pt idx="1960">
                        <c:v>40693</c:v>
                      </c:pt>
                      <c:pt idx="1961">
                        <c:v>40694</c:v>
                      </c:pt>
                      <c:pt idx="1962">
                        <c:v>40695</c:v>
                      </c:pt>
                      <c:pt idx="1963">
                        <c:v>40696</c:v>
                      </c:pt>
                      <c:pt idx="1964">
                        <c:v>40697</c:v>
                      </c:pt>
                      <c:pt idx="1965">
                        <c:v>40698</c:v>
                      </c:pt>
                      <c:pt idx="1966">
                        <c:v>40699</c:v>
                      </c:pt>
                      <c:pt idx="1967">
                        <c:v>40700</c:v>
                      </c:pt>
                      <c:pt idx="1968">
                        <c:v>40701</c:v>
                      </c:pt>
                      <c:pt idx="1969">
                        <c:v>40702</c:v>
                      </c:pt>
                      <c:pt idx="1970">
                        <c:v>40703</c:v>
                      </c:pt>
                      <c:pt idx="1971">
                        <c:v>40704</c:v>
                      </c:pt>
                      <c:pt idx="1972">
                        <c:v>40705</c:v>
                      </c:pt>
                      <c:pt idx="1973">
                        <c:v>40706</c:v>
                      </c:pt>
                      <c:pt idx="1974">
                        <c:v>40707</c:v>
                      </c:pt>
                      <c:pt idx="1975">
                        <c:v>40708</c:v>
                      </c:pt>
                      <c:pt idx="1976">
                        <c:v>40709</c:v>
                      </c:pt>
                      <c:pt idx="1977">
                        <c:v>40710</c:v>
                      </c:pt>
                      <c:pt idx="1978">
                        <c:v>40711</c:v>
                      </c:pt>
                      <c:pt idx="1979">
                        <c:v>40712</c:v>
                      </c:pt>
                      <c:pt idx="1980">
                        <c:v>40713</c:v>
                      </c:pt>
                      <c:pt idx="1981">
                        <c:v>40714</c:v>
                      </c:pt>
                      <c:pt idx="1982">
                        <c:v>40715</c:v>
                      </c:pt>
                      <c:pt idx="1983">
                        <c:v>40716</c:v>
                      </c:pt>
                      <c:pt idx="1984">
                        <c:v>40717</c:v>
                      </c:pt>
                      <c:pt idx="1985">
                        <c:v>40718</c:v>
                      </c:pt>
                      <c:pt idx="1986">
                        <c:v>40719</c:v>
                      </c:pt>
                      <c:pt idx="1987">
                        <c:v>40720</c:v>
                      </c:pt>
                      <c:pt idx="1988">
                        <c:v>40721</c:v>
                      </c:pt>
                      <c:pt idx="1989">
                        <c:v>40722</c:v>
                      </c:pt>
                      <c:pt idx="1990">
                        <c:v>40723</c:v>
                      </c:pt>
                      <c:pt idx="1991">
                        <c:v>40724</c:v>
                      </c:pt>
                      <c:pt idx="1992">
                        <c:v>40725</c:v>
                      </c:pt>
                      <c:pt idx="1993">
                        <c:v>40726</c:v>
                      </c:pt>
                      <c:pt idx="1994">
                        <c:v>40727</c:v>
                      </c:pt>
                      <c:pt idx="1995">
                        <c:v>40728</c:v>
                      </c:pt>
                      <c:pt idx="1996">
                        <c:v>40729</c:v>
                      </c:pt>
                      <c:pt idx="1997">
                        <c:v>40730</c:v>
                      </c:pt>
                      <c:pt idx="1998">
                        <c:v>40731</c:v>
                      </c:pt>
                      <c:pt idx="1999">
                        <c:v>40732</c:v>
                      </c:pt>
                      <c:pt idx="2000">
                        <c:v>40733</c:v>
                      </c:pt>
                      <c:pt idx="2001">
                        <c:v>40734</c:v>
                      </c:pt>
                      <c:pt idx="2002">
                        <c:v>40735</c:v>
                      </c:pt>
                      <c:pt idx="2003">
                        <c:v>40736</c:v>
                      </c:pt>
                      <c:pt idx="2004">
                        <c:v>40737</c:v>
                      </c:pt>
                      <c:pt idx="2005">
                        <c:v>40738</c:v>
                      </c:pt>
                      <c:pt idx="2006">
                        <c:v>40739</c:v>
                      </c:pt>
                      <c:pt idx="2007">
                        <c:v>40740</c:v>
                      </c:pt>
                      <c:pt idx="2008">
                        <c:v>40741</c:v>
                      </c:pt>
                      <c:pt idx="2009">
                        <c:v>40742</c:v>
                      </c:pt>
                      <c:pt idx="2010">
                        <c:v>40743</c:v>
                      </c:pt>
                      <c:pt idx="2011">
                        <c:v>40744</c:v>
                      </c:pt>
                      <c:pt idx="2012">
                        <c:v>40745</c:v>
                      </c:pt>
                      <c:pt idx="2013">
                        <c:v>40746</c:v>
                      </c:pt>
                      <c:pt idx="2014">
                        <c:v>40747</c:v>
                      </c:pt>
                      <c:pt idx="2015">
                        <c:v>40748</c:v>
                      </c:pt>
                      <c:pt idx="2016">
                        <c:v>40749</c:v>
                      </c:pt>
                      <c:pt idx="2017">
                        <c:v>40750</c:v>
                      </c:pt>
                      <c:pt idx="2018">
                        <c:v>40751</c:v>
                      </c:pt>
                      <c:pt idx="2019">
                        <c:v>40752</c:v>
                      </c:pt>
                      <c:pt idx="2020">
                        <c:v>40753</c:v>
                      </c:pt>
                      <c:pt idx="2021">
                        <c:v>40754</c:v>
                      </c:pt>
                      <c:pt idx="2022">
                        <c:v>40755</c:v>
                      </c:pt>
                      <c:pt idx="2023">
                        <c:v>40756</c:v>
                      </c:pt>
                      <c:pt idx="2024">
                        <c:v>40757</c:v>
                      </c:pt>
                      <c:pt idx="2025">
                        <c:v>40758</c:v>
                      </c:pt>
                      <c:pt idx="2026">
                        <c:v>40759</c:v>
                      </c:pt>
                      <c:pt idx="2027">
                        <c:v>40760</c:v>
                      </c:pt>
                      <c:pt idx="2028">
                        <c:v>40761</c:v>
                      </c:pt>
                      <c:pt idx="2029">
                        <c:v>40762</c:v>
                      </c:pt>
                      <c:pt idx="2030">
                        <c:v>40763</c:v>
                      </c:pt>
                      <c:pt idx="2031">
                        <c:v>40764</c:v>
                      </c:pt>
                      <c:pt idx="2032">
                        <c:v>40765</c:v>
                      </c:pt>
                      <c:pt idx="2033">
                        <c:v>40766</c:v>
                      </c:pt>
                      <c:pt idx="2034">
                        <c:v>40767</c:v>
                      </c:pt>
                      <c:pt idx="2035">
                        <c:v>40768</c:v>
                      </c:pt>
                      <c:pt idx="2036">
                        <c:v>40769</c:v>
                      </c:pt>
                      <c:pt idx="2037">
                        <c:v>40770</c:v>
                      </c:pt>
                      <c:pt idx="2038">
                        <c:v>40771</c:v>
                      </c:pt>
                      <c:pt idx="2039">
                        <c:v>40772</c:v>
                      </c:pt>
                      <c:pt idx="2040">
                        <c:v>40773</c:v>
                      </c:pt>
                      <c:pt idx="2041">
                        <c:v>40774</c:v>
                      </c:pt>
                      <c:pt idx="2042">
                        <c:v>40775</c:v>
                      </c:pt>
                      <c:pt idx="2043">
                        <c:v>40776</c:v>
                      </c:pt>
                      <c:pt idx="2044">
                        <c:v>40777</c:v>
                      </c:pt>
                      <c:pt idx="2045">
                        <c:v>40778</c:v>
                      </c:pt>
                      <c:pt idx="2046">
                        <c:v>40779</c:v>
                      </c:pt>
                      <c:pt idx="2047">
                        <c:v>40780</c:v>
                      </c:pt>
                      <c:pt idx="2048">
                        <c:v>40781</c:v>
                      </c:pt>
                      <c:pt idx="2049">
                        <c:v>40782</c:v>
                      </c:pt>
                      <c:pt idx="2050">
                        <c:v>40783</c:v>
                      </c:pt>
                      <c:pt idx="2051">
                        <c:v>40784</c:v>
                      </c:pt>
                      <c:pt idx="2052">
                        <c:v>40785</c:v>
                      </c:pt>
                      <c:pt idx="2053">
                        <c:v>40786</c:v>
                      </c:pt>
                      <c:pt idx="2054">
                        <c:v>40787</c:v>
                      </c:pt>
                      <c:pt idx="2055">
                        <c:v>40788</c:v>
                      </c:pt>
                      <c:pt idx="2056">
                        <c:v>40789</c:v>
                      </c:pt>
                      <c:pt idx="2057">
                        <c:v>40790</c:v>
                      </c:pt>
                      <c:pt idx="2058">
                        <c:v>40791</c:v>
                      </c:pt>
                      <c:pt idx="2059">
                        <c:v>40792</c:v>
                      </c:pt>
                      <c:pt idx="2060">
                        <c:v>40793</c:v>
                      </c:pt>
                      <c:pt idx="2061">
                        <c:v>40794</c:v>
                      </c:pt>
                      <c:pt idx="2062">
                        <c:v>40795</c:v>
                      </c:pt>
                      <c:pt idx="2063">
                        <c:v>40796</c:v>
                      </c:pt>
                      <c:pt idx="2064">
                        <c:v>40797</c:v>
                      </c:pt>
                      <c:pt idx="2065">
                        <c:v>40798</c:v>
                      </c:pt>
                      <c:pt idx="2066">
                        <c:v>40799</c:v>
                      </c:pt>
                      <c:pt idx="2067">
                        <c:v>40800</c:v>
                      </c:pt>
                      <c:pt idx="2068">
                        <c:v>40801</c:v>
                      </c:pt>
                      <c:pt idx="2069">
                        <c:v>40802</c:v>
                      </c:pt>
                      <c:pt idx="2070">
                        <c:v>40803</c:v>
                      </c:pt>
                      <c:pt idx="2071">
                        <c:v>40804</c:v>
                      </c:pt>
                      <c:pt idx="2072">
                        <c:v>40805</c:v>
                      </c:pt>
                      <c:pt idx="2073">
                        <c:v>40806</c:v>
                      </c:pt>
                      <c:pt idx="2074">
                        <c:v>40807</c:v>
                      </c:pt>
                      <c:pt idx="2075">
                        <c:v>40808</c:v>
                      </c:pt>
                      <c:pt idx="2076">
                        <c:v>40809</c:v>
                      </c:pt>
                      <c:pt idx="2077">
                        <c:v>40810</c:v>
                      </c:pt>
                      <c:pt idx="2078">
                        <c:v>40811</c:v>
                      </c:pt>
                      <c:pt idx="2079">
                        <c:v>40812</c:v>
                      </c:pt>
                      <c:pt idx="2080">
                        <c:v>40813</c:v>
                      </c:pt>
                      <c:pt idx="2081">
                        <c:v>40814</c:v>
                      </c:pt>
                      <c:pt idx="2082">
                        <c:v>40815</c:v>
                      </c:pt>
                      <c:pt idx="2083">
                        <c:v>40816</c:v>
                      </c:pt>
                      <c:pt idx="2084">
                        <c:v>40817</c:v>
                      </c:pt>
                      <c:pt idx="2085">
                        <c:v>40818</c:v>
                      </c:pt>
                      <c:pt idx="2086">
                        <c:v>40819</c:v>
                      </c:pt>
                      <c:pt idx="2087">
                        <c:v>40820</c:v>
                      </c:pt>
                      <c:pt idx="2088">
                        <c:v>40821</c:v>
                      </c:pt>
                      <c:pt idx="2089">
                        <c:v>40822</c:v>
                      </c:pt>
                      <c:pt idx="2090">
                        <c:v>40823</c:v>
                      </c:pt>
                      <c:pt idx="2091">
                        <c:v>40824</c:v>
                      </c:pt>
                      <c:pt idx="2092">
                        <c:v>40825</c:v>
                      </c:pt>
                      <c:pt idx="2093">
                        <c:v>40826</c:v>
                      </c:pt>
                      <c:pt idx="2094">
                        <c:v>40827</c:v>
                      </c:pt>
                      <c:pt idx="2095">
                        <c:v>40828</c:v>
                      </c:pt>
                      <c:pt idx="2096">
                        <c:v>40829</c:v>
                      </c:pt>
                      <c:pt idx="2097">
                        <c:v>40830</c:v>
                      </c:pt>
                      <c:pt idx="2098">
                        <c:v>40831</c:v>
                      </c:pt>
                      <c:pt idx="2099">
                        <c:v>40832</c:v>
                      </c:pt>
                      <c:pt idx="2100">
                        <c:v>40833</c:v>
                      </c:pt>
                      <c:pt idx="2101">
                        <c:v>40834</c:v>
                      </c:pt>
                      <c:pt idx="2102">
                        <c:v>40835</c:v>
                      </c:pt>
                      <c:pt idx="2103">
                        <c:v>40836</c:v>
                      </c:pt>
                      <c:pt idx="2104">
                        <c:v>40837</c:v>
                      </c:pt>
                      <c:pt idx="2105">
                        <c:v>40838</c:v>
                      </c:pt>
                      <c:pt idx="2106">
                        <c:v>40839</c:v>
                      </c:pt>
                      <c:pt idx="2107">
                        <c:v>40840</c:v>
                      </c:pt>
                      <c:pt idx="2108">
                        <c:v>40841</c:v>
                      </c:pt>
                      <c:pt idx="2109">
                        <c:v>40842</c:v>
                      </c:pt>
                      <c:pt idx="2110">
                        <c:v>40843</c:v>
                      </c:pt>
                      <c:pt idx="2111">
                        <c:v>40844</c:v>
                      </c:pt>
                      <c:pt idx="2112">
                        <c:v>40845</c:v>
                      </c:pt>
                      <c:pt idx="2113">
                        <c:v>40846</c:v>
                      </c:pt>
                      <c:pt idx="2114">
                        <c:v>40847</c:v>
                      </c:pt>
                      <c:pt idx="2115">
                        <c:v>40848</c:v>
                      </c:pt>
                      <c:pt idx="2116">
                        <c:v>40849</c:v>
                      </c:pt>
                      <c:pt idx="2117">
                        <c:v>40850</c:v>
                      </c:pt>
                      <c:pt idx="2118">
                        <c:v>40851</c:v>
                      </c:pt>
                      <c:pt idx="2119">
                        <c:v>40852</c:v>
                      </c:pt>
                      <c:pt idx="2120">
                        <c:v>40853</c:v>
                      </c:pt>
                      <c:pt idx="2121">
                        <c:v>40854</c:v>
                      </c:pt>
                      <c:pt idx="2122">
                        <c:v>40855</c:v>
                      </c:pt>
                      <c:pt idx="2123">
                        <c:v>40856</c:v>
                      </c:pt>
                      <c:pt idx="2124">
                        <c:v>40857</c:v>
                      </c:pt>
                      <c:pt idx="2125">
                        <c:v>40858</c:v>
                      </c:pt>
                      <c:pt idx="2126">
                        <c:v>40859</c:v>
                      </c:pt>
                      <c:pt idx="2127">
                        <c:v>40860</c:v>
                      </c:pt>
                      <c:pt idx="2128">
                        <c:v>40861</c:v>
                      </c:pt>
                      <c:pt idx="2129">
                        <c:v>40862</c:v>
                      </c:pt>
                      <c:pt idx="2130">
                        <c:v>40863</c:v>
                      </c:pt>
                      <c:pt idx="2131">
                        <c:v>40864</c:v>
                      </c:pt>
                      <c:pt idx="2132">
                        <c:v>40865</c:v>
                      </c:pt>
                      <c:pt idx="2133">
                        <c:v>40866</c:v>
                      </c:pt>
                      <c:pt idx="2134">
                        <c:v>40867</c:v>
                      </c:pt>
                      <c:pt idx="2135">
                        <c:v>40868</c:v>
                      </c:pt>
                      <c:pt idx="2136">
                        <c:v>40869</c:v>
                      </c:pt>
                      <c:pt idx="2137">
                        <c:v>40870</c:v>
                      </c:pt>
                      <c:pt idx="2138">
                        <c:v>40871</c:v>
                      </c:pt>
                      <c:pt idx="2139">
                        <c:v>40872</c:v>
                      </c:pt>
                      <c:pt idx="2140">
                        <c:v>40873</c:v>
                      </c:pt>
                      <c:pt idx="2141">
                        <c:v>40874</c:v>
                      </c:pt>
                      <c:pt idx="2142">
                        <c:v>40875</c:v>
                      </c:pt>
                      <c:pt idx="2143">
                        <c:v>40876</c:v>
                      </c:pt>
                      <c:pt idx="2144">
                        <c:v>40877</c:v>
                      </c:pt>
                      <c:pt idx="2145">
                        <c:v>40878</c:v>
                      </c:pt>
                      <c:pt idx="2146">
                        <c:v>40879</c:v>
                      </c:pt>
                      <c:pt idx="2147">
                        <c:v>40880</c:v>
                      </c:pt>
                      <c:pt idx="2148">
                        <c:v>40881</c:v>
                      </c:pt>
                      <c:pt idx="2149">
                        <c:v>40882</c:v>
                      </c:pt>
                      <c:pt idx="2150">
                        <c:v>40883</c:v>
                      </c:pt>
                      <c:pt idx="2151">
                        <c:v>40884</c:v>
                      </c:pt>
                      <c:pt idx="2152">
                        <c:v>40885</c:v>
                      </c:pt>
                      <c:pt idx="2153">
                        <c:v>40886</c:v>
                      </c:pt>
                      <c:pt idx="2154">
                        <c:v>40887</c:v>
                      </c:pt>
                      <c:pt idx="2155">
                        <c:v>40888</c:v>
                      </c:pt>
                      <c:pt idx="2156">
                        <c:v>40889</c:v>
                      </c:pt>
                      <c:pt idx="2157">
                        <c:v>40890</c:v>
                      </c:pt>
                      <c:pt idx="2158">
                        <c:v>40891</c:v>
                      </c:pt>
                      <c:pt idx="2159">
                        <c:v>40892</c:v>
                      </c:pt>
                      <c:pt idx="2160">
                        <c:v>40893</c:v>
                      </c:pt>
                      <c:pt idx="2161">
                        <c:v>40894</c:v>
                      </c:pt>
                      <c:pt idx="2162">
                        <c:v>40895</c:v>
                      </c:pt>
                      <c:pt idx="2163">
                        <c:v>40896</c:v>
                      </c:pt>
                      <c:pt idx="2164">
                        <c:v>40897</c:v>
                      </c:pt>
                      <c:pt idx="2165">
                        <c:v>40898</c:v>
                      </c:pt>
                      <c:pt idx="2166">
                        <c:v>40899</c:v>
                      </c:pt>
                      <c:pt idx="2167">
                        <c:v>40900</c:v>
                      </c:pt>
                      <c:pt idx="2168">
                        <c:v>40901</c:v>
                      </c:pt>
                      <c:pt idx="2169">
                        <c:v>40902</c:v>
                      </c:pt>
                      <c:pt idx="2170">
                        <c:v>40903</c:v>
                      </c:pt>
                      <c:pt idx="2171">
                        <c:v>40904</c:v>
                      </c:pt>
                      <c:pt idx="2172">
                        <c:v>40905</c:v>
                      </c:pt>
                      <c:pt idx="2173">
                        <c:v>40906</c:v>
                      </c:pt>
                      <c:pt idx="2174">
                        <c:v>40907</c:v>
                      </c:pt>
                      <c:pt idx="2175">
                        <c:v>40908</c:v>
                      </c:pt>
                      <c:pt idx="2176">
                        <c:v>40909</c:v>
                      </c:pt>
                      <c:pt idx="2177">
                        <c:v>40910</c:v>
                      </c:pt>
                      <c:pt idx="2178">
                        <c:v>40911</c:v>
                      </c:pt>
                      <c:pt idx="2179">
                        <c:v>40912</c:v>
                      </c:pt>
                      <c:pt idx="2180">
                        <c:v>40913</c:v>
                      </c:pt>
                      <c:pt idx="2181">
                        <c:v>40914</c:v>
                      </c:pt>
                      <c:pt idx="2182">
                        <c:v>40915</c:v>
                      </c:pt>
                      <c:pt idx="2183">
                        <c:v>40916</c:v>
                      </c:pt>
                      <c:pt idx="2184">
                        <c:v>40917</c:v>
                      </c:pt>
                      <c:pt idx="2185">
                        <c:v>40918</c:v>
                      </c:pt>
                      <c:pt idx="2186">
                        <c:v>40919</c:v>
                      </c:pt>
                      <c:pt idx="2187">
                        <c:v>40920</c:v>
                      </c:pt>
                      <c:pt idx="2188">
                        <c:v>40921</c:v>
                      </c:pt>
                      <c:pt idx="2189">
                        <c:v>40922</c:v>
                      </c:pt>
                      <c:pt idx="2190">
                        <c:v>40923</c:v>
                      </c:pt>
                      <c:pt idx="2191">
                        <c:v>40924</c:v>
                      </c:pt>
                      <c:pt idx="2192">
                        <c:v>40925</c:v>
                      </c:pt>
                      <c:pt idx="2193">
                        <c:v>40926</c:v>
                      </c:pt>
                      <c:pt idx="2194">
                        <c:v>40927</c:v>
                      </c:pt>
                      <c:pt idx="2195">
                        <c:v>40928</c:v>
                      </c:pt>
                      <c:pt idx="2196">
                        <c:v>40929</c:v>
                      </c:pt>
                      <c:pt idx="2197">
                        <c:v>40930</c:v>
                      </c:pt>
                      <c:pt idx="2198">
                        <c:v>40931</c:v>
                      </c:pt>
                      <c:pt idx="2199">
                        <c:v>40932</c:v>
                      </c:pt>
                      <c:pt idx="2200">
                        <c:v>40933</c:v>
                      </c:pt>
                      <c:pt idx="2201">
                        <c:v>40934</c:v>
                      </c:pt>
                      <c:pt idx="2202">
                        <c:v>40935</c:v>
                      </c:pt>
                      <c:pt idx="2203">
                        <c:v>40936</c:v>
                      </c:pt>
                      <c:pt idx="2204">
                        <c:v>40937</c:v>
                      </c:pt>
                      <c:pt idx="2205">
                        <c:v>40938</c:v>
                      </c:pt>
                      <c:pt idx="2206">
                        <c:v>40939</c:v>
                      </c:pt>
                      <c:pt idx="2207">
                        <c:v>40940</c:v>
                      </c:pt>
                      <c:pt idx="2208">
                        <c:v>40941</c:v>
                      </c:pt>
                      <c:pt idx="2209">
                        <c:v>40942</c:v>
                      </c:pt>
                      <c:pt idx="2210">
                        <c:v>40943</c:v>
                      </c:pt>
                      <c:pt idx="2211">
                        <c:v>40944</c:v>
                      </c:pt>
                      <c:pt idx="2212">
                        <c:v>40945</c:v>
                      </c:pt>
                      <c:pt idx="2213">
                        <c:v>40946</c:v>
                      </c:pt>
                      <c:pt idx="2214">
                        <c:v>40947</c:v>
                      </c:pt>
                      <c:pt idx="2215">
                        <c:v>40948</c:v>
                      </c:pt>
                      <c:pt idx="2216">
                        <c:v>40949</c:v>
                      </c:pt>
                      <c:pt idx="2217">
                        <c:v>40950</c:v>
                      </c:pt>
                      <c:pt idx="2218">
                        <c:v>40951</c:v>
                      </c:pt>
                      <c:pt idx="2219">
                        <c:v>40952</c:v>
                      </c:pt>
                      <c:pt idx="2220">
                        <c:v>40953</c:v>
                      </c:pt>
                      <c:pt idx="2221">
                        <c:v>40954</c:v>
                      </c:pt>
                      <c:pt idx="2222">
                        <c:v>40955</c:v>
                      </c:pt>
                      <c:pt idx="2223">
                        <c:v>40956</c:v>
                      </c:pt>
                      <c:pt idx="2224">
                        <c:v>40957</c:v>
                      </c:pt>
                      <c:pt idx="2225">
                        <c:v>40958</c:v>
                      </c:pt>
                      <c:pt idx="2226">
                        <c:v>40959</c:v>
                      </c:pt>
                      <c:pt idx="2227">
                        <c:v>40960</c:v>
                      </c:pt>
                      <c:pt idx="2228">
                        <c:v>40961</c:v>
                      </c:pt>
                      <c:pt idx="2229">
                        <c:v>40962</c:v>
                      </c:pt>
                      <c:pt idx="2230">
                        <c:v>40963</c:v>
                      </c:pt>
                      <c:pt idx="2231">
                        <c:v>40964</c:v>
                      </c:pt>
                      <c:pt idx="2232">
                        <c:v>40965</c:v>
                      </c:pt>
                      <c:pt idx="2233">
                        <c:v>40966</c:v>
                      </c:pt>
                      <c:pt idx="2234">
                        <c:v>40967</c:v>
                      </c:pt>
                      <c:pt idx="2235">
                        <c:v>40968</c:v>
                      </c:pt>
                      <c:pt idx="2236">
                        <c:v>40969</c:v>
                      </c:pt>
                      <c:pt idx="2237">
                        <c:v>40970</c:v>
                      </c:pt>
                      <c:pt idx="2238">
                        <c:v>40971</c:v>
                      </c:pt>
                      <c:pt idx="2239">
                        <c:v>40972</c:v>
                      </c:pt>
                      <c:pt idx="2240">
                        <c:v>40973</c:v>
                      </c:pt>
                      <c:pt idx="2241">
                        <c:v>40974</c:v>
                      </c:pt>
                      <c:pt idx="2242">
                        <c:v>40975</c:v>
                      </c:pt>
                      <c:pt idx="2243">
                        <c:v>40976</c:v>
                      </c:pt>
                      <c:pt idx="2244">
                        <c:v>40977</c:v>
                      </c:pt>
                      <c:pt idx="2245">
                        <c:v>40978</c:v>
                      </c:pt>
                      <c:pt idx="2246">
                        <c:v>40979</c:v>
                      </c:pt>
                      <c:pt idx="2247">
                        <c:v>40980</c:v>
                      </c:pt>
                      <c:pt idx="2248">
                        <c:v>40981</c:v>
                      </c:pt>
                      <c:pt idx="2249">
                        <c:v>40982</c:v>
                      </c:pt>
                      <c:pt idx="2250">
                        <c:v>40983</c:v>
                      </c:pt>
                      <c:pt idx="2251">
                        <c:v>40984</c:v>
                      </c:pt>
                      <c:pt idx="2252">
                        <c:v>40985</c:v>
                      </c:pt>
                      <c:pt idx="2253">
                        <c:v>40986</c:v>
                      </c:pt>
                      <c:pt idx="2254">
                        <c:v>40987</c:v>
                      </c:pt>
                      <c:pt idx="2255">
                        <c:v>40988</c:v>
                      </c:pt>
                      <c:pt idx="2256">
                        <c:v>40989</c:v>
                      </c:pt>
                      <c:pt idx="2257">
                        <c:v>40990</c:v>
                      </c:pt>
                      <c:pt idx="2258">
                        <c:v>40991</c:v>
                      </c:pt>
                      <c:pt idx="2259">
                        <c:v>40992</c:v>
                      </c:pt>
                      <c:pt idx="2260">
                        <c:v>40993</c:v>
                      </c:pt>
                      <c:pt idx="2261">
                        <c:v>40994</c:v>
                      </c:pt>
                      <c:pt idx="2262">
                        <c:v>40995</c:v>
                      </c:pt>
                      <c:pt idx="2263">
                        <c:v>40996</c:v>
                      </c:pt>
                      <c:pt idx="2264">
                        <c:v>40997</c:v>
                      </c:pt>
                      <c:pt idx="2265">
                        <c:v>40998</c:v>
                      </c:pt>
                      <c:pt idx="2266">
                        <c:v>40999</c:v>
                      </c:pt>
                      <c:pt idx="2267">
                        <c:v>41000</c:v>
                      </c:pt>
                      <c:pt idx="2268">
                        <c:v>41001</c:v>
                      </c:pt>
                      <c:pt idx="2269">
                        <c:v>41002</c:v>
                      </c:pt>
                      <c:pt idx="2270">
                        <c:v>41003</c:v>
                      </c:pt>
                      <c:pt idx="2271">
                        <c:v>41004</c:v>
                      </c:pt>
                      <c:pt idx="2272">
                        <c:v>41005</c:v>
                      </c:pt>
                      <c:pt idx="2273">
                        <c:v>41006</c:v>
                      </c:pt>
                      <c:pt idx="2274">
                        <c:v>41007</c:v>
                      </c:pt>
                      <c:pt idx="2275">
                        <c:v>41008</c:v>
                      </c:pt>
                      <c:pt idx="2276">
                        <c:v>41009</c:v>
                      </c:pt>
                      <c:pt idx="2277">
                        <c:v>41010</c:v>
                      </c:pt>
                      <c:pt idx="2278">
                        <c:v>41011</c:v>
                      </c:pt>
                      <c:pt idx="2279">
                        <c:v>41012</c:v>
                      </c:pt>
                      <c:pt idx="2280">
                        <c:v>41013</c:v>
                      </c:pt>
                      <c:pt idx="2281">
                        <c:v>41014</c:v>
                      </c:pt>
                      <c:pt idx="2282">
                        <c:v>41015</c:v>
                      </c:pt>
                      <c:pt idx="2283">
                        <c:v>41016</c:v>
                      </c:pt>
                      <c:pt idx="2284">
                        <c:v>41017</c:v>
                      </c:pt>
                      <c:pt idx="2285">
                        <c:v>41018</c:v>
                      </c:pt>
                      <c:pt idx="2286">
                        <c:v>41019</c:v>
                      </c:pt>
                      <c:pt idx="2287">
                        <c:v>41020</c:v>
                      </c:pt>
                      <c:pt idx="2288">
                        <c:v>41021</c:v>
                      </c:pt>
                      <c:pt idx="2289">
                        <c:v>41022</c:v>
                      </c:pt>
                      <c:pt idx="2290">
                        <c:v>41023</c:v>
                      </c:pt>
                      <c:pt idx="2291">
                        <c:v>41024</c:v>
                      </c:pt>
                      <c:pt idx="2292">
                        <c:v>41025</c:v>
                      </c:pt>
                      <c:pt idx="2293">
                        <c:v>41026</c:v>
                      </c:pt>
                      <c:pt idx="2294">
                        <c:v>41027</c:v>
                      </c:pt>
                      <c:pt idx="2295">
                        <c:v>41028</c:v>
                      </c:pt>
                      <c:pt idx="2296">
                        <c:v>41029</c:v>
                      </c:pt>
                      <c:pt idx="2297">
                        <c:v>41030</c:v>
                      </c:pt>
                      <c:pt idx="2298">
                        <c:v>41031</c:v>
                      </c:pt>
                      <c:pt idx="2299">
                        <c:v>41032</c:v>
                      </c:pt>
                      <c:pt idx="2300">
                        <c:v>41033</c:v>
                      </c:pt>
                      <c:pt idx="2301">
                        <c:v>41034</c:v>
                      </c:pt>
                      <c:pt idx="2302">
                        <c:v>41035</c:v>
                      </c:pt>
                      <c:pt idx="2303">
                        <c:v>41036</c:v>
                      </c:pt>
                      <c:pt idx="2304">
                        <c:v>41037</c:v>
                      </c:pt>
                      <c:pt idx="2305">
                        <c:v>41038</c:v>
                      </c:pt>
                      <c:pt idx="2306">
                        <c:v>41039</c:v>
                      </c:pt>
                      <c:pt idx="2307">
                        <c:v>41040</c:v>
                      </c:pt>
                      <c:pt idx="2308">
                        <c:v>41041</c:v>
                      </c:pt>
                      <c:pt idx="2309">
                        <c:v>41042</c:v>
                      </c:pt>
                      <c:pt idx="2310">
                        <c:v>41043</c:v>
                      </c:pt>
                      <c:pt idx="2311">
                        <c:v>41044</c:v>
                      </c:pt>
                      <c:pt idx="2312">
                        <c:v>41045</c:v>
                      </c:pt>
                      <c:pt idx="2313">
                        <c:v>41046</c:v>
                      </c:pt>
                      <c:pt idx="2314">
                        <c:v>41047</c:v>
                      </c:pt>
                      <c:pt idx="2315">
                        <c:v>41048</c:v>
                      </c:pt>
                      <c:pt idx="2316">
                        <c:v>41049</c:v>
                      </c:pt>
                      <c:pt idx="2317">
                        <c:v>41050</c:v>
                      </c:pt>
                      <c:pt idx="2318">
                        <c:v>41051</c:v>
                      </c:pt>
                      <c:pt idx="2319">
                        <c:v>41052</c:v>
                      </c:pt>
                      <c:pt idx="2320">
                        <c:v>41053</c:v>
                      </c:pt>
                      <c:pt idx="2321">
                        <c:v>41054</c:v>
                      </c:pt>
                      <c:pt idx="2322">
                        <c:v>41055</c:v>
                      </c:pt>
                      <c:pt idx="2323">
                        <c:v>41056</c:v>
                      </c:pt>
                      <c:pt idx="2324">
                        <c:v>41057</c:v>
                      </c:pt>
                      <c:pt idx="2325">
                        <c:v>41058</c:v>
                      </c:pt>
                      <c:pt idx="2326">
                        <c:v>41059</c:v>
                      </c:pt>
                      <c:pt idx="2327">
                        <c:v>41060</c:v>
                      </c:pt>
                      <c:pt idx="2328">
                        <c:v>41061</c:v>
                      </c:pt>
                      <c:pt idx="2329">
                        <c:v>41062</c:v>
                      </c:pt>
                      <c:pt idx="2330">
                        <c:v>41063</c:v>
                      </c:pt>
                      <c:pt idx="2331">
                        <c:v>41064</c:v>
                      </c:pt>
                      <c:pt idx="2332">
                        <c:v>41065</c:v>
                      </c:pt>
                      <c:pt idx="2333">
                        <c:v>41066</c:v>
                      </c:pt>
                      <c:pt idx="2334">
                        <c:v>41067</c:v>
                      </c:pt>
                      <c:pt idx="2335">
                        <c:v>41068</c:v>
                      </c:pt>
                      <c:pt idx="2336">
                        <c:v>41069</c:v>
                      </c:pt>
                      <c:pt idx="2337">
                        <c:v>41070</c:v>
                      </c:pt>
                      <c:pt idx="2338">
                        <c:v>41071</c:v>
                      </c:pt>
                      <c:pt idx="2339">
                        <c:v>41072</c:v>
                      </c:pt>
                      <c:pt idx="2340">
                        <c:v>41073</c:v>
                      </c:pt>
                      <c:pt idx="2341">
                        <c:v>41074</c:v>
                      </c:pt>
                      <c:pt idx="2342">
                        <c:v>41075</c:v>
                      </c:pt>
                      <c:pt idx="2343">
                        <c:v>41076</c:v>
                      </c:pt>
                      <c:pt idx="2344">
                        <c:v>41077</c:v>
                      </c:pt>
                      <c:pt idx="2345">
                        <c:v>41078</c:v>
                      </c:pt>
                      <c:pt idx="2346">
                        <c:v>41079</c:v>
                      </c:pt>
                      <c:pt idx="2347">
                        <c:v>41080</c:v>
                      </c:pt>
                      <c:pt idx="2348">
                        <c:v>41081</c:v>
                      </c:pt>
                      <c:pt idx="2349">
                        <c:v>41082</c:v>
                      </c:pt>
                      <c:pt idx="2350">
                        <c:v>41083</c:v>
                      </c:pt>
                      <c:pt idx="2351">
                        <c:v>41084</c:v>
                      </c:pt>
                      <c:pt idx="2352">
                        <c:v>41085</c:v>
                      </c:pt>
                      <c:pt idx="2353">
                        <c:v>41086</c:v>
                      </c:pt>
                      <c:pt idx="2354">
                        <c:v>41087</c:v>
                      </c:pt>
                      <c:pt idx="2355">
                        <c:v>41088</c:v>
                      </c:pt>
                      <c:pt idx="2356">
                        <c:v>41089</c:v>
                      </c:pt>
                      <c:pt idx="2357">
                        <c:v>41090</c:v>
                      </c:pt>
                      <c:pt idx="2358">
                        <c:v>41091</c:v>
                      </c:pt>
                      <c:pt idx="2359">
                        <c:v>41092</c:v>
                      </c:pt>
                      <c:pt idx="2360">
                        <c:v>41093</c:v>
                      </c:pt>
                      <c:pt idx="2361">
                        <c:v>41094</c:v>
                      </c:pt>
                      <c:pt idx="2362">
                        <c:v>41095</c:v>
                      </c:pt>
                      <c:pt idx="2363">
                        <c:v>41096</c:v>
                      </c:pt>
                      <c:pt idx="2364">
                        <c:v>41097</c:v>
                      </c:pt>
                      <c:pt idx="2365">
                        <c:v>41098</c:v>
                      </c:pt>
                      <c:pt idx="2366">
                        <c:v>41099</c:v>
                      </c:pt>
                      <c:pt idx="2367">
                        <c:v>41100</c:v>
                      </c:pt>
                      <c:pt idx="2368">
                        <c:v>41101</c:v>
                      </c:pt>
                      <c:pt idx="2369">
                        <c:v>41102</c:v>
                      </c:pt>
                      <c:pt idx="2370">
                        <c:v>41103</c:v>
                      </c:pt>
                      <c:pt idx="2371">
                        <c:v>41104</c:v>
                      </c:pt>
                      <c:pt idx="2372">
                        <c:v>41105</c:v>
                      </c:pt>
                      <c:pt idx="2373">
                        <c:v>41106</c:v>
                      </c:pt>
                      <c:pt idx="2374">
                        <c:v>41107</c:v>
                      </c:pt>
                      <c:pt idx="2375">
                        <c:v>41108</c:v>
                      </c:pt>
                      <c:pt idx="2376">
                        <c:v>41109</c:v>
                      </c:pt>
                      <c:pt idx="2377">
                        <c:v>41110</c:v>
                      </c:pt>
                      <c:pt idx="2378">
                        <c:v>41111</c:v>
                      </c:pt>
                      <c:pt idx="2379">
                        <c:v>41112</c:v>
                      </c:pt>
                      <c:pt idx="2380">
                        <c:v>41113</c:v>
                      </c:pt>
                      <c:pt idx="2381">
                        <c:v>41114</c:v>
                      </c:pt>
                      <c:pt idx="2382">
                        <c:v>41115</c:v>
                      </c:pt>
                      <c:pt idx="2383">
                        <c:v>41116</c:v>
                      </c:pt>
                      <c:pt idx="2384">
                        <c:v>41117</c:v>
                      </c:pt>
                      <c:pt idx="2385">
                        <c:v>41118</c:v>
                      </c:pt>
                      <c:pt idx="2386">
                        <c:v>41119</c:v>
                      </c:pt>
                      <c:pt idx="2387">
                        <c:v>41120</c:v>
                      </c:pt>
                      <c:pt idx="2388">
                        <c:v>41121</c:v>
                      </c:pt>
                      <c:pt idx="2389">
                        <c:v>41122</c:v>
                      </c:pt>
                      <c:pt idx="2390">
                        <c:v>41123</c:v>
                      </c:pt>
                      <c:pt idx="2391">
                        <c:v>41124</c:v>
                      </c:pt>
                      <c:pt idx="2392">
                        <c:v>41125</c:v>
                      </c:pt>
                      <c:pt idx="2393">
                        <c:v>41126</c:v>
                      </c:pt>
                      <c:pt idx="2394">
                        <c:v>41127</c:v>
                      </c:pt>
                      <c:pt idx="2395">
                        <c:v>41128</c:v>
                      </c:pt>
                      <c:pt idx="2396">
                        <c:v>41129</c:v>
                      </c:pt>
                      <c:pt idx="2397">
                        <c:v>41130</c:v>
                      </c:pt>
                      <c:pt idx="2398">
                        <c:v>41131</c:v>
                      </c:pt>
                      <c:pt idx="2399">
                        <c:v>41132</c:v>
                      </c:pt>
                      <c:pt idx="2400">
                        <c:v>41133</c:v>
                      </c:pt>
                      <c:pt idx="2401">
                        <c:v>41134</c:v>
                      </c:pt>
                      <c:pt idx="2402">
                        <c:v>41135</c:v>
                      </c:pt>
                      <c:pt idx="2403">
                        <c:v>41136</c:v>
                      </c:pt>
                      <c:pt idx="2404">
                        <c:v>41137</c:v>
                      </c:pt>
                      <c:pt idx="2405">
                        <c:v>41138</c:v>
                      </c:pt>
                      <c:pt idx="2406">
                        <c:v>41139</c:v>
                      </c:pt>
                      <c:pt idx="2407">
                        <c:v>41140</c:v>
                      </c:pt>
                      <c:pt idx="2408">
                        <c:v>41141</c:v>
                      </c:pt>
                      <c:pt idx="2409">
                        <c:v>41142</c:v>
                      </c:pt>
                      <c:pt idx="2410">
                        <c:v>41143</c:v>
                      </c:pt>
                      <c:pt idx="2411">
                        <c:v>41144</c:v>
                      </c:pt>
                      <c:pt idx="2412">
                        <c:v>41145</c:v>
                      </c:pt>
                      <c:pt idx="2413">
                        <c:v>41146</c:v>
                      </c:pt>
                      <c:pt idx="2414">
                        <c:v>41147</c:v>
                      </c:pt>
                      <c:pt idx="2415">
                        <c:v>41148</c:v>
                      </c:pt>
                      <c:pt idx="2416">
                        <c:v>41149</c:v>
                      </c:pt>
                      <c:pt idx="2417">
                        <c:v>41150</c:v>
                      </c:pt>
                      <c:pt idx="2418">
                        <c:v>41151</c:v>
                      </c:pt>
                      <c:pt idx="2419">
                        <c:v>41152</c:v>
                      </c:pt>
                      <c:pt idx="2420">
                        <c:v>41153</c:v>
                      </c:pt>
                      <c:pt idx="2421">
                        <c:v>41154</c:v>
                      </c:pt>
                      <c:pt idx="2422">
                        <c:v>41155</c:v>
                      </c:pt>
                      <c:pt idx="2423">
                        <c:v>41156</c:v>
                      </c:pt>
                      <c:pt idx="2424">
                        <c:v>41157</c:v>
                      </c:pt>
                      <c:pt idx="2425">
                        <c:v>41158</c:v>
                      </c:pt>
                      <c:pt idx="2426">
                        <c:v>41159</c:v>
                      </c:pt>
                      <c:pt idx="2427">
                        <c:v>41160</c:v>
                      </c:pt>
                      <c:pt idx="2428">
                        <c:v>41161</c:v>
                      </c:pt>
                      <c:pt idx="2429">
                        <c:v>41162</c:v>
                      </c:pt>
                      <c:pt idx="2430">
                        <c:v>41163</c:v>
                      </c:pt>
                      <c:pt idx="2431">
                        <c:v>41164</c:v>
                      </c:pt>
                      <c:pt idx="2432">
                        <c:v>41165</c:v>
                      </c:pt>
                      <c:pt idx="2433">
                        <c:v>41166</c:v>
                      </c:pt>
                      <c:pt idx="2434">
                        <c:v>41167</c:v>
                      </c:pt>
                      <c:pt idx="2435">
                        <c:v>41168</c:v>
                      </c:pt>
                      <c:pt idx="2436">
                        <c:v>41169</c:v>
                      </c:pt>
                      <c:pt idx="2437">
                        <c:v>41170</c:v>
                      </c:pt>
                      <c:pt idx="2438">
                        <c:v>41171</c:v>
                      </c:pt>
                      <c:pt idx="2439">
                        <c:v>41172</c:v>
                      </c:pt>
                      <c:pt idx="2440">
                        <c:v>41173</c:v>
                      </c:pt>
                      <c:pt idx="2441">
                        <c:v>41174</c:v>
                      </c:pt>
                      <c:pt idx="2442">
                        <c:v>41175</c:v>
                      </c:pt>
                      <c:pt idx="2443">
                        <c:v>41176</c:v>
                      </c:pt>
                      <c:pt idx="2444">
                        <c:v>41177</c:v>
                      </c:pt>
                      <c:pt idx="2445">
                        <c:v>41178</c:v>
                      </c:pt>
                      <c:pt idx="2446">
                        <c:v>41179</c:v>
                      </c:pt>
                      <c:pt idx="2447">
                        <c:v>41180</c:v>
                      </c:pt>
                      <c:pt idx="2448">
                        <c:v>41181</c:v>
                      </c:pt>
                      <c:pt idx="2449">
                        <c:v>41182</c:v>
                      </c:pt>
                      <c:pt idx="2450">
                        <c:v>41183</c:v>
                      </c:pt>
                      <c:pt idx="2451">
                        <c:v>41184</c:v>
                      </c:pt>
                      <c:pt idx="2452">
                        <c:v>41185</c:v>
                      </c:pt>
                      <c:pt idx="2453">
                        <c:v>41186</c:v>
                      </c:pt>
                      <c:pt idx="2454">
                        <c:v>41187</c:v>
                      </c:pt>
                      <c:pt idx="2455">
                        <c:v>41188</c:v>
                      </c:pt>
                      <c:pt idx="2456">
                        <c:v>41189</c:v>
                      </c:pt>
                      <c:pt idx="2457">
                        <c:v>41190</c:v>
                      </c:pt>
                      <c:pt idx="2458">
                        <c:v>41191</c:v>
                      </c:pt>
                      <c:pt idx="2459">
                        <c:v>41192</c:v>
                      </c:pt>
                      <c:pt idx="2460">
                        <c:v>41193</c:v>
                      </c:pt>
                      <c:pt idx="2461">
                        <c:v>41194</c:v>
                      </c:pt>
                      <c:pt idx="2462">
                        <c:v>41195</c:v>
                      </c:pt>
                      <c:pt idx="2463">
                        <c:v>41196</c:v>
                      </c:pt>
                      <c:pt idx="2464">
                        <c:v>41197</c:v>
                      </c:pt>
                      <c:pt idx="2465">
                        <c:v>41198</c:v>
                      </c:pt>
                      <c:pt idx="2466">
                        <c:v>41199</c:v>
                      </c:pt>
                      <c:pt idx="2467">
                        <c:v>41200</c:v>
                      </c:pt>
                      <c:pt idx="2468">
                        <c:v>41201</c:v>
                      </c:pt>
                      <c:pt idx="2469">
                        <c:v>41202</c:v>
                      </c:pt>
                      <c:pt idx="2470">
                        <c:v>41203</c:v>
                      </c:pt>
                      <c:pt idx="2471">
                        <c:v>41204</c:v>
                      </c:pt>
                      <c:pt idx="2472">
                        <c:v>41205</c:v>
                      </c:pt>
                      <c:pt idx="2473">
                        <c:v>41206</c:v>
                      </c:pt>
                      <c:pt idx="2474">
                        <c:v>41207</c:v>
                      </c:pt>
                      <c:pt idx="2475">
                        <c:v>41208</c:v>
                      </c:pt>
                      <c:pt idx="2476">
                        <c:v>41209</c:v>
                      </c:pt>
                      <c:pt idx="2477">
                        <c:v>41210</c:v>
                      </c:pt>
                      <c:pt idx="2478">
                        <c:v>41211</c:v>
                      </c:pt>
                      <c:pt idx="2479">
                        <c:v>41212</c:v>
                      </c:pt>
                      <c:pt idx="2480">
                        <c:v>41213</c:v>
                      </c:pt>
                      <c:pt idx="2481">
                        <c:v>41214</c:v>
                      </c:pt>
                      <c:pt idx="2482">
                        <c:v>41215</c:v>
                      </c:pt>
                      <c:pt idx="2483">
                        <c:v>41216</c:v>
                      </c:pt>
                      <c:pt idx="2484">
                        <c:v>41217</c:v>
                      </c:pt>
                      <c:pt idx="2485">
                        <c:v>41218</c:v>
                      </c:pt>
                      <c:pt idx="2486">
                        <c:v>41219</c:v>
                      </c:pt>
                      <c:pt idx="2487">
                        <c:v>41220</c:v>
                      </c:pt>
                      <c:pt idx="2488">
                        <c:v>41221</c:v>
                      </c:pt>
                      <c:pt idx="2489">
                        <c:v>41222</c:v>
                      </c:pt>
                      <c:pt idx="2490">
                        <c:v>41223</c:v>
                      </c:pt>
                      <c:pt idx="2491">
                        <c:v>41224</c:v>
                      </c:pt>
                      <c:pt idx="2492">
                        <c:v>41225</c:v>
                      </c:pt>
                      <c:pt idx="2493">
                        <c:v>41226</c:v>
                      </c:pt>
                      <c:pt idx="2494">
                        <c:v>41227</c:v>
                      </c:pt>
                      <c:pt idx="2495">
                        <c:v>41228</c:v>
                      </c:pt>
                      <c:pt idx="2496">
                        <c:v>41229</c:v>
                      </c:pt>
                      <c:pt idx="2497">
                        <c:v>41230</c:v>
                      </c:pt>
                      <c:pt idx="2498">
                        <c:v>41231</c:v>
                      </c:pt>
                      <c:pt idx="2499">
                        <c:v>41232</c:v>
                      </c:pt>
                      <c:pt idx="2500">
                        <c:v>41233</c:v>
                      </c:pt>
                      <c:pt idx="2501">
                        <c:v>41234</c:v>
                      </c:pt>
                      <c:pt idx="2502">
                        <c:v>41235</c:v>
                      </c:pt>
                      <c:pt idx="2503">
                        <c:v>41236</c:v>
                      </c:pt>
                      <c:pt idx="2504">
                        <c:v>41237</c:v>
                      </c:pt>
                      <c:pt idx="2505">
                        <c:v>41238</c:v>
                      </c:pt>
                      <c:pt idx="2506">
                        <c:v>41239</c:v>
                      </c:pt>
                      <c:pt idx="2507">
                        <c:v>41240</c:v>
                      </c:pt>
                      <c:pt idx="2508">
                        <c:v>41241</c:v>
                      </c:pt>
                      <c:pt idx="2509">
                        <c:v>41242</c:v>
                      </c:pt>
                      <c:pt idx="2510">
                        <c:v>41243</c:v>
                      </c:pt>
                      <c:pt idx="2511">
                        <c:v>41244</c:v>
                      </c:pt>
                      <c:pt idx="2512">
                        <c:v>41245</c:v>
                      </c:pt>
                      <c:pt idx="2513">
                        <c:v>41246</c:v>
                      </c:pt>
                      <c:pt idx="2514">
                        <c:v>41247</c:v>
                      </c:pt>
                      <c:pt idx="2515">
                        <c:v>41248</c:v>
                      </c:pt>
                      <c:pt idx="2516">
                        <c:v>41249</c:v>
                      </c:pt>
                      <c:pt idx="2517">
                        <c:v>41250</c:v>
                      </c:pt>
                      <c:pt idx="2518">
                        <c:v>41251</c:v>
                      </c:pt>
                      <c:pt idx="2519">
                        <c:v>41252</c:v>
                      </c:pt>
                      <c:pt idx="2520">
                        <c:v>41253</c:v>
                      </c:pt>
                      <c:pt idx="2521">
                        <c:v>41254</c:v>
                      </c:pt>
                      <c:pt idx="2522">
                        <c:v>41255</c:v>
                      </c:pt>
                      <c:pt idx="2523">
                        <c:v>41256</c:v>
                      </c:pt>
                      <c:pt idx="2524">
                        <c:v>41257</c:v>
                      </c:pt>
                      <c:pt idx="2525">
                        <c:v>41258</c:v>
                      </c:pt>
                      <c:pt idx="2526">
                        <c:v>41259</c:v>
                      </c:pt>
                      <c:pt idx="2527">
                        <c:v>41260</c:v>
                      </c:pt>
                      <c:pt idx="2528">
                        <c:v>41261</c:v>
                      </c:pt>
                      <c:pt idx="2529">
                        <c:v>41262</c:v>
                      </c:pt>
                      <c:pt idx="2530">
                        <c:v>41263</c:v>
                      </c:pt>
                      <c:pt idx="2531">
                        <c:v>41264</c:v>
                      </c:pt>
                      <c:pt idx="2532">
                        <c:v>41265</c:v>
                      </c:pt>
                      <c:pt idx="2533">
                        <c:v>41266</c:v>
                      </c:pt>
                      <c:pt idx="2534">
                        <c:v>41267</c:v>
                      </c:pt>
                      <c:pt idx="2535">
                        <c:v>41268</c:v>
                      </c:pt>
                      <c:pt idx="2536">
                        <c:v>41269</c:v>
                      </c:pt>
                      <c:pt idx="2537">
                        <c:v>41270</c:v>
                      </c:pt>
                      <c:pt idx="2538">
                        <c:v>41271</c:v>
                      </c:pt>
                      <c:pt idx="2539">
                        <c:v>41272</c:v>
                      </c:pt>
                      <c:pt idx="2540">
                        <c:v>41273</c:v>
                      </c:pt>
                      <c:pt idx="2541">
                        <c:v>41274</c:v>
                      </c:pt>
                      <c:pt idx="2542">
                        <c:v>41275</c:v>
                      </c:pt>
                      <c:pt idx="2543">
                        <c:v>41276</c:v>
                      </c:pt>
                      <c:pt idx="2544">
                        <c:v>41277</c:v>
                      </c:pt>
                      <c:pt idx="2545">
                        <c:v>41278</c:v>
                      </c:pt>
                      <c:pt idx="2546">
                        <c:v>41279</c:v>
                      </c:pt>
                      <c:pt idx="2547">
                        <c:v>41280</c:v>
                      </c:pt>
                      <c:pt idx="2548">
                        <c:v>41281</c:v>
                      </c:pt>
                      <c:pt idx="2549">
                        <c:v>41282</c:v>
                      </c:pt>
                      <c:pt idx="2550">
                        <c:v>41283</c:v>
                      </c:pt>
                      <c:pt idx="2551">
                        <c:v>41284</c:v>
                      </c:pt>
                      <c:pt idx="2552">
                        <c:v>41285</c:v>
                      </c:pt>
                      <c:pt idx="2553">
                        <c:v>41286</c:v>
                      </c:pt>
                      <c:pt idx="2554">
                        <c:v>41287</c:v>
                      </c:pt>
                      <c:pt idx="2555">
                        <c:v>41288</c:v>
                      </c:pt>
                      <c:pt idx="2556">
                        <c:v>41289</c:v>
                      </c:pt>
                      <c:pt idx="2557">
                        <c:v>41290</c:v>
                      </c:pt>
                      <c:pt idx="2558">
                        <c:v>41291</c:v>
                      </c:pt>
                      <c:pt idx="2559">
                        <c:v>41292</c:v>
                      </c:pt>
                      <c:pt idx="2560">
                        <c:v>41293</c:v>
                      </c:pt>
                      <c:pt idx="2561">
                        <c:v>41294</c:v>
                      </c:pt>
                      <c:pt idx="2562">
                        <c:v>41295</c:v>
                      </c:pt>
                      <c:pt idx="2563">
                        <c:v>41296</c:v>
                      </c:pt>
                      <c:pt idx="2564">
                        <c:v>41297</c:v>
                      </c:pt>
                      <c:pt idx="2565">
                        <c:v>41298</c:v>
                      </c:pt>
                      <c:pt idx="2566">
                        <c:v>41299</c:v>
                      </c:pt>
                      <c:pt idx="2567">
                        <c:v>41300</c:v>
                      </c:pt>
                      <c:pt idx="2568">
                        <c:v>41301</c:v>
                      </c:pt>
                      <c:pt idx="2569">
                        <c:v>41302</c:v>
                      </c:pt>
                      <c:pt idx="2570">
                        <c:v>41303</c:v>
                      </c:pt>
                      <c:pt idx="2571">
                        <c:v>41304</c:v>
                      </c:pt>
                      <c:pt idx="2572">
                        <c:v>41305</c:v>
                      </c:pt>
                      <c:pt idx="2573">
                        <c:v>41306</c:v>
                      </c:pt>
                      <c:pt idx="2574">
                        <c:v>41307</c:v>
                      </c:pt>
                      <c:pt idx="2575">
                        <c:v>41308</c:v>
                      </c:pt>
                      <c:pt idx="2576">
                        <c:v>41309</c:v>
                      </c:pt>
                      <c:pt idx="2577">
                        <c:v>41310</c:v>
                      </c:pt>
                      <c:pt idx="2578">
                        <c:v>41311</c:v>
                      </c:pt>
                      <c:pt idx="2579">
                        <c:v>41312</c:v>
                      </c:pt>
                      <c:pt idx="2580">
                        <c:v>41313</c:v>
                      </c:pt>
                      <c:pt idx="2581">
                        <c:v>41314</c:v>
                      </c:pt>
                      <c:pt idx="2582">
                        <c:v>41315</c:v>
                      </c:pt>
                      <c:pt idx="2583">
                        <c:v>41316</c:v>
                      </c:pt>
                      <c:pt idx="2584">
                        <c:v>41317</c:v>
                      </c:pt>
                      <c:pt idx="2585">
                        <c:v>41318</c:v>
                      </c:pt>
                      <c:pt idx="2586">
                        <c:v>41319</c:v>
                      </c:pt>
                      <c:pt idx="2587">
                        <c:v>41320</c:v>
                      </c:pt>
                      <c:pt idx="2588">
                        <c:v>41321</c:v>
                      </c:pt>
                      <c:pt idx="2589">
                        <c:v>41322</c:v>
                      </c:pt>
                      <c:pt idx="2590">
                        <c:v>41323</c:v>
                      </c:pt>
                      <c:pt idx="2591">
                        <c:v>41324</c:v>
                      </c:pt>
                      <c:pt idx="2592">
                        <c:v>41325</c:v>
                      </c:pt>
                      <c:pt idx="2593">
                        <c:v>41326</c:v>
                      </c:pt>
                      <c:pt idx="2594">
                        <c:v>41327</c:v>
                      </c:pt>
                      <c:pt idx="2595">
                        <c:v>41328</c:v>
                      </c:pt>
                      <c:pt idx="2596">
                        <c:v>41329</c:v>
                      </c:pt>
                      <c:pt idx="2597">
                        <c:v>41330</c:v>
                      </c:pt>
                      <c:pt idx="2598">
                        <c:v>41331</c:v>
                      </c:pt>
                      <c:pt idx="2599">
                        <c:v>41332</c:v>
                      </c:pt>
                      <c:pt idx="2600">
                        <c:v>41333</c:v>
                      </c:pt>
                      <c:pt idx="2601">
                        <c:v>41334</c:v>
                      </c:pt>
                      <c:pt idx="2602">
                        <c:v>41335</c:v>
                      </c:pt>
                      <c:pt idx="2603">
                        <c:v>41336</c:v>
                      </c:pt>
                      <c:pt idx="2604">
                        <c:v>41337</c:v>
                      </c:pt>
                      <c:pt idx="2605">
                        <c:v>41338</c:v>
                      </c:pt>
                      <c:pt idx="2606">
                        <c:v>41339</c:v>
                      </c:pt>
                      <c:pt idx="2607">
                        <c:v>41340</c:v>
                      </c:pt>
                      <c:pt idx="2608">
                        <c:v>41341</c:v>
                      </c:pt>
                      <c:pt idx="2609">
                        <c:v>41342</c:v>
                      </c:pt>
                      <c:pt idx="2610">
                        <c:v>41343</c:v>
                      </c:pt>
                      <c:pt idx="2611">
                        <c:v>41344</c:v>
                      </c:pt>
                      <c:pt idx="2612">
                        <c:v>41345</c:v>
                      </c:pt>
                      <c:pt idx="2613">
                        <c:v>41346</c:v>
                      </c:pt>
                      <c:pt idx="2614">
                        <c:v>41347</c:v>
                      </c:pt>
                      <c:pt idx="2615">
                        <c:v>41348</c:v>
                      </c:pt>
                      <c:pt idx="2616">
                        <c:v>41349</c:v>
                      </c:pt>
                      <c:pt idx="2617">
                        <c:v>41350</c:v>
                      </c:pt>
                      <c:pt idx="2618">
                        <c:v>41351</c:v>
                      </c:pt>
                      <c:pt idx="2619">
                        <c:v>41352</c:v>
                      </c:pt>
                      <c:pt idx="2620">
                        <c:v>41353</c:v>
                      </c:pt>
                      <c:pt idx="2621">
                        <c:v>41354</c:v>
                      </c:pt>
                      <c:pt idx="2622">
                        <c:v>41355</c:v>
                      </c:pt>
                      <c:pt idx="2623">
                        <c:v>41356</c:v>
                      </c:pt>
                      <c:pt idx="2624">
                        <c:v>41357</c:v>
                      </c:pt>
                      <c:pt idx="2625">
                        <c:v>41358</c:v>
                      </c:pt>
                      <c:pt idx="2626">
                        <c:v>41359</c:v>
                      </c:pt>
                      <c:pt idx="2627">
                        <c:v>41360</c:v>
                      </c:pt>
                      <c:pt idx="2628">
                        <c:v>41361</c:v>
                      </c:pt>
                      <c:pt idx="2629">
                        <c:v>41362</c:v>
                      </c:pt>
                      <c:pt idx="2630">
                        <c:v>41363</c:v>
                      </c:pt>
                      <c:pt idx="2631">
                        <c:v>41364</c:v>
                      </c:pt>
                      <c:pt idx="2632">
                        <c:v>41365</c:v>
                      </c:pt>
                      <c:pt idx="2633">
                        <c:v>41366</c:v>
                      </c:pt>
                      <c:pt idx="2634">
                        <c:v>41367</c:v>
                      </c:pt>
                      <c:pt idx="2635">
                        <c:v>41368</c:v>
                      </c:pt>
                      <c:pt idx="2636">
                        <c:v>41369</c:v>
                      </c:pt>
                      <c:pt idx="2637">
                        <c:v>41370</c:v>
                      </c:pt>
                      <c:pt idx="2638">
                        <c:v>41371</c:v>
                      </c:pt>
                      <c:pt idx="2639">
                        <c:v>41372</c:v>
                      </c:pt>
                      <c:pt idx="2640">
                        <c:v>41373</c:v>
                      </c:pt>
                      <c:pt idx="2641">
                        <c:v>41374</c:v>
                      </c:pt>
                      <c:pt idx="2642">
                        <c:v>41375</c:v>
                      </c:pt>
                      <c:pt idx="2643">
                        <c:v>41376</c:v>
                      </c:pt>
                      <c:pt idx="2644">
                        <c:v>41377</c:v>
                      </c:pt>
                      <c:pt idx="2645">
                        <c:v>41378</c:v>
                      </c:pt>
                      <c:pt idx="2646">
                        <c:v>41379</c:v>
                      </c:pt>
                      <c:pt idx="2647">
                        <c:v>41380</c:v>
                      </c:pt>
                      <c:pt idx="2648">
                        <c:v>41381</c:v>
                      </c:pt>
                      <c:pt idx="2649">
                        <c:v>41382</c:v>
                      </c:pt>
                      <c:pt idx="2650">
                        <c:v>41383</c:v>
                      </c:pt>
                      <c:pt idx="2651">
                        <c:v>41384</c:v>
                      </c:pt>
                      <c:pt idx="2652">
                        <c:v>41385</c:v>
                      </c:pt>
                      <c:pt idx="2653">
                        <c:v>41386</c:v>
                      </c:pt>
                      <c:pt idx="2654">
                        <c:v>41387</c:v>
                      </c:pt>
                      <c:pt idx="2655">
                        <c:v>41388</c:v>
                      </c:pt>
                      <c:pt idx="2656">
                        <c:v>41389</c:v>
                      </c:pt>
                      <c:pt idx="2657">
                        <c:v>41390</c:v>
                      </c:pt>
                      <c:pt idx="2658">
                        <c:v>41391</c:v>
                      </c:pt>
                      <c:pt idx="2659">
                        <c:v>41392</c:v>
                      </c:pt>
                      <c:pt idx="2660">
                        <c:v>41393</c:v>
                      </c:pt>
                      <c:pt idx="2661">
                        <c:v>41394</c:v>
                      </c:pt>
                      <c:pt idx="2662">
                        <c:v>41395</c:v>
                      </c:pt>
                      <c:pt idx="2663">
                        <c:v>41396</c:v>
                      </c:pt>
                      <c:pt idx="2664">
                        <c:v>41397</c:v>
                      </c:pt>
                      <c:pt idx="2665">
                        <c:v>41398</c:v>
                      </c:pt>
                      <c:pt idx="2666">
                        <c:v>41399</c:v>
                      </c:pt>
                      <c:pt idx="2667">
                        <c:v>41400</c:v>
                      </c:pt>
                      <c:pt idx="2668">
                        <c:v>41401</c:v>
                      </c:pt>
                      <c:pt idx="2669">
                        <c:v>41402</c:v>
                      </c:pt>
                      <c:pt idx="2670">
                        <c:v>41403</c:v>
                      </c:pt>
                      <c:pt idx="2671">
                        <c:v>41404</c:v>
                      </c:pt>
                      <c:pt idx="2672">
                        <c:v>41405</c:v>
                      </c:pt>
                      <c:pt idx="2673">
                        <c:v>41406</c:v>
                      </c:pt>
                      <c:pt idx="2674">
                        <c:v>41407</c:v>
                      </c:pt>
                      <c:pt idx="2675">
                        <c:v>41408</c:v>
                      </c:pt>
                      <c:pt idx="2676">
                        <c:v>41409</c:v>
                      </c:pt>
                      <c:pt idx="2677">
                        <c:v>41410</c:v>
                      </c:pt>
                      <c:pt idx="2678">
                        <c:v>41411</c:v>
                      </c:pt>
                      <c:pt idx="2679">
                        <c:v>41412</c:v>
                      </c:pt>
                      <c:pt idx="2680">
                        <c:v>41413</c:v>
                      </c:pt>
                      <c:pt idx="2681">
                        <c:v>41414</c:v>
                      </c:pt>
                      <c:pt idx="2682">
                        <c:v>41415</c:v>
                      </c:pt>
                      <c:pt idx="2683">
                        <c:v>41416</c:v>
                      </c:pt>
                      <c:pt idx="2684">
                        <c:v>41417</c:v>
                      </c:pt>
                      <c:pt idx="2685">
                        <c:v>41418</c:v>
                      </c:pt>
                      <c:pt idx="2686">
                        <c:v>41419</c:v>
                      </c:pt>
                      <c:pt idx="2687">
                        <c:v>41420</c:v>
                      </c:pt>
                      <c:pt idx="2688">
                        <c:v>41421</c:v>
                      </c:pt>
                      <c:pt idx="2689">
                        <c:v>41422</c:v>
                      </c:pt>
                      <c:pt idx="2690">
                        <c:v>41423</c:v>
                      </c:pt>
                      <c:pt idx="2691">
                        <c:v>41424</c:v>
                      </c:pt>
                      <c:pt idx="2692">
                        <c:v>41425</c:v>
                      </c:pt>
                      <c:pt idx="2693">
                        <c:v>41426</c:v>
                      </c:pt>
                      <c:pt idx="2694">
                        <c:v>41427</c:v>
                      </c:pt>
                      <c:pt idx="2695">
                        <c:v>41428</c:v>
                      </c:pt>
                      <c:pt idx="2696">
                        <c:v>41429</c:v>
                      </c:pt>
                      <c:pt idx="2697">
                        <c:v>41430</c:v>
                      </c:pt>
                      <c:pt idx="2698">
                        <c:v>41431</c:v>
                      </c:pt>
                      <c:pt idx="2699">
                        <c:v>41432</c:v>
                      </c:pt>
                      <c:pt idx="2700">
                        <c:v>41433</c:v>
                      </c:pt>
                      <c:pt idx="2701">
                        <c:v>41434</c:v>
                      </c:pt>
                      <c:pt idx="2702">
                        <c:v>41435</c:v>
                      </c:pt>
                      <c:pt idx="2703">
                        <c:v>41436</c:v>
                      </c:pt>
                      <c:pt idx="2704">
                        <c:v>41437</c:v>
                      </c:pt>
                      <c:pt idx="2705">
                        <c:v>41438</c:v>
                      </c:pt>
                      <c:pt idx="2706">
                        <c:v>41439</c:v>
                      </c:pt>
                      <c:pt idx="2707">
                        <c:v>41440</c:v>
                      </c:pt>
                      <c:pt idx="2708">
                        <c:v>41441</c:v>
                      </c:pt>
                      <c:pt idx="2709">
                        <c:v>41442</c:v>
                      </c:pt>
                      <c:pt idx="2710">
                        <c:v>41443</c:v>
                      </c:pt>
                      <c:pt idx="2711">
                        <c:v>41444</c:v>
                      </c:pt>
                      <c:pt idx="2712">
                        <c:v>41445</c:v>
                      </c:pt>
                      <c:pt idx="2713">
                        <c:v>41446</c:v>
                      </c:pt>
                      <c:pt idx="2714">
                        <c:v>41447</c:v>
                      </c:pt>
                      <c:pt idx="2715">
                        <c:v>41448</c:v>
                      </c:pt>
                      <c:pt idx="2716">
                        <c:v>41449</c:v>
                      </c:pt>
                      <c:pt idx="2717">
                        <c:v>41450</c:v>
                      </c:pt>
                      <c:pt idx="2718">
                        <c:v>41451</c:v>
                      </c:pt>
                      <c:pt idx="2719">
                        <c:v>41452</c:v>
                      </c:pt>
                      <c:pt idx="2720">
                        <c:v>41453</c:v>
                      </c:pt>
                      <c:pt idx="2721">
                        <c:v>41454</c:v>
                      </c:pt>
                      <c:pt idx="2722">
                        <c:v>41455</c:v>
                      </c:pt>
                      <c:pt idx="2723">
                        <c:v>41456</c:v>
                      </c:pt>
                      <c:pt idx="2724">
                        <c:v>41457</c:v>
                      </c:pt>
                      <c:pt idx="2725">
                        <c:v>41458</c:v>
                      </c:pt>
                      <c:pt idx="2726">
                        <c:v>41459</c:v>
                      </c:pt>
                      <c:pt idx="2727">
                        <c:v>41460</c:v>
                      </c:pt>
                      <c:pt idx="2728">
                        <c:v>41461</c:v>
                      </c:pt>
                      <c:pt idx="2729">
                        <c:v>41462</c:v>
                      </c:pt>
                      <c:pt idx="2730">
                        <c:v>41463</c:v>
                      </c:pt>
                      <c:pt idx="2731">
                        <c:v>41464</c:v>
                      </c:pt>
                      <c:pt idx="2732">
                        <c:v>41465</c:v>
                      </c:pt>
                      <c:pt idx="2733">
                        <c:v>41466</c:v>
                      </c:pt>
                      <c:pt idx="2734">
                        <c:v>41467</c:v>
                      </c:pt>
                      <c:pt idx="2735">
                        <c:v>41468</c:v>
                      </c:pt>
                      <c:pt idx="2736">
                        <c:v>41469</c:v>
                      </c:pt>
                      <c:pt idx="2737">
                        <c:v>41470</c:v>
                      </c:pt>
                      <c:pt idx="2738">
                        <c:v>41471</c:v>
                      </c:pt>
                      <c:pt idx="2739">
                        <c:v>41472</c:v>
                      </c:pt>
                      <c:pt idx="2740">
                        <c:v>41473</c:v>
                      </c:pt>
                      <c:pt idx="2741">
                        <c:v>41474</c:v>
                      </c:pt>
                      <c:pt idx="2742">
                        <c:v>41475</c:v>
                      </c:pt>
                      <c:pt idx="2743">
                        <c:v>41476</c:v>
                      </c:pt>
                      <c:pt idx="2744">
                        <c:v>41477</c:v>
                      </c:pt>
                      <c:pt idx="2745">
                        <c:v>41478</c:v>
                      </c:pt>
                      <c:pt idx="2746">
                        <c:v>41479</c:v>
                      </c:pt>
                      <c:pt idx="2747">
                        <c:v>41480</c:v>
                      </c:pt>
                      <c:pt idx="2748">
                        <c:v>41481</c:v>
                      </c:pt>
                      <c:pt idx="2749">
                        <c:v>41482</c:v>
                      </c:pt>
                      <c:pt idx="2750">
                        <c:v>41483</c:v>
                      </c:pt>
                      <c:pt idx="2751">
                        <c:v>41484</c:v>
                      </c:pt>
                      <c:pt idx="2752">
                        <c:v>41485</c:v>
                      </c:pt>
                      <c:pt idx="2753">
                        <c:v>41486</c:v>
                      </c:pt>
                      <c:pt idx="2754">
                        <c:v>41487</c:v>
                      </c:pt>
                      <c:pt idx="2755">
                        <c:v>41488</c:v>
                      </c:pt>
                      <c:pt idx="2756">
                        <c:v>41489</c:v>
                      </c:pt>
                      <c:pt idx="2757">
                        <c:v>41490</c:v>
                      </c:pt>
                      <c:pt idx="2758">
                        <c:v>41491</c:v>
                      </c:pt>
                      <c:pt idx="2759">
                        <c:v>41492</c:v>
                      </c:pt>
                      <c:pt idx="2760">
                        <c:v>41493</c:v>
                      </c:pt>
                      <c:pt idx="2761">
                        <c:v>41494</c:v>
                      </c:pt>
                      <c:pt idx="2762">
                        <c:v>41495</c:v>
                      </c:pt>
                      <c:pt idx="2763">
                        <c:v>41496</c:v>
                      </c:pt>
                      <c:pt idx="2764">
                        <c:v>41497</c:v>
                      </c:pt>
                      <c:pt idx="2765">
                        <c:v>41498</c:v>
                      </c:pt>
                      <c:pt idx="2766">
                        <c:v>41499</c:v>
                      </c:pt>
                      <c:pt idx="2767">
                        <c:v>41500</c:v>
                      </c:pt>
                      <c:pt idx="2768">
                        <c:v>41501</c:v>
                      </c:pt>
                      <c:pt idx="2769">
                        <c:v>41502</c:v>
                      </c:pt>
                      <c:pt idx="2770">
                        <c:v>41503</c:v>
                      </c:pt>
                      <c:pt idx="2771">
                        <c:v>41504</c:v>
                      </c:pt>
                      <c:pt idx="2772">
                        <c:v>41505</c:v>
                      </c:pt>
                      <c:pt idx="2773">
                        <c:v>41506</c:v>
                      </c:pt>
                      <c:pt idx="2774">
                        <c:v>41507</c:v>
                      </c:pt>
                      <c:pt idx="2775">
                        <c:v>41508</c:v>
                      </c:pt>
                      <c:pt idx="2776">
                        <c:v>41509</c:v>
                      </c:pt>
                      <c:pt idx="2777">
                        <c:v>41510</c:v>
                      </c:pt>
                      <c:pt idx="2778">
                        <c:v>41511</c:v>
                      </c:pt>
                      <c:pt idx="2779">
                        <c:v>41512</c:v>
                      </c:pt>
                      <c:pt idx="2780">
                        <c:v>41513</c:v>
                      </c:pt>
                      <c:pt idx="2781">
                        <c:v>41514</c:v>
                      </c:pt>
                      <c:pt idx="2782">
                        <c:v>41515</c:v>
                      </c:pt>
                      <c:pt idx="2783">
                        <c:v>41516</c:v>
                      </c:pt>
                      <c:pt idx="2784">
                        <c:v>41517</c:v>
                      </c:pt>
                      <c:pt idx="2785">
                        <c:v>41518</c:v>
                      </c:pt>
                      <c:pt idx="2786">
                        <c:v>41519</c:v>
                      </c:pt>
                      <c:pt idx="2787">
                        <c:v>41520</c:v>
                      </c:pt>
                      <c:pt idx="2788">
                        <c:v>41521</c:v>
                      </c:pt>
                      <c:pt idx="2789">
                        <c:v>41522</c:v>
                      </c:pt>
                      <c:pt idx="2790">
                        <c:v>41523</c:v>
                      </c:pt>
                      <c:pt idx="2791">
                        <c:v>41524</c:v>
                      </c:pt>
                      <c:pt idx="2792">
                        <c:v>41525</c:v>
                      </c:pt>
                      <c:pt idx="2793">
                        <c:v>41526</c:v>
                      </c:pt>
                      <c:pt idx="2794">
                        <c:v>41527</c:v>
                      </c:pt>
                      <c:pt idx="2795">
                        <c:v>41528</c:v>
                      </c:pt>
                      <c:pt idx="2796">
                        <c:v>41529</c:v>
                      </c:pt>
                      <c:pt idx="2797">
                        <c:v>41530</c:v>
                      </c:pt>
                      <c:pt idx="2798">
                        <c:v>41531</c:v>
                      </c:pt>
                      <c:pt idx="2799">
                        <c:v>41532</c:v>
                      </c:pt>
                      <c:pt idx="2800">
                        <c:v>41533</c:v>
                      </c:pt>
                      <c:pt idx="2801">
                        <c:v>41534</c:v>
                      </c:pt>
                      <c:pt idx="2802">
                        <c:v>41535</c:v>
                      </c:pt>
                      <c:pt idx="2803">
                        <c:v>41536</c:v>
                      </c:pt>
                      <c:pt idx="2804">
                        <c:v>41537</c:v>
                      </c:pt>
                      <c:pt idx="2805">
                        <c:v>41538</c:v>
                      </c:pt>
                      <c:pt idx="2806">
                        <c:v>41539</c:v>
                      </c:pt>
                      <c:pt idx="2807">
                        <c:v>41540</c:v>
                      </c:pt>
                      <c:pt idx="2808">
                        <c:v>41541</c:v>
                      </c:pt>
                      <c:pt idx="2809">
                        <c:v>41542</c:v>
                      </c:pt>
                      <c:pt idx="2810">
                        <c:v>41543</c:v>
                      </c:pt>
                      <c:pt idx="2811">
                        <c:v>41544</c:v>
                      </c:pt>
                      <c:pt idx="2812">
                        <c:v>41545</c:v>
                      </c:pt>
                      <c:pt idx="2813">
                        <c:v>41546</c:v>
                      </c:pt>
                      <c:pt idx="2814">
                        <c:v>41547</c:v>
                      </c:pt>
                      <c:pt idx="2815">
                        <c:v>41548</c:v>
                      </c:pt>
                      <c:pt idx="2816">
                        <c:v>41549</c:v>
                      </c:pt>
                      <c:pt idx="2817">
                        <c:v>41550</c:v>
                      </c:pt>
                      <c:pt idx="2818">
                        <c:v>41551</c:v>
                      </c:pt>
                      <c:pt idx="2819">
                        <c:v>41552</c:v>
                      </c:pt>
                      <c:pt idx="2820">
                        <c:v>41553</c:v>
                      </c:pt>
                      <c:pt idx="2821">
                        <c:v>41554</c:v>
                      </c:pt>
                      <c:pt idx="2822">
                        <c:v>41555</c:v>
                      </c:pt>
                      <c:pt idx="2823">
                        <c:v>41556</c:v>
                      </c:pt>
                      <c:pt idx="2824">
                        <c:v>41557</c:v>
                      </c:pt>
                      <c:pt idx="2825">
                        <c:v>41558</c:v>
                      </c:pt>
                      <c:pt idx="2826">
                        <c:v>41559</c:v>
                      </c:pt>
                      <c:pt idx="2827">
                        <c:v>41560</c:v>
                      </c:pt>
                      <c:pt idx="2828">
                        <c:v>41561</c:v>
                      </c:pt>
                      <c:pt idx="2829">
                        <c:v>41562</c:v>
                      </c:pt>
                      <c:pt idx="2830">
                        <c:v>41563</c:v>
                      </c:pt>
                      <c:pt idx="2831">
                        <c:v>41564</c:v>
                      </c:pt>
                      <c:pt idx="2832">
                        <c:v>41565</c:v>
                      </c:pt>
                      <c:pt idx="2833">
                        <c:v>41566</c:v>
                      </c:pt>
                      <c:pt idx="2834">
                        <c:v>41567</c:v>
                      </c:pt>
                      <c:pt idx="2835">
                        <c:v>41568</c:v>
                      </c:pt>
                      <c:pt idx="2836">
                        <c:v>41569</c:v>
                      </c:pt>
                      <c:pt idx="2837">
                        <c:v>41570</c:v>
                      </c:pt>
                      <c:pt idx="2838">
                        <c:v>41571</c:v>
                      </c:pt>
                      <c:pt idx="2839">
                        <c:v>41572</c:v>
                      </c:pt>
                      <c:pt idx="2840">
                        <c:v>41573</c:v>
                      </c:pt>
                      <c:pt idx="2841">
                        <c:v>41574</c:v>
                      </c:pt>
                      <c:pt idx="2842">
                        <c:v>41575</c:v>
                      </c:pt>
                      <c:pt idx="2843">
                        <c:v>41576</c:v>
                      </c:pt>
                      <c:pt idx="2844">
                        <c:v>41577</c:v>
                      </c:pt>
                      <c:pt idx="2845">
                        <c:v>41578</c:v>
                      </c:pt>
                      <c:pt idx="2846">
                        <c:v>41579</c:v>
                      </c:pt>
                      <c:pt idx="2847">
                        <c:v>41580</c:v>
                      </c:pt>
                      <c:pt idx="2848">
                        <c:v>41581</c:v>
                      </c:pt>
                      <c:pt idx="2849">
                        <c:v>41582</c:v>
                      </c:pt>
                      <c:pt idx="2850">
                        <c:v>41583</c:v>
                      </c:pt>
                      <c:pt idx="2851">
                        <c:v>41584</c:v>
                      </c:pt>
                      <c:pt idx="2852">
                        <c:v>41585</c:v>
                      </c:pt>
                      <c:pt idx="2853">
                        <c:v>41586</c:v>
                      </c:pt>
                      <c:pt idx="2854">
                        <c:v>41587</c:v>
                      </c:pt>
                      <c:pt idx="2855">
                        <c:v>41588</c:v>
                      </c:pt>
                      <c:pt idx="2856">
                        <c:v>41589</c:v>
                      </c:pt>
                      <c:pt idx="2857">
                        <c:v>41590</c:v>
                      </c:pt>
                      <c:pt idx="2858">
                        <c:v>41591</c:v>
                      </c:pt>
                      <c:pt idx="2859">
                        <c:v>41592</c:v>
                      </c:pt>
                      <c:pt idx="2860">
                        <c:v>41593</c:v>
                      </c:pt>
                      <c:pt idx="2861">
                        <c:v>41594</c:v>
                      </c:pt>
                      <c:pt idx="2862">
                        <c:v>41595</c:v>
                      </c:pt>
                      <c:pt idx="2863">
                        <c:v>41596</c:v>
                      </c:pt>
                      <c:pt idx="2864">
                        <c:v>41597</c:v>
                      </c:pt>
                      <c:pt idx="2865">
                        <c:v>41598</c:v>
                      </c:pt>
                      <c:pt idx="2866">
                        <c:v>41599</c:v>
                      </c:pt>
                      <c:pt idx="2867">
                        <c:v>41600</c:v>
                      </c:pt>
                      <c:pt idx="2868">
                        <c:v>41601</c:v>
                      </c:pt>
                      <c:pt idx="2869">
                        <c:v>41602</c:v>
                      </c:pt>
                      <c:pt idx="2870">
                        <c:v>41603</c:v>
                      </c:pt>
                      <c:pt idx="2871">
                        <c:v>41604</c:v>
                      </c:pt>
                      <c:pt idx="2872">
                        <c:v>41605</c:v>
                      </c:pt>
                      <c:pt idx="2873">
                        <c:v>41606</c:v>
                      </c:pt>
                      <c:pt idx="2874">
                        <c:v>41607</c:v>
                      </c:pt>
                      <c:pt idx="2875">
                        <c:v>41608</c:v>
                      </c:pt>
                      <c:pt idx="2876">
                        <c:v>41609</c:v>
                      </c:pt>
                      <c:pt idx="2877">
                        <c:v>41610</c:v>
                      </c:pt>
                      <c:pt idx="2878">
                        <c:v>41611</c:v>
                      </c:pt>
                      <c:pt idx="2879">
                        <c:v>41612</c:v>
                      </c:pt>
                      <c:pt idx="2880">
                        <c:v>41613</c:v>
                      </c:pt>
                      <c:pt idx="2881">
                        <c:v>41614</c:v>
                      </c:pt>
                      <c:pt idx="2882">
                        <c:v>41615</c:v>
                      </c:pt>
                      <c:pt idx="2883">
                        <c:v>41616</c:v>
                      </c:pt>
                      <c:pt idx="2884">
                        <c:v>41617</c:v>
                      </c:pt>
                      <c:pt idx="2885">
                        <c:v>41618</c:v>
                      </c:pt>
                      <c:pt idx="2886">
                        <c:v>41619</c:v>
                      </c:pt>
                      <c:pt idx="2887">
                        <c:v>41620</c:v>
                      </c:pt>
                      <c:pt idx="2888">
                        <c:v>41621</c:v>
                      </c:pt>
                      <c:pt idx="2889">
                        <c:v>41622</c:v>
                      </c:pt>
                      <c:pt idx="2890">
                        <c:v>41623</c:v>
                      </c:pt>
                      <c:pt idx="2891">
                        <c:v>41624</c:v>
                      </c:pt>
                      <c:pt idx="2892">
                        <c:v>41625</c:v>
                      </c:pt>
                      <c:pt idx="2893">
                        <c:v>41626</c:v>
                      </c:pt>
                      <c:pt idx="2894">
                        <c:v>41627</c:v>
                      </c:pt>
                      <c:pt idx="2895">
                        <c:v>41628</c:v>
                      </c:pt>
                      <c:pt idx="2896">
                        <c:v>41629</c:v>
                      </c:pt>
                      <c:pt idx="2897">
                        <c:v>41630</c:v>
                      </c:pt>
                      <c:pt idx="2898">
                        <c:v>41631</c:v>
                      </c:pt>
                      <c:pt idx="2899">
                        <c:v>41632</c:v>
                      </c:pt>
                      <c:pt idx="2900">
                        <c:v>41633</c:v>
                      </c:pt>
                      <c:pt idx="2901">
                        <c:v>41634</c:v>
                      </c:pt>
                      <c:pt idx="2902">
                        <c:v>41635</c:v>
                      </c:pt>
                      <c:pt idx="2903">
                        <c:v>41636</c:v>
                      </c:pt>
                      <c:pt idx="2904">
                        <c:v>41637</c:v>
                      </c:pt>
                      <c:pt idx="2905">
                        <c:v>41638</c:v>
                      </c:pt>
                      <c:pt idx="2906">
                        <c:v>41639</c:v>
                      </c:pt>
                      <c:pt idx="2907">
                        <c:v>41640</c:v>
                      </c:pt>
                      <c:pt idx="2908">
                        <c:v>41641</c:v>
                      </c:pt>
                      <c:pt idx="2909">
                        <c:v>41642</c:v>
                      </c:pt>
                      <c:pt idx="2910">
                        <c:v>41643</c:v>
                      </c:pt>
                      <c:pt idx="2911">
                        <c:v>41644</c:v>
                      </c:pt>
                      <c:pt idx="2912">
                        <c:v>41645</c:v>
                      </c:pt>
                      <c:pt idx="2913">
                        <c:v>41646</c:v>
                      </c:pt>
                      <c:pt idx="2914">
                        <c:v>41647</c:v>
                      </c:pt>
                      <c:pt idx="2915">
                        <c:v>41648</c:v>
                      </c:pt>
                      <c:pt idx="2916">
                        <c:v>41649</c:v>
                      </c:pt>
                      <c:pt idx="2917">
                        <c:v>41650</c:v>
                      </c:pt>
                      <c:pt idx="2918">
                        <c:v>41651</c:v>
                      </c:pt>
                      <c:pt idx="2919">
                        <c:v>41652</c:v>
                      </c:pt>
                      <c:pt idx="2920">
                        <c:v>41653</c:v>
                      </c:pt>
                      <c:pt idx="2921">
                        <c:v>41654</c:v>
                      </c:pt>
                      <c:pt idx="2922">
                        <c:v>41655</c:v>
                      </c:pt>
                      <c:pt idx="2923">
                        <c:v>41656</c:v>
                      </c:pt>
                      <c:pt idx="2924">
                        <c:v>41657</c:v>
                      </c:pt>
                      <c:pt idx="2925">
                        <c:v>41658</c:v>
                      </c:pt>
                      <c:pt idx="2926">
                        <c:v>41659</c:v>
                      </c:pt>
                      <c:pt idx="2927">
                        <c:v>41660</c:v>
                      </c:pt>
                      <c:pt idx="2928">
                        <c:v>41661</c:v>
                      </c:pt>
                      <c:pt idx="2929">
                        <c:v>41662</c:v>
                      </c:pt>
                      <c:pt idx="2930">
                        <c:v>41663</c:v>
                      </c:pt>
                      <c:pt idx="2931">
                        <c:v>41664</c:v>
                      </c:pt>
                      <c:pt idx="2932">
                        <c:v>41665</c:v>
                      </c:pt>
                      <c:pt idx="2933">
                        <c:v>41666</c:v>
                      </c:pt>
                      <c:pt idx="2934">
                        <c:v>41667</c:v>
                      </c:pt>
                      <c:pt idx="2935">
                        <c:v>41668</c:v>
                      </c:pt>
                      <c:pt idx="2936">
                        <c:v>41669</c:v>
                      </c:pt>
                      <c:pt idx="2937">
                        <c:v>41670</c:v>
                      </c:pt>
                      <c:pt idx="2938">
                        <c:v>41671</c:v>
                      </c:pt>
                      <c:pt idx="2939">
                        <c:v>41672</c:v>
                      </c:pt>
                      <c:pt idx="2940">
                        <c:v>41673</c:v>
                      </c:pt>
                      <c:pt idx="2941">
                        <c:v>41674</c:v>
                      </c:pt>
                      <c:pt idx="2942">
                        <c:v>41675</c:v>
                      </c:pt>
                      <c:pt idx="2943">
                        <c:v>41676</c:v>
                      </c:pt>
                      <c:pt idx="2944">
                        <c:v>41677</c:v>
                      </c:pt>
                      <c:pt idx="2945">
                        <c:v>41678</c:v>
                      </c:pt>
                      <c:pt idx="2946">
                        <c:v>41679</c:v>
                      </c:pt>
                      <c:pt idx="2947">
                        <c:v>41680</c:v>
                      </c:pt>
                      <c:pt idx="2948">
                        <c:v>41681</c:v>
                      </c:pt>
                      <c:pt idx="2949">
                        <c:v>41682</c:v>
                      </c:pt>
                      <c:pt idx="2950">
                        <c:v>41683</c:v>
                      </c:pt>
                      <c:pt idx="2951">
                        <c:v>41684</c:v>
                      </c:pt>
                      <c:pt idx="2952">
                        <c:v>41685</c:v>
                      </c:pt>
                      <c:pt idx="2953">
                        <c:v>41686</c:v>
                      </c:pt>
                      <c:pt idx="2954">
                        <c:v>41687</c:v>
                      </c:pt>
                      <c:pt idx="2955">
                        <c:v>41688</c:v>
                      </c:pt>
                      <c:pt idx="2956">
                        <c:v>41689</c:v>
                      </c:pt>
                      <c:pt idx="2957">
                        <c:v>41690</c:v>
                      </c:pt>
                      <c:pt idx="2958">
                        <c:v>41691</c:v>
                      </c:pt>
                      <c:pt idx="2959">
                        <c:v>41692</c:v>
                      </c:pt>
                      <c:pt idx="2960">
                        <c:v>41693</c:v>
                      </c:pt>
                      <c:pt idx="2961">
                        <c:v>41694</c:v>
                      </c:pt>
                      <c:pt idx="2962">
                        <c:v>41695</c:v>
                      </c:pt>
                      <c:pt idx="2963">
                        <c:v>41696</c:v>
                      </c:pt>
                      <c:pt idx="2964">
                        <c:v>41697</c:v>
                      </c:pt>
                      <c:pt idx="2965">
                        <c:v>41698</c:v>
                      </c:pt>
                      <c:pt idx="2966">
                        <c:v>41699</c:v>
                      </c:pt>
                      <c:pt idx="2967">
                        <c:v>41700</c:v>
                      </c:pt>
                      <c:pt idx="2968">
                        <c:v>41701</c:v>
                      </c:pt>
                      <c:pt idx="2969">
                        <c:v>41702</c:v>
                      </c:pt>
                      <c:pt idx="2970">
                        <c:v>41703</c:v>
                      </c:pt>
                      <c:pt idx="2971">
                        <c:v>41704</c:v>
                      </c:pt>
                      <c:pt idx="2972">
                        <c:v>41705</c:v>
                      </c:pt>
                      <c:pt idx="2973">
                        <c:v>41706</c:v>
                      </c:pt>
                      <c:pt idx="2974">
                        <c:v>41707</c:v>
                      </c:pt>
                      <c:pt idx="2975">
                        <c:v>41708</c:v>
                      </c:pt>
                      <c:pt idx="2976">
                        <c:v>41709</c:v>
                      </c:pt>
                      <c:pt idx="2977">
                        <c:v>41710</c:v>
                      </c:pt>
                      <c:pt idx="2978">
                        <c:v>41711</c:v>
                      </c:pt>
                      <c:pt idx="2979">
                        <c:v>41712</c:v>
                      </c:pt>
                      <c:pt idx="2980">
                        <c:v>41713</c:v>
                      </c:pt>
                      <c:pt idx="2981">
                        <c:v>41714</c:v>
                      </c:pt>
                      <c:pt idx="2982">
                        <c:v>41715</c:v>
                      </c:pt>
                      <c:pt idx="2983">
                        <c:v>41716</c:v>
                      </c:pt>
                      <c:pt idx="2984">
                        <c:v>41717</c:v>
                      </c:pt>
                      <c:pt idx="2985">
                        <c:v>41718</c:v>
                      </c:pt>
                      <c:pt idx="2986">
                        <c:v>41719</c:v>
                      </c:pt>
                      <c:pt idx="2987">
                        <c:v>41720</c:v>
                      </c:pt>
                      <c:pt idx="2988">
                        <c:v>41721</c:v>
                      </c:pt>
                      <c:pt idx="2989">
                        <c:v>41722</c:v>
                      </c:pt>
                      <c:pt idx="2990">
                        <c:v>41723</c:v>
                      </c:pt>
                      <c:pt idx="2991">
                        <c:v>41724</c:v>
                      </c:pt>
                      <c:pt idx="2992">
                        <c:v>41725</c:v>
                      </c:pt>
                      <c:pt idx="2993">
                        <c:v>41726</c:v>
                      </c:pt>
                      <c:pt idx="2994">
                        <c:v>41727</c:v>
                      </c:pt>
                      <c:pt idx="2995">
                        <c:v>41728</c:v>
                      </c:pt>
                      <c:pt idx="2996">
                        <c:v>41729</c:v>
                      </c:pt>
                      <c:pt idx="2997">
                        <c:v>41730</c:v>
                      </c:pt>
                      <c:pt idx="2998">
                        <c:v>41731</c:v>
                      </c:pt>
                      <c:pt idx="2999">
                        <c:v>41732</c:v>
                      </c:pt>
                      <c:pt idx="3000">
                        <c:v>41733</c:v>
                      </c:pt>
                      <c:pt idx="3001">
                        <c:v>41734</c:v>
                      </c:pt>
                      <c:pt idx="3002">
                        <c:v>41735</c:v>
                      </c:pt>
                      <c:pt idx="3003">
                        <c:v>41736</c:v>
                      </c:pt>
                      <c:pt idx="3004">
                        <c:v>41737</c:v>
                      </c:pt>
                      <c:pt idx="3005">
                        <c:v>41738</c:v>
                      </c:pt>
                      <c:pt idx="3006">
                        <c:v>41739</c:v>
                      </c:pt>
                      <c:pt idx="3007">
                        <c:v>41740</c:v>
                      </c:pt>
                      <c:pt idx="3008">
                        <c:v>41741</c:v>
                      </c:pt>
                      <c:pt idx="3009">
                        <c:v>41742</c:v>
                      </c:pt>
                      <c:pt idx="3010">
                        <c:v>41743</c:v>
                      </c:pt>
                      <c:pt idx="3011">
                        <c:v>41744</c:v>
                      </c:pt>
                      <c:pt idx="3012">
                        <c:v>41745</c:v>
                      </c:pt>
                      <c:pt idx="3013">
                        <c:v>41746</c:v>
                      </c:pt>
                      <c:pt idx="3014">
                        <c:v>41747</c:v>
                      </c:pt>
                      <c:pt idx="3015">
                        <c:v>41748</c:v>
                      </c:pt>
                      <c:pt idx="3016">
                        <c:v>41749</c:v>
                      </c:pt>
                      <c:pt idx="3017">
                        <c:v>41750</c:v>
                      </c:pt>
                      <c:pt idx="3018">
                        <c:v>41751</c:v>
                      </c:pt>
                      <c:pt idx="3019">
                        <c:v>41752</c:v>
                      </c:pt>
                      <c:pt idx="3020">
                        <c:v>41753</c:v>
                      </c:pt>
                      <c:pt idx="3021">
                        <c:v>41754</c:v>
                      </c:pt>
                      <c:pt idx="3022">
                        <c:v>41755</c:v>
                      </c:pt>
                      <c:pt idx="3023">
                        <c:v>41756</c:v>
                      </c:pt>
                      <c:pt idx="3024">
                        <c:v>41757</c:v>
                      </c:pt>
                      <c:pt idx="3025">
                        <c:v>41758</c:v>
                      </c:pt>
                      <c:pt idx="3026">
                        <c:v>41759</c:v>
                      </c:pt>
                      <c:pt idx="3027">
                        <c:v>41760</c:v>
                      </c:pt>
                      <c:pt idx="3028">
                        <c:v>41761</c:v>
                      </c:pt>
                      <c:pt idx="3029">
                        <c:v>41762</c:v>
                      </c:pt>
                      <c:pt idx="3030">
                        <c:v>41763</c:v>
                      </c:pt>
                      <c:pt idx="3031">
                        <c:v>41764</c:v>
                      </c:pt>
                      <c:pt idx="3032">
                        <c:v>41765</c:v>
                      </c:pt>
                      <c:pt idx="3033">
                        <c:v>41766</c:v>
                      </c:pt>
                      <c:pt idx="3034">
                        <c:v>41767</c:v>
                      </c:pt>
                      <c:pt idx="3035">
                        <c:v>41768</c:v>
                      </c:pt>
                      <c:pt idx="3036">
                        <c:v>41769</c:v>
                      </c:pt>
                      <c:pt idx="3037">
                        <c:v>41770</c:v>
                      </c:pt>
                      <c:pt idx="3038">
                        <c:v>41771</c:v>
                      </c:pt>
                      <c:pt idx="3039">
                        <c:v>41772</c:v>
                      </c:pt>
                      <c:pt idx="3040">
                        <c:v>41773</c:v>
                      </c:pt>
                      <c:pt idx="3041">
                        <c:v>41774</c:v>
                      </c:pt>
                      <c:pt idx="3042">
                        <c:v>41775</c:v>
                      </c:pt>
                      <c:pt idx="3043">
                        <c:v>41776</c:v>
                      </c:pt>
                      <c:pt idx="3044">
                        <c:v>41777</c:v>
                      </c:pt>
                      <c:pt idx="3045">
                        <c:v>41778</c:v>
                      </c:pt>
                      <c:pt idx="3046">
                        <c:v>41779</c:v>
                      </c:pt>
                      <c:pt idx="3047">
                        <c:v>41780</c:v>
                      </c:pt>
                      <c:pt idx="3048">
                        <c:v>41781</c:v>
                      </c:pt>
                      <c:pt idx="3049">
                        <c:v>41782</c:v>
                      </c:pt>
                      <c:pt idx="3050">
                        <c:v>41783</c:v>
                      </c:pt>
                      <c:pt idx="3051">
                        <c:v>41784</c:v>
                      </c:pt>
                      <c:pt idx="3052">
                        <c:v>41785</c:v>
                      </c:pt>
                      <c:pt idx="3053">
                        <c:v>41786</c:v>
                      </c:pt>
                      <c:pt idx="3054">
                        <c:v>41787</c:v>
                      </c:pt>
                      <c:pt idx="3055">
                        <c:v>41788</c:v>
                      </c:pt>
                      <c:pt idx="3056">
                        <c:v>41789</c:v>
                      </c:pt>
                      <c:pt idx="3057">
                        <c:v>41790</c:v>
                      </c:pt>
                      <c:pt idx="3058">
                        <c:v>41791</c:v>
                      </c:pt>
                      <c:pt idx="3059">
                        <c:v>41792</c:v>
                      </c:pt>
                      <c:pt idx="3060">
                        <c:v>41793</c:v>
                      </c:pt>
                      <c:pt idx="3061">
                        <c:v>41794</c:v>
                      </c:pt>
                      <c:pt idx="3062">
                        <c:v>41795</c:v>
                      </c:pt>
                      <c:pt idx="3063">
                        <c:v>41796</c:v>
                      </c:pt>
                      <c:pt idx="3064">
                        <c:v>41797</c:v>
                      </c:pt>
                      <c:pt idx="3065">
                        <c:v>41798</c:v>
                      </c:pt>
                      <c:pt idx="3066">
                        <c:v>41799</c:v>
                      </c:pt>
                      <c:pt idx="3067">
                        <c:v>41800</c:v>
                      </c:pt>
                      <c:pt idx="3068">
                        <c:v>41801</c:v>
                      </c:pt>
                      <c:pt idx="3069">
                        <c:v>41802</c:v>
                      </c:pt>
                      <c:pt idx="3070">
                        <c:v>41803</c:v>
                      </c:pt>
                      <c:pt idx="3071">
                        <c:v>41804</c:v>
                      </c:pt>
                      <c:pt idx="3072">
                        <c:v>41805</c:v>
                      </c:pt>
                      <c:pt idx="3073">
                        <c:v>41806</c:v>
                      </c:pt>
                      <c:pt idx="3074">
                        <c:v>41807</c:v>
                      </c:pt>
                      <c:pt idx="3075">
                        <c:v>41808</c:v>
                      </c:pt>
                      <c:pt idx="3076">
                        <c:v>41809</c:v>
                      </c:pt>
                      <c:pt idx="3077">
                        <c:v>41810</c:v>
                      </c:pt>
                      <c:pt idx="3078">
                        <c:v>41811</c:v>
                      </c:pt>
                      <c:pt idx="3079">
                        <c:v>41812</c:v>
                      </c:pt>
                      <c:pt idx="3080">
                        <c:v>41813</c:v>
                      </c:pt>
                      <c:pt idx="3081">
                        <c:v>41814</c:v>
                      </c:pt>
                      <c:pt idx="3082">
                        <c:v>41815</c:v>
                      </c:pt>
                      <c:pt idx="3083">
                        <c:v>41816</c:v>
                      </c:pt>
                      <c:pt idx="3084">
                        <c:v>41817</c:v>
                      </c:pt>
                      <c:pt idx="3085">
                        <c:v>41818</c:v>
                      </c:pt>
                      <c:pt idx="3086">
                        <c:v>41819</c:v>
                      </c:pt>
                      <c:pt idx="3087">
                        <c:v>41820</c:v>
                      </c:pt>
                      <c:pt idx="3088">
                        <c:v>41821</c:v>
                      </c:pt>
                      <c:pt idx="3089">
                        <c:v>41822</c:v>
                      </c:pt>
                      <c:pt idx="3090">
                        <c:v>41823</c:v>
                      </c:pt>
                      <c:pt idx="3091">
                        <c:v>41824</c:v>
                      </c:pt>
                      <c:pt idx="3092">
                        <c:v>41825</c:v>
                      </c:pt>
                      <c:pt idx="3093">
                        <c:v>41826</c:v>
                      </c:pt>
                      <c:pt idx="3094">
                        <c:v>41827</c:v>
                      </c:pt>
                      <c:pt idx="3095">
                        <c:v>41828</c:v>
                      </c:pt>
                      <c:pt idx="3096">
                        <c:v>41829</c:v>
                      </c:pt>
                      <c:pt idx="3097">
                        <c:v>41830</c:v>
                      </c:pt>
                      <c:pt idx="3098">
                        <c:v>41831</c:v>
                      </c:pt>
                      <c:pt idx="3099">
                        <c:v>41832</c:v>
                      </c:pt>
                      <c:pt idx="3100">
                        <c:v>41833</c:v>
                      </c:pt>
                      <c:pt idx="3101">
                        <c:v>41834</c:v>
                      </c:pt>
                      <c:pt idx="3102">
                        <c:v>41835</c:v>
                      </c:pt>
                      <c:pt idx="3103">
                        <c:v>41836</c:v>
                      </c:pt>
                      <c:pt idx="3104">
                        <c:v>41837</c:v>
                      </c:pt>
                      <c:pt idx="3105">
                        <c:v>41838</c:v>
                      </c:pt>
                      <c:pt idx="3106">
                        <c:v>41839</c:v>
                      </c:pt>
                      <c:pt idx="3107">
                        <c:v>41840</c:v>
                      </c:pt>
                      <c:pt idx="3108">
                        <c:v>41841</c:v>
                      </c:pt>
                      <c:pt idx="3109">
                        <c:v>41842</c:v>
                      </c:pt>
                      <c:pt idx="3110">
                        <c:v>41843</c:v>
                      </c:pt>
                      <c:pt idx="3111">
                        <c:v>41844</c:v>
                      </c:pt>
                      <c:pt idx="3112">
                        <c:v>41845</c:v>
                      </c:pt>
                      <c:pt idx="3113">
                        <c:v>41846</c:v>
                      </c:pt>
                      <c:pt idx="3114">
                        <c:v>41847</c:v>
                      </c:pt>
                      <c:pt idx="3115">
                        <c:v>41848</c:v>
                      </c:pt>
                      <c:pt idx="3116">
                        <c:v>41849</c:v>
                      </c:pt>
                      <c:pt idx="3117">
                        <c:v>41850</c:v>
                      </c:pt>
                      <c:pt idx="3118">
                        <c:v>41851</c:v>
                      </c:pt>
                      <c:pt idx="3119">
                        <c:v>41852</c:v>
                      </c:pt>
                      <c:pt idx="3120">
                        <c:v>41853</c:v>
                      </c:pt>
                      <c:pt idx="3121">
                        <c:v>41854</c:v>
                      </c:pt>
                      <c:pt idx="3122">
                        <c:v>41855</c:v>
                      </c:pt>
                      <c:pt idx="3123">
                        <c:v>41856</c:v>
                      </c:pt>
                      <c:pt idx="3124">
                        <c:v>41857</c:v>
                      </c:pt>
                      <c:pt idx="3125">
                        <c:v>41858</c:v>
                      </c:pt>
                      <c:pt idx="3126">
                        <c:v>41859</c:v>
                      </c:pt>
                      <c:pt idx="3127">
                        <c:v>41860</c:v>
                      </c:pt>
                      <c:pt idx="3128">
                        <c:v>41861</c:v>
                      </c:pt>
                      <c:pt idx="3129">
                        <c:v>41862</c:v>
                      </c:pt>
                      <c:pt idx="3130">
                        <c:v>41863</c:v>
                      </c:pt>
                      <c:pt idx="3131">
                        <c:v>41864</c:v>
                      </c:pt>
                      <c:pt idx="3132">
                        <c:v>41865</c:v>
                      </c:pt>
                      <c:pt idx="3133">
                        <c:v>41866</c:v>
                      </c:pt>
                      <c:pt idx="3134">
                        <c:v>41867</c:v>
                      </c:pt>
                      <c:pt idx="3135">
                        <c:v>41868</c:v>
                      </c:pt>
                      <c:pt idx="3136">
                        <c:v>41869</c:v>
                      </c:pt>
                      <c:pt idx="3137">
                        <c:v>41870</c:v>
                      </c:pt>
                      <c:pt idx="3138">
                        <c:v>41871</c:v>
                      </c:pt>
                      <c:pt idx="3139">
                        <c:v>41872</c:v>
                      </c:pt>
                      <c:pt idx="3140">
                        <c:v>41873</c:v>
                      </c:pt>
                      <c:pt idx="3141">
                        <c:v>41874</c:v>
                      </c:pt>
                      <c:pt idx="3142">
                        <c:v>41875</c:v>
                      </c:pt>
                      <c:pt idx="3143">
                        <c:v>41876</c:v>
                      </c:pt>
                      <c:pt idx="3144">
                        <c:v>41877</c:v>
                      </c:pt>
                      <c:pt idx="3145">
                        <c:v>41878</c:v>
                      </c:pt>
                      <c:pt idx="3146">
                        <c:v>41879</c:v>
                      </c:pt>
                      <c:pt idx="3147">
                        <c:v>41880</c:v>
                      </c:pt>
                      <c:pt idx="3148">
                        <c:v>41881</c:v>
                      </c:pt>
                      <c:pt idx="3149">
                        <c:v>41882</c:v>
                      </c:pt>
                      <c:pt idx="3150">
                        <c:v>41883</c:v>
                      </c:pt>
                      <c:pt idx="3151">
                        <c:v>41884</c:v>
                      </c:pt>
                      <c:pt idx="3152">
                        <c:v>41885</c:v>
                      </c:pt>
                      <c:pt idx="3153">
                        <c:v>41886</c:v>
                      </c:pt>
                      <c:pt idx="3154">
                        <c:v>41887</c:v>
                      </c:pt>
                      <c:pt idx="3155">
                        <c:v>41888</c:v>
                      </c:pt>
                      <c:pt idx="3156">
                        <c:v>41889</c:v>
                      </c:pt>
                      <c:pt idx="3157">
                        <c:v>41890</c:v>
                      </c:pt>
                      <c:pt idx="3158">
                        <c:v>41891</c:v>
                      </c:pt>
                      <c:pt idx="3159">
                        <c:v>41892</c:v>
                      </c:pt>
                      <c:pt idx="3160">
                        <c:v>41893</c:v>
                      </c:pt>
                      <c:pt idx="3161">
                        <c:v>41894</c:v>
                      </c:pt>
                      <c:pt idx="3162">
                        <c:v>41895</c:v>
                      </c:pt>
                      <c:pt idx="3163">
                        <c:v>41896</c:v>
                      </c:pt>
                      <c:pt idx="3164">
                        <c:v>41897</c:v>
                      </c:pt>
                      <c:pt idx="3165">
                        <c:v>41898</c:v>
                      </c:pt>
                      <c:pt idx="3166">
                        <c:v>41899</c:v>
                      </c:pt>
                      <c:pt idx="3167">
                        <c:v>41900</c:v>
                      </c:pt>
                      <c:pt idx="3168">
                        <c:v>41901</c:v>
                      </c:pt>
                      <c:pt idx="3169">
                        <c:v>41902</c:v>
                      </c:pt>
                      <c:pt idx="3170">
                        <c:v>41903</c:v>
                      </c:pt>
                      <c:pt idx="3171">
                        <c:v>41904</c:v>
                      </c:pt>
                      <c:pt idx="3172">
                        <c:v>41905</c:v>
                      </c:pt>
                      <c:pt idx="3173">
                        <c:v>41906</c:v>
                      </c:pt>
                      <c:pt idx="3174">
                        <c:v>41907</c:v>
                      </c:pt>
                      <c:pt idx="3175">
                        <c:v>41908</c:v>
                      </c:pt>
                      <c:pt idx="3176">
                        <c:v>41909</c:v>
                      </c:pt>
                      <c:pt idx="3177">
                        <c:v>41910</c:v>
                      </c:pt>
                      <c:pt idx="3178">
                        <c:v>41911</c:v>
                      </c:pt>
                      <c:pt idx="3179">
                        <c:v>41912</c:v>
                      </c:pt>
                      <c:pt idx="3180">
                        <c:v>41913</c:v>
                      </c:pt>
                      <c:pt idx="3181">
                        <c:v>41914</c:v>
                      </c:pt>
                      <c:pt idx="3182">
                        <c:v>41915</c:v>
                      </c:pt>
                      <c:pt idx="3183">
                        <c:v>41916</c:v>
                      </c:pt>
                      <c:pt idx="3184">
                        <c:v>41917</c:v>
                      </c:pt>
                      <c:pt idx="3185">
                        <c:v>41918</c:v>
                      </c:pt>
                      <c:pt idx="3186">
                        <c:v>41919</c:v>
                      </c:pt>
                      <c:pt idx="3187">
                        <c:v>41920</c:v>
                      </c:pt>
                      <c:pt idx="3188">
                        <c:v>41921</c:v>
                      </c:pt>
                      <c:pt idx="3189">
                        <c:v>41922</c:v>
                      </c:pt>
                      <c:pt idx="3190">
                        <c:v>41923</c:v>
                      </c:pt>
                      <c:pt idx="3191">
                        <c:v>41924</c:v>
                      </c:pt>
                      <c:pt idx="3192">
                        <c:v>41925</c:v>
                      </c:pt>
                      <c:pt idx="3193">
                        <c:v>41926</c:v>
                      </c:pt>
                      <c:pt idx="3194">
                        <c:v>41927</c:v>
                      </c:pt>
                      <c:pt idx="3195">
                        <c:v>41928</c:v>
                      </c:pt>
                      <c:pt idx="3196">
                        <c:v>41929</c:v>
                      </c:pt>
                      <c:pt idx="3197">
                        <c:v>41930</c:v>
                      </c:pt>
                      <c:pt idx="3198">
                        <c:v>41931</c:v>
                      </c:pt>
                      <c:pt idx="3199">
                        <c:v>41932</c:v>
                      </c:pt>
                      <c:pt idx="3200">
                        <c:v>41933</c:v>
                      </c:pt>
                      <c:pt idx="3201">
                        <c:v>41934</c:v>
                      </c:pt>
                      <c:pt idx="3202">
                        <c:v>41935</c:v>
                      </c:pt>
                      <c:pt idx="3203">
                        <c:v>41936</c:v>
                      </c:pt>
                      <c:pt idx="3204">
                        <c:v>41937</c:v>
                      </c:pt>
                      <c:pt idx="3205">
                        <c:v>41938</c:v>
                      </c:pt>
                      <c:pt idx="3206">
                        <c:v>41939</c:v>
                      </c:pt>
                      <c:pt idx="3207">
                        <c:v>41940</c:v>
                      </c:pt>
                      <c:pt idx="3208">
                        <c:v>41941</c:v>
                      </c:pt>
                      <c:pt idx="3209">
                        <c:v>41942</c:v>
                      </c:pt>
                      <c:pt idx="3210">
                        <c:v>41943</c:v>
                      </c:pt>
                      <c:pt idx="3211">
                        <c:v>41944</c:v>
                      </c:pt>
                      <c:pt idx="3212">
                        <c:v>41945</c:v>
                      </c:pt>
                      <c:pt idx="3213">
                        <c:v>41946</c:v>
                      </c:pt>
                      <c:pt idx="3214">
                        <c:v>41947</c:v>
                      </c:pt>
                      <c:pt idx="3215">
                        <c:v>41948</c:v>
                      </c:pt>
                      <c:pt idx="3216">
                        <c:v>41949</c:v>
                      </c:pt>
                      <c:pt idx="3217">
                        <c:v>41950</c:v>
                      </c:pt>
                      <c:pt idx="3218">
                        <c:v>41951</c:v>
                      </c:pt>
                      <c:pt idx="3219">
                        <c:v>41952</c:v>
                      </c:pt>
                      <c:pt idx="3220">
                        <c:v>41953</c:v>
                      </c:pt>
                      <c:pt idx="3221">
                        <c:v>41954</c:v>
                      </c:pt>
                      <c:pt idx="3222">
                        <c:v>41955</c:v>
                      </c:pt>
                      <c:pt idx="3223">
                        <c:v>41956</c:v>
                      </c:pt>
                      <c:pt idx="3224">
                        <c:v>41957</c:v>
                      </c:pt>
                      <c:pt idx="3225">
                        <c:v>41958</c:v>
                      </c:pt>
                      <c:pt idx="3226">
                        <c:v>41959</c:v>
                      </c:pt>
                      <c:pt idx="3227">
                        <c:v>41960</c:v>
                      </c:pt>
                      <c:pt idx="3228">
                        <c:v>41961</c:v>
                      </c:pt>
                      <c:pt idx="3229">
                        <c:v>41962</c:v>
                      </c:pt>
                      <c:pt idx="3230">
                        <c:v>41963</c:v>
                      </c:pt>
                      <c:pt idx="3231">
                        <c:v>41964</c:v>
                      </c:pt>
                      <c:pt idx="3232">
                        <c:v>41965</c:v>
                      </c:pt>
                      <c:pt idx="3233">
                        <c:v>41966</c:v>
                      </c:pt>
                      <c:pt idx="3234">
                        <c:v>41967</c:v>
                      </c:pt>
                      <c:pt idx="3235">
                        <c:v>41968</c:v>
                      </c:pt>
                      <c:pt idx="3236">
                        <c:v>41969</c:v>
                      </c:pt>
                      <c:pt idx="3237">
                        <c:v>41970</c:v>
                      </c:pt>
                      <c:pt idx="3238">
                        <c:v>41971</c:v>
                      </c:pt>
                      <c:pt idx="3239">
                        <c:v>41972</c:v>
                      </c:pt>
                      <c:pt idx="3240">
                        <c:v>41973</c:v>
                      </c:pt>
                      <c:pt idx="3241">
                        <c:v>41974</c:v>
                      </c:pt>
                      <c:pt idx="3242">
                        <c:v>41975</c:v>
                      </c:pt>
                      <c:pt idx="3243">
                        <c:v>41976</c:v>
                      </c:pt>
                      <c:pt idx="3244">
                        <c:v>41977</c:v>
                      </c:pt>
                      <c:pt idx="3245">
                        <c:v>41978</c:v>
                      </c:pt>
                      <c:pt idx="3246">
                        <c:v>41979</c:v>
                      </c:pt>
                      <c:pt idx="3247">
                        <c:v>41980</c:v>
                      </c:pt>
                      <c:pt idx="3248">
                        <c:v>41981</c:v>
                      </c:pt>
                      <c:pt idx="3249">
                        <c:v>41982</c:v>
                      </c:pt>
                      <c:pt idx="3250">
                        <c:v>41983</c:v>
                      </c:pt>
                      <c:pt idx="3251">
                        <c:v>41984</c:v>
                      </c:pt>
                      <c:pt idx="3252">
                        <c:v>41985</c:v>
                      </c:pt>
                      <c:pt idx="3253">
                        <c:v>41986</c:v>
                      </c:pt>
                      <c:pt idx="3254">
                        <c:v>41987</c:v>
                      </c:pt>
                      <c:pt idx="3255">
                        <c:v>41988</c:v>
                      </c:pt>
                      <c:pt idx="3256">
                        <c:v>41989</c:v>
                      </c:pt>
                      <c:pt idx="3257">
                        <c:v>41990</c:v>
                      </c:pt>
                      <c:pt idx="3258">
                        <c:v>41991</c:v>
                      </c:pt>
                      <c:pt idx="3259">
                        <c:v>41992</c:v>
                      </c:pt>
                      <c:pt idx="3260">
                        <c:v>41993</c:v>
                      </c:pt>
                      <c:pt idx="3261">
                        <c:v>41994</c:v>
                      </c:pt>
                      <c:pt idx="3262">
                        <c:v>41995</c:v>
                      </c:pt>
                      <c:pt idx="3263">
                        <c:v>41996</c:v>
                      </c:pt>
                      <c:pt idx="3264">
                        <c:v>41997</c:v>
                      </c:pt>
                      <c:pt idx="3265">
                        <c:v>41998</c:v>
                      </c:pt>
                      <c:pt idx="3266">
                        <c:v>41999</c:v>
                      </c:pt>
                      <c:pt idx="3267">
                        <c:v>42000</c:v>
                      </c:pt>
                      <c:pt idx="3268">
                        <c:v>42001</c:v>
                      </c:pt>
                      <c:pt idx="3269">
                        <c:v>42002</c:v>
                      </c:pt>
                      <c:pt idx="3270">
                        <c:v>42003</c:v>
                      </c:pt>
                      <c:pt idx="3271">
                        <c:v>42004</c:v>
                      </c:pt>
                      <c:pt idx="3272">
                        <c:v>42005</c:v>
                      </c:pt>
                      <c:pt idx="3273">
                        <c:v>42006</c:v>
                      </c:pt>
                      <c:pt idx="3274">
                        <c:v>42007</c:v>
                      </c:pt>
                      <c:pt idx="3275">
                        <c:v>42008</c:v>
                      </c:pt>
                      <c:pt idx="3276">
                        <c:v>42009</c:v>
                      </c:pt>
                      <c:pt idx="3277">
                        <c:v>42010</c:v>
                      </c:pt>
                      <c:pt idx="3278">
                        <c:v>42011</c:v>
                      </c:pt>
                      <c:pt idx="3279">
                        <c:v>42012</c:v>
                      </c:pt>
                      <c:pt idx="3280">
                        <c:v>42013</c:v>
                      </c:pt>
                      <c:pt idx="3281">
                        <c:v>42014</c:v>
                      </c:pt>
                      <c:pt idx="3282">
                        <c:v>42015</c:v>
                      </c:pt>
                      <c:pt idx="3283">
                        <c:v>42016</c:v>
                      </c:pt>
                      <c:pt idx="3284">
                        <c:v>42017</c:v>
                      </c:pt>
                      <c:pt idx="3285">
                        <c:v>42018</c:v>
                      </c:pt>
                      <c:pt idx="3286">
                        <c:v>42019</c:v>
                      </c:pt>
                      <c:pt idx="3287">
                        <c:v>42020</c:v>
                      </c:pt>
                      <c:pt idx="3288">
                        <c:v>42021</c:v>
                      </c:pt>
                      <c:pt idx="3289">
                        <c:v>42022</c:v>
                      </c:pt>
                      <c:pt idx="3290">
                        <c:v>42023</c:v>
                      </c:pt>
                      <c:pt idx="3291">
                        <c:v>42024</c:v>
                      </c:pt>
                      <c:pt idx="3292">
                        <c:v>42025</c:v>
                      </c:pt>
                      <c:pt idx="3293">
                        <c:v>42026</c:v>
                      </c:pt>
                      <c:pt idx="3294">
                        <c:v>42027</c:v>
                      </c:pt>
                      <c:pt idx="3295">
                        <c:v>42028</c:v>
                      </c:pt>
                      <c:pt idx="3296">
                        <c:v>42029</c:v>
                      </c:pt>
                      <c:pt idx="3297">
                        <c:v>42030</c:v>
                      </c:pt>
                      <c:pt idx="3298">
                        <c:v>42031</c:v>
                      </c:pt>
                      <c:pt idx="3299">
                        <c:v>42032</c:v>
                      </c:pt>
                      <c:pt idx="3300">
                        <c:v>42033</c:v>
                      </c:pt>
                      <c:pt idx="3301">
                        <c:v>42034</c:v>
                      </c:pt>
                      <c:pt idx="3302">
                        <c:v>42035</c:v>
                      </c:pt>
                      <c:pt idx="3303">
                        <c:v>42036</c:v>
                      </c:pt>
                      <c:pt idx="3304">
                        <c:v>42037</c:v>
                      </c:pt>
                      <c:pt idx="3305">
                        <c:v>42038</c:v>
                      </c:pt>
                      <c:pt idx="3306">
                        <c:v>42039</c:v>
                      </c:pt>
                      <c:pt idx="3307">
                        <c:v>42040</c:v>
                      </c:pt>
                      <c:pt idx="3308">
                        <c:v>42041</c:v>
                      </c:pt>
                      <c:pt idx="3309">
                        <c:v>42042</c:v>
                      </c:pt>
                      <c:pt idx="3310">
                        <c:v>42043</c:v>
                      </c:pt>
                      <c:pt idx="3311">
                        <c:v>42044</c:v>
                      </c:pt>
                      <c:pt idx="3312">
                        <c:v>42045</c:v>
                      </c:pt>
                      <c:pt idx="3313">
                        <c:v>42046</c:v>
                      </c:pt>
                      <c:pt idx="3314">
                        <c:v>42047</c:v>
                      </c:pt>
                      <c:pt idx="3315">
                        <c:v>42048</c:v>
                      </c:pt>
                      <c:pt idx="3316">
                        <c:v>42049</c:v>
                      </c:pt>
                      <c:pt idx="3317">
                        <c:v>42050</c:v>
                      </c:pt>
                      <c:pt idx="3318">
                        <c:v>42051</c:v>
                      </c:pt>
                      <c:pt idx="3319">
                        <c:v>42052</c:v>
                      </c:pt>
                      <c:pt idx="3320">
                        <c:v>42053</c:v>
                      </c:pt>
                      <c:pt idx="3321">
                        <c:v>42054</c:v>
                      </c:pt>
                      <c:pt idx="3322">
                        <c:v>42055</c:v>
                      </c:pt>
                      <c:pt idx="3323">
                        <c:v>42056</c:v>
                      </c:pt>
                      <c:pt idx="3324">
                        <c:v>42057</c:v>
                      </c:pt>
                      <c:pt idx="3325">
                        <c:v>42058</c:v>
                      </c:pt>
                      <c:pt idx="3326">
                        <c:v>42059</c:v>
                      </c:pt>
                      <c:pt idx="3327">
                        <c:v>42060</c:v>
                      </c:pt>
                      <c:pt idx="3328">
                        <c:v>42061</c:v>
                      </c:pt>
                      <c:pt idx="3329">
                        <c:v>42062</c:v>
                      </c:pt>
                      <c:pt idx="3330">
                        <c:v>42063</c:v>
                      </c:pt>
                      <c:pt idx="3331">
                        <c:v>42064</c:v>
                      </c:pt>
                      <c:pt idx="3332">
                        <c:v>42065</c:v>
                      </c:pt>
                      <c:pt idx="3333">
                        <c:v>42066</c:v>
                      </c:pt>
                      <c:pt idx="3334">
                        <c:v>42067</c:v>
                      </c:pt>
                      <c:pt idx="3335">
                        <c:v>42068</c:v>
                      </c:pt>
                      <c:pt idx="3336">
                        <c:v>42069</c:v>
                      </c:pt>
                      <c:pt idx="3337">
                        <c:v>42070</c:v>
                      </c:pt>
                      <c:pt idx="3338">
                        <c:v>42071</c:v>
                      </c:pt>
                      <c:pt idx="3339">
                        <c:v>42072</c:v>
                      </c:pt>
                      <c:pt idx="3340">
                        <c:v>42073</c:v>
                      </c:pt>
                      <c:pt idx="3341">
                        <c:v>42074</c:v>
                      </c:pt>
                      <c:pt idx="3342">
                        <c:v>42075</c:v>
                      </c:pt>
                      <c:pt idx="3343">
                        <c:v>42076</c:v>
                      </c:pt>
                      <c:pt idx="3344">
                        <c:v>42077</c:v>
                      </c:pt>
                      <c:pt idx="3345">
                        <c:v>42078</c:v>
                      </c:pt>
                      <c:pt idx="3346">
                        <c:v>42079</c:v>
                      </c:pt>
                      <c:pt idx="3347">
                        <c:v>42080</c:v>
                      </c:pt>
                      <c:pt idx="3348">
                        <c:v>42081</c:v>
                      </c:pt>
                      <c:pt idx="3349">
                        <c:v>42082</c:v>
                      </c:pt>
                      <c:pt idx="3350">
                        <c:v>42083</c:v>
                      </c:pt>
                      <c:pt idx="3351">
                        <c:v>42084</c:v>
                      </c:pt>
                      <c:pt idx="3352">
                        <c:v>42085</c:v>
                      </c:pt>
                      <c:pt idx="3353">
                        <c:v>42086</c:v>
                      </c:pt>
                      <c:pt idx="3354">
                        <c:v>42087</c:v>
                      </c:pt>
                      <c:pt idx="3355">
                        <c:v>42088</c:v>
                      </c:pt>
                      <c:pt idx="3356">
                        <c:v>42089</c:v>
                      </c:pt>
                      <c:pt idx="3357">
                        <c:v>42090</c:v>
                      </c:pt>
                      <c:pt idx="3358">
                        <c:v>42091</c:v>
                      </c:pt>
                      <c:pt idx="3359">
                        <c:v>42092</c:v>
                      </c:pt>
                      <c:pt idx="3360">
                        <c:v>42093</c:v>
                      </c:pt>
                      <c:pt idx="3361">
                        <c:v>42094</c:v>
                      </c:pt>
                      <c:pt idx="3362">
                        <c:v>42095</c:v>
                      </c:pt>
                      <c:pt idx="3363">
                        <c:v>42096</c:v>
                      </c:pt>
                      <c:pt idx="3364">
                        <c:v>42097</c:v>
                      </c:pt>
                      <c:pt idx="3365">
                        <c:v>42098</c:v>
                      </c:pt>
                      <c:pt idx="3366">
                        <c:v>42099</c:v>
                      </c:pt>
                      <c:pt idx="3367">
                        <c:v>42100</c:v>
                      </c:pt>
                      <c:pt idx="3368">
                        <c:v>42101</c:v>
                      </c:pt>
                      <c:pt idx="3369">
                        <c:v>42102</c:v>
                      </c:pt>
                      <c:pt idx="3370">
                        <c:v>42103</c:v>
                      </c:pt>
                      <c:pt idx="3371">
                        <c:v>42104</c:v>
                      </c:pt>
                      <c:pt idx="3372">
                        <c:v>42105</c:v>
                      </c:pt>
                      <c:pt idx="3373">
                        <c:v>42106</c:v>
                      </c:pt>
                      <c:pt idx="3374">
                        <c:v>42107</c:v>
                      </c:pt>
                      <c:pt idx="3375">
                        <c:v>42108</c:v>
                      </c:pt>
                      <c:pt idx="3376">
                        <c:v>42109</c:v>
                      </c:pt>
                      <c:pt idx="3377">
                        <c:v>42110</c:v>
                      </c:pt>
                      <c:pt idx="3378">
                        <c:v>42111</c:v>
                      </c:pt>
                      <c:pt idx="3379">
                        <c:v>42112</c:v>
                      </c:pt>
                      <c:pt idx="3380">
                        <c:v>42113</c:v>
                      </c:pt>
                      <c:pt idx="3381">
                        <c:v>42114</c:v>
                      </c:pt>
                      <c:pt idx="3382">
                        <c:v>42115</c:v>
                      </c:pt>
                      <c:pt idx="3383">
                        <c:v>42116</c:v>
                      </c:pt>
                      <c:pt idx="3384">
                        <c:v>42117</c:v>
                      </c:pt>
                      <c:pt idx="3385">
                        <c:v>42118</c:v>
                      </c:pt>
                      <c:pt idx="3386">
                        <c:v>42119</c:v>
                      </c:pt>
                      <c:pt idx="3387">
                        <c:v>42120</c:v>
                      </c:pt>
                      <c:pt idx="3388">
                        <c:v>42121</c:v>
                      </c:pt>
                      <c:pt idx="3389">
                        <c:v>42122</c:v>
                      </c:pt>
                      <c:pt idx="3390">
                        <c:v>42123</c:v>
                      </c:pt>
                      <c:pt idx="3391">
                        <c:v>42124</c:v>
                      </c:pt>
                      <c:pt idx="3392">
                        <c:v>42125</c:v>
                      </c:pt>
                      <c:pt idx="3393">
                        <c:v>42126</c:v>
                      </c:pt>
                      <c:pt idx="3394">
                        <c:v>42127</c:v>
                      </c:pt>
                      <c:pt idx="3395">
                        <c:v>42128</c:v>
                      </c:pt>
                      <c:pt idx="3396">
                        <c:v>42129</c:v>
                      </c:pt>
                      <c:pt idx="3397">
                        <c:v>42130</c:v>
                      </c:pt>
                      <c:pt idx="3398">
                        <c:v>42131</c:v>
                      </c:pt>
                      <c:pt idx="3399">
                        <c:v>42132</c:v>
                      </c:pt>
                      <c:pt idx="3400">
                        <c:v>42133</c:v>
                      </c:pt>
                      <c:pt idx="3401">
                        <c:v>42134</c:v>
                      </c:pt>
                      <c:pt idx="3402">
                        <c:v>42135</c:v>
                      </c:pt>
                      <c:pt idx="3403">
                        <c:v>42136</c:v>
                      </c:pt>
                      <c:pt idx="3404">
                        <c:v>42137</c:v>
                      </c:pt>
                      <c:pt idx="3405">
                        <c:v>42138</c:v>
                      </c:pt>
                      <c:pt idx="3406">
                        <c:v>42139</c:v>
                      </c:pt>
                      <c:pt idx="3407">
                        <c:v>42140</c:v>
                      </c:pt>
                      <c:pt idx="3408">
                        <c:v>42141</c:v>
                      </c:pt>
                      <c:pt idx="3409">
                        <c:v>42142</c:v>
                      </c:pt>
                      <c:pt idx="3410">
                        <c:v>42143</c:v>
                      </c:pt>
                      <c:pt idx="3411">
                        <c:v>42144</c:v>
                      </c:pt>
                      <c:pt idx="3412">
                        <c:v>42145</c:v>
                      </c:pt>
                      <c:pt idx="3413">
                        <c:v>42146</c:v>
                      </c:pt>
                      <c:pt idx="3414">
                        <c:v>42147</c:v>
                      </c:pt>
                      <c:pt idx="3415">
                        <c:v>42148</c:v>
                      </c:pt>
                      <c:pt idx="3416">
                        <c:v>42149</c:v>
                      </c:pt>
                      <c:pt idx="3417">
                        <c:v>42150</c:v>
                      </c:pt>
                      <c:pt idx="3418">
                        <c:v>42151</c:v>
                      </c:pt>
                      <c:pt idx="3419">
                        <c:v>42152</c:v>
                      </c:pt>
                      <c:pt idx="3420">
                        <c:v>42153</c:v>
                      </c:pt>
                      <c:pt idx="3421">
                        <c:v>42154</c:v>
                      </c:pt>
                      <c:pt idx="3422">
                        <c:v>42155</c:v>
                      </c:pt>
                      <c:pt idx="3423">
                        <c:v>42156</c:v>
                      </c:pt>
                      <c:pt idx="3424">
                        <c:v>42157</c:v>
                      </c:pt>
                      <c:pt idx="3425">
                        <c:v>42158</c:v>
                      </c:pt>
                      <c:pt idx="3426">
                        <c:v>42159</c:v>
                      </c:pt>
                      <c:pt idx="3427">
                        <c:v>42160</c:v>
                      </c:pt>
                      <c:pt idx="3428">
                        <c:v>42161</c:v>
                      </c:pt>
                      <c:pt idx="3429">
                        <c:v>42162</c:v>
                      </c:pt>
                      <c:pt idx="3430">
                        <c:v>42163</c:v>
                      </c:pt>
                      <c:pt idx="3431">
                        <c:v>42164</c:v>
                      </c:pt>
                      <c:pt idx="3432">
                        <c:v>42165</c:v>
                      </c:pt>
                      <c:pt idx="3433">
                        <c:v>42166</c:v>
                      </c:pt>
                      <c:pt idx="3434">
                        <c:v>42167</c:v>
                      </c:pt>
                      <c:pt idx="3435">
                        <c:v>42168</c:v>
                      </c:pt>
                      <c:pt idx="3436">
                        <c:v>42169</c:v>
                      </c:pt>
                      <c:pt idx="3437">
                        <c:v>42170</c:v>
                      </c:pt>
                      <c:pt idx="3438">
                        <c:v>42171</c:v>
                      </c:pt>
                      <c:pt idx="3439">
                        <c:v>42172</c:v>
                      </c:pt>
                      <c:pt idx="3440">
                        <c:v>42173</c:v>
                      </c:pt>
                      <c:pt idx="3441">
                        <c:v>42174</c:v>
                      </c:pt>
                      <c:pt idx="3442">
                        <c:v>42175</c:v>
                      </c:pt>
                      <c:pt idx="3443">
                        <c:v>42176</c:v>
                      </c:pt>
                      <c:pt idx="3444">
                        <c:v>42177</c:v>
                      </c:pt>
                      <c:pt idx="3445">
                        <c:v>42178</c:v>
                      </c:pt>
                      <c:pt idx="3446">
                        <c:v>42179</c:v>
                      </c:pt>
                      <c:pt idx="3447">
                        <c:v>42180</c:v>
                      </c:pt>
                      <c:pt idx="3448">
                        <c:v>42181</c:v>
                      </c:pt>
                      <c:pt idx="3449">
                        <c:v>42182</c:v>
                      </c:pt>
                      <c:pt idx="3450">
                        <c:v>42183</c:v>
                      </c:pt>
                      <c:pt idx="3451">
                        <c:v>42184</c:v>
                      </c:pt>
                      <c:pt idx="3452">
                        <c:v>42185</c:v>
                      </c:pt>
                      <c:pt idx="3453">
                        <c:v>42186</c:v>
                      </c:pt>
                      <c:pt idx="3454">
                        <c:v>42187</c:v>
                      </c:pt>
                      <c:pt idx="3455">
                        <c:v>42188</c:v>
                      </c:pt>
                      <c:pt idx="3456">
                        <c:v>42189</c:v>
                      </c:pt>
                      <c:pt idx="3457">
                        <c:v>42190</c:v>
                      </c:pt>
                      <c:pt idx="3458">
                        <c:v>42191</c:v>
                      </c:pt>
                      <c:pt idx="3459">
                        <c:v>42192</c:v>
                      </c:pt>
                      <c:pt idx="3460">
                        <c:v>42193</c:v>
                      </c:pt>
                      <c:pt idx="3461">
                        <c:v>42194</c:v>
                      </c:pt>
                      <c:pt idx="3462">
                        <c:v>42195</c:v>
                      </c:pt>
                      <c:pt idx="3463">
                        <c:v>42196</c:v>
                      </c:pt>
                      <c:pt idx="3464">
                        <c:v>42197</c:v>
                      </c:pt>
                      <c:pt idx="3465">
                        <c:v>42198</c:v>
                      </c:pt>
                      <c:pt idx="3466">
                        <c:v>42199</c:v>
                      </c:pt>
                      <c:pt idx="3467">
                        <c:v>42200</c:v>
                      </c:pt>
                      <c:pt idx="3468">
                        <c:v>42201</c:v>
                      </c:pt>
                      <c:pt idx="3469">
                        <c:v>42202</c:v>
                      </c:pt>
                      <c:pt idx="3470">
                        <c:v>42203</c:v>
                      </c:pt>
                      <c:pt idx="3471">
                        <c:v>42204</c:v>
                      </c:pt>
                      <c:pt idx="3472">
                        <c:v>42205</c:v>
                      </c:pt>
                      <c:pt idx="3473">
                        <c:v>42206</c:v>
                      </c:pt>
                      <c:pt idx="3474">
                        <c:v>42207</c:v>
                      </c:pt>
                      <c:pt idx="3475">
                        <c:v>42208</c:v>
                      </c:pt>
                      <c:pt idx="3476">
                        <c:v>42209</c:v>
                      </c:pt>
                      <c:pt idx="3477">
                        <c:v>42210</c:v>
                      </c:pt>
                      <c:pt idx="3478">
                        <c:v>42211</c:v>
                      </c:pt>
                      <c:pt idx="3479">
                        <c:v>42212</c:v>
                      </c:pt>
                      <c:pt idx="3480">
                        <c:v>42213</c:v>
                      </c:pt>
                      <c:pt idx="3481">
                        <c:v>42214</c:v>
                      </c:pt>
                      <c:pt idx="3482">
                        <c:v>42215</c:v>
                      </c:pt>
                      <c:pt idx="3483">
                        <c:v>42216</c:v>
                      </c:pt>
                      <c:pt idx="3484">
                        <c:v>42217</c:v>
                      </c:pt>
                      <c:pt idx="3485">
                        <c:v>42218</c:v>
                      </c:pt>
                      <c:pt idx="3486">
                        <c:v>42219</c:v>
                      </c:pt>
                      <c:pt idx="3487">
                        <c:v>42220</c:v>
                      </c:pt>
                      <c:pt idx="3488">
                        <c:v>42221</c:v>
                      </c:pt>
                      <c:pt idx="3489">
                        <c:v>42222</c:v>
                      </c:pt>
                      <c:pt idx="3490">
                        <c:v>42223</c:v>
                      </c:pt>
                      <c:pt idx="3491">
                        <c:v>42224</c:v>
                      </c:pt>
                      <c:pt idx="3492">
                        <c:v>42225</c:v>
                      </c:pt>
                      <c:pt idx="3493">
                        <c:v>42226</c:v>
                      </c:pt>
                      <c:pt idx="3494">
                        <c:v>42227</c:v>
                      </c:pt>
                      <c:pt idx="3495">
                        <c:v>42228</c:v>
                      </c:pt>
                      <c:pt idx="3496">
                        <c:v>42229</c:v>
                      </c:pt>
                      <c:pt idx="3497">
                        <c:v>42230</c:v>
                      </c:pt>
                      <c:pt idx="3498">
                        <c:v>42231</c:v>
                      </c:pt>
                      <c:pt idx="3499">
                        <c:v>42232</c:v>
                      </c:pt>
                      <c:pt idx="3500">
                        <c:v>42233</c:v>
                      </c:pt>
                      <c:pt idx="3501">
                        <c:v>42234</c:v>
                      </c:pt>
                      <c:pt idx="3502">
                        <c:v>42235</c:v>
                      </c:pt>
                      <c:pt idx="3503">
                        <c:v>42236</c:v>
                      </c:pt>
                      <c:pt idx="3504">
                        <c:v>42237</c:v>
                      </c:pt>
                      <c:pt idx="3505">
                        <c:v>42238</c:v>
                      </c:pt>
                      <c:pt idx="3506">
                        <c:v>42239</c:v>
                      </c:pt>
                      <c:pt idx="3507">
                        <c:v>42240</c:v>
                      </c:pt>
                      <c:pt idx="3508">
                        <c:v>42241</c:v>
                      </c:pt>
                      <c:pt idx="3509">
                        <c:v>42242</c:v>
                      </c:pt>
                      <c:pt idx="3510">
                        <c:v>42243</c:v>
                      </c:pt>
                      <c:pt idx="3511">
                        <c:v>42244</c:v>
                      </c:pt>
                      <c:pt idx="3512">
                        <c:v>42245</c:v>
                      </c:pt>
                      <c:pt idx="3513">
                        <c:v>42246</c:v>
                      </c:pt>
                      <c:pt idx="3514">
                        <c:v>42247</c:v>
                      </c:pt>
                      <c:pt idx="3515">
                        <c:v>42248</c:v>
                      </c:pt>
                      <c:pt idx="3516">
                        <c:v>42249</c:v>
                      </c:pt>
                      <c:pt idx="3517">
                        <c:v>42250</c:v>
                      </c:pt>
                      <c:pt idx="3518">
                        <c:v>42251</c:v>
                      </c:pt>
                      <c:pt idx="3519">
                        <c:v>42252</c:v>
                      </c:pt>
                      <c:pt idx="3520">
                        <c:v>42253</c:v>
                      </c:pt>
                      <c:pt idx="3521">
                        <c:v>42254</c:v>
                      </c:pt>
                      <c:pt idx="3522">
                        <c:v>42255</c:v>
                      </c:pt>
                      <c:pt idx="3523">
                        <c:v>42256</c:v>
                      </c:pt>
                      <c:pt idx="3524">
                        <c:v>42257</c:v>
                      </c:pt>
                      <c:pt idx="3525">
                        <c:v>42258</c:v>
                      </c:pt>
                      <c:pt idx="3526">
                        <c:v>42259</c:v>
                      </c:pt>
                      <c:pt idx="3527">
                        <c:v>42260</c:v>
                      </c:pt>
                      <c:pt idx="3528">
                        <c:v>42261</c:v>
                      </c:pt>
                      <c:pt idx="3529">
                        <c:v>42262</c:v>
                      </c:pt>
                      <c:pt idx="3530">
                        <c:v>42263</c:v>
                      </c:pt>
                      <c:pt idx="3531">
                        <c:v>42264</c:v>
                      </c:pt>
                      <c:pt idx="3532">
                        <c:v>42265</c:v>
                      </c:pt>
                      <c:pt idx="3533">
                        <c:v>42266</c:v>
                      </c:pt>
                      <c:pt idx="3534">
                        <c:v>42267</c:v>
                      </c:pt>
                      <c:pt idx="3535">
                        <c:v>42268</c:v>
                      </c:pt>
                      <c:pt idx="3536">
                        <c:v>42269</c:v>
                      </c:pt>
                      <c:pt idx="3537">
                        <c:v>42270</c:v>
                      </c:pt>
                      <c:pt idx="3538">
                        <c:v>42271</c:v>
                      </c:pt>
                      <c:pt idx="3539">
                        <c:v>42272</c:v>
                      </c:pt>
                      <c:pt idx="3540">
                        <c:v>42273</c:v>
                      </c:pt>
                      <c:pt idx="3541">
                        <c:v>42274</c:v>
                      </c:pt>
                      <c:pt idx="3542">
                        <c:v>42275</c:v>
                      </c:pt>
                      <c:pt idx="3543">
                        <c:v>42276</c:v>
                      </c:pt>
                      <c:pt idx="3544">
                        <c:v>42277</c:v>
                      </c:pt>
                      <c:pt idx="3545">
                        <c:v>42278</c:v>
                      </c:pt>
                      <c:pt idx="3546">
                        <c:v>42279</c:v>
                      </c:pt>
                      <c:pt idx="3547">
                        <c:v>42280</c:v>
                      </c:pt>
                      <c:pt idx="3548">
                        <c:v>42281</c:v>
                      </c:pt>
                      <c:pt idx="3549">
                        <c:v>42282</c:v>
                      </c:pt>
                      <c:pt idx="3550">
                        <c:v>42283</c:v>
                      </c:pt>
                      <c:pt idx="3551">
                        <c:v>42284</c:v>
                      </c:pt>
                      <c:pt idx="3552">
                        <c:v>42285</c:v>
                      </c:pt>
                      <c:pt idx="3553">
                        <c:v>42286</c:v>
                      </c:pt>
                      <c:pt idx="3554">
                        <c:v>42287</c:v>
                      </c:pt>
                      <c:pt idx="3555">
                        <c:v>42288</c:v>
                      </c:pt>
                      <c:pt idx="3556">
                        <c:v>42289</c:v>
                      </c:pt>
                      <c:pt idx="3557">
                        <c:v>42290</c:v>
                      </c:pt>
                      <c:pt idx="3558">
                        <c:v>42291</c:v>
                      </c:pt>
                      <c:pt idx="3559">
                        <c:v>42292</c:v>
                      </c:pt>
                      <c:pt idx="3560">
                        <c:v>42293</c:v>
                      </c:pt>
                      <c:pt idx="3561">
                        <c:v>42294</c:v>
                      </c:pt>
                      <c:pt idx="3562">
                        <c:v>42295</c:v>
                      </c:pt>
                      <c:pt idx="3563">
                        <c:v>42296</c:v>
                      </c:pt>
                      <c:pt idx="3564">
                        <c:v>42297</c:v>
                      </c:pt>
                      <c:pt idx="3565">
                        <c:v>42298</c:v>
                      </c:pt>
                      <c:pt idx="3566">
                        <c:v>42299</c:v>
                      </c:pt>
                      <c:pt idx="3567">
                        <c:v>42300</c:v>
                      </c:pt>
                      <c:pt idx="3568">
                        <c:v>42301</c:v>
                      </c:pt>
                      <c:pt idx="3569">
                        <c:v>42302</c:v>
                      </c:pt>
                      <c:pt idx="3570">
                        <c:v>42303</c:v>
                      </c:pt>
                      <c:pt idx="3571">
                        <c:v>42304</c:v>
                      </c:pt>
                      <c:pt idx="3572">
                        <c:v>42305</c:v>
                      </c:pt>
                      <c:pt idx="3573">
                        <c:v>42306</c:v>
                      </c:pt>
                      <c:pt idx="3574">
                        <c:v>42307</c:v>
                      </c:pt>
                      <c:pt idx="3575">
                        <c:v>42308</c:v>
                      </c:pt>
                      <c:pt idx="3576">
                        <c:v>42309</c:v>
                      </c:pt>
                      <c:pt idx="3577">
                        <c:v>42310</c:v>
                      </c:pt>
                      <c:pt idx="3578">
                        <c:v>42311</c:v>
                      </c:pt>
                      <c:pt idx="3579">
                        <c:v>42312</c:v>
                      </c:pt>
                      <c:pt idx="3580">
                        <c:v>42313</c:v>
                      </c:pt>
                      <c:pt idx="3581">
                        <c:v>42314</c:v>
                      </c:pt>
                      <c:pt idx="3582">
                        <c:v>42315</c:v>
                      </c:pt>
                      <c:pt idx="3583">
                        <c:v>42316</c:v>
                      </c:pt>
                      <c:pt idx="3584">
                        <c:v>42317</c:v>
                      </c:pt>
                      <c:pt idx="3585">
                        <c:v>42318</c:v>
                      </c:pt>
                      <c:pt idx="3586">
                        <c:v>42319</c:v>
                      </c:pt>
                      <c:pt idx="3587">
                        <c:v>42320</c:v>
                      </c:pt>
                      <c:pt idx="3588">
                        <c:v>42321</c:v>
                      </c:pt>
                      <c:pt idx="3589">
                        <c:v>42322</c:v>
                      </c:pt>
                      <c:pt idx="3590">
                        <c:v>42323</c:v>
                      </c:pt>
                      <c:pt idx="3591">
                        <c:v>42324</c:v>
                      </c:pt>
                      <c:pt idx="3592">
                        <c:v>42325</c:v>
                      </c:pt>
                      <c:pt idx="3593">
                        <c:v>42326</c:v>
                      </c:pt>
                      <c:pt idx="3594">
                        <c:v>42327</c:v>
                      </c:pt>
                      <c:pt idx="3595">
                        <c:v>42328</c:v>
                      </c:pt>
                      <c:pt idx="3596">
                        <c:v>42329</c:v>
                      </c:pt>
                      <c:pt idx="3597">
                        <c:v>42330</c:v>
                      </c:pt>
                      <c:pt idx="3598">
                        <c:v>42331</c:v>
                      </c:pt>
                      <c:pt idx="3599">
                        <c:v>42332</c:v>
                      </c:pt>
                      <c:pt idx="3600">
                        <c:v>42333</c:v>
                      </c:pt>
                      <c:pt idx="3601">
                        <c:v>42334</c:v>
                      </c:pt>
                      <c:pt idx="3602">
                        <c:v>42335</c:v>
                      </c:pt>
                      <c:pt idx="3603">
                        <c:v>42336</c:v>
                      </c:pt>
                      <c:pt idx="3604">
                        <c:v>42337</c:v>
                      </c:pt>
                      <c:pt idx="3605">
                        <c:v>42338</c:v>
                      </c:pt>
                      <c:pt idx="3606">
                        <c:v>42339</c:v>
                      </c:pt>
                      <c:pt idx="3607">
                        <c:v>42340</c:v>
                      </c:pt>
                      <c:pt idx="3608">
                        <c:v>42341</c:v>
                      </c:pt>
                      <c:pt idx="3609">
                        <c:v>42342</c:v>
                      </c:pt>
                      <c:pt idx="3610">
                        <c:v>42343</c:v>
                      </c:pt>
                      <c:pt idx="3611">
                        <c:v>42344</c:v>
                      </c:pt>
                      <c:pt idx="3612">
                        <c:v>42345</c:v>
                      </c:pt>
                      <c:pt idx="3613">
                        <c:v>42346</c:v>
                      </c:pt>
                      <c:pt idx="3614">
                        <c:v>42347</c:v>
                      </c:pt>
                      <c:pt idx="3615">
                        <c:v>42348</c:v>
                      </c:pt>
                      <c:pt idx="3616">
                        <c:v>42349</c:v>
                      </c:pt>
                      <c:pt idx="3617">
                        <c:v>42350</c:v>
                      </c:pt>
                      <c:pt idx="3618">
                        <c:v>42351</c:v>
                      </c:pt>
                      <c:pt idx="3619">
                        <c:v>42352</c:v>
                      </c:pt>
                      <c:pt idx="3620">
                        <c:v>42353</c:v>
                      </c:pt>
                      <c:pt idx="3621">
                        <c:v>42354</c:v>
                      </c:pt>
                      <c:pt idx="3622">
                        <c:v>42355</c:v>
                      </c:pt>
                      <c:pt idx="3623">
                        <c:v>42356</c:v>
                      </c:pt>
                      <c:pt idx="3624">
                        <c:v>42357</c:v>
                      </c:pt>
                      <c:pt idx="3625">
                        <c:v>42358</c:v>
                      </c:pt>
                      <c:pt idx="3626">
                        <c:v>42359</c:v>
                      </c:pt>
                      <c:pt idx="3627">
                        <c:v>42360</c:v>
                      </c:pt>
                      <c:pt idx="3628">
                        <c:v>42361</c:v>
                      </c:pt>
                      <c:pt idx="3629">
                        <c:v>42362</c:v>
                      </c:pt>
                      <c:pt idx="3630">
                        <c:v>42363</c:v>
                      </c:pt>
                      <c:pt idx="3631">
                        <c:v>42364</c:v>
                      </c:pt>
                      <c:pt idx="3632">
                        <c:v>42365</c:v>
                      </c:pt>
                      <c:pt idx="3633">
                        <c:v>42366</c:v>
                      </c:pt>
                      <c:pt idx="3634">
                        <c:v>42367</c:v>
                      </c:pt>
                      <c:pt idx="3635">
                        <c:v>42368</c:v>
                      </c:pt>
                      <c:pt idx="3636">
                        <c:v>42369</c:v>
                      </c:pt>
                      <c:pt idx="3637">
                        <c:v>42370</c:v>
                      </c:pt>
                      <c:pt idx="3638">
                        <c:v>42371</c:v>
                      </c:pt>
                      <c:pt idx="3639">
                        <c:v>42372</c:v>
                      </c:pt>
                      <c:pt idx="3640">
                        <c:v>42373</c:v>
                      </c:pt>
                      <c:pt idx="3641">
                        <c:v>42374</c:v>
                      </c:pt>
                      <c:pt idx="3642">
                        <c:v>42375</c:v>
                      </c:pt>
                      <c:pt idx="3643">
                        <c:v>42376</c:v>
                      </c:pt>
                      <c:pt idx="3644">
                        <c:v>42377</c:v>
                      </c:pt>
                      <c:pt idx="3645">
                        <c:v>42378</c:v>
                      </c:pt>
                      <c:pt idx="3646">
                        <c:v>42379</c:v>
                      </c:pt>
                      <c:pt idx="3647">
                        <c:v>42380</c:v>
                      </c:pt>
                      <c:pt idx="3648">
                        <c:v>42381</c:v>
                      </c:pt>
                      <c:pt idx="3649">
                        <c:v>42382</c:v>
                      </c:pt>
                      <c:pt idx="3650">
                        <c:v>42383</c:v>
                      </c:pt>
                      <c:pt idx="3651">
                        <c:v>42384</c:v>
                      </c:pt>
                      <c:pt idx="3652">
                        <c:v>42385</c:v>
                      </c:pt>
                      <c:pt idx="3653">
                        <c:v>42386</c:v>
                      </c:pt>
                      <c:pt idx="3654">
                        <c:v>42387</c:v>
                      </c:pt>
                      <c:pt idx="3655">
                        <c:v>42388</c:v>
                      </c:pt>
                      <c:pt idx="3656">
                        <c:v>42389</c:v>
                      </c:pt>
                      <c:pt idx="3657">
                        <c:v>42390</c:v>
                      </c:pt>
                      <c:pt idx="3658">
                        <c:v>42391</c:v>
                      </c:pt>
                      <c:pt idx="3659">
                        <c:v>42392</c:v>
                      </c:pt>
                      <c:pt idx="3660">
                        <c:v>42393</c:v>
                      </c:pt>
                      <c:pt idx="3661">
                        <c:v>42394</c:v>
                      </c:pt>
                      <c:pt idx="3662">
                        <c:v>42395</c:v>
                      </c:pt>
                      <c:pt idx="3663">
                        <c:v>42396</c:v>
                      </c:pt>
                      <c:pt idx="3664">
                        <c:v>42397</c:v>
                      </c:pt>
                      <c:pt idx="3665">
                        <c:v>42398</c:v>
                      </c:pt>
                      <c:pt idx="3666">
                        <c:v>42399</c:v>
                      </c:pt>
                      <c:pt idx="3667">
                        <c:v>42400</c:v>
                      </c:pt>
                      <c:pt idx="3668">
                        <c:v>42401</c:v>
                      </c:pt>
                      <c:pt idx="3669">
                        <c:v>42402</c:v>
                      </c:pt>
                      <c:pt idx="3670">
                        <c:v>42403</c:v>
                      </c:pt>
                      <c:pt idx="3671">
                        <c:v>42404</c:v>
                      </c:pt>
                      <c:pt idx="3672">
                        <c:v>42405</c:v>
                      </c:pt>
                      <c:pt idx="3673">
                        <c:v>42406</c:v>
                      </c:pt>
                      <c:pt idx="3674">
                        <c:v>42407</c:v>
                      </c:pt>
                      <c:pt idx="3675">
                        <c:v>42408</c:v>
                      </c:pt>
                      <c:pt idx="3676">
                        <c:v>42409</c:v>
                      </c:pt>
                      <c:pt idx="3677">
                        <c:v>42410</c:v>
                      </c:pt>
                      <c:pt idx="3678">
                        <c:v>42411</c:v>
                      </c:pt>
                      <c:pt idx="3679">
                        <c:v>42412</c:v>
                      </c:pt>
                      <c:pt idx="3680">
                        <c:v>42413</c:v>
                      </c:pt>
                      <c:pt idx="3681">
                        <c:v>42414</c:v>
                      </c:pt>
                      <c:pt idx="3682">
                        <c:v>42415</c:v>
                      </c:pt>
                      <c:pt idx="3683">
                        <c:v>42416</c:v>
                      </c:pt>
                      <c:pt idx="3684">
                        <c:v>42417</c:v>
                      </c:pt>
                      <c:pt idx="3685">
                        <c:v>42418</c:v>
                      </c:pt>
                      <c:pt idx="3686">
                        <c:v>42419</c:v>
                      </c:pt>
                      <c:pt idx="3687">
                        <c:v>42420</c:v>
                      </c:pt>
                      <c:pt idx="3688">
                        <c:v>42421</c:v>
                      </c:pt>
                      <c:pt idx="3689">
                        <c:v>42422</c:v>
                      </c:pt>
                      <c:pt idx="3690">
                        <c:v>42423</c:v>
                      </c:pt>
                      <c:pt idx="3691">
                        <c:v>42424</c:v>
                      </c:pt>
                      <c:pt idx="3692">
                        <c:v>42425</c:v>
                      </c:pt>
                      <c:pt idx="3693">
                        <c:v>42426</c:v>
                      </c:pt>
                      <c:pt idx="3694">
                        <c:v>42427</c:v>
                      </c:pt>
                      <c:pt idx="3695">
                        <c:v>42428</c:v>
                      </c:pt>
                      <c:pt idx="3696">
                        <c:v>42429</c:v>
                      </c:pt>
                      <c:pt idx="3697">
                        <c:v>42430</c:v>
                      </c:pt>
                      <c:pt idx="3698">
                        <c:v>42431</c:v>
                      </c:pt>
                      <c:pt idx="3699">
                        <c:v>42432</c:v>
                      </c:pt>
                      <c:pt idx="3700">
                        <c:v>42433</c:v>
                      </c:pt>
                      <c:pt idx="3701">
                        <c:v>42434</c:v>
                      </c:pt>
                      <c:pt idx="3702">
                        <c:v>42435</c:v>
                      </c:pt>
                      <c:pt idx="3703">
                        <c:v>42436</c:v>
                      </c:pt>
                      <c:pt idx="3704">
                        <c:v>42437</c:v>
                      </c:pt>
                      <c:pt idx="3705">
                        <c:v>42438</c:v>
                      </c:pt>
                      <c:pt idx="3706">
                        <c:v>42439</c:v>
                      </c:pt>
                      <c:pt idx="3707">
                        <c:v>42440</c:v>
                      </c:pt>
                      <c:pt idx="3708">
                        <c:v>42441</c:v>
                      </c:pt>
                      <c:pt idx="3709">
                        <c:v>42442</c:v>
                      </c:pt>
                      <c:pt idx="3710">
                        <c:v>42443</c:v>
                      </c:pt>
                      <c:pt idx="3711">
                        <c:v>42444</c:v>
                      </c:pt>
                      <c:pt idx="3712">
                        <c:v>42445</c:v>
                      </c:pt>
                      <c:pt idx="3713">
                        <c:v>42446</c:v>
                      </c:pt>
                      <c:pt idx="3714">
                        <c:v>42447</c:v>
                      </c:pt>
                      <c:pt idx="3715">
                        <c:v>42448</c:v>
                      </c:pt>
                      <c:pt idx="3716">
                        <c:v>42449</c:v>
                      </c:pt>
                      <c:pt idx="3717">
                        <c:v>42450</c:v>
                      </c:pt>
                      <c:pt idx="3718">
                        <c:v>42451</c:v>
                      </c:pt>
                      <c:pt idx="3719">
                        <c:v>42452</c:v>
                      </c:pt>
                      <c:pt idx="3720">
                        <c:v>42453</c:v>
                      </c:pt>
                      <c:pt idx="3721">
                        <c:v>42454</c:v>
                      </c:pt>
                      <c:pt idx="3722">
                        <c:v>42455</c:v>
                      </c:pt>
                      <c:pt idx="3723">
                        <c:v>42456</c:v>
                      </c:pt>
                      <c:pt idx="3724">
                        <c:v>42457</c:v>
                      </c:pt>
                      <c:pt idx="3725">
                        <c:v>42458</c:v>
                      </c:pt>
                      <c:pt idx="3726">
                        <c:v>42459</c:v>
                      </c:pt>
                      <c:pt idx="3727">
                        <c:v>42460</c:v>
                      </c:pt>
                      <c:pt idx="3728">
                        <c:v>42461</c:v>
                      </c:pt>
                      <c:pt idx="3729">
                        <c:v>42462</c:v>
                      </c:pt>
                      <c:pt idx="3730">
                        <c:v>42463</c:v>
                      </c:pt>
                      <c:pt idx="3731">
                        <c:v>42464</c:v>
                      </c:pt>
                      <c:pt idx="3732">
                        <c:v>42465</c:v>
                      </c:pt>
                      <c:pt idx="3733">
                        <c:v>42466</c:v>
                      </c:pt>
                      <c:pt idx="3734">
                        <c:v>42467</c:v>
                      </c:pt>
                      <c:pt idx="3735">
                        <c:v>42468</c:v>
                      </c:pt>
                      <c:pt idx="3736">
                        <c:v>42469</c:v>
                      </c:pt>
                      <c:pt idx="3737">
                        <c:v>42470</c:v>
                      </c:pt>
                      <c:pt idx="3738">
                        <c:v>42471</c:v>
                      </c:pt>
                      <c:pt idx="3739">
                        <c:v>42472</c:v>
                      </c:pt>
                      <c:pt idx="3740">
                        <c:v>42473</c:v>
                      </c:pt>
                      <c:pt idx="3741">
                        <c:v>42474</c:v>
                      </c:pt>
                      <c:pt idx="3742">
                        <c:v>42475</c:v>
                      </c:pt>
                      <c:pt idx="3743">
                        <c:v>42476</c:v>
                      </c:pt>
                      <c:pt idx="3744">
                        <c:v>42477</c:v>
                      </c:pt>
                      <c:pt idx="3745">
                        <c:v>42478</c:v>
                      </c:pt>
                      <c:pt idx="3746">
                        <c:v>42479</c:v>
                      </c:pt>
                      <c:pt idx="3747">
                        <c:v>42480</c:v>
                      </c:pt>
                      <c:pt idx="3748">
                        <c:v>42481</c:v>
                      </c:pt>
                      <c:pt idx="3749">
                        <c:v>42482</c:v>
                      </c:pt>
                      <c:pt idx="3750">
                        <c:v>42483</c:v>
                      </c:pt>
                      <c:pt idx="3751">
                        <c:v>42484</c:v>
                      </c:pt>
                      <c:pt idx="3752">
                        <c:v>42485</c:v>
                      </c:pt>
                      <c:pt idx="3753">
                        <c:v>42486</c:v>
                      </c:pt>
                      <c:pt idx="3754">
                        <c:v>42487</c:v>
                      </c:pt>
                      <c:pt idx="3755">
                        <c:v>42488</c:v>
                      </c:pt>
                      <c:pt idx="3756">
                        <c:v>42489</c:v>
                      </c:pt>
                      <c:pt idx="3757">
                        <c:v>42490</c:v>
                      </c:pt>
                      <c:pt idx="3758">
                        <c:v>42491</c:v>
                      </c:pt>
                      <c:pt idx="3759">
                        <c:v>42492</c:v>
                      </c:pt>
                      <c:pt idx="3760">
                        <c:v>42493</c:v>
                      </c:pt>
                      <c:pt idx="3761">
                        <c:v>42494</c:v>
                      </c:pt>
                      <c:pt idx="3762">
                        <c:v>42495</c:v>
                      </c:pt>
                      <c:pt idx="3763">
                        <c:v>42496</c:v>
                      </c:pt>
                      <c:pt idx="3764">
                        <c:v>42497</c:v>
                      </c:pt>
                      <c:pt idx="3765">
                        <c:v>42498</c:v>
                      </c:pt>
                      <c:pt idx="3766">
                        <c:v>42499</c:v>
                      </c:pt>
                      <c:pt idx="3767">
                        <c:v>42500</c:v>
                      </c:pt>
                      <c:pt idx="3768">
                        <c:v>42501</c:v>
                      </c:pt>
                      <c:pt idx="3769">
                        <c:v>42502</c:v>
                      </c:pt>
                      <c:pt idx="3770">
                        <c:v>42503</c:v>
                      </c:pt>
                      <c:pt idx="3771">
                        <c:v>42504</c:v>
                      </c:pt>
                      <c:pt idx="3772">
                        <c:v>42505</c:v>
                      </c:pt>
                      <c:pt idx="3773">
                        <c:v>42506</c:v>
                      </c:pt>
                      <c:pt idx="3774">
                        <c:v>42507</c:v>
                      </c:pt>
                      <c:pt idx="3775">
                        <c:v>42508</c:v>
                      </c:pt>
                      <c:pt idx="3776">
                        <c:v>42509</c:v>
                      </c:pt>
                      <c:pt idx="3777">
                        <c:v>42510</c:v>
                      </c:pt>
                      <c:pt idx="3778">
                        <c:v>42511</c:v>
                      </c:pt>
                      <c:pt idx="3779">
                        <c:v>42512</c:v>
                      </c:pt>
                      <c:pt idx="3780">
                        <c:v>42513</c:v>
                      </c:pt>
                      <c:pt idx="3781">
                        <c:v>42514</c:v>
                      </c:pt>
                      <c:pt idx="3782">
                        <c:v>42515</c:v>
                      </c:pt>
                      <c:pt idx="3783">
                        <c:v>42516</c:v>
                      </c:pt>
                      <c:pt idx="3784">
                        <c:v>42517</c:v>
                      </c:pt>
                      <c:pt idx="3785">
                        <c:v>42518</c:v>
                      </c:pt>
                      <c:pt idx="3786">
                        <c:v>42519</c:v>
                      </c:pt>
                      <c:pt idx="3787">
                        <c:v>42520</c:v>
                      </c:pt>
                      <c:pt idx="3788">
                        <c:v>42521</c:v>
                      </c:pt>
                      <c:pt idx="3789">
                        <c:v>42522</c:v>
                      </c:pt>
                      <c:pt idx="3790">
                        <c:v>42523</c:v>
                      </c:pt>
                      <c:pt idx="3791">
                        <c:v>42524</c:v>
                      </c:pt>
                      <c:pt idx="3792">
                        <c:v>42525</c:v>
                      </c:pt>
                      <c:pt idx="3793">
                        <c:v>42526</c:v>
                      </c:pt>
                      <c:pt idx="3794">
                        <c:v>42527</c:v>
                      </c:pt>
                      <c:pt idx="3795">
                        <c:v>42528</c:v>
                      </c:pt>
                      <c:pt idx="3796">
                        <c:v>42529</c:v>
                      </c:pt>
                      <c:pt idx="3797">
                        <c:v>42530</c:v>
                      </c:pt>
                      <c:pt idx="3798">
                        <c:v>42531</c:v>
                      </c:pt>
                      <c:pt idx="3799">
                        <c:v>42532</c:v>
                      </c:pt>
                      <c:pt idx="3800">
                        <c:v>42533</c:v>
                      </c:pt>
                      <c:pt idx="3801">
                        <c:v>42534</c:v>
                      </c:pt>
                      <c:pt idx="3802">
                        <c:v>42535</c:v>
                      </c:pt>
                      <c:pt idx="3803">
                        <c:v>42536</c:v>
                      </c:pt>
                      <c:pt idx="3804">
                        <c:v>42537</c:v>
                      </c:pt>
                      <c:pt idx="3805">
                        <c:v>42538</c:v>
                      </c:pt>
                      <c:pt idx="3806">
                        <c:v>42539</c:v>
                      </c:pt>
                      <c:pt idx="3807">
                        <c:v>42540</c:v>
                      </c:pt>
                      <c:pt idx="3808">
                        <c:v>42541</c:v>
                      </c:pt>
                      <c:pt idx="3809">
                        <c:v>42542</c:v>
                      </c:pt>
                      <c:pt idx="3810">
                        <c:v>42543</c:v>
                      </c:pt>
                      <c:pt idx="3811">
                        <c:v>42544</c:v>
                      </c:pt>
                      <c:pt idx="3812">
                        <c:v>42545</c:v>
                      </c:pt>
                      <c:pt idx="3813">
                        <c:v>42546</c:v>
                      </c:pt>
                      <c:pt idx="3814">
                        <c:v>42547</c:v>
                      </c:pt>
                      <c:pt idx="3815">
                        <c:v>42548</c:v>
                      </c:pt>
                      <c:pt idx="3816">
                        <c:v>42549</c:v>
                      </c:pt>
                      <c:pt idx="3817">
                        <c:v>42550</c:v>
                      </c:pt>
                      <c:pt idx="3818">
                        <c:v>42551</c:v>
                      </c:pt>
                      <c:pt idx="3819">
                        <c:v>42552</c:v>
                      </c:pt>
                      <c:pt idx="3820">
                        <c:v>42553</c:v>
                      </c:pt>
                      <c:pt idx="3821">
                        <c:v>42554</c:v>
                      </c:pt>
                      <c:pt idx="3822">
                        <c:v>42555</c:v>
                      </c:pt>
                      <c:pt idx="3823">
                        <c:v>42556</c:v>
                      </c:pt>
                      <c:pt idx="3824">
                        <c:v>42557</c:v>
                      </c:pt>
                      <c:pt idx="3825">
                        <c:v>42558</c:v>
                      </c:pt>
                      <c:pt idx="3826">
                        <c:v>42559</c:v>
                      </c:pt>
                      <c:pt idx="3827">
                        <c:v>42560</c:v>
                      </c:pt>
                      <c:pt idx="3828">
                        <c:v>42561</c:v>
                      </c:pt>
                      <c:pt idx="3829">
                        <c:v>42562</c:v>
                      </c:pt>
                      <c:pt idx="3830">
                        <c:v>42563</c:v>
                      </c:pt>
                      <c:pt idx="3831">
                        <c:v>42564</c:v>
                      </c:pt>
                      <c:pt idx="3832">
                        <c:v>42565</c:v>
                      </c:pt>
                      <c:pt idx="3833">
                        <c:v>42566</c:v>
                      </c:pt>
                      <c:pt idx="3834">
                        <c:v>42567</c:v>
                      </c:pt>
                      <c:pt idx="3835">
                        <c:v>42568</c:v>
                      </c:pt>
                      <c:pt idx="3836">
                        <c:v>42569</c:v>
                      </c:pt>
                      <c:pt idx="3837">
                        <c:v>42570</c:v>
                      </c:pt>
                      <c:pt idx="3838">
                        <c:v>42571</c:v>
                      </c:pt>
                      <c:pt idx="3839">
                        <c:v>42572</c:v>
                      </c:pt>
                      <c:pt idx="3840">
                        <c:v>42573</c:v>
                      </c:pt>
                      <c:pt idx="3841">
                        <c:v>42574</c:v>
                      </c:pt>
                      <c:pt idx="3842">
                        <c:v>42575</c:v>
                      </c:pt>
                      <c:pt idx="3843">
                        <c:v>42576</c:v>
                      </c:pt>
                      <c:pt idx="3844">
                        <c:v>42577</c:v>
                      </c:pt>
                      <c:pt idx="3845">
                        <c:v>42578</c:v>
                      </c:pt>
                      <c:pt idx="3846">
                        <c:v>42579</c:v>
                      </c:pt>
                      <c:pt idx="3847">
                        <c:v>42580</c:v>
                      </c:pt>
                      <c:pt idx="3848">
                        <c:v>42581</c:v>
                      </c:pt>
                      <c:pt idx="3849">
                        <c:v>42582</c:v>
                      </c:pt>
                      <c:pt idx="3850">
                        <c:v>42583</c:v>
                      </c:pt>
                      <c:pt idx="3851">
                        <c:v>42584</c:v>
                      </c:pt>
                      <c:pt idx="3852">
                        <c:v>42585</c:v>
                      </c:pt>
                      <c:pt idx="3853">
                        <c:v>42586</c:v>
                      </c:pt>
                      <c:pt idx="3854">
                        <c:v>42587</c:v>
                      </c:pt>
                      <c:pt idx="3855">
                        <c:v>42588</c:v>
                      </c:pt>
                      <c:pt idx="3856">
                        <c:v>42589</c:v>
                      </c:pt>
                      <c:pt idx="3857">
                        <c:v>42590</c:v>
                      </c:pt>
                      <c:pt idx="3858">
                        <c:v>42591</c:v>
                      </c:pt>
                      <c:pt idx="3859">
                        <c:v>42592</c:v>
                      </c:pt>
                      <c:pt idx="3860">
                        <c:v>42593</c:v>
                      </c:pt>
                      <c:pt idx="3861">
                        <c:v>42594</c:v>
                      </c:pt>
                      <c:pt idx="3862">
                        <c:v>42595</c:v>
                      </c:pt>
                      <c:pt idx="3863">
                        <c:v>42596</c:v>
                      </c:pt>
                      <c:pt idx="3864">
                        <c:v>42597</c:v>
                      </c:pt>
                      <c:pt idx="3865">
                        <c:v>42598</c:v>
                      </c:pt>
                      <c:pt idx="3866">
                        <c:v>42599</c:v>
                      </c:pt>
                      <c:pt idx="3867">
                        <c:v>42600</c:v>
                      </c:pt>
                      <c:pt idx="3868">
                        <c:v>42601</c:v>
                      </c:pt>
                      <c:pt idx="3869">
                        <c:v>42602</c:v>
                      </c:pt>
                      <c:pt idx="3870">
                        <c:v>42603</c:v>
                      </c:pt>
                      <c:pt idx="3871">
                        <c:v>42604</c:v>
                      </c:pt>
                      <c:pt idx="3872">
                        <c:v>42605</c:v>
                      </c:pt>
                      <c:pt idx="3873">
                        <c:v>42606</c:v>
                      </c:pt>
                      <c:pt idx="3874">
                        <c:v>42607</c:v>
                      </c:pt>
                      <c:pt idx="3875">
                        <c:v>42608</c:v>
                      </c:pt>
                      <c:pt idx="3876">
                        <c:v>42609</c:v>
                      </c:pt>
                      <c:pt idx="3877">
                        <c:v>42610</c:v>
                      </c:pt>
                      <c:pt idx="3878">
                        <c:v>42611</c:v>
                      </c:pt>
                      <c:pt idx="3879">
                        <c:v>42612</c:v>
                      </c:pt>
                      <c:pt idx="3880">
                        <c:v>42613</c:v>
                      </c:pt>
                      <c:pt idx="3881">
                        <c:v>42614</c:v>
                      </c:pt>
                      <c:pt idx="3882">
                        <c:v>42615</c:v>
                      </c:pt>
                      <c:pt idx="3883">
                        <c:v>42616</c:v>
                      </c:pt>
                      <c:pt idx="3884">
                        <c:v>42617</c:v>
                      </c:pt>
                      <c:pt idx="3885">
                        <c:v>42618</c:v>
                      </c:pt>
                      <c:pt idx="3886">
                        <c:v>42619</c:v>
                      </c:pt>
                      <c:pt idx="3887">
                        <c:v>42620</c:v>
                      </c:pt>
                      <c:pt idx="3888">
                        <c:v>42621</c:v>
                      </c:pt>
                      <c:pt idx="3889">
                        <c:v>42622</c:v>
                      </c:pt>
                      <c:pt idx="3890">
                        <c:v>42623</c:v>
                      </c:pt>
                      <c:pt idx="3891">
                        <c:v>42624</c:v>
                      </c:pt>
                      <c:pt idx="3892">
                        <c:v>42625</c:v>
                      </c:pt>
                      <c:pt idx="3893">
                        <c:v>42626</c:v>
                      </c:pt>
                      <c:pt idx="3894">
                        <c:v>42627</c:v>
                      </c:pt>
                      <c:pt idx="3895">
                        <c:v>42628</c:v>
                      </c:pt>
                      <c:pt idx="3896">
                        <c:v>42629</c:v>
                      </c:pt>
                      <c:pt idx="3897">
                        <c:v>42630</c:v>
                      </c:pt>
                      <c:pt idx="3898">
                        <c:v>42631</c:v>
                      </c:pt>
                      <c:pt idx="3899">
                        <c:v>42632</c:v>
                      </c:pt>
                      <c:pt idx="3900">
                        <c:v>42633</c:v>
                      </c:pt>
                      <c:pt idx="3901">
                        <c:v>42634</c:v>
                      </c:pt>
                      <c:pt idx="3902">
                        <c:v>42635</c:v>
                      </c:pt>
                      <c:pt idx="3903">
                        <c:v>42636</c:v>
                      </c:pt>
                      <c:pt idx="3904">
                        <c:v>42637</c:v>
                      </c:pt>
                      <c:pt idx="3905">
                        <c:v>42638</c:v>
                      </c:pt>
                      <c:pt idx="3906">
                        <c:v>42639</c:v>
                      </c:pt>
                      <c:pt idx="3907">
                        <c:v>42640</c:v>
                      </c:pt>
                      <c:pt idx="3908">
                        <c:v>42641</c:v>
                      </c:pt>
                      <c:pt idx="3909">
                        <c:v>42642</c:v>
                      </c:pt>
                      <c:pt idx="3910">
                        <c:v>42643</c:v>
                      </c:pt>
                      <c:pt idx="3911">
                        <c:v>42644</c:v>
                      </c:pt>
                      <c:pt idx="3912">
                        <c:v>42645</c:v>
                      </c:pt>
                      <c:pt idx="3913">
                        <c:v>42646</c:v>
                      </c:pt>
                      <c:pt idx="3914">
                        <c:v>42647</c:v>
                      </c:pt>
                      <c:pt idx="3915">
                        <c:v>42648</c:v>
                      </c:pt>
                      <c:pt idx="3916">
                        <c:v>42649</c:v>
                      </c:pt>
                      <c:pt idx="3917">
                        <c:v>42650</c:v>
                      </c:pt>
                      <c:pt idx="3918">
                        <c:v>42651</c:v>
                      </c:pt>
                      <c:pt idx="3919">
                        <c:v>42652</c:v>
                      </c:pt>
                      <c:pt idx="3920">
                        <c:v>42653</c:v>
                      </c:pt>
                      <c:pt idx="3921">
                        <c:v>42654</c:v>
                      </c:pt>
                      <c:pt idx="3922">
                        <c:v>42655</c:v>
                      </c:pt>
                      <c:pt idx="3923">
                        <c:v>42656</c:v>
                      </c:pt>
                      <c:pt idx="3924">
                        <c:v>42657</c:v>
                      </c:pt>
                      <c:pt idx="3925">
                        <c:v>42658</c:v>
                      </c:pt>
                      <c:pt idx="3926">
                        <c:v>42659</c:v>
                      </c:pt>
                      <c:pt idx="3927">
                        <c:v>42660</c:v>
                      </c:pt>
                      <c:pt idx="3928">
                        <c:v>42661</c:v>
                      </c:pt>
                      <c:pt idx="3929">
                        <c:v>42662</c:v>
                      </c:pt>
                      <c:pt idx="3930">
                        <c:v>42663</c:v>
                      </c:pt>
                      <c:pt idx="3931">
                        <c:v>42664</c:v>
                      </c:pt>
                      <c:pt idx="3932">
                        <c:v>42665</c:v>
                      </c:pt>
                      <c:pt idx="3933">
                        <c:v>42666</c:v>
                      </c:pt>
                      <c:pt idx="3934">
                        <c:v>42667</c:v>
                      </c:pt>
                      <c:pt idx="3935">
                        <c:v>42668</c:v>
                      </c:pt>
                      <c:pt idx="3936">
                        <c:v>42669</c:v>
                      </c:pt>
                      <c:pt idx="3937">
                        <c:v>42670</c:v>
                      </c:pt>
                      <c:pt idx="3938">
                        <c:v>42671</c:v>
                      </c:pt>
                      <c:pt idx="3939">
                        <c:v>42672</c:v>
                      </c:pt>
                      <c:pt idx="3940">
                        <c:v>42673</c:v>
                      </c:pt>
                      <c:pt idx="3941">
                        <c:v>42674</c:v>
                      </c:pt>
                      <c:pt idx="3942">
                        <c:v>42675</c:v>
                      </c:pt>
                      <c:pt idx="3943">
                        <c:v>42676</c:v>
                      </c:pt>
                      <c:pt idx="3944">
                        <c:v>42677</c:v>
                      </c:pt>
                      <c:pt idx="3945">
                        <c:v>42678</c:v>
                      </c:pt>
                      <c:pt idx="3946">
                        <c:v>42679</c:v>
                      </c:pt>
                      <c:pt idx="3947">
                        <c:v>42680</c:v>
                      </c:pt>
                      <c:pt idx="3948">
                        <c:v>42681</c:v>
                      </c:pt>
                      <c:pt idx="3949">
                        <c:v>42682</c:v>
                      </c:pt>
                      <c:pt idx="3950">
                        <c:v>42683</c:v>
                      </c:pt>
                      <c:pt idx="3951">
                        <c:v>42684</c:v>
                      </c:pt>
                      <c:pt idx="3952">
                        <c:v>42685</c:v>
                      </c:pt>
                      <c:pt idx="3953">
                        <c:v>42686</c:v>
                      </c:pt>
                      <c:pt idx="3954">
                        <c:v>42687</c:v>
                      </c:pt>
                      <c:pt idx="3955">
                        <c:v>42688</c:v>
                      </c:pt>
                      <c:pt idx="3956">
                        <c:v>42689</c:v>
                      </c:pt>
                      <c:pt idx="3957">
                        <c:v>42690</c:v>
                      </c:pt>
                      <c:pt idx="3958">
                        <c:v>42691</c:v>
                      </c:pt>
                      <c:pt idx="3959">
                        <c:v>42692</c:v>
                      </c:pt>
                      <c:pt idx="3960">
                        <c:v>42693</c:v>
                      </c:pt>
                      <c:pt idx="3961">
                        <c:v>42694</c:v>
                      </c:pt>
                      <c:pt idx="3962">
                        <c:v>42695</c:v>
                      </c:pt>
                      <c:pt idx="3963">
                        <c:v>42696</c:v>
                      </c:pt>
                      <c:pt idx="3964">
                        <c:v>42697</c:v>
                      </c:pt>
                      <c:pt idx="3965">
                        <c:v>42698</c:v>
                      </c:pt>
                      <c:pt idx="3966">
                        <c:v>42699</c:v>
                      </c:pt>
                      <c:pt idx="3967">
                        <c:v>42700</c:v>
                      </c:pt>
                      <c:pt idx="3968">
                        <c:v>42701</c:v>
                      </c:pt>
                      <c:pt idx="3969">
                        <c:v>42702</c:v>
                      </c:pt>
                      <c:pt idx="3970">
                        <c:v>42703</c:v>
                      </c:pt>
                      <c:pt idx="3971">
                        <c:v>42704</c:v>
                      </c:pt>
                      <c:pt idx="3972">
                        <c:v>42705</c:v>
                      </c:pt>
                      <c:pt idx="3973">
                        <c:v>42706</c:v>
                      </c:pt>
                      <c:pt idx="3974">
                        <c:v>42707</c:v>
                      </c:pt>
                      <c:pt idx="3975">
                        <c:v>42708</c:v>
                      </c:pt>
                      <c:pt idx="3976">
                        <c:v>42709</c:v>
                      </c:pt>
                      <c:pt idx="3977">
                        <c:v>42710</c:v>
                      </c:pt>
                      <c:pt idx="3978">
                        <c:v>42711</c:v>
                      </c:pt>
                      <c:pt idx="3979">
                        <c:v>42712</c:v>
                      </c:pt>
                      <c:pt idx="3980">
                        <c:v>42713</c:v>
                      </c:pt>
                      <c:pt idx="3981">
                        <c:v>42714</c:v>
                      </c:pt>
                      <c:pt idx="3982">
                        <c:v>42715</c:v>
                      </c:pt>
                      <c:pt idx="3983">
                        <c:v>42716</c:v>
                      </c:pt>
                      <c:pt idx="3984">
                        <c:v>42717</c:v>
                      </c:pt>
                      <c:pt idx="3985">
                        <c:v>42718</c:v>
                      </c:pt>
                      <c:pt idx="3986">
                        <c:v>42719</c:v>
                      </c:pt>
                      <c:pt idx="3987">
                        <c:v>42720</c:v>
                      </c:pt>
                      <c:pt idx="3988">
                        <c:v>42721</c:v>
                      </c:pt>
                      <c:pt idx="3989">
                        <c:v>42722</c:v>
                      </c:pt>
                      <c:pt idx="3990">
                        <c:v>42723</c:v>
                      </c:pt>
                      <c:pt idx="3991">
                        <c:v>42724</c:v>
                      </c:pt>
                      <c:pt idx="3992">
                        <c:v>42725</c:v>
                      </c:pt>
                      <c:pt idx="3993">
                        <c:v>42726</c:v>
                      </c:pt>
                      <c:pt idx="3994">
                        <c:v>42727</c:v>
                      </c:pt>
                      <c:pt idx="3995">
                        <c:v>42728</c:v>
                      </c:pt>
                      <c:pt idx="3996">
                        <c:v>42729</c:v>
                      </c:pt>
                      <c:pt idx="3997">
                        <c:v>42730</c:v>
                      </c:pt>
                      <c:pt idx="3998">
                        <c:v>42731</c:v>
                      </c:pt>
                      <c:pt idx="3999">
                        <c:v>42732</c:v>
                      </c:pt>
                      <c:pt idx="4000">
                        <c:v>42733</c:v>
                      </c:pt>
                      <c:pt idx="4001">
                        <c:v>42734</c:v>
                      </c:pt>
                      <c:pt idx="4002">
                        <c:v>42735</c:v>
                      </c:pt>
                      <c:pt idx="4003">
                        <c:v>42736</c:v>
                      </c:pt>
                      <c:pt idx="4004">
                        <c:v>42737</c:v>
                      </c:pt>
                      <c:pt idx="4005">
                        <c:v>42738</c:v>
                      </c:pt>
                      <c:pt idx="4006">
                        <c:v>42739</c:v>
                      </c:pt>
                      <c:pt idx="4007">
                        <c:v>42740</c:v>
                      </c:pt>
                      <c:pt idx="4008">
                        <c:v>42741</c:v>
                      </c:pt>
                      <c:pt idx="4009">
                        <c:v>42742</c:v>
                      </c:pt>
                      <c:pt idx="4010">
                        <c:v>42743</c:v>
                      </c:pt>
                      <c:pt idx="4011">
                        <c:v>42744</c:v>
                      </c:pt>
                      <c:pt idx="4012">
                        <c:v>42745</c:v>
                      </c:pt>
                      <c:pt idx="4013">
                        <c:v>42746</c:v>
                      </c:pt>
                      <c:pt idx="4014">
                        <c:v>42747</c:v>
                      </c:pt>
                      <c:pt idx="4015">
                        <c:v>42748</c:v>
                      </c:pt>
                      <c:pt idx="4016">
                        <c:v>42749</c:v>
                      </c:pt>
                      <c:pt idx="4017">
                        <c:v>42750</c:v>
                      </c:pt>
                      <c:pt idx="4018">
                        <c:v>42751</c:v>
                      </c:pt>
                      <c:pt idx="4019">
                        <c:v>42752</c:v>
                      </c:pt>
                      <c:pt idx="4020">
                        <c:v>42753</c:v>
                      </c:pt>
                      <c:pt idx="4021">
                        <c:v>42754</c:v>
                      </c:pt>
                      <c:pt idx="4022">
                        <c:v>42755</c:v>
                      </c:pt>
                      <c:pt idx="4023">
                        <c:v>42756</c:v>
                      </c:pt>
                      <c:pt idx="4024">
                        <c:v>42757</c:v>
                      </c:pt>
                      <c:pt idx="4025">
                        <c:v>42758</c:v>
                      </c:pt>
                      <c:pt idx="4026">
                        <c:v>42759</c:v>
                      </c:pt>
                      <c:pt idx="4027">
                        <c:v>42760</c:v>
                      </c:pt>
                      <c:pt idx="4028">
                        <c:v>42761</c:v>
                      </c:pt>
                      <c:pt idx="4029">
                        <c:v>42762</c:v>
                      </c:pt>
                      <c:pt idx="4030">
                        <c:v>42763</c:v>
                      </c:pt>
                      <c:pt idx="4031">
                        <c:v>42764</c:v>
                      </c:pt>
                      <c:pt idx="4032">
                        <c:v>42765</c:v>
                      </c:pt>
                      <c:pt idx="4033">
                        <c:v>42766</c:v>
                      </c:pt>
                      <c:pt idx="4034">
                        <c:v>42767</c:v>
                      </c:pt>
                      <c:pt idx="4035">
                        <c:v>42768</c:v>
                      </c:pt>
                      <c:pt idx="4036">
                        <c:v>42769</c:v>
                      </c:pt>
                      <c:pt idx="4037">
                        <c:v>42770</c:v>
                      </c:pt>
                      <c:pt idx="4038">
                        <c:v>42771</c:v>
                      </c:pt>
                      <c:pt idx="4039">
                        <c:v>42772</c:v>
                      </c:pt>
                      <c:pt idx="4040">
                        <c:v>42773</c:v>
                      </c:pt>
                      <c:pt idx="4041">
                        <c:v>42774</c:v>
                      </c:pt>
                      <c:pt idx="4042">
                        <c:v>42775</c:v>
                      </c:pt>
                      <c:pt idx="4043">
                        <c:v>42776</c:v>
                      </c:pt>
                      <c:pt idx="4044">
                        <c:v>42777</c:v>
                      </c:pt>
                      <c:pt idx="4045">
                        <c:v>42778</c:v>
                      </c:pt>
                      <c:pt idx="4046">
                        <c:v>42779</c:v>
                      </c:pt>
                      <c:pt idx="4047">
                        <c:v>42780</c:v>
                      </c:pt>
                      <c:pt idx="4048">
                        <c:v>42781</c:v>
                      </c:pt>
                      <c:pt idx="4049">
                        <c:v>42782</c:v>
                      </c:pt>
                      <c:pt idx="4050">
                        <c:v>42783</c:v>
                      </c:pt>
                      <c:pt idx="4051">
                        <c:v>42784</c:v>
                      </c:pt>
                      <c:pt idx="4052">
                        <c:v>42785</c:v>
                      </c:pt>
                      <c:pt idx="4053">
                        <c:v>42786</c:v>
                      </c:pt>
                      <c:pt idx="4054">
                        <c:v>42787</c:v>
                      </c:pt>
                      <c:pt idx="4055">
                        <c:v>42788</c:v>
                      </c:pt>
                      <c:pt idx="4056">
                        <c:v>42789</c:v>
                      </c:pt>
                      <c:pt idx="4057">
                        <c:v>42790</c:v>
                      </c:pt>
                      <c:pt idx="4058">
                        <c:v>42791</c:v>
                      </c:pt>
                      <c:pt idx="4059">
                        <c:v>42792</c:v>
                      </c:pt>
                      <c:pt idx="4060">
                        <c:v>42793</c:v>
                      </c:pt>
                      <c:pt idx="4061">
                        <c:v>42794</c:v>
                      </c:pt>
                      <c:pt idx="4062">
                        <c:v>42795</c:v>
                      </c:pt>
                      <c:pt idx="4063">
                        <c:v>42796</c:v>
                      </c:pt>
                      <c:pt idx="4064">
                        <c:v>42797</c:v>
                      </c:pt>
                      <c:pt idx="4065">
                        <c:v>42798</c:v>
                      </c:pt>
                      <c:pt idx="4066">
                        <c:v>42799</c:v>
                      </c:pt>
                      <c:pt idx="4067">
                        <c:v>42800</c:v>
                      </c:pt>
                      <c:pt idx="4068">
                        <c:v>42801</c:v>
                      </c:pt>
                      <c:pt idx="4069">
                        <c:v>42802</c:v>
                      </c:pt>
                      <c:pt idx="4070">
                        <c:v>42803</c:v>
                      </c:pt>
                      <c:pt idx="4071">
                        <c:v>42804</c:v>
                      </c:pt>
                      <c:pt idx="4072">
                        <c:v>42805</c:v>
                      </c:pt>
                      <c:pt idx="4073">
                        <c:v>42806</c:v>
                      </c:pt>
                      <c:pt idx="4074">
                        <c:v>42807</c:v>
                      </c:pt>
                      <c:pt idx="4075">
                        <c:v>42808</c:v>
                      </c:pt>
                      <c:pt idx="4076">
                        <c:v>42809</c:v>
                      </c:pt>
                      <c:pt idx="4077">
                        <c:v>42810</c:v>
                      </c:pt>
                      <c:pt idx="4078">
                        <c:v>42811</c:v>
                      </c:pt>
                      <c:pt idx="4079">
                        <c:v>42812</c:v>
                      </c:pt>
                      <c:pt idx="4080">
                        <c:v>42813</c:v>
                      </c:pt>
                      <c:pt idx="4081">
                        <c:v>42814</c:v>
                      </c:pt>
                      <c:pt idx="4082">
                        <c:v>42815</c:v>
                      </c:pt>
                      <c:pt idx="4083">
                        <c:v>42816</c:v>
                      </c:pt>
                      <c:pt idx="4084">
                        <c:v>42817</c:v>
                      </c:pt>
                      <c:pt idx="4085">
                        <c:v>42818</c:v>
                      </c:pt>
                      <c:pt idx="4086">
                        <c:v>42819</c:v>
                      </c:pt>
                      <c:pt idx="4087">
                        <c:v>42820</c:v>
                      </c:pt>
                      <c:pt idx="4088">
                        <c:v>42821</c:v>
                      </c:pt>
                      <c:pt idx="4089">
                        <c:v>42822</c:v>
                      </c:pt>
                      <c:pt idx="4090">
                        <c:v>42823</c:v>
                      </c:pt>
                      <c:pt idx="4091">
                        <c:v>42824</c:v>
                      </c:pt>
                      <c:pt idx="4092">
                        <c:v>42825</c:v>
                      </c:pt>
                      <c:pt idx="4093">
                        <c:v>42826</c:v>
                      </c:pt>
                      <c:pt idx="4094">
                        <c:v>42827</c:v>
                      </c:pt>
                      <c:pt idx="4095">
                        <c:v>42828</c:v>
                      </c:pt>
                      <c:pt idx="4096">
                        <c:v>42829</c:v>
                      </c:pt>
                      <c:pt idx="4097">
                        <c:v>42830</c:v>
                      </c:pt>
                      <c:pt idx="4098">
                        <c:v>42831</c:v>
                      </c:pt>
                      <c:pt idx="4099">
                        <c:v>42832</c:v>
                      </c:pt>
                      <c:pt idx="4100">
                        <c:v>42833</c:v>
                      </c:pt>
                      <c:pt idx="4101">
                        <c:v>42834</c:v>
                      </c:pt>
                      <c:pt idx="4102">
                        <c:v>42835</c:v>
                      </c:pt>
                      <c:pt idx="4103">
                        <c:v>42836</c:v>
                      </c:pt>
                      <c:pt idx="4104">
                        <c:v>42837</c:v>
                      </c:pt>
                      <c:pt idx="4105">
                        <c:v>42838</c:v>
                      </c:pt>
                      <c:pt idx="4106">
                        <c:v>42839</c:v>
                      </c:pt>
                      <c:pt idx="4107">
                        <c:v>42840</c:v>
                      </c:pt>
                      <c:pt idx="4108">
                        <c:v>42841</c:v>
                      </c:pt>
                      <c:pt idx="4109">
                        <c:v>42842</c:v>
                      </c:pt>
                      <c:pt idx="4110">
                        <c:v>42843</c:v>
                      </c:pt>
                      <c:pt idx="4111">
                        <c:v>42844</c:v>
                      </c:pt>
                      <c:pt idx="4112">
                        <c:v>42845</c:v>
                      </c:pt>
                      <c:pt idx="4113">
                        <c:v>42846</c:v>
                      </c:pt>
                      <c:pt idx="4114">
                        <c:v>42847</c:v>
                      </c:pt>
                      <c:pt idx="4115">
                        <c:v>42848</c:v>
                      </c:pt>
                      <c:pt idx="4116">
                        <c:v>42849</c:v>
                      </c:pt>
                      <c:pt idx="4117">
                        <c:v>42850</c:v>
                      </c:pt>
                      <c:pt idx="4118">
                        <c:v>42851</c:v>
                      </c:pt>
                      <c:pt idx="4119">
                        <c:v>42852</c:v>
                      </c:pt>
                      <c:pt idx="4120">
                        <c:v>42853</c:v>
                      </c:pt>
                      <c:pt idx="4121">
                        <c:v>42854</c:v>
                      </c:pt>
                      <c:pt idx="4122">
                        <c:v>42855</c:v>
                      </c:pt>
                      <c:pt idx="4123">
                        <c:v>42856</c:v>
                      </c:pt>
                      <c:pt idx="4124">
                        <c:v>42857</c:v>
                      </c:pt>
                      <c:pt idx="4125">
                        <c:v>42858</c:v>
                      </c:pt>
                      <c:pt idx="4126">
                        <c:v>42859</c:v>
                      </c:pt>
                      <c:pt idx="4127">
                        <c:v>42860</c:v>
                      </c:pt>
                      <c:pt idx="4128">
                        <c:v>42861</c:v>
                      </c:pt>
                      <c:pt idx="4129">
                        <c:v>42862</c:v>
                      </c:pt>
                      <c:pt idx="4130">
                        <c:v>42863</c:v>
                      </c:pt>
                      <c:pt idx="4131">
                        <c:v>42864</c:v>
                      </c:pt>
                      <c:pt idx="4132">
                        <c:v>42865</c:v>
                      </c:pt>
                      <c:pt idx="4133">
                        <c:v>42866</c:v>
                      </c:pt>
                      <c:pt idx="4134">
                        <c:v>42867</c:v>
                      </c:pt>
                      <c:pt idx="4135">
                        <c:v>42868</c:v>
                      </c:pt>
                      <c:pt idx="4136">
                        <c:v>42869</c:v>
                      </c:pt>
                      <c:pt idx="4137">
                        <c:v>42870</c:v>
                      </c:pt>
                      <c:pt idx="4138">
                        <c:v>42871</c:v>
                      </c:pt>
                      <c:pt idx="4139">
                        <c:v>42872</c:v>
                      </c:pt>
                      <c:pt idx="4140">
                        <c:v>42873</c:v>
                      </c:pt>
                      <c:pt idx="4141">
                        <c:v>42874</c:v>
                      </c:pt>
                      <c:pt idx="4142">
                        <c:v>42875</c:v>
                      </c:pt>
                      <c:pt idx="4143">
                        <c:v>42876</c:v>
                      </c:pt>
                      <c:pt idx="4144">
                        <c:v>42877</c:v>
                      </c:pt>
                      <c:pt idx="4145">
                        <c:v>42878</c:v>
                      </c:pt>
                      <c:pt idx="4146">
                        <c:v>42879</c:v>
                      </c:pt>
                      <c:pt idx="4147">
                        <c:v>42880</c:v>
                      </c:pt>
                      <c:pt idx="4148">
                        <c:v>42881</c:v>
                      </c:pt>
                      <c:pt idx="4149">
                        <c:v>42882</c:v>
                      </c:pt>
                      <c:pt idx="4150">
                        <c:v>42883</c:v>
                      </c:pt>
                      <c:pt idx="4151">
                        <c:v>42884</c:v>
                      </c:pt>
                      <c:pt idx="4152">
                        <c:v>42885</c:v>
                      </c:pt>
                      <c:pt idx="4153">
                        <c:v>42886</c:v>
                      </c:pt>
                      <c:pt idx="4154">
                        <c:v>42887</c:v>
                      </c:pt>
                      <c:pt idx="4155">
                        <c:v>42888</c:v>
                      </c:pt>
                      <c:pt idx="4156">
                        <c:v>42889</c:v>
                      </c:pt>
                      <c:pt idx="4157">
                        <c:v>42890</c:v>
                      </c:pt>
                      <c:pt idx="4158">
                        <c:v>42891</c:v>
                      </c:pt>
                      <c:pt idx="4159">
                        <c:v>42892</c:v>
                      </c:pt>
                      <c:pt idx="4160">
                        <c:v>42893</c:v>
                      </c:pt>
                      <c:pt idx="4161">
                        <c:v>42894</c:v>
                      </c:pt>
                      <c:pt idx="4162">
                        <c:v>42895</c:v>
                      </c:pt>
                      <c:pt idx="4163">
                        <c:v>42896</c:v>
                      </c:pt>
                      <c:pt idx="4164">
                        <c:v>42897</c:v>
                      </c:pt>
                      <c:pt idx="4165">
                        <c:v>42898</c:v>
                      </c:pt>
                      <c:pt idx="4166">
                        <c:v>42899</c:v>
                      </c:pt>
                      <c:pt idx="4167">
                        <c:v>42900</c:v>
                      </c:pt>
                      <c:pt idx="4168">
                        <c:v>42901</c:v>
                      </c:pt>
                      <c:pt idx="4169">
                        <c:v>42902</c:v>
                      </c:pt>
                      <c:pt idx="4170">
                        <c:v>42903</c:v>
                      </c:pt>
                      <c:pt idx="4171">
                        <c:v>42904</c:v>
                      </c:pt>
                      <c:pt idx="4172">
                        <c:v>42905</c:v>
                      </c:pt>
                      <c:pt idx="4173">
                        <c:v>42906</c:v>
                      </c:pt>
                      <c:pt idx="4174">
                        <c:v>42907</c:v>
                      </c:pt>
                      <c:pt idx="4175">
                        <c:v>42908</c:v>
                      </c:pt>
                      <c:pt idx="4176">
                        <c:v>42909</c:v>
                      </c:pt>
                      <c:pt idx="4177">
                        <c:v>42910</c:v>
                      </c:pt>
                      <c:pt idx="4178">
                        <c:v>42911</c:v>
                      </c:pt>
                      <c:pt idx="4179">
                        <c:v>42912</c:v>
                      </c:pt>
                      <c:pt idx="4180">
                        <c:v>42913</c:v>
                      </c:pt>
                      <c:pt idx="4181">
                        <c:v>42914</c:v>
                      </c:pt>
                      <c:pt idx="4182">
                        <c:v>42915</c:v>
                      </c:pt>
                      <c:pt idx="4183">
                        <c:v>42916</c:v>
                      </c:pt>
                      <c:pt idx="4184">
                        <c:v>42917</c:v>
                      </c:pt>
                      <c:pt idx="4185">
                        <c:v>42918</c:v>
                      </c:pt>
                      <c:pt idx="4186">
                        <c:v>42919</c:v>
                      </c:pt>
                      <c:pt idx="4187">
                        <c:v>42920</c:v>
                      </c:pt>
                      <c:pt idx="4188">
                        <c:v>42921</c:v>
                      </c:pt>
                      <c:pt idx="4189">
                        <c:v>42922</c:v>
                      </c:pt>
                      <c:pt idx="4190">
                        <c:v>42923</c:v>
                      </c:pt>
                      <c:pt idx="4191">
                        <c:v>42924</c:v>
                      </c:pt>
                      <c:pt idx="4192">
                        <c:v>42925</c:v>
                      </c:pt>
                      <c:pt idx="4193">
                        <c:v>42926</c:v>
                      </c:pt>
                      <c:pt idx="4194">
                        <c:v>42927</c:v>
                      </c:pt>
                      <c:pt idx="4195">
                        <c:v>42928</c:v>
                      </c:pt>
                      <c:pt idx="4196">
                        <c:v>42929</c:v>
                      </c:pt>
                      <c:pt idx="4197">
                        <c:v>42930</c:v>
                      </c:pt>
                      <c:pt idx="4198">
                        <c:v>42931</c:v>
                      </c:pt>
                      <c:pt idx="4199">
                        <c:v>42932</c:v>
                      </c:pt>
                      <c:pt idx="4200">
                        <c:v>42933</c:v>
                      </c:pt>
                      <c:pt idx="4201">
                        <c:v>42934</c:v>
                      </c:pt>
                      <c:pt idx="4202">
                        <c:v>42935</c:v>
                      </c:pt>
                      <c:pt idx="4203">
                        <c:v>42936</c:v>
                      </c:pt>
                      <c:pt idx="4204">
                        <c:v>42937</c:v>
                      </c:pt>
                      <c:pt idx="4205">
                        <c:v>42938</c:v>
                      </c:pt>
                      <c:pt idx="4206">
                        <c:v>42939</c:v>
                      </c:pt>
                      <c:pt idx="4207">
                        <c:v>42940</c:v>
                      </c:pt>
                      <c:pt idx="4208">
                        <c:v>42941</c:v>
                      </c:pt>
                      <c:pt idx="4209">
                        <c:v>42942</c:v>
                      </c:pt>
                      <c:pt idx="4210">
                        <c:v>42943</c:v>
                      </c:pt>
                      <c:pt idx="4211">
                        <c:v>42944</c:v>
                      </c:pt>
                      <c:pt idx="4212">
                        <c:v>42945</c:v>
                      </c:pt>
                      <c:pt idx="4213">
                        <c:v>42946</c:v>
                      </c:pt>
                      <c:pt idx="4214">
                        <c:v>42947</c:v>
                      </c:pt>
                      <c:pt idx="4215">
                        <c:v>42948</c:v>
                      </c:pt>
                      <c:pt idx="4216">
                        <c:v>42949</c:v>
                      </c:pt>
                      <c:pt idx="4217">
                        <c:v>42950</c:v>
                      </c:pt>
                      <c:pt idx="4218">
                        <c:v>42951</c:v>
                      </c:pt>
                      <c:pt idx="4219">
                        <c:v>42952</c:v>
                      </c:pt>
                      <c:pt idx="4220">
                        <c:v>42953</c:v>
                      </c:pt>
                      <c:pt idx="4221">
                        <c:v>42954</c:v>
                      </c:pt>
                      <c:pt idx="4222">
                        <c:v>42955</c:v>
                      </c:pt>
                      <c:pt idx="4223">
                        <c:v>42956</c:v>
                      </c:pt>
                      <c:pt idx="4224">
                        <c:v>42957</c:v>
                      </c:pt>
                      <c:pt idx="4225">
                        <c:v>42958</c:v>
                      </c:pt>
                      <c:pt idx="4226">
                        <c:v>42959</c:v>
                      </c:pt>
                      <c:pt idx="4227">
                        <c:v>42960</c:v>
                      </c:pt>
                      <c:pt idx="4228">
                        <c:v>42961</c:v>
                      </c:pt>
                      <c:pt idx="4229">
                        <c:v>42962</c:v>
                      </c:pt>
                      <c:pt idx="4230">
                        <c:v>42963</c:v>
                      </c:pt>
                      <c:pt idx="4231">
                        <c:v>42964</c:v>
                      </c:pt>
                      <c:pt idx="4232">
                        <c:v>42965</c:v>
                      </c:pt>
                      <c:pt idx="4233">
                        <c:v>42966</c:v>
                      </c:pt>
                      <c:pt idx="4234">
                        <c:v>42967</c:v>
                      </c:pt>
                      <c:pt idx="4235">
                        <c:v>42968</c:v>
                      </c:pt>
                      <c:pt idx="4236">
                        <c:v>42969</c:v>
                      </c:pt>
                      <c:pt idx="4237">
                        <c:v>42970</c:v>
                      </c:pt>
                      <c:pt idx="4238">
                        <c:v>42971</c:v>
                      </c:pt>
                      <c:pt idx="4239">
                        <c:v>42972</c:v>
                      </c:pt>
                      <c:pt idx="4240">
                        <c:v>42973</c:v>
                      </c:pt>
                      <c:pt idx="4241">
                        <c:v>42974</c:v>
                      </c:pt>
                      <c:pt idx="4242">
                        <c:v>42975</c:v>
                      </c:pt>
                      <c:pt idx="4243">
                        <c:v>42976</c:v>
                      </c:pt>
                      <c:pt idx="4244">
                        <c:v>42977</c:v>
                      </c:pt>
                      <c:pt idx="4245">
                        <c:v>42978</c:v>
                      </c:pt>
                      <c:pt idx="4246">
                        <c:v>42979</c:v>
                      </c:pt>
                      <c:pt idx="4247">
                        <c:v>42980</c:v>
                      </c:pt>
                      <c:pt idx="4248">
                        <c:v>42981</c:v>
                      </c:pt>
                      <c:pt idx="4249">
                        <c:v>42982</c:v>
                      </c:pt>
                      <c:pt idx="4250">
                        <c:v>42983</c:v>
                      </c:pt>
                      <c:pt idx="4251">
                        <c:v>42984</c:v>
                      </c:pt>
                      <c:pt idx="4252">
                        <c:v>42985</c:v>
                      </c:pt>
                      <c:pt idx="4253">
                        <c:v>42986</c:v>
                      </c:pt>
                      <c:pt idx="4254">
                        <c:v>42987</c:v>
                      </c:pt>
                      <c:pt idx="4255">
                        <c:v>42988</c:v>
                      </c:pt>
                      <c:pt idx="4256">
                        <c:v>42989</c:v>
                      </c:pt>
                      <c:pt idx="4257">
                        <c:v>42990</c:v>
                      </c:pt>
                      <c:pt idx="4258">
                        <c:v>42991</c:v>
                      </c:pt>
                      <c:pt idx="4259">
                        <c:v>42992</c:v>
                      </c:pt>
                      <c:pt idx="4260">
                        <c:v>42993</c:v>
                      </c:pt>
                      <c:pt idx="4261">
                        <c:v>42994</c:v>
                      </c:pt>
                      <c:pt idx="4262">
                        <c:v>42995</c:v>
                      </c:pt>
                      <c:pt idx="4263">
                        <c:v>42996</c:v>
                      </c:pt>
                      <c:pt idx="4264">
                        <c:v>42997</c:v>
                      </c:pt>
                      <c:pt idx="4265">
                        <c:v>42998</c:v>
                      </c:pt>
                      <c:pt idx="4266">
                        <c:v>42999</c:v>
                      </c:pt>
                      <c:pt idx="4267">
                        <c:v>43000</c:v>
                      </c:pt>
                      <c:pt idx="4268">
                        <c:v>43001</c:v>
                      </c:pt>
                      <c:pt idx="4269">
                        <c:v>43002</c:v>
                      </c:pt>
                      <c:pt idx="4270">
                        <c:v>43003</c:v>
                      </c:pt>
                      <c:pt idx="4271">
                        <c:v>43004</c:v>
                      </c:pt>
                      <c:pt idx="4272">
                        <c:v>43005</c:v>
                      </c:pt>
                      <c:pt idx="4273">
                        <c:v>43006</c:v>
                      </c:pt>
                      <c:pt idx="4274">
                        <c:v>43007</c:v>
                      </c:pt>
                      <c:pt idx="4275">
                        <c:v>43008</c:v>
                      </c:pt>
                      <c:pt idx="4276">
                        <c:v>43009</c:v>
                      </c:pt>
                      <c:pt idx="4277">
                        <c:v>43010</c:v>
                      </c:pt>
                      <c:pt idx="4278">
                        <c:v>43011</c:v>
                      </c:pt>
                      <c:pt idx="4279">
                        <c:v>43012</c:v>
                      </c:pt>
                      <c:pt idx="4280">
                        <c:v>43013</c:v>
                      </c:pt>
                      <c:pt idx="4281">
                        <c:v>43014</c:v>
                      </c:pt>
                      <c:pt idx="4282">
                        <c:v>43015</c:v>
                      </c:pt>
                      <c:pt idx="4283">
                        <c:v>43016</c:v>
                      </c:pt>
                      <c:pt idx="4284">
                        <c:v>43017</c:v>
                      </c:pt>
                      <c:pt idx="4285">
                        <c:v>43018</c:v>
                      </c:pt>
                      <c:pt idx="4286">
                        <c:v>43019</c:v>
                      </c:pt>
                      <c:pt idx="4287">
                        <c:v>43020</c:v>
                      </c:pt>
                      <c:pt idx="4288">
                        <c:v>43021</c:v>
                      </c:pt>
                      <c:pt idx="4289">
                        <c:v>43022</c:v>
                      </c:pt>
                      <c:pt idx="4290">
                        <c:v>43023</c:v>
                      </c:pt>
                      <c:pt idx="4291">
                        <c:v>43024</c:v>
                      </c:pt>
                      <c:pt idx="4292">
                        <c:v>43025</c:v>
                      </c:pt>
                      <c:pt idx="4293">
                        <c:v>43026</c:v>
                      </c:pt>
                      <c:pt idx="4294">
                        <c:v>43027</c:v>
                      </c:pt>
                      <c:pt idx="4295">
                        <c:v>43028</c:v>
                      </c:pt>
                      <c:pt idx="4296">
                        <c:v>43029</c:v>
                      </c:pt>
                      <c:pt idx="4297">
                        <c:v>43030</c:v>
                      </c:pt>
                      <c:pt idx="4298">
                        <c:v>43031</c:v>
                      </c:pt>
                      <c:pt idx="4299">
                        <c:v>43032</c:v>
                      </c:pt>
                      <c:pt idx="4300">
                        <c:v>43033</c:v>
                      </c:pt>
                      <c:pt idx="4301">
                        <c:v>43034</c:v>
                      </c:pt>
                      <c:pt idx="4302">
                        <c:v>43035</c:v>
                      </c:pt>
                      <c:pt idx="4303">
                        <c:v>43036</c:v>
                      </c:pt>
                      <c:pt idx="4304">
                        <c:v>43037</c:v>
                      </c:pt>
                      <c:pt idx="4305">
                        <c:v>43038</c:v>
                      </c:pt>
                      <c:pt idx="4306">
                        <c:v>43039</c:v>
                      </c:pt>
                      <c:pt idx="4307">
                        <c:v>43040</c:v>
                      </c:pt>
                      <c:pt idx="4308">
                        <c:v>43041</c:v>
                      </c:pt>
                      <c:pt idx="4309">
                        <c:v>43042</c:v>
                      </c:pt>
                      <c:pt idx="4310">
                        <c:v>43043</c:v>
                      </c:pt>
                      <c:pt idx="4311">
                        <c:v>43044</c:v>
                      </c:pt>
                      <c:pt idx="4312">
                        <c:v>43045</c:v>
                      </c:pt>
                      <c:pt idx="4313">
                        <c:v>43046</c:v>
                      </c:pt>
                      <c:pt idx="4314">
                        <c:v>43047</c:v>
                      </c:pt>
                      <c:pt idx="4315">
                        <c:v>43048</c:v>
                      </c:pt>
                      <c:pt idx="4316">
                        <c:v>43049</c:v>
                      </c:pt>
                      <c:pt idx="4317">
                        <c:v>43050</c:v>
                      </c:pt>
                      <c:pt idx="4318">
                        <c:v>43051</c:v>
                      </c:pt>
                      <c:pt idx="4319">
                        <c:v>43052</c:v>
                      </c:pt>
                      <c:pt idx="4320">
                        <c:v>43053</c:v>
                      </c:pt>
                      <c:pt idx="4321">
                        <c:v>43054</c:v>
                      </c:pt>
                      <c:pt idx="4322">
                        <c:v>43055</c:v>
                      </c:pt>
                      <c:pt idx="4323">
                        <c:v>43056</c:v>
                      </c:pt>
                      <c:pt idx="4324">
                        <c:v>43057</c:v>
                      </c:pt>
                      <c:pt idx="4325">
                        <c:v>43058</c:v>
                      </c:pt>
                      <c:pt idx="4326">
                        <c:v>43059</c:v>
                      </c:pt>
                      <c:pt idx="4327">
                        <c:v>43060</c:v>
                      </c:pt>
                      <c:pt idx="4328">
                        <c:v>43061</c:v>
                      </c:pt>
                      <c:pt idx="4329">
                        <c:v>43062</c:v>
                      </c:pt>
                      <c:pt idx="4330">
                        <c:v>43063</c:v>
                      </c:pt>
                      <c:pt idx="4331">
                        <c:v>43064</c:v>
                      </c:pt>
                      <c:pt idx="4332">
                        <c:v>43065</c:v>
                      </c:pt>
                      <c:pt idx="4333">
                        <c:v>43066</c:v>
                      </c:pt>
                      <c:pt idx="4334">
                        <c:v>43067</c:v>
                      </c:pt>
                      <c:pt idx="4335">
                        <c:v>43068</c:v>
                      </c:pt>
                      <c:pt idx="4336">
                        <c:v>43069</c:v>
                      </c:pt>
                      <c:pt idx="4337">
                        <c:v>43070</c:v>
                      </c:pt>
                      <c:pt idx="4338">
                        <c:v>43071</c:v>
                      </c:pt>
                      <c:pt idx="4339">
                        <c:v>43072</c:v>
                      </c:pt>
                      <c:pt idx="4340">
                        <c:v>43073</c:v>
                      </c:pt>
                      <c:pt idx="4341">
                        <c:v>43074</c:v>
                      </c:pt>
                      <c:pt idx="4342">
                        <c:v>43075</c:v>
                      </c:pt>
                      <c:pt idx="4343">
                        <c:v>43076</c:v>
                      </c:pt>
                      <c:pt idx="4344">
                        <c:v>43077</c:v>
                      </c:pt>
                      <c:pt idx="4345">
                        <c:v>43078</c:v>
                      </c:pt>
                      <c:pt idx="4346">
                        <c:v>43079</c:v>
                      </c:pt>
                      <c:pt idx="4347">
                        <c:v>43080</c:v>
                      </c:pt>
                      <c:pt idx="4348">
                        <c:v>43081</c:v>
                      </c:pt>
                      <c:pt idx="4349">
                        <c:v>43082</c:v>
                      </c:pt>
                      <c:pt idx="4350">
                        <c:v>43083</c:v>
                      </c:pt>
                      <c:pt idx="4351">
                        <c:v>43084</c:v>
                      </c:pt>
                      <c:pt idx="4352">
                        <c:v>43085</c:v>
                      </c:pt>
                      <c:pt idx="4353">
                        <c:v>43086</c:v>
                      </c:pt>
                      <c:pt idx="4354">
                        <c:v>43087</c:v>
                      </c:pt>
                      <c:pt idx="4355">
                        <c:v>43088</c:v>
                      </c:pt>
                      <c:pt idx="4356">
                        <c:v>43089</c:v>
                      </c:pt>
                      <c:pt idx="4357">
                        <c:v>43090</c:v>
                      </c:pt>
                      <c:pt idx="4358">
                        <c:v>43091</c:v>
                      </c:pt>
                      <c:pt idx="4359">
                        <c:v>43092</c:v>
                      </c:pt>
                      <c:pt idx="4360">
                        <c:v>43093</c:v>
                      </c:pt>
                      <c:pt idx="4361">
                        <c:v>43094</c:v>
                      </c:pt>
                      <c:pt idx="4362">
                        <c:v>43095</c:v>
                      </c:pt>
                      <c:pt idx="4363">
                        <c:v>43096</c:v>
                      </c:pt>
                      <c:pt idx="4364">
                        <c:v>43097</c:v>
                      </c:pt>
                      <c:pt idx="4365">
                        <c:v>43098</c:v>
                      </c:pt>
                      <c:pt idx="4366">
                        <c:v>43099</c:v>
                      </c:pt>
                      <c:pt idx="4367">
                        <c:v>43100</c:v>
                      </c:pt>
                      <c:pt idx="4368">
                        <c:v>43101</c:v>
                      </c:pt>
                      <c:pt idx="4369">
                        <c:v>43102</c:v>
                      </c:pt>
                      <c:pt idx="4370">
                        <c:v>43103</c:v>
                      </c:pt>
                      <c:pt idx="4371">
                        <c:v>43104</c:v>
                      </c:pt>
                      <c:pt idx="4372">
                        <c:v>43105</c:v>
                      </c:pt>
                      <c:pt idx="4373">
                        <c:v>43106</c:v>
                      </c:pt>
                      <c:pt idx="4374">
                        <c:v>43107</c:v>
                      </c:pt>
                      <c:pt idx="4375">
                        <c:v>43108</c:v>
                      </c:pt>
                      <c:pt idx="4376">
                        <c:v>43109</c:v>
                      </c:pt>
                      <c:pt idx="4377">
                        <c:v>43110</c:v>
                      </c:pt>
                      <c:pt idx="4378">
                        <c:v>43111</c:v>
                      </c:pt>
                      <c:pt idx="4379">
                        <c:v>43112</c:v>
                      </c:pt>
                      <c:pt idx="4380">
                        <c:v>43113</c:v>
                      </c:pt>
                      <c:pt idx="4381">
                        <c:v>43114</c:v>
                      </c:pt>
                      <c:pt idx="4382">
                        <c:v>43115</c:v>
                      </c:pt>
                      <c:pt idx="4383">
                        <c:v>43116</c:v>
                      </c:pt>
                      <c:pt idx="4384">
                        <c:v>43117</c:v>
                      </c:pt>
                      <c:pt idx="4385">
                        <c:v>43118</c:v>
                      </c:pt>
                      <c:pt idx="4386">
                        <c:v>43119</c:v>
                      </c:pt>
                      <c:pt idx="4387">
                        <c:v>43120</c:v>
                      </c:pt>
                      <c:pt idx="4388">
                        <c:v>43121</c:v>
                      </c:pt>
                      <c:pt idx="4389">
                        <c:v>43122</c:v>
                      </c:pt>
                      <c:pt idx="4390">
                        <c:v>43123</c:v>
                      </c:pt>
                      <c:pt idx="4391">
                        <c:v>43124</c:v>
                      </c:pt>
                      <c:pt idx="4392">
                        <c:v>43125</c:v>
                      </c:pt>
                      <c:pt idx="4393">
                        <c:v>43126</c:v>
                      </c:pt>
                      <c:pt idx="4394">
                        <c:v>43127</c:v>
                      </c:pt>
                      <c:pt idx="4395">
                        <c:v>43128</c:v>
                      </c:pt>
                      <c:pt idx="4396">
                        <c:v>43129</c:v>
                      </c:pt>
                      <c:pt idx="4397">
                        <c:v>43130</c:v>
                      </c:pt>
                      <c:pt idx="4398">
                        <c:v>43131</c:v>
                      </c:pt>
                      <c:pt idx="4399">
                        <c:v>43132</c:v>
                      </c:pt>
                      <c:pt idx="4400">
                        <c:v>43133</c:v>
                      </c:pt>
                      <c:pt idx="4401">
                        <c:v>43134</c:v>
                      </c:pt>
                      <c:pt idx="4402">
                        <c:v>43135</c:v>
                      </c:pt>
                      <c:pt idx="4403">
                        <c:v>43136</c:v>
                      </c:pt>
                      <c:pt idx="4404">
                        <c:v>43137</c:v>
                      </c:pt>
                      <c:pt idx="4405">
                        <c:v>43138</c:v>
                      </c:pt>
                      <c:pt idx="4406">
                        <c:v>43139</c:v>
                      </c:pt>
                      <c:pt idx="4407">
                        <c:v>43140</c:v>
                      </c:pt>
                      <c:pt idx="4408">
                        <c:v>43141</c:v>
                      </c:pt>
                      <c:pt idx="4409">
                        <c:v>43142</c:v>
                      </c:pt>
                      <c:pt idx="4410">
                        <c:v>43143</c:v>
                      </c:pt>
                      <c:pt idx="4411">
                        <c:v>43144</c:v>
                      </c:pt>
                      <c:pt idx="4412">
                        <c:v>43145</c:v>
                      </c:pt>
                      <c:pt idx="4413">
                        <c:v>43146</c:v>
                      </c:pt>
                      <c:pt idx="4414">
                        <c:v>43147</c:v>
                      </c:pt>
                      <c:pt idx="4415">
                        <c:v>43148</c:v>
                      </c:pt>
                      <c:pt idx="4416">
                        <c:v>43149</c:v>
                      </c:pt>
                      <c:pt idx="4417">
                        <c:v>43150</c:v>
                      </c:pt>
                      <c:pt idx="4418">
                        <c:v>43151</c:v>
                      </c:pt>
                      <c:pt idx="4419">
                        <c:v>43152</c:v>
                      </c:pt>
                      <c:pt idx="4420">
                        <c:v>43153</c:v>
                      </c:pt>
                      <c:pt idx="4421">
                        <c:v>43154</c:v>
                      </c:pt>
                      <c:pt idx="4422">
                        <c:v>43155</c:v>
                      </c:pt>
                      <c:pt idx="4423">
                        <c:v>43156</c:v>
                      </c:pt>
                      <c:pt idx="4424">
                        <c:v>43157</c:v>
                      </c:pt>
                      <c:pt idx="4425">
                        <c:v>43158</c:v>
                      </c:pt>
                      <c:pt idx="4426">
                        <c:v>43159</c:v>
                      </c:pt>
                      <c:pt idx="4427">
                        <c:v>43160</c:v>
                      </c:pt>
                      <c:pt idx="4428">
                        <c:v>43161</c:v>
                      </c:pt>
                      <c:pt idx="4429">
                        <c:v>43162</c:v>
                      </c:pt>
                      <c:pt idx="4430">
                        <c:v>43163</c:v>
                      </c:pt>
                      <c:pt idx="4431">
                        <c:v>43164</c:v>
                      </c:pt>
                      <c:pt idx="4432">
                        <c:v>43165</c:v>
                      </c:pt>
                      <c:pt idx="4433">
                        <c:v>43166</c:v>
                      </c:pt>
                      <c:pt idx="4434">
                        <c:v>43167</c:v>
                      </c:pt>
                      <c:pt idx="4435">
                        <c:v>43168</c:v>
                      </c:pt>
                      <c:pt idx="4436">
                        <c:v>43169</c:v>
                      </c:pt>
                      <c:pt idx="4437">
                        <c:v>43170</c:v>
                      </c:pt>
                      <c:pt idx="4438">
                        <c:v>43171</c:v>
                      </c:pt>
                      <c:pt idx="4439">
                        <c:v>43172</c:v>
                      </c:pt>
                      <c:pt idx="4440">
                        <c:v>43173</c:v>
                      </c:pt>
                      <c:pt idx="4441">
                        <c:v>43174</c:v>
                      </c:pt>
                      <c:pt idx="4442">
                        <c:v>43175</c:v>
                      </c:pt>
                      <c:pt idx="4443">
                        <c:v>43176</c:v>
                      </c:pt>
                      <c:pt idx="4444">
                        <c:v>43177</c:v>
                      </c:pt>
                      <c:pt idx="4445">
                        <c:v>43178</c:v>
                      </c:pt>
                      <c:pt idx="4446">
                        <c:v>43179</c:v>
                      </c:pt>
                      <c:pt idx="4447">
                        <c:v>43180</c:v>
                      </c:pt>
                      <c:pt idx="4448">
                        <c:v>43181</c:v>
                      </c:pt>
                      <c:pt idx="4449">
                        <c:v>43182</c:v>
                      </c:pt>
                      <c:pt idx="4450">
                        <c:v>43183</c:v>
                      </c:pt>
                      <c:pt idx="4451">
                        <c:v>43184</c:v>
                      </c:pt>
                      <c:pt idx="4452">
                        <c:v>43185</c:v>
                      </c:pt>
                      <c:pt idx="4453">
                        <c:v>43186</c:v>
                      </c:pt>
                      <c:pt idx="4454">
                        <c:v>43187</c:v>
                      </c:pt>
                      <c:pt idx="4455">
                        <c:v>43188</c:v>
                      </c:pt>
                      <c:pt idx="4456">
                        <c:v>43189</c:v>
                      </c:pt>
                      <c:pt idx="4457">
                        <c:v>43190</c:v>
                      </c:pt>
                      <c:pt idx="4458">
                        <c:v>43191</c:v>
                      </c:pt>
                      <c:pt idx="4459">
                        <c:v>43192</c:v>
                      </c:pt>
                      <c:pt idx="4460">
                        <c:v>43193</c:v>
                      </c:pt>
                      <c:pt idx="4461">
                        <c:v>43194</c:v>
                      </c:pt>
                      <c:pt idx="4462">
                        <c:v>43195</c:v>
                      </c:pt>
                      <c:pt idx="4463">
                        <c:v>43196</c:v>
                      </c:pt>
                      <c:pt idx="4464">
                        <c:v>43197</c:v>
                      </c:pt>
                      <c:pt idx="4465">
                        <c:v>43198</c:v>
                      </c:pt>
                      <c:pt idx="4466">
                        <c:v>43199</c:v>
                      </c:pt>
                      <c:pt idx="4467">
                        <c:v>43200</c:v>
                      </c:pt>
                      <c:pt idx="4468">
                        <c:v>43201</c:v>
                      </c:pt>
                      <c:pt idx="4469">
                        <c:v>43202</c:v>
                      </c:pt>
                      <c:pt idx="4470">
                        <c:v>43203</c:v>
                      </c:pt>
                      <c:pt idx="4471">
                        <c:v>43204</c:v>
                      </c:pt>
                      <c:pt idx="4472">
                        <c:v>43205</c:v>
                      </c:pt>
                      <c:pt idx="4473">
                        <c:v>43206</c:v>
                      </c:pt>
                      <c:pt idx="4474">
                        <c:v>43207</c:v>
                      </c:pt>
                      <c:pt idx="4475">
                        <c:v>43208</c:v>
                      </c:pt>
                      <c:pt idx="4476">
                        <c:v>43209</c:v>
                      </c:pt>
                      <c:pt idx="4477">
                        <c:v>43210</c:v>
                      </c:pt>
                      <c:pt idx="4478">
                        <c:v>43211</c:v>
                      </c:pt>
                      <c:pt idx="4479">
                        <c:v>43212</c:v>
                      </c:pt>
                      <c:pt idx="4480">
                        <c:v>43213</c:v>
                      </c:pt>
                      <c:pt idx="4481">
                        <c:v>43214</c:v>
                      </c:pt>
                      <c:pt idx="4482">
                        <c:v>43215</c:v>
                      </c:pt>
                      <c:pt idx="4483">
                        <c:v>43216</c:v>
                      </c:pt>
                      <c:pt idx="4484">
                        <c:v>43217</c:v>
                      </c:pt>
                      <c:pt idx="4485">
                        <c:v>43218</c:v>
                      </c:pt>
                      <c:pt idx="4486">
                        <c:v>43219</c:v>
                      </c:pt>
                      <c:pt idx="4487">
                        <c:v>43220</c:v>
                      </c:pt>
                      <c:pt idx="4488">
                        <c:v>43221</c:v>
                      </c:pt>
                      <c:pt idx="4489">
                        <c:v>43222</c:v>
                      </c:pt>
                      <c:pt idx="4490">
                        <c:v>43223</c:v>
                      </c:pt>
                      <c:pt idx="4491">
                        <c:v>43224</c:v>
                      </c:pt>
                      <c:pt idx="4492">
                        <c:v>43225</c:v>
                      </c:pt>
                      <c:pt idx="4493">
                        <c:v>43226</c:v>
                      </c:pt>
                      <c:pt idx="4494">
                        <c:v>43227</c:v>
                      </c:pt>
                      <c:pt idx="4495">
                        <c:v>43228</c:v>
                      </c:pt>
                      <c:pt idx="4496">
                        <c:v>43229</c:v>
                      </c:pt>
                      <c:pt idx="4497">
                        <c:v>43230</c:v>
                      </c:pt>
                      <c:pt idx="4498">
                        <c:v>43231</c:v>
                      </c:pt>
                      <c:pt idx="4499">
                        <c:v>43232</c:v>
                      </c:pt>
                      <c:pt idx="4500">
                        <c:v>43233</c:v>
                      </c:pt>
                      <c:pt idx="4501">
                        <c:v>43234</c:v>
                      </c:pt>
                      <c:pt idx="4502">
                        <c:v>43235</c:v>
                      </c:pt>
                      <c:pt idx="4503">
                        <c:v>43236</c:v>
                      </c:pt>
                      <c:pt idx="4504">
                        <c:v>43237</c:v>
                      </c:pt>
                      <c:pt idx="4505">
                        <c:v>43238</c:v>
                      </c:pt>
                      <c:pt idx="4506">
                        <c:v>43239</c:v>
                      </c:pt>
                      <c:pt idx="4507">
                        <c:v>43240</c:v>
                      </c:pt>
                      <c:pt idx="4508">
                        <c:v>43241</c:v>
                      </c:pt>
                      <c:pt idx="4509">
                        <c:v>43242</c:v>
                      </c:pt>
                      <c:pt idx="4510">
                        <c:v>43243</c:v>
                      </c:pt>
                      <c:pt idx="4511">
                        <c:v>43244</c:v>
                      </c:pt>
                      <c:pt idx="4512">
                        <c:v>43245</c:v>
                      </c:pt>
                      <c:pt idx="4513">
                        <c:v>43246</c:v>
                      </c:pt>
                      <c:pt idx="4514">
                        <c:v>43247</c:v>
                      </c:pt>
                      <c:pt idx="4515">
                        <c:v>43248</c:v>
                      </c:pt>
                      <c:pt idx="4516">
                        <c:v>43249</c:v>
                      </c:pt>
                      <c:pt idx="4517">
                        <c:v>43250</c:v>
                      </c:pt>
                      <c:pt idx="4518">
                        <c:v>43251</c:v>
                      </c:pt>
                      <c:pt idx="4519">
                        <c:v>43252</c:v>
                      </c:pt>
                      <c:pt idx="4520">
                        <c:v>43253</c:v>
                      </c:pt>
                      <c:pt idx="4521">
                        <c:v>43254</c:v>
                      </c:pt>
                      <c:pt idx="4522">
                        <c:v>43255</c:v>
                      </c:pt>
                      <c:pt idx="4523">
                        <c:v>43256</c:v>
                      </c:pt>
                      <c:pt idx="4524">
                        <c:v>43257</c:v>
                      </c:pt>
                      <c:pt idx="4525">
                        <c:v>43258</c:v>
                      </c:pt>
                      <c:pt idx="4526">
                        <c:v>43259</c:v>
                      </c:pt>
                      <c:pt idx="4527">
                        <c:v>43260</c:v>
                      </c:pt>
                      <c:pt idx="4528">
                        <c:v>43261</c:v>
                      </c:pt>
                      <c:pt idx="4529">
                        <c:v>43262</c:v>
                      </c:pt>
                      <c:pt idx="4530">
                        <c:v>43263</c:v>
                      </c:pt>
                      <c:pt idx="4531">
                        <c:v>43264</c:v>
                      </c:pt>
                      <c:pt idx="4532">
                        <c:v>43265</c:v>
                      </c:pt>
                      <c:pt idx="4533">
                        <c:v>43266</c:v>
                      </c:pt>
                      <c:pt idx="4534">
                        <c:v>43267</c:v>
                      </c:pt>
                      <c:pt idx="4535">
                        <c:v>43268</c:v>
                      </c:pt>
                      <c:pt idx="4536">
                        <c:v>43269</c:v>
                      </c:pt>
                      <c:pt idx="4537">
                        <c:v>43270</c:v>
                      </c:pt>
                      <c:pt idx="4538">
                        <c:v>43271</c:v>
                      </c:pt>
                      <c:pt idx="4539">
                        <c:v>43272</c:v>
                      </c:pt>
                      <c:pt idx="4540">
                        <c:v>43273</c:v>
                      </c:pt>
                      <c:pt idx="4541">
                        <c:v>43274</c:v>
                      </c:pt>
                      <c:pt idx="4542">
                        <c:v>43275</c:v>
                      </c:pt>
                      <c:pt idx="4543">
                        <c:v>43276</c:v>
                      </c:pt>
                      <c:pt idx="4544">
                        <c:v>43277</c:v>
                      </c:pt>
                      <c:pt idx="4545">
                        <c:v>43278</c:v>
                      </c:pt>
                      <c:pt idx="4546">
                        <c:v>43279</c:v>
                      </c:pt>
                      <c:pt idx="4547">
                        <c:v>43280</c:v>
                      </c:pt>
                      <c:pt idx="4548">
                        <c:v>43281</c:v>
                      </c:pt>
                      <c:pt idx="4549">
                        <c:v>43282</c:v>
                      </c:pt>
                      <c:pt idx="4550">
                        <c:v>43283</c:v>
                      </c:pt>
                      <c:pt idx="4551">
                        <c:v>43284</c:v>
                      </c:pt>
                      <c:pt idx="4552">
                        <c:v>43285</c:v>
                      </c:pt>
                      <c:pt idx="4553">
                        <c:v>43286</c:v>
                      </c:pt>
                      <c:pt idx="4554">
                        <c:v>43287</c:v>
                      </c:pt>
                      <c:pt idx="4555">
                        <c:v>43288</c:v>
                      </c:pt>
                      <c:pt idx="4556">
                        <c:v>43289</c:v>
                      </c:pt>
                      <c:pt idx="4557">
                        <c:v>43290</c:v>
                      </c:pt>
                      <c:pt idx="4558">
                        <c:v>43291</c:v>
                      </c:pt>
                      <c:pt idx="4559">
                        <c:v>43292</c:v>
                      </c:pt>
                      <c:pt idx="4560">
                        <c:v>43293</c:v>
                      </c:pt>
                      <c:pt idx="4561">
                        <c:v>43294</c:v>
                      </c:pt>
                      <c:pt idx="4562">
                        <c:v>43295</c:v>
                      </c:pt>
                      <c:pt idx="4563">
                        <c:v>43296</c:v>
                      </c:pt>
                      <c:pt idx="4564">
                        <c:v>43297</c:v>
                      </c:pt>
                      <c:pt idx="4565">
                        <c:v>43298</c:v>
                      </c:pt>
                      <c:pt idx="4566">
                        <c:v>43299</c:v>
                      </c:pt>
                      <c:pt idx="4567">
                        <c:v>43300</c:v>
                      </c:pt>
                      <c:pt idx="4568">
                        <c:v>43301</c:v>
                      </c:pt>
                      <c:pt idx="4569">
                        <c:v>43302</c:v>
                      </c:pt>
                      <c:pt idx="4570">
                        <c:v>43303</c:v>
                      </c:pt>
                      <c:pt idx="4571">
                        <c:v>43304</c:v>
                      </c:pt>
                      <c:pt idx="4572">
                        <c:v>43305</c:v>
                      </c:pt>
                      <c:pt idx="4573">
                        <c:v>43306</c:v>
                      </c:pt>
                      <c:pt idx="4574">
                        <c:v>43307</c:v>
                      </c:pt>
                      <c:pt idx="4575">
                        <c:v>43308</c:v>
                      </c:pt>
                      <c:pt idx="4576">
                        <c:v>43309</c:v>
                      </c:pt>
                      <c:pt idx="4577">
                        <c:v>43310</c:v>
                      </c:pt>
                      <c:pt idx="4578">
                        <c:v>43311</c:v>
                      </c:pt>
                      <c:pt idx="4579">
                        <c:v>43312</c:v>
                      </c:pt>
                      <c:pt idx="4580">
                        <c:v>43313</c:v>
                      </c:pt>
                      <c:pt idx="4581">
                        <c:v>43314</c:v>
                      </c:pt>
                      <c:pt idx="4582">
                        <c:v>43315</c:v>
                      </c:pt>
                      <c:pt idx="4583">
                        <c:v>43316</c:v>
                      </c:pt>
                      <c:pt idx="4584">
                        <c:v>43317</c:v>
                      </c:pt>
                      <c:pt idx="4585">
                        <c:v>43318</c:v>
                      </c:pt>
                      <c:pt idx="4586">
                        <c:v>43319</c:v>
                      </c:pt>
                      <c:pt idx="4587">
                        <c:v>43320</c:v>
                      </c:pt>
                      <c:pt idx="4588">
                        <c:v>43321</c:v>
                      </c:pt>
                      <c:pt idx="4589">
                        <c:v>43322</c:v>
                      </c:pt>
                      <c:pt idx="4590">
                        <c:v>43323</c:v>
                      </c:pt>
                      <c:pt idx="4591">
                        <c:v>43324</c:v>
                      </c:pt>
                      <c:pt idx="4592">
                        <c:v>43325</c:v>
                      </c:pt>
                      <c:pt idx="4593">
                        <c:v>43326</c:v>
                      </c:pt>
                      <c:pt idx="4594">
                        <c:v>43327</c:v>
                      </c:pt>
                      <c:pt idx="4595">
                        <c:v>43328</c:v>
                      </c:pt>
                      <c:pt idx="4596">
                        <c:v>43329</c:v>
                      </c:pt>
                      <c:pt idx="4597">
                        <c:v>43330</c:v>
                      </c:pt>
                      <c:pt idx="4598">
                        <c:v>43331</c:v>
                      </c:pt>
                      <c:pt idx="4599">
                        <c:v>43332</c:v>
                      </c:pt>
                      <c:pt idx="4600">
                        <c:v>43333</c:v>
                      </c:pt>
                      <c:pt idx="4601">
                        <c:v>43334</c:v>
                      </c:pt>
                      <c:pt idx="4602">
                        <c:v>43335</c:v>
                      </c:pt>
                      <c:pt idx="4603">
                        <c:v>43336</c:v>
                      </c:pt>
                      <c:pt idx="4604">
                        <c:v>43337</c:v>
                      </c:pt>
                      <c:pt idx="4605">
                        <c:v>43338</c:v>
                      </c:pt>
                      <c:pt idx="4606">
                        <c:v>43339</c:v>
                      </c:pt>
                      <c:pt idx="4607">
                        <c:v>43340</c:v>
                      </c:pt>
                      <c:pt idx="4608">
                        <c:v>43341</c:v>
                      </c:pt>
                      <c:pt idx="4609">
                        <c:v>43342</c:v>
                      </c:pt>
                      <c:pt idx="4610">
                        <c:v>43343</c:v>
                      </c:pt>
                      <c:pt idx="4611">
                        <c:v>43344</c:v>
                      </c:pt>
                      <c:pt idx="4612">
                        <c:v>43345</c:v>
                      </c:pt>
                      <c:pt idx="4613">
                        <c:v>43346</c:v>
                      </c:pt>
                      <c:pt idx="4614">
                        <c:v>43347</c:v>
                      </c:pt>
                      <c:pt idx="4615">
                        <c:v>43348</c:v>
                      </c:pt>
                      <c:pt idx="4616">
                        <c:v>43349</c:v>
                      </c:pt>
                      <c:pt idx="4617">
                        <c:v>43350</c:v>
                      </c:pt>
                      <c:pt idx="4618">
                        <c:v>43351</c:v>
                      </c:pt>
                      <c:pt idx="4619">
                        <c:v>43352</c:v>
                      </c:pt>
                      <c:pt idx="4620">
                        <c:v>43353</c:v>
                      </c:pt>
                      <c:pt idx="4621">
                        <c:v>43354</c:v>
                      </c:pt>
                      <c:pt idx="4622">
                        <c:v>43355</c:v>
                      </c:pt>
                      <c:pt idx="4623">
                        <c:v>43356</c:v>
                      </c:pt>
                      <c:pt idx="4624">
                        <c:v>43357</c:v>
                      </c:pt>
                      <c:pt idx="4625">
                        <c:v>43358</c:v>
                      </c:pt>
                      <c:pt idx="4626">
                        <c:v>43359</c:v>
                      </c:pt>
                      <c:pt idx="4627">
                        <c:v>43360</c:v>
                      </c:pt>
                      <c:pt idx="4628">
                        <c:v>43361</c:v>
                      </c:pt>
                      <c:pt idx="4629">
                        <c:v>43362</c:v>
                      </c:pt>
                      <c:pt idx="4630">
                        <c:v>43363</c:v>
                      </c:pt>
                      <c:pt idx="4631">
                        <c:v>43364</c:v>
                      </c:pt>
                      <c:pt idx="4632">
                        <c:v>43365</c:v>
                      </c:pt>
                      <c:pt idx="4633">
                        <c:v>43366</c:v>
                      </c:pt>
                      <c:pt idx="4634">
                        <c:v>43367</c:v>
                      </c:pt>
                      <c:pt idx="4635">
                        <c:v>43368</c:v>
                      </c:pt>
                      <c:pt idx="4636">
                        <c:v>43369</c:v>
                      </c:pt>
                      <c:pt idx="4637">
                        <c:v>43370</c:v>
                      </c:pt>
                      <c:pt idx="4638">
                        <c:v>43371</c:v>
                      </c:pt>
                      <c:pt idx="4639">
                        <c:v>43372</c:v>
                      </c:pt>
                      <c:pt idx="4640">
                        <c:v>43373</c:v>
                      </c:pt>
                      <c:pt idx="4641">
                        <c:v>43374</c:v>
                      </c:pt>
                      <c:pt idx="4642">
                        <c:v>43375</c:v>
                      </c:pt>
                      <c:pt idx="4643">
                        <c:v>43376</c:v>
                      </c:pt>
                      <c:pt idx="4644">
                        <c:v>43377</c:v>
                      </c:pt>
                      <c:pt idx="4645">
                        <c:v>43378</c:v>
                      </c:pt>
                      <c:pt idx="4646">
                        <c:v>43379</c:v>
                      </c:pt>
                      <c:pt idx="4647">
                        <c:v>43380</c:v>
                      </c:pt>
                      <c:pt idx="4648">
                        <c:v>43381</c:v>
                      </c:pt>
                      <c:pt idx="4649">
                        <c:v>43382</c:v>
                      </c:pt>
                      <c:pt idx="4650">
                        <c:v>43383</c:v>
                      </c:pt>
                      <c:pt idx="4651">
                        <c:v>43384</c:v>
                      </c:pt>
                      <c:pt idx="4652">
                        <c:v>43385</c:v>
                      </c:pt>
                      <c:pt idx="4653">
                        <c:v>43386</c:v>
                      </c:pt>
                      <c:pt idx="4654">
                        <c:v>43387</c:v>
                      </c:pt>
                      <c:pt idx="4655">
                        <c:v>43388</c:v>
                      </c:pt>
                      <c:pt idx="4656">
                        <c:v>43389</c:v>
                      </c:pt>
                      <c:pt idx="4657">
                        <c:v>43390</c:v>
                      </c:pt>
                      <c:pt idx="4658">
                        <c:v>43391</c:v>
                      </c:pt>
                      <c:pt idx="4659">
                        <c:v>43392</c:v>
                      </c:pt>
                      <c:pt idx="4660">
                        <c:v>43393</c:v>
                      </c:pt>
                      <c:pt idx="4661">
                        <c:v>43394</c:v>
                      </c:pt>
                      <c:pt idx="4662">
                        <c:v>43395</c:v>
                      </c:pt>
                      <c:pt idx="4663">
                        <c:v>43396</c:v>
                      </c:pt>
                      <c:pt idx="4664">
                        <c:v>43397</c:v>
                      </c:pt>
                      <c:pt idx="4665">
                        <c:v>43398</c:v>
                      </c:pt>
                      <c:pt idx="4666">
                        <c:v>43399</c:v>
                      </c:pt>
                      <c:pt idx="4667">
                        <c:v>43400</c:v>
                      </c:pt>
                      <c:pt idx="4668">
                        <c:v>43401</c:v>
                      </c:pt>
                      <c:pt idx="4669">
                        <c:v>43402</c:v>
                      </c:pt>
                      <c:pt idx="4670">
                        <c:v>43403</c:v>
                      </c:pt>
                      <c:pt idx="4671">
                        <c:v>43404</c:v>
                      </c:pt>
                      <c:pt idx="4672">
                        <c:v>43405</c:v>
                      </c:pt>
                      <c:pt idx="4673">
                        <c:v>43406</c:v>
                      </c:pt>
                      <c:pt idx="4674">
                        <c:v>43407</c:v>
                      </c:pt>
                      <c:pt idx="4675">
                        <c:v>43408</c:v>
                      </c:pt>
                      <c:pt idx="4676">
                        <c:v>43409</c:v>
                      </c:pt>
                      <c:pt idx="4677">
                        <c:v>43410</c:v>
                      </c:pt>
                      <c:pt idx="4678">
                        <c:v>43411</c:v>
                      </c:pt>
                      <c:pt idx="4679">
                        <c:v>43412</c:v>
                      </c:pt>
                      <c:pt idx="4680">
                        <c:v>43413</c:v>
                      </c:pt>
                      <c:pt idx="4681">
                        <c:v>43414</c:v>
                      </c:pt>
                      <c:pt idx="4682">
                        <c:v>43415</c:v>
                      </c:pt>
                      <c:pt idx="4683">
                        <c:v>43416</c:v>
                      </c:pt>
                      <c:pt idx="4684">
                        <c:v>43417</c:v>
                      </c:pt>
                      <c:pt idx="4685">
                        <c:v>43418</c:v>
                      </c:pt>
                      <c:pt idx="4686">
                        <c:v>43419</c:v>
                      </c:pt>
                      <c:pt idx="4687">
                        <c:v>43420</c:v>
                      </c:pt>
                      <c:pt idx="4688">
                        <c:v>43421</c:v>
                      </c:pt>
                      <c:pt idx="4689">
                        <c:v>43422</c:v>
                      </c:pt>
                      <c:pt idx="4690">
                        <c:v>43423</c:v>
                      </c:pt>
                      <c:pt idx="4691">
                        <c:v>43424</c:v>
                      </c:pt>
                      <c:pt idx="4692">
                        <c:v>43425</c:v>
                      </c:pt>
                      <c:pt idx="4693">
                        <c:v>43426</c:v>
                      </c:pt>
                      <c:pt idx="4694">
                        <c:v>43427</c:v>
                      </c:pt>
                      <c:pt idx="4695">
                        <c:v>43428</c:v>
                      </c:pt>
                      <c:pt idx="4696">
                        <c:v>43429</c:v>
                      </c:pt>
                      <c:pt idx="4697">
                        <c:v>43430</c:v>
                      </c:pt>
                      <c:pt idx="4698">
                        <c:v>43431</c:v>
                      </c:pt>
                      <c:pt idx="4699">
                        <c:v>43432</c:v>
                      </c:pt>
                      <c:pt idx="4700">
                        <c:v>43433</c:v>
                      </c:pt>
                      <c:pt idx="4701">
                        <c:v>43434</c:v>
                      </c:pt>
                      <c:pt idx="4702">
                        <c:v>43435</c:v>
                      </c:pt>
                      <c:pt idx="4703">
                        <c:v>43436</c:v>
                      </c:pt>
                      <c:pt idx="4704">
                        <c:v>43437</c:v>
                      </c:pt>
                      <c:pt idx="4705">
                        <c:v>43438</c:v>
                      </c:pt>
                      <c:pt idx="4706">
                        <c:v>43439</c:v>
                      </c:pt>
                      <c:pt idx="4707">
                        <c:v>43440</c:v>
                      </c:pt>
                      <c:pt idx="4708">
                        <c:v>43441</c:v>
                      </c:pt>
                      <c:pt idx="4709">
                        <c:v>43442</c:v>
                      </c:pt>
                      <c:pt idx="4710">
                        <c:v>43443</c:v>
                      </c:pt>
                      <c:pt idx="4711">
                        <c:v>43444</c:v>
                      </c:pt>
                      <c:pt idx="4712">
                        <c:v>43445</c:v>
                      </c:pt>
                      <c:pt idx="4713">
                        <c:v>43446</c:v>
                      </c:pt>
                      <c:pt idx="4714">
                        <c:v>43447</c:v>
                      </c:pt>
                      <c:pt idx="4715">
                        <c:v>43448</c:v>
                      </c:pt>
                      <c:pt idx="4716">
                        <c:v>43449</c:v>
                      </c:pt>
                      <c:pt idx="4717">
                        <c:v>43450</c:v>
                      </c:pt>
                      <c:pt idx="4718">
                        <c:v>43451</c:v>
                      </c:pt>
                      <c:pt idx="4719">
                        <c:v>43452</c:v>
                      </c:pt>
                      <c:pt idx="4720">
                        <c:v>43453</c:v>
                      </c:pt>
                      <c:pt idx="4721">
                        <c:v>43454</c:v>
                      </c:pt>
                      <c:pt idx="4722">
                        <c:v>43455</c:v>
                      </c:pt>
                      <c:pt idx="4723">
                        <c:v>43456</c:v>
                      </c:pt>
                      <c:pt idx="4724">
                        <c:v>43457</c:v>
                      </c:pt>
                      <c:pt idx="4725">
                        <c:v>43458</c:v>
                      </c:pt>
                      <c:pt idx="4726">
                        <c:v>43459</c:v>
                      </c:pt>
                      <c:pt idx="4727">
                        <c:v>43460</c:v>
                      </c:pt>
                      <c:pt idx="4728">
                        <c:v>43461</c:v>
                      </c:pt>
                      <c:pt idx="4729">
                        <c:v>43462</c:v>
                      </c:pt>
                      <c:pt idx="4730">
                        <c:v>43463</c:v>
                      </c:pt>
                      <c:pt idx="4731">
                        <c:v>43464</c:v>
                      </c:pt>
                      <c:pt idx="4732">
                        <c:v>43465</c:v>
                      </c:pt>
                      <c:pt idx="4733">
                        <c:v>43466</c:v>
                      </c:pt>
                      <c:pt idx="4734">
                        <c:v>43467</c:v>
                      </c:pt>
                      <c:pt idx="4735">
                        <c:v>43468</c:v>
                      </c:pt>
                      <c:pt idx="4736">
                        <c:v>43469</c:v>
                      </c:pt>
                      <c:pt idx="4737">
                        <c:v>43470</c:v>
                      </c:pt>
                      <c:pt idx="4738">
                        <c:v>43471</c:v>
                      </c:pt>
                      <c:pt idx="4739">
                        <c:v>43472</c:v>
                      </c:pt>
                      <c:pt idx="4740">
                        <c:v>43473</c:v>
                      </c:pt>
                      <c:pt idx="4741">
                        <c:v>43474</c:v>
                      </c:pt>
                      <c:pt idx="4742">
                        <c:v>43475</c:v>
                      </c:pt>
                      <c:pt idx="4743">
                        <c:v>43476</c:v>
                      </c:pt>
                      <c:pt idx="4744">
                        <c:v>43477</c:v>
                      </c:pt>
                      <c:pt idx="4745">
                        <c:v>43478</c:v>
                      </c:pt>
                      <c:pt idx="4746">
                        <c:v>43479</c:v>
                      </c:pt>
                      <c:pt idx="4747">
                        <c:v>43480</c:v>
                      </c:pt>
                      <c:pt idx="4748">
                        <c:v>43481</c:v>
                      </c:pt>
                      <c:pt idx="4749">
                        <c:v>43482</c:v>
                      </c:pt>
                      <c:pt idx="4750">
                        <c:v>43483</c:v>
                      </c:pt>
                      <c:pt idx="4751">
                        <c:v>43484</c:v>
                      </c:pt>
                      <c:pt idx="4752">
                        <c:v>43485</c:v>
                      </c:pt>
                      <c:pt idx="4753">
                        <c:v>43486</c:v>
                      </c:pt>
                      <c:pt idx="4754">
                        <c:v>43487</c:v>
                      </c:pt>
                      <c:pt idx="4755">
                        <c:v>43488</c:v>
                      </c:pt>
                      <c:pt idx="4756">
                        <c:v>43489</c:v>
                      </c:pt>
                      <c:pt idx="4757">
                        <c:v>43490</c:v>
                      </c:pt>
                      <c:pt idx="4758">
                        <c:v>43491</c:v>
                      </c:pt>
                      <c:pt idx="4759">
                        <c:v>43492</c:v>
                      </c:pt>
                      <c:pt idx="4760">
                        <c:v>43493</c:v>
                      </c:pt>
                      <c:pt idx="4761">
                        <c:v>43494</c:v>
                      </c:pt>
                      <c:pt idx="4762">
                        <c:v>43495</c:v>
                      </c:pt>
                      <c:pt idx="4763">
                        <c:v>43496</c:v>
                      </c:pt>
                      <c:pt idx="4764">
                        <c:v>43497</c:v>
                      </c:pt>
                      <c:pt idx="4765">
                        <c:v>43498</c:v>
                      </c:pt>
                      <c:pt idx="4766">
                        <c:v>43499</c:v>
                      </c:pt>
                      <c:pt idx="4767">
                        <c:v>43500</c:v>
                      </c:pt>
                      <c:pt idx="4768">
                        <c:v>43501</c:v>
                      </c:pt>
                      <c:pt idx="4769">
                        <c:v>43502</c:v>
                      </c:pt>
                      <c:pt idx="4770">
                        <c:v>43503</c:v>
                      </c:pt>
                      <c:pt idx="4771">
                        <c:v>43504</c:v>
                      </c:pt>
                      <c:pt idx="4772">
                        <c:v>43505</c:v>
                      </c:pt>
                      <c:pt idx="4773">
                        <c:v>43506</c:v>
                      </c:pt>
                      <c:pt idx="4774">
                        <c:v>43507</c:v>
                      </c:pt>
                      <c:pt idx="4775">
                        <c:v>43508</c:v>
                      </c:pt>
                      <c:pt idx="4776">
                        <c:v>43509</c:v>
                      </c:pt>
                      <c:pt idx="4777">
                        <c:v>43510</c:v>
                      </c:pt>
                      <c:pt idx="4778">
                        <c:v>43511</c:v>
                      </c:pt>
                      <c:pt idx="4779">
                        <c:v>43512</c:v>
                      </c:pt>
                      <c:pt idx="4780">
                        <c:v>43513</c:v>
                      </c:pt>
                      <c:pt idx="4781">
                        <c:v>43514</c:v>
                      </c:pt>
                      <c:pt idx="4782">
                        <c:v>43515</c:v>
                      </c:pt>
                      <c:pt idx="4783">
                        <c:v>43516</c:v>
                      </c:pt>
                      <c:pt idx="4784">
                        <c:v>43517</c:v>
                      </c:pt>
                      <c:pt idx="4785">
                        <c:v>43518</c:v>
                      </c:pt>
                      <c:pt idx="4786">
                        <c:v>43519</c:v>
                      </c:pt>
                      <c:pt idx="4787">
                        <c:v>43520</c:v>
                      </c:pt>
                      <c:pt idx="4788">
                        <c:v>43521</c:v>
                      </c:pt>
                      <c:pt idx="4789">
                        <c:v>43522</c:v>
                      </c:pt>
                      <c:pt idx="4790">
                        <c:v>43523</c:v>
                      </c:pt>
                      <c:pt idx="4791">
                        <c:v>43524</c:v>
                      </c:pt>
                      <c:pt idx="4792">
                        <c:v>43525</c:v>
                      </c:pt>
                      <c:pt idx="4793">
                        <c:v>43526</c:v>
                      </c:pt>
                      <c:pt idx="4794">
                        <c:v>43527</c:v>
                      </c:pt>
                      <c:pt idx="4795">
                        <c:v>43528</c:v>
                      </c:pt>
                      <c:pt idx="4796">
                        <c:v>43529</c:v>
                      </c:pt>
                      <c:pt idx="4797">
                        <c:v>43530</c:v>
                      </c:pt>
                      <c:pt idx="4798">
                        <c:v>43531</c:v>
                      </c:pt>
                      <c:pt idx="4799">
                        <c:v>43532</c:v>
                      </c:pt>
                      <c:pt idx="4800">
                        <c:v>43533</c:v>
                      </c:pt>
                      <c:pt idx="4801">
                        <c:v>43534</c:v>
                      </c:pt>
                      <c:pt idx="4802">
                        <c:v>43535</c:v>
                      </c:pt>
                      <c:pt idx="4803">
                        <c:v>43536</c:v>
                      </c:pt>
                      <c:pt idx="4804">
                        <c:v>43537</c:v>
                      </c:pt>
                      <c:pt idx="4805">
                        <c:v>43538</c:v>
                      </c:pt>
                      <c:pt idx="4806">
                        <c:v>43539</c:v>
                      </c:pt>
                      <c:pt idx="4807">
                        <c:v>43540</c:v>
                      </c:pt>
                      <c:pt idx="4808">
                        <c:v>43541</c:v>
                      </c:pt>
                      <c:pt idx="4809">
                        <c:v>43542</c:v>
                      </c:pt>
                      <c:pt idx="4810">
                        <c:v>43543</c:v>
                      </c:pt>
                      <c:pt idx="4811">
                        <c:v>43544</c:v>
                      </c:pt>
                      <c:pt idx="4812">
                        <c:v>43545</c:v>
                      </c:pt>
                      <c:pt idx="4813">
                        <c:v>43546</c:v>
                      </c:pt>
                      <c:pt idx="4814">
                        <c:v>43547</c:v>
                      </c:pt>
                      <c:pt idx="4815">
                        <c:v>43548</c:v>
                      </c:pt>
                      <c:pt idx="4816">
                        <c:v>43549</c:v>
                      </c:pt>
                      <c:pt idx="4817">
                        <c:v>43550</c:v>
                      </c:pt>
                      <c:pt idx="4818">
                        <c:v>43551</c:v>
                      </c:pt>
                      <c:pt idx="4819">
                        <c:v>43552</c:v>
                      </c:pt>
                      <c:pt idx="4820">
                        <c:v>43553</c:v>
                      </c:pt>
                      <c:pt idx="4821">
                        <c:v>43554</c:v>
                      </c:pt>
                      <c:pt idx="4822">
                        <c:v>43555</c:v>
                      </c:pt>
                      <c:pt idx="4823">
                        <c:v>43556</c:v>
                      </c:pt>
                      <c:pt idx="4824">
                        <c:v>43557</c:v>
                      </c:pt>
                      <c:pt idx="4825">
                        <c:v>43558</c:v>
                      </c:pt>
                      <c:pt idx="4826">
                        <c:v>43559</c:v>
                      </c:pt>
                      <c:pt idx="4827">
                        <c:v>43560</c:v>
                      </c:pt>
                      <c:pt idx="4828">
                        <c:v>43561</c:v>
                      </c:pt>
                      <c:pt idx="4829">
                        <c:v>43562</c:v>
                      </c:pt>
                      <c:pt idx="4830">
                        <c:v>43563</c:v>
                      </c:pt>
                      <c:pt idx="4831">
                        <c:v>43564</c:v>
                      </c:pt>
                      <c:pt idx="4832">
                        <c:v>43565</c:v>
                      </c:pt>
                      <c:pt idx="4833">
                        <c:v>43566</c:v>
                      </c:pt>
                      <c:pt idx="4834">
                        <c:v>43567</c:v>
                      </c:pt>
                      <c:pt idx="4835">
                        <c:v>43568</c:v>
                      </c:pt>
                      <c:pt idx="4836">
                        <c:v>43569</c:v>
                      </c:pt>
                      <c:pt idx="4837">
                        <c:v>43570</c:v>
                      </c:pt>
                      <c:pt idx="4838">
                        <c:v>43571</c:v>
                      </c:pt>
                      <c:pt idx="4839">
                        <c:v>43572</c:v>
                      </c:pt>
                      <c:pt idx="4840">
                        <c:v>43573</c:v>
                      </c:pt>
                      <c:pt idx="4841">
                        <c:v>43574</c:v>
                      </c:pt>
                      <c:pt idx="4842">
                        <c:v>43575</c:v>
                      </c:pt>
                      <c:pt idx="4843">
                        <c:v>43576</c:v>
                      </c:pt>
                      <c:pt idx="4844">
                        <c:v>43577</c:v>
                      </c:pt>
                      <c:pt idx="4845">
                        <c:v>43578</c:v>
                      </c:pt>
                      <c:pt idx="4846">
                        <c:v>43579</c:v>
                      </c:pt>
                      <c:pt idx="4847">
                        <c:v>43580</c:v>
                      </c:pt>
                      <c:pt idx="4848">
                        <c:v>43581</c:v>
                      </c:pt>
                      <c:pt idx="4849">
                        <c:v>43582</c:v>
                      </c:pt>
                      <c:pt idx="4850">
                        <c:v>43583</c:v>
                      </c:pt>
                      <c:pt idx="4851">
                        <c:v>43584</c:v>
                      </c:pt>
                      <c:pt idx="4852">
                        <c:v>43585</c:v>
                      </c:pt>
                      <c:pt idx="4853">
                        <c:v>43586</c:v>
                      </c:pt>
                      <c:pt idx="4854">
                        <c:v>43587</c:v>
                      </c:pt>
                      <c:pt idx="4855">
                        <c:v>43588</c:v>
                      </c:pt>
                      <c:pt idx="4856">
                        <c:v>43589</c:v>
                      </c:pt>
                      <c:pt idx="4857">
                        <c:v>43590</c:v>
                      </c:pt>
                      <c:pt idx="4858">
                        <c:v>43591</c:v>
                      </c:pt>
                      <c:pt idx="4859">
                        <c:v>43592</c:v>
                      </c:pt>
                      <c:pt idx="4860">
                        <c:v>43593</c:v>
                      </c:pt>
                      <c:pt idx="4861">
                        <c:v>43594</c:v>
                      </c:pt>
                      <c:pt idx="4862">
                        <c:v>43595</c:v>
                      </c:pt>
                      <c:pt idx="4863">
                        <c:v>43596</c:v>
                      </c:pt>
                      <c:pt idx="4864">
                        <c:v>43597</c:v>
                      </c:pt>
                      <c:pt idx="4865">
                        <c:v>43598</c:v>
                      </c:pt>
                      <c:pt idx="4866">
                        <c:v>43599</c:v>
                      </c:pt>
                      <c:pt idx="4867">
                        <c:v>43600</c:v>
                      </c:pt>
                      <c:pt idx="4868">
                        <c:v>43601</c:v>
                      </c:pt>
                      <c:pt idx="4869">
                        <c:v>43602</c:v>
                      </c:pt>
                      <c:pt idx="4870">
                        <c:v>43603</c:v>
                      </c:pt>
                      <c:pt idx="4871">
                        <c:v>43604</c:v>
                      </c:pt>
                      <c:pt idx="4872">
                        <c:v>43605</c:v>
                      </c:pt>
                      <c:pt idx="4873">
                        <c:v>43606</c:v>
                      </c:pt>
                      <c:pt idx="4874">
                        <c:v>43607</c:v>
                      </c:pt>
                      <c:pt idx="4875">
                        <c:v>43608</c:v>
                      </c:pt>
                      <c:pt idx="4876">
                        <c:v>43609</c:v>
                      </c:pt>
                      <c:pt idx="4877">
                        <c:v>43610</c:v>
                      </c:pt>
                      <c:pt idx="4878">
                        <c:v>43611</c:v>
                      </c:pt>
                      <c:pt idx="4879">
                        <c:v>43612</c:v>
                      </c:pt>
                      <c:pt idx="4880">
                        <c:v>43613</c:v>
                      </c:pt>
                      <c:pt idx="4881">
                        <c:v>43614</c:v>
                      </c:pt>
                      <c:pt idx="4882">
                        <c:v>43615</c:v>
                      </c:pt>
                      <c:pt idx="4883">
                        <c:v>43616</c:v>
                      </c:pt>
                      <c:pt idx="4884">
                        <c:v>43617</c:v>
                      </c:pt>
                      <c:pt idx="4885">
                        <c:v>43618</c:v>
                      </c:pt>
                      <c:pt idx="4886">
                        <c:v>43619</c:v>
                      </c:pt>
                      <c:pt idx="4887">
                        <c:v>43620</c:v>
                      </c:pt>
                      <c:pt idx="4888">
                        <c:v>43621</c:v>
                      </c:pt>
                      <c:pt idx="4889">
                        <c:v>43622</c:v>
                      </c:pt>
                      <c:pt idx="4890">
                        <c:v>43623</c:v>
                      </c:pt>
                      <c:pt idx="4891">
                        <c:v>43624</c:v>
                      </c:pt>
                      <c:pt idx="4892">
                        <c:v>43625</c:v>
                      </c:pt>
                      <c:pt idx="4893">
                        <c:v>43626</c:v>
                      </c:pt>
                      <c:pt idx="4894">
                        <c:v>43627</c:v>
                      </c:pt>
                      <c:pt idx="4895">
                        <c:v>43628</c:v>
                      </c:pt>
                      <c:pt idx="4896">
                        <c:v>43629</c:v>
                      </c:pt>
                      <c:pt idx="4897">
                        <c:v>43630</c:v>
                      </c:pt>
                      <c:pt idx="4898">
                        <c:v>43631</c:v>
                      </c:pt>
                      <c:pt idx="4899">
                        <c:v>43632</c:v>
                      </c:pt>
                      <c:pt idx="4900">
                        <c:v>43633</c:v>
                      </c:pt>
                      <c:pt idx="4901">
                        <c:v>43634</c:v>
                      </c:pt>
                      <c:pt idx="4902">
                        <c:v>43635</c:v>
                      </c:pt>
                      <c:pt idx="4903">
                        <c:v>43636</c:v>
                      </c:pt>
                      <c:pt idx="4904">
                        <c:v>43637</c:v>
                      </c:pt>
                      <c:pt idx="4905">
                        <c:v>43638</c:v>
                      </c:pt>
                      <c:pt idx="4906">
                        <c:v>43639</c:v>
                      </c:pt>
                      <c:pt idx="4907">
                        <c:v>43640</c:v>
                      </c:pt>
                      <c:pt idx="4908">
                        <c:v>43641</c:v>
                      </c:pt>
                      <c:pt idx="4909">
                        <c:v>43642</c:v>
                      </c:pt>
                      <c:pt idx="4910">
                        <c:v>43643</c:v>
                      </c:pt>
                      <c:pt idx="4911">
                        <c:v>43644</c:v>
                      </c:pt>
                      <c:pt idx="4912">
                        <c:v>43645</c:v>
                      </c:pt>
                      <c:pt idx="4913">
                        <c:v>43646</c:v>
                      </c:pt>
                      <c:pt idx="4914">
                        <c:v>43647</c:v>
                      </c:pt>
                      <c:pt idx="4915">
                        <c:v>43648</c:v>
                      </c:pt>
                      <c:pt idx="4916">
                        <c:v>43649</c:v>
                      </c:pt>
                      <c:pt idx="4917">
                        <c:v>43650</c:v>
                      </c:pt>
                      <c:pt idx="4918">
                        <c:v>43651</c:v>
                      </c:pt>
                      <c:pt idx="4919">
                        <c:v>43652</c:v>
                      </c:pt>
                      <c:pt idx="4920">
                        <c:v>43653</c:v>
                      </c:pt>
                      <c:pt idx="4921">
                        <c:v>43654</c:v>
                      </c:pt>
                      <c:pt idx="4922">
                        <c:v>43655</c:v>
                      </c:pt>
                      <c:pt idx="4923">
                        <c:v>43656</c:v>
                      </c:pt>
                      <c:pt idx="4924">
                        <c:v>43657</c:v>
                      </c:pt>
                      <c:pt idx="4925">
                        <c:v>43658</c:v>
                      </c:pt>
                      <c:pt idx="4926">
                        <c:v>43659</c:v>
                      </c:pt>
                      <c:pt idx="4927">
                        <c:v>43660</c:v>
                      </c:pt>
                      <c:pt idx="4928">
                        <c:v>43661</c:v>
                      </c:pt>
                      <c:pt idx="4929">
                        <c:v>43662</c:v>
                      </c:pt>
                      <c:pt idx="4930">
                        <c:v>43663</c:v>
                      </c:pt>
                      <c:pt idx="4931">
                        <c:v>43664</c:v>
                      </c:pt>
                      <c:pt idx="4932">
                        <c:v>43665</c:v>
                      </c:pt>
                      <c:pt idx="4933">
                        <c:v>43666</c:v>
                      </c:pt>
                      <c:pt idx="4934">
                        <c:v>43667</c:v>
                      </c:pt>
                      <c:pt idx="4935">
                        <c:v>43668</c:v>
                      </c:pt>
                      <c:pt idx="4936">
                        <c:v>43669</c:v>
                      </c:pt>
                      <c:pt idx="4937">
                        <c:v>43670</c:v>
                      </c:pt>
                      <c:pt idx="4938">
                        <c:v>43671</c:v>
                      </c:pt>
                      <c:pt idx="4939">
                        <c:v>43672</c:v>
                      </c:pt>
                      <c:pt idx="4940">
                        <c:v>43673</c:v>
                      </c:pt>
                      <c:pt idx="4941">
                        <c:v>43674</c:v>
                      </c:pt>
                      <c:pt idx="4942">
                        <c:v>43675</c:v>
                      </c:pt>
                      <c:pt idx="4943">
                        <c:v>43676</c:v>
                      </c:pt>
                      <c:pt idx="4944">
                        <c:v>43677</c:v>
                      </c:pt>
                      <c:pt idx="4945">
                        <c:v>43678</c:v>
                      </c:pt>
                      <c:pt idx="4946">
                        <c:v>43679</c:v>
                      </c:pt>
                      <c:pt idx="4947">
                        <c:v>43680</c:v>
                      </c:pt>
                      <c:pt idx="4948">
                        <c:v>43681</c:v>
                      </c:pt>
                      <c:pt idx="4949">
                        <c:v>43682</c:v>
                      </c:pt>
                      <c:pt idx="4950">
                        <c:v>43683</c:v>
                      </c:pt>
                      <c:pt idx="4951">
                        <c:v>43684</c:v>
                      </c:pt>
                      <c:pt idx="4952">
                        <c:v>43685</c:v>
                      </c:pt>
                      <c:pt idx="4953">
                        <c:v>43686</c:v>
                      </c:pt>
                      <c:pt idx="4954">
                        <c:v>43687</c:v>
                      </c:pt>
                      <c:pt idx="4955">
                        <c:v>43688</c:v>
                      </c:pt>
                      <c:pt idx="4956">
                        <c:v>43689</c:v>
                      </c:pt>
                      <c:pt idx="4957">
                        <c:v>43690</c:v>
                      </c:pt>
                      <c:pt idx="4958">
                        <c:v>43691</c:v>
                      </c:pt>
                      <c:pt idx="4959">
                        <c:v>43692</c:v>
                      </c:pt>
                      <c:pt idx="4960">
                        <c:v>43693</c:v>
                      </c:pt>
                      <c:pt idx="4961">
                        <c:v>43694</c:v>
                      </c:pt>
                      <c:pt idx="4962">
                        <c:v>43695</c:v>
                      </c:pt>
                      <c:pt idx="4963">
                        <c:v>43696</c:v>
                      </c:pt>
                      <c:pt idx="4964">
                        <c:v>43697</c:v>
                      </c:pt>
                      <c:pt idx="4965">
                        <c:v>43698</c:v>
                      </c:pt>
                      <c:pt idx="4966">
                        <c:v>43699</c:v>
                      </c:pt>
                      <c:pt idx="4967">
                        <c:v>43700</c:v>
                      </c:pt>
                      <c:pt idx="4968">
                        <c:v>43701</c:v>
                      </c:pt>
                      <c:pt idx="4969">
                        <c:v>43702</c:v>
                      </c:pt>
                      <c:pt idx="4970">
                        <c:v>43703</c:v>
                      </c:pt>
                      <c:pt idx="4971">
                        <c:v>43704</c:v>
                      </c:pt>
                      <c:pt idx="4972">
                        <c:v>43705</c:v>
                      </c:pt>
                      <c:pt idx="4973">
                        <c:v>43706</c:v>
                      </c:pt>
                      <c:pt idx="4974">
                        <c:v>43707</c:v>
                      </c:pt>
                      <c:pt idx="4975">
                        <c:v>43708</c:v>
                      </c:pt>
                      <c:pt idx="4976">
                        <c:v>43709</c:v>
                      </c:pt>
                      <c:pt idx="4977">
                        <c:v>43710</c:v>
                      </c:pt>
                      <c:pt idx="4978">
                        <c:v>43711</c:v>
                      </c:pt>
                      <c:pt idx="4979">
                        <c:v>43712</c:v>
                      </c:pt>
                      <c:pt idx="4980">
                        <c:v>43713</c:v>
                      </c:pt>
                      <c:pt idx="4981">
                        <c:v>43714</c:v>
                      </c:pt>
                      <c:pt idx="4982">
                        <c:v>43715</c:v>
                      </c:pt>
                      <c:pt idx="4983">
                        <c:v>43716</c:v>
                      </c:pt>
                      <c:pt idx="4984">
                        <c:v>43717</c:v>
                      </c:pt>
                      <c:pt idx="4985">
                        <c:v>43718</c:v>
                      </c:pt>
                      <c:pt idx="4986">
                        <c:v>43719</c:v>
                      </c:pt>
                      <c:pt idx="4987">
                        <c:v>43720</c:v>
                      </c:pt>
                      <c:pt idx="4988">
                        <c:v>43721</c:v>
                      </c:pt>
                      <c:pt idx="4989">
                        <c:v>43722</c:v>
                      </c:pt>
                      <c:pt idx="4990">
                        <c:v>43723</c:v>
                      </c:pt>
                      <c:pt idx="4991">
                        <c:v>43724</c:v>
                      </c:pt>
                      <c:pt idx="4992">
                        <c:v>43725</c:v>
                      </c:pt>
                      <c:pt idx="4993">
                        <c:v>43726</c:v>
                      </c:pt>
                      <c:pt idx="4994">
                        <c:v>43727</c:v>
                      </c:pt>
                      <c:pt idx="4995">
                        <c:v>43728</c:v>
                      </c:pt>
                      <c:pt idx="4996">
                        <c:v>43729</c:v>
                      </c:pt>
                      <c:pt idx="4997">
                        <c:v>43730</c:v>
                      </c:pt>
                      <c:pt idx="4998">
                        <c:v>43731</c:v>
                      </c:pt>
                      <c:pt idx="4999">
                        <c:v>43732</c:v>
                      </c:pt>
                      <c:pt idx="5000">
                        <c:v>43733</c:v>
                      </c:pt>
                      <c:pt idx="5001">
                        <c:v>43734</c:v>
                      </c:pt>
                      <c:pt idx="5002">
                        <c:v>43735</c:v>
                      </c:pt>
                      <c:pt idx="5003">
                        <c:v>43736</c:v>
                      </c:pt>
                      <c:pt idx="5004">
                        <c:v>43737</c:v>
                      </c:pt>
                      <c:pt idx="5005">
                        <c:v>43738</c:v>
                      </c:pt>
                      <c:pt idx="5006">
                        <c:v>43739</c:v>
                      </c:pt>
                      <c:pt idx="5007">
                        <c:v>43740</c:v>
                      </c:pt>
                      <c:pt idx="5008">
                        <c:v>43741</c:v>
                      </c:pt>
                      <c:pt idx="5009">
                        <c:v>43742</c:v>
                      </c:pt>
                      <c:pt idx="5010">
                        <c:v>43743</c:v>
                      </c:pt>
                      <c:pt idx="5011">
                        <c:v>43744</c:v>
                      </c:pt>
                      <c:pt idx="5012">
                        <c:v>43745</c:v>
                      </c:pt>
                      <c:pt idx="5013">
                        <c:v>43746</c:v>
                      </c:pt>
                      <c:pt idx="5014">
                        <c:v>43747</c:v>
                      </c:pt>
                      <c:pt idx="5015">
                        <c:v>43748</c:v>
                      </c:pt>
                      <c:pt idx="5016">
                        <c:v>43749</c:v>
                      </c:pt>
                      <c:pt idx="5017">
                        <c:v>43750</c:v>
                      </c:pt>
                      <c:pt idx="5018">
                        <c:v>43751</c:v>
                      </c:pt>
                      <c:pt idx="5019">
                        <c:v>43752</c:v>
                      </c:pt>
                      <c:pt idx="5020">
                        <c:v>43753</c:v>
                      </c:pt>
                      <c:pt idx="5021">
                        <c:v>43754</c:v>
                      </c:pt>
                      <c:pt idx="5022">
                        <c:v>43755</c:v>
                      </c:pt>
                      <c:pt idx="5023">
                        <c:v>43756</c:v>
                      </c:pt>
                      <c:pt idx="5024">
                        <c:v>43757</c:v>
                      </c:pt>
                      <c:pt idx="5025">
                        <c:v>43758</c:v>
                      </c:pt>
                      <c:pt idx="5026">
                        <c:v>43759</c:v>
                      </c:pt>
                      <c:pt idx="5027">
                        <c:v>43760</c:v>
                      </c:pt>
                      <c:pt idx="5028">
                        <c:v>43761</c:v>
                      </c:pt>
                      <c:pt idx="5029">
                        <c:v>43762</c:v>
                      </c:pt>
                      <c:pt idx="5030">
                        <c:v>43763</c:v>
                      </c:pt>
                      <c:pt idx="5031">
                        <c:v>43764</c:v>
                      </c:pt>
                      <c:pt idx="5032">
                        <c:v>43765</c:v>
                      </c:pt>
                      <c:pt idx="5033">
                        <c:v>43766</c:v>
                      </c:pt>
                      <c:pt idx="5034">
                        <c:v>43767</c:v>
                      </c:pt>
                      <c:pt idx="5035">
                        <c:v>43768</c:v>
                      </c:pt>
                      <c:pt idx="5036">
                        <c:v>43769</c:v>
                      </c:pt>
                      <c:pt idx="5037">
                        <c:v>43770</c:v>
                      </c:pt>
                      <c:pt idx="5038">
                        <c:v>43771</c:v>
                      </c:pt>
                      <c:pt idx="5039">
                        <c:v>43772</c:v>
                      </c:pt>
                      <c:pt idx="5040">
                        <c:v>43773</c:v>
                      </c:pt>
                      <c:pt idx="5041">
                        <c:v>43774</c:v>
                      </c:pt>
                      <c:pt idx="5042">
                        <c:v>43775</c:v>
                      </c:pt>
                      <c:pt idx="5043">
                        <c:v>43776</c:v>
                      </c:pt>
                      <c:pt idx="5044">
                        <c:v>43777</c:v>
                      </c:pt>
                      <c:pt idx="5045">
                        <c:v>43778</c:v>
                      </c:pt>
                      <c:pt idx="5046">
                        <c:v>43779</c:v>
                      </c:pt>
                      <c:pt idx="5047">
                        <c:v>43780</c:v>
                      </c:pt>
                      <c:pt idx="5048">
                        <c:v>43781</c:v>
                      </c:pt>
                      <c:pt idx="5049">
                        <c:v>43782</c:v>
                      </c:pt>
                      <c:pt idx="5050">
                        <c:v>43783</c:v>
                      </c:pt>
                      <c:pt idx="5051">
                        <c:v>43784</c:v>
                      </c:pt>
                      <c:pt idx="5052">
                        <c:v>43785</c:v>
                      </c:pt>
                      <c:pt idx="5053">
                        <c:v>43786</c:v>
                      </c:pt>
                      <c:pt idx="5054">
                        <c:v>43787</c:v>
                      </c:pt>
                      <c:pt idx="5055">
                        <c:v>43788</c:v>
                      </c:pt>
                      <c:pt idx="5056">
                        <c:v>43789</c:v>
                      </c:pt>
                      <c:pt idx="5057">
                        <c:v>43790</c:v>
                      </c:pt>
                      <c:pt idx="5058">
                        <c:v>43791</c:v>
                      </c:pt>
                      <c:pt idx="5059">
                        <c:v>43792</c:v>
                      </c:pt>
                      <c:pt idx="5060">
                        <c:v>43793</c:v>
                      </c:pt>
                      <c:pt idx="5061">
                        <c:v>43794</c:v>
                      </c:pt>
                      <c:pt idx="5062">
                        <c:v>43795</c:v>
                      </c:pt>
                      <c:pt idx="5063">
                        <c:v>43796</c:v>
                      </c:pt>
                      <c:pt idx="5064">
                        <c:v>43797</c:v>
                      </c:pt>
                      <c:pt idx="5065">
                        <c:v>43798</c:v>
                      </c:pt>
                      <c:pt idx="5066">
                        <c:v>43799</c:v>
                      </c:pt>
                      <c:pt idx="5067">
                        <c:v>43800</c:v>
                      </c:pt>
                      <c:pt idx="5068">
                        <c:v>43801</c:v>
                      </c:pt>
                      <c:pt idx="5069">
                        <c:v>43802</c:v>
                      </c:pt>
                      <c:pt idx="5070">
                        <c:v>43803</c:v>
                      </c:pt>
                      <c:pt idx="5071">
                        <c:v>43804</c:v>
                      </c:pt>
                      <c:pt idx="5072">
                        <c:v>43805</c:v>
                      </c:pt>
                      <c:pt idx="5073">
                        <c:v>43806</c:v>
                      </c:pt>
                      <c:pt idx="5074">
                        <c:v>43807</c:v>
                      </c:pt>
                      <c:pt idx="5075">
                        <c:v>43808</c:v>
                      </c:pt>
                      <c:pt idx="5076">
                        <c:v>43809</c:v>
                      </c:pt>
                      <c:pt idx="5077">
                        <c:v>43810</c:v>
                      </c:pt>
                      <c:pt idx="5078">
                        <c:v>43811</c:v>
                      </c:pt>
                      <c:pt idx="5079">
                        <c:v>43812</c:v>
                      </c:pt>
                      <c:pt idx="5080">
                        <c:v>43813</c:v>
                      </c:pt>
                      <c:pt idx="5081">
                        <c:v>43814</c:v>
                      </c:pt>
                      <c:pt idx="5082">
                        <c:v>43815</c:v>
                      </c:pt>
                      <c:pt idx="5083">
                        <c:v>43816</c:v>
                      </c:pt>
                      <c:pt idx="5084">
                        <c:v>43817</c:v>
                      </c:pt>
                      <c:pt idx="5085">
                        <c:v>43818</c:v>
                      </c:pt>
                      <c:pt idx="5086">
                        <c:v>43819</c:v>
                      </c:pt>
                      <c:pt idx="5087">
                        <c:v>43820</c:v>
                      </c:pt>
                      <c:pt idx="5088">
                        <c:v>43821</c:v>
                      </c:pt>
                      <c:pt idx="5089">
                        <c:v>43822</c:v>
                      </c:pt>
                      <c:pt idx="5090">
                        <c:v>43823</c:v>
                      </c:pt>
                      <c:pt idx="5091">
                        <c:v>43824</c:v>
                      </c:pt>
                      <c:pt idx="5092">
                        <c:v>43825</c:v>
                      </c:pt>
                      <c:pt idx="5093">
                        <c:v>43826</c:v>
                      </c:pt>
                      <c:pt idx="5094">
                        <c:v>43827</c:v>
                      </c:pt>
                      <c:pt idx="5095">
                        <c:v>43828</c:v>
                      </c:pt>
                      <c:pt idx="5096">
                        <c:v>43829</c:v>
                      </c:pt>
                      <c:pt idx="5097">
                        <c:v>43830</c:v>
                      </c:pt>
                      <c:pt idx="5098">
                        <c:v>43831</c:v>
                      </c:pt>
                      <c:pt idx="5099">
                        <c:v>43832</c:v>
                      </c:pt>
                      <c:pt idx="5100">
                        <c:v>43833</c:v>
                      </c:pt>
                      <c:pt idx="5101">
                        <c:v>43834</c:v>
                      </c:pt>
                      <c:pt idx="5102">
                        <c:v>43835</c:v>
                      </c:pt>
                      <c:pt idx="5103">
                        <c:v>43836</c:v>
                      </c:pt>
                      <c:pt idx="5104">
                        <c:v>43837</c:v>
                      </c:pt>
                      <c:pt idx="5105">
                        <c:v>43838</c:v>
                      </c:pt>
                      <c:pt idx="5106">
                        <c:v>43839</c:v>
                      </c:pt>
                      <c:pt idx="5107">
                        <c:v>43840</c:v>
                      </c:pt>
                      <c:pt idx="5108">
                        <c:v>43841</c:v>
                      </c:pt>
                      <c:pt idx="5109">
                        <c:v>43842</c:v>
                      </c:pt>
                      <c:pt idx="5110">
                        <c:v>43843</c:v>
                      </c:pt>
                      <c:pt idx="5111">
                        <c:v>43844</c:v>
                      </c:pt>
                      <c:pt idx="5112">
                        <c:v>43845</c:v>
                      </c:pt>
                      <c:pt idx="5113">
                        <c:v>43846</c:v>
                      </c:pt>
                      <c:pt idx="5114">
                        <c:v>43847</c:v>
                      </c:pt>
                      <c:pt idx="5115">
                        <c:v>43848</c:v>
                      </c:pt>
                      <c:pt idx="5116">
                        <c:v>43849</c:v>
                      </c:pt>
                      <c:pt idx="5117">
                        <c:v>43850</c:v>
                      </c:pt>
                      <c:pt idx="5118">
                        <c:v>43851</c:v>
                      </c:pt>
                      <c:pt idx="5119">
                        <c:v>43852</c:v>
                      </c:pt>
                      <c:pt idx="5120">
                        <c:v>43853</c:v>
                      </c:pt>
                      <c:pt idx="5121">
                        <c:v>43854</c:v>
                      </c:pt>
                      <c:pt idx="5122">
                        <c:v>43855</c:v>
                      </c:pt>
                      <c:pt idx="5123">
                        <c:v>43856</c:v>
                      </c:pt>
                      <c:pt idx="5124">
                        <c:v>43857</c:v>
                      </c:pt>
                      <c:pt idx="5125">
                        <c:v>43858</c:v>
                      </c:pt>
                      <c:pt idx="5126">
                        <c:v>43859</c:v>
                      </c:pt>
                      <c:pt idx="5127">
                        <c:v>43860</c:v>
                      </c:pt>
                      <c:pt idx="5128">
                        <c:v>43861</c:v>
                      </c:pt>
                      <c:pt idx="5129">
                        <c:v>43862</c:v>
                      </c:pt>
                      <c:pt idx="5130">
                        <c:v>43863</c:v>
                      </c:pt>
                      <c:pt idx="5131">
                        <c:v>43864</c:v>
                      </c:pt>
                      <c:pt idx="5132">
                        <c:v>43865</c:v>
                      </c:pt>
                      <c:pt idx="5133">
                        <c:v>43866</c:v>
                      </c:pt>
                      <c:pt idx="5134">
                        <c:v>43867</c:v>
                      </c:pt>
                      <c:pt idx="5135">
                        <c:v>43868</c:v>
                      </c:pt>
                      <c:pt idx="5136">
                        <c:v>43869</c:v>
                      </c:pt>
                      <c:pt idx="5137">
                        <c:v>43870</c:v>
                      </c:pt>
                      <c:pt idx="5138">
                        <c:v>43871</c:v>
                      </c:pt>
                      <c:pt idx="5139">
                        <c:v>43872</c:v>
                      </c:pt>
                      <c:pt idx="5140">
                        <c:v>43873</c:v>
                      </c:pt>
                      <c:pt idx="5141">
                        <c:v>43874</c:v>
                      </c:pt>
                      <c:pt idx="5142">
                        <c:v>43875</c:v>
                      </c:pt>
                      <c:pt idx="5143">
                        <c:v>43876</c:v>
                      </c:pt>
                      <c:pt idx="5144">
                        <c:v>43877</c:v>
                      </c:pt>
                      <c:pt idx="5145">
                        <c:v>43878</c:v>
                      </c:pt>
                      <c:pt idx="5146">
                        <c:v>43879</c:v>
                      </c:pt>
                      <c:pt idx="5147">
                        <c:v>43880</c:v>
                      </c:pt>
                      <c:pt idx="5148">
                        <c:v>43881</c:v>
                      </c:pt>
                      <c:pt idx="5149">
                        <c:v>43882</c:v>
                      </c:pt>
                      <c:pt idx="5150">
                        <c:v>43883</c:v>
                      </c:pt>
                      <c:pt idx="5151">
                        <c:v>43884</c:v>
                      </c:pt>
                      <c:pt idx="5152">
                        <c:v>43885</c:v>
                      </c:pt>
                      <c:pt idx="5153">
                        <c:v>43886</c:v>
                      </c:pt>
                      <c:pt idx="5154">
                        <c:v>43887</c:v>
                      </c:pt>
                      <c:pt idx="5155">
                        <c:v>43888</c:v>
                      </c:pt>
                      <c:pt idx="5156">
                        <c:v>43889</c:v>
                      </c:pt>
                    </c:numCache>
                  </c:numRef>
                </c:cat>
                <c:val>
                  <c:numRef>
                    <c:extLst xmlns:c15="http://schemas.microsoft.com/office/drawing/2012/chart">
                      <c:ext xmlns:c15="http://schemas.microsoft.com/office/drawing/2012/chart" uri="{02D57815-91ED-43cb-92C2-25804820EDAC}">
                        <c15:formulaRef>
                          <c15:sqref>Eldiem_ERA_LAND_2001_2005.csv!$F$1813:$F$6969</c15:sqref>
                        </c15:formulaRef>
                      </c:ext>
                    </c:extLst>
                    <c:numCache>
                      <c:formatCode>General</c:formatCode>
                      <c:ptCount val="5157"/>
                      <c:pt idx="0">
                        <c:v>55.964692538999998</c:v>
                      </c:pt>
                      <c:pt idx="1">
                        <c:v>50.024944521999998</c:v>
                      </c:pt>
                      <c:pt idx="2">
                        <c:v>45.750987057999993</c:v>
                      </c:pt>
                      <c:pt idx="3">
                        <c:v>42.538535185999997</c:v>
                      </c:pt>
                      <c:pt idx="4">
                        <c:v>40.004817467999999</c:v>
                      </c:pt>
                      <c:pt idx="5">
                        <c:v>37.910967849999999</c:v>
                      </c:pt>
                      <c:pt idx="6">
                        <c:v>36.109439498999997</c:v>
                      </c:pt>
                      <c:pt idx="7">
                        <c:v>34.509585830999995</c:v>
                      </c:pt>
                      <c:pt idx="8">
                        <c:v>33.055707173999998</c:v>
                      </c:pt>
                      <c:pt idx="9">
                        <c:v>31.713326722000001</c:v>
                      </c:pt>
                      <c:pt idx="10">
                        <c:v>30.460747715999997</c:v>
                      </c:pt>
                      <c:pt idx="11">
                        <c:v>29.283927161999998</c:v>
                      </c:pt>
                      <c:pt idx="12">
                        <c:v>28.17339686</c:v>
                      </c:pt>
                      <c:pt idx="13">
                        <c:v>27.122430397999999</c:v>
                      </c:pt>
                      <c:pt idx="14">
                        <c:v>26.125959803999997</c:v>
                      </c:pt>
                      <c:pt idx="15">
                        <c:v>25.179938644</c:v>
                      </c:pt>
                      <c:pt idx="16">
                        <c:v>24.280968929</c:v>
                      </c:pt>
                      <c:pt idx="17">
                        <c:v>23.426082596000001</c:v>
                      </c:pt>
                      <c:pt idx="18">
                        <c:v>22.612613148999998</c:v>
                      </c:pt>
                      <c:pt idx="19">
                        <c:v>21.838119492000001</c:v>
                      </c:pt>
                      <c:pt idx="20">
                        <c:v>21.100340009</c:v>
                      </c:pt>
                      <c:pt idx="21">
                        <c:v>20.397163905999999</c:v>
                      </c:pt>
                      <c:pt idx="22">
                        <c:v>19.726612647</c:v>
                      </c:pt>
                      <c:pt idx="23">
                        <c:v>19.086827059999997</c:v>
                      </c:pt>
                      <c:pt idx="24">
                        <c:v>18.476057872999998</c:v>
                      </c:pt>
                      <c:pt idx="25">
                        <c:v>17.892658175000001</c:v>
                      </c:pt>
                      <c:pt idx="26">
                        <c:v>17.335077067</c:v>
                      </c:pt>
                      <c:pt idx="27">
                        <c:v>16.801854131999999</c:v>
                      </c:pt>
                      <c:pt idx="28">
                        <c:v>16.291614345999999</c:v>
                      </c:pt>
                      <c:pt idx="29">
                        <c:v>15.803063359999999</c:v>
                      </c:pt>
                      <c:pt idx="30">
                        <c:v>15.334983152999998</c:v>
                      </c:pt>
                      <c:pt idx="31">
                        <c:v>14.886227775999998</c:v>
                      </c:pt>
                      <c:pt idx="32">
                        <c:v>14.455719466999998</c:v>
                      </c:pt>
                      <c:pt idx="33">
                        <c:v>14.042444842999998</c:v>
                      </c:pt>
                      <c:pt idx="34">
                        <c:v>14.024028955999999</c:v>
                      </c:pt>
                      <c:pt idx="35">
                        <c:v>13.779638215</c:v>
                      </c:pt>
                      <c:pt idx="36">
                        <c:v>13.677121527999999</c:v>
                      </c:pt>
                      <c:pt idx="37">
                        <c:v>13.362897372999997</c:v>
                      </c:pt>
                      <c:pt idx="38">
                        <c:v>12.913661172999999</c:v>
                      </c:pt>
                      <c:pt idx="39">
                        <c:v>12.427114188999999</c:v>
                      </c:pt>
                      <c:pt idx="40">
                        <c:v>11.958573592</c:v>
                      </c:pt>
                      <c:pt idx="41">
                        <c:v>11.529374268999998</c:v>
                      </c:pt>
                      <c:pt idx="42">
                        <c:v>11.142445208999998</c:v>
                      </c:pt>
                      <c:pt idx="43">
                        <c:v>10.79296295</c:v>
                      </c:pt>
                      <c:pt idx="44">
                        <c:v>10.474016650999999</c:v>
                      </c:pt>
                      <c:pt idx="45">
                        <c:v>10.179111194000001</c:v>
                      </c:pt>
                      <c:pt idx="46">
                        <c:v>9.9030006669999988</c:v>
                      </c:pt>
                      <c:pt idx="47">
                        <c:v>9.6417596519999993</c:v>
                      </c:pt>
                      <c:pt idx="48">
                        <c:v>9.3940431970000002</c:v>
                      </c:pt>
                      <c:pt idx="49">
                        <c:v>12.853626443</c:v>
                      </c:pt>
                      <c:pt idx="50">
                        <c:v>55.808535341999999</c:v>
                      </c:pt>
                      <c:pt idx="51">
                        <c:v>95.944191349999997</c:v>
                      </c:pt>
                      <c:pt idx="52">
                        <c:v>121.35040266999999</c:v>
                      </c:pt>
                      <c:pt idx="53">
                        <c:v>156.35291076999999</c:v>
                      </c:pt>
                      <c:pt idx="54">
                        <c:v>205.83804128999998</c:v>
                      </c:pt>
                      <c:pt idx="55">
                        <c:v>220.88066384999999</c:v>
                      </c:pt>
                      <c:pt idx="56">
                        <c:v>202.65849415</c:v>
                      </c:pt>
                      <c:pt idx="57">
                        <c:v>171.00496594999998</c:v>
                      </c:pt>
                      <c:pt idx="58">
                        <c:v>144.09828005999998</c:v>
                      </c:pt>
                      <c:pt idx="59">
                        <c:v>118.10720655999999</c:v>
                      </c:pt>
                      <c:pt idx="60">
                        <c:v>93.271345999999994</c:v>
                      </c:pt>
                      <c:pt idx="61">
                        <c:v>70.989322389999984</c:v>
                      </c:pt>
                      <c:pt idx="62">
                        <c:v>52.532608610999993</c:v>
                      </c:pt>
                      <c:pt idx="63">
                        <c:v>39.233872635999994</c:v>
                      </c:pt>
                      <c:pt idx="64">
                        <c:v>34.176898636999994</c:v>
                      </c:pt>
                      <c:pt idx="65">
                        <c:v>35.784225288000002</c:v>
                      </c:pt>
                      <c:pt idx="66">
                        <c:v>44.508177048999997</c:v>
                      </c:pt>
                      <c:pt idx="67">
                        <c:v>54.502575483999991</c:v>
                      </c:pt>
                      <c:pt idx="68">
                        <c:v>61.189099257999992</c:v>
                      </c:pt>
                      <c:pt idx="69">
                        <c:v>62.503448356999996</c:v>
                      </c:pt>
                      <c:pt idx="70">
                        <c:v>58.489184389999998</c:v>
                      </c:pt>
                      <c:pt idx="71">
                        <c:v>50.797827339000001</c:v>
                      </c:pt>
                      <c:pt idx="72">
                        <c:v>41.597652704999994</c:v>
                      </c:pt>
                      <c:pt idx="73">
                        <c:v>32.635846319999999</c:v>
                      </c:pt>
                      <c:pt idx="74">
                        <c:v>24.906592115999999</c:v>
                      </c:pt>
                      <c:pt idx="75">
                        <c:v>18.786970334999999</c:v>
                      </c:pt>
                      <c:pt idx="76">
                        <c:v>16.907141957999997</c:v>
                      </c:pt>
                      <c:pt idx="77">
                        <c:v>14.190107553999999</c:v>
                      </c:pt>
                      <c:pt idx="78">
                        <c:v>12.899174659</c:v>
                      </c:pt>
                      <c:pt idx="79">
                        <c:v>30.197580125999998</c:v>
                      </c:pt>
                      <c:pt idx="80">
                        <c:v>80.87159269</c:v>
                      </c:pt>
                      <c:pt idx="81">
                        <c:v>234.08607970999998</c:v>
                      </c:pt>
                      <c:pt idx="82">
                        <c:v>516.34466261</c:v>
                      </c:pt>
                      <c:pt idx="83">
                        <c:v>787.76144439999996</c:v>
                      </c:pt>
                      <c:pt idx="84">
                        <c:v>918.79110609999998</c:v>
                      </c:pt>
                      <c:pt idx="85">
                        <c:v>918.29700270000001</c:v>
                      </c:pt>
                      <c:pt idx="86">
                        <c:v>840.76801760000001</c:v>
                      </c:pt>
                      <c:pt idx="87">
                        <c:v>749.1415553999999</c:v>
                      </c:pt>
                      <c:pt idx="88">
                        <c:v>744.15901559999998</c:v>
                      </c:pt>
                      <c:pt idx="89">
                        <c:v>848.48286250000001</c:v>
                      </c:pt>
                      <c:pt idx="90">
                        <c:v>999.79352129999984</c:v>
                      </c:pt>
                      <c:pt idx="91">
                        <c:v>1091.9780389</c:v>
                      </c:pt>
                      <c:pt idx="92">
                        <c:v>1095.0526034</c:v>
                      </c:pt>
                      <c:pt idx="93">
                        <c:v>1016.2789322</c:v>
                      </c:pt>
                      <c:pt idx="94">
                        <c:v>877.2806622999999</c:v>
                      </c:pt>
                      <c:pt idx="95">
                        <c:v>709.69589949999988</c:v>
                      </c:pt>
                      <c:pt idx="96">
                        <c:v>543.48173557999996</c:v>
                      </c:pt>
                      <c:pt idx="97">
                        <c:v>398.29747446999994</c:v>
                      </c:pt>
                      <c:pt idx="98">
                        <c:v>281.80632270000001</c:v>
                      </c:pt>
                      <c:pt idx="99">
                        <c:v>194.65047447999999</c:v>
                      </c:pt>
                      <c:pt idx="100">
                        <c:v>133.65418388000001</c:v>
                      </c:pt>
                      <c:pt idx="101">
                        <c:v>97.824647339999999</c:v>
                      </c:pt>
                      <c:pt idx="102">
                        <c:v>97.036516359999993</c:v>
                      </c:pt>
                      <c:pt idx="103">
                        <c:v>130.26417047000001</c:v>
                      </c:pt>
                      <c:pt idx="104">
                        <c:v>167.6615199</c:v>
                      </c:pt>
                      <c:pt idx="105">
                        <c:v>180.83946306999999</c:v>
                      </c:pt>
                      <c:pt idx="106">
                        <c:v>168.48735693999998</c:v>
                      </c:pt>
                      <c:pt idx="107">
                        <c:v>142.48946235999998</c:v>
                      </c:pt>
                      <c:pt idx="108">
                        <c:v>114.66398818</c:v>
                      </c:pt>
                      <c:pt idx="109">
                        <c:v>98.215793269999992</c:v>
                      </c:pt>
                      <c:pt idx="110">
                        <c:v>99.513513749999987</c:v>
                      </c:pt>
                      <c:pt idx="111">
                        <c:v>74.956576029999994</c:v>
                      </c:pt>
                      <c:pt idx="112">
                        <c:v>87.227202579999997</c:v>
                      </c:pt>
                      <c:pt idx="113">
                        <c:v>168.26638786999999</c:v>
                      </c:pt>
                      <c:pt idx="114">
                        <c:v>625.00840527999992</c:v>
                      </c:pt>
                      <c:pt idx="115">
                        <c:v>762.29530369999998</c:v>
                      </c:pt>
                      <c:pt idx="116">
                        <c:v>791.35644209999998</c:v>
                      </c:pt>
                      <c:pt idx="117">
                        <c:v>824.02141009999991</c:v>
                      </c:pt>
                      <c:pt idx="118">
                        <c:v>878.18161059999989</c:v>
                      </c:pt>
                      <c:pt idx="119">
                        <c:v>846.2715414999999</c:v>
                      </c:pt>
                      <c:pt idx="120">
                        <c:v>757.06259509999995</c:v>
                      </c:pt>
                      <c:pt idx="121">
                        <c:v>681.72013084000002</c:v>
                      </c:pt>
                      <c:pt idx="122">
                        <c:v>568.00657465999996</c:v>
                      </c:pt>
                      <c:pt idx="123">
                        <c:v>478.12506608999996</c:v>
                      </c:pt>
                      <c:pt idx="124">
                        <c:v>386.86964749999999</c:v>
                      </c:pt>
                      <c:pt idx="125">
                        <c:v>316.48124381999997</c:v>
                      </c:pt>
                      <c:pt idx="126">
                        <c:v>261.23090903000002</c:v>
                      </c:pt>
                      <c:pt idx="127">
                        <c:v>213.76783952999997</c:v>
                      </c:pt>
                      <c:pt idx="128">
                        <c:v>169.50371787999998</c:v>
                      </c:pt>
                      <c:pt idx="129">
                        <c:v>133.42791769999999</c:v>
                      </c:pt>
                      <c:pt idx="130">
                        <c:v>108.31609571999999</c:v>
                      </c:pt>
                      <c:pt idx="131">
                        <c:v>94.906264179999994</c:v>
                      </c:pt>
                      <c:pt idx="132">
                        <c:v>86.369098829999984</c:v>
                      </c:pt>
                      <c:pt idx="133">
                        <c:v>79.427088650000002</c:v>
                      </c:pt>
                      <c:pt idx="134">
                        <c:v>78.41985837</c:v>
                      </c:pt>
                      <c:pt idx="135">
                        <c:v>82.389107989999999</c:v>
                      </c:pt>
                      <c:pt idx="136">
                        <c:v>91.439982269999987</c:v>
                      </c:pt>
                      <c:pt idx="137">
                        <c:v>102.39585936999998</c:v>
                      </c:pt>
                      <c:pt idx="138">
                        <c:v>113.12785917999999</c:v>
                      </c:pt>
                      <c:pt idx="139">
                        <c:v>134.76894346999998</c:v>
                      </c:pt>
                      <c:pt idx="140">
                        <c:v>149.12151589999999</c:v>
                      </c:pt>
                      <c:pt idx="141">
                        <c:v>155.01434193</c:v>
                      </c:pt>
                      <c:pt idx="142">
                        <c:v>184.36453854000001</c:v>
                      </c:pt>
                      <c:pt idx="143">
                        <c:v>217.22186142999999</c:v>
                      </c:pt>
                      <c:pt idx="144">
                        <c:v>228.16249028999997</c:v>
                      </c:pt>
                      <c:pt idx="145">
                        <c:v>219.32248933</c:v>
                      </c:pt>
                      <c:pt idx="146">
                        <c:v>210.41176729999998</c:v>
                      </c:pt>
                      <c:pt idx="147">
                        <c:v>200.45100095999999</c:v>
                      </c:pt>
                      <c:pt idx="148">
                        <c:v>215.68326800999998</c:v>
                      </c:pt>
                      <c:pt idx="149">
                        <c:v>258.56038361999998</c:v>
                      </c:pt>
                      <c:pt idx="150">
                        <c:v>277.04162002999999</c:v>
                      </c:pt>
                      <c:pt idx="151">
                        <c:v>272.10736853999998</c:v>
                      </c:pt>
                      <c:pt idx="152">
                        <c:v>255.22495739999997</c:v>
                      </c:pt>
                      <c:pt idx="153">
                        <c:v>253.72681739999999</c:v>
                      </c:pt>
                      <c:pt idx="154">
                        <c:v>273.96750618999999</c:v>
                      </c:pt>
                      <c:pt idx="155">
                        <c:v>323.03660472999997</c:v>
                      </c:pt>
                      <c:pt idx="156">
                        <c:v>402.34710529999995</c:v>
                      </c:pt>
                      <c:pt idx="157">
                        <c:v>481.70851938999999</c:v>
                      </c:pt>
                      <c:pt idx="158">
                        <c:v>572.05071293999993</c:v>
                      </c:pt>
                      <c:pt idx="159">
                        <c:v>618.29355601999998</c:v>
                      </c:pt>
                      <c:pt idx="160">
                        <c:v>688.88063901999999</c:v>
                      </c:pt>
                      <c:pt idx="161">
                        <c:v>835.34923500000002</c:v>
                      </c:pt>
                      <c:pt idx="162">
                        <c:v>931.34775229999991</c:v>
                      </c:pt>
                      <c:pt idx="163">
                        <c:v>1096.3098642999998</c:v>
                      </c:pt>
                      <c:pt idx="164">
                        <c:v>1307.2842880999999</c:v>
                      </c:pt>
                      <c:pt idx="165">
                        <c:v>1339.4864118999999</c:v>
                      </c:pt>
                      <c:pt idx="166">
                        <c:v>1362.0504043999999</c:v>
                      </c:pt>
                      <c:pt idx="167">
                        <c:v>1362.7841395</c:v>
                      </c:pt>
                      <c:pt idx="168">
                        <c:v>1419.4593728</c:v>
                      </c:pt>
                      <c:pt idx="169">
                        <c:v>1460.0503532999999</c:v>
                      </c:pt>
                      <c:pt idx="170">
                        <c:v>1549.2808239999999</c:v>
                      </c:pt>
                      <c:pt idx="171">
                        <c:v>1576.0159148999999</c:v>
                      </c:pt>
                      <c:pt idx="172">
                        <c:v>1649.0800543</c:v>
                      </c:pt>
                      <c:pt idx="173">
                        <c:v>1721.8992931</c:v>
                      </c:pt>
                      <c:pt idx="174">
                        <c:v>1840.1658113999997</c:v>
                      </c:pt>
                      <c:pt idx="175">
                        <c:v>1916.9692507</c:v>
                      </c:pt>
                      <c:pt idx="176">
                        <c:v>1987.0073068999998</c:v>
                      </c:pt>
                      <c:pt idx="177">
                        <c:v>2094.2732412</c:v>
                      </c:pt>
                      <c:pt idx="178">
                        <c:v>2214.6278195999998</c:v>
                      </c:pt>
                      <c:pt idx="179">
                        <c:v>2329.1773238999999</c:v>
                      </c:pt>
                      <c:pt idx="180">
                        <c:v>2510.8297717999999</c:v>
                      </c:pt>
                      <c:pt idx="181">
                        <c:v>2714.9320527</c:v>
                      </c:pt>
                      <c:pt idx="182">
                        <c:v>3020.5263137000002</c:v>
                      </c:pt>
                      <c:pt idx="183">
                        <c:v>3796.7903889999998</c:v>
                      </c:pt>
                      <c:pt idx="184">
                        <c:v>4409.7475856000001</c:v>
                      </c:pt>
                      <c:pt idx="185">
                        <c:v>4656.0883403999997</c:v>
                      </c:pt>
                      <c:pt idx="186">
                        <c:v>4701.5441283999999</c:v>
                      </c:pt>
                      <c:pt idx="187">
                        <c:v>4622.3224719</c:v>
                      </c:pt>
                      <c:pt idx="188">
                        <c:v>4486.0039307999996</c:v>
                      </c:pt>
                      <c:pt idx="189">
                        <c:v>4517.0813512999994</c:v>
                      </c:pt>
                      <c:pt idx="190">
                        <c:v>4817.2150494999996</c:v>
                      </c:pt>
                      <c:pt idx="191">
                        <c:v>5465.1496501000001</c:v>
                      </c:pt>
                      <c:pt idx="192">
                        <c:v>5824.8538334000004</c:v>
                      </c:pt>
                      <c:pt idx="193">
                        <c:v>5911.2105996999999</c:v>
                      </c:pt>
                      <c:pt idx="194">
                        <c:v>5849.1118195999998</c:v>
                      </c:pt>
                      <c:pt idx="195">
                        <c:v>5912.6535096999987</c:v>
                      </c:pt>
                      <c:pt idx="196">
                        <c:v>6025.2826983999994</c:v>
                      </c:pt>
                      <c:pt idx="197">
                        <c:v>6397.7347083999994</c:v>
                      </c:pt>
                      <c:pt idx="198">
                        <c:v>7499.1639939999995</c:v>
                      </c:pt>
                      <c:pt idx="199">
                        <c:v>8290.7089789999991</c:v>
                      </c:pt>
                      <c:pt idx="200">
                        <c:v>8455.1957909999983</c:v>
                      </c:pt>
                      <c:pt idx="201">
                        <c:v>8278.2548170000009</c:v>
                      </c:pt>
                      <c:pt idx="202">
                        <c:v>8202.3755239999991</c:v>
                      </c:pt>
                      <c:pt idx="203">
                        <c:v>8345.8337899999988</c:v>
                      </c:pt>
                      <c:pt idx="204">
                        <c:v>8422.7550819999997</c:v>
                      </c:pt>
                      <c:pt idx="205">
                        <c:v>8343.1886579999991</c:v>
                      </c:pt>
                      <c:pt idx="206">
                        <c:v>8372.6901859999998</c:v>
                      </c:pt>
                      <c:pt idx="207">
                        <c:v>8441.6208100000003</c:v>
                      </c:pt>
                      <c:pt idx="208">
                        <c:v>8728.2687029999997</c:v>
                      </c:pt>
                      <c:pt idx="209">
                        <c:v>8990.7771309999989</c:v>
                      </c:pt>
                      <c:pt idx="210">
                        <c:v>9032.7175819999993</c:v>
                      </c:pt>
                      <c:pt idx="211">
                        <c:v>8890.8826299999982</c:v>
                      </c:pt>
                      <c:pt idx="212">
                        <c:v>8717.5610059999981</c:v>
                      </c:pt>
                      <c:pt idx="213">
                        <c:v>8644.5288439999986</c:v>
                      </c:pt>
                      <c:pt idx="214">
                        <c:v>8742.5229639999998</c:v>
                      </c:pt>
                      <c:pt idx="215">
                        <c:v>9010.1373949999997</c:v>
                      </c:pt>
                      <c:pt idx="216">
                        <c:v>9213.748067999999</c:v>
                      </c:pt>
                      <c:pt idx="217">
                        <c:v>9276.9243909999986</c:v>
                      </c:pt>
                      <c:pt idx="218">
                        <c:v>9190.7369399999989</c:v>
                      </c:pt>
                      <c:pt idx="219">
                        <c:v>9128.8754689999987</c:v>
                      </c:pt>
                      <c:pt idx="220">
                        <c:v>9077.4093759999996</c:v>
                      </c:pt>
                      <c:pt idx="221">
                        <c:v>9307.3525229999996</c:v>
                      </c:pt>
                      <c:pt idx="222">
                        <c:v>8980.106792999999</c:v>
                      </c:pt>
                      <c:pt idx="223">
                        <c:v>8928.7474429999984</c:v>
                      </c:pt>
                      <c:pt idx="224">
                        <c:v>8904.201411</c:v>
                      </c:pt>
                      <c:pt idx="225">
                        <c:v>8776.7879990000001</c:v>
                      </c:pt>
                      <c:pt idx="226">
                        <c:v>8550.9463829999986</c:v>
                      </c:pt>
                      <c:pt idx="227">
                        <c:v>8534.3472689999999</c:v>
                      </c:pt>
                      <c:pt idx="228">
                        <c:v>8631.8162489999995</c:v>
                      </c:pt>
                      <c:pt idx="229">
                        <c:v>8573.5727559999996</c:v>
                      </c:pt>
                      <c:pt idx="230">
                        <c:v>8491.6095319999986</c:v>
                      </c:pt>
                      <c:pt idx="231">
                        <c:v>8518.5508309999987</c:v>
                      </c:pt>
                      <c:pt idx="232">
                        <c:v>8433.5675269999992</c:v>
                      </c:pt>
                      <c:pt idx="233">
                        <c:v>8529.5909439999996</c:v>
                      </c:pt>
                      <c:pt idx="234">
                        <c:v>8611.1501840000001</c:v>
                      </c:pt>
                      <c:pt idx="235">
                        <c:v>8744.4823269999997</c:v>
                      </c:pt>
                      <c:pt idx="236">
                        <c:v>8969.4112759999989</c:v>
                      </c:pt>
                      <c:pt idx="237">
                        <c:v>8814.9055260000005</c:v>
                      </c:pt>
                      <c:pt idx="238">
                        <c:v>8217.6634329999997</c:v>
                      </c:pt>
                      <c:pt idx="239">
                        <c:v>7847.6966749999992</c:v>
                      </c:pt>
                      <c:pt idx="240">
                        <c:v>7765.3105039999991</c:v>
                      </c:pt>
                      <c:pt idx="241">
                        <c:v>7693.7113819999995</c:v>
                      </c:pt>
                      <c:pt idx="242">
                        <c:v>7694.5380539999996</c:v>
                      </c:pt>
                      <c:pt idx="243">
                        <c:v>7692.4071839999997</c:v>
                      </c:pt>
                      <c:pt idx="244">
                        <c:v>7735.5181049999992</c:v>
                      </c:pt>
                      <c:pt idx="245">
                        <c:v>7661.905272</c:v>
                      </c:pt>
                      <c:pt idx="246">
                        <c:v>7321.3978389999993</c:v>
                      </c:pt>
                      <c:pt idx="247">
                        <c:v>6811.2576853999999</c:v>
                      </c:pt>
                      <c:pt idx="248">
                        <c:v>6323.6449009999997</c:v>
                      </c:pt>
                      <c:pt idx="249">
                        <c:v>5904.3014639000003</c:v>
                      </c:pt>
                      <c:pt idx="250">
                        <c:v>5628.2842069999997</c:v>
                      </c:pt>
                      <c:pt idx="251">
                        <c:v>5416.3743017999996</c:v>
                      </c:pt>
                      <c:pt idx="252">
                        <c:v>5313.7772204999992</c:v>
                      </c:pt>
                      <c:pt idx="253">
                        <c:v>5188.297450699999</c:v>
                      </c:pt>
                      <c:pt idx="254">
                        <c:v>5004.6657863999999</c:v>
                      </c:pt>
                      <c:pt idx="255">
                        <c:v>4928.2917536999994</c:v>
                      </c:pt>
                      <c:pt idx="256">
                        <c:v>4947.9580248000002</c:v>
                      </c:pt>
                      <c:pt idx="257">
                        <c:v>4882.6578492999997</c:v>
                      </c:pt>
                      <c:pt idx="258">
                        <c:v>4782.7519550999996</c:v>
                      </c:pt>
                      <c:pt idx="259">
                        <c:v>4736.2693825999995</c:v>
                      </c:pt>
                      <c:pt idx="260">
                        <c:v>4795.0250914999997</c:v>
                      </c:pt>
                      <c:pt idx="261">
                        <c:v>4974.4334408999994</c:v>
                      </c:pt>
                      <c:pt idx="262">
                        <c:v>5089.8046135999994</c:v>
                      </c:pt>
                      <c:pt idx="263">
                        <c:v>5063.4376827999995</c:v>
                      </c:pt>
                      <c:pt idx="264">
                        <c:v>4872.4242790999997</c:v>
                      </c:pt>
                      <c:pt idx="265">
                        <c:v>4559.8303470999999</c:v>
                      </c:pt>
                      <c:pt idx="266">
                        <c:v>4194.8719511999998</c:v>
                      </c:pt>
                      <c:pt idx="267">
                        <c:v>3834.2086327999996</c:v>
                      </c:pt>
                      <c:pt idx="268">
                        <c:v>3509.1435784999999</c:v>
                      </c:pt>
                      <c:pt idx="269">
                        <c:v>3230.5545474999994</c:v>
                      </c:pt>
                      <c:pt idx="270">
                        <c:v>2999.0739771999997</c:v>
                      </c:pt>
                      <c:pt idx="271">
                        <c:v>2829.2322351999996</c:v>
                      </c:pt>
                      <c:pt idx="272">
                        <c:v>2708.2780479999997</c:v>
                      </c:pt>
                      <c:pt idx="273">
                        <c:v>2586.1235063999998</c:v>
                      </c:pt>
                      <c:pt idx="274">
                        <c:v>2456.7163354999998</c:v>
                      </c:pt>
                      <c:pt idx="275">
                        <c:v>2328.2632282</c:v>
                      </c:pt>
                      <c:pt idx="276">
                        <c:v>2212.7088836999997</c:v>
                      </c:pt>
                      <c:pt idx="277">
                        <c:v>2115.9846490999998</c:v>
                      </c:pt>
                      <c:pt idx="278">
                        <c:v>2027.1287623999999</c:v>
                      </c:pt>
                      <c:pt idx="279">
                        <c:v>1942.0615143999999</c:v>
                      </c:pt>
                      <c:pt idx="280">
                        <c:v>1865.0523548999997</c:v>
                      </c:pt>
                      <c:pt idx="281">
                        <c:v>1787.5154605</c:v>
                      </c:pt>
                      <c:pt idx="282">
                        <c:v>1713.0941212</c:v>
                      </c:pt>
                      <c:pt idx="283">
                        <c:v>1643.5304137000001</c:v>
                      </c:pt>
                      <c:pt idx="284">
                        <c:v>1578.2566870000001</c:v>
                      </c:pt>
                      <c:pt idx="285">
                        <c:v>1519.7271250000001</c:v>
                      </c:pt>
                      <c:pt idx="286">
                        <c:v>1462.8029121999998</c:v>
                      </c:pt>
                      <c:pt idx="287">
                        <c:v>1408.7464677999999</c:v>
                      </c:pt>
                      <c:pt idx="288">
                        <c:v>1358.9918468000001</c:v>
                      </c:pt>
                      <c:pt idx="289">
                        <c:v>1310.9641285999999</c:v>
                      </c:pt>
                      <c:pt idx="290">
                        <c:v>1263.4876386999999</c:v>
                      </c:pt>
                      <c:pt idx="291">
                        <c:v>1217.4450364999998</c:v>
                      </c:pt>
                      <c:pt idx="292">
                        <c:v>1173.3026431000001</c:v>
                      </c:pt>
                      <c:pt idx="293">
                        <c:v>1131.1435849</c:v>
                      </c:pt>
                      <c:pt idx="294">
                        <c:v>1090.9181527999999</c:v>
                      </c:pt>
                      <c:pt idx="295">
                        <c:v>1052.5003082999999</c:v>
                      </c:pt>
                      <c:pt idx="296">
                        <c:v>1015.7653092999999</c:v>
                      </c:pt>
                      <c:pt idx="297">
                        <c:v>980.60921629999984</c:v>
                      </c:pt>
                      <c:pt idx="298">
                        <c:v>946.93395929999997</c:v>
                      </c:pt>
                      <c:pt idx="299">
                        <c:v>914.64644879999992</c:v>
                      </c:pt>
                      <c:pt idx="300">
                        <c:v>883.66836669999998</c:v>
                      </c:pt>
                      <c:pt idx="301">
                        <c:v>853.93243949999999</c:v>
                      </c:pt>
                      <c:pt idx="302">
                        <c:v>825.37618449999991</c:v>
                      </c:pt>
                      <c:pt idx="303">
                        <c:v>797.9495167</c:v>
                      </c:pt>
                      <c:pt idx="304">
                        <c:v>771.60331150000002</c:v>
                      </c:pt>
                      <c:pt idx="305">
                        <c:v>746.29118549999998</c:v>
                      </c:pt>
                      <c:pt idx="306">
                        <c:v>721.9686355</c:v>
                      </c:pt>
                      <c:pt idx="307">
                        <c:v>698.59149534999995</c:v>
                      </c:pt>
                      <c:pt idx="308">
                        <c:v>676.11868134999997</c:v>
                      </c:pt>
                      <c:pt idx="309">
                        <c:v>654.50853649999999</c:v>
                      </c:pt>
                      <c:pt idx="310">
                        <c:v>633.72199953999996</c:v>
                      </c:pt>
                      <c:pt idx="311">
                        <c:v>613.73078465999993</c:v>
                      </c:pt>
                      <c:pt idx="312">
                        <c:v>594.49076315999991</c:v>
                      </c:pt>
                      <c:pt idx="313">
                        <c:v>575.96743966999998</c:v>
                      </c:pt>
                      <c:pt idx="314">
                        <c:v>558.12914472</c:v>
                      </c:pt>
                      <c:pt idx="315">
                        <c:v>540.94588841999996</c:v>
                      </c:pt>
                      <c:pt idx="316">
                        <c:v>524.38958285000001</c:v>
                      </c:pt>
                      <c:pt idx="317">
                        <c:v>508.43318448999997</c:v>
                      </c:pt>
                      <c:pt idx="318">
                        <c:v>493.05079312999993</c:v>
                      </c:pt>
                      <c:pt idx="319">
                        <c:v>478.21714219999996</c:v>
                      </c:pt>
                      <c:pt idx="320">
                        <c:v>463.90783221999993</c:v>
                      </c:pt>
                      <c:pt idx="321">
                        <c:v>450.10033641999991</c:v>
                      </c:pt>
                      <c:pt idx="322">
                        <c:v>436.77279771999997</c:v>
                      </c:pt>
                      <c:pt idx="323">
                        <c:v>423.90458004999999</c:v>
                      </c:pt>
                      <c:pt idx="324">
                        <c:v>411.47598561999996</c:v>
                      </c:pt>
                      <c:pt idx="325">
                        <c:v>399.46847807999995</c:v>
                      </c:pt>
                      <c:pt idx="326">
                        <c:v>387.86435470999999</c:v>
                      </c:pt>
                      <c:pt idx="327">
                        <c:v>376.64664842000002</c:v>
                      </c:pt>
                      <c:pt idx="328">
                        <c:v>365.79924878000003</c:v>
                      </c:pt>
                      <c:pt idx="329">
                        <c:v>355.30688339999995</c:v>
                      </c:pt>
                      <c:pt idx="330">
                        <c:v>345.15508433000002</c:v>
                      </c:pt>
                      <c:pt idx="331">
                        <c:v>335.32994033</c:v>
                      </c:pt>
                      <c:pt idx="332">
                        <c:v>325.81831653</c:v>
                      </c:pt>
                      <c:pt idx="333">
                        <c:v>316.60769090999997</c:v>
                      </c:pt>
                      <c:pt idx="334">
                        <c:v>307.68621198</c:v>
                      </c:pt>
                      <c:pt idx="335">
                        <c:v>299.04256907000001</c:v>
                      </c:pt>
                      <c:pt idx="336">
                        <c:v>290.66597881999996</c:v>
                      </c:pt>
                      <c:pt idx="337">
                        <c:v>282.54616585999997</c:v>
                      </c:pt>
                      <c:pt idx="338">
                        <c:v>274.67325220999999</c:v>
                      </c:pt>
                      <c:pt idx="339">
                        <c:v>267.03792884999996</c:v>
                      </c:pt>
                      <c:pt idx="340">
                        <c:v>259.63134882999998</c:v>
                      </c:pt>
                      <c:pt idx="341">
                        <c:v>252.44506336000001</c:v>
                      </c:pt>
                      <c:pt idx="342">
                        <c:v>245.47100983999997</c:v>
                      </c:pt>
                      <c:pt idx="343">
                        <c:v>238.70149638999999</c:v>
                      </c:pt>
                      <c:pt idx="344">
                        <c:v>232.12918463</c:v>
                      </c:pt>
                      <c:pt idx="345">
                        <c:v>225.74707280999999</c:v>
                      </c:pt>
                      <c:pt idx="346">
                        <c:v>219.54847894</c:v>
                      </c:pt>
                      <c:pt idx="347">
                        <c:v>213.5270242</c:v>
                      </c:pt>
                      <c:pt idx="348">
                        <c:v>207.67661774999999</c:v>
                      </c:pt>
                      <c:pt idx="349">
                        <c:v>201.99153827999999</c:v>
                      </c:pt>
                      <c:pt idx="350">
                        <c:v>196.46610101999997</c:v>
                      </c:pt>
                      <c:pt idx="351">
                        <c:v>191.09496595000002</c:v>
                      </c:pt>
                      <c:pt idx="352">
                        <c:v>185.87307109</c:v>
                      </c:pt>
                      <c:pt idx="353">
                        <c:v>180.79557761999999</c:v>
                      </c:pt>
                      <c:pt idx="354">
                        <c:v>175.85784712999998</c:v>
                      </c:pt>
                      <c:pt idx="355">
                        <c:v>171.0554314</c:v>
                      </c:pt>
                      <c:pt idx="356">
                        <c:v>166.38569332</c:v>
                      </c:pt>
                      <c:pt idx="357">
                        <c:v>161.84302854999999</c:v>
                      </c:pt>
                      <c:pt idx="358">
                        <c:v>157.43421630999998</c:v>
                      </c:pt>
                      <c:pt idx="359">
                        <c:v>153.15048951999998</c:v>
                      </c:pt>
                      <c:pt idx="360">
                        <c:v>149.24395499999997</c:v>
                      </c:pt>
                      <c:pt idx="361">
                        <c:v>145.39340661999998</c:v>
                      </c:pt>
                      <c:pt idx="362">
                        <c:v>141.49887975999999</c:v>
                      </c:pt>
                      <c:pt idx="363">
                        <c:v>137.5947797</c:v>
                      </c:pt>
                      <c:pt idx="364">
                        <c:v>133.73893407</c:v>
                      </c:pt>
                      <c:pt idx="365">
                        <c:v>129.97231198</c:v>
                      </c:pt>
                      <c:pt idx="366">
                        <c:v>126.31478629</c:v>
                      </c:pt>
                      <c:pt idx="367">
                        <c:v>122.77154295</c:v>
                      </c:pt>
                      <c:pt idx="368">
                        <c:v>119.33991866999999</c:v>
                      </c:pt>
                      <c:pt idx="369">
                        <c:v>116.01404898999999</c:v>
                      </c:pt>
                      <c:pt idx="370">
                        <c:v>112.78741466999999</c:v>
                      </c:pt>
                      <c:pt idx="371">
                        <c:v>109.65398619</c:v>
                      </c:pt>
                      <c:pt idx="372">
                        <c:v>106.60859251000001</c:v>
                      </c:pt>
                      <c:pt idx="373">
                        <c:v>103.64692099999999</c:v>
                      </c:pt>
                      <c:pt idx="374">
                        <c:v>100.76537925999999</c:v>
                      </c:pt>
                      <c:pt idx="375">
                        <c:v>97.960929849999999</c:v>
                      </c:pt>
                      <c:pt idx="376">
                        <c:v>95.231748499999995</c:v>
                      </c:pt>
                      <c:pt idx="377">
                        <c:v>92.63709034999998</c:v>
                      </c:pt>
                      <c:pt idx="378">
                        <c:v>90.507685379999998</c:v>
                      </c:pt>
                      <c:pt idx="379">
                        <c:v>89.389883309999988</c:v>
                      </c:pt>
                      <c:pt idx="380">
                        <c:v>88.025652679999993</c:v>
                      </c:pt>
                      <c:pt idx="381">
                        <c:v>86.048077849999999</c:v>
                      </c:pt>
                      <c:pt idx="382">
                        <c:v>83.580241079999993</c:v>
                      </c:pt>
                      <c:pt idx="383">
                        <c:v>80.888633979999994</c:v>
                      </c:pt>
                      <c:pt idx="384">
                        <c:v>78.137327029999994</c:v>
                      </c:pt>
                      <c:pt idx="385">
                        <c:v>75.443473629999986</c:v>
                      </c:pt>
                      <c:pt idx="386">
                        <c:v>72.874256279999997</c:v>
                      </c:pt>
                      <c:pt idx="387">
                        <c:v>70.455052919999986</c:v>
                      </c:pt>
                      <c:pt idx="388">
                        <c:v>68.185357408000002</c:v>
                      </c:pt>
                      <c:pt idx="389">
                        <c:v>66.050526345999998</c:v>
                      </c:pt>
                      <c:pt idx="390">
                        <c:v>64.030507282000002</c:v>
                      </c:pt>
                      <c:pt idx="391">
                        <c:v>62.106199280999995</c:v>
                      </c:pt>
                      <c:pt idx="392">
                        <c:v>60.262801626999995</c:v>
                      </c:pt>
                      <c:pt idx="393">
                        <c:v>58.488957141999997</c:v>
                      </c:pt>
                      <c:pt idx="394">
                        <c:v>56.776143703999992</c:v>
                      </c:pt>
                      <c:pt idx="395">
                        <c:v>55.118079302999995</c:v>
                      </c:pt>
                      <c:pt idx="396">
                        <c:v>53.510415664999996</c:v>
                      </c:pt>
                      <c:pt idx="397">
                        <c:v>51.994931820999994</c:v>
                      </c:pt>
                      <c:pt idx="398">
                        <c:v>50.731342829999996</c:v>
                      </c:pt>
                      <c:pt idx="399">
                        <c:v>49.491201361000002</c:v>
                      </c:pt>
                      <c:pt idx="400">
                        <c:v>48.149286212999996</c:v>
                      </c:pt>
                      <c:pt idx="401">
                        <c:v>46.756106641999999</c:v>
                      </c:pt>
                      <c:pt idx="402">
                        <c:v>45.327615605999995</c:v>
                      </c:pt>
                      <c:pt idx="403">
                        <c:v>43.901358031999997</c:v>
                      </c:pt>
                      <c:pt idx="404">
                        <c:v>42.509053425999994</c:v>
                      </c:pt>
                      <c:pt idx="405">
                        <c:v>41.167300986000001</c:v>
                      </c:pt>
                      <c:pt idx="406">
                        <c:v>39.880694867999999</c:v>
                      </c:pt>
                      <c:pt idx="407">
                        <c:v>38.647231314999999</c:v>
                      </c:pt>
                      <c:pt idx="408">
                        <c:v>37.462356721999996</c:v>
                      </c:pt>
                      <c:pt idx="409">
                        <c:v>36.646349809999997</c:v>
                      </c:pt>
                      <c:pt idx="410">
                        <c:v>39.974701969999998</c:v>
                      </c:pt>
                      <c:pt idx="411">
                        <c:v>46.393152722000004</c:v>
                      </c:pt>
                      <c:pt idx="412">
                        <c:v>54.284555814999997</c:v>
                      </c:pt>
                      <c:pt idx="413">
                        <c:v>62.353604165999997</c:v>
                      </c:pt>
                      <c:pt idx="414">
                        <c:v>65.191350111999995</c:v>
                      </c:pt>
                      <c:pt idx="415">
                        <c:v>61.791539473999997</c:v>
                      </c:pt>
                      <c:pt idx="416">
                        <c:v>55.448892422</c:v>
                      </c:pt>
                      <c:pt idx="417">
                        <c:v>58.261542520999996</c:v>
                      </c:pt>
                      <c:pt idx="418">
                        <c:v>73.788930179999994</c:v>
                      </c:pt>
                      <c:pt idx="419">
                        <c:v>95.006077739999995</c:v>
                      </c:pt>
                      <c:pt idx="420">
                        <c:v>133.13027174999999</c:v>
                      </c:pt>
                      <c:pt idx="421">
                        <c:v>169.76498637</c:v>
                      </c:pt>
                      <c:pt idx="422">
                        <c:v>188.83316318999999</c:v>
                      </c:pt>
                      <c:pt idx="423">
                        <c:v>186.16356184999998</c:v>
                      </c:pt>
                      <c:pt idx="424">
                        <c:v>165.64705304</c:v>
                      </c:pt>
                      <c:pt idx="425">
                        <c:v>136.87877699999999</c:v>
                      </c:pt>
                      <c:pt idx="426">
                        <c:v>107.79191912999998</c:v>
                      </c:pt>
                      <c:pt idx="427">
                        <c:v>82.674805219999996</c:v>
                      </c:pt>
                      <c:pt idx="428">
                        <c:v>62.927533662000002</c:v>
                      </c:pt>
                      <c:pt idx="429">
                        <c:v>48.319651078999996</c:v>
                      </c:pt>
                      <c:pt idx="430">
                        <c:v>37.943583880999995</c:v>
                      </c:pt>
                      <c:pt idx="431">
                        <c:v>30.761751327999999</c:v>
                      </c:pt>
                      <c:pt idx="432">
                        <c:v>25.856929531999999</c:v>
                      </c:pt>
                      <c:pt idx="433">
                        <c:v>22.511150641</c:v>
                      </c:pt>
                      <c:pt idx="434">
                        <c:v>20.265158759999998</c:v>
                      </c:pt>
                      <c:pt idx="435">
                        <c:v>20.864650771999997</c:v>
                      </c:pt>
                      <c:pt idx="436">
                        <c:v>36.553943488999998</c:v>
                      </c:pt>
                      <c:pt idx="437">
                        <c:v>61.7495774</c:v>
                      </c:pt>
                      <c:pt idx="438">
                        <c:v>81.151290289999992</c:v>
                      </c:pt>
                      <c:pt idx="439">
                        <c:v>90.022327219999994</c:v>
                      </c:pt>
                      <c:pt idx="440">
                        <c:v>92.317666279999983</c:v>
                      </c:pt>
                      <c:pt idx="441">
                        <c:v>90.341517420000002</c:v>
                      </c:pt>
                      <c:pt idx="442">
                        <c:v>83.432302799999988</c:v>
                      </c:pt>
                      <c:pt idx="443">
                        <c:v>72.790600819999995</c:v>
                      </c:pt>
                      <c:pt idx="444">
                        <c:v>60.550977612999993</c:v>
                      </c:pt>
                      <c:pt idx="445">
                        <c:v>48.663161945999995</c:v>
                      </c:pt>
                      <c:pt idx="446">
                        <c:v>38.332670088999997</c:v>
                      </c:pt>
                      <c:pt idx="447">
                        <c:v>30.023682135999994</c:v>
                      </c:pt>
                      <c:pt idx="448">
                        <c:v>23.698789380000001</c:v>
                      </c:pt>
                      <c:pt idx="449">
                        <c:v>19.068234086999997</c:v>
                      </c:pt>
                      <c:pt idx="450">
                        <c:v>15.765085931</c:v>
                      </c:pt>
                      <c:pt idx="451">
                        <c:v>13.442093027999999</c:v>
                      </c:pt>
                      <c:pt idx="452">
                        <c:v>11.812375869</c:v>
                      </c:pt>
                      <c:pt idx="453">
                        <c:v>11.740414210000001</c:v>
                      </c:pt>
                      <c:pt idx="454">
                        <c:v>24.196571980000002</c:v>
                      </c:pt>
                      <c:pt idx="455">
                        <c:v>56.020008400999998</c:v>
                      </c:pt>
                      <c:pt idx="456">
                        <c:v>216.34315380999999</c:v>
                      </c:pt>
                      <c:pt idx="457">
                        <c:v>685.17207367000003</c:v>
                      </c:pt>
                      <c:pt idx="458">
                        <c:v>1097.9139975999999</c:v>
                      </c:pt>
                      <c:pt idx="459">
                        <c:v>1366.7435971</c:v>
                      </c:pt>
                      <c:pt idx="460">
                        <c:v>1458.9545537000001</c:v>
                      </c:pt>
                      <c:pt idx="461">
                        <c:v>1490.7931471999998</c:v>
                      </c:pt>
                      <c:pt idx="462">
                        <c:v>1510.6094436999999</c:v>
                      </c:pt>
                      <c:pt idx="463">
                        <c:v>1587.5622119</c:v>
                      </c:pt>
                      <c:pt idx="464">
                        <c:v>1585.0989930999999</c:v>
                      </c:pt>
                      <c:pt idx="465">
                        <c:v>1407.0885177999999</c:v>
                      </c:pt>
                      <c:pt idx="466">
                        <c:v>1175.0021373999998</c:v>
                      </c:pt>
                      <c:pt idx="467">
                        <c:v>945.55842779999989</c:v>
                      </c:pt>
                      <c:pt idx="468">
                        <c:v>738.37423939999996</c:v>
                      </c:pt>
                      <c:pt idx="469">
                        <c:v>561.63683057999992</c:v>
                      </c:pt>
                      <c:pt idx="470">
                        <c:v>417.26248298000002</c:v>
                      </c:pt>
                      <c:pt idx="471">
                        <c:v>305.39724558</c:v>
                      </c:pt>
                      <c:pt idx="472">
                        <c:v>224.78479106999998</c:v>
                      </c:pt>
                      <c:pt idx="473">
                        <c:v>174.12427990999998</c:v>
                      </c:pt>
                      <c:pt idx="474">
                        <c:v>129.03600940999999</c:v>
                      </c:pt>
                      <c:pt idx="475">
                        <c:v>94.742503589999998</c:v>
                      </c:pt>
                      <c:pt idx="476">
                        <c:v>69.29882160599999</c:v>
                      </c:pt>
                      <c:pt idx="477">
                        <c:v>52.571583735999994</c:v>
                      </c:pt>
                      <c:pt idx="478">
                        <c:v>40.665603992999998</c:v>
                      </c:pt>
                      <c:pt idx="479">
                        <c:v>32.007289061999998</c:v>
                      </c:pt>
                      <c:pt idx="480">
                        <c:v>25.747080177000001</c:v>
                      </c:pt>
                      <c:pt idx="481">
                        <c:v>21.276326946000001</c:v>
                      </c:pt>
                      <c:pt idx="482">
                        <c:v>18.114837572999999</c:v>
                      </c:pt>
                      <c:pt idx="483">
                        <c:v>15.899611398999998</c:v>
                      </c:pt>
                      <c:pt idx="484">
                        <c:v>66.247486381999991</c:v>
                      </c:pt>
                      <c:pt idx="485">
                        <c:v>67.927375347999998</c:v>
                      </c:pt>
                      <c:pt idx="486">
                        <c:v>61.596473021999998</c:v>
                      </c:pt>
                      <c:pt idx="487">
                        <c:v>104.53596104</c:v>
                      </c:pt>
                      <c:pt idx="488">
                        <c:v>186.44053770999997</c:v>
                      </c:pt>
                      <c:pt idx="489">
                        <c:v>180.79044262999997</c:v>
                      </c:pt>
                      <c:pt idx="490">
                        <c:v>161.44917138</c:v>
                      </c:pt>
                      <c:pt idx="491">
                        <c:v>143.60603627999998</c:v>
                      </c:pt>
                      <c:pt idx="492">
                        <c:v>142.62118716999998</c:v>
                      </c:pt>
                      <c:pt idx="493">
                        <c:v>126.04996796</c:v>
                      </c:pt>
                      <c:pt idx="494">
                        <c:v>113.26218862</c:v>
                      </c:pt>
                      <c:pt idx="495">
                        <c:v>134.87164508999999</c:v>
                      </c:pt>
                      <c:pt idx="496">
                        <c:v>205.65600439999997</c:v>
                      </c:pt>
                      <c:pt idx="497">
                        <c:v>406.98958362999997</c:v>
                      </c:pt>
                      <c:pt idx="498">
                        <c:v>909.48156039999992</c:v>
                      </c:pt>
                      <c:pt idx="499">
                        <c:v>1045.7344023000001</c:v>
                      </c:pt>
                      <c:pt idx="500">
                        <c:v>1104.7246300999998</c:v>
                      </c:pt>
                      <c:pt idx="501">
                        <c:v>1110.8840665999999</c:v>
                      </c:pt>
                      <c:pt idx="502">
                        <c:v>1086.7783219999999</c:v>
                      </c:pt>
                      <c:pt idx="503">
                        <c:v>946.28667629999995</c:v>
                      </c:pt>
                      <c:pt idx="504">
                        <c:v>777.71786399999985</c:v>
                      </c:pt>
                      <c:pt idx="505">
                        <c:v>737.98705399999994</c:v>
                      </c:pt>
                      <c:pt idx="506">
                        <c:v>632.33674244999997</c:v>
                      </c:pt>
                      <c:pt idx="507">
                        <c:v>520.56173364999995</c:v>
                      </c:pt>
                      <c:pt idx="508">
                        <c:v>508.19437423999995</c:v>
                      </c:pt>
                      <c:pt idx="509">
                        <c:v>530.27788807000002</c:v>
                      </c:pt>
                      <c:pt idx="510">
                        <c:v>520.79773283999998</c:v>
                      </c:pt>
                      <c:pt idx="511">
                        <c:v>477.02401270999991</c:v>
                      </c:pt>
                      <c:pt idx="512">
                        <c:v>416.58063187999994</c:v>
                      </c:pt>
                      <c:pt idx="513">
                        <c:v>355.83663486</c:v>
                      </c:pt>
                      <c:pt idx="514">
                        <c:v>309.89071358000001</c:v>
                      </c:pt>
                      <c:pt idx="515">
                        <c:v>272.75757585999997</c:v>
                      </c:pt>
                      <c:pt idx="516">
                        <c:v>250.82572486999999</c:v>
                      </c:pt>
                      <c:pt idx="517">
                        <c:v>241.30932461999998</c:v>
                      </c:pt>
                      <c:pt idx="518">
                        <c:v>238.84357041999996</c:v>
                      </c:pt>
                      <c:pt idx="519">
                        <c:v>239.11319404</c:v>
                      </c:pt>
                      <c:pt idx="520">
                        <c:v>238.85009484</c:v>
                      </c:pt>
                      <c:pt idx="521">
                        <c:v>245.92866339999998</c:v>
                      </c:pt>
                      <c:pt idx="522">
                        <c:v>252.15194269999998</c:v>
                      </c:pt>
                      <c:pt idx="523">
                        <c:v>263.21712500999996</c:v>
                      </c:pt>
                      <c:pt idx="524">
                        <c:v>319.85445988999999</c:v>
                      </c:pt>
                      <c:pt idx="525">
                        <c:v>379.15361952999996</c:v>
                      </c:pt>
                      <c:pt idx="526">
                        <c:v>410.94878425999997</c:v>
                      </c:pt>
                      <c:pt idx="527">
                        <c:v>443.33984680999998</c:v>
                      </c:pt>
                      <c:pt idx="528">
                        <c:v>472.79893499999997</c:v>
                      </c:pt>
                      <c:pt idx="529">
                        <c:v>538.03881102999992</c:v>
                      </c:pt>
                      <c:pt idx="530">
                        <c:v>566.49805141999991</c:v>
                      </c:pt>
                      <c:pt idx="531">
                        <c:v>620.45032371000002</c:v>
                      </c:pt>
                      <c:pt idx="532">
                        <c:v>675.69441729999994</c:v>
                      </c:pt>
                      <c:pt idx="533">
                        <c:v>777.93696049999994</c:v>
                      </c:pt>
                      <c:pt idx="534">
                        <c:v>887.80886319999991</c:v>
                      </c:pt>
                      <c:pt idx="535">
                        <c:v>1127.720587</c:v>
                      </c:pt>
                      <c:pt idx="536">
                        <c:v>1397.5170817999999</c:v>
                      </c:pt>
                      <c:pt idx="537">
                        <c:v>1664.7462706000001</c:v>
                      </c:pt>
                      <c:pt idx="538">
                        <c:v>1800.6099775999996</c:v>
                      </c:pt>
                      <c:pt idx="539">
                        <c:v>1942.4177737999998</c:v>
                      </c:pt>
                      <c:pt idx="540">
                        <c:v>1999.0514613999997</c:v>
                      </c:pt>
                      <c:pt idx="541">
                        <c:v>2038.9683502999999</c:v>
                      </c:pt>
                      <c:pt idx="542">
                        <c:v>2446.2323997999997</c:v>
                      </c:pt>
                      <c:pt idx="543">
                        <c:v>2631.2557585999998</c:v>
                      </c:pt>
                      <c:pt idx="544">
                        <c:v>2722.1538946000001</c:v>
                      </c:pt>
                      <c:pt idx="545">
                        <c:v>2795.7739298999995</c:v>
                      </c:pt>
                      <c:pt idx="546">
                        <c:v>2891.5088600999998</c:v>
                      </c:pt>
                      <c:pt idx="547">
                        <c:v>3002.5774484999997</c:v>
                      </c:pt>
                      <c:pt idx="548">
                        <c:v>3183.3855094999999</c:v>
                      </c:pt>
                      <c:pt idx="549">
                        <c:v>3645.6354766999993</c:v>
                      </c:pt>
                      <c:pt idx="550">
                        <c:v>3820.4412112999998</c:v>
                      </c:pt>
                      <c:pt idx="551">
                        <c:v>3826.0972819999997</c:v>
                      </c:pt>
                      <c:pt idx="552">
                        <c:v>3695.9420924999995</c:v>
                      </c:pt>
                      <c:pt idx="553">
                        <c:v>3584.0825279000001</c:v>
                      </c:pt>
                      <c:pt idx="554">
                        <c:v>3631.4473922999996</c:v>
                      </c:pt>
                      <c:pt idx="555">
                        <c:v>3669.2006714999998</c:v>
                      </c:pt>
                      <c:pt idx="556">
                        <c:v>3776.9108887999996</c:v>
                      </c:pt>
                      <c:pt idx="557">
                        <c:v>3829.7131620999999</c:v>
                      </c:pt>
                      <c:pt idx="558">
                        <c:v>3816.2520689999997</c:v>
                      </c:pt>
                      <c:pt idx="559">
                        <c:v>3883.2707325999995</c:v>
                      </c:pt>
                      <c:pt idx="560">
                        <c:v>4258.2828687000001</c:v>
                      </c:pt>
                      <c:pt idx="561">
                        <c:v>4312.5755728999993</c:v>
                      </c:pt>
                      <c:pt idx="562">
                        <c:v>4450.3527991999999</c:v>
                      </c:pt>
                      <c:pt idx="563">
                        <c:v>4795.4125869999998</c:v>
                      </c:pt>
                      <c:pt idx="564">
                        <c:v>5329.5405064999995</c:v>
                      </c:pt>
                      <c:pt idx="565">
                        <c:v>5821.1626822999997</c:v>
                      </c:pt>
                      <c:pt idx="566">
                        <c:v>5963.9296968999997</c:v>
                      </c:pt>
                      <c:pt idx="567">
                        <c:v>5825.3277522999997</c:v>
                      </c:pt>
                      <c:pt idx="568">
                        <c:v>5686.6370168999993</c:v>
                      </c:pt>
                      <c:pt idx="569">
                        <c:v>5769.5224090000002</c:v>
                      </c:pt>
                      <c:pt idx="570">
                        <c:v>5906.0537921000005</c:v>
                      </c:pt>
                      <c:pt idx="571">
                        <c:v>6759.5647980000003</c:v>
                      </c:pt>
                      <c:pt idx="572">
                        <c:v>7334.2160009999989</c:v>
                      </c:pt>
                      <c:pt idx="573">
                        <c:v>7442.3878340000001</c:v>
                      </c:pt>
                      <c:pt idx="574">
                        <c:v>7273.0814659999987</c:v>
                      </c:pt>
                      <c:pt idx="575">
                        <c:v>7261.7044499999993</c:v>
                      </c:pt>
                      <c:pt idx="576">
                        <c:v>7763.512357999999</c:v>
                      </c:pt>
                      <c:pt idx="577">
                        <c:v>7856.8050049999993</c:v>
                      </c:pt>
                      <c:pt idx="578">
                        <c:v>7822.1427969999995</c:v>
                      </c:pt>
                      <c:pt idx="579">
                        <c:v>7741.2141239999992</c:v>
                      </c:pt>
                      <c:pt idx="580">
                        <c:v>7857.864223999999</c:v>
                      </c:pt>
                      <c:pt idx="581">
                        <c:v>7976.8435109999991</c:v>
                      </c:pt>
                      <c:pt idx="582">
                        <c:v>8038.1191870000002</c:v>
                      </c:pt>
                      <c:pt idx="583">
                        <c:v>8211.596035999999</c:v>
                      </c:pt>
                      <c:pt idx="584">
                        <c:v>8423.6490519999988</c:v>
                      </c:pt>
                      <c:pt idx="585">
                        <c:v>8643.2783849999996</c:v>
                      </c:pt>
                      <c:pt idx="586">
                        <c:v>8725.634736</c:v>
                      </c:pt>
                      <c:pt idx="587">
                        <c:v>8807.017190999999</c:v>
                      </c:pt>
                      <c:pt idx="588">
                        <c:v>9677.8571749999992</c:v>
                      </c:pt>
                      <c:pt idx="589">
                        <c:v>9843.2424089999986</c:v>
                      </c:pt>
                      <c:pt idx="590">
                        <c:v>9757.1408620000002</c:v>
                      </c:pt>
                      <c:pt idx="591">
                        <c:v>9419.3534679999993</c:v>
                      </c:pt>
                      <c:pt idx="592">
                        <c:v>9149.2464909999981</c:v>
                      </c:pt>
                      <c:pt idx="593">
                        <c:v>9067.3080399999999</c:v>
                      </c:pt>
                      <c:pt idx="594">
                        <c:v>9034.6591019999996</c:v>
                      </c:pt>
                      <c:pt idx="595">
                        <c:v>8904.0945909999991</c:v>
                      </c:pt>
                      <c:pt idx="596">
                        <c:v>8584.2769250000001</c:v>
                      </c:pt>
                      <c:pt idx="597">
                        <c:v>8238.0002949999998</c:v>
                      </c:pt>
                      <c:pt idx="598">
                        <c:v>7818.0103749999998</c:v>
                      </c:pt>
                      <c:pt idx="599">
                        <c:v>7464.4378969999998</c:v>
                      </c:pt>
                      <c:pt idx="600">
                        <c:v>7598.1307289999995</c:v>
                      </c:pt>
                      <c:pt idx="601">
                        <c:v>7617.9403089999996</c:v>
                      </c:pt>
                      <c:pt idx="602">
                        <c:v>7780.3535459999994</c:v>
                      </c:pt>
                      <c:pt idx="603">
                        <c:v>7532.5170200000002</c:v>
                      </c:pt>
                      <c:pt idx="604">
                        <c:v>7127.5546509999995</c:v>
                      </c:pt>
                      <c:pt idx="605">
                        <c:v>6701.4444112000001</c:v>
                      </c:pt>
                      <c:pt idx="606">
                        <c:v>6374.4832514999998</c:v>
                      </c:pt>
                      <c:pt idx="607">
                        <c:v>5907.5989825999995</c:v>
                      </c:pt>
                      <c:pt idx="608">
                        <c:v>5591.1826837999997</c:v>
                      </c:pt>
                      <c:pt idx="609">
                        <c:v>5426.1222392999998</c:v>
                      </c:pt>
                      <c:pt idx="610">
                        <c:v>5410.1456429999998</c:v>
                      </c:pt>
                      <c:pt idx="611">
                        <c:v>5325.5843360999997</c:v>
                      </c:pt>
                      <c:pt idx="612">
                        <c:v>5164.3413373999992</c:v>
                      </c:pt>
                      <c:pt idx="613">
                        <c:v>4995.9504336</c:v>
                      </c:pt>
                      <c:pt idx="614">
                        <c:v>4773.2103663999997</c:v>
                      </c:pt>
                      <c:pt idx="615">
                        <c:v>4658.2224877999997</c:v>
                      </c:pt>
                      <c:pt idx="616">
                        <c:v>4709.0071706999997</c:v>
                      </c:pt>
                      <c:pt idx="617">
                        <c:v>5130.5161103</c:v>
                      </c:pt>
                      <c:pt idx="618">
                        <c:v>5667.4182431999998</c:v>
                      </c:pt>
                      <c:pt idx="619">
                        <c:v>6117.8607748999993</c:v>
                      </c:pt>
                      <c:pt idx="620">
                        <c:v>6203.0391577</c:v>
                      </c:pt>
                      <c:pt idx="621">
                        <c:v>6035.0946095999989</c:v>
                      </c:pt>
                      <c:pt idx="622">
                        <c:v>5714.2029531999997</c:v>
                      </c:pt>
                      <c:pt idx="623">
                        <c:v>5356.4711269999998</c:v>
                      </c:pt>
                      <c:pt idx="624">
                        <c:v>4965.2129638999995</c:v>
                      </c:pt>
                      <c:pt idx="625">
                        <c:v>4568.1156625999993</c:v>
                      </c:pt>
                      <c:pt idx="626">
                        <c:v>4224.9358997999998</c:v>
                      </c:pt>
                      <c:pt idx="627">
                        <c:v>3943.4815937999997</c:v>
                      </c:pt>
                      <c:pt idx="628">
                        <c:v>3772.4928142999997</c:v>
                      </c:pt>
                      <c:pt idx="629">
                        <c:v>3593.7350819999997</c:v>
                      </c:pt>
                      <c:pt idx="630">
                        <c:v>3419.9410223999998</c:v>
                      </c:pt>
                      <c:pt idx="631">
                        <c:v>3242.2532940000001</c:v>
                      </c:pt>
                      <c:pt idx="632">
                        <c:v>3068.7326046999997</c:v>
                      </c:pt>
                      <c:pt idx="633">
                        <c:v>2906.7041479</c:v>
                      </c:pt>
                      <c:pt idx="634">
                        <c:v>2759.2085058999996</c:v>
                      </c:pt>
                      <c:pt idx="635">
                        <c:v>2625.9426059999996</c:v>
                      </c:pt>
                      <c:pt idx="636">
                        <c:v>2505.0968075000001</c:v>
                      </c:pt>
                      <c:pt idx="637">
                        <c:v>2394.5559175999997</c:v>
                      </c:pt>
                      <c:pt idx="638">
                        <c:v>2292.4548765999998</c:v>
                      </c:pt>
                      <c:pt idx="639">
                        <c:v>2197.3628411</c:v>
                      </c:pt>
                      <c:pt idx="640">
                        <c:v>2108.1217772999998</c:v>
                      </c:pt>
                      <c:pt idx="641">
                        <c:v>2025.0763434999999</c:v>
                      </c:pt>
                      <c:pt idx="642">
                        <c:v>1953.9651011999999</c:v>
                      </c:pt>
                      <c:pt idx="643">
                        <c:v>1885.7471072999997</c:v>
                      </c:pt>
                      <c:pt idx="644">
                        <c:v>1819.6064697999998</c:v>
                      </c:pt>
                      <c:pt idx="645">
                        <c:v>1768.4539012</c:v>
                      </c:pt>
                      <c:pt idx="646">
                        <c:v>1717.3495017</c:v>
                      </c:pt>
                      <c:pt idx="647">
                        <c:v>1663.8885795000001</c:v>
                      </c:pt>
                      <c:pt idx="648">
                        <c:v>1608.4869486</c:v>
                      </c:pt>
                      <c:pt idx="649">
                        <c:v>1547.9646720999999</c:v>
                      </c:pt>
                      <c:pt idx="650">
                        <c:v>1482.8846781</c:v>
                      </c:pt>
                      <c:pt idx="651">
                        <c:v>1418.4464356999999</c:v>
                      </c:pt>
                      <c:pt idx="652">
                        <c:v>1356.4380682999999</c:v>
                      </c:pt>
                      <c:pt idx="653">
                        <c:v>1297.9915676000001</c:v>
                      </c:pt>
                      <c:pt idx="654">
                        <c:v>1243.5245087999999</c:v>
                      </c:pt>
                      <c:pt idx="655">
                        <c:v>1192.9349242999999</c:v>
                      </c:pt>
                      <c:pt idx="656">
                        <c:v>1145.8455105999999</c:v>
                      </c:pt>
                      <c:pt idx="657">
                        <c:v>1102.4565859999998</c:v>
                      </c:pt>
                      <c:pt idx="658">
                        <c:v>1063.9031262999999</c:v>
                      </c:pt>
                      <c:pt idx="659">
                        <c:v>1028.0030130999999</c:v>
                      </c:pt>
                      <c:pt idx="660">
                        <c:v>992.27232930000002</c:v>
                      </c:pt>
                      <c:pt idx="661">
                        <c:v>956.68962899999997</c:v>
                      </c:pt>
                      <c:pt idx="662">
                        <c:v>930.22977809999998</c:v>
                      </c:pt>
                      <c:pt idx="663">
                        <c:v>965.60709419999989</c:v>
                      </c:pt>
                      <c:pt idx="664">
                        <c:v>1162.1310742999999</c:v>
                      </c:pt>
                      <c:pt idx="665">
                        <c:v>1369.3221751999999</c:v>
                      </c:pt>
                      <c:pt idx="666">
                        <c:v>1479.8669123</c:v>
                      </c:pt>
                      <c:pt idx="667">
                        <c:v>1467.4244682999999</c:v>
                      </c:pt>
                      <c:pt idx="668">
                        <c:v>1367.3695217</c:v>
                      </c:pt>
                      <c:pt idx="669">
                        <c:v>1226.3900655999998</c:v>
                      </c:pt>
                      <c:pt idx="670">
                        <c:v>1081.1310656999999</c:v>
                      </c:pt>
                      <c:pt idx="671">
                        <c:v>951.77541339999982</c:v>
                      </c:pt>
                      <c:pt idx="672">
                        <c:v>845.51430809999988</c:v>
                      </c:pt>
                      <c:pt idx="673">
                        <c:v>762.03359399999999</c:v>
                      </c:pt>
                      <c:pt idx="674">
                        <c:v>697.7387956</c:v>
                      </c:pt>
                      <c:pt idx="675">
                        <c:v>648.24884935999989</c:v>
                      </c:pt>
                      <c:pt idx="676">
                        <c:v>609.58121342999993</c:v>
                      </c:pt>
                      <c:pt idx="677">
                        <c:v>578.56280558999993</c:v>
                      </c:pt>
                      <c:pt idx="678">
                        <c:v>552.85083049000002</c:v>
                      </c:pt>
                      <c:pt idx="679">
                        <c:v>530.79841758999999</c:v>
                      </c:pt>
                      <c:pt idx="680">
                        <c:v>511.28843618999997</c:v>
                      </c:pt>
                      <c:pt idx="681">
                        <c:v>493.58289238999998</c:v>
                      </c:pt>
                      <c:pt idx="682">
                        <c:v>477.20001258999991</c:v>
                      </c:pt>
                      <c:pt idx="683">
                        <c:v>461.82780321999996</c:v>
                      </c:pt>
                      <c:pt idx="684">
                        <c:v>447.26457124999996</c:v>
                      </c:pt>
                      <c:pt idx="685">
                        <c:v>433.38205238999996</c:v>
                      </c:pt>
                      <c:pt idx="686">
                        <c:v>420.09851596999999</c:v>
                      </c:pt>
                      <c:pt idx="687">
                        <c:v>407.46039207999996</c:v>
                      </c:pt>
                      <c:pt idx="688">
                        <c:v>397.29813136999996</c:v>
                      </c:pt>
                      <c:pt idx="689">
                        <c:v>412.70349777999996</c:v>
                      </c:pt>
                      <c:pt idx="690">
                        <c:v>480.82061061999997</c:v>
                      </c:pt>
                      <c:pt idx="691">
                        <c:v>588.01148048999994</c:v>
                      </c:pt>
                      <c:pt idx="692">
                        <c:v>752.73816309999984</c:v>
                      </c:pt>
                      <c:pt idx="693">
                        <c:v>862.85701039999992</c:v>
                      </c:pt>
                      <c:pt idx="694">
                        <c:v>922.24674569999991</c:v>
                      </c:pt>
                      <c:pt idx="695">
                        <c:v>982.02608769999995</c:v>
                      </c:pt>
                      <c:pt idx="696">
                        <c:v>1017.2920975</c:v>
                      </c:pt>
                      <c:pt idx="697">
                        <c:v>985.96335179999994</c:v>
                      </c:pt>
                      <c:pt idx="698">
                        <c:v>893.45021499999996</c:v>
                      </c:pt>
                      <c:pt idx="699">
                        <c:v>771.33957179999993</c:v>
                      </c:pt>
                      <c:pt idx="700">
                        <c:v>648.20079631999999</c:v>
                      </c:pt>
                      <c:pt idx="701">
                        <c:v>540.40739290999988</c:v>
                      </c:pt>
                      <c:pt idx="702">
                        <c:v>453.78735576999992</c:v>
                      </c:pt>
                      <c:pt idx="703">
                        <c:v>387.83245353999996</c:v>
                      </c:pt>
                      <c:pt idx="704">
                        <c:v>339.20498653999999</c:v>
                      </c:pt>
                      <c:pt idx="705">
                        <c:v>303.88314893999996</c:v>
                      </c:pt>
                      <c:pt idx="706">
                        <c:v>278.20836539999999</c:v>
                      </c:pt>
                      <c:pt idx="707">
                        <c:v>259.25664961000001</c:v>
                      </c:pt>
                      <c:pt idx="708">
                        <c:v>244.86388464999996</c:v>
                      </c:pt>
                      <c:pt idx="709">
                        <c:v>233.50868988999997</c:v>
                      </c:pt>
                      <c:pt idx="710">
                        <c:v>224.16038259999999</c:v>
                      </c:pt>
                      <c:pt idx="711">
                        <c:v>216.13973478999998</c:v>
                      </c:pt>
                      <c:pt idx="712">
                        <c:v>209.00838077</c:v>
                      </c:pt>
                      <c:pt idx="713">
                        <c:v>202.48774531999999</c:v>
                      </c:pt>
                      <c:pt idx="714">
                        <c:v>196.40255417999998</c:v>
                      </c:pt>
                      <c:pt idx="715">
                        <c:v>190.6432409</c:v>
                      </c:pt>
                      <c:pt idx="716">
                        <c:v>185.141222</c:v>
                      </c:pt>
                      <c:pt idx="717">
                        <c:v>179.85316272</c:v>
                      </c:pt>
                      <c:pt idx="718">
                        <c:v>174.75115629999999</c:v>
                      </c:pt>
                      <c:pt idx="719">
                        <c:v>169.81666177</c:v>
                      </c:pt>
                      <c:pt idx="720">
                        <c:v>165.03680752999998</c:v>
                      </c:pt>
                      <c:pt idx="721">
                        <c:v>160.40215876999997</c:v>
                      </c:pt>
                      <c:pt idx="722">
                        <c:v>155.90538089</c:v>
                      </c:pt>
                      <c:pt idx="723">
                        <c:v>151.54044346000001</c:v>
                      </c:pt>
                      <c:pt idx="724">
                        <c:v>147.30214792999999</c:v>
                      </c:pt>
                      <c:pt idx="725">
                        <c:v>143.18584853999999</c:v>
                      </c:pt>
                      <c:pt idx="726">
                        <c:v>139.18728579</c:v>
                      </c:pt>
                      <c:pt idx="727">
                        <c:v>135.30248724999998</c:v>
                      </c:pt>
                      <c:pt idx="728">
                        <c:v>131.5278825</c:v>
                      </c:pt>
                      <c:pt idx="729">
                        <c:v>127.85968663999999</c:v>
                      </c:pt>
                      <c:pt idx="730">
                        <c:v>124.29445916999998</c:v>
                      </c:pt>
                      <c:pt idx="731">
                        <c:v>120.82898926</c:v>
                      </c:pt>
                      <c:pt idx="732">
                        <c:v>117.46020657</c:v>
                      </c:pt>
                      <c:pt idx="733">
                        <c:v>114.18515023999998</c:v>
                      </c:pt>
                      <c:pt idx="734">
                        <c:v>111.00096287000001</c:v>
                      </c:pt>
                      <c:pt idx="735">
                        <c:v>107.9048894</c:v>
                      </c:pt>
                      <c:pt idx="736">
                        <c:v>104.89427662</c:v>
                      </c:pt>
                      <c:pt idx="737">
                        <c:v>101.96656981</c:v>
                      </c:pt>
                      <c:pt idx="738">
                        <c:v>99.11930937999999</c:v>
                      </c:pt>
                      <c:pt idx="739">
                        <c:v>96.350126320000001</c:v>
                      </c:pt>
                      <c:pt idx="740">
                        <c:v>93.656738209999986</c:v>
                      </c:pt>
                      <c:pt idx="741">
                        <c:v>91.036944669999997</c:v>
                      </c:pt>
                      <c:pt idx="742">
                        <c:v>88.488623789999991</c:v>
                      </c:pt>
                      <c:pt idx="743">
                        <c:v>86.009727999999996</c:v>
                      </c:pt>
                      <c:pt idx="744">
                        <c:v>83.598280779999996</c:v>
                      </c:pt>
                      <c:pt idx="745">
                        <c:v>81.252373509999998</c:v>
                      </c:pt>
                      <c:pt idx="746">
                        <c:v>78.970162039999991</c:v>
                      </c:pt>
                      <c:pt idx="747">
                        <c:v>76.749863959999999</c:v>
                      </c:pt>
                      <c:pt idx="748">
                        <c:v>74.589755939999989</c:v>
                      </c:pt>
                      <c:pt idx="749">
                        <c:v>72.488170929999995</c:v>
                      </c:pt>
                      <c:pt idx="750">
                        <c:v>70.443495919999989</c:v>
                      </c:pt>
                      <c:pt idx="751">
                        <c:v>68.454169587999985</c:v>
                      </c:pt>
                      <c:pt idx="752">
                        <c:v>66.518679933999991</c:v>
                      </c:pt>
                      <c:pt idx="753">
                        <c:v>64.635562418000006</c:v>
                      </c:pt>
                      <c:pt idx="754">
                        <c:v>62.803397901999993</c:v>
                      </c:pt>
                      <c:pt idx="755">
                        <c:v>61.020810794999996</c:v>
                      </c:pt>
                      <c:pt idx="756">
                        <c:v>59.286467330999997</c:v>
                      </c:pt>
                      <c:pt idx="757">
                        <c:v>57.599073839999996</c:v>
                      </c:pt>
                      <c:pt idx="758">
                        <c:v>55.957375242999994</c:v>
                      </c:pt>
                      <c:pt idx="759">
                        <c:v>54.36015347</c:v>
                      </c:pt>
                      <c:pt idx="760">
                        <c:v>52.806226108999994</c:v>
                      </c:pt>
                      <c:pt idx="761">
                        <c:v>51.294444998999992</c:v>
                      </c:pt>
                      <c:pt idx="762">
                        <c:v>49.823694969999998</c:v>
                      </c:pt>
                      <c:pt idx="763">
                        <c:v>48.392892639000003</c:v>
                      </c:pt>
                      <c:pt idx="764">
                        <c:v>47.000985219999997</c:v>
                      </c:pt>
                      <c:pt idx="765">
                        <c:v>45.646949438999989</c:v>
                      </c:pt>
                      <c:pt idx="766">
                        <c:v>44.329790484</c:v>
                      </c:pt>
                      <c:pt idx="767">
                        <c:v>43.048541018000002</c:v>
                      </c:pt>
                      <c:pt idx="768">
                        <c:v>41.804670858999998</c:v>
                      </c:pt>
                      <c:pt idx="769">
                        <c:v>40.594659671999999</c:v>
                      </c:pt>
                      <c:pt idx="770">
                        <c:v>39.416627886999997</c:v>
                      </c:pt>
                      <c:pt idx="771">
                        <c:v>38.269969765999996</c:v>
                      </c:pt>
                      <c:pt idx="772">
                        <c:v>37.154289360999996</c:v>
                      </c:pt>
                      <c:pt idx="773">
                        <c:v>36.069082371</c:v>
                      </c:pt>
                      <c:pt idx="774">
                        <c:v>35.013714203999996</c:v>
                      </c:pt>
                      <c:pt idx="775">
                        <c:v>33.987470586999997</c:v>
                      </c:pt>
                      <c:pt idx="776">
                        <c:v>32.989605270999995</c:v>
                      </c:pt>
                      <c:pt idx="777">
                        <c:v>32.019370060999996</c:v>
                      </c:pt>
                      <c:pt idx="778">
                        <c:v>31.076029984999995</c:v>
                      </c:pt>
                      <c:pt idx="779">
                        <c:v>30.158869558999996</c:v>
                      </c:pt>
                      <c:pt idx="780">
                        <c:v>29.267194438999997</c:v>
                      </c:pt>
                      <c:pt idx="781">
                        <c:v>28.400331000999994</c:v>
                      </c:pt>
                      <c:pt idx="782">
                        <c:v>27.561682399999999</c:v>
                      </c:pt>
                      <c:pt idx="783">
                        <c:v>26.752401843999998</c:v>
                      </c:pt>
                      <c:pt idx="784">
                        <c:v>25.982236279999999</c:v>
                      </c:pt>
                      <c:pt idx="785">
                        <c:v>25.226511463999998</c:v>
                      </c:pt>
                      <c:pt idx="786">
                        <c:v>24.480896222999998</c:v>
                      </c:pt>
                      <c:pt idx="787">
                        <c:v>23.872928260999995</c:v>
                      </c:pt>
                      <c:pt idx="788">
                        <c:v>24.520245861999999</c:v>
                      </c:pt>
                      <c:pt idx="789">
                        <c:v>26.839084656999997</c:v>
                      </c:pt>
                      <c:pt idx="790">
                        <c:v>27.900528781999999</c:v>
                      </c:pt>
                      <c:pt idx="791">
                        <c:v>27.272457240000001</c:v>
                      </c:pt>
                      <c:pt idx="792">
                        <c:v>25.684120140000001</c:v>
                      </c:pt>
                      <c:pt idx="793">
                        <c:v>23.851680040999998</c:v>
                      </c:pt>
                      <c:pt idx="794">
                        <c:v>22.153547975999999</c:v>
                      </c:pt>
                      <c:pt idx="795">
                        <c:v>20.681365523</c:v>
                      </c:pt>
                      <c:pt idx="796">
                        <c:v>19.449186224999998</c:v>
                      </c:pt>
                      <c:pt idx="797">
                        <c:v>18.426742088999998</c:v>
                      </c:pt>
                      <c:pt idx="798">
                        <c:v>17.610900852999997</c:v>
                      </c:pt>
                      <c:pt idx="799">
                        <c:v>18.206116361999999</c:v>
                      </c:pt>
                      <c:pt idx="800">
                        <c:v>26.441243625999999</c:v>
                      </c:pt>
                      <c:pt idx="801">
                        <c:v>58.173572295999989</c:v>
                      </c:pt>
                      <c:pt idx="802">
                        <c:v>109.61578677</c:v>
                      </c:pt>
                      <c:pt idx="803">
                        <c:v>173.64502679999998</c:v>
                      </c:pt>
                      <c:pt idx="804">
                        <c:v>242.75692097999999</c:v>
                      </c:pt>
                      <c:pt idx="805">
                        <c:v>296.08058738999995</c:v>
                      </c:pt>
                      <c:pt idx="806">
                        <c:v>321.51855057</c:v>
                      </c:pt>
                      <c:pt idx="807">
                        <c:v>313.50044235999997</c:v>
                      </c:pt>
                      <c:pt idx="808">
                        <c:v>298.71691303999995</c:v>
                      </c:pt>
                      <c:pt idx="809">
                        <c:v>292.57271546999999</c:v>
                      </c:pt>
                      <c:pt idx="810">
                        <c:v>264.46120155</c:v>
                      </c:pt>
                      <c:pt idx="811">
                        <c:v>244.97767063000001</c:v>
                      </c:pt>
                      <c:pt idx="812">
                        <c:v>227.35782446999997</c:v>
                      </c:pt>
                      <c:pt idx="813">
                        <c:v>234.51663255999998</c:v>
                      </c:pt>
                      <c:pt idx="814">
                        <c:v>283.44533426999999</c:v>
                      </c:pt>
                      <c:pt idx="815">
                        <c:v>371.73006114999998</c:v>
                      </c:pt>
                      <c:pt idx="816">
                        <c:v>469.50524193999996</c:v>
                      </c:pt>
                      <c:pt idx="817">
                        <c:v>543.34858486999997</c:v>
                      </c:pt>
                      <c:pt idx="818">
                        <c:v>574.41514395999991</c:v>
                      </c:pt>
                      <c:pt idx="819">
                        <c:v>585.35187879</c:v>
                      </c:pt>
                      <c:pt idx="820">
                        <c:v>565.16769273999989</c:v>
                      </c:pt>
                      <c:pt idx="821">
                        <c:v>608.32823904999998</c:v>
                      </c:pt>
                      <c:pt idx="822">
                        <c:v>704.76879059999999</c:v>
                      </c:pt>
                      <c:pt idx="823">
                        <c:v>806.59734889999993</c:v>
                      </c:pt>
                      <c:pt idx="824">
                        <c:v>892.3291825</c:v>
                      </c:pt>
                      <c:pt idx="825">
                        <c:v>941.16443189999984</c:v>
                      </c:pt>
                      <c:pt idx="826">
                        <c:v>944.05977539999992</c:v>
                      </c:pt>
                      <c:pt idx="827">
                        <c:v>878.31930409999995</c:v>
                      </c:pt>
                      <c:pt idx="828">
                        <c:v>757.45924519999994</c:v>
                      </c:pt>
                      <c:pt idx="829">
                        <c:v>612.16377705000002</c:v>
                      </c:pt>
                      <c:pt idx="830">
                        <c:v>469.74575368000001</c:v>
                      </c:pt>
                      <c:pt idx="831">
                        <c:v>346.37784327999998</c:v>
                      </c:pt>
                      <c:pt idx="832">
                        <c:v>252.10666844999997</c:v>
                      </c:pt>
                      <c:pt idx="833">
                        <c:v>181.70419658999998</c:v>
                      </c:pt>
                      <c:pt idx="834">
                        <c:v>132.16724528</c:v>
                      </c:pt>
                      <c:pt idx="835">
                        <c:v>93.314255089999989</c:v>
                      </c:pt>
                      <c:pt idx="836">
                        <c:v>144.95254990999999</c:v>
                      </c:pt>
                      <c:pt idx="837">
                        <c:v>246.18344260999999</c:v>
                      </c:pt>
                      <c:pt idx="838">
                        <c:v>273.42868111999996</c:v>
                      </c:pt>
                      <c:pt idx="839">
                        <c:v>282.55381776999997</c:v>
                      </c:pt>
                      <c:pt idx="840">
                        <c:v>494.9427665</c:v>
                      </c:pt>
                      <c:pt idx="841">
                        <c:v>742.66481029999989</c:v>
                      </c:pt>
                      <c:pt idx="842">
                        <c:v>973.24066700000003</c:v>
                      </c:pt>
                      <c:pt idx="843">
                        <c:v>1241.5273296999999</c:v>
                      </c:pt>
                      <c:pt idx="844">
                        <c:v>1464.2323247999998</c:v>
                      </c:pt>
                      <c:pt idx="845">
                        <c:v>1945.0589634</c:v>
                      </c:pt>
                      <c:pt idx="846">
                        <c:v>2385.1673159999996</c:v>
                      </c:pt>
                      <c:pt idx="847">
                        <c:v>2752.1917982999998</c:v>
                      </c:pt>
                      <c:pt idx="848">
                        <c:v>3309.0553335</c:v>
                      </c:pt>
                      <c:pt idx="849">
                        <c:v>3632.8534864999997</c:v>
                      </c:pt>
                      <c:pt idx="850">
                        <c:v>3830.6063257000001</c:v>
                      </c:pt>
                      <c:pt idx="851">
                        <c:v>3763.9698852000001</c:v>
                      </c:pt>
                      <c:pt idx="852">
                        <c:v>3344.3420023999997</c:v>
                      </c:pt>
                      <c:pt idx="853">
                        <c:v>2880.2817651999999</c:v>
                      </c:pt>
                      <c:pt idx="854">
                        <c:v>2421.1771990000002</c:v>
                      </c:pt>
                      <c:pt idx="855">
                        <c:v>2000.2516337999998</c:v>
                      </c:pt>
                      <c:pt idx="856">
                        <c:v>1629.0451946999999</c:v>
                      </c:pt>
                      <c:pt idx="857">
                        <c:v>1326.2124925000001</c:v>
                      </c:pt>
                      <c:pt idx="858">
                        <c:v>1072.2622021999998</c:v>
                      </c:pt>
                      <c:pt idx="859">
                        <c:v>884.38945629999989</c:v>
                      </c:pt>
                      <c:pt idx="860">
                        <c:v>725.69400329999996</c:v>
                      </c:pt>
                      <c:pt idx="861">
                        <c:v>628.65566414</c:v>
                      </c:pt>
                      <c:pt idx="862">
                        <c:v>541.63527522999993</c:v>
                      </c:pt>
                      <c:pt idx="863">
                        <c:v>465.97403950999995</c:v>
                      </c:pt>
                      <c:pt idx="864">
                        <c:v>406.43776767999998</c:v>
                      </c:pt>
                      <c:pt idx="865">
                        <c:v>366.62067883000003</c:v>
                      </c:pt>
                      <c:pt idx="866">
                        <c:v>361.70526496999997</c:v>
                      </c:pt>
                      <c:pt idx="867">
                        <c:v>365.93485068000001</c:v>
                      </c:pt>
                      <c:pt idx="868">
                        <c:v>374.97751739</c:v>
                      </c:pt>
                      <c:pt idx="869">
                        <c:v>387.41274851999998</c:v>
                      </c:pt>
                      <c:pt idx="870">
                        <c:v>420.94603900999999</c:v>
                      </c:pt>
                      <c:pt idx="871">
                        <c:v>532.39995381999995</c:v>
                      </c:pt>
                      <c:pt idx="872">
                        <c:v>683.69949584999995</c:v>
                      </c:pt>
                      <c:pt idx="873">
                        <c:v>836.13642560000005</c:v>
                      </c:pt>
                      <c:pt idx="874">
                        <c:v>935.16592749999995</c:v>
                      </c:pt>
                      <c:pt idx="875">
                        <c:v>1021.6537050999999</c:v>
                      </c:pt>
                      <c:pt idx="876">
                        <c:v>1050.8913666999999</c:v>
                      </c:pt>
                      <c:pt idx="877">
                        <c:v>1020.5700883</c:v>
                      </c:pt>
                      <c:pt idx="878">
                        <c:v>990.49903119999999</c:v>
                      </c:pt>
                      <c:pt idx="879">
                        <c:v>968.69202569999993</c:v>
                      </c:pt>
                      <c:pt idx="880">
                        <c:v>997.34295009999994</c:v>
                      </c:pt>
                      <c:pt idx="881">
                        <c:v>1180.3916781999999</c:v>
                      </c:pt>
                      <c:pt idx="882">
                        <c:v>1225.8322489</c:v>
                      </c:pt>
                      <c:pt idx="883">
                        <c:v>1251.5436465</c:v>
                      </c:pt>
                      <c:pt idx="884">
                        <c:v>1251.6161531999999</c:v>
                      </c:pt>
                      <c:pt idx="885">
                        <c:v>1219.7784787999999</c:v>
                      </c:pt>
                      <c:pt idx="886">
                        <c:v>1163.5858759</c:v>
                      </c:pt>
                      <c:pt idx="887">
                        <c:v>1087.8800484999999</c:v>
                      </c:pt>
                      <c:pt idx="888">
                        <c:v>1020.339887</c:v>
                      </c:pt>
                      <c:pt idx="889">
                        <c:v>980.88372409999999</c:v>
                      </c:pt>
                      <c:pt idx="890">
                        <c:v>962.11949889999994</c:v>
                      </c:pt>
                      <c:pt idx="891">
                        <c:v>1000.3296848999998</c:v>
                      </c:pt>
                      <c:pt idx="892">
                        <c:v>1095.1699359999998</c:v>
                      </c:pt>
                      <c:pt idx="893">
                        <c:v>1208.8554282</c:v>
                      </c:pt>
                      <c:pt idx="894">
                        <c:v>1277.6359407</c:v>
                      </c:pt>
                      <c:pt idx="895">
                        <c:v>1343.0737970999999</c:v>
                      </c:pt>
                      <c:pt idx="896">
                        <c:v>1449.4782651999999</c:v>
                      </c:pt>
                      <c:pt idx="897">
                        <c:v>1614.2116668999997</c:v>
                      </c:pt>
                      <c:pt idx="898">
                        <c:v>2141.0306519000001</c:v>
                      </c:pt>
                      <c:pt idx="899">
                        <c:v>2802.0977257</c:v>
                      </c:pt>
                      <c:pt idx="900">
                        <c:v>2883.4264724999994</c:v>
                      </c:pt>
                      <c:pt idx="901">
                        <c:v>2991.7585228999997</c:v>
                      </c:pt>
                      <c:pt idx="902">
                        <c:v>2971.6840922999995</c:v>
                      </c:pt>
                      <c:pt idx="903">
                        <c:v>3028.6516316000002</c:v>
                      </c:pt>
                      <c:pt idx="904">
                        <c:v>3100.1849158</c:v>
                      </c:pt>
                      <c:pt idx="905">
                        <c:v>3018.2614279999993</c:v>
                      </c:pt>
                      <c:pt idx="906">
                        <c:v>2938.8331581000002</c:v>
                      </c:pt>
                      <c:pt idx="907">
                        <c:v>2994.1784047000001</c:v>
                      </c:pt>
                      <c:pt idx="908">
                        <c:v>3066.8393049000001</c:v>
                      </c:pt>
                      <c:pt idx="909">
                        <c:v>3114.3166935999998</c:v>
                      </c:pt>
                      <c:pt idx="910">
                        <c:v>3103.0748524999999</c:v>
                      </c:pt>
                      <c:pt idx="911">
                        <c:v>3316.1408139999994</c:v>
                      </c:pt>
                      <c:pt idx="912">
                        <c:v>3419.6193814999997</c:v>
                      </c:pt>
                      <c:pt idx="913">
                        <c:v>3361.8819653999999</c:v>
                      </c:pt>
                      <c:pt idx="914">
                        <c:v>3374.7642221999999</c:v>
                      </c:pt>
                      <c:pt idx="915">
                        <c:v>3658.3923438999996</c:v>
                      </c:pt>
                      <c:pt idx="916">
                        <c:v>4005.2614951999999</c:v>
                      </c:pt>
                      <c:pt idx="917">
                        <c:v>4182.7138541999993</c:v>
                      </c:pt>
                      <c:pt idx="918">
                        <c:v>4292.7313149000001</c:v>
                      </c:pt>
                      <c:pt idx="919">
                        <c:v>4387.0658517000002</c:v>
                      </c:pt>
                      <c:pt idx="920">
                        <c:v>4497.2616059000002</c:v>
                      </c:pt>
                      <c:pt idx="921">
                        <c:v>4664.2587326999992</c:v>
                      </c:pt>
                      <c:pt idx="922">
                        <c:v>5196.2870567999998</c:v>
                      </c:pt>
                      <c:pt idx="923">
                        <c:v>5499.921343</c:v>
                      </c:pt>
                      <c:pt idx="924">
                        <c:v>5605.6666218</c:v>
                      </c:pt>
                      <c:pt idx="925">
                        <c:v>5928.4353947</c:v>
                      </c:pt>
                      <c:pt idx="926">
                        <c:v>6107.3806955</c:v>
                      </c:pt>
                      <c:pt idx="927">
                        <c:v>5854.9517425000004</c:v>
                      </c:pt>
                      <c:pt idx="928">
                        <c:v>5690.6317803999991</c:v>
                      </c:pt>
                      <c:pt idx="929">
                        <c:v>5998.2326326999992</c:v>
                      </c:pt>
                      <c:pt idx="930">
                        <c:v>6837.7459366999992</c:v>
                      </c:pt>
                      <c:pt idx="931">
                        <c:v>7340.4502149999989</c:v>
                      </c:pt>
                      <c:pt idx="932">
                        <c:v>7277.1203329999989</c:v>
                      </c:pt>
                      <c:pt idx="933">
                        <c:v>7034.2856709999996</c:v>
                      </c:pt>
                      <c:pt idx="934">
                        <c:v>6794.7275052999994</c:v>
                      </c:pt>
                      <c:pt idx="935">
                        <c:v>6846.3502975000001</c:v>
                      </c:pt>
                      <c:pt idx="936">
                        <c:v>7389.0861379999997</c:v>
                      </c:pt>
                      <c:pt idx="937">
                        <c:v>7740.2713779999995</c:v>
                      </c:pt>
                      <c:pt idx="938">
                        <c:v>7603.7341659999993</c:v>
                      </c:pt>
                      <c:pt idx="939">
                        <c:v>7324.2260629999992</c:v>
                      </c:pt>
                      <c:pt idx="940">
                        <c:v>6973.5434034</c:v>
                      </c:pt>
                      <c:pt idx="941">
                        <c:v>6929.0180462999997</c:v>
                      </c:pt>
                      <c:pt idx="942">
                        <c:v>6690.0237753999991</c:v>
                      </c:pt>
                      <c:pt idx="943">
                        <c:v>6459.5091448999992</c:v>
                      </c:pt>
                      <c:pt idx="944">
                        <c:v>6311.6909582999997</c:v>
                      </c:pt>
                      <c:pt idx="945">
                        <c:v>6575.8212506</c:v>
                      </c:pt>
                      <c:pt idx="946">
                        <c:v>8034.6171079999986</c:v>
                      </c:pt>
                      <c:pt idx="947">
                        <c:v>8528.9569189999984</c:v>
                      </c:pt>
                      <c:pt idx="948">
                        <c:v>8400.5420589999994</c:v>
                      </c:pt>
                      <c:pt idx="949">
                        <c:v>8213.1117949999989</c:v>
                      </c:pt>
                      <c:pt idx="950">
                        <c:v>8156.5485049999988</c:v>
                      </c:pt>
                      <c:pt idx="951">
                        <c:v>8559.8094329999985</c:v>
                      </c:pt>
                      <c:pt idx="952">
                        <c:v>8506.897531999999</c:v>
                      </c:pt>
                      <c:pt idx="953">
                        <c:v>8532.0193209999998</c:v>
                      </c:pt>
                      <c:pt idx="954">
                        <c:v>8315.6102329999994</c:v>
                      </c:pt>
                      <c:pt idx="955">
                        <c:v>7842.6022009999997</c:v>
                      </c:pt>
                      <c:pt idx="956">
                        <c:v>7649.867350999999</c:v>
                      </c:pt>
                      <c:pt idx="957">
                        <c:v>7516.6995679999991</c:v>
                      </c:pt>
                      <c:pt idx="958">
                        <c:v>7521.0004310000004</c:v>
                      </c:pt>
                      <c:pt idx="959">
                        <c:v>7588.4899299999988</c:v>
                      </c:pt>
                      <c:pt idx="960">
                        <c:v>8063.657678999999</c:v>
                      </c:pt>
                      <c:pt idx="961">
                        <c:v>8791.1519289999997</c:v>
                      </c:pt>
                      <c:pt idx="962">
                        <c:v>9651.9497199999987</c:v>
                      </c:pt>
                      <c:pt idx="963">
                        <c:v>10491.389768999999</c:v>
                      </c:pt>
                      <c:pt idx="964">
                        <c:v>10247.994224999999</c:v>
                      </c:pt>
                      <c:pt idx="965">
                        <c:v>9617.2669249999999</c:v>
                      </c:pt>
                      <c:pt idx="966">
                        <c:v>8823.2929049999984</c:v>
                      </c:pt>
                      <c:pt idx="967">
                        <c:v>8067.7048199999999</c:v>
                      </c:pt>
                      <c:pt idx="968">
                        <c:v>7773.3699749999987</c:v>
                      </c:pt>
                      <c:pt idx="969">
                        <c:v>7268.8756769999991</c:v>
                      </c:pt>
                      <c:pt idx="970">
                        <c:v>6961.5908116999999</c:v>
                      </c:pt>
                      <c:pt idx="971">
                        <c:v>6724.3673238000001</c:v>
                      </c:pt>
                      <c:pt idx="972">
                        <c:v>6615.6807177999999</c:v>
                      </c:pt>
                      <c:pt idx="973">
                        <c:v>6684.1652471999996</c:v>
                      </c:pt>
                      <c:pt idx="974">
                        <c:v>6424.7241093000002</c:v>
                      </c:pt>
                      <c:pt idx="975">
                        <c:v>6139.9986633999997</c:v>
                      </c:pt>
                      <c:pt idx="976">
                        <c:v>5935.4837205999993</c:v>
                      </c:pt>
                      <c:pt idx="977">
                        <c:v>5564.8842500999999</c:v>
                      </c:pt>
                      <c:pt idx="978">
                        <c:v>5187.8446101999998</c:v>
                      </c:pt>
                      <c:pt idx="979">
                        <c:v>4827.2846454</c:v>
                      </c:pt>
                      <c:pt idx="980">
                        <c:v>4506.7748739999997</c:v>
                      </c:pt>
                      <c:pt idx="981">
                        <c:v>4263.1385888000004</c:v>
                      </c:pt>
                      <c:pt idx="982">
                        <c:v>4170.0518425999999</c:v>
                      </c:pt>
                      <c:pt idx="983">
                        <c:v>4295.3493274999992</c:v>
                      </c:pt>
                      <c:pt idx="984">
                        <c:v>4319.6982157000002</c:v>
                      </c:pt>
                      <c:pt idx="985">
                        <c:v>4214.9414293</c:v>
                      </c:pt>
                      <c:pt idx="986">
                        <c:v>4027.6716948999997</c:v>
                      </c:pt>
                      <c:pt idx="987">
                        <c:v>3795.8767132999997</c:v>
                      </c:pt>
                      <c:pt idx="988">
                        <c:v>3555.3061858999999</c:v>
                      </c:pt>
                      <c:pt idx="989">
                        <c:v>3332.8788415999998</c:v>
                      </c:pt>
                      <c:pt idx="990">
                        <c:v>3135.2147679999998</c:v>
                      </c:pt>
                      <c:pt idx="991">
                        <c:v>2961.2081183999994</c:v>
                      </c:pt>
                      <c:pt idx="992">
                        <c:v>2807.2883741000001</c:v>
                      </c:pt>
                      <c:pt idx="993">
                        <c:v>2669.7493479999998</c:v>
                      </c:pt>
                      <c:pt idx="994">
                        <c:v>2545.3920555</c:v>
                      </c:pt>
                      <c:pt idx="995">
                        <c:v>2431.6409908000001</c:v>
                      </c:pt>
                      <c:pt idx="996">
                        <c:v>2326.5751550999998</c:v>
                      </c:pt>
                      <c:pt idx="997">
                        <c:v>2228.7316778999998</c:v>
                      </c:pt>
                      <c:pt idx="998">
                        <c:v>2137.0329084999998</c:v>
                      </c:pt>
                      <c:pt idx="999">
                        <c:v>2050.6624445999996</c:v>
                      </c:pt>
                      <c:pt idx="1000">
                        <c:v>1968.9804756999999</c:v>
                      </c:pt>
                      <c:pt idx="1001">
                        <c:v>1891.5304617999998</c:v>
                      </c:pt>
                      <c:pt idx="1002">
                        <c:v>1817.9349138999999</c:v>
                      </c:pt>
                      <c:pt idx="1003">
                        <c:v>1747.8874756</c:v>
                      </c:pt>
                      <c:pt idx="1004">
                        <c:v>1681.1249700000001</c:v>
                      </c:pt>
                      <c:pt idx="1005">
                        <c:v>1617.4250511999999</c:v>
                      </c:pt>
                      <c:pt idx="1006">
                        <c:v>1556.5844657999999</c:v>
                      </c:pt>
                      <c:pt idx="1007">
                        <c:v>1498.415849</c:v>
                      </c:pt>
                      <c:pt idx="1008">
                        <c:v>1442.7630615999999</c:v>
                      </c:pt>
                      <c:pt idx="1009">
                        <c:v>1389.4954863999999</c:v>
                      </c:pt>
                      <c:pt idx="1010">
                        <c:v>1338.5808442999999</c:v>
                      </c:pt>
                      <c:pt idx="1011">
                        <c:v>1293.1089296999999</c:v>
                      </c:pt>
                      <c:pt idx="1012">
                        <c:v>1249.6206729999999</c:v>
                      </c:pt>
                      <c:pt idx="1013">
                        <c:v>1205.8922239000001</c:v>
                      </c:pt>
                      <c:pt idx="1014">
                        <c:v>1162.4476506999999</c:v>
                      </c:pt>
                      <c:pt idx="1015">
                        <c:v>1120.0854245</c:v>
                      </c:pt>
                      <c:pt idx="1016">
                        <c:v>1079.3181777</c:v>
                      </c:pt>
                      <c:pt idx="1017">
                        <c:v>1040.3484111999999</c:v>
                      </c:pt>
                      <c:pt idx="1018">
                        <c:v>1003.1851578</c:v>
                      </c:pt>
                      <c:pt idx="1019">
                        <c:v>967.7502659999999</c:v>
                      </c:pt>
                      <c:pt idx="1020">
                        <c:v>933.93720279999991</c:v>
                      </c:pt>
                      <c:pt idx="1021">
                        <c:v>901.63126479999994</c:v>
                      </c:pt>
                      <c:pt idx="1022">
                        <c:v>870.72982989999991</c:v>
                      </c:pt>
                      <c:pt idx="1023">
                        <c:v>841.14481919999992</c:v>
                      </c:pt>
                      <c:pt idx="1024">
                        <c:v>812.79482899999994</c:v>
                      </c:pt>
                      <c:pt idx="1025">
                        <c:v>785.60729519999995</c:v>
                      </c:pt>
                      <c:pt idx="1026">
                        <c:v>759.51972529999989</c:v>
                      </c:pt>
                      <c:pt idx="1027">
                        <c:v>734.47882340000001</c:v>
                      </c:pt>
                      <c:pt idx="1028">
                        <c:v>710.43368269999996</c:v>
                      </c:pt>
                      <c:pt idx="1029">
                        <c:v>688.92756512999995</c:v>
                      </c:pt>
                      <c:pt idx="1030">
                        <c:v>675.19766705999996</c:v>
                      </c:pt>
                      <c:pt idx="1031">
                        <c:v>671.3437130399999</c:v>
                      </c:pt>
                      <c:pt idx="1032">
                        <c:v>676.45962131999988</c:v>
                      </c:pt>
                      <c:pt idx="1033">
                        <c:v>675.78025136999997</c:v>
                      </c:pt>
                      <c:pt idx="1034">
                        <c:v>663.9732682099999</c:v>
                      </c:pt>
                      <c:pt idx="1035">
                        <c:v>642.50777534999997</c:v>
                      </c:pt>
                      <c:pt idx="1036">
                        <c:v>615.03892540999993</c:v>
                      </c:pt>
                      <c:pt idx="1037">
                        <c:v>585.35954476999996</c:v>
                      </c:pt>
                      <c:pt idx="1038">
                        <c:v>556.31643962999999</c:v>
                      </c:pt>
                      <c:pt idx="1039">
                        <c:v>529.92247665000002</c:v>
                      </c:pt>
                      <c:pt idx="1040">
                        <c:v>507.44817269999999</c:v>
                      </c:pt>
                      <c:pt idx="1041">
                        <c:v>487.88254080999997</c:v>
                      </c:pt>
                      <c:pt idx="1042">
                        <c:v>470.57852281999999</c:v>
                      </c:pt>
                      <c:pt idx="1043">
                        <c:v>456.77681496999998</c:v>
                      </c:pt>
                      <c:pt idx="1044">
                        <c:v>443.67139725999994</c:v>
                      </c:pt>
                      <c:pt idx="1045">
                        <c:v>430.27085976000001</c:v>
                      </c:pt>
                      <c:pt idx="1046">
                        <c:v>416.48508194999994</c:v>
                      </c:pt>
                      <c:pt idx="1047">
                        <c:v>402.49456043999999</c:v>
                      </c:pt>
                      <c:pt idx="1048">
                        <c:v>388.75838609999994</c:v>
                      </c:pt>
                      <c:pt idx="1049">
                        <c:v>375.64223220999997</c:v>
                      </c:pt>
                      <c:pt idx="1050">
                        <c:v>363.28102670999999</c:v>
                      </c:pt>
                      <c:pt idx="1051">
                        <c:v>351.67808696999998</c:v>
                      </c:pt>
                      <c:pt idx="1052">
                        <c:v>340.76841777999999</c:v>
                      </c:pt>
                      <c:pt idx="1053">
                        <c:v>330.46315364999998</c:v>
                      </c:pt>
                      <c:pt idx="1054">
                        <c:v>320.67506064999998</c:v>
                      </c:pt>
                      <c:pt idx="1055">
                        <c:v>311.32980542999996</c:v>
                      </c:pt>
                      <c:pt idx="1056">
                        <c:v>302.37453651999999</c:v>
                      </c:pt>
                      <c:pt idx="1057">
                        <c:v>293.75640238</c:v>
                      </c:pt>
                      <c:pt idx="1058">
                        <c:v>285.43979415000001</c:v>
                      </c:pt>
                      <c:pt idx="1059">
                        <c:v>277.40045472999998</c:v>
                      </c:pt>
                      <c:pt idx="1060">
                        <c:v>269.62030620000002</c:v>
                      </c:pt>
                      <c:pt idx="1061">
                        <c:v>262.08480963</c:v>
                      </c:pt>
                      <c:pt idx="1062">
                        <c:v>254.78170255999999</c:v>
                      </c:pt>
                      <c:pt idx="1063">
                        <c:v>247.70032188999997</c:v>
                      </c:pt>
                      <c:pt idx="1064">
                        <c:v>240.83118765999998</c:v>
                      </c:pt>
                      <c:pt idx="1065">
                        <c:v>234.16573214999997</c:v>
                      </c:pt>
                      <c:pt idx="1066">
                        <c:v>227.69680954999998</c:v>
                      </c:pt>
                      <c:pt idx="1067">
                        <c:v>221.53545456000001</c:v>
                      </c:pt>
                      <c:pt idx="1068">
                        <c:v>215.53743546999999</c:v>
                      </c:pt>
                      <c:pt idx="1069">
                        <c:v>209.63228859999998</c:v>
                      </c:pt>
                      <c:pt idx="1070">
                        <c:v>203.87636723999998</c:v>
                      </c:pt>
                      <c:pt idx="1071">
                        <c:v>198.27572149</c:v>
                      </c:pt>
                      <c:pt idx="1072">
                        <c:v>192.82802616000001</c:v>
                      </c:pt>
                      <c:pt idx="1073">
                        <c:v>187.64253227999998</c:v>
                      </c:pt>
                      <c:pt idx="1074">
                        <c:v>256.16276104999997</c:v>
                      </c:pt>
                      <c:pt idx="1075">
                        <c:v>254.69746105999999</c:v>
                      </c:pt>
                      <c:pt idx="1076">
                        <c:v>236.76693130999999</c:v>
                      </c:pt>
                      <c:pt idx="1077">
                        <c:v>217.67144237999997</c:v>
                      </c:pt>
                      <c:pt idx="1078">
                        <c:v>198.59904924999998</c:v>
                      </c:pt>
                      <c:pt idx="1079">
                        <c:v>182.97315896999999</c:v>
                      </c:pt>
                      <c:pt idx="1080">
                        <c:v>170.46139228999999</c:v>
                      </c:pt>
                      <c:pt idx="1081">
                        <c:v>160.50359716999998</c:v>
                      </c:pt>
                      <c:pt idx="1082">
                        <c:v>152.54185870000001</c:v>
                      </c:pt>
                      <c:pt idx="1083">
                        <c:v>146.05255923999999</c:v>
                      </c:pt>
                      <c:pt idx="1084">
                        <c:v>140.60037935999998</c:v>
                      </c:pt>
                      <c:pt idx="1085">
                        <c:v>135.85889659999998</c:v>
                      </c:pt>
                      <c:pt idx="1086">
                        <c:v>131.60081004</c:v>
                      </c:pt>
                      <c:pt idx="1087">
                        <c:v>127.67574105999999</c:v>
                      </c:pt>
                      <c:pt idx="1088">
                        <c:v>123.98759526999999</c:v>
                      </c:pt>
                      <c:pt idx="1089">
                        <c:v>120.47631176</c:v>
                      </c:pt>
                      <c:pt idx="1090">
                        <c:v>117.10477261</c:v>
                      </c:pt>
                      <c:pt idx="1091">
                        <c:v>113.85004539999998</c:v>
                      </c:pt>
                      <c:pt idx="1092">
                        <c:v>110.69778502999999</c:v>
                      </c:pt>
                      <c:pt idx="1093">
                        <c:v>107.63876759999999</c:v>
                      </c:pt>
                      <c:pt idx="1094">
                        <c:v>104.66679341999999</c:v>
                      </c:pt>
                      <c:pt idx="1095">
                        <c:v>101.77743946999999</c:v>
                      </c:pt>
                      <c:pt idx="1096">
                        <c:v>98.96732845999999</c:v>
                      </c:pt>
                      <c:pt idx="1097">
                        <c:v>96.233702879999996</c:v>
                      </c:pt>
                      <c:pt idx="1098">
                        <c:v>93.574180630000001</c:v>
                      </c:pt>
                      <c:pt idx="1099">
                        <c:v>90.986613549999987</c:v>
                      </c:pt>
                      <c:pt idx="1100">
                        <c:v>88.469007199999993</c:v>
                      </c:pt>
                      <c:pt idx="1101">
                        <c:v>86.019474169999995</c:v>
                      </c:pt>
                      <c:pt idx="1102">
                        <c:v>83.636207479999996</c:v>
                      </c:pt>
                      <c:pt idx="1103">
                        <c:v>81.317464340000001</c:v>
                      </c:pt>
                      <c:pt idx="1104">
                        <c:v>79.06155704999999</c:v>
                      </c:pt>
                      <c:pt idx="1105">
                        <c:v>76.866846559999999</c:v>
                      </c:pt>
                      <c:pt idx="1106">
                        <c:v>74.731738899999996</c:v>
                      </c:pt>
                      <c:pt idx="1107">
                        <c:v>72.654681960000005</c:v>
                      </c:pt>
                      <c:pt idx="1108">
                        <c:v>70.634163599999994</c:v>
                      </c:pt>
                      <c:pt idx="1109">
                        <c:v>68.668710054000002</c:v>
                      </c:pt>
                      <c:pt idx="1110">
                        <c:v>66.75688418</c:v>
                      </c:pt>
                      <c:pt idx="1111">
                        <c:v>64.89728449399999</c:v>
                      </c:pt>
                      <c:pt idx="1112">
                        <c:v>63.088543944999991</c:v>
                      </c:pt>
                      <c:pt idx="1113">
                        <c:v>61.329328906999997</c:v>
                      </c:pt>
                      <c:pt idx="1114">
                        <c:v>59.618338261999995</c:v>
                      </c:pt>
                      <c:pt idx="1115">
                        <c:v>57.954302468999998</c:v>
                      </c:pt>
                      <c:pt idx="1116">
                        <c:v>56.335982814999994</c:v>
                      </c:pt>
                      <c:pt idx="1117">
                        <c:v>54.762170581999996</c:v>
                      </c:pt>
                      <c:pt idx="1118">
                        <c:v>53.231686353999997</c:v>
                      </c:pt>
                      <c:pt idx="1119">
                        <c:v>51.744124165999999</c:v>
                      </c:pt>
                      <c:pt idx="1120">
                        <c:v>50.306466090999997</c:v>
                      </c:pt>
                      <c:pt idx="1121">
                        <c:v>48.994257388999991</c:v>
                      </c:pt>
                      <c:pt idx="1122">
                        <c:v>47.952288250999999</c:v>
                      </c:pt>
                      <c:pt idx="1123">
                        <c:v>46.912834765999996</c:v>
                      </c:pt>
                      <c:pt idx="1124">
                        <c:v>45.719121377999997</c:v>
                      </c:pt>
                      <c:pt idx="1125">
                        <c:v>44.552022528999998</c:v>
                      </c:pt>
                      <c:pt idx="1126">
                        <c:v>46.996319460999999</c:v>
                      </c:pt>
                      <c:pt idx="1127">
                        <c:v>56.728685012999989</c:v>
                      </c:pt>
                      <c:pt idx="1128">
                        <c:v>77.486487330000003</c:v>
                      </c:pt>
                      <c:pt idx="1129">
                        <c:v>94.660051429999996</c:v>
                      </c:pt>
                      <c:pt idx="1130">
                        <c:v>125.04219902999999</c:v>
                      </c:pt>
                      <c:pt idx="1131">
                        <c:v>211.38983228999999</c:v>
                      </c:pt>
                      <c:pt idx="1132">
                        <c:v>342.2433441</c:v>
                      </c:pt>
                      <c:pt idx="1133">
                        <c:v>436.08719167999999</c:v>
                      </c:pt>
                      <c:pt idx="1134">
                        <c:v>464.96785656999998</c:v>
                      </c:pt>
                      <c:pt idx="1135">
                        <c:v>438.85070837999996</c:v>
                      </c:pt>
                      <c:pt idx="1136">
                        <c:v>379.76487940999999</c:v>
                      </c:pt>
                      <c:pt idx="1137">
                        <c:v>310.12685773999999</c:v>
                      </c:pt>
                      <c:pt idx="1138">
                        <c:v>243.27150476999998</c:v>
                      </c:pt>
                      <c:pt idx="1139">
                        <c:v>188.00928776000001</c:v>
                      </c:pt>
                      <c:pt idx="1140">
                        <c:v>151.95127331999998</c:v>
                      </c:pt>
                      <c:pt idx="1141">
                        <c:v>140.31649260999998</c:v>
                      </c:pt>
                      <c:pt idx="1142">
                        <c:v>150.20000876999998</c:v>
                      </c:pt>
                      <c:pt idx="1143">
                        <c:v>226.17024437000001</c:v>
                      </c:pt>
                      <c:pt idx="1144">
                        <c:v>371.29409919</c:v>
                      </c:pt>
                      <c:pt idx="1145">
                        <c:v>485.34331383999995</c:v>
                      </c:pt>
                      <c:pt idx="1146">
                        <c:v>528.88629674999993</c:v>
                      </c:pt>
                      <c:pt idx="1147">
                        <c:v>499.37262305000002</c:v>
                      </c:pt>
                      <c:pt idx="1148">
                        <c:v>425.40713641999997</c:v>
                      </c:pt>
                      <c:pt idx="1149">
                        <c:v>337.13585240999998</c:v>
                      </c:pt>
                      <c:pt idx="1150">
                        <c:v>254.11707629</c:v>
                      </c:pt>
                      <c:pt idx="1151">
                        <c:v>185.28892878999997</c:v>
                      </c:pt>
                      <c:pt idx="1152">
                        <c:v>132.58467327</c:v>
                      </c:pt>
                      <c:pt idx="1153">
                        <c:v>94.373181279999997</c:v>
                      </c:pt>
                      <c:pt idx="1154">
                        <c:v>67.737308155999997</c:v>
                      </c:pt>
                      <c:pt idx="1155">
                        <c:v>49.694465925999992</c:v>
                      </c:pt>
                      <c:pt idx="1156">
                        <c:v>37.716682472000002</c:v>
                      </c:pt>
                      <c:pt idx="1157">
                        <c:v>29.863980383999998</c:v>
                      </c:pt>
                      <c:pt idx="1158">
                        <c:v>24.738642488</c:v>
                      </c:pt>
                      <c:pt idx="1159">
                        <c:v>21.380126501999996</c:v>
                      </c:pt>
                      <c:pt idx="1160">
                        <c:v>19.17411482</c:v>
                      </c:pt>
                      <c:pt idx="1161">
                        <c:v>17.796317867999999</c:v>
                      </c:pt>
                      <c:pt idx="1162">
                        <c:v>16.878623593999997</c:v>
                      </c:pt>
                      <c:pt idx="1163">
                        <c:v>16.765443198</c:v>
                      </c:pt>
                      <c:pt idx="1164">
                        <c:v>19.567173303999997</c:v>
                      </c:pt>
                      <c:pt idx="1165">
                        <c:v>49.063496999999998</c:v>
                      </c:pt>
                      <c:pt idx="1166">
                        <c:v>84.977927789999995</c:v>
                      </c:pt>
                      <c:pt idx="1167">
                        <c:v>102.98222052999999</c:v>
                      </c:pt>
                      <c:pt idx="1168">
                        <c:v>101.9370527</c:v>
                      </c:pt>
                      <c:pt idx="1169">
                        <c:v>89.493548199999992</c:v>
                      </c:pt>
                      <c:pt idx="1170">
                        <c:v>73.011404619999993</c:v>
                      </c:pt>
                      <c:pt idx="1171">
                        <c:v>57.015688722999997</c:v>
                      </c:pt>
                      <c:pt idx="1172">
                        <c:v>43.588347159000001</c:v>
                      </c:pt>
                      <c:pt idx="1173">
                        <c:v>33.231640287999994</c:v>
                      </c:pt>
                      <c:pt idx="1174">
                        <c:v>25.671639594999995</c:v>
                      </c:pt>
                      <c:pt idx="1175">
                        <c:v>20.353920432999999</c:v>
                      </c:pt>
                      <c:pt idx="1176">
                        <c:v>16.702633632999998</c:v>
                      </c:pt>
                      <c:pt idx="1177">
                        <c:v>14.23298947</c:v>
                      </c:pt>
                      <c:pt idx="1178">
                        <c:v>12.702817302</c:v>
                      </c:pt>
                      <c:pt idx="1179">
                        <c:v>14.992915979999998</c:v>
                      </c:pt>
                      <c:pt idx="1180">
                        <c:v>17.319762018999999</c:v>
                      </c:pt>
                      <c:pt idx="1181">
                        <c:v>18.048867178999998</c:v>
                      </c:pt>
                      <c:pt idx="1182">
                        <c:v>17.326131858</c:v>
                      </c:pt>
                      <c:pt idx="1183">
                        <c:v>15.936830237999999</c:v>
                      </c:pt>
                      <c:pt idx="1184">
                        <c:v>17.397652629</c:v>
                      </c:pt>
                      <c:pt idx="1185">
                        <c:v>81.904484969999999</c:v>
                      </c:pt>
                      <c:pt idx="1186">
                        <c:v>178.01995203999999</c:v>
                      </c:pt>
                      <c:pt idx="1187">
                        <c:v>266.12570018999998</c:v>
                      </c:pt>
                      <c:pt idx="1188">
                        <c:v>309.09712392999995</c:v>
                      </c:pt>
                      <c:pt idx="1189">
                        <c:v>286.72473633999999</c:v>
                      </c:pt>
                      <c:pt idx="1190">
                        <c:v>243.56684701999998</c:v>
                      </c:pt>
                      <c:pt idx="1191">
                        <c:v>205.90033022999998</c:v>
                      </c:pt>
                      <c:pt idx="1192">
                        <c:v>175.78700180999999</c:v>
                      </c:pt>
                      <c:pt idx="1193">
                        <c:v>204.60556857999998</c:v>
                      </c:pt>
                      <c:pt idx="1194">
                        <c:v>306.13774162999994</c:v>
                      </c:pt>
                      <c:pt idx="1195">
                        <c:v>437.22862413999997</c:v>
                      </c:pt>
                      <c:pt idx="1196">
                        <c:v>565.52782083</c:v>
                      </c:pt>
                      <c:pt idx="1197">
                        <c:v>678.34405757999991</c:v>
                      </c:pt>
                      <c:pt idx="1198">
                        <c:v>741.76743689999989</c:v>
                      </c:pt>
                      <c:pt idx="1199">
                        <c:v>744.3313402</c:v>
                      </c:pt>
                      <c:pt idx="1200">
                        <c:v>687.80641069000001</c:v>
                      </c:pt>
                      <c:pt idx="1201">
                        <c:v>591.30242752000004</c:v>
                      </c:pt>
                      <c:pt idx="1202">
                        <c:v>479.05752474999997</c:v>
                      </c:pt>
                      <c:pt idx="1203">
                        <c:v>369.21215267999992</c:v>
                      </c:pt>
                      <c:pt idx="1204">
                        <c:v>273.05566490999996</c:v>
                      </c:pt>
                      <c:pt idx="1205">
                        <c:v>204.62747661999998</c:v>
                      </c:pt>
                      <c:pt idx="1206">
                        <c:v>159.73446769</c:v>
                      </c:pt>
                      <c:pt idx="1207">
                        <c:v>459.33219989999998</c:v>
                      </c:pt>
                      <c:pt idx="1208">
                        <c:v>1092.9703126999998</c:v>
                      </c:pt>
                      <c:pt idx="1209">
                        <c:v>1722.3000095</c:v>
                      </c:pt>
                      <c:pt idx="1210">
                        <c:v>2307.6514054999998</c:v>
                      </c:pt>
                      <c:pt idx="1211">
                        <c:v>2708.5583776999997</c:v>
                      </c:pt>
                      <c:pt idx="1212">
                        <c:v>2706.0043667999998</c:v>
                      </c:pt>
                      <c:pt idx="1213">
                        <c:v>2406.0611841</c:v>
                      </c:pt>
                      <c:pt idx="1214">
                        <c:v>1967.5806520999997</c:v>
                      </c:pt>
                      <c:pt idx="1215">
                        <c:v>1509.7425959</c:v>
                      </c:pt>
                      <c:pt idx="1216">
                        <c:v>1102.4945253000001</c:v>
                      </c:pt>
                      <c:pt idx="1217">
                        <c:v>778.39742330000001</c:v>
                      </c:pt>
                      <c:pt idx="1218">
                        <c:v>536.40360717999999</c:v>
                      </c:pt>
                      <c:pt idx="1219">
                        <c:v>365.98431541000002</c:v>
                      </c:pt>
                      <c:pt idx="1220">
                        <c:v>250.05872087</c:v>
                      </c:pt>
                      <c:pt idx="1221">
                        <c:v>176.78365502</c:v>
                      </c:pt>
                      <c:pt idx="1222">
                        <c:v>124.79745984999998</c:v>
                      </c:pt>
                      <c:pt idx="1223">
                        <c:v>88.467692459999995</c:v>
                      </c:pt>
                      <c:pt idx="1224">
                        <c:v>65.980273932999992</c:v>
                      </c:pt>
                      <c:pt idx="1225">
                        <c:v>50.905628094999997</c:v>
                      </c:pt>
                      <c:pt idx="1226">
                        <c:v>44.946288743999993</c:v>
                      </c:pt>
                      <c:pt idx="1227">
                        <c:v>47.833562531999995</c:v>
                      </c:pt>
                      <c:pt idx="1228">
                        <c:v>45.679259989999998</c:v>
                      </c:pt>
                      <c:pt idx="1229">
                        <c:v>46.790229549000003</c:v>
                      </c:pt>
                      <c:pt idx="1230">
                        <c:v>50.004451146999997</c:v>
                      </c:pt>
                      <c:pt idx="1231">
                        <c:v>51.763270446999996</c:v>
                      </c:pt>
                      <c:pt idx="1232">
                        <c:v>61.278763482999999</c:v>
                      </c:pt>
                      <c:pt idx="1233">
                        <c:v>67.445790068999997</c:v>
                      </c:pt>
                      <c:pt idx="1234">
                        <c:v>68.961580779000002</c:v>
                      </c:pt>
                      <c:pt idx="1235">
                        <c:v>67.318734265999993</c:v>
                      </c:pt>
                      <c:pt idx="1236">
                        <c:v>65.582369593999999</c:v>
                      </c:pt>
                      <c:pt idx="1237">
                        <c:v>65.684881941</c:v>
                      </c:pt>
                      <c:pt idx="1238">
                        <c:v>69.816244994999991</c:v>
                      </c:pt>
                      <c:pt idx="1239">
                        <c:v>83.432905429999991</c:v>
                      </c:pt>
                      <c:pt idx="1240">
                        <c:v>128.42855913999998</c:v>
                      </c:pt>
                      <c:pt idx="1241">
                        <c:v>223.03865493000001</c:v>
                      </c:pt>
                      <c:pt idx="1242">
                        <c:v>344.22130161999996</c:v>
                      </c:pt>
                      <c:pt idx="1243">
                        <c:v>407.00881578000002</c:v>
                      </c:pt>
                      <c:pt idx="1244">
                        <c:v>521.44446613000002</c:v>
                      </c:pt>
                      <c:pt idx="1245">
                        <c:v>550.71652950999999</c:v>
                      </c:pt>
                      <c:pt idx="1246">
                        <c:v>567.85681868999995</c:v>
                      </c:pt>
                      <c:pt idx="1247">
                        <c:v>567.16007739999998</c:v>
                      </c:pt>
                      <c:pt idx="1248">
                        <c:v>524.28553072</c:v>
                      </c:pt>
                      <c:pt idx="1249">
                        <c:v>480.01369163999999</c:v>
                      </c:pt>
                      <c:pt idx="1250">
                        <c:v>436.61183530999995</c:v>
                      </c:pt>
                      <c:pt idx="1251">
                        <c:v>390.75686082999994</c:v>
                      </c:pt>
                      <c:pt idx="1252">
                        <c:v>350.59905047999996</c:v>
                      </c:pt>
                      <c:pt idx="1253">
                        <c:v>311.04105500999998</c:v>
                      </c:pt>
                      <c:pt idx="1254">
                        <c:v>277.31986470999999</c:v>
                      </c:pt>
                      <c:pt idx="1255">
                        <c:v>255.29697074000001</c:v>
                      </c:pt>
                      <c:pt idx="1256">
                        <c:v>242.11203085999998</c:v>
                      </c:pt>
                      <c:pt idx="1257">
                        <c:v>240.07218038999997</c:v>
                      </c:pt>
                      <c:pt idx="1258">
                        <c:v>311.16052786</c:v>
                      </c:pt>
                      <c:pt idx="1259">
                        <c:v>360.50253140999996</c:v>
                      </c:pt>
                      <c:pt idx="1260">
                        <c:v>385.33561500000002</c:v>
                      </c:pt>
                      <c:pt idx="1261">
                        <c:v>411.17063084999995</c:v>
                      </c:pt>
                      <c:pt idx="1262">
                        <c:v>435.00242596999999</c:v>
                      </c:pt>
                      <c:pt idx="1263">
                        <c:v>696.21705488999987</c:v>
                      </c:pt>
                      <c:pt idx="1264">
                        <c:v>932.48769110000001</c:v>
                      </c:pt>
                      <c:pt idx="1265">
                        <c:v>1088.7701706</c:v>
                      </c:pt>
                      <c:pt idx="1266">
                        <c:v>1403.6547580999998</c:v>
                      </c:pt>
                      <c:pt idx="1267">
                        <c:v>1568.2446856999998</c:v>
                      </c:pt>
                      <c:pt idx="1268">
                        <c:v>1673.7672118999999</c:v>
                      </c:pt>
                      <c:pt idx="1269">
                        <c:v>1623.0629183999999</c:v>
                      </c:pt>
                      <c:pt idx="1270">
                        <c:v>1542.2744000999999</c:v>
                      </c:pt>
                      <c:pt idx="1271">
                        <c:v>1484.6713489999997</c:v>
                      </c:pt>
                      <c:pt idx="1272">
                        <c:v>1546.9979741999998</c:v>
                      </c:pt>
                      <c:pt idx="1273">
                        <c:v>1766.234813</c:v>
                      </c:pt>
                      <c:pt idx="1274">
                        <c:v>2264.5886388999998</c:v>
                      </c:pt>
                      <c:pt idx="1275">
                        <c:v>2775.9751544000001</c:v>
                      </c:pt>
                      <c:pt idx="1276">
                        <c:v>3181.2103903999996</c:v>
                      </c:pt>
                      <c:pt idx="1277">
                        <c:v>3497.7939612</c:v>
                      </c:pt>
                      <c:pt idx="1278">
                        <c:v>3751.1743800999998</c:v>
                      </c:pt>
                      <c:pt idx="1279">
                        <c:v>3796.9996826999995</c:v>
                      </c:pt>
                      <c:pt idx="1280">
                        <c:v>4141.0667899999999</c:v>
                      </c:pt>
                      <c:pt idx="1281">
                        <c:v>4427.1993941000001</c:v>
                      </c:pt>
                      <c:pt idx="1282">
                        <c:v>4141.9646918999997</c:v>
                      </c:pt>
                      <c:pt idx="1283">
                        <c:v>4035.8876165999995</c:v>
                      </c:pt>
                      <c:pt idx="1284">
                        <c:v>4196.4895973000002</c:v>
                      </c:pt>
                      <c:pt idx="1285">
                        <c:v>4345.4227523</c:v>
                      </c:pt>
                      <c:pt idx="1286">
                        <c:v>4480.7820525999996</c:v>
                      </c:pt>
                      <c:pt idx="1287">
                        <c:v>4511.7278331999996</c:v>
                      </c:pt>
                      <c:pt idx="1288">
                        <c:v>4510.7117117999996</c:v>
                      </c:pt>
                      <c:pt idx="1289">
                        <c:v>4397.2579714000003</c:v>
                      </c:pt>
                      <c:pt idx="1290">
                        <c:v>4328.9764650999996</c:v>
                      </c:pt>
                      <c:pt idx="1291">
                        <c:v>4435.3267797999997</c:v>
                      </c:pt>
                      <c:pt idx="1292">
                        <c:v>4728.6430449999998</c:v>
                      </c:pt>
                      <c:pt idx="1293">
                        <c:v>4785.9718199999998</c:v>
                      </c:pt>
                      <c:pt idx="1294">
                        <c:v>4856.6809213999995</c:v>
                      </c:pt>
                      <c:pt idx="1295">
                        <c:v>5013.6430988000002</c:v>
                      </c:pt>
                      <c:pt idx="1296">
                        <c:v>5213.6239652000004</c:v>
                      </c:pt>
                      <c:pt idx="1297">
                        <c:v>5188.2480531000001</c:v>
                      </c:pt>
                      <c:pt idx="1298">
                        <c:v>4987.522058399999</c:v>
                      </c:pt>
                      <c:pt idx="1299">
                        <c:v>4811.7173397999995</c:v>
                      </c:pt>
                      <c:pt idx="1300">
                        <c:v>4978.6109841999996</c:v>
                      </c:pt>
                      <c:pt idx="1301">
                        <c:v>4979.9821505</c:v>
                      </c:pt>
                      <c:pt idx="1302">
                        <c:v>4814.6124949999994</c:v>
                      </c:pt>
                      <c:pt idx="1303">
                        <c:v>5055.6880968999994</c:v>
                      </c:pt>
                      <c:pt idx="1304">
                        <c:v>5641.3972062000003</c:v>
                      </c:pt>
                      <c:pt idx="1305">
                        <c:v>5923.4958831999993</c:v>
                      </c:pt>
                      <c:pt idx="1306">
                        <c:v>5769.2535179999995</c:v>
                      </c:pt>
                      <c:pt idx="1307">
                        <c:v>5719.4908329999998</c:v>
                      </c:pt>
                      <c:pt idx="1308">
                        <c:v>5628.0488298999999</c:v>
                      </c:pt>
                      <c:pt idx="1309">
                        <c:v>5404.7544823999997</c:v>
                      </c:pt>
                      <c:pt idx="1310">
                        <c:v>5142.8282240999997</c:v>
                      </c:pt>
                      <c:pt idx="1311">
                        <c:v>4919.896180499999</c:v>
                      </c:pt>
                      <c:pt idx="1312">
                        <c:v>4893.5196065</c:v>
                      </c:pt>
                      <c:pt idx="1313">
                        <c:v>4921.0732199999993</c:v>
                      </c:pt>
                      <c:pt idx="1314">
                        <c:v>4931.0159877999995</c:v>
                      </c:pt>
                      <c:pt idx="1315">
                        <c:v>5066.2015053999994</c:v>
                      </c:pt>
                      <c:pt idx="1316">
                        <c:v>5130.883436699999</c:v>
                      </c:pt>
                      <c:pt idx="1317">
                        <c:v>5064.8361175999999</c:v>
                      </c:pt>
                      <c:pt idx="1318">
                        <c:v>4790.9219294999994</c:v>
                      </c:pt>
                      <c:pt idx="1319">
                        <c:v>4462.1345236999996</c:v>
                      </c:pt>
                      <c:pt idx="1320">
                        <c:v>4609.3806016999997</c:v>
                      </c:pt>
                      <c:pt idx="1321">
                        <c:v>4806.3559200999998</c:v>
                      </c:pt>
                      <c:pt idx="1322">
                        <c:v>4909.8747270999993</c:v>
                      </c:pt>
                      <c:pt idx="1323">
                        <c:v>5091.1775578999996</c:v>
                      </c:pt>
                      <c:pt idx="1324">
                        <c:v>5190.0455550999995</c:v>
                      </c:pt>
                      <c:pt idx="1325">
                        <c:v>5278.4245793999999</c:v>
                      </c:pt>
                      <c:pt idx="1326">
                        <c:v>5150.5525567999994</c:v>
                      </c:pt>
                      <c:pt idx="1327">
                        <c:v>4980.7877706999998</c:v>
                      </c:pt>
                      <c:pt idx="1328">
                        <c:v>4953.8008806999997</c:v>
                      </c:pt>
                      <c:pt idx="1329">
                        <c:v>4842.4014736999998</c:v>
                      </c:pt>
                      <c:pt idx="1330">
                        <c:v>4833.4812190000002</c:v>
                      </c:pt>
                      <c:pt idx="1331">
                        <c:v>4724.1716948999992</c:v>
                      </c:pt>
                      <c:pt idx="1332">
                        <c:v>4435.0635755999992</c:v>
                      </c:pt>
                      <c:pt idx="1333">
                        <c:v>4301.5266167999998</c:v>
                      </c:pt>
                      <c:pt idx="1334">
                        <c:v>4459.3804100999996</c:v>
                      </c:pt>
                      <c:pt idx="1335">
                        <c:v>4598.3961652999997</c:v>
                      </c:pt>
                      <c:pt idx="1336">
                        <c:v>4490.2549852999991</c:v>
                      </c:pt>
                      <c:pt idx="1337">
                        <c:v>4349.2063117999996</c:v>
                      </c:pt>
                      <c:pt idx="1338">
                        <c:v>4134.3508975999994</c:v>
                      </c:pt>
                      <c:pt idx="1339">
                        <c:v>3939.0293816999992</c:v>
                      </c:pt>
                      <c:pt idx="1340">
                        <c:v>3739.6603369999998</c:v>
                      </c:pt>
                      <c:pt idx="1341">
                        <c:v>3571.1277860999994</c:v>
                      </c:pt>
                      <c:pt idx="1342">
                        <c:v>3456.6531482</c:v>
                      </c:pt>
                      <c:pt idx="1343">
                        <c:v>3471.2177569999999</c:v>
                      </c:pt>
                      <c:pt idx="1344">
                        <c:v>3556.7420867999995</c:v>
                      </c:pt>
                      <c:pt idx="1345">
                        <c:v>3609.1185682999994</c:v>
                      </c:pt>
                      <c:pt idx="1346">
                        <c:v>3701.2576222999996</c:v>
                      </c:pt>
                      <c:pt idx="1347">
                        <c:v>3775.3031672999996</c:v>
                      </c:pt>
                      <c:pt idx="1348">
                        <c:v>3736.0161705999994</c:v>
                      </c:pt>
                      <c:pt idx="1349">
                        <c:v>3672.0038480999992</c:v>
                      </c:pt>
                      <c:pt idx="1350">
                        <c:v>3525.7203135</c:v>
                      </c:pt>
                      <c:pt idx="1351">
                        <c:v>3355.8087254999996</c:v>
                      </c:pt>
                      <c:pt idx="1352">
                        <c:v>3192.2759148</c:v>
                      </c:pt>
                      <c:pt idx="1353">
                        <c:v>3031.5354047999995</c:v>
                      </c:pt>
                      <c:pt idx="1354">
                        <c:v>2883.6001452999999</c:v>
                      </c:pt>
                      <c:pt idx="1355">
                        <c:v>2727.7140512999999</c:v>
                      </c:pt>
                      <c:pt idx="1356">
                        <c:v>2568.7497058999998</c:v>
                      </c:pt>
                      <c:pt idx="1357">
                        <c:v>2419.1203406999998</c:v>
                      </c:pt>
                      <c:pt idx="1358">
                        <c:v>2283.3518357999997</c:v>
                      </c:pt>
                      <c:pt idx="1359">
                        <c:v>2163.7631756999999</c:v>
                      </c:pt>
                      <c:pt idx="1360">
                        <c:v>2062.9407743000002</c:v>
                      </c:pt>
                      <c:pt idx="1361">
                        <c:v>1993.2543784999998</c:v>
                      </c:pt>
                      <c:pt idx="1362">
                        <c:v>1936.6639410999999</c:v>
                      </c:pt>
                      <c:pt idx="1363">
                        <c:v>1874.5288464</c:v>
                      </c:pt>
                      <c:pt idx="1364">
                        <c:v>1802.0689315999998</c:v>
                      </c:pt>
                      <c:pt idx="1365">
                        <c:v>1724.6017858999999</c:v>
                      </c:pt>
                      <c:pt idx="1366">
                        <c:v>1647.4674447</c:v>
                      </c:pt>
                      <c:pt idx="1367">
                        <c:v>1573.6489706</c:v>
                      </c:pt>
                      <c:pt idx="1368">
                        <c:v>1505.4042247999998</c:v>
                      </c:pt>
                      <c:pt idx="1369">
                        <c:v>1456.0696507</c:v>
                      </c:pt>
                      <c:pt idx="1370">
                        <c:v>1416.1174524</c:v>
                      </c:pt>
                      <c:pt idx="1371">
                        <c:v>1365.6238063999999</c:v>
                      </c:pt>
                      <c:pt idx="1372">
                        <c:v>1312.9164579999999</c:v>
                      </c:pt>
                      <c:pt idx="1373">
                        <c:v>1259.7879028</c:v>
                      </c:pt>
                      <c:pt idx="1374">
                        <c:v>1206.3933853999999</c:v>
                      </c:pt>
                      <c:pt idx="1375">
                        <c:v>1155.6344422</c:v>
                      </c:pt>
                      <c:pt idx="1376">
                        <c:v>1109.5487326</c:v>
                      </c:pt>
                      <c:pt idx="1377">
                        <c:v>1070.8992294</c:v>
                      </c:pt>
                      <c:pt idx="1378">
                        <c:v>1035.9512953999999</c:v>
                      </c:pt>
                      <c:pt idx="1379">
                        <c:v>1001.8909844999999</c:v>
                      </c:pt>
                      <c:pt idx="1380">
                        <c:v>966.03421389999994</c:v>
                      </c:pt>
                      <c:pt idx="1381">
                        <c:v>928.98412809999991</c:v>
                      </c:pt>
                      <c:pt idx="1382">
                        <c:v>892.05778199999997</c:v>
                      </c:pt>
                      <c:pt idx="1383">
                        <c:v>856.25545249999993</c:v>
                      </c:pt>
                      <c:pt idx="1384">
                        <c:v>822.09201059999998</c:v>
                      </c:pt>
                      <c:pt idx="1385">
                        <c:v>804.61030789999995</c:v>
                      </c:pt>
                      <c:pt idx="1386">
                        <c:v>820.2343722999999</c:v>
                      </c:pt>
                      <c:pt idx="1387">
                        <c:v>913.15912589999994</c:v>
                      </c:pt>
                      <c:pt idx="1388">
                        <c:v>987.50476089999984</c:v>
                      </c:pt>
                      <c:pt idx="1389">
                        <c:v>990.48218149999991</c:v>
                      </c:pt>
                      <c:pt idx="1390">
                        <c:v>938.40793479999991</c:v>
                      </c:pt>
                      <c:pt idx="1391">
                        <c:v>861.70053059999987</c:v>
                      </c:pt>
                      <c:pt idx="1392">
                        <c:v>782.23354089999987</c:v>
                      </c:pt>
                      <c:pt idx="1393">
                        <c:v>710.95590159999995</c:v>
                      </c:pt>
                      <c:pt idx="1394">
                        <c:v>651.35827672999994</c:v>
                      </c:pt>
                      <c:pt idx="1395">
                        <c:v>603.05342558999996</c:v>
                      </c:pt>
                      <c:pt idx="1396">
                        <c:v>564.13373190999994</c:v>
                      </c:pt>
                      <c:pt idx="1397">
                        <c:v>532.42129303999991</c:v>
                      </c:pt>
                      <c:pt idx="1398">
                        <c:v>506.00288710999996</c:v>
                      </c:pt>
                      <c:pt idx="1399">
                        <c:v>483.38716082999997</c:v>
                      </c:pt>
                      <c:pt idx="1400">
                        <c:v>463.48874558</c:v>
                      </c:pt>
                      <c:pt idx="1401">
                        <c:v>445.55252608999996</c:v>
                      </c:pt>
                      <c:pt idx="1402">
                        <c:v>429.06769779999996</c:v>
                      </c:pt>
                      <c:pt idx="1403">
                        <c:v>413.69564593000001</c:v>
                      </c:pt>
                      <c:pt idx="1404">
                        <c:v>399.21108828999996</c:v>
                      </c:pt>
                      <c:pt idx="1405">
                        <c:v>385.46502658999992</c:v>
                      </c:pt>
                      <c:pt idx="1406">
                        <c:v>372.35740856999996</c:v>
                      </c:pt>
                      <c:pt idx="1407">
                        <c:v>359.81903124999997</c:v>
                      </c:pt>
                      <c:pt idx="1408">
                        <c:v>347.80015249000002</c:v>
                      </c:pt>
                      <c:pt idx="1409">
                        <c:v>336.26300889999999</c:v>
                      </c:pt>
                      <c:pt idx="1410">
                        <c:v>325.17763690999999</c:v>
                      </c:pt>
                      <c:pt idx="1411">
                        <c:v>314.52469328000001</c:v>
                      </c:pt>
                      <c:pt idx="1412">
                        <c:v>320.13647679999997</c:v>
                      </c:pt>
                      <c:pt idx="1413">
                        <c:v>320.28271582999997</c:v>
                      </c:pt>
                      <c:pt idx="1414">
                        <c:v>323.77032365999997</c:v>
                      </c:pt>
                      <c:pt idx="1415">
                        <c:v>321.82100083</c:v>
                      </c:pt>
                      <c:pt idx="1416">
                        <c:v>312.02844931999994</c:v>
                      </c:pt>
                      <c:pt idx="1417">
                        <c:v>297.27602078999996</c:v>
                      </c:pt>
                      <c:pt idx="1418">
                        <c:v>280.93470068999994</c:v>
                      </c:pt>
                      <c:pt idx="1419">
                        <c:v>265.19188451000002</c:v>
                      </c:pt>
                      <c:pt idx="1420">
                        <c:v>251.04166835999996</c:v>
                      </c:pt>
                      <c:pt idx="1421">
                        <c:v>238.71176615999997</c:v>
                      </c:pt>
                      <c:pt idx="1422">
                        <c:v>228.10229966999998</c:v>
                      </c:pt>
                      <c:pt idx="1423">
                        <c:v>218.90520141000002</c:v>
                      </c:pt>
                      <c:pt idx="1424">
                        <c:v>210.72561901999998</c:v>
                      </c:pt>
                      <c:pt idx="1425">
                        <c:v>204.92304076999997</c:v>
                      </c:pt>
                      <c:pt idx="1426">
                        <c:v>202.53057132000001</c:v>
                      </c:pt>
                      <c:pt idx="1427">
                        <c:v>199.30168348999999</c:v>
                      </c:pt>
                      <c:pt idx="1428">
                        <c:v>194.04987560000001</c:v>
                      </c:pt>
                      <c:pt idx="1429">
                        <c:v>187.38147476999998</c:v>
                      </c:pt>
                      <c:pt idx="1430">
                        <c:v>180.19112789999997</c:v>
                      </c:pt>
                      <c:pt idx="1431">
                        <c:v>173.11068936000001</c:v>
                      </c:pt>
                      <c:pt idx="1432">
                        <c:v>166.45623917999998</c:v>
                      </c:pt>
                      <c:pt idx="1433">
                        <c:v>160.32476438999998</c:v>
                      </c:pt>
                      <c:pt idx="1434">
                        <c:v>154.76078772</c:v>
                      </c:pt>
                      <c:pt idx="1435">
                        <c:v>151.31310607</c:v>
                      </c:pt>
                      <c:pt idx="1436">
                        <c:v>162.53802655999999</c:v>
                      </c:pt>
                      <c:pt idx="1437">
                        <c:v>214.16400480999999</c:v>
                      </c:pt>
                      <c:pt idx="1438">
                        <c:v>266.27855604000001</c:v>
                      </c:pt>
                      <c:pt idx="1439">
                        <c:v>291.82373219999999</c:v>
                      </c:pt>
                      <c:pt idx="1440">
                        <c:v>302.33542821999998</c:v>
                      </c:pt>
                      <c:pt idx="1441">
                        <c:v>301.13799022999996</c:v>
                      </c:pt>
                      <c:pt idx="1442">
                        <c:v>293.07513591999998</c:v>
                      </c:pt>
                      <c:pt idx="1443">
                        <c:v>301.18136299999998</c:v>
                      </c:pt>
                      <c:pt idx="1444">
                        <c:v>312.13778141</c:v>
                      </c:pt>
                      <c:pt idx="1445">
                        <c:v>318.64768200999998</c:v>
                      </c:pt>
                      <c:pt idx="1446">
                        <c:v>332.14281498999998</c:v>
                      </c:pt>
                      <c:pt idx="1447">
                        <c:v>366.18462783000001</c:v>
                      </c:pt>
                      <c:pt idx="1448">
                        <c:v>452.70493827999996</c:v>
                      </c:pt>
                      <c:pt idx="1449">
                        <c:v>551.53958313999999</c:v>
                      </c:pt>
                      <c:pt idx="1450">
                        <c:v>605.47987807999993</c:v>
                      </c:pt>
                      <c:pt idx="1451">
                        <c:v>589.79355812999995</c:v>
                      </c:pt>
                      <c:pt idx="1452">
                        <c:v>522.94437866999999</c:v>
                      </c:pt>
                      <c:pt idx="1453">
                        <c:v>434.90296730999995</c:v>
                      </c:pt>
                      <c:pt idx="1454">
                        <c:v>347.90480353999999</c:v>
                      </c:pt>
                      <c:pt idx="1455">
                        <c:v>275.26061674999994</c:v>
                      </c:pt>
                      <c:pt idx="1456">
                        <c:v>231.2546327</c:v>
                      </c:pt>
                      <c:pt idx="1457">
                        <c:v>206.45839388999997</c:v>
                      </c:pt>
                      <c:pt idx="1458">
                        <c:v>203.25605488999997</c:v>
                      </c:pt>
                      <c:pt idx="1459">
                        <c:v>217.30437827</c:v>
                      </c:pt>
                      <c:pt idx="1460">
                        <c:v>244.22693274</c:v>
                      </c:pt>
                      <c:pt idx="1461">
                        <c:v>276.96001508000001</c:v>
                      </c:pt>
                      <c:pt idx="1462">
                        <c:v>311.18283112</c:v>
                      </c:pt>
                      <c:pt idx="1463">
                        <c:v>320.35344536999997</c:v>
                      </c:pt>
                      <c:pt idx="1464">
                        <c:v>299.41958438</c:v>
                      </c:pt>
                      <c:pt idx="1465">
                        <c:v>262.77392427999996</c:v>
                      </c:pt>
                      <c:pt idx="1466">
                        <c:v>226.84381565999999</c:v>
                      </c:pt>
                      <c:pt idx="1467">
                        <c:v>206.13109138999997</c:v>
                      </c:pt>
                      <c:pt idx="1468">
                        <c:v>208.29387123999999</c:v>
                      </c:pt>
                      <c:pt idx="1469">
                        <c:v>212.23793870999998</c:v>
                      </c:pt>
                      <c:pt idx="1470">
                        <c:v>207.22767036999997</c:v>
                      </c:pt>
                      <c:pt idx="1471">
                        <c:v>192.79061249</c:v>
                      </c:pt>
                      <c:pt idx="1472">
                        <c:v>170.83529869</c:v>
                      </c:pt>
                      <c:pt idx="1473">
                        <c:v>145.93276123999999</c:v>
                      </c:pt>
                      <c:pt idx="1474">
                        <c:v>122.00588287999999</c:v>
                      </c:pt>
                      <c:pt idx="1475">
                        <c:v>101.35222937</c:v>
                      </c:pt>
                      <c:pt idx="1476">
                        <c:v>84.763115569999997</c:v>
                      </c:pt>
                      <c:pt idx="1477">
                        <c:v>72.066860459999987</c:v>
                      </c:pt>
                      <c:pt idx="1478">
                        <c:v>62.639355631999997</c:v>
                      </c:pt>
                      <c:pt idx="1479">
                        <c:v>55.741773913000003</c:v>
                      </c:pt>
                      <c:pt idx="1480">
                        <c:v>50.697107524000003</c:v>
                      </c:pt>
                      <c:pt idx="1481">
                        <c:v>46.988224219999992</c:v>
                      </c:pt>
                      <c:pt idx="1482">
                        <c:v>44.858798011999994</c:v>
                      </c:pt>
                      <c:pt idx="1483">
                        <c:v>44.688945713999999</c:v>
                      </c:pt>
                      <c:pt idx="1484">
                        <c:v>47.223767752000001</c:v>
                      </c:pt>
                      <c:pt idx="1485">
                        <c:v>50.033452622999995</c:v>
                      </c:pt>
                      <c:pt idx="1486">
                        <c:v>54.509928228</c:v>
                      </c:pt>
                      <c:pt idx="1487">
                        <c:v>56.303126333999991</c:v>
                      </c:pt>
                      <c:pt idx="1488">
                        <c:v>54.740758813999996</c:v>
                      </c:pt>
                      <c:pt idx="1489">
                        <c:v>51.657973542000001</c:v>
                      </c:pt>
                      <c:pt idx="1490">
                        <c:v>50.067950897999992</c:v>
                      </c:pt>
                      <c:pt idx="1491">
                        <c:v>51.692896976</c:v>
                      </c:pt>
                      <c:pt idx="1492">
                        <c:v>66.588532968999999</c:v>
                      </c:pt>
                      <c:pt idx="1493">
                        <c:v>97.660457160000007</c:v>
                      </c:pt>
                      <c:pt idx="1494">
                        <c:v>131.48517795000001</c:v>
                      </c:pt>
                      <c:pt idx="1495">
                        <c:v>151.55719165999997</c:v>
                      </c:pt>
                      <c:pt idx="1496">
                        <c:v>152.06974398</c:v>
                      </c:pt>
                      <c:pt idx="1497">
                        <c:v>137.76953693999999</c:v>
                      </c:pt>
                      <c:pt idx="1498">
                        <c:v>116.38956209999999</c:v>
                      </c:pt>
                      <c:pt idx="1499">
                        <c:v>94.051578110000008</c:v>
                      </c:pt>
                      <c:pt idx="1500">
                        <c:v>74.219900369999991</c:v>
                      </c:pt>
                      <c:pt idx="1501">
                        <c:v>59.45436273</c:v>
                      </c:pt>
                      <c:pt idx="1502">
                        <c:v>55.457891579999995</c:v>
                      </c:pt>
                      <c:pt idx="1503">
                        <c:v>61.503792370999996</c:v>
                      </c:pt>
                      <c:pt idx="1504">
                        <c:v>71.668393159999994</c:v>
                      </c:pt>
                      <c:pt idx="1505">
                        <c:v>99.161930909999995</c:v>
                      </c:pt>
                      <c:pt idx="1506">
                        <c:v>138.79738214999998</c:v>
                      </c:pt>
                      <c:pt idx="1507">
                        <c:v>166.15494945</c:v>
                      </c:pt>
                      <c:pt idx="1508">
                        <c:v>170.61942163000001</c:v>
                      </c:pt>
                      <c:pt idx="1509">
                        <c:v>156.75084137999997</c:v>
                      </c:pt>
                      <c:pt idx="1510">
                        <c:v>132.83789295</c:v>
                      </c:pt>
                      <c:pt idx="1511">
                        <c:v>106.40323246</c:v>
                      </c:pt>
                      <c:pt idx="1512">
                        <c:v>82.166965579999996</c:v>
                      </c:pt>
                      <c:pt idx="1513">
                        <c:v>62.220046580999998</c:v>
                      </c:pt>
                      <c:pt idx="1514">
                        <c:v>46.922746814999996</c:v>
                      </c:pt>
                      <c:pt idx="1515">
                        <c:v>35.751006192999995</c:v>
                      </c:pt>
                      <c:pt idx="1516">
                        <c:v>27.866172914999996</c:v>
                      </c:pt>
                      <c:pt idx="1517">
                        <c:v>22.425693856999995</c:v>
                      </c:pt>
                      <c:pt idx="1518">
                        <c:v>19.027321662999999</c:v>
                      </c:pt>
                      <c:pt idx="1519">
                        <c:v>22.889656447</c:v>
                      </c:pt>
                      <c:pt idx="1520">
                        <c:v>39.736728142999993</c:v>
                      </c:pt>
                      <c:pt idx="1521">
                        <c:v>50.545798750999992</c:v>
                      </c:pt>
                      <c:pt idx="1522">
                        <c:v>51.747952304999998</c:v>
                      </c:pt>
                      <c:pt idx="1523">
                        <c:v>46.708098023999995</c:v>
                      </c:pt>
                      <c:pt idx="1524">
                        <c:v>39.224492194999996</c:v>
                      </c:pt>
                      <c:pt idx="1525">
                        <c:v>31.778697033999997</c:v>
                      </c:pt>
                      <c:pt idx="1526">
                        <c:v>25.410861321999999</c:v>
                      </c:pt>
                      <c:pt idx="1527">
                        <c:v>20.397660597999998</c:v>
                      </c:pt>
                      <c:pt idx="1528">
                        <c:v>16.648777355</c:v>
                      </c:pt>
                      <c:pt idx="1529">
                        <c:v>13.934057752999999</c:v>
                      </c:pt>
                      <c:pt idx="1530">
                        <c:v>12.002049507000001</c:v>
                      </c:pt>
                      <c:pt idx="1531">
                        <c:v>10.632498176999999</c:v>
                      </c:pt>
                      <c:pt idx="1532">
                        <c:v>9.6525255540000003</c:v>
                      </c:pt>
                      <c:pt idx="1533">
                        <c:v>8.9353344429999986</c:v>
                      </c:pt>
                      <c:pt idx="1534">
                        <c:v>8.3921819660000008</c:v>
                      </c:pt>
                      <c:pt idx="1535">
                        <c:v>7.9630674689999994</c:v>
                      </c:pt>
                      <c:pt idx="1536">
                        <c:v>7.6084829239999996</c:v>
                      </c:pt>
                      <c:pt idx="1537">
                        <c:v>7.3029452579999994</c:v>
                      </c:pt>
                      <c:pt idx="1538">
                        <c:v>7.0302786889999993</c:v>
                      </c:pt>
                      <c:pt idx="1539">
                        <c:v>6.7847984581999992</c:v>
                      </c:pt>
                      <c:pt idx="1540">
                        <c:v>6.5708902434000001</c:v>
                      </c:pt>
                      <c:pt idx="1541">
                        <c:v>6.4934219742000003</c:v>
                      </c:pt>
                      <c:pt idx="1542">
                        <c:v>10.912881174999999</c:v>
                      </c:pt>
                      <c:pt idx="1543">
                        <c:v>149.59114317000001</c:v>
                      </c:pt>
                      <c:pt idx="1544">
                        <c:v>379.02106850999996</c:v>
                      </c:pt>
                      <c:pt idx="1545">
                        <c:v>685.1462606099999</c:v>
                      </c:pt>
                      <c:pt idx="1546">
                        <c:v>886.46713189999991</c:v>
                      </c:pt>
                      <c:pt idx="1547">
                        <c:v>946.94554919999996</c:v>
                      </c:pt>
                      <c:pt idx="1548">
                        <c:v>895.18050789999995</c:v>
                      </c:pt>
                      <c:pt idx="1549">
                        <c:v>770.44338349999998</c:v>
                      </c:pt>
                      <c:pt idx="1550">
                        <c:v>616.20906024999999</c:v>
                      </c:pt>
                      <c:pt idx="1551">
                        <c:v>467.97441732999994</c:v>
                      </c:pt>
                      <c:pt idx="1552">
                        <c:v>342.11740044999999</c:v>
                      </c:pt>
                      <c:pt idx="1553">
                        <c:v>248.08931482999998</c:v>
                      </c:pt>
                      <c:pt idx="1554">
                        <c:v>176.94463772999998</c:v>
                      </c:pt>
                      <c:pt idx="1555">
                        <c:v>124.09955753999999</c:v>
                      </c:pt>
                      <c:pt idx="1556">
                        <c:v>86.150025219999989</c:v>
                      </c:pt>
                      <c:pt idx="1557">
                        <c:v>60.231682328999995</c:v>
                      </c:pt>
                      <c:pt idx="1558">
                        <c:v>45.267924526999998</c:v>
                      </c:pt>
                      <c:pt idx="1559">
                        <c:v>33.451471157999997</c:v>
                      </c:pt>
                      <c:pt idx="1560">
                        <c:v>27.294549267999997</c:v>
                      </c:pt>
                      <c:pt idx="1561">
                        <c:v>47.289496912000004</c:v>
                      </c:pt>
                      <c:pt idx="1562">
                        <c:v>90.985743799999995</c:v>
                      </c:pt>
                      <c:pt idx="1563">
                        <c:v>129.65464385999999</c:v>
                      </c:pt>
                      <c:pt idx="1564">
                        <c:v>155.55923389999998</c:v>
                      </c:pt>
                      <c:pt idx="1565">
                        <c:v>166.67594713</c:v>
                      </c:pt>
                      <c:pt idx="1566">
                        <c:v>240.26145129</c:v>
                      </c:pt>
                      <c:pt idx="1567">
                        <c:v>405.50852349000002</c:v>
                      </c:pt>
                      <c:pt idx="1568">
                        <c:v>747.19334270000002</c:v>
                      </c:pt>
                      <c:pt idx="1569">
                        <c:v>1298.0461137</c:v>
                      </c:pt>
                      <c:pt idx="1570">
                        <c:v>1648.5449687</c:v>
                      </c:pt>
                      <c:pt idx="1571">
                        <c:v>1741.3989985000001</c:v>
                      </c:pt>
                      <c:pt idx="1572">
                        <c:v>1909.4039747999998</c:v>
                      </c:pt>
                      <c:pt idx="1573">
                        <c:v>2857.8511163999997</c:v>
                      </c:pt>
                      <c:pt idx="1574">
                        <c:v>4032.9952347999997</c:v>
                      </c:pt>
                      <c:pt idx="1575">
                        <c:v>4735.0064369999991</c:v>
                      </c:pt>
                      <c:pt idx="1576">
                        <c:v>4683.1558290999992</c:v>
                      </c:pt>
                      <c:pt idx="1577">
                        <c:v>4122.3140552999994</c:v>
                      </c:pt>
                      <c:pt idx="1578">
                        <c:v>3348.3628660999998</c:v>
                      </c:pt>
                      <c:pt idx="1579">
                        <c:v>2563.1856592999998</c:v>
                      </c:pt>
                      <c:pt idx="1580">
                        <c:v>1876.5246870999999</c:v>
                      </c:pt>
                      <c:pt idx="1581">
                        <c:v>1323.4449906999998</c:v>
                      </c:pt>
                      <c:pt idx="1582">
                        <c:v>906.21056820000001</c:v>
                      </c:pt>
                      <c:pt idx="1583">
                        <c:v>607.47743797999999</c:v>
                      </c:pt>
                      <c:pt idx="1584">
                        <c:v>406.24244562999996</c:v>
                      </c:pt>
                      <c:pt idx="1585">
                        <c:v>284.41491414000001</c:v>
                      </c:pt>
                      <c:pt idx="1586">
                        <c:v>206.06547212999999</c:v>
                      </c:pt>
                      <c:pt idx="1587">
                        <c:v>147.43094708999999</c:v>
                      </c:pt>
                      <c:pt idx="1588">
                        <c:v>119.76543418</c:v>
                      </c:pt>
                      <c:pt idx="1589">
                        <c:v>133.57387666</c:v>
                      </c:pt>
                      <c:pt idx="1590">
                        <c:v>141.99317083</c:v>
                      </c:pt>
                      <c:pt idx="1591">
                        <c:v>143.18866666999998</c:v>
                      </c:pt>
                      <c:pt idx="1592">
                        <c:v>128.44973819999998</c:v>
                      </c:pt>
                      <c:pt idx="1593">
                        <c:v>108.34466881</c:v>
                      </c:pt>
                      <c:pt idx="1594">
                        <c:v>98.528969769999989</c:v>
                      </c:pt>
                      <c:pt idx="1595">
                        <c:v>95.161141739999991</c:v>
                      </c:pt>
                      <c:pt idx="1596">
                        <c:v>90.320544229999996</c:v>
                      </c:pt>
                      <c:pt idx="1597">
                        <c:v>86.429252699999992</c:v>
                      </c:pt>
                      <c:pt idx="1598">
                        <c:v>81.107956229999985</c:v>
                      </c:pt>
                      <c:pt idx="1599">
                        <c:v>76.064955819999994</c:v>
                      </c:pt>
                      <c:pt idx="1600">
                        <c:v>70.746986449999994</c:v>
                      </c:pt>
                      <c:pt idx="1601">
                        <c:v>68.590399667999989</c:v>
                      </c:pt>
                      <c:pt idx="1602">
                        <c:v>68.083239483</c:v>
                      </c:pt>
                      <c:pt idx="1603">
                        <c:v>67.843254366999986</c:v>
                      </c:pt>
                      <c:pt idx="1604">
                        <c:v>69.304264357999998</c:v>
                      </c:pt>
                      <c:pt idx="1605">
                        <c:v>78.249008879999991</c:v>
                      </c:pt>
                      <c:pt idx="1606">
                        <c:v>94.454578819999995</c:v>
                      </c:pt>
                      <c:pt idx="1607">
                        <c:v>115.43513470999999</c:v>
                      </c:pt>
                      <c:pt idx="1608">
                        <c:v>130.25861638999999</c:v>
                      </c:pt>
                      <c:pt idx="1609">
                        <c:v>137.40667457999999</c:v>
                      </c:pt>
                      <c:pt idx="1610">
                        <c:v>151.41877246999999</c:v>
                      </c:pt>
                      <c:pt idx="1611">
                        <c:v>161.92328459999999</c:v>
                      </c:pt>
                      <c:pt idx="1612">
                        <c:v>181.38364594000001</c:v>
                      </c:pt>
                      <c:pt idx="1613">
                        <c:v>181.16895684999997</c:v>
                      </c:pt>
                      <c:pt idx="1614">
                        <c:v>175.71590078</c:v>
                      </c:pt>
                      <c:pt idx="1615">
                        <c:v>165.12848148999998</c:v>
                      </c:pt>
                      <c:pt idx="1616">
                        <c:v>154.80601912999998</c:v>
                      </c:pt>
                      <c:pt idx="1617">
                        <c:v>150.37025023999999</c:v>
                      </c:pt>
                      <c:pt idx="1618">
                        <c:v>149.88096647999998</c:v>
                      </c:pt>
                      <c:pt idx="1619">
                        <c:v>151.65820613999998</c:v>
                      </c:pt>
                      <c:pt idx="1620">
                        <c:v>151.58485558999999</c:v>
                      </c:pt>
                      <c:pt idx="1621">
                        <c:v>149.56887176000001</c:v>
                      </c:pt>
                      <c:pt idx="1622">
                        <c:v>146.97483584</c:v>
                      </c:pt>
                      <c:pt idx="1623">
                        <c:v>147.05513766999999</c:v>
                      </c:pt>
                      <c:pt idx="1624">
                        <c:v>158.30996726999999</c:v>
                      </c:pt>
                      <c:pt idx="1625">
                        <c:v>180.24321839999999</c:v>
                      </c:pt>
                      <c:pt idx="1626">
                        <c:v>198.68442349</c:v>
                      </c:pt>
                      <c:pt idx="1627">
                        <c:v>207.73473566999996</c:v>
                      </c:pt>
                      <c:pt idx="1628">
                        <c:v>210.41247311000001</c:v>
                      </c:pt>
                      <c:pt idx="1629">
                        <c:v>207.97819433999999</c:v>
                      </c:pt>
                      <c:pt idx="1630">
                        <c:v>203.79972787999998</c:v>
                      </c:pt>
                      <c:pt idx="1631">
                        <c:v>199.76488552999999</c:v>
                      </c:pt>
                      <c:pt idx="1632">
                        <c:v>194.60063238000001</c:v>
                      </c:pt>
                      <c:pt idx="1633">
                        <c:v>199.08532147</c:v>
                      </c:pt>
                      <c:pt idx="1634">
                        <c:v>214.16499817999997</c:v>
                      </c:pt>
                      <c:pt idx="1635">
                        <c:v>356.39845513999995</c:v>
                      </c:pt>
                      <c:pt idx="1636">
                        <c:v>882.78049999999996</c:v>
                      </c:pt>
                      <c:pt idx="1637">
                        <c:v>887.1103157</c:v>
                      </c:pt>
                      <c:pt idx="1638">
                        <c:v>953.25651399999992</c:v>
                      </c:pt>
                      <c:pt idx="1639">
                        <c:v>998.96722939999984</c:v>
                      </c:pt>
                      <c:pt idx="1640">
                        <c:v>1154.8903107000001</c:v>
                      </c:pt>
                      <c:pt idx="1641">
                        <c:v>1187.3121953</c:v>
                      </c:pt>
                      <c:pt idx="1642">
                        <c:v>1297.6921335</c:v>
                      </c:pt>
                      <c:pt idx="1643">
                        <c:v>1221.8141438999999</c:v>
                      </c:pt>
                      <c:pt idx="1644">
                        <c:v>1165.3217134999998</c:v>
                      </c:pt>
                      <c:pt idx="1645">
                        <c:v>1218.8864351999998</c:v>
                      </c:pt>
                      <c:pt idx="1646">
                        <c:v>1322.3487725</c:v>
                      </c:pt>
                      <c:pt idx="1647">
                        <c:v>1357.1328477</c:v>
                      </c:pt>
                      <c:pt idx="1648">
                        <c:v>1304.4123175999998</c:v>
                      </c:pt>
                      <c:pt idx="1649">
                        <c:v>1236.9219814</c:v>
                      </c:pt>
                      <c:pt idx="1650">
                        <c:v>1235.8673228999999</c:v>
                      </c:pt>
                      <c:pt idx="1651">
                        <c:v>1228.2667571999998</c:v>
                      </c:pt>
                      <c:pt idx="1652">
                        <c:v>1191.8317718999999</c:v>
                      </c:pt>
                      <c:pt idx="1653">
                        <c:v>1180.1596652999999</c:v>
                      </c:pt>
                      <c:pt idx="1654">
                        <c:v>1311.4559373999998</c:v>
                      </c:pt>
                      <c:pt idx="1655">
                        <c:v>1595.6940145999999</c:v>
                      </c:pt>
                      <c:pt idx="1656">
                        <c:v>1908.1856072999999</c:v>
                      </c:pt>
                      <c:pt idx="1657">
                        <c:v>2177.4918045999998</c:v>
                      </c:pt>
                      <c:pt idx="1658">
                        <c:v>2334.8853282999999</c:v>
                      </c:pt>
                      <c:pt idx="1659">
                        <c:v>2549.4914003999997</c:v>
                      </c:pt>
                      <c:pt idx="1660">
                        <c:v>2587.5571378999998</c:v>
                      </c:pt>
                      <c:pt idx="1661">
                        <c:v>2612.0491389999997</c:v>
                      </c:pt>
                      <c:pt idx="1662">
                        <c:v>2545.9863519999999</c:v>
                      </c:pt>
                      <c:pt idx="1663">
                        <c:v>2564.1679672</c:v>
                      </c:pt>
                      <c:pt idx="1664">
                        <c:v>2701.1756932999997</c:v>
                      </c:pt>
                      <c:pt idx="1665">
                        <c:v>2790.1374598999996</c:v>
                      </c:pt>
                      <c:pt idx="1666">
                        <c:v>2742.2231402999996</c:v>
                      </c:pt>
                      <c:pt idx="1667">
                        <c:v>2592.2505482999995</c:v>
                      </c:pt>
                      <c:pt idx="1668">
                        <c:v>2354.4847605999998</c:v>
                      </c:pt>
                      <c:pt idx="1669">
                        <c:v>2113.9532057000001</c:v>
                      </c:pt>
                      <c:pt idx="1670">
                        <c:v>2018.7275954999998</c:v>
                      </c:pt>
                      <c:pt idx="1671">
                        <c:v>2027.6634188999997</c:v>
                      </c:pt>
                      <c:pt idx="1672">
                        <c:v>2052.0215001999995</c:v>
                      </c:pt>
                      <c:pt idx="1673">
                        <c:v>2008.3194719000001</c:v>
                      </c:pt>
                      <c:pt idx="1674">
                        <c:v>2020.790884</c:v>
                      </c:pt>
                      <c:pt idx="1675">
                        <c:v>2034.3910159999998</c:v>
                      </c:pt>
                      <c:pt idx="1676">
                        <c:v>2032.7819539999998</c:v>
                      </c:pt>
                      <c:pt idx="1677">
                        <c:v>2055.4598351</c:v>
                      </c:pt>
                      <c:pt idx="1678">
                        <c:v>2046.3477005999998</c:v>
                      </c:pt>
                      <c:pt idx="1679">
                        <c:v>2037.4705350999998</c:v>
                      </c:pt>
                      <c:pt idx="1680">
                        <c:v>2065.5997103</c:v>
                      </c:pt>
                      <c:pt idx="1681">
                        <c:v>2193.3458266999996</c:v>
                      </c:pt>
                      <c:pt idx="1682">
                        <c:v>2323.6009048000001</c:v>
                      </c:pt>
                      <c:pt idx="1683">
                        <c:v>2326.9354318000001</c:v>
                      </c:pt>
                      <c:pt idx="1684">
                        <c:v>2331.4664120999996</c:v>
                      </c:pt>
                      <c:pt idx="1685">
                        <c:v>2346.4946700999999</c:v>
                      </c:pt>
                      <c:pt idx="1686">
                        <c:v>2440.2685278999998</c:v>
                      </c:pt>
                      <c:pt idx="1687">
                        <c:v>2636.8285145999998</c:v>
                      </c:pt>
                      <c:pt idx="1688">
                        <c:v>2765.1585632999995</c:v>
                      </c:pt>
                      <c:pt idx="1689">
                        <c:v>2696.0011952999998</c:v>
                      </c:pt>
                      <c:pt idx="1690">
                        <c:v>2608.2577821999998</c:v>
                      </c:pt>
                      <c:pt idx="1691">
                        <c:v>2453.0028550999996</c:v>
                      </c:pt>
                      <c:pt idx="1692">
                        <c:v>2306.8529988</c:v>
                      </c:pt>
                      <c:pt idx="1693">
                        <c:v>2231.0866864999998</c:v>
                      </c:pt>
                      <c:pt idx="1694">
                        <c:v>2122.1907440999998</c:v>
                      </c:pt>
                      <c:pt idx="1695">
                        <c:v>2000.2415328</c:v>
                      </c:pt>
                      <c:pt idx="1696">
                        <c:v>1862.4200083999997</c:v>
                      </c:pt>
                      <c:pt idx="1697">
                        <c:v>1702.8057976999999</c:v>
                      </c:pt>
                      <c:pt idx="1698">
                        <c:v>1539.4136729999998</c:v>
                      </c:pt>
                      <c:pt idx="1699">
                        <c:v>1388.2590364999999</c:v>
                      </c:pt>
                      <c:pt idx="1700">
                        <c:v>1258.6164107999998</c:v>
                      </c:pt>
                      <c:pt idx="1701">
                        <c:v>1152.6599335999999</c:v>
                      </c:pt>
                      <c:pt idx="1702">
                        <c:v>1201.1948312</c:v>
                      </c:pt>
                      <c:pt idx="1703">
                        <c:v>1237.6880655999998</c:v>
                      </c:pt>
                      <c:pt idx="1704">
                        <c:v>1274.1171666999999</c:v>
                      </c:pt>
                      <c:pt idx="1705">
                        <c:v>1279.9644836999998</c:v>
                      </c:pt>
                      <c:pt idx="1706">
                        <c:v>1242.6317028999999</c:v>
                      </c:pt>
                      <c:pt idx="1707">
                        <c:v>1178.7837144999999</c:v>
                      </c:pt>
                      <c:pt idx="1708">
                        <c:v>1101.3193835</c:v>
                      </c:pt>
                      <c:pt idx="1709">
                        <c:v>1019.1681093999999</c:v>
                      </c:pt>
                      <c:pt idx="1710">
                        <c:v>940.24152319999996</c:v>
                      </c:pt>
                      <c:pt idx="1711">
                        <c:v>869.71927700000003</c:v>
                      </c:pt>
                      <c:pt idx="1712">
                        <c:v>809.62040109999987</c:v>
                      </c:pt>
                      <c:pt idx="1713">
                        <c:v>759.07632290000004</c:v>
                      </c:pt>
                      <c:pt idx="1714">
                        <c:v>721.2224263999999</c:v>
                      </c:pt>
                      <c:pt idx="1715">
                        <c:v>701.55264899999997</c:v>
                      </c:pt>
                      <c:pt idx="1716">
                        <c:v>680.79948503000003</c:v>
                      </c:pt>
                      <c:pt idx="1717">
                        <c:v>653.93561813999997</c:v>
                      </c:pt>
                      <c:pt idx="1718">
                        <c:v>623.34611150000001</c:v>
                      </c:pt>
                      <c:pt idx="1719">
                        <c:v>592.23868920999996</c:v>
                      </c:pt>
                      <c:pt idx="1720">
                        <c:v>562.60696456999995</c:v>
                      </c:pt>
                      <c:pt idx="1721">
                        <c:v>535.28213059999996</c:v>
                      </c:pt>
                      <c:pt idx="1722">
                        <c:v>510.38874837999998</c:v>
                      </c:pt>
                      <c:pt idx="1723">
                        <c:v>487.71497928999997</c:v>
                      </c:pt>
                      <c:pt idx="1724">
                        <c:v>466.93964961</c:v>
                      </c:pt>
                      <c:pt idx="1725">
                        <c:v>447.74719730999999</c:v>
                      </c:pt>
                      <c:pt idx="1726">
                        <c:v>429.87212239999997</c:v>
                      </c:pt>
                      <c:pt idx="1727">
                        <c:v>413.10671492999995</c:v>
                      </c:pt>
                      <c:pt idx="1728">
                        <c:v>397.29742653999995</c:v>
                      </c:pt>
                      <c:pt idx="1729">
                        <c:v>382.32352270000001</c:v>
                      </c:pt>
                      <c:pt idx="1730">
                        <c:v>368.10406373999996</c:v>
                      </c:pt>
                      <c:pt idx="1731">
                        <c:v>354.56635144000001</c:v>
                      </c:pt>
                      <c:pt idx="1732">
                        <c:v>341.6547372</c:v>
                      </c:pt>
                      <c:pt idx="1733">
                        <c:v>329.32687563999997</c:v>
                      </c:pt>
                      <c:pt idx="1734">
                        <c:v>317.54829168999999</c:v>
                      </c:pt>
                      <c:pt idx="1735">
                        <c:v>306.28898167</c:v>
                      </c:pt>
                      <c:pt idx="1736">
                        <c:v>295.52169653999999</c:v>
                      </c:pt>
                      <c:pt idx="1737">
                        <c:v>285.22114991999996</c:v>
                      </c:pt>
                      <c:pt idx="1738">
                        <c:v>275.38919281999995</c:v>
                      </c:pt>
                      <c:pt idx="1739">
                        <c:v>306.86126617999997</c:v>
                      </c:pt>
                      <c:pt idx="1740">
                        <c:v>395.48090266999992</c:v>
                      </c:pt>
                      <c:pt idx="1741">
                        <c:v>447.8513039</c:v>
                      </c:pt>
                      <c:pt idx="1742">
                        <c:v>448.73214701000001</c:v>
                      </c:pt>
                      <c:pt idx="1743">
                        <c:v>468.50394163999999</c:v>
                      </c:pt>
                      <c:pt idx="1744">
                        <c:v>562.7104532699999</c:v>
                      </c:pt>
                      <c:pt idx="1745">
                        <c:v>646.86038899999994</c:v>
                      </c:pt>
                      <c:pt idx="1746">
                        <c:v>652.47392692999995</c:v>
                      </c:pt>
                      <c:pt idx="1747">
                        <c:v>595.62014413999998</c:v>
                      </c:pt>
                      <c:pt idx="1748">
                        <c:v>511.12225458</c:v>
                      </c:pt>
                      <c:pt idx="1749">
                        <c:v>425.92796196999996</c:v>
                      </c:pt>
                      <c:pt idx="1750">
                        <c:v>358.93106003999998</c:v>
                      </c:pt>
                      <c:pt idx="1751">
                        <c:v>313.15767832999995</c:v>
                      </c:pt>
                      <c:pt idx="1752">
                        <c:v>276.61439379000001</c:v>
                      </c:pt>
                      <c:pt idx="1753">
                        <c:v>245.26622449000001</c:v>
                      </c:pt>
                      <c:pt idx="1754">
                        <c:v>218.71465812</c:v>
                      </c:pt>
                      <c:pt idx="1755">
                        <c:v>197.00854046999999</c:v>
                      </c:pt>
                      <c:pt idx="1756">
                        <c:v>179.78195507999999</c:v>
                      </c:pt>
                      <c:pt idx="1757">
                        <c:v>166.32240057999999</c:v>
                      </c:pt>
                      <c:pt idx="1758">
                        <c:v>155.80942979</c:v>
                      </c:pt>
                      <c:pt idx="1759">
                        <c:v>147.48510447999999</c:v>
                      </c:pt>
                      <c:pt idx="1760">
                        <c:v>140.73018833999998</c:v>
                      </c:pt>
                      <c:pt idx="1761">
                        <c:v>135.07680703999998</c:v>
                      </c:pt>
                      <c:pt idx="1762">
                        <c:v>130.18987953999999</c:v>
                      </c:pt>
                      <c:pt idx="1763">
                        <c:v>125.83840486</c:v>
                      </c:pt>
                      <c:pt idx="1764">
                        <c:v>121.86742301999999</c:v>
                      </c:pt>
                      <c:pt idx="1765">
                        <c:v>118.17518600999999</c:v>
                      </c:pt>
                      <c:pt idx="1766">
                        <c:v>114.69485320999999</c:v>
                      </c:pt>
                      <c:pt idx="1767">
                        <c:v>111.38746178</c:v>
                      </c:pt>
                      <c:pt idx="1768">
                        <c:v>108.70508929</c:v>
                      </c:pt>
                      <c:pt idx="1769">
                        <c:v>109.38779074999999</c:v>
                      </c:pt>
                      <c:pt idx="1770">
                        <c:v>115.89040329999999</c:v>
                      </c:pt>
                      <c:pt idx="1771">
                        <c:v>120.46588889999998</c:v>
                      </c:pt>
                      <c:pt idx="1772">
                        <c:v>119.28379959999999</c:v>
                      </c:pt>
                      <c:pt idx="1773">
                        <c:v>114.01336638999999</c:v>
                      </c:pt>
                      <c:pt idx="1774">
                        <c:v>107.15508489</c:v>
                      </c:pt>
                      <c:pt idx="1775">
                        <c:v>100.3638545</c:v>
                      </c:pt>
                      <c:pt idx="1776">
                        <c:v>94.378268109999979</c:v>
                      </c:pt>
                      <c:pt idx="1777">
                        <c:v>89.364029860000002</c:v>
                      </c:pt>
                      <c:pt idx="1778">
                        <c:v>85.220187850000002</c:v>
                      </c:pt>
                      <c:pt idx="1779">
                        <c:v>81.762582089999995</c:v>
                      </c:pt>
                      <c:pt idx="1780">
                        <c:v>78.810827759999995</c:v>
                      </c:pt>
                      <c:pt idx="1781">
                        <c:v>76.21934985</c:v>
                      </c:pt>
                      <c:pt idx="1782">
                        <c:v>73.881633279999988</c:v>
                      </c:pt>
                      <c:pt idx="1783">
                        <c:v>71.724187990000004</c:v>
                      </c:pt>
                      <c:pt idx="1784">
                        <c:v>69.718981002999996</c:v>
                      </c:pt>
                      <c:pt idx="1785">
                        <c:v>68.686494541000002</c:v>
                      </c:pt>
                      <c:pt idx="1786">
                        <c:v>75.502899779999993</c:v>
                      </c:pt>
                      <c:pt idx="1787">
                        <c:v>99.344993229999986</c:v>
                      </c:pt>
                      <c:pt idx="1788">
                        <c:v>124.69776458999999</c:v>
                      </c:pt>
                      <c:pt idx="1789">
                        <c:v>137.23669848</c:v>
                      </c:pt>
                      <c:pt idx="1790">
                        <c:v>134.96976205999999</c:v>
                      </c:pt>
                      <c:pt idx="1791">
                        <c:v>126.12709178999999</c:v>
                      </c:pt>
                      <c:pt idx="1792">
                        <c:v>123.96902496999999</c:v>
                      </c:pt>
                      <c:pt idx="1793">
                        <c:v>121.20669679999999</c:v>
                      </c:pt>
                      <c:pt idx="1794">
                        <c:v>115.26714668</c:v>
                      </c:pt>
                      <c:pt idx="1795">
                        <c:v>106.45151517000001</c:v>
                      </c:pt>
                      <c:pt idx="1796">
                        <c:v>95.69887620999998</c:v>
                      </c:pt>
                      <c:pt idx="1797">
                        <c:v>84.81168310999999</c:v>
                      </c:pt>
                      <c:pt idx="1798">
                        <c:v>74.818562909999997</c:v>
                      </c:pt>
                      <c:pt idx="1799">
                        <c:v>66.220306487999991</c:v>
                      </c:pt>
                      <c:pt idx="1800">
                        <c:v>59.172800581999994</c:v>
                      </c:pt>
                      <c:pt idx="1801">
                        <c:v>53.589620062999998</c:v>
                      </c:pt>
                      <c:pt idx="1802">
                        <c:v>49.252264683999989</c:v>
                      </c:pt>
                      <c:pt idx="1803">
                        <c:v>45.900353113999998</c:v>
                      </c:pt>
                      <c:pt idx="1804">
                        <c:v>43.287834316999998</c:v>
                      </c:pt>
                      <c:pt idx="1805">
                        <c:v>41.209170407999999</c:v>
                      </c:pt>
                      <c:pt idx="1806">
                        <c:v>39.505693142999995</c:v>
                      </c:pt>
                      <c:pt idx="1807">
                        <c:v>38.061756340999999</c:v>
                      </c:pt>
                      <c:pt idx="1808">
                        <c:v>36.798589421999999</c:v>
                      </c:pt>
                      <c:pt idx="1809">
                        <c:v>35.720231007999999</c:v>
                      </c:pt>
                      <c:pt idx="1810">
                        <c:v>36.219051700999998</c:v>
                      </c:pt>
                      <c:pt idx="1811">
                        <c:v>41.758415565999996</c:v>
                      </c:pt>
                      <c:pt idx="1812">
                        <c:v>56.963713288999998</c:v>
                      </c:pt>
                      <c:pt idx="1813">
                        <c:v>94.74628358999999</c:v>
                      </c:pt>
                      <c:pt idx="1814">
                        <c:v>142.0245554</c:v>
                      </c:pt>
                      <c:pt idx="1815">
                        <c:v>175.91610491</c:v>
                      </c:pt>
                      <c:pt idx="1816">
                        <c:v>181.84395326999999</c:v>
                      </c:pt>
                      <c:pt idx="1817">
                        <c:v>165.99644011999999</c:v>
                      </c:pt>
                      <c:pt idx="1818">
                        <c:v>139.80297954</c:v>
                      </c:pt>
                      <c:pt idx="1819">
                        <c:v>112.06248276999999</c:v>
                      </c:pt>
                      <c:pt idx="1820">
                        <c:v>87.535518209999992</c:v>
                      </c:pt>
                      <c:pt idx="1821">
                        <c:v>67.93598781899999</c:v>
                      </c:pt>
                      <c:pt idx="1822">
                        <c:v>53.247181140999999</c:v>
                      </c:pt>
                      <c:pt idx="1823">
                        <c:v>42.695925250999998</c:v>
                      </c:pt>
                      <c:pt idx="1824">
                        <c:v>35.319488413999998</c:v>
                      </c:pt>
                      <c:pt idx="1825">
                        <c:v>30.235899554</c:v>
                      </c:pt>
                      <c:pt idx="1826">
                        <c:v>26.739249726000001</c:v>
                      </c:pt>
                      <c:pt idx="1827">
                        <c:v>24.307318469000002</c:v>
                      </c:pt>
                      <c:pt idx="1828">
                        <c:v>22.573524812999999</c:v>
                      </c:pt>
                      <c:pt idx="1829">
                        <c:v>21.290092018999999</c:v>
                      </c:pt>
                      <c:pt idx="1830">
                        <c:v>20.294275112999998</c:v>
                      </c:pt>
                      <c:pt idx="1831">
                        <c:v>19.481548960999998</c:v>
                      </c:pt>
                      <c:pt idx="1832">
                        <c:v>18.785968452999999</c:v>
                      </c:pt>
                      <c:pt idx="1833">
                        <c:v>18.194576343999998</c:v>
                      </c:pt>
                      <c:pt idx="1834">
                        <c:v>18.3415897</c:v>
                      </c:pt>
                      <c:pt idx="1835">
                        <c:v>22.777518168999997</c:v>
                      </c:pt>
                      <c:pt idx="1836">
                        <c:v>30.013376742999998</c:v>
                      </c:pt>
                      <c:pt idx="1837">
                        <c:v>34.351143112999999</c:v>
                      </c:pt>
                      <c:pt idx="1838">
                        <c:v>34.698372274999997</c:v>
                      </c:pt>
                      <c:pt idx="1839">
                        <c:v>32.282525575999998</c:v>
                      </c:pt>
                      <c:pt idx="1840">
                        <c:v>28.671668164999996</c:v>
                      </c:pt>
                      <c:pt idx="1841">
                        <c:v>26.780556214999997</c:v>
                      </c:pt>
                      <c:pt idx="1842">
                        <c:v>25.282598886999999</c:v>
                      </c:pt>
                      <c:pt idx="1843">
                        <c:v>23.286537287999998</c:v>
                      </c:pt>
                      <c:pt idx="1844">
                        <c:v>20.937771441999999</c:v>
                      </c:pt>
                      <c:pt idx="1845">
                        <c:v>18.609828061999998</c:v>
                      </c:pt>
                      <c:pt idx="1846">
                        <c:v>16.556483544999999</c:v>
                      </c:pt>
                      <c:pt idx="1847">
                        <c:v>14.872073782999999</c:v>
                      </c:pt>
                      <c:pt idx="1848">
                        <c:v>13.546044799000001</c:v>
                      </c:pt>
                      <c:pt idx="1849">
                        <c:v>12.519971925999998</c:v>
                      </c:pt>
                      <c:pt idx="1850">
                        <c:v>11.724185780999997</c:v>
                      </c:pt>
                      <c:pt idx="1851">
                        <c:v>11.095764084999999</c:v>
                      </c:pt>
                      <c:pt idx="1852">
                        <c:v>10.584768677</c:v>
                      </c:pt>
                      <c:pt idx="1853">
                        <c:v>10.156879901</c:v>
                      </c:pt>
                      <c:pt idx="1854">
                        <c:v>9.7876950919999999</c:v>
                      </c:pt>
                      <c:pt idx="1855">
                        <c:v>9.5299187269999983</c:v>
                      </c:pt>
                      <c:pt idx="1856">
                        <c:v>10.247633521999999</c:v>
                      </c:pt>
                      <c:pt idx="1857">
                        <c:v>14.393551612999998</c:v>
                      </c:pt>
                      <c:pt idx="1858">
                        <c:v>26.486460321999996</c:v>
                      </c:pt>
                      <c:pt idx="1859">
                        <c:v>48.191668413000002</c:v>
                      </c:pt>
                      <c:pt idx="1860">
                        <c:v>75.46425606999999</c:v>
                      </c:pt>
                      <c:pt idx="1861">
                        <c:v>99.102915379999999</c:v>
                      </c:pt>
                      <c:pt idx="1862">
                        <c:v>115.39432267999999</c:v>
                      </c:pt>
                      <c:pt idx="1863">
                        <c:v>121.00243008</c:v>
                      </c:pt>
                      <c:pt idx="1864">
                        <c:v>117.44247220999999</c:v>
                      </c:pt>
                      <c:pt idx="1865">
                        <c:v>108.17997645</c:v>
                      </c:pt>
                      <c:pt idx="1866">
                        <c:v>99.831290229999993</c:v>
                      </c:pt>
                      <c:pt idx="1867">
                        <c:v>116.94461715999999</c:v>
                      </c:pt>
                      <c:pt idx="1868">
                        <c:v>170.78516391999997</c:v>
                      </c:pt>
                      <c:pt idx="1869">
                        <c:v>243.77683931999997</c:v>
                      </c:pt>
                      <c:pt idx="1870">
                        <c:v>377.93558313</c:v>
                      </c:pt>
                      <c:pt idx="1871">
                        <c:v>632.25874978000002</c:v>
                      </c:pt>
                      <c:pt idx="1872">
                        <c:v>919.52910559999998</c:v>
                      </c:pt>
                      <c:pt idx="1873">
                        <c:v>1100.7344172999999</c:v>
                      </c:pt>
                      <c:pt idx="1874">
                        <c:v>1149.4008491</c:v>
                      </c:pt>
                      <c:pt idx="1875">
                        <c:v>1117.6260907000001</c:v>
                      </c:pt>
                      <c:pt idx="1876">
                        <c:v>1097.7211342999999</c:v>
                      </c:pt>
                      <c:pt idx="1877">
                        <c:v>1090.9311398999998</c:v>
                      </c:pt>
                      <c:pt idx="1878">
                        <c:v>1048.9597454</c:v>
                      </c:pt>
                      <c:pt idx="1879">
                        <c:v>986.44173249999994</c:v>
                      </c:pt>
                      <c:pt idx="1880">
                        <c:v>906.73307269999998</c:v>
                      </c:pt>
                      <c:pt idx="1881">
                        <c:v>807.54109939999989</c:v>
                      </c:pt>
                      <c:pt idx="1882">
                        <c:v>698.03175232000001</c:v>
                      </c:pt>
                      <c:pt idx="1883">
                        <c:v>583.5990888</c:v>
                      </c:pt>
                      <c:pt idx="1884">
                        <c:v>477.06108113999994</c:v>
                      </c:pt>
                      <c:pt idx="1885">
                        <c:v>386.10205290999994</c:v>
                      </c:pt>
                      <c:pt idx="1886">
                        <c:v>356.88725085999999</c:v>
                      </c:pt>
                      <c:pt idx="1887">
                        <c:v>427.74190213999998</c:v>
                      </c:pt>
                      <c:pt idx="1888">
                        <c:v>569.80668233999995</c:v>
                      </c:pt>
                      <c:pt idx="1889">
                        <c:v>706.53649919999998</c:v>
                      </c:pt>
                      <c:pt idx="1890">
                        <c:v>823.88595379999992</c:v>
                      </c:pt>
                      <c:pt idx="1891">
                        <c:v>1000.8263545</c:v>
                      </c:pt>
                      <c:pt idx="1892">
                        <c:v>1214.0155405</c:v>
                      </c:pt>
                      <c:pt idx="1893">
                        <c:v>1371.9891926999999</c:v>
                      </c:pt>
                      <c:pt idx="1894">
                        <c:v>1404.8454174999999</c:v>
                      </c:pt>
                      <c:pt idx="1895">
                        <c:v>1323.3878531999999</c:v>
                      </c:pt>
                      <c:pt idx="1896">
                        <c:v>1186.7073232</c:v>
                      </c:pt>
                      <c:pt idx="1897">
                        <c:v>1020.1761227</c:v>
                      </c:pt>
                      <c:pt idx="1898">
                        <c:v>829.2317354999999</c:v>
                      </c:pt>
                      <c:pt idx="1899">
                        <c:v>637.91628327000001</c:v>
                      </c:pt>
                      <c:pt idx="1900">
                        <c:v>468.71953330999997</c:v>
                      </c:pt>
                      <c:pt idx="1901">
                        <c:v>337.10783105999997</c:v>
                      </c:pt>
                      <c:pt idx="1902">
                        <c:v>251.38554412999997</c:v>
                      </c:pt>
                      <c:pt idx="1903">
                        <c:v>200.37938584999998</c:v>
                      </c:pt>
                      <c:pt idx="1904">
                        <c:v>162.05113155000001</c:v>
                      </c:pt>
                      <c:pt idx="1905">
                        <c:v>128.22921244</c:v>
                      </c:pt>
                      <c:pt idx="1906">
                        <c:v>98.14979111000001</c:v>
                      </c:pt>
                      <c:pt idx="1907">
                        <c:v>73.050545889999995</c:v>
                      </c:pt>
                      <c:pt idx="1908">
                        <c:v>55.622377215999997</c:v>
                      </c:pt>
                      <c:pt idx="1909">
                        <c:v>45.658244239999995</c:v>
                      </c:pt>
                      <c:pt idx="1910">
                        <c:v>63.950154988999998</c:v>
                      </c:pt>
                      <c:pt idx="1911">
                        <c:v>124.39035903</c:v>
                      </c:pt>
                      <c:pt idx="1912">
                        <c:v>174.69785682999998</c:v>
                      </c:pt>
                      <c:pt idx="1913">
                        <c:v>195.97112401999996</c:v>
                      </c:pt>
                      <c:pt idx="1914">
                        <c:v>274.14162593999998</c:v>
                      </c:pt>
                      <c:pt idx="1915">
                        <c:v>485.05345546000001</c:v>
                      </c:pt>
                      <c:pt idx="1916">
                        <c:v>649.31034580999994</c:v>
                      </c:pt>
                      <c:pt idx="1917">
                        <c:v>704.3933442</c:v>
                      </c:pt>
                      <c:pt idx="1918">
                        <c:v>664.06538876999991</c:v>
                      </c:pt>
                      <c:pt idx="1919">
                        <c:v>549.76187272999994</c:v>
                      </c:pt>
                      <c:pt idx="1920">
                        <c:v>419.18243794</c:v>
                      </c:pt>
                      <c:pt idx="1921">
                        <c:v>302.21009384999996</c:v>
                      </c:pt>
                      <c:pt idx="1922">
                        <c:v>241.01228864999999</c:v>
                      </c:pt>
                      <c:pt idx="1923">
                        <c:v>453.55158036999995</c:v>
                      </c:pt>
                      <c:pt idx="1924">
                        <c:v>895.79444149999995</c:v>
                      </c:pt>
                      <c:pt idx="1925">
                        <c:v>1352.4649459999998</c:v>
                      </c:pt>
                      <c:pt idx="1926">
                        <c:v>1749.2439425999999</c:v>
                      </c:pt>
                      <c:pt idx="1927">
                        <c:v>1973.1830544999998</c:v>
                      </c:pt>
                      <c:pt idx="1928">
                        <c:v>1969.1995267</c:v>
                      </c:pt>
                      <c:pt idx="1929">
                        <c:v>1795.8760742999998</c:v>
                      </c:pt>
                      <c:pt idx="1930">
                        <c:v>1529.4070217999999</c:v>
                      </c:pt>
                      <c:pt idx="1931">
                        <c:v>1233.8542376999999</c:v>
                      </c:pt>
                      <c:pt idx="1932">
                        <c:v>954.1120924999999</c:v>
                      </c:pt>
                      <c:pt idx="1933">
                        <c:v>717.42221810000001</c:v>
                      </c:pt>
                      <c:pt idx="1934">
                        <c:v>550.72617466999998</c:v>
                      </c:pt>
                      <c:pt idx="1935">
                        <c:v>387.28779151999998</c:v>
                      </c:pt>
                      <c:pt idx="1936">
                        <c:v>265.07805232999999</c:v>
                      </c:pt>
                      <c:pt idx="1937">
                        <c:v>177.64102201999998</c:v>
                      </c:pt>
                      <c:pt idx="1938">
                        <c:v>117.25842604</c:v>
                      </c:pt>
                      <c:pt idx="1939">
                        <c:v>76.778299570000001</c:v>
                      </c:pt>
                      <c:pt idx="1940">
                        <c:v>52.543469027</c:v>
                      </c:pt>
                      <c:pt idx="1941">
                        <c:v>35.436030434000003</c:v>
                      </c:pt>
                      <c:pt idx="1942">
                        <c:v>30.859014143999996</c:v>
                      </c:pt>
                      <c:pt idx="1943">
                        <c:v>34.735701825999996</c:v>
                      </c:pt>
                      <c:pt idx="1944">
                        <c:v>32.977733179999994</c:v>
                      </c:pt>
                      <c:pt idx="1945">
                        <c:v>35.412339423999995</c:v>
                      </c:pt>
                      <c:pt idx="1946">
                        <c:v>67.847502981999995</c:v>
                      </c:pt>
                      <c:pt idx="1947">
                        <c:v>85.501005239999998</c:v>
                      </c:pt>
                      <c:pt idx="1948">
                        <c:v>122.90281612</c:v>
                      </c:pt>
                      <c:pt idx="1949">
                        <c:v>144.33982086999998</c:v>
                      </c:pt>
                      <c:pt idx="1950">
                        <c:v>141.19094436999998</c:v>
                      </c:pt>
                      <c:pt idx="1951">
                        <c:v>161.54024067999998</c:v>
                      </c:pt>
                      <c:pt idx="1952">
                        <c:v>192.67439646</c:v>
                      </c:pt>
                      <c:pt idx="1953">
                        <c:v>467.68711695999997</c:v>
                      </c:pt>
                      <c:pt idx="1954">
                        <c:v>559.92787696999994</c:v>
                      </c:pt>
                      <c:pt idx="1955">
                        <c:v>499.1758653</c:v>
                      </c:pt>
                      <c:pt idx="1956">
                        <c:v>438.97261512999995</c:v>
                      </c:pt>
                      <c:pt idx="1957">
                        <c:v>406.1452731</c:v>
                      </c:pt>
                      <c:pt idx="1958">
                        <c:v>341.09453006999996</c:v>
                      </c:pt>
                      <c:pt idx="1959">
                        <c:v>290.43412824999996</c:v>
                      </c:pt>
                      <c:pt idx="1960">
                        <c:v>252.05575744999999</c:v>
                      </c:pt>
                      <c:pt idx="1961">
                        <c:v>226.91310264000001</c:v>
                      </c:pt>
                      <c:pt idx="1962">
                        <c:v>248.75848486999999</c:v>
                      </c:pt>
                      <c:pt idx="1963">
                        <c:v>245.78211454999996</c:v>
                      </c:pt>
                      <c:pt idx="1964">
                        <c:v>378.52817512999997</c:v>
                      </c:pt>
                      <c:pt idx="1965">
                        <c:v>502.39474137999997</c:v>
                      </c:pt>
                      <c:pt idx="1966">
                        <c:v>704.1169688</c:v>
                      </c:pt>
                      <c:pt idx="1967">
                        <c:v>731.16467339999997</c:v>
                      </c:pt>
                      <c:pt idx="1968">
                        <c:v>662.64853619999997</c:v>
                      </c:pt>
                      <c:pt idx="1969">
                        <c:v>565.83056396999996</c:v>
                      </c:pt>
                      <c:pt idx="1970">
                        <c:v>475.59044981</c:v>
                      </c:pt>
                      <c:pt idx="1971">
                        <c:v>410.31319202999998</c:v>
                      </c:pt>
                      <c:pt idx="1972">
                        <c:v>363.83292973999994</c:v>
                      </c:pt>
                      <c:pt idx="1973">
                        <c:v>374.04752139999999</c:v>
                      </c:pt>
                      <c:pt idx="1974">
                        <c:v>381.63179641999994</c:v>
                      </c:pt>
                      <c:pt idx="1975">
                        <c:v>383.59295085999997</c:v>
                      </c:pt>
                      <c:pt idx="1976">
                        <c:v>395.71988217999996</c:v>
                      </c:pt>
                      <c:pt idx="1977">
                        <c:v>412.15335405999997</c:v>
                      </c:pt>
                      <c:pt idx="1978">
                        <c:v>430.72648380999993</c:v>
                      </c:pt>
                      <c:pt idx="1979">
                        <c:v>437.15526749999998</c:v>
                      </c:pt>
                      <c:pt idx="1980">
                        <c:v>461.56571775999993</c:v>
                      </c:pt>
                      <c:pt idx="1981">
                        <c:v>482.49075321999999</c:v>
                      </c:pt>
                      <c:pt idx="1982">
                        <c:v>482.80326541999995</c:v>
                      </c:pt>
                      <c:pt idx="1983">
                        <c:v>500.30343187999995</c:v>
                      </c:pt>
                      <c:pt idx="1984">
                        <c:v>526.93030131</c:v>
                      </c:pt>
                      <c:pt idx="1985">
                        <c:v>563.13843046999989</c:v>
                      </c:pt>
                      <c:pt idx="1986">
                        <c:v>598.82349841999996</c:v>
                      </c:pt>
                      <c:pt idx="1987">
                        <c:v>616.54795013</c:v>
                      </c:pt>
                      <c:pt idx="1988">
                        <c:v>676.92403946999991</c:v>
                      </c:pt>
                      <c:pt idx="1989">
                        <c:v>776.45949289999999</c:v>
                      </c:pt>
                      <c:pt idx="1990">
                        <c:v>988.34415119999994</c:v>
                      </c:pt>
                      <c:pt idx="1991">
                        <c:v>1233.4500346</c:v>
                      </c:pt>
                      <c:pt idx="1992">
                        <c:v>1581.4404780999998</c:v>
                      </c:pt>
                      <c:pt idx="1993">
                        <c:v>1912.5146977999998</c:v>
                      </c:pt>
                      <c:pt idx="1994">
                        <c:v>2285.0877461999999</c:v>
                      </c:pt>
                      <c:pt idx="1995">
                        <c:v>3081.2841899</c:v>
                      </c:pt>
                      <c:pt idx="1996">
                        <c:v>4039.6189588999996</c:v>
                      </c:pt>
                      <c:pt idx="1997">
                        <c:v>4487.4085171999996</c:v>
                      </c:pt>
                      <c:pt idx="1998">
                        <c:v>4474.3341397999993</c:v>
                      </c:pt>
                      <c:pt idx="1999">
                        <c:v>4364.8284057000001</c:v>
                      </c:pt>
                      <c:pt idx="2000">
                        <c:v>4210.4481538</c:v>
                      </c:pt>
                      <c:pt idx="2001">
                        <c:v>3996.9208572999996</c:v>
                      </c:pt>
                      <c:pt idx="2002">
                        <c:v>3879.3812672999998</c:v>
                      </c:pt>
                      <c:pt idx="2003">
                        <c:v>4103.6056172999997</c:v>
                      </c:pt>
                      <c:pt idx="2004">
                        <c:v>4584.9784056999997</c:v>
                      </c:pt>
                      <c:pt idx="2005">
                        <c:v>4845.6110773</c:v>
                      </c:pt>
                      <c:pt idx="2006">
                        <c:v>4782.5702014999997</c:v>
                      </c:pt>
                      <c:pt idx="2007">
                        <c:v>4533.5795959999996</c:v>
                      </c:pt>
                      <c:pt idx="2008">
                        <c:v>4413.2325019999998</c:v>
                      </c:pt>
                      <c:pt idx="2009">
                        <c:v>4262.4991121999992</c:v>
                      </c:pt>
                      <c:pt idx="2010">
                        <c:v>4123.5238316999994</c:v>
                      </c:pt>
                      <c:pt idx="2011">
                        <c:v>3931.4026395000001</c:v>
                      </c:pt>
                      <c:pt idx="2012">
                        <c:v>3703.7027705999999</c:v>
                      </c:pt>
                      <c:pt idx="2013">
                        <c:v>3602.7094137999998</c:v>
                      </c:pt>
                      <c:pt idx="2014">
                        <c:v>3684.3479973999997</c:v>
                      </c:pt>
                      <c:pt idx="2015">
                        <c:v>3996.4043972999998</c:v>
                      </c:pt>
                      <c:pt idx="2016">
                        <c:v>4055.0437045999997</c:v>
                      </c:pt>
                      <c:pt idx="2017">
                        <c:v>4130.6386393999992</c:v>
                      </c:pt>
                      <c:pt idx="2018">
                        <c:v>4231.0430267000002</c:v>
                      </c:pt>
                      <c:pt idx="2019">
                        <c:v>4329.9098731000004</c:v>
                      </c:pt>
                      <c:pt idx="2020">
                        <c:v>4396.0519351000003</c:v>
                      </c:pt>
                      <c:pt idx="2021">
                        <c:v>4607.3827925999994</c:v>
                      </c:pt>
                      <c:pt idx="2022">
                        <c:v>4729.6514229999993</c:v>
                      </c:pt>
                      <c:pt idx="2023">
                        <c:v>4793.6511468999997</c:v>
                      </c:pt>
                      <c:pt idx="2024">
                        <c:v>4782.5557156999994</c:v>
                      </c:pt>
                      <c:pt idx="2025">
                        <c:v>4966.7130911999993</c:v>
                      </c:pt>
                      <c:pt idx="2026">
                        <c:v>5137.0411896999994</c:v>
                      </c:pt>
                      <c:pt idx="2027">
                        <c:v>5274.2916981999997</c:v>
                      </c:pt>
                      <c:pt idx="2028">
                        <c:v>5566.4350125999999</c:v>
                      </c:pt>
                      <c:pt idx="2029">
                        <c:v>6098.3287371999995</c:v>
                      </c:pt>
                      <c:pt idx="2030">
                        <c:v>6706.2449985999992</c:v>
                      </c:pt>
                      <c:pt idx="2031">
                        <c:v>7420.1909879999994</c:v>
                      </c:pt>
                      <c:pt idx="2032">
                        <c:v>7898.7283689999995</c:v>
                      </c:pt>
                      <c:pt idx="2033">
                        <c:v>7953.9795859999995</c:v>
                      </c:pt>
                      <c:pt idx="2034">
                        <c:v>7791.0500919999995</c:v>
                      </c:pt>
                      <c:pt idx="2035">
                        <c:v>7670.7945579999996</c:v>
                      </c:pt>
                      <c:pt idx="2036">
                        <c:v>7507.1577559999996</c:v>
                      </c:pt>
                      <c:pt idx="2037">
                        <c:v>7332.9454239999995</c:v>
                      </c:pt>
                      <c:pt idx="2038">
                        <c:v>7301.1035439999987</c:v>
                      </c:pt>
                      <c:pt idx="2039">
                        <c:v>7465.4768299999987</c:v>
                      </c:pt>
                      <c:pt idx="2040">
                        <c:v>7570.4696409999997</c:v>
                      </c:pt>
                      <c:pt idx="2041">
                        <c:v>7683.9701189999996</c:v>
                      </c:pt>
                      <c:pt idx="2042">
                        <c:v>7972.6420059999991</c:v>
                      </c:pt>
                      <c:pt idx="2043">
                        <c:v>9282.5117699999992</c:v>
                      </c:pt>
                      <c:pt idx="2044">
                        <c:v>9070.3514229999982</c:v>
                      </c:pt>
                      <c:pt idx="2045">
                        <c:v>8529.4121009999999</c:v>
                      </c:pt>
                      <c:pt idx="2046">
                        <c:v>7925.8097449999987</c:v>
                      </c:pt>
                      <c:pt idx="2047">
                        <c:v>7354.9044309999999</c:v>
                      </c:pt>
                      <c:pt idx="2048">
                        <c:v>7011.4331279999997</c:v>
                      </c:pt>
                      <c:pt idx="2049">
                        <c:v>6715.2156511999992</c:v>
                      </c:pt>
                      <c:pt idx="2050">
                        <c:v>6464.5688372999994</c:v>
                      </c:pt>
                      <c:pt idx="2051">
                        <c:v>6511.1606048999993</c:v>
                      </c:pt>
                      <c:pt idx="2052">
                        <c:v>6426.7553650999998</c:v>
                      </c:pt>
                      <c:pt idx="2053">
                        <c:v>6347.5861630999998</c:v>
                      </c:pt>
                      <c:pt idx="2054">
                        <c:v>6725.0158023999993</c:v>
                      </c:pt>
                      <c:pt idx="2055">
                        <c:v>7039.762436</c:v>
                      </c:pt>
                      <c:pt idx="2056">
                        <c:v>7052.7212279999994</c:v>
                      </c:pt>
                      <c:pt idx="2057">
                        <c:v>6861.4127161999995</c:v>
                      </c:pt>
                      <c:pt idx="2058">
                        <c:v>6628.0416670999994</c:v>
                      </c:pt>
                      <c:pt idx="2059">
                        <c:v>6458.3557492999989</c:v>
                      </c:pt>
                      <c:pt idx="2060">
                        <c:v>6541.0796513999994</c:v>
                      </c:pt>
                      <c:pt idx="2061">
                        <c:v>6850.8839153999988</c:v>
                      </c:pt>
                      <c:pt idx="2062">
                        <c:v>7159.4008919999997</c:v>
                      </c:pt>
                      <c:pt idx="2063">
                        <c:v>7486.9733259999994</c:v>
                      </c:pt>
                      <c:pt idx="2064">
                        <c:v>7400.2795859999997</c:v>
                      </c:pt>
                      <c:pt idx="2065">
                        <c:v>7064.8949209999992</c:v>
                      </c:pt>
                      <c:pt idx="2066">
                        <c:v>6812.0169956999998</c:v>
                      </c:pt>
                      <c:pt idx="2067">
                        <c:v>6454.7270136999996</c:v>
                      </c:pt>
                      <c:pt idx="2068">
                        <c:v>6205.0447710999997</c:v>
                      </c:pt>
                      <c:pt idx="2069">
                        <c:v>5836.4450676000006</c:v>
                      </c:pt>
                      <c:pt idx="2070">
                        <c:v>5656.9721032999996</c:v>
                      </c:pt>
                      <c:pt idx="2071">
                        <c:v>5615.1431587999996</c:v>
                      </c:pt>
                      <c:pt idx="2072">
                        <c:v>5687.4438915000001</c:v>
                      </c:pt>
                      <c:pt idx="2073">
                        <c:v>5549.2156306999996</c:v>
                      </c:pt>
                      <c:pt idx="2074">
                        <c:v>5275.100117</c:v>
                      </c:pt>
                      <c:pt idx="2075">
                        <c:v>4888.2180283999996</c:v>
                      </c:pt>
                      <c:pt idx="2076">
                        <c:v>4514.3201158999991</c:v>
                      </c:pt>
                      <c:pt idx="2077">
                        <c:v>4199.9391237999998</c:v>
                      </c:pt>
                      <c:pt idx="2078">
                        <c:v>4019.1886132999998</c:v>
                      </c:pt>
                      <c:pt idx="2079">
                        <c:v>3848.4733363999994</c:v>
                      </c:pt>
                      <c:pt idx="2080">
                        <c:v>3762.3391161999998</c:v>
                      </c:pt>
                      <c:pt idx="2081">
                        <c:v>3774.9918892000001</c:v>
                      </c:pt>
                      <c:pt idx="2082">
                        <c:v>3898.2048531999994</c:v>
                      </c:pt>
                      <c:pt idx="2083">
                        <c:v>4141.0953443999997</c:v>
                      </c:pt>
                      <c:pt idx="2084">
                        <c:v>4447.7431564999997</c:v>
                      </c:pt>
                      <c:pt idx="2085">
                        <c:v>4803.4249571</c:v>
                      </c:pt>
                      <c:pt idx="2086">
                        <c:v>4893.6520213000003</c:v>
                      </c:pt>
                      <c:pt idx="2087">
                        <c:v>4731.2209482999997</c:v>
                      </c:pt>
                      <c:pt idx="2088">
                        <c:v>4401.7660882999999</c:v>
                      </c:pt>
                      <c:pt idx="2089">
                        <c:v>4039.8412263999999</c:v>
                      </c:pt>
                      <c:pt idx="2090">
                        <c:v>3684.5265372999993</c:v>
                      </c:pt>
                      <c:pt idx="2091">
                        <c:v>3350.4759833999997</c:v>
                      </c:pt>
                      <c:pt idx="2092">
                        <c:v>3060.8886153999997</c:v>
                      </c:pt>
                      <c:pt idx="2093">
                        <c:v>2821.9504039999997</c:v>
                      </c:pt>
                      <c:pt idx="2094">
                        <c:v>2626.6984519999996</c:v>
                      </c:pt>
                      <c:pt idx="2095">
                        <c:v>2467.3838168000002</c:v>
                      </c:pt>
                      <c:pt idx="2096">
                        <c:v>2334.1777830000001</c:v>
                      </c:pt>
                      <c:pt idx="2097">
                        <c:v>2221.2222290999998</c:v>
                      </c:pt>
                      <c:pt idx="2098">
                        <c:v>2124.8635869999998</c:v>
                      </c:pt>
                      <c:pt idx="2099">
                        <c:v>2037.2089268999998</c:v>
                      </c:pt>
                      <c:pt idx="2100">
                        <c:v>1955.2356963999998</c:v>
                      </c:pt>
                      <c:pt idx="2101">
                        <c:v>1878.1599773999999</c:v>
                      </c:pt>
                      <c:pt idx="2102">
                        <c:v>1808.7890988999998</c:v>
                      </c:pt>
                      <c:pt idx="2103">
                        <c:v>1741.6128302999998</c:v>
                      </c:pt>
                      <c:pt idx="2104">
                        <c:v>1675.8472324999998</c:v>
                      </c:pt>
                      <c:pt idx="2105">
                        <c:v>1611.9411447999998</c:v>
                      </c:pt>
                      <c:pt idx="2106">
                        <c:v>1550.3499843999998</c:v>
                      </c:pt>
                      <c:pt idx="2107">
                        <c:v>1491.2791677</c:v>
                      </c:pt>
                      <c:pt idx="2108">
                        <c:v>1434.7445097999998</c:v>
                      </c:pt>
                      <c:pt idx="2109">
                        <c:v>1380.6725827999999</c:v>
                      </c:pt>
                      <c:pt idx="2110">
                        <c:v>1328.9349381</c:v>
                      </c:pt>
                      <c:pt idx="2111">
                        <c:v>1279.4194419999999</c:v>
                      </c:pt>
                      <c:pt idx="2112">
                        <c:v>1232.0261799999998</c:v>
                      </c:pt>
                      <c:pt idx="2113">
                        <c:v>1186.6483412</c:v>
                      </c:pt>
                      <c:pt idx="2114">
                        <c:v>1143.1706194999999</c:v>
                      </c:pt>
                      <c:pt idx="2115">
                        <c:v>1101.5225059999998</c:v>
                      </c:pt>
                      <c:pt idx="2116">
                        <c:v>1061.7732817999999</c:v>
                      </c:pt>
                      <c:pt idx="2117">
                        <c:v>1023.5687958999999</c:v>
                      </c:pt>
                      <c:pt idx="2118">
                        <c:v>986.85120869999992</c:v>
                      </c:pt>
                      <c:pt idx="2119">
                        <c:v>951.59891119999997</c:v>
                      </c:pt>
                      <c:pt idx="2120">
                        <c:v>917.78881879999994</c:v>
                      </c:pt>
                      <c:pt idx="2121">
                        <c:v>885.38279549999993</c:v>
                      </c:pt>
                      <c:pt idx="2122">
                        <c:v>854.32499949999999</c:v>
                      </c:pt>
                      <c:pt idx="2123">
                        <c:v>824.55557799999985</c:v>
                      </c:pt>
                      <c:pt idx="2124">
                        <c:v>796.01512479999997</c:v>
                      </c:pt>
                      <c:pt idx="2125">
                        <c:v>768.64774069999999</c:v>
                      </c:pt>
                      <c:pt idx="2126">
                        <c:v>742.39801649999993</c:v>
                      </c:pt>
                      <c:pt idx="2127">
                        <c:v>717.21379100000001</c:v>
                      </c:pt>
                      <c:pt idx="2128">
                        <c:v>693.04292707999991</c:v>
                      </c:pt>
                      <c:pt idx="2129">
                        <c:v>669.84118298999999</c:v>
                      </c:pt>
                      <c:pt idx="2130">
                        <c:v>647.56334601000003</c:v>
                      </c:pt>
                      <c:pt idx="2131">
                        <c:v>626.16774835999991</c:v>
                      </c:pt>
                      <c:pt idx="2132">
                        <c:v>605.6145568899999</c:v>
                      </c:pt>
                      <c:pt idx="2133">
                        <c:v>585.86401733999992</c:v>
                      </c:pt>
                      <c:pt idx="2134">
                        <c:v>566.88005695999993</c:v>
                      </c:pt>
                      <c:pt idx="2135">
                        <c:v>548.62892538999995</c:v>
                      </c:pt>
                      <c:pt idx="2136">
                        <c:v>531.07770372999994</c:v>
                      </c:pt>
                      <c:pt idx="2137">
                        <c:v>514.19475953999995</c:v>
                      </c:pt>
                      <c:pt idx="2138">
                        <c:v>497.94977679999994</c:v>
                      </c:pt>
                      <c:pt idx="2139">
                        <c:v>482.31397465999999</c:v>
                      </c:pt>
                      <c:pt idx="2140">
                        <c:v>467.25985802999992</c:v>
                      </c:pt>
                      <c:pt idx="2141">
                        <c:v>452.76160138999995</c:v>
                      </c:pt>
                      <c:pt idx="2142">
                        <c:v>438.79452966999997</c:v>
                      </c:pt>
                      <c:pt idx="2143">
                        <c:v>425.33507596999993</c:v>
                      </c:pt>
                      <c:pt idx="2144">
                        <c:v>412.36085050999992</c:v>
                      </c:pt>
                      <c:pt idx="2145">
                        <c:v>399.85060436999993</c:v>
                      </c:pt>
                      <c:pt idx="2146">
                        <c:v>387.78408746000002</c:v>
                      </c:pt>
                      <c:pt idx="2147">
                        <c:v>376.14200672999999</c:v>
                      </c:pt>
                      <c:pt idx="2148">
                        <c:v>364.90608349999997</c:v>
                      </c:pt>
                      <c:pt idx="2149">
                        <c:v>354.05881762999996</c:v>
                      </c:pt>
                      <c:pt idx="2150">
                        <c:v>343.58356297999995</c:v>
                      </c:pt>
                      <c:pt idx="2151">
                        <c:v>333.46460335999996</c:v>
                      </c:pt>
                      <c:pt idx="2152">
                        <c:v>323.68699369999996</c:v>
                      </c:pt>
                      <c:pt idx="2153">
                        <c:v>314.23649229</c:v>
                      </c:pt>
                      <c:pt idx="2154">
                        <c:v>305.09953845000001</c:v>
                      </c:pt>
                      <c:pt idx="2155">
                        <c:v>296.26322529999999</c:v>
                      </c:pt>
                      <c:pt idx="2156">
                        <c:v>287.71521422000001</c:v>
                      </c:pt>
                      <c:pt idx="2157">
                        <c:v>279.44378510999996</c:v>
                      </c:pt>
                      <c:pt idx="2158">
                        <c:v>271.43786340999998</c:v>
                      </c:pt>
                      <c:pt idx="2159">
                        <c:v>263.68688772999997</c:v>
                      </c:pt>
                      <c:pt idx="2160">
                        <c:v>256.18079430999995</c:v>
                      </c:pt>
                      <c:pt idx="2161">
                        <c:v>248.90999643999999</c:v>
                      </c:pt>
                      <c:pt idx="2162">
                        <c:v>241.86536317999997</c:v>
                      </c:pt>
                      <c:pt idx="2163">
                        <c:v>235.03819716999999</c:v>
                      </c:pt>
                      <c:pt idx="2164">
                        <c:v>228.42021306999996</c:v>
                      </c:pt>
                      <c:pt idx="2165">
                        <c:v>222.00351698</c:v>
                      </c:pt>
                      <c:pt idx="2166">
                        <c:v>215.78058599999997</c:v>
                      </c:pt>
                      <c:pt idx="2167">
                        <c:v>209.74424974999997</c:v>
                      </c:pt>
                      <c:pt idx="2168">
                        <c:v>203.88767153999999</c:v>
                      </c:pt>
                      <c:pt idx="2169">
                        <c:v>198.20433184999999</c:v>
                      </c:pt>
                      <c:pt idx="2170">
                        <c:v>192.68801117999999</c:v>
                      </c:pt>
                      <c:pt idx="2171">
                        <c:v>187.33277513999997</c:v>
                      </c:pt>
                      <c:pt idx="2172">
                        <c:v>182.13295919000001</c:v>
                      </c:pt>
                      <c:pt idx="2173">
                        <c:v>177.08315492</c:v>
                      </c:pt>
                      <c:pt idx="2174">
                        <c:v>172.17819667999999</c:v>
                      </c:pt>
                      <c:pt idx="2175">
                        <c:v>167.41314897999999</c:v>
                      </c:pt>
                      <c:pt idx="2176">
                        <c:v>162.78329445</c:v>
                      </c:pt>
                      <c:pt idx="2177">
                        <c:v>158.28412277999999</c:v>
                      </c:pt>
                      <c:pt idx="2178">
                        <c:v>153.91131973</c:v>
                      </c:pt>
                      <c:pt idx="2179">
                        <c:v>149.66075705</c:v>
                      </c:pt>
                      <c:pt idx="2180">
                        <c:v>145.52848309999999</c:v>
                      </c:pt>
                      <c:pt idx="2181">
                        <c:v>141.51071318999999</c:v>
                      </c:pt>
                      <c:pt idx="2182">
                        <c:v>137.60382153</c:v>
                      </c:pt>
                      <c:pt idx="2183">
                        <c:v>133.80433282999999</c:v>
                      </c:pt>
                      <c:pt idx="2184">
                        <c:v>130.10891432</c:v>
                      </c:pt>
                      <c:pt idx="2185">
                        <c:v>126.51436888999999</c:v>
                      </c:pt>
                      <c:pt idx="2186">
                        <c:v>123.01762794999998</c:v>
                      </c:pt>
                      <c:pt idx="2187">
                        <c:v>119.61574470999999</c:v>
                      </c:pt>
                      <c:pt idx="2188">
                        <c:v>116.30588830000001</c:v>
                      </c:pt>
                      <c:pt idx="2189">
                        <c:v>113.08533774999998</c:v>
                      </c:pt>
                      <c:pt idx="2190">
                        <c:v>109.95147652999999</c:v>
                      </c:pt>
                      <c:pt idx="2191">
                        <c:v>106.90178709</c:v>
                      </c:pt>
                      <c:pt idx="2192">
                        <c:v>103.93384623999998</c:v>
                      </c:pt>
                      <c:pt idx="2193">
                        <c:v>101.04678044999999</c:v>
                      </c:pt>
                      <c:pt idx="2194">
                        <c:v>98.255144959999996</c:v>
                      </c:pt>
                      <c:pt idx="2195">
                        <c:v>96.112689680000003</c:v>
                      </c:pt>
                      <c:pt idx="2196">
                        <c:v>98.669923659999995</c:v>
                      </c:pt>
                      <c:pt idx="2197">
                        <c:v>102.66692085999999</c:v>
                      </c:pt>
                      <c:pt idx="2198">
                        <c:v>103.70986135999999</c:v>
                      </c:pt>
                      <c:pt idx="2199">
                        <c:v>101.24510171999999</c:v>
                      </c:pt>
                      <c:pt idx="2200">
                        <c:v>96.67633094</c:v>
                      </c:pt>
                      <c:pt idx="2201">
                        <c:v>91.412611920000003</c:v>
                      </c:pt>
                      <c:pt idx="2202">
                        <c:v>86.318713669999994</c:v>
                      </c:pt>
                      <c:pt idx="2203">
                        <c:v>81.771808089999993</c:v>
                      </c:pt>
                      <c:pt idx="2204">
                        <c:v>77.851504989999995</c:v>
                      </c:pt>
                      <c:pt idx="2205">
                        <c:v>74.50193247</c:v>
                      </c:pt>
                      <c:pt idx="2206">
                        <c:v>71.647206889999993</c:v>
                      </c:pt>
                      <c:pt idx="2207">
                        <c:v>69.142612868000001</c:v>
                      </c:pt>
                      <c:pt idx="2208">
                        <c:v>66.848227662999989</c:v>
                      </c:pt>
                      <c:pt idx="2209">
                        <c:v>64.723461557999997</c:v>
                      </c:pt>
                      <c:pt idx="2210">
                        <c:v>62.731347448000001</c:v>
                      </c:pt>
                      <c:pt idx="2211">
                        <c:v>60.844413909999993</c:v>
                      </c:pt>
                      <c:pt idx="2212">
                        <c:v>59.042700087</c:v>
                      </c:pt>
                      <c:pt idx="2213">
                        <c:v>57.312003951999998</c:v>
                      </c:pt>
                      <c:pt idx="2214">
                        <c:v>55.642379309999995</c:v>
                      </c:pt>
                      <c:pt idx="2215">
                        <c:v>54.028283588999997</c:v>
                      </c:pt>
                      <c:pt idx="2216">
                        <c:v>52.463463717000003</c:v>
                      </c:pt>
                      <c:pt idx="2217">
                        <c:v>50.943812276000003</c:v>
                      </c:pt>
                      <c:pt idx="2218">
                        <c:v>49.466815271999998</c:v>
                      </c:pt>
                      <c:pt idx="2219">
                        <c:v>48.030782463999998</c:v>
                      </c:pt>
                      <c:pt idx="2220">
                        <c:v>46.634387443000001</c:v>
                      </c:pt>
                      <c:pt idx="2221">
                        <c:v>45.276456686999992</c:v>
                      </c:pt>
                      <c:pt idx="2222">
                        <c:v>43.955889522999996</c:v>
                      </c:pt>
                      <c:pt idx="2223">
                        <c:v>42.671633353999994</c:v>
                      </c:pt>
                      <c:pt idx="2224">
                        <c:v>41.422677477999997</c:v>
                      </c:pt>
                      <c:pt idx="2225">
                        <c:v>40.208051198</c:v>
                      </c:pt>
                      <c:pt idx="2226">
                        <c:v>39.026821742999999</c:v>
                      </c:pt>
                      <c:pt idx="2227">
                        <c:v>37.878091530999995</c:v>
                      </c:pt>
                      <c:pt idx="2228">
                        <c:v>36.760995033</c:v>
                      </c:pt>
                      <c:pt idx="2229">
                        <c:v>35.674695811999996</c:v>
                      </c:pt>
                      <c:pt idx="2230">
                        <c:v>34.618383911999999</c:v>
                      </c:pt>
                      <c:pt idx="2231">
                        <c:v>33.591284313999999</c:v>
                      </c:pt>
                      <c:pt idx="2232">
                        <c:v>32.592620214</c:v>
                      </c:pt>
                      <c:pt idx="2233">
                        <c:v>31.624288479000001</c:v>
                      </c:pt>
                      <c:pt idx="2234">
                        <c:v>31.171364398999998</c:v>
                      </c:pt>
                      <c:pt idx="2235">
                        <c:v>42.349954051999994</c:v>
                      </c:pt>
                      <c:pt idx="2236">
                        <c:v>73.460374119999997</c:v>
                      </c:pt>
                      <c:pt idx="2237">
                        <c:v>110.51088670999999</c:v>
                      </c:pt>
                      <c:pt idx="2238">
                        <c:v>129.17669380000001</c:v>
                      </c:pt>
                      <c:pt idx="2239">
                        <c:v>127.62714733999999</c:v>
                      </c:pt>
                      <c:pt idx="2240">
                        <c:v>113.27399307</c:v>
                      </c:pt>
                      <c:pt idx="2241">
                        <c:v>94.209478439999984</c:v>
                      </c:pt>
                      <c:pt idx="2242">
                        <c:v>75.716612789999999</c:v>
                      </c:pt>
                      <c:pt idx="2243">
                        <c:v>60.141846274999992</c:v>
                      </c:pt>
                      <c:pt idx="2244">
                        <c:v>48.057696560999993</c:v>
                      </c:pt>
                      <c:pt idx="2245">
                        <c:v>39.217521692999995</c:v>
                      </c:pt>
                      <c:pt idx="2246">
                        <c:v>33.630807195999999</c:v>
                      </c:pt>
                      <c:pt idx="2247">
                        <c:v>29.865482009999997</c:v>
                      </c:pt>
                      <c:pt idx="2248">
                        <c:v>27.036020892999996</c:v>
                      </c:pt>
                      <c:pt idx="2249">
                        <c:v>24.748617453000001</c:v>
                      </c:pt>
                      <c:pt idx="2250">
                        <c:v>22.854650573999997</c:v>
                      </c:pt>
                      <c:pt idx="2251">
                        <c:v>21.284285826999998</c:v>
                      </c:pt>
                      <c:pt idx="2252">
                        <c:v>19.984292761999999</c:v>
                      </c:pt>
                      <c:pt idx="2253">
                        <c:v>18.903542384999998</c:v>
                      </c:pt>
                      <c:pt idx="2254">
                        <c:v>17.994152840999998</c:v>
                      </c:pt>
                      <c:pt idx="2255">
                        <c:v>17.216729809999997</c:v>
                      </c:pt>
                      <c:pt idx="2256">
                        <c:v>16.534949935</c:v>
                      </c:pt>
                      <c:pt idx="2257">
                        <c:v>15.922302388999999</c:v>
                      </c:pt>
                      <c:pt idx="2258">
                        <c:v>15.360428964999999</c:v>
                      </c:pt>
                      <c:pt idx="2259">
                        <c:v>14.838830335000001</c:v>
                      </c:pt>
                      <c:pt idx="2260">
                        <c:v>14.355538393</c:v>
                      </c:pt>
                      <c:pt idx="2261">
                        <c:v>14.076234724999999</c:v>
                      </c:pt>
                      <c:pt idx="2262">
                        <c:v>14.665641935</c:v>
                      </c:pt>
                      <c:pt idx="2263">
                        <c:v>14.353669546999997</c:v>
                      </c:pt>
                      <c:pt idx="2264">
                        <c:v>13.728053191999999</c:v>
                      </c:pt>
                      <c:pt idx="2265">
                        <c:v>15.666607431999999</c:v>
                      </c:pt>
                      <c:pt idx="2266">
                        <c:v>37.258576466999997</c:v>
                      </c:pt>
                      <c:pt idx="2267">
                        <c:v>59.256956471999992</c:v>
                      </c:pt>
                      <c:pt idx="2268">
                        <c:v>71.777511889999985</c:v>
                      </c:pt>
                      <c:pt idx="2269">
                        <c:v>95.522205239999991</c:v>
                      </c:pt>
                      <c:pt idx="2270">
                        <c:v>109.07521324</c:v>
                      </c:pt>
                      <c:pt idx="2271">
                        <c:v>106.95979706999999</c:v>
                      </c:pt>
                      <c:pt idx="2272">
                        <c:v>94.248599409999997</c:v>
                      </c:pt>
                      <c:pt idx="2273">
                        <c:v>99.453066579999998</c:v>
                      </c:pt>
                      <c:pt idx="2274">
                        <c:v>185.14148386999997</c:v>
                      </c:pt>
                      <c:pt idx="2275">
                        <c:v>362.91228595999996</c:v>
                      </c:pt>
                      <c:pt idx="2276">
                        <c:v>662.45468120999999</c:v>
                      </c:pt>
                      <c:pt idx="2277">
                        <c:v>902.47030719999998</c:v>
                      </c:pt>
                      <c:pt idx="2278">
                        <c:v>1000.9465591999999</c:v>
                      </c:pt>
                      <c:pt idx="2279">
                        <c:v>1017.8069657</c:v>
                      </c:pt>
                      <c:pt idx="2280">
                        <c:v>1022.7837158</c:v>
                      </c:pt>
                      <c:pt idx="2281">
                        <c:v>1039.6549393999999</c:v>
                      </c:pt>
                      <c:pt idx="2282">
                        <c:v>1072.8691967</c:v>
                      </c:pt>
                      <c:pt idx="2283">
                        <c:v>1053.3369560000001</c:v>
                      </c:pt>
                      <c:pt idx="2284">
                        <c:v>971.81045849999998</c:v>
                      </c:pt>
                      <c:pt idx="2285">
                        <c:v>893.82751010000004</c:v>
                      </c:pt>
                      <c:pt idx="2286">
                        <c:v>864.80808050000007</c:v>
                      </c:pt>
                      <c:pt idx="2287">
                        <c:v>865.49770579999984</c:v>
                      </c:pt>
                      <c:pt idx="2288">
                        <c:v>859.89092140000002</c:v>
                      </c:pt>
                      <c:pt idx="2289">
                        <c:v>813.94612670000004</c:v>
                      </c:pt>
                      <c:pt idx="2290">
                        <c:v>730.82104619999996</c:v>
                      </c:pt>
                      <c:pt idx="2291">
                        <c:v>643.54420815999993</c:v>
                      </c:pt>
                      <c:pt idx="2292">
                        <c:v>575.89160860000004</c:v>
                      </c:pt>
                      <c:pt idx="2293">
                        <c:v>527.37506961999998</c:v>
                      </c:pt>
                      <c:pt idx="2294">
                        <c:v>495.32274742999999</c:v>
                      </c:pt>
                      <c:pt idx="2295">
                        <c:v>464.76937555999996</c:v>
                      </c:pt>
                      <c:pt idx="2296">
                        <c:v>432.83274272</c:v>
                      </c:pt>
                      <c:pt idx="2297">
                        <c:v>433.41149704999998</c:v>
                      </c:pt>
                      <c:pt idx="2298">
                        <c:v>489.86884414999992</c:v>
                      </c:pt>
                      <c:pt idx="2299">
                        <c:v>640.40956258999995</c:v>
                      </c:pt>
                      <c:pt idx="2300">
                        <c:v>792.36225319999994</c:v>
                      </c:pt>
                      <c:pt idx="2301">
                        <c:v>1024.8410710999999</c:v>
                      </c:pt>
                      <c:pt idx="2302">
                        <c:v>1447.1272081</c:v>
                      </c:pt>
                      <c:pt idx="2303">
                        <c:v>1801.5002354999999</c:v>
                      </c:pt>
                      <c:pt idx="2304">
                        <c:v>2078.152517</c:v>
                      </c:pt>
                      <c:pt idx="2305">
                        <c:v>2351.1254584999997</c:v>
                      </c:pt>
                      <c:pt idx="2306">
                        <c:v>2573.6809174999999</c:v>
                      </c:pt>
                      <c:pt idx="2307">
                        <c:v>2686.7555266999998</c:v>
                      </c:pt>
                      <c:pt idx="2308">
                        <c:v>2744.9259453</c:v>
                      </c:pt>
                      <c:pt idx="2309">
                        <c:v>2791.4012433999997</c:v>
                      </c:pt>
                      <c:pt idx="2310">
                        <c:v>2861.8785796999996</c:v>
                      </c:pt>
                      <c:pt idx="2311">
                        <c:v>2637.0629669999998</c:v>
                      </c:pt>
                      <c:pt idx="2312">
                        <c:v>2243.6860060999998</c:v>
                      </c:pt>
                      <c:pt idx="2313">
                        <c:v>1792.8056495999999</c:v>
                      </c:pt>
                      <c:pt idx="2314">
                        <c:v>1363.8103016999999</c:v>
                      </c:pt>
                      <c:pt idx="2315">
                        <c:v>1000.7239458999999</c:v>
                      </c:pt>
                      <c:pt idx="2316">
                        <c:v>716.51597779999997</c:v>
                      </c:pt>
                      <c:pt idx="2317">
                        <c:v>509.73044038</c:v>
                      </c:pt>
                      <c:pt idx="2318">
                        <c:v>399.76575947000003</c:v>
                      </c:pt>
                      <c:pt idx="2319">
                        <c:v>378.85032024000003</c:v>
                      </c:pt>
                      <c:pt idx="2320">
                        <c:v>365.63105074999999</c:v>
                      </c:pt>
                      <c:pt idx="2321">
                        <c:v>329.35300404999998</c:v>
                      </c:pt>
                      <c:pt idx="2322">
                        <c:v>276.74554754000002</c:v>
                      </c:pt>
                      <c:pt idx="2323">
                        <c:v>221.56900675</c:v>
                      </c:pt>
                      <c:pt idx="2324">
                        <c:v>173.65015409</c:v>
                      </c:pt>
                      <c:pt idx="2325">
                        <c:v>139.82714185999998</c:v>
                      </c:pt>
                      <c:pt idx="2326">
                        <c:v>122.42608062999999</c:v>
                      </c:pt>
                      <c:pt idx="2327">
                        <c:v>109.92195473</c:v>
                      </c:pt>
                      <c:pt idx="2328">
                        <c:v>98.805534449999996</c:v>
                      </c:pt>
                      <c:pt idx="2329">
                        <c:v>90.99996191999999</c:v>
                      </c:pt>
                      <c:pt idx="2330">
                        <c:v>85.37170592999999</c:v>
                      </c:pt>
                      <c:pt idx="2331">
                        <c:v>81.554728219999987</c:v>
                      </c:pt>
                      <c:pt idx="2332">
                        <c:v>83.684724059999994</c:v>
                      </c:pt>
                      <c:pt idx="2333">
                        <c:v>88.542858670000001</c:v>
                      </c:pt>
                      <c:pt idx="2334">
                        <c:v>98.069805819999999</c:v>
                      </c:pt>
                      <c:pt idx="2335">
                        <c:v>105.49223930000001</c:v>
                      </c:pt>
                      <c:pt idx="2336">
                        <c:v>117.09951518999998</c:v>
                      </c:pt>
                      <c:pt idx="2337">
                        <c:v>129.39470929000001</c:v>
                      </c:pt>
                      <c:pt idx="2338">
                        <c:v>151.47410508999999</c:v>
                      </c:pt>
                      <c:pt idx="2339">
                        <c:v>154.09571247</c:v>
                      </c:pt>
                      <c:pt idx="2340">
                        <c:v>196.38550322999998</c:v>
                      </c:pt>
                      <c:pt idx="2341">
                        <c:v>241.47243322999998</c:v>
                      </c:pt>
                      <c:pt idx="2342">
                        <c:v>259.51453982999999</c:v>
                      </c:pt>
                      <c:pt idx="2343">
                        <c:v>268.24533385999996</c:v>
                      </c:pt>
                      <c:pt idx="2344">
                        <c:v>267.75952658</c:v>
                      </c:pt>
                      <c:pt idx="2345">
                        <c:v>270.19029253999997</c:v>
                      </c:pt>
                      <c:pt idx="2346">
                        <c:v>285.90388574999997</c:v>
                      </c:pt>
                      <c:pt idx="2347">
                        <c:v>287.08732639999999</c:v>
                      </c:pt>
                      <c:pt idx="2348">
                        <c:v>274.73530903</c:v>
                      </c:pt>
                      <c:pt idx="2349">
                        <c:v>257.60819867999999</c:v>
                      </c:pt>
                      <c:pt idx="2350">
                        <c:v>237.27861562999999</c:v>
                      </c:pt>
                      <c:pt idx="2351">
                        <c:v>241.52022097</c:v>
                      </c:pt>
                      <c:pt idx="2352">
                        <c:v>261.97109203999997</c:v>
                      </c:pt>
                      <c:pt idx="2353">
                        <c:v>298.28705101999998</c:v>
                      </c:pt>
                      <c:pt idx="2354">
                        <c:v>386.05477497999999</c:v>
                      </c:pt>
                      <c:pt idx="2355">
                        <c:v>452.91174445999997</c:v>
                      </c:pt>
                      <c:pt idx="2356">
                        <c:v>549.11095161999992</c:v>
                      </c:pt>
                      <c:pt idx="2357">
                        <c:v>646.73373933000005</c:v>
                      </c:pt>
                      <c:pt idx="2358">
                        <c:v>777.26074719999997</c:v>
                      </c:pt>
                      <c:pt idx="2359">
                        <c:v>941.11644969999986</c:v>
                      </c:pt>
                      <c:pt idx="2360">
                        <c:v>1100.6663948</c:v>
                      </c:pt>
                      <c:pt idx="2361">
                        <c:v>1239.9312281999999</c:v>
                      </c:pt>
                      <c:pt idx="2362">
                        <c:v>1370.8669001999999</c:v>
                      </c:pt>
                      <c:pt idx="2363">
                        <c:v>1493.1404683999999</c:v>
                      </c:pt>
                      <c:pt idx="2364">
                        <c:v>1702.2297907999998</c:v>
                      </c:pt>
                      <c:pt idx="2365">
                        <c:v>2029.8770548</c:v>
                      </c:pt>
                      <c:pt idx="2366">
                        <c:v>2169.9988589999998</c:v>
                      </c:pt>
                      <c:pt idx="2367">
                        <c:v>2184.5359619999999</c:v>
                      </c:pt>
                      <c:pt idx="2368">
                        <c:v>2201.7382828</c:v>
                      </c:pt>
                      <c:pt idx="2369">
                        <c:v>2246.2895811999997</c:v>
                      </c:pt>
                      <c:pt idx="2370">
                        <c:v>2307.1190947</c:v>
                      </c:pt>
                      <c:pt idx="2371">
                        <c:v>2453.1985008999995</c:v>
                      </c:pt>
                      <c:pt idx="2372">
                        <c:v>2667.2190684999996</c:v>
                      </c:pt>
                      <c:pt idx="2373">
                        <c:v>2924.1538270000001</c:v>
                      </c:pt>
                      <c:pt idx="2374">
                        <c:v>3122.450758</c:v>
                      </c:pt>
                      <c:pt idx="2375">
                        <c:v>3300.5394191</c:v>
                      </c:pt>
                      <c:pt idx="2376">
                        <c:v>3544.7486500999998</c:v>
                      </c:pt>
                      <c:pt idx="2377">
                        <c:v>3721.7133519999998</c:v>
                      </c:pt>
                      <c:pt idx="2378">
                        <c:v>3874.9794110999997</c:v>
                      </c:pt>
                      <c:pt idx="2379">
                        <c:v>4034.9486169999996</c:v>
                      </c:pt>
                      <c:pt idx="2380">
                        <c:v>4284.9820215999998</c:v>
                      </c:pt>
                      <c:pt idx="2381">
                        <c:v>4349.2464161999997</c:v>
                      </c:pt>
                      <c:pt idx="2382">
                        <c:v>4404.7227146999994</c:v>
                      </c:pt>
                      <c:pt idx="2383">
                        <c:v>4521.3371461999996</c:v>
                      </c:pt>
                      <c:pt idx="2384">
                        <c:v>4703.2565796999997</c:v>
                      </c:pt>
                      <c:pt idx="2385">
                        <c:v>5058.8445389999997</c:v>
                      </c:pt>
                      <c:pt idx="2386">
                        <c:v>5432.4209449999998</c:v>
                      </c:pt>
                      <c:pt idx="2387">
                        <c:v>5711.7994499999995</c:v>
                      </c:pt>
                      <c:pt idx="2388">
                        <c:v>5686.7559328999996</c:v>
                      </c:pt>
                      <c:pt idx="2389">
                        <c:v>5409.5486990999998</c:v>
                      </c:pt>
                      <c:pt idx="2390">
                        <c:v>5278.6738206999999</c:v>
                      </c:pt>
                      <c:pt idx="2391">
                        <c:v>5175.3644501999997</c:v>
                      </c:pt>
                      <c:pt idx="2392">
                        <c:v>5108.8208884999995</c:v>
                      </c:pt>
                      <c:pt idx="2393">
                        <c:v>5100.3655058999993</c:v>
                      </c:pt>
                      <c:pt idx="2394">
                        <c:v>5199.9739056999997</c:v>
                      </c:pt>
                      <c:pt idx="2395">
                        <c:v>5340.5479791999996</c:v>
                      </c:pt>
                      <c:pt idx="2396">
                        <c:v>5460.2972458999993</c:v>
                      </c:pt>
                      <c:pt idx="2397">
                        <c:v>5537.1650963999991</c:v>
                      </c:pt>
                      <c:pt idx="2398">
                        <c:v>5586.1726437999996</c:v>
                      </c:pt>
                      <c:pt idx="2399">
                        <c:v>5631.0902605999991</c:v>
                      </c:pt>
                      <c:pt idx="2400">
                        <c:v>5545.9544615999994</c:v>
                      </c:pt>
                      <c:pt idx="2401">
                        <c:v>5711.4613275999991</c:v>
                      </c:pt>
                      <c:pt idx="2402">
                        <c:v>5890.7195164999994</c:v>
                      </c:pt>
                      <c:pt idx="2403">
                        <c:v>6140.2480461000005</c:v>
                      </c:pt>
                      <c:pt idx="2404">
                        <c:v>6117.2673638999995</c:v>
                      </c:pt>
                      <c:pt idx="2405">
                        <c:v>5941.7995979999996</c:v>
                      </c:pt>
                      <c:pt idx="2406">
                        <c:v>5909.7672801999997</c:v>
                      </c:pt>
                      <c:pt idx="2407">
                        <c:v>6184.4698208999998</c:v>
                      </c:pt>
                      <c:pt idx="2408">
                        <c:v>6683.3143587000004</c:v>
                      </c:pt>
                      <c:pt idx="2409">
                        <c:v>7186.7232779999995</c:v>
                      </c:pt>
                      <c:pt idx="2410">
                        <c:v>7247.1447929999995</c:v>
                      </c:pt>
                      <c:pt idx="2411">
                        <c:v>7130.2248219999992</c:v>
                      </c:pt>
                      <c:pt idx="2412">
                        <c:v>7169.0314290000006</c:v>
                      </c:pt>
                      <c:pt idx="2413">
                        <c:v>7369.5442800000001</c:v>
                      </c:pt>
                      <c:pt idx="2414">
                        <c:v>7697.4852639999999</c:v>
                      </c:pt>
                      <c:pt idx="2415">
                        <c:v>8046.6134979999997</c:v>
                      </c:pt>
                      <c:pt idx="2416">
                        <c:v>8851.7006199999996</c:v>
                      </c:pt>
                      <c:pt idx="2417">
                        <c:v>9348.0828769999989</c:v>
                      </c:pt>
                      <c:pt idx="2418">
                        <c:v>9546.8635009999998</c:v>
                      </c:pt>
                      <c:pt idx="2419">
                        <c:v>9051.1269309999989</c:v>
                      </c:pt>
                      <c:pt idx="2420">
                        <c:v>8503.0976100000007</c:v>
                      </c:pt>
                      <c:pt idx="2421">
                        <c:v>7991.0301029999991</c:v>
                      </c:pt>
                      <c:pt idx="2422">
                        <c:v>7517.9155099999998</c:v>
                      </c:pt>
                      <c:pt idx="2423">
                        <c:v>7883.5210859999988</c:v>
                      </c:pt>
                      <c:pt idx="2424">
                        <c:v>8321.420904999999</c:v>
                      </c:pt>
                      <c:pt idx="2425">
                        <c:v>9212.4263420000007</c:v>
                      </c:pt>
                      <c:pt idx="2426">
                        <c:v>9244.8613320000004</c:v>
                      </c:pt>
                      <c:pt idx="2427">
                        <c:v>8740.9618379999993</c:v>
                      </c:pt>
                      <c:pt idx="2428">
                        <c:v>8437.8084699999999</c:v>
                      </c:pt>
                      <c:pt idx="2429">
                        <c:v>8723.3895629999988</c:v>
                      </c:pt>
                      <c:pt idx="2430">
                        <c:v>8487.0716769999999</c:v>
                      </c:pt>
                      <c:pt idx="2431">
                        <c:v>8606.8211389999997</c:v>
                      </c:pt>
                      <c:pt idx="2432">
                        <c:v>8516.3659979999993</c:v>
                      </c:pt>
                      <c:pt idx="2433">
                        <c:v>8314.8918229999999</c:v>
                      </c:pt>
                      <c:pt idx="2434">
                        <c:v>7819.1074499999995</c:v>
                      </c:pt>
                      <c:pt idx="2435">
                        <c:v>7258.9405279999992</c:v>
                      </c:pt>
                      <c:pt idx="2436">
                        <c:v>6770.174516699999</c:v>
                      </c:pt>
                      <c:pt idx="2437">
                        <c:v>6190.0503686000002</c:v>
                      </c:pt>
                      <c:pt idx="2438">
                        <c:v>5586.9831604999999</c:v>
                      </c:pt>
                      <c:pt idx="2439">
                        <c:v>5246.5922242999995</c:v>
                      </c:pt>
                      <c:pt idx="2440">
                        <c:v>4935.2278415999999</c:v>
                      </c:pt>
                      <c:pt idx="2441">
                        <c:v>4645.5372788999994</c:v>
                      </c:pt>
                      <c:pt idx="2442">
                        <c:v>4413.3508978999998</c:v>
                      </c:pt>
                      <c:pt idx="2443">
                        <c:v>4251.6824882000001</c:v>
                      </c:pt>
                      <c:pt idx="2444">
                        <c:v>4107.1568677999994</c:v>
                      </c:pt>
                      <c:pt idx="2445">
                        <c:v>3979.2199209</c:v>
                      </c:pt>
                      <c:pt idx="2446">
                        <c:v>3831.9260847</c:v>
                      </c:pt>
                      <c:pt idx="2447">
                        <c:v>3710.7035160999994</c:v>
                      </c:pt>
                      <c:pt idx="2448">
                        <c:v>3645.7445689000001</c:v>
                      </c:pt>
                      <c:pt idx="2449">
                        <c:v>3530.9227813999996</c:v>
                      </c:pt>
                      <c:pt idx="2450">
                        <c:v>3449.1176754999997</c:v>
                      </c:pt>
                      <c:pt idx="2451">
                        <c:v>3475.3572237999997</c:v>
                      </c:pt>
                      <c:pt idx="2452">
                        <c:v>3465.4347342999999</c:v>
                      </c:pt>
                      <c:pt idx="2453">
                        <c:v>3361.6441928999998</c:v>
                      </c:pt>
                      <c:pt idx="2454">
                        <c:v>3190.4488049000001</c:v>
                      </c:pt>
                      <c:pt idx="2455">
                        <c:v>2992.6759400999999</c:v>
                      </c:pt>
                      <c:pt idx="2456">
                        <c:v>2794.5853312999998</c:v>
                      </c:pt>
                      <c:pt idx="2457">
                        <c:v>2611.6330078999999</c:v>
                      </c:pt>
                      <c:pt idx="2458">
                        <c:v>2448.8590952</c:v>
                      </c:pt>
                      <c:pt idx="2459">
                        <c:v>2306.0578428999997</c:v>
                      </c:pt>
                      <c:pt idx="2460">
                        <c:v>2180.8169186999999</c:v>
                      </c:pt>
                      <c:pt idx="2461">
                        <c:v>2070.1467177999998</c:v>
                      </c:pt>
                      <c:pt idx="2462">
                        <c:v>1971.2943452999998</c:v>
                      </c:pt>
                      <c:pt idx="2463">
                        <c:v>1881.9567913999997</c:v>
                      </c:pt>
                      <c:pt idx="2464">
                        <c:v>1800.3005733999998</c:v>
                      </c:pt>
                      <c:pt idx="2465">
                        <c:v>1724.9315306999997</c:v>
                      </c:pt>
                      <c:pt idx="2466">
                        <c:v>1654.7876149000001</c:v>
                      </c:pt>
                      <c:pt idx="2467">
                        <c:v>1589.0096963999999</c:v>
                      </c:pt>
                      <c:pt idx="2468">
                        <c:v>1526.9921674</c:v>
                      </c:pt>
                      <c:pt idx="2469">
                        <c:v>1468.2598342999997</c:v>
                      </c:pt>
                      <c:pt idx="2470">
                        <c:v>1412.4493816999998</c:v>
                      </c:pt>
                      <c:pt idx="2471">
                        <c:v>1359.2779410000001</c:v>
                      </c:pt>
                      <c:pt idx="2472">
                        <c:v>1308.5351118000001</c:v>
                      </c:pt>
                      <c:pt idx="2473">
                        <c:v>1260.0271634999999</c:v>
                      </c:pt>
                      <c:pt idx="2474">
                        <c:v>1213.6149235</c:v>
                      </c:pt>
                      <c:pt idx="2475">
                        <c:v>1169.1821308999999</c:v>
                      </c:pt>
                      <c:pt idx="2476">
                        <c:v>1126.6497368</c:v>
                      </c:pt>
                      <c:pt idx="2477">
                        <c:v>1085.9242268</c:v>
                      </c:pt>
                      <c:pt idx="2478">
                        <c:v>1046.9231646999999</c:v>
                      </c:pt>
                      <c:pt idx="2479">
                        <c:v>1009.5657060999999</c:v>
                      </c:pt>
                      <c:pt idx="2480">
                        <c:v>973.77103879999993</c:v>
                      </c:pt>
                      <c:pt idx="2481">
                        <c:v>939.45453699999996</c:v>
                      </c:pt>
                      <c:pt idx="2482">
                        <c:v>906.55228859999988</c:v>
                      </c:pt>
                      <c:pt idx="2483">
                        <c:v>875.0001084999999</c:v>
                      </c:pt>
                      <c:pt idx="2484">
                        <c:v>844.73799270000006</c:v>
                      </c:pt>
                      <c:pt idx="2485">
                        <c:v>815.71503719999998</c:v>
                      </c:pt>
                      <c:pt idx="2486">
                        <c:v>787.87566759999993</c:v>
                      </c:pt>
                      <c:pt idx="2487">
                        <c:v>761.1697163</c:v>
                      </c:pt>
                      <c:pt idx="2488">
                        <c:v>735.54974219999986</c:v>
                      </c:pt>
                      <c:pt idx="2489">
                        <c:v>710.96701829999995</c:v>
                      </c:pt>
                      <c:pt idx="2490">
                        <c:v>687.37348063999991</c:v>
                      </c:pt>
                      <c:pt idx="2491">
                        <c:v>664.72332205999999</c:v>
                      </c:pt>
                      <c:pt idx="2492">
                        <c:v>642.97244473000001</c:v>
                      </c:pt>
                      <c:pt idx="2493">
                        <c:v>622.07858377000002</c:v>
                      </c:pt>
                      <c:pt idx="2494">
                        <c:v>602.00487297999996</c:v>
                      </c:pt>
                      <c:pt idx="2495">
                        <c:v>582.7147523399999</c:v>
                      </c:pt>
                      <c:pt idx="2496">
                        <c:v>564.17250077999995</c:v>
                      </c:pt>
                      <c:pt idx="2497">
                        <c:v>546.34354019</c:v>
                      </c:pt>
                      <c:pt idx="2498">
                        <c:v>529.19533680999996</c:v>
                      </c:pt>
                      <c:pt idx="2499">
                        <c:v>512.69668204999994</c:v>
                      </c:pt>
                      <c:pt idx="2500">
                        <c:v>496.81779699999993</c:v>
                      </c:pt>
                      <c:pt idx="2501">
                        <c:v>481.53114540999991</c:v>
                      </c:pt>
                      <c:pt idx="2502">
                        <c:v>466.80917450999993</c:v>
                      </c:pt>
                      <c:pt idx="2503">
                        <c:v>452.62618974999998</c:v>
                      </c:pt>
                      <c:pt idx="2504">
                        <c:v>438.95807381999998</c:v>
                      </c:pt>
                      <c:pt idx="2505">
                        <c:v>425.78202421999998</c:v>
                      </c:pt>
                      <c:pt idx="2506">
                        <c:v>413.07627661999999</c:v>
                      </c:pt>
                      <c:pt idx="2507">
                        <c:v>400.82017044999998</c:v>
                      </c:pt>
                      <c:pt idx="2508">
                        <c:v>388.99401282000002</c:v>
                      </c:pt>
                      <c:pt idx="2509">
                        <c:v>377.57905226999992</c:v>
                      </c:pt>
                      <c:pt idx="2510">
                        <c:v>366.55744908999998</c:v>
                      </c:pt>
                      <c:pt idx="2511">
                        <c:v>355.91212453999998</c:v>
                      </c:pt>
                      <c:pt idx="2512">
                        <c:v>345.62701165999994</c:v>
                      </c:pt>
                      <c:pt idx="2513">
                        <c:v>335.68681509999999</c:v>
                      </c:pt>
                      <c:pt idx="2514">
                        <c:v>326.07698143999994</c:v>
                      </c:pt>
                      <c:pt idx="2515">
                        <c:v>316.78366908999999</c:v>
                      </c:pt>
                      <c:pt idx="2516">
                        <c:v>307.79371538999999</c:v>
                      </c:pt>
                      <c:pt idx="2517">
                        <c:v>299.09460405999999</c:v>
                      </c:pt>
                      <c:pt idx="2518">
                        <c:v>290.67443299999996</c:v>
                      </c:pt>
                      <c:pt idx="2519">
                        <c:v>282.52188335</c:v>
                      </c:pt>
                      <c:pt idx="2520">
                        <c:v>274.62618973999997</c:v>
                      </c:pt>
                      <c:pt idx="2521">
                        <c:v>266.97711214999998</c:v>
                      </c:pt>
                      <c:pt idx="2522">
                        <c:v>259.56490881999997</c:v>
                      </c:pt>
                      <c:pt idx="2523">
                        <c:v>252.38031069999997</c:v>
                      </c:pt>
                      <c:pt idx="2524">
                        <c:v>245.41449701999997</c:v>
                      </c:pt>
                      <c:pt idx="2525">
                        <c:v>238.65907204999999</c:v>
                      </c:pt>
                      <c:pt idx="2526">
                        <c:v>232.10604325999998</c:v>
                      </c:pt>
                      <c:pt idx="2527">
                        <c:v>225.74780017999998</c:v>
                      </c:pt>
                      <c:pt idx="2528">
                        <c:v>219.57709479999997</c:v>
                      </c:pt>
                      <c:pt idx="2529">
                        <c:v>213.58702245999996</c:v>
                      </c:pt>
                      <c:pt idx="2530">
                        <c:v>207.77100407</c:v>
                      </c:pt>
                      <c:pt idx="2531">
                        <c:v>202.12276909999997</c:v>
                      </c:pt>
                      <c:pt idx="2532">
                        <c:v>196.63633934000001</c:v>
                      </c:pt>
                      <c:pt idx="2533">
                        <c:v>238.29472631999997</c:v>
                      </c:pt>
                      <c:pt idx="2534">
                        <c:v>420.63443583000003</c:v>
                      </c:pt>
                      <c:pt idx="2535">
                        <c:v>631.44949930999996</c:v>
                      </c:pt>
                      <c:pt idx="2536">
                        <c:v>712.04757819999998</c:v>
                      </c:pt>
                      <c:pt idx="2537">
                        <c:v>676.15919412999995</c:v>
                      </c:pt>
                      <c:pt idx="2538">
                        <c:v>582.62129639</c:v>
                      </c:pt>
                      <c:pt idx="2539">
                        <c:v>476.85156224999997</c:v>
                      </c:pt>
                      <c:pt idx="2540">
                        <c:v>382.33434994999999</c:v>
                      </c:pt>
                      <c:pt idx="2541">
                        <c:v>307.11193631999998</c:v>
                      </c:pt>
                      <c:pt idx="2542">
                        <c:v>251.12936793</c:v>
                      </c:pt>
                      <c:pt idx="2543">
                        <c:v>211.10337304000001</c:v>
                      </c:pt>
                      <c:pt idx="2544">
                        <c:v>183.09163691000001</c:v>
                      </c:pt>
                      <c:pt idx="2545">
                        <c:v>163.59844311999998</c:v>
                      </c:pt>
                      <c:pt idx="2546">
                        <c:v>149.90482891999997</c:v>
                      </c:pt>
                      <c:pt idx="2547">
                        <c:v>140.04909408</c:v>
                      </c:pt>
                      <c:pt idx="2548">
                        <c:v>132.68405996999999</c:v>
                      </c:pt>
                      <c:pt idx="2549">
                        <c:v>126.91646582999999</c:v>
                      </c:pt>
                      <c:pt idx="2550">
                        <c:v>122.16934078999999</c:v>
                      </c:pt>
                      <c:pt idx="2551">
                        <c:v>118.0778445</c:v>
                      </c:pt>
                      <c:pt idx="2552">
                        <c:v>114.48542104999999</c:v>
                      </c:pt>
                      <c:pt idx="2553">
                        <c:v>111.18556973999999</c:v>
                      </c:pt>
                      <c:pt idx="2554">
                        <c:v>108.07054314</c:v>
                      </c:pt>
                      <c:pt idx="2555">
                        <c:v>105.0989009</c:v>
                      </c:pt>
                      <c:pt idx="2556">
                        <c:v>102.21380295</c:v>
                      </c:pt>
                      <c:pt idx="2557">
                        <c:v>99.397919810000005</c:v>
                      </c:pt>
                      <c:pt idx="2558">
                        <c:v>97.00816433</c:v>
                      </c:pt>
                      <c:pt idx="2559">
                        <c:v>95.38552919</c:v>
                      </c:pt>
                      <c:pt idx="2560">
                        <c:v>94.189394949999993</c:v>
                      </c:pt>
                      <c:pt idx="2561">
                        <c:v>92.083047980000003</c:v>
                      </c:pt>
                      <c:pt idx="2562">
                        <c:v>89.436141129999996</c:v>
                      </c:pt>
                      <c:pt idx="2563">
                        <c:v>86.578386439999989</c:v>
                      </c:pt>
                      <c:pt idx="2564">
                        <c:v>83.739482259999988</c:v>
                      </c:pt>
                      <c:pt idx="2565">
                        <c:v>81.030047909999993</c:v>
                      </c:pt>
                      <c:pt idx="2566">
                        <c:v>78.481391729999999</c:v>
                      </c:pt>
                      <c:pt idx="2567">
                        <c:v>76.086099599999997</c:v>
                      </c:pt>
                      <c:pt idx="2568">
                        <c:v>73.823278549999998</c:v>
                      </c:pt>
                      <c:pt idx="2569">
                        <c:v>71.670833779999995</c:v>
                      </c:pt>
                      <c:pt idx="2570">
                        <c:v>69.610124822000003</c:v>
                      </c:pt>
                      <c:pt idx="2571">
                        <c:v>67.626931567999989</c:v>
                      </c:pt>
                      <c:pt idx="2572">
                        <c:v>65.710949233999997</c:v>
                      </c:pt>
                      <c:pt idx="2573">
                        <c:v>63.854881726999999</c:v>
                      </c:pt>
                      <c:pt idx="2574">
                        <c:v>62.053575520999992</c:v>
                      </c:pt>
                      <c:pt idx="2575">
                        <c:v>60.303333348999999</c:v>
                      </c:pt>
                      <c:pt idx="2576">
                        <c:v>58.601418602999999</c:v>
                      </c:pt>
                      <c:pt idx="2577">
                        <c:v>56.945716820999998</c:v>
                      </c:pt>
                      <c:pt idx="2578">
                        <c:v>55.334513149999999</c:v>
                      </c:pt>
                      <c:pt idx="2579">
                        <c:v>53.766349720999997</c:v>
                      </c:pt>
                      <c:pt idx="2580">
                        <c:v>52.239936139999998</c:v>
                      </c:pt>
                      <c:pt idx="2581">
                        <c:v>50.754094013</c:v>
                      </c:pt>
                      <c:pt idx="2582">
                        <c:v>49.307722911999996</c:v>
                      </c:pt>
                      <c:pt idx="2583">
                        <c:v>47.899779563999999</c:v>
                      </c:pt>
                      <c:pt idx="2584">
                        <c:v>46.529265103999997</c:v>
                      </c:pt>
                      <c:pt idx="2585">
                        <c:v>45.195217192999998</c:v>
                      </c:pt>
                      <c:pt idx="2586">
                        <c:v>43.896705005999998</c:v>
                      </c:pt>
                      <c:pt idx="2587">
                        <c:v>42.632826032999994</c:v>
                      </c:pt>
                      <c:pt idx="2588">
                        <c:v>41.402703810999995</c:v>
                      </c:pt>
                      <c:pt idx="2589">
                        <c:v>40.205486306999994</c:v>
                      </c:pt>
                      <c:pt idx="2590">
                        <c:v>39.040344706999996</c:v>
                      </c:pt>
                      <c:pt idx="2591">
                        <c:v>37.906472330999996</c:v>
                      </c:pt>
                      <c:pt idx="2592">
                        <c:v>36.803083799999996</c:v>
                      </c:pt>
                      <c:pt idx="2593">
                        <c:v>35.729414216999999</c:v>
                      </c:pt>
                      <c:pt idx="2594">
                        <c:v>34.684718445999998</c:v>
                      </c:pt>
                      <c:pt idx="2595">
                        <c:v>33.668270418999995</c:v>
                      </c:pt>
                      <c:pt idx="2596">
                        <c:v>32.679362519999998</c:v>
                      </c:pt>
                      <c:pt idx="2597">
                        <c:v>31.717304940999998</c:v>
                      </c:pt>
                      <c:pt idx="2598">
                        <c:v>30.781425149999997</c:v>
                      </c:pt>
                      <c:pt idx="2599">
                        <c:v>29.871067296</c:v>
                      </c:pt>
                      <c:pt idx="2600">
                        <c:v>28.985591697999997</c:v>
                      </c:pt>
                      <c:pt idx="2601">
                        <c:v>28.124374361999998</c:v>
                      </c:pt>
                      <c:pt idx="2602">
                        <c:v>27.286806476999995</c:v>
                      </c:pt>
                      <c:pt idx="2603">
                        <c:v>26.472293946000001</c:v>
                      </c:pt>
                      <c:pt idx="2604">
                        <c:v>25.680257001000001</c:v>
                      </c:pt>
                      <c:pt idx="2605">
                        <c:v>24.910129719999997</c:v>
                      </c:pt>
                      <c:pt idx="2606">
                        <c:v>24.161359677</c:v>
                      </c:pt>
                      <c:pt idx="2607">
                        <c:v>23.433407536000001</c:v>
                      </c:pt>
                      <c:pt idx="2608">
                        <c:v>22.725746694000001</c:v>
                      </c:pt>
                      <c:pt idx="2609">
                        <c:v>22.037862952000001</c:v>
                      </c:pt>
                      <c:pt idx="2610">
                        <c:v>21.369292783999999</c:v>
                      </c:pt>
                      <c:pt idx="2611">
                        <c:v>20.729393943999998</c:v>
                      </c:pt>
                      <c:pt idx="2612">
                        <c:v>20.111569702000001</c:v>
                      </c:pt>
                      <c:pt idx="2613">
                        <c:v>19.530525825999998</c:v>
                      </c:pt>
                      <c:pt idx="2614">
                        <c:v>19.182992989999999</c:v>
                      </c:pt>
                      <c:pt idx="2615">
                        <c:v>19.113118058999998</c:v>
                      </c:pt>
                      <c:pt idx="2616">
                        <c:v>19.391377187</c:v>
                      </c:pt>
                      <c:pt idx="2617">
                        <c:v>20.255299169000001</c:v>
                      </c:pt>
                      <c:pt idx="2618">
                        <c:v>23.601988857999999</c:v>
                      </c:pt>
                      <c:pt idx="2619">
                        <c:v>30.005389609999998</c:v>
                      </c:pt>
                      <c:pt idx="2620">
                        <c:v>36.307950581</c:v>
                      </c:pt>
                      <c:pt idx="2621">
                        <c:v>40.458046048</c:v>
                      </c:pt>
                      <c:pt idx="2622">
                        <c:v>41.772864616</c:v>
                      </c:pt>
                      <c:pt idx="2623">
                        <c:v>43.7172792</c:v>
                      </c:pt>
                      <c:pt idx="2624">
                        <c:v>55.806444483999996</c:v>
                      </c:pt>
                      <c:pt idx="2625">
                        <c:v>80.584017079999995</c:v>
                      </c:pt>
                      <c:pt idx="2626">
                        <c:v>112.65262568</c:v>
                      </c:pt>
                      <c:pt idx="2627">
                        <c:v>139.99807380999999</c:v>
                      </c:pt>
                      <c:pt idx="2628">
                        <c:v>180.65037535999997</c:v>
                      </c:pt>
                      <c:pt idx="2629">
                        <c:v>570.45607275999998</c:v>
                      </c:pt>
                      <c:pt idx="2630">
                        <c:v>757.03681689999985</c:v>
                      </c:pt>
                      <c:pt idx="2631">
                        <c:v>949.73937869999997</c:v>
                      </c:pt>
                      <c:pt idx="2632">
                        <c:v>1092.888475</c:v>
                      </c:pt>
                      <c:pt idx="2633">
                        <c:v>1244.7078076999999</c:v>
                      </c:pt>
                      <c:pt idx="2634">
                        <c:v>1351.4134766999998</c:v>
                      </c:pt>
                      <c:pt idx="2635">
                        <c:v>1521.9853831</c:v>
                      </c:pt>
                      <c:pt idx="2636">
                        <c:v>1845.3031799999997</c:v>
                      </c:pt>
                      <c:pt idx="2637">
                        <c:v>2022.2471247999999</c:v>
                      </c:pt>
                      <c:pt idx="2638">
                        <c:v>1958.3888386999997</c:v>
                      </c:pt>
                      <c:pt idx="2639">
                        <c:v>1724.9238453999999</c:v>
                      </c:pt>
                      <c:pt idx="2640">
                        <c:v>1417.5967742999999</c:v>
                      </c:pt>
                      <c:pt idx="2641">
                        <c:v>1114.4638267</c:v>
                      </c:pt>
                      <c:pt idx="2642">
                        <c:v>870.59023449999995</c:v>
                      </c:pt>
                      <c:pt idx="2643">
                        <c:v>703.5567714</c:v>
                      </c:pt>
                      <c:pt idx="2644">
                        <c:v>566.44143345999987</c:v>
                      </c:pt>
                      <c:pt idx="2645">
                        <c:v>442.42427473999999</c:v>
                      </c:pt>
                      <c:pt idx="2646">
                        <c:v>360.25299758</c:v>
                      </c:pt>
                      <c:pt idx="2647">
                        <c:v>429.33469984999999</c:v>
                      </c:pt>
                      <c:pt idx="2648">
                        <c:v>612.21788263999997</c:v>
                      </c:pt>
                      <c:pt idx="2649">
                        <c:v>794.72125740000001</c:v>
                      </c:pt>
                      <c:pt idx="2650">
                        <c:v>927.98838859999989</c:v>
                      </c:pt>
                      <c:pt idx="2651">
                        <c:v>1013.3688914999999</c:v>
                      </c:pt>
                      <c:pt idx="2652">
                        <c:v>1042.2330351999999</c:v>
                      </c:pt>
                      <c:pt idx="2653">
                        <c:v>1024.6129257</c:v>
                      </c:pt>
                      <c:pt idx="2654">
                        <c:v>989.84747470000002</c:v>
                      </c:pt>
                      <c:pt idx="2655">
                        <c:v>926.09558159999995</c:v>
                      </c:pt>
                      <c:pt idx="2656">
                        <c:v>810.40068339999993</c:v>
                      </c:pt>
                      <c:pt idx="2657">
                        <c:v>673.14342612999997</c:v>
                      </c:pt>
                      <c:pt idx="2658">
                        <c:v>535.41215167999997</c:v>
                      </c:pt>
                      <c:pt idx="2659">
                        <c:v>420.06473592999993</c:v>
                      </c:pt>
                      <c:pt idx="2660">
                        <c:v>319.59745348999996</c:v>
                      </c:pt>
                      <c:pt idx="2661">
                        <c:v>234.43602706999997</c:v>
                      </c:pt>
                      <c:pt idx="2662">
                        <c:v>168.52850917000001</c:v>
                      </c:pt>
                      <c:pt idx="2663">
                        <c:v>122.68308065999999</c:v>
                      </c:pt>
                      <c:pt idx="2664">
                        <c:v>92.583341619999999</c:v>
                      </c:pt>
                      <c:pt idx="2665">
                        <c:v>68.571414694999987</c:v>
                      </c:pt>
                      <c:pt idx="2666">
                        <c:v>50.799484630999999</c:v>
                      </c:pt>
                      <c:pt idx="2667">
                        <c:v>38.352476889999998</c:v>
                      </c:pt>
                      <c:pt idx="2668">
                        <c:v>31.405879056999996</c:v>
                      </c:pt>
                      <c:pt idx="2669">
                        <c:v>26.720116233999999</c:v>
                      </c:pt>
                      <c:pt idx="2670">
                        <c:v>23.822507498999997</c:v>
                      </c:pt>
                      <c:pt idx="2671">
                        <c:v>24.205536670000001</c:v>
                      </c:pt>
                      <c:pt idx="2672">
                        <c:v>102.43816611</c:v>
                      </c:pt>
                      <c:pt idx="2673">
                        <c:v>344.30364786999996</c:v>
                      </c:pt>
                      <c:pt idx="2674">
                        <c:v>429.01686211999998</c:v>
                      </c:pt>
                      <c:pt idx="2675">
                        <c:v>583.85327826000002</c:v>
                      </c:pt>
                      <c:pt idx="2676">
                        <c:v>1141.3093978999998</c:v>
                      </c:pt>
                      <c:pt idx="2677">
                        <c:v>1633.0258385</c:v>
                      </c:pt>
                      <c:pt idx="2678">
                        <c:v>1841.5320048999997</c:v>
                      </c:pt>
                      <c:pt idx="2679">
                        <c:v>1715.9508303</c:v>
                      </c:pt>
                      <c:pt idx="2680">
                        <c:v>1817.1121234</c:v>
                      </c:pt>
                      <c:pt idx="2681">
                        <c:v>1628.1154427999998</c:v>
                      </c:pt>
                      <c:pt idx="2682">
                        <c:v>1804.5925883999998</c:v>
                      </c:pt>
                      <c:pt idx="2683">
                        <c:v>1683.8096449999998</c:v>
                      </c:pt>
                      <c:pt idx="2684">
                        <c:v>1481.0942075999999</c:v>
                      </c:pt>
                      <c:pt idx="2685">
                        <c:v>1228.6288328999999</c:v>
                      </c:pt>
                      <c:pt idx="2686">
                        <c:v>1014.7292308999998</c:v>
                      </c:pt>
                      <c:pt idx="2687">
                        <c:v>796.09394409999993</c:v>
                      </c:pt>
                      <c:pt idx="2688">
                        <c:v>633.22087780000004</c:v>
                      </c:pt>
                      <c:pt idx="2689">
                        <c:v>656.80282065999995</c:v>
                      </c:pt>
                      <c:pt idx="2690">
                        <c:v>799.99646649999988</c:v>
                      </c:pt>
                      <c:pt idx="2691">
                        <c:v>1003.6960499999999</c:v>
                      </c:pt>
                      <c:pt idx="2692">
                        <c:v>1214.1066272999999</c:v>
                      </c:pt>
                      <c:pt idx="2693">
                        <c:v>1406.0295053</c:v>
                      </c:pt>
                      <c:pt idx="2694">
                        <c:v>1421.1479946999998</c:v>
                      </c:pt>
                      <c:pt idx="2695">
                        <c:v>1280.6186714999999</c:v>
                      </c:pt>
                      <c:pt idx="2696">
                        <c:v>1077.7506613999999</c:v>
                      </c:pt>
                      <c:pt idx="2697">
                        <c:v>878.11366999999996</c:v>
                      </c:pt>
                      <c:pt idx="2698">
                        <c:v>705.11006439999994</c:v>
                      </c:pt>
                      <c:pt idx="2699">
                        <c:v>574.69072387999995</c:v>
                      </c:pt>
                      <c:pt idx="2700">
                        <c:v>484.11233429999999</c:v>
                      </c:pt>
                      <c:pt idx="2701">
                        <c:v>440.51867334999997</c:v>
                      </c:pt>
                      <c:pt idx="2702">
                        <c:v>431.83969352999992</c:v>
                      </c:pt>
                      <c:pt idx="2703">
                        <c:v>445.10949986999998</c:v>
                      </c:pt>
                      <c:pt idx="2704">
                        <c:v>469.67439777999999</c:v>
                      </c:pt>
                      <c:pt idx="2705">
                        <c:v>470.8730322799999</c:v>
                      </c:pt>
                      <c:pt idx="2706">
                        <c:v>483.06054691999998</c:v>
                      </c:pt>
                      <c:pt idx="2707">
                        <c:v>494.90476902999995</c:v>
                      </c:pt>
                      <c:pt idx="2708">
                        <c:v>525.00122100999999</c:v>
                      </c:pt>
                      <c:pt idx="2709">
                        <c:v>559.65495018999991</c:v>
                      </c:pt>
                      <c:pt idx="2710">
                        <c:v>627.96762357</c:v>
                      </c:pt>
                      <c:pt idx="2711">
                        <c:v>691.85834360999991</c:v>
                      </c:pt>
                      <c:pt idx="2712">
                        <c:v>731.64652259999991</c:v>
                      </c:pt>
                      <c:pt idx="2713">
                        <c:v>765.79526169999986</c:v>
                      </c:pt>
                      <c:pt idx="2714">
                        <c:v>806.0108727999999</c:v>
                      </c:pt>
                      <c:pt idx="2715">
                        <c:v>813.70490180000002</c:v>
                      </c:pt>
                      <c:pt idx="2716">
                        <c:v>770.59003489999998</c:v>
                      </c:pt>
                      <c:pt idx="2717">
                        <c:v>717.26970069999993</c:v>
                      </c:pt>
                      <c:pt idx="2718">
                        <c:v>673.74218659999997</c:v>
                      </c:pt>
                      <c:pt idx="2719">
                        <c:v>678.57708100000002</c:v>
                      </c:pt>
                      <c:pt idx="2720">
                        <c:v>894.56288670000004</c:v>
                      </c:pt>
                      <c:pt idx="2721">
                        <c:v>1078.4281185999998</c:v>
                      </c:pt>
                      <c:pt idx="2722">
                        <c:v>1271.3423876999998</c:v>
                      </c:pt>
                      <c:pt idx="2723">
                        <c:v>1494.3811924999998</c:v>
                      </c:pt>
                      <c:pt idx="2724">
                        <c:v>1614.2914892999997</c:v>
                      </c:pt>
                      <c:pt idx="2725">
                        <c:v>1741.0825844999999</c:v>
                      </c:pt>
                      <c:pt idx="2726">
                        <c:v>1852.3544241999998</c:v>
                      </c:pt>
                      <c:pt idx="2727">
                        <c:v>2163.6601307999999</c:v>
                      </c:pt>
                      <c:pt idx="2728">
                        <c:v>2382.6142123</c:v>
                      </c:pt>
                      <c:pt idx="2729">
                        <c:v>2624.7584880999998</c:v>
                      </c:pt>
                      <c:pt idx="2730">
                        <c:v>2684.4161434999996</c:v>
                      </c:pt>
                      <c:pt idx="2731">
                        <c:v>2835.7072379999995</c:v>
                      </c:pt>
                      <c:pt idx="2732">
                        <c:v>2887.7750068999994</c:v>
                      </c:pt>
                      <c:pt idx="2733">
                        <c:v>2898.3640224000001</c:v>
                      </c:pt>
                      <c:pt idx="2734">
                        <c:v>2872.1671642999995</c:v>
                      </c:pt>
                      <c:pt idx="2735">
                        <c:v>2933.5718957999998</c:v>
                      </c:pt>
                      <c:pt idx="2736">
                        <c:v>3078.3939368000001</c:v>
                      </c:pt>
                      <c:pt idx="2737">
                        <c:v>3350.7192312999996</c:v>
                      </c:pt>
                      <c:pt idx="2738">
                        <c:v>3744.6400963999995</c:v>
                      </c:pt>
                      <c:pt idx="2739">
                        <c:v>4246.5519571999994</c:v>
                      </c:pt>
                      <c:pt idx="2740">
                        <c:v>4798.6473759</c:v>
                      </c:pt>
                      <c:pt idx="2741">
                        <c:v>5211.1034352999995</c:v>
                      </c:pt>
                      <c:pt idx="2742">
                        <c:v>5434.3168985000002</c:v>
                      </c:pt>
                      <c:pt idx="2743">
                        <c:v>5596.3963691999998</c:v>
                      </c:pt>
                      <c:pt idx="2744">
                        <c:v>5715.5650047999998</c:v>
                      </c:pt>
                      <c:pt idx="2745">
                        <c:v>5782.824102999999</c:v>
                      </c:pt>
                      <c:pt idx="2746">
                        <c:v>5897.2051907999994</c:v>
                      </c:pt>
                      <c:pt idx="2747">
                        <c:v>6243.2455518999996</c:v>
                      </c:pt>
                      <c:pt idx="2748">
                        <c:v>7059.8552220000001</c:v>
                      </c:pt>
                      <c:pt idx="2749">
                        <c:v>8053.4755769999992</c:v>
                      </c:pt>
                      <c:pt idx="2750">
                        <c:v>9493.089242</c:v>
                      </c:pt>
                      <c:pt idx="2751">
                        <c:v>10341.500477</c:v>
                      </c:pt>
                      <c:pt idx="2752">
                        <c:v>10466.64626</c:v>
                      </c:pt>
                      <c:pt idx="2753">
                        <c:v>10159.461501</c:v>
                      </c:pt>
                      <c:pt idx="2754">
                        <c:v>9831.6371440000003</c:v>
                      </c:pt>
                      <c:pt idx="2755">
                        <c:v>9809.8034999999982</c:v>
                      </c:pt>
                      <c:pt idx="2756">
                        <c:v>9454.703551999999</c:v>
                      </c:pt>
                      <c:pt idx="2757">
                        <c:v>9005.1181989999986</c:v>
                      </c:pt>
                      <c:pt idx="2758">
                        <c:v>8507.5743129999992</c:v>
                      </c:pt>
                      <c:pt idx="2759">
                        <c:v>8123.3150879999994</c:v>
                      </c:pt>
                      <c:pt idx="2760">
                        <c:v>8239.3476059999994</c:v>
                      </c:pt>
                      <c:pt idx="2761">
                        <c:v>8960.3212089999997</c:v>
                      </c:pt>
                      <c:pt idx="2762">
                        <c:v>9532.1062270000002</c:v>
                      </c:pt>
                      <c:pt idx="2763">
                        <c:v>9563.7253669999991</c:v>
                      </c:pt>
                      <c:pt idx="2764">
                        <c:v>9523.816875999999</c:v>
                      </c:pt>
                      <c:pt idx="2765">
                        <c:v>9395.7945340000006</c:v>
                      </c:pt>
                      <c:pt idx="2766">
                        <c:v>9339.6778579999991</c:v>
                      </c:pt>
                      <c:pt idx="2767">
                        <c:v>9498.5575649999992</c:v>
                      </c:pt>
                      <c:pt idx="2768">
                        <c:v>9711.457805</c:v>
                      </c:pt>
                      <c:pt idx="2769">
                        <c:v>10206.516460000001</c:v>
                      </c:pt>
                      <c:pt idx="2770">
                        <c:v>10654.233274999999</c:v>
                      </c:pt>
                      <c:pt idx="2771">
                        <c:v>10833.873798999999</c:v>
                      </c:pt>
                      <c:pt idx="2772">
                        <c:v>10727.345061999999</c:v>
                      </c:pt>
                      <c:pt idx="2773">
                        <c:v>10333.404108999999</c:v>
                      </c:pt>
                      <c:pt idx="2774">
                        <c:v>9881.473727999999</c:v>
                      </c:pt>
                      <c:pt idx="2775">
                        <c:v>9552.3425969999989</c:v>
                      </c:pt>
                      <c:pt idx="2776">
                        <c:v>9194.9544539999988</c:v>
                      </c:pt>
                      <c:pt idx="2777">
                        <c:v>8847.4117829999996</c:v>
                      </c:pt>
                      <c:pt idx="2778">
                        <c:v>8479.3709070000004</c:v>
                      </c:pt>
                      <c:pt idx="2779">
                        <c:v>8344.9221309999994</c:v>
                      </c:pt>
                      <c:pt idx="2780">
                        <c:v>8113.5416879999993</c:v>
                      </c:pt>
                      <c:pt idx="2781">
                        <c:v>7849.5284839999995</c:v>
                      </c:pt>
                      <c:pt idx="2782">
                        <c:v>7587.4339309999996</c:v>
                      </c:pt>
                      <c:pt idx="2783">
                        <c:v>7225.9563739999985</c:v>
                      </c:pt>
                      <c:pt idx="2784">
                        <c:v>6940.7740248</c:v>
                      </c:pt>
                      <c:pt idx="2785">
                        <c:v>6660.9509169000003</c:v>
                      </c:pt>
                      <c:pt idx="2786">
                        <c:v>6439.4483376999997</c:v>
                      </c:pt>
                      <c:pt idx="2787">
                        <c:v>6175.7877853</c:v>
                      </c:pt>
                      <c:pt idx="2788">
                        <c:v>5920.0999500999988</c:v>
                      </c:pt>
                      <c:pt idx="2789">
                        <c:v>5680.0141426</c:v>
                      </c:pt>
                      <c:pt idx="2790">
                        <c:v>5759.5296618999992</c:v>
                      </c:pt>
                      <c:pt idx="2791">
                        <c:v>5989.9307180999995</c:v>
                      </c:pt>
                      <c:pt idx="2792">
                        <c:v>6047.9294526000003</c:v>
                      </c:pt>
                      <c:pt idx="2793">
                        <c:v>6025.5924028999998</c:v>
                      </c:pt>
                      <c:pt idx="2794">
                        <c:v>6078.9086455999995</c:v>
                      </c:pt>
                      <c:pt idx="2795">
                        <c:v>6137.4386975999996</c:v>
                      </c:pt>
                      <c:pt idx="2796">
                        <c:v>6278.2470093000002</c:v>
                      </c:pt>
                      <c:pt idx="2797">
                        <c:v>6486.6101026999995</c:v>
                      </c:pt>
                      <c:pt idx="2798">
                        <c:v>6381.7840127999998</c:v>
                      </c:pt>
                      <c:pt idx="2799">
                        <c:v>6074.2548950999999</c:v>
                      </c:pt>
                      <c:pt idx="2800">
                        <c:v>5897.7804949000001</c:v>
                      </c:pt>
                      <c:pt idx="2801">
                        <c:v>6253.9783453</c:v>
                      </c:pt>
                      <c:pt idx="2802">
                        <c:v>6988.5291133000001</c:v>
                      </c:pt>
                      <c:pt idx="2803">
                        <c:v>7116.1556899999996</c:v>
                      </c:pt>
                      <c:pt idx="2804">
                        <c:v>7058.6994169999989</c:v>
                      </c:pt>
                      <c:pt idx="2805">
                        <c:v>6991.0555609999992</c:v>
                      </c:pt>
                      <c:pt idx="2806">
                        <c:v>6724.2693972999996</c:v>
                      </c:pt>
                      <c:pt idx="2807">
                        <c:v>6330.4258549000006</c:v>
                      </c:pt>
                      <c:pt idx="2808">
                        <c:v>5881.0180807000006</c:v>
                      </c:pt>
                      <c:pt idx="2809">
                        <c:v>5398.7454751999994</c:v>
                      </c:pt>
                      <c:pt idx="2810">
                        <c:v>4926.3407361</c:v>
                      </c:pt>
                      <c:pt idx="2811">
                        <c:v>4498.0463247999996</c:v>
                      </c:pt>
                      <c:pt idx="2812">
                        <c:v>4126.7894101000002</c:v>
                      </c:pt>
                      <c:pt idx="2813">
                        <c:v>3815.5691076999997</c:v>
                      </c:pt>
                      <c:pt idx="2814">
                        <c:v>3554.9136923999999</c:v>
                      </c:pt>
                      <c:pt idx="2815">
                        <c:v>3337.3174610999999</c:v>
                      </c:pt>
                      <c:pt idx="2816">
                        <c:v>3162.5074208000001</c:v>
                      </c:pt>
                      <c:pt idx="2817">
                        <c:v>3026.4844904000001</c:v>
                      </c:pt>
                      <c:pt idx="2818">
                        <c:v>2897.6506509999999</c:v>
                      </c:pt>
                      <c:pt idx="2819">
                        <c:v>2773.9267541999998</c:v>
                      </c:pt>
                      <c:pt idx="2820">
                        <c:v>2651.9493202999997</c:v>
                      </c:pt>
                      <c:pt idx="2821">
                        <c:v>2534.8984891999999</c:v>
                      </c:pt>
                      <c:pt idx="2822">
                        <c:v>2424.2582608999996</c:v>
                      </c:pt>
                      <c:pt idx="2823">
                        <c:v>2320.422286</c:v>
                      </c:pt>
                      <c:pt idx="2824">
                        <c:v>2222.8818870999999</c:v>
                      </c:pt>
                      <c:pt idx="2825">
                        <c:v>2131.1379690999997</c:v>
                      </c:pt>
                      <c:pt idx="2826">
                        <c:v>2044.5648566</c:v>
                      </c:pt>
                      <c:pt idx="2827">
                        <c:v>1962.5635504999998</c:v>
                      </c:pt>
                      <c:pt idx="2828">
                        <c:v>1884.6347883999997</c:v>
                      </c:pt>
                      <c:pt idx="2829">
                        <c:v>1810.417434</c:v>
                      </c:pt>
                      <c:pt idx="2830">
                        <c:v>1739.6350643000001</c:v>
                      </c:pt>
                      <c:pt idx="2831">
                        <c:v>1672.5649149999999</c:v>
                      </c:pt>
                      <c:pt idx="2832">
                        <c:v>1608.2812297999999</c:v>
                      </c:pt>
                      <c:pt idx="2833">
                        <c:v>1546.4735398</c:v>
                      </c:pt>
                      <c:pt idx="2834">
                        <c:v>1487.1048919999998</c:v>
                      </c:pt>
                      <c:pt idx="2835">
                        <c:v>1430.1823913999999</c:v>
                      </c:pt>
                      <c:pt idx="2836">
                        <c:v>1375.6845592</c:v>
                      </c:pt>
                      <c:pt idx="2837">
                        <c:v>1323.5290089</c:v>
                      </c:pt>
                      <c:pt idx="2838">
                        <c:v>1273.6209038</c:v>
                      </c:pt>
                      <c:pt idx="2839">
                        <c:v>1225.8584638999998</c:v>
                      </c:pt>
                      <c:pt idx="2840">
                        <c:v>1180.1428863000001</c:v>
                      </c:pt>
                      <c:pt idx="2841">
                        <c:v>1136.3739484999999</c:v>
                      </c:pt>
                      <c:pt idx="2842">
                        <c:v>1094.4556237999998</c:v>
                      </c:pt>
                      <c:pt idx="2843">
                        <c:v>1054.2964641999999</c:v>
                      </c:pt>
                      <c:pt idx="2844">
                        <c:v>1015.8174753999998</c:v>
                      </c:pt>
                      <c:pt idx="2845">
                        <c:v>978.94976689999999</c:v>
                      </c:pt>
                      <c:pt idx="2846">
                        <c:v>943.61989049999988</c:v>
                      </c:pt>
                      <c:pt idx="2847">
                        <c:v>909.76012959999991</c:v>
                      </c:pt>
                      <c:pt idx="2848">
                        <c:v>877.30448889999991</c:v>
                      </c:pt>
                      <c:pt idx="2849">
                        <c:v>846.18528189999995</c:v>
                      </c:pt>
                      <c:pt idx="2850">
                        <c:v>816.34695169999998</c:v>
                      </c:pt>
                      <c:pt idx="2851">
                        <c:v>787.73302089999993</c:v>
                      </c:pt>
                      <c:pt idx="2852">
                        <c:v>760.29871609999987</c:v>
                      </c:pt>
                      <c:pt idx="2853">
                        <c:v>734.44773640000005</c:v>
                      </c:pt>
                      <c:pt idx="2854">
                        <c:v>716.50690089999989</c:v>
                      </c:pt>
                      <c:pt idx="2855">
                        <c:v>707.09712779999995</c:v>
                      </c:pt>
                      <c:pt idx="2856">
                        <c:v>691.38045437999995</c:v>
                      </c:pt>
                      <c:pt idx="2857">
                        <c:v>669.09628604</c:v>
                      </c:pt>
                      <c:pt idx="2858">
                        <c:v>643.47062800999993</c:v>
                      </c:pt>
                      <c:pt idx="2859">
                        <c:v>617.28440647999992</c:v>
                      </c:pt>
                      <c:pt idx="2860">
                        <c:v>592.14872954999998</c:v>
                      </c:pt>
                      <c:pt idx="2861">
                        <c:v>568.72013232999996</c:v>
                      </c:pt>
                      <c:pt idx="2862">
                        <c:v>547.09700674999999</c:v>
                      </c:pt>
                      <c:pt idx="2863">
                        <c:v>527.12196032999998</c:v>
                      </c:pt>
                      <c:pt idx="2864">
                        <c:v>508.55806441999999</c:v>
                      </c:pt>
                      <c:pt idx="2865">
                        <c:v>491.17397433999997</c:v>
                      </c:pt>
                      <c:pt idx="2866">
                        <c:v>474.77573191999994</c:v>
                      </c:pt>
                      <c:pt idx="2867">
                        <c:v>459.21251291999999</c:v>
                      </c:pt>
                      <c:pt idx="2868">
                        <c:v>444.37148623000002</c:v>
                      </c:pt>
                      <c:pt idx="2869">
                        <c:v>430.16929913999996</c:v>
                      </c:pt>
                      <c:pt idx="2870">
                        <c:v>416.5440615</c:v>
                      </c:pt>
                      <c:pt idx="2871">
                        <c:v>403.44885916999999</c:v>
                      </c:pt>
                      <c:pt idx="2872">
                        <c:v>390.84696321999996</c:v>
                      </c:pt>
                      <c:pt idx="2873">
                        <c:v>378.70864164</c:v>
                      </c:pt>
                      <c:pt idx="2874">
                        <c:v>367.00882840999998</c:v>
                      </c:pt>
                      <c:pt idx="2875">
                        <c:v>355.72575143</c:v>
                      </c:pt>
                      <c:pt idx="2876">
                        <c:v>344.83994579999995</c:v>
                      </c:pt>
                      <c:pt idx="2877">
                        <c:v>334.33360134999998</c:v>
                      </c:pt>
                      <c:pt idx="2878">
                        <c:v>324.19019730999997</c:v>
                      </c:pt>
                      <c:pt idx="2879">
                        <c:v>314.39426479999997</c:v>
                      </c:pt>
                      <c:pt idx="2880">
                        <c:v>304.93122988999994</c:v>
                      </c:pt>
                      <c:pt idx="2881">
                        <c:v>295.78720318000001</c:v>
                      </c:pt>
                      <c:pt idx="2882">
                        <c:v>286.94914940999996</c:v>
                      </c:pt>
                      <c:pt idx="2883">
                        <c:v>278.40468270999997</c:v>
                      </c:pt>
                      <c:pt idx="2884">
                        <c:v>270.14200744999999</c:v>
                      </c:pt>
                      <c:pt idx="2885">
                        <c:v>262.14988869999996</c:v>
                      </c:pt>
                      <c:pt idx="2886">
                        <c:v>254.41762359999998</c:v>
                      </c:pt>
                      <c:pt idx="2887">
                        <c:v>246.93501447999998</c:v>
                      </c:pt>
                      <c:pt idx="2888">
                        <c:v>239.69234260999997</c:v>
                      </c:pt>
                      <c:pt idx="2889">
                        <c:v>232.68034404999997</c:v>
                      </c:pt>
                      <c:pt idx="2890">
                        <c:v>225.89018654999998</c:v>
                      </c:pt>
                      <c:pt idx="2891">
                        <c:v>219.31344743</c:v>
                      </c:pt>
                      <c:pt idx="2892">
                        <c:v>212.942093</c:v>
                      </c:pt>
                      <c:pt idx="2893">
                        <c:v>206.76845860999998</c:v>
                      </c:pt>
                      <c:pt idx="2894">
                        <c:v>200.78523002999998</c:v>
                      </c:pt>
                      <c:pt idx="2895">
                        <c:v>194.98542573999998</c:v>
                      </c:pt>
                      <c:pt idx="2896">
                        <c:v>189.36238005999996</c:v>
                      </c:pt>
                      <c:pt idx="2897">
                        <c:v>183.90972683999999</c:v>
                      </c:pt>
                      <c:pt idx="2898">
                        <c:v>178.62138482999998</c:v>
                      </c:pt>
                      <c:pt idx="2899">
                        <c:v>173.49563398999999</c:v>
                      </c:pt>
                      <c:pt idx="2900">
                        <c:v>168.52441297999999</c:v>
                      </c:pt>
                      <c:pt idx="2901">
                        <c:v>163.69903507999999</c:v>
                      </c:pt>
                      <c:pt idx="2902">
                        <c:v>159.01547346999999</c:v>
                      </c:pt>
                      <c:pt idx="2903">
                        <c:v>154.54915643999999</c:v>
                      </c:pt>
                      <c:pt idx="2904">
                        <c:v>150.20385743999998</c:v>
                      </c:pt>
                      <c:pt idx="2905">
                        <c:v>145.94201369999999</c:v>
                      </c:pt>
                      <c:pt idx="2906">
                        <c:v>141.76857792999999</c:v>
                      </c:pt>
                      <c:pt idx="2907">
                        <c:v>137.69724814999998</c:v>
                      </c:pt>
                      <c:pt idx="2908">
                        <c:v>133.73766846999999</c:v>
                      </c:pt>
                      <c:pt idx="2909">
                        <c:v>129.89350185000001</c:v>
                      </c:pt>
                      <c:pt idx="2910">
                        <c:v>126.16402183</c:v>
                      </c:pt>
                      <c:pt idx="2911">
                        <c:v>122.54607476999999</c:v>
                      </c:pt>
                      <c:pt idx="2912">
                        <c:v>119.03549699999999</c:v>
                      </c:pt>
                      <c:pt idx="2913">
                        <c:v>115.62792898999999</c:v>
                      </c:pt>
                      <c:pt idx="2914">
                        <c:v>112.31920202999999</c:v>
                      </c:pt>
                      <c:pt idx="2915">
                        <c:v>109.1054762</c:v>
                      </c:pt>
                      <c:pt idx="2916">
                        <c:v>105.98325338999999</c:v>
                      </c:pt>
                      <c:pt idx="2917">
                        <c:v>102.94934013</c:v>
                      </c:pt>
                      <c:pt idx="2918">
                        <c:v>100.00079642</c:v>
                      </c:pt>
                      <c:pt idx="2919">
                        <c:v>97.135213629999996</c:v>
                      </c:pt>
                      <c:pt idx="2920">
                        <c:v>94.349740869999991</c:v>
                      </c:pt>
                      <c:pt idx="2921">
                        <c:v>91.643209909999996</c:v>
                      </c:pt>
                      <c:pt idx="2922">
                        <c:v>89.055510319999996</c:v>
                      </c:pt>
                      <c:pt idx="2923">
                        <c:v>87.092618829999992</c:v>
                      </c:pt>
                      <c:pt idx="2924">
                        <c:v>85.137779859999995</c:v>
                      </c:pt>
                      <c:pt idx="2925">
                        <c:v>82.933962300000005</c:v>
                      </c:pt>
                      <c:pt idx="2926">
                        <c:v>80.522550499999994</c:v>
                      </c:pt>
                      <c:pt idx="2927">
                        <c:v>78.027557509999994</c:v>
                      </c:pt>
                      <c:pt idx="2928">
                        <c:v>75.551866669999995</c:v>
                      </c:pt>
                      <c:pt idx="2929">
                        <c:v>73.734940229999992</c:v>
                      </c:pt>
                      <c:pt idx="2930">
                        <c:v>74.676052919999989</c:v>
                      </c:pt>
                      <c:pt idx="2931">
                        <c:v>76.104902019999997</c:v>
                      </c:pt>
                      <c:pt idx="2932">
                        <c:v>76.382158020000006</c:v>
                      </c:pt>
                      <c:pt idx="2933">
                        <c:v>74.343320729999988</c:v>
                      </c:pt>
                      <c:pt idx="2934">
                        <c:v>70.917531509999989</c:v>
                      </c:pt>
                      <c:pt idx="2935">
                        <c:v>67.145578870999998</c:v>
                      </c:pt>
                      <c:pt idx="2936">
                        <c:v>63.605512984999997</c:v>
                      </c:pt>
                      <c:pt idx="2937">
                        <c:v>60.496586975999989</c:v>
                      </c:pt>
                      <c:pt idx="2938">
                        <c:v>57.820287735000001</c:v>
                      </c:pt>
                      <c:pt idx="2939">
                        <c:v>55.503976751999993</c:v>
                      </c:pt>
                      <c:pt idx="2940">
                        <c:v>53.462859211999998</c:v>
                      </c:pt>
                      <c:pt idx="2941">
                        <c:v>51.624208432999993</c:v>
                      </c:pt>
                      <c:pt idx="2942">
                        <c:v>49.933167038999997</c:v>
                      </c:pt>
                      <c:pt idx="2943">
                        <c:v>48.351145870999993</c:v>
                      </c:pt>
                      <c:pt idx="2944">
                        <c:v>46.852109989999995</c:v>
                      </c:pt>
                      <c:pt idx="2945">
                        <c:v>45.418921939999997</c:v>
                      </c:pt>
                      <c:pt idx="2946">
                        <c:v>44.040430182000001</c:v>
                      </c:pt>
                      <c:pt idx="2947">
                        <c:v>42.709372201999997</c:v>
                      </c:pt>
                      <c:pt idx="2948">
                        <c:v>41.420950976999997</c:v>
                      </c:pt>
                      <c:pt idx="2949">
                        <c:v>40.171905549999998</c:v>
                      </c:pt>
                      <c:pt idx="2950">
                        <c:v>38.959921013999995</c:v>
                      </c:pt>
                      <c:pt idx="2951">
                        <c:v>37.783763618999998</c:v>
                      </c:pt>
                      <c:pt idx="2952">
                        <c:v>36.651034238000001</c:v>
                      </c:pt>
                      <c:pt idx="2953">
                        <c:v>35.552464870999998</c:v>
                      </c:pt>
                      <c:pt idx="2954">
                        <c:v>34.506112942000001</c:v>
                      </c:pt>
                      <c:pt idx="2955">
                        <c:v>33.480442869999997</c:v>
                      </c:pt>
                      <c:pt idx="2956">
                        <c:v>32.504974669999996</c:v>
                      </c:pt>
                      <c:pt idx="2957">
                        <c:v>32.157347424999998</c:v>
                      </c:pt>
                      <c:pt idx="2958">
                        <c:v>33.191479993000002</c:v>
                      </c:pt>
                      <c:pt idx="2959">
                        <c:v>33.637515295999997</c:v>
                      </c:pt>
                      <c:pt idx="2960">
                        <c:v>33.047462797999998</c:v>
                      </c:pt>
                      <c:pt idx="2961">
                        <c:v>31.737319312999997</c:v>
                      </c:pt>
                      <c:pt idx="2962">
                        <c:v>30.128818495999997</c:v>
                      </c:pt>
                      <c:pt idx="2963">
                        <c:v>28.538341362999997</c:v>
                      </c:pt>
                      <c:pt idx="2964">
                        <c:v>27.061013384999999</c:v>
                      </c:pt>
                      <c:pt idx="2965">
                        <c:v>26.264210048999995</c:v>
                      </c:pt>
                      <c:pt idx="2966">
                        <c:v>25.53040609</c:v>
                      </c:pt>
                      <c:pt idx="2967">
                        <c:v>24.649912930999999</c:v>
                      </c:pt>
                      <c:pt idx="2968">
                        <c:v>23.660227422999998</c:v>
                      </c:pt>
                      <c:pt idx="2969">
                        <c:v>22.649537581999997</c:v>
                      </c:pt>
                      <c:pt idx="2970">
                        <c:v>21.681520188999997</c:v>
                      </c:pt>
                      <c:pt idx="2971">
                        <c:v>20.785582558999998</c:v>
                      </c:pt>
                      <c:pt idx="2972">
                        <c:v>19.969422367999996</c:v>
                      </c:pt>
                      <c:pt idx="2973">
                        <c:v>19.267945857999997</c:v>
                      </c:pt>
                      <c:pt idx="2974">
                        <c:v>18.913719670999999</c:v>
                      </c:pt>
                      <c:pt idx="2975">
                        <c:v>18.827024782999999</c:v>
                      </c:pt>
                      <c:pt idx="2976">
                        <c:v>18.545598511999998</c:v>
                      </c:pt>
                      <c:pt idx="2977">
                        <c:v>18.255813659999998</c:v>
                      </c:pt>
                      <c:pt idx="2978">
                        <c:v>30.946885444999999</c:v>
                      </c:pt>
                      <c:pt idx="2979">
                        <c:v>90.763370669999986</c:v>
                      </c:pt>
                      <c:pt idx="2980">
                        <c:v>151.98267454999998</c:v>
                      </c:pt>
                      <c:pt idx="2981">
                        <c:v>238.09460303999998</c:v>
                      </c:pt>
                      <c:pt idx="2982">
                        <c:v>340.31522216999997</c:v>
                      </c:pt>
                      <c:pt idx="2983">
                        <c:v>449.47432396999994</c:v>
                      </c:pt>
                      <c:pt idx="2984">
                        <c:v>551.35253131000002</c:v>
                      </c:pt>
                      <c:pt idx="2985">
                        <c:v>786.83043180000004</c:v>
                      </c:pt>
                      <c:pt idx="2986">
                        <c:v>1045.6599467999999</c:v>
                      </c:pt>
                      <c:pt idx="2987">
                        <c:v>1192.5082637999999</c:v>
                      </c:pt>
                      <c:pt idx="2988">
                        <c:v>1188.8243058999999</c:v>
                      </c:pt>
                      <c:pt idx="2989">
                        <c:v>1099.6577325999999</c:v>
                      </c:pt>
                      <c:pt idx="2990">
                        <c:v>1016.1659816</c:v>
                      </c:pt>
                      <c:pt idx="2991">
                        <c:v>963.20647220000001</c:v>
                      </c:pt>
                      <c:pt idx="2992">
                        <c:v>924.6014343999999</c:v>
                      </c:pt>
                      <c:pt idx="2993">
                        <c:v>909.14634860000001</c:v>
                      </c:pt>
                      <c:pt idx="2994">
                        <c:v>912.16746599999988</c:v>
                      </c:pt>
                      <c:pt idx="2995">
                        <c:v>922.48608619999993</c:v>
                      </c:pt>
                      <c:pt idx="2996">
                        <c:v>924.19959519999986</c:v>
                      </c:pt>
                      <c:pt idx="2997">
                        <c:v>938.2988454</c:v>
                      </c:pt>
                      <c:pt idx="2998">
                        <c:v>974.49517059999994</c:v>
                      </c:pt>
                      <c:pt idx="2999">
                        <c:v>1003.9235422999999</c:v>
                      </c:pt>
                      <c:pt idx="3000">
                        <c:v>1004.5681106999999</c:v>
                      </c:pt>
                      <c:pt idx="3001">
                        <c:v>982.01639339999997</c:v>
                      </c:pt>
                      <c:pt idx="3002">
                        <c:v>931.35675499999991</c:v>
                      </c:pt>
                      <c:pt idx="3003">
                        <c:v>871.12282599999992</c:v>
                      </c:pt>
                      <c:pt idx="3004">
                        <c:v>815.79566599999998</c:v>
                      </c:pt>
                      <c:pt idx="3005">
                        <c:v>767.12082299999997</c:v>
                      </c:pt>
                      <c:pt idx="3006">
                        <c:v>758.17233239999985</c:v>
                      </c:pt>
                      <c:pt idx="3007">
                        <c:v>823.24042010000005</c:v>
                      </c:pt>
                      <c:pt idx="3008">
                        <c:v>930.86907410000003</c:v>
                      </c:pt>
                      <c:pt idx="3009">
                        <c:v>1048.9445463</c:v>
                      </c:pt>
                      <c:pt idx="3010">
                        <c:v>1093.8018720999999</c:v>
                      </c:pt>
                      <c:pt idx="3011">
                        <c:v>1064.0958902</c:v>
                      </c:pt>
                      <c:pt idx="3012">
                        <c:v>971.10169589999998</c:v>
                      </c:pt>
                      <c:pt idx="3013">
                        <c:v>915.70062219999988</c:v>
                      </c:pt>
                      <c:pt idx="3014">
                        <c:v>979.73861579999993</c:v>
                      </c:pt>
                      <c:pt idx="3015">
                        <c:v>1029.7515899999999</c:v>
                      </c:pt>
                      <c:pt idx="3016">
                        <c:v>987.72081309999999</c:v>
                      </c:pt>
                      <c:pt idx="3017">
                        <c:v>855.85719799999993</c:v>
                      </c:pt>
                      <c:pt idx="3018">
                        <c:v>689.60892630000001</c:v>
                      </c:pt>
                      <c:pt idx="3019">
                        <c:v>524.45607892999999</c:v>
                      </c:pt>
                      <c:pt idx="3020">
                        <c:v>422.97300786999995</c:v>
                      </c:pt>
                      <c:pt idx="3021">
                        <c:v>492.35478655999998</c:v>
                      </c:pt>
                      <c:pt idx="3022">
                        <c:v>836.69040769999992</c:v>
                      </c:pt>
                      <c:pt idx="3023">
                        <c:v>1237.8729202</c:v>
                      </c:pt>
                      <c:pt idx="3024">
                        <c:v>1588.3583694999998</c:v>
                      </c:pt>
                      <c:pt idx="3025">
                        <c:v>1877.7887764999998</c:v>
                      </c:pt>
                      <c:pt idx="3026">
                        <c:v>2042.9751881</c:v>
                      </c:pt>
                      <c:pt idx="3027">
                        <c:v>2069.0878564999998</c:v>
                      </c:pt>
                      <c:pt idx="3028">
                        <c:v>1996.6253845999997</c:v>
                      </c:pt>
                      <c:pt idx="3029">
                        <c:v>1843.5416789999999</c:v>
                      </c:pt>
                      <c:pt idx="3030">
                        <c:v>1628.8700399999998</c:v>
                      </c:pt>
                      <c:pt idx="3031">
                        <c:v>1383.1464226999999</c:v>
                      </c:pt>
                      <c:pt idx="3032">
                        <c:v>1132.852273</c:v>
                      </c:pt>
                      <c:pt idx="3033">
                        <c:v>897.58229819999997</c:v>
                      </c:pt>
                      <c:pt idx="3034">
                        <c:v>689.96695193999994</c:v>
                      </c:pt>
                      <c:pt idx="3035">
                        <c:v>518.69619837000005</c:v>
                      </c:pt>
                      <c:pt idx="3036">
                        <c:v>382.75776552999997</c:v>
                      </c:pt>
                      <c:pt idx="3037">
                        <c:v>278.00385850999999</c:v>
                      </c:pt>
                      <c:pt idx="3038">
                        <c:v>203.96869478999997</c:v>
                      </c:pt>
                      <c:pt idx="3039">
                        <c:v>155.56845618999998</c:v>
                      </c:pt>
                      <c:pt idx="3040">
                        <c:v>152.09293323</c:v>
                      </c:pt>
                      <c:pt idx="3041">
                        <c:v>122.22161623</c:v>
                      </c:pt>
                      <c:pt idx="3042">
                        <c:v>107.55781917999998</c:v>
                      </c:pt>
                      <c:pt idx="3043">
                        <c:v>184.14324914999997</c:v>
                      </c:pt>
                      <c:pt idx="3044">
                        <c:v>258.45038225999997</c:v>
                      </c:pt>
                      <c:pt idx="3045">
                        <c:v>308.92922696999995</c:v>
                      </c:pt>
                      <c:pt idx="3046">
                        <c:v>447.54590894999995</c:v>
                      </c:pt>
                      <c:pt idx="3047">
                        <c:v>759.05153659999996</c:v>
                      </c:pt>
                      <c:pt idx="3048">
                        <c:v>1222.1532092</c:v>
                      </c:pt>
                      <c:pt idx="3049">
                        <c:v>1669.5526211000001</c:v>
                      </c:pt>
                      <c:pt idx="3050">
                        <c:v>1876.0154454999999</c:v>
                      </c:pt>
                      <c:pt idx="3051">
                        <c:v>1864.9823486</c:v>
                      </c:pt>
                      <c:pt idx="3052">
                        <c:v>1910.5517228000001</c:v>
                      </c:pt>
                      <c:pt idx="3053">
                        <c:v>2084.2803988999999</c:v>
                      </c:pt>
                      <c:pt idx="3054">
                        <c:v>2174.1890442999998</c:v>
                      </c:pt>
                      <c:pt idx="3055">
                        <c:v>2169.9746025999998</c:v>
                      </c:pt>
                      <c:pt idx="3056">
                        <c:v>1967.6105021999999</c:v>
                      </c:pt>
                      <c:pt idx="3057">
                        <c:v>1666.4965806999999</c:v>
                      </c:pt>
                      <c:pt idx="3058">
                        <c:v>1385.6558295999998</c:v>
                      </c:pt>
                      <c:pt idx="3059">
                        <c:v>1069.0925020999998</c:v>
                      </c:pt>
                      <c:pt idx="3060">
                        <c:v>809.00955590000001</c:v>
                      </c:pt>
                      <c:pt idx="3061">
                        <c:v>610.36734324999998</c:v>
                      </c:pt>
                      <c:pt idx="3062">
                        <c:v>465.08603679999999</c:v>
                      </c:pt>
                      <c:pt idx="3063">
                        <c:v>362.45900558</c:v>
                      </c:pt>
                      <c:pt idx="3064">
                        <c:v>291.92560326999995</c:v>
                      </c:pt>
                      <c:pt idx="3065">
                        <c:v>243.52695695999998</c:v>
                      </c:pt>
                      <c:pt idx="3066">
                        <c:v>211.01180625000001</c:v>
                      </c:pt>
                      <c:pt idx="3067">
                        <c:v>191.86649131999999</c:v>
                      </c:pt>
                      <c:pt idx="3068">
                        <c:v>178.40214356999999</c:v>
                      </c:pt>
                      <c:pt idx="3069">
                        <c:v>169.04155534</c:v>
                      </c:pt>
                      <c:pt idx="3070">
                        <c:v>161.49155869000001</c:v>
                      </c:pt>
                      <c:pt idx="3071">
                        <c:v>152.98816288</c:v>
                      </c:pt>
                      <c:pt idx="3072">
                        <c:v>148.11132559999999</c:v>
                      </c:pt>
                      <c:pt idx="3073">
                        <c:v>148.00347904999998</c:v>
                      </c:pt>
                      <c:pt idx="3074">
                        <c:v>149.08629504999999</c:v>
                      </c:pt>
                      <c:pt idx="3075">
                        <c:v>162.39197708999998</c:v>
                      </c:pt>
                      <c:pt idx="3076">
                        <c:v>199.10072692999998</c:v>
                      </c:pt>
                      <c:pt idx="3077">
                        <c:v>245.47662306999999</c:v>
                      </c:pt>
                      <c:pt idx="3078">
                        <c:v>265.31232965999999</c:v>
                      </c:pt>
                      <c:pt idx="3079">
                        <c:v>263.34533182999996</c:v>
                      </c:pt>
                      <c:pt idx="3080">
                        <c:v>250.29777514</c:v>
                      </c:pt>
                      <c:pt idx="3081">
                        <c:v>231.17079670999999</c:v>
                      </c:pt>
                      <c:pt idx="3082">
                        <c:v>210.74811681</c:v>
                      </c:pt>
                      <c:pt idx="3083">
                        <c:v>192.25688958000001</c:v>
                      </c:pt>
                      <c:pt idx="3084">
                        <c:v>176.68624462999998</c:v>
                      </c:pt>
                      <c:pt idx="3085">
                        <c:v>163.95112054999998</c:v>
                      </c:pt>
                      <c:pt idx="3086">
                        <c:v>153.67502051999998</c:v>
                      </c:pt>
                      <c:pt idx="3087">
                        <c:v>147.90391</c:v>
                      </c:pt>
                      <c:pt idx="3088">
                        <c:v>147.33831293999998</c:v>
                      </c:pt>
                      <c:pt idx="3089">
                        <c:v>152.22524610999997</c:v>
                      </c:pt>
                      <c:pt idx="3090">
                        <c:v>155.67787626999998</c:v>
                      </c:pt>
                      <c:pt idx="3091">
                        <c:v>166.57316668999999</c:v>
                      </c:pt>
                      <c:pt idx="3092">
                        <c:v>179.23019436000001</c:v>
                      </c:pt>
                      <c:pt idx="3093">
                        <c:v>220.61517911999999</c:v>
                      </c:pt>
                      <c:pt idx="3094">
                        <c:v>263.57538192999999</c:v>
                      </c:pt>
                      <c:pt idx="3095">
                        <c:v>356.82091935</c:v>
                      </c:pt>
                      <c:pt idx="3096">
                        <c:v>452.82196434999997</c:v>
                      </c:pt>
                      <c:pt idx="3097">
                        <c:v>761.19602509999993</c:v>
                      </c:pt>
                      <c:pt idx="3098">
                        <c:v>1029.9352769999998</c:v>
                      </c:pt>
                      <c:pt idx="3099">
                        <c:v>1068.8260625</c:v>
                      </c:pt>
                      <c:pt idx="3100">
                        <c:v>1067.4863507</c:v>
                      </c:pt>
                      <c:pt idx="3101">
                        <c:v>1131.6486811</c:v>
                      </c:pt>
                      <c:pt idx="3102">
                        <c:v>1199.5661580000001</c:v>
                      </c:pt>
                      <c:pt idx="3103">
                        <c:v>1215.0030591999998</c:v>
                      </c:pt>
                      <c:pt idx="3104">
                        <c:v>1219.8904221</c:v>
                      </c:pt>
                      <c:pt idx="3105">
                        <c:v>1264.6704664999997</c:v>
                      </c:pt>
                      <c:pt idx="3106">
                        <c:v>1322.4154383999999</c:v>
                      </c:pt>
                      <c:pt idx="3107">
                        <c:v>1409.9634233999998</c:v>
                      </c:pt>
                      <c:pt idx="3108">
                        <c:v>1906.4041485999999</c:v>
                      </c:pt>
                      <c:pt idx="3109">
                        <c:v>2356.1806330999998</c:v>
                      </c:pt>
                      <c:pt idx="3110">
                        <c:v>2670.0866535</c:v>
                      </c:pt>
                      <c:pt idx="3111">
                        <c:v>2842.0948394999996</c:v>
                      </c:pt>
                      <c:pt idx="3112">
                        <c:v>2795.7795901</c:v>
                      </c:pt>
                      <c:pt idx="3113">
                        <c:v>2754.0866612</c:v>
                      </c:pt>
                      <c:pt idx="3114">
                        <c:v>2666.7950343999996</c:v>
                      </c:pt>
                      <c:pt idx="3115">
                        <c:v>2572.8186498</c:v>
                      </c:pt>
                      <c:pt idx="3116">
                        <c:v>2469.1173044999996</c:v>
                      </c:pt>
                      <c:pt idx="3117">
                        <c:v>2418.5874215999997</c:v>
                      </c:pt>
                      <c:pt idx="3118">
                        <c:v>2440.4254664999999</c:v>
                      </c:pt>
                      <c:pt idx="3119">
                        <c:v>2622.2988609999998</c:v>
                      </c:pt>
                      <c:pt idx="3120">
                        <c:v>2957.8247369999999</c:v>
                      </c:pt>
                      <c:pt idx="3121">
                        <c:v>3389.9411399000001</c:v>
                      </c:pt>
                      <c:pt idx="3122">
                        <c:v>3646.5680740999996</c:v>
                      </c:pt>
                      <c:pt idx="3123">
                        <c:v>3866.5883787999996</c:v>
                      </c:pt>
                      <c:pt idx="3124">
                        <c:v>3997.2324293999995</c:v>
                      </c:pt>
                      <c:pt idx="3125">
                        <c:v>4104.2770146000003</c:v>
                      </c:pt>
                      <c:pt idx="3126">
                        <c:v>4208.1517443000002</c:v>
                      </c:pt>
                      <c:pt idx="3127">
                        <c:v>4361.644182</c:v>
                      </c:pt>
                      <c:pt idx="3128">
                        <c:v>4653.2729235999996</c:v>
                      </c:pt>
                      <c:pt idx="3129">
                        <c:v>4805.9102455000002</c:v>
                      </c:pt>
                      <c:pt idx="3130">
                        <c:v>4823.7786659999992</c:v>
                      </c:pt>
                      <c:pt idx="3131">
                        <c:v>4786.4746131999991</c:v>
                      </c:pt>
                      <c:pt idx="3132">
                        <c:v>5165.7391065000002</c:v>
                      </c:pt>
                      <c:pt idx="3133">
                        <c:v>5660.7823579999995</c:v>
                      </c:pt>
                      <c:pt idx="3134">
                        <c:v>6393.3346217999997</c:v>
                      </c:pt>
                      <c:pt idx="3135">
                        <c:v>6714.0136861000001</c:v>
                      </c:pt>
                      <c:pt idx="3136">
                        <c:v>6701.8010094000001</c:v>
                      </c:pt>
                      <c:pt idx="3137">
                        <c:v>6494.7773898000005</c:v>
                      </c:pt>
                      <c:pt idx="3138">
                        <c:v>6231.1205607000002</c:v>
                      </c:pt>
                      <c:pt idx="3139">
                        <c:v>6171.723265399999</c:v>
                      </c:pt>
                      <c:pt idx="3140">
                        <c:v>6130.2870999999996</c:v>
                      </c:pt>
                      <c:pt idx="3141">
                        <c:v>6042.9259744000001</c:v>
                      </c:pt>
                      <c:pt idx="3142">
                        <c:v>5867.7805332999997</c:v>
                      </c:pt>
                      <c:pt idx="3143">
                        <c:v>5656.4041968000001</c:v>
                      </c:pt>
                      <c:pt idx="3144">
                        <c:v>5546.7284228999997</c:v>
                      </c:pt>
                      <c:pt idx="3145">
                        <c:v>5465.4850627999995</c:v>
                      </c:pt>
                      <c:pt idx="3146">
                        <c:v>5503.9542893999997</c:v>
                      </c:pt>
                      <c:pt idx="3147">
                        <c:v>5318.4833799999997</c:v>
                      </c:pt>
                      <c:pt idx="3148">
                        <c:v>5034.7896689999998</c:v>
                      </c:pt>
                      <c:pt idx="3149">
                        <c:v>4687.9444177999994</c:v>
                      </c:pt>
                      <c:pt idx="3150">
                        <c:v>4518.2967941999996</c:v>
                      </c:pt>
                      <c:pt idx="3151">
                        <c:v>4593.356796</c:v>
                      </c:pt>
                      <c:pt idx="3152">
                        <c:v>4629.3834460999997</c:v>
                      </c:pt>
                      <c:pt idx="3153">
                        <c:v>4731.1173994000001</c:v>
                      </c:pt>
                      <c:pt idx="3154">
                        <c:v>4853.4187988999993</c:v>
                      </c:pt>
                      <c:pt idx="3155">
                        <c:v>4897.1464962</c:v>
                      </c:pt>
                      <c:pt idx="3156">
                        <c:v>4815.1980372999997</c:v>
                      </c:pt>
                      <c:pt idx="3157">
                        <c:v>4620.9136196999998</c:v>
                      </c:pt>
                      <c:pt idx="3158">
                        <c:v>4393.2856541000001</c:v>
                      </c:pt>
                      <c:pt idx="3159">
                        <c:v>4077.6484398999996</c:v>
                      </c:pt>
                      <c:pt idx="3160">
                        <c:v>3741.3868029999994</c:v>
                      </c:pt>
                      <c:pt idx="3161">
                        <c:v>3422.6952360999999</c:v>
                      </c:pt>
                      <c:pt idx="3162">
                        <c:v>3137.2941550999999</c:v>
                      </c:pt>
                      <c:pt idx="3163">
                        <c:v>2923.0291033999997</c:v>
                      </c:pt>
                      <c:pt idx="3164">
                        <c:v>2789.6503067999997</c:v>
                      </c:pt>
                      <c:pt idx="3165">
                        <c:v>2689.489943</c:v>
                      </c:pt>
                      <c:pt idx="3166">
                        <c:v>2612.7846016999997</c:v>
                      </c:pt>
                      <c:pt idx="3167">
                        <c:v>2625.8513469999998</c:v>
                      </c:pt>
                      <c:pt idx="3168">
                        <c:v>2624.3638287999997</c:v>
                      </c:pt>
                      <c:pt idx="3169">
                        <c:v>2556.1656042999998</c:v>
                      </c:pt>
                      <c:pt idx="3170">
                        <c:v>2451.8390721999999</c:v>
                      </c:pt>
                      <c:pt idx="3171">
                        <c:v>2313.0266235999998</c:v>
                      </c:pt>
                      <c:pt idx="3172">
                        <c:v>2161.9105031999998</c:v>
                      </c:pt>
                      <c:pt idx="3173">
                        <c:v>2015.8274703</c:v>
                      </c:pt>
                      <c:pt idx="3174">
                        <c:v>1884.5772763999998</c:v>
                      </c:pt>
                      <c:pt idx="3175">
                        <c:v>1773.4454366999998</c:v>
                      </c:pt>
                      <c:pt idx="3176">
                        <c:v>1700.8090925000001</c:v>
                      </c:pt>
                      <c:pt idx="3177">
                        <c:v>1713.8408174999997</c:v>
                      </c:pt>
                      <c:pt idx="3178">
                        <c:v>1791.8550209</c:v>
                      </c:pt>
                      <c:pt idx="3179">
                        <c:v>1893.2679975999999</c:v>
                      </c:pt>
                      <c:pt idx="3180">
                        <c:v>1933.9607426999999</c:v>
                      </c:pt>
                      <c:pt idx="3181">
                        <c:v>1976.550688</c:v>
                      </c:pt>
                      <c:pt idx="3182">
                        <c:v>2045.4263703999998</c:v>
                      </c:pt>
                      <c:pt idx="3183">
                        <c:v>2147.6151626999999</c:v>
                      </c:pt>
                      <c:pt idx="3184">
                        <c:v>2283.4431654999998</c:v>
                      </c:pt>
                      <c:pt idx="3185">
                        <c:v>2355.8685450999997</c:v>
                      </c:pt>
                      <c:pt idx="3186">
                        <c:v>2293.6026575000001</c:v>
                      </c:pt>
                      <c:pt idx="3187">
                        <c:v>2124.2236301999997</c:v>
                      </c:pt>
                      <c:pt idx="3188">
                        <c:v>1904.9850035999998</c:v>
                      </c:pt>
                      <c:pt idx="3189">
                        <c:v>1682.8961443000001</c:v>
                      </c:pt>
                      <c:pt idx="3190">
                        <c:v>1484.4932843999998</c:v>
                      </c:pt>
                      <c:pt idx="3191">
                        <c:v>1319.5138691</c:v>
                      </c:pt>
                      <c:pt idx="3192">
                        <c:v>1187.6421528999999</c:v>
                      </c:pt>
                      <c:pt idx="3193">
                        <c:v>1083.9870418999999</c:v>
                      </c:pt>
                      <c:pt idx="3194">
                        <c:v>1002.4326059999999</c:v>
                      </c:pt>
                      <c:pt idx="3195">
                        <c:v>937.31892870000001</c:v>
                      </c:pt>
                      <c:pt idx="3196">
                        <c:v>884.06088049999994</c:v>
                      </c:pt>
                      <c:pt idx="3197">
                        <c:v>839.21762819999992</c:v>
                      </c:pt>
                      <c:pt idx="3198">
                        <c:v>800.3402147999999</c:v>
                      </c:pt>
                      <c:pt idx="3199">
                        <c:v>765.77909099999988</c:v>
                      </c:pt>
                      <c:pt idx="3200">
                        <c:v>735.38271870000005</c:v>
                      </c:pt>
                      <c:pt idx="3201">
                        <c:v>710.0135307999999</c:v>
                      </c:pt>
                      <c:pt idx="3202">
                        <c:v>684.76028158999998</c:v>
                      </c:pt>
                      <c:pt idx="3203">
                        <c:v>659.23124210999993</c:v>
                      </c:pt>
                      <c:pt idx="3204">
                        <c:v>634.03359466999996</c:v>
                      </c:pt>
                      <c:pt idx="3205">
                        <c:v>609.70356719999995</c:v>
                      </c:pt>
                      <c:pt idx="3206">
                        <c:v>586.69618020999997</c:v>
                      </c:pt>
                      <c:pt idx="3207">
                        <c:v>572.64358122999988</c:v>
                      </c:pt>
                      <c:pt idx="3208">
                        <c:v>623.51050621999991</c:v>
                      </c:pt>
                      <c:pt idx="3209">
                        <c:v>674.58328482999991</c:v>
                      </c:pt>
                      <c:pt idx="3210">
                        <c:v>682.12226382999995</c:v>
                      </c:pt>
                      <c:pt idx="3211">
                        <c:v>653.58205660999988</c:v>
                      </c:pt>
                      <c:pt idx="3212">
                        <c:v>607.75995315</c:v>
                      </c:pt>
                      <c:pt idx="3213">
                        <c:v>558.76423308999995</c:v>
                      </c:pt>
                      <c:pt idx="3214">
                        <c:v>513.93010773999993</c:v>
                      </c:pt>
                      <c:pt idx="3215">
                        <c:v>475.82593631999998</c:v>
                      </c:pt>
                      <c:pt idx="3216">
                        <c:v>444.47283454000001</c:v>
                      </c:pt>
                      <c:pt idx="3217">
                        <c:v>418.84163782999997</c:v>
                      </c:pt>
                      <c:pt idx="3218">
                        <c:v>397.66354417999997</c:v>
                      </c:pt>
                      <c:pt idx="3219">
                        <c:v>379.79243931999997</c:v>
                      </c:pt>
                      <c:pt idx="3220">
                        <c:v>364.32136909000002</c:v>
                      </c:pt>
                      <c:pt idx="3221">
                        <c:v>350.58246831999998</c:v>
                      </c:pt>
                      <c:pt idx="3222">
                        <c:v>338.10713320999997</c:v>
                      </c:pt>
                      <c:pt idx="3223">
                        <c:v>326.59150579999999</c:v>
                      </c:pt>
                      <c:pt idx="3224">
                        <c:v>319.81388683999995</c:v>
                      </c:pt>
                      <c:pt idx="3225">
                        <c:v>315.75622435000002</c:v>
                      </c:pt>
                      <c:pt idx="3226">
                        <c:v>311.76532226</c:v>
                      </c:pt>
                      <c:pt idx="3227">
                        <c:v>304.77012384</c:v>
                      </c:pt>
                      <c:pt idx="3228">
                        <c:v>294.98326304999995</c:v>
                      </c:pt>
                      <c:pt idx="3229">
                        <c:v>284.09013121999999</c:v>
                      </c:pt>
                      <c:pt idx="3230">
                        <c:v>272.90102020999996</c:v>
                      </c:pt>
                      <c:pt idx="3231">
                        <c:v>262.03866163999999</c:v>
                      </c:pt>
                      <c:pt idx="3232">
                        <c:v>251.86337329999998</c:v>
                      </c:pt>
                      <c:pt idx="3233">
                        <c:v>242.49767226999998</c:v>
                      </c:pt>
                      <c:pt idx="3234">
                        <c:v>233.91416622</c:v>
                      </c:pt>
                      <c:pt idx="3235">
                        <c:v>226.01653402999997</c:v>
                      </c:pt>
                      <c:pt idx="3236">
                        <c:v>218.69165121999998</c:v>
                      </c:pt>
                      <c:pt idx="3237">
                        <c:v>211.83586507999999</c:v>
                      </c:pt>
                      <c:pt idx="3238">
                        <c:v>205.36457745999999</c:v>
                      </c:pt>
                      <c:pt idx="3239">
                        <c:v>199.21303255000001</c:v>
                      </c:pt>
                      <c:pt idx="3240">
                        <c:v>193.33339815999997</c:v>
                      </c:pt>
                      <c:pt idx="3241">
                        <c:v>187.69089156999999</c:v>
                      </c:pt>
                      <c:pt idx="3242">
                        <c:v>182.26019861</c:v>
                      </c:pt>
                      <c:pt idx="3243">
                        <c:v>177.02272748999999</c:v>
                      </c:pt>
                      <c:pt idx="3244">
                        <c:v>171.9643471</c:v>
                      </c:pt>
                      <c:pt idx="3245">
                        <c:v>167.15921782000001</c:v>
                      </c:pt>
                      <c:pt idx="3246">
                        <c:v>163.71662306999997</c:v>
                      </c:pt>
                      <c:pt idx="3247">
                        <c:v>160.64480257</c:v>
                      </c:pt>
                      <c:pt idx="3248">
                        <c:v>158.22488303999998</c:v>
                      </c:pt>
                      <c:pt idx="3249">
                        <c:v>158.67953688999998</c:v>
                      </c:pt>
                      <c:pt idx="3250">
                        <c:v>159.62875270999999</c:v>
                      </c:pt>
                      <c:pt idx="3251">
                        <c:v>158.2213864</c:v>
                      </c:pt>
                      <c:pt idx="3252">
                        <c:v>155.08687788999998</c:v>
                      </c:pt>
                      <c:pt idx="3253">
                        <c:v>151.20095318999998</c:v>
                      </c:pt>
                      <c:pt idx="3254">
                        <c:v>151.14415231999999</c:v>
                      </c:pt>
                      <c:pt idx="3255">
                        <c:v>154.28081997999999</c:v>
                      </c:pt>
                      <c:pt idx="3256">
                        <c:v>153.88664353999999</c:v>
                      </c:pt>
                      <c:pt idx="3257">
                        <c:v>148.71194869999999</c:v>
                      </c:pt>
                      <c:pt idx="3258">
                        <c:v>140.69772241000001</c:v>
                      </c:pt>
                      <c:pt idx="3259">
                        <c:v>131.90530296999998</c:v>
                      </c:pt>
                      <c:pt idx="3260">
                        <c:v>123.97728209999998</c:v>
                      </c:pt>
                      <c:pt idx="3261">
                        <c:v>120.08476718</c:v>
                      </c:pt>
                      <c:pt idx="3262">
                        <c:v>119.03068358999998</c:v>
                      </c:pt>
                      <c:pt idx="3263">
                        <c:v>118.98312013</c:v>
                      </c:pt>
                      <c:pt idx="3264">
                        <c:v>124.54568629999999</c:v>
                      </c:pt>
                      <c:pt idx="3265">
                        <c:v>135.47350102999999</c:v>
                      </c:pt>
                      <c:pt idx="3266">
                        <c:v>158.18138532</c:v>
                      </c:pt>
                      <c:pt idx="3267">
                        <c:v>189.98251866999999</c:v>
                      </c:pt>
                      <c:pt idx="3268">
                        <c:v>218.42973151999999</c:v>
                      </c:pt>
                      <c:pt idx="3269">
                        <c:v>250.72272833999997</c:v>
                      </c:pt>
                      <c:pt idx="3270">
                        <c:v>308.18091744999998</c:v>
                      </c:pt>
                      <c:pt idx="3271">
                        <c:v>389.76385797999995</c:v>
                      </c:pt>
                      <c:pt idx="3272">
                        <c:v>471.79415898999997</c:v>
                      </c:pt>
                      <c:pt idx="3273">
                        <c:v>548.38015295000002</c:v>
                      </c:pt>
                      <c:pt idx="3274">
                        <c:v>631.47723519999988</c:v>
                      </c:pt>
                      <c:pt idx="3275">
                        <c:v>711.73593959999994</c:v>
                      </c:pt>
                      <c:pt idx="3276">
                        <c:v>759.14877009999998</c:v>
                      </c:pt>
                      <c:pt idx="3277">
                        <c:v>769.44677599999989</c:v>
                      </c:pt>
                      <c:pt idx="3278">
                        <c:v>742.74194819999991</c:v>
                      </c:pt>
                      <c:pt idx="3279">
                        <c:v>678.37426516999994</c:v>
                      </c:pt>
                      <c:pt idx="3280">
                        <c:v>593.98082141999998</c:v>
                      </c:pt>
                      <c:pt idx="3281">
                        <c:v>506.82202717999996</c:v>
                      </c:pt>
                      <c:pt idx="3282">
                        <c:v>428.99421284999994</c:v>
                      </c:pt>
                      <c:pt idx="3283">
                        <c:v>369.11468384</c:v>
                      </c:pt>
                      <c:pt idx="3284">
                        <c:v>329.07334431999999</c:v>
                      </c:pt>
                      <c:pt idx="3285">
                        <c:v>294.03655672999997</c:v>
                      </c:pt>
                      <c:pt idx="3286">
                        <c:v>257.25321124999999</c:v>
                      </c:pt>
                      <c:pt idx="3287">
                        <c:v>219.13432877</c:v>
                      </c:pt>
                      <c:pt idx="3288">
                        <c:v>182.65037938</c:v>
                      </c:pt>
                      <c:pt idx="3289">
                        <c:v>150.13878571999999</c:v>
                      </c:pt>
                      <c:pt idx="3290">
                        <c:v>122.79376347</c:v>
                      </c:pt>
                      <c:pt idx="3291">
                        <c:v>100.80445542999999</c:v>
                      </c:pt>
                      <c:pt idx="3292">
                        <c:v>83.723972849999996</c:v>
                      </c:pt>
                      <c:pt idx="3293">
                        <c:v>70.801694039999987</c:v>
                      </c:pt>
                      <c:pt idx="3294">
                        <c:v>61.204608254999997</c:v>
                      </c:pt>
                      <c:pt idx="3295">
                        <c:v>54.380871677999998</c:v>
                      </c:pt>
                      <c:pt idx="3296">
                        <c:v>54.890685331999997</c:v>
                      </c:pt>
                      <c:pt idx="3297">
                        <c:v>63.782181357999988</c:v>
                      </c:pt>
                      <c:pt idx="3298">
                        <c:v>84.215636819999986</c:v>
                      </c:pt>
                      <c:pt idx="3299">
                        <c:v>115.23432732000001</c:v>
                      </c:pt>
                      <c:pt idx="3300">
                        <c:v>164.55558006999999</c:v>
                      </c:pt>
                      <c:pt idx="3301">
                        <c:v>210.65942443</c:v>
                      </c:pt>
                      <c:pt idx="3302">
                        <c:v>225.14109596999998</c:v>
                      </c:pt>
                      <c:pt idx="3303">
                        <c:v>211.72065298999999</c:v>
                      </c:pt>
                      <c:pt idx="3304">
                        <c:v>209.38794338</c:v>
                      </c:pt>
                      <c:pt idx="3305">
                        <c:v>217.48473572</c:v>
                      </c:pt>
                      <c:pt idx="3306">
                        <c:v>212.66886584999997</c:v>
                      </c:pt>
                      <c:pt idx="3307">
                        <c:v>191.74046514</c:v>
                      </c:pt>
                      <c:pt idx="3308">
                        <c:v>161.99182146000001</c:v>
                      </c:pt>
                      <c:pt idx="3309">
                        <c:v>131.05024981999998</c:v>
                      </c:pt>
                      <c:pt idx="3310">
                        <c:v>103.57659661999999</c:v>
                      </c:pt>
                      <c:pt idx="3311">
                        <c:v>81.406189549999993</c:v>
                      </c:pt>
                      <c:pt idx="3312">
                        <c:v>64.597246798</c:v>
                      </c:pt>
                      <c:pt idx="3313">
                        <c:v>52.369585309999998</c:v>
                      </c:pt>
                      <c:pt idx="3314">
                        <c:v>43.701239819999998</c:v>
                      </c:pt>
                      <c:pt idx="3315">
                        <c:v>37.632081745999997</c:v>
                      </c:pt>
                      <c:pt idx="3316">
                        <c:v>33.380438832999999</c:v>
                      </c:pt>
                      <c:pt idx="3317">
                        <c:v>30.360531263999995</c:v>
                      </c:pt>
                      <c:pt idx="3318">
                        <c:v>28.156858485000001</c:v>
                      </c:pt>
                      <c:pt idx="3319">
                        <c:v>26.488398572999998</c:v>
                      </c:pt>
                      <c:pt idx="3320">
                        <c:v>25.392597740999996</c:v>
                      </c:pt>
                      <c:pt idx="3321">
                        <c:v>24.456493095999999</c:v>
                      </c:pt>
                      <c:pt idx="3322">
                        <c:v>23.539533717000001</c:v>
                      </c:pt>
                      <c:pt idx="3323">
                        <c:v>22.636151404999996</c:v>
                      </c:pt>
                      <c:pt idx="3324">
                        <c:v>22.476539413999998</c:v>
                      </c:pt>
                      <c:pt idx="3325">
                        <c:v>59.744422051999997</c:v>
                      </c:pt>
                      <c:pt idx="3326">
                        <c:v>235.30353720999997</c:v>
                      </c:pt>
                      <c:pt idx="3327">
                        <c:v>454.91889414999991</c:v>
                      </c:pt>
                      <c:pt idx="3328">
                        <c:v>593.12399258000005</c:v>
                      </c:pt>
                      <c:pt idx="3329">
                        <c:v>613.66700177999996</c:v>
                      </c:pt>
                      <c:pt idx="3330">
                        <c:v>549.96827976999998</c:v>
                      </c:pt>
                      <c:pt idx="3331">
                        <c:v>448.73820102999997</c:v>
                      </c:pt>
                      <c:pt idx="3332">
                        <c:v>343.65551338999995</c:v>
                      </c:pt>
                      <c:pt idx="3333">
                        <c:v>253.07368036999998</c:v>
                      </c:pt>
                      <c:pt idx="3334">
                        <c:v>188.33282957999998</c:v>
                      </c:pt>
                      <c:pt idx="3335">
                        <c:v>140.86292555999998</c:v>
                      </c:pt>
                      <c:pt idx="3336">
                        <c:v>105.15104865999999</c:v>
                      </c:pt>
                      <c:pt idx="3337">
                        <c:v>78.367825619999991</c:v>
                      </c:pt>
                      <c:pt idx="3338">
                        <c:v>58.676320086999993</c:v>
                      </c:pt>
                      <c:pt idx="3339">
                        <c:v>44.546204982999996</c:v>
                      </c:pt>
                      <c:pt idx="3340">
                        <c:v>34.627524231999999</c:v>
                      </c:pt>
                      <c:pt idx="3341">
                        <c:v>27.778953292999997</c:v>
                      </c:pt>
                      <c:pt idx="3342">
                        <c:v>23.092899200000002</c:v>
                      </c:pt>
                      <c:pt idx="3343">
                        <c:v>19.88658805</c:v>
                      </c:pt>
                      <c:pt idx="3344">
                        <c:v>17.669304862999997</c:v>
                      </c:pt>
                      <c:pt idx="3345">
                        <c:v>16.387728609</c:v>
                      </c:pt>
                      <c:pt idx="3346">
                        <c:v>24.674324352999999</c:v>
                      </c:pt>
                      <c:pt idx="3347">
                        <c:v>65.846722599000003</c:v>
                      </c:pt>
                      <c:pt idx="3348">
                        <c:v>121.23872081999998</c:v>
                      </c:pt>
                      <c:pt idx="3349">
                        <c:v>162.34098419</c:v>
                      </c:pt>
                      <c:pt idx="3350">
                        <c:v>192.60022599999996</c:v>
                      </c:pt>
                      <c:pt idx="3351">
                        <c:v>266.745339</c:v>
                      </c:pt>
                      <c:pt idx="3352">
                        <c:v>375.03016473999992</c:v>
                      </c:pt>
                      <c:pt idx="3353">
                        <c:v>536.37910080999995</c:v>
                      </c:pt>
                      <c:pt idx="3354">
                        <c:v>734.049036</c:v>
                      </c:pt>
                      <c:pt idx="3355">
                        <c:v>921.65677169999992</c:v>
                      </c:pt>
                      <c:pt idx="3356">
                        <c:v>1018.1299148999999</c:v>
                      </c:pt>
                      <c:pt idx="3357">
                        <c:v>1028.0706905</c:v>
                      </c:pt>
                      <c:pt idx="3358">
                        <c:v>1080.0973064</c:v>
                      </c:pt>
                      <c:pt idx="3359">
                        <c:v>1200.7168775</c:v>
                      </c:pt>
                      <c:pt idx="3360">
                        <c:v>1351.7691480999999</c:v>
                      </c:pt>
                      <c:pt idx="3361">
                        <c:v>1422.5043503999998</c:v>
                      </c:pt>
                      <c:pt idx="3362">
                        <c:v>1383.3246846999998</c:v>
                      </c:pt>
                      <c:pt idx="3363">
                        <c:v>1265.2025239</c:v>
                      </c:pt>
                      <c:pt idx="3364">
                        <c:v>1103.3400706999998</c:v>
                      </c:pt>
                      <c:pt idx="3365">
                        <c:v>926.58148940000001</c:v>
                      </c:pt>
                      <c:pt idx="3366">
                        <c:v>754.14945130000001</c:v>
                      </c:pt>
                      <c:pt idx="3367">
                        <c:v>602.15393840000002</c:v>
                      </c:pt>
                      <c:pt idx="3368">
                        <c:v>470.29608688999991</c:v>
                      </c:pt>
                      <c:pt idx="3369">
                        <c:v>359.63834290999995</c:v>
                      </c:pt>
                      <c:pt idx="3370">
                        <c:v>271.58239667999999</c:v>
                      </c:pt>
                      <c:pt idx="3371">
                        <c:v>210.27119274</c:v>
                      </c:pt>
                      <c:pt idx="3372">
                        <c:v>175.74603017999999</c:v>
                      </c:pt>
                      <c:pt idx="3373">
                        <c:v>155.72236267</c:v>
                      </c:pt>
                      <c:pt idx="3374">
                        <c:v>139.46717869</c:v>
                      </c:pt>
                      <c:pt idx="3375">
                        <c:v>121.36334707</c:v>
                      </c:pt>
                      <c:pt idx="3376">
                        <c:v>114.31381766</c:v>
                      </c:pt>
                      <c:pt idx="3377">
                        <c:v>175.98034572999998</c:v>
                      </c:pt>
                      <c:pt idx="3378">
                        <c:v>355.61030281000001</c:v>
                      </c:pt>
                      <c:pt idx="3379">
                        <c:v>639.51315007999995</c:v>
                      </c:pt>
                      <c:pt idx="3380">
                        <c:v>1045.1780352999999</c:v>
                      </c:pt>
                      <c:pt idx="3381">
                        <c:v>1480.5171885</c:v>
                      </c:pt>
                      <c:pt idx="3382">
                        <c:v>1753.1090254999999</c:v>
                      </c:pt>
                      <c:pt idx="3383">
                        <c:v>1914.4362117999999</c:v>
                      </c:pt>
                      <c:pt idx="3384">
                        <c:v>2230.2065463999998</c:v>
                      </c:pt>
                      <c:pt idx="3385">
                        <c:v>2531.8105959999998</c:v>
                      </c:pt>
                      <c:pt idx="3386">
                        <c:v>2520.4935230999999</c:v>
                      </c:pt>
                      <c:pt idx="3387">
                        <c:v>2442.8042030000001</c:v>
                      </c:pt>
                      <c:pt idx="3388">
                        <c:v>2153.6058340999998</c:v>
                      </c:pt>
                      <c:pt idx="3389">
                        <c:v>2122.6466925999998</c:v>
                      </c:pt>
                      <c:pt idx="3390">
                        <c:v>1969.0292565999998</c:v>
                      </c:pt>
                      <c:pt idx="3391">
                        <c:v>1744.1212627999998</c:v>
                      </c:pt>
                      <c:pt idx="3392">
                        <c:v>1507.5348526</c:v>
                      </c:pt>
                      <c:pt idx="3393">
                        <c:v>1350.1205983999998</c:v>
                      </c:pt>
                      <c:pt idx="3394">
                        <c:v>1282.7388349999999</c:v>
                      </c:pt>
                      <c:pt idx="3395">
                        <c:v>1248.2767842999999</c:v>
                      </c:pt>
                      <c:pt idx="3396">
                        <c:v>1324.9134164</c:v>
                      </c:pt>
                      <c:pt idx="3397">
                        <c:v>1504.7489729999998</c:v>
                      </c:pt>
                      <c:pt idx="3398">
                        <c:v>1650.9828201999999</c:v>
                      </c:pt>
                      <c:pt idx="3399">
                        <c:v>1991.7119718999998</c:v>
                      </c:pt>
                      <c:pt idx="3400">
                        <c:v>2482.6755589999998</c:v>
                      </c:pt>
                      <c:pt idx="3401">
                        <c:v>2773.7415481999997</c:v>
                      </c:pt>
                      <c:pt idx="3402">
                        <c:v>2737.3491242999999</c:v>
                      </c:pt>
                      <c:pt idx="3403">
                        <c:v>2456.7346411999997</c:v>
                      </c:pt>
                      <c:pt idx="3404">
                        <c:v>2063.6831641999997</c:v>
                      </c:pt>
                      <c:pt idx="3405">
                        <c:v>1678.0187549999998</c:v>
                      </c:pt>
                      <c:pt idx="3406">
                        <c:v>1360.8686671999999</c:v>
                      </c:pt>
                      <c:pt idx="3407">
                        <c:v>1100.6706858</c:v>
                      </c:pt>
                      <c:pt idx="3408">
                        <c:v>883.37366459999987</c:v>
                      </c:pt>
                      <c:pt idx="3409">
                        <c:v>705.78937450000001</c:v>
                      </c:pt>
                      <c:pt idx="3410">
                        <c:v>565.10361564999994</c:v>
                      </c:pt>
                      <c:pt idx="3411">
                        <c:v>454.22038990999994</c:v>
                      </c:pt>
                      <c:pt idx="3412">
                        <c:v>374.80694524</c:v>
                      </c:pt>
                      <c:pt idx="3413">
                        <c:v>313.22015794999999</c:v>
                      </c:pt>
                      <c:pt idx="3414">
                        <c:v>269.59043481999998</c:v>
                      </c:pt>
                      <c:pt idx="3415">
                        <c:v>235.21355857999998</c:v>
                      </c:pt>
                      <c:pt idx="3416">
                        <c:v>252.89936923999997</c:v>
                      </c:pt>
                      <c:pt idx="3417">
                        <c:v>269.58459212999998</c:v>
                      </c:pt>
                      <c:pt idx="3418">
                        <c:v>308.18794187999998</c:v>
                      </c:pt>
                      <c:pt idx="3419">
                        <c:v>342.08599781999999</c:v>
                      </c:pt>
                      <c:pt idx="3420">
                        <c:v>346.93007523999995</c:v>
                      </c:pt>
                      <c:pt idx="3421">
                        <c:v>339.26848080999997</c:v>
                      </c:pt>
                      <c:pt idx="3422">
                        <c:v>315.00647975999999</c:v>
                      </c:pt>
                      <c:pt idx="3423">
                        <c:v>300.11475024999999</c:v>
                      </c:pt>
                      <c:pt idx="3424">
                        <c:v>291.81760173999999</c:v>
                      </c:pt>
                      <c:pt idx="3425">
                        <c:v>284.85790885999995</c:v>
                      </c:pt>
                      <c:pt idx="3426">
                        <c:v>282.72264908999995</c:v>
                      </c:pt>
                      <c:pt idx="3427">
                        <c:v>286.23101737999997</c:v>
                      </c:pt>
                      <c:pt idx="3428">
                        <c:v>287.86106369999999</c:v>
                      </c:pt>
                      <c:pt idx="3429">
                        <c:v>290.12064900000001</c:v>
                      </c:pt>
                      <c:pt idx="3430">
                        <c:v>289.55957267999997</c:v>
                      </c:pt>
                      <c:pt idx="3431">
                        <c:v>300.57347830999998</c:v>
                      </c:pt>
                      <c:pt idx="3432">
                        <c:v>320.58286707999997</c:v>
                      </c:pt>
                      <c:pt idx="3433">
                        <c:v>364.09716931000003</c:v>
                      </c:pt>
                      <c:pt idx="3434">
                        <c:v>407.75868056000002</c:v>
                      </c:pt>
                      <c:pt idx="3435">
                        <c:v>445.96403270999997</c:v>
                      </c:pt>
                      <c:pt idx="3436">
                        <c:v>458.86118305999997</c:v>
                      </c:pt>
                      <c:pt idx="3437">
                        <c:v>463.14545885999996</c:v>
                      </c:pt>
                      <c:pt idx="3438">
                        <c:v>498.87470016999998</c:v>
                      </c:pt>
                      <c:pt idx="3439">
                        <c:v>586.29909526999995</c:v>
                      </c:pt>
                      <c:pt idx="3440">
                        <c:v>659.26561127000002</c:v>
                      </c:pt>
                      <c:pt idx="3441">
                        <c:v>752.6525398</c:v>
                      </c:pt>
                      <c:pt idx="3442">
                        <c:v>780.14277319999985</c:v>
                      </c:pt>
                      <c:pt idx="3443">
                        <c:v>766.689616</c:v>
                      </c:pt>
                      <c:pt idx="3444">
                        <c:v>799.41977569999995</c:v>
                      </c:pt>
                      <c:pt idx="3445">
                        <c:v>900.94164789999991</c:v>
                      </c:pt>
                      <c:pt idx="3446">
                        <c:v>1066.2170581999999</c:v>
                      </c:pt>
                      <c:pt idx="3447">
                        <c:v>1237.4746286</c:v>
                      </c:pt>
                      <c:pt idx="3448">
                        <c:v>1307.8731399999999</c:v>
                      </c:pt>
                      <c:pt idx="3449">
                        <c:v>1318.0058359999998</c:v>
                      </c:pt>
                      <c:pt idx="3450">
                        <c:v>1291.6893646999999</c:v>
                      </c:pt>
                      <c:pt idx="3451">
                        <c:v>1247.6633239</c:v>
                      </c:pt>
                      <c:pt idx="3452">
                        <c:v>1193.8607534</c:v>
                      </c:pt>
                      <c:pt idx="3453">
                        <c:v>1144.4259379</c:v>
                      </c:pt>
                      <c:pt idx="3454">
                        <c:v>1102.8658641</c:v>
                      </c:pt>
                      <c:pt idx="3455">
                        <c:v>1070.5458749999998</c:v>
                      </c:pt>
                      <c:pt idx="3456">
                        <c:v>1023.0695691999998</c:v>
                      </c:pt>
                      <c:pt idx="3457">
                        <c:v>1011.6776992</c:v>
                      </c:pt>
                      <c:pt idx="3458">
                        <c:v>1032.3084246999999</c:v>
                      </c:pt>
                      <c:pt idx="3459">
                        <c:v>1063.4441810999999</c:v>
                      </c:pt>
                      <c:pt idx="3460">
                        <c:v>1123.981824</c:v>
                      </c:pt>
                      <c:pt idx="3461">
                        <c:v>1174.9749697</c:v>
                      </c:pt>
                      <c:pt idx="3462">
                        <c:v>1215.8864087999998</c:v>
                      </c:pt>
                      <c:pt idx="3463">
                        <c:v>1288.0575652</c:v>
                      </c:pt>
                      <c:pt idx="3464">
                        <c:v>1338.6825746</c:v>
                      </c:pt>
                      <c:pt idx="3465">
                        <c:v>1363.4758563999999</c:v>
                      </c:pt>
                      <c:pt idx="3466">
                        <c:v>1374.8208187</c:v>
                      </c:pt>
                      <c:pt idx="3467">
                        <c:v>1360.6861246999999</c:v>
                      </c:pt>
                      <c:pt idx="3468">
                        <c:v>1341.4306199</c:v>
                      </c:pt>
                      <c:pt idx="3469">
                        <c:v>1331.8882275999999</c:v>
                      </c:pt>
                      <c:pt idx="3470">
                        <c:v>1445.038049</c:v>
                      </c:pt>
                      <c:pt idx="3471">
                        <c:v>1700.3546006999998</c:v>
                      </c:pt>
                      <c:pt idx="3472">
                        <c:v>2167.7862947999997</c:v>
                      </c:pt>
                      <c:pt idx="3473">
                        <c:v>2503.9283772999997</c:v>
                      </c:pt>
                      <c:pt idx="3474">
                        <c:v>2812.1101742999999</c:v>
                      </c:pt>
                      <c:pt idx="3475">
                        <c:v>3279.7773820000002</c:v>
                      </c:pt>
                      <c:pt idx="3476">
                        <c:v>3782.7052969999995</c:v>
                      </c:pt>
                      <c:pt idx="3477">
                        <c:v>4248.3690486999994</c:v>
                      </c:pt>
                      <c:pt idx="3478">
                        <c:v>4539.6144485999994</c:v>
                      </c:pt>
                      <c:pt idx="3479">
                        <c:v>4754.250594099999</c:v>
                      </c:pt>
                      <c:pt idx="3480">
                        <c:v>4915.8382769999998</c:v>
                      </c:pt>
                      <c:pt idx="3481">
                        <c:v>5149.6073230000002</c:v>
                      </c:pt>
                      <c:pt idx="3482">
                        <c:v>5165.7382342999999</c:v>
                      </c:pt>
                      <c:pt idx="3483">
                        <c:v>5054.8379258999994</c:v>
                      </c:pt>
                      <c:pt idx="3484">
                        <c:v>5274.1889283999999</c:v>
                      </c:pt>
                      <c:pt idx="3485">
                        <c:v>5693.7404600999998</c:v>
                      </c:pt>
                      <c:pt idx="3486">
                        <c:v>5868.4084374999993</c:v>
                      </c:pt>
                      <c:pt idx="3487">
                        <c:v>6387.9523448999998</c:v>
                      </c:pt>
                      <c:pt idx="3488">
                        <c:v>7103.0684549999996</c:v>
                      </c:pt>
                      <c:pt idx="3489">
                        <c:v>7287.5037759999996</c:v>
                      </c:pt>
                      <c:pt idx="3490">
                        <c:v>7144.8469050000003</c:v>
                      </c:pt>
                      <c:pt idx="3491">
                        <c:v>7031.9307519999993</c:v>
                      </c:pt>
                      <c:pt idx="3492">
                        <c:v>6899.2538565999994</c:v>
                      </c:pt>
                      <c:pt idx="3493">
                        <c:v>6704.3557636999994</c:v>
                      </c:pt>
                      <c:pt idx="3494">
                        <c:v>6319.5898801000003</c:v>
                      </c:pt>
                      <c:pt idx="3495">
                        <c:v>5957.3340749999998</c:v>
                      </c:pt>
                      <c:pt idx="3496">
                        <c:v>6055.7703247999989</c:v>
                      </c:pt>
                      <c:pt idx="3497">
                        <c:v>6138.3365763999991</c:v>
                      </c:pt>
                      <c:pt idx="3498">
                        <c:v>6411.807605</c:v>
                      </c:pt>
                      <c:pt idx="3499">
                        <c:v>6638.1777531999987</c:v>
                      </c:pt>
                      <c:pt idx="3500">
                        <c:v>6767.4424110999998</c:v>
                      </c:pt>
                      <c:pt idx="3501">
                        <c:v>6774.8921512999987</c:v>
                      </c:pt>
                      <c:pt idx="3502">
                        <c:v>6957.4597567999999</c:v>
                      </c:pt>
                      <c:pt idx="3503">
                        <c:v>7028.7348949999996</c:v>
                      </c:pt>
                      <c:pt idx="3504">
                        <c:v>6927.0811175999997</c:v>
                      </c:pt>
                      <c:pt idx="3505">
                        <c:v>6714.0857867999994</c:v>
                      </c:pt>
                      <c:pt idx="3506">
                        <c:v>6543.6165529</c:v>
                      </c:pt>
                      <c:pt idx="3507">
                        <c:v>6515.9410546999989</c:v>
                      </c:pt>
                      <c:pt idx="3508">
                        <c:v>6627.1523667999991</c:v>
                      </c:pt>
                      <c:pt idx="3509">
                        <c:v>6875.0387887999996</c:v>
                      </c:pt>
                      <c:pt idx="3510">
                        <c:v>7170.252774999999</c:v>
                      </c:pt>
                      <c:pt idx="3511">
                        <c:v>7243.8950429999995</c:v>
                      </c:pt>
                      <c:pt idx="3512">
                        <c:v>7114.7528620000003</c:v>
                      </c:pt>
                      <c:pt idx="3513">
                        <c:v>6843.8142079999998</c:v>
                      </c:pt>
                      <c:pt idx="3514">
                        <c:v>6487.6723008999998</c:v>
                      </c:pt>
                      <c:pt idx="3515">
                        <c:v>6015.0818223999995</c:v>
                      </c:pt>
                      <c:pt idx="3516">
                        <c:v>5509.2161740000001</c:v>
                      </c:pt>
                      <c:pt idx="3517">
                        <c:v>5108.1385347999994</c:v>
                      </c:pt>
                      <c:pt idx="3518">
                        <c:v>4764.0587666000001</c:v>
                      </c:pt>
                      <c:pt idx="3519">
                        <c:v>4427.3241991999994</c:v>
                      </c:pt>
                      <c:pt idx="3520">
                        <c:v>4202.8265733999997</c:v>
                      </c:pt>
                      <c:pt idx="3521">
                        <c:v>3982.1070225999993</c:v>
                      </c:pt>
                      <c:pt idx="3522">
                        <c:v>3849.4497565999995</c:v>
                      </c:pt>
                      <c:pt idx="3523">
                        <c:v>3819.2610112999996</c:v>
                      </c:pt>
                      <c:pt idx="3524">
                        <c:v>3770.0339872999998</c:v>
                      </c:pt>
                      <c:pt idx="3525">
                        <c:v>3674.8481965999995</c:v>
                      </c:pt>
                      <c:pt idx="3526">
                        <c:v>3526.8932719999998</c:v>
                      </c:pt>
                      <c:pt idx="3527">
                        <c:v>3365.4658953999997</c:v>
                      </c:pt>
                      <c:pt idx="3528">
                        <c:v>3193.1548928999996</c:v>
                      </c:pt>
                      <c:pt idx="3529">
                        <c:v>3052.2599834999996</c:v>
                      </c:pt>
                      <c:pt idx="3530">
                        <c:v>2980.9923205999999</c:v>
                      </c:pt>
                      <c:pt idx="3531">
                        <c:v>3118.0979206999996</c:v>
                      </c:pt>
                      <c:pt idx="3532">
                        <c:v>3302.1648540999995</c:v>
                      </c:pt>
                      <c:pt idx="3533">
                        <c:v>3326.7265751999998</c:v>
                      </c:pt>
                      <c:pt idx="3534">
                        <c:v>3320.2388848999999</c:v>
                      </c:pt>
                      <c:pt idx="3535">
                        <c:v>3268.0118904999999</c:v>
                      </c:pt>
                      <c:pt idx="3536">
                        <c:v>3164.4861885</c:v>
                      </c:pt>
                      <c:pt idx="3537">
                        <c:v>3019.326149</c:v>
                      </c:pt>
                      <c:pt idx="3538">
                        <c:v>2848.6236331</c:v>
                      </c:pt>
                      <c:pt idx="3539">
                        <c:v>2677.2914258999999</c:v>
                      </c:pt>
                      <c:pt idx="3540">
                        <c:v>2517.4484208999997</c:v>
                      </c:pt>
                      <c:pt idx="3541">
                        <c:v>2373.8974112000001</c:v>
                      </c:pt>
                      <c:pt idx="3542">
                        <c:v>2247.6366429999998</c:v>
                      </c:pt>
                      <c:pt idx="3543">
                        <c:v>2146.2411641999997</c:v>
                      </c:pt>
                      <c:pt idx="3544">
                        <c:v>2090.0888315999996</c:v>
                      </c:pt>
                      <c:pt idx="3545">
                        <c:v>2082.7858708999997</c:v>
                      </c:pt>
                      <c:pt idx="3546">
                        <c:v>2108.5232056</c:v>
                      </c:pt>
                      <c:pt idx="3547">
                        <c:v>2116.0925751</c:v>
                      </c:pt>
                      <c:pt idx="3548">
                        <c:v>2113.8372086999998</c:v>
                      </c:pt>
                      <c:pt idx="3549">
                        <c:v>2092.0719147999998</c:v>
                      </c:pt>
                      <c:pt idx="3550">
                        <c:v>2032.5752146</c:v>
                      </c:pt>
                      <c:pt idx="3551">
                        <c:v>1949.2653991999998</c:v>
                      </c:pt>
                      <c:pt idx="3552">
                        <c:v>1859.0862541999998</c:v>
                      </c:pt>
                      <c:pt idx="3553">
                        <c:v>1770.5076690000001</c:v>
                      </c:pt>
                      <c:pt idx="3554">
                        <c:v>1686.8101186999997</c:v>
                      </c:pt>
                      <c:pt idx="3555">
                        <c:v>1609.2234430999999</c:v>
                      </c:pt>
                      <c:pt idx="3556">
                        <c:v>1537.2184050999999</c:v>
                      </c:pt>
                      <c:pt idx="3557">
                        <c:v>1470.1309986999997</c:v>
                      </c:pt>
                      <c:pt idx="3558">
                        <c:v>1407.2983882999999</c:v>
                      </c:pt>
                      <c:pt idx="3559">
                        <c:v>1348.1796006</c:v>
                      </c:pt>
                      <c:pt idx="3560">
                        <c:v>1293.7289413999999</c:v>
                      </c:pt>
                      <c:pt idx="3561">
                        <c:v>1301.7861646999997</c:v>
                      </c:pt>
                      <c:pt idx="3562">
                        <c:v>1402.5980660999999</c:v>
                      </c:pt>
                      <c:pt idx="3563">
                        <c:v>1499.4673603000001</c:v>
                      </c:pt>
                      <c:pt idx="3564">
                        <c:v>1524.4426903999997</c:v>
                      </c:pt>
                      <c:pt idx="3565">
                        <c:v>1498.3710727999999</c:v>
                      </c:pt>
                      <c:pt idx="3566">
                        <c:v>1493.0328812</c:v>
                      </c:pt>
                      <c:pt idx="3567">
                        <c:v>1463.1346590000001</c:v>
                      </c:pt>
                      <c:pt idx="3568">
                        <c:v>1393.254604</c:v>
                      </c:pt>
                      <c:pt idx="3569">
                        <c:v>1299.1387325000001</c:v>
                      </c:pt>
                      <c:pt idx="3570">
                        <c:v>1198.1620903</c:v>
                      </c:pt>
                      <c:pt idx="3571">
                        <c:v>1109.3499606</c:v>
                      </c:pt>
                      <c:pt idx="3572">
                        <c:v>1050.6064246999999</c:v>
                      </c:pt>
                      <c:pt idx="3573">
                        <c:v>1018.8163069</c:v>
                      </c:pt>
                      <c:pt idx="3574">
                        <c:v>992.90852359999997</c:v>
                      </c:pt>
                      <c:pt idx="3575">
                        <c:v>987.69228529999987</c:v>
                      </c:pt>
                      <c:pt idx="3576">
                        <c:v>1010.6926465999999</c:v>
                      </c:pt>
                      <c:pt idx="3577">
                        <c:v>1023.8832498999999</c:v>
                      </c:pt>
                      <c:pt idx="3578">
                        <c:v>1021.0951772</c:v>
                      </c:pt>
                      <c:pt idx="3579">
                        <c:v>991.54784539999991</c:v>
                      </c:pt>
                      <c:pt idx="3580">
                        <c:v>958.98034399999995</c:v>
                      </c:pt>
                      <c:pt idx="3581">
                        <c:v>926.53163819999997</c:v>
                      </c:pt>
                      <c:pt idx="3582">
                        <c:v>911.32582519999983</c:v>
                      </c:pt>
                      <c:pt idx="3583">
                        <c:v>941.00156219999985</c:v>
                      </c:pt>
                      <c:pt idx="3584">
                        <c:v>1042.1579867999999</c:v>
                      </c:pt>
                      <c:pt idx="3585">
                        <c:v>1138.4265556999999</c:v>
                      </c:pt>
                      <c:pt idx="3586">
                        <c:v>1170.4243830999999</c:v>
                      </c:pt>
                      <c:pt idx="3587">
                        <c:v>1146.6667261</c:v>
                      </c:pt>
                      <c:pt idx="3588">
                        <c:v>1083.1462340999999</c:v>
                      </c:pt>
                      <c:pt idx="3589">
                        <c:v>995.21499139999992</c:v>
                      </c:pt>
                      <c:pt idx="3590">
                        <c:v>901.66241759999991</c:v>
                      </c:pt>
                      <c:pt idx="3591">
                        <c:v>814.34392549999995</c:v>
                      </c:pt>
                      <c:pt idx="3592">
                        <c:v>745.12411889999998</c:v>
                      </c:pt>
                      <c:pt idx="3593">
                        <c:v>718.80305979999991</c:v>
                      </c:pt>
                      <c:pt idx="3594">
                        <c:v>757.34539580000001</c:v>
                      </c:pt>
                      <c:pt idx="3595">
                        <c:v>837.66100389999986</c:v>
                      </c:pt>
                      <c:pt idx="3596">
                        <c:v>968.98087929999997</c:v>
                      </c:pt>
                      <c:pt idx="3597">
                        <c:v>1123.9684378999998</c:v>
                      </c:pt>
                      <c:pt idx="3598">
                        <c:v>1210.7688635</c:v>
                      </c:pt>
                      <c:pt idx="3599">
                        <c:v>1195.8402246000001</c:v>
                      </c:pt>
                      <c:pt idx="3600">
                        <c:v>1102.4486598999999</c:v>
                      </c:pt>
                      <c:pt idx="3601">
                        <c:v>971.11444919999997</c:v>
                      </c:pt>
                      <c:pt idx="3602">
                        <c:v>837.96241899999995</c:v>
                      </c:pt>
                      <c:pt idx="3603">
                        <c:v>732.15161039999987</c:v>
                      </c:pt>
                      <c:pt idx="3604">
                        <c:v>658.35983646999989</c:v>
                      </c:pt>
                      <c:pt idx="3605">
                        <c:v>627.55081613000004</c:v>
                      </c:pt>
                      <c:pt idx="3606">
                        <c:v>636.92675235000002</c:v>
                      </c:pt>
                      <c:pt idx="3607">
                        <c:v>685.84396027000003</c:v>
                      </c:pt>
                      <c:pt idx="3608">
                        <c:v>762.86215879999986</c:v>
                      </c:pt>
                      <c:pt idx="3609">
                        <c:v>842.14475589999984</c:v>
                      </c:pt>
                      <c:pt idx="3610">
                        <c:v>911.2217169999999</c:v>
                      </c:pt>
                      <c:pt idx="3611">
                        <c:v>992.4395970999999</c:v>
                      </c:pt>
                      <c:pt idx="3612">
                        <c:v>1135.4122345999999</c:v>
                      </c:pt>
                      <c:pt idx="3613">
                        <c:v>1342.5427344</c:v>
                      </c:pt>
                      <c:pt idx="3614">
                        <c:v>1520.0078824</c:v>
                      </c:pt>
                      <c:pt idx="3615">
                        <c:v>1612.9537564</c:v>
                      </c:pt>
                      <c:pt idx="3616">
                        <c:v>1795.0621555999999</c:v>
                      </c:pt>
                      <c:pt idx="3617">
                        <c:v>2172.4558512999997</c:v>
                      </c:pt>
                      <c:pt idx="3618">
                        <c:v>2496.9985984999998</c:v>
                      </c:pt>
                      <c:pt idx="3619">
                        <c:v>2609.6824984999998</c:v>
                      </c:pt>
                      <c:pt idx="3620">
                        <c:v>2525.0600347</c:v>
                      </c:pt>
                      <c:pt idx="3621">
                        <c:v>2355.7819823999998</c:v>
                      </c:pt>
                      <c:pt idx="3622">
                        <c:v>2209.7797686999997</c:v>
                      </c:pt>
                      <c:pt idx="3623">
                        <c:v>2042.6488606999999</c:v>
                      </c:pt>
                      <c:pt idx="3624">
                        <c:v>1824.4029628999999</c:v>
                      </c:pt>
                      <c:pt idx="3625">
                        <c:v>1574.0127641000001</c:v>
                      </c:pt>
                      <c:pt idx="3626">
                        <c:v>1321.1752168999999</c:v>
                      </c:pt>
                      <c:pt idx="3627">
                        <c:v>1087.8921759999998</c:v>
                      </c:pt>
                      <c:pt idx="3628">
                        <c:v>885.62296409999999</c:v>
                      </c:pt>
                      <c:pt idx="3629">
                        <c:v>718.01630390000003</c:v>
                      </c:pt>
                      <c:pt idx="3630">
                        <c:v>583.57943496999997</c:v>
                      </c:pt>
                      <c:pt idx="3631">
                        <c:v>478.07125492</c:v>
                      </c:pt>
                      <c:pt idx="3632">
                        <c:v>396.27950487999999</c:v>
                      </c:pt>
                      <c:pt idx="3633">
                        <c:v>333.13826377999999</c:v>
                      </c:pt>
                      <c:pt idx="3634">
                        <c:v>284.35543849999999</c:v>
                      </c:pt>
                      <c:pt idx="3635">
                        <c:v>246.56627800000001</c:v>
                      </c:pt>
                      <c:pt idx="3636">
                        <c:v>217.24357164999998</c:v>
                      </c:pt>
                      <c:pt idx="3637">
                        <c:v>199.61376462999999</c:v>
                      </c:pt>
                      <c:pt idx="3638">
                        <c:v>202.53722859999996</c:v>
                      </c:pt>
                      <c:pt idx="3639">
                        <c:v>219.85616232999999</c:v>
                      </c:pt>
                      <c:pt idx="3640">
                        <c:v>238.72258143999997</c:v>
                      </c:pt>
                      <c:pt idx="3641">
                        <c:v>245.25380257</c:v>
                      </c:pt>
                      <c:pt idx="3642">
                        <c:v>235.56561546</c:v>
                      </c:pt>
                      <c:pt idx="3643">
                        <c:v>216.50826532999997</c:v>
                      </c:pt>
                      <c:pt idx="3644">
                        <c:v>194.81544382999999</c:v>
                      </c:pt>
                      <c:pt idx="3645">
                        <c:v>174.78334754999997</c:v>
                      </c:pt>
                      <c:pt idx="3646">
                        <c:v>156.41577041999997</c:v>
                      </c:pt>
                      <c:pt idx="3647">
                        <c:v>140.24429726999998</c:v>
                      </c:pt>
                      <c:pt idx="3648">
                        <c:v>126.66198061999998</c:v>
                      </c:pt>
                      <c:pt idx="3649">
                        <c:v>115.63374976999998</c:v>
                      </c:pt>
                      <c:pt idx="3650">
                        <c:v>106.81867251999999</c:v>
                      </c:pt>
                      <c:pt idx="3651">
                        <c:v>99.761552449999996</c:v>
                      </c:pt>
                      <c:pt idx="3652">
                        <c:v>94.023007820000004</c:v>
                      </c:pt>
                      <c:pt idx="3653">
                        <c:v>89.238720759999993</c:v>
                      </c:pt>
                      <c:pt idx="3654">
                        <c:v>85.132490239999996</c:v>
                      </c:pt>
                      <c:pt idx="3655">
                        <c:v>81.506807969999997</c:v>
                      </c:pt>
                      <c:pt idx="3656">
                        <c:v>78.22596046999999</c:v>
                      </c:pt>
                      <c:pt idx="3657">
                        <c:v>75.199184269999989</c:v>
                      </c:pt>
                      <c:pt idx="3658">
                        <c:v>72.366785329999999</c:v>
                      </c:pt>
                      <c:pt idx="3659">
                        <c:v>69.738232920999991</c:v>
                      </c:pt>
                      <c:pt idx="3660">
                        <c:v>94.71278396999999</c:v>
                      </c:pt>
                      <c:pt idx="3661">
                        <c:v>206.14410312999999</c:v>
                      </c:pt>
                      <c:pt idx="3662">
                        <c:v>305.48960490999997</c:v>
                      </c:pt>
                      <c:pt idx="3663">
                        <c:v>351.92845519999997</c:v>
                      </c:pt>
                      <c:pt idx="3664">
                        <c:v>344.65751578999999</c:v>
                      </c:pt>
                      <c:pt idx="3665">
                        <c:v>306.07701550999997</c:v>
                      </c:pt>
                      <c:pt idx="3666">
                        <c:v>262.35294063999999</c:v>
                      </c:pt>
                      <c:pt idx="3667">
                        <c:v>238.47461294999999</c:v>
                      </c:pt>
                      <c:pt idx="3668">
                        <c:v>220.10674329</c:v>
                      </c:pt>
                      <c:pt idx="3669">
                        <c:v>200.00169112</c:v>
                      </c:pt>
                      <c:pt idx="3670">
                        <c:v>178.57970031999997</c:v>
                      </c:pt>
                      <c:pt idx="3671">
                        <c:v>155.01564722000001</c:v>
                      </c:pt>
                      <c:pt idx="3672">
                        <c:v>131.33670129999999</c:v>
                      </c:pt>
                      <c:pt idx="3673">
                        <c:v>109.82232142000001</c:v>
                      </c:pt>
                      <c:pt idx="3674">
                        <c:v>91.768095299999985</c:v>
                      </c:pt>
                      <c:pt idx="3675">
                        <c:v>77.458592609999997</c:v>
                      </c:pt>
                      <c:pt idx="3676">
                        <c:v>66.541960281999991</c:v>
                      </c:pt>
                      <c:pt idx="3677">
                        <c:v>58.394067556999993</c:v>
                      </c:pt>
                      <c:pt idx="3678">
                        <c:v>52.355299654</c:v>
                      </c:pt>
                      <c:pt idx="3679">
                        <c:v>47.848345825000003</c:v>
                      </c:pt>
                      <c:pt idx="3680">
                        <c:v>44.417489143999994</c:v>
                      </c:pt>
                      <c:pt idx="3681">
                        <c:v>41.726139167999996</c:v>
                      </c:pt>
                      <c:pt idx="3682">
                        <c:v>39.537020480999992</c:v>
                      </c:pt>
                      <c:pt idx="3683">
                        <c:v>37.688503236999999</c:v>
                      </c:pt>
                      <c:pt idx="3684">
                        <c:v>36.073272277000001</c:v>
                      </c:pt>
                      <c:pt idx="3685">
                        <c:v>34.621405902999996</c:v>
                      </c:pt>
                      <c:pt idx="3686">
                        <c:v>33.287926189000004</c:v>
                      </c:pt>
                      <c:pt idx="3687">
                        <c:v>32.044091281999997</c:v>
                      </c:pt>
                      <c:pt idx="3688">
                        <c:v>30.871524719</c:v>
                      </c:pt>
                      <c:pt idx="3689">
                        <c:v>29.758367057999997</c:v>
                      </c:pt>
                      <c:pt idx="3690">
                        <c:v>28.696821167</c:v>
                      </c:pt>
                      <c:pt idx="3691">
                        <c:v>27.751988130999997</c:v>
                      </c:pt>
                      <c:pt idx="3692">
                        <c:v>27.486551624000001</c:v>
                      </c:pt>
                      <c:pt idx="3693">
                        <c:v>28.948306778999999</c:v>
                      </c:pt>
                      <c:pt idx="3694">
                        <c:v>30.456795018999998</c:v>
                      </c:pt>
                      <c:pt idx="3695">
                        <c:v>33.284933345999995</c:v>
                      </c:pt>
                      <c:pt idx="3696">
                        <c:v>37.253557326999996</c:v>
                      </c:pt>
                      <c:pt idx="3697">
                        <c:v>38.928523206999998</c:v>
                      </c:pt>
                      <c:pt idx="3698">
                        <c:v>37.510692366000001</c:v>
                      </c:pt>
                      <c:pt idx="3699">
                        <c:v>34.307180858999999</c:v>
                      </c:pt>
                      <c:pt idx="3700">
                        <c:v>30.667549527999999</c:v>
                      </c:pt>
                      <c:pt idx="3701">
                        <c:v>32.769431239999996</c:v>
                      </c:pt>
                      <c:pt idx="3702">
                        <c:v>52.753350131999994</c:v>
                      </c:pt>
                      <c:pt idx="3703">
                        <c:v>80.996447910000001</c:v>
                      </c:pt>
                      <c:pt idx="3704">
                        <c:v>98.845382509999993</c:v>
                      </c:pt>
                      <c:pt idx="3705">
                        <c:v>117.39479521</c:v>
                      </c:pt>
                      <c:pt idx="3706">
                        <c:v>170.26852213000001</c:v>
                      </c:pt>
                      <c:pt idx="3707">
                        <c:v>255.07719964999998</c:v>
                      </c:pt>
                      <c:pt idx="3708">
                        <c:v>345.70614000999996</c:v>
                      </c:pt>
                      <c:pt idx="3709">
                        <c:v>414.44632067999999</c:v>
                      </c:pt>
                      <c:pt idx="3710">
                        <c:v>449.92359152999995</c:v>
                      </c:pt>
                      <c:pt idx="3711">
                        <c:v>437.53932774999998</c:v>
                      </c:pt>
                      <c:pt idx="3712">
                        <c:v>387.61957940999997</c:v>
                      </c:pt>
                      <c:pt idx="3713">
                        <c:v>319.26406771000001</c:v>
                      </c:pt>
                      <c:pt idx="3714">
                        <c:v>248.68610311999998</c:v>
                      </c:pt>
                      <c:pt idx="3715">
                        <c:v>185.77758493000002</c:v>
                      </c:pt>
                      <c:pt idx="3716">
                        <c:v>134.72737641999998</c:v>
                      </c:pt>
                      <c:pt idx="3717">
                        <c:v>96.054397599999987</c:v>
                      </c:pt>
                      <c:pt idx="3718">
                        <c:v>73.035004979999997</c:v>
                      </c:pt>
                      <c:pt idx="3719">
                        <c:v>74.800773460000002</c:v>
                      </c:pt>
                      <c:pt idx="3720">
                        <c:v>99.101632839999994</c:v>
                      </c:pt>
                      <c:pt idx="3721">
                        <c:v>132.35980604</c:v>
                      </c:pt>
                      <c:pt idx="3722">
                        <c:v>165.99077502</c:v>
                      </c:pt>
                      <c:pt idx="3723">
                        <c:v>254.67958025999999</c:v>
                      </c:pt>
                      <c:pt idx="3724">
                        <c:v>471.89434648999992</c:v>
                      </c:pt>
                      <c:pt idx="3725">
                        <c:v>703.9125282</c:v>
                      </c:pt>
                      <c:pt idx="3726">
                        <c:v>860.33778879999988</c:v>
                      </c:pt>
                      <c:pt idx="3727">
                        <c:v>909.59508499999993</c:v>
                      </c:pt>
                      <c:pt idx="3728">
                        <c:v>863.98574219999989</c:v>
                      </c:pt>
                      <c:pt idx="3729">
                        <c:v>760.34963829999992</c:v>
                      </c:pt>
                      <c:pt idx="3730">
                        <c:v>645.26881041000001</c:v>
                      </c:pt>
                      <c:pt idx="3731">
                        <c:v>601.63660934999996</c:v>
                      </c:pt>
                      <c:pt idx="3732">
                        <c:v>570.51369997999996</c:v>
                      </c:pt>
                      <c:pt idx="3733">
                        <c:v>552.72611974999995</c:v>
                      </c:pt>
                      <c:pt idx="3734">
                        <c:v>574.91690430999995</c:v>
                      </c:pt>
                      <c:pt idx="3735">
                        <c:v>743.64181429999985</c:v>
                      </c:pt>
                      <c:pt idx="3736">
                        <c:v>1031.8329798</c:v>
                      </c:pt>
                      <c:pt idx="3737">
                        <c:v>1248.7709717</c:v>
                      </c:pt>
                      <c:pt idx="3738">
                        <c:v>1332.6245561999999</c:v>
                      </c:pt>
                      <c:pt idx="3739">
                        <c:v>1288.2434837999999</c:v>
                      </c:pt>
                      <c:pt idx="3740">
                        <c:v>1152.5965878</c:v>
                      </c:pt>
                      <c:pt idx="3741">
                        <c:v>967.75191589999997</c:v>
                      </c:pt>
                      <c:pt idx="3742">
                        <c:v>772.78040910000004</c:v>
                      </c:pt>
                      <c:pt idx="3743">
                        <c:v>596.03069574999995</c:v>
                      </c:pt>
                      <c:pt idx="3744">
                        <c:v>450.97932355</c:v>
                      </c:pt>
                      <c:pt idx="3745">
                        <c:v>339.79683156999999</c:v>
                      </c:pt>
                      <c:pt idx="3746">
                        <c:v>260.21514154999994</c:v>
                      </c:pt>
                      <c:pt idx="3747">
                        <c:v>209.32543968000002</c:v>
                      </c:pt>
                      <c:pt idx="3748">
                        <c:v>175.96599320999999</c:v>
                      </c:pt>
                      <c:pt idx="3749">
                        <c:v>156.59796095999999</c:v>
                      </c:pt>
                      <c:pt idx="3750">
                        <c:v>166.74999473999998</c:v>
                      </c:pt>
                      <c:pt idx="3751">
                        <c:v>244.68858693999999</c:v>
                      </c:pt>
                      <c:pt idx="3752">
                        <c:v>511.37227840999998</c:v>
                      </c:pt>
                      <c:pt idx="3753">
                        <c:v>864.98460859999989</c:v>
                      </c:pt>
                      <c:pt idx="3754">
                        <c:v>1197.3694032999999</c:v>
                      </c:pt>
                      <c:pt idx="3755">
                        <c:v>1511.3189602</c:v>
                      </c:pt>
                      <c:pt idx="3756">
                        <c:v>2235.8262814999998</c:v>
                      </c:pt>
                      <c:pt idx="3757">
                        <c:v>3244.9766377000001</c:v>
                      </c:pt>
                      <c:pt idx="3758">
                        <c:v>4049.6589433999998</c:v>
                      </c:pt>
                      <c:pt idx="3759">
                        <c:v>4835.9321878000001</c:v>
                      </c:pt>
                      <c:pt idx="3760">
                        <c:v>5845.5580315999996</c:v>
                      </c:pt>
                      <c:pt idx="3761">
                        <c:v>6882.5254287999996</c:v>
                      </c:pt>
                      <c:pt idx="3762">
                        <c:v>7589.1059649999988</c:v>
                      </c:pt>
                      <c:pt idx="3763">
                        <c:v>7589.5655149999993</c:v>
                      </c:pt>
                      <c:pt idx="3764">
                        <c:v>7426.1441449999993</c:v>
                      </c:pt>
                      <c:pt idx="3765">
                        <c:v>6976.1092065000003</c:v>
                      </c:pt>
                      <c:pt idx="3766">
                        <c:v>6521.6864880999992</c:v>
                      </c:pt>
                      <c:pt idx="3767">
                        <c:v>5644.876877499999</c:v>
                      </c:pt>
                      <c:pt idx="3768">
                        <c:v>4783.0213500999998</c:v>
                      </c:pt>
                      <c:pt idx="3769">
                        <c:v>4022.5679892999997</c:v>
                      </c:pt>
                      <c:pt idx="3770">
                        <c:v>3454.8014297999998</c:v>
                      </c:pt>
                      <c:pt idx="3771">
                        <c:v>2947.7667456999998</c:v>
                      </c:pt>
                      <c:pt idx="3772">
                        <c:v>2573.2404852</c:v>
                      </c:pt>
                      <c:pt idx="3773">
                        <c:v>2308.10853</c:v>
                      </c:pt>
                      <c:pt idx="3774">
                        <c:v>2079.2041795</c:v>
                      </c:pt>
                      <c:pt idx="3775">
                        <c:v>1897.0753108999997</c:v>
                      </c:pt>
                      <c:pt idx="3776">
                        <c:v>1742.4571107999998</c:v>
                      </c:pt>
                      <c:pt idx="3777">
                        <c:v>1604.9526632999998</c:v>
                      </c:pt>
                      <c:pt idx="3778">
                        <c:v>1481.9884331000001</c:v>
                      </c:pt>
                      <c:pt idx="3779">
                        <c:v>1383.4986220999999</c:v>
                      </c:pt>
                      <c:pt idx="3780">
                        <c:v>1287.7098570000001</c:v>
                      </c:pt>
                      <c:pt idx="3781">
                        <c:v>1199.5236666000001</c:v>
                      </c:pt>
                      <c:pt idx="3782">
                        <c:v>1120.5303584999999</c:v>
                      </c:pt>
                      <c:pt idx="3783">
                        <c:v>1054.5751747999998</c:v>
                      </c:pt>
                      <c:pt idx="3784">
                        <c:v>1005.8736254</c:v>
                      </c:pt>
                      <c:pt idx="3785">
                        <c:v>968.20051719999981</c:v>
                      </c:pt>
                      <c:pt idx="3786">
                        <c:v>956.36475829999995</c:v>
                      </c:pt>
                      <c:pt idx="3787">
                        <c:v>989.94360710000001</c:v>
                      </c:pt>
                      <c:pt idx="3788">
                        <c:v>1026.2563646999999</c:v>
                      </c:pt>
                      <c:pt idx="3789">
                        <c:v>1081.0264752</c:v>
                      </c:pt>
                      <c:pt idx="3790">
                        <c:v>1152.1111727999998</c:v>
                      </c:pt>
                      <c:pt idx="3791">
                        <c:v>1194.9556793999998</c:v>
                      </c:pt>
                      <c:pt idx="3792">
                        <c:v>1222.3952572999999</c:v>
                      </c:pt>
                      <c:pt idx="3793">
                        <c:v>1220.5062645999999</c:v>
                      </c:pt>
                      <c:pt idx="3794">
                        <c:v>1285.6572001</c:v>
                      </c:pt>
                      <c:pt idx="3795">
                        <c:v>1308.7465411999999</c:v>
                      </c:pt>
                      <c:pt idx="3796">
                        <c:v>1315.8621959</c:v>
                      </c:pt>
                      <c:pt idx="3797">
                        <c:v>1315.5191098</c:v>
                      </c:pt>
                      <c:pt idx="3798">
                        <c:v>1344.3661916999999</c:v>
                      </c:pt>
                      <c:pt idx="3799">
                        <c:v>1361.0279395999999</c:v>
                      </c:pt>
                      <c:pt idx="3800">
                        <c:v>1334.6046322</c:v>
                      </c:pt>
                      <c:pt idx="3801">
                        <c:v>1283.3558899</c:v>
                      </c:pt>
                      <c:pt idx="3802">
                        <c:v>1229.8112315999999</c:v>
                      </c:pt>
                      <c:pt idx="3803">
                        <c:v>1174.0589868</c:v>
                      </c:pt>
                      <c:pt idx="3804">
                        <c:v>1114.6460975999998</c:v>
                      </c:pt>
                      <c:pt idx="3805">
                        <c:v>1073.7105477</c:v>
                      </c:pt>
                      <c:pt idx="3806">
                        <c:v>1072.3582044</c:v>
                      </c:pt>
                      <c:pt idx="3807">
                        <c:v>1297.6541199999999</c:v>
                      </c:pt>
                      <c:pt idx="3808">
                        <c:v>1682.1138298999999</c:v>
                      </c:pt>
                      <c:pt idx="3809">
                        <c:v>2181.6604340999997</c:v>
                      </c:pt>
                      <c:pt idx="3810">
                        <c:v>2519.1719055999997</c:v>
                      </c:pt>
                      <c:pt idx="3811">
                        <c:v>2617.6201526999998</c:v>
                      </c:pt>
                      <c:pt idx="3812">
                        <c:v>2575.1937904000001</c:v>
                      </c:pt>
                      <c:pt idx="3813">
                        <c:v>2463.0585727999996</c:v>
                      </c:pt>
                      <c:pt idx="3814">
                        <c:v>2398.7527899999995</c:v>
                      </c:pt>
                      <c:pt idx="3815">
                        <c:v>2377.8436667999999</c:v>
                      </c:pt>
                      <c:pt idx="3816">
                        <c:v>2345.1104550999999</c:v>
                      </c:pt>
                      <c:pt idx="3817">
                        <c:v>2237.2627339999999</c:v>
                      </c:pt>
                      <c:pt idx="3818">
                        <c:v>2074.8079554999999</c:v>
                      </c:pt>
                      <c:pt idx="3819">
                        <c:v>1900.8576971999998</c:v>
                      </c:pt>
                      <c:pt idx="3820">
                        <c:v>1752.3173184999998</c:v>
                      </c:pt>
                      <c:pt idx="3821">
                        <c:v>1648.8082961</c:v>
                      </c:pt>
                      <c:pt idx="3822">
                        <c:v>1622.8118318999998</c:v>
                      </c:pt>
                      <c:pt idx="3823">
                        <c:v>1659.6870766</c:v>
                      </c:pt>
                      <c:pt idx="3824">
                        <c:v>1718.7109667</c:v>
                      </c:pt>
                      <c:pt idx="3825">
                        <c:v>1842.2824300999998</c:v>
                      </c:pt>
                      <c:pt idx="3826">
                        <c:v>2235.4475591</c:v>
                      </c:pt>
                      <c:pt idx="3827">
                        <c:v>2764.6621338</c:v>
                      </c:pt>
                      <c:pt idx="3828">
                        <c:v>3438.0436922999997</c:v>
                      </c:pt>
                      <c:pt idx="3829">
                        <c:v>3849.3279237000002</c:v>
                      </c:pt>
                      <c:pt idx="3830">
                        <c:v>4399.9570363000003</c:v>
                      </c:pt>
                      <c:pt idx="3831">
                        <c:v>4891.4566322999999</c:v>
                      </c:pt>
                      <c:pt idx="3832">
                        <c:v>5114.9645623999995</c:v>
                      </c:pt>
                      <c:pt idx="3833">
                        <c:v>5090.1872916999992</c:v>
                      </c:pt>
                      <c:pt idx="3834">
                        <c:v>4951.1414826999999</c:v>
                      </c:pt>
                      <c:pt idx="3835">
                        <c:v>4865.7427489999991</c:v>
                      </c:pt>
                      <c:pt idx="3836">
                        <c:v>4842.5315476999995</c:v>
                      </c:pt>
                      <c:pt idx="3837">
                        <c:v>4854.7085173999994</c:v>
                      </c:pt>
                      <c:pt idx="3838">
                        <c:v>4945.9451222999996</c:v>
                      </c:pt>
                      <c:pt idx="3839">
                        <c:v>5116.6018623999998</c:v>
                      </c:pt>
                      <c:pt idx="3840">
                        <c:v>5280.6671378999999</c:v>
                      </c:pt>
                      <c:pt idx="3841">
                        <c:v>5779.2958978999995</c:v>
                      </c:pt>
                      <c:pt idx="3842">
                        <c:v>6192.7361488999995</c:v>
                      </c:pt>
                      <c:pt idx="3843">
                        <c:v>6590.2799248999991</c:v>
                      </c:pt>
                      <c:pt idx="3844">
                        <c:v>6685.3392766999996</c:v>
                      </c:pt>
                      <c:pt idx="3845">
                        <c:v>6972.1690135999997</c:v>
                      </c:pt>
                      <c:pt idx="3846">
                        <c:v>7312.8769419999999</c:v>
                      </c:pt>
                      <c:pt idx="3847">
                        <c:v>7339.223289999999</c:v>
                      </c:pt>
                      <c:pt idx="3848">
                        <c:v>7424.1136549999992</c:v>
                      </c:pt>
                      <c:pt idx="3849">
                        <c:v>7635.5568869999997</c:v>
                      </c:pt>
                      <c:pt idx="3850">
                        <c:v>7888.5566899999994</c:v>
                      </c:pt>
                      <c:pt idx="3851">
                        <c:v>8153.9168409999993</c:v>
                      </c:pt>
                      <c:pt idx="3852">
                        <c:v>8336.190912</c:v>
                      </c:pt>
                      <c:pt idx="3853">
                        <c:v>8127.3605069999985</c:v>
                      </c:pt>
                      <c:pt idx="3854">
                        <c:v>7980.9502079999993</c:v>
                      </c:pt>
                      <c:pt idx="3855">
                        <c:v>7866.5601979999992</c:v>
                      </c:pt>
                      <c:pt idx="3856">
                        <c:v>7682.4593929999992</c:v>
                      </c:pt>
                      <c:pt idx="3857">
                        <c:v>7456.5826229999993</c:v>
                      </c:pt>
                      <c:pt idx="3858">
                        <c:v>7186.912026</c:v>
                      </c:pt>
                      <c:pt idx="3859">
                        <c:v>6971.7440379999998</c:v>
                      </c:pt>
                      <c:pt idx="3860">
                        <c:v>7229.1500119999992</c:v>
                      </c:pt>
                      <c:pt idx="3861">
                        <c:v>8256.4274239999995</c:v>
                      </c:pt>
                      <c:pt idx="3862">
                        <c:v>9011.2242079999996</c:v>
                      </c:pt>
                      <c:pt idx="3863">
                        <c:v>9589.4936830000006</c:v>
                      </c:pt>
                      <c:pt idx="3864">
                        <c:v>10029.203163</c:v>
                      </c:pt>
                      <c:pt idx="3865">
                        <c:v>10208.633323</c:v>
                      </c:pt>
                      <c:pt idx="3866">
                        <c:v>10428.478542999999</c:v>
                      </c:pt>
                      <c:pt idx="3867">
                        <c:v>10941.40467</c:v>
                      </c:pt>
                      <c:pt idx="3868">
                        <c:v>10633.410053</c:v>
                      </c:pt>
                      <c:pt idx="3869">
                        <c:v>10377.182479999999</c:v>
                      </c:pt>
                      <c:pt idx="3870">
                        <c:v>10076.448290999999</c:v>
                      </c:pt>
                      <c:pt idx="3871">
                        <c:v>9674.6809529999991</c:v>
                      </c:pt>
                      <c:pt idx="3872">
                        <c:v>9182.8731119999993</c:v>
                      </c:pt>
                      <c:pt idx="3873">
                        <c:v>8812.7464319999999</c:v>
                      </c:pt>
                      <c:pt idx="3874">
                        <c:v>8780.9483650000002</c:v>
                      </c:pt>
                      <c:pt idx="3875">
                        <c:v>9095.7274519999992</c:v>
                      </c:pt>
                      <c:pt idx="3876">
                        <c:v>9684.0417379999999</c:v>
                      </c:pt>
                      <c:pt idx="3877">
                        <c:v>9916.4197509999995</c:v>
                      </c:pt>
                      <c:pt idx="3878">
                        <c:v>9695.8709609999987</c:v>
                      </c:pt>
                      <c:pt idx="3879">
                        <c:v>9136.6675889999988</c:v>
                      </c:pt>
                      <c:pt idx="3880">
                        <c:v>8652.6914670000006</c:v>
                      </c:pt>
                      <c:pt idx="3881">
                        <c:v>9151.0302309999988</c:v>
                      </c:pt>
                      <c:pt idx="3882">
                        <c:v>10721.227384</c:v>
                      </c:pt>
                      <c:pt idx="3883">
                        <c:v>11363.444288000001</c:v>
                      </c:pt>
                      <c:pt idx="3884">
                        <c:v>10857.199247999999</c:v>
                      </c:pt>
                      <c:pt idx="3885">
                        <c:v>10680.720707999999</c:v>
                      </c:pt>
                      <c:pt idx="3886">
                        <c:v>10053.772106</c:v>
                      </c:pt>
                      <c:pt idx="3887">
                        <c:v>9363.6884389999996</c:v>
                      </c:pt>
                      <c:pt idx="3888">
                        <c:v>8732.5625799999998</c:v>
                      </c:pt>
                      <c:pt idx="3889">
                        <c:v>8447.6486989999994</c:v>
                      </c:pt>
                      <c:pt idx="3890">
                        <c:v>8625.0080629999993</c:v>
                      </c:pt>
                      <c:pt idx="3891">
                        <c:v>8355.1507619999993</c:v>
                      </c:pt>
                      <c:pt idx="3892">
                        <c:v>8061.669104999999</c:v>
                      </c:pt>
                      <c:pt idx="3893">
                        <c:v>8269.55213</c:v>
                      </c:pt>
                      <c:pt idx="3894">
                        <c:v>8444.0067179999987</c:v>
                      </c:pt>
                      <c:pt idx="3895">
                        <c:v>8721.3176539999986</c:v>
                      </c:pt>
                      <c:pt idx="3896">
                        <c:v>9167.9429029999992</c:v>
                      </c:pt>
                      <c:pt idx="3897">
                        <c:v>9286.3383479999993</c:v>
                      </c:pt>
                      <c:pt idx="3898">
                        <c:v>9526.5458469999994</c:v>
                      </c:pt>
                      <c:pt idx="3899">
                        <c:v>9253.4089899999981</c:v>
                      </c:pt>
                      <c:pt idx="3900">
                        <c:v>8837.8621380000004</c:v>
                      </c:pt>
                      <c:pt idx="3901">
                        <c:v>8279.0350509999989</c:v>
                      </c:pt>
                      <c:pt idx="3902">
                        <c:v>7639.8916719999997</c:v>
                      </c:pt>
                      <c:pt idx="3903">
                        <c:v>7346.3295429999989</c:v>
                      </c:pt>
                      <c:pt idx="3904">
                        <c:v>7381.9256769999993</c:v>
                      </c:pt>
                      <c:pt idx="3905">
                        <c:v>7215.9285309999996</c:v>
                      </c:pt>
                      <c:pt idx="3906">
                        <c:v>6842.3834422999998</c:v>
                      </c:pt>
                      <c:pt idx="3907">
                        <c:v>6360.5017567000004</c:v>
                      </c:pt>
                      <c:pt idx="3908">
                        <c:v>5932.8068519999997</c:v>
                      </c:pt>
                      <c:pt idx="3909">
                        <c:v>5534.8226163999998</c:v>
                      </c:pt>
                      <c:pt idx="3910">
                        <c:v>5163.3638944999993</c:v>
                      </c:pt>
                      <c:pt idx="3911">
                        <c:v>4832.4268635999997</c:v>
                      </c:pt>
                      <c:pt idx="3912">
                        <c:v>4549.1037829999996</c:v>
                      </c:pt>
                      <c:pt idx="3913">
                        <c:v>4297.0450326999999</c:v>
                      </c:pt>
                      <c:pt idx="3914">
                        <c:v>4063.5125915999993</c:v>
                      </c:pt>
                      <c:pt idx="3915">
                        <c:v>3852.8662571</c:v>
                      </c:pt>
                      <c:pt idx="3916">
                        <c:v>3669.0615058999997</c:v>
                      </c:pt>
                      <c:pt idx="3917">
                        <c:v>3548.7124379000002</c:v>
                      </c:pt>
                      <c:pt idx="3918">
                        <c:v>3433.8656359000001</c:v>
                      </c:pt>
                      <c:pt idx="3919">
                        <c:v>3300.2382769999999</c:v>
                      </c:pt>
                      <c:pt idx="3920">
                        <c:v>3147.9180634999998</c:v>
                      </c:pt>
                      <c:pt idx="3921">
                        <c:v>2993.2582029</c:v>
                      </c:pt>
                      <c:pt idx="3922">
                        <c:v>2846.2059632999999</c:v>
                      </c:pt>
                      <c:pt idx="3923">
                        <c:v>2710.4583120999996</c:v>
                      </c:pt>
                      <c:pt idx="3924">
                        <c:v>2587.2426488999999</c:v>
                      </c:pt>
                      <c:pt idx="3925">
                        <c:v>2486.1380263999999</c:v>
                      </c:pt>
                      <c:pt idx="3926">
                        <c:v>2469.960423</c:v>
                      </c:pt>
                      <c:pt idx="3927">
                        <c:v>2558.5355018999999</c:v>
                      </c:pt>
                      <c:pt idx="3928">
                        <c:v>2622.4857855</c:v>
                      </c:pt>
                      <c:pt idx="3929">
                        <c:v>2582.7428375</c:v>
                      </c:pt>
                      <c:pt idx="3930">
                        <c:v>2459.5341182999996</c:v>
                      </c:pt>
                      <c:pt idx="3931">
                        <c:v>2300.2734853000002</c:v>
                      </c:pt>
                      <c:pt idx="3932">
                        <c:v>2142.6359009999996</c:v>
                      </c:pt>
                      <c:pt idx="3933">
                        <c:v>2003.4715357999999</c:v>
                      </c:pt>
                      <c:pt idx="3934">
                        <c:v>1884.4900892999997</c:v>
                      </c:pt>
                      <c:pt idx="3935">
                        <c:v>1784.7550615999999</c:v>
                      </c:pt>
                      <c:pt idx="3936">
                        <c:v>1697.8479944999999</c:v>
                      </c:pt>
                      <c:pt idx="3937">
                        <c:v>1617.9721642</c:v>
                      </c:pt>
                      <c:pt idx="3938">
                        <c:v>1543.6705605999998</c:v>
                      </c:pt>
                      <c:pt idx="3939">
                        <c:v>1474.626839</c:v>
                      </c:pt>
                      <c:pt idx="3940">
                        <c:v>1411.7458704999999</c:v>
                      </c:pt>
                      <c:pt idx="3941">
                        <c:v>1356.9250715999999</c:v>
                      </c:pt>
                      <c:pt idx="3942">
                        <c:v>1307.7366161999998</c:v>
                      </c:pt>
                      <c:pt idx="3943">
                        <c:v>1259.987946</c:v>
                      </c:pt>
                      <c:pt idx="3944">
                        <c:v>1212.8562494999999</c:v>
                      </c:pt>
                      <c:pt idx="3945">
                        <c:v>1170.6962281000001</c:v>
                      </c:pt>
                      <c:pt idx="3946">
                        <c:v>1129.1646533999999</c:v>
                      </c:pt>
                      <c:pt idx="3947">
                        <c:v>1088.1415153</c:v>
                      </c:pt>
                      <c:pt idx="3948">
                        <c:v>1048.5692489999999</c:v>
                      </c:pt>
                      <c:pt idx="3949">
                        <c:v>1010.6926605999998</c:v>
                      </c:pt>
                      <c:pt idx="3950">
                        <c:v>974.51170950000005</c:v>
                      </c:pt>
                      <c:pt idx="3951">
                        <c:v>939.94307889999993</c:v>
                      </c:pt>
                      <c:pt idx="3952">
                        <c:v>906.87660770000002</c:v>
                      </c:pt>
                      <c:pt idx="3953">
                        <c:v>875.21427979999999</c:v>
                      </c:pt>
                      <c:pt idx="3954">
                        <c:v>844.86984189999998</c:v>
                      </c:pt>
                      <c:pt idx="3955">
                        <c:v>815.77052199999991</c:v>
                      </c:pt>
                      <c:pt idx="3956">
                        <c:v>787.85052359999986</c:v>
                      </c:pt>
                      <c:pt idx="3957">
                        <c:v>761.04913429999988</c:v>
                      </c:pt>
                      <c:pt idx="3958">
                        <c:v>735.31092459999991</c:v>
                      </c:pt>
                      <c:pt idx="3959">
                        <c:v>710.58407979999993</c:v>
                      </c:pt>
                      <c:pt idx="3960">
                        <c:v>686.82491534999997</c:v>
                      </c:pt>
                      <c:pt idx="3961">
                        <c:v>663.98833822999995</c:v>
                      </c:pt>
                      <c:pt idx="3962">
                        <c:v>642.03513332</c:v>
                      </c:pt>
                      <c:pt idx="3963">
                        <c:v>620.92601990999992</c:v>
                      </c:pt>
                      <c:pt idx="3964">
                        <c:v>600.62329270999999</c:v>
                      </c:pt>
                      <c:pt idx="3965">
                        <c:v>581.09108330000004</c:v>
                      </c:pt>
                      <c:pt idx="3966">
                        <c:v>562.29545371999995</c:v>
                      </c:pt>
                      <c:pt idx="3967">
                        <c:v>544.20401874999993</c:v>
                      </c:pt>
                      <c:pt idx="3968">
                        <c:v>526.78576993000001</c:v>
                      </c:pt>
                      <c:pt idx="3969">
                        <c:v>510.01156646999999</c:v>
                      </c:pt>
                      <c:pt idx="3970">
                        <c:v>493.85355200999999</c:v>
                      </c:pt>
                      <c:pt idx="3971">
                        <c:v>478.28494832999996</c:v>
                      </c:pt>
                      <c:pt idx="3972">
                        <c:v>463.28017420999993</c:v>
                      </c:pt>
                      <c:pt idx="3973">
                        <c:v>448.81516231999996</c:v>
                      </c:pt>
                      <c:pt idx="3974">
                        <c:v>434.86675651999997</c:v>
                      </c:pt>
                      <c:pt idx="3975">
                        <c:v>421.41310133999997</c:v>
                      </c:pt>
                      <c:pt idx="3976">
                        <c:v>408.43336029999995</c:v>
                      </c:pt>
                      <c:pt idx="3977">
                        <c:v>395.90752816999992</c:v>
                      </c:pt>
                      <c:pt idx="3978">
                        <c:v>383.81668479000001</c:v>
                      </c:pt>
                      <c:pt idx="3979">
                        <c:v>372.14276266999997</c:v>
                      </c:pt>
                      <c:pt idx="3980">
                        <c:v>360.86851261999999</c:v>
                      </c:pt>
                      <c:pt idx="3981">
                        <c:v>349.97727351999998</c:v>
                      </c:pt>
                      <c:pt idx="3982">
                        <c:v>339.45352623000002</c:v>
                      </c:pt>
                      <c:pt idx="3983">
                        <c:v>329.28242493999994</c:v>
                      </c:pt>
                      <c:pt idx="3984">
                        <c:v>319.44979289999998</c:v>
                      </c:pt>
                      <c:pt idx="3985">
                        <c:v>309.94210428999997</c:v>
                      </c:pt>
                      <c:pt idx="3986">
                        <c:v>300.74646014000001</c:v>
                      </c:pt>
                      <c:pt idx="3987">
                        <c:v>291.85172351999995</c:v>
                      </c:pt>
                      <c:pt idx="3988">
                        <c:v>283.63161581999998</c:v>
                      </c:pt>
                      <c:pt idx="3989">
                        <c:v>278.74820168999997</c:v>
                      </c:pt>
                      <c:pt idx="3990">
                        <c:v>272.95677437000001</c:v>
                      </c:pt>
                      <c:pt idx="3991">
                        <c:v>265.48461960999998</c:v>
                      </c:pt>
                      <c:pt idx="3992">
                        <c:v>257.06166310999998</c:v>
                      </c:pt>
                      <c:pt idx="3993">
                        <c:v>248.46351242999998</c:v>
                      </c:pt>
                      <c:pt idx="3994">
                        <c:v>240.14228069999999</c:v>
                      </c:pt>
                      <c:pt idx="3995">
                        <c:v>232.27466668</c:v>
                      </c:pt>
                      <c:pt idx="3996">
                        <c:v>224.88170509</c:v>
                      </c:pt>
                      <c:pt idx="3997">
                        <c:v>217.91803291999997</c:v>
                      </c:pt>
                      <c:pt idx="3998">
                        <c:v>211.32116200999997</c:v>
                      </c:pt>
                      <c:pt idx="3999">
                        <c:v>205.03320936</c:v>
                      </c:pt>
                      <c:pt idx="4000">
                        <c:v>199.00771722999997</c:v>
                      </c:pt>
                      <c:pt idx="4001">
                        <c:v>193.20989170000001</c:v>
                      </c:pt>
                      <c:pt idx="4002">
                        <c:v>187.61453102000002</c:v>
                      </c:pt>
                      <c:pt idx="4003">
                        <c:v>182.20338773</c:v>
                      </c:pt>
                      <c:pt idx="4004">
                        <c:v>176.96303652999998</c:v>
                      </c:pt>
                      <c:pt idx="4005">
                        <c:v>171.88328066</c:v>
                      </c:pt>
                      <c:pt idx="4006">
                        <c:v>166.95604596999999</c:v>
                      </c:pt>
                      <c:pt idx="4007">
                        <c:v>162.17464809000001</c:v>
                      </c:pt>
                      <c:pt idx="4008">
                        <c:v>157.53332182</c:v>
                      </c:pt>
                      <c:pt idx="4009">
                        <c:v>153.02692481999998</c:v>
                      </c:pt>
                      <c:pt idx="4010">
                        <c:v>148.65075350999999</c:v>
                      </c:pt>
                      <c:pt idx="4011">
                        <c:v>144.40042946</c:v>
                      </c:pt>
                      <c:pt idx="4012">
                        <c:v>140.27182840999998</c:v>
                      </c:pt>
                      <c:pt idx="4013">
                        <c:v>136.26103553999999</c:v>
                      </c:pt>
                      <c:pt idx="4014">
                        <c:v>132.36431676999999</c:v>
                      </c:pt>
                      <c:pt idx="4015">
                        <c:v>128.57809881</c:v>
                      </c:pt>
                      <c:pt idx="4016">
                        <c:v>124.89895522999998</c:v>
                      </c:pt>
                      <c:pt idx="4017">
                        <c:v>121.32359596000001</c:v>
                      </c:pt>
                      <c:pt idx="4018">
                        <c:v>117.84885853999998</c:v>
                      </c:pt>
                      <c:pt idx="4019">
                        <c:v>114.47170083999998</c:v>
                      </c:pt>
                      <c:pt idx="4020">
                        <c:v>111.1891949</c:v>
                      </c:pt>
                      <c:pt idx="4021">
                        <c:v>107.99852098</c:v>
                      </c:pt>
                      <c:pt idx="4022">
                        <c:v>104.89696230999999</c:v>
                      </c:pt>
                      <c:pt idx="4023">
                        <c:v>101.88190032999999</c:v>
                      </c:pt>
                      <c:pt idx="4024">
                        <c:v>98.950809649999982</c:v>
                      </c:pt>
                      <c:pt idx="4025">
                        <c:v>96.1012542</c:v>
                      </c:pt>
                      <c:pt idx="4026">
                        <c:v>93.330882889999998</c:v>
                      </c:pt>
                      <c:pt idx="4027">
                        <c:v>90.637425619999988</c:v>
                      </c:pt>
                      <c:pt idx="4028">
                        <c:v>88.01868992</c:v>
                      </c:pt>
                      <c:pt idx="4029">
                        <c:v>85.472557099999989</c:v>
                      </c:pt>
                      <c:pt idx="4030">
                        <c:v>82.996979379999999</c:v>
                      </c:pt>
                      <c:pt idx="4031">
                        <c:v>80.589976460000003</c:v>
                      </c:pt>
                      <c:pt idx="4032">
                        <c:v>78.249632719999994</c:v>
                      </c:pt>
                      <c:pt idx="4033">
                        <c:v>75.974094349999987</c:v>
                      </c:pt>
                      <c:pt idx="4034">
                        <c:v>73.761566899999991</c:v>
                      </c:pt>
                      <c:pt idx="4035">
                        <c:v>71.610312409999992</c:v>
                      </c:pt>
                      <c:pt idx="4036">
                        <c:v>69.518647582999989</c:v>
                      </c:pt>
                      <c:pt idx="4037">
                        <c:v>67.48494092899999</c:v>
                      </c:pt>
                      <c:pt idx="4038">
                        <c:v>65.507611070999999</c:v>
                      </c:pt>
                      <c:pt idx="4039">
                        <c:v>63.585124560999994</c:v>
                      </c:pt>
                      <c:pt idx="4040">
                        <c:v>61.715993976</c:v>
                      </c:pt>
                      <c:pt idx="4041">
                        <c:v>59.898776126000001</c:v>
                      </c:pt>
                      <c:pt idx="4042">
                        <c:v>58.132070311</c:v>
                      </c:pt>
                      <c:pt idx="4043">
                        <c:v>56.414516717999994</c:v>
                      </c:pt>
                      <c:pt idx="4044">
                        <c:v>54.744794825</c:v>
                      </c:pt>
                      <c:pt idx="4045">
                        <c:v>53.121621965999999</c:v>
                      </c:pt>
                      <c:pt idx="4046">
                        <c:v>51.543751930999996</c:v>
                      </c:pt>
                      <c:pt idx="4047">
                        <c:v>50.009973607999996</c:v>
                      </c:pt>
                      <c:pt idx="4048">
                        <c:v>48.519109757999999</c:v>
                      </c:pt>
                      <c:pt idx="4049">
                        <c:v>47.070015796999996</c:v>
                      </c:pt>
                      <c:pt idx="4050">
                        <c:v>45.661578662000004</c:v>
                      </c:pt>
                      <c:pt idx="4051">
                        <c:v>44.292715719</c:v>
                      </c:pt>
                      <c:pt idx="4052">
                        <c:v>42.962373726999999</c:v>
                      </c:pt>
                      <c:pt idx="4053">
                        <c:v>41.669527879</c:v>
                      </c:pt>
                      <c:pt idx="4054">
                        <c:v>40.413180828999998</c:v>
                      </c:pt>
                      <c:pt idx="4055">
                        <c:v>39.199686119999996</c:v>
                      </c:pt>
                      <c:pt idx="4056">
                        <c:v>41.938681848000002</c:v>
                      </c:pt>
                      <c:pt idx="4057">
                        <c:v>45.428157614</c:v>
                      </c:pt>
                      <c:pt idx="4058">
                        <c:v>46.776922143</c:v>
                      </c:pt>
                      <c:pt idx="4059">
                        <c:v>45.797223940999999</c:v>
                      </c:pt>
                      <c:pt idx="4060">
                        <c:v>43.365960616999992</c:v>
                      </c:pt>
                      <c:pt idx="4061">
                        <c:v>40.378204831999994</c:v>
                      </c:pt>
                      <c:pt idx="4062">
                        <c:v>37.419914077000001</c:v>
                      </c:pt>
                      <c:pt idx="4063">
                        <c:v>34.775862533999998</c:v>
                      </c:pt>
                      <c:pt idx="4064">
                        <c:v>32.530348228000001</c:v>
                      </c:pt>
                      <c:pt idx="4065">
                        <c:v>30.661872716999998</c:v>
                      </c:pt>
                      <c:pt idx="4066">
                        <c:v>29.106631903999997</c:v>
                      </c:pt>
                      <c:pt idx="4067">
                        <c:v>27.793495835000002</c:v>
                      </c:pt>
                      <c:pt idx="4068">
                        <c:v>26.659799886999998</c:v>
                      </c:pt>
                      <c:pt idx="4069">
                        <c:v>25.656280579999997</c:v>
                      </c:pt>
                      <c:pt idx="4070">
                        <c:v>24.746774695999996</c:v>
                      </c:pt>
                      <c:pt idx="4071">
                        <c:v>23.905917559999995</c:v>
                      </c:pt>
                      <c:pt idx="4072">
                        <c:v>23.116468318999996</c:v>
                      </c:pt>
                      <c:pt idx="4073">
                        <c:v>22.390945856999998</c:v>
                      </c:pt>
                      <c:pt idx="4074">
                        <c:v>28.885378871999997</c:v>
                      </c:pt>
                      <c:pt idx="4075">
                        <c:v>64.246999326999997</c:v>
                      </c:pt>
                      <c:pt idx="4076">
                        <c:v>100.74789452</c:v>
                      </c:pt>
                      <c:pt idx="4077">
                        <c:v>116.31501846999998</c:v>
                      </c:pt>
                      <c:pt idx="4078">
                        <c:v>112.32028842999999</c:v>
                      </c:pt>
                      <c:pt idx="4079">
                        <c:v>97.469027740000001</c:v>
                      </c:pt>
                      <c:pt idx="4080">
                        <c:v>79.310464379999999</c:v>
                      </c:pt>
                      <c:pt idx="4081">
                        <c:v>62.272990646999993</c:v>
                      </c:pt>
                      <c:pt idx="4082">
                        <c:v>48.222927977000005</c:v>
                      </c:pt>
                      <c:pt idx="4083">
                        <c:v>37.492821184</c:v>
                      </c:pt>
                      <c:pt idx="4084">
                        <c:v>29.691759145999999</c:v>
                      </c:pt>
                      <c:pt idx="4085">
                        <c:v>24.750577929000002</c:v>
                      </c:pt>
                      <c:pt idx="4086">
                        <c:v>23.622873238999997</c:v>
                      </c:pt>
                      <c:pt idx="4087">
                        <c:v>22.823239936</c:v>
                      </c:pt>
                      <c:pt idx="4088">
                        <c:v>21.498679334999999</c:v>
                      </c:pt>
                      <c:pt idx="4089">
                        <c:v>19.929650845999998</c:v>
                      </c:pt>
                      <c:pt idx="4090">
                        <c:v>18.915608634999998</c:v>
                      </c:pt>
                      <c:pt idx="4091">
                        <c:v>21.931754305999998</c:v>
                      </c:pt>
                      <c:pt idx="4092">
                        <c:v>23.654422637999996</c:v>
                      </c:pt>
                      <c:pt idx="4093">
                        <c:v>23.208726016</c:v>
                      </c:pt>
                      <c:pt idx="4094">
                        <c:v>21.201604858</c:v>
                      </c:pt>
                      <c:pt idx="4095">
                        <c:v>25.268138391999997</c:v>
                      </c:pt>
                      <c:pt idx="4096">
                        <c:v>96.360965259999986</c:v>
                      </c:pt>
                      <c:pt idx="4097">
                        <c:v>267.03136984999998</c:v>
                      </c:pt>
                      <c:pt idx="4098">
                        <c:v>516.69234295000001</c:v>
                      </c:pt>
                      <c:pt idx="4099">
                        <c:v>775.59858249999991</c:v>
                      </c:pt>
                      <c:pt idx="4100">
                        <c:v>995.78046119999988</c:v>
                      </c:pt>
                      <c:pt idx="4101">
                        <c:v>1176.7669192999999</c:v>
                      </c:pt>
                      <c:pt idx="4102">
                        <c:v>1300.4990558</c:v>
                      </c:pt>
                      <c:pt idx="4103">
                        <c:v>1344.6163681999999</c:v>
                      </c:pt>
                      <c:pt idx="4104">
                        <c:v>1308.9726243999999</c:v>
                      </c:pt>
                      <c:pt idx="4105">
                        <c:v>1217.8100150999999</c:v>
                      </c:pt>
                      <c:pt idx="4106">
                        <c:v>1098.4593697</c:v>
                      </c:pt>
                      <c:pt idx="4107">
                        <c:v>959.64001489999998</c:v>
                      </c:pt>
                      <c:pt idx="4108">
                        <c:v>817.3607323</c:v>
                      </c:pt>
                      <c:pt idx="4109">
                        <c:v>672.6251344399999</c:v>
                      </c:pt>
                      <c:pt idx="4110">
                        <c:v>537.0465954</c:v>
                      </c:pt>
                      <c:pt idx="4111">
                        <c:v>418.71733280999996</c:v>
                      </c:pt>
                      <c:pt idx="4112">
                        <c:v>325.09956555999997</c:v>
                      </c:pt>
                      <c:pt idx="4113">
                        <c:v>258.88192966999998</c:v>
                      </c:pt>
                      <c:pt idx="4114">
                        <c:v>220.00602043000001</c:v>
                      </c:pt>
                      <c:pt idx="4115">
                        <c:v>204.13492980999999</c:v>
                      </c:pt>
                      <c:pt idx="4116">
                        <c:v>192.36850702999999</c:v>
                      </c:pt>
                      <c:pt idx="4117">
                        <c:v>182.65526376999998</c:v>
                      </c:pt>
                      <c:pt idx="4118">
                        <c:v>177.94482229999997</c:v>
                      </c:pt>
                      <c:pt idx="4119">
                        <c:v>263.42214891999998</c:v>
                      </c:pt>
                      <c:pt idx="4120">
                        <c:v>295.29520076</c:v>
                      </c:pt>
                      <c:pt idx="4121">
                        <c:v>320.23098233000002</c:v>
                      </c:pt>
                      <c:pt idx="4122">
                        <c:v>360.9589823</c:v>
                      </c:pt>
                      <c:pt idx="4123">
                        <c:v>432.36387172999997</c:v>
                      </c:pt>
                      <c:pt idx="4124">
                        <c:v>474.52794774</c:v>
                      </c:pt>
                      <c:pt idx="4125">
                        <c:v>429.95030371999997</c:v>
                      </c:pt>
                      <c:pt idx="4126">
                        <c:v>459.84823023999996</c:v>
                      </c:pt>
                      <c:pt idx="4127">
                        <c:v>541.29473992999999</c:v>
                      </c:pt>
                      <c:pt idx="4128">
                        <c:v>597.13113396999995</c:v>
                      </c:pt>
                      <c:pt idx="4129">
                        <c:v>615.11644984999998</c:v>
                      </c:pt>
                      <c:pt idx="4130">
                        <c:v>603.73281905999988</c:v>
                      </c:pt>
                      <c:pt idx="4131">
                        <c:v>584.98053789000005</c:v>
                      </c:pt>
                      <c:pt idx="4132">
                        <c:v>644.08157001999996</c:v>
                      </c:pt>
                      <c:pt idx="4133">
                        <c:v>792.14161039999988</c:v>
                      </c:pt>
                      <c:pt idx="4134">
                        <c:v>972.91096069999992</c:v>
                      </c:pt>
                      <c:pt idx="4135">
                        <c:v>1124.7971223999998</c:v>
                      </c:pt>
                      <c:pt idx="4136">
                        <c:v>1206.9742776000001</c:v>
                      </c:pt>
                      <c:pt idx="4137">
                        <c:v>1172.0414054999999</c:v>
                      </c:pt>
                      <c:pt idx="4138">
                        <c:v>1058.0651648</c:v>
                      </c:pt>
                      <c:pt idx="4139">
                        <c:v>974.71229029999984</c:v>
                      </c:pt>
                      <c:pt idx="4140">
                        <c:v>944.60898839999982</c:v>
                      </c:pt>
                      <c:pt idx="4141">
                        <c:v>905.82470859999989</c:v>
                      </c:pt>
                      <c:pt idx="4142">
                        <c:v>898.48922099999993</c:v>
                      </c:pt>
                      <c:pt idx="4143">
                        <c:v>924.19062609999992</c:v>
                      </c:pt>
                      <c:pt idx="4144">
                        <c:v>998.50243009999997</c:v>
                      </c:pt>
                      <c:pt idx="4145">
                        <c:v>1083.7781003</c:v>
                      </c:pt>
                      <c:pt idx="4146">
                        <c:v>1213.3585246999999</c:v>
                      </c:pt>
                      <c:pt idx="4147">
                        <c:v>1590.3815829999999</c:v>
                      </c:pt>
                      <c:pt idx="4148">
                        <c:v>2451.5327605999996</c:v>
                      </c:pt>
                      <c:pt idx="4149">
                        <c:v>3251.7234882999996</c:v>
                      </c:pt>
                      <c:pt idx="4150">
                        <c:v>3671.4492093999997</c:v>
                      </c:pt>
                      <c:pt idx="4151">
                        <c:v>3785.7328368999997</c:v>
                      </c:pt>
                      <c:pt idx="4152">
                        <c:v>3640.9934868999999</c:v>
                      </c:pt>
                      <c:pt idx="4153">
                        <c:v>3327.3055269999995</c:v>
                      </c:pt>
                      <c:pt idx="4154">
                        <c:v>2912.4674411000001</c:v>
                      </c:pt>
                      <c:pt idx="4155">
                        <c:v>2498.3666777999997</c:v>
                      </c:pt>
                      <c:pt idx="4156">
                        <c:v>2134.5593933999999</c:v>
                      </c:pt>
                      <c:pt idx="4157">
                        <c:v>1960.2947272999997</c:v>
                      </c:pt>
                      <c:pt idx="4158">
                        <c:v>1825.2514973</c:v>
                      </c:pt>
                      <c:pt idx="4159">
                        <c:v>1717.2033570999999</c:v>
                      </c:pt>
                      <c:pt idx="4160">
                        <c:v>1651.9414512999997</c:v>
                      </c:pt>
                      <c:pt idx="4161">
                        <c:v>1612.4674894999998</c:v>
                      </c:pt>
                      <c:pt idx="4162">
                        <c:v>1629.3190837</c:v>
                      </c:pt>
                      <c:pt idx="4163">
                        <c:v>1739.7828426999999</c:v>
                      </c:pt>
                      <c:pt idx="4164">
                        <c:v>1816.4922152999998</c:v>
                      </c:pt>
                      <c:pt idx="4165">
                        <c:v>1993.1432457999999</c:v>
                      </c:pt>
                      <c:pt idx="4166">
                        <c:v>2251.2640492999999</c:v>
                      </c:pt>
                      <c:pt idx="4167">
                        <c:v>2582.1949559</c:v>
                      </c:pt>
                      <c:pt idx="4168">
                        <c:v>2728.5098211</c:v>
                      </c:pt>
                      <c:pt idx="4169">
                        <c:v>2952.5861154999998</c:v>
                      </c:pt>
                      <c:pt idx="4170">
                        <c:v>3329.3394994999994</c:v>
                      </c:pt>
                      <c:pt idx="4171">
                        <c:v>3762.0634946999999</c:v>
                      </c:pt>
                      <c:pt idx="4172">
                        <c:v>4036.5714389</c:v>
                      </c:pt>
                      <c:pt idx="4173">
                        <c:v>4128.5959014999999</c:v>
                      </c:pt>
                      <c:pt idx="4174">
                        <c:v>4043.7912052999995</c:v>
                      </c:pt>
                      <c:pt idx="4175">
                        <c:v>3843.5149794999993</c:v>
                      </c:pt>
                      <c:pt idx="4176">
                        <c:v>3665.1676102999995</c:v>
                      </c:pt>
                      <c:pt idx="4177">
                        <c:v>3581.2119742</c:v>
                      </c:pt>
                      <c:pt idx="4178">
                        <c:v>3551.4896017999999</c:v>
                      </c:pt>
                      <c:pt idx="4179">
                        <c:v>3567.9707384999997</c:v>
                      </c:pt>
                      <c:pt idx="4180">
                        <c:v>3589.2739295000001</c:v>
                      </c:pt>
                      <c:pt idx="4181">
                        <c:v>3614.4921308999997</c:v>
                      </c:pt>
                      <c:pt idx="4182">
                        <c:v>3586.8319557</c:v>
                      </c:pt>
                      <c:pt idx="4183">
                        <c:v>3448.6565476999995</c:v>
                      </c:pt>
                      <c:pt idx="4184">
                        <c:v>3293.0943093999995</c:v>
                      </c:pt>
                      <c:pt idx="4185">
                        <c:v>3154.2540091999999</c:v>
                      </c:pt>
                      <c:pt idx="4186">
                        <c:v>3097.9536195999995</c:v>
                      </c:pt>
                      <c:pt idx="4187">
                        <c:v>3288.6336216999998</c:v>
                      </c:pt>
                      <c:pt idx="4188">
                        <c:v>3604.3919526999994</c:v>
                      </c:pt>
                      <c:pt idx="4189">
                        <c:v>3785.283915</c:v>
                      </c:pt>
                      <c:pt idx="4190">
                        <c:v>3952.6124336999997</c:v>
                      </c:pt>
                      <c:pt idx="4191">
                        <c:v>4144.5917534</c:v>
                      </c:pt>
                      <c:pt idx="4192">
                        <c:v>4358.7814045999994</c:v>
                      </c:pt>
                      <c:pt idx="4193">
                        <c:v>4578.1999088000002</c:v>
                      </c:pt>
                      <c:pt idx="4194">
                        <c:v>4625.9380432999997</c:v>
                      </c:pt>
                      <c:pt idx="4195">
                        <c:v>4619.5403981999998</c:v>
                      </c:pt>
                      <c:pt idx="4196">
                        <c:v>4531.9362983999999</c:v>
                      </c:pt>
                      <c:pt idx="4197">
                        <c:v>4505.6655734999995</c:v>
                      </c:pt>
                      <c:pt idx="4198">
                        <c:v>4412.5752474999999</c:v>
                      </c:pt>
                      <c:pt idx="4199">
                        <c:v>4344.6411532999991</c:v>
                      </c:pt>
                      <c:pt idx="4200">
                        <c:v>4288.7147743999994</c:v>
                      </c:pt>
                      <c:pt idx="4201">
                        <c:v>4302.3679033999997</c:v>
                      </c:pt>
                      <c:pt idx="4202">
                        <c:v>4344.4852590999999</c:v>
                      </c:pt>
                      <c:pt idx="4203">
                        <c:v>4308.9691742999994</c:v>
                      </c:pt>
                      <c:pt idx="4204">
                        <c:v>4312.6494481</c:v>
                      </c:pt>
                      <c:pt idx="4205">
                        <c:v>4352.6411816999998</c:v>
                      </c:pt>
                      <c:pt idx="4206">
                        <c:v>4565.3657798000004</c:v>
                      </c:pt>
                      <c:pt idx="4207">
                        <c:v>4736.1487698000001</c:v>
                      </c:pt>
                      <c:pt idx="4208">
                        <c:v>5013.3701848999999</c:v>
                      </c:pt>
                      <c:pt idx="4209">
                        <c:v>5511.8538089999993</c:v>
                      </c:pt>
                      <c:pt idx="4210">
                        <c:v>6178.9160132000006</c:v>
                      </c:pt>
                      <c:pt idx="4211">
                        <c:v>6679.8043130000005</c:v>
                      </c:pt>
                      <c:pt idx="4212">
                        <c:v>6769.3124435999989</c:v>
                      </c:pt>
                      <c:pt idx="4213">
                        <c:v>6950.0656357999987</c:v>
                      </c:pt>
                      <c:pt idx="4214">
                        <c:v>7388.551751</c:v>
                      </c:pt>
                      <c:pt idx="4215">
                        <c:v>7417.6533129999998</c:v>
                      </c:pt>
                      <c:pt idx="4216">
                        <c:v>7337.2648579999995</c:v>
                      </c:pt>
                      <c:pt idx="4217">
                        <c:v>7310.5374789999996</c:v>
                      </c:pt>
                      <c:pt idx="4218">
                        <c:v>7131.8270239999993</c:v>
                      </c:pt>
                      <c:pt idx="4219">
                        <c:v>7002.4292449999994</c:v>
                      </c:pt>
                      <c:pt idx="4220">
                        <c:v>7055.9070679999995</c:v>
                      </c:pt>
                      <c:pt idx="4221">
                        <c:v>7462.0246119999993</c:v>
                      </c:pt>
                      <c:pt idx="4222">
                        <c:v>8334.5462409999982</c:v>
                      </c:pt>
                      <c:pt idx="4223">
                        <c:v>9035.7589630000002</c:v>
                      </c:pt>
                      <c:pt idx="4224">
                        <c:v>9365.8569059999991</c:v>
                      </c:pt>
                      <c:pt idx="4225">
                        <c:v>9535.2513829999989</c:v>
                      </c:pt>
                      <c:pt idx="4226">
                        <c:v>9456.8879300000008</c:v>
                      </c:pt>
                      <c:pt idx="4227">
                        <c:v>9326.3124919999991</c:v>
                      </c:pt>
                      <c:pt idx="4228">
                        <c:v>9122.0925389999993</c:v>
                      </c:pt>
                      <c:pt idx="4229">
                        <c:v>9098.9227069999997</c:v>
                      </c:pt>
                      <c:pt idx="4230">
                        <c:v>9430.8136299999987</c:v>
                      </c:pt>
                      <c:pt idx="4231">
                        <c:v>10071.190436999999</c:v>
                      </c:pt>
                      <c:pt idx="4232">
                        <c:v>10721.164446999999</c:v>
                      </c:pt>
                      <c:pt idx="4233">
                        <c:v>11426.635688999999</c:v>
                      </c:pt>
                      <c:pt idx="4234">
                        <c:v>11953.298881999999</c:v>
                      </c:pt>
                      <c:pt idx="4235">
                        <c:v>12008.400900999999</c:v>
                      </c:pt>
                      <c:pt idx="4236">
                        <c:v>11631.545548</c:v>
                      </c:pt>
                      <c:pt idx="4237">
                        <c:v>11068.218021000001</c:v>
                      </c:pt>
                      <c:pt idx="4238">
                        <c:v>10991.529514</c:v>
                      </c:pt>
                      <c:pt idx="4239">
                        <c:v>10329.025377999998</c:v>
                      </c:pt>
                      <c:pt idx="4240">
                        <c:v>10013.071397</c:v>
                      </c:pt>
                      <c:pt idx="4241">
                        <c:v>10058.474509999998</c:v>
                      </c:pt>
                      <c:pt idx="4242">
                        <c:v>9803.1334449999995</c:v>
                      </c:pt>
                      <c:pt idx="4243">
                        <c:v>9537.7349479999993</c:v>
                      </c:pt>
                      <c:pt idx="4244">
                        <c:v>9383.7314689999985</c:v>
                      </c:pt>
                      <c:pt idx="4245">
                        <c:v>9209.7258119999988</c:v>
                      </c:pt>
                      <c:pt idx="4246">
                        <c:v>9253.2815410000003</c:v>
                      </c:pt>
                      <c:pt idx="4247">
                        <c:v>9391.414256</c:v>
                      </c:pt>
                      <c:pt idx="4248">
                        <c:v>9466.486875999999</c:v>
                      </c:pt>
                      <c:pt idx="4249">
                        <c:v>9566.7479809999986</c:v>
                      </c:pt>
                      <c:pt idx="4250">
                        <c:v>9820.4164869999986</c:v>
                      </c:pt>
                      <c:pt idx="4251">
                        <c:v>9972.6419310000001</c:v>
                      </c:pt>
                      <c:pt idx="4252">
                        <c:v>9792.6426569999985</c:v>
                      </c:pt>
                      <c:pt idx="4253">
                        <c:v>9794.9353389999997</c:v>
                      </c:pt>
                      <c:pt idx="4254">
                        <c:v>9639.9148159999986</c:v>
                      </c:pt>
                      <c:pt idx="4255">
                        <c:v>9431.0991880000001</c:v>
                      </c:pt>
                      <c:pt idx="4256">
                        <c:v>9000.7270009999993</c:v>
                      </c:pt>
                      <c:pt idx="4257">
                        <c:v>8558.574317999999</c:v>
                      </c:pt>
                      <c:pt idx="4258">
                        <c:v>8215.8146280000001</c:v>
                      </c:pt>
                      <c:pt idx="4259">
                        <c:v>7999.1502009999995</c:v>
                      </c:pt>
                      <c:pt idx="4260">
                        <c:v>7788.9779309999994</c:v>
                      </c:pt>
                      <c:pt idx="4261">
                        <c:v>7529.6582129999997</c:v>
                      </c:pt>
                      <c:pt idx="4262">
                        <c:v>7311.4320159999988</c:v>
                      </c:pt>
                      <c:pt idx="4263">
                        <c:v>7155.8313539999999</c:v>
                      </c:pt>
                      <c:pt idx="4264">
                        <c:v>6900.8969175999991</c:v>
                      </c:pt>
                      <c:pt idx="4265">
                        <c:v>6702.2189520999991</c:v>
                      </c:pt>
                      <c:pt idx="4266">
                        <c:v>6443.9541033000005</c:v>
                      </c:pt>
                      <c:pt idx="4267">
                        <c:v>6203.6409448999993</c:v>
                      </c:pt>
                      <c:pt idx="4268">
                        <c:v>5945.7706601999998</c:v>
                      </c:pt>
                      <c:pt idx="4269">
                        <c:v>6042.9039362999993</c:v>
                      </c:pt>
                      <c:pt idx="4270">
                        <c:v>6075.0122075999998</c:v>
                      </c:pt>
                      <c:pt idx="4271">
                        <c:v>6073.6205719</c:v>
                      </c:pt>
                      <c:pt idx="4272">
                        <c:v>6119.4133790999995</c:v>
                      </c:pt>
                      <c:pt idx="4273">
                        <c:v>6057.0899444999986</c:v>
                      </c:pt>
                      <c:pt idx="4274">
                        <c:v>5957.5296501000003</c:v>
                      </c:pt>
                      <c:pt idx="4275">
                        <c:v>5822.6474747000002</c:v>
                      </c:pt>
                      <c:pt idx="4276">
                        <c:v>5672.8223027000004</c:v>
                      </c:pt>
                      <c:pt idx="4277">
                        <c:v>5408.680816699999</c:v>
                      </c:pt>
                      <c:pt idx="4278">
                        <c:v>5187.0916643</c:v>
                      </c:pt>
                      <c:pt idx="4279">
                        <c:v>5026.7935577999997</c:v>
                      </c:pt>
                      <c:pt idx="4280">
                        <c:v>5024.919759299999</c:v>
                      </c:pt>
                      <c:pt idx="4281">
                        <c:v>4995.5473308999999</c:v>
                      </c:pt>
                      <c:pt idx="4282">
                        <c:v>4859.2266099999997</c:v>
                      </c:pt>
                      <c:pt idx="4283">
                        <c:v>4635.1972687999996</c:v>
                      </c:pt>
                      <c:pt idx="4284">
                        <c:v>4352.9975076000001</c:v>
                      </c:pt>
                      <c:pt idx="4285">
                        <c:v>4065.6024240999996</c:v>
                      </c:pt>
                      <c:pt idx="4286">
                        <c:v>3810.3899385999998</c:v>
                      </c:pt>
                      <c:pt idx="4287">
                        <c:v>3629.6837702999997</c:v>
                      </c:pt>
                      <c:pt idx="4288">
                        <c:v>3473.5132151999996</c:v>
                      </c:pt>
                      <c:pt idx="4289">
                        <c:v>3335.2033077999999</c:v>
                      </c:pt>
                      <c:pt idx="4290">
                        <c:v>3325.2186484999997</c:v>
                      </c:pt>
                      <c:pt idx="4291">
                        <c:v>3398.1430314999993</c:v>
                      </c:pt>
                      <c:pt idx="4292">
                        <c:v>3391.4378848000001</c:v>
                      </c:pt>
                      <c:pt idx="4293">
                        <c:v>3283.3248454999998</c:v>
                      </c:pt>
                      <c:pt idx="4294">
                        <c:v>3128.9018243</c:v>
                      </c:pt>
                      <c:pt idx="4295">
                        <c:v>2967.9867426999999</c:v>
                      </c:pt>
                      <c:pt idx="4296">
                        <c:v>2812.4574674</c:v>
                      </c:pt>
                      <c:pt idx="4297">
                        <c:v>2698.8314212999999</c:v>
                      </c:pt>
                      <c:pt idx="4298">
                        <c:v>2599.3206442000001</c:v>
                      </c:pt>
                      <c:pt idx="4299">
                        <c:v>2493.0595143999999</c:v>
                      </c:pt>
                      <c:pt idx="4300">
                        <c:v>2389.3178014999999</c:v>
                      </c:pt>
                      <c:pt idx="4301">
                        <c:v>2309.7871006</c:v>
                      </c:pt>
                      <c:pt idx="4302">
                        <c:v>2243.8093475000001</c:v>
                      </c:pt>
                      <c:pt idx="4303">
                        <c:v>2161.5005615</c:v>
                      </c:pt>
                      <c:pt idx="4304">
                        <c:v>2063.7345421</c:v>
                      </c:pt>
                      <c:pt idx="4305">
                        <c:v>1960.7466661999999</c:v>
                      </c:pt>
                      <c:pt idx="4306">
                        <c:v>1861.2765009999998</c:v>
                      </c:pt>
                      <c:pt idx="4307">
                        <c:v>1769.6330063999999</c:v>
                      </c:pt>
                      <c:pt idx="4308">
                        <c:v>1686.7830027999998</c:v>
                      </c:pt>
                      <c:pt idx="4309">
                        <c:v>1612.0128661000001</c:v>
                      </c:pt>
                      <c:pt idx="4310">
                        <c:v>1544.0405917999999</c:v>
                      </c:pt>
                      <c:pt idx="4311">
                        <c:v>1481.5699835999997</c:v>
                      </c:pt>
                      <c:pt idx="4312">
                        <c:v>1423.5360439999999</c:v>
                      </c:pt>
                      <c:pt idx="4313">
                        <c:v>1369.1163220000001</c:v>
                      </c:pt>
                      <c:pt idx="4314">
                        <c:v>1317.6754772999998</c:v>
                      </c:pt>
                      <c:pt idx="4315">
                        <c:v>1268.7785564999999</c:v>
                      </c:pt>
                      <c:pt idx="4316">
                        <c:v>1222.1336918</c:v>
                      </c:pt>
                      <c:pt idx="4317">
                        <c:v>1177.5380435</c:v>
                      </c:pt>
                      <c:pt idx="4318">
                        <c:v>1134.8473352999999</c:v>
                      </c:pt>
                      <c:pt idx="4319">
                        <c:v>1093.9403299999999</c:v>
                      </c:pt>
                      <c:pt idx="4320">
                        <c:v>1054.7129187</c:v>
                      </c:pt>
                      <c:pt idx="4321">
                        <c:v>1017.08334</c:v>
                      </c:pt>
                      <c:pt idx="4322">
                        <c:v>981.842085</c:v>
                      </c:pt>
                      <c:pt idx="4323">
                        <c:v>948.67721689999996</c:v>
                      </c:pt>
                      <c:pt idx="4324">
                        <c:v>916.75895359999993</c:v>
                      </c:pt>
                      <c:pt idx="4325">
                        <c:v>885.27498009999999</c:v>
                      </c:pt>
                      <c:pt idx="4326">
                        <c:v>854.3418155999999</c:v>
                      </c:pt>
                      <c:pt idx="4327">
                        <c:v>824.27997889999995</c:v>
                      </c:pt>
                      <c:pt idx="4328">
                        <c:v>795.93789379999998</c:v>
                      </c:pt>
                      <c:pt idx="4329">
                        <c:v>774.7476519999999</c:v>
                      </c:pt>
                      <c:pt idx="4330">
                        <c:v>753.57217109999988</c:v>
                      </c:pt>
                      <c:pt idx="4331">
                        <c:v>730.04782339999986</c:v>
                      </c:pt>
                      <c:pt idx="4332">
                        <c:v>704.80530050000004</c:v>
                      </c:pt>
                      <c:pt idx="4333">
                        <c:v>679.13363545999994</c:v>
                      </c:pt>
                      <c:pt idx="4334">
                        <c:v>654.02487352999992</c:v>
                      </c:pt>
                      <c:pt idx="4335">
                        <c:v>630.01366301999997</c:v>
                      </c:pt>
                      <c:pt idx="4336">
                        <c:v>607.29100515999994</c:v>
                      </c:pt>
                      <c:pt idx="4337">
                        <c:v>585.84577995999996</c:v>
                      </c:pt>
                      <c:pt idx="4338">
                        <c:v>565.57569396999997</c:v>
                      </c:pt>
                      <c:pt idx="4339">
                        <c:v>546.35367170999996</c:v>
                      </c:pt>
                      <c:pt idx="4340">
                        <c:v>531.31775262999997</c:v>
                      </c:pt>
                      <c:pt idx="4341">
                        <c:v>536.59029787999998</c:v>
                      </c:pt>
                      <c:pt idx="4342">
                        <c:v>547.07321871999989</c:v>
                      </c:pt>
                      <c:pt idx="4343">
                        <c:v>545.83857180999996</c:v>
                      </c:pt>
                      <c:pt idx="4344">
                        <c:v>531.23174852999989</c:v>
                      </c:pt>
                      <c:pt idx="4345">
                        <c:v>508.17267017999995</c:v>
                      </c:pt>
                      <c:pt idx="4346">
                        <c:v>481.95203384999996</c:v>
                      </c:pt>
                      <c:pt idx="4347">
                        <c:v>456.13060044999997</c:v>
                      </c:pt>
                      <c:pt idx="4348">
                        <c:v>432.47815408000002</c:v>
                      </c:pt>
                      <c:pt idx="4349">
                        <c:v>411.54184371999997</c:v>
                      </c:pt>
                      <c:pt idx="4350">
                        <c:v>393.2054875</c:v>
                      </c:pt>
                      <c:pt idx="4351">
                        <c:v>377.07795720000001</c:v>
                      </c:pt>
                      <c:pt idx="4352">
                        <c:v>362.714135</c:v>
                      </c:pt>
                      <c:pt idx="4353">
                        <c:v>349.71534058999998</c:v>
                      </c:pt>
                      <c:pt idx="4354">
                        <c:v>337.76382961999997</c:v>
                      </c:pt>
                      <c:pt idx="4355">
                        <c:v>326.62226925999994</c:v>
                      </c:pt>
                      <c:pt idx="4356">
                        <c:v>316.12071028999998</c:v>
                      </c:pt>
                      <c:pt idx="4357">
                        <c:v>306.14030566000002</c:v>
                      </c:pt>
                      <c:pt idx="4358">
                        <c:v>296.59889440999996</c:v>
                      </c:pt>
                      <c:pt idx="4359">
                        <c:v>287.43950871999999</c:v>
                      </c:pt>
                      <c:pt idx="4360">
                        <c:v>278.62215205999996</c:v>
                      </c:pt>
                      <c:pt idx="4361">
                        <c:v>270.11824811999998</c:v>
                      </c:pt>
                      <c:pt idx="4362">
                        <c:v>261.90628289</c:v>
                      </c:pt>
                      <c:pt idx="4363">
                        <c:v>253.96941016999997</c:v>
                      </c:pt>
                      <c:pt idx="4364">
                        <c:v>246.29378158</c:v>
                      </c:pt>
                      <c:pt idx="4365">
                        <c:v>238.86760582999997</c:v>
                      </c:pt>
                      <c:pt idx="4366">
                        <c:v>231.68040958999998</c:v>
                      </c:pt>
                      <c:pt idx="4367">
                        <c:v>224.72266046999997</c:v>
                      </c:pt>
                      <c:pt idx="4368">
                        <c:v>217.98541484999998</c:v>
                      </c:pt>
                      <c:pt idx="4369">
                        <c:v>211.46045794999998</c:v>
                      </c:pt>
                      <c:pt idx="4370">
                        <c:v>205.14001291</c:v>
                      </c:pt>
                      <c:pt idx="4371">
                        <c:v>199.01668290000001</c:v>
                      </c:pt>
                      <c:pt idx="4372">
                        <c:v>193.08341597999998</c:v>
                      </c:pt>
                      <c:pt idx="4373">
                        <c:v>187.3334778</c:v>
                      </c:pt>
                      <c:pt idx="4374">
                        <c:v>181.76042997000002</c:v>
                      </c:pt>
                      <c:pt idx="4375">
                        <c:v>176.35806013000001</c:v>
                      </c:pt>
                      <c:pt idx="4376">
                        <c:v>171.12043025</c:v>
                      </c:pt>
                      <c:pt idx="4377">
                        <c:v>166.04194025999999</c:v>
                      </c:pt>
                      <c:pt idx="4378">
                        <c:v>161.11720127999999</c:v>
                      </c:pt>
                      <c:pt idx="4379">
                        <c:v>156.34103533999999</c:v>
                      </c:pt>
                      <c:pt idx="4380">
                        <c:v>151.70847026999999</c:v>
                      </c:pt>
                      <c:pt idx="4381">
                        <c:v>147.21472527999998</c:v>
                      </c:pt>
                      <c:pt idx="4382">
                        <c:v>142.85511428999999</c:v>
                      </c:pt>
                      <c:pt idx="4383">
                        <c:v>138.62523521</c:v>
                      </c:pt>
                      <c:pt idx="4384">
                        <c:v>134.52086732000001</c:v>
                      </c:pt>
                      <c:pt idx="4385">
                        <c:v>130.53801053999999</c:v>
                      </c:pt>
                      <c:pt idx="4386">
                        <c:v>126.67279296</c:v>
                      </c:pt>
                      <c:pt idx="4387">
                        <c:v>122.92147741999999</c:v>
                      </c:pt>
                      <c:pt idx="4388">
                        <c:v>119.28034803999998</c:v>
                      </c:pt>
                      <c:pt idx="4389">
                        <c:v>115.74599309</c:v>
                      </c:pt>
                      <c:pt idx="4390">
                        <c:v>112.31510493</c:v>
                      </c:pt>
                      <c:pt idx="4391">
                        <c:v>108.98448329999999</c:v>
                      </c:pt>
                      <c:pt idx="4392">
                        <c:v>105.7510377</c:v>
                      </c:pt>
                      <c:pt idx="4393">
                        <c:v>102.61178613</c:v>
                      </c:pt>
                      <c:pt idx="4394">
                        <c:v>99.563852499999982</c:v>
                      </c:pt>
                      <c:pt idx="4395">
                        <c:v>96.604462709999993</c:v>
                      </c:pt>
                      <c:pt idx="4396">
                        <c:v>93.73094073</c:v>
                      </c:pt>
                      <c:pt idx="4397">
                        <c:v>90.940704469999986</c:v>
                      </c:pt>
                      <c:pt idx="4398">
                        <c:v>88.231261929999988</c:v>
                      </c:pt>
                      <c:pt idx="4399">
                        <c:v>85.600207139999995</c:v>
                      </c:pt>
                      <c:pt idx="4400">
                        <c:v>83.045216659999994</c:v>
                      </c:pt>
                      <c:pt idx="4401">
                        <c:v>80.56404594</c:v>
                      </c:pt>
                      <c:pt idx="4402">
                        <c:v>78.154525749999991</c:v>
                      </c:pt>
                      <c:pt idx="4403">
                        <c:v>75.814559520000003</c:v>
                      </c:pt>
                      <c:pt idx="4404">
                        <c:v>73.542119839999998</c:v>
                      </c:pt>
                      <c:pt idx="4405">
                        <c:v>71.33524559</c:v>
                      </c:pt>
                      <c:pt idx="4406">
                        <c:v>69.192039489999999</c:v>
                      </c:pt>
                      <c:pt idx="4407">
                        <c:v>67.110665320999999</c:v>
                      </c:pt>
                      <c:pt idx="4408">
                        <c:v>65.092139951999997</c:v>
                      </c:pt>
                      <c:pt idx="4409">
                        <c:v>63.131147953999999</c:v>
                      </c:pt>
                      <c:pt idx="4410">
                        <c:v>61.225247005999996</c:v>
                      </c:pt>
                      <c:pt idx="4411">
                        <c:v>59.37336196399999</c:v>
                      </c:pt>
                      <c:pt idx="4412">
                        <c:v>57.574570199999997</c:v>
                      </c:pt>
                      <c:pt idx="4413">
                        <c:v>55.827752427999997</c:v>
                      </c:pt>
                      <c:pt idx="4414">
                        <c:v>54.131607418000002</c:v>
                      </c:pt>
                      <c:pt idx="4415">
                        <c:v>52.484742953999991</c:v>
                      </c:pt>
                      <c:pt idx="4416">
                        <c:v>50.885748879000005</c:v>
                      </c:pt>
                      <c:pt idx="4417">
                        <c:v>49.333238451</c:v>
                      </c:pt>
                      <c:pt idx="4418">
                        <c:v>47.825866570999999</c:v>
                      </c:pt>
                      <c:pt idx="4419">
                        <c:v>46.362335033000001</c:v>
                      </c:pt>
                      <c:pt idx="4420">
                        <c:v>44.941391831000004</c:v>
                      </c:pt>
                      <c:pt idx="4421">
                        <c:v>43.561828260999995</c:v>
                      </c:pt>
                      <c:pt idx="4422">
                        <c:v>42.222475672999998</c:v>
                      </c:pt>
                      <c:pt idx="4423">
                        <c:v>40.922202502999994</c:v>
                      </c:pt>
                      <c:pt idx="4424">
                        <c:v>39.659911815999997</c:v>
                      </c:pt>
                      <c:pt idx="4425">
                        <c:v>38.434539324999996</c:v>
                      </c:pt>
                      <c:pt idx="4426">
                        <c:v>37.245051689999997</c:v>
                      </c:pt>
                      <c:pt idx="4427">
                        <c:v>36.090445208999995</c:v>
                      </c:pt>
                      <c:pt idx="4428">
                        <c:v>34.969757598999998</c:v>
                      </c:pt>
                      <c:pt idx="4429">
                        <c:v>33.883076514000003</c:v>
                      </c:pt>
                      <c:pt idx="4430">
                        <c:v>32.828134849999998</c:v>
                      </c:pt>
                      <c:pt idx="4431">
                        <c:v>31.803804087999996</c:v>
                      </c:pt>
                      <c:pt idx="4432">
                        <c:v>30.809366826000002</c:v>
                      </c:pt>
                      <c:pt idx="4433">
                        <c:v>29.844180463999997</c:v>
                      </c:pt>
                      <c:pt idx="4434">
                        <c:v>28.907561647999998</c:v>
                      </c:pt>
                      <c:pt idx="4435">
                        <c:v>27.998779186</c:v>
                      </c:pt>
                      <c:pt idx="4436">
                        <c:v>27.117076741999998</c:v>
                      </c:pt>
                      <c:pt idx="4437">
                        <c:v>26.261694717999998</c:v>
                      </c:pt>
                      <c:pt idx="4438">
                        <c:v>25.431884414999999</c:v>
                      </c:pt>
                      <c:pt idx="4439">
                        <c:v>24.626915187000002</c:v>
                      </c:pt>
                      <c:pt idx="4440">
                        <c:v>23.84607729</c:v>
                      </c:pt>
                      <c:pt idx="4441">
                        <c:v>23.088682343999999</c:v>
                      </c:pt>
                      <c:pt idx="4442">
                        <c:v>22.354062688999999</c:v>
                      </c:pt>
                      <c:pt idx="4443">
                        <c:v>21.646046134999999</c:v>
                      </c:pt>
                      <c:pt idx="4444">
                        <c:v>21.474995758999999</c:v>
                      </c:pt>
                      <c:pt idx="4445">
                        <c:v>22.222532464999997</c:v>
                      </c:pt>
                      <c:pt idx="4446">
                        <c:v>28.815237807999999</c:v>
                      </c:pt>
                      <c:pt idx="4447">
                        <c:v>48.08303999799999</c:v>
                      </c:pt>
                      <c:pt idx="4448">
                        <c:v>85.975430660000001</c:v>
                      </c:pt>
                      <c:pt idx="4449">
                        <c:v>122.81918166</c:v>
                      </c:pt>
                      <c:pt idx="4450">
                        <c:v>155.35662477999998</c:v>
                      </c:pt>
                      <c:pt idx="4451">
                        <c:v>229.81598968999998</c:v>
                      </c:pt>
                      <c:pt idx="4452">
                        <c:v>323.17974584000001</c:v>
                      </c:pt>
                      <c:pt idx="4453">
                        <c:v>367.88761078999994</c:v>
                      </c:pt>
                      <c:pt idx="4454">
                        <c:v>354.90545278999997</c:v>
                      </c:pt>
                      <c:pt idx="4455">
                        <c:v>305.90928227999996</c:v>
                      </c:pt>
                      <c:pt idx="4456">
                        <c:v>244.30880893999998</c:v>
                      </c:pt>
                      <c:pt idx="4457">
                        <c:v>185.31088527</c:v>
                      </c:pt>
                      <c:pt idx="4458">
                        <c:v>135.96942715999998</c:v>
                      </c:pt>
                      <c:pt idx="4459">
                        <c:v>97.987887059999991</c:v>
                      </c:pt>
                      <c:pt idx="4460">
                        <c:v>70.33926962999999</c:v>
                      </c:pt>
                      <c:pt idx="4461">
                        <c:v>80.82982410999999</c:v>
                      </c:pt>
                      <c:pt idx="4462">
                        <c:v>197.49463160000002</c:v>
                      </c:pt>
                      <c:pt idx="4463">
                        <c:v>393.49852625999995</c:v>
                      </c:pt>
                      <c:pt idx="4464">
                        <c:v>565.32421035999994</c:v>
                      </c:pt>
                      <c:pt idx="4465">
                        <c:v>643.12864223999998</c:v>
                      </c:pt>
                      <c:pt idx="4466">
                        <c:v>622.15324352999994</c:v>
                      </c:pt>
                      <c:pt idx="4467">
                        <c:v>537.96466723999993</c:v>
                      </c:pt>
                      <c:pt idx="4468">
                        <c:v>430.92538972</c:v>
                      </c:pt>
                      <c:pt idx="4469">
                        <c:v>329.50833355999998</c:v>
                      </c:pt>
                      <c:pt idx="4470">
                        <c:v>251.73848020999998</c:v>
                      </c:pt>
                      <c:pt idx="4471">
                        <c:v>219.73060570999999</c:v>
                      </c:pt>
                      <c:pt idx="4472">
                        <c:v>263.45312629999995</c:v>
                      </c:pt>
                      <c:pt idx="4473">
                        <c:v>426.1315156</c:v>
                      </c:pt>
                      <c:pt idx="4474">
                        <c:v>641.86278162999997</c:v>
                      </c:pt>
                      <c:pt idx="4475">
                        <c:v>790.75385969999991</c:v>
                      </c:pt>
                      <c:pt idx="4476">
                        <c:v>830.73119710000003</c:v>
                      </c:pt>
                      <c:pt idx="4477">
                        <c:v>773.35848379999993</c:v>
                      </c:pt>
                      <c:pt idx="4478">
                        <c:v>658.84417956000004</c:v>
                      </c:pt>
                      <c:pt idx="4479">
                        <c:v>547.49855663999995</c:v>
                      </c:pt>
                      <c:pt idx="4480">
                        <c:v>551.15366166000001</c:v>
                      </c:pt>
                      <c:pt idx="4481">
                        <c:v>752.61309899999992</c:v>
                      </c:pt>
                      <c:pt idx="4482">
                        <c:v>993.54755779999994</c:v>
                      </c:pt>
                      <c:pt idx="4483">
                        <c:v>1348.7031522999998</c:v>
                      </c:pt>
                      <c:pt idx="4484">
                        <c:v>1738.8759233999999</c:v>
                      </c:pt>
                      <c:pt idx="4485">
                        <c:v>2087.2947697</c:v>
                      </c:pt>
                      <c:pt idx="4486">
                        <c:v>2327.5137970000001</c:v>
                      </c:pt>
                      <c:pt idx="4487">
                        <c:v>2608.7645926999999</c:v>
                      </c:pt>
                      <c:pt idx="4488">
                        <c:v>3040.1588727999997</c:v>
                      </c:pt>
                      <c:pt idx="4489">
                        <c:v>3257.9072588999998</c:v>
                      </c:pt>
                      <c:pt idx="4490">
                        <c:v>3208.4625691999995</c:v>
                      </c:pt>
                      <c:pt idx="4491">
                        <c:v>3048.9002711999997</c:v>
                      </c:pt>
                      <c:pt idx="4492">
                        <c:v>2883.5161032999995</c:v>
                      </c:pt>
                      <c:pt idx="4493">
                        <c:v>2709.4559743999998</c:v>
                      </c:pt>
                      <c:pt idx="4494">
                        <c:v>2576.7501591999999</c:v>
                      </c:pt>
                      <c:pt idx="4495">
                        <c:v>2511.0704261999999</c:v>
                      </c:pt>
                      <c:pt idx="4496">
                        <c:v>2346.1437229999997</c:v>
                      </c:pt>
                      <c:pt idx="4497">
                        <c:v>2125.0199270999997</c:v>
                      </c:pt>
                      <c:pt idx="4498">
                        <c:v>1912.1583648999997</c:v>
                      </c:pt>
                      <c:pt idx="4499">
                        <c:v>1678.7195739999997</c:v>
                      </c:pt>
                      <c:pt idx="4500">
                        <c:v>1549.9103703999997</c:v>
                      </c:pt>
                      <c:pt idx="4501">
                        <c:v>1502.8965356999997</c:v>
                      </c:pt>
                      <c:pt idx="4502">
                        <c:v>1570.7173118000001</c:v>
                      </c:pt>
                      <c:pt idx="4503">
                        <c:v>1627.9587652999999</c:v>
                      </c:pt>
                      <c:pt idx="4504">
                        <c:v>1650.5419763</c:v>
                      </c:pt>
                      <c:pt idx="4505">
                        <c:v>1698.4291470999999</c:v>
                      </c:pt>
                      <c:pt idx="4506">
                        <c:v>1777.2573272999998</c:v>
                      </c:pt>
                      <c:pt idx="4507">
                        <c:v>1740.2966629999999</c:v>
                      </c:pt>
                      <c:pt idx="4508">
                        <c:v>1636.0455608</c:v>
                      </c:pt>
                      <c:pt idx="4509">
                        <c:v>1502.3816730999999</c:v>
                      </c:pt>
                      <c:pt idx="4510">
                        <c:v>1359.1272911999999</c:v>
                      </c:pt>
                      <c:pt idx="4511">
                        <c:v>1226.7397750999999</c:v>
                      </c:pt>
                      <c:pt idx="4512">
                        <c:v>1123.960691</c:v>
                      </c:pt>
                      <c:pt idx="4513">
                        <c:v>1046.0887283</c:v>
                      </c:pt>
                      <c:pt idx="4514">
                        <c:v>991.74468189999993</c:v>
                      </c:pt>
                      <c:pt idx="4515">
                        <c:v>983.05756080000003</c:v>
                      </c:pt>
                      <c:pt idx="4516">
                        <c:v>983.60687879999989</c:v>
                      </c:pt>
                      <c:pt idx="4517">
                        <c:v>997.94800349999991</c:v>
                      </c:pt>
                      <c:pt idx="4518">
                        <c:v>1071.8400637</c:v>
                      </c:pt>
                      <c:pt idx="4519">
                        <c:v>1193.4947744999999</c:v>
                      </c:pt>
                      <c:pt idx="4520">
                        <c:v>1321.7373553999998</c:v>
                      </c:pt>
                      <c:pt idx="4521">
                        <c:v>1409.3278989999999</c:v>
                      </c:pt>
                      <c:pt idx="4522">
                        <c:v>1426.1045658999999</c:v>
                      </c:pt>
                      <c:pt idx="4523">
                        <c:v>1494.2523189999999</c:v>
                      </c:pt>
                      <c:pt idx="4524">
                        <c:v>1556.1159873000001</c:v>
                      </c:pt>
                      <c:pt idx="4525">
                        <c:v>1623.7171167000001</c:v>
                      </c:pt>
                      <c:pt idx="4526">
                        <c:v>1709.8234460999997</c:v>
                      </c:pt>
                      <c:pt idx="4527">
                        <c:v>1825.3206419000001</c:v>
                      </c:pt>
                      <c:pt idx="4528">
                        <c:v>1923.8061338999998</c:v>
                      </c:pt>
                      <c:pt idx="4529">
                        <c:v>2101.4180557999998</c:v>
                      </c:pt>
                      <c:pt idx="4530">
                        <c:v>2220.7500286999998</c:v>
                      </c:pt>
                      <c:pt idx="4531">
                        <c:v>2196.7791797</c:v>
                      </c:pt>
                      <c:pt idx="4532">
                        <c:v>2100.4073195000001</c:v>
                      </c:pt>
                      <c:pt idx="4533">
                        <c:v>1954.6687733999997</c:v>
                      </c:pt>
                      <c:pt idx="4534">
                        <c:v>1940.1669622999998</c:v>
                      </c:pt>
                      <c:pt idx="4535">
                        <c:v>1929.3622432</c:v>
                      </c:pt>
                      <c:pt idx="4536">
                        <c:v>2061.5804496000001</c:v>
                      </c:pt>
                      <c:pt idx="4537">
                        <c:v>2347.7756533000002</c:v>
                      </c:pt>
                      <c:pt idx="4538">
                        <c:v>2674.4977377999999</c:v>
                      </c:pt>
                      <c:pt idx="4539">
                        <c:v>2957.4430668999998</c:v>
                      </c:pt>
                      <c:pt idx="4540">
                        <c:v>3112.2029728999996</c:v>
                      </c:pt>
                      <c:pt idx="4541">
                        <c:v>3102.0957911999999</c:v>
                      </c:pt>
                      <c:pt idx="4542">
                        <c:v>2990.0616549999995</c:v>
                      </c:pt>
                      <c:pt idx="4543">
                        <c:v>2896.1323607999993</c:v>
                      </c:pt>
                      <c:pt idx="4544">
                        <c:v>2852.5637636999995</c:v>
                      </c:pt>
                      <c:pt idx="4545">
                        <c:v>2739.2406831999997</c:v>
                      </c:pt>
                      <c:pt idx="4546">
                        <c:v>2619.3936621999997</c:v>
                      </c:pt>
                      <c:pt idx="4547">
                        <c:v>2470.0480825999998</c:v>
                      </c:pt>
                      <c:pt idx="4548">
                        <c:v>2289.5425706999999</c:v>
                      </c:pt>
                      <c:pt idx="4549">
                        <c:v>2109.0681226999995</c:v>
                      </c:pt>
                      <c:pt idx="4550">
                        <c:v>1943.9194193999999</c:v>
                      </c:pt>
                      <c:pt idx="4551">
                        <c:v>1821.1116489999997</c:v>
                      </c:pt>
                      <c:pt idx="4552">
                        <c:v>1783.7721475000001</c:v>
                      </c:pt>
                      <c:pt idx="4553">
                        <c:v>1889.9858361999998</c:v>
                      </c:pt>
                      <c:pt idx="4554">
                        <c:v>2288.1931820999998</c:v>
                      </c:pt>
                      <c:pt idx="4555">
                        <c:v>3402.9017953000002</c:v>
                      </c:pt>
                      <c:pt idx="4556">
                        <c:v>4376.1836236999998</c:v>
                      </c:pt>
                      <c:pt idx="4557">
                        <c:v>5050.6364236999998</c:v>
                      </c:pt>
                      <c:pt idx="4558">
                        <c:v>5648.1797196999996</c:v>
                      </c:pt>
                      <c:pt idx="4559">
                        <c:v>6125.1806524999993</c:v>
                      </c:pt>
                      <c:pt idx="4560">
                        <c:v>6357.6413704999995</c:v>
                      </c:pt>
                      <c:pt idx="4561">
                        <c:v>6661.7902700999994</c:v>
                      </c:pt>
                      <c:pt idx="4562">
                        <c:v>7297.2974479999993</c:v>
                      </c:pt>
                      <c:pt idx="4563">
                        <c:v>7184.960810999999</c:v>
                      </c:pt>
                      <c:pt idx="4564">
                        <c:v>7023.878428</c:v>
                      </c:pt>
                      <c:pt idx="4565">
                        <c:v>6968.7599968000004</c:v>
                      </c:pt>
                      <c:pt idx="4566">
                        <c:v>7049.4876549999999</c:v>
                      </c:pt>
                      <c:pt idx="4567">
                        <c:v>7146.7772179999993</c:v>
                      </c:pt>
                      <c:pt idx="4568">
                        <c:v>7510.966903999999</c:v>
                      </c:pt>
                      <c:pt idx="4569">
                        <c:v>8010.4228399999993</c:v>
                      </c:pt>
                      <c:pt idx="4570">
                        <c:v>8375.6405040000009</c:v>
                      </c:pt>
                      <c:pt idx="4571">
                        <c:v>8622.8082429999995</c:v>
                      </c:pt>
                      <c:pt idx="4572">
                        <c:v>8654.6713889999992</c:v>
                      </c:pt>
                      <c:pt idx="4573">
                        <c:v>8541.969282</c:v>
                      </c:pt>
                      <c:pt idx="4574">
                        <c:v>8540.4302479999988</c:v>
                      </c:pt>
                      <c:pt idx="4575">
                        <c:v>8555.5769389999987</c:v>
                      </c:pt>
                      <c:pt idx="4576">
                        <c:v>8313.4351229999993</c:v>
                      </c:pt>
                      <c:pt idx="4577">
                        <c:v>7938.5428499999989</c:v>
                      </c:pt>
                      <c:pt idx="4578">
                        <c:v>7642.0437239999992</c:v>
                      </c:pt>
                      <c:pt idx="4579">
                        <c:v>7581.4891249999991</c:v>
                      </c:pt>
                      <c:pt idx="4580">
                        <c:v>7717.5516109999999</c:v>
                      </c:pt>
                      <c:pt idx="4581">
                        <c:v>7928.1760459999996</c:v>
                      </c:pt>
                      <c:pt idx="4582">
                        <c:v>8008.7519609999999</c:v>
                      </c:pt>
                      <c:pt idx="4583">
                        <c:v>8247.5192380000008</c:v>
                      </c:pt>
                      <c:pt idx="4584">
                        <c:v>8576.3408289999988</c:v>
                      </c:pt>
                      <c:pt idx="4585">
                        <c:v>9130.1259420000006</c:v>
                      </c:pt>
                      <c:pt idx="4586">
                        <c:v>9802.0664070000003</c:v>
                      </c:pt>
                      <c:pt idx="4587">
                        <c:v>10194.190747999999</c:v>
                      </c:pt>
                      <c:pt idx="4588">
                        <c:v>10453.590147000001</c:v>
                      </c:pt>
                      <c:pt idx="4589">
                        <c:v>10622.272164</c:v>
                      </c:pt>
                      <c:pt idx="4590">
                        <c:v>10597.661556999999</c:v>
                      </c:pt>
                      <c:pt idx="4591">
                        <c:v>10386.812015999998</c:v>
                      </c:pt>
                      <c:pt idx="4592">
                        <c:v>10212.346522</c:v>
                      </c:pt>
                      <c:pt idx="4593">
                        <c:v>10505.070548</c:v>
                      </c:pt>
                      <c:pt idx="4594">
                        <c:v>11354.933456999999</c:v>
                      </c:pt>
                      <c:pt idx="4595">
                        <c:v>11632.525526999998</c:v>
                      </c:pt>
                      <c:pt idx="4596">
                        <c:v>11499.916211</c:v>
                      </c:pt>
                      <c:pt idx="4597">
                        <c:v>11811.143280999999</c:v>
                      </c:pt>
                      <c:pt idx="4598">
                        <c:v>13034.845173</c:v>
                      </c:pt>
                      <c:pt idx="4599">
                        <c:v>12876.882486999999</c:v>
                      </c:pt>
                      <c:pt idx="4600">
                        <c:v>12449.31198</c:v>
                      </c:pt>
                      <c:pt idx="4601">
                        <c:v>11911.467106</c:v>
                      </c:pt>
                      <c:pt idx="4602">
                        <c:v>11902.299283</c:v>
                      </c:pt>
                      <c:pt idx="4603">
                        <c:v>11897.163550999998</c:v>
                      </c:pt>
                      <c:pt idx="4604">
                        <c:v>11449.492376</c:v>
                      </c:pt>
                      <c:pt idx="4605">
                        <c:v>10941.469202999999</c:v>
                      </c:pt>
                      <c:pt idx="4606">
                        <c:v>10671.788043</c:v>
                      </c:pt>
                      <c:pt idx="4607">
                        <c:v>10979.012869999999</c:v>
                      </c:pt>
                      <c:pt idx="4608">
                        <c:v>11577.362195</c:v>
                      </c:pt>
                      <c:pt idx="4609">
                        <c:v>11804.216353999998</c:v>
                      </c:pt>
                      <c:pt idx="4610">
                        <c:v>11938.184222999998</c:v>
                      </c:pt>
                      <c:pt idx="4611">
                        <c:v>11919.766600000001</c:v>
                      </c:pt>
                      <c:pt idx="4612">
                        <c:v>11609.667208999999</c:v>
                      </c:pt>
                      <c:pt idx="4613">
                        <c:v>11194.148895999999</c:v>
                      </c:pt>
                      <c:pt idx="4614">
                        <c:v>10701.526513999999</c:v>
                      </c:pt>
                      <c:pt idx="4615">
                        <c:v>10389.867327</c:v>
                      </c:pt>
                      <c:pt idx="4616">
                        <c:v>10667.039047</c:v>
                      </c:pt>
                      <c:pt idx="4617">
                        <c:v>10874.501833999999</c:v>
                      </c:pt>
                      <c:pt idx="4618">
                        <c:v>10317.729968</c:v>
                      </c:pt>
                      <c:pt idx="4619">
                        <c:v>9654.0211600000002</c:v>
                      </c:pt>
                      <c:pt idx="4620">
                        <c:v>9021.346494999998</c:v>
                      </c:pt>
                      <c:pt idx="4621">
                        <c:v>8745.8120679999993</c:v>
                      </c:pt>
                      <c:pt idx="4622">
                        <c:v>8570.490726</c:v>
                      </c:pt>
                      <c:pt idx="4623">
                        <c:v>8529.1315269999996</c:v>
                      </c:pt>
                      <c:pt idx="4624">
                        <c:v>8264.8594209999992</c:v>
                      </c:pt>
                      <c:pt idx="4625">
                        <c:v>8002.9145209999997</c:v>
                      </c:pt>
                      <c:pt idx="4626">
                        <c:v>7629.0163599999996</c:v>
                      </c:pt>
                      <c:pt idx="4627">
                        <c:v>7303.7901229999998</c:v>
                      </c:pt>
                      <c:pt idx="4628">
                        <c:v>7640.286787</c:v>
                      </c:pt>
                      <c:pt idx="4629">
                        <c:v>7461.6143839999986</c:v>
                      </c:pt>
                      <c:pt idx="4630">
                        <c:v>7176.1579749999992</c:v>
                      </c:pt>
                      <c:pt idx="4631">
                        <c:v>6928.160073099999</c:v>
                      </c:pt>
                      <c:pt idx="4632">
                        <c:v>6573.2344705999994</c:v>
                      </c:pt>
                      <c:pt idx="4633">
                        <c:v>6228.5366835999994</c:v>
                      </c:pt>
                      <c:pt idx="4634">
                        <c:v>6109.1387007000003</c:v>
                      </c:pt>
                      <c:pt idx="4635">
                        <c:v>5871.0819453999993</c:v>
                      </c:pt>
                      <c:pt idx="4636">
                        <c:v>5693.8939084999993</c:v>
                      </c:pt>
                      <c:pt idx="4637">
                        <c:v>5678.8658877999997</c:v>
                      </c:pt>
                      <c:pt idx="4638">
                        <c:v>5693.9564233999999</c:v>
                      </c:pt>
                      <c:pt idx="4639">
                        <c:v>5643.0590089999996</c:v>
                      </c:pt>
                      <c:pt idx="4640">
                        <c:v>5482.3028113</c:v>
                      </c:pt>
                      <c:pt idx="4641">
                        <c:v>5319.5486231999994</c:v>
                      </c:pt>
                      <c:pt idx="4642">
                        <c:v>5128.8014728999997</c:v>
                      </c:pt>
                      <c:pt idx="4643">
                        <c:v>4901.7223604999999</c:v>
                      </c:pt>
                      <c:pt idx="4644">
                        <c:v>4655.6392575</c:v>
                      </c:pt>
                      <c:pt idx="4645">
                        <c:v>4409.3176742999995</c:v>
                      </c:pt>
                      <c:pt idx="4646">
                        <c:v>4175.5698474000001</c:v>
                      </c:pt>
                      <c:pt idx="4647">
                        <c:v>3960.3320644999994</c:v>
                      </c:pt>
                      <c:pt idx="4648">
                        <c:v>3764.6960343999999</c:v>
                      </c:pt>
                      <c:pt idx="4649">
                        <c:v>3587.0248287999998</c:v>
                      </c:pt>
                      <c:pt idx="4650">
                        <c:v>3424.7811520999999</c:v>
                      </c:pt>
                      <c:pt idx="4651">
                        <c:v>3275.4508849999997</c:v>
                      </c:pt>
                      <c:pt idx="4652">
                        <c:v>3136.8765140999999</c:v>
                      </c:pt>
                      <c:pt idx="4653">
                        <c:v>3010.4486838999997</c:v>
                      </c:pt>
                      <c:pt idx="4654">
                        <c:v>2889.0371453999996</c:v>
                      </c:pt>
                      <c:pt idx="4655">
                        <c:v>2777.2549238000001</c:v>
                      </c:pt>
                      <c:pt idx="4656">
                        <c:v>2670.3700218999998</c:v>
                      </c:pt>
                      <c:pt idx="4657">
                        <c:v>2567.9171895999998</c:v>
                      </c:pt>
                      <c:pt idx="4658">
                        <c:v>2475.6270979999995</c:v>
                      </c:pt>
                      <c:pt idx="4659">
                        <c:v>2405.1442687999997</c:v>
                      </c:pt>
                      <c:pt idx="4660">
                        <c:v>2341.0437364999998</c:v>
                      </c:pt>
                      <c:pt idx="4661">
                        <c:v>2287.3720736999999</c:v>
                      </c:pt>
                      <c:pt idx="4662">
                        <c:v>2226.2924558</c:v>
                      </c:pt>
                      <c:pt idx="4663">
                        <c:v>2149.8035740999999</c:v>
                      </c:pt>
                      <c:pt idx="4664">
                        <c:v>2064.0889108000001</c:v>
                      </c:pt>
                      <c:pt idx="4665">
                        <c:v>1976.5450116999998</c:v>
                      </c:pt>
                      <c:pt idx="4666">
                        <c:v>1891.9853686999998</c:v>
                      </c:pt>
                      <c:pt idx="4667">
                        <c:v>1812.4939049</c:v>
                      </c:pt>
                      <c:pt idx="4668">
                        <c:v>1738.4342723999998</c:v>
                      </c:pt>
                      <c:pt idx="4669">
                        <c:v>1669.4207355000001</c:v>
                      </c:pt>
                      <c:pt idx="4670">
                        <c:v>1604.8087825</c:v>
                      </c:pt>
                      <c:pt idx="4671">
                        <c:v>1543.9692540999999</c:v>
                      </c:pt>
                      <c:pt idx="4672">
                        <c:v>1486.3468892999999</c:v>
                      </c:pt>
                      <c:pt idx="4673">
                        <c:v>1431.5380688</c:v>
                      </c:pt>
                      <c:pt idx="4674">
                        <c:v>1379.2505467999999</c:v>
                      </c:pt>
                      <c:pt idx="4675">
                        <c:v>1329.2621377</c:v>
                      </c:pt>
                      <c:pt idx="4676">
                        <c:v>1281.4041253999999</c:v>
                      </c:pt>
                      <c:pt idx="4677">
                        <c:v>1235.5383684000001</c:v>
                      </c:pt>
                      <c:pt idx="4678">
                        <c:v>1191.5509913999999</c:v>
                      </c:pt>
                      <c:pt idx="4679">
                        <c:v>1149.3508368999999</c:v>
                      </c:pt>
                      <c:pt idx="4680">
                        <c:v>1108.8466304999999</c:v>
                      </c:pt>
                      <c:pt idx="4681">
                        <c:v>1069.9609501</c:v>
                      </c:pt>
                      <c:pt idx="4682">
                        <c:v>1032.6201116</c:v>
                      </c:pt>
                      <c:pt idx="4683">
                        <c:v>996.7507556999999</c:v>
                      </c:pt>
                      <c:pt idx="4684">
                        <c:v>962.29245000000003</c:v>
                      </c:pt>
                      <c:pt idx="4685">
                        <c:v>929.18950319999988</c:v>
                      </c:pt>
                      <c:pt idx="4686">
                        <c:v>897.38602379999986</c:v>
                      </c:pt>
                      <c:pt idx="4687">
                        <c:v>866.83216200000004</c:v>
                      </c:pt>
                      <c:pt idx="4688">
                        <c:v>837.47332689999996</c:v>
                      </c:pt>
                      <c:pt idx="4689">
                        <c:v>809.25853119999988</c:v>
                      </c:pt>
                      <c:pt idx="4690">
                        <c:v>782.13811269999997</c:v>
                      </c:pt>
                      <c:pt idx="4691">
                        <c:v>756.06707610000001</c:v>
                      </c:pt>
                      <c:pt idx="4692">
                        <c:v>731.00094200000001</c:v>
                      </c:pt>
                      <c:pt idx="4693">
                        <c:v>706.89451419999989</c:v>
                      </c:pt>
                      <c:pt idx="4694">
                        <c:v>683.70566144999998</c:v>
                      </c:pt>
                      <c:pt idx="4695">
                        <c:v>661.39659277999999</c:v>
                      </c:pt>
                      <c:pt idx="4696">
                        <c:v>639.9298152099999</c:v>
                      </c:pt>
                      <c:pt idx="4697">
                        <c:v>619.26728947999993</c:v>
                      </c:pt>
                      <c:pt idx="4698">
                        <c:v>599.37549181999998</c:v>
                      </c:pt>
                      <c:pt idx="4699">
                        <c:v>580.22207291999996</c:v>
                      </c:pt>
                      <c:pt idx="4700">
                        <c:v>561.7752803599999</c:v>
                      </c:pt>
                      <c:pt idx="4701">
                        <c:v>544.00278092999997</c:v>
                      </c:pt>
                      <c:pt idx="4702">
                        <c:v>526.877477</c:v>
                      </c:pt>
                      <c:pt idx="4703">
                        <c:v>510.37230621999998</c:v>
                      </c:pt>
                      <c:pt idx="4704">
                        <c:v>494.45933760999998</c:v>
                      </c:pt>
                      <c:pt idx="4705">
                        <c:v>479.11441416999992</c:v>
                      </c:pt>
                      <c:pt idx="4706">
                        <c:v>464.31394561999991</c:v>
                      </c:pt>
                      <c:pt idx="4707">
                        <c:v>450.03459206999997</c:v>
                      </c:pt>
                      <c:pt idx="4708">
                        <c:v>436.25454984999999</c:v>
                      </c:pt>
                      <c:pt idx="4709">
                        <c:v>422.95292514999994</c:v>
                      </c:pt>
                      <c:pt idx="4710">
                        <c:v>410.10968348</c:v>
                      </c:pt>
                      <c:pt idx="4711">
                        <c:v>397.70580394999996</c:v>
                      </c:pt>
                      <c:pt idx="4712">
                        <c:v>385.72364410999995</c:v>
                      </c:pt>
                      <c:pt idx="4713">
                        <c:v>374.14602084999996</c:v>
                      </c:pt>
                      <c:pt idx="4714">
                        <c:v>362.95664082999997</c:v>
                      </c:pt>
                      <c:pt idx="4715">
                        <c:v>352.14006218999998</c:v>
                      </c:pt>
                      <c:pt idx="4716">
                        <c:v>341.68121071000002</c:v>
                      </c:pt>
                      <c:pt idx="4717">
                        <c:v>331.5661293</c:v>
                      </c:pt>
                      <c:pt idx="4718">
                        <c:v>321.78130921999997</c:v>
                      </c:pt>
                      <c:pt idx="4719">
                        <c:v>312.31361545999999</c:v>
                      </c:pt>
                      <c:pt idx="4720">
                        <c:v>303.15086822999996</c:v>
                      </c:pt>
                      <c:pt idx="4721">
                        <c:v>294.28143814999999</c:v>
                      </c:pt>
                      <c:pt idx="4722">
                        <c:v>285.69394139999997</c:v>
                      </c:pt>
                      <c:pt idx="4723">
                        <c:v>277.37778627999995</c:v>
                      </c:pt>
                      <c:pt idx="4724">
                        <c:v>269.32271078999997</c:v>
                      </c:pt>
                      <c:pt idx="4725">
                        <c:v>261.51904492</c:v>
                      </c:pt>
                      <c:pt idx="4726">
                        <c:v>253.95750295999997</c:v>
                      </c:pt>
                      <c:pt idx="4727">
                        <c:v>246.62918923999999</c:v>
                      </c:pt>
                      <c:pt idx="4728">
                        <c:v>239.52551832999998</c:v>
                      </c:pt>
                      <c:pt idx="4729">
                        <c:v>232.63832388999998</c:v>
                      </c:pt>
                      <c:pt idx="4730">
                        <c:v>225.95984893999997</c:v>
                      </c:pt>
                      <c:pt idx="4731">
                        <c:v>219.48260376000002</c:v>
                      </c:pt>
                      <c:pt idx="4732">
                        <c:v>213.19954368999998</c:v>
                      </c:pt>
                      <c:pt idx="4733">
                        <c:v>207.10389881999998</c:v>
                      </c:pt>
                      <c:pt idx="4734">
                        <c:v>201.18917608999999</c:v>
                      </c:pt>
                      <c:pt idx="4735">
                        <c:v>195.44915305999999</c:v>
                      </c:pt>
                      <c:pt idx="4736">
                        <c:v>189.87786894999999</c:v>
                      </c:pt>
                      <c:pt idx="4737">
                        <c:v>184.46961400000001</c:v>
                      </c:pt>
                      <c:pt idx="4738">
                        <c:v>179.21886038</c:v>
                      </c:pt>
                      <c:pt idx="4739">
                        <c:v>174.12033506</c:v>
                      </c:pt>
                      <c:pt idx="4740">
                        <c:v>169.16906237000001</c:v>
                      </c:pt>
                      <c:pt idx="4741">
                        <c:v>164.36025024999998</c:v>
                      </c:pt>
                      <c:pt idx="4742">
                        <c:v>159.68929151</c:v>
                      </c:pt>
                      <c:pt idx="4743">
                        <c:v>155.15175976999998</c:v>
                      </c:pt>
                      <c:pt idx="4744">
                        <c:v>150.74340372</c:v>
                      </c:pt>
                      <c:pt idx="4745">
                        <c:v>146.46005423</c:v>
                      </c:pt>
                      <c:pt idx="4746">
                        <c:v>142.29772928</c:v>
                      </c:pt>
                      <c:pt idx="4747">
                        <c:v>138.25269884999997</c:v>
                      </c:pt>
                      <c:pt idx="4748">
                        <c:v>134.32140085</c:v>
                      </c:pt>
                      <c:pt idx="4749">
                        <c:v>130.50038224999997</c:v>
                      </c:pt>
                      <c:pt idx="4750">
                        <c:v>126.78630692</c:v>
                      </c:pt>
                      <c:pt idx="4751">
                        <c:v>123.17592573999998</c:v>
                      </c:pt>
                      <c:pt idx="4752">
                        <c:v>119.66606658999999</c:v>
                      </c:pt>
                      <c:pt idx="4753">
                        <c:v>116.2537943</c:v>
                      </c:pt>
                      <c:pt idx="4754">
                        <c:v>112.93625566999999</c:v>
                      </c:pt>
                      <c:pt idx="4755">
                        <c:v>109.7106871</c:v>
                      </c:pt>
                      <c:pt idx="4756">
                        <c:v>106.57441703999999</c:v>
                      </c:pt>
                      <c:pt idx="4757">
                        <c:v>103.52486466000001</c:v>
                      </c:pt>
                      <c:pt idx="4758">
                        <c:v>100.55953760999999</c:v>
                      </c:pt>
                      <c:pt idx="4759">
                        <c:v>97.676028799999997</c:v>
                      </c:pt>
                      <c:pt idx="4760">
                        <c:v>94.872013039999999</c:v>
                      </c:pt>
                      <c:pt idx="4761">
                        <c:v>92.145243399999998</c:v>
                      </c:pt>
                      <c:pt idx="4762">
                        <c:v>89.493548340000004</c:v>
                      </c:pt>
                      <c:pt idx="4763">
                        <c:v>86.914827930000001</c:v>
                      </c:pt>
                      <c:pt idx="4764">
                        <c:v>84.407051119999991</c:v>
                      </c:pt>
                      <c:pt idx="4765">
                        <c:v>81.968252519999993</c:v>
                      </c:pt>
                      <c:pt idx="4766">
                        <c:v>79.596529879999991</c:v>
                      </c:pt>
                      <c:pt idx="4767">
                        <c:v>77.290041149999993</c:v>
                      </c:pt>
                      <c:pt idx="4768">
                        <c:v>75.0470021</c:v>
                      </c:pt>
                      <c:pt idx="4769">
                        <c:v>72.865683799999999</c:v>
                      </c:pt>
                      <c:pt idx="4770">
                        <c:v>70.744410450000004</c:v>
                      </c:pt>
                      <c:pt idx="4771">
                        <c:v>68.681557252000005</c:v>
                      </c:pt>
                      <c:pt idx="4772">
                        <c:v>66.675548176999996</c:v>
                      </c:pt>
                      <c:pt idx="4773">
                        <c:v>64.724854200999999</c:v>
                      </c:pt>
                      <c:pt idx="4774">
                        <c:v>62.846526847999996</c:v>
                      </c:pt>
                      <c:pt idx="4775">
                        <c:v>61.014066819999996</c:v>
                      </c:pt>
                      <c:pt idx="4776">
                        <c:v>59.225360417999994</c:v>
                      </c:pt>
                      <c:pt idx="4777">
                        <c:v>57.481735562999994</c:v>
                      </c:pt>
                      <c:pt idx="4778">
                        <c:v>55.788968500999999</c:v>
                      </c:pt>
                      <c:pt idx="4779">
                        <c:v>55.536871214999998</c:v>
                      </c:pt>
                      <c:pt idx="4780">
                        <c:v>61.052053895</c:v>
                      </c:pt>
                      <c:pt idx="4781">
                        <c:v>66.097048759000003</c:v>
                      </c:pt>
                      <c:pt idx="4782">
                        <c:v>71.680395430000004</c:v>
                      </c:pt>
                      <c:pt idx="4783">
                        <c:v>81.569907439999994</c:v>
                      </c:pt>
                      <c:pt idx="4784">
                        <c:v>98.043788499999991</c:v>
                      </c:pt>
                      <c:pt idx="4785">
                        <c:v>118.19249308999999</c:v>
                      </c:pt>
                      <c:pt idx="4786">
                        <c:v>135.6945877</c:v>
                      </c:pt>
                      <c:pt idx="4787">
                        <c:v>144.12805084999999</c:v>
                      </c:pt>
                      <c:pt idx="4788">
                        <c:v>141.11941913999999</c:v>
                      </c:pt>
                      <c:pt idx="4789">
                        <c:v>129.43649292000001</c:v>
                      </c:pt>
                      <c:pt idx="4790">
                        <c:v>113.59427540999999</c:v>
                      </c:pt>
                      <c:pt idx="4791">
                        <c:v>103.78158756000001</c:v>
                      </c:pt>
                      <c:pt idx="4792">
                        <c:v>123.49506455999999</c:v>
                      </c:pt>
                      <c:pt idx="4793">
                        <c:v>181.46499874999998</c:v>
                      </c:pt>
                      <c:pt idx="4794">
                        <c:v>241.03614471999998</c:v>
                      </c:pt>
                      <c:pt idx="4795">
                        <c:v>299.84960312999999</c:v>
                      </c:pt>
                      <c:pt idx="4796">
                        <c:v>383.46768215000003</c:v>
                      </c:pt>
                      <c:pt idx="4797">
                        <c:v>524.13438188999999</c:v>
                      </c:pt>
                      <c:pt idx="4798">
                        <c:v>758.76718889999995</c:v>
                      </c:pt>
                      <c:pt idx="4799">
                        <c:v>1075.0335554000001</c:v>
                      </c:pt>
                      <c:pt idx="4800">
                        <c:v>1426.8401594999998</c:v>
                      </c:pt>
                      <c:pt idx="4801">
                        <c:v>1725.3657595999998</c:v>
                      </c:pt>
                      <c:pt idx="4802">
                        <c:v>1975.2822942999999</c:v>
                      </c:pt>
                      <c:pt idx="4803">
                        <c:v>2176.5277148999999</c:v>
                      </c:pt>
                      <c:pt idx="4804">
                        <c:v>2205.4579462999995</c:v>
                      </c:pt>
                      <c:pt idx="4805">
                        <c:v>2110.7411807999997</c:v>
                      </c:pt>
                      <c:pt idx="4806">
                        <c:v>1948.7505428999998</c:v>
                      </c:pt>
                      <c:pt idx="4807">
                        <c:v>1760.4022352</c:v>
                      </c:pt>
                      <c:pt idx="4808">
                        <c:v>1576.2902609999999</c:v>
                      </c:pt>
                      <c:pt idx="4809">
                        <c:v>1444.6819778999998</c:v>
                      </c:pt>
                      <c:pt idx="4810">
                        <c:v>1405.1302803999999</c:v>
                      </c:pt>
                      <c:pt idx="4811">
                        <c:v>1411.3375374</c:v>
                      </c:pt>
                      <c:pt idx="4812">
                        <c:v>1423.6151880999998</c:v>
                      </c:pt>
                      <c:pt idx="4813">
                        <c:v>1395.1408743999998</c:v>
                      </c:pt>
                      <c:pt idx="4814">
                        <c:v>1334.9514388</c:v>
                      </c:pt>
                      <c:pt idx="4815">
                        <c:v>1291.4325892999998</c:v>
                      </c:pt>
                      <c:pt idx="4816">
                        <c:v>1263.1848117</c:v>
                      </c:pt>
                      <c:pt idx="4817">
                        <c:v>1238.0400010999999</c:v>
                      </c:pt>
                      <c:pt idx="4818">
                        <c:v>1219.5382835999999</c:v>
                      </c:pt>
                      <c:pt idx="4819">
                        <c:v>1179.1811198999999</c:v>
                      </c:pt>
                      <c:pt idx="4820">
                        <c:v>1104.7211055999999</c:v>
                      </c:pt>
                      <c:pt idx="4821">
                        <c:v>1007.8336176999999</c:v>
                      </c:pt>
                      <c:pt idx="4822">
                        <c:v>900.43530709999993</c:v>
                      </c:pt>
                      <c:pt idx="4823">
                        <c:v>783.4366700999999</c:v>
                      </c:pt>
                      <c:pt idx="4824">
                        <c:v>675.28849597999999</c:v>
                      </c:pt>
                      <c:pt idx="4825">
                        <c:v>602.85969674</c:v>
                      </c:pt>
                      <c:pt idx="4826">
                        <c:v>614.71946500999991</c:v>
                      </c:pt>
                      <c:pt idx="4827">
                        <c:v>799.70731609999984</c:v>
                      </c:pt>
                      <c:pt idx="4828">
                        <c:v>1128.0509974999998</c:v>
                      </c:pt>
                      <c:pt idx="4829">
                        <c:v>1457.7523568999998</c:v>
                      </c:pt>
                      <c:pt idx="4830">
                        <c:v>1640.6943874999999</c:v>
                      </c:pt>
                      <c:pt idx="4831">
                        <c:v>1678.5334923</c:v>
                      </c:pt>
                      <c:pt idx="4832">
                        <c:v>1658.2763343999998</c:v>
                      </c:pt>
                      <c:pt idx="4833">
                        <c:v>1784.9677936999999</c:v>
                      </c:pt>
                      <c:pt idx="4834">
                        <c:v>2178.2958553999997</c:v>
                      </c:pt>
                      <c:pt idx="4835">
                        <c:v>2859.3714835000001</c:v>
                      </c:pt>
                      <c:pt idx="4836">
                        <c:v>3530.0298158999994</c:v>
                      </c:pt>
                      <c:pt idx="4837">
                        <c:v>3981.1640770999993</c:v>
                      </c:pt>
                      <c:pt idx="4838">
                        <c:v>4593.4478869999994</c:v>
                      </c:pt>
                      <c:pt idx="4839">
                        <c:v>5318.0482123999991</c:v>
                      </c:pt>
                      <c:pt idx="4840">
                        <c:v>5705.9085019999993</c:v>
                      </c:pt>
                      <c:pt idx="4841">
                        <c:v>5763.9905981000002</c:v>
                      </c:pt>
                      <c:pt idx="4842">
                        <c:v>5581.5516350999997</c:v>
                      </c:pt>
                      <c:pt idx="4843">
                        <c:v>5246.7543071999999</c:v>
                      </c:pt>
                      <c:pt idx="4844">
                        <c:v>4900.4384498999998</c:v>
                      </c:pt>
                      <c:pt idx="4845">
                        <c:v>4844.445025</c:v>
                      </c:pt>
                      <c:pt idx="4846">
                        <c:v>4755.4180421999999</c:v>
                      </c:pt>
                      <c:pt idx="4847">
                        <c:v>4756.4086093999995</c:v>
                      </c:pt>
                      <c:pt idx="4848">
                        <c:v>4628.8192747999992</c:v>
                      </c:pt>
                      <c:pt idx="4849">
                        <c:v>4561.6426191</c:v>
                      </c:pt>
                      <c:pt idx="4850">
                        <c:v>4279.5147926999998</c:v>
                      </c:pt>
                      <c:pt idx="4851">
                        <c:v>3986.2074153999993</c:v>
                      </c:pt>
                      <c:pt idx="4852">
                        <c:v>3835.9595098999998</c:v>
                      </c:pt>
                      <c:pt idx="4853">
                        <c:v>3961.7121053999999</c:v>
                      </c:pt>
                      <c:pt idx="4854">
                        <c:v>4194.5684984</c:v>
                      </c:pt>
                      <c:pt idx="4855">
                        <c:v>4560.7121713999995</c:v>
                      </c:pt>
                      <c:pt idx="4856">
                        <c:v>4938.6186051999994</c:v>
                      </c:pt>
                      <c:pt idx="4857">
                        <c:v>5129.3431076999996</c:v>
                      </c:pt>
                      <c:pt idx="4858">
                        <c:v>4940.8478559999994</c:v>
                      </c:pt>
                      <c:pt idx="4859">
                        <c:v>4514.7186265999999</c:v>
                      </c:pt>
                      <c:pt idx="4860">
                        <c:v>4063.7946796999995</c:v>
                      </c:pt>
                      <c:pt idx="4861">
                        <c:v>3654.7391334999998</c:v>
                      </c:pt>
                      <c:pt idx="4862">
                        <c:v>3262.9081191</c:v>
                      </c:pt>
                      <c:pt idx="4863">
                        <c:v>2880.1223807999995</c:v>
                      </c:pt>
                      <c:pt idx="4864">
                        <c:v>2532.7167866</c:v>
                      </c:pt>
                      <c:pt idx="4865">
                        <c:v>2233.3350913999998</c:v>
                      </c:pt>
                      <c:pt idx="4866">
                        <c:v>1984.2999812999997</c:v>
                      </c:pt>
                      <c:pt idx="4867">
                        <c:v>1781.2702494999999</c:v>
                      </c:pt>
                      <c:pt idx="4868">
                        <c:v>1616.9666806999999</c:v>
                      </c:pt>
                      <c:pt idx="4869">
                        <c:v>1484.9908472</c:v>
                      </c:pt>
                      <c:pt idx="4870">
                        <c:v>1384.2970882999998</c:v>
                      </c:pt>
                      <c:pt idx="4871">
                        <c:v>1303.2624982999998</c:v>
                      </c:pt>
                      <c:pt idx="4872">
                        <c:v>1224.8347047999998</c:v>
                      </c:pt>
                      <c:pt idx="4873">
                        <c:v>1154.8834451</c:v>
                      </c:pt>
                      <c:pt idx="4874">
                        <c:v>1092.5723326</c:v>
                      </c:pt>
                      <c:pt idx="4875">
                        <c:v>1046.2365221</c:v>
                      </c:pt>
                      <c:pt idx="4876">
                        <c:v>1019.4816183999999</c:v>
                      </c:pt>
                      <c:pt idx="4877">
                        <c:v>1001.3869081999999</c:v>
                      </c:pt>
                      <c:pt idx="4878">
                        <c:v>979.34007359999998</c:v>
                      </c:pt>
                      <c:pt idx="4879">
                        <c:v>947.78742799999998</c:v>
                      </c:pt>
                      <c:pt idx="4880">
                        <c:v>923.95553599999994</c:v>
                      </c:pt>
                      <c:pt idx="4881">
                        <c:v>899.57753549999984</c:v>
                      </c:pt>
                      <c:pt idx="4882">
                        <c:v>884.37513919999992</c:v>
                      </c:pt>
                      <c:pt idx="4883">
                        <c:v>896.62730429999988</c:v>
                      </c:pt>
                      <c:pt idx="4884">
                        <c:v>913.9089406999999</c:v>
                      </c:pt>
                      <c:pt idx="4885">
                        <c:v>955.21475769999995</c:v>
                      </c:pt>
                      <c:pt idx="4886">
                        <c:v>1045.5882360000001</c:v>
                      </c:pt>
                      <c:pt idx="4887">
                        <c:v>1182.5460794000001</c:v>
                      </c:pt>
                      <c:pt idx="4888">
                        <c:v>1277.3291454</c:v>
                      </c:pt>
                      <c:pt idx="4889">
                        <c:v>1324.7408754999999</c:v>
                      </c:pt>
                      <c:pt idx="4890">
                        <c:v>1309.5564013000001</c:v>
                      </c:pt>
                      <c:pt idx="4891">
                        <c:v>1277.1867066</c:v>
                      </c:pt>
                      <c:pt idx="4892">
                        <c:v>1267.3181583999999</c:v>
                      </c:pt>
                      <c:pt idx="4893">
                        <c:v>1370.1739596999998</c:v>
                      </c:pt>
                      <c:pt idx="4894">
                        <c:v>1494.3037081</c:v>
                      </c:pt>
                      <c:pt idx="4895">
                        <c:v>1588.006308</c:v>
                      </c:pt>
                      <c:pt idx="4896">
                        <c:v>1649.5216485999999</c:v>
                      </c:pt>
                      <c:pt idx="4897">
                        <c:v>1657.0607858000001</c:v>
                      </c:pt>
                      <c:pt idx="4898">
                        <c:v>1617.8244935999999</c:v>
                      </c:pt>
                      <c:pt idx="4899">
                        <c:v>1582.9040129</c:v>
                      </c:pt>
                      <c:pt idx="4900">
                        <c:v>1540.1156539999997</c:v>
                      </c:pt>
                      <c:pt idx="4901">
                        <c:v>1529.0102085999999</c:v>
                      </c:pt>
                      <c:pt idx="4902">
                        <c:v>1567.5519278999998</c:v>
                      </c:pt>
                      <c:pt idx="4903">
                        <c:v>1674.1559386999998</c:v>
                      </c:pt>
                      <c:pt idx="4904">
                        <c:v>1814.3487375999998</c:v>
                      </c:pt>
                      <c:pt idx="4905">
                        <c:v>1894.3676737999997</c:v>
                      </c:pt>
                      <c:pt idx="4906">
                        <c:v>2025.2691003999998</c:v>
                      </c:pt>
                      <c:pt idx="4907">
                        <c:v>2132.1380961999998</c:v>
                      </c:pt>
                      <c:pt idx="4908">
                        <c:v>2298.9566669999999</c:v>
                      </c:pt>
                      <c:pt idx="4909">
                        <c:v>2520.5682145000001</c:v>
                      </c:pt>
                      <c:pt idx="4910">
                        <c:v>2797.5419975999998</c:v>
                      </c:pt>
                      <c:pt idx="4911">
                        <c:v>3195.9625495</c:v>
                      </c:pt>
                      <c:pt idx="4912">
                        <c:v>3500.9873296999999</c:v>
                      </c:pt>
                      <c:pt idx="4913">
                        <c:v>3604.8111028999997</c:v>
                      </c:pt>
                      <c:pt idx="4914">
                        <c:v>3625.1239415999999</c:v>
                      </c:pt>
                      <c:pt idx="4915">
                        <c:v>3578.2245772000001</c:v>
                      </c:pt>
                      <c:pt idx="4916">
                        <c:v>3528.5643344</c:v>
                      </c:pt>
                      <c:pt idx="4917">
                        <c:v>3429.6707591999998</c:v>
                      </c:pt>
                      <c:pt idx="4918">
                        <c:v>3447.234301</c:v>
                      </c:pt>
                      <c:pt idx="4919">
                        <c:v>3677.3076150999996</c:v>
                      </c:pt>
                      <c:pt idx="4920">
                        <c:v>3811.3433203999998</c:v>
                      </c:pt>
                      <c:pt idx="4921">
                        <c:v>3921.4983499999998</c:v>
                      </c:pt>
                      <c:pt idx="4922">
                        <c:v>4256.8892603999993</c:v>
                      </c:pt>
                      <c:pt idx="4923">
                        <c:v>4508.1031806999999</c:v>
                      </c:pt>
                      <c:pt idx="4924">
                        <c:v>4666.6354391999994</c:v>
                      </c:pt>
                      <c:pt idx="4925">
                        <c:v>4705.7103072</c:v>
                      </c:pt>
                      <c:pt idx="4926">
                        <c:v>4731.1761084</c:v>
                      </c:pt>
                      <c:pt idx="4927">
                        <c:v>4782.0523225999996</c:v>
                      </c:pt>
                      <c:pt idx="4928">
                        <c:v>4922.6890117999992</c:v>
                      </c:pt>
                      <c:pt idx="4929">
                        <c:v>5227.5362327999992</c:v>
                      </c:pt>
                      <c:pt idx="4930">
                        <c:v>5369.9864176000001</c:v>
                      </c:pt>
                      <c:pt idx="4931">
                        <c:v>5648.6999883999997</c:v>
                      </c:pt>
                      <c:pt idx="4932">
                        <c:v>5575.8797408999999</c:v>
                      </c:pt>
                      <c:pt idx="4933">
                        <c:v>5292.1379069999994</c:v>
                      </c:pt>
                      <c:pt idx="4934">
                        <c:v>5042.3599394000003</c:v>
                      </c:pt>
                      <c:pt idx="4935">
                        <c:v>4939.7600062999991</c:v>
                      </c:pt>
                      <c:pt idx="4936">
                        <c:v>5104.5584589999999</c:v>
                      </c:pt>
                      <c:pt idx="4937">
                        <c:v>5219.6872748999995</c:v>
                      </c:pt>
                      <c:pt idx="4938">
                        <c:v>5287.5777212999992</c:v>
                      </c:pt>
                      <c:pt idx="4939">
                        <c:v>5379.5692635999994</c:v>
                      </c:pt>
                      <c:pt idx="4940">
                        <c:v>5555.8753991999993</c:v>
                      </c:pt>
                      <c:pt idx="4941">
                        <c:v>5672.2772708000002</c:v>
                      </c:pt>
                      <c:pt idx="4942">
                        <c:v>5706.3992432999994</c:v>
                      </c:pt>
                      <c:pt idx="4943">
                        <c:v>5648.8120968999992</c:v>
                      </c:pt>
                      <c:pt idx="4944">
                        <c:v>5650.0020338999993</c:v>
                      </c:pt>
                      <c:pt idx="4945">
                        <c:v>5887.6605668999991</c:v>
                      </c:pt>
                      <c:pt idx="4946">
                        <c:v>5973.9523241999996</c:v>
                      </c:pt>
                      <c:pt idx="4947">
                        <c:v>5816.5185392999992</c:v>
                      </c:pt>
                      <c:pt idx="4948">
                        <c:v>5936.7927387999998</c:v>
                      </c:pt>
                      <c:pt idx="4949">
                        <c:v>6382.7381323999998</c:v>
                      </c:pt>
                      <c:pt idx="4950">
                        <c:v>7018.523064</c:v>
                      </c:pt>
                      <c:pt idx="4951">
                        <c:v>7227.104171</c:v>
                      </c:pt>
                      <c:pt idx="4952">
                        <c:v>7192.3800899999997</c:v>
                      </c:pt>
                      <c:pt idx="4953">
                        <c:v>7184.0775859999994</c:v>
                      </c:pt>
                      <c:pt idx="4954">
                        <c:v>7168.088115999999</c:v>
                      </c:pt>
                      <c:pt idx="4955">
                        <c:v>7122.2637359999999</c:v>
                      </c:pt>
                      <c:pt idx="4956">
                        <c:v>7029.8550909999994</c:v>
                      </c:pt>
                      <c:pt idx="4957">
                        <c:v>6977.1926517999991</c:v>
                      </c:pt>
                      <c:pt idx="4958">
                        <c:v>7223.9054999999989</c:v>
                      </c:pt>
                      <c:pt idx="4959">
                        <c:v>7347.2380029999995</c:v>
                      </c:pt>
                      <c:pt idx="4960">
                        <c:v>7514.2230730000001</c:v>
                      </c:pt>
                      <c:pt idx="4961">
                        <c:v>7649.1935589999994</c:v>
                      </c:pt>
                      <c:pt idx="4962">
                        <c:v>7963.0614979999991</c:v>
                      </c:pt>
                      <c:pt idx="4963">
                        <c:v>8433.7699599999996</c:v>
                      </c:pt>
                      <c:pt idx="4964">
                        <c:v>8767.8220700000002</c:v>
                      </c:pt>
                      <c:pt idx="4965">
                        <c:v>9004.1182279999994</c:v>
                      </c:pt>
                      <c:pt idx="4966">
                        <c:v>8892.7670999999991</c:v>
                      </c:pt>
                      <c:pt idx="4967">
                        <c:v>8396.0089289999996</c:v>
                      </c:pt>
                      <c:pt idx="4968">
                        <c:v>7743.4806959999996</c:v>
                      </c:pt>
                      <c:pt idx="4969">
                        <c:v>7266.3844329999993</c:v>
                      </c:pt>
                      <c:pt idx="4970">
                        <c:v>7155.8608029999996</c:v>
                      </c:pt>
                      <c:pt idx="4971">
                        <c:v>7373.7902209999993</c:v>
                      </c:pt>
                      <c:pt idx="4972">
                        <c:v>8333.9655629999997</c:v>
                      </c:pt>
                      <c:pt idx="4973">
                        <c:v>8532.4056999999993</c:v>
                      </c:pt>
                      <c:pt idx="4974">
                        <c:v>8202.9454849999984</c:v>
                      </c:pt>
                      <c:pt idx="4975">
                        <c:v>7922.9286149999998</c:v>
                      </c:pt>
                      <c:pt idx="4976">
                        <c:v>7905.2847999999985</c:v>
                      </c:pt>
                      <c:pt idx="4977">
                        <c:v>7753.1548849999999</c:v>
                      </c:pt>
                      <c:pt idx="4978">
                        <c:v>7445.0922979999996</c:v>
                      </c:pt>
                      <c:pt idx="4979">
                        <c:v>7636.1223190000001</c:v>
                      </c:pt>
                      <c:pt idx="4980">
                        <c:v>7255.4626549999994</c:v>
                      </c:pt>
                      <c:pt idx="4981">
                        <c:v>6663.5268776999992</c:v>
                      </c:pt>
                      <c:pt idx="4982">
                        <c:v>6308.395379999999</c:v>
                      </c:pt>
                      <c:pt idx="4983">
                        <c:v>6228.4804792000004</c:v>
                      </c:pt>
                      <c:pt idx="4984">
                        <c:v>6183.8932862000001</c:v>
                      </c:pt>
                      <c:pt idx="4985">
                        <c:v>6047.9011578999998</c:v>
                      </c:pt>
                      <c:pt idx="4986">
                        <c:v>5955.5405538999994</c:v>
                      </c:pt>
                      <c:pt idx="4987">
                        <c:v>5796.6068915999995</c:v>
                      </c:pt>
                      <c:pt idx="4988">
                        <c:v>5756.5468001999989</c:v>
                      </c:pt>
                      <c:pt idx="4989">
                        <c:v>5934.3719924999996</c:v>
                      </c:pt>
                      <c:pt idx="4990">
                        <c:v>6108.0809243999993</c:v>
                      </c:pt>
                      <c:pt idx="4991">
                        <c:v>6187.1147078999993</c:v>
                      </c:pt>
                      <c:pt idx="4992">
                        <c:v>6229.9683641999991</c:v>
                      </c:pt>
                      <c:pt idx="4993">
                        <c:v>6229.8631709999991</c:v>
                      </c:pt>
                      <c:pt idx="4994">
                        <c:v>6105.2159861</c:v>
                      </c:pt>
                      <c:pt idx="4995">
                        <c:v>5895.4359820999989</c:v>
                      </c:pt>
                      <c:pt idx="4996">
                        <c:v>5695.7146953000001</c:v>
                      </c:pt>
                      <c:pt idx="4997">
                        <c:v>5410.3544214999993</c:v>
                      </c:pt>
                      <c:pt idx="4998">
                        <c:v>5067.5787161999997</c:v>
                      </c:pt>
                      <c:pt idx="4999">
                        <c:v>4723.4001639999997</c:v>
                      </c:pt>
                      <c:pt idx="5000">
                        <c:v>4376.161615</c:v>
                      </c:pt>
                      <c:pt idx="5001">
                        <c:v>4044.1369632999995</c:v>
                      </c:pt>
                      <c:pt idx="5002">
                        <c:v>3751.2738171999999</c:v>
                      </c:pt>
                      <c:pt idx="5003">
                        <c:v>3527.7658254999997</c:v>
                      </c:pt>
                      <c:pt idx="5004">
                        <c:v>3438.3463407999998</c:v>
                      </c:pt>
                      <c:pt idx="5005">
                        <c:v>3405.6926988</c:v>
                      </c:pt>
                      <c:pt idx="5006">
                        <c:v>3417.4600879999998</c:v>
                      </c:pt>
                      <c:pt idx="5007">
                        <c:v>3369.4176040000002</c:v>
                      </c:pt>
                      <c:pt idx="5008">
                        <c:v>3241.1544158000002</c:v>
                      </c:pt>
                      <c:pt idx="5009">
                        <c:v>3067.2187573999995</c:v>
                      </c:pt>
                      <c:pt idx="5010">
                        <c:v>2885.6855286</c:v>
                      </c:pt>
                      <c:pt idx="5011">
                        <c:v>2737.3129678999999</c:v>
                      </c:pt>
                      <c:pt idx="5012">
                        <c:v>2614.3599600999996</c:v>
                      </c:pt>
                      <c:pt idx="5013">
                        <c:v>2498.7743578</c:v>
                      </c:pt>
                      <c:pt idx="5014">
                        <c:v>2386.3610567999999</c:v>
                      </c:pt>
                      <c:pt idx="5015">
                        <c:v>2278.5480759999996</c:v>
                      </c:pt>
                      <c:pt idx="5016">
                        <c:v>2176.2766668999998</c:v>
                      </c:pt>
                      <c:pt idx="5017">
                        <c:v>2080.3055755999999</c:v>
                      </c:pt>
                      <c:pt idx="5018">
                        <c:v>1991.6995889</c:v>
                      </c:pt>
                      <c:pt idx="5019">
                        <c:v>1908.6347692999998</c:v>
                      </c:pt>
                      <c:pt idx="5020">
                        <c:v>1830.2043178999998</c:v>
                      </c:pt>
                      <c:pt idx="5021">
                        <c:v>1755.8961132999998</c:v>
                      </c:pt>
                      <c:pt idx="5022">
                        <c:v>1685.3185713</c:v>
                      </c:pt>
                      <c:pt idx="5023">
                        <c:v>1618.1706022999999</c:v>
                      </c:pt>
                      <c:pt idx="5024">
                        <c:v>1554.212849</c:v>
                      </c:pt>
                      <c:pt idx="5025">
                        <c:v>1493.2325198000001</c:v>
                      </c:pt>
                      <c:pt idx="5026">
                        <c:v>1437.4410763999999</c:v>
                      </c:pt>
                      <c:pt idx="5027">
                        <c:v>1391.1982160999999</c:v>
                      </c:pt>
                      <c:pt idx="5028">
                        <c:v>1371.9449785999998</c:v>
                      </c:pt>
                      <c:pt idx="5029">
                        <c:v>1393.1693327999999</c:v>
                      </c:pt>
                      <c:pt idx="5030">
                        <c:v>1538.2236918999999</c:v>
                      </c:pt>
                      <c:pt idx="5031">
                        <c:v>1753.5080562999999</c:v>
                      </c:pt>
                      <c:pt idx="5032">
                        <c:v>1941.8025073999997</c:v>
                      </c:pt>
                      <c:pt idx="5033">
                        <c:v>2027.8564480999999</c:v>
                      </c:pt>
                      <c:pt idx="5034">
                        <c:v>1994.2279076999998</c:v>
                      </c:pt>
                      <c:pt idx="5035">
                        <c:v>1890.6826196999998</c:v>
                      </c:pt>
                      <c:pt idx="5036">
                        <c:v>1779.7795147999998</c:v>
                      </c:pt>
                      <c:pt idx="5037">
                        <c:v>1692.1676078999999</c:v>
                      </c:pt>
                      <c:pt idx="5038">
                        <c:v>1611.0314003000001</c:v>
                      </c:pt>
                      <c:pt idx="5039">
                        <c:v>1519.9056201000001</c:v>
                      </c:pt>
                      <c:pt idx="5040">
                        <c:v>1419.9213987000001</c:v>
                      </c:pt>
                      <c:pt idx="5041">
                        <c:v>1320.100649</c:v>
                      </c:pt>
                      <c:pt idx="5042">
                        <c:v>1227.7172837999999</c:v>
                      </c:pt>
                      <c:pt idx="5043">
                        <c:v>1146.1974089999999</c:v>
                      </c:pt>
                      <c:pt idx="5044">
                        <c:v>1075.9046584999999</c:v>
                      </c:pt>
                      <c:pt idx="5045">
                        <c:v>1020.1968601999999</c:v>
                      </c:pt>
                      <c:pt idx="5046">
                        <c:v>1005.2246105999999</c:v>
                      </c:pt>
                      <c:pt idx="5047">
                        <c:v>1016.7555531</c:v>
                      </c:pt>
                      <c:pt idx="5048">
                        <c:v>1016.9095474999999</c:v>
                      </c:pt>
                      <c:pt idx="5049">
                        <c:v>992.58956579999983</c:v>
                      </c:pt>
                      <c:pt idx="5050">
                        <c:v>948.9060874999999</c:v>
                      </c:pt>
                      <c:pt idx="5051">
                        <c:v>896.67031299999996</c:v>
                      </c:pt>
                      <c:pt idx="5052">
                        <c:v>843.89327189999995</c:v>
                      </c:pt>
                      <c:pt idx="5053">
                        <c:v>794.95066349999991</c:v>
                      </c:pt>
                      <c:pt idx="5054">
                        <c:v>751.79533730000003</c:v>
                      </c:pt>
                      <c:pt idx="5055">
                        <c:v>716.18846880000001</c:v>
                      </c:pt>
                      <c:pt idx="5056">
                        <c:v>702.04867039999999</c:v>
                      </c:pt>
                      <c:pt idx="5057">
                        <c:v>712.81010430000003</c:v>
                      </c:pt>
                      <c:pt idx="5058">
                        <c:v>755.75774750000005</c:v>
                      </c:pt>
                      <c:pt idx="5059">
                        <c:v>839.68074260000003</c:v>
                      </c:pt>
                      <c:pt idx="5060">
                        <c:v>991.54778449999992</c:v>
                      </c:pt>
                      <c:pt idx="5061">
                        <c:v>1234.5623619</c:v>
                      </c:pt>
                      <c:pt idx="5062">
                        <c:v>1564.8123246</c:v>
                      </c:pt>
                      <c:pt idx="5063">
                        <c:v>1865.9588660999998</c:v>
                      </c:pt>
                      <c:pt idx="5064">
                        <c:v>2094.1197801999997</c:v>
                      </c:pt>
                      <c:pt idx="5065">
                        <c:v>2309.5936548999998</c:v>
                      </c:pt>
                      <c:pt idx="5066">
                        <c:v>2464.9644039999998</c:v>
                      </c:pt>
                      <c:pt idx="5067">
                        <c:v>2498.8496547</c:v>
                      </c:pt>
                      <c:pt idx="5068">
                        <c:v>2399.7238131999998</c:v>
                      </c:pt>
                      <c:pt idx="5069">
                        <c:v>2207.541483</c:v>
                      </c:pt>
                      <c:pt idx="5070">
                        <c:v>1971.9188537999999</c:v>
                      </c:pt>
                      <c:pt idx="5071">
                        <c:v>1726.2457414999999</c:v>
                      </c:pt>
                      <c:pt idx="5072">
                        <c:v>1492.1640614999999</c:v>
                      </c:pt>
                      <c:pt idx="5073">
                        <c:v>1294.4771909999999</c:v>
                      </c:pt>
                      <c:pt idx="5074">
                        <c:v>1172.3857949999999</c:v>
                      </c:pt>
                      <c:pt idx="5075">
                        <c:v>1120.1807140999999</c:v>
                      </c:pt>
                      <c:pt idx="5076">
                        <c:v>1067.6666301</c:v>
                      </c:pt>
                      <c:pt idx="5077">
                        <c:v>988.48720529999991</c:v>
                      </c:pt>
                      <c:pt idx="5078">
                        <c:v>883.98586780000005</c:v>
                      </c:pt>
                      <c:pt idx="5079">
                        <c:v>772.14877879999995</c:v>
                      </c:pt>
                      <c:pt idx="5080">
                        <c:v>668.41645044999996</c:v>
                      </c:pt>
                      <c:pt idx="5081">
                        <c:v>580.84726819000002</c:v>
                      </c:pt>
                      <c:pt idx="5082">
                        <c:v>511.14064476999994</c:v>
                      </c:pt>
                      <c:pt idx="5083">
                        <c:v>457.42492536999998</c:v>
                      </c:pt>
                      <c:pt idx="5084">
                        <c:v>416.47009347999995</c:v>
                      </c:pt>
                      <c:pt idx="5085">
                        <c:v>385.01978431000003</c:v>
                      </c:pt>
                      <c:pt idx="5086">
                        <c:v>360.34729276000002</c:v>
                      </c:pt>
                      <c:pt idx="5087">
                        <c:v>340.38400318999999</c:v>
                      </c:pt>
                      <c:pt idx="5088">
                        <c:v>323.65455408999998</c:v>
                      </c:pt>
                      <c:pt idx="5089">
                        <c:v>309.14984876999995</c:v>
                      </c:pt>
                      <c:pt idx="5090">
                        <c:v>296.19952725999997</c:v>
                      </c:pt>
                      <c:pt idx="5091">
                        <c:v>284.71706409999996</c:v>
                      </c:pt>
                      <c:pt idx="5092">
                        <c:v>275.67718233999994</c:v>
                      </c:pt>
                      <c:pt idx="5093">
                        <c:v>266.79880415999997</c:v>
                      </c:pt>
                      <c:pt idx="5094">
                        <c:v>257.41642912999998</c:v>
                      </c:pt>
                      <c:pt idx="5095">
                        <c:v>247.73361346999997</c:v>
                      </c:pt>
                      <c:pt idx="5096">
                        <c:v>238.25704195999995</c:v>
                      </c:pt>
                      <c:pt idx="5097">
                        <c:v>236.13890628999997</c:v>
                      </c:pt>
                      <c:pt idx="5098">
                        <c:v>257.08407662000002</c:v>
                      </c:pt>
                      <c:pt idx="5099">
                        <c:v>299.43607378999997</c:v>
                      </c:pt>
                      <c:pt idx="5100">
                        <c:v>334.18338030000001</c:v>
                      </c:pt>
                      <c:pt idx="5101">
                        <c:v>341.16836523000001</c:v>
                      </c:pt>
                      <c:pt idx="5102">
                        <c:v>324.19388463000001</c:v>
                      </c:pt>
                      <c:pt idx="5103">
                        <c:v>294.74030627999997</c:v>
                      </c:pt>
                      <c:pt idx="5104">
                        <c:v>262.38416525999997</c:v>
                      </c:pt>
                      <c:pt idx="5105">
                        <c:v>232.66276033</c:v>
                      </c:pt>
                      <c:pt idx="5106">
                        <c:v>210.97247541999999</c:v>
                      </c:pt>
                      <c:pt idx="5107">
                        <c:v>200.73625844999998</c:v>
                      </c:pt>
                      <c:pt idx="5108">
                        <c:v>194.18929333999998</c:v>
                      </c:pt>
                      <c:pt idx="5109">
                        <c:v>200.88554045000001</c:v>
                      </c:pt>
                      <c:pt idx="5110">
                        <c:v>257.97952851999997</c:v>
                      </c:pt>
                      <c:pt idx="5111">
                        <c:v>365.99623829999996</c:v>
                      </c:pt>
                      <c:pt idx="5112">
                        <c:v>484.77455823999998</c:v>
                      </c:pt>
                      <c:pt idx="5113">
                        <c:v>563.76168394000001</c:v>
                      </c:pt>
                      <c:pt idx="5114">
                        <c:v>574.59425617999989</c:v>
                      </c:pt>
                      <c:pt idx="5115">
                        <c:v>529.64169215999993</c:v>
                      </c:pt>
                      <c:pt idx="5116">
                        <c:v>456.83595530999997</c:v>
                      </c:pt>
                      <c:pt idx="5117">
                        <c:v>378.79201282999998</c:v>
                      </c:pt>
                      <c:pt idx="5118">
                        <c:v>308.49418473999998</c:v>
                      </c:pt>
                      <c:pt idx="5119">
                        <c:v>255.10300857999999</c:v>
                      </c:pt>
                      <c:pt idx="5120">
                        <c:v>243.82706879999998</c:v>
                      </c:pt>
                      <c:pt idx="5121">
                        <c:v>289.32456580999997</c:v>
                      </c:pt>
                      <c:pt idx="5122">
                        <c:v>377.36944790999996</c:v>
                      </c:pt>
                      <c:pt idx="5123">
                        <c:v>495.34147200999996</c:v>
                      </c:pt>
                      <c:pt idx="5124">
                        <c:v>616.43075486999999</c:v>
                      </c:pt>
                      <c:pt idx="5125">
                        <c:v>706.44230370000002</c:v>
                      </c:pt>
                      <c:pt idx="5126">
                        <c:v>745.00008939999998</c:v>
                      </c:pt>
                      <c:pt idx="5127">
                        <c:v>724.00090979999993</c:v>
                      </c:pt>
                      <c:pt idx="5128">
                        <c:v>659.98148299999991</c:v>
                      </c:pt>
                      <c:pt idx="5129">
                        <c:v>575.00539642000001</c:v>
                      </c:pt>
                      <c:pt idx="5130">
                        <c:v>496.36809914999998</c:v>
                      </c:pt>
                      <c:pt idx="5131">
                        <c:v>433.20343947999999</c:v>
                      </c:pt>
                      <c:pt idx="5132">
                        <c:v>390.97192434999999</c:v>
                      </c:pt>
                      <c:pt idx="5133">
                        <c:v>440.17064300999999</c:v>
                      </c:pt>
                      <c:pt idx="5134">
                        <c:v>592.17507992999992</c:v>
                      </c:pt>
                      <c:pt idx="5135">
                        <c:v>769.4274251999999</c:v>
                      </c:pt>
                      <c:pt idx="5136">
                        <c:v>924.66720709999993</c:v>
                      </c:pt>
                      <c:pt idx="5137">
                        <c:v>974.13407909999989</c:v>
                      </c:pt>
                      <c:pt idx="5138">
                        <c:v>911.79689020000001</c:v>
                      </c:pt>
                      <c:pt idx="5139">
                        <c:v>782.23673009999993</c:v>
                      </c:pt>
                      <c:pt idx="5140">
                        <c:v>632.10696716999996</c:v>
                      </c:pt>
                      <c:pt idx="5141">
                        <c:v>491.85470221999998</c:v>
                      </c:pt>
                      <c:pt idx="5142">
                        <c:v>377.88805109999993</c:v>
                      </c:pt>
                      <c:pt idx="5143">
                        <c:v>298.54195342999998</c:v>
                      </c:pt>
                      <c:pt idx="5144">
                        <c:v>250.07571245999998</c:v>
                      </c:pt>
                      <c:pt idx="5145">
                        <c:v>216.34658226999997</c:v>
                      </c:pt>
                      <c:pt idx="5146">
                        <c:v>187.67460516</c:v>
                      </c:pt>
                      <c:pt idx="5147">
                        <c:v>171.93001020999998</c:v>
                      </c:pt>
                      <c:pt idx="5148">
                        <c:v>197.55458064999996</c:v>
                      </c:pt>
                      <c:pt idx="5149">
                        <c:v>245.71724639000001</c:v>
                      </c:pt>
                      <c:pt idx="5150">
                        <c:v>305.31358864999999</c:v>
                      </c:pt>
                      <c:pt idx="5151">
                        <c:v>382.97698620999995</c:v>
                      </c:pt>
                      <c:pt idx="5152">
                        <c:v>444.39922933000003</c:v>
                      </c:pt>
                      <c:pt idx="5153">
                        <c:v>453.43477521999995</c:v>
                      </c:pt>
                      <c:pt idx="5154">
                        <c:v>414.50106796</c:v>
                      </c:pt>
                      <c:pt idx="5155">
                        <c:v>350.28223055000001</c:v>
                      </c:pt>
                      <c:pt idx="5156">
                        <c:v>281.04376502999997</c:v>
                      </c:pt>
                    </c:numCache>
                  </c:numRef>
                </c:val>
                <c:smooth val="0"/>
                <c:extLst xmlns:c15="http://schemas.microsoft.com/office/drawing/2012/chart">
                  <c:ext xmlns:c16="http://schemas.microsoft.com/office/drawing/2014/chart" uri="{C3380CC4-5D6E-409C-BE32-E72D297353CC}">
                    <c16:uniqueId val="{00000005-71A2-415D-8FA2-85A3CDBD5CCC}"/>
                  </c:ext>
                </c:extLst>
              </c15:ser>
            </c15:filteredLineSeries>
          </c:ext>
        </c:extLst>
      </c:lineChart>
      <c:dateAx>
        <c:axId val="102238848"/>
        <c:scaling>
          <c:orientation val="minMax"/>
        </c:scaling>
        <c:delete val="0"/>
        <c:axPos val="b"/>
        <c:numFmt formatCode="yy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2285696"/>
        <c:crosses val="autoZero"/>
        <c:auto val="1"/>
        <c:lblOffset val="100"/>
        <c:baseTimeUnit val="days"/>
      </c:dateAx>
      <c:valAx>
        <c:axId val="10228569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22388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4"/>
          <c:order val="3"/>
          <c:tx>
            <c:v>RCA_MIROC_4.5</c:v>
          </c:tx>
          <c:spPr>
            <a:ln w="22225" cap="rnd">
              <a:solidFill>
                <a:schemeClr val="accent5"/>
              </a:solidFill>
              <a:round/>
            </a:ln>
            <a:effectLst/>
          </c:spPr>
          <c:marker>
            <c:symbol val="none"/>
          </c:marker>
          <c:cat>
            <c:numRef>
              <c:f>Eldiem_ERA_LAND_2001_2005.csv!$A$1813:$A$6969</c:f>
              <c:numCache>
                <c:formatCode>m/d/yyyy</c:formatCode>
                <c:ptCount val="5157"/>
                <c:pt idx="0">
                  <c:v>38733</c:v>
                </c:pt>
                <c:pt idx="1">
                  <c:v>38734</c:v>
                </c:pt>
                <c:pt idx="2">
                  <c:v>38735</c:v>
                </c:pt>
                <c:pt idx="3">
                  <c:v>38736</c:v>
                </c:pt>
                <c:pt idx="4">
                  <c:v>38737</c:v>
                </c:pt>
                <c:pt idx="5">
                  <c:v>38738</c:v>
                </c:pt>
                <c:pt idx="6">
                  <c:v>38739</c:v>
                </c:pt>
                <c:pt idx="7">
                  <c:v>38740</c:v>
                </c:pt>
                <c:pt idx="8">
                  <c:v>38741</c:v>
                </c:pt>
                <c:pt idx="9">
                  <c:v>38742</c:v>
                </c:pt>
                <c:pt idx="10">
                  <c:v>38743</c:v>
                </c:pt>
                <c:pt idx="11">
                  <c:v>38744</c:v>
                </c:pt>
                <c:pt idx="12">
                  <c:v>38745</c:v>
                </c:pt>
                <c:pt idx="13">
                  <c:v>38746</c:v>
                </c:pt>
                <c:pt idx="14">
                  <c:v>38747</c:v>
                </c:pt>
                <c:pt idx="15">
                  <c:v>38748</c:v>
                </c:pt>
                <c:pt idx="16">
                  <c:v>38749</c:v>
                </c:pt>
                <c:pt idx="17">
                  <c:v>38750</c:v>
                </c:pt>
                <c:pt idx="18">
                  <c:v>38751</c:v>
                </c:pt>
                <c:pt idx="19">
                  <c:v>38752</c:v>
                </c:pt>
                <c:pt idx="20">
                  <c:v>38753</c:v>
                </c:pt>
                <c:pt idx="21">
                  <c:v>38754</c:v>
                </c:pt>
                <c:pt idx="22">
                  <c:v>38755</c:v>
                </c:pt>
                <c:pt idx="23">
                  <c:v>38756</c:v>
                </c:pt>
                <c:pt idx="24">
                  <c:v>38757</c:v>
                </c:pt>
                <c:pt idx="25">
                  <c:v>38758</c:v>
                </c:pt>
                <c:pt idx="26">
                  <c:v>38759</c:v>
                </c:pt>
                <c:pt idx="27">
                  <c:v>38760</c:v>
                </c:pt>
                <c:pt idx="28">
                  <c:v>38761</c:v>
                </c:pt>
                <c:pt idx="29">
                  <c:v>38762</c:v>
                </c:pt>
                <c:pt idx="30">
                  <c:v>38763</c:v>
                </c:pt>
                <c:pt idx="31">
                  <c:v>38764</c:v>
                </c:pt>
                <c:pt idx="32">
                  <c:v>38765</c:v>
                </c:pt>
                <c:pt idx="33">
                  <c:v>38766</c:v>
                </c:pt>
                <c:pt idx="34">
                  <c:v>38767</c:v>
                </c:pt>
                <c:pt idx="35">
                  <c:v>38768</c:v>
                </c:pt>
                <c:pt idx="36">
                  <c:v>38769</c:v>
                </c:pt>
                <c:pt idx="37">
                  <c:v>38770</c:v>
                </c:pt>
                <c:pt idx="38">
                  <c:v>38771</c:v>
                </c:pt>
                <c:pt idx="39">
                  <c:v>38772</c:v>
                </c:pt>
                <c:pt idx="40">
                  <c:v>38773</c:v>
                </c:pt>
                <c:pt idx="41">
                  <c:v>38774</c:v>
                </c:pt>
                <c:pt idx="42">
                  <c:v>38775</c:v>
                </c:pt>
                <c:pt idx="43">
                  <c:v>38776</c:v>
                </c:pt>
                <c:pt idx="44">
                  <c:v>38777</c:v>
                </c:pt>
                <c:pt idx="45">
                  <c:v>38778</c:v>
                </c:pt>
                <c:pt idx="46">
                  <c:v>38779</c:v>
                </c:pt>
                <c:pt idx="47">
                  <c:v>38780</c:v>
                </c:pt>
                <c:pt idx="48">
                  <c:v>38781</c:v>
                </c:pt>
                <c:pt idx="49">
                  <c:v>38782</c:v>
                </c:pt>
                <c:pt idx="50">
                  <c:v>38783</c:v>
                </c:pt>
                <c:pt idx="51">
                  <c:v>38784</c:v>
                </c:pt>
                <c:pt idx="52">
                  <c:v>38785</c:v>
                </c:pt>
                <c:pt idx="53">
                  <c:v>38786</c:v>
                </c:pt>
                <c:pt idx="54">
                  <c:v>38787</c:v>
                </c:pt>
                <c:pt idx="55">
                  <c:v>38788</c:v>
                </c:pt>
                <c:pt idx="56">
                  <c:v>38789</c:v>
                </c:pt>
                <c:pt idx="57">
                  <c:v>38790</c:v>
                </c:pt>
                <c:pt idx="58">
                  <c:v>38791</c:v>
                </c:pt>
                <c:pt idx="59">
                  <c:v>38792</c:v>
                </c:pt>
                <c:pt idx="60">
                  <c:v>38793</c:v>
                </c:pt>
                <c:pt idx="61">
                  <c:v>38794</c:v>
                </c:pt>
                <c:pt idx="62">
                  <c:v>38795</c:v>
                </c:pt>
                <c:pt idx="63">
                  <c:v>38796</c:v>
                </c:pt>
                <c:pt idx="64">
                  <c:v>38797</c:v>
                </c:pt>
                <c:pt idx="65">
                  <c:v>38798</c:v>
                </c:pt>
                <c:pt idx="66">
                  <c:v>38799</c:v>
                </c:pt>
                <c:pt idx="67">
                  <c:v>38800</c:v>
                </c:pt>
                <c:pt idx="68">
                  <c:v>38801</c:v>
                </c:pt>
                <c:pt idx="69">
                  <c:v>38802</c:v>
                </c:pt>
                <c:pt idx="70">
                  <c:v>38803</c:v>
                </c:pt>
                <c:pt idx="71">
                  <c:v>38804</c:v>
                </c:pt>
                <c:pt idx="72">
                  <c:v>38805</c:v>
                </c:pt>
                <c:pt idx="73">
                  <c:v>38806</c:v>
                </c:pt>
                <c:pt idx="74">
                  <c:v>38807</c:v>
                </c:pt>
                <c:pt idx="75">
                  <c:v>38808</c:v>
                </c:pt>
                <c:pt idx="76">
                  <c:v>38809</c:v>
                </c:pt>
                <c:pt idx="77">
                  <c:v>38810</c:v>
                </c:pt>
                <c:pt idx="78">
                  <c:v>38811</c:v>
                </c:pt>
                <c:pt idx="79">
                  <c:v>38812</c:v>
                </c:pt>
                <c:pt idx="80">
                  <c:v>38813</c:v>
                </c:pt>
                <c:pt idx="81">
                  <c:v>38814</c:v>
                </c:pt>
                <c:pt idx="82">
                  <c:v>38815</c:v>
                </c:pt>
                <c:pt idx="83">
                  <c:v>38816</c:v>
                </c:pt>
                <c:pt idx="84">
                  <c:v>38817</c:v>
                </c:pt>
                <c:pt idx="85">
                  <c:v>38818</c:v>
                </c:pt>
                <c:pt idx="86">
                  <c:v>38819</c:v>
                </c:pt>
                <c:pt idx="87">
                  <c:v>38820</c:v>
                </c:pt>
                <c:pt idx="88">
                  <c:v>38821</c:v>
                </c:pt>
                <c:pt idx="89">
                  <c:v>38822</c:v>
                </c:pt>
                <c:pt idx="90">
                  <c:v>38823</c:v>
                </c:pt>
                <c:pt idx="91">
                  <c:v>38824</c:v>
                </c:pt>
                <c:pt idx="92">
                  <c:v>38825</c:v>
                </c:pt>
                <c:pt idx="93">
                  <c:v>38826</c:v>
                </c:pt>
                <c:pt idx="94">
                  <c:v>38827</c:v>
                </c:pt>
                <c:pt idx="95">
                  <c:v>38828</c:v>
                </c:pt>
                <c:pt idx="96">
                  <c:v>38829</c:v>
                </c:pt>
                <c:pt idx="97">
                  <c:v>38830</c:v>
                </c:pt>
                <c:pt idx="98">
                  <c:v>38831</c:v>
                </c:pt>
                <c:pt idx="99">
                  <c:v>38832</c:v>
                </c:pt>
                <c:pt idx="100">
                  <c:v>38833</c:v>
                </c:pt>
                <c:pt idx="101">
                  <c:v>38834</c:v>
                </c:pt>
                <c:pt idx="102">
                  <c:v>38835</c:v>
                </c:pt>
                <c:pt idx="103">
                  <c:v>38836</c:v>
                </c:pt>
                <c:pt idx="104">
                  <c:v>38837</c:v>
                </c:pt>
                <c:pt idx="105">
                  <c:v>38838</c:v>
                </c:pt>
                <c:pt idx="106">
                  <c:v>38839</c:v>
                </c:pt>
                <c:pt idx="107">
                  <c:v>38840</c:v>
                </c:pt>
                <c:pt idx="108">
                  <c:v>38841</c:v>
                </c:pt>
                <c:pt idx="109">
                  <c:v>38842</c:v>
                </c:pt>
                <c:pt idx="110">
                  <c:v>38843</c:v>
                </c:pt>
                <c:pt idx="111">
                  <c:v>38844</c:v>
                </c:pt>
                <c:pt idx="112">
                  <c:v>38845</c:v>
                </c:pt>
                <c:pt idx="113">
                  <c:v>38846</c:v>
                </c:pt>
                <c:pt idx="114">
                  <c:v>38847</c:v>
                </c:pt>
                <c:pt idx="115">
                  <c:v>38848</c:v>
                </c:pt>
                <c:pt idx="116">
                  <c:v>38849</c:v>
                </c:pt>
                <c:pt idx="117">
                  <c:v>38850</c:v>
                </c:pt>
                <c:pt idx="118">
                  <c:v>38851</c:v>
                </c:pt>
                <c:pt idx="119">
                  <c:v>38852</c:v>
                </c:pt>
                <c:pt idx="120">
                  <c:v>38853</c:v>
                </c:pt>
                <c:pt idx="121">
                  <c:v>38854</c:v>
                </c:pt>
                <c:pt idx="122">
                  <c:v>38855</c:v>
                </c:pt>
                <c:pt idx="123">
                  <c:v>38856</c:v>
                </c:pt>
                <c:pt idx="124">
                  <c:v>38857</c:v>
                </c:pt>
                <c:pt idx="125">
                  <c:v>38858</c:v>
                </c:pt>
                <c:pt idx="126">
                  <c:v>38859</c:v>
                </c:pt>
                <c:pt idx="127">
                  <c:v>38860</c:v>
                </c:pt>
                <c:pt idx="128">
                  <c:v>38861</c:v>
                </c:pt>
                <c:pt idx="129">
                  <c:v>38862</c:v>
                </c:pt>
                <c:pt idx="130">
                  <c:v>38863</c:v>
                </c:pt>
                <c:pt idx="131">
                  <c:v>38864</c:v>
                </c:pt>
                <c:pt idx="132">
                  <c:v>38865</c:v>
                </c:pt>
                <c:pt idx="133">
                  <c:v>38866</c:v>
                </c:pt>
                <c:pt idx="134">
                  <c:v>38867</c:v>
                </c:pt>
                <c:pt idx="135">
                  <c:v>38868</c:v>
                </c:pt>
                <c:pt idx="136">
                  <c:v>38869</c:v>
                </c:pt>
                <c:pt idx="137">
                  <c:v>38870</c:v>
                </c:pt>
                <c:pt idx="138">
                  <c:v>38871</c:v>
                </c:pt>
                <c:pt idx="139">
                  <c:v>38872</c:v>
                </c:pt>
                <c:pt idx="140">
                  <c:v>38873</c:v>
                </c:pt>
                <c:pt idx="141">
                  <c:v>38874</c:v>
                </c:pt>
                <c:pt idx="142">
                  <c:v>38875</c:v>
                </c:pt>
                <c:pt idx="143">
                  <c:v>38876</c:v>
                </c:pt>
                <c:pt idx="144">
                  <c:v>38877</c:v>
                </c:pt>
                <c:pt idx="145">
                  <c:v>38878</c:v>
                </c:pt>
                <c:pt idx="146">
                  <c:v>38879</c:v>
                </c:pt>
                <c:pt idx="147">
                  <c:v>38880</c:v>
                </c:pt>
                <c:pt idx="148">
                  <c:v>38881</c:v>
                </c:pt>
                <c:pt idx="149">
                  <c:v>38882</c:v>
                </c:pt>
                <c:pt idx="150">
                  <c:v>38883</c:v>
                </c:pt>
                <c:pt idx="151">
                  <c:v>38884</c:v>
                </c:pt>
                <c:pt idx="152">
                  <c:v>38885</c:v>
                </c:pt>
                <c:pt idx="153">
                  <c:v>38886</c:v>
                </c:pt>
                <c:pt idx="154">
                  <c:v>38887</c:v>
                </c:pt>
                <c:pt idx="155">
                  <c:v>38888</c:v>
                </c:pt>
                <c:pt idx="156">
                  <c:v>38889</c:v>
                </c:pt>
                <c:pt idx="157">
                  <c:v>38890</c:v>
                </c:pt>
                <c:pt idx="158">
                  <c:v>38891</c:v>
                </c:pt>
                <c:pt idx="159">
                  <c:v>38892</c:v>
                </c:pt>
                <c:pt idx="160">
                  <c:v>38893</c:v>
                </c:pt>
                <c:pt idx="161">
                  <c:v>38894</c:v>
                </c:pt>
                <c:pt idx="162">
                  <c:v>38895</c:v>
                </c:pt>
                <c:pt idx="163">
                  <c:v>38896</c:v>
                </c:pt>
                <c:pt idx="164">
                  <c:v>38897</c:v>
                </c:pt>
                <c:pt idx="165">
                  <c:v>38898</c:v>
                </c:pt>
                <c:pt idx="166">
                  <c:v>38899</c:v>
                </c:pt>
                <c:pt idx="167">
                  <c:v>38900</c:v>
                </c:pt>
                <c:pt idx="168">
                  <c:v>38901</c:v>
                </c:pt>
                <c:pt idx="169">
                  <c:v>38902</c:v>
                </c:pt>
                <c:pt idx="170">
                  <c:v>38903</c:v>
                </c:pt>
                <c:pt idx="171">
                  <c:v>38904</c:v>
                </c:pt>
                <c:pt idx="172">
                  <c:v>38905</c:v>
                </c:pt>
                <c:pt idx="173">
                  <c:v>38906</c:v>
                </c:pt>
                <c:pt idx="174">
                  <c:v>38907</c:v>
                </c:pt>
                <c:pt idx="175">
                  <c:v>38908</c:v>
                </c:pt>
                <c:pt idx="176">
                  <c:v>38909</c:v>
                </c:pt>
                <c:pt idx="177">
                  <c:v>38910</c:v>
                </c:pt>
                <c:pt idx="178">
                  <c:v>38911</c:v>
                </c:pt>
                <c:pt idx="179">
                  <c:v>38912</c:v>
                </c:pt>
                <c:pt idx="180">
                  <c:v>38913</c:v>
                </c:pt>
                <c:pt idx="181">
                  <c:v>38914</c:v>
                </c:pt>
                <c:pt idx="182">
                  <c:v>38915</c:v>
                </c:pt>
                <c:pt idx="183">
                  <c:v>38916</c:v>
                </c:pt>
                <c:pt idx="184">
                  <c:v>38917</c:v>
                </c:pt>
                <c:pt idx="185">
                  <c:v>38918</c:v>
                </c:pt>
                <c:pt idx="186">
                  <c:v>38919</c:v>
                </c:pt>
                <c:pt idx="187">
                  <c:v>38920</c:v>
                </c:pt>
                <c:pt idx="188">
                  <c:v>38921</c:v>
                </c:pt>
                <c:pt idx="189">
                  <c:v>38922</c:v>
                </c:pt>
                <c:pt idx="190">
                  <c:v>38923</c:v>
                </c:pt>
                <c:pt idx="191">
                  <c:v>38924</c:v>
                </c:pt>
                <c:pt idx="192">
                  <c:v>38925</c:v>
                </c:pt>
                <c:pt idx="193">
                  <c:v>38926</c:v>
                </c:pt>
                <c:pt idx="194">
                  <c:v>38927</c:v>
                </c:pt>
                <c:pt idx="195">
                  <c:v>38928</c:v>
                </c:pt>
                <c:pt idx="196">
                  <c:v>38929</c:v>
                </c:pt>
                <c:pt idx="197">
                  <c:v>38930</c:v>
                </c:pt>
                <c:pt idx="198">
                  <c:v>38931</c:v>
                </c:pt>
                <c:pt idx="199">
                  <c:v>38932</c:v>
                </c:pt>
                <c:pt idx="200">
                  <c:v>38933</c:v>
                </c:pt>
                <c:pt idx="201">
                  <c:v>38934</c:v>
                </c:pt>
                <c:pt idx="202">
                  <c:v>38935</c:v>
                </c:pt>
                <c:pt idx="203">
                  <c:v>38936</c:v>
                </c:pt>
                <c:pt idx="204">
                  <c:v>38937</c:v>
                </c:pt>
                <c:pt idx="205">
                  <c:v>38938</c:v>
                </c:pt>
                <c:pt idx="206">
                  <c:v>38939</c:v>
                </c:pt>
                <c:pt idx="207">
                  <c:v>38940</c:v>
                </c:pt>
                <c:pt idx="208">
                  <c:v>38941</c:v>
                </c:pt>
                <c:pt idx="209">
                  <c:v>38942</c:v>
                </c:pt>
                <c:pt idx="210">
                  <c:v>38943</c:v>
                </c:pt>
                <c:pt idx="211">
                  <c:v>38944</c:v>
                </c:pt>
                <c:pt idx="212">
                  <c:v>38945</c:v>
                </c:pt>
                <c:pt idx="213">
                  <c:v>38946</c:v>
                </c:pt>
                <c:pt idx="214">
                  <c:v>38947</c:v>
                </c:pt>
                <c:pt idx="215">
                  <c:v>38948</c:v>
                </c:pt>
                <c:pt idx="216">
                  <c:v>38949</c:v>
                </c:pt>
                <c:pt idx="217">
                  <c:v>38950</c:v>
                </c:pt>
                <c:pt idx="218">
                  <c:v>38951</c:v>
                </c:pt>
                <c:pt idx="219">
                  <c:v>38952</c:v>
                </c:pt>
                <c:pt idx="220">
                  <c:v>38953</c:v>
                </c:pt>
                <c:pt idx="221">
                  <c:v>38954</c:v>
                </c:pt>
                <c:pt idx="222">
                  <c:v>38955</c:v>
                </c:pt>
                <c:pt idx="223">
                  <c:v>38956</c:v>
                </c:pt>
                <c:pt idx="224">
                  <c:v>38957</c:v>
                </c:pt>
                <c:pt idx="225">
                  <c:v>38958</c:v>
                </c:pt>
                <c:pt idx="226">
                  <c:v>38959</c:v>
                </c:pt>
                <c:pt idx="227">
                  <c:v>38960</c:v>
                </c:pt>
                <c:pt idx="228">
                  <c:v>38961</c:v>
                </c:pt>
                <c:pt idx="229">
                  <c:v>38962</c:v>
                </c:pt>
                <c:pt idx="230">
                  <c:v>38963</c:v>
                </c:pt>
                <c:pt idx="231">
                  <c:v>38964</c:v>
                </c:pt>
                <c:pt idx="232">
                  <c:v>38965</c:v>
                </c:pt>
                <c:pt idx="233">
                  <c:v>38966</c:v>
                </c:pt>
                <c:pt idx="234">
                  <c:v>38967</c:v>
                </c:pt>
                <c:pt idx="235">
                  <c:v>38968</c:v>
                </c:pt>
                <c:pt idx="236">
                  <c:v>38969</c:v>
                </c:pt>
                <c:pt idx="237">
                  <c:v>38970</c:v>
                </c:pt>
                <c:pt idx="238">
                  <c:v>38971</c:v>
                </c:pt>
                <c:pt idx="239">
                  <c:v>38972</c:v>
                </c:pt>
                <c:pt idx="240">
                  <c:v>38973</c:v>
                </c:pt>
                <c:pt idx="241">
                  <c:v>38974</c:v>
                </c:pt>
                <c:pt idx="242">
                  <c:v>38975</c:v>
                </c:pt>
                <c:pt idx="243">
                  <c:v>38976</c:v>
                </c:pt>
                <c:pt idx="244">
                  <c:v>38977</c:v>
                </c:pt>
                <c:pt idx="245">
                  <c:v>38978</c:v>
                </c:pt>
                <c:pt idx="246">
                  <c:v>38979</c:v>
                </c:pt>
                <c:pt idx="247">
                  <c:v>38980</c:v>
                </c:pt>
                <c:pt idx="248">
                  <c:v>38981</c:v>
                </c:pt>
                <c:pt idx="249">
                  <c:v>38982</c:v>
                </c:pt>
                <c:pt idx="250">
                  <c:v>38983</c:v>
                </c:pt>
                <c:pt idx="251">
                  <c:v>38984</c:v>
                </c:pt>
                <c:pt idx="252">
                  <c:v>38985</c:v>
                </c:pt>
                <c:pt idx="253">
                  <c:v>38986</c:v>
                </c:pt>
                <c:pt idx="254">
                  <c:v>38987</c:v>
                </c:pt>
                <c:pt idx="255">
                  <c:v>38988</c:v>
                </c:pt>
                <c:pt idx="256">
                  <c:v>38989</c:v>
                </c:pt>
                <c:pt idx="257">
                  <c:v>38990</c:v>
                </c:pt>
                <c:pt idx="258">
                  <c:v>38991</c:v>
                </c:pt>
                <c:pt idx="259">
                  <c:v>38992</c:v>
                </c:pt>
                <c:pt idx="260">
                  <c:v>38993</c:v>
                </c:pt>
                <c:pt idx="261">
                  <c:v>38994</c:v>
                </c:pt>
                <c:pt idx="262">
                  <c:v>38995</c:v>
                </c:pt>
                <c:pt idx="263">
                  <c:v>38996</c:v>
                </c:pt>
                <c:pt idx="264">
                  <c:v>38997</c:v>
                </c:pt>
                <c:pt idx="265">
                  <c:v>38998</c:v>
                </c:pt>
                <c:pt idx="266">
                  <c:v>38999</c:v>
                </c:pt>
                <c:pt idx="267">
                  <c:v>39000</c:v>
                </c:pt>
                <c:pt idx="268">
                  <c:v>39001</c:v>
                </c:pt>
                <c:pt idx="269">
                  <c:v>39002</c:v>
                </c:pt>
                <c:pt idx="270">
                  <c:v>39003</c:v>
                </c:pt>
                <c:pt idx="271">
                  <c:v>39004</c:v>
                </c:pt>
                <c:pt idx="272">
                  <c:v>39005</c:v>
                </c:pt>
                <c:pt idx="273">
                  <c:v>39006</c:v>
                </c:pt>
                <c:pt idx="274">
                  <c:v>39007</c:v>
                </c:pt>
                <c:pt idx="275">
                  <c:v>39008</c:v>
                </c:pt>
                <c:pt idx="276">
                  <c:v>39009</c:v>
                </c:pt>
                <c:pt idx="277">
                  <c:v>39010</c:v>
                </c:pt>
                <c:pt idx="278">
                  <c:v>39011</c:v>
                </c:pt>
                <c:pt idx="279">
                  <c:v>39012</c:v>
                </c:pt>
                <c:pt idx="280">
                  <c:v>39013</c:v>
                </c:pt>
                <c:pt idx="281">
                  <c:v>39014</c:v>
                </c:pt>
                <c:pt idx="282">
                  <c:v>39015</c:v>
                </c:pt>
                <c:pt idx="283">
                  <c:v>39016</c:v>
                </c:pt>
                <c:pt idx="284">
                  <c:v>39017</c:v>
                </c:pt>
                <c:pt idx="285">
                  <c:v>39018</c:v>
                </c:pt>
                <c:pt idx="286">
                  <c:v>39019</c:v>
                </c:pt>
                <c:pt idx="287">
                  <c:v>39020</c:v>
                </c:pt>
                <c:pt idx="288">
                  <c:v>39021</c:v>
                </c:pt>
                <c:pt idx="289">
                  <c:v>39022</c:v>
                </c:pt>
                <c:pt idx="290">
                  <c:v>39023</c:v>
                </c:pt>
                <c:pt idx="291">
                  <c:v>39024</c:v>
                </c:pt>
                <c:pt idx="292">
                  <c:v>39025</c:v>
                </c:pt>
                <c:pt idx="293">
                  <c:v>39026</c:v>
                </c:pt>
                <c:pt idx="294">
                  <c:v>39027</c:v>
                </c:pt>
                <c:pt idx="295">
                  <c:v>39028</c:v>
                </c:pt>
                <c:pt idx="296">
                  <c:v>39029</c:v>
                </c:pt>
                <c:pt idx="297">
                  <c:v>39030</c:v>
                </c:pt>
                <c:pt idx="298">
                  <c:v>39031</c:v>
                </c:pt>
                <c:pt idx="299">
                  <c:v>39032</c:v>
                </c:pt>
                <c:pt idx="300">
                  <c:v>39033</c:v>
                </c:pt>
                <c:pt idx="301">
                  <c:v>39034</c:v>
                </c:pt>
                <c:pt idx="302">
                  <c:v>39035</c:v>
                </c:pt>
                <c:pt idx="303">
                  <c:v>39036</c:v>
                </c:pt>
                <c:pt idx="304">
                  <c:v>39037</c:v>
                </c:pt>
                <c:pt idx="305">
                  <c:v>39038</c:v>
                </c:pt>
                <c:pt idx="306">
                  <c:v>39039</c:v>
                </c:pt>
                <c:pt idx="307">
                  <c:v>39040</c:v>
                </c:pt>
                <c:pt idx="308">
                  <c:v>39041</c:v>
                </c:pt>
                <c:pt idx="309">
                  <c:v>39042</c:v>
                </c:pt>
                <c:pt idx="310">
                  <c:v>39043</c:v>
                </c:pt>
                <c:pt idx="311">
                  <c:v>39044</c:v>
                </c:pt>
                <c:pt idx="312">
                  <c:v>39045</c:v>
                </c:pt>
                <c:pt idx="313">
                  <c:v>39046</c:v>
                </c:pt>
                <c:pt idx="314">
                  <c:v>39047</c:v>
                </c:pt>
                <c:pt idx="315">
                  <c:v>39048</c:v>
                </c:pt>
                <c:pt idx="316">
                  <c:v>39049</c:v>
                </c:pt>
                <c:pt idx="317">
                  <c:v>39050</c:v>
                </c:pt>
                <c:pt idx="318">
                  <c:v>39051</c:v>
                </c:pt>
                <c:pt idx="319">
                  <c:v>39052</c:v>
                </c:pt>
                <c:pt idx="320">
                  <c:v>39053</c:v>
                </c:pt>
                <c:pt idx="321">
                  <c:v>39054</c:v>
                </c:pt>
                <c:pt idx="322">
                  <c:v>39055</c:v>
                </c:pt>
                <c:pt idx="323">
                  <c:v>39056</c:v>
                </c:pt>
                <c:pt idx="324">
                  <c:v>39057</c:v>
                </c:pt>
                <c:pt idx="325">
                  <c:v>39058</c:v>
                </c:pt>
                <c:pt idx="326">
                  <c:v>39059</c:v>
                </c:pt>
                <c:pt idx="327">
                  <c:v>39060</c:v>
                </c:pt>
                <c:pt idx="328">
                  <c:v>39061</c:v>
                </c:pt>
                <c:pt idx="329">
                  <c:v>39062</c:v>
                </c:pt>
                <c:pt idx="330">
                  <c:v>39063</c:v>
                </c:pt>
                <c:pt idx="331">
                  <c:v>39064</c:v>
                </c:pt>
                <c:pt idx="332">
                  <c:v>39065</c:v>
                </c:pt>
                <c:pt idx="333">
                  <c:v>39066</c:v>
                </c:pt>
                <c:pt idx="334">
                  <c:v>39067</c:v>
                </c:pt>
                <c:pt idx="335">
                  <c:v>39068</c:v>
                </c:pt>
                <c:pt idx="336">
                  <c:v>39069</c:v>
                </c:pt>
                <c:pt idx="337">
                  <c:v>39070</c:v>
                </c:pt>
                <c:pt idx="338">
                  <c:v>39071</c:v>
                </c:pt>
                <c:pt idx="339">
                  <c:v>39072</c:v>
                </c:pt>
                <c:pt idx="340">
                  <c:v>39073</c:v>
                </c:pt>
                <c:pt idx="341">
                  <c:v>39074</c:v>
                </c:pt>
                <c:pt idx="342">
                  <c:v>39075</c:v>
                </c:pt>
                <c:pt idx="343">
                  <c:v>39076</c:v>
                </c:pt>
                <c:pt idx="344">
                  <c:v>39077</c:v>
                </c:pt>
                <c:pt idx="345">
                  <c:v>39078</c:v>
                </c:pt>
                <c:pt idx="346">
                  <c:v>39079</c:v>
                </c:pt>
                <c:pt idx="347">
                  <c:v>39080</c:v>
                </c:pt>
                <c:pt idx="348">
                  <c:v>39081</c:v>
                </c:pt>
                <c:pt idx="349">
                  <c:v>39082</c:v>
                </c:pt>
                <c:pt idx="350">
                  <c:v>39083</c:v>
                </c:pt>
                <c:pt idx="351">
                  <c:v>39084</c:v>
                </c:pt>
                <c:pt idx="352">
                  <c:v>39085</c:v>
                </c:pt>
                <c:pt idx="353">
                  <c:v>39086</c:v>
                </c:pt>
                <c:pt idx="354">
                  <c:v>39087</c:v>
                </c:pt>
                <c:pt idx="355">
                  <c:v>39088</c:v>
                </c:pt>
                <c:pt idx="356">
                  <c:v>39089</c:v>
                </c:pt>
                <c:pt idx="357">
                  <c:v>39090</c:v>
                </c:pt>
                <c:pt idx="358">
                  <c:v>39091</c:v>
                </c:pt>
                <c:pt idx="359">
                  <c:v>39092</c:v>
                </c:pt>
                <c:pt idx="360">
                  <c:v>39093</c:v>
                </c:pt>
                <c:pt idx="361">
                  <c:v>39094</c:v>
                </c:pt>
                <c:pt idx="362">
                  <c:v>39095</c:v>
                </c:pt>
                <c:pt idx="363">
                  <c:v>39096</c:v>
                </c:pt>
                <c:pt idx="364">
                  <c:v>39097</c:v>
                </c:pt>
                <c:pt idx="365">
                  <c:v>39098</c:v>
                </c:pt>
                <c:pt idx="366">
                  <c:v>39099</c:v>
                </c:pt>
                <c:pt idx="367">
                  <c:v>39100</c:v>
                </c:pt>
                <c:pt idx="368">
                  <c:v>39101</c:v>
                </c:pt>
                <c:pt idx="369">
                  <c:v>39102</c:v>
                </c:pt>
                <c:pt idx="370">
                  <c:v>39103</c:v>
                </c:pt>
                <c:pt idx="371">
                  <c:v>39104</c:v>
                </c:pt>
                <c:pt idx="372">
                  <c:v>39105</c:v>
                </c:pt>
                <c:pt idx="373">
                  <c:v>39106</c:v>
                </c:pt>
                <c:pt idx="374">
                  <c:v>39107</c:v>
                </c:pt>
                <c:pt idx="375">
                  <c:v>39108</c:v>
                </c:pt>
                <c:pt idx="376">
                  <c:v>39109</c:v>
                </c:pt>
                <c:pt idx="377">
                  <c:v>39110</c:v>
                </c:pt>
                <c:pt idx="378">
                  <c:v>39111</c:v>
                </c:pt>
                <c:pt idx="379">
                  <c:v>39112</c:v>
                </c:pt>
                <c:pt idx="380">
                  <c:v>39113</c:v>
                </c:pt>
                <c:pt idx="381">
                  <c:v>39114</c:v>
                </c:pt>
                <c:pt idx="382">
                  <c:v>39115</c:v>
                </c:pt>
                <c:pt idx="383">
                  <c:v>39116</c:v>
                </c:pt>
                <c:pt idx="384">
                  <c:v>39117</c:v>
                </c:pt>
                <c:pt idx="385">
                  <c:v>39118</c:v>
                </c:pt>
                <c:pt idx="386">
                  <c:v>39119</c:v>
                </c:pt>
                <c:pt idx="387">
                  <c:v>39120</c:v>
                </c:pt>
                <c:pt idx="388">
                  <c:v>39121</c:v>
                </c:pt>
                <c:pt idx="389">
                  <c:v>39122</c:v>
                </c:pt>
                <c:pt idx="390">
                  <c:v>39123</c:v>
                </c:pt>
                <c:pt idx="391">
                  <c:v>39124</c:v>
                </c:pt>
                <c:pt idx="392">
                  <c:v>39125</c:v>
                </c:pt>
                <c:pt idx="393">
                  <c:v>39126</c:v>
                </c:pt>
                <c:pt idx="394">
                  <c:v>39127</c:v>
                </c:pt>
                <c:pt idx="395">
                  <c:v>39128</c:v>
                </c:pt>
                <c:pt idx="396">
                  <c:v>39129</c:v>
                </c:pt>
                <c:pt idx="397">
                  <c:v>39130</c:v>
                </c:pt>
                <c:pt idx="398">
                  <c:v>39131</c:v>
                </c:pt>
                <c:pt idx="399">
                  <c:v>39132</c:v>
                </c:pt>
                <c:pt idx="400">
                  <c:v>39133</c:v>
                </c:pt>
                <c:pt idx="401">
                  <c:v>39134</c:v>
                </c:pt>
                <c:pt idx="402">
                  <c:v>39135</c:v>
                </c:pt>
                <c:pt idx="403">
                  <c:v>39136</c:v>
                </c:pt>
                <c:pt idx="404">
                  <c:v>39137</c:v>
                </c:pt>
                <c:pt idx="405">
                  <c:v>39138</c:v>
                </c:pt>
                <c:pt idx="406">
                  <c:v>39139</c:v>
                </c:pt>
                <c:pt idx="407">
                  <c:v>39140</c:v>
                </c:pt>
                <c:pt idx="408">
                  <c:v>39141</c:v>
                </c:pt>
                <c:pt idx="409">
                  <c:v>39142</c:v>
                </c:pt>
                <c:pt idx="410">
                  <c:v>39143</c:v>
                </c:pt>
                <c:pt idx="411">
                  <c:v>39144</c:v>
                </c:pt>
                <c:pt idx="412">
                  <c:v>39145</c:v>
                </c:pt>
                <c:pt idx="413">
                  <c:v>39146</c:v>
                </c:pt>
                <c:pt idx="414">
                  <c:v>39147</c:v>
                </c:pt>
                <c:pt idx="415">
                  <c:v>39148</c:v>
                </c:pt>
                <c:pt idx="416">
                  <c:v>39149</c:v>
                </c:pt>
                <c:pt idx="417">
                  <c:v>39150</c:v>
                </c:pt>
                <c:pt idx="418">
                  <c:v>39151</c:v>
                </c:pt>
                <c:pt idx="419">
                  <c:v>39152</c:v>
                </c:pt>
                <c:pt idx="420">
                  <c:v>39153</c:v>
                </c:pt>
                <c:pt idx="421">
                  <c:v>39154</c:v>
                </c:pt>
                <c:pt idx="422">
                  <c:v>39155</c:v>
                </c:pt>
                <c:pt idx="423">
                  <c:v>39156</c:v>
                </c:pt>
                <c:pt idx="424">
                  <c:v>39157</c:v>
                </c:pt>
                <c:pt idx="425">
                  <c:v>39158</c:v>
                </c:pt>
                <c:pt idx="426">
                  <c:v>39159</c:v>
                </c:pt>
                <c:pt idx="427">
                  <c:v>39160</c:v>
                </c:pt>
                <c:pt idx="428">
                  <c:v>39161</c:v>
                </c:pt>
                <c:pt idx="429">
                  <c:v>39162</c:v>
                </c:pt>
                <c:pt idx="430">
                  <c:v>39163</c:v>
                </c:pt>
                <c:pt idx="431">
                  <c:v>39164</c:v>
                </c:pt>
                <c:pt idx="432">
                  <c:v>39165</c:v>
                </c:pt>
                <c:pt idx="433">
                  <c:v>39166</c:v>
                </c:pt>
                <c:pt idx="434">
                  <c:v>39167</c:v>
                </c:pt>
                <c:pt idx="435">
                  <c:v>39168</c:v>
                </c:pt>
                <c:pt idx="436">
                  <c:v>39169</c:v>
                </c:pt>
                <c:pt idx="437">
                  <c:v>39170</c:v>
                </c:pt>
                <c:pt idx="438">
                  <c:v>39171</c:v>
                </c:pt>
                <c:pt idx="439">
                  <c:v>39172</c:v>
                </c:pt>
                <c:pt idx="440">
                  <c:v>39173</c:v>
                </c:pt>
                <c:pt idx="441">
                  <c:v>39174</c:v>
                </c:pt>
                <c:pt idx="442">
                  <c:v>39175</c:v>
                </c:pt>
                <c:pt idx="443">
                  <c:v>39176</c:v>
                </c:pt>
                <c:pt idx="444">
                  <c:v>39177</c:v>
                </c:pt>
                <c:pt idx="445">
                  <c:v>39178</c:v>
                </c:pt>
                <c:pt idx="446">
                  <c:v>39179</c:v>
                </c:pt>
                <c:pt idx="447">
                  <c:v>39180</c:v>
                </c:pt>
                <c:pt idx="448">
                  <c:v>39181</c:v>
                </c:pt>
                <c:pt idx="449">
                  <c:v>39182</c:v>
                </c:pt>
                <c:pt idx="450">
                  <c:v>39183</c:v>
                </c:pt>
                <c:pt idx="451">
                  <c:v>39184</c:v>
                </c:pt>
                <c:pt idx="452">
                  <c:v>39185</c:v>
                </c:pt>
                <c:pt idx="453">
                  <c:v>39186</c:v>
                </c:pt>
                <c:pt idx="454">
                  <c:v>39187</c:v>
                </c:pt>
                <c:pt idx="455">
                  <c:v>39188</c:v>
                </c:pt>
                <c:pt idx="456">
                  <c:v>39189</c:v>
                </c:pt>
                <c:pt idx="457">
                  <c:v>39190</c:v>
                </c:pt>
                <c:pt idx="458">
                  <c:v>39191</c:v>
                </c:pt>
                <c:pt idx="459">
                  <c:v>39192</c:v>
                </c:pt>
                <c:pt idx="460">
                  <c:v>39193</c:v>
                </c:pt>
                <c:pt idx="461">
                  <c:v>39194</c:v>
                </c:pt>
                <c:pt idx="462">
                  <c:v>39195</c:v>
                </c:pt>
                <c:pt idx="463">
                  <c:v>39196</c:v>
                </c:pt>
                <c:pt idx="464">
                  <c:v>39197</c:v>
                </c:pt>
                <c:pt idx="465">
                  <c:v>39198</c:v>
                </c:pt>
                <c:pt idx="466">
                  <c:v>39199</c:v>
                </c:pt>
                <c:pt idx="467">
                  <c:v>39200</c:v>
                </c:pt>
                <c:pt idx="468">
                  <c:v>39201</c:v>
                </c:pt>
                <c:pt idx="469">
                  <c:v>39202</c:v>
                </c:pt>
                <c:pt idx="470">
                  <c:v>39203</c:v>
                </c:pt>
                <c:pt idx="471">
                  <c:v>39204</c:v>
                </c:pt>
                <c:pt idx="472">
                  <c:v>39205</c:v>
                </c:pt>
                <c:pt idx="473">
                  <c:v>39206</c:v>
                </c:pt>
                <c:pt idx="474">
                  <c:v>39207</c:v>
                </c:pt>
                <c:pt idx="475">
                  <c:v>39208</c:v>
                </c:pt>
                <c:pt idx="476">
                  <c:v>39209</c:v>
                </c:pt>
                <c:pt idx="477">
                  <c:v>39210</c:v>
                </c:pt>
                <c:pt idx="478">
                  <c:v>39211</c:v>
                </c:pt>
                <c:pt idx="479">
                  <c:v>39212</c:v>
                </c:pt>
                <c:pt idx="480">
                  <c:v>39213</c:v>
                </c:pt>
                <c:pt idx="481">
                  <c:v>39214</c:v>
                </c:pt>
                <c:pt idx="482">
                  <c:v>39215</c:v>
                </c:pt>
                <c:pt idx="483">
                  <c:v>39216</c:v>
                </c:pt>
                <c:pt idx="484">
                  <c:v>39217</c:v>
                </c:pt>
                <c:pt idx="485">
                  <c:v>39218</c:v>
                </c:pt>
                <c:pt idx="486">
                  <c:v>39219</c:v>
                </c:pt>
                <c:pt idx="487">
                  <c:v>39220</c:v>
                </c:pt>
                <c:pt idx="488">
                  <c:v>39221</c:v>
                </c:pt>
                <c:pt idx="489">
                  <c:v>39222</c:v>
                </c:pt>
                <c:pt idx="490">
                  <c:v>39223</c:v>
                </c:pt>
                <c:pt idx="491">
                  <c:v>39224</c:v>
                </c:pt>
                <c:pt idx="492">
                  <c:v>39225</c:v>
                </c:pt>
                <c:pt idx="493">
                  <c:v>39226</c:v>
                </c:pt>
                <c:pt idx="494">
                  <c:v>39227</c:v>
                </c:pt>
                <c:pt idx="495">
                  <c:v>39228</c:v>
                </c:pt>
                <c:pt idx="496">
                  <c:v>39229</c:v>
                </c:pt>
                <c:pt idx="497">
                  <c:v>39230</c:v>
                </c:pt>
                <c:pt idx="498">
                  <c:v>39231</c:v>
                </c:pt>
                <c:pt idx="499">
                  <c:v>39232</c:v>
                </c:pt>
                <c:pt idx="500">
                  <c:v>39233</c:v>
                </c:pt>
                <c:pt idx="501">
                  <c:v>39234</c:v>
                </c:pt>
                <c:pt idx="502">
                  <c:v>39235</c:v>
                </c:pt>
                <c:pt idx="503">
                  <c:v>39236</c:v>
                </c:pt>
                <c:pt idx="504">
                  <c:v>39237</c:v>
                </c:pt>
                <c:pt idx="505">
                  <c:v>39238</c:v>
                </c:pt>
                <c:pt idx="506">
                  <c:v>39239</c:v>
                </c:pt>
                <c:pt idx="507">
                  <c:v>39240</c:v>
                </c:pt>
                <c:pt idx="508">
                  <c:v>39241</c:v>
                </c:pt>
                <c:pt idx="509">
                  <c:v>39242</c:v>
                </c:pt>
                <c:pt idx="510">
                  <c:v>39243</c:v>
                </c:pt>
                <c:pt idx="511">
                  <c:v>39244</c:v>
                </c:pt>
                <c:pt idx="512">
                  <c:v>39245</c:v>
                </c:pt>
                <c:pt idx="513">
                  <c:v>39246</c:v>
                </c:pt>
                <c:pt idx="514">
                  <c:v>39247</c:v>
                </c:pt>
                <c:pt idx="515">
                  <c:v>39248</c:v>
                </c:pt>
                <c:pt idx="516">
                  <c:v>39249</c:v>
                </c:pt>
                <c:pt idx="517">
                  <c:v>39250</c:v>
                </c:pt>
                <c:pt idx="518">
                  <c:v>39251</c:v>
                </c:pt>
                <c:pt idx="519">
                  <c:v>39252</c:v>
                </c:pt>
                <c:pt idx="520">
                  <c:v>39253</c:v>
                </c:pt>
                <c:pt idx="521">
                  <c:v>39254</c:v>
                </c:pt>
                <c:pt idx="522">
                  <c:v>39255</c:v>
                </c:pt>
                <c:pt idx="523">
                  <c:v>39256</c:v>
                </c:pt>
                <c:pt idx="524">
                  <c:v>39257</c:v>
                </c:pt>
                <c:pt idx="525">
                  <c:v>39258</c:v>
                </c:pt>
                <c:pt idx="526">
                  <c:v>39259</c:v>
                </c:pt>
                <c:pt idx="527">
                  <c:v>39260</c:v>
                </c:pt>
                <c:pt idx="528">
                  <c:v>39261</c:v>
                </c:pt>
                <c:pt idx="529">
                  <c:v>39262</c:v>
                </c:pt>
                <c:pt idx="530">
                  <c:v>39263</c:v>
                </c:pt>
                <c:pt idx="531">
                  <c:v>39264</c:v>
                </c:pt>
                <c:pt idx="532">
                  <c:v>39265</c:v>
                </c:pt>
                <c:pt idx="533">
                  <c:v>39266</c:v>
                </c:pt>
                <c:pt idx="534">
                  <c:v>39267</c:v>
                </c:pt>
                <c:pt idx="535">
                  <c:v>39268</c:v>
                </c:pt>
                <c:pt idx="536">
                  <c:v>39269</c:v>
                </c:pt>
                <c:pt idx="537">
                  <c:v>39270</c:v>
                </c:pt>
                <c:pt idx="538">
                  <c:v>39271</c:v>
                </c:pt>
                <c:pt idx="539">
                  <c:v>39272</c:v>
                </c:pt>
                <c:pt idx="540">
                  <c:v>39273</c:v>
                </c:pt>
                <c:pt idx="541">
                  <c:v>39274</c:v>
                </c:pt>
                <c:pt idx="542">
                  <c:v>39275</c:v>
                </c:pt>
                <c:pt idx="543">
                  <c:v>39276</c:v>
                </c:pt>
                <c:pt idx="544">
                  <c:v>39277</c:v>
                </c:pt>
                <c:pt idx="545">
                  <c:v>39278</c:v>
                </c:pt>
                <c:pt idx="546">
                  <c:v>39279</c:v>
                </c:pt>
                <c:pt idx="547">
                  <c:v>39280</c:v>
                </c:pt>
                <c:pt idx="548">
                  <c:v>39281</c:v>
                </c:pt>
                <c:pt idx="549">
                  <c:v>39282</c:v>
                </c:pt>
                <c:pt idx="550">
                  <c:v>39283</c:v>
                </c:pt>
                <c:pt idx="551">
                  <c:v>39284</c:v>
                </c:pt>
                <c:pt idx="552">
                  <c:v>39285</c:v>
                </c:pt>
                <c:pt idx="553">
                  <c:v>39286</c:v>
                </c:pt>
                <c:pt idx="554">
                  <c:v>39287</c:v>
                </c:pt>
                <c:pt idx="555">
                  <c:v>39288</c:v>
                </c:pt>
                <c:pt idx="556">
                  <c:v>39289</c:v>
                </c:pt>
                <c:pt idx="557">
                  <c:v>39290</c:v>
                </c:pt>
                <c:pt idx="558">
                  <c:v>39291</c:v>
                </c:pt>
                <c:pt idx="559">
                  <c:v>39292</c:v>
                </c:pt>
                <c:pt idx="560">
                  <c:v>39293</c:v>
                </c:pt>
                <c:pt idx="561">
                  <c:v>39294</c:v>
                </c:pt>
                <c:pt idx="562">
                  <c:v>39295</c:v>
                </c:pt>
                <c:pt idx="563">
                  <c:v>39296</c:v>
                </c:pt>
                <c:pt idx="564">
                  <c:v>39297</c:v>
                </c:pt>
                <c:pt idx="565">
                  <c:v>39298</c:v>
                </c:pt>
                <c:pt idx="566">
                  <c:v>39299</c:v>
                </c:pt>
                <c:pt idx="567">
                  <c:v>39300</c:v>
                </c:pt>
                <c:pt idx="568">
                  <c:v>39301</c:v>
                </c:pt>
                <c:pt idx="569">
                  <c:v>39302</c:v>
                </c:pt>
                <c:pt idx="570">
                  <c:v>39303</c:v>
                </c:pt>
                <c:pt idx="571">
                  <c:v>39304</c:v>
                </c:pt>
                <c:pt idx="572">
                  <c:v>39305</c:v>
                </c:pt>
                <c:pt idx="573">
                  <c:v>39306</c:v>
                </c:pt>
                <c:pt idx="574">
                  <c:v>39307</c:v>
                </c:pt>
                <c:pt idx="575">
                  <c:v>39308</c:v>
                </c:pt>
                <c:pt idx="576">
                  <c:v>39309</c:v>
                </c:pt>
                <c:pt idx="577">
                  <c:v>39310</c:v>
                </c:pt>
                <c:pt idx="578">
                  <c:v>39311</c:v>
                </c:pt>
                <c:pt idx="579">
                  <c:v>39312</c:v>
                </c:pt>
                <c:pt idx="580">
                  <c:v>39313</c:v>
                </c:pt>
                <c:pt idx="581">
                  <c:v>39314</c:v>
                </c:pt>
                <c:pt idx="582">
                  <c:v>39315</c:v>
                </c:pt>
                <c:pt idx="583">
                  <c:v>39316</c:v>
                </c:pt>
                <c:pt idx="584">
                  <c:v>39317</c:v>
                </c:pt>
                <c:pt idx="585">
                  <c:v>39318</c:v>
                </c:pt>
                <c:pt idx="586">
                  <c:v>39319</c:v>
                </c:pt>
                <c:pt idx="587">
                  <c:v>39320</c:v>
                </c:pt>
                <c:pt idx="588">
                  <c:v>39321</c:v>
                </c:pt>
                <c:pt idx="589">
                  <c:v>39322</c:v>
                </c:pt>
                <c:pt idx="590">
                  <c:v>39323</c:v>
                </c:pt>
                <c:pt idx="591">
                  <c:v>39324</c:v>
                </c:pt>
                <c:pt idx="592">
                  <c:v>39325</c:v>
                </c:pt>
                <c:pt idx="593">
                  <c:v>39326</c:v>
                </c:pt>
                <c:pt idx="594">
                  <c:v>39327</c:v>
                </c:pt>
                <c:pt idx="595">
                  <c:v>39328</c:v>
                </c:pt>
                <c:pt idx="596">
                  <c:v>39329</c:v>
                </c:pt>
                <c:pt idx="597">
                  <c:v>39330</c:v>
                </c:pt>
                <c:pt idx="598">
                  <c:v>39331</c:v>
                </c:pt>
                <c:pt idx="599">
                  <c:v>39332</c:v>
                </c:pt>
                <c:pt idx="600">
                  <c:v>39333</c:v>
                </c:pt>
                <c:pt idx="601">
                  <c:v>39334</c:v>
                </c:pt>
                <c:pt idx="602">
                  <c:v>39335</c:v>
                </c:pt>
                <c:pt idx="603">
                  <c:v>39336</c:v>
                </c:pt>
                <c:pt idx="604">
                  <c:v>39337</c:v>
                </c:pt>
                <c:pt idx="605">
                  <c:v>39338</c:v>
                </c:pt>
                <c:pt idx="606">
                  <c:v>39339</c:v>
                </c:pt>
                <c:pt idx="607">
                  <c:v>39340</c:v>
                </c:pt>
                <c:pt idx="608">
                  <c:v>39341</c:v>
                </c:pt>
                <c:pt idx="609">
                  <c:v>39342</c:v>
                </c:pt>
                <c:pt idx="610">
                  <c:v>39343</c:v>
                </c:pt>
                <c:pt idx="611">
                  <c:v>39344</c:v>
                </c:pt>
                <c:pt idx="612">
                  <c:v>39345</c:v>
                </c:pt>
                <c:pt idx="613">
                  <c:v>39346</c:v>
                </c:pt>
                <c:pt idx="614">
                  <c:v>39347</c:v>
                </c:pt>
                <c:pt idx="615">
                  <c:v>39348</c:v>
                </c:pt>
                <c:pt idx="616">
                  <c:v>39349</c:v>
                </c:pt>
                <c:pt idx="617">
                  <c:v>39350</c:v>
                </c:pt>
                <c:pt idx="618">
                  <c:v>39351</c:v>
                </c:pt>
                <c:pt idx="619">
                  <c:v>39352</c:v>
                </c:pt>
                <c:pt idx="620">
                  <c:v>39353</c:v>
                </c:pt>
                <c:pt idx="621">
                  <c:v>39354</c:v>
                </c:pt>
                <c:pt idx="622">
                  <c:v>39355</c:v>
                </c:pt>
                <c:pt idx="623">
                  <c:v>39356</c:v>
                </c:pt>
                <c:pt idx="624">
                  <c:v>39357</c:v>
                </c:pt>
                <c:pt idx="625">
                  <c:v>39358</c:v>
                </c:pt>
                <c:pt idx="626">
                  <c:v>39359</c:v>
                </c:pt>
                <c:pt idx="627">
                  <c:v>39360</c:v>
                </c:pt>
                <c:pt idx="628">
                  <c:v>39361</c:v>
                </c:pt>
                <c:pt idx="629">
                  <c:v>39362</c:v>
                </c:pt>
                <c:pt idx="630">
                  <c:v>39363</c:v>
                </c:pt>
                <c:pt idx="631">
                  <c:v>39364</c:v>
                </c:pt>
                <c:pt idx="632">
                  <c:v>39365</c:v>
                </c:pt>
                <c:pt idx="633">
                  <c:v>39366</c:v>
                </c:pt>
                <c:pt idx="634">
                  <c:v>39367</c:v>
                </c:pt>
                <c:pt idx="635">
                  <c:v>39368</c:v>
                </c:pt>
                <c:pt idx="636">
                  <c:v>39369</c:v>
                </c:pt>
                <c:pt idx="637">
                  <c:v>39370</c:v>
                </c:pt>
                <c:pt idx="638">
                  <c:v>39371</c:v>
                </c:pt>
                <c:pt idx="639">
                  <c:v>39372</c:v>
                </c:pt>
                <c:pt idx="640">
                  <c:v>39373</c:v>
                </c:pt>
                <c:pt idx="641">
                  <c:v>39374</c:v>
                </c:pt>
                <c:pt idx="642">
                  <c:v>39375</c:v>
                </c:pt>
                <c:pt idx="643">
                  <c:v>39376</c:v>
                </c:pt>
                <c:pt idx="644">
                  <c:v>39377</c:v>
                </c:pt>
                <c:pt idx="645">
                  <c:v>39378</c:v>
                </c:pt>
                <c:pt idx="646">
                  <c:v>39379</c:v>
                </c:pt>
                <c:pt idx="647">
                  <c:v>39380</c:v>
                </c:pt>
                <c:pt idx="648">
                  <c:v>39381</c:v>
                </c:pt>
                <c:pt idx="649">
                  <c:v>39382</c:v>
                </c:pt>
                <c:pt idx="650">
                  <c:v>39383</c:v>
                </c:pt>
                <c:pt idx="651">
                  <c:v>39384</c:v>
                </c:pt>
                <c:pt idx="652">
                  <c:v>39385</c:v>
                </c:pt>
                <c:pt idx="653">
                  <c:v>39386</c:v>
                </c:pt>
                <c:pt idx="654">
                  <c:v>39387</c:v>
                </c:pt>
                <c:pt idx="655">
                  <c:v>39388</c:v>
                </c:pt>
                <c:pt idx="656">
                  <c:v>39389</c:v>
                </c:pt>
                <c:pt idx="657">
                  <c:v>39390</c:v>
                </c:pt>
                <c:pt idx="658">
                  <c:v>39391</c:v>
                </c:pt>
                <c:pt idx="659">
                  <c:v>39392</c:v>
                </c:pt>
                <c:pt idx="660">
                  <c:v>39393</c:v>
                </c:pt>
                <c:pt idx="661">
                  <c:v>39394</c:v>
                </c:pt>
                <c:pt idx="662">
                  <c:v>39395</c:v>
                </c:pt>
                <c:pt idx="663">
                  <c:v>39396</c:v>
                </c:pt>
                <c:pt idx="664">
                  <c:v>39397</c:v>
                </c:pt>
                <c:pt idx="665">
                  <c:v>39398</c:v>
                </c:pt>
                <c:pt idx="666">
                  <c:v>39399</c:v>
                </c:pt>
                <c:pt idx="667">
                  <c:v>39400</c:v>
                </c:pt>
                <c:pt idx="668">
                  <c:v>39401</c:v>
                </c:pt>
                <c:pt idx="669">
                  <c:v>39402</c:v>
                </c:pt>
                <c:pt idx="670">
                  <c:v>39403</c:v>
                </c:pt>
                <c:pt idx="671">
                  <c:v>39404</c:v>
                </c:pt>
                <c:pt idx="672">
                  <c:v>39405</c:v>
                </c:pt>
                <c:pt idx="673">
                  <c:v>39406</c:v>
                </c:pt>
                <c:pt idx="674">
                  <c:v>39407</c:v>
                </c:pt>
                <c:pt idx="675">
                  <c:v>39408</c:v>
                </c:pt>
                <c:pt idx="676">
                  <c:v>39409</c:v>
                </c:pt>
                <c:pt idx="677">
                  <c:v>39410</c:v>
                </c:pt>
                <c:pt idx="678">
                  <c:v>39411</c:v>
                </c:pt>
                <c:pt idx="679">
                  <c:v>39412</c:v>
                </c:pt>
                <c:pt idx="680">
                  <c:v>39413</c:v>
                </c:pt>
                <c:pt idx="681">
                  <c:v>39414</c:v>
                </c:pt>
                <c:pt idx="682">
                  <c:v>39415</c:v>
                </c:pt>
                <c:pt idx="683">
                  <c:v>39416</c:v>
                </c:pt>
                <c:pt idx="684">
                  <c:v>39417</c:v>
                </c:pt>
                <c:pt idx="685">
                  <c:v>39418</c:v>
                </c:pt>
                <c:pt idx="686">
                  <c:v>39419</c:v>
                </c:pt>
                <c:pt idx="687">
                  <c:v>39420</c:v>
                </c:pt>
                <c:pt idx="688">
                  <c:v>39421</c:v>
                </c:pt>
                <c:pt idx="689">
                  <c:v>39422</c:v>
                </c:pt>
                <c:pt idx="690">
                  <c:v>39423</c:v>
                </c:pt>
                <c:pt idx="691">
                  <c:v>39424</c:v>
                </c:pt>
                <c:pt idx="692">
                  <c:v>39425</c:v>
                </c:pt>
                <c:pt idx="693">
                  <c:v>39426</c:v>
                </c:pt>
                <c:pt idx="694">
                  <c:v>39427</c:v>
                </c:pt>
                <c:pt idx="695">
                  <c:v>39428</c:v>
                </c:pt>
                <c:pt idx="696">
                  <c:v>39429</c:v>
                </c:pt>
                <c:pt idx="697">
                  <c:v>39430</c:v>
                </c:pt>
                <c:pt idx="698">
                  <c:v>39431</c:v>
                </c:pt>
                <c:pt idx="699">
                  <c:v>39432</c:v>
                </c:pt>
                <c:pt idx="700">
                  <c:v>39433</c:v>
                </c:pt>
                <c:pt idx="701">
                  <c:v>39434</c:v>
                </c:pt>
                <c:pt idx="702">
                  <c:v>39435</c:v>
                </c:pt>
                <c:pt idx="703">
                  <c:v>39436</c:v>
                </c:pt>
                <c:pt idx="704">
                  <c:v>39437</c:v>
                </c:pt>
                <c:pt idx="705">
                  <c:v>39438</c:v>
                </c:pt>
                <c:pt idx="706">
                  <c:v>39439</c:v>
                </c:pt>
                <c:pt idx="707">
                  <c:v>39440</c:v>
                </c:pt>
                <c:pt idx="708">
                  <c:v>39441</c:v>
                </c:pt>
                <c:pt idx="709">
                  <c:v>39442</c:v>
                </c:pt>
                <c:pt idx="710">
                  <c:v>39443</c:v>
                </c:pt>
                <c:pt idx="711">
                  <c:v>39444</c:v>
                </c:pt>
                <c:pt idx="712">
                  <c:v>39445</c:v>
                </c:pt>
                <c:pt idx="713">
                  <c:v>39446</c:v>
                </c:pt>
                <c:pt idx="714">
                  <c:v>39447</c:v>
                </c:pt>
                <c:pt idx="715">
                  <c:v>39448</c:v>
                </c:pt>
                <c:pt idx="716">
                  <c:v>39449</c:v>
                </c:pt>
                <c:pt idx="717">
                  <c:v>39450</c:v>
                </c:pt>
                <c:pt idx="718">
                  <c:v>39451</c:v>
                </c:pt>
                <c:pt idx="719">
                  <c:v>39452</c:v>
                </c:pt>
                <c:pt idx="720">
                  <c:v>39453</c:v>
                </c:pt>
                <c:pt idx="721">
                  <c:v>39454</c:v>
                </c:pt>
                <c:pt idx="722">
                  <c:v>39455</c:v>
                </c:pt>
                <c:pt idx="723">
                  <c:v>39456</c:v>
                </c:pt>
                <c:pt idx="724">
                  <c:v>39457</c:v>
                </c:pt>
                <c:pt idx="725">
                  <c:v>39458</c:v>
                </c:pt>
                <c:pt idx="726">
                  <c:v>39459</c:v>
                </c:pt>
                <c:pt idx="727">
                  <c:v>39460</c:v>
                </c:pt>
                <c:pt idx="728">
                  <c:v>39461</c:v>
                </c:pt>
                <c:pt idx="729">
                  <c:v>39462</c:v>
                </c:pt>
                <c:pt idx="730">
                  <c:v>39463</c:v>
                </c:pt>
                <c:pt idx="731">
                  <c:v>39464</c:v>
                </c:pt>
                <c:pt idx="732">
                  <c:v>39465</c:v>
                </c:pt>
                <c:pt idx="733">
                  <c:v>39466</c:v>
                </c:pt>
                <c:pt idx="734">
                  <c:v>39467</c:v>
                </c:pt>
                <c:pt idx="735">
                  <c:v>39468</c:v>
                </c:pt>
                <c:pt idx="736">
                  <c:v>39469</c:v>
                </c:pt>
                <c:pt idx="737">
                  <c:v>39470</c:v>
                </c:pt>
                <c:pt idx="738">
                  <c:v>39471</c:v>
                </c:pt>
                <c:pt idx="739">
                  <c:v>39472</c:v>
                </c:pt>
                <c:pt idx="740">
                  <c:v>39473</c:v>
                </c:pt>
                <c:pt idx="741">
                  <c:v>39474</c:v>
                </c:pt>
                <c:pt idx="742">
                  <c:v>39475</c:v>
                </c:pt>
                <c:pt idx="743">
                  <c:v>39476</c:v>
                </c:pt>
                <c:pt idx="744">
                  <c:v>39477</c:v>
                </c:pt>
                <c:pt idx="745">
                  <c:v>39478</c:v>
                </c:pt>
                <c:pt idx="746">
                  <c:v>39479</c:v>
                </c:pt>
                <c:pt idx="747">
                  <c:v>39480</c:v>
                </c:pt>
                <c:pt idx="748">
                  <c:v>39481</c:v>
                </c:pt>
                <c:pt idx="749">
                  <c:v>39482</c:v>
                </c:pt>
                <c:pt idx="750">
                  <c:v>39483</c:v>
                </c:pt>
                <c:pt idx="751">
                  <c:v>39484</c:v>
                </c:pt>
                <c:pt idx="752">
                  <c:v>39485</c:v>
                </c:pt>
                <c:pt idx="753">
                  <c:v>39486</c:v>
                </c:pt>
                <c:pt idx="754">
                  <c:v>39487</c:v>
                </c:pt>
                <c:pt idx="755">
                  <c:v>39488</c:v>
                </c:pt>
                <c:pt idx="756">
                  <c:v>39489</c:v>
                </c:pt>
                <c:pt idx="757">
                  <c:v>39490</c:v>
                </c:pt>
                <c:pt idx="758">
                  <c:v>39491</c:v>
                </c:pt>
                <c:pt idx="759">
                  <c:v>39492</c:v>
                </c:pt>
                <c:pt idx="760">
                  <c:v>39493</c:v>
                </c:pt>
                <c:pt idx="761">
                  <c:v>39494</c:v>
                </c:pt>
                <c:pt idx="762">
                  <c:v>39495</c:v>
                </c:pt>
                <c:pt idx="763">
                  <c:v>39496</c:v>
                </c:pt>
                <c:pt idx="764">
                  <c:v>39497</c:v>
                </c:pt>
                <c:pt idx="765">
                  <c:v>39498</c:v>
                </c:pt>
                <c:pt idx="766">
                  <c:v>39499</c:v>
                </c:pt>
                <c:pt idx="767">
                  <c:v>39500</c:v>
                </c:pt>
                <c:pt idx="768">
                  <c:v>39501</c:v>
                </c:pt>
                <c:pt idx="769">
                  <c:v>39502</c:v>
                </c:pt>
                <c:pt idx="770">
                  <c:v>39503</c:v>
                </c:pt>
                <c:pt idx="771">
                  <c:v>39504</c:v>
                </c:pt>
                <c:pt idx="772">
                  <c:v>39505</c:v>
                </c:pt>
                <c:pt idx="773">
                  <c:v>39506</c:v>
                </c:pt>
                <c:pt idx="774">
                  <c:v>39507</c:v>
                </c:pt>
                <c:pt idx="775">
                  <c:v>39508</c:v>
                </c:pt>
                <c:pt idx="776">
                  <c:v>39509</c:v>
                </c:pt>
                <c:pt idx="777">
                  <c:v>39510</c:v>
                </c:pt>
                <c:pt idx="778">
                  <c:v>39511</c:v>
                </c:pt>
                <c:pt idx="779">
                  <c:v>39512</c:v>
                </c:pt>
                <c:pt idx="780">
                  <c:v>39513</c:v>
                </c:pt>
                <c:pt idx="781">
                  <c:v>39514</c:v>
                </c:pt>
                <c:pt idx="782">
                  <c:v>39515</c:v>
                </c:pt>
                <c:pt idx="783">
                  <c:v>39516</c:v>
                </c:pt>
                <c:pt idx="784">
                  <c:v>39517</c:v>
                </c:pt>
                <c:pt idx="785">
                  <c:v>39518</c:v>
                </c:pt>
                <c:pt idx="786">
                  <c:v>39519</c:v>
                </c:pt>
                <c:pt idx="787">
                  <c:v>39520</c:v>
                </c:pt>
                <c:pt idx="788">
                  <c:v>39521</c:v>
                </c:pt>
                <c:pt idx="789">
                  <c:v>39522</c:v>
                </c:pt>
                <c:pt idx="790">
                  <c:v>39523</c:v>
                </c:pt>
                <c:pt idx="791">
                  <c:v>39524</c:v>
                </c:pt>
                <c:pt idx="792">
                  <c:v>39525</c:v>
                </c:pt>
                <c:pt idx="793">
                  <c:v>39526</c:v>
                </c:pt>
                <c:pt idx="794">
                  <c:v>39527</c:v>
                </c:pt>
                <c:pt idx="795">
                  <c:v>39528</c:v>
                </c:pt>
                <c:pt idx="796">
                  <c:v>39529</c:v>
                </c:pt>
                <c:pt idx="797">
                  <c:v>39530</c:v>
                </c:pt>
                <c:pt idx="798">
                  <c:v>39531</c:v>
                </c:pt>
                <c:pt idx="799">
                  <c:v>39532</c:v>
                </c:pt>
                <c:pt idx="800">
                  <c:v>39533</c:v>
                </c:pt>
                <c:pt idx="801">
                  <c:v>39534</c:v>
                </c:pt>
                <c:pt idx="802">
                  <c:v>39535</c:v>
                </c:pt>
                <c:pt idx="803">
                  <c:v>39536</c:v>
                </c:pt>
                <c:pt idx="804">
                  <c:v>39537</c:v>
                </c:pt>
                <c:pt idx="805">
                  <c:v>39538</c:v>
                </c:pt>
                <c:pt idx="806">
                  <c:v>39539</c:v>
                </c:pt>
                <c:pt idx="807">
                  <c:v>39540</c:v>
                </c:pt>
                <c:pt idx="808">
                  <c:v>39541</c:v>
                </c:pt>
                <c:pt idx="809">
                  <c:v>39542</c:v>
                </c:pt>
                <c:pt idx="810">
                  <c:v>39543</c:v>
                </c:pt>
                <c:pt idx="811">
                  <c:v>39544</c:v>
                </c:pt>
                <c:pt idx="812">
                  <c:v>39545</c:v>
                </c:pt>
                <c:pt idx="813">
                  <c:v>39546</c:v>
                </c:pt>
                <c:pt idx="814">
                  <c:v>39547</c:v>
                </c:pt>
                <c:pt idx="815">
                  <c:v>39548</c:v>
                </c:pt>
                <c:pt idx="816">
                  <c:v>39549</c:v>
                </c:pt>
                <c:pt idx="817">
                  <c:v>39550</c:v>
                </c:pt>
                <c:pt idx="818">
                  <c:v>39551</c:v>
                </c:pt>
                <c:pt idx="819">
                  <c:v>39552</c:v>
                </c:pt>
                <c:pt idx="820">
                  <c:v>39553</c:v>
                </c:pt>
                <c:pt idx="821">
                  <c:v>39554</c:v>
                </c:pt>
                <c:pt idx="822">
                  <c:v>39555</c:v>
                </c:pt>
                <c:pt idx="823">
                  <c:v>39556</c:v>
                </c:pt>
                <c:pt idx="824">
                  <c:v>39557</c:v>
                </c:pt>
                <c:pt idx="825">
                  <c:v>39558</c:v>
                </c:pt>
                <c:pt idx="826">
                  <c:v>39559</c:v>
                </c:pt>
                <c:pt idx="827">
                  <c:v>39560</c:v>
                </c:pt>
                <c:pt idx="828">
                  <c:v>39561</c:v>
                </c:pt>
                <c:pt idx="829">
                  <c:v>39562</c:v>
                </c:pt>
                <c:pt idx="830">
                  <c:v>39563</c:v>
                </c:pt>
                <c:pt idx="831">
                  <c:v>39564</c:v>
                </c:pt>
                <c:pt idx="832">
                  <c:v>39565</c:v>
                </c:pt>
                <c:pt idx="833">
                  <c:v>39566</c:v>
                </c:pt>
                <c:pt idx="834">
                  <c:v>39567</c:v>
                </c:pt>
                <c:pt idx="835">
                  <c:v>39568</c:v>
                </c:pt>
                <c:pt idx="836">
                  <c:v>39569</c:v>
                </c:pt>
                <c:pt idx="837">
                  <c:v>39570</c:v>
                </c:pt>
                <c:pt idx="838">
                  <c:v>39571</c:v>
                </c:pt>
                <c:pt idx="839">
                  <c:v>39572</c:v>
                </c:pt>
                <c:pt idx="840">
                  <c:v>39573</c:v>
                </c:pt>
                <c:pt idx="841">
                  <c:v>39574</c:v>
                </c:pt>
                <c:pt idx="842">
                  <c:v>39575</c:v>
                </c:pt>
                <c:pt idx="843">
                  <c:v>39576</c:v>
                </c:pt>
                <c:pt idx="844">
                  <c:v>39577</c:v>
                </c:pt>
                <c:pt idx="845">
                  <c:v>39578</c:v>
                </c:pt>
                <c:pt idx="846">
                  <c:v>39579</c:v>
                </c:pt>
                <c:pt idx="847">
                  <c:v>39580</c:v>
                </c:pt>
                <c:pt idx="848">
                  <c:v>39581</c:v>
                </c:pt>
                <c:pt idx="849">
                  <c:v>39582</c:v>
                </c:pt>
                <c:pt idx="850">
                  <c:v>39583</c:v>
                </c:pt>
                <c:pt idx="851">
                  <c:v>39584</c:v>
                </c:pt>
                <c:pt idx="852">
                  <c:v>39585</c:v>
                </c:pt>
                <c:pt idx="853">
                  <c:v>39586</c:v>
                </c:pt>
                <c:pt idx="854">
                  <c:v>39587</c:v>
                </c:pt>
                <c:pt idx="855">
                  <c:v>39588</c:v>
                </c:pt>
                <c:pt idx="856">
                  <c:v>39589</c:v>
                </c:pt>
                <c:pt idx="857">
                  <c:v>39590</c:v>
                </c:pt>
                <c:pt idx="858">
                  <c:v>39591</c:v>
                </c:pt>
                <c:pt idx="859">
                  <c:v>39592</c:v>
                </c:pt>
                <c:pt idx="860">
                  <c:v>39593</c:v>
                </c:pt>
                <c:pt idx="861">
                  <c:v>39594</c:v>
                </c:pt>
                <c:pt idx="862">
                  <c:v>39595</c:v>
                </c:pt>
                <c:pt idx="863">
                  <c:v>39596</c:v>
                </c:pt>
                <c:pt idx="864">
                  <c:v>39597</c:v>
                </c:pt>
                <c:pt idx="865">
                  <c:v>39598</c:v>
                </c:pt>
                <c:pt idx="866">
                  <c:v>39599</c:v>
                </c:pt>
                <c:pt idx="867">
                  <c:v>39600</c:v>
                </c:pt>
                <c:pt idx="868">
                  <c:v>39601</c:v>
                </c:pt>
                <c:pt idx="869">
                  <c:v>39602</c:v>
                </c:pt>
                <c:pt idx="870">
                  <c:v>39603</c:v>
                </c:pt>
                <c:pt idx="871">
                  <c:v>39604</c:v>
                </c:pt>
                <c:pt idx="872">
                  <c:v>39605</c:v>
                </c:pt>
                <c:pt idx="873">
                  <c:v>39606</c:v>
                </c:pt>
                <c:pt idx="874">
                  <c:v>39607</c:v>
                </c:pt>
                <c:pt idx="875">
                  <c:v>39608</c:v>
                </c:pt>
                <c:pt idx="876">
                  <c:v>39609</c:v>
                </c:pt>
                <c:pt idx="877">
                  <c:v>39610</c:v>
                </c:pt>
                <c:pt idx="878">
                  <c:v>39611</c:v>
                </c:pt>
                <c:pt idx="879">
                  <c:v>39612</c:v>
                </c:pt>
                <c:pt idx="880">
                  <c:v>39613</c:v>
                </c:pt>
                <c:pt idx="881">
                  <c:v>39614</c:v>
                </c:pt>
                <c:pt idx="882">
                  <c:v>39615</c:v>
                </c:pt>
                <c:pt idx="883">
                  <c:v>39616</c:v>
                </c:pt>
                <c:pt idx="884">
                  <c:v>39617</c:v>
                </c:pt>
                <c:pt idx="885">
                  <c:v>39618</c:v>
                </c:pt>
                <c:pt idx="886">
                  <c:v>39619</c:v>
                </c:pt>
                <c:pt idx="887">
                  <c:v>39620</c:v>
                </c:pt>
                <c:pt idx="888">
                  <c:v>39621</c:v>
                </c:pt>
                <c:pt idx="889">
                  <c:v>39622</c:v>
                </c:pt>
                <c:pt idx="890">
                  <c:v>39623</c:v>
                </c:pt>
                <c:pt idx="891">
                  <c:v>39624</c:v>
                </c:pt>
                <c:pt idx="892">
                  <c:v>39625</c:v>
                </c:pt>
                <c:pt idx="893">
                  <c:v>39626</c:v>
                </c:pt>
                <c:pt idx="894">
                  <c:v>39627</c:v>
                </c:pt>
                <c:pt idx="895">
                  <c:v>39628</c:v>
                </c:pt>
                <c:pt idx="896">
                  <c:v>39629</c:v>
                </c:pt>
                <c:pt idx="897">
                  <c:v>39630</c:v>
                </c:pt>
                <c:pt idx="898">
                  <c:v>39631</c:v>
                </c:pt>
                <c:pt idx="899">
                  <c:v>39632</c:v>
                </c:pt>
                <c:pt idx="900">
                  <c:v>39633</c:v>
                </c:pt>
                <c:pt idx="901">
                  <c:v>39634</c:v>
                </c:pt>
                <c:pt idx="902">
                  <c:v>39635</c:v>
                </c:pt>
                <c:pt idx="903">
                  <c:v>39636</c:v>
                </c:pt>
                <c:pt idx="904">
                  <c:v>39637</c:v>
                </c:pt>
                <c:pt idx="905">
                  <c:v>39638</c:v>
                </c:pt>
                <c:pt idx="906">
                  <c:v>39639</c:v>
                </c:pt>
                <c:pt idx="907">
                  <c:v>39640</c:v>
                </c:pt>
                <c:pt idx="908">
                  <c:v>39641</c:v>
                </c:pt>
                <c:pt idx="909">
                  <c:v>39642</c:v>
                </c:pt>
                <c:pt idx="910">
                  <c:v>39643</c:v>
                </c:pt>
                <c:pt idx="911">
                  <c:v>39644</c:v>
                </c:pt>
                <c:pt idx="912">
                  <c:v>39645</c:v>
                </c:pt>
                <c:pt idx="913">
                  <c:v>39646</c:v>
                </c:pt>
                <c:pt idx="914">
                  <c:v>39647</c:v>
                </c:pt>
                <c:pt idx="915">
                  <c:v>39648</c:v>
                </c:pt>
                <c:pt idx="916">
                  <c:v>39649</c:v>
                </c:pt>
                <c:pt idx="917">
                  <c:v>39650</c:v>
                </c:pt>
                <c:pt idx="918">
                  <c:v>39651</c:v>
                </c:pt>
                <c:pt idx="919">
                  <c:v>39652</c:v>
                </c:pt>
                <c:pt idx="920">
                  <c:v>39653</c:v>
                </c:pt>
                <c:pt idx="921">
                  <c:v>39654</c:v>
                </c:pt>
                <c:pt idx="922">
                  <c:v>39655</c:v>
                </c:pt>
                <c:pt idx="923">
                  <c:v>39656</c:v>
                </c:pt>
                <c:pt idx="924">
                  <c:v>39657</c:v>
                </c:pt>
                <c:pt idx="925">
                  <c:v>39658</c:v>
                </c:pt>
                <c:pt idx="926">
                  <c:v>39659</c:v>
                </c:pt>
                <c:pt idx="927">
                  <c:v>39660</c:v>
                </c:pt>
                <c:pt idx="928">
                  <c:v>39661</c:v>
                </c:pt>
                <c:pt idx="929">
                  <c:v>39662</c:v>
                </c:pt>
                <c:pt idx="930">
                  <c:v>39663</c:v>
                </c:pt>
                <c:pt idx="931">
                  <c:v>39664</c:v>
                </c:pt>
                <c:pt idx="932">
                  <c:v>39665</c:v>
                </c:pt>
                <c:pt idx="933">
                  <c:v>39666</c:v>
                </c:pt>
                <c:pt idx="934">
                  <c:v>39667</c:v>
                </c:pt>
                <c:pt idx="935">
                  <c:v>39668</c:v>
                </c:pt>
                <c:pt idx="936">
                  <c:v>39669</c:v>
                </c:pt>
                <c:pt idx="937">
                  <c:v>39670</c:v>
                </c:pt>
                <c:pt idx="938">
                  <c:v>39671</c:v>
                </c:pt>
                <c:pt idx="939">
                  <c:v>39672</c:v>
                </c:pt>
                <c:pt idx="940">
                  <c:v>39673</c:v>
                </c:pt>
                <c:pt idx="941">
                  <c:v>39674</c:v>
                </c:pt>
                <c:pt idx="942">
                  <c:v>39675</c:v>
                </c:pt>
                <c:pt idx="943">
                  <c:v>39676</c:v>
                </c:pt>
                <c:pt idx="944">
                  <c:v>39677</c:v>
                </c:pt>
                <c:pt idx="945">
                  <c:v>39678</c:v>
                </c:pt>
                <c:pt idx="946">
                  <c:v>39679</c:v>
                </c:pt>
                <c:pt idx="947">
                  <c:v>39680</c:v>
                </c:pt>
                <c:pt idx="948">
                  <c:v>39681</c:v>
                </c:pt>
                <c:pt idx="949">
                  <c:v>39682</c:v>
                </c:pt>
                <c:pt idx="950">
                  <c:v>39683</c:v>
                </c:pt>
                <c:pt idx="951">
                  <c:v>39684</c:v>
                </c:pt>
                <c:pt idx="952">
                  <c:v>39685</c:v>
                </c:pt>
                <c:pt idx="953">
                  <c:v>39686</c:v>
                </c:pt>
                <c:pt idx="954">
                  <c:v>39687</c:v>
                </c:pt>
                <c:pt idx="955">
                  <c:v>39688</c:v>
                </c:pt>
                <c:pt idx="956">
                  <c:v>39689</c:v>
                </c:pt>
                <c:pt idx="957">
                  <c:v>39690</c:v>
                </c:pt>
                <c:pt idx="958">
                  <c:v>39691</c:v>
                </c:pt>
                <c:pt idx="959">
                  <c:v>39692</c:v>
                </c:pt>
                <c:pt idx="960">
                  <c:v>39693</c:v>
                </c:pt>
                <c:pt idx="961">
                  <c:v>39694</c:v>
                </c:pt>
                <c:pt idx="962">
                  <c:v>39695</c:v>
                </c:pt>
                <c:pt idx="963">
                  <c:v>39696</c:v>
                </c:pt>
                <c:pt idx="964">
                  <c:v>39697</c:v>
                </c:pt>
                <c:pt idx="965">
                  <c:v>39698</c:v>
                </c:pt>
                <c:pt idx="966">
                  <c:v>39699</c:v>
                </c:pt>
                <c:pt idx="967">
                  <c:v>39700</c:v>
                </c:pt>
                <c:pt idx="968">
                  <c:v>39701</c:v>
                </c:pt>
                <c:pt idx="969">
                  <c:v>39702</c:v>
                </c:pt>
                <c:pt idx="970">
                  <c:v>39703</c:v>
                </c:pt>
                <c:pt idx="971">
                  <c:v>39704</c:v>
                </c:pt>
                <c:pt idx="972">
                  <c:v>39705</c:v>
                </c:pt>
                <c:pt idx="973">
                  <c:v>39706</c:v>
                </c:pt>
                <c:pt idx="974">
                  <c:v>39707</c:v>
                </c:pt>
                <c:pt idx="975">
                  <c:v>39708</c:v>
                </c:pt>
                <c:pt idx="976">
                  <c:v>39709</c:v>
                </c:pt>
                <c:pt idx="977">
                  <c:v>39710</c:v>
                </c:pt>
                <c:pt idx="978">
                  <c:v>39711</c:v>
                </c:pt>
                <c:pt idx="979">
                  <c:v>39712</c:v>
                </c:pt>
                <c:pt idx="980">
                  <c:v>39713</c:v>
                </c:pt>
                <c:pt idx="981">
                  <c:v>39714</c:v>
                </c:pt>
                <c:pt idx="982">
                  <c:v>39715</c:v>
                </c:pt>
                <c:pt idx="983">
                  <c:v>39716</c:v>
                </c:pt>
                <c:pt idx="984">
                  <c:v>39717</c:v>
                </c:pt>
                <c:pt idx="985">
                  <c:v>39718</c:v>
                </c:pt>
                <c:pt idx="986">
                  <c:v>39719</c:v>
                </c:pt>
                <c:pt idx="987">
                  <c:v>39720</c:v>
                </c:pt>
                <c:pt idx="988">
                  <c:v>39721</c:v>
                </c:pt>
                <c:pt idx="989">
                  <c:v>39722</c:v>
                </c:pt>
                <c:pt idx="990">
                  <c:v>39723</c:v>
                </c:pt>
                <c:pt idx="991">
                  <c:v>39724</c:v>
                </c:pt>
                <c:pt idx="992">
                  <c:v>39725</c:v>
                </c:pt>
                <c:pt idx="993">
                  <c:v>39726</c:v>
                </c:pt>
                <c:pt idx="994">
                  <c:v>39727</c:v>
                </c:pt>
                <c:pt idx="995">
                  <c:v>39728</c:v>
                </c:pt>
                <c:pt idx="996">
                  <c:v>39729</c:v>
                </c:pt>
                <c:pt idx="997">
                  <c:v>39730</c:v>
                </c:pt>
                <c:pt idx="998">
                  <c:v>39731</c:v>
                </c:pt>
                <c:pt idx="999">
                  <c:v>39732</c:v>
                </c:pt>
                <c:pt idx="1000">
                  <c:v>39733</c:v>
                </c:pt>
                <c:pt idx="1001">
                  <c:v>39734</c:v>
                </c:pt>
                <c:pt idx="1002">
                  <c:v>39735</c:v>
                </c:pt>
                <c:pt idx="1003">
                  <c:v>39736</c:v>
                </c:pt>
                <c:pt idx="1004">
                  <c:v>39737</c:v>
                </c:pt>
                <c:pt idx="1005">
                  <c:v>39738</c:v>
                </c:pt>
                <c:pt idx="1006">
                  <c:v>39739</c:v>
                </c:pt>
                <c:pt idx="1007">
                  <c:v>39740</c:v>
                </c:pt>
                <c:pt idx="1008">
                  <c:v>39741</c:v>
                </c:pt>
                <c:pt idx="1009">
                  <c:v>39742</c:v>
                </c:pt>
                <c:pt idx="1010">
                  <c:v>39743</c:v>
                </c:pt>
                <c:pt idx="1011">
                  <c:v>39744</c:v>
                </c:pt>
                <c:pt idx="1012">
                  <c:v>39745</c:v>
                </c:pt>
                <c:pt idx="1013">
                  <c:v>39746</c:v>
                </c:pt>
                <c:pt idx="1014">
                  <c:v>39747</c:v>
                </c:pt>
                <c:pt idx="1015">
                  <c:v>39748</c:v>
                </c:pt>
                <c:pt idx="1016">
                  <c:v>39749</c:v>
                </c:pt>
                <c:pt idx="1017">
                  <c:v>39750</c:v>
                </c:pt>
                <c:pt idx="1018">
                  <c:v>39751</c:v>
                </c:pt>
                <c:pt idx="1019">
                  <c:v>39752</c:v>
                </c:pt>
                <c:pt idx="1020">
                  <c:v>39753</c:v>
                </c:pt>
                <c:pt idx="1021">
                  <c:v>39754</c:v>
                </c:pt>
                <c:pt idx="1022">
                  <c:v>39755</c:v>
                </c:pt>
                <c:pt idx="1023">
                  <c:v>39756</c:v>
                </c:pt>
                <c:pt idx="1024">
                  <c:v>39757</c:v>
                </c:pt>
                <c:pt idx="1025">
                  <c:v>39758</c:v>
                </c:pt>
                <c:pt idx="1026">
                  <c:v>39759</c:v>
                </c:pt>
                <c:pt idx="1027">
                  <c:v>39760</c:v>
                </c:pt>
                <c:pt idx="1028">
                  <c:v>39761</c:v>
                </c:pt>
                <c:pt idx="1029">
                  <c:v>39762</c:v>
                </c:pt>
                <c:pt idx="1030">
                  <c:v>39763</c:v>
                </c:pt>
                <c:pt idx="1031">
                  <c:v>39764</c:v>
                </c:pt>
                <c:pt idx="1032">
                  <c:v>39765</c:v>
                </c:pt>
                <c:pt idx="1033">
                  <c:v>39766</c:v>
                </c:pt>
                <c:pt idx="1034">
                  <c:v>39767</c:v>
                </c:pt>
                <c:pt idx="1035">
                  <c:v>39768</c:v>
                </c:pt>
                <c:pt idx="1036">
                  <c:v>39769</c:v>
                </c:pt>
                <c:pt idx="1037">
                  <c:v>39770</c:v>
                </c:pt>
                <c:pt idx="1038">
                  <c:v>39771</c:v>
                </c:pt>
                <c:pt idx="1039">
                  <c:v>39772</c:v>
                </c:pt>
                <c:pt idx="1040">
                  <c:v>39773</c:v>
                </c:pt>
                <c:pt idx="1041">
                  <c:v>39774</c:v>
                </c:pt>
                <c:pt idx="1042">
                  <c:v>39775</c:v>
                </c:pt>
                <c:pt idx="1043">
                  <c:v>39776</c:v>
                </c:pt>
                <c:pt idx="1044">
                  <c:v>39777</c:v>
                </c:pt>
                <c:pt idx="1045">
                  <c:v>39778</c:v>
                </c:pt>
                <c:pt idx="1046">
                  <c:v>39779</c:v>
                </c:pt>
                <c:pt idx="1047">
                  <c:v>39780</c:v>
                </c:pt>
                <c:pt idx="1048">
                  <c:v>39781</c:v>
                </c:pt>
                <c:pt idx="1049">
                  <c:v>39782</c:v>
                </c:pt>
                <c:pt idx="1050">
                  <c:v>39783</c:v>
                </c:pt>
                <c:pt idx="1051">
                  <c:v>39784</c:v>
                </c:pt>
                <c:pt idx="1052">
                  <c:v>39785</c:v>
                </c:pt>
                <c:pt idx="1053">
                  <c:v>39786</c:v>
                </c:pt>
                <c:pt idx="1054">
                  <c:v>39787</c:v>
                </c:pt>
                <c:pt idx="1055">
                  <c:v>39788</c:v>
                </c:pt>
                <c:pt idx="1056">
                  <c:v>39789</c:v>
                </c:pt>
                <c:pt idx="1057">
                  <c:v>39790</c:v>
                </c:pt>
                <c:pt idx="1058">
                  <c:v>39791</c:v>
                </c:pt>
                <c:pt idx="1059">
                  <c:v>39792</c:v>
                </c:pt>
                <c:pt idx="1060">
                  <c:v>39793</c:v>
                </c:pt>
                <c:pt idx="1061">
                  <c:v>39794</c:v>
                </c:pt>
                <c:pt idx="1062">
                  <c:v>39795</c:v>
                </c:pt>
                <c:pt idx="1063">
                  <c:v>39796</c:v>
                </c:pt>
                <c:pt idx="1064">
                  <c:v>39797</c:v>
                </c:pt>
                <c:pt idx="1065">
                  <c:v>39798</c:v>
                </c:pt>
                <c:pt idx="1066">
                  <c:v>39799</c:v>
                </c:pt>
                <c:pt idx="1067">
                  <c:v>39800</c:v>
                </c:pt>
                <c:pt idx="1068">
                  <c:v>39801</c:v>
                </c:pt>
                <c:pt idx="1069">
                  <c:v>39802</c:v>
                </c:pt>
                <c:pt idx="1070">
                  <c:v>39803</c:v>
                </c:pt>
                <c:pt idx="1071">
                  <c:v>39804</c:v>
                </c:pt>
                <c:pt idx="1072">
                  <c:v>39805</c:v>
                </c:pt>
                <c:pt idx="1073">
                  <c:v>39806</c:v>
                </c:pt>
                <c:pt idx="1074">
                  <c:v>39807</c:v>
                </c:pt>
                <c:pt idx="1075">
                  <c:v>39808</c:v>
                </c:pt>
                <c:pt idx="1076">
                  <c:v>39809</c:v>
                </c:pt>
                <c:pt idx="1077">
                  <c:v>39810</c:v>
                </c:pt>
                <c:pt idx="1078">
                  <c:v>39811</c:v>
                </c:pt>
                <c:pt idx="1079">
                  <c:v>39812</c:v>
                </c:pt>
                <c:pt idx="1080">
                  <c:v>39813</c:v>
                </c:pt>
                <c:pt idx="1081">
                  <c:v>39814</c:v>
                </c:pt>
                <c:pt idx="1082">
                  <c:v>39815</c:v>
                </c:pt>
                <c:pt idx="1083">
                  <c:v>39816</c:v>
                </c:pt>
                <c:pt idx="1084">
                  <c:v>39817</c:v>
                </c:pt>
                <c:pt idx="1085">
                  <c:v>39818</c:v>
                </c:pt>
                <c:pt idx="1086">
                  <c:v>39819</c:v>
                </c:pt>
                <c:pt idx="1087">
                  <c:v>39820</c:v>
                </c:pt>
                <c:pt idx="1088">
                  <c:v>39821</c:v>
                </c:pt>
                <c:pt idx="1089">
                  <c:v>39822</c:v>
                </c:pt>
                <c:pt idx="1090">
                  <c:v>39823</c:v>
                </c:pt>
                <c:pt idx="1091">
                  <c:v>39824</c:v>
                </c:pt>
                <c:pt idx="1092">
                  <c:v>39825</c:v>
                </c:pt>
                <c:pt idx="1093">
                  <c:v>39826</c:v>
                </c:pt>
                <c:pt idx="1094">
                  <c:v>39827</c:v>
                </c:pt>
                <c:pt idx="1095">
                  <c:v>39828</c:v>
                </c:pt>
                <c:pt idx="1096">
                  <c:v>39829</c:v>
                </c:pt>
                <c:pt idx="1097">
                  <c:v>39830</c:v>
                </c:pt>
                <c:pt idx="1098">
                  <c:v>39831</c:v>
                </c:pt>
                <c:pt idx="1099">
                  <c:v>39832</c:v>
                </c:pt>
                <c:pt idx="1100">
                  <c:v>39833</c:v>
                </c:pt>
                <c:pt idx="1101">
                  <c:v>39834</c:v>
                </c:pt>
                <c:pt idx="1102">
                  <c:v>39835</c:v>
                </c:pt>
                <c:pt idx="1103">
                  <c:v>39836</c:v>
                </c:pt>
                <c:pt idx="1104">
                  <c:v>39837</c:v>
                </c:pt>
                <c:pt idx="1105">
                  <c:v>39838</c:v>
                </c:pt>
                <c:pt idx="1106">
                  <c:v>39839</c:v>
                </c:pt>
                <c:pt idx="1107">
                  <c:v>39840</c:v>
                </c:pt>
                <c:pt idx="1108">
                  <c:v>39841</c:v>
                </c:pt>
                <c:pt idx="1109">
                  <c:v>39842</c:v>
                </c:pt>
                <c:pt idx="1110">
                  <c:v>39843</c:v>
                </c:pt>
                <c:pt idx="1111">
                  <c:v>39844</c:v>
                </c:pt>
                <c:pt idx="1112">
                  <c:v>39845</c:v>
                </c:pt>
                <c:pt idx="1113">
                  <c:v>39846</c:v>
                </c:pt>
                <c:pt idx="1114">
                  <c:v>39847</c:v>
                </c:pt>
                <c:pt idx="1115">
                  <c:v>39848</c:v>
                </c:pt>
                <c:pt idx="1116">
                  <c:v>39849</c:v>
                </c:pt>
                <c:pt idx="1117">
                  <c:v>39850</c:v>
                </c:pt>
                <c:pt idx="1118">
                  <c:v>39851</c:v>
                </c:pt>
                <c:pt idx="1119">
                  <c:v>39852</c:v>
                </c:pt>
                <c:pt idx="1120">
                  <c:v>39853</c:v>
                </c:pt>
                <c:pt idx="1121">
                  <c:v>39854</c:v>
                </c:pt>
                <c:pt idx="1122">
                  <c:v>39855</c:v>
                </c:pt>
                <c:pt idx="1123">
                  <c:v>39856</c:v>
                </c:pt>
                <c:pt idx="1124">
                  <c:v>39857</c:v>
                </c:pt>
                <c:pt idx="1125">
                  <c:v>39858</c:v>
                </c:pt>
                <c:pt idx="1126">
                  <c:v>39859</c:v>
                </c:pt>
                <c:pt idx="1127">
                  <c:v>39860</c:v>
                </c:pt>
                <c:pt idx="1128">
                  <c:v>39861</c:v>
                </c:pt>
                <c:pt idx="1129">
                  <c:v>39862</c:v>
                </c:pt>
                <c:pt idx="1130">
                  <c:v>39863</c:v>
                </c:pt>
                <c:pt idx="1131">
                  <c:v>39864</c:v>
                </c:pt>
                <c:pt idx="1132">
                  <c:v>39865</c:v>
                </c:pt>
                <c:pt idx="1133">
                  <c:v>39866</c:v>
                </c:pt>
                <c:pt idx="1134">
                  <c:v>39867</c:v>
                </c:pt>
                <c:pt idx="1135">
                  <c:v>39868</c:v>
                </c:pt>
                <c:pt idx="1136">
                  <c:v>39869</c:v>
                </c:pt>
                <c:pt idx="1137">
                  <c:v>39870</c:v>
                </c:pt>
                <c:pt idx="1138">
                  <c:v>39871</c:v>
                </c:pt>
                <c:pt idx="1139">
                  <c:v>39872</c:v>
                </c:pt>
                <c:pt idx="1140">
                  <c:v>39873</c:v>
                </c:pt>
                <c:pt idx="1141">
                  <c:v>39874</c:v>
                </c:pt>
                <c:pt idx="1142">
                  <c:v>39875</c:v>
                </c:pt>
                <c:pt idx="1143">
                  <c:v>39876</c:v>
                </c:pt>
                <c:pt idx="1144">
                  <c:v>39877</c:v>
                </c:pt>
                <c:pt idx="1145">
                  <c:v>39878</c:v>
                </c:pt>
                <c:pt idx="1146">
                  <c:v>39879</c:v>
                </c:pt>
                <c:pt idx="1147">
                  <c:v>39880</c:v>
                </c:pt>
                <c:pt idx="1148">
                  <c:v>39881</c:v>
                </c:pt>
                <c:pt idx="1149">
                  <c:v>39882</c:v>
                </c:pt>
                <c:pt idx="1150">
                  <c:v>39883</c:v>
                </c:pt>
                <c:pt idx="1151">
                  <c:v>39884</c:v>
                </c:pt>
                <c:pt idx="1152">
                  <c:v>39885</c:v>
                </c:pt>
                <c:pt idx="1153">
                  <c:v>39886</c:v>
                </c:pt>
                <c:pt idx="1154">
                  <c:v>39887</c:v>
                </c:pt>
                <c:pt idx="1155">
                  <c:v>39888</c:v>
                </c:pt>
                <c:pt idx="1156">
                  <c:v>39889</c:v>
                </c:pt>
                <c:pt idx="1157">
                  <c:v>39890</c:v>
                </c:pt>
                <c:pt idx="1158">
                  <c:v>39891</c:v>
                </c:pt>
                <c:pt idx="1159">
                  <c:v>39892</c:v>
                </c:pt>
                <c:pt idx="1160">
                  <c:v>39893</c:v>
                </c:pt>
                <c:pt idx="1161">
                  <c:v>39894</c:v>
                </c:pt>
                <c:pt idx="1162">
                  <c:v>39895</c:v>
                </c:pt>
                <c:pt idx="1163">
                  <c:v>39896</c:v>
                </c:pt>
                <c:pt idx="1164">
                  <c:v>39897</c:v>
                </c:pt>
                <c:pt idx="1165">
                  <c:v>39898</c:v>
                </c:pt>
                <c:pt idx="1166">
                  <c:v>39899</c:v>
                </c:pt>
                <c:pt idx="1167">
                  <c:v>39900</c:v>
                </c:pt>
                <c:pt idx="1168">
                  <c:v>39901</c:v>
                </c:pt>
                <c:pt idx="1169">
                  <c:v>39902</c:v>
                </c:pt>
                <c:pt idx="1170">
                  <c:v>39903</c:v>
                </c:pt>
                <c:pt idx="1171">
                  <c:v>39904</c:v>
                </c:pt>
                <c:pt idx="1172">
                  <c:v>39905</c:v>
                </c:pt>
                <c:pt idx="1173">
                  <c:v>39906</c:v>
                </c:pt>
                <c:pt idx="1174">
                  <c:v>39907</c:v>
                </c:pt>
                <c:pt idx="1175">
                  <c:v>39908</c:v>
                </c:pt>
                <c:pt idx="1176">
                  <c:v>39909</c:v>
                </c:pt>
                <c:pt idx="1177">
                  <c:v>39910</c:v>
                </c:pt>
                <c:pt idx="1178">
                  <c:v>39911</c:v>
                </c:pt>
                <c:pt idx="1179">
                  <c:v>39912</c:v>
                </c:pt>
                <c:pt idx="1180">
                  <c:v>39913</c:v>
                </c:pt>
                <c:pt idx="1181">
                  <c:v>39914</c:v>
                </c:pt>
                <c:pt idx="1182">
                  <c:v>39915</c:v>
                </c:pt>
                <c:pt idx="1183">
                  <c:v>39916</c:v>
                </c:pt>
                <c:pt idx="1184">
                  <c:v>39917</c:v>
                </c:pt>
                <c:pt idx="1185">
                  <c:v>39918</c:v>
                </c:pt>
                <c:pt idx="1186">
                  <c:v>39919</c:v>
                </c:pt>
                <c:pt idx="1187">
                  <c:v>39920</c:v>
                </c:pt>
                <c:pt idx="1188">
                  <c:v>39921</c:v>
                </c:pt>
                <c:pt idx="1189">
                  <c:v>39922</c:v>
                </c:pt>
                <c:pt idx="1190">
                  <c:v>39923</c:v>
                </c:pt>
                <c:pt idx="1191">
                  <c:v>39924</c:v>
                </c:pt>
                <c:pt idx="1192">
                  <c:v>39925</c:v>
                </c:pt>
                <c:pt idx="1193">
                  <c:v>39926</c:v>
                </c:pt>
                <c:pt idx="1194">
                  <c:v>39927</c:v>
                </c:pt>
                <c:pt idx="1195">
                  <c:v>39928</c:v>
                </c:pt>
                <c:pt idx="1196">
                  <c:v>39929</c:v>
                </c:pt>
                <c:pt idx="1197">
                  <c:v>39930</c:v>
                </c:pt>
                <c:pt idx="1198">
                  <c:v>39931</c:v>
                </c:pt>
                <c:pt idx="1199">
                  <c:v>39932</c:v>
                </c:pt>
                <c:pt idx="1200">
                  <c:v>39933</c:v>
                </c:pt>
                <c:pt idx="1201">
                  <c:v>39934</c:v>
                </c:pt>
                <c:pt idx="1202">
                  <c:v>39935</c:v>
                </c:pt>
                <c:pt idx="1203">
                  <c:v>39936</c:v>
                </c:pt>
                <c:pt idx="1204">
                  <c:v>39937</c:v>
                </c:pt>
                <c:pt idx="1205">
                  <c:v>39938</c:v>
                </c:pt>
                <c:pt idx="1206">
                  <c:v>39939</c:v>
                </c:pt>
                <c:pt idx="1207">
                  <c:v>39940</c:v>
                </c:pt>
                <c:pt idx="1208">
                  <c:v>39941</c:v>
                </c:pt>
                <c:pt idx="1209">
                  <c:v>39942</c:v>
                </c:pt>
                <c:pt idx="1210">
                  <c:v>39943</c:v>
                </c:pt>
                <c:pt idx="1211">
                  <c:v>39944</c:v>
                </c:pt>
                <c:pt idx="1212">
                  <c:v>39945</c:v>
                </c:pt>
                <c:pt idx="1213">
                  <c:v>39946</c:v>
                </c:pt>
                <c:pt idx="1214">
                  <c:v>39947</c:v>
                </c:pt>
                <c:pt idx="1215">
                  <c:v>39948</c:v>
                </c:pt>
                <c:pt idx="1216">
                  <c:v>39949</c:v>
                </c:pt>
                <c:pt idx="1217">
                  <c:v>39950</c:v>
                </c:pt>
                <c:pt idx="1218">
                  <c:v>39951</c:v>
                </c:pt>
                <c:pt idx="1219">
                  <c:v>39952</c:v>
                </c:pt>
                <c:pt idx="1220">
                  <c:v>39953</c:v>
                </c:pt>
                <c:pt idx="1221">
                  <c:v>39954</c:v>
                </c:pt>
                <c:pt idx="1222">
                  <c:v>39955</c:v>
                </c:pt>
                <c:pt idx="1223">
                  <c:v>39956</c:v>
                </c:pt>
                <c:pt idx="1224">
                  <c:v>39957</c:v>
                </c:pt>
                <c:pt idx="1225">
                  <c:v>39958</c:v>
                </c:pt>
                <c:pt idx="1226">
                  <c:v>39959</c:v>
                </c:pt>
                <c:pt idx="1227">
                  <c:v>39960</c:v>
                </c:pt>
                <c:pt idx="1228">
                  <c:v>39961</c:v>
                </c:pt>
                <c:pt idx="1229">
                  <c:v>39962</c:v>
                </c:pt>
                <c:pt idx="1230">
                  <c:v>39963</c:v>
                </c:pt>
                <c:pt idx="1231">
                  <c:v>39964</c:v>
                </c:pt>
                <c:pt idx="1232">
                  <c:v>39965</c:v>
                </c:pt>
                <c:pt idx="1233">
                  <c:v>39966</c:v>
                </c:pt>
                <c:pt idx="1234">
                  <c:v>39967</c:v>
                </c:pt>
                <c:pt idx="1235">
                  <c:v>39968</c:v>
                </c:pt>
                <c:pt idx="1236">
                  <c:v>39969</c:v>
                </c:pt>
                <c:pt idx="1237">
                  <c:v>39970</c:v>
                </c:pt>
                <c:pt idx="1238">
                  <c:v>39971</c:v>
                </c:pt>
                <c:pt idx="1239">
                  <c:v>39972</c:v>
                </c:pt>
                <c:pt idx="1240">
                  <c:v>39973</c:v>
                </c:pt>
                <c:pt idx="1241">
                  <c:v>39974</c:v>
                </c:pt>
                <c:pt idx="1242">
                  <c:v>39975</c:v>
                </c:pt>
                <c:pt idx="1243">
                  <c:v>39976</c:v>
                </c:pt>
                <c:pt idx="1244">
                  <c:v>39977</c:v>
                </c:pt>
                <c:pt idx="1245">
                  <c:v>39978</c:v>
                </c:pt>
                <c:pt idx="1246">
                  <c:v>39979</c:v>
                </c:pt>
                <c:pt idx="1247">
                  <c:v>39980</c:v>
                </c:pt>
                <c:pt idx="1248">
                  <c:v>39981</c:v>
                </c:pt>
                <c:pt idx="1249">
                  <c:v>39982</c:v>
                </c:pt>
                <c:pt idx="1250">
                  <c:v>39983</c:v>
                </c:pt>
                <c:pt idx="1251">
                  <c:v>39984</c:v>
                </c:pt>
                <c:pt idx="1252">
                  <c:v>39985</c:v>
                </c:pt>
                <c:pt idx="1253">
                  <c:v>39986</c:v>
                </c:pt>
                <c:pt idx="1254">
                  <c:v>39987</c:v>
                </c:pt>
                <c:pt idx="1255">
                  <c:v>39988</c:v>
                </c:pt>
                <c:pt idx="1256">
                  <c:v>39989</c:v>
                </c:pt>
                <c:pt idx="1257">
                  <c:v>39990</c:v>
                </c:pt>
                <c:pt idx="1258">
                  <c:v>39991</c:v>
                </c:pt>
                <c:pt idx="1259">
                  <c:v>39992</c:v>
                </c:pt>
                <c:pt idx="1260">
                  <c:v>39993</c:v>
                </c:pt>
                <c:pt idx="1261">
                  <c:v>39994</c:v>
                </c:pt>
                <c:pt idx="1262">
                  <c:v>39995</c:v>
                </c:pt>
                <c:pt idx="1263">
                  <c:v>39996</c:v>
                </c:pt>
                <c:pt idx="1264">
                  <c:v>39997</c:v>
                </c:pt>
                <c:pt idx="1265">
                  <c:v>39998</c:v>
                </c:pt>
                <c:pt idx="1266">
                  <c:v>39999</c:v>
                </c:pt>
                <c:pt idx="1267">
                  <c:v>40000</c:v>
                </c:pt>
                <c:pt idx="1268">
                  <c:v>40001</c:v>
                </c:pt>
                <c:pt idx="1269">
                  <c:v>40002</c:v>
                </c:pt>
                <c:pt idx="1270">
                  <c:v>40003</c:v>
                </c:pt>
                <c:pt idx="1271">
                  <c:v>40004</c:v>
                </c:pt>
                <c:pt idx="1272">
                  <c:v>40005</c:v>
                </c:pt>
                <c:pt idx="1273">
                  <c:v>40006</c:v>
                </c:pt>
                <c:pt idx="1274">
                  <c:v>40007</c:v>
                </c:pt>
                <c:pt idx="1275">
                  <c:v>40008</c:v>
                </c:pt>
                <c:pt idx="1276">
                  <c:v>40009</c:v>
                </c:pt>
                <c:pt idx="1277">
                  <c:v>40010</c:v>
                </c:pt>
                <c:pt idx="1278">
                  <c:v>40011</c:v>
                </c:pt>
                <c:pt idx="1279">
                  <c:v>40012</c:v>
                </c:pt>
                <c:pt idx="1280">
                  <c:v>40013</c:v>
                </c:pt>
                <c:pt idx="1281">
                  <c:v>40014</c:v>
                </c:pt>
                <c:pt idx="1282">
                  <c:v>40015</c:v>
                </c:pt>
                <c:pt idx="1283">
                  <c:v>40016</c:v>
                </c:pt>
                <c:pt idx="1284">
                  <c:v>40017</c:v>
                </c:pt>
                <c:pt idx="1285">
                  <c:v>40018</c:v>
                </c:pt>
                <c:pt idx="1286">
                  <c:v>40019</c:v>
                </c:pt>
                <c:pt idx="1287">
                  <c:v>40020</c:v>
                </c:pt>
                <c:pt idx="1288">
                  <c:v>40021</c:v>
                </c:pt>
                <c:pt idx="1289">
                  <c:v>40022</c:v>
                </c:pt>
                <c:pt idx="1290">
                  <c:v>40023</c:v>
                </c:pt>
                <c:pt idx="1291">
                  <c:v>40024</c:v>
                </c:pt>
                <c:pt idx="1292">
                  <c:v>40025</c:v>
                </c:pt>
                <c:pt idx="1293">
                  <c:v>40026</c:v>
                </c:pt>
                <c:pt idx="1294">
                  <c:v>40027</c:v>
                </c:pt>
                <c:pt idx="1295">
                  <c:v>40028</c:v>
                </c:pt>
                <c:pt idx="1296">
                  <c:v>40029</c:v>
                </c:pt>
                <c:pt idx="1297">
                  <c:v>40030</c:v>
                </c:pt>
                <c:pt idx="1298">
                  <c:v>40031</c:v>
                </c:pt>
                <c:pt idx="1299">
                  <c:v>40032</c:v>
                </c:pt>
                <c:pt idx="1300">
                  <c:v>40033</c:v>
                </c:pt>
                <c:pt idx="1301">
                  <c:v>40034</c:v>
                </c:pt>
                <c:pt idx="1302">
                  <c:v>40035</c:v>
                </c:pt>
                <c:pt idx="1303">
                  <c:v>40036</c:v>
                </c:pt>
                <c:pt idx="1304">
                  <c:v>40037</c:v>
                </c:pt>
                <c:pt idx="1305">
                  <c:v>40038</c:v>
                </c:pt>
                <c:pt idx="1306">
                  <c:v>40039</c:v>
                </c:pt>
                <c:pt idx="1307">
                  <c:v>40040</c:v>
                </c:pt>
                <c:pt idx="1308">
                  <c:v>40041</c:v>
                </c:pt>
                <c:pt idx="1309">
                  <c:v>40042</c:v>
                </c:pt>
                <c:pt idx="1310">
                  <c:v>40043</c:v>
                </c:pt>
                <c:pt idx="1311">
                  <c:v>40044</c:v>
                </c:pt>
                <c:pt idx="1312">
                  <c:v>40045</c:v>
                </c:pt>
                <c:pt idx="1313">
                  <c:v>40046</c:v>
                </c:pt>
                <c:pt idx="1314">
                  <c:v>40047</c:v>
                </c:pt>
                <c:pt idx="1315">
                  <c:v>40048</c:v>
                </c:pt>
                <c:pt idx="1316">
                  <c:v>40049</c:v>
                </c:pt>
                <c:pt idx="1317">
                  <c:v>40050</c:v>
                </c:pt>
                <c:pt idx="1318">
                  <c:v>40051</c:v>
                </c:pt>
                <c:pt idx="1319">
                  <c:v>40052</c:v>
                </c:pt>
                <c:pt idx="1320">
                  <c:v>40053</c:v>
                </c:pt>
                <c:pt idx="1321">
                  <c:v>40054</c:v>
                </c:pt>
                <c:pt idx="1322">
                  <c:v>40055</c:v>
                </c:pt>
                <c:pt idx="1323">
                  <c:v>40056</c:v>
                </c:pt>
                <c:pt idx="1324">
                  <c:v>40057</c:v>
                </c:pt>
                <c:pt idx="1325">
                  <c:v>40058</c:v>
                </c:pt>
                <c:pt idx="1326">
                  <c:v>40059</c:v>
                </c:pt>
                <c:pt idx="1327">
                  <c:v>40060</c:v>
                </c:pt>
                <c:pt idx="1328">
                  <c:v>40061</c:v>
                </c:pt>
                <c:pt idx="1329">
                  <c:v>40062</c:v>
                </c:pt>
                <c:pt idx="1330">
                  <c:v>40063</c:v>
                </c:pt>
                <c:pt idx="1331">
                  <c:v>40064</c:v>
                </c:pt>
                <c:pt idx="1332">
                  <c:v>40065</c:v>
                </c:pt>
                <c:pt idx="1333">
                  <c:v>40066</c:v>
                </c:pt>
                <c:pt idx="1334">
                  <c:v>40067</c:v>
                </c:pt>
                <c:pt idx="1335">
                  <c:v>40068</c:v>
                </c:pt>
                <c:pt idx="1336">
                  <c:v>40069</c:v>
                </c:pt>
                <c:pt idx="1337">
                  <c:v>40070</c:v>
                </c:pt>
                <c:pt idx="1338">
                  <c:v>40071</c:v>
                </c:pt>
                <c:pt idx="1339">
                  <c:v>40072</c:v>
                </c:pt>
                <c:pt idx="1340">
                  <c:v>40073</c:v>
                </c:pt>
                <c:pt idx="1341">
                  <c:v>40074</c:v>
                </c:pt>
                <c:pt idx="1342">
                  <c:v>40075</c:v>
                </c:pt>
                <c:pt idx="1343">
                  <c:v>40076</c:v>
                </c:pt>
                <c:pt idx="1344">
                  <c:v>40077</c:v>
                </c:pt>
                <c:pt idx="1345">
                  <c:v>40078</c:v>
                </c:pt>
                <c:pt idx="1346">
                  <c:v>40079</c:v>
                </c:pt>
                <c:pt idx="1347">
                  <c:v>40080</c:v>
                </c:pt>
                <c:pt idx="1348">
                  <c:v>40081</c:v>
                </c:pt>
                <c:pt idx="1349">
                  <c:v>40082</c:v>
                </c:pt>
                <c:pt idx="1350">
                  <c:v>40083</c:v>
                </c:pt>
                <c:pt idx="1351">
                  <c:v>40084</c:v>
                </c:pt>
                <c:pt idx="1352">
                  <c:v>40085</c:v>
                </c:pt>
                <c:pt idx="1353">
                  <c:v>40086</c:v>
                </c:pt>
                <c:pt idx="1354">
                  <c:v>40087</c:v>
                </c:pt>
                <c:pt idx="1355">
                  <c:v>40088</c:v>
                </c:pt>
                <c:pt idx="1356">
                  <c:v>40089</c:v>
                </c:pt>
                <c:pt idx="1357">
                  <c:v>40090</c:v>
                </c:pt>
                <c:pt idx="1358">
                  <c:v>40091</c:v>
                </c:pt>
                <c:pt idx="1359">
                  <c:v>40092</c:v>
                </c:pt>
                <c:pt idx="1360">
                  <c:v>40093</c:v>
                </c:pt>
                <c:pt idx="1361">
                  <c:v>40094</c:v>
                </c:pt>
                <c:pt idx="1362">
                  <c:v>40095</c:v>
                </c:pt>
                <c:pt idx="1363">
                  <c:v>40096</c:v>
                </c:pt>
                <c:pt idx="1364">
                  <c:v>40097</c:v>
                </c:pt>
                <c:pt idx="1365">
                  <c:v>40098</c:v>
                </c:pt>
                <c:pt idx="1366">
                  <c:v>40099</c:v>
                </c:pt>
                <c:pt idx="1367">
                  <c:v>40100</c:v>
                </c:pt>
                <c:pt idx="1368">
                  <c:v>40101</c:v>
                </c:pt>
                <c:pt idx="1369">
                  <c:v>40102</c:v>
                </c:pt>
                <c:pt idx="1370">
                  <c:v>40103</c:v>
                </c:pt>
                <c:pt idx="1371">
                  <c:v>40104</c:v>
                </c:pt>
                <c:pt idx="1372">
                  <c:v>40105</c:v>
                </c:pt>
                <c:pt idx="1373">
                  <c:v>40106</c:v>
                </c:pt>
                <c:pt idx="1374">
                  <c:v>40107</c:v>
                </c:pt>
                <c:pt idx="1375">
                  <c:v>40108</c:v>
                </c:pt>
                <c:pt idx="1376">
                  <c:v>40109</c:v>
                </c:pt>
                <c:pt idx="1377">
                  <c:v>40110</c:v>
                </c:pt>
                <c:pt idx="1378">
                  <c:v>40111</c:v>
                </c:pt>
                <c:pt idx="1379">
                  <c:v>40112</c:v>
                </c:pt>
                <c:pt idx="1380">
                  <c:v>40113</c:v>
                </c:pt>
                <c:pt idx="1381">
                  <c:v>40114</c:v>
                </c:pt>
                <c:pt idx="1382">
                  <c:v>40115</c:v>
                </c:pt>
                <c:pt idx="1383">
                  <c:v>40116</c:v>
                </c:pt>
                <c:pt idx="1384">
                  <c:v>40117</c:v>
                </c:pt>
                <c:pt idx="1385">
                  <c:v>40118</c:v>
                </c:pt>
                <c:pt idx="1386">
                  <c:v>40119</c:v>
                </c:pt>
                <c:pt idx="1387">
                  <c:v>40120</c:v>
                </c:pt>
                <c:pt idx="1388">
                  <c:v>40121</c:v>
                </c:pt>
                <c:pt idx="1389">
                  <c:v>40122</c:v>
                </c:pt>
                <c:pt idx="1390">
                  <c:v>40123</c:v>
                </c:pt>
                <c:pt idx="1391">
                  <c:v>40124</c:v>
                </c:pt>
                <c:pt idx="1392">
                  <c:v>40125</c:v>
                </c:pt>
                <c:pt idx="1393">
                  <c:v>40126</c:v>
                </c:pt>
                <c:pt idx="1394">
                  <c:v>40127</c:v>
                </c:pt>
                <c:pt idx="1395">
                  <c:v>40128</c:v>
                </c:pt>
                <c:pt idx="1396">
                  <c:v>40129</c:v>
                </c:pt>
                <c:pt idx="1397">
                  <c:v>40130</c:v>
                </c:pt>
                <c:pt idx="1398">
                  <c:v>40131</c:v>
                </c:pt>
                <c:pt idx="1399">
                  <c:v>40132</c:v>
                </c:pt>
                <c:pt idx="1400">
                  <c:v>40133</c:v>
                </c:pt>
                <c:pt idx="1401">
                  <c:v>40134</c:v>
                </c:pt>
                <c:pt idx="1402">
                  <c:v>40135</c:v>
                </c:pt>
                <c:pt idx="1403">
                  <c:v>40136</c:v>
                </c:pt>
                <c:pt idx="1404">
                  <c:v>40137</c:v>
                </c:pt>
                <c:pt idx="1405">
                  <c:v>40138</c:v>
                </c:pt>
                <c:pt idx="1406">
                  <c:v>40139</c:v>
                </c:pt>
                <c:pt idx="1407">
                  <c:v>40140</c:v>
                </c:pt>
                <c:pt idx="1408">
                  <c:v>40141</c:v>
                </c:pt>
                <c:pt idx="1409">
                  <c:v>40142</c:v>
                </c:pt>
                <c:pt idx="1410">
                  <c:v>40143</c:v>
                </c:pt>
                <c:pt idx="1411">
                  <c:v>40144</c:v>
                </c:pt>
                <c:pt idx="1412">
                  <c:v>40145</c:v>
                </c:pt>
                <c:pt idx="1413">
                  <c:v>40146</c:v>
                </c:pt>
                <c:pt idx="1414">
                  <c:v>40147</c:v>
                </c:pt>
                <c:pt idx="1415">
                  <c:v>40148</c:v>
                </c:pt>
                <c:pt idx="1416">
                  <c:v>40149</c:v>
                </c:pt>
                <c:pt idx="1417">
                  <c:v>40150</c:v>
                </c:pt>
                <c:pt idx="1418">
                  <c:v>40151</c:v>
                </c:pt>
                <c:pt idx="1419">
                  <c:v>40152</c:v>
                </c:pt>
                <c:pt idx="1420">
                  <c:v>40153</c:v>
                </c:pt>
                <c:pt idx="1421">
                  <c:v>40154</c:v>
                </c:pt>
                <c:pt idx="1422">
                  <c:v>40155</c:v>
                </c:pt>
                <c:pt idx="1423">
                  <c:v>40156</c:v>
                </c:pt>
                <c:pt idx="1424">
                  <c:v>40157</c:v>
                </c:pt>
                <c:pt idx="1425">
                  <c:v>40158</c:v>
                </c:pt>
                <c:pt idx="1426">
                  <c:v>40159</c:v>
                </c:pt>
                <c:pt idx="1427">
                  <c:v>40160</c:v>
                </c:pt>
                <c:pt idx="1428">
                  <c:v>40161</c:v>
                </c:pt>
                <c:pt idx="1429">
                  <c:v>40162</c:v>
                </c:pt>
                <c:pt idx="1430">
                  <c:v>40163</c:v>
                </c:pt>
                <c:pt idx="1431">
                  <c:v>40164</c:v>
                </c:pt>
                <c:pt idx="1432">
                  <c:v>40165</c:v>
                </c:pt>
                <c:pt idx="1433">
                  <c:v>40166</c:v>
                </c:pt>
                <c:pt idx="1434">
                  <c:v>40167</c:v>
                </c:pt>
                <c:pt idx="1435">
                  <c:v>40168</c:v>
                </c:pt>
                <c:pt idx="1436">
                  <c:v>40169</c:v>
                </c:pt>
                <c:pt idx="1437">
                  <c:v>40170</c:v>
                </c:pt>
                <c:pt idx="1438">
                  <c:v>40171</c:v>
                </c:pt>
                <c:pt idx="1439">
                  <c:v>40172</c:v>
                </c:pt>
                <c:pt idx="1440">
                  <c:v>40173</c:v>
                </c:pt>
                <c:pt idx="1441">
                  <c:v>40174</c:v>
                </c:pt>
                <c:pt idx="1442">
                  <c:v>40175</c:v>
                </c:pt>
                <c:pt idx="1443">
                  <c:v>40176</c:v>
                </c:pt>
                <c:pt idx="1444">
                  <c:v>40177</c:v>
                </c:pt>
                <c:pt idx="1445">
                  <c:v>40178</c:v>
                </c:pt>
                <c:pt idx="1446">
                  <c:v>40179</c:v>
                </c:pt>
                <c:pt idx="1447">
                  <c:v>40180</c:v>
                </c:pt>
                <c:pt idx="1448">
                  <c:v>40181</c:v>
                </c:pt>
                <c:pt idx="1449">
                  <c:v>40182</c:v>
                </c:pt>
                <c:pt idx="1450">
                  <c:v>40183</c:v>
                </c:pt>
                <c:pt idx="1451">
                  <c:v>40184</c:v>
                </c:pt>
                <c:pt idx="1452">
                  <c:v>40185</c:v>
                </c:pt>
                <c:pt idx="1453">
                  <c:v>40186</c:v>
                </c:pt>
                <c:pt idx="1454">
                  <c:v>40187</c:v>
                </c:pt>
                <c:pt idx="1455">
                  <c:v>40188</c:v>
                </c:pt>
                <c:pt idx="1456">
                  <c:v>40189</c:v>
                </c:pt>
                <c:pt idx="1457">
                  <c:v>40190</c:v>
                </c:pt>
                <c:pt idx="1458">
                  <c:v>40191</c:v>
                </c:pt>
                <c:pt idx="1459">
                  <c:v>40192</c:v>
                </c:pt>
                <c:pt idx="1460">
                  <c:v>40193</c:v>
                </c:pt>
                <c:pt idx="1461">
                  <c:v>40194</c:v>
                </c:pt>
                <c:pt idx="1462">
                  <c:v>40195</c:v>
                </c:pt>
                <c:pt idx="1463">
                  <c:v>40196</c:v>
                </c:pt>
                <c:pt idx="1464">
                  <c:v>40197</c:v>
                </c:pt>
                <c:pt idx="1465">
                  <c:v>40198</c:v>
                </c:pt>
                <c:pt idx="1466">
                  <c:v>40199</c:v>
                </c:pt>
                <c:pt idx="1467">
                  <c:v>40200</c:v>
                </c:pt>
                <c:pt idx="1468">
                  <c:v>40201</c:v>
                </c:pt>
                <c:pt idx="1469">
                  <c:v>40202</c:v>
                </c:pt>
                <c:pt idx="1470">
                  <c:v>40203</c:v>
                </c:pt>
                <c:pt idx="1471">
                  <c:v>40204</c:v>
                </c:pt>
                <c:pt idx="1472">
                  <c:v>40205</c:v>
                </c:pt>
                <c:pt idx="1473">
                  <c:v>40206</c:v>
                </c:pt>
                <c:pt idx="1474">
                  <c:v>40207</c:v>
                </c:pt>
                <c:pt idx="1475">
                  <c:v>40208</c:v>
                </c:pt>
                <c:pt idx="1476">
                  <c:v>40209</c:v>
                </c:pt>
                <c:pt idx="1477">
                  <c:v>40210</c:v>
                </c:pt>
                <c:pt idx="1478">
                  <c:v>40211</c:v>
                </c:pt>
                <c:pt idx="1479">
                  <c:v>40212</c:v>
                </c:pt>
                <c:pt idx="1480">
                  <c:v>40213</c:v>
                </c:pt>
                <c:pt idx="1481">
                  <c:v>40214</c:v>
                </c:pt>
                <c:pt idx="1482">
                  <c:v>40215</c:v>
                </c:pt>
                <c:pt idx="1483">
                  <c:v>40216</c:v>
                </c:pt>
                <c:pt idx="1484">
                  <c:v>40217</c:v>
                </c:pt>
                <c:pt idx="1485">
                  <c:v>40218</c:v>
                </c:pt>
                <c:pt idx="1486">
                  <c:v>40219</c:v>
                </c:pt>
                <c:pt idx="1487">
                  <c:v>40220</c:v>
                </c:pt>
                <c:pt idx="1488">
                  <c:v>40221</c:v>
                </c:pt>
                <c:pt idx="1489">
                  <c:v>40222</c:v>
                </c:pt>
                <c:pt idx="1490">
                  <c:v>40223</c:v>
                </c:pt>
                <c:pt idx="1491">
                  <c:v>40224</c:v>
                </c:pt>
                <c:pt idx="1492">
                  <c:v>40225</c:v>
                </c:pt>
                <c:pt idx="1493">
                  <c:v>40226</c:v>
                </c:pt>
                <c:pt idx="1494">
                  <c:v>40227</c:v>
                </c:pt>
                <c:pt idx="1495">
                  <c:v>40228</c:v>
                </c:pt>
                <c:pt idx="1496">
                  <c:v>40229</c:v>
                </c:pt>
                <c:pt idx="1497">
                  <c:v>40230</c:v>
                </c:pt>
                <c:pt idx="1498">
                  <c:v>40231</c:v>
                </c:pt>
                <c:pt idx="1499">
                  <c:v>40232</c:v>
                </c:pt>
                <c:pt idx="1500">
                  <c:v>40233</c:v>
                </c:pt>
                <c:pt idx="1501">
                  <c:v>40234</c:v>
                </c:pt>
                <c:pt idx="1502">
                  <c:v>40235</c:v>
                </c:pt>
                <c:pt idx="1503">
                  <c:v>40236</c:v>
                </c:pt>
                <c:pt idx="1504">
                  <c:v>40237</c:v>
                </c:pt>
                <c:pt idx="1505">
                  <c:v>40238</c:v>
                </c:pt>
                <c:pt idx="1506">
                  <c:v>40239</c:v>
                </c:pt>
                <c:pt idx="1507">
                  <c:v>40240</c:v>
                </c:pt>
                <c:pt idx="1508">
                  <c:v>40241</c:v>
                </c:pt>
                <c:pt idx="1509">
                  <c:v>40242</c:v>
                </c:pt>
                <c:pt idx="1510">
                  <c:v>40243</c:v>
                </c:pt>
                <c:pt idx="1511">
                  <c:v>40244</c:v>
                </c:pt>
                <c:pt idx="1512">
                  <c:v>40245</c:v>
                </c:pt>
                <c:pt idx="1513">
                  <c:v>40246</c:v>
                </c:pt>
                <c:pt idx="1514">
                  <c:v>40247</c:v>
                </c:pt>
                <c:pt idx="1515">
                  <c:v>40248</c:v>
                </c:pt>
                <c:pt idx="1516">
                  <c:v>40249</c:v>
                </c:pt>
                <c:pt idx="1517">
                  <c:v>40250</c:v>
                </c:pt>
                <c:pt idx="1518">
                  <c:v>40251</c:v>
                </c:pt>
                <c:pt idx="1519">
                  <c:v>40252</c:v>
                </c:pt>
                <c:pt idx="1520">
                  <c:v>40253</c:v>
                </c:pt>
                <c:pt idx="1521">
                  <c:v>40254</c:v>
                </c:pt>
                <c:pt idx="1522">
                  <c:v>40255</c:v>
                </c:pt>
                <c:pt idx="1523">
                  <c:v>40256</c:v>
                </c:pt>
                <c:pt idx="1524">
                  <c:v>40257</c:v>
                </c:pt>
                <c:pt idx="1525">
                  <c:v>40258</c:v>
                </c:pt>
                <c:pt idx="1526">
                  <c:v>40259</c:v>
                </c:pt>
                <c:pt idx="1527">
                  <c:v>40260</c:v>
                </c:pt>
                <c:pt idx="1528">
                  <c:v>40261</c:v>
                </c:pt>
                <c:pt idx="1529">
                  <c:v>40262</c:v>
                </c:pt>
                <c:pt idx="1530">
                  <c:v>40263</c:v>
                </c:pt>
                <c:pt idx="1531">
                  <c:v>40264</c:v>
                </c:pt>
                <c:pt idx="1532">
                  <c:v>40265</c:v>
                </c:pt>
                <c:pt idx="1533">
                  <c:v>40266</c:v>
                </c:pt>
                <c:pt idx="1534">
                  <c:v>40267</c:v>
                </c:pt>
                <c:pt idx="1535">
                  <c:v>40268</c:v>
                </c:pt>
                <c:pt idx="1536">
                  <c:v>40269</c:v>
                </c:pt>
                <c:pt idx="1537">
                  <c:v>40270</c:v>
                </c:pt>
                <c:pt idx="1538">
                  <c:v>40271</c:v>
                </c:pt>
                <c:pt idx="1539">
                  <c:v>40272</c:v>
                </c:pt>
                <c:pt idx="1540">
                  <c:v>40273</c:v>
                </c:pt>
                <c:pt idx="1541">
                  <c:v>40274</c:v>
                </c:pt>
                <c:pt idx="1542">
                  <c:v>40275</c:v>
                </c:pt>
                <c:pt idx="1543">
                  <c:v>40276</c:v>
                </c:pt>
                <c:pt idx="1544">
                  <c:v>40277</c:v>
                </c:pt>
                <c:pt idx="1545">
                  <c:v>40278</c:v>
                </c:pt>
                <c:pt idx="1546">
                  <c:v>40279</c:v>
                </c:pt>
                <c:pt idx="1547">
                  <c:v>40280</c:v>
                </c:pt>
                <c:pt idx="1548">
                  <c:v>40281</c:v>
                </c:pt>
                <c:pt idx="1549">
                  <c:v>40282</c:v>
                </c:pt>
                <c:pt idx="1550">
                  <c:v>40283</c:v>
                </c:pt>
                <c:pt idx="1551">
                  <c:v>40284</c:v>
                </c:pt>
                <c:pt idx="1552">
                  <c:v>40285</c:v>
                </c:pt>
                <c:pt idx="1553">
                  <c:v>40286</c:v>
                </c:pt>
                <c:pt idx="1554">
                  <c:v>40287</c:v>
                </c:pt>
                <c:pt idx="1555">
                  <c:v>40288</c:v>
                </c:pt>
                <c:pt idx="1556">
                  <c:v>40289</c:v>
                </c:pt>
                <c:pt idx="1557">
                  <c:v>40290</c:v>
                </c:pt>
                <c:pt idx="1558">
                  <c:v>40291</c:v>
                </c:pt>
                <c:pt idx="1559">
                  <c:v>40292</c:v>
                </c:pt>
                <c:pt idx="1560">
                  <c:v>40293</c:v>
                </c:pt>
                <c:pt idx="1561">
                  <c:v>40294</c:v>
                </c:pt>
                <c:pt idx="1562">
                  <c:v>40295</c:v>
                </c:pt>
                <c:pt idx="1563">
                  <c:v>40296</c:v>
                </c:pt>
                <c:pt idx="1564">
                  <c:v>40297</c:v>
                </c:pt>
                <c:pt idx="1565">
                  <c:v>40298</c:v>
                </c:pt>
                <c:pt idx="1566">
                  <c:v>40299</c:v>
                </c:pt>
                <c:pt idx="1567">
                  <c:v>40300</c:v>
                </c:pt>
                <c:pt idx="1568">
                  <c:v>40301</c:v>
                </c:pt>
                <c:pt idx="1569">
                  <c:v>40302</c:v>
                </c:pt>
                <c:pt idx="1570">
                  <c:v>40303</c:v>
                </c:pt>
                <c:pt idx="1571">
                  <c:v>40304</c:v>
                </c:pt>
                <c:pt idx="1572">
                  <c:v>40305</c:v>
                </c:pt>
                <c:pt idx="1573">
                  <c:v>40306</c:v>
                </c:pt>
                <c:pt idx="1574">
                  <c:v>40307</c:v>
                </c:pt>
                <c:pt idx="1575">
                  <c:v>40308</c:v>
                </c:pt>
                <c:pt idx="1576">
                  <c:v>40309</c:v>
                </c:pt>
                <c:pt idx="1577">
                  <c:v>40310</c:v>
                </c:pt>
                <c:pt idx="1578">
                  <c:v>40311</c:v>
                </c:pt>
                <c:pt idx="1579">
                  <c:v>40312</c:v>
                </c:pt>
                <c:pt idx="1580">
                  <c:v>40313</c:v>
                </c:pt>
                <c:pt idx="1581">
                  <c:v>40314</c:v>
                </c:pt>
                <c:pt idx="1582">
                  <c:v>40315</c:v>
                </c:pt>
                <c:pt idx="1583">
                  <c:v>40316</c:v>
                </c:pt>
                <c:pt idx="1584">
                  <c:v>40317</c:v>
                </c:pt>
                <c:pt idx="1585">
                  <c:v>40318</c:v>
                </c:pt>
                <c:pt idx="1586">
                  <c:v>40319</c:v>
                </c:pt>
                <c:pt idx="1587">
                  <c:v>40320</c:v>
                </c:pt>
                <c:pt idx="1588">
                  <c:v>40321</c:v>
                </c:pt>
                <c:pt idx="1589">
                  <c:v>40322</c:v>
                </c:pt>
                <c:pt idx="1590">
                  <c:v>40323</c:v>
                </c:pt>
                <c:pt idx="1591">
                  <c:v>40324</c:v>
                </c:pt>
                <c:pt idx="1592">
                  <c:v>40325</c:v>
                </c:pt>
                <c:pt idx="1593">
                  <c:v>40326</c:v>
                </c:pt>
                <c:pt idx="1594">
                  <c:v>40327</c:v>
                </c:pt>
                <c:pt idx="1595">
                  <c:v>40328</c:v>
                </c:pt>
                <c:pt idx="1596">
                  <c:v>40329</c:v>
                </c:pt>
                <c:pt idx="1597">
                  <c:v>40330</c:v>
                </c:pt>
                <c:pt idx="1598">
                  <c:v>40331</c:v>
                </c:pt>
                <c:pt idx="1599">
                  <c:v>40332</c:v>
                </c:pt>
                <c:pt idx="1600">
                  <c:v>40333</c:v>
                </c:pt>
                <c:pt idx="1601">
                  <c:v>40334</c:v>
                </c:pt>
                <c:pt idx="1602">
                  <c:v>40335</c:v>
                </c:pt>
                <c:pt idx="1603">
                  <c:v>40336</c:v>
                </c:pt>
                <c:pt idx="1604">
                  <c:v>40337</c:v>
                </c:pt>
                <c:pt idx="1605">
                  <c:v>40338</c:v>
                </c:pt>
                <c:pt idx="1606">
                  <c:v>40339</c:v>
                </c:pt>
                <c:pt idx="1607">
                  <c:v>40340</c:v>
                </c:pt>
                <c:pt idx="1608">
                  <c:v>40341</c:v>
                </c:pt>
                <c:pt idx="1609">
                  <c:v>40342</c:v>
                </c:pt>
                <c:pt idx="1610">
                  <c:v>40343</c:v>
                </c:pt>
                <c:pt idx="1611">
                  <c:v>40344</c:v>
                </c:pt>
                <c:pt idx="1612">
                  <c:v>40345</c:v>
                </c:pt>
                <c:pt idx="1613">
                  <c:v>40346</c:v>
                </c:pt>
                <c:pt idx="1614">
                  <c:v>40347</c:v>
                </c:pt>
                <c:pt idx="1615">
                  <c:v>40348</c:v>
                </c:pt>
                <c:pt idx="1616">
                  <c:v>40349</c:v>
                </c:pt>
                <c:pt idx="1617">
                  <c:v>40350</c:v>
                </c:pt>
                <c:pt idx="1618">
                  <c:v>40351</c:v>
                </c:pt>
                <c:pt idx="1619">
                  <c:v>40352</c:v>
                </c:pt>
                <c:pt idx="1620">
                  <c:v>40353</c:v>
                </c:pt>
                <c:pt idx="1621">
                  <c:v>40354</c:v>
                </c:pt>
                <c:pt idx="1622">
                  <c:v>40355</c:v>
                </c:pt>
                <c:pt idx="1623">
                  <c:v>40356</c:v>
                </c:pt>
                <c:pt idx="1624">
                  <c:v>40357</c:v>
                </c:pt>
                <c:pt idx="1625">
                  <c:v>40358</c:v>
                </c:pt>
                <c:pt idx="1626">
                  <c:v>40359</c:v>
                </c:pt>
                <c:pt idx="1627">
                  <c:v>40360</c:v>
                </c:pt>
                <c:pt idx="1628">
                  <c:v>40361</c:v>
                </c:pt>
                <c:pt idx="1629">
                  <c:v>40362</c:v>
                </c:pt>
                <c:pt idx="1630">
                  <c:v>40363</c:v>
                </c:pt>
                <c:pt idx="1631">
                  <c:v>40364</c:v>
                </c:pt>
                <c:pt idx="1632">
                  <c:v>40365</c:v>
                </c:pt>
                <c:pt idx="1633">
                  <c:v>40366</c:v>
                </c:pt>
                <c:pt idx="1634">
                  <c:v>40367</c:v>
                </c:pt>
                <c:pt idx="1635">
                  <c:v>40368</c:v>
                </c:pt>
                <c:pt idx="1636">
                  <c:v>40369</c:v>
                </c:pt>
                <c:pt idx="1637">
                  <c:v>40370</c:v>
                </c:pt>
                <c:pt idx="1638">
                  <c:v>40371</c:v>
                </c:pt>
                <c:pt idx="1639">
                  <c:v>40372</c:v>
                </c:pt>
                <c:pt idx="1640">
                  <c:v>40373</c:v>
                </c:pt>
                <c:pt idx="1641">
                  <c:v>40374</c:v>
                </c:pt>
                <c:pt idx="1642">
                  <c:v>40375</c:v>
                </c:pt>
                <c:pt idx="1643">
                  <c:v>40376</c:v>
                </c:pt>
                <c:pt idx="1644">
                  <c:v>40377</c:v>
                </c:pt>
                <c:pt idx="1645">
                  <c:v>40378</c:v>
                </c:pt>
                <c:pt idx="1646">
                  <c:v>40379</c:v>
                </c:pt>
                <c:pt idx="1647">
                  <c:v>40380</c:v>
                </c:pt>
                <c:pt idx="1648">
                  <c:v>40381</c:v>
                </c:pt>
                <c:pt idx="1649">
                  <c:v>40382</c:v>
                </c:pt>
                <c:pt idx="1650">
                  <c:v>40383</c:v>
                </c:pt>
                <c:pt idx="1651">
                  <c:v>40384</c:v>
                </c:pt>
                <c:pt idx="1652">
                  <c:v>40385</c:v>
                </c:pt>
                <c:pt idx="1653">
                  <c:v>40386</c:v>
                </c:pt>
                <c:pt idx="1654">
                  <c:v>40387</c:v>
                </c:pt>
                <c:pt idx="1655">
                  <c:v>40388</c:v>
                </c:pt>
                <c:pt idx="1656">
                  <c:v>40389</c:v>
                </c:pt>
                <c:pt idx="1657">
                  <c:v>40390</c:v>
                </c:pt>
                <c:pt idx="1658">
                  <c:v>40391</c:v>
                </c:pt>
                <c:pt idx="1659">
                  <c:v>40392</c:v>
                </c:pt>
                <c:pt idx="1660">
                  <c:v>40393</c:v>
                </c:pt>
                <c:pt idx="1661">
                  <c:v>40394</c:v>
                </c:pt>
                <c:pt idx="1662">
                  <c:v>40395</c:v>
                </c:pt>
                <c:pt idx="1663">
                  <c:v>40396</c:v>
                </c:pt>
                <c:pt idx="1664">
                  <c:v>40397</c:v>
                </c:pt>
                <c:pt idx="1665">
                  <c:v>40398</c:v>
                </c:pt>
                <c:pt idx="1666">
                  <c:v>40399</c:v>
                </c:pt>
                <c:pt idx="1667">
                  <c:v>40400</c:v>
                </c:pt>
                <c:pt idx="1668">
                  <c:v>40401</c:v>
                </c:pt>
                <c:pt idx="1669">
                  <c:v>40402</c:v>
                </c:pt>
                <c:pt idx="1670">
                  <c:v>40403</c:v>
                </c:pt>
                <c:pt idx="1671">
                  <c:v>40404</c:v>
                </c:pt>
                <c:pt idx="1672">
                  <c:v>40405</c:v>
                </c:pt>
                <c:pt idx="1673">
                  <c:v>40406</c:v>
                </c:pt>
                <c:pt idx="1674">
                  <c:v>40407</c:v>
                </c:pt>
                <c:pt idx="1675">
                  <c:v>40408</c:v>
                </c:pt>
                <c:pt idx="1676">
                  <c:v>40409</c:v>
                </c:pt>
                <c:pt idx="1677">
                  <c:v>40410</c:v>
                </c:pt>
                <c:pt idx="1678">
                  <c:v>40411</c:v>
                </c:pt>
                <c:pt idx="1679">
                  <c:v>40412</c:v>
                </c:pt>
                <c:pt idx="1680">
                  <c:v>40413</c:v>
                </c:pt>
                <c:pt idx="1681">
                  <c:v>40414</c:v>
                </c:pt>
                <c:pt idx="1682">
                  <c:v>40415</c:v>
                </c:pt>
                <c:pt idx="1683">
                  <c:v>40416</c:v>
                </c:pt>
                <c:pt idx="1684">
                  <c:v>40417</c:v>
                </c:pt>
                <c:pt idx="1685">
                  <c:v>40418</c:v>
                </c:pt>
                <c:pt idx="1686">
                  <c:v>40419</c:v>
                </c:pt>
                <c:pt idx="1687">
                  <c:v>40420</c:v>
                </c:pt>
                <c:pt idx="1688">
                  <c:v>40421</c:v>
                </c:pt>
                <c:pt idx="1689">
                  <c:v>40422</c:v>
                </c:pt>
                <c:pt idx="1690">
                  <c:v>40423</c:v>
                </c:pt>
                <c:pt idx="1691">
                  <c:v>40424</c:v>
                </c:pt>
                <c:pt idx="1692">
                  <c:v>40425</c:v>
                </c:pt>
                <c:pt idx="1693">
                  <c:v>40426</c:v>
                </c:pt>
                <c:pt idx="1694">
                  <c:v>40427</c:v>
                </c:pt>
                <c:pt idx="1695">
                  <c:v>40428</c:v>
                </c:pt>
                <c:pt idx="1696">
                  <c:v>40429</c:v>
                </c:pt>
                <c:pt idx="1697">
                  <c:v>40430</c:v>
                </c:pt>
                <c:pt idx="1698">
                  <c:v>40431</c:v>
                </c:pt>
                <c:pt idx="1699">
                  <c:v>40432</c:v>
                </c:pt>
                <c:pt idx="1700">
                  <c:v>40433</c:v>
                </c:pt>
                <c:pt idx="1701">
                  <c:v>40434</c:v>
                </c:pt>
                <c:pt idx="1702">
                  <c:v>40435</c:v>
                </c:pt>
                <c:pt idx="1703">
                  <c:v>40436</c:v>
                </c:pt>
                <c:pt idx="1704">
                  <c:v>40437</c:v>
                </c:pt>
                <c:pt idx="1705">
                  <c:v>40438</c:v>
                </c:pt>
                <c:pt idx="1706">
                  <c:v>40439</c:v>
                </c:pt>
                <c:pt idx="1707">
                  <c:v>40440</c:v>
                </c:pt>
                <c:pt idx="1708">
                  <c:v>40441</c:v>
                </c:pt>
                <c:pt idx="1709">
                  <c:v>40442</c:v>
                </c:pt>
                <c:pt idx="1710">
                  <c:v>40443</c:v>
                </c:pt>
                <c:pt idx="1711">
                  <c:v>40444</c:v>
                </c:pt>
                <c:pt idx="1712">
                  <c:v>40445</c:v>
                </c:pt>
                <c:pt idx="1713">
                  <c:v>40446</c:v>
                </c:pt>
                <c:pt idx="1714">
                  <c:v>40447</c:v>
                </c:pt>
                <c:pt idx="1715">
                  <c:v>40448</c:v>
                </c:pt>
                <c:pt idx="1716">
                  <c:v>40449</c:v>
                </c:pt>
                <c:pt idx="1717">
                  <c:v>40450</c:v>
                </c:pt>
                <c:pt idx="1718">
                  <c:v>40451</c:v>
                </c:pt>
                <c:pt idx="1719">
                  <c:v>40452</c:v>
                </c:pt>
                <c:pt idx="1720">
                  <c:v>40453</c:v>
                </c:pt>
                <c:pt idx="1721">
                  <c:v>40454</c:v>
                </c:pt>
                <c:pt idx="1722">
                  <c:v>40455</c:v>
                </c:pt>
                <c:pt idx="1723">
                  <c:v>40456</c:v>
                </c:pt>
                <c:pt idx="1724">
                  <c:v>40457</c:v>
                </c:pt>
                <c:pt idx="1725">
                  <c:v>40458</c:v>
                </c:pt>
                <c:pt idx="1726">
                  <c:v>40459</c:v>
                </c:pt>
                <c:pt idx="1727">
                  <c:v>40460</c:v>
                </c:pt>
                <c:pt idx="1728">
                  <c:v>40461</c:v>
                </c:pt>
                <c:pt idx="1729">
                  <c:v>40462</c:v>
                </c:pt>
                <c:pt idx="1730">
                  <c:v>40463</c:v>
                </c:pt>
                <c:pt idx="1731">
                  <c:v>40464</c:v>
                </c:pt>
                <c:pt idx="1732">
                  <c:v>40465</c:v>
                </c:pt>
                <c:pt idx="1733">
                  <c:v>40466</c:v>
                </c:pt>
                <c:pt idx="1734">
                  <c:v>40467</c:v>
                </c:pt>
                <c:pt idx="1735">
                  <c:v>40468</c:v>
                </c:pt>
                <c:pt idx="1736">
                  <c:v>40469</c:v>
                </c:pt>
                <c:pt idx="1737">
                  <c:v>40470</c:v>
                </c:pt>
                <c:pt idx="1738">
                  <c:v>40471</c:v>
                </c:pt>
                <c:pt idx="1739">
                  <c:v>40472</c:v>
                </c:pt>
                <c:pt idx="1740">
                  <c:v>40473</c:v>
                </c:pt>
                <c:pt idx="1741">
                  <c:v>40474</c:v>
                </c:pt>
                <c:pt idx="1742">
                  <c:v>40475</c:v>
                </c:pt>
                <c:pt idx="1743">
                  <c:v>40476</c:v>
                </c:pt>
                <c:pt idx="1744">
                  <c:v>40477</c:v>
                </c:pt>
                <c:pt idx="1745">
                  <c:v>40478</c:v>
                </c:pt>
                <c:pt idx="1746">
                  <c:v>40479</c:v>
                </c:pt>
                <c:pt idx="1747">
                  <c:v>40480</c:v>
                </c:pt>
                <c:pt idx="1748">
                  <c:v>40481</c:v>
                </c:pt>
                <c:pt idx="1749">
                  <c:v>40482</c:v>
                </c:pt>
                <c:pt idx="1750">
                  <c:v>40483</c:v>
                </c:pt>
                <c:pt idx="1751">
                  <c:v>40484</c:v>
                </c:pt>
                <c:pt idx="1752">
                  <c:v>40485</c:v>
                </c:pt>
                <c:pt idx="1753">
                  <c:v>40486</c:v>
                </c:pt>
                <c:pt idx="1754">
                  <c:v>40487</c:v>
                </c:pt>
                <c:pt idx="1755">
                  <c:v>40488</c:v>
                </c:pt>
                <c:pt idx="1756">
                  <c:v>40489</c:v>
                </c:pt>
                <c:pt idx="1757">
                  <c:v>40490</c:v>
                </c:pt>
                <c:pt idx="1758">
                  <c:v>40491</c:v>
                </c:pt>
                <c:pt idx="1759">
                  <c:v>40492</c:v>
                </c:pt>
                <c:pt idx="1760">
                  <c:v>40493</c:v>
                </c:pt>
                <c:pt idx="1761">
                  <c:v>40494</c:v>
                </c:pt>
                <c:pt idx="1762">
                  <c:v>40495</c:v>
                </c:pt>
                <c:pt idx="1763">
                  <c:v>40496</c:v>
                </c:pt>
                <c:pt idx="1764">
                  <c:v>40497</c:v>
                </c:pt>
                <c:pt idx="1765">
                  <c:v>40498</c:v>
                </c:pt>
                <c:pt idx="1766">
                  <c:v>40499</c:v>
                </c:pt>
                <c:pt idx="1767">
                  <c:v>40500</c:v>
                </c:pt>
                <c:pt idx="1768">
                  <c:v>40501</c:v>
                </c:pt>
                <c:pt idx="1769">
                  <c:v>40502</c:v>
                </c:pt>
                <c:pt idx="1770">
                  <c:v>40503</c:v>
                </c:pt>
                <c:pt idx="1771">
                  <c:v>40504</c:v>
                </c:pt>
                <c:pt idx="1772">
                  <c:v>40505</c:v>
                </c:pt>
                <c:pt idx="1773">
                  <c:v>40506</c:v>
                </c:pt>
                <c:pt idx="1774">
                  <c:v>40507</c:v>
                </c:pt>
                <c:pt idx="1775">
                  <c:v>40508</c:v>
                </c:pt>
                <c:pt idx="1776">
                  <c:v>40509</c:v>
                </c:pt>
                <c:pt idx="1777">
                  <c:v>40510</c:v>
                </c:pt>
                <c:pt idx="1778">
                  <c:v>40511</c:v>
                </c:pt>
                <c:pt idx="1779">
                  <c:v>40512</c:v>
                </c:pt>
                <c:pt idx="1780">
                  <c:v>40513</c:v>
                </c:pt>
                <c:pt idx="1781">
                  <c:v>40514</c:v>
                </c:pt>
                <c:pt idx="1782">
                  <c:v>40515</c:v>
                </c:pt>
                <c:pt idx="1783">
                  <c:v>40516</c:v>
                </c:pt>
                <c:pt idx="1784">
                  <c:v>40517</c:v>
                </c:pt>
                <c:pt idx="1785">
                  <c:v>40518</c:v>
                </c:pt>
                <c:pt idx="1786">
                  <c:v>40519</c:v>
                </c:pt>
                <c:pt idx="1787">
                  <c:v>40520</c:v>
                </c:pt>
                <c:pt idx="1788">
                  <c:v>40521</c:v>
                </c:pt>
                <c:pt idx="1789">
                  <c:v>40522</c:v>
                </c:pt>
                <c:pt idx="1790">
                  <c:v>40523</c:v>
                </c:pt>
                <c:pt idx="1791">
                  <c:v>40524</c:v>
                </c:pt>
                <c:pt idx="1792">
                  <c:v>40525</c:v>
                </c:pt>
                <c:pt idx="1793">
                  <c:v>40526</c:v>
                </c:pt>
                <c:pt idx="1794">
                  <c:v>40527</c:v>
                </c:pt>
                <c:pt idx="1795">
                  <c:v>40528</c:v>
                </c:pt>
                <c:pt idx="1796">
                  <c:v>40529</c:v>
                </c:pt>
                <c:pt idx="1797">
                  <c:v>40530</c:v>
                </c:pt>
                <c:pt idx="1798">
                  <c:v>40531</c:v>
                </c:pt>
                <c:pt idx="1799">
                  <c:v>40532</c:v>
                </c:pt>
                <c:pt idx="1800">
                  <c:v>40533</c:v>
                </c:pt>
                <c:pt idx="1801">
                  <c:v>40534</c:v>
                </c:pt>
                <c:pt idx="1802">
                  <c:v>40535</c:v>
                </c:pt>
                <c:pt idx="1803">
                  <c:v>40536</c:v>
                </c:pt>
                <c:pt idx="1804">
                  <c:v>40537</c:v>
                </c:pt>
                <c:pt idx="1805">
                  <c:v>40538</c:v>
                </c:pt>
                <c:pt idx="1806">
                  <c:v>40539</c:v>
                </c:pt>
                <c:pt idx="1807">
                  <c:v>40540</c:v>
                </c:pt>
                <c:pt idx="1808">
                  <c:v>40541</c:v>
                </c:pt>
                <c:pt idx="1809">
                  <c:v>40542</c:v>
                </c:pt>
                <c:pt idx="1810">
                  <c:v>40543</c:v>
                </c:pt>
                <c:pt idx="1811">
                  <c:v>40544</c:v>
                </c:pt>
                <c:pt idx="1812">
                  <c:v>40545</c:v>
                </c:pt>
                <c:pt idx="1813">
                  <c:v>40546</c:v>
                </c:pt>
                <c:pt idx="1814">
                  <c:v>40547</c:v>
                </c:pt>
                <c:pt idx="1815">
                  <c:v>40548</c:v>
                </c:pt>
                <c:pt idx="1816">
                  <c:v>40549</c:v>
                </c:pt>
                <c:pt idx="1817">
                  <c:v>40550</c:v>
                </c:pt>
                <c:pt idx="1818">
                  <c:v>40551</c:v>
                </c:pt>
                <c:pt idx="1819">
                  <c:v>40552</c:v>
                </c:pt>
                <c:pt idx="1820">
                  <c:v>40553</c:v>
                </c:pt>
                <c:pt idx="1821">
                  <c:v>40554</c:v>
                </c:pt>
                <c:pt idx="1822">
                  <c:v>40555</c:v>
                </c:pt>
                <c:pt idx="1823">
                  <c:v>40556</c:v>
                </c:pt>
                <c:pt idx="1824">
                  <c:v>40557</c:v>
                </c:pt>
                <c:pt idx="1825">
                  <c:v>40558</c:v>
                </c:pt>
                <c:pt idx="1826">
                  <c:v>40559</c:v>
                </c:pt>
                <c:pt idx="1827">
                  <c:v>40560</c:v>
                </c:pt>
                <c:pt idx="1828">
                  <c:v>40561</c:v>
                </c:pt>
                <c:pt idx="1829">
                  <c:v>40562</c:v>
                </c:pt>
                <c:pt idx="1830">
                  <c:v>40563</c:v>
                </c:pt>
                <c:pt idx="1831">
                  <c:v>40564</c:v>
                </c:pt>
                <c:pt idx="1832">
                  <c:v>40565</c:v>
                </c:pt>
                <c:pt idx="1833">
                  <c:v>40566</c:v>
                </c:pt>
                <c:pt idx="1834">
                  <c:v>40567</c:v>
                </c:pt>
                <c:pt idx="1835">
                  <c:v>40568</c:v>
                </c:pt>
                <c:pt idx="1836">
                  <c:v>40569</c:v>
                </c:pt>
                <c:pt idx="1837">
                  <c:v>40570</c:v>
                </c:pt>
                <c:pt idx="1838">
                  <c:v>40571</c:v>
                </c:pt>
                <c:pt idx="1839">
                  <c:v>40572</c:v>
                </c:pt>
                <c:pt idx="1840">
                  <c:v>40573</c:v>
                </c:pt>
                <c:pt idx="1841">
                  <c:v>40574</c:v>
                </c:pt>
                <c:pt idx="1842">
                  <c:v>40575</c:v>
                </c:pt>
                <c:pt idx="1843">
                  <c:v>40576</c:v>
                </c:pt>
                <c:pt idx="1844">
                  <c:v>40577</c:v>
                </c:pt>
                <c:pt idx="1845">
                  <c:v>40578</c:v>
                </c:pt>
                <c:pt idx="1846">
                  <c:v>40579</c:v>
                </c:pt>
                <c:pt idx="1847">
                  <c:v>40580</c:v>
                </c:pt>
                <c:pt idx="1848">
                  <c:v>40581</c:v>
                </c:pt>
                <c:pt idx="1849">
                  <c:v>40582</c:v>
                </c:pt>
                <c:pt idx="1850">
                  <c:v>40583</c:v>
                </c:pt>
                <c:pt idx="1851">
                  <c:v>40584</c:v>
                </c:pt>
                <c:pt idx="1852">
                  <c:v>40585</c:v>
                </c:pt>
                <c:pt idx="1853">
                  <c:v>40586</c:v>
                </c:pt>
                <c:pt idx="1854">
                  <c:v>40587</c:v>
                </c:pt>
                <c:pt idx="1855">
                  <c:v>40588</c:v>
                </c:pt>
                <c:pt idx="1856">
                  <c:v>40589</c:v>
                </c:pt>
                <c:pt idx="1857">
                  <c:v>40590</c:v>
                </c:pt>
                <c:pt idx="1858">
                  <c:v>40591</c:v>
                </c:pt>
                <c:pt idx="1859">
                  <c:v>40592</c:v>
                </c:pt>
                <c:pt idx="1860">
                  <c:v>40593</c:v>
                </c:pt>
                <c:pt idx="1861">
                  <c:v>40594</c:v>
                </c:pt>
                <c:pt idx="1862">
                  <c:v>40595</c:v>
                </c:pt>
                <c:pt idx="1863">
                  <c:v>40596</c:v>
                </c:pt>
                <c:pt idx="1864">
                  <c:v>40597</c:v>
                </c:pt>
                <c:pt idx="1865">
                  <c:v>40598</c:v>
                </c:pt>
                <c:pt idx="1866">
                  <c:v>40599</c:v>
                </c:pt>
                <c:pt idx="1867">
                  <c:v>40600</c:v>
                </c:pt>
                <c:pt idx="1868">
                  <c:v>40601</c:v>
                </c:pt>
                <c:pt idx="1869">
                  <c:v>40602</c:v>
                </c:pt>
                <c:pt idx="1870">
                  <c:v>40603</c:v>
                </c:pt>
                <c:pt idx="1871">
                  <c:v>40604</c:v>
                </c:pt>
                <c:pt idx="1872">
                  <c:v>40605</c:v>
                </c:pt>
                <c:pt idx="1873">
                  <c:v>40606</c:v>
                </c:pt>
                <c:pt idx="1874">
                  <c:v>40607</c:v>
                </c:pt>
                <c:pt idx="1875">
                  <c:v>40608</c:v>
                </c:pt>
                <c:pt idx="1876">
                  <c:v>40609</c:v>
                </c:pt>
                <c:pt idx="1877">
                  <c:v>40610</c:v>
                </c:pt>
                <c:pt idx="1878">
                  <c:v>40611</c:v>
                </c:pt>
                <c:pt idx="1879">
                  <c:v>40612</c:v>
                </c:pt>
                <c:pt idx="1880">
                  <c:v>40613</c:v>
                </c:pt>
                <c:pt idx="1881">
                  <c:v>40614</c:v>
                </c:pt>
                <c:pt idx="1882">
                  <c:v>40615</c:v>
                </c:pt>
                <c:pt idx="1883">
                  <c:v>40616</c:v>
                </c:pt>
                <c:pt idx="1884">
                  <c:v>40617</c:v>
                </c:pt>
                <c:pt idx="1885">
                  <c:v>40618</c:v>
                </c:pt>
                <c:pt idx="1886">
                  <c:v>40619</c:v>
                </c:pt>
                <c:pt idx="1887">
                  <c:v>40620</c:v>
                </c:pt>
                <c:pt idx="1888">
                  <c:v>40621</c:v>
                </c:pt>
                <c:pt idx="1889">
                  <c:v>40622</c:v>
                </c:pt>
                <c:pt idx="1890">
                  <c:v>40623</c:v>
                </c:pt>
                <c:pt idx="1891">
                  <c:v>40624</c:v>
                </c:pt>
                <c:pt idx="1892">
                  <c:v>40625</c:v>
                </c:pt>
                <c:pt idx="1893">
                  <c:v>40626</c:v>
                </c:pt>
                <c:pt idx="1894">
                  <c:v>40627</c:v>
                </c:pt>
                <c:pt idx="1895">
                  <c:v>40628</c:v>
                </c:pt>
                <c:pt idx="1896">
                  <c:v>40629</c:v>
                </c:pt>
                <c:pt idx="1897">
                  <c:v>40630</c:v>
                </c:pt>
                <c:pt idx="1898">
                  <c:v>40631</c:v>
                </c:pt>
                <c:pt idx="1899">
                  <c:v>40632</c:v>
                </c:pt>
                <c:pt idx="1900">
                  <c:v>40633</c:v>
                </c:pt>
                <c:pt idx="1901">
                  <c:v>40634</c:v>
                </c:pt>
                <c:pt idx="1902">
                  <c:v>40635</c:v>
                </c:pt>
                <c:pt idx="1903">
                  <c:v>40636</c:v>
                </c:pt>
                <c:pt idx="1904">
                  <c:v>40637</c:v>
                </c:pt>
                <c:pt idx="1905">
                  <c:v>40638</c:v>
                </c:pt>
                <c:pt idx="1906">
                  <c:v>40639</c:v>
                </c:pt>
                <c:pt idx="1907">
                  <c:v>40640</c:v>
                </c:pt>
                <c:pt idx="1908">
                  <c:v>40641</c:v>
                </c:pt>
                <c:pt idx="1909">
                  <c:v>40642</c:v>
                </c:pt>
                <c:pt idx="1910">
                  <c:v>40643</c:v>
                </c:pt>
                <c:pt idx="1911">
                  <c:v>40644</c:v>
                </c:pt>
                <c:pt idx="1912">
                  <c:v>40645</c:v>
                </c:pt>
                <c:pt idx="1913">
                  <c:v>40646</c:v>
                </c:pt>
                <c:pt idx="1914">
                  <c:v>40647</c:v>
                </c:pt>
                <c:pt idx="1915">
                  <c:v>40648</c:v>
                </c:pt>
                <c:pt idx="1916">
                  <c:v>40649</c:v>
                </c:pt>
                <c:pt idx="1917">
                  <c:v>40650</c:v>
                </c:pt>
                <c:pt idx="1918">
                  <c:v>40651</c:v>
                </c:pt>
                <c:pt idx="1919">
                  <c:v>40652</c:v>
                </c:pt>
                <c:pt idx="1920">
                  <c:v>40653</c:v>
                </c:pt>
                <c:pt idx="1921">
                  <c:v>40654</c:v>
                </c:pt>
                <c:pt idx="1922">
                  <c:v>40655</c:v>
                </c:pt>
                <c:pt idx="1923">
                  <c:v>40656</c:v>
                </c:pt>
                <c:pt idx="1924">
                  <c:v>40657</c:v>
                </c:pt>
                <c:pt idx="1925">
                  <c:v>40658</c:v>
                </c:pt>
                <c:pt idx="1926">
                  <c:v>40659</c:v>
                </c:pt>
                <c:pt idx="1927">
                  <c:v>40660</c:v>
                </c:pt>
                <c:pt idx="1928">
                  <c:v>40661</c:v>
                </c:pt>
                <c:pt idx="1929">
                  <c:v>40662</c:v>
                </c:pt>
                <c:pt idx="1930">
                  <c:v>40663</c:v>
                </c:pt>
                <c:pt idx="1931">
                  <c:v>40664</c:v>
                </c:pt>
                <c:pt idx="1932">
                  <c:v>40665</c:v>
                </c:pt>
                <c:pt idx="1933">
                  <c:v>40666</c:v>
                </c:pt>
                <c:pt idx="1934">
                  <c:v>40667</c:v>
                </c:pt>
                <c:pt idx="1935">
                  <c:v>40668</c:v>
                </c:pt>
                <c:pt idx="1936">
                  <c:v>40669</c:v>
                </c:pt>
                <c:pt idx="1937">
                  <c:v>40670</c:v>
                </c:pt>
                <c:pt idx="1938">
                  <c:v>40671</c:v>
                </c:pt>
                <c:pt idx="1939">
                  <c:v>40672</c:v>
                </c:pt>
                <c:pt idx="1940">
                  <c:v>40673</c:v>
                </c:pt>
                <c:pt idx="1941">
                  <c:v>40674</c:v>
                </c:pt>
                <c:pt idx="1942">
                  <c:v>40675</c:v>
                </c:pt>
                <c:pt idx="1943">
                  <c:v>40676</c:v>
                </c:pt>
                <c:pt idx="1944">
                  <c:v>40677</c:v>
                </c:pt>
                <c:pt idx="1945">
                  <c:v>40678</c:v>
                </c:pt>
                <c:pt idx="1946">
                  <c:v>40679</c:v>
                </c:pt>
                <c:pt idx="1947">
                  <c:v>40680</c:v>
                </c:pt>
                <c:pt idx="1948">
                  <c:v>40681</c:v>
                </c:pt>
                <c:pt idx="1949">
                  <c:v>40682</c:v>
                </c:pt>
                <c:pt idx="1950">
                  <c:v>40683</c:v>
                </c:pt>
                <c:pt idx="1951">
                  <c:v>40684</c:v>
                </c:pt>
                <c:pt idx="1952">
                  <c:v>40685</c:v>
                </c:pt>
                <c:pt idx="1953">
                  <c:v>40686</c:v>
                </c:pt>
                <c:pt idx="1954">
                  <c:v>40687</c:v>
                </c:pt>
                <c:pt idx="1955">
                  <c:v>40688</c:v>
                </c:pt>
                <c:pt idx="1956">
                  <c:v>40689</c:v>
                </c:pt>
                <c:pt idx="1957">
                  <c:v>40690</c:v>
                </c:pt>
                <c:pt idx="1958">
                  <c:v>40691</c:v>
                </c:pt>
                <c:pt idx="1959">
                  <c:v>40692</c:v>
                </c:pt>
                <c:pt idx="1960">
                  <c:v>40693</c:v>
                </c:pt>
                <c:pt idx="1961">
                  <c:v>40694</c:v>
                </c:pt>
                <c:pt idx="1962">
                  <c:v>40695</c:v>
                </c:pt>
                <c:pt idx="1963">
                  <c:v>40696</c:v>
                </c:pt>
                <c:pt idx="1964">
                  <c:v>40697</c:v>
                </c:pt>
                <c:pt idx="1965">
                  <c:v>40698</c:v>
                </c:pt>
                <c:pt idx="1966">
                  <c:v>40699</c:v>
                </c:pt>
                <c:pt idx="1967">
                  <c:v>40700</c:v>
                </c:pt>
                <c:pt idx="1968">
                  <c:v>40701</c:v>
                </c:pt>
                <c:pt idx="1969">
                  <c:v>40702</c:v>
                </c:pt>
                <c:pt idx="1970">
                  <c:v>40703</c:v>
                </c:pt>
                <c:pt idx="1971">
                  <c:v>40704</c:v>
                </c:pt>
                <c:pt idx="1972">
                  <c:v>40705</c:v>
                </c:pt>
                <c:pt idx="1973">
                  <c:v>40706</c:v>
                </c:pt>
                <c:pt idx="1974">
                  <c:v>40707</c:v>
                </c:pt>
                <c:pt idx="1975">
                  <c:v>40708</c:v>
                </c:pt>
                <c:pt idx="1976">
                  <c:v>40709</c:v>
                </c:pt>
                <c:pt idx="1977">
                  <c:v>40710</c:v>
                </c:pt>
                <c:pt idx="1978">
                  <c:v>40711</c:v>
                </c:pt>
                <c:pt idx="1979">
                  <c:v>40712</c:v>
                </c:pt>
                <c:pt idx="1980">
                  <c:v>40713</c:v>
                </c:pt>
                <c:pt idx="1981">
                  <c:v>40714</c:v>
                </c:pt>
                <c:pt idx="1982">
                  <c:v>40715</c:v>
                </c:pt>
                <c:pt idx="1983">
                  <c:v>40716</c:v>
                </c:pt>
                <c:pt idx="1984">
                  <c:v>40717</c:v>
                </c:pt>
                <c:pt idx="1985">
                  <c:v>40718</c:v>
                </c:pt>
                <c:pt idx="1986">
                  <c:v>40719</c:v>
                </c:pt>
                <c:pt idx="1987">
                  <c:v>40720</c:v>
                </c:pt>
                <c:pt idx="1988">
                  <c:v>40721</c:v>
                </c:pt>
                <c:pt idx="1989">
                  <c:v>40722</c:v>
                </c:pt>
                <c:pt idx="1990">
                  <c:v>40723</c:v>
                </c:pt>
                <c:pt idx="1991">
                  <c:v>40724</c:v>
                </c:pt>
                <c:pt idx="1992">
                  <c:v>40725</c:v>
                </c:pt>
                <c:pt idx="1993">
                  <c:v>40726</c:v>
                </c:pt>
                <c:pt idx="1994">
                  <c:v>40727</c:v>
                </c:pt>
                <c:pt idx="1995">
                  <c:v>40728</c:v>
                </c:pt>
                <c:pt idx="1996">
                  <c:v>40729</c:v>
                </c:pt>
                <c:pt idx="1997">
                  <c:v>40730</c:v>
                </c:pt>
                <c:pt idx="1998">
                  <c:v>40731</c:v>
                </c:pt>
                <c:pt idx="1999">
                  <c:v>40732</c:v>
                </c:pt>
                <c:pt idx="2000">
                  <c:v>40733</c:v>
                </c:pt>
                <c:pt idx="2001">
                  <c:v>40734</c:v>
                </c:pt>
                <c:pt idx="2002">
                  <c:v>40735</c:v>
                </c:pt>
                <c:pt idx="2003">
                  <c:v>40736</c:v>
                </c:pt>
                <c:pt idx="2004">
                  <c:v>40737</c:v>
                </c:pt>
                <c:pt idx="2005">
                  <c:v>40738</c:v>
                </c:pt>
                <c:pt idx="2006">
                  <c:v>40739</c:v>
                </c:pt>
                <c:pt idx="2007">
                  <c:v>40740</c:v>
                </c:pt>
                <c:pt idx="2008">
                  <c:v>40741</c:v>
                </c:pt>
                <c:pt idx="2009">
                  <c:v>40742</c:v>
                </c:pt>
                <c:pt idx="2010">
                  <c:v>40743</c:v>
                </c:pt>
                <c:pt idx="2011">
                  <c:v>40744</c:v>
                </c:pt>
                <c:pt idx="2012">
                  <c:v>40745</c:v>
                </c:pt>
                <c:pt idx="2013">
                  <c:v>40746</c:v>
                </c:pt>
                <c:pt idx="2014">
                  <c:v>40747</c:v>
                </c:pt>
                <c:pt idx="2015">
                  <c:v>40748</c:v>
                </c:pt>
                <c:pt idx="2016">
                  <c:v>40749</c:v>
                </c:pt>
                <c:pt idx="2017">
                  <c:v>40750</c:v>
                </c:pt>
                <c:pt idx="2018">
                  <c:v>40751</c:v>
                </c:pt>
                <c:pt idx="2019">
                  <c:v>40752</c:v>
                </c:pt>
                <c:pt idx="2020">
                  <c:v>40753</c:v>
                </c:pt>
                <c:pt idx="2021">
                  <c:v>40754</c:v>
                </c:pt>
                <c:pt idx="2022">
                  <c:v>40755</c:v>
                </c:pt>
                <c:pt idx="2023">
                  <c:v>40756</c:v>
                </c:pt>
                <c:pt idx="2024">
                  <c:v>40757</c:v>
                </c:pt>
                <c:pt idx="2025">
                  <c:v>40758</c:v>
                </c:pt>
                <c:pt idx="2026">
                  <c:v>40759</c:v>
                </c:pt>
                <c:pt idx="2027">
                  <c:v>40760</c:v>
                </c:pt>
                <c:pt idx="2028">
                  <c:v>40761</c:v>
                </c:pt>
                <c:pt idx="2029">
                  <c:v>40762</c:v>
                </c:pt>
                <c:pt idx="2030">
                  <c:v>40763</c:v>
                </c:pt>
                <c:pt idx="2031">
                  <c:v>40764</c:v>
                </c:pt>
                <c:pt idx="2032">
                  <c:v>40765</c:v>
                </c:pt>
                <c:pt idx="2033">
                  <c:v>40766</c:v>
                </c:pt>
                <c:pt idx="2034">
                  <c:v>40767</c:v>
                </c:pt>
                <c:pt idx="2035">
                  <c:v>40768</c:v>
                </c:pt>
                <c:pt idx="2036">
                  <c:v>40769</c:v>
                </c:pt>
                <c:pt idx="2037">
                  <c:v>40770</c:v>
                </c:pt>
                <c:pt idx="2038">
                  <c:v>40771</c:v>
                </c:pt>
                <c:pt idx="2039">
                  <c:v>40772</c:v>
                </c:pt>
                <c:pt idx="2040">
                  <c:v>40773</c:v>
                </c:pt>
                <c:pt idx="2041">
                  <c:v>40774</c:v>
                </c:pt>
                <c:pt idx="2042">
                  <c:v>40775</c:v>
                </c:pt>
                <c:pt idx="2043">
                  <c:v>40776</c:v>
                </c:pt>
                <c:pt idx="2044">
                  <c:v>40777</c:v>
                </c:pt>
                <c:pt idx="2045">
                  <c:v>40778</c:v>
                </c:pt>
                <c:pt idx="2046">
                  <c:v>40779</c:v>
                </c:pt>
                <c:pt idx="2047">
                  <c:v>40780</c:v>
                </c:pt>
                <c:pt idx="2048">
                  <c:v>40781</c:v>
                </c:pt>
                <c:pt idx="2049">
                  <c:v>40782</c:v>
                </c:pt>
                <c:pt idx="2050">
                  <c:v>40783</c:v>
                </c:pt>
                <c:pt idx="2051">
                  <c:v>40784</c:v>
                </c:pt>
                <c:pt idx="2052">
                  <c:v>40785</c:v>
                </c:pt>
                <c:pt idx="2053">
                  <c:v>40786</c:v>
                </c:pt>
                <c:pt idx="2054">
                  <c:v>40787</c:v>
                </c:pt>
                <c:pt idx="2055">
                  <c:v>40788</c:v>
                </c:pt>
                <c:pt idx="2056">
                  <c:v>40789</c:v>
                </c:pt>
                <c:pt idx="2057">
                  <c:v>40790</c:v>
                </c:pt>
                <c:pt idx="2058">
                  <c:v>40791</c:v>
                </c:pt>
                <c:pt idx="2059">
                  <c:v>40792</c:v>
                </c:pt>
                <c:pt idx="2060">
                  <c:v>40793</c:v>
                </c:pt>
                <c:pt idx="2061">
                  <c:v>40794</c:v>
                </c:pt>
                <c:pt idx="2062">
                  <c:v>40795</c:v>
                </c:pt>
                <c:pt idx="2063">
                  <c:v>40796</c:v>
                </c:pt>
                <c:pt idx="2064">
                  <c:v>40797</c:v>
                </c:pt>
                <c:pt idx="2065">
                  <c:v>40798</c:v>
                </c:pt>
                <c:pt idx="2066">
                  <c:v>40799</c:v>
                </c:pt>
                <c:pt idx="2067">
                  <c:v>40800</c:v>
                </c:pt>
                <c:pt idx="2068">
                  <c:v>40801</c:v>
                </c:pt>
                <c:pt idx="2069">
                  <c:v>40802</c:v>
                </c:pt>
                <c:pt idx="2070">
                  <c:v>40803</c:v>
                </c:pt>
                <c:pt idx="2071">
                  <c:v>40804</c:v>
                </c:pt>
                <c:pt idx="2072">
                  <c:v>40805</c:v>
                </c:pt>
                <c:pt idx="2073">
                  <c:v>40806</c:v>
                </c:pt>
                <c:pt idx="2074">
                  <c:v>40807</c:v>
                </c:pt>
                <c:pt idx="2075">
                  <c:v>40808</c:v>
                </c:pt>
                <c:pt idx="2076">
                  <c:v>40809</c:v>
                </c:pt>
                <c:pt idx="2077">
                  <c:v>40810</c:v>
                </c:pt>
                <c:pt idx="2078">
                  <c:v>40811</c:v>
                </c:pt>
                <c:pt idx="2079">
                  <c:v>40812</c:v>
                </c:pt>
                <c:pt idx="2080">
                  <c:v>40813</c:v>
                </c:pt>
                <c:pt idx="2081">
                  <c:v>40814</c:v>
                </c:pt>
                <c:pt idx="2082">
                  <c:v>40815</c:v>
                </c:pt>
                <c:pt idx="2083">
                  <c:v>40816</c:v>
                </c:pt>
                <c:pt idx="2084">
                  <c:v>40817</c:v>
                </c:pt>
                <c:pt idx="2085">
                  <c:v>40818</c:v>
                </c:pt>
                <c:pt idx="2086">
                  <c:v>40819</c:v>
                </c:pt>
                <c:pt idx="2087">
                  <c:v>40820</c:v>
                </c:pt>
                <c:pt idx="2088">
                  <c:v>40821</c:v>
                </c:pt>
                <c:pt idx="2089">
                  <c:v>40822</c:v>
                </c:pt>
                <c:pt idx="2090">
                  <c:v>40823</c:v>
                </c:pt>
                <c:pt idx="2091">
                  <c:v>40824</c:v>
                </c:pt>
                <c:pt idx="2092">
                  <c:v>40825</c:v>
                </c:pt>
                <c:pt idx="2093">
                  <c:v>40826</c:v>
                </c:pt>
                <c:pt idx="2094">
                  <c:v>40827</c:v>
                </c:pt>
                <c:pt idx="2095">
                  <c:v>40828</c:v>
                </c:pt>
                <c:pt idx="2096">
                  <c:v>40829</c:v>
                </c:pt>
                <c:pt idx="2097">
                  <c:v>40830</c:v>
                </c:pt>
                <c:pt idx="2098">
                  <c:v>40831</c:v>
                </c:pt>
                <c:pt idx="2099">
                  <c:v>40832</c:v>
                </c:pt>
                <c:pt idx="2100">
                  <c:v>40833</c:v>
                </c:pt>
                <c:pt idx="2101">
                  <c:v>40834</c:v>
                </c:pt>
                <c:pt idx="2102">
                  <c:v>40835</c:v>
                </c:pt>
                <c:pt idx="2103">
                  <c:v>40836</c:v>
                </c:pt>
                <c:pt idx="2104">
                  <c:v>40837</c:v>
                </c:pt>
                <c:pt idx="2105">
                  <c:v>40838</c:v>
                </c:pt>
                <c:pt idx="2106">
                  <c:v>40839</c:v>
                </c:pt>
                <c:pt idx="2107">
                  <c:v>40840</c:v>
                </c:pt>
                <c:pt idx="2108">
                  <c:v>40841</c:v>
                </c:pt>
                <c:pt idx="2109">
                  <c:v>40842</c:v>
                </c:pt>
                <c:pt idx="2110">
                  <c:v>40843</c:v>
                </c:pt>
                <c:pt idx="2111">
                  <c:v>40844</c:v>
                </c:pt>
                <c:pt idx="2112">
                  <c:v>40845</c:v>
                </c:pt>
                <c:pt idx="2113">
                  <c:v>40846</c:v>
                </c:pt>
                <c:pt idx="2114">
                  <c:v>40847</c:v>
                </c:pt>
                <c:pt idx="2115">
                  <c:v>40848</c:v>
                </c:pt>
                <c:pt idx="2116">
                  <c:v>40849</c:v>
                </c:pt>
                <c:pt idx="2117">
                  <c:v>40850</c:v>
                </c:pt>
                <c:pt idx="2118">
                  <c:v>40851</c:v>
                </c:pt>
                <c:pt idx="2119">
                  <c:v>40852</c:v>
                </c:pt>
                <c:pt idx="2120">
                  <c:v>40853</c:v>
                </c:pt>
                <c:pt idx="2121">
                  <c:v>40854</c:v>
                </c:pt>
                <c:pt idx="2122">
                  <c:v>40855</c:v>
                </c:pt>
                <c:pt idx="2123">
                  <c:v>40856</c:v>
                </c:pt>
                <c:pt idx="2124">
                  <c:v>40857</c:v>
                </c:pt>
                <c:pt idx="2125">
                  <c:v>40858</c:v>
                </c:pt>
                <c:pt idx="2126">
                  <c:v>40859</c:v>
                </c:pt>
                <c:pt idx="2127">
                  <c:v>40860</c:v>
                </c:pt>
                <c:pt idx="2128">
                  <c:v>40861</c:v>
                </c:pt>
                <c:pt idx="2129">
                  <c:v>40862</c:v>
                </c:pt>
                <c:pt idx="2130">
                  <c:v>40863</c:v>
                </c:pt>
                <c:pt idx="2131">
                  <c:v>40864</c:v>
                </c:pt>
                <c:pt idx="2132">
                  <c:v>40865</c:v>
                </c:pt>
                <c:pt idx="2133">
                  <c:v>40866</c:v>
                </c:pt>
                <c:pt idx="2134">
                  <c:v>40867</c:v>
                </c:pt>
                <c:pt idx="2135">
                  <c:v>40868</c:v>
                </c:pt>
                <c:pt idx="2136">
                  <c:v>40869</c:v>
                </c:pt>
                <c:pt idx="2137">
                  <c:v>40870</c:v>
                </c:pt>
                <c:pt idx="2138">
                  <c:v>40871</c:v>
                </c:pt>
                <c:pt idx="2139">
                  <c:v>40872</c:v>
                </c:pt>
                <c:pt idx="2140">
                  <c:v>40873</c:v>
                </c:pt>
                <c:pt idx="2141">
                  <c:v>40874</c:v>
                </c:pt>
                <c:pt idx="2142">
                  <c:v>40875</c:v>
                </c:pt>
                <c:pt idx="2143">
                  <c:v>40876</c:v>
                </c:pt>
                <c:pt idx="2144">
                  <c:v>40877</c:v>
                </c:pt>
                <c:pt idx="2145">
                  <c:v>40878</c:v>
                </c:pt>
                <c:pt idx="2146">
                  <c:v>40879</c:v>
                </c:pt>
                <c:pt idx="2147">
                  <c:v>40880</c:v>
                </c:pt>
                <c:pt idx="2148">
                  <c:v>40881</c:v>
                </c:pt>
                <c:pt idx="2149">
                  <c:v>40882</c:v>
                </c:pt>
                <c:pt idx="2150">
                  <c:v>40883</c:v>
                </c:pt>
                <c:pt idx="2151">
                  <c:v>40884</c:v>
                </c:pt>
                <c:pt idx="2152">
                  <c:v>40885</c:v>
                </c:pt>
                <c:pt idx="2153">
                  <c:v>40886</c:v>
                </c:pt>
                <c:pt idx="2154">
                  <c:v>40887</c:v>
                </c:pt>
                <c:pt idx="2155">
                  <c:v>40888</c:v>
                </c:pt>
                <c:pt idx="2156">
                  <c:v>40889</c:v>
                </c:pt>
                <c:pt idx="2157">
                  <c:v>40890</c:v>
                </c:pt>
                <c:pt idx="2158">
                  <c:v>40891</c:v>
                </c:pt>
                <c:pt idx="2159">
                  <c:v>40892</c:v>
                </c:pt>
                <c:pt idx="2160">
                  <c:v>40893</c:v>
                </c:pt>
                <c:pt idx="2161">
                  <c:v>40894</c:v>
                </c:pt>
                <c:pt idx="2162">
                  <c:v>40895</c:v>
                </c:pt>
                <c:pt idx="2163">
                  <c:v>40896</c:v>
                </c:pt>
                <c:pt idx="2164">
                  <c:v>40897</c:v>
                </c:pt>
                <c:pt idx="2165">
                  <c:v>40898</c:v>
                </c:pt>
                <c:pt idx="2166">
                  <c:v>40899</c:v>
                </c:pt>
                <c:pt idx="2167">
                  <c:v>40900</c:v>
                </c:pt>
                <c:pt idx="2168">
                  <c:v>40901</c:v>
                </c:pt>
                <c:pt idx="2169">
                  <c:v>40902</c:v>
                </c:pt>
                <c:pt idx="2170">
                  <c:v>40903</c:v>
                </c:pt>
                <c:pt idx="2171">
                  <c:v>40904</c:v>
                </c:pt>
                <c:pt idx="2172">
                  <c:v>40905</c:v>
                </c:pt>
                <c:pt idx="2173">
                  <c:v>40906</c:v>
                </c:pt>
                <c:pt idx="2174">
                  <c:v>40907</c:v>
                </c:pt>
                <c:pt idx="2175">
                  <c:v>40908</c:v>
                </c:pt>
                <c:pt idx="2176">
                  <c:v>40909</c:v>
                </c:pt>
                <c:pt idx="2177">
                  <c:v>40910</c:v>
                </c:pt>
                <c:pt idx="2178">
                  <c:v>40911</c:v>
                </c:pt>
                <c:pt idx="2179">
                  <c:v>40912</c:v>
                </c:pt>
                <c:pt idx="2180">
                  <c:v>40913</c:v>
                </c:pt>
                <c:pt idx="2181">
                  <c:v>40914</c:v>
                </c:pt>
                <c:pt idx="2182">
                  <c:v>40915</c:v>
                </c:pt>
                <c:pt idx="2183">
                  <c:v>40916</c:v>
                </c:pt>
                <c:pt idx="2184">
                  <c:v>40917</c:v>
                </c:pt>
                <c:pt idx="2185">
                  <c:v>40918</c:v>
                </c:pt>
                <c:pt idx="2186">
                  <c:v>40919</c:v>
                </c:pt>
                <c:pt idx="2187">
                  <c:v>40920</c:v>
                </c:pt>
                <c:pt idx="2188">
                  <c:v>40921</c:v>
                </c:pt>
                <c:pt idx="2189">
                  <c:v>40922</c:v>
                </c:pt>
                <c:pt idx="2190">
                  <c:v>40923</c:v>
                </c:pt>
                <c:pt idx="2191">
                  <c:v>40924</c:v>
                </c:pt>
                <c:pt idx="2192">
                  <c:v>40925</c:v>
                </c:pt>
                <c:pt idx="2193">
                  <c:v>40926</c:v>
                </c:pt>
                <c:pt idx="2194">
                  <c:v>40927</c:v>
                </c:pt>
                <c:pt idx="2195">
                  <c:v>40928</c:v>
                </c:pt>
                <c:pt idx="2196">
                  <c:v>40929</c:v>
                </c:pt>
                <c:pt idx="2197">
                  <c:v>40930</c:v>
                </c:pt>
                <c:pt idx="2198">
                  <c:v>40931</c:v>
                </c:pt>
                <c:pt idx="2199">
                  <c:v>40932</c:v>
                </c:pt>
                <c:pt idx="2200">
                  <c:v>40933</c:v>
                </c:pt>
                <c:pt idx="2201">
                  <c:v>40934</c:v>
                </c:pt>
                <c:pt idx="2202">
                  <c:v>40935</c:v>
                </c:pt>
                <c:pt idx="2203">
                  <c:v>40936</c:v>
                </c:pt>
                <c:pt idx="2204">
                  <c:v>40937</c:v>
                </c:pt>
                <c:pt idx="2205">
                  <c:v>40938</c:v>
                </c:pt>
                <c:pt idx="2206">
                  <c:v>40939</c:v>
                </c:pt>
                <c:pt idx="2207">
                  <c:v>40940</c:v>
                </c:pt>
                <c:pt idx="2208">
                  <c:v>40941</c:v>
                </c:pt>
                <c:pt idx="2209">
                  <c:v>40942</c:v>
                </c:pt>
                <c:pt idx="2210">
                  <c:v>40943</c:v>
                </c:pt>
                <c:pt idx="2211">
                  <c:v>40944</c:v>
                </c:pt>
                <c:pt idx="2212">
                  <c:v>40945</c:v>
                </c:pt>
                <c:pt idx="2213">
                  <c:v>40946</c:v>
                </c:pt>
                <c:pt idx="2214">
                  <c:v>40947</c:v>
                </c:pt>
                <c:pt idx="2215">
                  <c:v>40948</c:v>
                </c:pt>
                <c:pt idx="2216">
                  <c:v>40949</c:v>
                </c:pt>
                <c:pt idx="2217">
                  <c:v>40950</c:v>
                </c:pt>
                <c:pt idx="2218">
                  <c:v>40951</c:v>
                </c:pt>
                <c:pt idx="2219">
                  <c:v>40952</c:v>
                </c:pt>
                <c:pt idx="2220">
                  <c:v>40953</c:v>
                </c:pt>
                <c:pt idx="2221">
                  <c:v>40954</c:v>
                </c:pt>
                <c:pt idx="2222">
                  <c:v>40955</c:v>
                </c:pt>
                <c:pt idx="2223">
                  <c:v>40956</c:v>
                </c:pt>
                <c:pt idx="2224">
                  <c:v>40957</c:v>
                </c:pt>
                <c:pt idx="2225">
                  <c:v>40958</c:v>
                </c:pt>
                <c:pt idx="2226">
                  <c:v>40959</c:v>
                </c:pt>
                <c:pt idx="2227">
                  <c:v>40960</c:v>
                </c:pt>
                <c:pt idx="2228">
                  <c:v>40961</c:v>
                </c:pt>
                <c:pt idx="2229">
                  <c:v>40962</c:v>
                </c:pt>
                <c:pt idx="2230">
                  <c:v>40963</c:v>
                </c:pt>
                <c:pt idx="2231">
                  <c:v>40964</c:v>
                </c:pt>
                <c:pt idx="2232">
                  <c:v>40965</c:v>
                </c:pt>
                <c:pt idx="2233">
                  <c:v>40966</c:v>
                </c:pt>
                <c:pt idx="2234">
                  <c:v>40967</c:v>
                </c:pt>
                <c:pt idx="2235">
                  <c:v>40968</c:v>
                </c:pt>
                <c:pt idx="2236">
                  <c:v>40969</c:v>
                </c:pt>
                <c:pt idx="2237">
                  <c:v>40970</c:v>
                </c:pt>
                <c:pt idx="2238">
                  <c:v>40971</c:v>
                </c:pt>
                <c:pt idx="2239">
                  <c:v>40972</c:v>
                </c:pt>
                <c:pt idx="2240">
                  <c:v>40973</c:v>
                </c:pt>
                <c:pt idx="2241">
                  <c:v>40974</c:v>
                </c:pt>
                <c:pt idx="2242">
                  <c:v>40975</c:v>
                </c:pt>
                <c:pt idx="2243">
                  <c:v>40976</c:v>
                </c:pt>
                <c:pt idx="2244">
                  <c:v>40977</c:v>
                </c:pt>
                <c:pt idx="2245">
                  <c:v>40978</c:v>
                </c:pt>
                <c:pt idx="2246">
                  <c:v>40979</c:v>
                </c:pt>
                <c:pt idx="2247">
                  <c:v>40980</c:v>
                </c:pt>
                <c:pt idx="2248">
                  <c:v>40981</c:v>
                </c:pt>
                <c:pt idx="2249">
                  <c:v>40982</c:v>
                </c:pt>
                <c:pt idx="2250">
                  <c:v>40983</c:v>
                </c:pt>
                <c:pt idx="2251">
                  <c:v>40984</c:v>
                </c:pt>
                <c:pt idx="2252">
                  <c:v>40985</c:v>
                </c:pt>
                <c:pt idx="2253">
                  <c:v>40986</c:v>
                </c:pt>
                <c:pt idx="2254">
                  <c:v>40987</c:v>
                </c:pt>
                <c:pt idx="2255">
                  <c:v>40988</c:v>
                </c:pt>
                <c:pt idx="2256">
                  <c:v>40989</c:v>
                </c:pt>
                <c:pt idx="2257">
                  <c:v>40990</c:v>
                </c:pt>
                <c:pt idx="2258">
                  <c:v>40991</c:v>
                </c:pt>
                <c:pt idx="2259">
                  <c:v>40992</c:v>
                </c:pt>
                <c:pt idx="2260">
                  <c:v>40993</c:v>
                </c:pt>
                <c:pt idx="2261">
                  <c:v>40994</c:v>
                </c:pt>
                <c:pt idx="2262">
                  <c:v>40995</c:v>
                </c:pt>
                <c:pt idx="2263">
                  <c:v>40996</c:v>
                </c:pt>
                <c:pt idx="2264">
                  <c:v>40997</c:v>
                </c:pt>
                <c:pt idx="2265">
                  <c:v>40998</c:v>
                </c:pt>
                <c:pt idx="2266">
                  <c:v>40999</c:v>
                </c:pt>
                <c:pt idx="2267">
                  <c:v>41000</c:v>
                </c:pt>
                <c:pt idx="2268">
                  <c:v>41001</c:v>
                </c:pt>
                <c:pt idx="2269">
                  <c:v>41002</c:v>
                </c:pt>
                <c:pt idx="2270">
                  <c:v>41003</c:v>
                </c:pt>
                <c:pt idx="2271">
                  <c:v>41004</c:v>
                </c:pt>
                <c:pt idx="2272">
                  <c:v>41005</c:v>
                </c:pt>
                <c:pt idx="2273">
                  <c:v>41006</c:v>
                </c:pt>
                <c:pt idx="2274">
                  <c:v>41007</c:v>
                </c:pt>
                <c:pt idx="2275">
                  <c:v>41008</c:v>
                </c:pt>
                <c:pt idx="2276">
                  <c:v>41009</c:v>
                </c:pt>
                <c:pt idx="2277">
                  <c:v>41010</c:v>
                </c:pt>
                <c:pt idx="2278">
                  <c:v>41011</c:v>
                </c:pt>
                <c:pt idx="2279">
                  <c:v>41012</c:v>
                </c:pt>
                <c:pt idx="2280">
                  <c:v>41013</c:v>
                </c:pt>
                <c:pt idx="2281">
                  <c:v>41014</c:v>
                </c:pt>
                <c:pt idx="2282">
                  <c:v>41015</c:v>
                </c:pt>
                <c:pt idx="2283">
                  <c:v>41016</c:v>
                </c:pt>
                <c:pt idx="2284">
                  <c:v>41017</c:v>
                </c:pt>
                <c:pt idx="2285">
                  <c:v>41018</c:v>
                </c:pt>
                <c:pt idx="2286">
                  <c:v>41019</c:v>
                </c:pt>
                <c:pt idx="2287">
                  <c:v>41020</c:v>
                </c:pt>
                <c:pt idx="2288">
                  <c:v>41021</c:v>
                </c:pt>
                <c:pt idx="2289">
                  <c:v>41022</c:v>
                </c:pt>
                <c:pt idx="2290">
                  <c:v>41023</c:v>
                </c:pt>
                <c:pt idx="2291">
                  <c:v>41024</c:v>
                </c:pt>
                <c:pt idx="2292">
                  <c:v>41025</c:v>
                </c:pt>
                <c:pt idx="2293">
                  <c:v>41026</c:v>
                </c:pt>
                <c:pt idx="2294">
                  <c:v>41027</c:v>
                </c:pt>
                <c:pt idx="2295">
                  <c:v>41028</c:v>
                </c:pt>
                <c:pt idx="2296">
                  <c:v>41029</c:v>
                </c:pt>
                <c:pt idx="2297">
                  <c:v>41030</c:v>
                </c:pt>
                <c:pt idx="2298">
                  <c:v>41031</c:v>
                </c:pt>
                <c:pt idx="2299">
                  <c:v>41032</c:v>
                </c:pt>
                <c:pt idx="2300">
                  <c:v>41033</c:v>
                </c:pt>
                <c:pt idx="2301">
                  <c:v>41034</c:v>
                </c:pt>
                <c:pt idx="2302">
                  <c:v>41035</c:v>
                </c:pt>
                <c:pt idx="2303">
                  <c:v>41036</c:v>
                </c:pt>
                <c:pt idx="2304">
                  <c:v>41037</c:v>
                </c:pt>
                <c:pt idx="2305">
                  <c:v>41038</c:v>
                </c:pt>
                <c:pt idx="2306">
                  <c:v>41039</c:v>
                </c:pt>
                <c:pt idx="2307">
                  <c:v>41040</c:v>
                </c:pt>
                <c:pt idx="2308">
                  <c:v>41041</c:v>
                </c:pt>
                <c:pt idx="2309">
                  <c:v>41042</c:v>
                </c:pt>
                <c:pt idx="2310">
                  <c:v>41043</c:v>
                </c:pt>
                <c:pt idx="2311">
                  <c:v>41044</c:v>
                </c:pt>
                <c:pt idx="2312">
                  <c:v>41045</c:v>
                </c:pt>
                <c:pt idx="2313">
                  <c:v>41046</c:v>
                </c:pt>
                <c:pt idx="2314">
                  <c:v>41047</c:v>
                </c:pt>
                <c:pt idx="2315">
                  <c:v>41048</c:v>
                </c:pt>
                <c:pt idx="2316">
                  <c:v>41049</c:v>
                </c:pt>
                <c:pt idx="2317">
                  <c:v>41050</c:v>
                </c:pt>
                <c:pt idx="2318">
                  <c:v>41051</c:v>
                </c:pt>
                <c:pt idx="2319">
                  <c:v>41052</c:v>
                </c:pt>
                <c:pt idx="2320">
                  <c:v>41053</c:v>
                </c:pt>
                <c:pt idx="2321">
                  <c:v>41054</c:v>
                </c:pt>
                <c:pt idx="2322">
                  <c:v>41055</c:v>
                </c:pt>
                <c:pt idx="2323">
                  <c:v>41056</c:v>
                </c:pt>
                <c:pt idx="2324">
                  <c:v>41057</c:v>
                </c:pt>
                <c:pt idx="2325">
                  <c:v>41058</c:v>
                </c:pt>
                <c:pt idx="2326">
                  <c:v>41059</c:v>
                </c:pt>
                <c:pt idx="2327">
                  <c:v>41060</c:v>
                </c:pt>
                <c:pt idx="2328">
                  <c:v>41061</c:v>
                </c:pt>
                <c:pt idx="2329">
                  <c:v>41062</c:v>
                </c:pt>
                <c:pt idx="2330">
                  <c:v>41063</c:v>
                </c:pt>
                <c:pt idx="2331">
                  <c:v>41064</c:v>
                </c:pt>
                <c:pt idx="2332">
                  <c:v>41065</c:v>
                </c:pt>
                <c:pt idx="2333">
                  <c:v>41066</c:v>
                </c:pt>
                <c:pt idx="2334">
                  <c:v>41067</c:v>
                </c:pt>
                <c:pt idx="2335">
                  <c:v>41068</c:v>
                </c:pt>
                <c:pt idx="2336">
                  <c:v>41069</c:v>
                </c:pt>
                <c:pt idx="2337">
                  <c:v>41070</c:v>
                </c:pt>
                <c:pt idx="2338">
                  <c:v>41071</c:v>
                </c:pt>
                <c:pt idx="2339">
                  <c:v>41072</c:v>
                </c:pt>
                <c:pt idx="2340">
                  <c:v>41073</c:v>
                </c:pt>
                <c:pt idx="2341">
                  <c:v>41074</c:v>
                </c:pt>
                <c:pt idx="2342">
                  <c:v>41075</c:v>
                </c:pt>
                <c:pt idx="2343">
                  <c:v>41076</c:v>
                </c:pt>
                <c:pt idx="2344">
                  <c:v>41077</c:v>
                </c:pt>
                <c:pt idx="2345">
                  <c:v>41078</c:v>
                </c:pt>
                <c:pt idx="2346">
                  <c:v>41079</c:v>
                </c:pt>
                <c:pt idx="2347">
                  <c:v>41080</c:v>
                </c:pt>
                <c:pt idx="2348">
                  <c:v>41081</c:v>
                </c:pt>
                <c:pt idx="2349">
                  <c:v>41082</c:v>
                </c:pt>
                <c:pt idx="2350">
                  <c:v>41083</c:v>
                </c:pt>
                <c:pt idx="2351">
                  <c:v>41084</c:v>
                </c:pt>
                <c:pt idx="2352">
                  <c:v>41085</c:v>
                </c:pt>
                <c:pt idx="2353">
                  <c:v>41086</c:v>
                </c:pt>
                <c:pt idx="2354">
                  <c:v>41087</c:v>
                </c:pt>
                <c:pt idx="2355">
                  <c:v>41088</c:v>
                </c:pt>
                <c:pt idx="2356">
                  <c:v>41089</c:v>
                </c:pt>
                <c:pt idx="2357">
                  <c:v>41090</c:v>
                </c:pt>
                <c:pt idx="2358">
                  <c:v>41091</c:v>
                </c:pt>
                <c:pt idx="2359">
                  <c:v>41092</c:v>
                </c:pt>
                <c:pt idx="2360">
                  <c:v>41093</c:v>
                </c:pt>
                <c:pt idx="2361">
                  <c:v>41094</c:v>
                </c:pt>
                <c:pt idx="2362">
                  <c:v>41095</c:v>
                </c:pt>
                <c:pt idx="2363">
                  <c:v>41096</c:v>
                </c:pt>
                <c:pt idx="2364">
                  <c:v>41097</c:v>
                </c:pt>
                <c:pt idx="2365">
                  <c:v>41098</c:v>
                </c:pt>
                <c:pt idx="2366">
                  <c:v>41099</c:v>
                </c:pt>
                <c:pt idx="2367">
                  <c:v>41100</c:v>
                </c:pt>
                <c:pt idx="2368">
                  <c:v>41101</c:v>
                </c:pt>
                <c:pt idx="2369">
                  <c:v>41102</c:v>
                </c:pt>
                <c:pt idx="2370">
                  <c:v>41103</c:v>
                </c:pt>
                <c:pt idx="2371">
                  <c:v>41104</c:v>
                </c:pt>
                <c:pt idx="2372">
                  <c:v>41105</c:v>
                </c:pt>
                <c:pt idx="2373">
                  <c:v>41106</c:v>
                </c:pt>
                <c:pt idx="2374">
                  <c:v>41107</c:v>
                </c:pt>
                <c:pt idx="2375">
                  <c:v>41108</c:v>
                </c:pt>
                <c:pt idx="2376">
                  <c:v>41109</c:v>
                </c:pt>
                <c:pt idx="2377">
                  <c:v>41110</c:v>
                </c:pt>
                <c:pt idx="2378">
                  <c:v>41111</c:v>
                </c:pt>
                <c:pt idx="2379">
                  <c:v>41112</c:v>
                </c:pt>
                <c:pt idx="2380">
                  <c:v>41113</c:v>
                </c:pt>
                <c:pt idx="2381">
                  <c:v>41114</c:v>
                </c:pt>
                <c:pt idx="2382">
                  <c:v>41115</c:v>
                </c:pt>
                <c:pt idx="2383">
                  <c:v>41116</c:v>
                </c:pt>
                <c:pt idx="2384">
                  <c:v>41117</c:v>
                </c:pt>
                <c:pt idx="2385">
                  <c:v>41118</c:v>
                </c:pt>
                <c:pt idx="2386">
                  <c:v>41119</c:v>
                </c:pt>
                <c:pt idx="2387">
                  <c:v>41120</c:v>
                </c:pt>
                <c:pt idx="2388">
                  <c:v>41121</c:v>
                </c:pt>
                <c:pt idx="2389">
                  <c:v>41122</c:v>
                </c:pt>
                <c:pt idx="2390">
                  <c:v>41123</c:v>
                </c:pt>
                <c:pt idx="2391">
                  <c:v>41124</c:v>
                </c:pt>
                <c:pt idx="2392">
                  <c:v>41125</c:v>
                </c:pt>
                <c:pt idx="2393">
                  <c:v>41126</c:v>
                </c:pt>
                <c:pt idx="2394">
                  <c:v>41127</c:v>
                </c:pt>
                <c:pt idx="2395">
                  <c:v>41128</c:v>
                </c:pt>
                <c:pt idx="2396">
                  <c:v>41129</c:v>
                </c:pt>
                <c:pt idx="2397">
                  <c:v>41130</c:v>
                </c:pt>
                <c:pt idx="2398">
                  <c:v>41131</c:v>
                </c:pt>
                <c:pt idx="2399">
                  <c:v>41132</c:v>
                </c:pt>
                <c:pt idx="2400">
                  <c:v>41133</c:v>
                </c:pt>
                <c:pt idx="2401">
                  <c:v>41134</c:v>
                </c:pt>
                <c:pt idx="2402">
                  <c:v>41135</c:v>
                </c:pt>
                <c:pt idx="2403">
                  <c:v>41136</c:v>
                </c:pt>
                <c:pt idx="2404">
                  <c:v>41137</c:v>
                </c:pt>
                <c:pt idx="2405">
                  <c:v>41138</c:v>
                </c:pt>
                <c:pt idx="2406">
                  <c:v>41139</c:v>
                </c:pt>
                <c:pt idx="2407">
                  <c:v>41140</c:v>
                </c:pt>
                <c:pt idx="2408">
                  <c:v>41141</c:v>
                </c:pt>
                <c:pt idx="2409">
                  <c:v>41142</c:v>
                </c:pt>
                <c:pt idx="2410">
                  <c:v>41143</c:v>
                </c:pt>
                <c:pt idx="2411">
                  <c:v>41144</c:v>
                </c:pt>
                <c:pt idx="2412">
                  <c:v>41145</c:v>
                </c:pt>
                <c:pt idx="2413">
                  <c:v>41146</c:v>
                </c:pt>
                <c:pt idx="2414">
                  <c:v>41147</c:v>
                </c:pt>
                <c:pt idx="2415">
                  <c:v>41148</c:v>
                </c:pt>
                <c:pt idx="2416">
                  <c:v>41149</c:v>
                </c:pt>
                <c:pt idx="2417">
                  <c:v>41150</c:v>
                </c:pt>
                <c:pt idx="2418">
                  <c:v>41151</c:v>
                </c:pt>
                <c:pt idx="2419">
                  <c:v>41152</c:v>
                </c:pt>
                <c:pt idx="2420">
                  <c:v>41153</c:v>
                </c:pt>
                <c:pt idx="2421">
                  <c:v>41154</c:v>
                </c:pt>
                <c:pt idx="2422">
                  <c:v>41155</c:v>
                </c:pt>
                <c:pt idx="2423">
                  <c:v>41156</c:v>
                </c:pt>
                <c:pt idx="2424">
                  <c:v>41157</c:v>
                </c:pt>
                <c:pt idx="2425">
                  <c:v>41158</c:v>
                </c:pt>
                <c:pt idx="2426">
                  <c:v>41159</c:v>
                </c:pt>
                <c:pt idx="2427">
                  <c:v>41160</c:v>
                </c:pt>
                <c:pt idx="2428">
                  <c:v>41161</c:v>
                </c:pt>
                <c:pt idx="2429">
                  <c:v>41162</c:v>
                </c:pt>
                <c:pt idx="2430">
                  <c:v>41163</c:v>
                </c:pt>
                <c:pt idx="2431">
                  <c:v>41164</c:v>
                </c:pt>
                <c:pt idx="2432">
                  <c:v>41165</c:v>
                </c:pt>
                <c:pt idx="2433">
                  <c:v>41166</c:v>
                </c:pt>
                <c:pt idx="2434">
                  <c:v>41167</c:v>
                </c:pt>
                <c:pt idx="2435">
                  <c:v>41168</c:v>
                </c:pt>
                <c:pt idx="2436">
                  <c:v>41169</c:v>
                </c:pt>
                <c:pt idx="2437">
                  <c:v>41170</c:v>
                </c:pt>
                <c:pt idx="2438">
                  <c:v>41171</c:v>
                </c:pt>
                <c:pt idx="2439">
                  <c:v>41172</c:v>
                </c:pt>
                <c:pt idx="2440">
                  <c:v>41173</c:v>
                </c:pt>
                <c:pt idx="2441">
                  <c:v>41174</c:v>
                </c:pt>
                <c:pt idx="2442">
                  <c:v>41175</c:v>
                </c:pt>
                <c:pt idx="2443">
                  <c:v>41176</c:v>
                </c:pt>
                <c:pt idx="2444">
                  <c:v>41177</c:v>
                </c:pt>
                <c:pt idx="2445">
                  <c:v>41178</c:v>
                </c:pt>
                <c:pt idx="2446">
                  <c:v>41179</c:v>
                </c:pt>
                <c:pt idx="2447">
                  <c:v>41180</c:v>
                </c:pt>
                <c:pt idx="2448">
                  <c:v>41181</c:v>
                </c:pt>
                <c:pt idx="2449">
                  <c:v>41182</c:v>
                </c:pt>
                <c:pt idx="2450">
                  <c:v>41183</c:v>
                </c:pt>
                <c:pt idx="2451">
                  <c:v>41184</c:v>
                </c:pt>
                <c:pt idx="2452">
                  <c:v>41185</c:v>
                </c:pt>
                <c:pt idx="2453">
                  <c:v>41186</c:v>
                </c:pt>
                <c:pt idx="2454">
                  <c:v>41187</c:v>
                </c:pt>
                <c:pt idx="2455">
                  <c:v>41188</c:v>
                </c:pt>
                <c:pt idx="2456">
                  <c:v>41189</c:v>
                </c:pt>
                <c:pt idx="2457">
                  <c:v>41190</c:v>
                </c:pt>
                <c:pt idx="2458">
                  <c:v>41191</c:v>
                </c:pt>
                <c:pt idx="2459">
                  <c:v>41192</c:v>
                </c:pt>
                <c:pt idx="2460">
                  <c:v>41193</c:v>
                </c:pt>
                <c:pt idx="2461">
                  <c:v>41194</c:v>
                </c:pt>
                <c:pt idx="2462">
                  <c:v>41195</c:v>
                </c:pt>
                <c:pt idx="2463">
                  <c:v>41196</c:v>
                </c:pt>
                <c:pt idx="2464">
                  <c:v>41197</c:v>
                </c:pt>
                <c:pt idx="2465">
                  <c:v>41198</c:v>
                </c:pt>
                <c:pt idx="2466">
                  <c:v>41199</c:v>
                </c:pt>
                <c:pt idx="2467">
                  <c:v>41200</c:v>
                </c:pt>
                <c:pt idx="2468">
                  <c:v>41201</c:v>
                </c:pt>
                <c:pt idx="2469">
                  <c:v>41202</c:v>
                </c:pt>
                <c:pt idx="2470">
                  <c:v>41203</c:v>
                </c:pt>
                <c:pt idx="2471">
                  <c:v>41204</c:v>
                </c:pt>
                <c:pt idx="2472">
                  <c:v>41205</c:v>
                </c:pt>
                <c:pt idx="2473">
                  <c:v>41206</c:v>
                </c:pt>
                <c:pt idx="2474">
                  <c:v>41207</c:v>
                </c:pt>
                <c:pt idx="2475">
                  <c:v>41208</c:v>
                </c:pt>
                <c:pt idx="2476">
                  <c:v>41209</c:v>
                </c:pt>
                <c:pt idx="2477">
                  <c:v>41210</c:v>
                </c:pt>
                <c:pt idx="2478">
                  <c:v>41211</c:v>
                </c:pt>
                <c:pt idx="2479">
                  <c:v>41212</c:v>
                </c:pt>
                <c:pt idx="2480">
                  <c:v>41213</c:v>
                </c:pt>
                <c:pt idx="2481">
                  <c:v>41214</c:v>
                </c:pt>
                <c:pt idx="2482">
                  <c:v>41215</c:v>
                </c:pt>
                <c:pt idx="2483">
                  <c:v>41216</c:v>
                </c:pt>
                <c:pt idx="2484">
                  <c:v>41217</c:v>
                </c:pt>
                <c:pt idx="2485">
                  <c:v>41218</c:v>
                </c:pt>
                <c:pt idx="2486">
                  <c:v>41219</c:v>
                </c:pt>
                <c:pt idx="2487">
                  <c:v>41220</c:v>
                </c:pt>
                <c:pt idx="2488">
                  <c:v>41221</c:v>
                </c:pt>
                <c:pt idx="2489">
                  <c:v>41222</c:v>
                </c:pt>
                <c:pt idx="2490">
                  <c:v>41223</c:v>
                </c:pt>
                <c:pt idx="2491">
                  <c:v>41224</c:v>
                </c:pt>
                <c:pt idx="2492">
                  <c:v>41225</c:v>
                </c:pt>
                <c:pt idx="2493">
                  <c:v>41226</c:v>
                </c:pt>
                <c:pt idx="2494">
                  <c:v>41227</c:v>
                </c:pt>
                <c:pt idx="2495">
                  <c:v>41228</c:v>
                </c:pt>
                <c:pt idx="2496">
                  <c:v>41229</c:v>
                </c:pt>
                <c:pt idx="2497">
                  <c:v>41230</c:v>
                </c:pt>
                <c:pt idx="2498">
                  <c:v>41231</c:v>
                </c:pt>
                <c:pt idx="2499">
                  <c:v>41232</c:v>
                </c:pt>
                <c:pt idx="2500">
                  <c:v>41233</c:v>
                </c:pt>
                <c:pt idx="2501">
                  <c:v>41234</c:v>
                </c:pt>
                <c:pt idx="2502">
                  <c:v>41235</c:v>
                </c:pt>
                <c:pt idx="2503">
                  <c:v>41236</c:v>
                </c:pt>
                <c:pt idx="2504">
                  <c:v>41237</c:v>
                </c:pt>
                <c:pt idx="2505">
                  <c:v>41238</c:v>
                </c:pt>
                <c:pt idx="2506">
                  <c:v>41239</c:v>
                </c:pt>
                <c:pt idx="2507">
                  <c:v>41240</c:v>
                </c:pt>
                <c:pt idx="2508">
                  <c:v>41241</c:v>
                </c:pt>
                <c:pt idx="2509">
                  <c:v>41242</c:v>
                </c:pt>
                <c:pt idx="2510">
                  <c:v>41243</c:v>
                </c:pt>
                <c:pt idx="2511">
                  <c:v>41244</c:v>
                </c:pt>
                <c:pt idx="2512">
                  <c:v>41245</c:v>
                </c:pt>
                <c:pt idx="2513">
                  <c:v>41246</c:v>
                </c:pt>
                <c:pt idx="2514">
                  <c:v>41247</c:v>
                </c:pt>
                <c:pt idx="2515">
                  <c:v>41248</c:v>
                </c:pt>
                <c:pt idx="2516">
                  <c:v>41249</c:v>
                </c:pt>
                <c:pt idx="2517">
                  <c:v>41250</c:v>
                </c:pt>
                <c:pt idx="2518">
                  <c:v>41251</c:v>
                </c:pt>
                <c:pt idx="2519">
                  <c:v>41252</c:v>
                </c:pt>
                <c:pt idx="2520">
                  <c:v>41253</c:v>
                </c:pt>
                <c:pt idx="2521">
                  <c:v>41254</c:v>
                </c:pt>
                <c:pt idx="2522">
                  <c:v>41255</c:v>
                </c:pt>
                <c:pt idx="2523">
                  <c:v>41256</c:v>
                </c:pt>
                <c:pt idx="2524">
                  <c:v>41257</c:v>
                </c:pt>
                <c:pt idx="2525">
                  <c:v>41258</c:v>
                </c:pt>
                <c:pt idx="2526">
                  <c:v>41259</c:v>
                </c:pt>
                <c:pt idx="2527">
                  <c:v>41260</c:v>
                </c:pt>
                <c:pt idx="2528">
                  <c:v>41261</c:v>
                </c:pt>
                <c:pt idx="2529">
                  <c:v>41262</c:v>
                </c:pt>
                <c:pt idx="2530">
                  <c:v>41263</c:v>
                </c:pt>
                <c:pt idx="2531">
                  <c:v>41264</c:v>
                </c:pt>
                <c:pt idx="2532">
                  <c:v>41265</c:v>
                </c:pt>
                <c:pt idx="2533">
                  <c:v>41266</c:v>
                </c:pt>
                <c:pt idx="2534">
                  <c:v>41267</c:v>
                </c:pt>
                <c:pt idx="2535">
                  <c:v>41268</c:v>
                </c:pt>
                <c:pt idx="2536">
                  <c:v>41269</c:v>
                </c:pt>
                <c:pt idx="2537">
                  <c:v>41270</c:v>
                </c:pt>
                <c:pt idx="2538">
                  <c:v>41271</c:v>
                </c:pt>
                <c:pt idx="2539">
                  <c:v>41272</c:v>
                </c:pt>
                <c:pt idx="2540">
                  <c:v>41273</c:v>
                </c:pt>
                <c:pt idx="2541">
                  <c:v>41274</c:v>
                </c:pt>
                <c:pt idx="2542">
                  <c:v>41275</c:v>
                </c:pt>
                <c:pt idx="2543">
                  <c:v>41276</c:v>
                </c:pt>
                <c:pt idx="2544">
                  <c:v>41277</c:v>
                </c:pt>
                <c:pt idx="2545">
                  <c:v>41278</c:v>
                </c:pt>
                <c:pt idx="2546">
                  <c:v>41279</c:v>
                </c:pt>
                <c:pt idx="2547">
                  <c:v>41280</c:v>
                </c:pt>
                <c:pt idx="2548">
                  <c:v>41281</c:v>
                </c:pt>
                <c:pt idx="2549">
                  <c:v>41282</c:v>
                </c:pt>
                <c:pt idx="2550">
                  <c:v>41283</c:v>
                </c:pt>
                <c:pt idx="2551">
                  <c:v>41284</c:v>
                </c:pt>
                <c:pt idx="2552">
                  <c:v>41285</c:v>
                </c:pt>
                <c:pt idx="2553">
                  <c:v>41286</c:v>
                </c:pt>
                <c:pt idx="2554">
                  <c:v>41287</c:v>
                </c:pt>
                <c:pt idx="2555">
                  <c:v>41288</c:v>
                </c:pt>
                <c:pt idx="2556">
                  <c:v>41289</c:v>
                </c:pt>
                <c:pt idx="2557">
                  <c:v>41290</c:v>
                </c:pt>
                <c:pt idx="2558">
                  <c:v>41291</c:v>
                </c:pt>
                <c:pt idx="2559">
                  <c:v>41292</c:v>
                </c:pt>
                <c:pt idx="2560">
                  <c:v>41293</c:v>
                </c:pt>
                <c:pt idx="2561">
                  <c:v>41294</c:v>
                </c:pt>
                <c:pt idx="2562">
                  <c:v>41295</c:v>
                </c:pt>
                <c:pt idx="2563">
                  <c:v>41296</c:v>
                </c:pt>
                <c:pt idx="2564">
                  <c:v>41297</c:v>
                </c:pt>
                <c:pt idx="2565">
                  <c:v>41298</c:v>
                </c:pt>
                <c:pt idx="2566">
                  <c:v>41299</c:v>
                </c:pt>
                <c:pt idx="2567">
                  <c:v>41300</c:v>
                </c:pt>
                <c:pt idx="2568">
                  <c:v>41301</c:v>
                </c:pt>
                <c:pt idx="2569">
                  <c:v>41302</c:v>
                </c:pt>
                <c:pt idx="2570">
                  <c:v>41303</c:v>
                </c:pt>
                <c:pt idx="2571">
                  <c:v>41304</c:v>
                </c:pt>
                <c:pt idx="2572">
                  <c:v>41305</c:v>
                </c:pt>
                <c:pt idx="2573">
                  <c:v>41306</c:v>
                </c:pt>
                <c:pt idx="2574">
                  <c:v>41307</c:v>
                </c:pt>
                <c:pt idx="2575">
                  <c:v>41308</c:v>
                </c:pt>
                <c:pt idx="2576">
                  <c:v>41309</c:v>
                </c:pt>
                <c:pt idx="2577">
                  <c:v>41310</c:v>
                </c:pt>
                <c:pt idx="2578">
                  <c:v>41311</c:v>
                </c:pt>
                <c:pt idx="2579">
                  <c:v>41312</c:v>
                </c:pt>
                <c:pt idx="2580">
                  <c:v>41313</c:v>
                </c:pt>
                <c:pt idx="2581">
                  <c:v>41314</c:v>
                </c:pt>
                <c:pt idx="2582">
                  <c:v>41315</c:v>
                </c:pt>
                <c:pt idx="2583">
                  <c:v>41316</c:v>
                </c:pt>
                <c:pt idx="2584">
                  <c:v>41317</c:v>
                </c:pt>
                <c:pt idx="2585">
                  <c:v>41318</c:v>
                </c:pt>
                <c:pt idx="2586">
                  <c:v>41319</c:v>
                </c:pt>
                <c:pt idx="2587">
                  <c:v>41320</c:v>
                </c:pt>
                <c:pt idx="2588">
                  <c:v>41321</c:v>
                </c:pt>
                <c:pt idx="2589">
                  <c:v>41322</c:v>
                </c:pt>
                <c:pt idx="2590">
                  <c:v>41323</c:v>
                </c:pt>
                <c:pt idx="2591">
                  <c:v>41324</c:v>
                </c:pt>
                <c:pt idx="2592">
                  <c:v>41325</c:v>
                </c:pt>
                <c:pt idx="2593">
                  <c:v>41326</c:v>
                </c:pt>
                <c:pt idx="2594">
                  <c:v>41327</c:v>
                </c:pt>
                <c:pt idx="2595">
                  <c:v>41328</c:v>
                </c:pt>
                <c:pt idx="2596">
                  <c:v>41329</c:v>
                </c:pt>
                <c:pt idx="2597">
                  <c:v>41330</c:v>
                </c:pt>
                <c:pt idx="2598">
                  <c:v>41331</c:v>
                </c:pt>
                <c:pt idx="2599">
                  <c:v>41332</c:v>
                </c:pt>
                <c:pt idx="2600">
                  <c:v>41333</c:v>
                </c:pt>
                <c:pt idx="2601">
                  <c:v>41334</c:v>
                </c:pt>
                <c:pt idx="2602">
                  <c:v>41335</c:v>
                </c:pt>
                <c:pt idx="2603">
                  <c:v>41336</c:v>
                </c:pt>
                <c:pt idx="2604">
                  <c:v>41337</c:v>
                </c:pt>
                <c:pt idx="2605">
                  <c:v>41338</c:v>
                </c:pt>
                <c:pt idx="2606">
                  <c:v>41339</c:v>
                </c:pt>
                <c:pt idx="2607">
                  <c:v>41340</c:v>
                </c:pt>
                <c:pt idx="2608">
                  <c:v>41341</c:v>
                </c:pt>
                <c:pt idx="2609">
                  <c:v>41342</c:v>
                </c:pt>
                <c:pt idx="2610">
                  <c:v>41343</c:v>
                </c:pt>
                <c:pt idx="2611">
                  <c:v>41344</c:v>
                </c:pt>
                <c:pt idx="2612">
                  <c:v>41345</c:v>
                </c:pt>
                <c:pt idx="2613">
                  <c:v>41346</c:v>
                </c:pt>
                <c:pt idx="2614">
                  <c:v>41347</c:v>
                </c:pt>
                <c:pt idx="2615">
                  <c:v>41348</c:v>
                </c:pt>
                <c:pt idx="2616">
                  <c:v>41349</c:v>
                </c:pt>
                <c:pt idx="2617">
                  <c:v>41350</c:v>
                </c:pt>
                <c:pt idx="2618">
                  <c:v>41351</c:v>
                </c:pt>
                <c:pt idx="2619">
                  <c:v>41352</c:v>
                </c:pt>
                <c:pt idx="2620">
                  <c:v>41353</c:v>
                </c:pt>
                <c:pt idx="2621">
                  <c:v>41354</c:v>
                </c:pt>
                <c:pt idx="2622">
                  <c:v>41355</c:v>
                </c:pt>
                <c:pt idx="2623">
                  <c:v>41356</c:v>
                </c:pt>
                <c:pt idx="2624">
                  <c:v>41357</c:v>
                </c:pt>
                <c:pt idx="2625">
                  <c:v>41358</c:v>
                </c:pt>
                <c:pt idx="2626">
                  <c:v>41359</c:v>
                </c:pt>
                <c:pt idx="2627">
                  <c:v>41360</c:v>
                </c:pt>
                <c:pt idx="2628">
                  <c:v>41361</c:v>
                </c:pt>
                <c:pt idx="2629">
                  <c:v>41362</c:v>
                </c:pt>
                <c:pt idx="2630">
                  <c:v>41363</c:v>
                </c:pt>
                <c:pt idx="2631">
                  <c:v>41364</c:v>
                </c:pt>
                <c:pt idx="2632">
                  <c:v>41365</c:v>
                </c:pt>
                <c:pt idx="2633">
                  <c:v>41366</c:v>
                </c:pt>
                <c:pt idx="2634">
                  <c:v>41367</c:v>
                </c:pt>
                <c:pt idx="2635">
                  <c:v>41368</c:v>
                </c:pt>
                <c:pt idx="2636">
                  <c:v>41369</c:v>
                </c:pt>
                <c:pt idx="2637">
                  <c:v>41370</c:v>
                </c:pt>
                <c:pt idx="2638">
                  <c:v>41371</c:v>
                </c:pt>
                <c:pt idx="2639">
                  <c:v>41372</c:v>
                </c:pt>
                <c:pt idx="2640">
                  <c:v>41373</c:v>
                </c:pt>
                <c:pt idx="2641">
                  <c:v>41374</c:v>
                </c:pt>
                <c:pt idx="2642">
                  <c:v>41375</c:v>
                </c:pt>
                <c:pt idx="2643">
                  <c:v>41376</c:v>
                </c:pt>
                <c:pt idx="2644">
                  <c:v>41377</c:v>
                </c:pt>
                <c:pt idx="2645">
                  <c:v>41378</c:v>
                </c:pt>
                <c:pt idx="2646">
                  <c:v>41379</c:v>
                </c:pt>
                <c:pt idx="2647">
                  <c:v>41380</c:v>
                </c:pt>
                <c:pt idx="2648">
                  <c:v>41381</c:v>
                </c:pt>
                <c:pt idx="2649">
                  <c:v>41382</c:v>
                </c:pt>
                <c:pt idx="2650">
                  <c:v>41383</c:v>
                </c:pt>
                <c:pt idx="2651">
                  <c:v>41384</c:v>
                </c:pt>
                <c:pt idx="2652">
                  <c:v>41385</c:v>
                </c:pt>
                <c:pt idx="2653">
                  <c:v>41386</c:v>
                </c:pt>
                <c:pt idx="2654">
                  <c:v>41387</c:v>
                </c:pt>
                <c:pt idx="2655">
                  <c:v>41388</c:v>
                </c:pt>
                <c:pt idx="2656">
                  <c:v>41389</c:v>
                </c:pt>
                <c:pt idx="2657">
                  <c:v>41390</c:v>
                </c:pt>
                <c:pt idx="2658">
                  <c:v>41391</c:v>
                </c:pt>
                <c:pt idx="2659">
                  <c:v>41392</c:v>
                </c:pt>
                <c:pt idx="2660">
                  <c:v>41393</c:v>
                </c:pt>
                <c:pt idx="2661">
                  <c:v>41394</c:v>
                </c:pt>
                <c:pt idx="2662">
                  <c:v>41395</c:v>
                </c:pt>
                <c:pt idx="2663">
                  <c:v>41396</c:v>
                </c:pt>
                <c:pt idx="2664">
                  <c:v>41397</c:v>
                </c:pt>
                <c:pt idx="2665">
                  <c:v>41398</c:v>
                </c:pt>
                <c:pt idx="2666">
                  <c:v>41399</c:v>
                </c:pt>
                <c:pt idx="2667">
                  <c:v>41400</c:v>
                </c:pt>
                <c:pt idx="2668">
                  <c:v>41401</c:v>
                </c:pt>
                <c:pt idx="2669">
                  <c:v>41402</c:v>
                </c:pt>
                <c:pt idx="2670">
                  <c:v>41403</c:v>
                </c:pt>
                <c:pt idx="2671">
                  <c:v>41404</c:v>
                </c:pt>
                <c:pt idx="2672">
                  <c:v>41405</c:v>
                </c:pt>
                <c:pt idx="2673">
                  <c:v>41406</c:v>
                </c:pt>
                <c:pt idx="2674">
                  <c:v>41407</c:v>
                </c:pt>
                <c:pt idx="2675">
                  <c:v>41408</c:v>
                </c:pt>
                <c:pt idx="2676">
                  <c:v>41409</c:v>
                </c:pt>
                <c:pt idx="2677">
                  <c:v>41410</c:v>
                </c:pt>
                <c:pt idx="2678">
                  <c:v>41411</c:v>
                </c:pt>
                <c:pt idx="2679">
                  <c:v>41412</c:v>
                </c:pt>
                <c:pt idx="2680">
                  <c:v>41413</c:v>
                </c:pt>
                <c:pt idx="2681">
                  <c:v>41414</c:v>
                </c:pt>
                <c:pt idx="2682">
                  <c:v>41415</c:v>
                </c:pt>
                <c:pt idx="2683">
                  <c:v>41416</c:v>
                </c:pt>
                <c:pt idx="2684">
                  <c:v>41417</c:v>
                </c:pt>
                <c:pt idx="2685">
                  <c:v>41418</c:v>
                </c:pt>
                <c:pt idx="2686">
                  <c:v>41419</c:v>
                </c:pt>
                <c:pt idx="2687">
                  <c:v>41420</c:v>
                </c:pt>
                <c:pt idx="2688">
                  <c:v>41421</c:v>
                </c:pt>
                <c:pt idx="2689">
                  <c:v>41422</c:v>
                </c:pt>
                <c:pt idx="2690">
                  <c:v>41423</c:v>
                </c:pt>
                <c:pt idx="2691">
                  <c:v>41424</c:v>
                </c:pt>
                <c:pt idx="2692">
                  <c:v>41425</c:v>
                </c:pt>
                <c:pt idx="2693">
                  <c:v>41426</c:v>
                </c:pt>
                <c:pt idx="2694">
                  <c:v>41427</c:v>
                </c:pt>
                <c:pt idx="2695">
                  <c:v>41428</c:v>
                </c:pt>
                <c:pt idx="2696">
                  <c:v>41429</c:v>
                </c:pt>
                <c:pt idx="2697">
                  <c:v>41430</c:v>
                </c:pt>
                <c:pt idx="2698">
                  <c:v>41431</c:v>
                </c:pt>
                <c:pt idx="2699">
                  <c:v>41432</c:v>
                </c:pt>
                <c:pt idx="2700">
                  <c:v>41433</c:v>
                </c:pt>
                <c:pt idx="2701">
                  <c:v>41434</c:v>
                </c:pt>
                <c:pt idx="2702">
                  <c:v>41435</c:v>
                </c:pt>
                <c:pt idx="2703">
                  <c:v>41436</c:v>
                </c:pt>
                <c:pt idx="2704">
                  <c:v>41437</c:v>
                </c:pt>
                <c:pt idx="2705">
                  <c:v>41438</c:v>
                </c:pt>
                <c:pt idx="2706">
                  <c:v>41439</c:v>
                </c:pt>
                <c:pt idx="2707">
                  <c:v>41440</c:v>
                </c:pt>
                <c:pt idx="2708">
                  <c:v>41441</c:v>
                </c:pt>
                <c:pt idx="2709">
                  <c:v>41442</c:v>
                </c:pt>
                <c:pt idx="2710">
                  <c:v>41443</c:v>
                </c:pt>
                <c:pt idx="2711">
                  <c:v>41444</c:v>
                </c:pt>
                <c:pt idx="2712">
                  <c:v>41445</c:v>
                </c:pt>
                <c:pt idx="2713">
                  <c:v>41446</c:v>
                </c:pt>
                <c:pt idx="2714">
                  <c:v>41447</c:v>
                </c:pt>
                <c:pt idx="2715">
                  <c:v>41448</c:v>
                </c:pt>
                <c:pt idx="2716">
                  <c:v>41449</c:v>
                </c:pt>
                <c:pt idx="2717">
                  <c:v>41450</c:v>
                </c:pt>
                <c:pt idx="2718">
                  <c:v>41451</c:v>
                </c:pt>
                <c:pt idx="2719">
                  <c:v>41452</c:v>
                </c:pt>
                <c:pt idx="2720">
                  <c:v>41453</c:v>
                </c:pt>
                <c:pt idx="2721">
                  <c:v>41454</c:v>
                </c:pt>
                <c:pt idx="2722">
                  <c:v>41455</c:v>
                </c:pt>
                <c:pt idx="2723">
                  <c:v>41456</c:v>
                </c:pt>
                <c:pt idx="2724">
                  <c:v>41457</c:v>
                </c:pt>
                <c:pt idx="2725">
                  <c:v>41458</c:v>
                </c:pt>
                <c:pt idx="2726">
                  <c:v>41459</c:v>
                </c:pt>
                <c:pt idx="2727">
                  <c:v>41460</c:v>
                </c:pt>
                <c:pt idx="2728">
                  <c:v>41461</c:v>
                </c:pt>
                <c:pt idx="2729">
                  <c:v>41462</c:v>
                </c:pt>
                <c:pt idx="2730">
                  <c:v>41463</c:v>
                </c:pt>
                <c:pt idx="2731">
                  <c:v>41464</c:v>
                </c:pt>
                <c:pt idx="2732">
                  <c:v>41465</c:v>
                </c:pt>
                <c:pt idx="2733">
                  <c:v>41466</c:v>
                </c:pt>
                <c:pt idx="2734">
                  <c:v>41467</c:v>
                </c:pt>
                <c:pt idx="2735">
                  <c:v>41468</c:v>
                </c:pt>
                <c:pt idx="2736">
                  <c:v>41469</c:v>
                </c:pt>
                <c:pt idx="2737">
                  <c:v>41470</c:v>
                </c:pt>
                <c:pt idx="2738">
                  <c:v>41471</c:v>
                </c:pt>
                <c:pt idx="2739">
                  <c:v>41472</c:v>
                </c:pt>
                <c:pt idx="2740">
                  <c:v>41473</c:v>
                </c:pt>
                <c:pt idx="2741">
                  <c:v>41474</c:v>
                </c:pt>
                <c:pt idx="2742">
                  <c:v>41475</c:v>
                </c:pt>
                <c:pt idx="2743">
                  <c:v>41476</c:v>
                </c:pt>
                <c:pt idx="2744">
                  <c:v>41477</c:v>
                </c:pt>
                <c:pt idx="2745">
                  <c:v>41478</c:v>
                </c:pt>
                <c:pt idx="2746">
                  <c:v>41479</c:v>
                </c:pt>
                <c:pt idx="2747">
                  <c:v>41480</c:v>
                </c:pt>
                <c:pt idx="2748">
                  <c:v>41481</c:v>
                </c:pt>
                <c:pt idx="2749">
                  <c:v>41482</c:v>
                </c:pt>
                <c:pt idx="2750">
                  <c:v>41483</c:v>
                </c:pt>
                <c:pt idx="2751">
                  <c:v>41484</c:v>
                </c:pt>
                <c:pt idx="2752">
                  <c:v>41485</c:v>
                </c:pt>
                <c:pt idx="2753">
                  <c:v>41486</c:v>
                </c:pt>
                <c:pt idx="2754">
                  <c:v>41487</c:v>
                </c:pt>
                <c:pt idx="2755">
                  <c:v>41488</c:v>
                </c:pt>
                <c:pt idx="2756">
                  <c:v>41489</c:v>
                </c:pt>
                <c:pt idx="2757">
                  <c:v>41490</c:v>
                </c:pt>
                <c:pt idx="2758">
                  <c:v>41491</c:v>
                </c:pt>
                <c:pt idx="2759">
                  <c:v>41492</c:v>
                </c:pt>
                <c:pt idx="2760">
                  <c:v>41493</c:v>
                </c:pt>
                <c:pt idx="2761">
                  <c:v>41494</c:v>
                </c:pt>
                <c:pt idx="2762">
                  <c:v>41495</c:v>
                </c:pt>
                <c:pt idx="2763">
                  <c:v>41496</c:v>
                </c:pt>
                <c:pt idx="2764">
                  <c:v>41497</c:v>
                </c:pt>
                <c:pt idx="2765">
                  <c:v>41498</c:v>
                </c:pt>
                <c:pt idx="2766">
                  <c:v>41499</c:v>
                </c:pt>
                <c:pt idx="2767">
                  <c:v>41500</c:v>
                </c:pt>
                <c:pt idx="2768">
                  <c:v>41501</c:v>
                </c:pt>
                <c:pt idx="2769">
                  <c:v>41502</c:v>
                </c:pt>
                <c:pt idx="2770">
                  <c:v>41503</c:v>
                </c:pt>
                <c:pt idx="2771">
                  <c:v>41504</c:v>
                </c:pt>
                <c:pt idx="2772">
                  <c:v>41505</c:v>
                </c:pt>
                <c:pt idx="2773">
                  <c:v>41506</c:v>
                </c:pt>
                <c:pt idx="2774">
                  <c:v>41507</c:v>
                </c:pt>
                <c:pt idx="2775">
                  <c:v>41508</c:v>
                </c:pt>
                <c:pt idx="2776">
                  <c:v>41509</c:v>
                </c:pt>
                <c:pt idx="2777">
                  <c:v>41510</c:v>
                </c:pt>
                <c:pt idx="2778">
                  <c:v>41511</c:v>
                </c:pt>
                <c:pt idx="2779">
                  <c:v>41512</c:v>
                </c:pt>
                <c:pt idx="2780">
                  <c:v>41513</c:v>
                </c:pt>
                <c:pt idx="2781">
                  <c:v>41514</c:v>
                </c:pt>
                <c:pt idx="2782">
                  <c:v>41515</c:v>
                </c:pt>
                <c:pt idx="2783">
                  <c:v>41516</c:v>
                </c:pt>
                <c:pt idx="2784">
                  <c:v>41517</c:v>
                </c:pt>
                <c:pt idx="2785">
                  <c:v>41518</c:v>
                </c:pt>
                <c:pt idx="2786">
                  <c:v>41519</c:v>
                </c:pt>
                <c:pt idx="2787">
                  <c:v>41520</c:v>
                </c:pt>
                <c:pt idx="2788">
                  <c:v>41521</c:v>
                </c:pt>
                <c:pt idx="2789">
                  <c:v>41522</c:v>
                </c:pt>
                <c:pt idx="2790">
                  <c:v>41523</c:v>
                </c:pt>
                <c:pt idx="2791">
                  <c:v>41524</c:v>
                </c:pt>
                <c:pt idx="2792">
                  <c:v>41525</c:v>
                </c:pt>
                <c:pt idx="2793">
                  <c:v>41526</c:v>
                </c:pt>
                <c:pt idx="2794">
                  <c:v>41527</c:v>
                </c:pt>
                <c:pt idx="2795">
                  <c:v>41528</c:v>
                </c:pt>
                <c:pt idx="2796">
                  <c:v>41529</c:v>
                </c:pt>
                <c:pt idx="2797">
                  <c:v>41530</c:v>
                </c:pt>
                <c:pt idx="2798">
                  <c:v>41531</c:v>
                </c:pt>
                <c:pt idx="2799">
                  <c:v>41532</c:v>
                </c:pt>
                <c:pt idx="2800">
                  <c:v>41533</c:v>
                </c:pt>
                <c:pt idx="2801">
                  <c:v>41534</c:v>
                </c:pt>
                <c:pt idx="2802">
                  <c:v>41535</c:v>
                </c:pt>
                <c:pt idx="2803">
                  <c:v>41536</c:v>
                </c:pt>
                <c:pt idx="2804">
                  <c:v>41537</c:v>
                </c:pt>
                <c:pt idx="2805">
                  <c:v>41538</c:v>
                </c:pt>
                <c:pt idx="2806">
                  <c:v>41539</c:v>
                </c:pt>
                <c:pt idx="2807">
                  <c:v>41540</c:v>
                </c:pt>
                <c:pt idx="2808">
                  <c:v>41541</c:v>
                </c:pt>
                <c:pt idx="2809">
                  <c:v>41542</c:v>
                </c:pt>
                <c:pt idx="2810">
                  <c:v>41543</c:v>
                </c:pt>
                <c:pt idx="2811">
                  <c:v>41544</c:v>
                </c:pt>
                <c:pt idx="2812">
                  <c:v>41545</c:v>
                </c:pt>
                <c:pt idx="2813">
                  <c:v>41546</c:v>
                </c:pt>
                <c:pt idx="2814">
                  <c:v>41547</c:v>
                </c:pt>
                <c:pt idx="2815">
                  <c:v>41548</c:v>
                </c:pt>
                <c:pt idx="2816">
                  <c:v>41549</c:v>
                </c:pt>
                <c:pt idx="2817">
                  <c:v>41550</c:v>
                </c:pt>
                <c:pt idx="2818">
                  <c:v>41551</c:v>
                </c:pt>
                <c:pt idx="2819">
                  <c:v>41552</c:v>
                </c:pt>
                <c:pt idx="2820">
                  <c:v>41553</c:v>
                </c:pt>
                <c:pt idx="2821">
                  <c:v>41554</c:v>
                </c:pt>
                <c:pt idx="2822">
                  <c:v>41555</c:v>
                </c:pt>
                <c:pt idx="2823">
                  <c:v>41556</c:v>
                </c:pt>
                <c:pt idx="2824">
                  <c:v>41557</c:v>
                </c:pt>
                <c:pt idx="2825">
                  <c:v>41558</c:v>
                </c:pt>
                <c:pt idx="2826">
                  <c:v>41559</c:v>
                </c:pt>
                <c:pt idx="2827">
                  <c:v>41560</c:v>
                </c:pt>
                <c:pt idx="2828">
                  <c:v>41561</c:v>
                </c:pt>
                <c:pt idx="2829">
                  <c:v>41562</c:v>
                </c:pt>
                <c:pt idx="2830">
                  <c:v>41563</c:v>
                </c:pt>
                <c:pt idx="2831">
                  <c:v>41564</c:v>
                </c:pt>
                <c:pt idx="2832">
                  <c:v>41565</c:v>
                </c:pt>
                <c:pt idx="2833">
                  <c:v>41566</c:v>
                </c:pt>
                <c:pt idx="2834">
                  <c:v>41567</c:v>
                </c:pt>
                <c:pt idx="2835">
                  <c:v>41568</c:v>
                </c:pt>
                <c:pt idx="2836">
                  <c:v>41569</c:v>
                </c:pt>
                <c:pt idx="2837">
                  <c:v>41570</c:v>
                </c:pt>
                <c:pt idx="2838">
                  <c:v>41571</c:v>
                </c:pt>
                <c:pt idx="2839">
                  <c:v>41572</c:v>
                </c:pt>
                <c:pt idx="2840">
                  <c:v>41573</c:v>
                </c:pt>
                <c:pt idx="2841">
                  <c:v>41574</c:v>
                </c:pt>
                <c:pt idx="2842">
                  <c:v>41575</c:v>
                </c:pt>
                <c:pt idx="2843">
                  <c:v>41576</c:v>
                </c:pt>
                <c:pt idx="2844">
                  <c:v>41577</c:v>
                </c:pt>
                <c:pt idx="2845">
                  <c:v>41578</c:v>
                </c:pt>
                <c:pt idx="2846">
                  <c:v>41579</c:v>
                </c:pt>
                <c:pt idx="2847">
                  <c:v>41580</c:v>
                </c:pt>
                <c:pt idx="2848">
                  <c:v>41581</c:v>
                </c:pt>
                <c:pt idx="2849">
                  <c:v>41582</c:v>
                </c:pt>
                <c:pt idx="2850">
                  <c:v>41583</c:v>
                </c:pt>
                <c:pt idx="2851">
                  <c:v>41584</c:v>
                </c:pt>
                <c:pt idx="2852">
                  <c:v>41585</c:v>
                </c:pt>
                <c:pt idx="2853">
                  <c:v>41586</c:v>
                </c:pt>
                <c:pt idx="2854">
                  <c:v>41587</c:v>
                </c:pt>
                <c:pt idx="2855">
                  <c:v>41588</c:v>
                </c:pt>
                <c:pt idx="2856">
                  <c:v>41589</c:v>
                </c:pt>
                <c:pt idx="2857">
                  <c:v>41590</c:v>
                </c:pt>
                <c:pt idx="2858">
                  <c:v>41591</c:v>
                </c:pt>
                <c:pt idx="2859">
                  <c:v>41592</c:v>
                </c:pt>
                <c:pt idx="2860">
                  <c:v>41593</c:v>
                </c:pt>
                <c:pt idx="2861">
                  <c:v>41594</c:v>
                </c:pt>
                <c:pt idx="2862">
                  <c:v>41595</c:v>
                </c:pt>
                <c:pt idx="2863">
                  <c:v>41596</c:v>
                </c:pt>
                <c:pt idx="2864">
                  <c:v>41597</c:v>
                </c:pt>
                <c:pt idx="2865">
                  <c:v>41598</c:v>
                </c:pt>
                <c:pt idx="2866">
                  <c:v>41599</c:v>
                </c:pt>
                <c:pt idx="2867">
                  <c:v>41600</c:v>
                </c:pt>
                <c:pt idx="2868">
                  <c:v>41601</c:v>
                </c:pt>
                <c:pt idx="2869">
                  <c:v>41602</c:v>
                </c:pt>
                <c:pt idx="2870">
                  <c:v>41603</c:v>
                </c:pt>
                <c:pt idx="2871">
                  <c:v>41604</c:v>
                </c:pt>
                <c:pt idx="2872">
                  <c:v>41605</c:v>
                </c:pt>
                <c:pt idx="2873">
                  <c:v>41606</c:v>
                </c:pt>
                <c:pt idx="2874">
                  <c:v>41607</c:v>
                </c:pt>
                <c:pt idx="2875">
                  <c:v>41608</c:v>
                </c:pt>
                <c:pt idx="2876">
                  <c:v>41609</c:v>
                </c:pt>
                <c:pt idx="2877">
                  <c:v>41610</c:v>
                </c:pt>
                <c:pt idx="2878">
                  <c:v>41611</c:v>
                </c:pt>
                <c:pt idx="2879">
                  <c:v>41612</c:v>
                </c:pt>
                <c:pt idx="2880">
                  <c:v>41613</c:v>
                </c:pt>
                <c:pt idx="2881">
                  <c:v>41614</c:v>
                </c:pt>
                <c:pt idx="2882">
                  <c:v>41615</c:v>
                </c:pt>
                <c:pt idx="2883">
                  <c:v>41616</c:v>
                </c:pt>
                <c:pt idx="2884">
                  <c:v>41617</c:v>
                </c:pt>
                <c:pt idx="2885">
                  <c:v>41618</c:v>
                </c:pt>
                <c:pt idx="2886">
                  <c:v>41619</c:v>
                </c:pt>
                <c:pt idx="2887">
                  <c:v>41620</c:v>
                </c:pt>
                <c:pt idx="2888">
                  <c:v>41621</c:v>
                </c:pt>
                <c:pt idx="2889">
                  <c:v>41622</c:v>
                </c:pt>
                <c:pt idx="2890">
                  <c:v>41623</c:v>
                </c:pt>
                <c:pt idx="2891">
                  <c:v>41624</c:v>
                </c:pt>
                <c:pt idx="2892">
                  <c:v>41625</c:v>
                </c:pt>
                <c:pt idx="2893">
                  <c:v>41626</c:v>
                </c:pt>
                <c:pt idx="2894">
                  <c:v>41627</c:v>
                </c:pt>
                <c:pt idx="2895">
                  <c:v>41628</c:v>
                </c:pt>
                <c:pt idx="2896">
                  <c:v>41629</c:v>
                </c:pt>
                <c:pt idx="2897">
                  <c:v>41630</c:v>
                </c:pt>
                <c:pt idx="2898">
                  <c:v>41631</c:v>
                </c:pt>
                <c:pt idx="2899">
                  <c:v>41632</c:v>
                </c:pt>
                <c:pt idx="2900">
                  <c:v>41633</c:v>
                </c:pt>
                <c:pt idx="2901">
                  <c:v>41634</c:v>
                </c:pt>
                <c:pt idx="2902">
                  <c:v>41635</c:v>
                </c:pt>
                <c:pt idx="2903">
                  <c:v>41636</c:v>
                </c:pt>
                <c:pt idx="2904">
                  <c:v>41637</c:v>
                </c:pt>
                <c:pt idx="2905">
                  <c:v>41638</c:v>
                </c:pt>
                <c:pt idx="2906">
                  <c:v>41639</c:v>
                </c:pt>
                <c:pt idx="2907">
                  <c:v>41640</c:v>
                </c:pt>
                <c:pt idx="2908">
                  <c:v>41641</c:v>
                </c:pt>
                <c:pt idx="2909">
                  <c:v>41642</c:v>
                </c:pt>
                <c:pt idx="2910">
                  <c:v>41643</c:v>
                </c:pt>
                <c:pt idx="2911">
                  <c:v>41644</c:v>
                </c:pt>
                <c:pt idx="2912">
                  <c:v>41645</c:v>
                </c:pt>
                <c:pt idx="2913">
                  <c:v>41646</c:v>
                </c:pt>
                <c:pt idx="2914">
                  <c:v>41647</c:v>
                </c:pt>
                <c:pt idx="2915">
                  <c:v>41648</c:v>
                </c:pt>
                <c:pt idx="2916">
                  <c:v>41649</c:v>
                </c:pt>
                <c:pt idx="2917">
                  <c:v>41650</c:v>
                </c:pt>
                <c:pt idx="2918">
                  <c:v>41651</c:v>
                </c:pt>
                <c:pt idx="2919">
                  <c:v>41652</c:v>
                </c:pt>
                <c:pt idx="2920">
                  <c:v>41653</c:v>
                </c:pt>
                <c:pt idx="2921">
                  <c:v>41654</c:v>
                </c:pt>
                <c:pt idx="2922">
                  <c:v>41655</c:v>
                </c:pt>
                <c:pt idx="2923">
                  <c:v>41656</c:v>
                </c:pt>
                <c:pt idx="2924">
                  <c:v>41657</c:v>
                </c:pt>
                <c:pt idx="2925">
                  <c:v>41658</c:v>
                </c:pt>
                <c:pt idx="2926">
                  <c:v>41659</c:v>
                </c:pt>
                <c:pt idx="2927">
                  <c:v>41660</c:v>
                </c:pt>
                <c:pt idx="2928">
                  <c:v>41661</c:v>
                </c:pt>
                <c:pt idx="2929">
                  <c:v>41662</c:v>
                </c:pt>
                <c:pt idx="2930">
                  <c:v>41663</c:v>
                </c:pt>
                <c:pt idx="2931">
                  <c:v>41664</c:v>
                </c:pt>
                <c:pt idx="2932">
                  <c:v>41665</c:v>
                </c:pt>
                <c:pt idx="2933">
                  <c:v>41666</c:v>
                </c:pt>
                <c:pt idx="2934">
                  <c:v>41667</c:v>
                </c:pt>
                <c:pt idx="2935">
                  <c:v>41668</c:v>
                </c:pt>
                <c:pt idx="2936">
                  <c:v>41669</c:v>
                </c:pt>
                <c:pt idx="2937">
                  <c:v>41670</c:v>
                </c:pt>
                <c:pt idx="2938">
                  <c:v>41671</c:v>
                </c:pt>
                <c:pt idx="2939">
                  <c:v>41672</c:v>
                </c:pt>
                <c:pt idx="2940">
                  <c:v>41673</c:v>
                </c:pt>
                <c:pt idx="2941">
                  <c:v>41674</c:v>
                </c:pt>
                <c:pt idx="2942">
                  <c:v>41675</c:v>
                </c:pt>
                <c:pt idx="2943">
                  <c:v>41676</c:v>
                </c:pt>
                <c:pt idx="2944">
                  <c:v>41677</c:v>
                </c:pt>
                <c:pt idx="2945">
                  <c:v>41678</c:v>
                </c:pt>
                <c:pt idx="2946">
                  <c:v>41679</c:v>
                </c:pt>
                <c:pt idx="2947">
                  <c:v>41680</c:v>
                </c:pt>
                <c:pt idx="2948">
                  <c:v>41681</c:v>
                </c:pt>
                <c:pt idx="2949">
                  <c:v>41682</c:v>
                </c:pt>
                <c:pt idx="2950">
                  <c:v>41683</c:v>
                </c:pt>
                <c:pt idx="2951">
                  <c:v>41684</c:v>
                </c:pt>
                <c:pt idx="2952">
                  <c:v>41685</c:v>
                </c:pt>
                <c:pt idx="2953">
                  <c:v>41686</c:v>
                </c:pt>
                <c:pt idx="2954">
                  <c:v>41687</c:v>
                </c:pt>
                <c:pt idx="2955">
                  <c:v>41688</c:v>
                </c:pt>
                <c:pt idx="2956">
                  <c:v>41689</c:v>
                </c:pt>
                <c:pt idx="2957">
                  <c:v>41690</c:v>
                </c:pt>
                <c:pt idx="2958">
                  <c:v>41691</c:v>
                </c:pt>
                <c:pt idx="2959">
                  <c:v>41692</c:v>
                </c:pt>
                <c:pt idx="2960">
                  <c:v>41693</c:v>
                </c:pt>
                <c:pt idx="2961">
                  <c:v>41694</c:v>
                </c:pt>
                <c:pt idx="2962">
                  <c:v>41695</c:v>
                </c:pt>
                <c:pt idx="2963">
                  <c:v>41696</c:v>
                </c:pt>
                <c:pt idx="2964">
                  <c:v>41697</c:v>
                </c:pt>
                <c:pt idx="2965">
                  <c:v>41698</c:v>
                </c:pt>
                <c:pt idx="2966">
                  <c:v>41699</c:v>
                </c:pt>
                <c:pt idx="2967">
                  <c:v>41700</c:v>
                </c:pt>
                <c:pt idx="2968">
                  <c:v>41701</c:v>
                </c:pt>
                <c:pt idx="2969">
                  <c:v>41702</c:v>
                </c:pt>
                <c:pt idx="2970">
                  <c:v>41703</c:v>
                </c:pt>
                <c:pt idx="2971">
                  <c:v>41704</c:v>
                </c:pt>
                <c:pt idx="2972">
                  <c:v>41705</c:v>
                </c:pt>
                <c:pt idx="2973">
                  <c:v>41706</c:v>
                </c:pt>
                <c:pt idx="2974">
                  <c:v>41707</c:v>
                </c:pt>
                <c:pt idx="2975">
                  <c:v>41708</c:v>
                </c:pt>
                <c:pt idx="2976">
                  <c:v>41709</c:v>
                </c:pt>
                <c:pt idx="2977">
                  <c:v>41710</c:v>
                </c:pt>
                <c:pt idx="2978">
                  <c:v>41711</c:v>
                </c:pt>
                <c:pt idx="2979">
                  <c:v>41712</c:v>
                </c:pt>
                <c:pt idx="2980">
                  <c:v>41713</c:v>
                </c:pt>
                <c:pt idx="2981">
                  <c:v>41714</c:v>
                </c:pt>
                <c:pt idx="2982">
                  <c:v>41715</c:v>
                </c:pt>
                <c:pt idx="2983">
                  <c:v>41716</c:v>
                </c:pt>
                <c:pt idx="2984">
                  <c:v>41717</c:v>
                </c:pt>
                <c:pt idx="2985">
                  <c:v>41718</c:v>
                </c:pt>
                <c:pt idx="2986">
                  <c:v>41719</c:v>
                </c:pt>
                <c:pt idx="2987">
                  <c:v>41720</c:v>
                </c:pt>
                <c:pt idx="2988">
                  <c:v>41721</c:v>
                </c:pt>
                <c:pt idx="2989">
                  <c:v>41722</c:v>
                </c:pt>
                <c:pt idx="2990">
                  <c:v>41723</c:v>
                </c:pt>
                <c:pt idx="2991">
                  <c:v>41724</c:v>
                </c:pt>
                <c:pt idx="2992">
                  <c:v>41725</c:v>
                </c:pt>
                <c:pt idx="2993">
                  <c:v>41726</c:v>
                </c:pt>
                <c:pt idx="2994">
                  <c:v>41727</c:v>
                </c:pt>
                <c:pt idx="2995">
                  <c:v>41728</c:v>
                </c:pt>
                <c:pt idx="2996">
                  <c:v>41729</c:v>
                </c:pt>
                <c:pt idx="2997">
                  <c:v>41730</c:v>
                </c:pt>
                <c:pt idx="2998">
                  <c:v>41731</c:v>
                </c:pt>
                <c:pt idx="2999">
                  <c:v>41732</c:v>
                </c:pt>
                <c:pt idx="3000">
                  <c:v>41733</c:v>
                </c:pt>
                <c:pt idx="3001">
                  <c:v>41734</c:v>
                </c:pt>
                <c:pt idx="3002">
                  <c:v>41735</c:v>
                </c:pt>
                <c:pt idx="3003">
                  <c:v>41736</c:v>
                </c:pt>
                <c:pt idx="3004">
                  <c:v>41737</c:v>
                </c:pt>
                <c:pt idx="3005">
                  <c:v>41738</c:v>
                </c:pt>
                <c:pt idx="3006">
                  <c:v>41739</c:v>
                </c:pt>
                <c:pt idx="3007">
                  <c:v>41740</c:v>
                </c:pt>
                <c:pt idx="3008">
                  <c:v>41741</c:v>
                </c:pt>
                <c:pt idx="3009">
                  <c:v>41742</c:v>
                </c:pt>
                <c:pt idx="3010">
                  <c:v>41743</c:v>
                </c:pt>
                <c:pt idx="3011">
                  <c:v>41744</c:v>
                </c:pt>
                <c:pt idx="3012">
                  <c:v>41745</c:v>
                </c:pt>
                <c:pt idx="3013">
                  <c:v>41746</c:v>
                </c:pt>
                <c:pt idx="3014">
                  <c:v>41747</c:v>
                </c:pt>
                <c:pt idx="3015">
                  <c:v>41748</c:v>
                </c:pt>
                <c:pt idx="3016">
                  <c:v>41749</c:v>
                </c:pt>
                <c:pt idx="3017">
                  <c:v>41750</c:v>
                </c:pt>
                <c:pt idx="3018">
                  <c:v>41751</c:v>
                </c:pt>
                <c:pt idx="3019">
                  <c:v>41752</c:v>
                </c:pt>
                <c:pt idx="3020">
                  <c:v>41753</c:v>
                </c:pt>
                <c:pt idx="3021">
                  <c:v>41754</c:v>
                </c:pt>
                <c:pt idx="3022">
                  <c:v>41755</c:v>
                </c:pt>
                <c:pt idx="3023">
                  <c:v>41756</c:v>
                </c:pt>
                <c:pt idx="3024">
                  <c:v>41757</c:v>
                </c:pt>
                <c:pt idx="3025">
                  <c:v>41758</c:v>
                </c:pt>
                <c:pt idx="3026">
                  <c:v>41759</c:v>
                </c:pt>
                <c:pt idx="3027">
                  <c:v>41760</c:v>
                </c:pt>
                <c:pt idx="3028">
                  <c:v>41761</c:v>
                </c:pt>
                <c:pt idx="3029">
                  <c:v>41762</c:v>
                </c:pt>
                <c:pt idx="3030">
                  <c:v>41763</c:v>
                </c:pt>
                <c:pt idx="3031">
                  <c:v>41764</c:v>
                </c:pt>
                <c:pt idx="3032">
                  <c:v>41765</c:v>
                </c:pt>
                <c:pt idx="3033">
                  <c:v>41766</c:v>
                </c:pt>
                <c:pt idx="3034">
                  <c:v>41767</c:v>
                </c:pt>
                <c:pt idx="3035">
                  <c:v>41768</c:v>
                </c:pt>
                <c:pt idx="3036">
                  <c:v>41769</c:v>
                </c:pt>
                <c:pt idx="3037">
                  <c:v>41770</c:v>
                </c:pt>
                <c:pt idx="3038">
                  <c:v>41771</c:v>
                </c:pt>
                <c:pt idx="3039">
                  <c:v>41772</c:v>
                </c:pt>
                <c:pt idx="3040">
                  <c:v>41773</c:v>
                </c:pt>
                <c:pt idx="3041">
                  <c:v>41774</c:v>
                </c:pt>
                <c:pt idx="3042">
                  <c:v>41775</c:v>
                </c:pt>
                <c:pt idx="3043">
                  <c:v>41776</c:v>
                </c:pt>
                <c:pt idx="3044">
                  <c:v>41777</c:v>
                </c:pt>
                <c:pt idx="3045">
                  <c:v>41778</c:v>
                </c:pt>
                <c:pt idx="3046">
                  <c:v>41779</c:v>
                </c:pt>
                <c:pt idx="3047">
                  <c:v>41780</c:v>
                </c:pt>
                <c:pt idx="3048">
                  <c:v>41781</c:v>
                </c:pt>
                <c:pt idx="3049">
                  <c:v>41782</c:v>
                </c:pt>
                <c:pt idx="3050">
                  <c:v>41783</c:v>
                </c:pt>
                <c:pt idx="3051">
                  <c:v>41784</c:v>
                </c:pt>
                <c:pt idx="3052">
                  <c:v>41785</c:v>
                </c:pt>
                <c:pt idx="3053">
                  <c:v>41786</c:v>
                </c:pt>
                <c:pt idx="3054">
                  <c:v>41787</c:v>
                </c:pt>
                <c:pt idx="3055">
                  <c:v>41788</c:v>
                </c:pt>
                <c:pt idx="3056">
                  <c:v>41789</c:v>
                </c:pt>
                <c:pt idx="3057">
                  <c:v>41790</c:v>
                </c:pt>
                <c:pt idx="3058">
                  <c:v>41791</c:v>
                </c:pt>
                <c:pt idx="3059">
                  <c:v>41792</c:v>
                </c:pt>
                <c:pt idx="3060">
                  <c:v>41793</c:v>
                </c:pt>
                <c:pt idx="3061">
                  <c:v>41794</c:v>
                </c:pt>
                <c:pt idx="3062">
                  <c:v>41795</c:v>
                </c:pt>
                <c:pt idx="3063">
                  <c:v>41796</c:v>
                </c:pt>
                <c:pt idx="3064">
                  <c:v>41797</c:v>
                </c:pt>
                <c:pt idx="3065">
                  <c:v>41798</c:v>
                </c:pt>
                <c:pt idx="3066">
                  <c:v>41799</c:v>
                </c:pt>
                <c:pt idx="3067">
                  <c:v>41800</c:v>
                </c:pt>
                <c:pt idx="3068">
                  <c:v>41801</c:v>
                </c:pt>
                <c:pt idx="3069">
                  <c:v>41802</c:v>
                </c:pt>
                <c:pt idx="3070">
                  <c:v>41803</c:v>
                </c:pt>
                <c:pt idx="3071">
                  <c:v>41804</c:v>
                </c:pt>
                <c:pt idx="3072">
                  <c:v>41805</c:v>
                </c:pt>
                <c:pt idx="3073">
                  <c:v>41806</c:v>
                </c:pt>
                <c:pt idx="3074">
                  <c:v>41807</c:v>
                </c:pt>
                <c:pt idx="3075">
                  <c:v>41808</c:v>
                </c:pt>
                <c:pt idx="3076">
                  <c:v>41809</c:v>
                </c:pt>
                <c:pt idx="3077">
                  <c:v>41810</c:v>
                </c:pt>
                <c:pt idx="3078">
                  <c:v>41811</c:v>
                </c:pt>
                <c:pt idx="3079">
                  <c:v>41812</c:v>
                </c:pt>
                <c:pt idx="3080">
                  <c:v>41813</c:v>
                </c:pt>
                <c:pt idx="3081">
                  <c:v>41814</c:v>
                </c:pt>
                <c:pt idx="3082">
                  <c:v>41815</c:v>
                </c:pt>
                <c:pt idx="3083">
                  <c:v>41816</c:v>
                </c:pt>
                <c:pt idx="3084">
                  <c:v>41817</c:v>
                </c:pt>
                <c:pt idx="3085">
                  <c:v>41818</c:v>
                </c:pt>
                <c:pt idx="3086">
                  <c:v>41819</c:v>
                </c:pt>
                <c:pt idx="3087">
                  <c:v>41820</c:v>
                </c:pt>
                <c:pt idx="3088">
                  <c:v>41821</c:v>
                </c:pt>
                <c:pt idx="3089">
                  <c:v>41822</c:v>
                </c:pt>
                <c:pt idx="3090">
                  <c:v>41823</c:v>
                </c:pt>
                <c:pt idx="3091">
                  <c:v>41824</c:v>
                </c:pt>
                <c:pt idx="3092">
                  <c:v>41825</c:v>
                </c:pt>
                <c:pt idx="3093">
                  <c:v>41826</c:v>
                </c:pt>
                <c:pt idx="3094">
                  <c:v>41827</c:v>
                </c:pt>
                <c:pt idx="3095">
                  <c:v>41828</c:v>
                </c:pt>
                <c:pt idx="3096">
                  <c:v>41829</c:v>
                </c:pt>
                <c:pt idx="3097">
                  <c:v>41830</c:v>
                </c:pt>
                <c:pt idx="3098">
                  <c:v>41831</c:v>
                </c:pt>
                <c:pt idx="3099">
                  <c:v>41832</c:v>
                </c:pt>
                <c:pt idx="3100">
                  <c:v>41833</c:v>
                </c:pt>
                <c:pt idx="3101">
                  <c:v>41834</c:v>
                </c:pt>
                <c:pt idx="3102">
                  <c:v>41835</c:v>
                </c:pt>
                <c:pt idx="3103">
                  <c:v>41836</c:v>
                </c:pt>
                <c:pt idx="3104">
                  <c:v>41837</c:v>
                </c:pt>
                <c:pt idx="3105">
                  <c:v>41838</c:v>
                </c:pt>
                <c:pt idx="3106">
                  <c:v>41839</c:v>
                </c:pt>
                <c:pt idx="3107">
                  <c:v>41840</c:v>
                </c:pt>
                <c:pt idx="3108">
                  <c:v>41841</c:v>
                </c:pt>
                <c:pt idx="3109">
                  <c:v>41842</c:v>
                </c:pt>
                <c:pt idx="3110">
                  <c:v>41843</c:v>
                </c:pt>
                <c:pt idx="3111">
                  <c:v>41844</c:v>
                </c:pt>
                <c:pt idx="3112">
                  <c:v>41845</c:v>
                </c:pt>
                <c:pt idx="3113">
                  <c:v>41846</c:v>
                </c:pt>
                <c:pt idx="3114">
                  <c:v>41847</c:v>
                </c:pt>
                <c:pt idx="3115">
                  <c:v>41848</c:v>
                </c:pt>
                <c:pt idx="3116">
                  <c:v>41849</c:v>
                </c:pt>
                <c:pt idx="3117">
                  <c:v>41850</c:v>
                </c:pt>
                <c:pt idx="3118">
                  <c:v>41851</c:v>
                </c:pt>
                <c:pt idx="3119">
                  <c:v>41852</c:v>
                </c:pt>
                <c:pt idx="3120">
                  <c:v>41853</c:v>
                </c:pt>
                <c:pt idx="3121">
                  <c:v>41854</c:v>
                </c:pt>
                <c:pt idx="3122">
                  <c:v>41855</c:v>
                </c:pt>
                <c:pt idx="3123">
                  <c:v>41856</c:v>
                </c:pt>
                <c:pt idx="3124">
                  <c:v>41857</c:v>
                </c:pt>
                <c:pt idx="3125">
                  <c:v>41858</c:v>
                </c:pt>
                <c:pt idx="3126">
                  <c:v>41859</c:v>
                </c:pt>
                <c:pt idx="3127">
                  <c:v>41860</c:v>
                </c:pt>
                <c:pt idx="3128">
                  <c:v>41861</c:v>
                </c:pt>
                <c:pt idx="3129">
                  <c:v>41862</c:v>
                </c:pt>
                <c:pt idx="3130">
                  <c:v>41863</c:v>
                </c:pt>
                <c:pt idx="3131">
                  <c:v>41864</c:v>
                </c:pt>
                <c:pt idx="3132">
                  <c:v>41865</c:v>
                </c:pt>
                <c:pt idx="3133">
                  <c:v>41866</c:v>
                </c:pt>
                <c:pt idx="3134">
                  <c:v>41867</c:v>
                </c:pt>
                <c:pt idx="3135">
                  <c:v>41868</c:v>
                </c:pt>
                <c:pt idx="3136">
                  <c:v>41869</c:v>
                </c:pt>
                <c:pt idx="3137">
                  <c:v>41870</c:v>
                </c:pt>
                <c:pt idx="3138">
                  <c:v>41871</c:v>
                </c:pt>
                <c:pt idx="3139">
                  <c:v>41872</c:v>
                </c:pt>
                <c:pt idx="3140">
                  <c:v>41873</c:v>
                </c:pt>
                <c:pt idx="3141">
                  <c:v>41874</c:v>
                </c:pt>
                <c:pt idx="3142">
                  <c:v>41875</c:v>
                </c:pt>
                <c:pt idx="3143">
                  <c:v>41876</c:v>
                </c:pt>
                <c:pt idx="3144">
                  <c:v>41877</c:v>
                </c:pt>
                <c:pt idx="3145">
                  <c:v>41878</c:v>
                </c:pt>
                <c:pt idx="3146">
                  <c:v>41879</c:v>
                </c:pt>
                <c:pt idx="3147">
                  <c:v>41880</c:v>
                </c:pt>
                <c:pt idx="3148">
                  <c:v>41881</c:v>
                </c:pt>
                <c:pt idx="3149">
                  <c:v>41882</c:v>
                </c:pt>
                <c:pt idx="3150">
                  <c:v>41883</c:v>
                </c:pt>
                <c:pt idx="3151">
                  <c:v>41884</c:v>
                </c:pt>
                <c:pt idx="3152">
                  <c:v>41885</c:v>
                </c:pt>
                <c:pt idx="3153">
                  <c:v>41886</c:v>
                </c:pt>
                <c:pt idx="3154">
                  <c:v>41887</c:v>
                </c:pt>
                <c:pt idx="3155">
                  <c:v>41888</c:v>
                </c:pt>
                <c:pt idx="3156">
                  <c:v>41889</c:v>
                </c:pt>
                <c:pt idx="3157">
                  <c:v>41890</c:v>
                </c:pt>
                <c:pt idx="3158">
                  <c:v>41891</c:v>
                </c:pt>
                <c:pt idx="3159">
                  <c:v>41892</c:v>
                </c:pt>
                <c:pt idx="3160">
                  <c:v>41893</c:v>
                </c:pt>
                <c:pt idx="3161">
                  <c:v>41894</c:v>
                </c:pt>
                <c:pt idx="3162">
                  <c:v>41895</c:v>
                </c:pt>
                <c:pt idx="3163">
                  <c:v>41896</c:v>
                </c:pt>
                <c:pt idx="3164">
                  <c:v>41897</c:v>
                </c:pt>
                <c:pt idx="3165">
                  <c:v>41898</c:v>
                </c:pt>
                <c:pt idx="3166">
                  <c:v>41899</c:v>
                </c:pt>
                <c:pt idx="3167">
                  <c:v>41900</c:v>
                </c:pt>
                <c:pt idx="3168">
                  <c:v>41901</c:v>
                </c:pt>
                <c:pt idx="3169">
                  <c:v>41902</c:v>
                </c:pt>
                <c:pt idx="3170">
                  <c:v>41903</c:v>
                </c:pt>
                <c:pt idx="3171">
                  <c:v>41904</c:v>
                </c:pt>
                <c:pt idx="3172">
                  <c:v>41905</c:v>
                </c:pt>
                <c:pt idx="3173">
                  <c:v>41906</c:v>
                </c:pt>
                <c:pt idx="3174">
                  <c:v>41907</c:v>
                </c:pt>
                <c:pt idx="3175">
                  <c:v>41908</c:v>
                </c:pt>
                <c:pt idx="3176">
                  <c:v>41909</c:v>
                </c:pt>
                <c:pt idx="3177">
                  <c:v>41910</c:v>
                </c:pt>
                <c:pt idx="3178">
                  <c:v>41911</c:v>
                </c:pt>
                <c:pt idx="3179">
                  <c:v>41912</c:v>
                </c:pt>
                <c:pt idx="3180">
                  <c:v>41913</c:v>
                </c:pt>
                <c:pt idx="3181">
                  <c:v>41914</c:v>
                </c:pt>
                <c:pt idx="3182">
                  <c:v>41915</c:v>
                </c:pt>
                <c:pt idx="3183">
                  <c:v>41916</c:v>
                </c:pt>
                <c:pt idx="3184">
                  <c:v>41917</c:v>
                </c:pt>
                <c:pt idx="3185">
                  <c:v>41918</c:v>
                </c:pt>
                <c:pt idx="3186">
                  <c:v>41919</c:v>
                </c:pt>
                <c:pt idx="3187">
                  <c:v>41920</c:v>
                </c:pt>
                <c:pt idx="3188">
                  <c:v>41921</c:v>
                </c:pt>
                <c:pt idx="3189">
                  <c:v>41922</c:v>
                </c:pt>
                <c:pt idx="3190">
                  <c:v>41923</c:v>
                </c:pt>
                <c:pt idx="3191">
                  <c:v>41924</c:v>
                </c:pt>
                <c:pt idx="3192">
                  <c:v>41925</c:v>
                </c:pt>
                <c:pt idx="3193">
                  <c:v>41926</c:v>
                </c:pt>
                <c:pt idx="3194">
                  <c:v>41927</c:v>
                </c:pt>
                <c:pt idx="3195">
                  <c:v>41928</c:v>
                </c:pt>
                <c:pt idx="3196">
                  <c:v>41929</c:v>
                </c:pt>
                <c:pt idx="3197">
                  <c:v>41930</c:v>
                </c:pt>
                <c:pt idx="3198">
                  <c:v>41931</c:v>
                </c:pt>
                <c:pt idx="3199">
                  <c:v>41932</c:v>
                </c:pt>
                <c:pt idx="3200">
                  <c:v>41933</c:v>
                </c:pt>
                <c:pt idx="3201">
                  <c:v>41934</c:v>
                </c:pt>
                <c:pt idx="3202">
                  <c:v>41935</c:v>
                </c:pt>
                <c:pt idx="3203">
                  <c:v>41936</c:v>
                </c:pt>
                <c:pt idx="3204">
                  <c:v>41937</c:v>
                </c:pt>
                <c:pt idx="3205">
                  <c:v>41938</c:v>
                </c:pt>
                <c:pt idx="3206">
                  <c:v>41939</c:v>
                </c:pt>
                <c:pt idx="3207">
                  <c:v>41940</c:v>
                </c:pt>
                <c:pt idx="3208">
                  <c:v>41941</c:v>
                </c:pt>
                <c:pt idx="3209">
                  <c:v>41942</c:v>
                </c:pt>
                <c:pt idx="3210">
                  <c:v>41943</c:v>
                </c:pt>
                <c:pt idx="3211">
                  <c:v>41944</c:v>
                </c:pt>
                <c:pt idx="3212">
                  <c:v>41945</c:v>
                </c:pt>
                <c:pt idx="3213">
                  <c:v>41946</c:v>
                </c:pt>
                <c:pt idx="3214">
                  <c:v>41947</c:v>
                </c:pt>
                <c:pt idx="3215">
                  <c:v>41948</c:v>
                </c:pt>
                <c:pt idx="3216">
                  <c:v>41949</c:v>
                </c:pt>
                <c:pt idx="3217">
                  <c:v>41950</c:v>
                </c:pt>
                <c:pt idx="3218">
                  <c:v>41951</c:v>
                </c:pt>
                <c:pt idx="3219">
                  <c:v>41952</c:v>
                </c:pt>
                <c:pt idx="3220">
                  <c:v>41953</c:v>
                </c:pt>
                <c:pt idx="3221">
                  <c:v>41954</c:v>
                </c:pt>
                <c:pt idx="3222">
                  <c:v>41955</c:v>
                </c:pt>
                <c:pt idx="3223">
                  <c:v>41956</c:v>
                </c:pt>
                <c:pt idx="3224">
                  <c:v>41957</c:v>
                </c:pt>
                <c:pt idx="3225">
                  <c:v>41958</c:v>
                </c:pt>
                <c:pt idx="3226">
                  <c:v>41959</c:v>
                </c:pt>
                <c:pt idx="3227">
                  <c:v>41960</c:v>
                </c:pt>
                <c:pt idx="3228">
                  <c:v>41961</c:v>
                </c:pt>
                <c:pt idx="3229">
                  <c:v>41962</c:v>
                </c:pt>
                <c:pt idx="3230">
                  <c:v>41963</c:v>
                </c:pt>
                <c:pt idx="3231">
                  <c:v>41964</c:v>
                </c:pt>
                <c:pt idx="3232">
                  <c:v>41965</c:v>
                </c:pt>
                <c:pt idx="3233">
                  <c:v>41966</c:v>
                </c:pt>
                <c:pt idx="3234">
                  <c:v>41967</c:v>
                </c:pt>
                <c:pt idx="3235">
                  <c:v>41968</c:v>
                </c:pt>
                <c:pt idx="3236">
                  <c:v>41969</c:v>
                </c:pt>
                <c:pt idx="3237">
                  <c:v>41970</c:v>
                </c:pt>
                <c:pt idx="3238">
                  <c:v>41971</c:v>
                </c:pt>
                <c:pt idx="3239">
                  <c:v>41972</c:v>
                </c:pt>
                <c:pt idx="3240">
                  <c:v>41973</c:v>
                </c:pt>
                <c:pt idx="3241">
                  <c:v>41974</c:v>
                </c:pt>
                <c:pt idx="3242">
                  <c:v>41975</c:v>
                </c:pt>
                <c:pt idx="3243">
                  <c:v>41976</c:v>
                </c:pt>
                <c:pt idx="3244">
                  <c:v>41977</c:v>
                </c:pt>
                <c:pt idx="3245">
                  <c:v>41978</c:v>
                </c:pt>
                <c:pt idx="3246">
                  <c:v>41979</c:v>
                </c:pt>
                <c:pt idx="3247">
                  <c:v>41980</c:v>
                </c:pt>
                <c:pt idx="3248">
                  <c:v>41981</c:v>
                </c:pt>
                <c:pt idx="3249">
                  <c:v>41982</c:v>
                </c:pt>
                <c:pt idx="3250">
                  <c:v>41983</c:v>
                </c:pt>
                <c:pt idx="3251">
                  <c:v>41984</c:v>
                </c:pt>
                <c:pt idx="3252">
                  <c:v>41985</c:v>
                </c:pt>
                <c:pt idx="3253">
                  <c:v>41986</c:v>
                </c:pt>
                <c:pt idx="3254">
                  <c:v>41987</c:v>
                </c:pt>
                <c:pt idx="3255">
                  <c:v>41988</c:v>
                </c:pt>
                <c:pt idx="3256">
                  <c:v>41989</c:v>
                </c:pt>
                <c:pt idx="3257">
                  <c:v>41990</c:v>
                </c:pt>
                <c:pt idx="3258">
                  <c:v>41991</c:v>
                </c:pt>
                <c:pt idx="3259">
                  <c:v>41992</c:v>
                </c:pt>
                <c:pt idx="3260">
                  <c:v>41993</c:v>
                </c:pt>
                <c:pt idx="3261">
                  <c:v>41994</c:v>
                </c:pt>
                <c:pt idx="3262">
                  <c:v>41995</c:v>
                </c:pt>
                <c:pt idx="3263">
                  <c:v>41996</c:v>
                </c:pt>
                <c:pt idx="3264">
                  <c:v>41997</c:v>
                </c:pt>
                <c:pt idx="3265">
                  <c:v>41998</c:v>
                </c:pt>
                <c:pt idx="3266">
                  <c:v>41999</c:v>
                </c:pt>
                <c:pt idx="3267">
                  <c:v>42000</c:v>
                </c:pt>
                <c:pt idx="3268">
                  <c:v>42001</c:v>
                </c:pt>
                <c:pt idx="3269">
                  <c:v>42002</c:v>
                </c:pt>
                <c:pt idx="3270">
                  <c:v>42003</c:v>
                </c:pt>
                <c:pt idx="3271">
                  <c:v>42004</c:v>
                </c:pt>
                <c:pt idx="3272">
                  <c:v>42005</c:v>
                </c:pt>
                <c:pt idx="3273">
                  <c:v>42006</c:v>
                </c:pt>
                <c:pt idx="3274">
                  <c:v>42007</c:v>
                </c:pt>
                <c:pt idx="3275">
                  <c:v>42008</c:v>
                </c:pt>
                <c:pt idx="3276">
                  <c:v>42009</c:v>
                </c:pt>
                <c:pt idx="3277">
                  <c:v>42010</c:v>
                </c:pt>
                <c:pt idx="3278">
                  <c:v>42011</c:v>
                </c:pt>
                <c:pt idx="3279">
                  <c:v>42012</c:v>
                </c:pt>
                <c:pt idx="3280">
                  <c:v>42013</c:v>
                </c:pt>
                <c:pt idx="3281">
                  <c:v>42014</c:v>
                </c:pt>
                <c:pt idx="3282">
                  <c:v>42015</c:v>
                </c:pt>
                <c:pt idx="3283">
                  <c:v>42016</c:v>
                </c:pt>
                <c:pt idx="3284">
                  <c:v>42017</c:v>
                </c:pt>
                <c:pt idx="3285">
                  <c:v>42018</c:v>
                </c:pt>
                <c:pt idx="3286">
                  <c:v>42019</c:v>
                </c:pt>
                <c:pt idx="3287">
                  <c:v>42020</c:v>
                </c:pt>
                <c:pt idx="3288">
                  <c:v>42021</c:v>
                </c:pt>
                <c:pt idx="3289">
                  <c:v>42022</c:v>
                </c:pt>
                <c:pt idx="3290">
                  <c:v>42023</c:v>
                </c:pt>
                <c:pt idx="3291">
                  <c:v>42024</c:v>
                </c:pt>
                <c:pt idx="3292">
                  <c:v>42025</c:v>
                </c:pt>
                <c:pt idx="3293">
                  <c:v>42026</c:v>
                </c:pt>
                <c:pt idx="3294">
                  <c:v>42027</c:v>
                </c:pt>
                <c:pt idx="3295">
                  <c:v>42028</c:v>
                </c:pt>
                <c:pt idx="3296">
                  <c:v>42029</c:v>
                </c:pt>
                <c:pt idx="3297">
                  <c:v>42030</c:v>
                </c:pt>
                <c:pt idx="3298">
                  <c:v>42031</c:v>
                </c:pt>
                <c:pt idx="3299">
                  <c:v>42032</c:v>
                </c:pt>
                <c:pt idx="3300">
                  <c:v>42033</c:v>
                </c:pt>
                <c:pt idx="3301">
                  <c:v>42034</c:v>
                </c:pt>
                <c:pt idx="3302">
                  <c:v>42035</c:v>
                </c:pt>
                <c:pt idx="3303">
                  <c:v>42036</c:v>
                </c:pt>
                <c:pt idx="3304">
                  <c:v>42037</c:v>
                </c:pt>
                <c:pt idx="3305">
                  <c:v>42038</c:v>
                </c:pt>
                <c:pt idx="3306">
                  <c:v>42039</c:v>
                </c:pt>
                <c:pt idx="3307">
                  <c:v>42040</c:v>
                </c:pt>
                <c:pt idx="3308">
                  <c:v>42041</c:v>
                </c:pt>
                <c:pt idx="3309">
                  <c:v>42042</c:v>
                </c:pt>
                <c:pt idx="3310">
                  <c:v>42043</c:v>
                </c:pt>
                <c:pt idx="3311">
                  <c:v>42044</c:v>
                </c:pt>
                <c:pt idx="3312">
                  <c:v>42045</c:v>
                </c:pt>
                <c:pt idx="3313">
                  <c:v>42046</c:v>
                </c:pt>
                <c:pt idx="3314">
                  <c:v>42047</c:v>
                </c:pt>
                <c:pt idx="3315">
                  <c:v>42048</c:v>
                </c:pt>
                <c:pt idx="3316">
                  <c:v>42049</c:v>
                </c:pt>
                <c:pt idx="3317">
                  <c:v>42050</c:v>
                </c:pt>
                <c:pt idx="3318">
                  <c:v>42051</c:v>
                </c:pt>
                <c:pt idx="3319">
                  <c:v>42052</c:v>
                </c:pt>
                <c:pt idx="3320">
                  <c:v>42053</c:v>
                </c:pt>
                <c:pt idx="3321">
                  <c:v>42054</c:v>
                </c:pt>
                <c:pt idx="3322">
                  <c:v>42055</c:v>
                </c:pt>
                <c:pt idx="3323">
                  <c:v>42056</c:v>
                </c:pt>
                <c:pt idx="3324">
                  <c:v>42057</c:v>
                </c:pt>
                <c:pt idx="3325">
                  <c:v>42058</c:v>
                </c:pt>
                <c:pt idx="3326">
                  <c:v>42059</c:v>
                </c:pt>
                <c:pt idx="3327">
                  <c:v>42060</c:v>
                </c:pt>
                <c:pt idx="3328">
                  <c:v>42061</c:v>
                </c:pt>
                <c:pt idx="3329">
                  <c:v>42062</c:v>
                </c:pt>
                <c:pt idx="3330">
                  <c:v>42063</c:v>
                </c:pt>
                <c:pt idx="3331">
                  <c:v>42064</c:v>
                </c:pt>
                <c:pt idx="3332">
                  <c:v>42065</c:v>
                </c:pt>
                <c:pt idx="3333">
                  <c:v>42066</c:v>
                </c:pt>
                <c:pt idx="3334">
                  <c:v>42067</c:v>
                </c:pt>
                <c:pt idx="3335">
                  <c:v>42068</c:v>
                </c:pt>
                <c:pt idx="3336">
                  <c:v>42069</c:v>
                </c:pt>
                <c:pt idx="3337">
                  <c:v>42070</c:v>
                </c:pt>
                <c:pt idx="3338">
                  <c:v>42071</c:v>
                </c:pt>
                <c:pt idx="3339">
                  <c:v>42072</c:v>
                </c:pt>
                <c:pt idx="3340">
                  <c:v>42073</c:v>
                </c:pt>
                <c:pt idx="3341">
                  <c:v>42074</c:v>
                </c:pt>
                <c:pt idx="3342">
                  <c:v>42075</c:v>
                </c:pt>
                <c:pt idx="3343">
                  <c:v>42076</c:v>
                </c:pt>
                <c:pt idx="3344">
                  <c:v>42077</c:v>
                </c:pt>
                <c:pt idx="3345">
                  <c:v>42078</c:v>
                </c:pt>
                <c:pt idx="3346">
                  <c:v>42079</c:v>
                </c:pt>
                <c:pt idx="3347">
                  <c:v>42080</c:v>
                </c:pt>
                <c:pt idx="3348">
                  <c:v>42081</c:v>
                </c:pt>
                <c:pt idx="3349">
                  <c:v>42082</c:v>
                </c:pt>
                <c:pt idx="3350">
                  <c:v>42083</c:v>
                </c:pt>
                <c:pt idx="3351">
                  <c:v>42084</c:v>
                </c:pt>
                <c:pt idx="3352">
                  <c:v>42085</c:v>
                </c:pt>
                <c:pt idx="3353">
                  <c:v>42086</c:v>
                </c:pt>
                <c:pt idx="3354">
                  <c:v>42087</c:v>
                </c:pt>
                <c:pt idx="3355">
                  <c:v>42088</c:v>
                </c:pt>
                <c:pt idx="3356">
                  <c:v>42089</c:v>
                </c:pt>
                <c:pt idx="3357">
                  <c:v>42090</c:v>
                </c:pt>
                <c:pt idx="3358">
                  <c:v>42091</c:v>
                </c:pt>
                <c:pt idx="3359">
                  <c:v>42092</c:v>
                </c:pt>
                <c:pt idx="3360">
                  <c:v>42093</c:v>
                </c:pt>
                <c:pt idx="3361">
                  <c:v>42094</c:v>
                </c:pt>
                <c:pt idx="3362">
                  <c:v>42095</c:v>
                </c:pt>
                <c:pt idx="3363">
                  <c:v>42096</c:v>
                </c:pt>
                <c:pt idx="3364">
                  <c:v>42097</c:v>
                </c:pt>
                <c:pt idx="3365">
                  <c:v>42098</c:v>
                </c:pt>
                <c:pt idx="3366">
                  <c:v>42099</c:v>
                </c:pt>
                <c:pt idx="3367">
                  <c:v>42100</c:v>
                </c:pt>
                <c:pt idx="3368">
                  <c:v>42101</c:v>
                </c:pt>
                <c:pt idx="3369">
                  <c:v>42102</c:v>
                </c:pt>
                <c:pt idx="3370">
                  <c:v>42103</c:v>
                </c:pt>
                <c:pt idx="3371">
                  <c:v>42104</c:v>
                </c:pt>
                <c:pt idx="3372">
                  <c:v>42105</c:v>
                </c:pt>
                <c:pt idx="3373">
                  <c:v>42106</c:v>
                </c:pt>
                <c:pt idx="3374">
                  <c:v>42107</c:v>
                </c:pt>
                <c:pt idx="3375">
                  <c:v>42108</c:v>
                </c:pt>
                <c:pt idx="3376">
                  <c:v>42109</c:v>
                </c:pt>
                <c:pt idx="3377">
                  <c:v>42110</c:v>
                </c:pt>
                <c:pt idx="3378">
                  <c:v>42111</c:v>
                </c:pt>
                <c:pt idx="3379">
                  <c:v>42112</c:v>
                </c:pt>
                <c:pt idx="3380">
                  <c:v>42113</c:v>
                </c:pt>
                <c:pt idx="3381">
                  <c:v>42114</c:v>
                </c:pt>
                <c:pt idx="3382">
                  <c:v>42115</c:v>
                </c:pt>
                <c:pt idx="3383">
                  <c:v>42116</c:v>
                </c:pt>
                <c:pt idx="3384">
                  <c:v>42117</c:v>
                </c:pt>
                <c:pt idx="3385">
                  <c:v>42118</c:v>
                </c:pt>
                <c:pt idx="3386">
                  <c:v>42119</c:v>
                </c:pt>
                <c:pt idx="3387">
                  <c:v>42120</c:v>
                </c:pt>
                <c:pt idx="3388">
                  <c:v>42121</c:v>
                </c:pt>
                <c:pt idx="3389">
                  <c:v>42122</c:v>
                </c:pt>
                <c:pt idx="3390">
                  <c:v>42123</c:v>
                </c:pt>
                <c:pt idx="3391">
                  <c:v>42124</c:v>
                </c:pt>
                <c:pt idx="3392">
                  <c:v>42125</c:v>
                </c:pt>
                <c:pt idx="3393">
                  <c:v>42126</c:v>
                </c:pt>
                <c:pt idx="3394">
                  <c:v>42127</c:v>
                </c:pt>
                <c:pt idx="3395">
                  <c:v>42128</c:v>
                </c:pt>
                <c:pt idx="3396">
                  <c:v>42129</c:v>
                </c:pt>
                <c:pt idx="3397">
                  <c:v>42130</c:v>
                </c:pt>
                <c:pt idx="3398">
                  <c:v>42131</c:v>
                </c:pt>
                <c:pt idx="3399">
                  <c:v>42132</c:v>
                </c:pt>
                <c:pt idx="3400">
                  <c:v>42133</c:v>
                </c:pt>
                <c:pt idx="3401">
                  <c:v>42134</c:v>
                </c:pt>
                <c:pt idx="3402">
                  <c:v>42135</c:v>
                </c:pt>
                <c:pt idx="3403">
                  <c:v>42136</c:v>
                </c:pt>
                <c:pt idx="3404">
                  <c:v>42137</c:v>
                </c:pt>
                <c:pt idx="3405">
                  <c:v>42138</c:v>
                </c:pt>
                <c:pt idx="3406">
                  <c:v>42139</c:v>
                </c:pt>
                <c:pt idx="3407">
                  <c:v>42140</c:v>
                </c:pt>
                <c:pt idx="3408">
                  <c:v>42141</c:v>
                </c:pt>
                <c:pt idx="3409">
                  <c:v>42142</c:v>
                </c:pt>
                <c:pt idx="3410">
                  <c:v>42143</c:v>
                </c:pt>
                <c:pt idx="3411">
                  <c:v>42144</c:v>
                </c:pt>
                <c:pt idx="3412">
                  <c:v>42145</c:v>
                </c:pt>
                <c:pt idx="3413">
                  <c:v>42146</c:v>
                </c:pt>
                <c:pt idx="3414">
                  <c:v>42147</c:v>
                </c:pt>
                <c:pt idx="3415">
                  <c:v>42148</c:v>
                </c:pt>
                <c:pt idx="3416">
                  <c:v>42149</c:v>
                </c:pt>
                <c:pt idx="3417">
                  <c:v>42150</c:v>
                </c:pt>
                <c:pt idx="3418">
                  <c:v>42151</c:v>
                </c:pt>
                <c:pt idx="3419">
                  <c:v>42152</c:v>
                </c:pt>
                <c:pt idx="3420">
                  <c:v>42153</c:v>
                </c:pt>
                <c:pt idx="3421">
                  <c:v>42154</c:v>
                </c:pt>
                <c:pt idx="3422">
                  <c:v>42155</c:v>
                </c:pt>
                <c:pt idx="3423">
                  <c:v>42156</c:v>
                </c:pt>
                <c:pt idx="3424">
                  <c:v>42157</c:v>
                </c:pt>
                <c:pt idx="3425">
                  <c:v>42158</c:v>
                </c:pt>
                <c:pt idx="3426">
                  <c:v>42159</c:v>
                </c:pt>
                <c:pt idx="3427">
                  <c:v>42160</c:v>
                </c:pt>
                <c:pt idx="3428">
                  <c:v>42161</c:v>
                </c:pt>
                <c:pt idx="3429">
                  <c:v>42162</c:v>
                </c:pt>
                <c:pt idx="3430">
                  <c:v>42163</c:v>
                </c:pt>
                <c:pt idx="3431">
                  <c:v>42164</c:v>
                </c:pt>
                <c:pt idx="3432">
                  <c:v>42165</c:v>
                </c:pt>
                <c:pt idx="3433">
                  <c:v>42166</c:v>
                </c:pt>
                <c:pt idx="3434">
                  <c:v>42167</c:v>
                </c:pt>
                <c:pt idx="3435">
                  <c:v>42168</c:v>
                </c:pt>
                <c:pt idx="3436">
                  <c:v>42169</c:v>
                </c:pt>
                <c:pt idx="3437">
                  <c:v>42170</c:v>
                </c:pt>
                <c:pt idx="3438">
                  <c:v>42171</c:v>
                </c:pt>
                <c:pt idx="3439">
                  <c:v>42172</c:v>
                </c:pt>
                <c:pt idx="3440">
                  <c:v>42173</c:v>
                </c:pt>
                <c:pt idx="3441">
                  <c:v>42174</c:v>
                </c:pt>
                <c:pt idx="3442">
                  <c:v>42175</c:v>
                </c:pt>
                <c:pt idx="3443">
                  <c:v>42176</c:v>
                </c:pt>
                <c:pt idx="3444">
                  <c:v>42177</c:v>
                </c:pt>
                <c:pt idx="3445">
                  <c:v>42178</c:v>
                </c:pt>
                <c:pt idx="3446">
                  <c:v>42179</c:v>
                </c:pt>
                <c:pt idx="3447">
                  <c:v>42180</c:v>
                </c:pt>
                <c:pt idx="3448">
                  <c:v>42181</c:v>
                </c:pt>
                <c:pt idx="3449">
                  <c:v>42182</c:v>
                </c:pt>
                <c:pt idx="3450">
                  <c:v>42183</c:v>
                </c:pt>
                <c:pt idx="3451">
                  <c:v>42184</c:v>
                </c:pt>
                <c:pt idx="3452">
                  <c:v>42185</c:v>
                </c:pt>
                <c:pt idx="3453">
                  <c:v>42186</c:v>
                </c:pt>
                <c:pt idx="3454">
                  <c:v>42187</c:v>
                </c:pt>
                <c:pt idx="3455">
                  <c:v>42188</c:v>
                </c:pt>
                <c:pt idx="3456">
                  <c:v>42189</c:v>
                </c:pt>
                <c:pt idx="3457">
                  <c:v>42190</c:v>
                </c:pt>
                <c:pt idx="3458">
                  <c:v>42191</c:v>
                </c:pt>
                <c:pt idx="3459">
                  <c:v>42192</c:v>
                </c:pt>
                <c:pt idx="3460">
                  <c:v>42193</c:v>
                </c:pt>
                <c:pt idx="3461">
                  <c:v>42194</c:v>
                </c:pt>
                <c:pt idx="3462">
                  <c:v>42195</c:v>
                </c:pt>
                <c:pt idx="3463">
                  <c:v>42196</c:v>
                </c:pt>
                <c:pt idx="3464">
                  <c:v>42197</c:v>
                </c:pt>
                <c:pt idx="3465">
                  <c:v>42198</c:v>
                </c:pt>
                <c:pt idx="3466">
                  <c:v>42199</c:v>
                </c:pt>
                <c:pt idx="3467">
                  <c:v>42200</c:v>
                </c:pt>
                <c:pt idx="3468">
                  <c:v>42201</c:v>
                </c:pt>
                <c:pt idx="3469">
                  <c:v>42202</c:v>
                </c:pt>
                <c:pt idx="3470">
                  <c:v>42203</c:v>
                </c:pt>
                <c:pt idx="3471">
                  <c:v>42204</c:v>
                </c:pt>
                <c:pt idx="3472">
                  <c:v>42205</c:v>
                </c:pt>
                <c:pt idx="3473">
                  <c:v>42206</c:v>
                </c:pt>
                <c:pt idx="3474">
                  <c:v>42207</c:v>
                </c:pt>
                <c:pt idx="3475">
                  <c:v>42208</c:v>
                </c:pt>
                <c:pt idx="3476">
                  <c:v>42209</c:v>
                </c:pt>
                <c:pt idx="3477">
                  <c:v>42210</c:v>
                </c:pt>
                <c:pt idx="3478">
                  <c:v>42211</c:v>
                </c:pt>
                <c:pt idx="3479">
                  <c:v>42212</c:v>
                </c:pt>
                <c:pt idx="3480">
                  <c:v>42213</c:v>
                </c:pt>
                <c:pt idx="3481">
                  <c:v>42214</c:v>
                </c:pt>
                <c:pt idx="3482">
                  <c:v>42215</c:v>
                </c:pt>
                <c:pt idx="3483">
                  <c:v>42216</c:v>
                </c:pt>
                <c:pt idx="3484">
                  <c:v>42217</c:v>
                </c:pt>
                <c:pt idx="3485">
                  <c:v>42218</c:v>
                </c:pt>
                <c:pt idx="3486">
                  <c:v>42219</c:v>
                </c:pt>
                <c:pt idx="3487">
                  <c:v>42220</c:v>
                </c:pt>
                <c:pt idx="3488">
                  <c:v>42221</c:v>
                </c:pt>
                <c:pt idx="3489">
                  <c:v>42222</c:v>
                </c:pt>
                <c:pt idx="3490">
                  <c:v>42223</c:v>
                </c:pt>
                <c:pt idx="3491">
                  <c:v>42224</c:v>
                </c:pt>
                <c:pt idx="3492">
                  <c:v>42225</c:v>
                </c:pt>
                <c:pt idx="3493">
                  <c:v>42226</c:v>
                </c:pt>
                <c:pt idx="3494">
                  <c:v>42227</c:v>
                </c:pt>
                <c:pt idx="3495">
                  <c:v>42228</c:v>
                </c:pt>
                <c:pt idx="3496">
                  <c:v>42229</c:v>
                </c:pt>
                <c:pt idx="3497">
                  <c:v>42230</c:v>
                </c:pt>
                <c:pt idx="3498">
                  <c:v>42231</c:v>
                </c:pt>
                <c:pt idx="3499">
                  <c:v>42232</c:v>
                </c:pt>
                <c:pt idx="3500">
                  <c:v>42233</c:v>
                </c:pt>
                <c:pt idx="3501">
                  <c:v>42234</c:v>
                </c:pt>
                <c:pt idx="3502">
                  <c:v>42235</c:v>
                </c:pt>
                <c:pt idx="3503">
                  <c:v>42236</c:v>
                </c:pt>
                <c:pt idx="3504">
                  <c:v>42237</c:v>
                </c:pt>
                <c:pt idx="3505">
                  <c:v>42238</c:v>
                </c:pt>
                <c:pt idx="3506">
                  <c:v>42239</c:v>
                </c:pt>
                <c:pt idx="3507">
                  <c:v>42240</c:v>
                </c:pt>
                <c:pt idx="3508">
                  <c:v>42241</c:v>
                </c:pt>
                <c:pt idx="3509">
                  <c:v>42242</c:v>
                </c:pt>
                <c:pt idx="3510">
                  <c:v>42243</c:v>
                </c:pt>
                <c:pt idx="3511">
                  <c:v>42244</c:v>
                </c:pt>
                <c:pt idx="3512">
                  <c:v>42245</c:v>
                </c:pt>
                <c:pt idx="3513">
                  <c:v>42246</c:v>
                </c:pt>
                <c:pt idx="3514">
                  <c:v>42247</c:v>
                </c:pt>
                <c:pt idx="3515">
                  <c:v>42248</c:v>
                </c:pt>
                <c:pt idx="3516">
                  <c:v>42249</c:v>
                </c:pt>
                <c:pt idx="3517">
                  <c:v>42250</c:v>
                </c:pt>
                <c:pt idx="3518">
                  <c:v>42251</c:v>
                </c:pt>
                <c:pt idx="3519">
                  <c:v>42252</c:v>
                </c:pt>
                <c:pt idx="3520">
                  <c:v>42253</c:v>
                </c:pt>
                <c:pt idx="3521">
                  <c:v>42254</c:v>
                </c:pt>
                <c:pt idx="3522">
                  <c:v>42255</c:v>
                </c:pt>
                <c:pt idx="3523">
                  <c:v>42256</c:v>
                </c:pt>
                <c:pt idx="3524">
                  <c:v>42257</c:v>
                </c:pt>
                <c:pt idx="3525">
                  <c:v>42258</c:v>
                </c:pt>
                <c:pt idx="3526">
                  <c:v>42259</c:v>
                </c:pt>
                <c:pt idx="3527">
                  <c:v>42260</c:v>
                </c:pt>
                <c:pt idx="3528">
                  <c:v>42261</c:v>
                </c:pt>
                <c:pt idx="3529">
                  <c:v>42262</c:v>
                </c:pt>
                <c:pt idx="3530">
                  <c:v>42263</c:v>
                </c:pt>
                <c:pt idx="3531">
                  <c:v>42264</c:v>
                </c:pt>
                <c:pt idx="3532">
                  <c:v>42265</c:v>
                </c:pt>
                <c:pt idx="3533">
                  <c:v>42266</c:v>
                </c:pt>
                <c:pt idx="3534">
                  <c:v>42267</c:v>
                </c:pt>
                <c:pt idx="3535">
                  <c:v>42268</c:v>
                </c:pt>
                <c:pt idx="3536">
                  <c:v>42269</c:v>
                </c:pt>
                <c:pt idx="3537">
                  <c:v>42270</c:v>
                </c:pt>
                <c:pt idx="3538">
                  <c:v>42271</c:v>
                </c:pt>
                <c:pt idx="3539">
                  <c:v>42272</c:v>
                </c:pt>
                <c:pt idx="3540">
                  <c:v>42273</c:v>
                </c:pt>
                <c:pt idx="3541">
                  <c:v>42274</c:v>
                </c:pt>
                <c:pt idx="3542">
                  <c:v>42275</c:v>
                </c:pt>
                <c:pt idx="3543">
                  <c:v>42276</c:v>
                </c:pt>
                <c:pt idx="3544">
                  <c:v>42277</c:v>
                </c:pt>
                <c:pt idx="3545">
                  <c:v>42278</c:v>
                </c:pt>
                <c:pt idx="3546">
                  <c:v>42279</c:v>
                </c:pt>
                <c:pt idx="3547">
                  <c:v>42280</c:v>
                </c:pt>
                <c:pt idx="3548">
                  <c:v>42281</c:v>
                </c:pt>
                <c:pt idx="3549">
                  <c:v>42282</c:v>
                </c:pt>
                <c:pt idx="3550">
                  <c:v>42283</c:v>
                </c:pt>
                <c:pt idx="3551">
                  <c:v>42284</c:v>
                </c:pt>
                <c:pt idx="3552">
                  <c:v>42285</c:v>
                </c:pt>
                <c:pt idx="3553">
                  <c:v>42286</c:v>
                </c:pt>
                <c:pt idx="3554">
                  <c:v>42287</c:v>
                </c:pt>
                <c:pt idx="3555">
                  <c:v>42288</c:v>
                </c:pt>
                <c:pt idx="3556">
                  <c:v>42289</c:v>
                </c:pt>
                <c:pt idx="3557">
                  <c:v>42290</c:v>
                </c:pt>
                <c:pt idx="3558">
                  <c:v>42291</c:v>
                </c:pt>
                <c:pt idx="3559">
                  <c:v>42292</c:v>
                </c:pt>
                <c:pt idx="3560">
                  <c:v>42293</c:v>
                </c:pt>
                <c:pt idx="3561">
                  <c:v>42294</c:v>
                </c:pt>
                <c:pt idx="3562">
                  <c:v>42295</c:v>
                </c:pt>
                <c:pt idx="3563">
                  <c:v>42296</c:v>
                </c:pt>
                <c:pt idx="3564">
                  <c:v>42297</c:v>
                </c:pt>
                <c:pt idx="3565">
                  <c:v>42298</c:v>
                </c:pt>
                <c:pt idx="3566">
                  <c:v>42299</c:v>
                </c:pt>
                <c:pt idx="3567">
                  <c:v>42300</c:v>
                </c:pt>
                <c:pt idx="3568">
                  <c:v>42301</c:v>
                </c:pt>
                <c:pt idx="3569">
                  <c:v>42302</c:v>
                </c:pt>
                <c:pt idx="3570">
                  <c:v>42303</c:v>
                </c:pt>
                <c:pt idx="3571">
                  <c:v>42304</c:v>
                </c:pt>
                <c:pt idx="3572">
                  <c:v>42305</c:v>
                </c:pt>
                <c:pt idx="3573">
                  <c:v>42306</c:v>
                </c:pt>
                <c:pt idx="3574">
                  <c:v>42307</c:v>
                </c:pt>
                <c:pt idx="3575">
                  <c:v>42308</c:v>
                </c:pt>
                <c:pt idx="3576">
                  <c:v>42309</c:v>
                </c:pt>
                <c:pt idx="3577">
                  <c:v>42310</c:v>
                </c:pt>
                <c:pt idx="3578">
                  <c:v>42311</c:v>
                </c:pt>
                <c:pt idx="3579">
                  <c:v>42312</c:v>
                </c:pt>
                <c:pt idx="3580">
                  <c:v>42313</c:v>
                </c:pt>
                <c:pt idx="3581">
                  <c:v>42314</c:v>
                </c:pt>
                <c:pt idx="3582">
                  <c:v>42315</c:v>
                </c:pt>
                <c:pt idx="3583">
                  <c:v>42316</c:v>
                </c:pt>
                <c:pt idx="3584">
                  <c:v>42317</c:v>
                </c:pt>
                <c:pt idx="3585">
                  <c:v>42318</c:v>
                </c:pt>
                <c:pt idx="3586">
                  <c:v>42319</c:v>
                </c:pt>
                <c:pt idx="3587">
                  <c:v>42320</c:v>
                </c:pt>
                <c:pt idx="3588">
                  <c:v>42321</c:v>
                </c:pt>
                <c:pt idx="3589">
                  <c:v>42322</c:v>
                </c:pt>
                <c:pt idx="3590">
                  <c:v>42323</c:v>
                </c:pt>
                <c:pt idx="3591">
                  <c:v>42324</c:v>
                </c:pt>
                <c:pt idx="3592">
                  <c:v>42325</c:v>
                </c:pt>
                <c:pt idx="3593">
                  <c:v>42326</c:v>
                </c:pt>
                <c:pt idx="3594">
                  <c:v>42327</c:v>
                </c:pt>
                <c:pt idx="3595">
                  <c:v>42328</c:v>
                </c:pt>
                <c:pt idx="3596">
                  <c:v>42329</c:v>
                </c:pt>
                <c:pt idx="3597">
                  <c:v>42330</c:v>
                </c:pt>
                <c:pt idx="3598">
                  <c:v>42331</c:v>
                </c:pt>
                <c:pt idx="3599">
                  <c:v>42332</c:v>
                </c:pt>
                <c:pt idx="3600">
                  <c:v>42333</c:v>
                </c:pt>
                <c:pt idx="3601">
                  <c:v>42334</c:v>
                </c:pt>
                <c:pt idx="3602">
                  <c:v>42335</c:v>
                </c:pt>
                <c:pt idx="3603">
                  <c:v>42336</c:v>
                </c:pt>
                <c:pt idx="3604">
                  <c:v>42337</c:v>
                </c:pt>
                <c:pt idx="3605">
                  <c:v>42338</c:v>
                </c:pt>
                <c:pt idx="3606">
                  <c:v>42339</c:v>
                </c:pt>
                <c:pt idx="3607">
                  <c:v>42340</c:v>
                </c:pt>
                <c:pt idx="3608">
                  <c:v>42341</c:v>
                </c:pt>
                <c:pt idx="3609">
                  <c:v>42342</c:v>
                </c:pt>
                <c:pt idx="3610">
                  <c:v>42343</c:v>
                </c:pt>
                <c:pt idx="3611">
                  <c:v>42344</c:v>
                </c:pt>
                <c:pt idx="3612">
                  <c:v>42345</c:v>
                </c:pt>
                <c:pt idx="3613">
                  <c:v>42346</c:v>
                </c:pt>
                <c:pt idx="3614">
                  <c:v>42347</c:v>
                </c:pt>
                <c:pt idx="3615">
                  <c:v>42348</c:v>
                </c:pt>
                <c:pt idx="3616">
                  <c:v>42349</c:v>
                </c:pt>
                <c:pt idx="3617">
                  <c:v>42350</c:v>
                </c:pt>
                <c:pt idx="3618">
                  <c:v>42351</c:v>
                </c:pt>
                <c:pt idx="3619">
                  <c:v>42352</c:v>
                </c:pt>
                <c:pt idx="3620">
                  <c:v>42353</c:v>
                </c:pt>
                <c:pt idx="3621">
                  <c:v>42354</c:v>
                </c:pt>
                <c:pt idx="3622">
                  <c:v>42355</c:v>
                </c:pt>
                <c:pt idx="3623">
                  <c:v>42356</c:v>
                </c:pt>
                <c:pt idx="3624">
                  <c:v>42357</c:v>
                </c:pt>
                <c:pt idx="3625">
                  <c:v>42358</c:v>
                </c:pt>
                <c:pt idx="3626">
                  <c:v>42359</c:v>
                </c:pt>
                <c:pt idx="3627">
                  <c:v>42360</c:v>
                </c:pt>
                <c:pt idx="3628">
                  <c:v>42361</c:v>
                </c:pt>
                <c:pt idx="3629">
                  <c:v>42362</c:v>
                </c:pt>
                <c:pt idx="3630">
                  <c:v>42363</c:v>
                </c:pt>
                <c:pt idx="3631">
                  <c:v>42364</c:v>
                </c:pt>
                <c:pt idx="3632">
                  <c:v>42365</c:v>
                </c:pt>
                <c:pt idx="3633">
                  <c:v>42366</c:v>
                </c:pt>
                <c:pt idx="3634">
                  <c:v>42367</c:v>
                </c:pt>
                <c:pt idx="3635">
                  <c:v>42368</c:v>
                </c:pt>
                <c:pt idx="3636">
                  <c:v>42369</c:v>
                </c:pt>
                <c:pt idx="3637">
                  <c:v>42370</c:v>
                </c:pt>
                <c:pt idx="3638">
                  <c:v>42371</c:v>
                </c:pt>
                <c:pt idx="3639">
                  <c:v>42372</c:v>
                </c:pt>
                <c:pt idx="3640">
                  <c:v>42373</c:v>
                </c:pt>
                <c:pt idx="3641">
                  <c:v>42374</c:v>
                </c:pt>
                <c:pt idx="3642">
                  <c:v>42375</c:v>
                </c:pt>
                <c:pt idx="3643">
                  <c:v>42376</c:v>
                </c:pt>
                <c:pt idx="3644">
                  <c:v>42377</c:v>
                </c:pt>
                <c:pt idx="3645">
                  <c:v>42378</c:v>
                </c:pt>
                <c:pt idx="3646">
                  <c:v>42379</c:v>
                </c:pt>
                <c:pt idx="3647">
                  <c:v>42380</c:v>
                </c:pt>
                <c:pt idx="3648">
                  <c:v>42381</c:v>
                </c:pt>
                <c:pt idx="3649">
                  <c:v>42382</c:v>
                </c:pt>
                <c:pt idx="3650">
                  <c:v>42383</c:v>
                </c:pt>
                <c:pt idx="3651">
                  <c:v>42384</c:v>
                </c:pt>
                <c:pt idx="3652">
                  <c:v>42385</c:v>
                </c:pt>
                <c:pt idx="3653">
                  <c:v>42386</c:v>
                </c:pt>
                <c:pt idx="3654">
                  <c:v>42387</c:v>
                </c:pt>
                <c:pt idx="3655">
                  <c:v>42388</c:v>
                </c:pt>
                <c:pt idx="3656">
                  <c:v>42389</c:v>
                </c:pt>
                <c:pt idx="3657">
                  <c:v>42390</c:v>
                </c:pt>
                <c:pt idx="3658">
                  <c:v>42391</c:v>
                </c:pt>
                <c:pt idx="3659">
                  <c:v>42392</c:v>
                </c:pt>
                <c:pt idx="3660">
                  <c:v>42393</c:v>
                </c:pt>
                <c:pt idx="3661">
                  <c:v>42394</c:v>
                </c:pt>
                <c:pt idx="3662">
                  <c:v>42395</c:v>
                </c:pt>
                <c:pt idx="3663">
                  <c:v>42396</c:v>
                </c:pt>
                <c:pt idx="3664">
                  <c:v>42397</c:v>
                </c:pt>
                <c:pt idx="3665">
                  <c:v>42398</c:v>
                </c:pt>
                <c:pt idx="3666">
                  <c:v>42399</c:v>
                </c:pt>
                <c:pt idx="3667">
                  <c:v>42400</c:v>
                </c:pt>
                <c:pt idx="3668">
                  <c:v>42401</c:v>
                </c:pt>
                <c:pt idx="3669">
                  <c:v>42402</c:v>
                </c:pt>
                <c:pt idx="3670">
                  <c:v>42403</c:v>
                </c:pt>
                <c:pt idx="3671">
                  <c:v>42404</c:v>
                </c:pt>
                <c:pt idx="3672">
                  <c:v>42405</c:v>
                </c:pt>
                <c:pt idx="3673">
                  <c:v>42406</c:v>
                </c:pt>
                <c:pt idx="3674">
                  <c:v>42407</c:v>
                </c:pt>
                <c:pt idx="3675">
                  <c:v>42408</c:v>
                </c:pt>
                <c:pt idx="3676">
                  <c:v>42409</c:v>
                </c:pt>
                <c:pt idx="3677">
                  <c:v>42410</c:v>
                </c:pt>
                <c:pt idx="3678">
                  <c:v>42411</c:v>
                </c:pt>
                <c:pt idx="3679">
                  <c:v>42412</c:v>
                </c:pt>
                <c:pt idx="3680">
                  <c:v>42413</c:v>
                </c:pt>
                <c:pt idx="3681">
                  <c:v>42414</c:v>
                </c:pt>
                <c:pt idx="3682">
                  <c:v>42415</c:v>
                </c:pt>
                <c:pt idx="3683">
                  <c:v>42416</c:v>
                </c:pt>
                <c:pt idx="3684">
                  <c:v>42417</c:v>
                </c:pt>
                <c:pt idx="3685">
                  <c:v>42418</c:v>
                </c:pt>
                <c:pt idx="3686">
                  <c:v>42419</c:v>
                </c:pt>
                <c:pt idx="3687">
                  <c:v>42420</c:v>
                </c:pt>
                <c:pt idx="3688">
                  <c:v>42421</c:v>
                </c:pt>
                <c:pt idx="3689">
                  <c:v>42422</c:v>
                </c:pt>
                <c:pt idx="3690">
                  <c:v>42423</c:v>
                </c:pt>
                <c:pt idx="3691">
                  <c:v>42424</c:v>
                </c:pt>
                <c:pt idx="3692">
                  <c:v>42425</c:v>
                </c:pt>
                <c:pt idx="3693">
                  <c:v>42426</c:v>
                </c:pt>
                <c:pt idx="3694">
                  <c:v>42427</c:v>
                </c:pt>
                <c:pt idx="3695">
                  <c:v>42428</c:v>
                </c:pt>
                <c:pt idx="3696">
                  <c:v>42429</c:v>
                </c:pt>
                <c:pt idx="3697">
                  <c:v>42430</c:v>
                </c:pt>
                <c:pt idx="3698">
                  <c:v>42431</c:v>
                </c:pt>
                <c:pt idx="3699">
                  <c:v>42432</c:v>
                </c:pt>
                <c:pt idx="3700">
                  <c:v>42433</c:v>
                </c:pt>
                <c:pt idx="3701">
                  <c:v>42434</c:v>
                </c:pt>
                <c:pt idx="3702">
                  <c:v>42435</c:v>
                </c:pt>
                <c:pt idx="3703">
                  <c:v>42436</c:v>
                </c:pt>
                <c:pt idx="3704">
                  <c:v>42437</c:v>
                </c:pt>
                <c:pt idx="3705">
                  <c:v>42438</c:v>
                </c:pt>
                <c:pt idx="3706">
                  <c:v>42439</c:v>
                </c:pt>
                <c:pt idx="3707">
                  <c:v>42440</c:v>
                </c:pt>
                <c:pt idx="3708">
                  <c:v>42441</c:v>
                </c:pt>
                <c:pt idx="3709">
                  <c:v>42442</c:v>
                </c:pt>
                <c:pt idx="3710">
                  <c:v>42443</c:v>
                </c:pt>
                <c:pt idx="3711">
                  <c:v>42444</c:v>
                </c:pt>
                <c:pt idx="3712">
                  <c:v>42445</c:v>
                </c:pt>
                <c:pt idx="3713">
                  <c:v>42446</c:v>
                </c:pt>
                <c:pt idx="3714">
                  <c:v>42447</c:v>
                </c:pt>
                <c:pt idx="3715">
                  <c:v>42448</c:v>
                </c:pt>
                <c:pt idx="3716">
                  <c:v>42449</c:v>
                </c:pt>
                <c:pt idx="3717">
                  <c:v>42450</c:v>
                </c:pt>
                <c:pt idx="3718">
                  <c:v>42451</c:v>
                </c:pt>
                <c:pt idx="3719">
                  <c:v>42452</c:v>
                </c:pt>
                <c:pt idx="3720">
                  <c:v>42453</c:v>
                </c:pt>
                <c:pt idx="3721">
                  <c:v>42454</c:v>
                </c:pt>
                <c:pt idx="3722">
                  <c:v>42455</c:v>
                </c:pt>
                <c:pt idx="3723">
                  <c:v>42456</c:v>
                </c:pt>
                <c:pt idx="3724">
                  <c:v>42457</c:v>
                </c:pt>
                <c:pt idx="3725">
                  <c:v>42458</c:v>
                </c:pt>
                <c:pt idx="3726">
                  <c:v>42459</c:v>
                </c:pt>
                <c:pt idx="3727">
                  <c:v>42460</c:v>
                </c:pt>
                <c:pt idx="3728">
                  <c:v>42461</c:v>
                </c:pt>
                <c:pt idx="3729">
                  <c:v>42462</c:v>
                </c:pt>
                <c:pt idx="3730">
                  <c:v>42463</c:v>
                </c:pt>
                <c:pt idx="3731">
                  <c:v>42464</c:v>
                </c:pt>
                <c:pt idx="3732">
                  <c:v>42465</c:v>
                </c:pt>
                <c:pt idx="3733">
                  <c:v>42466</c:v>
                </c:pt>
                <c:pt idx="3734">
                  <c:v>42467</c:v>
                </c:pt>
                <c:pt idx="3735">
                  <c:v>42468</c:v>
                </c:pt>
                <c:pt idx="3736">
                  <c:v>42469</c:v>
                </c:pt>
                <c:pt idx="3737">
                  <c:v>42470</c:v>
                </c:pt>
                <c:pt idx="3738">
                  <c:v>42471</c:v>
                </c:pt>
                <c:pt idx="3739">
                  <c:v>42472</c:v>
                </c:pt>
                <c:pt idx="3740">
                  <c:v>42473</c:v>
                </c:pt>
                <c:pt idx="3741">
                  <c:v>42474</c:v>
                </c:pt>
                <c:pt idx="3742">
                  <c:v>42475</c:v>
                </c:pt>
                <c:pt idx="3743">
                  <c:v>42476</c:v>
                </c:pt>
                <c:pt idx="3744">
                  <c:v>42477</c:v>
                </c:pt>
                <c:pt idx="3745">
                  <c:v>42478</c:v>
                </c:pt>
                <c:pt idx="3746">
                  <c:v>42479</c:v>
                </c:pt>
                <c:pt idx="3747">
                  <c:v>42480</c:v>
                </c:pt>
                <c:pt idx="3748">
                  <c:v>42481</c:v>
                </c:pt>
                <c:pt idx="3749">
                  <c:v>42482</c:v>
                </c:pt>
                <c:pt idx="3750">
                  <c:v>42483</c:v>
                </c:pt>
                <c:pt idx="3751">
                  <c:v>42484</c:v>
                </c:pt>
                <c:pt idx="3752">
                  <c:v>42485</c:v>
                </c:pt>
                <c:pt idx="3753">
                  <c:v>42486</c:v>
                </c:pt>
                <c:pt idx="3754">
                  <c:v>42487</c:v>
                </c:pt>
                <c:pt idx="3755">
                  <c:v>42488</c:v>
                </c:pt>
                <c:pt idx="3756">
                  <c:v>42489</c:v>
                </c:pt>
                <c:pt idx="3757">
                  <c:v>42490</c:v>
                </c:pt>
                <c:pt idx="3758">
                  <c:v>42491</c:v>
                </c:pt>
                <c:pt idx="3759">
                  <c:v>42492</c:v>
                </c:pt>
                <c:pt idx="3760">
                  <c:v>42493</c:v>
                </c:pt>
                <c:pt idx="3761">
                  <c:v>42494</c:v>
                </c:pt>
                <c:pt idx="3762">
                  <c:v>42495</c:v>
                </c:pt>
                <c:pt idx="3763">
                  <c:v>42496</c:v>
                </c:pt>
                <c:pt idx="3764">
                  <c:v>42497</c:v>
                </c:pt>
                <c:pt idx="3765">
                  <c:v>42498</c:v>
                </c:pt>
                <c:pt idx="3766">
                  <c:v>42499</c:v>
                </c:pt>
                <c:pt idx="3767">
                  <c:v>42500</c:v>
                </c:pt>
                <c:pt idx="3768">
                  <c:v>42501</c:v>
                </c:pt>
                <c:pt idx="3769">
                  <c:v>42502</c:v>
                </c:pt>
                <c:pt idx="3770">
                  <c:v>42503</c:v>
                </c:pt>
                <c:pt idx="3771">
                  <c:v>42504</c:v>
                </c:pt>
                <c:pt idx="3772">
                  <c:v>42505</c:v>
                </c:pt>
                <c:pt idx="3773">
                  <c:v>42506</c:v>
                </c:pt>
                <c:pt idx="3774">
                  <c:v>42507</c:v>
                </c:pt>
                <c:pt idx="3775">
                  <c:v>42508</c:v>
                </c:pt>
                <c:pt idx="3776">
                  <c:v>42509</c:v>
                </c:pt>
                <c:pt idx="3777">
                  <c:v>42510</c:v>
                </c:pt>
                <c:pt idx="3778">
                  <c:v>42511</c:v>
                </c:pt>
                <c:pt idx="3779">
                  <c:v>42512</c:v>
                </c:pt>
                <c:pt idx="3780">
                  <c:v>42513</c:v>
                </c:pt>
                <c:pt idx="3781">
                  <c:v>42514</c:v>
                </c:pt>
                <c:pt idx="3782">
                  <c:v>42515</c:v>
                </c:pt>
                <c:pt idx="3783">
                  <c:v>42516</c:v>
                </c:pt>
                <c:pt idx="3784">
                  <c:v>42517</c:v>
                </c:pt>
                <c:pt idx="3785">
                  <c:v>42518</c:v>
                </c:pt>
                <c:pt idx="3786">
                  <c:v>42519</c:v>
                </c:pt>
                <c:pt idx="3787">
                  <c:v>42520</c:v>
                </c:pt>
                <c:pt idx="3788">
                  <c:v>42521</c:v>
                </c:pt>
                <c:pt idx="3789">
                  <c:v>42522</c:v>
                </c:pt>
                <c:pt idx="3790">
                  <c:v>42523</c:v>
                </c:pt>
                <c:pt idx="3791">
                  <c:v>42524</c:v>
                </c:pt>
                <c:pt idx="3792">
                  <c:v>42525</c:v>
                </c:pt>
                <c:pt idx="3793">
                  <c:v>42526</c:v>
                </c:pt>
                <c:pt idx="3794">
                  <c:v>42527</c:v>
                </c:pt>
                <c:pt idx="3795">
                  <c:v>42528</c:v>
                </c:pt>
                <c:pt idx="3796">
                  <c:v>42529</c:v>
                </c:pt>
                <c:pt idx="3797">
                  <c:v>42530</c:v>
                </c:pt>
                <c:pt idx="3798">
                  <c:v>42531</c:v>
                </c:pt>
                <c:pt idx="3799">
                  <c:v>42532</c:v>
                </c:pt>
                <c:pt idx="3800">
                  <c:v>42533</c:v>
                </c:pt>
                <c:pt idx="3801">
                  <c:v>42534</c:v>
                </c:pt>
                <c:pt idx="3802">
                  <c:v>42535</c:v>
                </c:pt>
                <c:pt idx="3803">
                  <c:v>42536</c:v>
                </c:pt>
                <c:pt idx="3804">
                  <c:v>42537</c:v>
                </c:pt>
                <c:pt idx="3805">
                  <c:v>42538</c:v>
                </c:pt>
                <c:pt idx="3806">
                  <c:v>42539</c:v>
                </c:pt>
                <c:pt idx="3807">
                  <c:v>42540</c:v>
                </c:pt>
                <c:pt idx="3808">
                  <c:v>42541</c:v>
                </c:pt>
                <c:pt idx="3809">
                  <c:v>42542</c:v>
                </c:pt>
                <c:pt idx="3810">
                  <c:v>42543</c:v>
                </c:pt>
                <c:pt idx="3811">
                  <c:v>42544</c:v>
                </c:pt>
                <c:pt idx="3812">
                  <c:v>42545</c:v>
                </c:pt>
                <c:pt idx="3813">
                  <c:v>42546</c:v>
                </c:pt>
                <c:pt idx="3814">
                  <c:v>42547</c:v>
                </c:pt>
                <c:pt idx="3815">
                  <c:v>42548</c:v>
                </c:pt>
                <c:pt idx="3816">
                  <c:v>42549</c:v>
                </c:pt>
                <c:pt idx="3817">
                  <c:v>42550</c:v>
                </c:pt>
                <c:pt idx="3818">
                  <c:v>42551</c:v>
                </c:pt>
                <c:pt idx="3819">
                  <c:v>42552</c:v>
                </c:pt>
                <c:pt idx="3820">
                  <c:v>42553</c:v>
                </c:pt>
                <c:pt idx="3821">
                  <c:v>42554</c:v>
                </c:pt>
                <c:pt idx="3822">
                  <c:v>42555</c:v>
                </c:pt>
                <c:pt idx="3823">
                  <c:v>42556</c:v>
                </c:pt>
                <c:pt idx="3824">
                  <c:v>42557</c:v>
                </c:pt>
                <c:pt idx="3825">
                  <c:v>42558</c:v>
                </c:pt>
                <c:pt idx="3826">
                  <c:v>42559</c:v>
                </c:pt>
                <c:pt idx="3827">
                  <c:v>42560</c:v>
                </c:pt>
                <c:pt idx="3828">
                  <c:v>42561</c:v>
                </c:pt>
                <c:pt idx="3829">
                  <c:v>42562</c:v>
                </c:pt>
                <c:pt idx="3830">
                  <c:v>42563</c:v>
                </c:pt>
                <c:pt idx="3831">
                  <c:v>42564</c:v>
                </c:pt>
                <c:pt idx="3832">
                  <c:v>42565</c:v>
                </c:pt>
                <c:pt idx="3833">
                  <c:v>42566</c:v>
                </c:pt>
                <c:pt idx="3834">
                  <c:v>42567</c:v>
                </c:pt>
                <c:pt idx="3835">
                  <c:v>42568</c:v>
                </c:pt>
                <c:pt idx="3836">
                  <c:v>42569</c:v>
                </c:pt>
                <c:pt idx="3837">
                  <c:v>42570</c:v>
                </c:pt>
                <c:pt idx="3838">
                  <c:v>42571</c:v>
                </c:pt>
                <c:pt idx="3839">
                  <c:v>42572</c:v>
                </c:pt>
                <c:pt idx="3840">
                  <c:v>42573</c:v>
                </c:pt>
                <c:pt idx="3841">
                  <c:v>42574</c:v>
                </c:pt>
                <c:pt idx="3842">
                  <c:v>42575</c:v>
                </c:pt>
                <c:pt idx="3843">
                  <c:v>42576</c:v>
                </c:pt>
                <c:pt idx="3844">
                  <c:v>42577</c:v>
                </c:pt>
                <c:pt idx="3845">
                  <c:v>42578</c:v>
                </c:pt>
                <c:pt idx="3846">
                  <c:v>42579</c:v>
                </c:pt>
                <c:pt idx="3847">
                  <c:v>42580</c:v>
                </c:pt>
                <c:pt idx="3848">
                  <c:v>42581</c:v>
                </c:pt>
                <c:pt idx="3849">
                  <c:v>42582</c:v>
                </c:pt>
                <c:pt idx="3850">
                  <c:v>42583</c:v>
                </c:pt>
                <c:pt idx="3851">
                  <c:v>42584</c:v>
                </c:pt>
                <c:pt idx="3852">
                  <c:v>42585</c:v>
                </c:pt>
                <c:pt idx="3853">
                  <c:v>42586</c:v>
                </c:pt>
                <c:pt idx="3854">
                  <c:v>42587</c:v>
                </c:pt>
                <c:pt idx="3855">
                  <c:v>42588</c:v>
                </c:pt>
                <c:pt idx="3856">
                  <c:v>42589</c:v>
                </c:pt>
                <c:pt idx="3857">
                  <c:v>42590</c:v>
                </c:pt>
                <c:pt idx="3858">
                  <c:v>42591</c:v>
                </c:pt>
                <c:pt idx="3859">
                  <c:v>42592</c:v>
                </c:pt>
                <c:pt idx="3860">
                  <c:v>42593</c:v>
                </c:pt>
                <c:pt idx="3861">
                  <c:v>42594</c:v>
                </c:pt>
                <c:pt idx="3862">
                  <c:v>42595</c:v>
                </c:pt>
                <c:pt idx="3863">
                  <c:v>42596</c:v>
                </c:pt>
                <c:pt idx="3864">
                  <c:v>42597</c:v>
                </c:pt>
                <c:pt idx="3865">
                  <c:v>42598</c:v>
                </c:pt>
                <c:pt idx="3866">
                  <c:v>42599</c:v>
                </c:pt>
                <c:pt idx="3867">
                  <c:v>42600</c:v>
                </c:pt>
                <c:pt idx="3868">
                  <c:v>42601</c:v>
                </c:pt>
                <c:pt idx="3869">
                  <c:v>42602</c:v>
                </c:pt>
                <c:pt idx="3870">
                  <c:v>42603</c:v>
                </c:pt>
                <c:pt idx="3871">
                  <c:v>42604</c:v>
                </c:pt>
                <c:pt idx="3872">
                  <c:v>42605</c:v>
                </c:pt>
                <c:pt idx="3873">
                  <c:v>42606</c:v>
                </c:pt>
                <c:pt idx="3874">
                  <c:v>42607</c:v>
                </c:pt>
                <c:pt idx="3875">
                  <c:v>42608</c:v>
                </c:pt>
                <c:pt idx="3876">
                  <c:v>42609</c:v>
                </c:pt>
                <c:pt idx="3877">
                  <c:v>42610</c:v>
                </c:pt>
                <c:pt idx="3878">
                  <c:v>42611</c:v>
                </c:pt>
                <c:pt idx="3879">
                  <c:v>42612</c:v>
                </c:pt>
                <c:pt idx="3880">
                  <c:v>42613</c:v>
                </c:pt>
                <c:pt idx="3881">
                  <c:v>42614</c:v>
                </c:pt>
                <c:pt idx="3882">
                  <c:v>42615</c:v>
                </c:pt>
                <c:pt idx="3883">
                  <c:v>42616</c:v>
                </c:pt>
                <c:pt idx="3884">
                  <c:v>42617</c:v>
                </c:pt>
                <c:pt idx="3885">
                  <c:v>42618</c:v>
                </c:pt>
                <c:pt idx="3886">
                  <c:v>42619</c:v>
                </c:pt>
                <c:pt idx="3887">
                  <c:v>42620</c:v>
                </c:pt>
                <c:pt idx="3888">
                  <c:v>42621</c:v>
                </c:pt>
                <c:pt idx="3889">
                  <c:v>42622</c:v>
                </c:pt>
                <c:pt idx="3890">
                  <c:v>42623</c:v>
                </c:pt>
                <c:pt idx="3891">
                  <c:v>42624</c:v>
                </c:pt>
                <c:pt idx="3892">
                  <c:v>42625</c:v>
                </c:pt>
                <c:pt idx="3893">
                  <c:v>42626</c:v>
                </c:pt>
                <c:pt idx="3894">
                  <c:v>42627</c:v>
                </c:pt>
                <c:pt idx="3895">
                  <c:v>42628</c:v>
                </c:pt>
                <c:pt idx="3896">
                  <c:v>42629</c:v>
                </c:pt>
                <c:pt idx="3897">
                  <c:v>42630</c:v>
                </c:pt>
                <c:pt idx="3898">
                  <c:v>42631</c:v>
                </c:pt>
                <c:pt idx="3899">
                  <c:v>42632</c:v>
                </c:pt>
                <c:pt idx="3900">
                  <c:v>42633</c:v>
                </c:pt>
                <c:pt idx="3901">
                  <c:v>42634</c:v>
                </c:pt>
                <c:pt idx="3902">
                  <c:v>42635</c:v>
                </c:pt>
                <c:pt idx="3903">
                  <c:v>42636</c:v>
                </c:pt>
                <c:pt idx="3904">
                  <c:v>42637</c:v>
                </c:pt>
                <c:pt idx="3905">
                  <c:v>42638</c:v>
                </c:pt>
                <c:pt idx="3906">
                  <c:v>42639</c:v>
                </c:pt>
                <c:pt idx="3907">
                  <c:v>42640</c:v>
                </c:pt>
                <c:pt idx="3908">
                  <c:v>42641</c:v>
                </c:pt>
                <c:pt idx="3909">
                  <c:v>42642</c:v>
                </c:pt>
                <c:pt idx="3910">
                  <c:v>42643</c:v>
                </c:pt>
                <c:pt idx="3911">
                  <c:v>42644</c:v>
                </c:pt>
                <c:pt idx="3912">
                  <c:v>42645</c:v>
                </c:pt>
                <c:pt idx="3913">
                  <c:v>42646</c:v>
                </c:pt>
                <c:pt idx="3914">
                  <c:v>42647</c:v>
                </c:pt>
                <c:pt idx="3915">
                  <c:v>42648</c:v>
                </c:pt>
                <c:pt idx="3916">
                  <c:v>42649</c:v>
                </c:pt>
                <c:pt idx="3917">
                  <c:v>42650</c:v>
                </c:pt>
                <c:pt idx="3918">
                  <c:v>42651</c:v>
                </c:pt>
                <c:pt idx="3919">
                  <c:v>42652</c:v>
                </c:pt>
                <c:pt idx="3920">
                  <c:v>42653</c:v>
                </c:pt>
                <c:pt idx="3921">
                  <c:v>42654</c:v>
                </c:pt>
                <c:pt idx="3922">
                  <c:v>42655</c:v>
                </c:pt>
                <c:pt idx="3923">
                  <c:v>42656</c:v>
                </c:pt>
                <c:pt idx="3924">
                  <c:v>42657</c:v>
                </c:pt>
                <c:pt idx="3925">
                  <c:v>42658</c:v>
                </c:pt>
                <c:pt idx="3926">
                  <c:v>42659</c:v>
                </c:pt>
                <c:pt idx="3927">
                  <c:v>42660</c:v>
                </c:pt>
                <c:pt idx="3928">
                  <c:v>42661</c:v>
                </c:pt>
                <c:pt idx="3929">
                  <c:v>42662</c:v>
                </c:pt>
                <c:pt idx="3930">
                  <c:v>42663</c:v>
                </c:pt>
                <c:pt idx="3931">
                  <c:v>42664</c:v>
                </c:pt>
                <c:pt idx="3932">
                  <c:v>42665</c:v>
                </c:pt>
                <c:pt idx="3933">
                  <c:v>42666</c:v>
                </c:pt>
                <c:pt idx="3934">
                  <c:v>42667</c:v>
                </c:pt>
                <c:pt idx="3935">
                  <c:v>42668</c:v>
                </c:pt>
                <c:pt idx="3936">
                  <c:v>42669</c:v>
                </c:pt>
                <c:pt idx="3937">
                  <c:v>42670</c:v>
                </c:pt>
                <c:pt idx="3938">
                  <c:v>42671</c:v>
                </c:pt>
                <c:pt idx="3939">
                  <c:v>42672</c:v>
                </c:pt>
                <c:pt idx="3940">
                  <c:v>42673</c:v>
                </c:pt>
                <c:pt idx="3941">
                  <c:v>42674</c:v>
                </c:pt>
                <c:pt idx="3942">
                  <c:v>42675</c:v>
                </c:pt>
                <c:pt idx="3943">
                  <c:v>42676</c:v>
                </c:pt>
                <c:pt idx="3944">
                  <c:v>42677</c:v>
                </c:pt>
                <c:pt idx="3945">
                  <c:v>42678</c:v>
                </c:pt>
                <c:pt idx="3946">
                  <c:v>42679</c:v>
                </c:pt>
                <c:pt idx="3947">
                  <c:v>42680</c:v>
                </c:pt>
                <c:pt idx="3948">
                  <c:v>42681</c:v>
                </c:pt>
                <c:pt idx="3949">
                  <c:v>42682</c:v>
                </c:pt>
                <c:pt idx="3950">
                  <c:v>42683</c:v>
                </c:pt>
                <c:pt idx="3951">
                  <c:v>42684</c:v>
                </c:pt>
                <c:pt idx="3952">
                  <c:v>42685</c:v>
                </c:pt>
                <c:pt idx="3953">
                  <c:v>42686</c:v>
                </c:pt>
                <c:pt idx="3954">
                  <c:v>42687</c:v>
                </c:pt>
                <c:pt idx="3955">
                  <c:v>42688</c:v>
                </c:pt>
                <c:pt idx="3956">
                  <c:v>42689</c:v>
                </c:pt>
                <c:pt idx="3957">
                  <c:v>42690</c:v>
                </c:pt>
                <c:pt idx="3958">
                  <c:v>42691</c:v>
                </c:pt>
                <c:pt idx="3959">
                  <c:v>42692</c:v>
                </c:pt>
                <c:pt idx="3960">
                  <c:v>42693</c:v>
                </c:pt>
                <c:pt idx="3961">
                  <c:v>42694</c:v>
                </c:pt>
                <c:pt idx="3962">
                  <c:v>42695</c:v>
                </c:pt>
                <c:pt idx="3963">
                  <c:v>42696</c:v>
                </c:pt>
                <c:pt idx="3964">
                  <c:v>42697</c:v>
                </c:pt>
                <c:pt idx="3965">
                  <c:v>42698</c:v>
                </c:pt>
                <c:pt idx="3966">
                  <c:v>42699</c:v>
                </c:pt>
                <c:pt idx="3967">
                  <c:v>42700</c:v>
                </c:pt>
                <c:pt idx="3968">
                  <c:v>42701</c:v>
                </c:pt>
                <c:pt idx="3969">
                  <c:v>42702</c:v>
                </c:pt>
                <c:pt idx="3970">
                  <c:v>42703</c:v>
                </c:pt>
                <c:pt idx="3971">
                  <c:v>42704</c:v>
                </c:pt>
                <c:pt idx="3972">
                  <c:v>42705</c:v>
                </c:pt>
                <c:pt idx="3973">
                  <c:v>42706</c:v>
                </c:pt>
                <c:pt idx="3974">
                  <c:v>42707</c:v>
                </c:pt>
                <c:pt idx="3975">
                  <c:v>42708</c:v>
                </c:pt>
                <c:pt idx="3976">
                  <c:v>42709</c:v>
                </c:pt>
                <c:pt idx="3977">
                  <c:v>42710</c:v>
                </c:pt>
                <c:pt idx="3978">
                  <c:v>42711</c:v>
                </c:pt>
                <c:pt idx="3979">
                  <c:v>42712</c:v>
                </c:pt>
                <c:pt idx="3980">
                  <c:v>42713</c:v>
                </c:pt>
                <c:pt idx="3981">
                  <c:v>42714</c:v>
                </c:pt>
                <c:pt idx="3982">
                  <c:v>42715</c:v>
                </c:pt>
                <c:pt idx="3983">
                  <c:v>42716</c:v>
                </c:pt>
                <c:pt idx="3984">
                  <c:v>42717</c:v>
                </c:pt>
                <c:pt idx="3985">
                  <c:v>42718</c:v>
                </c:pt>
                <c:pt idx="3986">
                  <c:v>42719</c:v>
                </c:pt>
                <c:pt idx="3987">
                  <c:v>42720</c:v>
                </c:pt>
                <c:pt idx="3988">
                  <c:v>42721</c:v>
                </c:pt>
                <c:pt idx="3989">
                  <c:v>42722</c:v>
                </c:pt>
                <c:pt idx="3990">
                  <c:v>42723</c:v>
                </c:pt>
                <c:pt idx="3991">
                  <c:v>42724</c:v>
                </c:pt>
                <c:pt idx="3992">
                  <c:v>42725</c:v>
                </c:pt>
                <c:pt idx="3993">
                  <c:v>42726</c:v>
                </c:pt>
                <c:pt idx="3994">
                  <c:v>42727</c:v>
                </c:pt>
                <c:pt idx="3995">
                  <c:v>42728</c:v>
                </c:pt>
                <c:pt idx="3996">
                  <c:v>42729</c:v>
                </c:pt>
                <c:pt idx="3997">
                  <c:v>42730</c:v>
                </c:pt>
                <c:pt idx="3998">
                  <c:v>42731</c:v>
                </c:pt>
                <c:pt idx="3999">
                  <c:v>42732</c:v>
                </c:pt>
                <c:pt idx="4000">
                  <c:v>42733</c:v>
                </c:pt>
                <c:pt idx="4001">
                  <c:v>42734</c:v>
                </c:pt>
                <c:pt idx="4002">
                  <c:v>42735</c:v>
                </c:pt>
                <c:pt idx="4003">
                  <c:v>42736</c:v>
                </c:pt>
                <c:pt idx="4004">
                  <c:v>42737</c:v>
                </c:pt>
                <c:pt idx="4005">
                  <c:v>42738</c:v>
                </c:pt>
                <c:pt idx="4006">
                  <c:v>42739</c:v>
                </c:pt>
                <c:pt idx="4007">
                  <c:v>42740</c:v>
                </c:pt>
                <c:pt idx="4008">
                  <c:v>42741</c:v>
                </c:pt>
                <c:pt idx="4009">
                  <c:v>42742</c:v>
                </c:pt>
                <c:pt idx="4010">
                  <c:v>42743</c:v>
                </c:pt>
                <c:pt idx="4011">
                  <c:v>42744</c:v>
                </c:pt>
                <c:pt idx="4012">
                  <c:v>42745</c:v>
                </c:pt>
                <c:pt idx="4013">
                  <c:v>42746</c:v>
                </c:pt>
                <c:pt idx="4014">
                  <c:v>42747</c:v>
                </c:pt>
                <c:pt idx="4015">
                  <c:v>42748</c:v>
                </c:pt>
                <c:pt idx="4016">
                  <c:v>42749</c:v>
                </c:pt>
                <c:pt idx="4017">
                  <c:v>42750</c:v>
                </c:pt>
                <c:pt idx="4018">
                  <c:v>42751</c:v>
                </c:pt>
                <c:pt idx="4019">
                  <c:v>42752</c:v>
                </c:pt>
                <c:pt idx="4020">
                  <c:v>42753</c:v>
                </c:pt>
                <c:pt idx="4021">
                  <c:v>42754</c:v>
                </c:pt>
                <c:pt idx="4022">
                  <c:v>42755</c:v>
                </c:pt>
                <c:pt idx="4023">
                  <c:v>42756</c:v>
                </c:pt>
                <c:pt idx="4024">
                  <c:v>42757</c:v>
                </c:pt>
                <c:pt idx="4025">
                  <c:v>42758</c:v>
                </c:pt>
                <c:pt idx="4026">
                  <c:v>42759</c:v>
                </c:pt>
                <c:pt idx="4027">
                  <c:v>42760</c:v>
                </c:pt>
                <c:pt idx="4028">
                  <c:v>42761</c:v>
                </c:pt>
                <c:pt idx="4029">
                  <c:v>42762</c:v>
                </c:pt>
                <c:pt idx="4030">
                  <c:v>42763</c:v>
                </c:pt>
                <c:pt idx="4031">
                  <c:v>42764</c:v>
                </c:pt>
                <c:pt idx="4032">
                  <c:v>42765</c:v>
                </c:pt>
                <c:pt idx="4033">
                  <c:v>42766</c:v>
                </c:pt>
                <c:pt idx="4034">
                  <c:v>42767</c:v>
                </c:pt>
                <c:pt idx="4035">
                  <c:v>42768</c:v>
                </c:pt>
                <c:pt idx="4036">
                  <c:v>42769</c:v>
                </c:pt>
                <c:pt idx="4037">
                  <c:v>42770</c:v>
                </c:pt>
                <c:pt idx="4038">
                  <c:v>42771</c:v>
                </c:pt>
                <c:pt idx="4039">
                  <c:v>42772</c:v>
                </c:pt>
                <c:pt idx="4040">
                  <c:v>42773</c:v>
                </c:pt>
                <c:pt idx="4041">
                  <c:v>42774</c:v>
                </c:pt>
                <c:pt idx="4042">
                  <c:v>42775</c:v>
                </c:pt>
                <c:pt idx="4043">
                  <c:v>42776</c:v>
                </c:pt>
                <c:pt idx="4044">
                  <c:v>42777</c:v>
                </c:pt>
                <c:pt idx="4045">
                  <c:v>42778</c:v>
                </c:pt>
                <c:pt idx="4046">
                  <c:v>42779</c:v>
                </c:pt>
                <c:pt idx="4047">
                  <c:v>42780</c:v>
                </c:pt>
                <c:pt idx="4048">
                  <c:v>42781</c:v>
                </c:pt>
                <c:pt idx="4049">
                  <c:v>42782</c:v>
                </c:pt>
                <c:pt idx="4050">
                  <c:v>42783</c:v>
                </c:pt>
                <c:pt idx="4051">
                  <c:v>42784</c:v>
                </c:pt>
                <c:pt idx="4052">
                  <c:v>42785</c:v>
                </c:pt>
                <c:pt idx="4053">
                  <c:v>42786</c:v>
                </c:pt>
                <c:pt idx="4054">
                  <c:v>42787</c:v>
                </c:pt>
                <c:pt idx="4055">
                  <c:v>42788</c:v>
                </c:pt>
                <c:pt idx="4056">
                  <c:v>42789</c:v>
                </c:pt>
                <c:pt idx="4057">
                  <c:v>42790</c:v>
                </c:pt>
                <c:pt idx="4058">
                  <c:v>42791</c:v>
                </c:pt>
                <c:pt idx="4059">
                  <c:v>42792</c:v>
                </c:pt>
                <c:pt idx="4060">
                  <c:v>42793</c:v>
                </c:pt>
                <c:pt idx="4061">
                  <c:v>42794</c:v>
                </c:pt>
                <c:pt idx="4062">
                  <c:v>42795</c:v>
                </c:pt>
                <c:pt idx="4063">
                  <c:v>42796</c:v>
                </c:pt>
                <c:pt idx="4064">
                  <c:v>42797</c:v>
                </c:pt>
                <c:pt idx="4065">
                  <c:v>42798</c:v>
                </c:pt>
                <c:pt idx="4066">
                  <c:v>42799</c:v>
                </c:pt>
                <c:pt idx="4067">
                  <c:v>42800</c:v>
                </c:pt>
                <c:pt idx="4068">
                  <c:v>42801</c:v>
                </c:pt>
                <c:pt idx="4069">
                  <c:v>42802</c:v>
                </c:pt>
                <c:pt idx="4070">
                  <c:v>42803</c:v>
                </c:pt>
                <c:pt idx="4071">
                  <c:v>42804</c:v>
                </c:pt>
                <c:pt idx="4072">
                  <c:v>42805</c:v>
                </c:pt>
                <c:pt idx="4073">
                  <c:v>42806</c:v>
                </c:pt>
                <c:pt idx="4074">
                  <c:v>42807</c:v>
                </c:pt>
                <c:pt idx="4075">
                  <c:v>42808</c:v>
                </c:pt>
                <c:pt idx="4076">
                  <c:v>42809</c:v>
                </c:pt>
                <c:pt idx="4077">
                  <c:v>42810</c:v>
                </c:pt>
                <c:pt idx="4078">
                  <c:v>42811</c:v>
                </c:pt>
                <c:pt idx="4079">
                  <c:v>42812</c:v>
                </c:pt>
                <c:pt idx="4080">
                  <c:v>42813</c:v>
                </c:pt>
                <c:pt idx="4081">
                  <c:v>42814</c:v>
                </c:pt>
                <c:pt idx="4082">
                  <c:v>42815</c:v>
                </c:pt>
                <c:pt idx="4083">
                  <c:v>42816</c:v>
                </c:pt>
                <c:pt idx="4084">
                  <c:v>42817</c:v>
                </c:pt>
                <c:pt idx="4085">
                  <c:v>42818</c:v>
                </c:pt>
                <c:pt idx="4086">
                  <c:v>42819</c:v>
                </c:pt>
                <c:pt idx="4087">
                  <c:v>42820</c:v>
                </c:pt>
                <c:pt idx="4088">
                  <c:v>42821</c:v>
                </c:pt>
                <c:pt idx="4089">
                  <c:v>42822</c:v>
                </c:pt>
                <c:pt idx="4090">
                  <c:v>42823</c:v>
                </c:pt>
                <c:pt idx="4091">
                  <c:v>42824</c:v>
                </c:pt>
                <c:pt idx="4092">
                  <c:v>42825</c:v>
                </c:pt>
                <c:pt idx="4093">
                  <c:v>42826</c:v>
                </c:pt>
                <c:pt idx="4094">
                  <c:v>42827</c:v>
                </c:pt>
                <c:pt idx="4095">
                  <c:v>42828</c:v>
                </c:pt>
                <c:pt idx="4096">
                  <c:v>42829</c:v>
                </c:pt>
                <c:pt idx="4097">
                  <c:v>42830</c:v>
                </c:pt>
                <c:pt idx="4098">
                  <c:v>42831</c:v>
                </c:pt>
                <c:pt idx="4099">
                  <c:v>42832</c:v>
                </c:pt>
                <c:pt idx="4100">
                  <c:v>42833</c:v>
                </c:pt>
                <c:pt idx="4101">
                  <c:v>42834</c:v>
                </c:pt>
                <c:pt idx="4102">
                  <c:v>42835</c:v>
                </c:pt>
                <c:pt idx="4103">
                  <c:v>42836</c:v>
                </c:pt>
                <c:pt idx="4104">
                  <c:v>42837</c:v>
                </c:pt>
                <c:pt idx="4105">
                  <c:v>42838</c:v>
                </c:pt>
                <c:pt idx="4106">
                  <c:v>42839</c:v>
                </c:pt>
                <c:pt idx="4107">
                  <c:v>42840</c:v>
                </c:pt>
                <c:pt idx="4108">
                  <c:v>42841</c:v>
                </c:pt>
                <c:pt idx="4109">
                  <c:v>42842</c:v>
                </c:pt>
                <c:pt idx="4110">
                  <c:v>42843</c:v>
                </c:pt>
                <c:pt idx="4111">
                  <c:v>42844</c:v>
                </c:pt>
                <c:pt idx="4112">
                  <c:v>42845</c:v>
                </c:pt>
                <c:pt idx="4113">
                  <c:v>42846</c:v>
                </c:pt>
                <c:pt idx="4114">
                  <c:v>42847</c:v>
                </c:pt>
                <c:pt idx="4115">
                  <c:v>42848</c:v>
                </c:pt>
                <c:pt idx="4116">
                  <c:v>42849</c:v>
                </c:pt>
                <c:pt idx="4117">
                  <c:v>42850</c:v>
                </c:pt>
                <c:pt idx="4118">
                  <c:v>42851</c:v>
                </c:pt>
                <c:pt idx="4119">
                  <c:v>42852</c:v>
                </c:pt>
                <c:pt idx="4120">
                  <c:v>42853</c:v>
                </c:pt>
                <c:pt idx="4121">
                  <c:v>42854</c:v>
                </c:pt>
                <c:pt idx="4122">
                  <c:v>42855</c:v>
                </c:pt>
                <c:pt idx="4123">
                  <c:v>42856</c:v>
                </c:pt>
                <c:pt idx="4124">
                  <c:v>42857</c:v>
                </c:pt>
                <c:pt idx="4125">
                  <c:v>42858</c:v>
                </c:pt>
                <c:pt idx="4126">
                  <c:v>42859</c:v>
                </c:pt>
                <c:pt idx="4127">
                  <c:v>42860</c:v>
                </c:pt>
                <c:pt idx="4128">
                  <c:v>42861</c:v>
                </c:pt>
                <c:pt idx="4129">
                  <c:v>42862</c:v>
                </c:pt>
                <c:pt idx="4130">
                  <c:v>42863</c:v>
                </c:pt>
                <c:pt idx="4131">
                  <c:v>42864</c:v>
                </c:pt>
                <c:pt idx="4132">
                  <c:v>42865</c:v>
                </c:pt>
                <c:pt idx="4133">
                  <c:v>42866</c:v>
                </c:pt>
                <c:pt idx="4134">
                  <c:v>42867</c:v>
                </c:pt>
                <c:pt idx="4135">
                  <c:v>42868</c:v>
                </c:pt>
                <c:pt idx="4136">
                  <c:v>42869</c:v>
                </c:pt>
                <c:pt idx="4137">
                  <c:v>42870</c:v>
                </c:pt>
                <c:pt idx="4138">
                  <c:v>42871</c:v>
                </c:pt>
                <c:pt idx="4139">
                  <c:v>42872</c:v>
                </c:pt>
                <c:pt idx="4140">
                  <c:v>42873</c:v>
                </c:pt>
                <c:pt idx="4141">
                  <c:v>42874</c:v>
                </c:pt>
                <c:pt idx="4142">
                  <c:v>42875</c:v>
                </c:pt>
                <c:pt idx="4143">
                  <c:v>42876</c:v>
                </c:pt>
                <c:pt idx="4144">
                  <c:v>42877</c:v>
                </c:pt>
                <c:pt idx="4145">
                  <c:v>42878</c:v>
                </c:pt>
                <c:pt idx="4146">
                  <c:v>42879</c:v>
                </c:pt>
                <c:pt idx="4147">
                  <c:v>42880</c:v>
                </c:pt>
                <c:pt idx="4148">
                  <c:v>42881</c:v>
                </c:pt>
                <c:pt idx="4149">
                  <c:v>42882</c:v>
                </c:pt>
                <c:pt idx="4150">
                  <c:v>42883</c:v>
                </c:pt>
                <c:pt idx="4151">
                  <c:v>42884</c:v>
                </c:pt>
                <c:pt idx="4152">
                  <c:v>42885</c:v>
                </c:pt>
                <c:pt idx="4153">
                  <c:v>42886</c:v>
                </c:pt>
                <c:pt idx="4154">
                  <c:v>42887</c:v>
                </c:pt>
                <c:pt idx="4155">
                  <c:v>42888</c:v>
                </c:pt>
                <c:pt idx="4156">
                  <c:v>42889</c:v>
                </c:pt>
                <c:pt idx="4157">
                  <c:v>42890</c:v>
                </c:pt>
                <c:pt idx="4158">
                  <c:v>42891</c:v>
                </c:pt>
                <c:pt idx="4159">
                  <c:v>42892</c:v>
                </c:pt>
                <c:pt idx="4160">
                  <c:v>42893</c:v>
                </c:pt>
                <c:pt idx="4161">
                  <c:v>42894</c:v>
                </c:pt>
                <c:pt idx="4162">
                  <c:v>42895</c:v>
                </c:pt>
                <c:pt idx="4163">
                  <c:v>42896</c:v>
                </c:pt>
                <c:pt idx="4164">
                  <c:v>42897</c:v>
                </c:pt>
                <c:pt idx="4165">
                  <c:v>42898</c:v>
                </c:pt>
                <c:pt idx="4166">
                  <c:v>42899</c:v>
                </c:pt>
                <c:pt idx="4167">
                  <c:v>42900</c:v>
                </c:pt>
                <c:pt idx="4168">
                  <c:v>42901</c:v>
                </c:pt>
                <c:pt idx="4169">
                  <c:v>42902</c:v>
                </c:pt>
                <c:pt idx="4170">
                  <c:v>42903</c:v>
                </c:pt>
                <c:pt idx="4171">
                  <c:v>42904</c:v>
                </c:pt>
                <c:pt idx="4172">
                  <c:v>42905</c:v>
                </c:pt>
                <c:pt idx="4173">
                  <c:v>42906</c:v>
                </c:pt>
                <c:pt idx="4174">
                  <c:v>42907</c:v>
                </c:pt>
                <c:pt idx="4175">
                  <c:v>42908</c:v>
                </c:pt>
                <c:pt idx="4176">
                  <c:v>42909</c:v>
                </c:pt>
                <c:pt idx="4177">
                  <c:v>42910</c:v>
                </c:pt>
                <c:pt idx="4178">
                  <c:v>42911</c:v>
                </c:pt>
                <c:pt idx="4179">
                  <c:v>42912</c:v>
                </c:pt>
                <c:pt idx="4180">
                  <c:v>42913</c:v>
                </c:pt>
                <c:pt idx="4181">
                  <c:v>42914</c:v>
                </c:pt>
                <c:pt idx="4182">
                  <c:v>42915</c:v>
                </c:pt>
                <c:pt idx="4183">
                  <c:v>42916</c:v>
                </c:pt>
                <c:pt idx="4184">
                  <c:v>42917</c:v>
                </c:pt>
                <c:pt idx="4185">
                  <c:v>42918</c:v>
                </c:pt>
                <c:pt idx="4186">
                  <c:v>42919</c:v>
                </c:pt>
                <c:pt idx="4187">
                  <c:v>42920</c:v>
                </c:pt>
                <c:pt idx="4188">
                  <c:v>42921</c:v>
                </c:pt>
                <c:pt idx="4189">
                  <c:v>42922</c:v>
                </c:pt>
                <c:pt idx="4190">
                  <c:v>42923</c:v>
                </c:pt>
                <c:pt idx="4191">
                  <c:v>42924</c:v>
                </c:pt>
                <c:pt idx="4192">
                  <c:v>42925</c:v>
                </c:pt>
                <c:pt idx="4193">
                  <c:v>42926</c:v>
                </c:pt>
                <c:pt idx="4194">
                  <c:v>42927</c:v>
                </c:pt>
                <c:pt idx="4195">
                  <c:v>42928</c:v>
                </c:pt>
                <c:pt idx="4196">
                  <c:v>42929</c:v>
                </c:pt>
                <c:pt idx="4197">
                  <c:v>42930</c:v>
                </c:pt>
                <c:pt idx="4198">
                  <c:v>42931</c:v>
                </c:pt>
                <c:pt idx="4199">
                  <c:v>42932</c:v>
                </c:pt>
                <c:pt idx="4200">
                  <c:v>42933</c:v>
                </c:pt>
                <c:pt idx="4201">
                  <c:v>42934</c:v>
                </c:pt>
                <c:pt idx="4202">
                  <c:v>42935</c:v>
                </c:pt>
                <c:pt idx="4203">
                  <c:v>42936</c:v>
                </c:pt>
                <c:pt idx="4204">
                  <c:v>42937</c:v>
                </c:pt>
                <c:pt idx="4205">
                  <c:v>42938</c:v>
                </c:pt>
                <c:pt idx="4206">
                  <c:v>42939</c:v>
                </c:pt>
                <c:pt idx="4207">
                  <c:v>42940</c:v>
                </c:pt>
                <c:pt idx="4208">
                  <c:v>42941</c:v>
                </c:pt>
                <c:pt idx="4209">
                  <c:v>42942</c:v>
                </c:pt>
                <c:pt idx="4210">
                  <c:v>42943</c:v>
                </c:pt>
                <c:pt idx="4211">
                  <c:v>42944</c:v>
                </c:pt>
                <c:pt idx="4212">
                  <c:v>42945</c:v>
                </c:pt>
                <c:pt idx="4213">
                  <c:v>42946</c:v>
                </c:pt>
                <c:pt idx="4214">
                  <c:v>42947</c:v>
                </c:pt>
                <c:pt idx="4215">
                  <c:v>42948</c:v>
                </c:pt>
                <c:pt idx="4216">
                  <c:v>42949</c:v>
                </c:pt>
                <c:pt idx="4217">
                  <c:v>42950</c:v>
                </c:pt>
                <c:pt idx="4218">
                  <c:v>42951</c:v>
                </c:pt>
                <c:pt idx="4219">
                  <c:v>42952</c:v>
                </c:pt>
                <c:pt idx="4220">
                  <c:v>42953</c:v>
                </c:pt>
                <c:pt idx="4221">
                  <c:v>42954</c:v>
                </c:pt>
                <c:pt idx="4222">
                  <c:v>42955</c:v>
                </c:pt>
                <c:pt idx="4223">
                  <c:v>42956</c:v>
                </c:pt>
                <c:pt idx="4224">
                  <c:v>42957</c:v>
                </c:pt>
                <c:pt idx="4225">
                  <c:v>42958</c:v>
                </c:pt>
                <c:pt idx="4226">
                  <c:v>42959</c:v>
                </c:pt>
                <c:pt idx="4227">
                  <c:v>42960</c:v>
                </c:pt>
                <c:pt idx="4228">
                  <c:v>42961</c:v>
                </c:pt>
                <c:pt idx="4229">
                  <c:v>42962</c:v>
                </c:pt>
                <c:pt idx="4230">
                  <c:v>42963</c:v>
                </c:pt>
                <c:pt idx="4231">
                  <c:v>42964</c:v>
                </c:pt>
                <c:pt idx="4232">
                  <c:v>42965</c:v>
                </c:pt>
                <c:pt idx="4233">
                  <c:v>42966</c:v>
                </c:pt>
                <c:pt idx="4234">
                  <c:v>42967</c:v>
                </c:pt>
                <c:pt idx="4235">
                  <c:v>42968</c:v>
                </c:pt>
                <c:pt idx="4236">
                  <c:v>42969</c:v>
                </c:pt>
                <c:pt idx="4237">
                  <c:v>42970</c:v>
                </c:pt>
                <c:pt idx="4238">
                  <c:v>42971</c:v>
                </c:pt>
                <c:pt idx="4239">
                  <c:v>42972</c:v>
                </c:pt>
                <c:pt idx="4240">
                  <c:v>42973</c:v>
                </c:pt>
                <c:pt idx="4241">
                  <c:v>42974</c:v>
                </c:pt>
                <c:pt idx="4242">
                  <c:v>42975</c:v>
                </c:pt>
                <c:pt idx="4243">
                  <c:v>42976</c:v>
                </c:pt>
                <c:pt idx="4244">
                  <c:v>42977</c:v>
                </c:pt>
                <c:pt idx="4245">
                  <c:v>42978</c:v>
                </c:pt>
                <c:pt idx="4246">
                  <c:v>42979</c:v>
                </c:pt>
                <c:pt idx="4247">
                  <c:v>42980</c:v>
                </c:pt>
                <c:pt idx="4248">
                  <c:v>42981</c:v>
                </c:pt>
                <c:pt idx="4249">
                  <c:v>42982</c:v>
                </c:pt>
                <c:pt idx="4250">
                  <c:v>42983</c:v>
                </c:pt>
                <c:pt idx="4251">
                  <c:v>42984</c:v>
                </c:pt>
                <c:pt idx="4252">
                  <c:v>42985</c:v>
                </c:pt>
                <c:pt idx="4253">
                  <c:v>42986</c:v>
                </c:pt>
                <c:pt idx="4254">
                  <c:v>42987</c:v>
                </c:pt>
                <c:pt idx="4255">
                  <c:v>42988</c:v>
                </c:pt>
                <c:pt idx="4256">
                  <c:v>42989</c:v>
                </c:pt>
                <c:pt idx="4257">
                  <c:v>42990</c:v>
                </c:pt>
                <c:pt idx="4258">
                  <c:v>42991</c:v>
                </c:pt>
                <c:pt idx="4259">
                  <c:v>42992</c:v>
                </c:pt>
                <c:pt idx="4260">
                  <c:v>42993</c:v>
                </c:pt>
                <c:pt idx="4261">
                  <c:v>42994</c:v>
                </c:pt>
                <c:pt idx="4262">
                  <c:v>42995</c:v>
                </c:pt>
                <c:pt idx="4263">
                  <c:v>42996</c:v>
                </c:pt>
                <c:pt idx="4264">
                  <c:v>42997</c:v>
                </c:pt>
                <c:pt idx="4265">
                  <c:v>42998</c:v>
                </c:pt>
                <c:pt idx="4266">
                  <c:v>42999</c:v>
                </c:pt>
                <c:pt idx="4267">
                  <c:v>43000</c:v>
                </c:pt>
                <c:pt idx="4268">
                  <c:v>43001</c:v>
                </c:pt>
                <c:pt idx="4269">
                  <c:v>43002</c:v>
                </c:pt>
                <c:pt idx="4270">
                  <c:v>43003</c:v>
                </c:pt>
                <c:pt idx="4271">
                  <c:v>43004</c:v>
                </c:pt>
                <c:pt idx="4272">
                  <c:v>43005</c:v>
                </c:pt>
                <c:pt idx="4273">
                  <c:v>43006</c:v>
                </c:pt>
                <c:pt idx="4274">
                  <c:v>43007</c:v>
                </c:pt>
                <c:pt idx="4275">
                  <c:v>43008</c:v>
                </c:pt>
                <c:pt idx="4276">
                  <c:v>43009</c:v>
                </c:pt>
                <c:pt idx="4277">
                  <c:v>43010</c:v>
                </c:pt>
                <c:pt idx="4278">
                  <c:v>43011</c:v>
                </c:pt>
                <c:pt idx="4279">
                  <c:v>43012</c:v>
                </c:pt>
                <c:pt idx="4280">
                  <c:v>43013</c:v>
                </c:pt>
                <c:pt idx="4281">
                  <c:v>43014</c:v>
                </c:pt>
                <c:pt idx="4282">
                  <c:v>43015</c:v>
                </c:pt>
                <c:pt idx="4283">
                  <c:v>43016</c:v>
                </c:pt>
                <c:pt idx="4284">
                  <c:v>43017</c:v>
                </c:pt>
                <c:pt idx="4285">
                  <c:v>43018</c:v>
                </c:pt>
                <c:pt idx="4286">
                  <c:v>43019</c:v>
                </c:pt>
                <c:pt idx="4287">
                  <c:v>43020</c:v>
                </c:pt>
                <c:pt idx="4288">
                  <c:v>43021</c:v>
                </c:pt>
                <c:pt idx="4289">
                  <c:v>43022</c:v>
                </c:pt>
                <c:pt idx="4290">
                  <c:v>43023</c:v>
                </c:pt>
                <c:pt idx="4291">
                  <c:v>43024</c:v>
                </c:pt>
                <c:pt idx="4292">
                  <c:v>43025</c:v>
                </c:pt>
                <c:pt idx="4293">
                  <c:v>43026</c:v>
                </c:pt>
                <c:pt idx="4294">
                  <c:v>43027</c:v>
                </c:pt>
                <c:pt idx="4295">
                  <c:v>43028</c:v>
                </c:pt>
                <c:pt idx="4296">
                  <c:v>43029</c:v>
                </c:pt>
                <c:pt idx="4297">
                  <c:v>43030</c:v>
                </c:pt>
                <c:pt idx="4298">
                  <c:v>43031</c:v>
                </c:pt>
                <c:pt idx="4299">
                  <c:v>43032</c:v>
                </c:pt>
                <c:pt idx="4300">
                  <c:v>43033</c:v>
                </c:pt>
                <c:pt idx="4301">
                  <c:v>43034</c:v>
                </c:pt>
                <c:pt idx="4302">
                  <c:v>43035</c:v>
                </c:pt>
                <c:pt idx="4303">
                  <c:v>43036</c:v>
                </c:pt>
                <c:pt idx="4304">
                  <c:v>43037</c:v>
                </c:pt>
                <c:pt idx="4305">
                  <c:v>43038</c:v>
                </c:pt>
                <c:pt idx="4306">
                  <c:v>43039</c:v>
                </c:pt>
                <c:pt idx="4307">
                  <c:v>43040</c:v>
                </c:pt>
                <c:pt idx="4308">
                  <c:v>43041</c:v>
                </c:pt>
                <c:pt idx="4309">
                  <c:v>43042</c:v>
                </c:pt>
                <c:pt idx="4310">
                  <c:v>43043</c:v>
                </c:pt>
                <c:pt idx="4311">
                  <c:v>43044</c:v>
                </c:pt>
                <c:pt idx="4312">
                  <c:v>43045</c:v>
                </c:pt>
                <c:pt idx="4313">
                  <c:v>43046</c:v>
                </c:pt>
                <c:pt idx="4314">
                  <c:v>43047</c:v>
                </c:pt>
                <c:pt idx="4315">
                  <c:v>43048</c:v>
                </c:pt>
                <c:pt idx="4316">
                  <c:v>43049</c:v>
                </c:pt>
                <c:pt idx="4317">
                  <c:v>43050</c:v>
                </c:pt>
                <c:pt idx="4318">
                  <c:v>43051</c:v>
                </c:pt>
                <c:pt idx="4319">
                  <c:v>43052</c:v>
                </c:pt>
                <c:pt idx="4320">
                  <c:v>43053</c:v>
                </c:pt>
                <c:pt idx="4321">
                  <c:v>43054</c:v>
                </c:pt>
                <c:pt idx="4322">
                  <c:v>43055</c:v>
                </c:pt>
                <c:pt idx="4323">
                  <c:v>43056</c:v>
                </c:pt>
                <c:pt idx="4324">
                  <c:v>43057</c:v>
                </c:pt>
                <c:pt idx="4325">
                  <c:v>43058</c:v>
                </c:pt>
                <c:pt idx="4326">
                  <c:v>43059</c:v>
                </c:pt>
                <c:pt idx="4327">
                  <c:v>43060</c:v>
                </c:pt>
                <c:pt idx="4328">
                  <c:v>43061</c:v>
                </c:pt>
                <c:pt idx="4329">
                  <c:v>43062</c:v>
                </c:pt>
                <c:pt idx="4330">
                  <c:v>43063</c:v>
                </c:pt>
                <c:pt idx="4331">
                  <c:v>43064</c:v>
                </c:pt>
                <c:pt idx="4332">
                  <c:v>43065</c:v>
                </c:pt>
                <c:pt idx="4333">
                  <c:v>43066</c:v>
                </c:pt>
                <c:pt idx="4334">
                  <c:v>43067</c:v>
                </c:pt>
                <c:pt idx="4335">
                  <c:v>43068</c:v>
                </c:pt>
                <c:pt idx="4336">
                  <c:v>43069</c:v>
                </c:pt>
                <c:pt idx="4337">
                  <c:v>43070</c:v>
                </c:pt>
                <c:pt idx="4338">
                  <c:v>43071</c:v>
                </c:pt>
                <c:pt idx="4339">
                  <c:v>43072</c:v>
                </c:pt>
                <c:pt idx="4340">
                  <c:v>43073</c:v>
                </c:pt>
                <c:pt idx="4341">
                  <c:v>43074</c:v>
                </c:pt>
                <c:pt idx="4342">
                  <c:v>43075</c:v>
                </c:pt>
                <c:pt idx="4343">
                  <c:v>43076</c:v>
                </c:pt>
                <c:pt idx="4344">
                  <c:v>43077</c:v>
                </c:pt>
                <c:pt idx="4345">
                  <c:v>43078</c:v>
                </c:pt>
                <c:pt idx="4346">
                  <c:v>43079</c:v>
                </c:pt>
                <c:pt idx="4347">
                  <c:v>43080</c:v>
                </c:pt>
                <c:pt idx="4348">
                  <c:v>43081</c:v>
                </c:pt>
                <c:pt idx="4349">
                  <c:v>43082</c:v>
                </c:pt>
                <c:pt idx="4350">
                  <c:v>43083</c:v>
                </c:pt>
                <c:pt idx="4351">
                  <c:v>43084</c:v>
                </c:pt>
                <c:pt idx="4352">
                  <c:v>43085</c:v>
                </c:pt>
                <c:pt idx="4353">
                  <c:v>43086</c:v>
                </c:pt>
                <c:pt idx="4354">
                  <c:v>43087</c:v>
                </c:pt>
                <c:pt idx="4355">
                  <c:v>43088</c:v>
                </c:pt>
                <c:pt idx="4356">
                  <c:v>43089</c:v>
                </c:pt>
                <c:pt idx="4357">
                  <c:v>43090</c:v>
                </c:pt>
                <c:pt idx="4358">
                  <c:v>43091</c:v>
                </c:pt>
                <c:pt idx="4359">
                  <c:v>43092</c:v>
                </c:pt>
                <c:pt idx="4360">
                  <c:v>43093</c:v>
                </c:pt>
                <c:pt idx="4361">
                  <c:v>43094</c:v>
                </c:pt>
                <c:pt idx="4362">
                  <c:v>43095</c:v>
                </c:pt>
                <c:pt idx="4363">
                  <c:v>43096</c:v>
                </c:pt>
                <c:pt idx="4364">
                  <c:v>43097</c:v>
                </c:pt>
                <c:pt idx="4365">
                  <c:v>43098</c:v>
                </c:pt>
                <c:pt idx="4366">
                  <c:v>43099</c:v>
                </c:pt>
                <c:pt idx="4367">
                  <c:v>43100</c:v>
                </c:pt>
                <c:pt idx="4368">
                  <c:v>43101</c:v>
                </c:pt>
                <c:pt idx="4369">
                  <c:v>43102</c:v>
                </c:pt>
                <c:pt idx="4370">
                  <c:v>43103</c:v>
                </c:pt>
                <c:pt idx="4371">
                  <c:v>43104</c:v>
                </c:pt>
                <c:pt idx="4372">
                  <c:v>43105</c:v>
                </c:pt>
                <c:pt idx="4373">
                  <c:v>43106</c:v>
                </c:pt>
                <c:pt idx="4374">
                  <c:v>43107</c:v>
                </c:pt>
                <c:pt idx="4375">
                  <c:v>43108</c:v>
                </c:pt>
                <c:pt idx="4376">
                  <c:v>43109</c:v>
                </c:pt>
                <c:pt idx="4377">
                  <c:v>43110</c:v>
                </c:pt>
                <c:pt idx="4378">
                  <c:v>43111</c:v>
                </c:pt>
                <c:pt idx="4379">
                  <c:v>43112</c:v>
                </c:pt>
                <c:pt idx="4380">
                  <c:v>43113</c:v>
                </c:pt>
                <c:pt idx="4381">
                  <c:v>43114</c:v>
                </c:pt>
                <c:pt idx="4382">
                  <c:v>43115</c:v>
                </c:pt>
                <c:pt idx="4383">
                  <c:v>43116</c:v>
                </c:pt>
                <c:pt idx="4384">
                  <c:v>43117</c:v>
                </c:pt>
                <c:pt idx="4385">
                  <c:v>43118</c:v>
                </c:pt>
                <c:pt idx="4386">
                  <c:v>43119</c:v>
                </c:pt>
                <c:pt idx="4387">
                  <c:v>43120</c:v>
                </c:pt>
                <c:pt idx="4388">
                  <c:v>43121</c:v>
                </c:pt>
                <c:pt idx="4389">
                  <c:v>43122</c:v>
                </c:pt>
                <c:pt idx="4390">
                  <c:v>43123</c:v>
                </c:pt>
                <c:pt idx="4391">
                  <c:v>43124</c:v>
                </c:pt>
                <c:pt idx="4392">
                  <c:v>43125</c:v>
                </c:pt>
                <c:pt idx="4393">
                  <c:v>43126</c:v>
                </c:pt>
                <c:pt idx="4394">
                  <c:v>43127</c:v>
                </c:pt>
                <c:pt idx="4395">
                  <c:v>43128</c:v>
                </c:pt>
                <c:pt idx="4396">
                  <c:v>43129</c:v>
                </c:pt>
                <c:pt idx="4397">
                  <c:v>43130</c:v>
                </c:pt>
                <c:pt idx="4398">
                  <c:v>43131</c:v>
                </c:pt>
                <c:pt idx="4399">
                  <c:v>43132</c:v>
                </c:pt>
                <c:pt idx="4400">
                  <c:v>43133</c:v>
                </c:pt>
                <c:pt idx="4401">
                  <c:v>43134</c:v>
                </c:pt>
                <c:pt idx="4402">
                  <c:v>43135</c:v>
                </c:pt>
                <c:pt idx="4403">
                  <c:v>43136</c:v>
                </c:pt>
                <c:pt idx="4404">
                  <c:v>43137</c:v>
                </c:pt>
                <c:pt idx="4405">
                  <c:v>43138</c:v>
                </c:pt>
                <c:pt idx="4406">
                  <c:v>43139</c:v>
                </c:pt>
                <c:pt idx="4407">
                  <c:v>43140</c:v>
                </c:pt>
                <c:pt idx="4408">
                  <c:v>43141</c:v>
                </c:pt>
                <c:pt idx="4409">
                  <c:v>43142</c:v>
                </c:pt>
                <c:pt idx="4410">
                  <c:v>43143</c:v>
                </c:pt>
                <c:pt idx="4411">
                  <c:v>43144</c:v>
                </c:pt>
                <c:pt idx="4412">
                  <c:v>43145</c:v>
                </c:pt>
                <c:pt idx="4413">
                  <c:v>43146</c:v>
                </c:pt>
                <c:pt idx="4414">
                  <c:v>43147</c:v>
                </c:pt>
                <c:pt idx="4415">
                  <c:v>43148</c:v>
                </c:pt>
                <c:pt idx="4416">
                  <c:v>43149</c:v>
                </c:pt>
                <c:pt idx="4417">
                  <c:v>43150</c:v>
                </c:pt>
                <c:pt idx="4418">
                  <c:v>43151</c:v>
                </c:pt>
                <c:pt idx="4419">
                  <c:v>43152</c:v>
                </c:pt>
                <c:pt idx="4420">
                  <c:v>43153</c:v>
                </c:pt>
                <c:pt idx="4421">
                  <c:v>43154</c:v>
                </c:pt>
                <c:pt idx="4422">
                  <c:v>43155</c:v>
                </c:pt>
                <c:pt idx="4423">
                  <c:v>43156</c:v>
                </c:pt>
                <c:pt idx="4424">
                  <c:v>43157</c:v>
                </c:pt>
                <c:pt idx="4425">
                  <c:v>43158</c:v>
                </c:pt>
                <c:pt idx="4426">
                  <c:v>43159</c:v>
                </c:pt>
                <c:pt idx="4427">
                  <c:v>43160</c:v>
                </c:pt>
                <c:pt idx="4428">
                  <c:v>43161</c:v>
                </c:pt>
                <c:pt idx="4429">
                  <c:v>43162</c:v>
                </c:pt>
                <c:pt idx="4430">
                  <c:v>43163</c:v>
                </c:pt>
                <c:pt idx="4431">
                  <c:v>43164</c:v>
                </c:pt>
                <c:pt idx="4432">
                  <c:v>43165</c:v>
                </c:pt>
                <c:pt idx="4433">
                  <c:v>43166</c:v>
                </c:pt>
                <c:pt idx="4434">
                  <c:v>43167</c:v>
                </c:pt>
                <c:pt idx="4435">
                  <c:v>43168</c:v>
                </c:pt>
                <c:pt idx="4436">
                  <c:v>43169</c:v>
                </c:pt>
                <c:pt idx="4437">
                  <c:v>43170</c:v>
                </c:pt>
                <c:pt idx="4438">
                  <c:v>43171</c:v>
                </c:pt>
                <c:pt idx="4439">
                  <c:v>43172</c:v>
                </c:pt>
                <c:pt idx="4440">
                  <c:v>43173</c:v>
                </c:pt>
                <c:pt idx="4441">
                  <c:v>43174</c:v>
                </c:pt>
                <c:pt idx="4442">
                  <c:v>43175</c:v>
                </c:pt>
                <c:pt idx="4443">
                  <c:v>43176</c:v>
                </c:pt>
                <c:pt idx="4444">
                  <c:v>43177</c:v>
                </c:pt>
                <c:pt idx="4445">
                  <c:v>43178</c:v>
                </c:pt>
                <c:pt idx="4446">
                  <c:v>43179</c:v>
                </c:pt>
                <c:pt idx="4447">
                  <c:v>43180</c:v>
                </c:pt>
                <c:pt idx="4448">
                  <c:v>43181</c:v>
                </c:pt>
                <c:pt idx="4449">
                  <c:v>43182</c:v>
                </c:pt>
                <c:pt idx="4450">
                  <c:v>43183</c:v>
                </c:pt>
                <c:pt idx="4451">
                  <c:v>43184</c:v>
                </c:pt>
                <c:pt idx="4452">
                  <c:v>43185</c:v>
                </c:pt>
                <c:pt idx="4453">
                  <c:v>43186</c:v>
                </c:pt>
                <c:pt idx="4454">
                  <c:v>43187</c:v>
                </c:pt>
                <c:pt idx="4455">
                  <c:v>43188</c:v>
                </c:pt>
                <c:pt idx="4456">
                  <c:v>43189</c:v>
                </c:pt>
                <c:pt idx="4457">
                  <c:v>43190</c:v>
                </c:pt>
                <c:pt idx="4458">
                  <c:v>43191</c:v>
                </c:pt>
                <c:pt idx="4459">
                  <c:v>43192</c:v>
                </c:pt>
                <c:pt idx="4460">
                  <c:v>43193</c:v>
                </c:pt>
                <c:pt idx="4461">
                  <c:v>43194</c:v>
                </c:pt>
                <c:pt idx="4462">
                  <c:v>43195</c:v>
                </c:pt>
                <c:pt idx="4463">
                  <c:v>43196</c:v>
                </c:pt>
                <c:pt idx="4464">
                  <c:v>43197</c:v>
                </c:pt>
                <c:pt idx="4465">
                  <c:v>43198</c:v>
                </c:pt>
                <c:pt idx="4466">
                  <c:v>43199</c:v>
                </c:pt>
                <c:pt idx="4467">
                  <c:v>43200</c:v>
                </c:pt>
                <c:pt idx="4468">
                  <c:v>43201</c:v>
                </c:pt>
                <c:pt idx="4469">
                  <c:v>43202</c:v>
                </c:pt>
                <c:pt idx="4470">
                  <c:v>43203</c:v>
                </c:pt>
                <c:pt idx="4471">
                  <c:v>43204</c:v>
                </c:pt>
                <c:pt idx="4472">
                  <c:v>43205</c:v>
                </c:pt>
                <c:pt idx="4473">
                  <c:v>43206</c:v>
                </c:pt>
                <c:pt idx="4474">
                  <c:v>43207</c:v>
                </c:pt>
                <c:pt idx="4475">
                  <c:v>43208</c:v>
                </c:pt>
                <c:pt idx="4476">
                  <c:v>43209</c:v>
                </c:pt>
                <c:pt idx="4477">
                  <c:v>43210</c:v>
                </c:pt>
                <c:pt idx="4478">
                  <c:v>43211</c:v>
                </c:pt>
                <c:pt idx="4479">
                  <c:v>43212</c:v>
                </c:pt>
                <c:pt idx="4480">
                  <c:v>43213</c:v>
                </c:pt>
                <c:pt idx="4481">
                  <c:v>43214</c:v>
                </c:pt>
                <c:pt idx="4482">
                  <c:v>43215</c:v>
                </c:pt>
                <c:pt idx="4483">
                  <c:v>43216</c:v>
                </c:pt>
                <c:pt idx="4484">
                  <c:v>43217</c:v>
                </c:pt>
                <c:pt idx="4485">
                  <c:v>43218</c:v>
                </c:pt>
                <c:pt idx="4486">
                  <c:v>43219</c:v>
                </c:pt>
                <c:pt idx="4487">
                  <c:v>43220</c:v>
                </c:pt>
                <c:pt idx="4488">
                  <c:v>43221</c:v>
                </c:pt>
                <c:pt idx="4489">
                  <c:v>43222</c:v>
                </c:pt>
                <c:pt idx="4490">
                  <c:v>43223</c:v>
                </c:pt>
                <c:pt idx="4491">
                  <c:v>43224</c:v>
                </c:pt>
                <c:pt idx="4492">
                  <c:v>43225</c:v>
                </c:pt>
                <c:pt idx="4493">
                  <c:v>43226</c:v>
                </c:pt>
                <c:pt idx="4494">
                  <c:v>43227</c:v>
                </c:pt>
                <c:pt idx="4495">
                  <c:v>43228</c:v>
                </c:pt>
                <c:pt idx="4496">
                  <c:v>43229</c:v>
                </c:pt>
                <c:pt idx="4497">
                  <c:v>43230</c:v>
                </c:pt>
                <c:pt idx="4498">
                  <c:v>43231</c:v>
                </c:pt>
                <c:pt idx="4499">
                  <c:v>43232</c:v>
                </c:pt>
                <c:pt idx="4500">
                  <c:v>43233</c:v>
                </c:pt>
                <c:pt idx="4501">
                  <c:v>43234</c:v>
                </c:pt>
                <c:pt idx="4502">
                  <c:v>43235</c:v>
                </c:pt>
                <c:pt idx="4503">
                  <c:v>43236</c:v>
                </c:pt>
                <c:pt idx="4504">
                  <c:v>43237</c:v>
                </c:pt>
                <c:pt idx="4505">
                  <c:v>43238</c:v>
                </c:pt>
                <c:pt idx="4506">
                  <c:v>43239</c:v>
                </c:pt>
                <c:pt idx="4507">
                  <c:v>43240</c:v>
                </c:pt>
                <c:pt idx="4508">
                  <c:v>43241</c:v>
                </c:pt>
                <c:pt idx="4509">
                  <c:v>43242</c:v>
                </c:pt>
                <c:pt idx="4510">
                  <c:v>43243</c:v>
                </c:pt>
                <c:pt idx="4511">
                  <c:v>43244</c:v>
                </c:pt>
                <c:pt idx="4512">
                  <c:v>43245</c:v>
                </c:pt>
                <c:pt idx="4513">
                  <c:v>43246</c:v>
                </c:pt>
                <c:pt idx="4514">
                  <c:v>43247</c:v>
                </c:pt>
                <c:pt idx="4515">
                  <c:v>43248</c:v>
                </c:pt>
                <c:pt idx="4516">
                  <c:v>43249</c:v>
                </c:pt>
                <c:pt idx="4517">
                  <c:v>43250</c:v>
                </c:pt>
                <c:pt idx="4518">
                  <c:v>43251</c:v>
                </c:pt>
                <c:pt idx="4519">
                  <c:v>43252</c:v>
                </c:pt>
                <c:pt idx="4520">
                  <c:v>43253</c:v>
                </c:pt>
                <c:pt idx="4521">
                  <c:v>43254</c:v>
                </c:pt>
                <c:pt idx="4522">
                  <c:v>43255</c:v>
                </c:pt>
                <c:pt idx="4523">
                  <c:v>43256</c:v>
                </c:pt>
                <c:pt idx="4524">
                  <c:v>43257</c:v>
                </c:pt>
                <c:pt idx="4525">
                  <c:v>43258</c:v>
                </c:pt>
                <c:pt idx="4526">
                  <c:v>43259</c:v>
                </c:pt>
                <c:pt idx="4527">
                  <c:v>43260</c:v>
                </c:pt>
                <c:pt idx="4528">
                  <c:v>43261</c:v>
                </c:pt>
                <c:pt idx="4529">
                  <c:v>43262</c:v>
                </c:pt>
                <c:pt idx="4530">
                  <c:v>43263</c:v>
                </c:pt>
                <c:pt idx="4531">
                  <c:v>43264</c:v>
                </c:pt>
                <c:pt idx="4532">
                  <c:v>43265</c:v>
                </c:pt>
                <c:pt idx="4533">
                  <c:v>43266</c:v>
                </c:pt>
                <c:pt idx="4534">
                  <c:v>43267</c:v>
                </c:pt>
                <c:pt idx="4535">
                  <c:v>43268</c:v>
                </c:pt>
                <c:pt idx="4536">
                  <c:v>43269</c:v>
                </c:pt>
                <c:pt idx="4537">
                  <c:v>43270</c:v>
                </c:pt>
                <c:pt idx="4538">
                  <c:v>43271</c:v>
                </c:pt>
                <c:pt idx="4539">
                  <c:v>43272</c:v>
                </c:pt>
                <c:pt idx="4540">
                  <c:v>43273</c:v>
                </c:pt>
                <c:pt idx="4541">
                  <c:v>43274</c:v>
                </c:pt>
                <c:pt idx="4542">
                  <c:v>43275</c:v>
                </c:pt>
                <c:pt idx="4543">
                  <c:v>43276</c:v>
                </c:pt>
                <c:pt idx="4544">
                  <c:v>43277</c:v>
                </c:pt>
                <c:pt idx="4545">
                  <c:v>43278</c:v>
                </c:pt>
                <c:pt idx="4546">
                  <c:v>43279</c:v>
                </c:pt>
                <c:pt idx="4547">
                  <c:v>43280</c:v>
                </c:pt>
                <c:pt idx="4548">
                  <c:v>43281</c:v>
                </c:pt>
                <c:pt idx="4549">
                  <c:v>43282</c:v>
                </c:pt>
                <c:pt idx="4550">
                  <c:v>43283</c:v>
                </c:pt>
                <c:pt idx="4551">
                  <c:v>43284</c:v>
                </c:pt>
                <c:pt idx="4552">
                  <c:v>43285</c:v>
                </c:pt>
                <c:pt idx="4553">
                  <c:v>43286</c:v>
                </c:pt>
                <c:pt idx="4554">
                  <c:v>43287</c:v>
                </c:pt>
                <c:pt idx="4555">
                  <c:v>43288</c:v>
                </c:pt>
                <c:pt idx="4556">
                  <c:v>43289</c:v>
                </c:pt>
                <c:pt idx="4557">
                  <c:v>43290</c:v>
                </c:pt>
                <c:pt idx="4558">
                  <c:v>43291</c:v>
                </c:pt>
                <c:pt idx="4559">
                  <c:v>43292</c:v>
                </c:pt>
                <c:pt idx="4560">
                  <c:v>43293</c:v>
                </c:pt>
                <c:pt idx="4561">
                  <c:v>43294</c:v>
                </c:pt>
                <c:pt idx="4562">
                  <c:v>43295</c:v>
                </c:pt>
                <c:pt idx="4563">
                  <c:v>43296</c:v>
                </c:pt>
                <c:pt idx="4564">
                  <c:v>43297</c:v>
                </c:pt>
                <c:pt idx="4565">
                  <c:v>43298</c:v>
                </c:pt>
                <c:pt idx="4566">
                  <c:v>43299</c:v>
                </c:pt>
                <c:pt idx="4567">
                  <c:v>43300</c:v>
                </c:pt>
                <c:pt idx="4568">
                  <c:v>43301</c:v>
                </c:pt>
                <c:pt idx="4569">
                  <c:v>43302</c:v>
                </c:pt>
                <c:pt idx="4570">
                  <c:v>43303</c:v>
                </c:pt>
                <c:pt idx="4571">
                  <c:v>43304</c:v>
                </c:pt>
                <c:pt idx="4572">
                  <c:v>43305</c:v>
                </c:pt>
                <c:pt idx="4573">
                  <c:v>43306</c:v>
                </c:pt>
                <c:pt idx="4574">
                  <c:v>43307</c:v>
                </c:pt>
                <c:pt idx="4575">
                  <c:v>43308</c:v>
                </c:pt>
                <c:pt idx="4576">
                  <c:v>43309</c:v>
                </c:pt>
                <c:pt idx="4577">
                  <c:v>43310</c:v>
                </c:pt>
                <c:pt idx="4578">
                  <c:v>43311</c:v>
                </c:pt>
                <c:pt idx="4579">
                  <c:v>43312</c:v>
                </c:pt>
                <c:pt idx="4580">
                  <c:v>43313</c:v>
                </c:pt>
                <c:pt idx="4581">
                  <c:v>43314</c:v>
                </c:pt>
                <c:pt idx="4582">
                  <c:v>43315</c:v>
                </c:pt>
                <c:pt idx="4583">
                  <c:v>43316</c:v>
                </c:pt>
                <c:pt idx="4584">
                  <c:v>43317</c:v>
                </c:pt>
                <c:pt idx="4585">
                  <c:v>43318</c:v>
                </c:pt>
                <c:pt idx="4586">
                  <c:v>43319</c:v>
                </c:pt>
                <c:pt idx="4587">
                  <c:v>43320</c:v>
                </c:pt>
                <c:pt idx="4588">
                  <c:v>43321</c:v>
                </c:pt>
                <c:pt idx="4589">
                  <c:v>43322</c:v>
                </c:pt>
                <c:pt idx="4590">
                  <c:v>43323</c:v>
                </c:pt>
                <c:pt idx="4591">
                  <c:v>43324</c:v>
                </c:pt>
                <c:pt idx="4592">
                  <c:v>43325</c:v>
                </c:pt>
                <c:pt idx="4593">
                  <c:v>43326</c:v>
                </c:pt>
                <c:pt idx="4594">
                  <c:v>43327</c:v>
                </c:pt>
                <c:pt idx="4595">
                  <c:v>43328</c:v>
                </c:pt>
                <c:pt idx="4596">
                  <c:v>43329</c:v>
                </c:pt>
                <c:pt idx="4597">
                  <c:v>43330</c:v>
                </c:pt>
                <c:pt idx="4598">
                  <c:v>43331</c:v>
                </c:pt>
                <c:pt idx="4599">
                  <c:v>43332</c:v>
                </c:pt>
                <c:pt idx="4600">
                  <c:v>43333</c:v>
                </c:pt>
                <c:pt idx="4601">
                  <c:v>43334</c:v>
                </c:pt>
                <c:pt idx="4602">
                  <c:v>43335</c:v>
                </c:pt>
                <c:pt idx="4603">
                  <c:v>43336</c:v>
                </c:pt>
                <c:pt idx="4604">
                  <c:v>43337</c:v>
                </c:pt>
                <c:pt idx="4605">
                  <c:v>43338</c:v>
                </c:pt>
                <c:pt idx="4606">
                  <c:v>43339</c:v>
                </c:pt>
                <c:pt idx="4607">
                  <c:v>43340</c:v>
                </c:pt>
                <c:pt idx="4608">
                  <c:v>43341</c:v>
                </c:pt>
                <c:pt idx="4609">
                  <c:v>43342</c:v>
                </c:pt>
                <c:pt idx="4610">
                  <c:v>43343</c:v>
                </c:pt>
                <c:pt idx="4611">
                  <c:v>43344</c:v>
                </c:pt>
                <c:pt idx="4612">
                  <c:v>43345</c:v>
                </c:pt>
                <c:pt idx="4613">
                  <c:v>43346</c:v>
                </c:pt>
                <c:pt idx="4614">
                  <c:v>43347</c:v>
                </c:pt>
                <c:pt idx="4615">
                  <c:v>43348</c:v>
                </c:pt>
                <c:pt idx="4616">
                  <c:v>43349</c:v>
                </c:pt>
                <c:pt idx="4617">
                  <c:v>43350</c:v>
                </c:pt>
                <c:pt idx="4618">
                  <c:v>43351</c:v>
                </c:pt>
                <c:pt idx="4619">
                  <c:v>43352</c:v>
                </c:pt>
                <c:pt idx="4620">
                  <c:v>43353</c:v>
                </c:pt>
                <c:pt idx="4621">
                  <c:v>43354</c:v>
                </c:pt>
                <c:pt idx="4622">
                  <c:v>43355</c:v>
                </c:pt>
                <c:pt idx="4623">
                  <c:v>43356</c:v>
                </c:pt>
                <c:pt idx="4624">
                  <c:v>43357</c:v>
                </c:pt>
                <c:pt idx="4625">
                  <c:v>43358</c:v>
                </c:pt>
                <c:pt idx="4626">
                  <c:v>43359</c:v>
                </c:pt>
                <c:pt idx="4627">
                  <c:v>43360</c:v>
                </c:pt>
                <c:pt idx="4628">
                  <c:v>43361</c:v>
                </c:pt>
                <c:pt idx="4629">
                  <c:v>43362</c:v>
                </c:pt>
                <c:pt idx="4630">
                  <c:v>43363</c:v>
                </c:pt>
                <c:pt idx="4631">
                  <c:v>43364</c:v>
                </c:pt>
                <c:pt idx="4632">
                  <c:v>43365</c:v>
                </c:pt>
                <c:pt idx="4633">
                  <c:v>43366</c:v>
                </c:pt>
                <c:pt idx="4634">
                  <c:v>43367</c:v>
                </c:pt>
                <c:pt idx="4635">
                  <c:v>43368</c:v>
                </c:pt>
                <c:pt idx="4636">
                  <c:v>43369</c:v>
                </c:pt>
                <c:pt idx="4637">
                  <c:v>43370</c:v>
                </c:pt>
                <c:pt idx="4638">
                  <c:v>43371</c:v>
                </c:pt>
                <c:pt idx="4639">
                  <c:v>43372</c:v>
                </c:pt>
                <c:pt idx="4640">
                  <c:v>43373</c:v>
                </c:pt>
                <c:pt idx="4641">
                  <c:v>43374</c:v>
                </c:pt>
                <c:pt idx="4642">
                  <c:v>43375</c:v>
                </c:pt>
                <c:pt idx="4643">
                  <c:v>43376</c:v>
                </c:pt>
                <c:pt idx="4644">
                  <c:v>43377</c:v>
                </c:pt>
                <c:pt idx="4645">
                  <c:v>43378</c:v>
                </c:pt>
                <c:pt idx="4646">
                  <c:v>43379</c:v>
                </c:pt>
                <c:pt idx="4647">
                  <c:v>43380</c:v>
                </c:pt>
                <c:pt idx="4648">
                  <c:v>43381</c:v>
                </c:pt>
                <c:pt idx="4649">
                  <c:v>43382</c:v>
                </c:pt>
                <c:pt idx="4650">
                  <c:v>43383</c:v>
                </c:pt>
                <c:pt idx="4651">
                  <c:v>43384</c:v>
                </c:pt>
                <c:pt idx="4652">
                  <c:v>43385</c:v>
                </c:pt>
                <c:pt idx="4653">
                  <c:v>43386</c:v>
                </c:pt>
                <c:pt idx="4654">
                  <c:v>43387</c:v>
                </c:pt>
                <c:pt idx="4655">
                  <c:v>43388</c:v>
                </c:pt>
                <c:pt idx="4656">
                  <c:v>43389</c:v>
                </c:pt>
                <c:pt idx="4657">
                  <c:v>43390</c:v>
                </c:pt>
                <c:pt idx="4658">
                  <c:v>43391</c:v>
                </c:pt>
                <c:pt idx="4659">
                  <c:v>43392</c:v>
                </c:pt>
                <c:pt idx="4660">
                  <c:v>43393</c:v>
                </c:pt>
                <c:pt idx="4661">
                  <c:v>43394</c:v>
                </c:pt>
                <c:pt idx="4662">
                  <c:v>43395</c:v>
                </c:pt>
                <c:pt idx="4663">
                  <c:v>43396</c:v>
                </c:pt>
                <c:pt idx="4664">
                  <c:v>43397</c:v>
                </c:pt>
                <c:pt idx="4665">
                  <c:v>43398</c:v>
                </c:pt>
                <c:pt idx="4666">
                  <c:v>43399</c:v>
                </c:pt>
                <c:pt idx="4667">
                  <c:v>43400</c:v>
                </c:pt>
                <c:pt idx="4668">
                  <c:v>43401</c:v>
                </c:pt>
                <c:pt idx="4669">
                  <c:v>43402</c:v>
                </c:pt>
                <c:pt idx="4670">
                  <c:v>43403</c:v>
                </c:pt>
                <c:pt idx="4671">
                  <c:v>43404</c:v>
                </c:pt>
                <c:pt idx="4672">
                  <c:v>43405</c:v>
                </c:pt>
                <c:pt idx="4673">
                  <c:v>43406</c:v>
                </c:pt>
                <c:pt idx="4674">
                  <c:v>43407</c:v>
                </c:pt>
                <c:pt idx="4675">
                  <c:v>43408</c:v>
                </c:pt>
                <c:pt idx="4676">
                  <c:v>43409</c:v>
                </c:pt>
                <c:pt idx="4677">
                  <c:v>43410</c:v>
                </c:pt>
                <c:pt idx="4678">
                  <c:v>43411</c:v>
                </c:pt>
                <c:pt idx="4679">
                  <c:v>43412</c:v>
                </c:pt>
                <c:pt idx="4680">
                  <c:v>43413</c:v>
                </c:pt>
                <c:pt idx="4681">
                  <c:v>43414</c:v>
                </c:pt>
                <c:pt idx="4682">
                  <c:v>43415</c:v>
                </c:pt>
                <c:pt idx="4683">
                  <c:v>43416</c:v>
                </c:pt>
                <c:pt idx="4684">
                  <c:v>43417</c:v>
                </c:pt>
                <c:pt idx="4685">
                  <c:v>43418</c:v>
                </c:pt>
                <c:pt idx="4686">
                  <c:v>43419</c:v>
                </c:pt>
                <c:pt idx="4687">
                  <c:v>43420</c:v>
                </c:pt>
                <c:pt idx="4688">
                  <c:v>43421</c:v>
                </c:pt>
                <c:pt idx="4689">
                  <c:v>43422</c:v>
                </c:pt>
                <c:pt idx="4690">
                  <c:v>43423</c:v>
                </c:pt>
                <c:pt idx="4691">
                  <c:v>43424</c:v>
                </c:pt>
                <c:pt idx="4692">
                  <c:v>43425</c:v>
                </c:pt>
                <c:pt idx="4693">
                  <c:v>43426</c:v>
                </c:pt>
                <c:pt idx="4694">
                  <c:v>43427</c:v>
                </c:pt>
                <c:pt idx="4695">
                  <c:v>43428</c:v>
                </c:pt>
                <c:pt idx="4696">
                  <c:v>43429</c:v>
                </c:pt>
                <c:pt idx="4697">
                  <c:v>43430</c:v>
                </c:pt>
                <c:pt idx="4698">
                  <c:v>43431</c:v>
                </c:pt>
                <c:pt idx="4699">
                  <c:v>43432</c:v>
                </c:pt>
                <c:pt idx="4700">
                  <c:v>43433</c:v>
                </c:pt>
                <c:pt idx="4701">
                  <c:v>43434</c:v>
                </c:pt>
                <c:pt idx="4702">
                  <c:v>43435</c:v>
                </c:pt>
                <c:pt idx="4703">
                  <c:v>43436</c:v>
                </c:pt>
                <c:pt idx="4704">
                  <c:v>43437</c:v>
                </c:pt>
                <c:pt idx="4705">
                  <c:v>43438</c:v>
                </c:pt>
                <c:pt idx="4706">
                  <c:v>43439</c:v>
                </c:pt>
                <c:pt idx="4707">
                  <c:v>43440</c:v>
                </c:pt>
                <c:pt idx="4708">
                  <c:v>43441</c:v>
                </c:pt>
                <c:pt idx="4709">
                  <c:v>43442</c:v>
                </c:pt>
                <c:pt idx="4710">
                  <c:v>43443</c:v>
                </c:pt>
                <c:pt idx="4711">
                  <c:v>43444</c:v>
                </c:pt>
                <c:pt idx="4712">
                  <c:v>43445</c:v>
                </c:pt>
                <c:pt idx="4713">
                  <c:v>43446</c:v>
                </c:pt>
                <c:pt idx="4714">
                  <c:v>43447</c:v>
                </c:pt>
                <c:pt idx="4715">
                  <c:v>43448</c:v>
                </c:pt>
                <c:pt idx="4716">
                  <c:v>43449</c:v>
                </c:pt>
                <c:pt idx="4717">
                  <c:v>43450</c:v>
                </c:pt>
                <c:pt idx="4718">
                  <c:v>43451</c:v>
                </c:pt>
                <c:pt idx="4719">
                  <c:v>43452</c:v>
                </c:pt>
                <c:pt idx="4720">
                  <c:v>43453</c:v>
                </c:pt>
                <c:pt idx="4721">
                  <c:v>43454</c:v>
                </c:pt>
                <c:pt idx="4722">
                  <c:v>43455</c:v>
                </c:pt>
                <c:pt idx="4723">
                  <c:v>43456</c:v>
                </c:pt>
                <c:pt idx="4724">
                  <c:v>43457</c:v>
                </c:pt>
                <c:pt idx="4725">
                  <c:v>43458</c:v>
                </c:pt>
                <c:pt idx="4726">
                  <c:v>43459</c:v>
                </c:pt>
                <c:pt idx="4727">
                  <c:v>43460</c:v>
                </c:pt>
                <c:pt idx="4728">
                  <c:v>43461</c:v>
                </c:pt>
                <c:pt idx="4729">
                  <c:v>43462</c:v>
                </c:pt>
                <c:pt idx="4730">
                  <c:v>43463</c:v>
                </c:pt>
                <c:pt idx="4731">
                  <c:v>43464</c:v>
                </c:pt>
                <c:pt idx="4732">
                  <c:v>43465</c:v>
                </c:pt>
                <c:pt idx="4733">
                  <c:v>43466</c:v>
                </c:pt>
                <c:pt idx="4734">
                  <c:v>43467</c:v>
                </c:pt>
                <c:pt idx="4735">
                  <c:v>43468</c:v>
                </c:pt>
                <c:pt idx="4736">
                  <c:v>43469</c:v>
                </c:pt>
                <c:pt idx="4737">
                  <c:v>43470</c:v>
                </c:pt>
                <c:pt idx="4738">
                  <c:v>43471</c:v>
                </c:pt>
                <c:pt idx="4739">
                  <c:v>43472</c:v>
                </c:pt>
                <c:pt idx="4740">
                  <c:v>43473</c:v>
                </c:pt>
                <c:pt idx="4741">
                  <c:v>43474</c:v>
                </c:pt>
                <c:pt idx="4742">
                  <c:v>43475</c:v>
                </c:pt>
                <c:pt idx="4743">
                  <c:v>43476</c:v>
                </c:pt>
                <c:pt idx="4744">
                  <c:v>43477</c:v>
                </c:pt>
                <c:pt idx="4745">
                  <c:v>43478</c:v>
                </c:pt>
                <c:pt idx="4746">
                  <c:v>43479</c:v>
                </c:pt>
                <c:pt idx="4747">
                  <c:v>43480</c:v>
                </c:pt>
                <c:pt idx="4748">
                  <c:v>43481</c:v>
                </c:pt>
                <c:pt idx="4749">
                  <c:v>43482</c:v>
                </c:pt>
                <c:pt idx="4750">
                  <c:v>43483</c:v>
                </c:pt>
                <c:pt idx="4751">
                  <c:v>43484</c:v>
                </c:pt>
                <c:pt idx="4752">
                  <c:v>43485</c:v>
                </c:pt>
                <c:pt idx="4753">
                  <c:v>43486</c:v>
                </c:pt>
                <c:pt idx="4754">
                  <c:v>43487</c:v>
                </c:pt>
                <c:pt idx="4755">
                  <c:v>43488</c:v>
                </c:pt>
                <c:pt idx="4756">
                  <c:v>43489</c:v>
                </c:pt>
                <c:pt idx="4757">
                  <c:v>43490</c:v>
                </c:pt>
                <c:pt idx="4758">
                  <c:v>43491</c:v>
                </c:pt>
                <c:pt idx="4759">
                  <c:v>43492</c:v>
                </c:pt>
                <c:pt idx="4760">
                  <c:v>43493</c:v>
                </c:pt>
                <c:pt idx="4761">
                  <c:v>43494</c:v>
                </c:pt>
                <c:pt idx="4762">
                  <c:v>43495</c:v>
                </c:pt>
                <c:pt idx="4763">
                  <c:v>43496</c:v>
                </c:pt>
                <c:pt idx="4764">
                  <c:v>43497</c:v>
                </c:pt>
                <c:pt idx="4765">
                  <c:v>43498</c:v>
                </c:pt>
                <c:pt idx="4766">
                  <c:v>43499</c:v>
                </c:pt>
                <c:pt idx="4767">
                  <c:v>43500</c:v>
                </c:pt>
                <c:pt idx="4768">
                  <c:v>43501</c:v>
                </c:pt>
                <c:pt idx="4769">
                  <c:v>43502</c:v>
                </c:pt>
                <c:pt idx="4770">
                  <c:v>43503</c:v>
                </c:pt>
                <c:pt idx="4771">
                  <c:v>43504</c:v>
                </c:pt>
                <c:pt idx="4772">
                  <c:v>43505</c:v>
                </c:pt>
                <c:pt idx="4773">
                  <c:v>43506</c:v>
                </c:pt>
                <c:pt idx="4774">
                  <c:v>43507</c:v>
                </c:pt>
                <c:pt idx="4775">
                  <c:v>43508</c:v>
                </c:pt>
                <c:pt idx="4776">
                  <c:v>43509</c:v>
                </c:pt>
                <c:pt idx="4777">
                  <c:v>43510</c:v>
                </c:pt>
                <c:pt idx="4778">
                  <c:v>43511</c:v>
                </c:pt>
                <c:pt idx="4779">
                  <c:v>43512</c:v>
                </c:pt>
                <c:pt idx="4780">
                  <c:v>43513</c:v>
                </c:pt>
                <c:pt idx="4781">
                  <c:v>43514</c:v>
                </c:pt>
                <c:pt idx="4782">
                  <c:v>43515</c:v>
                </c:pt>
                <c:pt idx="4783">
                  <c:v>43516</c:v>
                </c:pt>
                <c:pt idx="4784">
                  <c:v>43517</c:v>
                </c:pt>
                <c:pt idx="4785">
                  <c:v>43518</c:v>
                </c:pt>
                <c:pt idx="4786">
                  <c:v>43519</c:v>
                </c:pt>
                <c:pt idx="4787">
                  <c:v>43520</c:v>
                </c:pt>
                <c:pt idx="4788">
                  <c:v>43521</c:v>
                </c:pt>
                <c:pt idx="4789">
                  <c:v>43522</c:v>
                </c:pt>
                <c:pt idx="4790">
                  <c:v>43523</c:v>
                </c:pt>
                <c:pt idx="4791">
                  <c:v>43524</c:v>
                </c:pt>
                <c:pt idx="4792">
                  <c:v>43525</c:v>
                </c:pt>
                <c:pt idx="4793">
                  <c:v>43526</c:v>
                </c:pt>
                <c:pt idx="4794">
                  <c:v>43527</c:v>
                </c:pt>
                <c:pt idx="4795">
                  <c:v>43528</c:v>
                </c:pt>
                <c:pt idx="4796">
                  <c:v>43529</c:v>
                </c:pt>
                <c:pt idx="4797">
                  <c:v>43530</c:v>
                </c:pt>
                <c:pt idx="4798">
                  <c:v>43531</c:v>
                </c:pt>
                <c:pt idx="4799">
                  <c:v>43532</c:v>
                </c:pt>
                <c:pt idx="4800">
                  <c:v>43533</c:v>
                </c:pt>
                <c:pt idx="4801">
                  <c:v>43534</c:v>
                </c:pt>
                <c:pt idx="4802">
                  <c:v>43535</c:v>
                </c:pt>
                <c:pt idx="4803">
                  <c:v>43536</c:v>
                </c:pt>
                <c:pt idx="4804">
                  <c:v>43537</c:v>
                </c:pt>
                <c:pt idx="4805">
                  <c:v>43538</c:v>
                </c:pt>
                <c:pt idx="4806">
                  <c:v>43539</c:v>
                </c:pt>
                <c:pt idx="4807">
                  <c:v>43540</c:v>
                </c:pt>
                <c:pt idx="4808">
                  <c:v>43541</c:v>
                </c:pt>
                <c:pt idx="4809">
                  <c:v>43542</c:v>
                </c:pt>
                <c:pt idx="4810">
                  <c:v>43543</c:v>
                </c:pt>
                <c:pt idx="4811">
                  <c:v>43544</c:v>
                </c:pt>
                <c:pt idx="4812">
                  <c:v>43545</c:v>
                </c:pt>
                <c:pt idx="4813">
                  <c:v>43546</c:v>
                </c:pt>
                <c:pt idx="4814">
                  <c:v>43547</c:v>
                </c:pt>
                <c:pt idx="4815">
                  <c:v>43548</c:v>
                </c:pt>
                <c:pt idx="4816">
                  <c:v>43549</c:v>
                </c:pt>
                <c:pt idx="4817">
                  <c:v>43550</c:v>
                </c:pt>
                <c:pt idx="4818">
                  <c:v>43551</c:v>
                </c:pt>
                <c:pt idx="4819">
                  <c:v>43552</c:v>
                </c:pt>
                <c:pt idx="4820">
                  <c:v>43553</c:v>
                </c:pt>
                <c:pt idx="4821">
                  <c:v>43554</c:v>
                </c:pt>
                <c:pt idx="4822">
                  <c:v>43555</c:v>
                </c:pt>
                <c:pt idx="4823">
                  <c:v>43556</c:v>
                </c:pt>
                <c:pt idx="4824">
                  <c:v>43557</c:v>
                </c:pt>
                <c:pt idx="4825">
                  <c:v>43558</c:v>
                </c:pt>
                <c:pt idx="4826">
                  <c:v>43559</c:v>
                </c:pt>
                <c:pt idx="4827">
                  <c:v>43560</c:v>
                </c:pt>
                <c:pt idx="4828">
                  <c:v>43561</c:v>
                </c:pt>
                <c:pt idx="4829">
                  <c:v>43562</c:v>
                </c:pt>
                <c:pt idx="4830">
                  <c:v>43563</c:v>
                </c:pt>
                <c:pt idx="4831">
                  <c:v>43564</c:v>
                </c:pt>
                <c:pt idx="4832">
                  <c:v>43565</c:v>
                </c:pt>
                <c:pt idx="4833">
                  <c:v>43566</c:v>
                </c:pt>
                <c:pt idx="4834">
                  <c:v>43567</c:v>
                </c:pt>
                <c:pt idx="4835">
                  <c:v>43568</c:v>
                </c:pt>
                <c:pt idx="4836">
                  <c:v>43569</c:v>
                </c:pt>
                <c:pt idx="4837">
                  <c:v>43570</c:v>
                </c:pt>
                <c:pt idx="4838">
                  <c:v>43571</c:v>
                </c:pt>
                <c:pt idx="4839">
                  <c:v>43572</c:v>
                </c:pt>
                <c:pt idx="4840">
                  <c:v>43573</c:v>
                </c:pt>
                <c:pt idx="4841">
                  <c:v>43574</c:v>
                </c:pt>
                <c:pt idx="4842">
                  <c:v>43575</c:v>
                </c:pt>
                <c:pt idx="4843">
                  <c:v>43576</c:v>
                </c:pt>
                <c:pt idx="4844">
                  <c:v>43577</c:v>
                </c:pt>
                <c:pt idx="4845">
                  <c:v>43578</c:v>
                </c:pt>
                <c:pt idx="4846">
                  <c:v>43579</c:v>
                </c:pt>
                <c:pt idx="4847">
                  <c:v>43580</c:v>
                </c:pt>
                <c:pt idx="4848">
                  <c:v>43581</c:v>
                </c:pt>
                <c:pt idx="4849">
                  <c:v>43582</c:v>
                </c:pt>
                <c:pt idx="4850">
                  <c:v>43583</c:v>
                </c:pt>
                <c:pt idx="4851">
                  <c:v>43584</c:v>
                </c:pt>
                <c:pt idx="4852">
                  <c:v>43585</c:v>
                </c:pt>
                <c:pt idx="4853">
                  <c:v>43586</c:v>
                </c:pt>
                <c:pt idx="4854">
                  <c:v>43587</c:v>
                </c:pt>
                <c:pt idx="4855">
                  <c:v>43588</c:v>
                </c:pt>
                <c:pt idx="4856">
                  <c:v>43589</c:v>
                </c:pt>
                <c:pt idx="4857">
                  <c:v>43590</c:v>
                </c:pt>
                <c:pt idx="4858">
                  <c:v>43591</c:v>
                </c:pt>
                <c:pt idx="4859">
                  <c:v>43592</c:v>
                </c:pt>
                <c:pt idx="4860">
                  <c:v>43593</c:v>
                </c:pt>
                <c:pt idx="4861">
                  <c:v>43594</c:v>
                </c:pt>
                <c:pt idx="4862">
                  <c:v>43595</c:v>
                </c:pt>
                <c:pt idx="4863">
                  <c:v>43596</c:v>
                </c:pt>
                <c:pt idx="4864">
                  <c:v>43597</c:v>
                </c:pt>
                <c:pt idx="4865">
                  <c:v>43598</c:v>
                </c:pt>
                <c:pt idx="4866">
                  <c:v>43599</c:v>
                </c:pt>
                <c:pt idx="4867">
                  <c:v>43600</c:v>
                </c:pt>
                <c:pt idx="4868">
                  <c:v>43601</c:v>
                </c:pt>
                <c:pt idx="4869">
                  <c:v>43602</c:v>
                </c:pt>
                <c:pt idx="4870">
                  <c:v>43603</c:v>
                </c:pt>
                <c:pt idx="4871">
                  <c:v>43604</c:v>
                </c:pt>
                <c:pt idx="4872">
                  <c:v>43605</c:v>
                </c:pt>
                <c:pt idx="4873">
                  <c:v>43606</c:v>
                </c:pt>
                <c:pt idx="4874">
                  <c:v>43607</c:v>
                </c:pt>
                <c:pt idx="4875">
                  <c:v>43608</c:v>
                </c:pt>
                <c:pt idx="4876">
                  <c:v>43609</c:v>
                </c:pt>
                <c:pt idx="4877">
                  <c:v>43610</c:v>
                </c:pt>
                <c:pt idx="4878">
                  <c:v>43611</c:v>
                </c:pt>
                <c:pt idx="4879">
                  <c:v>43612</c:v>
                </c:pt>
                <c:pt idx="4880">
                  <c:v>43613</c:v>
                </c:pt>
                <c:pt idx="4881">
                  <c:v>43614</c:v>
                </c:pt>
                <c:pt idx="4882">
                  <c:v>43615</c:v>
                </c:pt>
                <c:pt idx="4883">
                  <c:v>43616</c:v>
                </c:pt>
                <c:pt idx="4884">
                  <c:v>43617</c:v>
                </c:pt>
                <c:pt idx="4885">
                  <c:v>43618</c:v>
                </c:pt>
                <c:pt idx="4886">
                  <c:v>43619</c:v>
                </c:pt>
                <c:pt idx="4887">
                  <c:v>43620</c:v>
                </c:pt>
                <c:pt idx="4888">
                  <c:v>43621</c:v>
                </c:pt>
                <c:pt idx="4889">
                  <c:v>43622</c:v>
                </c:pt>
                <c:pt idx="4890">
                  <c:v>43623</c:v>
                </c:pt>
                <c:pt idx="4891">
                  <c:v>43624</c:v>
                </c:pt>
                <c:pt idx="4892">
                  <c:v>43625</c:v>
                </c:pt>
                <c:pt idx="4893">
                  <c:v>43626</c:v>
                </c:pt>
                <c:pt idx="4894">
                  <c:v>43627</c:v>
                </c:pt>
                <c:pt idx="4895">
                  <c:v>43628</c:v>
                </c:pt>
                <c:pt idx="4896">
                  <c:v>43629</c:v>
                </c:pt>
                <c:pt idx="4897">
                  <c:v>43630</c:v>
                </c:pt>
                <c:pt idx="4898">
                  <c:v>43631</c:v>
                </c:pt>
                <c:pt idx="4899">
                  <c:v>43632</c:v>
                </c:pt>
                <c:pt idx="4900">
                  <c:v>43633</c:v>
                </c:pt>
                <c:pt idx="4901">
                  <c:v>43634</c:v>
                </c:pt>
                <c:pt idx="4902">
                  <c:v>43635</c:v>
                </c:pt>
                <c:pt idx="4903">
                  <c:v>43636</c:v>
                </c:pt>
                <c:pt idx="4904">
                  <c:v>43637</c:v>
                </c:pt>
                <c:pt idx="4905">
                  <c:v>43638</c:v>
                </c:pt>
                <c:pt idx="4906">
                  <c:v>43639</c:v>
                </c:pt>
                <c:pt idx="4907">
                  <c:v>43640</c:v>
                </c:pt>
                <c:pt idx="4908">
                  <c:v>43641</c:v>
                </c:pt>
                <c:pt idx="4909">
                  <c:v>43642</c:v>
                </c:pt>
                <c:pt idx="4910">
                  <c:v>43643</c:v>
                </c:pt>
                <c:pt idx="4911">
                  <c:v>43644</c:v>
                </c:pt>
                <c:pt idx="4912">
                  <c:v>43645</c:v>
                </c:pt>
                <c:pt idx="4913">
                  <c:v>43646</c:v>
                </c:pt>
                <c:pt idx="4914">
                  <c:v>43647</c:v>
                </c:pt>
                <c:pt idx="4915">
                  <c:v>43648</c:v>
                </c:pt>
                <c:pt idx="4916">
                  <c:v>43649</c:v>
                </c:pt>
                <c:pt idx="4917">
                  <c:v>43650</c:v>
                </c:pt>
                <c:pt idx="4918">
                  <c:v>43651</c:v>
                </c:pt>
                <c:pt idx="4919">
                  <c:v>43652</c:v>
                </c:pt>
                <c:pt idx="4920">
                  <c:v>43653</c:v>
                </c:pt>
                <c:pt idx="4921">
                  <c:v>43654</c:v>
                </c:pt>
                <c:pt idx="4922">
                  <c:v>43655</c:v>
                </c:pt>
                <c:pt idx="4923">
                  <c:v>43656</c:v>
                </c:pt>
                <c:pt idx="4924">
                  <c:v>43657</c:v>
                </c:pt>
                <c:pt idx="4925">
                  <c:v>43658</c:v>
                </c:pt>
                <c:pt idx="4926">
                  <c:v>43659</c:v>
                </c:pt>
                <c:pt idx="4927">
                  <c:v>43660</c:v>
                </c:pt>
                <c:pt idx="4928">
                  <c:v>43661</c:v>
                </c:pt>
                <c:pt idx="4929">
                  <c:v>43662</c:v>
                </c:pt>
                <c:pt idx="4930">
                  <c:v>43663</c:v>
                </c:pt>
                <c:pt idx="4931">
                  <c:v>43664</c:v>
                </c:pt>
                <c:pt idx="4932">
                  <c:v>43665</c:v>
                </c:pt>
                <c:pt idx="4933">
                  <c:v>43666</c:v>
                </c:pt>
                <c:pt idx="4934">
                  <c:v>43667</c:v>
                </c:pt>
                <c:pt idx="4935">
                  <c:v>43668</c:v>
                </c:pt>
                <c:pt idx="4936">
                  <c:v>43669</c:v>
                </c:pt>
                <c:pt idx="4937">
                  <c:v>43670</c:v>
                </c:pt>
                <c:pt idx="4938">
                  <c:v>43671</c:v>
                </c:pt>
                <c:pt idx="4939">
                  <c:v>43672</c:v>
                </c:pt>
                <c:pt idx="4940">
                  <c:v>43673</c:v>
                </c:pt>
                <c:pt idx="4941">
                  <c:v>43674</c:v>
                </c:pt>
                <c:pt idx="4942">
                  <c:v>43675</c:v>
                </c:pt>
                <c:pt idx="4943">
                  <c:v>43676</c:v>
                </c:pt>
                <c:pt idx="4944">
                  <c:v>43677</c:v>
                </c:pt>
                <c:pt idx="4945">
                  <c:v>43678</c:v>
                </c:pt>
                <c:pt idx="4946">
                  <c:v>43679</c:v>
                </c:pt>
                <c:pt idx="4947">
                  <c:v>43680</c:v>
                </c:pt>
                <c:pt idx="4948">
                  <c:v>43681</c:v>
                </c:pt>
                <c:pt idx="4949">
                  <c:v>43682</c:v>
                </c:pt>
                <c:pt idx="4950">
                  <c:v>43683</c:v>
                </c:pt>
                <c:pt idx="4951">
                  <c:v>43684</c:v>
                </c:pt>
                <c:pt idx="4952">
                  <c:v>43685</c:v>
                </c:pt>
                <c:pt idx="4953">
                  <c:v>43686</c:v>
                </c:pt>
                <c:pt idx="4954">
                  <c:v>43687</c:v>
                </c:pt>
                <c:pt idx="4955">
                  <c:v>43688</c:v>
                </c:pt>
                <c:pt idx="4956">
                  <c:v>43689</c:v>
                </c:pt>
                <c:pt idx="4957">
                  <c:v>43690</c:v>
                </c:pt>
                <c:pt idx="4958">
                  <c:v>43691</c:v>
                </c:pt>
                <c:pt idx="4959">
                  <c:v>43692</c:v>
                </c:pt>
                <c:pt idx="4960">
                  <c:v>43693</c:v>
                </c:pt>
                <c:pt idx="4961">
                  <c:v>43694</c:v>
                </c:pt>
                <c:pt idx="4962">
                  <c:v>43695</c:v>
                </c:pt>
                <c:pt idx="4963">
                  <c:v>43696</c:v>
                </c:pt>
                <c:pt idx="4964">
                  <c:v>43697</c:v>
                </c:pt>
                <c:pt idx="4965">
                  <c:v>43698</c:v>
                </c:pt>
                <c:pt idx="4966">
                  <c:v>43699</c:v>
                </c:pt>
                <c:pt idx="4967">
                  <c:v>43700</c:v>
                </c:pt>
                <c:pt idx="4968">
                  <c:v>43701</c:v>
                </c:pt>
                <c:pt idx="4969">
                  <c:v>43702</c:v>
                </c:pt>
                <c:pt idx="4970">
                  <c:v>43703</c:v>
                </c:pt>
                <c:pt idx="4971">
                  <c:v>43704</c:v>
                </c:pt>
                <c:pt idx="4972">
                  <c:v>43705</c:v>
                </c:pt>
                <c:pt idx="4973">
                  <c:v>43706</c:v>
                </c:pt>
                <c:pt idx="4974">
                  <c:v>43707</c:v>
                </c:pt>
                <c:pt idx="4975">
                  <c:v>43708</c:v>
                </c:pt>
                <c:pt idx="4976">
                  <c:v>43709</c:v>
                </c:pt>
                <c:pt idx="4977">
                  <c:v>43710</c:v>
                </c:pt>
                <c:pt idx="4978">
                  <c:v>43711</c:v>
                </c:pt>
                <c:pt idx="4979">
                  <c:v>43712</c:v>
                </c:pt>
                <c:pt idx="4980">
                  <c:v>43713</c:v>
                </c:pt>
                <c:pt idx="4981">
                  <c:v>43714</c:v>
                </c:pt>
                <c:pt idx="4982">
                  <c:v>43715</c:v>
                </c:pt>
                <c:pt idx="4983">
                  <c:v>43716</c:v>
                </c:pt>
                <c:pt idx="4984">
                  <c:v>43717</c:v>
                </c:pt>
                <c:pt idx="4985">
                  <c:v>43718</c:v>
                </c:pt>
                <c:pt idx="4986">
                  <c:v>43719</c:v>
                </c:pt>
                <c:pt idx="4987">
                  <c:v>43720</c:v>
                </c:pt>
                <c:pt idx="4988">
                  <c:v>43721</c:v>
                </c:pt>
                <c:pt idx="4989">
                  <c:v>43722</c:v>
                </c:pt>
                <c:pt idx="4990">
                  <c:v>43723</c:v>
                </c:pt>
                <c:pt idx="4991">
                  <c:v>43724</c:v>
                </c:pt>
                <c:pt idx="4992">
                  <c:v>43725</c:v>
                </c:pt>
                <c:pt idx="4993">
                  <c:v>43726</c:v>
                </c:pt>
                <c:pt idx="4994">
                  <c:v>43727</c:v>
                </c:pt>
                <c:pt idx="4995">
                  <c:v>43728</c:v>
                </c:pt>
                <c:pt idx="4996">
                  <c:v>43729</c:v>
                </c:pt>
                <c:pt idx="4997">
                  <c:v>43730</c:v>
                </c:pt>
                <c:pt idx="4998">
                  <c:v>43731</c:v>
                </c:pt>
                <c:pt idx="4999">
                  <c:v>43732</c:v>
                </c:pt>
                <c:pt idx="5000">
                  <c:v>43733</c:v>
                </c:pt>
                <c:pt idx="5001">
                  <c:v>43734</c:v>
                </c:pt>
                <c:pt idx="5002">
                  <c:v>43735</c:v>
                </c:pt>
                <c:pt idx="5003">
                  <c:v>43736</c:v>
                </c:pt>
                <c:pt idx="5004">
                  <c:v>43737</c:v>
                </c:pt>
                <c:pt idx="5005">
                  <c:v>43738</c:v>
                </c:pt>
                <c:pt idx="5006">
                  <c:v>43739</c:v>
                </c:pt>
                <c:pt idx="5007">
                  <c:v>43740</c:v>
                </c:pt>
                <c:pt idx="5008">
                  <c:v>43741</c:v>
                </c:pt>
                <c:pt idx="5009">
                  <c:v>43742</c:v>
                </c:pt>
                <c:pt idx="5010">
                  <c:v>43743</c:v>
                </c:pt>
                <c:pt idx="5011">
                  <c:v>43744</c:v>
                </c:pt>
                <c:pt idx="5012">
                  <c:v>43745</c:v>
                </c:pt>
                <c:pt idx="5013">
                  <c:v>43746</c:v>
                </c:pt>
                <c:pt idx="5014">
                  <c:v>43747</c:v>
                </c:pt>
                <c:pt idx="5015">
                  <c:v>43748</c:v>
                </c:pt>
                <c:pt idx="5016">
                  <c:v>43749</c:v>
                </c:pt>
                <c:pt idx="5017">
                  <c:v>43750</c:v>
                </c:pt>
                <c:pt idx="5018">
                  <c:v>43751</c:v>
                </c:pt>
                <c:pt idx="5019">
                  <c:v>43752</c:v>
                </c:pt>
                <c:pt idx="5020">
                  <c:v>43753</c:v>
                </c:pt>
                <c:pt idx="5021">
                  <c:v>43754</c:v>
                </c:pt>
                <c:pt idx="5022">
                  <c:v>43755</c:v>
                </c:pt>
                <c:pt idx="5023">
                  <c:v>43756</c:v>
                </c:pt>
                <c:pt idx="5024">
                  <c:v>43757</c:v>
                </c:pt>
                <c:pt idx="5025">
                  <c:v>43758</c:v>
                </c:pt>
                <c:pt idx="5026">
                  <c:v>43759</c:v>
                </c:pt>
                <c:pt idx="5027">
                  <c:v>43760</c:v>
                </c:pt>
                <c:pt idx="5028">
                  <c:v>43761</c:v>
                </c:pt>
                <c:pt idx="5029">
                  <c:v>43762</c:v>
                </c:pt>
                <c:pt idx="5030">
                  <c:v>43763</c:v>
                </c:pt>
                <c:pt idx="5031">
                  <c:v>43764</c:v>
                </c:pt>
                <c:pt idx="5032">
                  <c:v>43765</c:v>
                </c:pt>
                <c:pt idx="5033">
                  <c:v>43766</c:v>
                </c:pt>
                <c:pt idx="5034">
                  <c:v>43767</c:v>
                </c:pt>
                <c:pt idx="5035">
                  <c:v>43768</c:v>
                </c:pt>
                <c:pt idx="5036">
                  <c:v>43769</c:v>
                </c:pt>
                <c:pt idx="5037">
                  <c:v>43770</c:v>
                </c:pt>
                <c:pt idx="5038">
                  <c:v>43771</c:v>
                </c:pt>
                <c:pt idx="5039">
                  <c:v>43772</c:v>
                </c:pt>
                <c:pt idx="5040">
                  <c:v>43773</c:v>
                </c:pt>
                <c:pt idx="5041">
                  <c:v>43774</c:v>
                </c:pt>
                <c:pt idx="5042">
                  <c:v>43775</c:v>
                </c:pt>
                <c:pt idx="5043">
                  <c:v>43776</c:v>
                </c:pt>
                <c:pt idx="5044">
                  <c:v>43777</c:v>
                </c:pt>
                <c:pt idx="5045">
                  <c:v>43778</c:v>
                </c:pt>
                <c:pt idx="5046">
                  <c:v>43779</c:v>
                </c:pt>
                <c:pt idx="5047">
                  <c:v>43780</c:v>
                </c:pt>
                <c:pt idx="5048">
                  <c:v>43781</c:v>
                </c:pt>
                <c:pt idx="5049">
                  <c:v>43782</c:v>
                </c:pt>
                <c:pt idx="5050">
                  <c:v>43783</c:v>
                </c:pt>
                <c:pt idx="5051">
                  <c:v>43784</c:v>
                </c:pt>
                <c:pt idx="5052">
                  <c:v>43785</c:v>
                </c:pt>
                <c:pt idx="5053">
                  <c:v>43786</c:v>
                </c:pt>
                <c:pt idx="5054">
                  <c:v>43787</c:v>
                </c:pt>
                <c:pt idx="5055">
                  <c:v>43788</c:v>
                </c:pt>
                <c:pt idx="5056">
                  <c:v>43789</c:v>
                </c:pt>
                <c:pt idx="5057">
                  <c:v>43790</c:v>
                </c:pt>
                <c:pt idx="5058">
                  <c:v>43791</c:v>
                </c:pt>
                <c:pt idx="5059">
                  <c:v>43792</c:v>
                </c:pt>
                <c:pt idx="5060">
                  <c:v>43793</c:v>
                </c:pt>
                <c:pt idx="5061">
                  <c:v>43794</c:v>
                </c:pt>
                <c:pt idx="5062">
                  <c:v>43795</c:v>
                </c:pt>
                <c:pt idx="5063">
                  <c:v>43796</c:v>
                </c:pt>
                <c:pt idx="5064">
                  <c:v>43797</c:v>
                </c:pt>
                <c:pt idx="5065">
                  <c:v>43798</c:v>
                </c:pt>
                <c:pt idx="5066">
                  <c:v>43799</c:v>
                </c:pt>
                <c:pt idx="5067">
                  <c:v>43800</c:v>
                </c:pt>
                <c:pt idx="5068">
                  <c:v>43801</c:v>
                </c:pt>
                <c:pt idx="5069">
                  <c:v>43802</c:v>
                </c:pt>
                <c:pt idx="5070">
                  <c:v>43803</c:v>
                </c:pt>
                <c:pt idx="5071">
                  <c:v>43804</c:v>
                </c:pt>
                <c:pt idx="5072">
                  <c:v>43805</c:v>
                </c:pt>
                <c:pt idx="5073">
                  <c:v>43806</c:v>
                </c:pt>
                <c:pt idx="5074">
                  <c:v>43807</c:v>
                </c:pt>
                <c:pt idx="5075">
                  <c:v>43808</c:v>
                </c:pt>
                <c:pt idx="5076">
                  <c:v>43809</c:v>
                </c:pt>
                <c:pt idx="5077">
                  <c:v>43810</c:v>
                </c:pt>
                <c:pt idx="5078">
                  <c:v>43811</c:v>
                </c:pt>
                <c:pt idx="5079">
                  <c:v>43812</c:v>
                </c:pt>
                <c:pt idx="5080">
                  <c:v>43813</c:v>
                </c:pt>
                <c:pt idx="5081">
                  <c:v>43814</c:v>
                </c:pt>
                <c:pt idx="5082">
                  <c:v>43815</c:v>
                </c:pt>
                <c:pt idx="5083">
                  <c:v>43816</c:v>
                </c:pt>
                <c:pt idx="5084">
                  <c:v>43817</c:v>
                </c:pt>
                <c:pt idx="5085">
                  <c:v>43818</c:v>
                </c:pt>
                <c:pt idx="5086">
                  <c:v>43819</c:v>
                </c:pt>
                <c:pt idx="5087">
                  <c:v>43820</c:v>
                </c:pt>
                <c:pt idx="5088">
                  <c:v>43821</c:v>
                </c:pt>
                <c:pt idx="5089">
                  <c:v>43822</c:v>
                </c:pt>
                <c:pt idx="5090">
                  <c:v>43823</c:v>
                </c:pt>
                <c:pt idx="5091">
                  <c:v>43824</c:v>
                </c:pt>
                <c:pt idx="5092">
                  <c:v>43825</c:v>
                </c:pt>
                <c:pt idx="5093">
                  <c:v>43826</c:v>
                </c:pt>
                <c:pt idx="5094">
                  <c:v>43827</c:v>
                </c:pt>
                <c:pt idx="5095">
                  <c:v>43828</c:v>
                </c:pt>
                <c:pt idx="5096">
                  <c:v>43829</c:v>
                </c:pt>
                <c:pt idx="5097">
                  <c:v>43830</c:v>
                </c:pt>
                <c:pt idx="5098">
                  <c:v>43831</c:v>
                </c:pt>
                <c:pt idx="5099">
                  <c:v>43832</c:v>
                </c:pt>
                <c:pt idx="5100">
                  <c:v>43833</c:v>
                </c:pt>
                <c:pt idx="5101">
                  <c:v>43834</c:v>
                </c:pt>
                <c:pt idx="5102">
                  <c:v>43835</c:v>
                </c:pt>
                <c:pt idx="5103">
                  <c:v>43836</c:v>
                </c:pt>
                <c:pt idx="5104">
                  <c:v>43837</c:v>
                </c:pt>
                <c:pt idx="5105">
                  <c:v>43838</c:v>
                </c:pt>
                <c:pt idx="5106">
                  <c:v>43839</c:v>
                </c:pt>
                <c:pt idx="5107">
                  <c:v>43840</c:v>
                </c:pt>
                <c:pt idx="5108">
                  <c:v>43841</c:v>
                </c:pt>
                <c:pt idx="5109">
                  <c:v>43842</c:v>
                </c:pt>
                <c:pt idx="5110">
                  <c:v>43843</c:v>
                </c:pt>
                <c:pt idx="5111">
                  <c:v>43844</c:v>
                </c:pt>
                <c:pt idx="5112">
                  <c:v>43845</c:v>
                </c:pt>
                <c:pt idx="5113">
                  <c:v>43846</c:v>
                </c:pt>
                <c:pt idx="5114">
                  <c:v>43847</c:v>
                </c:pt>
                <c:pt idx="5115">
                  <c:v>43848</c:v>
                </c:pt>
                <c:pt idx="5116">
                  <c:v>43849</c:v>
                </c:pt>
                <c:pt idx="5117">
                  <c:v>43850</c:v>
                </c:pt>
                <c:pt idx="5118">
                  <c:v>43851</c:v>
                </c:pt>
                <c:pt idx="5119">
                  <c:v>43852</c:v>
                </c:pt>
                <c:pt idx="5120">
                  <c:v>43853</c:v>
                </c:pt>
                <c:pt idx="5121">
                  <c:v>43854</c:v>
                </c:pt>
                <c:pt idx="5122">
                  <c:v>43855</c:v>
                </c:pt>
                <c:pt idx="5123">
                  <c:v>43856</c:v>
                </c:pt>
                <c:pt idx="5124">
                  <c:v>43857</c:v>
                </c:pt>
                <c:pt idx="5125">
                  <c:v>43858</c:v>
                </c:pt>
                <c:pt idx="5126">
                  <c:v>43859</c:v>
                </c:pt>
                <c:pt idx="5127">
                  <c:v>43860</c:v>
                </c:pt>
                <c:pt idx="5128">
                  <c:v>43861</c:v>
                </c:pt>
                <c:pt idx="5129">
                  <c:v>43862</c:v>
                </c:pt>
                <c:pt idx="5130">
                  <c:v>43863</c:v>
                </c:pt>
                <c:pt idx="5131">
                  <c:v>43864</c:v>
                </c:pt>
                <c:pt idx="5132">
                  <c:v>43865</c:v>
                </c:pt>
                <c:pt idx="5133">
                  <c:v>43866</c:v>
                </c:pt>
                <c:pt idx="5134">
                  <c:v>43867</c:v>
                </c:pt>
                <c:pt idx="5135">
                  <c:v>43868</c:v>
                </c:pt>
                <c:pt idx="5136">
                  <c:v>43869</c:v>
                </c:pt>
                <c:pt idx="5137">
                  <c:v>43870</c:v>
                </c:pt>
                <c:pt idx="5138">
                  <c:v>43871</c:v>
                </c:pt>
                <c:pt idx="5139">
                  <c:v>43872</c:v>
                </c:pt>
                <c:pt idx="5140">
                  <c:v>43873</c:v>
                </c:pt>
                <c:pt idx="5141">
                  <c:v>43874</c:v>
                </c:pt>
                <c:pt idx="5142">
                  <c:v>43875</c:v>
                </c:pt>
                <c:pt idx="5143">
                  <c:v>43876</c:v>
                </c:pt>
                <c:pt idx="5144">
                  <c:v>43877</c:v>
                </c:pt>
                <c:pt idx="5145">
                  <c:v>43878</c:v>
                </c:pt>
                <c:pt idx="5146">
                  <c:v>43879</c:v>
                </c:pt>
                <c:pt idx="5147">
                  <c:v>43880</c:v>
                </c:pt>
                <c:pt idx="5148">
                  <c:v>43881</c:v>
                </c:pt>
                <c:pt idx="5149">
                  <c:v>43882</c:v>
                </c:pt>
                <c:pt idx="5150">
                  <c:v>43883</c:v>
                </c:pt>
                <c:pt idx="5151">
                  <c:v>43884</c:v>
                </c:pt>
                <c:pt idx="5152">
                  <c:v>43885</c:v>
                </c:pt>
                <c:pt idx="5153">
                  <c:v>43886</c:v>
                </c:pt>
                <c:pt idx="5154">
                  <c:v>43887</c:v>
                </c:pt>
                <c:pt idx="5155">
                  <c:v>43888</c:v>
                </c:pt>
                <c:pt idx="5156">
                  <c:v>43889</c:v>
                </c:pt>
              </c:numCache>
            </c:numRef>
          </c:cat>
          <c:val>
            <c:numRef>
              <c:f>Eldiem_ERA_LAND_2001_2005.csv!$F$1813:$F$6969</c:f>
              <c:numCache>
                <c:formatCode>General</c:formatCode>
                <c:ptCount val="5157"/>
                <c:pt idx="0">
                  <c:v>55.964692539000005</c:v>
                </c:pt>
                <c:pt idx="1">
                  <c:v>50.024944521999998</c:v>
                </c:pt>
                <c:pt idx="2">
                  <c:v>45.750987057999986</c:v>
                </c:pt>
                <c:pt idx="3">
                  <c:v>42.538535186000011</c:v>
                </c:pt>
                <c:pt idx="4">
                  <c:v>40.004817467999992</c:v>
                </c:pt>
                <c:pt idx="5">
                  <c:v>37.910967849999999</c:v>
                </c:pt>
                <c:pt idx="6">
                  <c:v>36.109439499000004</c:v>
                </c:pt>
                <c:pt idx="7">
                  <c:v>34.50958583100001</c:v>
                </c:pt>
                <c:pt idx="8">
                  <c:v>33.055707173999998</c:v>
                </c:pt>
                <c:pt idx="9">
                  <c:v>31.713326722000001</c:v>
                </c:pt>
                <c:pt idx="10">
                  <c:v>30.46074771599999</c:v>
                </c:pt>
                <c:pt idx="11">
                  <c:v>29.283927161999994</c:v>
                </c:pt>
                <c:pt idx="12">
                  <c:v>28.17339686</c:v>
                </c:pt>
                <c:pt idx="13">
                  <c:v>27.122430397999995</c:v>
                </c:pt>
                <c:pt idx="14">
                  <c:v>26.125959803999994</c:v>
                </c:pt>
                <c:pt idx="15">
                  <c:v>25.179938644000003</c:v>
                </c:pt>
                <c:pt idx="16">
                  <c:v>24.280968929000004</c:v>
                </c:pt>
                <c:pt idx="17">
                  <c:v>23.426082595999997</c:v>
                </c:pt>
                <c:pt idx="18">
                  <c:v>22.612613148999994</c:v>
                </c:pt>
                <c:pt idx="19">
                  <c:v>21.838119492000001</c:v>
                </c:pt>
                <c:pt idx="20">
                  <c:v>21.100340009</c:v>
                </c:pt>
                <c:pt idx="21">
                  <c:v>20.397163905999999</c:v>
                </c:pt>
                <c:pt idx="22">
                  <c:v>19.726612646999996</c:v>
                </c:pt>
                <c:pt idx="23">
                  <c:v>19.086827059999994</c:v>
                </c:pt>
                <c:pt idx="24">
                  <c:v>18.476057872999991</c:v>
                </c:pt>
                <c:pt idx="25">
                  <c:v>17.892658175000001</c:v>
                </c:pt>
                <c:pt idx="26">
                  <c:v>17.335077067000004</c:v>
                </c:pt>
                <c:pt idx="27">
                  <c:v>16.801854132000003</c:v>
                </c:pt>
                <c:pt idx="28">
                  <c:v>16.291614345999996</c:v>
                </c:pt>
                <c:pt idx="29">
                  <c:v>15.803063360000001</c:v>
                </c:pt>
                <c:pt idx="30">
                  <c:v>15.334983153</c:v>
                </c:pt>
                <c:pt idx="31">
                  <c:v>14.886227776</c:v>
                </c:pt>
                <c:pt idx="32">
                  <c:v>14.455719467000002</c:v>
                </c:pt>
                <c:pt idx="33">
                  <c:v>14.042444843000002</c:v>
                </c:pt>
                <c:pt idx="34">
                  <c:v>14.024028955999999</c:v>
                </c:pt>
                <c:pt idx="35">
                  <c:v>13.779638215000002</c:v>
                </c:pt>
                <c:pt idx="36">
                  <c:v>13.677121527999999</c:v>
                </c:pt>
                <c:pt idx="37">
                  <c:v>13.362897373000001</c:v>
                </c:pt>
                <c:pt idx="38">
                  <c:v>12.913661172999999</c:v>
                </c:pt>
                <c:pt idx="39">
                  <c:v>12.427114188999999</c:v>
                </c:pt>
                <c:pt idx="40">
                  <c:v>11.958573592</c:v>
                </c:pt>
                <c:pt idx="41">
                  <c:v>11.529374269</c:v>
                </c:pt>
                <c:pt idx="42">
                  <c:v>11.142445209000002</c:v>
                </c:pt>
                <c:pt idx="43">
                  <c:v>10.79296295</c:v>
                </c:pt>
                <c:pt idx="44">
                  <c:v>10.474016651000001</c:v>
                </c:pt>
                <c:pt idx="45">
                  <c:v>10.179111194000001</c:v>
                </c:pt>
                <c:pt idx="46">
                  <c:v>9.9030006670000006</c:v>
                </c:pt>
                <c:pt idx="47">
                  <c:v>9.6417596519999993</c:v>
                </c:pt>
                <c:pt idx="48">
                  <c:v>9.3940431970000002</c:v>
                </c:pt>
                <c:pt idx="49">
                  <c:v>12.853626443000001</c:v>
                </c:pt>
                <c:pt idx="50">
                  <c:v>55.808535342000013</c:v>
                </c:pt>
                <c:pt idx="51">
                  <c:v>95.944191349999997</c:v>
                </c:pt>
                <c:pt idx="52">
                  <c:v>121.35040266999998</c:v>
                </c:pt>
                <c:pt idx="53">
                  <c:v>156.35291077000002</c:v>
                </c:pt>
                <c:pt idx="54">
                  <c:v>205.83804129000004</c:v>
                </c:pt>
                <c:pt idx="55">
                  <c:v>220.88066385000002</c:v>
                </c:pt>
                <c:pt idx="56">
                  <c:v>202.65849415000002</c:v>
                </c:pt>
                <c:pt idx="57">
                  <c:v>171.00496594999998</c:v>
                </c:pt>
                <c:pt idx="58">
                  <c:v>144.09828006000004</c:v>
                </c:pt>
                <c:pt idx="59">
                  <c:v>118.10720655999998</c:v>
                </c:pt>
                <c:pt idx="60">
                  <c:v>93.27134599999998</c:v>
                </c:pt>
                <c:pt idx="61">
                  <c:v>70.989322389999984</c:v>
                </c:pt>
                <c:pt idx="62">
                  <c:v>52.532608611000001</c:v>
                </c:pt>
                <c:pt idx="63">
                  <c:v>39.233872636000008</c:v>
                </c:pt>
                <c:pt idx="64">
                  <c:v>34.176898637000008</c:v>
                </c:pt>
                <c:pt idx="65">
                  <c:v>35.784225288000002</c:v>
                </c:pt>
                <c:pt idx="66">
                  <c:v>44.508177049000011</c:v>
                </c:pt>
                <c:pt idx="67">
                  <c:v>54.502575483999998</c:v>
                </c:pt>
                <c:pt idx="68">
                  <c:v>61.189099257999992</c:v>
                </c:pt>
                <c:pt idx="69">
                  <c:v>62.503448357000003</c:v>
                </c:pt>
                <c:pt idx="70">
                  <c:v>58.489184389999998</c:v>
                </c:pt>
                <c:pt idx="71">
                  <c:v>50.797827339000001</c:v>
                </c:pt>
                <c:pt idx="72">
                  <c:v>41.597652705000009</c:v>
                </c:pt>
                <c:pt idx="73">
                  <c:v>32.635846320000006</c:v>
                </c:pt>
                <c:pt idx="74">
                  <c:v>24.906592115999995</c:v>
                </c:pt>
                <c:pt idx="75">
                  <c:v>18.786970334999996</c:v>
                </c:pt>
                <c:pt idx="76">
                  <c:v>16.907141957999993</c:v>
                </c:pt>
                <c:pt idx="77">
                  <c:v>14.190107554000001</c:v>
                </c:pt>
                <c:pt idx="78">
                  <c:v>12.899174659000002</c:v>
                </c:pt>
                <c:pt idx="79">
                  <c:v>30.197580125999998</c:v>
                </c:pt>
                <c:pt idx="80">
                  <c:v>80.87159269</c:v>
                </c:pt>
                <c:pt idx="81">
                  <c:v>234.08607971000001</c:v>
                </c:pt>
                <c:pt idx="82">
                  <c:v>516.34466260999989</c:v>
                </c:pt>
                <c:pt idx="83">
                  <c:v>787.76144439999996</c:v>
                </c:pt>
                <c:pt idx="84">
                  <c:v>918.79110609999998</c:v>
                </c:pt>
                <c:pt idx="85">
                  <c:v>918.29700270000001</c:v>
                </c:pt>
                <c:pt idx="86">
                  <c:v>840.76801760000001</c:v>
                </c:pt>
                <c:pt idx="87">
                  <c:v>749.14155539999979</c:v>
                </c:pt>
                <c:pt idx="88">
                  <c:v>744.15901559999998</c:v>
                </c:pt>
                <c:pt idx="89">
                  <c:v>848.48286250000001</c:v>
                </c:pt>
                <c:pt idx="90">
                  <c:v>999.79352129999984</c:v>
                </c:pt>
                <c:pt idx="91">
                  <c:v>1091.9780389</c:v>
                </c:pt>
                <c:pt idx="92">
                  <c:v>1095.0526034000002</c:v>
                </c:pt>
                <c:pt idx="93">
                  <c:v>1016.2789322000002</c:v>
                </c:pt>
                <c:pt idx="94">
                  <c:v>877.2806622999999</c:v>
                </c:pt>
                <c:pt idx="95">
                  <c:v>709.69589949999988</c:v>
                </c:pt>
                <c:pt idx="96">
                  <c:v>543.48173558000019</c:v>
                </c:pt>
                <c:pt idx="97">
                  <c:v>398.29747446999988</c:v>
                </c:pt>
                <c:pt idx="98">
                  <c:v>281.80632269999995</c:v>
                </c:pt>
                <c:pt idx="99">
                  <c:v>194.65047448000001</c:v>
                </c:pt>
                <c:pt idx="100">
                  <c:v>133.65418388000001</c:v>
                </c:pt>
                <c:pt idx="101">
                  <c:v>97.824647339999984</c:v>
                </c:pt>
                <c:pt idx="102">
                  <c:v>97.036516359999979</c:v>
                </c:pt>
                <c:pt idx="103">
                  <c:v>130.26417046999998</c:v>
                </c:pt>
                <c:pt idx="104">
                  <c:v>167.6615199</c:v>
                </c:pt>
                <c:pt idx="105">
                  <c:v>180.83946306999999</c:v>
                </c:pt>
                <c:pt idx="106">
                  <c:v>168.48735694000004</c:v>
                </c:pt>
                <c:pt idx="107">
                  <c:v>142.48946236000003</c:v>
                </c:pt>
                <c:pt idx="108">
                  <c:v>114.66398817999999</c:v>
                </c:pt>
                <c:pt idx="109">
                  <c:v>98.215793269999992</c:v>
                </c:pt>
                <c:pt idx="110">
                  <c:v>99.513513750000001</c:v>
                </c:pt>
                <c:pt idx="111">
                  <c:v>74.956576029999979</c:v>
                </c:pt>
                <c:pt idx="112">
                  <c:v>87.227202579999982</c:v>
                </c:pt>
                <c:pt idx="113">
                  <c:v>168.26638787000002</c:v>
                </c:pt>
                <c:pt idx="114">
                  <c:v>625.00840528000003</c:v>
                </c:pt>
                <c:pt idx="115">
                  <c:v>762.29530370000009</c:v>
                </c:pt>
                <c:pt idx="116">
                  <c:v>791.35644209999987</c:v>
                </c:pt>
                <c:pt idx="117">
                  <c:v>824.0214100999998</c:v>
                </c:pt>
                <c:pt idx="118">
                  <c:v>878.18161059999989</c:v>
                </c:pt>
                <c:pt idx="119">
                  <c:v>846.2715414999999</c:v>
                </c:pt>
                <c:pt idx="120">
                  <c:v>757.06259509999973</c:v>
                </c:pt>
                <c:pt idx="121">
                  <c:v>681.72013084000002</c:v>
                </c:pt>
                <c:pt idx="122">
                  <c:v>568.00657466000007</c:v>
                </c:pt>
                <c:pt idx="123">
                  <c:v>478.12506608999996</c:v>
                </c:pt>
                <c:pt idx="124">
                  <c:v>386.86964750000004</c:v>
                </c:pt>
                <c:pt idx="125">
                  <c:v>316.48124381999992</c:v>
                </c:pt>
                <c:pt idx="126">
                  <c:v>261.23090902999996</c:v>
                </c:pt>
                <c:pt idx="127">
                  <c:v>213.76783952999997</c:v>
                </c:pt>
                <c:pt idx="128">
                  <c:v>169.50371788000001</c:v>
                </c:pt>
                <c:pt idx="129">
                  <c:v>133.42791770000002</c:v>
                </c:pt>
                <c:pt idx="130">
                  <c:v>108.31609571999998</c:v>
                </c:pt>
                <c:pt idx="131">
                  <c:v>94.906264179999994</c:v>
                </c:pt>
                <c:pt idx="132">
                  <c:v>86.36909882999997</c:v>
                </c:pt>
                <c:pt idx="133">
                  <c:v>79.427088650000002</c:v>
                </c:pt>
                <c:pt idx="134">
                  <c:v>78.41985837</c:v>
                </c:pt>
                <c:pt idx="135">
                  <c:v>82.389107989999999</c:v>
                </c:pt>
                <c:pt idx="136">
                  <c:v>91.439982269999987</c:v>
                </c:pt>
                <c:pt idx="137">
                  <c:v>102.39585936999998</c:v>
                </c:pt>
                <c:pt idx="138">
                  <c:v>113.12785917999997</c:v>
                </c:pt>
                <c:pt idx="139">
                  <c:v>134.76894347000001</c:v>
                </c:pt>
                <c:pt idx="140">
                  <c:v>149.12151589999999</c:v>
                </c:pt>
                <c:pt idx="141">
                  <c:v>155.01434193</c:v>
                </c:pt>
                <c:pt idx="142">
                  <c:v>184.36453854000001</c:v>
                </c:pt>
                <c:pt idx="143">
                  <c:v>217.22186142999999</c:v>
                </c:pt>
                <c:pt idx="144">
                  <c:v>228.16249028999999</c:v>
                </c:pt>
                <c:pt idx="145">
                  <c:v>219.32248933000005</c:v>
                </c:pt>
                <c:pt idx="146">
                  <c:v>210.41176729999998</c:v>
                </c:pt>
                <c:pt idx="147">
                  <c:v>200.45100096000004</c:v>
                </c:pt>
                <c:pt idx="148">
                  <c:v>215.68326801000001</c:v>
                </c:pt>
                <c:pt idx="149">
                  <c:v>258.56038361999998</c:v>
                </c:pt>
                <c:pt idx="150">
                  <c:v>277.04162003000005</c:v>
                </c:pt>
                <c:pt idx="151">
                  <c:v>272.10736853999998</c:v>
                </c:pt>
                <c:pt idx="152">
                  <c:v>255.22495739999997</c:v>
                </c:pt>
                <c:pt idx="153">
                  <c:v>253.72681740000002</c:v>
                </c:pt>
                <c:pt idx="154">
                  <c:v>273.96750618999999</c:v>
                </c:pt>
                <c:pt idx="155">
                  <c:v>323.03660472999991</c:v>
                </c:pt>
                <c:pt idx="156">
                  <c:v>402.34710529999995</c:v>
                </c:pt>
                <c:pt idx="157">
                  <c:v>481.70851938999994</c:v>
                </c:pt>
                <c:pt idx="158">
                  <c:v>572.05071293999993</c:v>
                </c:pt>
                <c:pt idx="159">
                  <c:v>618.2935560200001</c:v>
                </c:pt>
                <c:pt idx="160">
                  <c:v>688.88063901999999</c:v>
                </c:pt>
                <c:pt idx="161">
                  <c:v>835.34923499999991</c:v>
                </c:pt>
                <c:pt idx="162">
                  <c:v>931.3477522999998</c:v>
                </c:pt>
                <c:pt idx="163">
                  <c:v>1096.3098642999998</c:v>
                </c:pt>
                <c:pt idx="164">
                  <c:v>1307.2842880999997</c:v>
                </c:pt>
                <c:pt idx="165">
                  <c:v>1339.4864118999999</c:v>
                </c:pt>
                <c:pt idx="166">
                  <c:v>1362.0504043999997</c:v>
                </c:pt>
                <c:pt idx="167">
                  <c:v>1362.7841394999998</c:v>
                </c:pt>
                <c:pt idx="168">
                  <c:v>1419.4593728</c:v>
                </c:pt>
                <c:pt idx="169">
                  <c:v>1460.0503532999999</c:v>
                </c:pt>
                <c:pt idx="170">
                  <c:v>1549.2808239999999</c:v>
                </c:pt>
                <c:pt idx="171">
                  <c:v>1576.0159148999999</c:v>
                </c:pt>
                <c:pt idx="172">
                  <c:v>1649.0800543</c:v>
                </c:pt>
                <c:pt idx="173">
                  <c:v>1721.8992931</c:v>
                </c:pt>
                <c:pt idx="174">
                  <c:v>1840.1658113999997</c:v>
                </c:pt>
                <c:pt idx="175">
                  <c:v>1916.9692507000002</c:v>
                </c:pt>
                <c:pt idx="176">
                  <c:v>1987.0073068999998</c:v>
                </c:pt>
                <c:pt idx="177">
                  <c:v>2094.2732412</c:v>
                </c:pt>
                <c:pt idx="178">
                  <c:v>2214.6278195999998</c:v>
                </c:pt>
                <c:pt idx="179">
                  <c:v>2329.1773239000004</c:v>
                </c:pt>
                <c:pt idx="180">
                  <c:v>2510.8297717999999</c:v>
                </c:pt>
                <c:pt idx="181">
                  <c:v>2714.9320527000004</c:v>
                </c:pt>
                <c:pt idx="182">
                  <c:v>3020.5263137000002</c:v>
                </c:pt>
                <c:pt idx="183">
                  <c:v>3796.7903889999998</c:v>
                </c:pt>
                <c:pt idx="184">
                  <c:v>4409.7475855999992</c:v>
                </c:pt>
                <c:pt idx="185">
                  <c:v>4656.0883403999997</c:v>
                </c:pt>
                <c:pt idx="186">
                  <c:v>4701.5441284000008</c:v>
                </c:pt>
                <c:pt idx="187">
                  <c:v>4622.3224719000009</c:v>
                </c:pt>
                <c:pt idx="188">
                  <c:v>4486.0039308000005</c:v>
                </c:pt>
                <c:pt idx="189">
                  <c:v>4517.0813512999994</c:v>
                </c:pt>
                <c:pt idx="190">
                  <c:v>4817.2150495000014</c:v>
                </c:pt>
                <c:pt idx="191">
                  <c:v>5465.1496501000001</c:v>
                </c:pt>
                <c:pt idx="192">
                  <c:v>5824.8538334000004</c:v>
                </c:pt>
                <c:pt idx="193">
                  <c:v>5911.2105997000017</c:v>
                </c:pt>
                <c:pt idx="194">
                  <c:v>5849.1118196000016</c:v>
                </c:pt>
                <c:pt idx="195">
                  <c:v>5912.6535097000005</c:v>
                </c:pt>
                <c:pt idx="196">
                  <c:v>6025.2826983999994</c:v>
                </c:pt>
                <c:pt idx="197">
                  <c:v>6397.7347083999985</c:v>
                </c:pt>
                <c:pt idx="198">
                  <c:v>7499.1639940000014</c:v>
                </c:pt>
                <c:pt idx="199">
                  <c:v>8290.7089789999991</c:v>
                </c:pt>
                <c:pt idx="200">
                  <c:v>8455.1957909999965</c:v>
                </c:pt>
                <c:pt idx="201">
                  <c:v>8278.2548170000009</c:v>
                </c:pt>
                <c:pt idx="202">
                  <c:v>8202.3755239999955</c:v>
                </c:pt>
                <c:pt idx="203">
                  <c:v>8345.833789999997</c:v>
                </c:pt>
                <c:pt idx="204">
                  <c:v>8422.7550819999979</c:v>
                </c:pt>
                <c:pt idx="205">
                  <c:v>8343.1886579999991</c:v>
                </c:pt>
                <c:pt idx="206">
                  <c:v>8372.690185999998</c:v>
                </c:pt>
                <c:pt idx="207">
                  <c:v>8441.6208100000003</c:v>
                </c:pt>
                <c:pt idx="208">
                  <c:v>8728.2687029999997</c:v>
                </c:pt>
                <c:pt idx="209">
                  <c:v>8990.7771309999953</c:v>
                </c:pt>
                <c:pt idx="210">
                  <c:v>9032.7175819999993</c:v>
                </c:pt>
                <c:pt idx="211">
                  <c:v>8890.8826299999946</c:v>
                </c:pt>
                <c:pt idx="212">
                  <c:v>8717.5610059999963</c:v>
                </c:pt>
                <c:pt idx="213">
                  <c:v>8644.5288439999968</c:v>
                </c:pt>
                <c:pt idx="214">
                  <c:v>8742.522963999998</c:v>
                </c:pt>
                <c:pt idx="215">
                  <c:v>9010.1373949999979</c:v>
                </c:pt>
                <c:pt idx="216">
                  <c:v>9213.7480680000008</c:v>
                </c:pt>
                <c:pt idx="217">
                  <c:v>9276.9243909999968</c:v>
                </c:pt>
                <c:pt idx="218">
                  <c:v>9190.7369399999952</c:v>
                </c:pt>
                <c:pt idx="219">
                  <c:v>9128.8754689999969</c:v>
                </c:pt>
                <c:pt idx="220">
                  <c:v>9077.4093759999978</c:v>
                </c:pt>
                <c:pt idx="221">
                  <c:v>9307.3525229999977</c:v>
                </c:pt>
                <c:pt idx="222">
                  <c:v>8980.106792999999</c:v>
                </c:pt>
                <c:pt idx="223">
                  <c:v>8928.7474430000002</c:v>
                </c:pt>
                <c:pt idx="224">
                  <c:v>8904.2014110000018</c:v>
                </c:pt>
                <c:pt idx="225">
                  <c:v>8776.7879989999983</c:v>
                </c:pt>
                <c:pt idx="226">
                  <c:v>8550.9463829999968</c:v>
                </c:pt>
                <c:pt idx="227">
                  <c:v>8534.3472689999999</c:v>
                </c:pt>
                <c:pt idx="228">
                  <c:v>8631.8162489999995</c:v>
                </c:pt>
                <c:pt idx="229">
                  <c:v>8573.5727559999996</c:v>
                </c:pt>
                <c:pt idx="230">
                  <c:v>8491.6095319999968</c:v>
                </c:pt>
                <c:pt idx="231">
                  <c:v>8518.550830999995</c:v>
                </c:pt>
                <c:pt idx="232">
                  <c:v>8433.5675269999974</c:v>
                </c:pt>
                <c:pt idx="233">
                  <c:v>8529.5909439999978</c:v>
                </c:pt>
                <c:pt idx="234">
                  <c:v>8611.1501839999983</c:v>
                </c:pt>
                <c:pt idx="235">
                  <c:v>8744.4823269999979</c:v>
                </c:pt>
                <c:pt idx="236">
                  <c:v>8969.4112759999971</c:v>
                </c:pt>
                <c:pt idx="237">
                  <c:v>8814.9055259999986</c:v>
                </c:pt>
                <c:pt idx="238">
                  <c:v>8217.6634329999997</c:v>
                </c:pt>
                <c:pt idx="239">
                  <c:v>7847.6966750000011</c:v>
                </c:pt>
                <c:pt idx="240">
                  <c:v>7765.310504</c:v>
                </c:pt>
                <c:pt idx="241">
                  <c:v>7693.7113820000004</c:v>
                </c:pt>
                <c:pt idx="242">
                  <c:v>7694.5380539999996</c:v>
                </c:pt>
                <c:pt idx="243">
                  <c:v>7692.4071839999997</c:v>
                </c:pt>
                <c:pt idx="244">
                  <c:v>7735.5181050000001</c:v>
                </c:pt>
                <c:pt idx="245">
                  <c:v>7661.905272</c:v>
                </c:pt>
                <c:pt idx="246">
                  <c:v>7321.3978389999993</c:v>
                </c:pt>
                <c:pt idx="247">
                  <c:v>6811.2576853999999</c:v>
                </c:pt>
                <c:pt idx="248">
                  <c:v>6323.6449010000006</c:v>
                </c:pt>
                <c:pt idx="249">
                  <c:v>5904.3014639000003</c:v>
                </c:pt>
                <c:pt idx="250">
                  <c:v>5628.2842070000006</c:v>
                </c:pt>
                <c:pt idx="251">
                  <c:v>5416.3743018000005</c:v>
                </c:pt>
                <c:pt idx="252">
                  <c:v>5313.7772205000001</c:v>
                </c:pt>
                <c:pt idx="253">
                  <c:v>5188.297450699999</c:v>
                </c:pt>
                <c:pt idx="254">
                  <c:v>5004.6657864000008</c:v>
                </c:pt>
                <c:pt idx="255">
                  <c:v>4928.2917536999994</c:v>
                </c:pt>
                <c:pt idx="256">
                  <c:v>4947.9580248000002</c:v>
                </c:pt>
                <c:pt idx="257">
                  <c:v>4882.6578493000006</c:v>
                </c:pt>
                <c:pt idx="258">
                  <c:v>4782.7519551000005</c:v>
                </c:pt>
                <c:pt idx="259">
                  <c:v>4736.2693826000004</c:v>
                </c:pt>
                <c:pt idx="260">
                  <c:v>4795.0250915000024</c:v>
                </c:pt>
                <c:pt idx="261">
                  <c:v>4974.4334408999985</c:v>
                </c:pt>
                <c:pt idx="262">
                  <c:v>5089.8046136000003</c:v>
                </c:pt>
                <c:pt idx="263">
                  <c:v>5063.4376827999995</c:v>
                </c:pt>
                <c:pt idx="264">
                  <c:v>4872.4242791000015</c:v>
                </c:pt>
                <c:pt idx="265">
                  <c:v>4559.8303470999999</c:v>
                </c:pt>
                <c:pt idx="266">
                  <c:v>4194.8719512000007</c:v>
                </c:pt>
                <c:pt idx="267">
                  <c:v>3834.2086327999991</c:v>
                </c:pt>
                <c:pt idx="268">
                  <c:v>3509.1435784999999</c:v>
                </c:pt>
                <c:pt idx="269">
                  <c:v>3230.5545474999994</c:v>
                </c:pt>
                <c:pt idx="270">
                  <c:v>2999.0739772000002</c:v>
                </c:pt>
                <c:pt idx="271">
                  <c:v>2829.2322351999992</c:v>
                </c:pt>
                <c:pt idx="272">
                  <c:v>2708.2780479999997</c:v>
                </c:pt>
                <c:pt idx="273">
                  <c:v>2586.1235064000002</c:v>
                </c:pt>
                <c:pt idx="274">
                  <c:v>2456.7163354999998</c:v>
                </c:pt>
                <c:pt idx="275">
                  <c:v>2328.2632282</c:v>
                </c:pt>
                <c:pt idx="276">
                  <c:v>2212.7088836999992</c:v>
                </c:pt>
                <c:pt idx="277">
                  <c:v>2115.9846490999994</c:v>
                </c:pt>
                <c:pt idx="278">
                  <c:v>2027.1287623999999</c:v>
                </c:pt>
                <c:pt idx="279">
                  <c:v>1942.0615143999999</c:v>
                </c:pt>
                <c:pt idx="280">
                  <c:v>1865.0523548999995</c:v>
                </c:pt>
                <c:pt idx="281">
                  <c:v>1787.5154605</c:v>
                </c:pt>
                <c:pt idx="282">
                  <c:v>1713.0941211999998</c:v>
                </c:pt>
                <c:pt idx="283">
                  <c:v>1643.5304137000001</c:v>
                </c:pt>
                <c:pt idx="284">
                  <c:v>1578.2566870000003</c:v>
                </c:pt>
                <c:pt idx="285">
                  <c:v>1519.7271250000001</c:v>
                </c:pt>
                <c:pt idx="286">
                  <c:v>1462.8029121999998</c:v>
                </c:pt>
                <c:pt idx="287">
                  <c:v>1408.7464678000001</c:v>
                </c:pt>
                <c:pt idx="288">
                  <c:v>1358.9918467999998</c:v>
                </c:pt>
                <c:pt idx="289">
                  <c:v>1310.9641285999996</c:v>
                </c:pt>
                <c:pt idx="290">
                  <c:v>1263.4876386999999</c:v>
                </c:pt>
                <c:pt idx="291">
                  <c:v>1217.4450365</c:v>
                </c:pt>
                <c:pt idx="292">
                  <c:v>1173.3026431000001</c:v>
                </c:pt>
                <c:pt idx="293">
                  <c:v>1131.1435849</c:v>
                </c:pt>
                <c:pt idx="294">
                  <c:v>1090.9181528000001</c:v>
                </c:pt>
                <c:pt idx="295">
                  <c:v>1052.5003082999997</c:v>
                </c:pt>
                <c:pt idx="296">
                  <c:v>1015.7653092999999</c:v>
                </c:pt>
                <c:pt idx="297">
                  <c:v>980.60921629999973</c:v>
                </c:pt>
                <c:pt idx="298">
                  <c:v>946.93395929999997</c:v>
                </c:pt>
                <c:pt idx="299">
                  <c:v>914.6464487999998</c:v>
                </c:pt>
                <c:pt idx="300">
                  <c:v>883.66836669999998</c:v>
                </c:pt>
                <c:pt idx="301">
                  <c:v>853.93243949999987</c:v>
                </c:pt>
                <c:pt idx="302">
                  <c:v>825.37618449999979</c:v>
                </c:pt>
                <c:pt idx="303">
                  <c:v>797.94951669999989</c:v>
                </c:pt>
                <c:pt idx="304">
                  <c:v>771.60331150000013</c:v>
                </c:pt>
                <c:pt idx="305">
                  <c:v>746.29118549999998</c:v>
                </c:pt>
                <c:pt idx="306">
                  <c:v>721.9686355</c:v>
                </c:pt>
                <c:pt idx="307">
                  <c:v>698.59149534999995</c:v>
                </c:pt>
                <c:pt idx="308">
                  <c:v>676.11868135000009</c:v>
                </c:pt>
                <c:pt idx="309">
                  <c:v>654.50853649999999</c:v>
                </c:pt>
                <c:pt idx="310">
                  <c:v>633.72199954000007</c:v>
                </c:pt>
                <c:pt idx="311">
                  <c:v>613.73078466000004</c:v>
                </c:pt>
                <c:pt idx="312">
                  <c:v>594.49076315999991</c:v>
                </c:pt>
                <c:pt idx="313">
                  <c:v>575.96743966999998</c:v>
                </c:pt>
                <c:pt idx="314">
                  <c:v>558.12914472</c:v>
                </c:pt>
                <c:pt idx="315">
                  <c:v>540.94588841999996</c:v>
                </c:pt>
                <c:pt idx="316">
                  <c:v>524.38958285000001</c:v>
                </c:pt>
                <c:pt idx="317">
                  <c:v>508.43318448999986</c:v>
                </c:pt>
                <c:pt idx="318">
                  <c:v>493.05079312999999</c:v>
                </c:pt>
                <c:pt idx="319">
                  <c:v>478.21714219999996</c:v>
                </c:pt>
                <c:pt idx="320">
                  <c:v>463.90783221999993</c:v>
                </c:pt>
                <c:pt idx="321">
                  <c:v>450.10033641999985</c:v>
                </c:pt>
                <c:pt idx="322">
                  <c:v>436.77279771999991</c:v>
                </c:pt>
                <c:pt idx="323">
                  <c:v>423.90458004999999</c:v>
                </c:pt>
                <c:pt idx="324">
                  <c:v>411.47598561999996</c:v>
                </c:pt>
                <c:pt idx="325">
                  <c:v>399.4684780799999</c:v>
                </c:pt>
                <c:pt idx="326">
                  <c:v>387.86435470999999</c:v>
                </c:pt>
                <c:pt idx="327">
                  <c:v>376.64664842000002</c:v>
                </c:pt>
                <c:pt idx="328">
                  <c:v>365.79924878000003</c:v>
                </c:pt>
                <c:pt idx="329">
                  <c:v>355.3068834</c:v>
                </c:pt>
                <c:pt idx="330">
                  <c:v>345.15508433000008</c:v>
                </c:pt>
                <c:pt idx="331">
                  <c:v>335.32994033000006</c:v>
                </c:pt>
                <c:pt idx="332">
                  <c:v>325.81831652999995</c:v>
                </c:pt>
                <c:pt idx="333">
                  <c:v>316.60769090999997</c:v>
                </c:pt>
                <c:pt idx="334">
                  <c:v>307.68621197999994</c:v>
                </c:pt>
                <c:pt idx="335">
                  <c:v>299.04256907000001</c:v>
                </c:pt>
                <c:pt idx="336">
                  <c:v>290.66597881999996</c:v>
                </c:pt>
                <c:pt idx="337">
                  <c:v>282.54616585999992</c:v>
                </c:pt>
                <c:pt idx="338">
                  <c:v>274.67325220999999</c:v>
                </c:pt>
                <c:pt idx="339">
                  <c:v>267.0379288499999</c:v>
                </c:pt>
                <c:pt idx="340">
                  <c:v>259.63134882999992</c:v>
                </c:pt>
                <c:pt idx="341">
                  <c:v>252.44506335999998</c:v>
                </c:pt>
                <c:pt idx="342">
                  <c:v>245.47100983999999</c:v>
                </c:pt>
                <c:pt idx="343">
                  <c:v>238.70149639000005</c:v>
                </c:pt>
                <c:pt idx="344">
                  <c:v>232.12918462999997</c:v>
                </c:pt>
                <c:pt idx="345">
                  <c:v>225.74707280999999</c:v>
                </c:pt>
                <c:pt idx="346">
                  <c:v>219.54847894000002</c:v>
                </c:pt>
                <c:pt idx="347">
                  <c:v>213.5270242</c:v>
                </c:pt>
                <c:pt idx="348">
                  <c:v>207.67661774999999</c:v>
                </c:pt>
                <c:pt idx="349">
                  <c:v>201.99153828000001</c:v>
                </c:pt>
                <c:pt idx="350">
                  <c:v>196.46610102</c:v>
                </c:pt>
                <c:pt idx="351">
                  <c:v>191.09496595000002</c:v>
                </c:pt>
                <c:pt idx="352">
                  <c:v>185.87307108999997</c:v>
                </c:pt>
                <c:pt idx="353">
                  <c:v>180.79557761999999</c:v>
                </c:pt>
                <c:pt idx="354">
                  <c:v>175.85784713000004</c:v>
                </c:pt>
                <c:pt idx="355">
                  <c:v>171.05543140000003</c:v>
                </c:pt>
                <c:pt idx="356">
                  <c:v>166.38569332</c:v>
                </c:pt>
                <c:pt idx="357">
                  <c:v>161.84302855000001</c:v>
                </c:pt>
                <c:pt idx="358">
                  <c:v>157.43421631000004</c:v>
                </c:pt>
                <c:pt idx="359">
                  <c:v>153.15048952000004</c:v>
                </c:pt>
                <c:pt idx="360">
                  <c:v>149.24395499999991</c:v>
                </c:pt>
                <c:pt idx="361">
                  <c:v>145.39340662000004</c:v>
                </c:pt>
                <c:pt idx="362">
                  <c:v>141.49887976000002</c:v>
                </c:pt>
                <c:pt idx="363">
                  <c:v>137.59477969999998</c:v>
                </c:pt>
                <c:pt idx="364">
                  <c:v>133.73893407</c:v>
                </c:pt>
                <c:pt idx="365">
                  <c:v>129.97231198000003</c:v>
                </c:pt>
                <c:pt idx="366">
                  <c:v>126.31478629</c:v>
                </c:pt>
                <c:pt idx="367">
                  <c:v>122.77154295</c:v>
                </c:pt>
                <c:pt idx="368">
                  <c:v>119.33991866999999</c:v>
                </c:pt>
                <c:pt idx="369">
                  <c:v>116.01404898999999</c:v>
                </c:pt>
                <c:pt idx="370">
                  <c:v>112.78741467</c:v>
                </c:pt>
                <c:pt idx="371">
                  <c:v>109.65398618999998</c:v>
                </c:pt>
                <c:pt idx="372">
                  <c:v>106.60859250999999</c:v>
                </c:pt>
                <c:pt idx="373">
                  <c:v>103.64692099999999</c:v>
                </c:pt>
                <c:pt idx="374">
                  <c:v>100.76537925999997</c:v>
                </c:pt>
                <c:pt idx="375">
                  <c:v>97.960929850000014</c:v>
                </c:pt>
                <c:pt idx="376">
                  <c:v>95.231748499999981</c:v>
                </c:pt>
                <c:pt idx="377">
                  <c:v>92.63709034999998</c:v>
                </c:pt>
                <c:pt idx="378">
                  <c:v>90.507685379999998</c:v>
                </c:pt>
                <c:pt idx="379">
                  <c:v>89.389883309999988</c:v>
                </c:pt>
                <c:pt idx="380">
                  <c:v>88.025652679999979</c:v>
                </c:pt>
                <c:pt idx="381">
                  <c:v>86.048077849999984</c:v>
                </c:pt>
                <c:pt idx="382">
                  <c:v>83.580241079999979</c:v>
                </c:pt>
                <c:pt idx="383">
                  <c:v>80.88863397999998</c:v>
                </c:pt>
                <c:pt idx="384">
                  <c:v>78.13732702999998</c:v>
                </c:pt>
                <c:pt idx="385">
                  <c:v>75.44347363</c:v>
                </c:pt>
                <c:pt idx="386">
                  <c:v>72.874256279999983</c:v>
                </c:pt>
                <c:pt idx="387">
                  <c:v>70.455052919999972</c:v>
                </c:pt>
                <c:pt idx="388">
                  <c:v>68.185357407999987</c:v>
                </c:pt>
                <c:pt idx="389">
                  <c:v>66.050526345999998</c:v>
                </c:pt>
                <c:pt idx="390">
                  <c:v>64.030507282000002</c:v>
                </c:pt>
                <c:pt idx="391">
                  <c:v>62.106199281000009</c:v>
                </c:pt>
                <c:pt idx="392">
                  <c:v>60.262801627000009</c:v>
                </c:pt>
                <c:pt idx="393">
                  <c:v>58.488957142000004</c:v>
                </c:pt>
                <c:pt idx="394">
                  <c:v>56.776143703999999</c:v>
                </c:pt>
                <c:pt idx="395">
                  <c:v>55.118079303000009</c:v>
                </c:pt>
                <c:pt idx="396">
                  <c:v>53.510415665000004</c:v>
                </c:pt>
                <c:pt idx="397">
                  <c:v>51.994931821000009</c:v>
                </c:pt>
                <c:pt idx="398">
                  <c:v>50.73134283000001</c:v>
                </c:pt>
                <c:pt idx="399">
                  <c:v>49.491201360999995</c:v>
                </c:pt>
                <c:pt idx="400">
                  <c:v>48.149286213000003</c:v>
                </c:pt>
                <c:pt idx="401">
                  <c:v>46.756106642000006</c:v>
                </c:pt>
                <c:pt idx="402">
                  <c:v>45.327615606000002</c:v>
                </c:pt>
                <c:pt idx="403">
                  <c:v>43.901358032000005</c:v>
                </c:pt>
                <c:pt idx="404">
                  <c:v>42.509053426000001</c:v>
                </c:pt>
                <c:pt idx="405">
                  <c:v>41.167300986000008</c:v>
                </c:pt>
                <c:pt idx="406">
                  <c:v>39.880694867999992</c:v>
                </c:pt>
                <c:pt idx="407">
                  <c:v>38.647231315000006</c:v>
                </c:pt>
                <c:pt idx="408">
                  <c:v>37.46235672200001</c:v>
                </c:pt>
                <c:pt idx="409">
                  <c:v>36.646349810000004</c:v>
                </c:pt>
                <c:pt idx="410">
                  <c:v>39.974701969999998</c:v>
                </c:pt>
                <c:pt idx="411">
                  <c:v>46.393152722000018</c:v>
                </c:pt>
                <c:pt idx="412">
                  <c:v>54.284555815000012</c:v>
                </c:pt>
                <c:pt idx="413">
                  <c:v>62.35360416599999</c:v>
                </c:pt>
                <c:pt idx="414">
                  <c:v>65.191350111999967</c:v>
                </c:pt>
                <c:pt idx="415">
                  <c:v>61.791539474000004</c:v>
                </c:pt>
                <c:pt idx="416">
                  <c:v>55.448892422</c:v>
                </c:pt>
                <c:pt idx="417">
                  <c:v>58.26154252100001</c:v>
                </c:pt>
                <c:pt idx="418">
                  <c:v>73.788930179999966</c:v>
                </c:pt>
                <c:pt idx="419">
                  <c:v>95.006077739999967</c:v>
                </c:pt>
                <c:pt idx="420">
                  <c:v>133.13027174999999</c:v>
                </c:pt>
                <c:pt idx="421">
                  <c:v>169.76498637</c:v>
                </c:pt>
                <c:pt idx="422">
                  <c:v>188.83316318999999</c:v>
                </c:pt>
                <c:pt idx="423">
                  <c:v>186.16356184999998</c:v>
                </c:pt>
                <c:pt idx="424">
                  <c:v>165.64705303999997</c:v>
                </c:pt>
                <c:pt idx="425">
                  <c:v>136.87877700000001</c:v>
                </c:pt>
                <c:pt idx="426">
                  <c:v>107.79191913</c:v>
                </c:pt>
                <c:pt idx="427">
                  <c:v>82.674805219999968</c:v>
                </c:pt>
                <c:pt idx="428">
                  <c:v>62.927533662000002</c:v>
                </c:pt>
                <c:pt idx="429">
                  <c:v>48.319651078999996</c:v>
                </c:pt>
                <c:pt idx="430">
                  <c:v>37.943583881000002</c:v>
                </c:pt>
                <c:pt idx="431">
                  <c:v>30.761751327999999</c:v>
                </c:pt>
                <c:pt idx="432">
                  <c:v>25.856929531999995</c:v>
                </c:pt>
                <c:pt idx="433">
                  <c:v>22.511150641000004</c:v>
                </c:pt>
                <c:pt idx="434">
                  <c:v>20.265158759999995</c:v>
                </c:pt>
                <c:pt idx="435">
                  <c:v>20.864650771999994</c:v>
                </c:pt>
                <c:pt idx="436">
                  <c:v>36.553943488999998</c:v>
                </c:pt>
                <c:pt idx="437">
                  <c:v>61.7495774</c:v>
                </c:pt>
                <c:pt idx="438">
                  <c:v>81.151290289999992</c:v>
                </c:pt>
                <c:pt idx="439">
                  <c:v>90.022327219999966</c:v>
                </c:pt>
                <c:pt idx="440">
                  <c:v>92.317666279999997</c:v>
                </c:pt>
                <c:pt idx="441">
                  <c:v>90.341517420000017</c:v>
                </c:pt>
                <c:pt idx="442">
                  <c:v>83.432302799999988</c:v>
                </c:pt>
                <c:pt idx="443">
                  <c:v>72.79060081999998</c:v>
                </c:pt>
                <c:pt idx="444">
                  <c:v>60.550977612999993</c:v>
                </c:pt>
                <c:pt idx="445">
                  <c:v>48.66316194600001</c:v>
                </c:pt>
                <c:pt idx="446">
                  <c:v>38.332670089000004</c:v>
                </c:pt>
                <c:pt idx="447">
                  <c:v>30.023682135999987</c:v>
                </c:pt>
                <c:pt idx="448">
                  <c:v>23.698789379999997</c:v>
                </c:pt>
                <c:pt idx="449">
                  <c:v>19.06823408699999</c:v>
                </c:pt>
                <c:pt idx="450">
                  <c:v>15.765085931000002</c:v>
                </c:pt>
                <c:pt idx="451">
                  <c:v>13.442093028</c:v>
                </c:pt>
                <c:pt idx="452">
                  <c:v>11.812375869</c:v>
                </c:pt>
                <c:pt idx="453">
                  <c:v>11.740414210000003</c:v>
                </c:pt>
                <c:pt idx="454">
                  <c:v>24.196571980000005</c:v>
                </c:pt>
                <c:pt idx="455">
                  <c:v>56.020008401000005</c:v>
                </c:pt>
                <c:pt idx="456">
                  <c:v>216.34315380999999</c:v>
                </c:pt>
                <c:pt idx="457">
                  <c:v>685.17207367000015</c:v>
                </c:pt>
                <c:pt idx="458">
                  <c:v>1097.9139975999999</c:v>
                </c:pt>
                <c:pt idx="459">
                  <c:v>1366.7435971000002</c:v>
                </c:pt>
                <c:pt idx="460">
                  <c:v>1458.9545537000004</c:v>
                </c:pt>
                <c:pt idx="461">
                  <c:v>1490.7931471999998</c:v>
                </c:pt>
                <c:pt idx="462">
                  <c:v>1510.6094436999997</c:v>
                </c:pt>
                <c:pt idx="463">
                  <c:v>1587.5622119</c:v>
                </c:pt>
                <c:pt idx="464">
                  <c:v>1585.0989930999999</c:v>
                </c:pt>
                <c:pt idx="465">
                  <c:v>1407.0885178000001</c:v>
                </c:pt>
                <c:pt idx="466">
                  <c:v>1175.0021373999998</c:v>
                </c:pt>
                <c:pt idx="467">
                  <c:v>945.55842779999978</c:v>
                </c:pt>
                <c:pt idx="468">
                  <c:v>738.37423939999996</c:v>
                </c:pt>
                <c:pt idx="469">
                  <c:v>561.63683058000004</c:v>
                </c:pt>
                <c:pt idx="470">
                  <c:v>417.26248298000002</c:v>
                </c:pt>
                <c:pt idx="471">
                  <c:v>305.39724558</c:v>
                </c:pt>
                <c:pt idx="472">
                  <c:v>224.78479106999998</c:v>
                </c:pt>
                <c:pt idx="473">
                  <c:v>174.12427991000001</c:v>
                </c:pt>
                <c:pt idx="474">
                  <c:v>129.03600941000002</c:v>
                </c:pt>
                <c:pt idx="475">
                  <c:v>94.742503590000013</c:v>
                </c:pt>
                <c:pt idx="476">
                  <c:v>69.29882160599999</c:v>
                </c:pt>
                <c:pt idx="477">
                  <c:v>52.571583736000001</c:v>
                </c:pt>
                <c:pt idx="478">
                  <c:v>40.665603993000012</c:v>
                </c:pt>
                <c:pt idx="479">
                  <c:v>32.007289061999991</c:v>
                </c:pt>
                <c:pt idx="480">
                  <c:v>25.747080177000001</c:v>
                </c:pt>
                <c:pt idx="481">
                  <c:v>21.276326945999998</c:v>
                </c:pt>
                <c:pt idx="482">
                  <c:v>18.114837572999999</c:v>
                </c:pt>
                <c:pt idx="483">
                  <c:v>15.899611399000001</c:v>
                </c:pt>
                <c:pt idx="484">
                  <c:v>66.247486381999991</c:v>
                </c:pt>
                <c:pt idx="485">
                  <c:v>67.927375347999984</c:v>
                </c:pt>
                <c:pt idx="486">
                  <c:v>61.596473022000005</c:v>
                </c:pt>
                <c:pt idx="487">
                  <c:v>104.53596104</c:v>
                </c:pt>
                <c:pt idx="488">
                  <c:v>186.44053770999997</c:v>
                </c:pt>
                <c:pt idx="489">
                  <c:v>180.79044262999997</c:v>
                </c:pt>
                <c:pt idx="490">
                  <c:v>161.44917138</c:v>
                </c:pt>
                <c:pt idx="491">
                  <c:v>143.60603628000001</c:v>
                </c:pt>
                <c:pt idx="492">
                  <c:v>142.62118717000001</c:v>
                </c:pt>
                <c:pt idx="493">
                  <c:v>126.04996796000002</c:v>
                </c:pt>
                <c:pt idx="494">
                  <c:v>113.26218862</c:v>
                </c:pt>
                <c:pt idx="495">
                  <c:v>134.87164509000002</c:v>
                </c:pt>
                <c:pt idx="496">
                  <c:v>205.65600439999997</c:v>
                </c:pt>
                <c:pt idx="497">
                  <c:v>406.98958362999997</c:v>
                </c:pt>
                <c:pt idx="498">
                  <c:v>909.48156039999981</c:v>
                </c:pt>
                <c:pt idx="499">
                  <c:v>1045.7344022999998</c:v>
                </c:pt>
                <c:pt idx="500">
                  <c:v>1104.7246300999998</c:v>
                </c:pt>
                <c:pt idx="501">
                  <c:v>1110.8840665999996</c:v>
                </c:pt>
                <c:pt idx="502">
                  <c:v>1086.7783219999999</c:v>
                </c:pt>
                <c:pt idx="503">
                  <c:v>946.28667629999995</c:v>
                </c:pt>
                <c:pt idx="504">
                  <c:v>777.71786399999974</c:v>
                </c:pt>
                <c:pt idx="505">
                  <c:v>737.98705399999983</c:v>
                </c:pt>
                <c:pt idx="506">
                  <c:v>632.33674244999997</c:v>
                </c:pt>
                <c:pt idx="507">
                  <c:v>520.56173364999995</c:v>
                </c:pt>
                <c:pt idx="508">
                  <c:v>508.19437423999995</c:v>
                </c:pt>
                <c:pt idx="509">
                  <c:v>530.27788807000013</c:v>
                </c:pt>
                <c:pt idx="510">
                  <c:v>520.79773284000009</c:v>
                </c:pt>
                <c:pt idx="511">
                  <c:v>477.02401270999985</c:v>
                </c:pt>
                <c:pt idx="512">
                  <c:v>416.58063187999994</c:v>
                </c:pt>
                <c:pt idx="513">
                  <c:v>355.83663485999995</c:v>
                </c:pt>
                <c:pt idx="514">
                  <c:v>309.89071357999995</c:v>
                </c:pt>
                <c:pt idx="515">
                  <c:v>272.75757585999992</c:v>
                </c:pt>
                <c:pt idx="516">
                  <c:v>250.82572487000002</c:v>
                </c:pt>
                <c:pt idx="517">
                  <c:v>241.30932462000001</c:v>
                </c:pt>
                <c:pt idx="518">
                  <c:v>238.84357041999996</c:v>
                </c:pt>
                <c:pt idx="519">
                  <c:v>239.11319403999997</c:v>
                </c:pt>
                <c:pt idx="520">
                  <c:v>238.85009484000003</c:v>
                </c:pt>
                <c:pt idx="521">
                  <c:v>245.9286634</c:v>
                </c:pt>
                <c:pt idx="522">
                  <c:v>252.15194270000001</c:v>
                </c:pt>
                <c:pt idx="523">
                  <c:v>263.2171250099999</c:v>
                </c:pt>
                <c:pt idx="524">
                  <c:v>319.85445989000004</c:v>
                </c:pt>
                <c:pt idx="525">
                  <c:v>379.15361952999996</c:v>
                </c:pt>
                <c:pt idx="526">
                  <c:v>410.94878425999991</c:v>
                </c:pt>
                <c:pt idx="527">
                  <c:v>443.33984680999998</c:v>
                </c:pt>
                <c:pt idx="528">
                  <c:v>472.79893499999986</c:v>
                </c:pt>
                <c:pt idx="529">
                  <c:v>538.03881102999992</c:v>
                </c:pt>
                <c:pt idx="530">
                  <c:v>566.49805141999991</c:v>
                </c:pt>
                <c:pt idx="531">
                  <c:v>620.45032370999991</c:v>
                </c:pt>
                <c:pt idx="532">
                  <c:v>675.69441729999994</c:v>
                </c:pt>
                <c:pt idx="533">
                  <c:v>777.93696049999971</c:v>
                </c:pt>
                <c:pt idx="534">
                  <c:v>887.80886319999979</c:v>
                </c:pt>
                <c:pt idx="535">
                  <c:v>1127.7205870000003</c:v>
                </c:pt>
                <c:pt idx="536">
                  <c:v>1397.5170818000001</c:v>
                </c:pt>
                <c:pt idx="537">
                  <c:v>1664.7462706000001</c:v>
                </c:pt>
                <c:pt idx="538">
                  <c:v>1800.6099775999996</c:v>
                </c:pt>
                <c:pt idx="539">
                  <c:v>1942.4177738000003</c:v>
                </c:pt>
                <c:pt idx="540">
                  <c:v>1999.0514613999997</c:v>
                </c:pt>
                <c:pt idx="541">
                  <c:v>2038.9683502999999</c:v>
                </c:pt>
                <c:pt idx="542">
                  <c:v>2446.2323997999997</c:v>
                </c:pt>
                <c:pt idx="543">
                  <c:v>2631.2557586000003</c:v>
                </c:pt>
                <c:pt idx="544">
                  <c:v>2722.1538946000001</c:v>
                </c:pt>
                <c:pt idx="545">
                  <c:v>2795.7739298999995</c:v>
                </c:pt>
                <c:pt idx="546">
                  <c:v>2891.5088600999993</c:v>
                </c:pt>
                <c:pt idx="547">
                  <c:v>3002.5774484999997</c:v>
                </c:pt>
                <c:pt idx="548">
                  <c:v>3183.3855094999999</c:v>
                </c:pt>
                <c:pt idx="549">
                  <c:v>3645.6354766999998</c:v>
                </c:pt>
                <c:pt idx="550">
                  <c:v>3820.4412113000003</c:v>
                </c:pt>
                <c:pt idx="551">
                  <c:v>3826.0972819999997</c:v>
                </c:pt>
                <c:pt idx="552">
                  <c:v>3695.9420924999995</c:v>
                </c:pt>
                <c:pt idx="553">
                  <c:v>3584.0825279000001</c:v>
                </c:pt>
                <c:pt idx="554">
                  <c:v>3631.4473923</c:v>
                </c:pt>
                <c:pt idx="555">
                  <c:v>3669.2006714999993</c:v>
                </c:pt>
                <c:pt idx="556">
                  <c:v>3776.9108887999992</c:v>
                </c:pt>
                <c:pt idx="557">
                  <c:v>3829.7131621000003</c:v>
                </c:pt>
                <c:pt idx="558">
                  <c:v>3816.2520689999997</c:v>
                </c:pt>
                <c:pt idx="559">
                  <c:v>3883.2707326</c:v>
                </c:pt>
                <c:pt idx="560">
                  <c:v>4258.2828687000001</c:v>
                </c:pt>
                <c:pt idx="561">
                  <c:v>4312.5755728999993</c:v>
                </c:pt>
                <c:pt idx="562">
                  <c:v>4450.3527992000018</c:v>
                </c:pt>
                <c:pt idx="563">
                  <c:v>4795.4125870000007</c:v>
                </c:pt>
                <c:pt idx="564">
                  <c:v>5329.5405065000014</c:v>
                </c:pt>
                <c:pt idx="565">
                  <c:v>5821.1626823000015</c:v>
                </c:pt>
                <c:pt idx="566">
                  <c:v>5963.9296969000015</c:v>
                </c:pt>
                <c:pt idx="567">
                  <c:v>5825.3277522999997</c:v>
                </c:pt>
                <c:pt idx="568">
                  <c:v>5686.6370168999993</c:v>
                </c:pt>
                <c:pt idx="569">
                  <c:v>5769.5224090000011</c:v>
                </c:pt>
                <c:pt idx="570">
                  <c:v>5906.0537921000005</c:v>
                </c:pt>
                <c:pt idx="571">
                  <c:v>6759.5647980000003</c:v>
                </c:pt>
                <c:pt idx="572">
                  <c:v>7334.2160009999998</c:v>
                </c:pt>
                <c:pt idx="573">
                  <c:v>7442.3878340000001</c:v>
                </c:pt>
                <c:pt idx="574">
                  <c:v>7273.0814659999996</c:v>
                </c:pt>
                <c:pt idx="575">
                  <c:v>7261.7044499999993</c:v>
                </c:pt>
                <c:pt idx="576">
                  <c:v>7763.512357999999</c:v>
                </c:pt>
                <c:pt idx="577">
                  <c:v>7856.8050050000002</c:v>
                </c:pt>
                <c:pt idx="578">
                  <c:v>7822.1427970000004</c:v>
                </c:pt>
                <c:pt idx="579">
                  <c:v>7741.2141240000001</c:v>
                </c:pt>
                <c:pt idx="580">
                  <c:v>7857.8642240000008</c:v>
                </c:pt>
                <c:pt idx="581">
                  <c:v>7976.8435109999991</c:v>
                </c:pt>
                <c:pt idx="582">
                  <c:v>8038.1191870000002</c:v>
                </c:pt>
                <c:pt idx="583">
                  <c:v>8211.5960359999972</c:v>
                </c:pt>
                <c:pt idx="584">
                  <c:v>8423.6490519999988</c:v>
                </c:pt>
                <c:pt idx="585">
                  <c:v>8643.2783849999978</c:v>
                </c:pt>
                <c:pt idx="586">
                  <c:v>8725.6347360000018</c:v>
                </c:pt>
                <c:pt idx="587">
                  <c:v>8807.0171909999972</c:v>
                </c:pt>
                <c:pt idx="588">
                  <c:v>9677.8571749999956</c:v>
                </c:pt>
                <c:pt idx="589">
                  <c:v>9843.2424090000004</c:v>
                </c:pt>
                <c:pt idx="590">
                  <c:v>9757.140862000002</c:v>
                </c:pt>
                <c:pt idx="591">
                  <c:v>9419.3534679999993</c:v>
                </c:pt>
                <c:pt idx="592">
                  <c:v>9149.2464909999981</c:v>
                </c:pt>
                <c:pt idx="593">
                  <c:v>9067.3080399999963</c:v>
                </c:pt>
                <c:pt idx="594">
                  <c:v>9034.6591019999978</c:v>
                </c:pt>
                <c:pt idx="595">
                  <c:v>8904.0945909999991</c:v>
                </c:pt>
                <c:pt idx="596">
                  <c:v>8584.2769249999983</c:v>
                </c:pt>
                <c:pt idx="597">
                  <c:v>8238.000294999998</c:v>
                </c:pt>
                <c:pt idx="598">
                  <c:v>7818.0103750000007</c:v>
                </c:pt>
                <c:pt idx="599">
                  <c:v>7464.4378969999998</c:v>
                </c:pt>
                <c:pt idx="600">
                  <c:v>7598.1307290000004</c:v>
                </c:pt>
                <c:pt idx="601">
                  <c:v>7617.9403089999996</c:v>
                </c:pt>
                <c:pt idx="602">
                  <c:v>7780.3535459999994</c:v>
                </c:pt>
                <c:pt idx="603">
                  <c:v>7532.5170200000002</c:v>
                </c:pt>
                <c:pt idx="604">
                  <c:v>7127.5546510000004</c:v>
                </c:pt>
                <c:pt idx="605">
                  <c:v>6701.4444111999992</c:v>
                </c:pt>
                <c:pt idx="606">
                  <c:v>6374.4832515000007</c:v>
                </c:pt>
                <c:pt idx="607">
                  <c:v>5907.5989826000005</c:v>
                </c:pt>
                <c:pt idx="608">
                  <c:v>5591.1826838000015</c:v>
                </c:pt>
                <c:pt idx="609">
                  <c:v>5426.1222393000025</c:v>
                </c:pt>
                <c:pt idx="610">
                  <c:v>5410.1456430000007</c:v>
                </c:pt>
                <c:pt idx="611">
                  <c:v>5325.5843361000007</c:v>
                </c:pt>
                <c:pt idx="612">
                  <c:v>5164.3413373999992</c:v>
                </c:pt>
                <c:pt idx="613">
                  <c:v>4995.9504336</c:v>
                </c:pt>
                <c:pt idx="614">
                  <c:v>4773.2103664000006</c:v>
                </c:pt>
                <c:pt idx="615">
                  <c:v>4658.2224878000006</c:v>
                </c:pt>
                <c:pt idx="616">
                  <c:v>4709.0071707000006</c:v>
                </c:pt>
                <c:pt idx="617">
                  <c:v>5130.5161103</c:v>
                </c:pt>
                <c:pt idx="618">
                  <c:v>5667.4182432000007</c:v>
                </c:pt>
                <c:pt idx="619">
                  <c:v>6117.8607749000003</c:v>
                </c:pt>
                <c:pt idx="620">
                  <c:v>6203.0391576999991</c:v>
                </c:pt>
                <c:pt idx="621">
                  <c:v>6035.0946096000007</c:v>
                </c:pt>
                <c:pt idx="622">
                  <c:v>5714.2029532000006</c:v>
                </c:pt>
                <c:pt idx="623">
                  <c:v>5356.4711270000007</c:v>
                </c:pt>
                <c:pt idx="624">
                  <c:v>4965.2129639000013</c:v>
                </c:pt>
                <c:pt idx="625">
                  <c:v>4568.1156626000011</c:v>
                </c:pt>
                <c:pt idx="626">
                  <c:v>4224.9358997999998</c:v>
                </c:pt>
                <c:pt idx="627">
                  <c:v>3943.4815938000002</c:v>
                </c:pt>
                <c:pt idx="628">
                  <c:v>3772.4928143000002</c:v>
                </c:pt>
                <c:pt idx="629">
                  <c:v>3593.7350819999997</c:v>
                </c:pt>
                <c:pt idx="630">
                  <c:v>3419.9410224000003</c:v>
                </c:pt>
                <c:pt idx="631">
                  <c:v>3242.2532940000001</c:v>
                </c:pt>
                <c:pt idx="632">
                  <c:v>3068.7326046999997</c:v>
                </c:pt>
                <c:pt idx="633">
                  <c:v>2906.7041479</c:v>
                </c:pt>
                <c:pt idx="634">
                  <c:v>2759.2085058999992</c:v>
                </c:pt>
                <c:pt idx="635">
                  <c:v>2625.9426059999992</c:v>
                </c:pt>
                <c:pt idx="636">
                  <c:v>2505.0968075000001</c:v>
                </c:pt>
                <c:pt idx="637">
                  <c:v>2394.5559176000006</c:v>
                </c:pt>
                <c:pt idx="638">
                  <c:v>2292.4548766000003</c:v>
                </c:pt>
                <c:pt idx="639">
                  <c:v>2197.3628410999995</c:v>
                </c:pt>
                <c:pt idx="640">
                  <c:v>2108.1217773000003</c:v>
                </c:pt>
                <c:pt idx="641">
                  <c:v>2025.0763434999999</c:v>
                </c:pt>
                <c:pt idx="642">
                  <c:v>1953.9651012000002</c:v>
                </c:pt>
                <c:pt idx="643">
                  <c:v>1885.7471072999997</c:v>
                </c:pt>
                <c:pt idx="644">
                  <c:v>1819.6064698</c:v>
                </c:pt>
                <c:pt idx="645">
                  <c:v>1768.4539012</c:v>
                </c:pt>
                <c:pt idx="646">
                  <c:v>1717.3495017000002</c:v>
                </c:pt>
                <c:pt idx="647">
                  <c:v>1663.8885795000001</c:v>
                </c:pt>
                <c:pt idx="648">
                  <c:v>1608.4869486</c:v>
                </c:pt>
                <c:pt idx="649">
                  <c:v>1547.9646720999999</c:v>
                </c:pt>
                <c:pt idx="650">
                  <c:v>1482.8846781</c:v>
                </c:pt>
                <c:pt idx="651">
                  <c:v>1418.4464356999999</c:v>
                </c:pt>
                <c:pt idx="652">
                  <c:v>1356.4380682999999</c:v>
                </c:pt>
                <c:pt idx="653">
                  <c:v>1297.9915676000003</c:v>
                </c:pt>
                <c:pt idx="654">
                  <c:v>1243.5245087999999</c:v>
                </c:pt>
                <c:pt idx="655">
                  <c:v>1192.9349242999997</c:v>
                </c:pt>
                <c:pt idx="656">
                  <c:v>1145.8455105999999</c:v>
                </c:pt>
                <c:pt idx="657">
                  <c:v>1102.4565860000002</c:v>
                </c:pt>
                <c:pt idx="658">
                  <c:v>1063.9031262999997</c:v>
                </c:pt>
                <c:pt idx="659">
                  <c:v>1028.0030130999999</c:v>
                </c:pt>
                <c:pt idx="660">
                  <c:v>992.27232930000002</c:v>
                </c:pt>
                <c:pt idx="661">
                  <c:v>956.68962899999997</c:v>
                </c:pt>
                <c:pt idx="662">
                  <c:v>930.22977810000009</c:v>
                </c:pt>
                <c:pt idx="663">
                  <c:v>965.60709419999978</c:v>
                </c:pt>
                <c:pt idx="664">
                  <c:v>1162.1310742999997</c:v>
                </c:pt>
                <c:pt idx="665">
                  <c:v>1369.3221751999999</c:v>
                </c:pt>
                <c:pt idx="666">
                  <c:v>1479.8669123</c:v>
                </c:pt>
                <c:pt idx="667">
                  <c:v>1467.4244682999997</c:v>
                </c:pt>
                <c:pt idx="668">
                  <c:v>1367.3695217000002</c:v>
                </c:pt>
                <c:pt idx="669">
                  <c:v>1226.3900655999998</c:v>
                </c:pt>
                <c:pt idx="670">
                  <c:v>1081.1310656999999</c:v>
                </c:pt>
                <c:pt idx="671">
                  <c:v>951.77541339999982</c:v>
                </c:pt>
                <c:pt idx="672">
                  <c:v>845.51430809999988</c:v>
                </c:pt>
                <c:pt idx="673">
                  <c:v>762.03359399999999</c:v>
                </c:pt>
                <c:pt idx="674">
                  <c:v>697.73879560000012</c:v>
                </c:pt>
                <c:pt idx="675">
                  <c:v>648.24884936000001</c:v>
                </c:pt>
                <c:pt idx="676">
                  <c:v>609.58121342999982</c:v>
                </c:pt>
                <c:pt idx="677">
                  <c:v>578.56280558999981</c:v>
                </c:pt>
                <c:pt idx="678">
                  <c:v>552.85083048999991</c:v>
                </c:pt>
                <c:pt idx="679">
                  <c:v>530.7984175900001</c:v>
                </c:pt>
                <c:pt idx="680">
                  <c:v>511.28843618999991</c:v>
                </c:pt>
                <c:pt idx="681">
                  <c:v>493.58289238999998</c:v>
                </c:pt>
                <c:pt idx="682">
                  <c:v>477.20001258999986</c:v>
                </c:pt>
                <c:pt idx="683">
                  <c:v>461.82780321999996</c:v>
                </c:pt>
                <c:pt idx="684">
                  <c:v>447.2645712499999</c:v>
                </c:pt>
                <c:pt idx="685">
                  <c:v>433.38205238999996</c:v>
                </c:pt>
                <c:pt idx="686">
                  <c:v>420.09851596999988</c:v>
                </c:pt>
                <c:pt idx="687">
                  <c:v>407.46039207999991</c:v>
                </c:pt>
                <c:pt idx="688">
                  <c:v>397.29813136999985</c:v>
                </c:pt>
                <c:pt idx="689">
                  <c:v>412.70349777999991</c:v>
                </c:pt>
                <c:pt idx="690">
                  <c:v>480.82061061999997</c:v>
                </c:pt>
                <c:pt idx="691">
                  <c:v>588.01148048999983</c:v>
                </c:pt>
                <c:pt idx="692">
                  <c:v>752.73816309999972</c:v>
                </c:pt>
                <c:pt idx="693">
                  <c:v>862.85701039999969</c:v>
                </c:pt>
                <c:pt idx="694">
                  <c:v>922.24674569999991</c:v>
                </c:pt>
                <c:pt idx="695">
                  <c:v>982.02608769999983</c:v>
                </c:pt>
                <c:pt idx="696">
                  <c:v>1017.2920975000001</c:v>
                </c:pt>
                <c:pt idx="697">
                  <c:v>985.96335179999983</c:v>
                </c:pt>
                <c:pt idx="698">
                  <c:v>893.45021499999984</c:v>
                </c:pt>
                <c:pt idx="699">
                  <c:v>771.33957179999982</c:v>
                </c:pt>
                <c:pt idx="700">
                  <c:v>648.20079632000011</c:v>
                </c:pt>
                <c:pt idx="701">
                  <c:v>540.40739290999988</c:v>
                </c:pt>
                <c:pt idx="702">
                  <c:v>453.78735576999981</c:v>
                </c:pt>
                <c:pt idx="703">
                  <c:v>387.83245353999996</c:v>
                </c:pt>
                <c:pt idx="704">
                  <c:v>339.20498654000005</c:v>
                </c:pt>
                <c:pt idx="705">
                  <c:v>303.8831489399999</c:v>
                </c:pt>
                <c:pt idx="706">
                  <c:v>278.20836539999999</c:v>
                </c:pt>
                <c:pt idx="707">
                  <c:v>259.25664961000001</c:v>
                </c:pt>
                <c:pt idx="708">
                  <c:v>244.86388464999996</c:v>
                </c:pt>
                <c:pt idx="709">
                  <c:v>233.50868989</c:v>
                </c:pt>
                <c:pt idx="710">
                  <c:v>224.16038259999999</c:v>
                </c:pt>
                <c:pt idx="711">
                  <c:v>216.13973478999998</c:v>
                </c:pt>
                <c:pt idx="712">
                  <c:v>209.00838077</c:v>
                </c:pt>
                <c:pt idx="713">
                  <c:v>202.48774532000004</c:v>
                </c:pt>
                <c:pt idx="714">
                  <c:v>196.40255417999998</c:v>
                </c:pt>
                <c:pt idx="715">
                  <c:v>190.6432409</c:v>
                </c:pt>
                <c:pt idx="716">
                  <c:v>185.141222</c:v>
                </c:pt>
                <c:pt idx="717">
                  <c:v>179.85316271999997</c:v>
                </c:pt>
                <c:pt idx="718">
                  <c:v>174.75115629999999</c:v>
                </c:pt>
                <c:pt idx="719">
                  <c:v>169.81666176999997</c:v>
                </c:pt>
                <c:pt idx="720">
                  <c:v>165.03680753</c:v>
                </c:pt>
                <c:pt idx="721">
                  <c:v>160.40215876999997</c:v>
                </c:pt>
                <c:pt idx="722">
                  <c:v>155.90538089</c:v>
                </c:pt>
                <c:pt idx="723">
                  <c:v>151.54044346000001</c:v>
                </c:pt>
                <c:pt idx="724">
                  <c:v>147.30214793000005</c:v>
                </c:pt>
                <c:pt idx="725">
                  <c:v>143.18584854000002</c:v>
                </c:pt>
                <c:pt idx="726">
                  <c:v>139.18728578999998</c:v>
                </c:pt>
                <c:pt idx="727">
                  <c:v>135.30248725000004</c:v>
                </c:pt>
                <c:pt idx="728">
                  <c:v>131.5278825</c:v>
                </c:pt>
                <c:pt idx="729">
                  <c:v>127.85968663999998</c:v>
                </c:pt>
                <c:pt idx="730">
                  <c:v>124.29445917</c:v>
                </c:pt>
                <c:pt idx="731">
                  <c:v>120.82898926</c:v>
                </c:pt>
                <c:pt idx="732">
                  <c:v>117.46020657000001</c:v>
                </c:pt>
                <c:pt idx="733">
                  <c:v>114.18515023999997</c:v>
                </c:pt>
                <c:pt idx="734">
                  <c:v>111.00096287000001</c:v>
                </c:pt>
                <c:pt idx="735">
                  <c:v>107.90488940000002</c:v>
                </c:pt>
                <c:pt idx="736">
                  <c:v>104.89427662000001</c:v>
                </c:pt>
                <c:pt idx="737">
                  <c:v>101.96656981000001</c:v>
                </c:pt>
                <c:pt idx="738">
                  <c:v>99.119309379999976</c:v>
                </c:pt>
                <c:pt idx="739">
                  <c:v>96.350126320000001</c:v>
                </c:pt>
                <c:pt idx="740">
                  <c:v>93.656738209999958</c:v>
                </c:pt>
                <c:pt idx="741">
                  <c:v>91.036944669999997</c:v>
                </c:pt>
                <c:pt idx="742">
                  <c:v>88.488623790000005</c:v>
                </c:pt>
                <c:pt idx="743">
                  <c:v>86.009727999999981</c:v>
                </c:pt>
                <c:pt idx="744">
                  <c:v>83.598280779999982</c:v>
                </c:pt>
                <c:pt idx="745">
                  <c:v>81.252373509999984</c:v>
                </c:pt>
                <c:pt idx="746">
                  <c:v>78.970162039999977</c:v>
                </c:pt>
                <c:pt idx="747">
                  <c:v>76.749863960000013</c:v>
                </c:pt>
                <c:pt idx="748">
                  <c:v>74.589755939999989</c:v>
                </c:pt>
                <c:pt idx="749">
                  <c:v>72.488170929999981</c:v>
                </c:pt>
                <c:pt idx="750">
                  <c:v>70.443495920000004</c:v>
                </c:pt>
                <c:pt idx="751">
                  <c:v>68.454169587999999</c:v>
                </c:pt>
                <c:pt idx="752">
                  <c:v>66.518679933999977</c:v>
                </c:pt>
                <c:pt idx="753">
                  <c:v>64.635562417999992</c:v>
                </c:pt>
                <c:pt idx="754">
                  <c:v>62.803397901999993</c:v>
                </c:pt>
                <c:pt idx="755">
                  <c:v>61.02081079500001</c:v>
                </c:pt>
                <c:pt idx="756">
                  <c:v>59.286467331000004</c:v>
                </c:pt>
                <c:pt idx="757">
                  <c:v>57.59907384000001</c:v>
                </c:pt>
                <c:pt idx="758">
                  <c:v>55.957375243000008</c:v>
                </c:pt>
                <c:pt idx="759">
                  <c:v>54.36015347</c:v>
                </c:pt>
                <c:pt idx="760">
                  <c:v>52.806226109000001</c:v>
                </c:pt>
                <c:pt idx="761">
                  <c:v>51.294444999</c:v>
                </c:pt>
                <c:pt idx="762">
                  <c:v>49.823694969999998</c:v>
                </c:pt>
                <c:pt idx="763">
                  <c:v>48.392892639000003</c:v>
                </c:pt>
                <c:pt idx="764">
                  <c:v>47.000985220000004</c:v>
                </c:pt>
                <c:pt idx="765">
                  <c:v>45.646949438999989</c:v>
                </c:pt>
                <c:pt idx="766">
                  <c:v>44.329790484</c:v>
                </c:pt>
                <c:pt idx="767">
                  <c:v>43.048541018000002</c:v>
                </c:pt>
                <c:pt idx="768">
                  <c:v>41.804670858999998</c:v>
                </c:pt>
                <c:pt idx="769">
                  <c:v>40.594659671999999</c:v>
                </c:pt>
                <c:pt idx="770">
                  <c:v>39.416627886999997</c:v>
                </c:pt>
                <c:pt idx="771">
                  <c:v>38.269969766000003</c:v>
                </c:pt>
                <c:pt idx="772">
                  <c:v>37.154289360999996</c:v>
                </c:pt>
                <c:pt idx="773">
                  <c:v>36.069082371</c:v>
                </c:pt>
                <c:pt idx="774">
                  <c:v>35.013714204000003</c:v>
                </c:pt>
                <c:pt idx="775">
                  <c:v>33.987470586999997</c:v>
                </c:pt>
                <c:pt idx="776">
                  <c:v>32.989605271000002</c:v>
                </c:pt>
                <c:pt idx="777">
                  <c:v>32.019370061000004</c:v>
                </c:pt>
                <c:pt idx="778">
                  <c:v>31.076029984999987</c:v>
                </c:pt>
                <c:pt idx="779">
                  <c:v>30.158869558999996</c:v>
                </c:pt>
                <c:pt idx="780">
                  <c:v>29.267194438999994</c:v>
                </c:pt>
                <c:pt idx="781">
                  <c:v>28.400331000999987</c:v>
                </c:pt>
                <c:pt idx="782">
                  <c:v>27.561682399999995</c:v>
                </c:pt>
                <c:pt idx="783">
                  <c:v>26.752401843999991</c:v>
                </c:pt>
                <c:pt idx="784">
                  <c:v>25.982236279999988</c:v>
                </c:pt>
                <c:pt idx="785">
                  <c:v>25.226511463999994</c:v>
                </c:pt>
                <c:pt idx="786">
                  <c:v>24.480896222999991</c:v>
                </c:pt>
                <c:pt idx="787">
                  <c:v>23.872928260999991</c:v>
                </c:pt>
                <c:pt idx="788">
                  <c:v>24.520245861999996</c:v>
                </c:pt>
                <c:pt idx="789">
                  <c:v>26.839084656999997</c:v>
                </c:pt>
                <c:pt idx="790">
                  <c:v>27.900528781999995</c:v>
                </c:pt>
                <c:pt idx="791">
                  <c:v>27.272457239999998</c:v>
                </c:pt>
                <c:pt idx="792">
                  <c:v>25.684120140000001</c:v>
                </c:pt>
                <c:pt idx="793">
                  <c:v>23.851680040999995</c:v>
                </c:pt>
                <c:pt idx="794">
                  <c:v>22.153547975999995</c:v>
                </c:pt>
                <c:pt idx="795">
                  <c:v>20.681365523000004</c:v>
                </c:pt>
                <c:pt idx="796">
                  <c:v>19.449186224999991</c:v>
                </c:pt>
                <c:pt idx="797">
                  <c:v>18.426742088999987</c:v>
                </c:pt>
                <c:pt idx="798">
                  <c:v>17.610900852999997</c:v>
                </c:pt>
                <c:pt idx="799">
                  <c:v>18.206116361999996</c:v>
                </c:pt>
                <c:pt idx="800">
                  <c:v>26.441243625999995</c:v>
                </c:pt>
                <c:pt idx="801">
                  <c:v>58.173572295999996</c:v>
                </c:pt>
                <c:pt idx="802">
                  <c:v>109.61578676999999</c:v>
                </c:pt>
                <c:pt idx="803">
                  <c:v>173.64502679999998</c:v>
                </c:pt>
                <c:pt idx="804">
                  <c:v>242.75692098000002</c:v>
                </c:pt>
                <c:pt idx="805">
                  <c:v>296.08058738999995</c:v>
                </c:pt>
                <c:pt idx="806">
                  <c:v>321.51855056999995</c:v>
                </c:pt>
                <c:pt idx="807">
                  <c:v>313.50044235999997</c:v>
                </c:pt>
                <c:pt idx="808">
                  <c:v>298.71691303999989</c:v>
                </c:pt>
                <c:pt idx="809">
                  <c:v>292.57271546999993</c:v>
                </c:pt>
                <c:pt idx="810">
                  <c:v>264.46120154999994</c:v>
                </c:pt>
                <c:pt idx="811">
                  <c:v>244.97767062999998</c:v>
                </c:pt>
                <c:pt idx="812">
                  <c:v>227.35782447</c:v>
                </c:pt>
                <c:pt idx="813">
                  <c:v>234.51663256000001</c:v>
                </c:pt>
                <c:pt idx="814">
                  <c:v>283.44533426999993</c:v>
                </c:pt>
                <c:pt idx="815">
                  <c:v>371.73006114999993</c:v>
                </c:pt>
                <c:pt idx="816">
                  <c:v>469.50524193999996</c:v>
                </c:pt>
                <c:pt idx="817">
                  <c:v>543.34858486999997</c:v>
                </c:pt>
                <c:pt idx="818">
                  <c:v>574.41514395999991</c:v>
                </c:pt>
                <c:pt idx="819">
                  <c:v>585.35187878999989</c:v>
                </c:pt>
                <c:pt idx="820">
                  <c:v>565.16769273999978</c:v>
                </c:pt>
                <c:pt idx="821">
                  <c:v>608.32823904999998</c:v>
                </c:pt>
                <c:pt idx="822">
                  <c:v>704.7687906000001</c:v>
                </c:pt>
                <c:pt idx="823">
                  <c:v>806.59734889999982</c:v>
                </c:pt>
                <c:pt idx="824">
                  <c:v>892.3291825</c:v>
                </c:pt>
                <c:pt idx="825">
                  <c:v>941.16443189999973</c:v>
                </c:pt>
                <c:pt idx="826">
                  <c:v>944.05977539999992</c:v>
                </c:pt>
                <c:pt idx="827">
                  <c:v>878.31930409999984</c:v>
                </c:pt>
                <c:pt idx="828">
                  <c:v>757.45924519999971</c:v>
                </c:pt>
                <c:pt idx="829">
                  <c:v>612.16377705000014</c:v>
                </c:pt>
                <c:pt idx="830">
                  <c:v>469.74575368000001</c:v>
                </c:pt>
                <c:pt idx="831">
                  <c:v>346.37784327999998</c:v>
                </c:pt>
                <c:pt idx="832">
                  <c:v>252.10666844999997</c:v>
                </c:pt>
                <c:pt idx="833">
                  <c:v>181.70419659000001</c:v>
                </c:pt>
                <c:pt idx="834">
                  <c:v>132.16724528</c:v>
                </c:pt>
                <c:pt idx="835">
                  <c:v>93.314255090000017</c:v>
                </c:pt>
                <c:pt idx="836">
                  <c:v>144.95254991000004</c:v>
                </c:pt>
                <c:pt idx="837">
                  <c:v>246.18344261000001</c:v>
                </c:pt>
                <c:pt idx="838">
                  <c:v>273.42868111999996</c:v>
                </c:pt>
                <c:pt idx="839">
                  <c:v>282.55381776999991</c:v>
                </c:pt>
                <c:pt idx="840">
                  <c:v>494.9427665</c:v>
                </c:pt>
                <c:pt idx="841">
                  <c:v>742.66481029999989</c:v>
                </c:pt>
                <c:pt idx="842">
                  <c:v>973.24066699999992</c:v>
                </c:pt>
                <c:pt idx="843">
                  <c:v>1241.5273296999999</c:v>
                </c:pt>
                <c:pt idx="844">
                  <c:v>1464.2323247999998</c:v>
                </c:pt>
                <c:pt idx="845">
                  <c:v>1945.0589634000003</c:v>
                </c:pt>
                <c:pt idx="846">
                  <c:v>2385.1673159999996</c:v>
                </c:pt>
                <c:pt idx="847">
                  <c:v>2752.1917983000003</c:v>
                </c:pt>
                <c:pt idx="848">
                  <c:v>3309.0553335000009</c:v>
                </c:pt>
                <c:pt idx="849">
                  <c:v>3632.8534865000001</c:v>
                </c:pt>
                <c:pt idx="850">
                  <c:v>3830.6063256999996</c:v>
                </c:pt>
                <c:pt idx="851">
                  <c:v>3763.9698851999997</c:v>
                </c:pt>
                <c:pt idx="852">
                  <c:v>3344.3420024000002</c:v>
                </c:pt>
                <c:pt idx="853">
                  <c:v>2880.2817651999994</c:v>
                </c:pt>
                <c:pt idx="854">
                  <c:v>2421.1771990000002</c:v>
                </c:pt>
                <c:pt idx="855">
                  <c:v>2000.2516338</c:v>
                </c:pt>
                <c:pt idx="856">
                  <c:v>1629.0451946999999</c:v>
                </c:pt>
                <c:pt idx="857">
                  <c:v>1326.2124924999998</c:v>
                </c:pt>
                <c:pt idx="858">
                  <c:v>1072.2622021999998</c:v>
                </c:pt>
                <c:pt idx="859">
                  <c:v>884.38945629999989</c:v>
                </c:pt>
                <c:pt idx="860">
                  <c:v>725.69400330000008</c:v>
                </c:pt>
                <c:pt idx="861">
                  <c:v>628.65566413999989</c:v>
                </c:pt>
                <c:pt idx="862">
                  <c:v>541.63527522999993</c:v>
                </c:pt>
                <c:pt idx="863">
                  <c:v>465.9740395099999</c:v>
                </c:pt>
                <c:pt idx="864">
                  <c:v>406.43776767999992</c:v>
                </c:pt>
                <c:pt idx="865">
                  <c:v>366.62067883000009</c:v>
                </c:pt>
                <c:pt idx="866">
                  <c:v>361.70526496999992</c:v>
                </c:pt>
                <c:pt idx="867">
                  <c:v>365.93485068000001</c:v>
                </c:pt>
                <c:pt idx="868">
                  <c:v>374.97751738999995</c:v>
                </c:pt>
                <c:pt idx="869">
                  <c:v>387.41274851999992</c:v>
                </c:pt>
                <c:pt idx="870">
                  <c:v>420.94603900999994</c:v>
                </c:pt>
                <c:pt idx="871">
                  <c:v>532.39995381999984</c:v>
                </c:pt>
                <c:pt idx="872">
                  <c:v>683.69949584999995</c:v>
                </c:pt>
                <c:pt idx="873">
                  <c:v>836.13642559999994</c:v>
                </c:pt>
                <c:pt idx="874">
                  <c:v>935.16592749999973</c:v>
                </c:pt>
                <c:pt idx="875">
                  <c:v>1021.6537050999999</c:v>
                </c:pt>
                <c:pt idx="876">
                  <c:v>1050.8913666999997</c:v>
                </c:pt>
                <c:pt idx="877">
                  <c:v>1020.5700883000001</c:v>
                </c:pt>
                <c:pt idx="878">
                  <c:v>990.49903119999999</c:v>
                </c:pt>
                <c:pt idx="879">
                  <c:v>968.69202569999982</c:v>
                </c:pt>
                <c:pt idx="880">
                  <c:v>997.34295009999971</c:v>
                </c:pt>
                <c:pt idx="881">
                  <c:v>1180.3916781999999</c:v>
                </c:pt>
                <c:pt idx="882">
                  <c:v>1225.8322488999997</c:v>
                </c:pt>
                <c:pt idx="883">
                  <c:v>1251.5436464999998</c:v>
                </c:pt>
                <c:pt idx="884">
                  <c:v>1251.6161532000001</c:v>
                </c:pt>
                <c:pt idx="885">
                  <c:v>1219.7784787999999</c:v>
                </c:pt>
                <c:pt idx="886">
                  <c:v>1163.5858759000002</c:v>
                </c:pt>
                <c:pt idx="887">
                  <c:v>1087.8800484999997</c:v>
                </c:pt>
                <c:pt idx="888">
                  <c:v>1020.339887</c:v>
                </c:pt>
                <c:pt idx="889">
                  <c:v>980.88372409999999</c:v>
                </c:pt>
                <c:pt idx="890">
                  <c:v>962.11949889999983</c:v>
                </c:pt>
                <c:pt idx="891">
                  <c:v>1000.3296848999996</c:v>
                </c:pt>
                <c:pt idx="892">
                  <c:v>1095.1699359999998</c:v>
                </c:pt>
                <c:pt idx="893">
                  <c:v>1208.8554281999998</c:v>
                </c:pt>
                <c:pt idx="894">
                  <c:v>1277.6359407</c:v>
                </c:pt>
                <c:pt idx="895">
                  <c:v>1343.0737970999999</c:v>
                </c:pt>
                <c:pt idx="896">
                  <c:v>1449.4782652000001</c:v>
                </c:pt>
                <c:pt idx="897">
                  <c:v>1614.2116668999997</c:v>
                </c:pt>
                <c:pt idx="898">
                  <c:v>2141.0306519000001</c:v>
                </c:pt>
                <c:pt idx="899">
                  <c:v>2802.0977257</c:v>
                </c:pt>
                <c:pt idx="900">
                  <c:v>2883.4264724999994</c:v>
                </c:pt>
                <c:pt idx="901">
                  <c:v>2991.7585229000001</c:v>
                </c:pt>
                <c:pt idx="902">
                  <c:v>2971.6840922999995</c:v>
                </c:pt>
                <c:pt idx="903">
                  <c:v>3028.6516316000002</c:v>
                </c:pt>
                <c:pt idx="904">
                  <c:v>3100.1849158</c:v>
                </c:pt>
                <c:pt idx="905">
                  <c:v>3018.2614279999993</c:v>
                </c:pt>
                <c:pt idx="906">
                  <c:v>2938.8331581000007</c:v>
                </c:pt>
                <c:pt idx="907">
                  <c:v>2994.1784046999996</c:v>
                </c:pt>
                <c:pt idx="908">
                  <c:v>3066.8393049000006</c:v>
                </c:pt>
                <c:pt idx="909">
                  <c:v>3114.3166936000002</c:v>
                </c:pt>
                <c:pt idx="910">
                  <c:v>3103.0748524999999</c:v>
                </c:pt>
                <c:pt idx="911">
                  <c:v>3316.1408139999994</c:v>
                </c:pt>
                <c:pt idx="912">
                  <c:v>3419.6193814999997</c:v>
                </c:pt>
                <c:pt idx="913">
                  <c:v>3361.8819653999999</c:v>
                </c:pt>
                <c:pt idx="914">
                  <c:v>3374.7642221999995</c:v>
                </c:pt>
                <c:pt idx="915">
                  <c:v>3658.3923439</c:v>
                </c:pt>
                <c:pt idx="916">
                  <c:v>4005.2614951999994</c:v>
                </c:pt>
                <c:pt idx="917">
                  <c:v>4182.7138541999993</c:v>
                </c:pt>
                <c:pt idx="918">
                  <c:v>4292.7313148999992</c:v>
                </c:pt>
                <c:pt idx="919">
                  <c:v>4387.0658517000002</c:v>
                </c:pt>
                <c:pt idx="920">
                  <c:v>4497.2616059000002</c:v>
                </c:pt>
                <c:pt idx="921">
                  <c:v>4664.2587326999992</c:v>
                </c:pt>
                <c:pt idx="922">
                  <c:v>5196.2870567999998</c:v>
                </c:pt>
                <c:pt idx="923">
                  <c:v>5499.921343</c:v>
                </c:pt>
                <c:pt idx="924">
                  <c:v>5605.6666218000018</c:v>
                </c:pt>
                <c:pt idx="925">
                  <c:v>5928.4353946999991</c:v>
                </c:pt>
                <c:pt idx="926">
                  <c:v>6107.3806955</c:v>
                </c:pt>
                <c:pt idx="927">
                  <c:v>5854.9517424999995</c:v>
                </c:pt>
                <c:pt idx="928">
                  <c:v>5690.6317803999991</c:v>
                </c:pt>
                <c:pt idx="929">
                  <c:v>5998.2326327000001</c:v>
                </c:pt>
                <c:pt idx="930">
                  <c:v>6837.7459367000001</c:v>
                </c:pt>
                <c:pt idx="931">
                  <c:v>7340.4502149999998</c:v>
                </c:pt>
                <c:pt idx="932">
                  <c:v>7277.1203329999998</c:v>
                </c:pt>
                <c:pt idx="933">
                  <c:v>7034.2856710000005</c:v>
                </c:pt>
                <c:pt idx="934">
                  <c:v>6794.7275052999994</c:v>
                </c:pt>
                <c:pt idx="935">
                  <c:v>6846.3502975000001</c:v>
                </c:pt>
                <c:pt idx="936">
                  <c:v>7389.0861380000006</c:v>
                </c:pt>
                <c:pt idx="937">
                  <c:v>7740.2713779999995</c:v>
                </c:pt>
                <c:pt idx="938">
                  <c:v>7603.7341659999993</c:v>
                </c:pt>
                <c:pt idx="939">
                  <c:v>7324.2260630000001</c:v>
                </c:pt>
                <c:pt idx="940">
                  <c:v>6973.5434034</c:v>
                </c:pt>
                <c:pt idx="941">
                  <c:v>6929.0180463000006</c:v>
                </c:pt>
                <c:pt idx="942">
                  <c:v>6690.0237753999991</c:v>
                </c:pt>
                <c:pt idx="943">
                  <c:v>6459.5091449000001</c:v>
                </c:pt>
                <c:pt idx="944">
                  <c:v>6311.6909583000006</c:v>
                </c:pt>
                <c:pt idx="945">
                  <c:v>6575.8212506000009</c:v>
                </c:pt>
                <c:pt idx="946">
                  <c:v>8034.6171079999995</c:v>
                </c:pt>
                <c:pt idx="947">
                  <c:v>8528.9569189999947</c:v>
                </c:pt>
                <c:pt idx="948">
                  <c:v>8400.5420590000012</c:v>
                </c:pt>
                <c:pt idx="949">
                  <c:v>8213.1117949999971</c:v>
                </c:pt>
                <c:pt idx="950">
                  <c:v>8156.5485049999997</c:v>
                </c:pt>
                <c:pt idx="951">
                  <c:v>8559.8094329999967</c:v>
                </c:pt>
                <c:pt idx="952">
                  <c:v>8506.8975319999972</c:v>
                </c:pt>
                <c:pt idx="953">
                  <c:v>8532.0193209999979</c:v>
                </c:pt>
                <c:pt idx="954">
                  <c:v>8315.6102329999994</c:v>
                </c:pt>
                <c:pt idx="955">
                  <c:v>7842.6022010000015</c:v>
                </c:pt>
                <c:pt idx="956">
                  <c:v>7649.867350999999</c:v>
                </c:pt>
                <c:pt idx="957">
                  <c:v>7516.699568</c:v>
                </c:pt>
                <c:pt idx="958">
                  <c:v>7521.0004310000004</c:v>
                </c:pt>
                <c:pt idx="959">
                  <c:v>7588.4899299999997</c:v>
                </c:pt>
                <c:pt idx="960">
                  <c:v>8063.6576789999999</c:v>
                </c:pt>
                <c:pt idx="961">
                  <c:v>8791.1519289999978</c:v>
                </c:pt>
                <c:pt idx="962">
                  <c:v>9651.9497199999969</c:v>
                </c:pt>
                <c:pt idx="963">
                  <c:v>10491.389768999999</c:v>
                </c:pt>
                <c:pt idx="964">
                  <c:v>10247.994224999999</c:v>
                </c:pt>
                <c:pt idx="965">
                  <c:v>9617.2669249999963</c:v>
                </c:pt>
                <c:pt idx="966">
                  <c:v>8823.2929049999966</c:v>
                </c:pt>
                <c:pt idx="967">
                  <c:v>8067.7048199999999</c:v>
                </c:pt>
                <c:pt idx="968">
                  <c:v>7773.3699750000005</c:v>
                </c:pt>
                <c:pt idx="969">
                  <c:v>7268.875677</c:v>
                </c:pt>
                <c:pt idx="970">
                  <c:v>6961.5908117000008</c:v>
                </c:pt>
                <c:pt idx="971">
                  <c:v>6724.3673238000001</c:v>
                </c:pt>
                <c:pt idx="972">
                  <c:v>6615.6807177999999</c:v>
                </c:pt>
                <c:pt idx="973">
                  <c:v>6684.1652472000014</c:v>
                </c:pt>
                <c:pt idx="974">
                  <c:v>6424.7241093000002</c:v>
                </c:pt>
                <c:pt idx="975">
                  <c:v>6139.9986634000006</c:v>
                </c:pt>
                <c:pt idx="976">
                  <c:v>5935.4837205999993</c:v>
                </c:pt>
                <c:pt idx="977">
                  <c:v>5564.8842501000008</c:v>
                </c:pt>
                <c:pt idx="978">
                  <c:v>5187.8446102000007</c:v>
                </c:pt>
                <c:pt idx="979">
                  <c:v>4827.2846454</c:v>
                </c:pt>
                <c:pt idx="980">
                  <c:v>4506.7748739999997</c:v>
                </c:pt>
                <c:pt idx="981">
                  <c:v>4263.1385887999995</c:v>
                </c:pt>
                <c:pt idx="982">
                  <c:v>4170.0518426000008</c:v>
                </c:pt>
                <c:pt idx="983">
                  <c:v>4295.3493275000001</c:v>
                </c:pt>
                <c:pt idx="984">
                  <c:v>4319.6982157000002</c:v>
                </c:pt>
                <c:pt idx="985">
                  <c:v>4214.9414293</c:v>
                </c:pt>
                <c:pt idx="986">
                  <c:v>4027.6716949000001</c:v>
                </c:pt>
                <c:pt idx="987">
                  <c:v>3795.8767133000006</c:v>
                </c:pt>
                <c:pt idx="988">
                  <c:v>3555.3061858999999</c:v>
                </c:pt>
                <c:pt idx="989">
                  <c:v>3332.8788415999998</c:v>
                </c:pt>
                <c:pt idx="990">
                  <c:v>3135.2147679999998</c:v>
                </c:pt>
                <c:pt idx="991">
                  <c:v>2961.2081183999994</c:v>
                </c:pt>
                <c:pt idx="992">
                  <c:v>2807.2883740999996</c:v>
                </c:pt>
                <c:pt idx="993">
                  <c:v>2669.7493479999998</c:v>
                </c:pt>
                <c:pt idx="994">
                  <c:v>2545.3920555000004</c:v>
                </c:pt>
                <c:pt idx="995">
                  <c:v>2431.6409908000001</c:v>
                </c:pt>
                <c:pt idx="996">
                  <c:v>2326.5751551000003</c:v>
                </c:pt>
                <c:pt idx="997">
                  <c:v>2228.7316779000002</c:v>
                </c:pt>
                <c:pt idx="998">
                  <c:v>2137.0329084999998</c:v>
                </c:pt>
                <c:pt idx="999">
                  <c:v>2050.6624445999992</c:v>
                </c:pt>
                <c:pt idx="1000">
                  <c:v>1968.9804756999999</c:v>
                </c:pt>
                <c:pt idx="1001">
                  <c:v>1891.5304618</c:v>
                </c:pt>
                <c:pt idx="1002">
                  <c:v>1817.9349138999999</c:v>
                </c:pt>
                <c:pt idx="1003">
                  <c:v>1747.8874756</c:v>
                </c:pt>
                <c:pt idx="1004">
                  <c:v>1681.1249699999998</c:v>
                </c:pt>
                <c:pt idx="1005">
                  <c:v>1617.4250512000003</c:v>
                </c:pt>
                <c:pt idx="1006">
                  <c:v>1556.5844657999999</c:v>
                </c:pt>
                <c:pt idx="1007">
                  <c:v>1498.4158490000002</c:v>
                </c:pt>
                <c:pt idx="1008">
                  <c:v>1442.7630615999999</c:v>
                </c:pt>
                <c:pt idx="1009">
                  <c:v>1389.4954863999999</c:v>
                </c:pt>
                <c:pt idx="1010">
                  <c:v>1338.5808442999996</c:v>
                </c:pt>
                <c:pt idx="1011">
                  <c:v>1293.1089296999999</c:v>
                </c:pt>
                <c:pt idx="1012">
                  <c:v>1249.6206729999999</c:v>
                </c:pt>
                <c:pt idx="1013">
                  <c:v>1205.8922238999999</c:v>
                </c:pt>
                <c:pt idx="1014">
                  <c:v>1162.4476507000002</c:v>
                </c:pt>
                <c:pt idx="1015">
                  <c:v>1120.0854244999998</c:v>
                </c:pt>
                <c:pt idx="1016">
                  <c:v>1079.3181777000002</c:v>
                </c:pt>
                <c:pt idx="1017">
                  <c:v>1040.3484111999999</c:v>
                </c:pt>
                <c:pt idx="1018">
                  <c:v>1003.1851578</c:v>
                </c:pt>
                <c:pt idx="1019">
                  <c:v>967.75026599999978</c:v>
                </c:pt>
                <c:pt idx="1020">
                  <c:v>933.93720279999968</c:v>
                </c:pt>
                <c:pt idx="1021">
                  <c:v>901.63126479999971</c:v>
                </c:pt>
                <c:pt idx="1022">
                  <c:v>870.7298298999998</c:v>
                </c:pt>
                <c:pt idx="1023">
                  <c:v>841.1448191999998</c:v>
                </c:pt>
                <c:pt idx="1024">
                  <c:v>812.79482899999994</c:v>
                </c:pt>
                <c:pt idx="1025">
                  <c:v>785.60729519999973</c:v>
                </c:pt>
                <c:pt idx="1026">
                  <c:v>759.51972529999989</c:v>
                </c:pt>
                <c:pt idx="1027">
                  <c:v>734.47882340000001</c:v>
                </c:pt>
                <c:pt idx="1028">
                  <c:v>710.43368269999996</c:v>
                </c:pt>
                <c:pt idx="1029">
                  <c:v>688.92756512999972</c:v>
                </c:pt>
                <c:pt idx="1030">
                  <c:v>675.19766705999996</c:v>
                </c:pt>
                <c:pt idx="1031">
                  <c:v>671.3437130399999</c:v>
                </c:pt>
                <c:pt idx="1032">
                  <c:v>676.45962131999977</c:v>
                </c:pt>
                <c:pt idx="1033">
                  <c:v>675.78025137000009</c:v>
                </c:pt>
                <c:pt idx="1034">
                  <c:v>663.9732682099999</c:v>
                </c:pt>
                <c:pt idx="1035">
                  <c:v>642.50777535000009</c:v>
                </c:pt>
                <c:pt idx="1036">
                  <c:v>615.03892540999982</c:v>
                </c:pt>
                <c:pt idx="1037">
                  <c:v>585.35954476999996</c:v>
                </c:pt>
                <c:pt idx="1038">
                  <c:v>556.31643962999999</c:v>
                </c:pt>
                <c:pt idx="1039">
                  <c:v>529.92247665000002</c:v>
                </c:pt>
                <c:pt idx="1040">
                  <c:v>507.44817269999999</c:v>
                </c:pt>
                <c:pt idx="1041">
                  <c:v>487.88254080999997</c:v>
                </c:pt>
                <c:pt idx="1042">
                  <c:v>470.57852281999999</c:v>
                </c:pt>
                <c:pt idx="1043">
                  <c:v>456.77681496999986</c:v>
                </c:pt>
                <c:pt idx="1044">
                  <c:v>443.67139725999988</c:v>
                </c:pt>
                <c:pt idx="1045">
                  <c:v>430.27085975999995</c:v>
                </c:pt>
                <c:pt idx="1046">
                  <c:v>416.48508194999988</c:v>
                </c:pt>
                <c:pt idx="1047">
                  <c:v>402.49456043999999</c:v>
                </c:pt>
                <c:pt idx="1048">
                  <c:v>388.75838609999994</c:v>
                </c:pt>
                <c:pt idx="1049">
                  <c:v>375.64223220999997</c:v>
                </c:pt>
                <c:pt idx="1050">
                  <c:v>363.28102670999994</c:v>
                </c:pt>
                <c:pt idx="1051">
                  <c:v>351.67808696999992</c:v>
                </c:pt>
                <c:pt idx="1052">
                  <c:v>340.76841777999994</c:v>
                </c:pt>
                <c:pt idx="1053">
                  <c:v>330.46315364999987</c:v>
                </c:pt>
                <c:pt idx="1054">
                  <c:v>320.67506064999998</c:v>
                </c:pt>
                <c:pt idx="1055">
                  <c:v>311.32980542999996</c:v>
                </c:pt>
                <c:pt idx="1056">
                  <c:v>302.37453651999999</c:v>
                </c:pt>
                <c:pt idx="1057">
                  <c:v>293.75640238</c:v>
                </c:pt>
                <c:pt idx="1058">
                  <c:v>285.43979414999995</c:v>
                </c:pt>
                <c:pt idx="1059">
                  <c:v>277.40045472999992</c:v>
                </c:pt>
                <c:pt idx="1060">
                  <c:v>269.62030619999996</c:v>
                </c:pt>
                <c:pt idx="1061">
                  <c:v>262.08480963000005</c:v>
                </c:pt>
                <c:pt idx="1062">
                  <c:v>254.78170256000001</c:v>
                </c:pt>
                <c:pt idx="1063">
                  <c:v>247.70032189</c:v>
                </c:pt>
                <c:pt idx="1064">
                  <c:v>240.83118766000004</c:v>
                </c:pt>
                <c:pt idx="1065">
                  <c:v>234.16573214999997</c:v>
                </c:pt>
                <c:pt idx="1066">
                  <c:v>227.69680955000001</c:v>
                </c:pt>
                <c:pt idx="1067">
                  <c:v>221.53545455999998</c:v>
                </c:pt>
                <c:pt idx="1068">
                  <c:v>215.53743547000002</c:v>
                </c:pt>
                <c:pt idx="1069">
                  <c:v>209.63228860000001</c:v>
                </c:pt>
                <c:pt idx="1070">
                  <c:v>203.87636724000001</c:v>
                </c:pt>
                <c:pt idx="1071">
                  <c:v>198.27572148999997</c:v>
                </c:pt>
                <c:pt idx="1072">
                  <c:v>192.82802616000004</c:v>
                </c:pt>
                <c:pt idx="1073">
                  <c:v>187.64253227999998</c:v>
                </c:pt>
                <c:pt idx="1074">
                  <c:v>256.16276104999997</c:v>
                </c:pt>
                <c:pt idx="1075">
                  <c:v>254.69746106000002</c:v>
                </c:pt>
                <c:pt idx="1076">
                  <c:v>236.76693131000002</c:v>
                </c:pt>
                <c:pt idx="1077">
                  <c:v>217.67144238</c:v>
                </c:pt>
                <c:pt idx="1078">
                  <c:v>198.59904925000001</c:v>
                </c:pt>
                <c:pt idx="1079">
                  <c:v>182.97315896999999</c:v>
                </c:pt>
                <c:pt idx="1080">
                  <c:v>170.46139229000002</c:v>
                </c:pt>
                <c:pt idx="1081">
                  <c:v>160.50359716999998</c:v>
                </c:pt>
                <c:pt idx="1082">
                  <c:v>152.54185869999998</c:v>
                </c:pt>
                <c:pt idx="1083">
                  <c:v>146.05255923999999</c:v>
                </c:pt>
                <c:pt idx="1084">
                  <c:v>140.60037936000003</c:v>
                </c:pt>
                <c:pt idx="1085">
                  <c:v>135.85889660000004</c:v>
                </c:pt>
                <c:pt idx="1086">
                  <c:v>131.60081004</c:v>
                </c:pt>
                <c:pt idx="1087">
                  <c:v>127.67574105999995</c:v>
                </c:pt>
                <c:pt idx="1088">
                  <c:v>123.98759527</c:v>
                </c:pt>
                <c:pt idx="1089">
                  <c:v>120.47631176</c:v>
                </c:pt>
                <c:pt idx="1090">
                  <c:v>117.10477260999998</c:v>
                </c:pt>
                <c:pt idx="1091">
                  <c:v>113.85004539999997</c:v>
                </c:pt>
                <c:pt idx="1092">
                  <c:v>110.69778502999998</c:v>
                </c:pt>
                <c:pt idx="1093">
                  <c:v>107.63876759999997</c:v>
                </c:pt>
                <c:pt idx="1094">
                  <c:v>104.66679341999998</c:v>
                </c:pt>
                <c:pt idx="1095">
                  <c:v>101.77743946999999</c:v>
                </c:pt>
                <c:pt idx="1096">
                  <c:v>98.96732845999999</c:v>
                </c:pt>
                <c:pt idx="1097">
                  <c:v>96.233702879999967</c:v>
                </c:pt>
                <c:pt idx="1098">
                  <c:v>93.574180630000001</c:v>
                </c:pt>
                <c:pt idx="1099">
                  <c:v>90.986613550000001</c:v>
                </c:pt>
                <c:pt idx="1100">
                  <c:v>88.469007199999979</c:v>
                </c:pt>
                <c:pt idx="1101">
                  <c:v>86.019474169999981</c:v>
                </c:pt>
                <c:pt idx="1102">
                  <c:v>83.636207479999982</c:v>
                </c:pt>
                <c:pt idx="1103">
                  <c:v>81.317464340000015</c:v>
                </c:pt>
                <c:pt idx="1104">
                  <c:v>79.06155704999999</c:v>
                </c:pt>
                <c:pt idx="1105">
                  <c:v>76.866846559999985</c:v>
                </c:pt>
                <c:pt idx="1106">
                  <c:v>74.731738899999968</c:v>
                </c:pt>
                <c:pt idx="1107">
                  <c:v>72.654681960000005</c:v>
                </c:pt>
                <c:pt idx="1108">
                  <c:v>70.634163599999994</c:v>
                </c:pt>
                <c:pt idx="1109">
                  <c:v>68.668710053999988</c:v>
                </c:pt>
                <c:pt idx="1110">
                  <c:v>66.75688418</c:v>
                </c:pt>
                <c:pt idx="1111">
                  <c:v>64.89728449399999</c:v>
                </c:pt>
                <c:pt idx="1112">
                  <c:v>63.088543945000005</c:v>
                </c:pt>
                <c:pt idx="1113">
                  <c:v>61.329328907000011</c:v>
                </c:pt>
                <c:pt idx="1114">
                  <c:v>59.618338262000009</c:v>
                </c:pt>
                <c:pt idx="1115">
                  <c:v>57.954302468999998</c:v>
                </c:pt>
                <c:pt idx="1116">
                  <c:v>56.335982815000008</c:v>
                </c:pt>
                <c:pt idx="1117">
                  <c:v>54.76217058200001</c:v>
                </c:pt>
                <c:pt idx="1118">
                  <c:v>53.231686353999997</c:v>
                </c:pt>
                <c:pt idx="1119">
                  <c:v>51.744124165999999</c:v>
                </c:pt>
                <c:pt idx="1120">
                  <c:v>50.306466090999997</c:v>
                </c:pt>
                <c:pt idx="1121">
                  <c:v>48.994257388999998</c:v>
                </c:pt>
                <c:pt idx="1122">
                  <c:v>47.952288250999999</c:v>
                </c:pt>
                <c:pt idx="1123">
                  <c:v>46.912834765999996</c:v>
                </c:pt>
                <c:pt idx="1124">
                  <c:v>45.719121378000004</c:v>
                </c:pt>
                <c:pt idx="1125">
                  <c:v>44.552022529000006</c:v>
                </c:pt>
                <c:pt idx="1126">
                  <c:v>46.996319461000006</c:v>
                </c:pt>
                <c:pt idx="1127">
                  <c:v>56.728685012999996</c:v>
                </c:pt>
                <c:pt idx="1128">
                  <c:v>77.486487329999989</c:v>
                </c:pt>
                <c:pt idx="1129">
                  <c:v>94.660051429999982</c:v>
                </c:pt>
                <c:pt idx="1130">
                  <c:v>125.04219902999999</c:v>
                </c:pt>
                <c:pt idx="1131">
                  <c:v>211.38983229000002</c:v>
                </c:pt>
                <c:pt idx="1132">
                  <c:v>342.2433441</c:v>
                </c:pt>
                <c:pt idx="1133">
                  <c:v>436.08719167999999</c:v>
                </c:pt>
                <c:pt idx="1134">
                  <c:v>464.96785656999992</c:v>
                </c:pt>
                <c:pt idx="1135">
                  <c:v>438.85070837999996</c:v>
                </c:pt>
                <c:pt idx="1136">
                  <c:v>379.76487940999999</c:v>
                </c:pt>
                <c:pt idx="1137">
                  <c:v>310.12685773999999</c:v>
                </c:pt>
                <c:pt idx="1138">
                  <c:v>243.27150476999995</c:v>
                </c:pt>
                <c:pt idx="1139">
                  <c:v>188.00928775999998</c:v>
                </c:pt>
                <c:pt idx="1140">
                  <c:v>151.95127332000004</c:v>
                </c:pt>
                <c:pt idx="1141">
                  <c:v>140.31649261000001</c:v>
                </c:pt>
                <c:pt idx="1142">
                  <c:v>150.20000876999998</c:v>
                </c:pt>
                <c:pt idx="1143">
                  <c:v>226.17024437000001</c:v>
                </c:pt>
                <c:pt idx="1144">
                  <c:v>371.29409919</c:v>
                </c:pt>
                <c:pt idx="1145">
                  <c:v>485.34331383999995</c:v>
                </c:pt>
                <c:pt idx="1146">
                  <c:v>528.88629674999981</c:v>
                </c:pt>
                <c:pt idx="1147">
                  <c:v>499.37262305000002</c:v>
                </c:pt>
                <c:pt idx="1148">
                  <c:v>425.40713641999986</c:v>
                </c:pt>
                <c:pt idx="1149">
                  <c:v>337.13585240999993</c:v>
                </c:pt>
                <c:pt idx="1150">
                  <c:v>254.11707628999997</c:v>
                </c:pt>
                <c:pt idx="1151">
                  <c:v>185.28892879</c:v>
                </c:pt>
                <c:pt idx="1152">
                  <c:v>132.58467326999997</c:v>
                </c:pt>
                <c:pt idx="1153">
                  <c:v>94.373181279999969</c:v>
                </c:pt>
                <c:pt idx="1154">
                  <c:v>67.737308155999969</c:v>
                </c:pt>
                <c:pt idx="1155">
                  <c:v>49.694465925999999</c:v>
                </c:pt>
                <c:pt idx="1156">
                  <c:v>37.716682471999995</c:v>
                </c:pt>
                <c:pt idx="1157">
                  <c:v>29.863980383999994</c:v>
                </c:pt>
                <c:pt idx="1158">
                  <c:v>24.738642487999996</c:v>
                </c:pt>
                <c:pt idx="1159">
                  <c:v>21.380126501999989</c:v>
                </c:pt>
                <c:pt idx="1160">
                  <c:v>19.174114820000003</c:v>
                </c:pt>
                <c:pt idx="1161">
                  <c:v>17.796317867999996</c:v>
                </c:pt>
                <c:pt idx="1162">
                  <c:v>16.87862359399999</c:v>
                </c:pt>
                <c:pt idx="1163">
                  <c:v>16.765443197999996</c:v>
                </c:pt>
                <c:pt idx="1164">
                  <c:v>19.567173303999994</c:v>
                </c:pt>
                <c:pt idx="1165">
                  <c:v>49.063497000000005</c:v>
                </c:pt>
                <c:pt idx="1166">
                  <c:v>84.977927789999995</c:v>
                </c:pt>
                <c:pt idx="1167">
                  <c:v>102.98222052999999</c:v>
                </c:pt>
                <c:pt idx="1168">
                  <c:v>101.93705270000001</c:v>
                </c:pt>
                <c:pt idx="1169">
                  <c:v>89.493548199999978</c:v>
                </c:pt>
                <c:pt idx="1170">
                  <c:v>73.011404619999993</c:v>
                </c:pt>
                <c:pt idx="1171">
                  <c:v>57.015688723000004</c:v>
                </c:pt>
                <c:pt idx="1172">
                  <c:v>43.588347158999994</c:v>
                </c:pt>
                <c:pt idx="1173">
                  <c:v>33.231640288000001</c:v>
                </c:pt>
                <c:pt idx="1174">
                  <c:v>25.671639594999988</c:v>
                </c:pt>
                <c:pt idx="1175">
                  <c:v>20.353920432999999</c:v>
                </c:pt>
                <c:pt idx="1176">
                  <c:v>16.702633632999987</c:v>
                </c:pt>
                <c:pt idx="1177">
                  <c:v>14.23298947</c:v>
                </c:pt>
                <c:pt idx="1178">
                  <c:v>12.702817302</c:v>
                </c:pt>
                <c:pt idx="1179">
                  <c:v>14.992915980000001</c:v>
                </c:pt>
                <c:pt idx="1180">
                  <c:v>17.319762018999999</c:v>
                </c:pt>
                <c:pt idx="1181">
                  <c:v>18.048867178999995</c:v>
                </c:pt>
                <c:pt idx="1182">
                  <c:v>17.326131858</c:v>
                </c:pt>
                <c:pt idx="1183">
                  <c:v>15.936830238000002</c:v>
                </c:pt>
                <c:pt idx="1184">
                  <c:v>17.397652629000003</c:v>
                </c:pt>
                <c:pt idx="1185">
                  <c:v>81.904484970000013</c:v>
                </c:pt>
                <c:pt idx="1186">
                  <c:v>178.01995203999996</c:v>
                </c:pt>
                <c:pt idx="1187">
                  <c:v>266.12570018999998</c:v>
                </c:pt>
                <c:pt idx="1188">
                  <c:v>309.0971239299999</c:v>
                </c:pt>
                <c:pt idx="1189">
                  <c:v>286.72473633999999</c:v>
                </c:pt>
                <c:pt idx="1190">
                  <c:v>243.56684702000004</c:v>
                </c:pt>
                <c:pt idx="1191">
                  <c:v>205.90033023000001</c:v>
                </c:pt>
                <c:pt idx="1192">
                  <c:v>175.78700181000002</c:v>
                </c:pt>
                <c:pt idx="1193">
                  <c:v>204.60556857999998</c:v>
                </c:pt>
                <c:pt idx="1194">
                  <c:v>306.13774162999999</c:v>
                </c:pt>
                <c:pt idx="1195">
                  <c:v>437.22862413999997</c:v>
                </c:pt>
                <c:pt idx="1196">
                  <c:v>565.52782082999988</c:v>
                </c:pt>
                <c:pt idx="1197">
                  <c:v>678.34405757999991</c:v>
                </c:pt>
                <c:pt idx="1198">
                  <c:v>741.76743689999978</c:v>
                </c:pt>
                <c:pt idx="1199">
                  <c:v>744.3313402</c:v>
                </c:pt>
                <c:pt idx="1200">
                  <c:v>687.80641068999989</c:v>
                </c:pt>
                <c:pt idx="1201">
                  <c:v>591.30242751999992</c:v>
                </c:pt>
                <c:pt idx="1202">
                  <c:v>479.05752474999991</c:v>
                </c:pt>
                <c:pt idx="1203">
                  <c:v>369.21215267999986</c:v>
                </c:pt>
                <c:pt idx="1204">
                  <c:v>273.05566490999996</c:v>
                </c:pt>
                <c:pt idx="1205">
                  <c:v>204.62747662000004</c:v>
                </c:pt>
                <c:pt idx="1206">
                  <c:v>159.73446768999997</c:v>
                </c:pt>
                <c:pt idx="1207">
                  <c:v>459.33219989999992</c:v>
                </c:pt>
                <c:pt idx="1208">
                  <c:v>1092.9703126999998</c:v>
                </c:pt>
                <c:pt idx="1209">
                  <c:v>1722.3000095</c:v>
                </c:pt>
                <c:pt idx="1210">
                  <c:v>2307.6514054999998</c:v>
                </c:pt>
                <c:pt idx="1211">
                  <c:v>2708.5583777000002</c:v>
                </c:pt>
                <c:pt idx="1212">
                  <c:v>2706.0043667999998</c:v>
                </c:pt>
                <c:pt idx="1213">
                  <c:v>2406.0611841</c:v>
                </c:pt>
                <c:pt idx="1214">
                  <c:v>1967.5806520999997</c:v>
                </c:pt>
                <c:pt idx="1215">
                  <c:v>1509.7425959000002</c:v>
                </c:pt>
                <c:pt idx="1216">
                  <c:v>1102.4945253000001</c:v>
                </c:pt>
                <c:pt idx="1217">
                  <c:v>778.3974232999999</c:v>
                </c:pt>
                <c:pt idx="1218">
                  <c:v>536.40360717999999</c:v>
                </c:pt>
                <c:pt idx="1219">
                  <c:v>365.98431540999991</c:v>
                </c:pt>
                <c:pt idx="1220">
                  <c:v>250.05872087000003</c:v>
                </c:pt>
                <c:pt idx="1221">
                  <c:v>176.78365501999994</c:v>
                </c:pt>
                <c:pt idx="1222">
                  <c:v>124.79745985</c:v>
                </c:pt>
                <c:pt idx="1223">
                  <c:v>88.467692459999995</c:v>
                </c:pt>
                <c:pt idx="1224">
                  <c:v>65.980273932999978</c:v>
                </c:pt>
                <c:pt idx="1225">
                  <c:v>50.905628095000004</c:v>
                </c:pt>
                <c:pt idx="1226">
                  <c:v>44.946288743999993</c:v>
                </c:pt>
                <c:pt idx="1227">
                  <c:v>47.833562532000002</c:v>
                </c:pt>
                <c:pt idx="1228">
                  <c:v>45.679259990000006</c:v>
                </c:pt>
                <c:pt idx="1229">
                  <c:v>46.790229549000003</c:v>
                </c:pt>
                <c:pt idx="1230">
                  <c:v>50.004451147000005</c:v>
                </c:pt>
                <c:pt idx="1231">
                  <c:v>51.763270447000011</c:v>
                </c:pt>
                <c:pt idx="1232">
                  <c:v>61.278763483000006</c:v>
                </c:pt>
                <c:pt idx="1233">
                  <c:v>67.445790068999983</c:v>
                </c:pt>
                <c:pt idx="1234">
                  <c:v>68.961580779000016</c:v>
                </c:pt>
                <c:pt idx="1235">
                  <c:v>67.318734265999979</c:v>
                </c:pt>
                <c:pt idx="1236">
                  <c:v>65.582369593999985</c:v>
                </c:pt>
                <c:pt idx="1237">
                  <c:v>65.684881941</c:v>
                </c:pt>
                <c:pt idx="1238">
                  <c:v>69.816244994999991</c:v>
                </c:pt>
                <c:pt idx="1239">
                  <c:v>83.432905429999991</c:v>
                </c:pt>
                <c:pt idx="1240">
                  <c:v>128.42855914</c:v>
                </c:pt>
                <c:pt idx="1241">
                  <c:v>223.03865492999998</c:v>
                </c:pt>
                <c:pt idx="1242">
                  <c:v>344.22130161999991</c:v>
                </c:pt>
                <c:pt idx="1243">
                  <c:v>407.00881577999996</c:v>
                </c:pt>
                <c:pt idx="1244">
                  <c:v>521.44446612999991</c:v>
                </c:pt>
                <c:pt idx="1245">
                  <c:v>550.71652950999999</c:v>
                </c:pt>
                <c:pt idx="1246">
                  <c:v>567.85681868999973</c:v>
                </c:pt>
                <c:pt idx="1247">
                  <c:v>567.16007739999998</c:v>
                </c:pt>
                <c:pt idx="1248">
                  <c:v>524.28553072000011</c:v>
                </c:pt>
                <c:pt idx="1249">
                  <c:v>480.01369164000005</c:v>
                </c:pt>
                <c:pt idx="1250">
                  <c:v>436.61183530999995</c:v>
                </c:pt>
                <c:pt idx="1251">
                  <c:v>390.75686082999999</c:v>
                </c:pt>
                <c:pt idx="1252">
                  <c:v>350.5990504799999</c:v>
                </c:pt>
                <c:pt idx="1253">
                  <c:v>311.04105500999992</c:v>
                </c:pt>
                <c:pt idx="1254">
                  <c:v>277.31986471000005</c:v>
                </c:pt>
                <c:pt idx="1255">
                  <c:v>255.29697073999998</c:v>
                </c:pt>
                <c:pt idx="1256">
                  <c:v>242.11203086000003</c:v>
                </c:pt>
                <c:pt idx="1257">
                  <c:v>240.07218039</c:v>
                </c:pt>
                <c:pt idx="1258">
                  <c:v>311.16052786</c:v>
                </c:pt>
                <c:pt idx="1259">
                  <c:v>360.5025314099999</c:v>
                </c:pt>
                <c:pt idx="1260">
                  <c:v>385.33561499999996</c:v>
                </c:pt>
                <c:pt idx="1261">
                  <c:v>411.17063084999995</c:v>
                </c:pt>
                <c:pt idx="1262">
                  <c:v>435.00242596999999</c:v>
                </c:pt>
                <c:pt idx="1263">
                  <c:v>696.21705488999976</c:v>
                </c:pt>
                <c:pt idx="1264">
                  <c:v>932.48769109999989</c:v>
                </c:pt>
                <c:pt idx="1265">
                  <c:v>1088.7701706</c:v>
                </c:pt>
                <c:pt idx="1266">
                  <c:v>1403.6547580999998</c:v>
                </c:pt>
                <c:pt idx="1267">
                  <c:v>1568.2446857</c:v>
                </c:pt>
                <c:pt idx="1268">
                  <c:v>1673.7672118999999</c:v>
                </c:pt>
                <c:pt idx="1269">
                  <c:v>1623.0629183999997</c:v>
                </c:pt>
                <c:pt idx="1270">
                  <c:v>1542.2744000999996</c:v>
                </c:pt>
                <c:pt idx="1271">
                  <c:v>1484.6713489999993</c:v>
                </c:pt>
                <c:pt idx="1272">
                  <c:v>1546.9979742</c:v>
                </c:pt>
                <c:pt idx="1273">
                  <c:v>1766.234813</c:v>
                </c:pt>
                <c:pt idx="1274">
                  <c:v>2264.5886388999998</c:v>
                </c:pt>
                <c:pt idx="1275">
                  <c:v>2775.9751544000005</c:v>
                </c:pt>
                <c:pt idx="1276">
                  <c:v>3181.2103903999996</c:v>
                </c:pt>
                <c:pt idx="1277">
                  <c:v>3497.7939612</c:v>
                </c:pt>
                <c:pt idx="1278">
                  <c:v>3751.1743800999998</c:v>
                </c:pt>
                <c:pt idx="1279">
                  <c:v>3796.9996826999995</c:v>
                </c:pt>
                <c:pt idx="1280">
                  <c:v>4141.0667900000008</c:v>
                </c:pt>
                <c:pt idx="1281">
                  <c:v>4427.1993941000001</c:v>
                </c:pt>
                <c:pt idx="1282">
                  <c:v>4141.9646919000015</c:v>
                </c:pt>
                <c:pt idx="1283">
                  <c:v>4035.8876166</c:v>
                </c:pt>
                <c:pt idx="1284">
                  <c:v>4196.4895972999984</c:v>
                </c:pt>
                <c:pt idx="1285">
                  <c:v>4345.422752299999</c:v>
                </c:pt>
                <c:pt idx="1286">
                  <c:v>4480.7820526000005</c:v>
                </c:pt>
                <c:pt idx="1287">
                  <c:v>4511.7278332000005</c:v>
                </c:pt>
                <c:pt idx="1288">
                  <c:v>4510.7117118000006</c:v>
                </c:pt>
                <c:pt idx="1289">
                  <c:v>4397.2579714000003</c:v>
                </c:pt>
                <c:pt idx="1290">
                  <c:v>4328.9764651000005</c:v>
                </c:pt>
                <c:pt idx="1291">
                  <c:v>4435.3267798000015</c:v>
                </c:pt>
                <c:pt idx="1292">
                  <c:v>4728.6430450000007</c:v>
                </c:pt>
                <c:pt idx="1293">
                  <c:v>4785.9718199999998</c:v>
                </c:pt>
                <c:pt idx="1294">
                  <c:v>4856.6809214000014</c:v>
                </c:pt>
                <c:pt idx="1295">
                  <c:v>5013.6430987999993</c:v>
                </c:pt>
                <c:pt idx="1296">
                  <c:v>5213.6239652000004</c:v>
                </c:pt>
                <c:pt idx="1297">
                  <c:v>5188.2480530999992</c:v>
                </c:pt>
                <c:pt idx="1298">
                  <c:v>4987.5220583999999</c:v>
                </c:pt>
                <c:pt idx="1299">
                  <c:v>4811.7173398000004</c:v>
                </c:pt>
                <c:pt idx="1300">
                  <c:v>4978.6109842000014</c:v>
                </c:pt>
                <c:pt idx="1301">
                  <c:v>4979.9821505</c:v>
                </c:pt>
                <c:pt idx="1302">
                  <c:v>4814.6124950000012</c:v>
                </c:pt>
                <c:pt idx="1303">
                  <c:v>5055.6880968999994</c:v>
                </c:pt>
                <c:pt idx="1304">
                  <c:v>5641.3972062000003</c:v>
                </c:pt>
                <c:pt idx="1305">
                  <c:v>5923.4958831999993</c:v>
                </c:pt>
                <c:pt idx="1306">
                  <c:v>5769.2535179999995</c:v>
                </c:pt>
                <c:pt idx="1307">
                  <c:v>5719.4908329999998</c:v>
                </c:pt>
                <c:pt idx="1308">
                  <c:v>5628.0488299000008</c:v>
                </c:pt>
                <c:pt idx="1309">
                  <c:v>5404.7544823999997</c:v>
                </c:pt>
                <c:pt idx="1310">
                  <c:v>5142.8282241000024</c:v>
                </c:pt>
                <c:pt idx="1311">
                  <c:v>4919.8961805000008</c:v>
                </c:pt>
                <c:pt idx="1312">
                  <c:v>4893.5196065000009</c:v>
                </c:pt>
                <c:pt idx="1313">
                  <c:v>4921.0732199999993</c:v>
                </c:pt>
                <c:pt idx="1314">
                  <c:v>4931.0159878000004</c:v>
                </c:pt>
                <c:pt idx="1315">
                  <c:v>5066.2015053999994</c:v>
                </c:pt>
                <c:pt idx="1316">
                  <c:v>5130.8834366999999</c:v>
                </c:pt>
                <c:pt idx="1317">
                  <c:v>5064.8361176000008</c:v>
                </c:pt>
                <c:pt idx="1318">
                  <c:v>4790.9219295000012</c:v>
                </c:pt>
                <c:pt idx="1319">
                  <c:v>4462.1345237000014</c:v>
                </c:pt>
                <c:pt idx="1320">
                  <c:v>4609.3806017000015</c:v>
                </c:pt>
                <c:pt idx="1321">
                  <c:v>4806.3559201000016</c:v>
                </c:pt>
                <c:pt idx="1322">
                  <c:v>4909.8747270999993</c:v>
                </c:pt>
                <c:pt idx="1323">
                  <c:v>5091.1775578999996</c:v>
                </c:pt>
                <c:pt idx="1324">
                  <c:v>5190.0455551000005</c:v>
                </c:pt>
                <c:pt idx="1325">
                  <c:v>5278.4245794000008</c:v>
                </c:pt>
                <c:pt idx="1326">
                  <c:v>5150.5525568000003</c:v>
                </c:pt>
                <c:pt idx="1327">
                  <c:v>4980.7877706999998</c:v>
                </c:pt>
                <c:pt idx="1328">
                  <c:v>4953.8008807000006</c:v>
                </c:pt>
                <c:pt idx="1329">
                  <c:v>4842.4014737000007</c:v>
                </c:pt>
                <c:pt idx="1330">
                  <c:v>4833.4812190000002</c:v>
                </c:pt>
                <c:pt idx="1331">
                  <c:v>4724.1716949000011</c:v>
                </c:pt>
                <c:pt idx="1332">
                  <c:v>4435.0635756000001</c:v>
                </c:pt>
                <c:pt idx="1333">
                  <c:v>4301.5266168000016</c:v>
                </c:pt>
                <c:pt idx="1334">
                  <c:v>4459.3804101000005</c:v>
                </c:pt>
                <c:pt idx="1335">
                  <c:v>4598.3961653000015</c:v>
                </c:pt>
                <c:pt idx="1336">
                  <c:v>4490.2549852999991</c:v>
                </c:pt>
                <c:pt idx="1337">
                  <c:v>4349.2063118000005</c:v>
                </c:pt>
                <c:pt idx="1338">
                  <c:v>4134.3508975999994</c:v>
                </c:pt>
                <c:pt idx="1339">
                  <c:v>3939.0293816999988</c:v>
                </c:pt>
                <c:pt idx="1340">
                  <c:v>3739.6603370000003</c:v>
                </c:pt>
                <c:pt idx="1341">
                  <c:v>3571.1277860999994</c:v>
                </c:pt>
                <c:pt idx="1342">
                  <c:v>3456.6531482000005</c:v>
                </c:pt>
                <c:pt idx="1343">
                  <c:v>3471.2177570000003</c:v>
                </c:pt>
                <c:pt idx="1344">
                  <c:v>3556.742086799999</c:v>
                </c:pt>
                <c:pt idx="1345">
                  <c:v>3609.1185682999994</c:v>
                </c:pt>
                <c:pt idx="1346">
                  <c:v>3701.2576222999996</c:v>
                </c:pt>
                <c:pt idx="1347">
                  <c:v>3775.3031673</c:v>
                </c:pt>
                <c:pt idx="1348">
                  <c:v>3736.0161705999999</c:v>
                </c:pt>
                <c:pt idx="1349">
                  <c:v>3672.0038480999988</c:v>
                </c:pt>
                <c:pt idx="1350">
                  <c:v>3525.7203135000004</c:v>
                </c:pt>
                <c:pt idx="1351">
                  <c:v>3355.8087254999991</c:v>
                </c:pt>
                <c:pt idx="1352">
                  <c:v>3192.2759148000005</c:v>
                </c:pt>
                <c:pt idx="1353">
                  <c:v>3031.5354047999995</c:v>
                </c:pt>
                <c:pt idx="1354">
                  <c:v>2883.6001452999999</c:v>
                </c:pt>
                <c:pt idx="1355">
                  <c:v>2727.7140512999999</c:v>
                </c:pt>
                <c:pt idx="1356">
                  <c:v>2568.7497058999998</c:v>
                </c:pt>
                <c:pt idx="1357">
                  <c:v>2419.1203406999998</c:v>
                </c:pt>
                <c:pt idx="1358">
                  <c:v>2283.3518358000001</c:v>
                </c:pt>
                <c:pt idx="1359">
                  <c:v>2163.7631756999999</c:v>
                </c:pt>
                <c:pt idx="1360">
                  <c:v>2062.9407743000002</c:v>
                </c:pt>
                <c:pt idx="1361">
                  <c:v>1993.2543784999998</c:v>
                </c:pt>
                <c:pt idx="1362">
                  <c:v>1936.6639410999996</c:v>
                </c:pt>
                <c:pt idx="1363">
                  <c:v>1874.5288464</c:v>
                </c:pt>
                <c:pt idx="1364">
                  <c:v>1802.0689315999998</c:v>
                </c:pt>
                <c:pt idx="1365">
                  <c:v>1724.6017858999999</c:v>
                </c:pt>
                <c:pt idx="1366">
                  <c:v>1647.4674447</c:v>
                </c:pt>
                <c:pt idx="1367">
                  <c:v>1573.6489706</c:v>
                </c:pt>
                <c:pt idx="1368">
                  <c:v>1505.4042247999998</c:v>
                </c:pt>
                <c:pt idx="1369">
                  <c:v>1456.0696507000002</c:v>
                </c:pt>
                <c:pt idx="1370">
                  <c:v>1416.1174524</c:v>
                </c:pt>
                <c:pt idx="1371">
                  <c:v>1365.6238063999997</c:v>
                </c:pt>
                <c:pt idx="1372">
                  <c:v>1312.9164580000001</c:v>
                </c:pt>
                <c:pt idx="1373">
                  <c:v>1259.7879028</c:v>
                </c:pt>
                <c:pt idx="1374">
                  <c:v>1206.3933853999997</c:v>
                </c:pt>
                <c:pt idx="1375">
                  <c:v>1155.6344421999995</c:v>
                </c:pt>
                <c:pt idx="1376">
                  <c:v>1109.5487326</c:v>
                </c:pt>
                <c:pt idx="1377">
                  <c:v>1070.8992294</c:v>
                </c:pt>
                <c:pt idx="1378">
                  <c:v>1035.9512953999999</c:v>
                </c:pt>
                <c:pt idx="1379">
                  <c:v>1001.8909844999998</c:v>
                </c:pt>
                <c:pt idx="1380">
                  <c:v>966.03421389999971</c:v>
                </c:pt>
                <c:pt idx="1381">
                  <c:v>928.98412809999979</c:v>
                </c:pt>
                <c:pt idx="1382">
                  <c:v>892.05778199999997</c:v>
                </c:pt>
                <c:pt idx="1383">
                  <c:v>856.25545249999982</c:v>
                </c:pt>
                <c:pt idx="1384">
                  <c:v>822.09201059999998</c:v>
                </c:pt>
                <c:pt idx="1385">
                  <c:v>804.61030789999984</c:v>
                </c:pt>
                <c:pt idx="1386">
                  <c:v>820.23437230000002</c:v>
                </c:pt>
                <c:pt idx="1387">
                  <c:v>913.15912589999971</c:v>
                </c:pt>
                <c:pt idx="1388">
                  <c:v>987.50476089999972</c:v>
                </c:pt>
                <c:pt idx="1389">
                  <c:v>990.4821814999998</c:v>
                </c:pt>
                <c:pt idx="1390">
                  <c:v>938.40793479999979</c:v>
                </c:pt>
                <c:pt idx="1391">
                  <c:v>861.70053059999998</c:v>
                </c:pt>
                <c:pt idx="1392">
                  <c:v>782.23354089999987</c:v>
                </c:pt>
                <c:pt idx="1393">
                  <c:v>710.95590159999983</c:v>
                </c:pt>
                <c:pt idx="1394">
                  <c:v>651.35827672999983</c:v>
                </c:pt>
                <c:pt idx="1395">
                  <c:v>603.05342558999996</c:v>
                </c:pt>
                <c:pt idx="1396">
                  <c:v>564.13373191000005</c:v>
                </c:pt>
                <c:pt idx="1397">
                  <c:v>532.4212930399998</c:v>
                </c:pt>
                <c:pt idx="1398">
                  <c:v>506.00288711000002</c:v>
                </c:pt>
                <c:pt idx="1399">
                  <c:v>483.38716082999997</c:v>
                </c:pt>
                <c:pt idx="1400">
                  <c:v>463.48874557999994</c:v>
                </c:pt>
                <c:pt idx="1401">
                  <c:v>445.55252608999996</c:v>
                </c:pt>
                <c:pt idx="1402">
                  <c:v>429.06769779999996</c:v>
                </c:pt>
                <c:pt idx="1403">
                  <c:v>413.69564593000001</c:v>
                </c:pt>
                <c:pt idx="1404">
                  <c:v>399.21108828999991</c:v>
                </c:pt>
                <c:pt idx="1405">
                  <c:v>385.46502658999987</c:v>
                </c:pt>
                <c:pt idx="1406">
                  <c:v>372.35740856999996</c:v>
                </c:pt>
                <c:pt idx="1407">
                  <c:v>359.81903124999991</c:v>
                </c:pt>
                <c:pt idx="1408">
                  <c:v>347.80015248999996</c:v>
                </c:pt>
                <c:pt idx="1409">
                  <c:v>336.26300889999999</c:v>
                </c:pt>
                <c:pt idx="1410">
                  <c:v>325.17763690999999</c:v>
                </c:pt>
                <c:pt idx="1411">
                  <c:v>314.52469328000001</c:v>
                </c:pt>
                <c:pt idx="1412">
                  <c:v>320.13647679999991</c:v>
                </c:pt>
                <c:pt idx="1413">
                  <c:v>320.28271582999992</c:v>
                </c:pt>
                <c:pt idx="1414">
                  <c:v>323.77032365999992</c:v>
                </c:pt>
                <c:pt idx="1415">
                  <c:v>321.82100083</c:v>
                </c:pt>
                <c:pt idx="1416">
                  <c:v>312.02844931999994</c:v>
                </c:pt>
                <c:pt idx="1417">
                  <c:v>297.2760207899999</c:v>
                </c:pt>
                <c:pt idx="1418">
                  <c:v>280.93470068999994</c:v>
                </c:pt>
                <c:pt idx="1419">
                  <c:v>265.19188451000002</c:v>
                </c:pt>
                <c:pt idx="1420">
                  <c:v>251.04166835999999</c:v>
                </c:pt>
                <c:pt idx="1421">
                  <c:v>238.71176615999997</c:v>
                </c:pt>
                <c:pt idx="1422">
                  <c:v>228.10229967000001</c:v>
                </c:pt>
                <c:pt idx="1423">
                  <c:v>218.90520141000005</c:v>
                </c:pt>
                <c:pt idx="1424">
                  <c:v>210.72561902000001</c:v>
                </c:pt>
                <c:pt idx="1425">
                  <c:v>204.92304076999997</c:v>
                </c:pt>
                <c:pt idx="1426">
                  <c:v>202.53057131999998</c:v>
                </c:pt>
                <c:pt idx="1427">
                  <c:v>199.30168349000002</c:v>
                </c:pt>
                <c:pt idx="1428">
                  <c:v>194.04987559999995</c:v>
                </c:pt>
                <c:pt idx="1429">
                  <c:v>187.38147477000001</c:v>
                </c:pt>
                <c:pt idx="1430">
                  <c:v>180.1911279</c:v>
                </c:pt>
                <c:pt idx="1431">
                  <c:v>173.11068935999998</c:v>
                </c:pt>
                <c:pt idx="1432">
                  <c:v>166.45623918000004</c:v>
                </c:pt>
                <c:pt idx="1433">
                  <c:v>160.32476439000001</c:v>
                </c:pt>
                <c:pt idx="1434">
                  <c:v>154.76078771999997</c:v>
                </c:pt>
                <c:pt idx="1435">
                  <c:v>151.31310607</c:v>
                </c:pt>
                <c:pt idx="1436">
                  <c:v>162.53802656000005</c:v>
                </c:pt>
                <c:pt idx="1437">
                  <c:v>214.16400480999999</c:v>
                </c:pt>
                <c:pt idx="1438">
                  <c:v>266.2785560399999</c:v>
                </c:pt>
                <c:pt idx="1439">
                  <c:v>291.82373219999999</c:v>
                </c:pt>
                <c:pt idx="1440">
                  <c:v>302.33542821999993</c:v>
                </c:pt>
                <c:pt idx="1441">
                  <c:v>301.13799022999996</c:v>
                </c:pt>
                <c:pt idx="1442">
                  <c:v>293.07513591999987</c:v>
                </c:pt>
                <c:pt idx="1443">
                  <c:v>301.18136299999992</c:v>
                </c:pt>
                <c:pt idx="1444">
                  <c:v>312.13778141</c:v>
                </c:pt>
                <c:pt idx="1445">
                  <c:v>318.64768201000004</c:v>
                </c:pt>
                <c:pt idx="1446">
                  <c:v>332.14281498999998</c:v>
                </c:pt>
                <c:pt idx="1447">
                  <c:v>366.18462783000007</c:v>
                </c:pt>
                <c:pt idx="1448">
                  <c:v>452.70493827999991</c:v>
                </c:pt>
                <c:pt idx="1449">
                  <c:v>551.53958313999999</c:v>
                </c:pt>
                <c:pt idx="1450">
                  <c:v>605.47987808000005</c:v>
                </c:pt>
                <c:pt idx="1451">
                  <c:v>589.79355812999995</c:v>
                </c:pt>
                <c:pt idx="1452">
                  <c:v>522.94437867000011</c:v>
                </c:pt>
                <c:pt idx="1453">
                  <c:v>434.90296730999995</c:v>
                </c:pt>
                <c:pt idx="1454">
                  <c:v>347.90480354000005</c:v>
                </c:pt>
                <c:pt idx="1455">
                  <c:v>275.26061674999988</c:v>
                </c:pt>
                <c:pt idx="1456">
                  <c:v>231.25463269999997</c:v>
                </c:pt>
                <c:pt idx="1457">
                  <c:v>206.45839389000002</c:v>
                </c:pt>
                <c:pt idx="1458">
                  <c:v>203.25605488999997</c:v>
                </c:pt>
                <c:pt idx="1459">
                  <c:v>217.30437827</c:v>
                </c:pt>
                <c:pt idx="1460">
                  <c:v>244.22693274</c:v>
                </c:pt>
                <c:pt idx="1461">
                  <c:v>276.96001507999995</c:v>
                </c:pt>
                <c:pt idx="1462">
                  <c:v>311.18283112000006</c:v>
                </c:pt>
                <c:pt idx="1463">
                  <c:v>320.35344536999997</c:v>
                </c:pt>
                <c:pt idx="1464">
                  <c:v>299.41958438</c:v>
                </c:pt>
                <c:pt idx="1465">
                  <c:v>262.7739242799999</c:v>
                </c:pt>
                <c:pt idx="1466">
                  <c:v>226.84381565999999</c:v>
                </c:pt>
                <c:pt idx="1467">
                  <c:v>206.13109138999999</c:v>
                </c:pt>
                <c:pt idx="1468">
                  <c:v>208.29387123999996</c:v>
                </c:pt>
                <c:pt idx="1469">
                  <c:v>212.23793871000001</c:v>
                </c:pt>
                <c:pt idx="1470">
                  <c:v>207.22767036999997</c:v>
                </c:pt>
                <c:pt idx="1471">
                  <c:v>192.79061248999997</c:v>
                </c:pt>
                <c:pt idx="1472">
                  <c:v>170.83529869</c:v>
                </c:pt>
                <c:pt idx="1473">
                  <c:v>145.93276123999999</c:v>
                </c:pt>
                <c:pt idx="1474">
                  <c:v>122.00588287999996</c:v>
                </c:pt>
                <c:pt idx="1475">
                  <c:v>101.35222937</c:v>
                </c:pt>
                <c:pt idx="1476">
                  <c:v>84.763115569999997</c:v>
                </c:pt>
                <c:pt idx="1477">
                  <c:v>72.066860459999987</c:v>
                </c:pt>
                <c:pt idx="1478">
                  <c:v>62.639355632000012</c:v>
                </c:pt>
                <c:pt idx="1479">
                  <c:v>55.741773913000003</c:v>
                </c:pt>
                <c:pt idx="1480">
                  <c:v>50.697107524000003</c:v>
                </c:pt>
                <c:pt idx="1481">
                  <c:v>46.988224219999992</c:v>
                </c:pt>
                <c:pt idx="1482">
                  <c:v>44.858798012000001</c:v>
                </c:pt>
                <c:pt idx="1483">
                  <c:v>44.688945714000006</c:v>
                </c:pt>
                <c:pt idx="1484">
                  <c:v>47.223767752000001</c:v>
                </c:pt>
                <c:pt idx="1485">
                  <c:v>50.033452623000009</c:v>
                </c:pt>
                <c:pt idx="1486">
                  <c:v>54.509928228000007</c:v>
                </c:pt>
                <c:pt idx="1487">
                  <c:v>56.303126333999998</c:v>
                </c:pt>
                <c:pt idx="1488">
                  <c:v>54.74075881400001</c:v>
                </c:pt>
                <c:pt idx="1489">
                  <c:v>51.657973542000001</c:v>
                </c:pt>
                <c:pt idx="1490">
                  <c:v>50.067950897999999</c:v>
                </c:pt>
                <c:pt idx="1491">
                  <c:v>51.692896976000007</c:v>
                </c:pt>
                <c:pt idx="1492">
                  <c:v>66.588532968999985</c:v>
                </c:pt>
                <c:pt idx="1493">
                  <c:v>97.660457159999993</c:v>
                </c:pt>
                <c:pt idx="1494">
                  <c:v>131.48517795000004</c:v>
                </c:pt>
                <c:pt idx="1495">
                  <c:v>151.55719166</c:v>
                </c:pt>
                <c:pt idx="1496">
                  <c:v>152.06974398</c:v>
                </c:pt>
                <c:pt idx="1497">
                  <c:v>137.76953693999999</c:v>
                </c:pt>
                <c:pt idx="1498">
                  <c:v>116.38956209999998</c:v>
                </c:pt>
                <c:pt idx="1499">
                  <c:v>94.051578109999994</c:v>
                </c:pt>
                <c:pt idx="1500">
                  <c:v>74.219900369999991</c:v>
                </c:pt>
                <c:pt idx="1501">
                  <c:v>59.45436273</c:v>
                </c:pt>
                <c:pt idx="1502">
                  <c:v>55.457891579999988</c:v>
                </c:pt>
                <c:pt idx="1503">
                  <c:v>61.50379237100001</c:v>
                </c:pt>
                <c:pt idx="1504">
                  <c:v>71.668393159999965</c:v>
                </c:pt>
                <c:pt idx="1505">
                  <c:v>99.161930909999981</c:v>
                </c:pt>
                <c:pt idx="1506">
                  <c:v>138.79738215</c:v>
                </c:pt>
                <c:pt idx="1507">
                  <c:v>166.15494945000003</c:v>
                </c:pt>
                <c:pt idx="1508">
                  <c:v>170.61942162999998</c:v>
                </c:pt>
                <c:pt idx="1509">
                  <c:v>156.75084138</c:v>
                </c:pt>
                <c:pt idx="1510">
                  <c:v>132.83789295000003</c:v>
                </c:pt>
                <c:pt idx="1511">
                  <c:v>106.40323246000001</c:v>
                </c:pt>
                <c:pt idx="1512">
                  <c:v>82.166965579999982</c:v>
                </c:pt>
                <c:pt idx="1513">
                  <c:v>62.220046581000005</c:v>
                </c:pt>
                <c:pt idx="1514">
                  <c:v>46.922746815000011</c:v>
                </c:pt>
                <c:pt idx="1515">
                  <c:v>35.751006193000002</c:v>
                </c:pt>
                <c:pt idx="1516">
                  <c:v>27.866172914999993</c:v>
                </c:pt>
                <c:pt idx="1517">
                  <c:v>22.425693856999985</c:v>
                </c:pt>
                <c:pt idx="1518">
                  <c:v>19.027321662999999</c:v>
                </c:pt>
                <c:pt idx="1519">
                  <c:v>22.889656447</c:v>
                </c:pt>
                <c:pt idx="1520">
                  <c:v>39.736728143000008</c:v>
                </c:pt>
                <c:pt idx="1521">
                  <c:v>50.545798751</c:v>
                </c:pt>
                <c:pt idx="1522">
                  <c:v>51.747952305000013</c:v>
                </c:pt>
                <c:pt idx="1523">
                  <c:v>46.708098024000009</c:v>
                </c:pt>
                <c:pt idx="1524">
                  <c:v>39.22449219500001</c:v>
                </c:pt>
                <c:pt idx="1525">
                  <c:v>31.77869703399999</c:v>
                </c:pt>
                <c:pt idx="1526">
                  <c:v>25.410861322000002</c:v>
                </c:pt>
                <c:pt idx="1527">
                  <c:v>20.397660597999995</c:v>
                </c:pt>
                <c:pt idx="1528">
                  <c:v>16.648777355</c:v>
                </c:pt>
                <c:pt idx="1529">
                  <c:v>13.934057752999999</c:v>
                </c:pt>
                <c:pt idx="1530">
                  <c:v>12.002049507000004</c:v>
                </c:pt>
                <c:pt idx="1531">
                  <c:v>10.632498177</c:v>
                </c:pt>
                <c:pt idx="1532">
                  <c:v>9.6525255540000021</c:v>
                </c:pt>
                <c:pt idx="1533">
                  <c:v>8.9353344430000003</c:v>
                </c:pt>
                <c:pt idx="1534">
                  <c:v>8.3921819660000008</c:v>
                </c:pt>
                <c:pt idx="1535">
                  <c:v>7.9630674689999985</c:v>
                </c:pt>
                <c:pt idx="1536">
                  <c:v>7.6084829239999987</c:v>
                </c:pt>
                <c:pt idx="1537">
                  <c:v>7.3029452579999967</c:v>
                </c:pt>
                <c:pt idx="1538">
                  <c:v>7.0302786889999993</c:v>
                </c:pt>
                <c:pt idx="1539">
                  <c:v>6.7847984581999983</c:v>
                </c:pt>
                <c:pt idx="1540">
                  <c:v>6.5708902434000001</c:v>
                </c:pt>
                <c:pt idx="1541">
                  <c:v>6.4934219742000003</c:v>
                </c:pt>
                <c:pt idx="1542">
                  <c:v>10.912881175000001</c:v>
                </c:pt>
                <c:pt idx="1543">
                  <c:v>149.59114317000001</c:v>
                </c:pt>
                <c:pt idx="1544">
                  <c:v>379.02106850999991</c:v>
                </c:pt>
                <c:pt idx="1545">
                  <c:v>685.14626060999979</c:v>
                </c:pt>
                <c:pt idx="1546">
                  <c:v>886.46713189999969</c:v>
                </c:pt>
                <c:pt idx="1547">
                  <c:v>946.94554919999985</c:v>
                </c:pt>
                <c:pt idx="1548">
                  <c:v>895.18050789999984</c:v>
                </c:pt>
                <c:pt idx="1549">
                  <c:v>770.44338349999998</c:v>
                </c:pt>
                <c:pt idx="1550">
                  <c:v>616.20906025000011</c:v>
                </c:pt>
                <c:pt idx="1551">
                  <c:v>467.97441732999994</c:v>
                </c:pt>
                <c:pt idx="1552">
                  <c:v>342.11740044999999</c:v>
                </c:pt>
                <c:pt idx="1553">
                  <c:v>248.08931483000001</c:v>
                </c:pt>
                <c:pt idx="1554">
                  <c:v>176.94463772999998</c:v>
                </c:pt>
                <c:pt idx="1555">
                  <c:v>124.09955753999998</c:v>
                </c:pt>
                <c:pt idx="1556">
                  <c:v>86.150025219999989</c:v>
                </c:pt>
                <c:pt idx="1557">
                  <c:v>60.231682329000009</c:v>
                </c:pt>
                <c:pt idx="1558">
                  <c:v>45.267924527000005</c:v>
                </c:pt>
                <c:pt idx="1559">
                  <c:v>33.45147115799999</c:v>
                </c:pt>
                <c:pt idx="1560">
                  <c:v>27.29454926799999</c:v>
                </c:pt>
                <c:pt idx="1561">
                  <c:v>47.289496912000011</c:v>
                </c:pt>
                <c:pt idx="1562">
                  <c:v>90.98574379999998</c:v>
                </c:pt>
                <c:pt idx="1563">
                  <c:v>129.65464386000002</c:v>
                </c:pt>
                <c:pt idx="1564">
                  <c:v>155.55923390000001</c:v>
                </c:pt>
                <c:pt idx="1565">
                  <c:v>166.67594713</c:v>
                </c:pt>
                <c:pt idx="1566">
                  <c:v>240.26145128999997</c:v>
                </c:pt>
                <c:pt idx="1567">
                  <c:v>405.50852348999996</c:v>
                </c:pt>
                <c:pt idx="1568">
                  <c:v>747.19334270000013</c:v>
                </c:pt>
                <c:pt idx="1569">
                  <c:v>1298.0461137000002</c:v>
                </c:pt>
                <c:pt idx="1570">
                  <c:v>1648.5449687</c:v>
                </c:pt>
                <c:pt idx="1571">
                  <c:v>1741.3989984999998</c:v>
                </c:pt>
                <c:pt idx="1572">
                  <c:v>1909.4039748</c:v>
                </c:pt>
                <c:pt idx="1573">
                  <c:v>2857.851116400001</c:v>
                </c:pt>
                <c:pt idx="1574">
                  <c:v>4032.9952348000002</c:v>
                </c:pt>
                <c:pt idx="1575">
                  <c:v>4735.006437</c:v>
                </c:pt>
                <c:pt idx="1576">
                  <c:v>4683.155829100001</c:v>
                </c:pt>
                <c:pt idx="1577">
                  <c:v>4122.3140552999994</c:v>
                </c:pt>
                <c:pt idx="1578">
                  <c:v>3348.3628660999998</c:v>
                </c:pt>
                <c:pt idx="1579">
                  <c:v>2563.1856592999998</c:v>
                </c:pt>
                <c:pt idx="1580">
                  <c:v>1876.5246870999999</c:v>
                </c:pt>
                <c:pt idx="1581">
                  <c:v>1323.4449906999998</c:v>
                </c:pt>
                <c:pt idx="1582">
                  <c:v>906.21056820000001</c:v>
                </c:pt>
                <c:pt idx="1583">
                  <c:v>607.4774379800001</c:v>
                </c:pt>
                <c:pt idx="1584">
                  <c:v>406.24244563000002</c:v>
                </c:pt>
                <c:pt idx="1585">
                  <c:v>284.41491413999995</c:v>
                </c:pt>
                <c:pt idx="1586">
                  <c:v>206.06547212999999</c:v>
                </c:pt>
                <c:pt idx="1587">
                  <c:v>147.43094709000005</c:v>
                </c:pt>
                <c:pt idx="1588">
                  <c:v>119.76543418</c:v>
                </c:pt>
                <c:pt idx="1589">
                  <c:v>133.57387665999997</c:v>
                </c:pt>
                <c:pt idx="1590">
                  <c:v>141.99317083</c:v>
                </c:pt>
                <c:pt idx="1591">
                  <c:v>143.18866667</c:v>
                </c:pt>
                <c:pt idx="1592">
                  <c:v>128.44973819999998</c:v>
                </c:pt>
                <c:pt idx="1593">
                  <c:v>108.34466881</c:v>
                </c:pt>
                <c:pt idx="1594">
                  <c:v>98.528969770000003</c:v>
                </c:pt>
                <c:pt idx="1595">
                  <c:v>95.161141739999977</c:v>
                </c:pt>
                <c:pt idx="1596">
                  <c:v>90.320544229999982</c:v>
                </c:pt>
                <c:pt idx="1597">
                  <c:v>86.429252699999992</c:v>
                </c:pt>
                <c:pt idx="1598">
                  <c:v>81.107956229999985</c:v>
                </c:pt>
                <c:pt idx="1599">
                  <c:v>76.06495581999998</c:v>
                </c:pt>
                <c:pt idx="1600">
                  <c:v>70.746986449999994</c:v>
                </c:pt>
                <c:pt idx="1601">
                  <c:v>68.590399668000003</c:v>
                </c:pt>
                <c:pt idx="1602">
                  <c:v>68.083239483000014</c:v>
                </c:pt>
                <c:pt idx="1603">
                  <c:v>67.843254366999986</c:v>
                </c:pt>
                <c:pt idx="1604">
                  <c:v>69.304264357999998</c:v>
                </c:pt>
                <c:pt idx="1605">
                  <c:v>78.249008879999977</c:v>
                </c:pt>
                <c:pt idx="1606">
                  <c:v>94.454578819999966</c:v>
                </c:pt>
                <c:pt idx="1607">
                  <c:v>115.43513470999999</c:v>
                </c:pt>
                <c:pt idx="1608">
                  <c:v>130.25861639000004</c:v>
                </c:pt>
                <c:pt idx="1609">
                  <c:v>137.40667457999999</c:v>
                </c:pt>
                <c:pt idx="1610">
                  <c:v>151.41877246999999</c:v>
                </c:pt>
                <c:pt idx="1611">
                  <c:v>161.92328459999999</c:v>
                </c:pt>
                <c:pt idx="1612">
                  <c:v>181.38364594000001</c:v>
                </c:pt>
                <c:pt idx="1613">
                  <c:v>181.16895685</c:v>
                </c:pt>
                <c:pt idx="1614">
                  <c:v>175.71590077999997</c:v>
                </c:pt>
                <c:pt idx="1615">
                  <c:v>165.12848149000004</c:v>
                </c:pt>
                <c:pt idx="1616">
                  <c:v>154.80601913000001</c:v>
                </c:pt>
                <c:pt idx="1617">
                  <c:v>150.37025023999999</c:v>
                </c:pt>
                <c:pt idx="1618">
                  <c:v>149.88096648000004</c:v>
                </c:pt>
                <c:pt idx="1619">
                  <c:v>151.65820614000003</c:v>
                </c:pt>
                <c:pt idx="1620">
                  <c:v>151.58485558999999</c:v>
                </c:pt>
                <c:pt idx="1621">
                  <c:v>149.56887175999998</c:v>
                </c:pt>
                <c:pt idx="1622">
                  <c:v>146.97483584</c:v>
                </c:pt>
                <c:pt idx="1623">
                  <c:v>147.05513767000002</c:v>
                </c:pt>
                <c:pt idx="1624">
                  <c:v>158.30996726999999</c:v>
                </c:pt>
                <c:pt idx="1625">
                  <c:v>180.24321839999999</c:v>
                </c:pt>
                <c:pt idx="1626">
                  <c:v>198.68442349</c:v>
                </c:pt>
                <c:pt idx="1627">
                  <c:v>207.73473566999994</c:v>
                </c:pt>
                <c:pt idx="1628">
                  <c:v>210.41247311000001</c:v>
                </c:pt>
                <c:pt idx="1629">
                  <c:v>207.97819434000002</c:v>
                </c:pt>
                <c:pt idx="1630">
                  <c:v>203.79972788000001</c:v>
                </c:pt>
                <c:pt idx="1631">
                  <c:v>199.76488552999996</c:v>
                </c:pt>
                <c:pt idx="1632">
                  <c:v>194.60063238000001</c:v>
                </c:pt>
                <c:pt idx="1633">
                  <c:v>199.08532147000003</c:v>
                </c:pt>
                <c:pt idx="1634">
                  <c:v>214.16499817999997</c:v>
                </c:pt>
                <c:pt idx="1635">
                  <c:v>356.39845513999995</c:v>
                </c:pt>
                <c:pt idx="1636">
                  <c:v>882.78050000000007</c:v>
                </c:pt>
                <c:pt idx="1637">
                  <c:v>887.1103157</c:v>
                </c:pt>
                <c:pt idx="1638">
                  <c:v>953.25651399999981</c:v>
                </c:pt>
                <c:pt idx="1639">
                  <c:v>998.9672293999995</c:v>
                </c:pt>
                <c:pt idx="1640">
                  <c:v>1154.8903106999999</c:v>
                </c:pt>
                <c:pt idx="1641">
                  <c:v>1187.3121953</c:v>
                </c:pt>
                <c:pt idx="1642">
                  <c:v>1297.6921334999997</c:v>
                </c:pt>
                <c:pt idx="1643">
                  <c:v>1221.8141438999996</c:v>
                </c:pt>
                <c:pt idx="1644">
                  <c:v>1165.3217135</c:v>
                </c:pt>
                <c:pt idx="1645">
                  <c:v>1218.8864351999998</c:v>
                </c:pt>
                <c:pt idx="1646">
                  <c:v>1322.3487725</c:v>
                </c:pt>
                <c:pt idx="1647">
                  <c:v>1357.1328477</c:v>
                </c:pt>
                <c:pt idx="1648">
                  <c:v>1304.4123175999998</c:v>
                </c:pt>
                <c:pt idx="1649">
                  <c:v>1236.9219814000003</c:v>
                </c:pt>
                <c:pt idx="1650">
                  <c:v>1235.8673228999996</c:v>
                </c:pt>
                <c:pt idx="1651">
                  <c:v>1228.2667572000003</c:v>
                </c:pt>
                <c:pt idx="1652">
                  <c:v>1191.8317718999999</c:v>
                </c:pt>
                <c:pt idx="1653">
                  <c:v>1180.1596652999999</c:v>
                </c:pt>
                <c:pt idx="1654">
                  <c:v>1311.4559374</c:v>
                </c:pt>
                <c:pt idx="1655">
                  <c:v>1595.6940145999995</c:v>
                </c:pt>
                <c:pt idx="1656">
                  <c:v>1908.1856072999999</c:v>
                </c:pt>
                <c:pt idx="1657">
                  <c:v>2177.4918046000003</c:v>
                </c:pt>
                <c:pt idx="1658">
                  <c:v>2334.8853283000003</c:v>
                </c:pt>
                <c:pt idx="1659">
                  <c:v>2549.4914004000002</c:v>
                </c:pt>
                <c:pt idx="1660">
                  <c:v>2587.5571379000007</c:v>
                </c:pt>
                <c:pt idx="1661">
                  <c:v>2612.0491390000002</c:v>
                </c:pt>
                <c:pt idx="1662">
                  <c:v>2545.9863519999999</c:v>
                </c:pt>
                <c:pt idx="1663">
                  <c:v>2564.1679672</c:v>
                </c:pt>
                <c:pt idx="1664">
                  <c:v>2701.1756933000001</c:v>
                </c:pt>
                <c:pt idx="1665">
                  <c:v>2790.1374598999996</c:v>
                </c:pt>
                <c:pt idx="1666">
                  <c:v>2742.2231402999996</c:v>
                </c:pt>
                <c:pt idx="1667">
                  <c:v>2592.2505482999995</c:v>
                </c:pt>
                <c:pt idx="1668">
                  <c:v>2354.4847605999998</c:v>
                </c:pt>
                <c:pt idx="1669">
                  <c:v>2113.9532057000001</c:v>
                </c:pt>
                <c:pt idx="1670">
                  <c:v>2018.7275955000002</c:v>
                </c:pt>
                <c:pt idx="1671">
                  <c:v>2027.6634188999992</c:v>
                </c:pt>
                <c:pt idx="1672">
                  <c:v>2052.0215001999995</c:v>
                </c:pt>
                <c:pt idx="1673">
                  <c:v>2008.3194719000001</c:v>
                </c:pt>
                <c:pt idx="1674">
                  <c:v>2020.790884</c:v>
                </c:pt>
                <c:pt idx="1675">
                  <c:v>2034.3910159999998</c:v>
                </c:pt>
                <c:pt idx="1676">
                  <c:v>2032.781954</c:v>
                </c:pt>
                <c:pt idx="1677">
                  <c:v>2055.4598351</c:v>
                </c:pt>
                <c:pt idx="1678">
                  <c:v>2046.3477005999998</c:v>
                </c:pt>
                <c:pt idx="1679">
                  <c:v>2037.4705351</c:v>
                </c:pt>
                <c:pt idx="1680">
                  <c:v>2065.5997103000004</c:v>
                </c:pt>
                <c:pt idx="1681">
                  <c:v>2193.3458266999996</c:v>
                </c:pt>
                <c:pt idx="1682">
                  <c:v>2323.6009048000001</c:v>
                </c:pt>
                <c:pt idx="1683">
                  <c:v>2326.9354318000005</c:v>
                </c:pt>
                <c:pt idx="1684">
                  <c:v>2331.4664120999996</c:v>
                </c:pt>
                <c:pt idx="1685">
                  <c:v>2346.4946700999999</c:v>
                </c:pt>
                <c:pt idx="1686">
                  <c:v>2440.2685278999998</c:v>
                </c:pt>
                <c:pt idx="1687">
                  <c:v>2636.8285146000003</c:v>
                </c:pt>
                <c:pt idx="1688">
                  <c:v>2765.1585632999995</c:v>
                </c:pt>
                <c:pt idx="1689">
                  <c:v>2696.0011953000003</c:v>
                </c:pt>
                <c:pt idx="1690">
                  <c:v>2608.2577821999998</c:v>
                </c:pt>
                <c:pt idx="1691">
                  <c:v>2453.0028550999991</c:v>
                </c:pt>
                <c:pt idx="1692">
                  <c:v>2306.8529988000005</c:v>
                </c:pt>
                <c:pt idx="1693">
                  <c:v>2231.0866864999994</c:v>
                </c:pt>
                <c:pt idx="1694">
                  <c:v>2122.1907440999998</c:v>
                </c:pt>
                <c:pt idx="1695">
                  <c:v>2000.2415328</c:v>
                </c:pt>
                <c:pt idx="1696">
                  <c:v>1862.4200083999997</c:v>
                </c:pt>
                <c:pt idx="1697">
                  <c:v>1702.8057977000001</c:v>
                </c:pt>
                <c:pt idx="1698">
                  <c:v>1539.413673</c:v>
                </c:pt>
                <c:pt idx="1699">
                  <c:v>1388.2590364999999</c:v>
                </c:pt>
                <c:pt idx="1700">
                  <c:v>1258.6164107999998</c:v>
                </c:pt>
                <c:pt idx="1701">
                  <c:v>1152.6599335999997</c:v>
                </c:pt>
                <c:pt idx="1702">
                  <c:v>1201.1948311999997</c:v>
                </c:pt>
                <c:pt idx="1703">
                  <c:v>1237.6880655999998</c:v>
                </c:pt>
                <c:pt idx="1704">
                  <c:v>1274.1171666999999</c:v>
                </c:pt>
                <c:pt idx="1705">
                  <c:v>1279.9644836999998</c:v>
                </c:pt>
                <c:pt idx="1706">
                  <c:v>1242.6317028999997</c:v>
                </c:pt>
                <c:pt idx="1707">
                  <c:v>1178.7837144999999</c:v>
                </c:pt>
                <c:pt idx="1708">
                  <c:v>1101.3193835</c:v>
                </c:pt>
                <c:pt idx="1709">
                  <c:v>1019.1681093999998</c:v>
                </c:pt>
                <c:pt idx="1710">
                  <c:v>940.24152319999985</c:v>
                </c:pt>
                <c:pt idx="1711">
                  <c:v>869.71927700000003</c:v>
                </c:pt>
                <c:pt idx="1712">
                  <c:v>809.62040109999987</c:v>
                </c:pt>
                <c:pt idx="1713">
                  <c:v>759.07632290000004</c:v>
                </c:pt>
                <c:pt idx="1714">
                  <c:v>721.22242639999979</c:v>
                </c:pt>
                <c:pt idx="1715">
                  <c:v>701.55264899999986</c:v>
                </c:pt>
                <c:pt idx="1716">
                  <c:v>680.79948503000014</c:v>
                </c:pt>
                <c:pt idx="1717">
                  <c:v>653.93561813999986</c:v>
                </c:pt>
                <c:pt idx="1718">
                  <c:v>623.34611149999989</c:v>
                </c:pt>
                <c:pt idx="1719">
                  <c:v>592.23868921000008</c:v>
                </c:pt>
                <c:pt idx="1720">
                  <c:v>562.60696456999995</c:v>
                </c:pt>
                <c:pt idx="1721">
                  <c:v>535.28213060000007</c:v>
                </c:pt>
                <c:pt idx="1722">
                  <c:v>510.38874837999992</c:v>
                </c:pt>
                <c:pt idx="1723">
                  <c:v>487.71497928999992</c:v>
                </c:pt>
                <c:pt idx="1724">
                  <c:v>466.93964961</c:v>
                </c:pt>
                <c:pt idx="1725">
                  <c:v>447.74719730999999</c:v>
                </c:pt>
                <c:pt idx="1726">
                  <c:v>429.87212239999997</c:v>
                </c:pt>
                <c:pt idx="1727">
                  <c:v>413.1067149299999</c:v>
                </c:pt>
                <c:pt idx="1728">
                  <c:v>397.29742653999995</c:v>
                </c:pt>
                <c:pt idx="1729">
                  <c:v>382.32352269999996</c:v>
                </c:pt>
                <c:pt idx="1730">
                  <c:v>368.10406374000002</c:v>
                </c:pt>
                <c:pt idx="1731">
                  <c:v>354.56635143999989</c:v>
                </c:pt>
                <c:pt idx="1732">
                  <c:v>341.6547372</c:v>
                </c:pt>
                <c:pt idx="1733">
                  <c:v>329.32687563999997</c:v>
                </c:pt>
                <c:pt idx="1734">
                  <c:v>317.54829169000004</c:v>
                </c:pt>
                <c:pt idx="1735">
                  <c:v>306.28898167</c:v>
                </c:pt>
                <c:pt idx="1736">
                  <c:v>295.52169653999999</c:v>
                </c:pt>
                <c:pt idx="1737">
                  <c:v>285.22114991999985</c:v>
                </c:pt>
                <c:pt idx="1738">
                  <c:v>275.38919281999995</c:v>
                </c:pt>
                <c:pt idx="1739">
                  <c:v>306.86126617999997</c:v>
                </c:pt>
                <c:pt idx="1740">
                  <c:v>395.48090266999986</c:v>
                </c:pt>
                <c:pt idx="1741">
                  <c:v>447.85130389999995</c:v>
                </c:pt>
                <c:pt idx="1742">
                  <c:v>448.73214700999995</c:v>
                </c:pt>
                <c:pt idx="1743">
                  <c:v>468.50394164000005</c:v>
                </c:pt>
                <c:pt idx="1744">
                  <c:v>562.71045327000002</c:v>
                </c:pt>
                <c:pt idx="1745">
                  <c:v>646.86038899999983</c:v>
                </c:pt>
                <c:pt idx="1746">
                  <c:v>652.47392692999995</c:v>
                </c:pt>
                <c:pt idx="1747">
                  <c:v>595.62014413999998</c:v>
                </c:pt>
                <c:pt idx="1748">
                  <c:v>511.12225458</c:v>
                </c:pt>
                <c:pt idx="1749">
                  <c:v>425.9279619699999</c:v>
                </c:pt>
                <c:pt idx="1750">
                  <c:v>358.93106003999992</c:v>
                </c:pt>
                <c:pt idx="1751">
                  <c:v>313.15767833000001</c:v>
                </c:pt>
                <c:pt idx="1752">
                  <c:v>276.61439379000001</c:v>
                </c:pt>
                <c:pt idx="1753">
                  <c:v>245.26622448999998</c:v>
                </c:pt>
                <c:pt idx="1754">
                  <c:v>218.71465811999994</c:v>
                </c:pt>
                <c:pt idx="1755">
                  <c:v>197.00854047000001</c:v>
                </c:pt>
                <c:pt idx="1756">
                  <c:v>179.78195507999999</c:v>
                </c:pt>
                <c:pt idx="1757">
                  <c:v>166.32240058000005</c:v>
                </c:pt>
                <c:pt idx="1758">
                  <c:v>155.80942979</c:v>
                </c:pt>
                <c:pt idx="1759">
                  <c:v>147.48510448000002</c:v>
                </c:pt>
                <c:pt idx="1760">
                  <c:v>140.73018834000001</c:v>
                </c:pt>
                <c:pt idx="1761">
                  <c:v>135.07680704000001</c:v>
                </c:pt>
                <c:pt idx="1762">
                  <c:v>130.18987953999999</c:v>
                </c:pt>
                <c:pt idx="1763">
                  <c:v>125.83840486</c:v>
                </c:pt>
                <c:pt idx="1764">
                  <c:v>121.86742301999999</c:v>
                </c:pt>
                <c:pt idx="1765">
                  <c:v>118.17518600999996</c:v>
                </c:pt>
                <c:pt idx="1766">
                  <c:v>114.69485320999999</c:v>
                </c:pt>
                <c:pt idx="1767">
                  <c:v>111.38746178000001</c:v>
                </c:pt>
                <c:pt idx="1768">
                  <c:v>108.70508929</c:v>
                </c:pt>
                <c:pt idx="1769">
                  <c:v>109.38779074999998</c:v>
                </c:pt>
                <c:pt idx="1770">
                  <c:v>115.89040329999999</c:v>
                </c:pt>
                <c:pt idx="1771">
                  <c:v>120.46588889999997</c:v>
                </c:pt>
                <c:pt idx="1772">
                  <c:v>119.28379959999998</c:v>
                </c:pt>
                <c:pt idx="1773">
                  <c:v>114.01336638999999</c:v>
                </c:pt>
                <c:pt idx="1774">
                  <c:v>107.15508488999998</c:v>
                </c:pt>
                <c:pt idx="1775">
                  <c:v>100.3638545</c:v>
                </c:pt>
                <c:pt idx="1776">
                  <c:v>94.378268109999965</c:v>
                </c:pt>
                <c:pt idx="1777">
                  <c:v>89.364029860000016</c:v>
                </c:pt>
                <c:pt idx="1778">
                  <c:v>85.220187849999988</c:v>
                </c:pt>
                <c:pt idx="1779">
                  <c:v>81.762582089999981</c:v>
                </c:pt>
                <c:pt idx="1780">
                  <c:v>78.810827759999981</c:v>
                </c:pt>
                <c:pt idx="1781">
                  <c:v>76.21934985</c:v>
                </c:pt>
                <c:pt idx="1782">
                  <c:v>73.881633280000003</c:v>
                </c:pt>
                <c:pt idx="1783">
                  <c:v>71.724187990000004</c:v>
                </c:pt>
                <c:pt idx="1784">
                  <c:v>69.718981002999968</c:v>
                </c:pt>
                <c:pt idx="1785">
                  <c:v>68.686494541000002</c:v>
                </c:pt>
                <c:pt idx="1786">
                  <c:v>75.502899779999979</c:v>
                </c:pt>
                <c:pt idx="1787">
                  <c:v>99.34499323</c:v>
                </c:pt>
                <c:pt idx="1788">
                  <c:v>124.69776458999999</c:v>
                </c:pt>
                <c:pt idx="1789">
                  <c:v>137.23669848</c:v>
                </c:pt>
                <c:pt idx="1790">
                  <c:v>134.96976205999999</c:v>
                </c:pt>
                <c:pt idx="1791">
                  <c:v>126.12709178999998</c:v>
                </c:pt>
                <c:pt idx="1792">
                  <c:v>123.96902497000001</c:v>
                </c:pt>
                <c:pt idx="1793">
                  <c:v>121.20669679999999</c:v>
                </c:pt>
                <c:pt idx="1794">
                  <c:v>115.26714668000002</c:v>
                </c:pt>
                <c:pt idx="1795">
                  <c:v>106.45151517000002</c:v>
                </c:pt>
                <c:pt idx="1796">
                  <c:v>95.698876209999966</c:v>
                </c:pt>
                <c:pt idx="1797">
                  <c:v>84.81168310999999</c:v>
                </c:pt>
                <c:pt idx="1798">
                  <c:v>74.818562909999983</c:v>
                </c:pt>
                <c:pt idx="1799">
                  <c:v>66.220306487999977</c:v>
                </c:pt>
                <c:pt idx="1800">
                  <c:v>59.172800582000001</c:v>
                </c:pt>
                <c:pt idx="1801">
                  <c:v>53.589620062999998</c:v>
                </c:pt>
                <c:pt idx="1802">
                  <c:v>49.252264683999982</c:v>
                </c:pt>
                <c:pt idx="1803">
                  <c:v>45.900353114000005</c:v>
                </c:pt>
                <c:pt idx="1804">
                  <c:v>43.287834317000005</c:v>
                </c:pt>
                <c:pt idx="1805">
                  <c:v>41.209170408000006</c:v>
                </c:pt>
                <c:pt idx="1806">
                  <c:v>39.505693143000009</c:v>
                </c:pt>
                <c:pt idx="1807">
                  <c:v>38.061756341000013</c:v>
                </c:pt>
                <c:pt idx="1808">
                  <c:v>36.798589422000006</c:v>
                </c:pt>
                <c:pt idx="1809">
                  <c:v>35.720231008000006</c:v>
                </c:pt>
                <c:pt idx="1810">
                  <c:v>36.219051701000005</c:v>
                </c:pt>
                <c:pt idx="1811">
                  <c:v>41.758415566000004</c:v>
                </c:pt>
                <c:pt idx="1812">
                  <c:v>56.963713289000012</c:v>
                </c:pt>
                <c:pt idx="1813">
                  <c:v>94.746283590000004</c:v>
                </c:pt>
                <c:pt idx="1814">
                  <c:v>142.02455539999997</c:v>
                </c:pt>
                <c:pt idx="1815">
                  <c:v>175.91610491</c:v>
                </c:pt>
                <c:pt idx="1816">
                  <c:v>181.84395326999996</c:v>
                </c:pt>
                <c:pt idx="1817">
                  <c:v>165.99644012000005</c:v>
                </c:pt>
                <c:pt idx="1818">
                  <c:v>139.80297954000002</c:v>
                </c:pt>
                <c:pt idx="1819">
                  <c:v>112.06248276999997</c:v>
                </c:pt>
                <c:pt idx="1820">
                  <c:v>87.535518209999978</c:v>
                </c:pt>
                <c:pt idx="1821">
                  <c:v>67.935987818999962</c:v>
                </c:pt>
                <c:pt idx="1822">
                  <c:v>53.247181141000006</c:v>
                </c:pt>
                <c:pt idx="1823">
                  <c:v>42.695925251000013</c:v>
                </c:pt>
                <c:pt idx="1824">
                  <c:v>35.319488413999991</c:v>
                </c:pt>
                <c:pt idx="1825">
                  <c:v>30.235899554</c:v>
                </c:pt>
                <c:pt idx="1826">
                  <c:v>26.739249726000001</c:v>
                </c:pt>
                <c:pt idx="1827">
                  <c:v>24.307318469000009</c:v>
                </c:pt>
                <c:pt idx="1828">
                  <c:v>22.573524812999995</c:v>
                </c:pt>
                <c:pt idx="1829">
                  <c:v>21.290092018999996</c:v>
                </c:pt>
                <c:pt idx="1830">
                  <c:v>20.294275112999998</c:v>
                </c:pt>
                <c:pt idx="1831">
                  <c:v>19.481548960999991</c:v>
                </c:pt>
                <c:pt idx="1832">
                  <c:v>18.785968452999999</c:v>
                </c:pt>
                <c:pt idx="1833">
                  <c:v>18.194576343999994</c:v>
                </c:pt>
                <c:pt idx="1834">
                  <c:v>18.3415897</c:v>
                </c:pt>
                <c:pt idx="1835">
                  <c:v>22.777518168999997</c:v>
                </c:pt>
                <c:pt idx="1836">
                  <c:v>30.013376742999995</c:v>
                </c:pt>
                <c:pt idx="1837">
                  <c:v>34.351143112999999</c:v>
                </c:pt>
                <c:pt idx="1838">
                  <c:v>34.698372275000018</c:v>
                </c:pt>
                <c:pt idx="1839">
                  <c:v>32.282525576000005</c:v>
                </c:pt>
                <c:pt idx="1840">
                  <c:v>28.671668165</c:v>
                </c:pt>
                <c:pt idx="1841">
                  <c:v>26.78055621499999</c:v>
                </c:pt>
                <c:pt idx="1842">
                  <c:v>25.282598886999992</c:v>
                </c:pt>
                <c:pt idx="1843">
                  <c:v>23.286537287999987</c:v>
                </c:pt>
                <c:pt idx="1844">
                  <c:v>20.937771441999999</c:v>
                </c:pt>
                <c:pt idx="1845">
                  <c:v>18.609828061999998</c:v>
                </c:pt>
                <c:pt idx="1846">
                  <c:v>16.556483544999995</c:v>
                </c:pt>
                <c:pt idx="1847">
                  <c:v>14.872073782999999</c:v>
                </c:pt>
                <c:pt idx="1848">
                  <c:v>13.546044799000002</c:v>
                </c:pt>
                <c:pt idx="1849">
                  <c:v>12.519971925999998</c:v>
                </c:pt>
                <c:pt idx="1850">
                  <c:v>11.724185780999996</c:v>
                </c:pt>
                <c:pt idx="1851">
                  <c:v>11.095764085000001</c:v>
                </c:pt>
                <c:pt idx="1852">
                  <c:v>10.584768677</c:v>
                </c:pt>
                <c:pt idx="1853">
                  <c:v>10.156879901</c:v>
                </c:pt>
                <c:pt idx="1854">
                  <c:v>9.7876950920000017</c:v>
                </c:pt>
                <c:pt idx="1855">
                  <c:v>9.5299187269999983</c:v>
                </c:pt>
                <c:pt idx="1856">
                  <c:v>10.247633521999999</c:v>
                </c:pt>
                <c:pt idx="1857">
                  <c:v>14.393551613000001</c:v>
                </c:pt>
                <c:pt idx="1858">
                  <c:v>26.486460321999992</c:v>
                </c:pt>
                <c:pt idx="1859">
                  <c:v>48.191668412999995</c:v>
                </c:pt>
                <c:pt idx="1860">
                  <c:v>75.464256070000005</c:v>
                </c:pt>
                <c:pt idx="1861">
                  <c:v>99.102915379999985</c:v>
                </c:pt>
                <c:pt idx="1862">
                  <c:v>115.39432267999999</c:v>
                </c:pt>
                <c:pt idx="1863">
                  <c:v>121.00243008</c:v>
                </c:pt>
                <c:pt idx="1864">
                  <c:v>117.44247220999998</c:v>
                </c:pt>
                <c:pt idx="1865">
                  <c:v>108.17997644999998</c:v>
                </c:pt>
                <c:pt idx="1866">
                  <c:v>99.831290229999993</c:v>
                </c:pt>
                <c:pt idx="1867">
                  <c:v>116.94461715999999</c:v>
                </c:pt>
                <c:pt idx="1868">
                  <c:v>170.78516391999997</c:v>
                </c:pt>
                <c:pt idx="1869">
                  <c:v>243.77683931999999</c:v>
                </c:pt>
                <c:pt idx="1870">
                  <c:v>377.93558313</c:v>
                </c:pt>
                <c:pt idx="1871">
                  <c:v>632.25874978000002</c:v>
                </c:pt>
                <c:pt idx="1872">
                  <c:v>919.52910559999998</c:v>
                </c:pt>
                <c:pt idx="1873">
                  <c:v>1100.7344172999997</c:v>
                </c:pt>
                <c:pt idx="1874">
                  <c:v>1149.4008491000002</c:v>
                </c:pt>
                <c:pt idx="1875">
                  <c:v>1117.6260907000001</c:v>
                </c:pt>
                <c:pt idx="1876">
                  <c:v>1097.7211342999997</c:v>
                </c:pt>
                <c:pt idx="1877">
                  <c:v>1090.9311398999998</c:v>
                </c:pt>
                <c:pt idx="1878">
                  <c:v>1048.9597454000002</c:v>
                </c:pt>
                <c:pt idx="1879">
                  <c:v>986.44173249999983</c:v>
                </c:pt>
                <c:pt idx="1880">
                  <c:v>906.73307270000009</c:v>
                </c:pt>
                <c:pt idx="1881">
                  <c:v>807.54109939999978</c:v>
                </c:pt>
                <c:pt idx="1882">
                  <c:v>698.03175232000001</c:v>
                </c:pt>
                <c:pt idx="1883">
                  <c:v>583.5990888</c:v>
                </c:pt>
                <c:pt idx="1884">
                  <c:v>477.06108114</c:v>
                </c:pt>
                <c:pt idx="1885">
                  <c:v>386.10205290999994</c:v>
                </c:pt>
                <c:pt idx="1886">
                  <c:v>356.88725085999999</c:v>
                </c:pt>
                <c:pt idx="1887">
                  <c:v>427.74190213999998</c:v>
                </c:pt>
                <c:pt idx="1888">
                  <c:v>569.80668233999984</c:v>
                </c:pt>
                <c:pt idx="1889">
                  <c:v>706.53649919999987</c:v>
                </c:pt>
                <c:pt idx="1890">
                  <c:v>823.88595379999981</c:v>
                </c:pt>
                <c:pt idx="1891">
                  <c:v>1000.8263545</c:v>
                </c:pt>
                <c:pt idx="1892">
                  <c:v>1214.0155405</c:v>
                </c:pt>
                <c:pt idx="1893">
                  <c:v>1371.9891926999999</c:v>
                </c:pt>
                <c:pt idx="1894">
                  <c:v>1404.8454174999999</c:v>
                </c:pt>
                <c:pt idx="1895">
                  <c:v>1323.3878532000001</c:v>
                </c:pt>
                <c:pt idx="1896">
                  <c:v>1186.7073232</c:v>
                </c:pt>
                <c:pt idx="1897">
                  <c:v>1020.1761227</c:v>
                </c:pt>
                <c:pt idx="1898">
                  <c:v>829.2317354999999</c:v>
                </c:pt>
                <c:pt idx="1899">
                  <c:v>637.91628327000001</c:v>
                </c:pt>
                <c:pt idx="1900">
                  <c:v>468.71953330999992</c:v>
                </c:pt>
                <c:pt idx="1901">
                  <c:v>337.10783105999997</c:v>
                </c:pt>
                <c:pt idx="1902">
                  <c:v>251.38554412999997</c:v>
                </c:pt>
                <c:pt idx="1903">
                  <c:v>200.37938585000001</c:v>
                </c:pt>
                <c:pt idx="1904">
                  <c:v>162.05113155000004</c:v>
                </c:pt>
                <c:pt idx="1905">
                  <c:v>128.22921244</c:v>
                </c:pt>
                <c:pt idx="1906">
                  <c:v>98.149791109999995</c:v>
                </c:pt>
                <c:pt idx="1907">
                  <c:v>73.050545889999981</c:v>
                </c:pt>
                <c:pt idx="1908">
                  <c:v>55.622377216000011</c:v>
                </c:pt>
                <c:pt idx="1909">
                  <c:v>45.658244240000002</c:v>
                </c:pt>
                <c:pt idx="1910">
                  <c:v>63.950154989000005</c:v>
                </c:pt>
                <c:pt idx="1911">
                  <c:v>124.39035903</c:v>
                </c:pt>
                <c:pt idx="1912">
                  <c:v>174.69785683000001</c:v>
                </c:pt>
                <c:pt idx="1913">
                  <c:v>195.97112401999999</c:v>
                </c:pt>
                <c:pt idx="1914">
                  <c:v>274.14162593999998</c:v>
                </c:pt>
                <c:pt idx="1915">
                  <c:v>485.05345545999995</c:v>
                </c:pt>
                <c:pt idx="1916">
                  <c:v>649.31034580999983</c:v>
                </c:pt>
                <c:pt idx="1917">
                  <c:v>704.39334420000012</c:v>
                </c:pt>
                <c:pt idx="1918">
                  <c:v>664.06538876999991</c:v>
                </c:pt>
                <c:pt idx="1919">
                  <c:v>549.76187272999994</c:v>
                </c:pt>
                <c:pt idx="1920">
                  <c:v>419.18243793999994</c:v>
                </c:pt>
                <c:pt idx="1921">
                  <c:v>302.21009384999991</c:v>
                </c:pt>
                <c:pt idx="1922">
                  <c:v>241.01228865000002</c:v>
                </c:pt>
                <c:pt idx="1923">
                  <c:v>453.55158036999995</c:v>
                </c:pt>
                <c:pt idx="1924">
                  <c:v>895.79444149999995</c:v>
                </c:pt>
                <c:pt idx="1925">
                  <c:v>1352.4649459999998</c:v>
                </c:pt>
                <c:pt idx="1926">
                  <c:v>1749.2439425999996</c:v>
                </c:pt>
                <c:pt idx="1927">
                  <c:v>1973.1830544999998</c:v>
                </c:pt>
                <c:pt idx="1928">
                  <c:v>1969.1995267</c:v>
                </c:pt>
                <c:pt idx="1929">
                  <c:v>1795.8760742999998</c:v>
                </c:pt>
                <c:pt idx="1930">
                  <c:v>1529.4070218000002</c:v>
                </c:pt>
                <c:pt idx="1931">
                  <c:v>1233.8542376999997</c:v>
                </c:pt>
                <c:pt idx="1932">
                  <c:v>954.11209249999979</c:v>
                </c:pt>
                <c:pt idx="1933">
                  <c:v>717.42221809999978</c:v>
                </c:pt>
                <c:pt idx="1934">
                  <c:v>550.72617467000009</c:v>
                </c:pt>
                <c:pt idx="1935">
                  <c:v>387.28779151999993</c:v>
                </c:pt>
                <c:pt idx="1936">
                  <c:v>265.07805232999999</c:v>
                </c:pt>
                <c:pt idx="1937">
                  <c:v>177.64102202000001</c:v>
                </c:pt>
                <c:pt idx="1938">
                  <c:v>117.25842604</c:v>
                </c:pt>
                <c:pt idx="1939">
                  <c:v>76.778299570000001</c:v>
                </c:pt>
                <c:pt idx="1940">
                  <c:v>52.543469026999993</c:v>
                </c:pt>
                <c:pt idx="1941">
                  <c:v>35.436030434000003</c:v>
                </c:pt>
                <c:pt idx="1942">
                  <c:v>30.859014143999996</c:v>
                </c:pt>
                <c:pt idx="1943">
                  <c:v>34.73570182600001</c:v>
                </c:pt>
                <c:pt idx="1944">
                  <c:v>32.977733180000001</c:v>
                </c:pt>
                <c:pt idx="1945">
                  <c:v>35.412339424000002</c:v>
                </c:pt>
                <c:pt idx="1946">
                  <c:v>67.847502981999995</c:v>
                </c:pt>
                <c:pt idx="1947">
                  <c:v>85.501005239999998</c:v>
                </c:pt>
                <c:pt idx="1948">
                  <c:v>122.90281612</c:v>
                </c:pt>
                <c:pt idx="1949">
                  <c:v>144.33982087000001</c:v>
                </c:pt>
                <c:pt idx="1950">
                  <c:v>141.19094437000001</c:v>
                </c:pt>
                <c:pt idx="1951">
                  <c:v>161.54024068000001</c:v>
                </c:pt>
                <c:pt idx="1952">
                  <c:v>192.67439646</c:v>
                </c:pt>
                <c:pt idx="1953">
                  <c:v>467.68711695999986</c:v>
                </c:pt>
                <c:pt idx="1954">
                  <c:v>559.92787696999994</c:v>
                </c:pt>
                <c:pt idx="1955">
                  <c:v>499.17586530000005</c:v>
                </c:pt>
                <c:pt idx="1956">
                  <c:v>438.97261512999995</c:v>
                </c:pt>
                <c:pt idx="1957">
                  <c:v>406.14527310000005</c:v>
                </c:pt>
                <c:pt idx="1958">
                  <c:v>341.09453006999991</c:v>
                </c:pt>
                <c:pt idx="1959">
                  <c:v>290.43412824999984</c:v>
                </c:pt>
                <c:pt idx="1960">
                  <c:v>252.05575745000002</c:v>
                </c:pt>
                <c:pt idx="1961">
                  <c:v>226.91310263999998</c:v>
                </c:pt>
                <c:pt idx="1962">
                  <c:v>248.75848487000002</c:v>
                </c:pt>
                <c:pt idx="1963">
                  <c:v>245.78211454999999</c:v>
                </c:pt>
                <c:pt idx="1964">
                  <c:v>378.52817512999991</c:v>
                </c:pt>
                <c:pt idx="1965">
                  <c:v>502.39474137999997</c:v>
                </c:pt>
                <c:pt idx="1966">
                  <c:v>704.11696879999988</c:v>
                </c:pt>
                <c:pt idx="1967">
                  <c:v>731.16467339999997</c:v>
                </c:pt>
                <c:pt idx="1968">
                  <c:v>662.64853619999997</c:v>
                </c:pt>
                <c:pt idx="1969">
                  <c:v>565.83056396999996</c:v>
                </c:pt>
                <c:pt idx="1970">
                  <c:v>475.59044981</c:v>
                </c:pt>
                <c:pt idx="1971">
                  <c:v>410.31319202999993</c:v>
                </c:pt>
                <c:pt idx="1972">
                  <c:v>363.83292973999994</c:v>
                </c:pt>
                <c:pt idx="1973">
                  <c:v>374.04752140000005</c:v>
                </c:pt>
                <c:pt idx="1974">
                  <c:v>381.63179641999989</c:v>
                </c:pt>
                <c:pt idx="1975">
                  <c:v>383.59295085999992</c:v>
                </c:pt>
                <c:pt idx="1976">
                  <c:v>395.71988218000001</c:v>
                </c:pt>
                <c:pt idx="1977">
                  <c:v>412.15335405999991</c:v>
                </c:pt>
                <c:pt idx="1978">
                  <c:v>430.72648380999993</c:v>
                </c:pt>
                <c:pt idx="1979">
                  <c:v>437.15526749999998</c:v>
                </c:pt>
                <c:pt idx="1980">
                  <c:v>461.56571775999987</c:v>
                </c:pt>
                <c:pt idx="1981">
                  <c:v>482.49075321999993</c:v>
                </c:pt>
                <c:pt idx="1982">
                  <c:v>482.80326541999995</c:v>
                </c:pt>
                <c:pt idx="1983">
                  <c:v>500.30343187999995</c:v>
                </c:pt>
                <c:pt idx="1984">
                  <c:v>526.93030131</c:v>
                </c:pt>
                <c:pt idx="1985">
                  <c:v>563.13843047</c:v>
                </c:pt>
                <c:pt idx="1986">
                  <c:v>598.82349841999996</c:v>
                </c:pt>
                <c:pt idx="1987">
                  <c:v>616.54795012999989</c:v>
                </c:pt>
                <c:pt idx="1988">
                  <c:v>676.92403946999991</c:v>
                </c:pt>
                <c:pt idx="1989">
                  <c:v>776.45949289999987</c:v>
                </c:pt>
                <c:pt idx="1990">
                  <c:v>988.34415119999971</c:v>
                </c:pt>
                <c:pt idx="1991">
                  <c:v>1233.4500346</c:v>
                </c:pt>
                <c:pt idx="1992">
                  <c:v>1581.4404780999998</c:v>
                </c:pt>
                <c:pt idx="1993">
                  <c:v>1912.5146978</c:v>
                </c:pt>
                <c:pt idx="1994">
                  <c:v>2285.0877461999999</c:v>
                </c:pt>
                <c:pt idx="1995">
                  <c:v>3081.2841898999995</c:v>
                </c:pt>
                <c:pt idx="1996">
                  <c:v>4039.6189588999996</c:v>
                </c:pt>
                <c:pt idx="1997">
                  <c:v>4487.4085171999996</c:v>
                </c:pt>
                <c:pt idx="1998">
                  <c:v>4474.3341398000002</c:v>
                </c:pt>
                <c:pt idx="1999">
                  <c:v>4364.8284057000001</c:v>
                </c:pt>
                <c:pt idx="2000">
                  <c:v>4210.4481537999991</c:v>
                </c:pt>
                <c:pt idx="2001">
                  <c:v>3996.9208572999996</c:v>
                </c:pt>
                <c:pt idx="2002">
                  <c:v>3879.3812673000002</c:v>
                </c:pt>
                <c:pt idx="2003">
                  <c:v>4103.6056173000006</c:v>
                </c:pt>
                <c:pt idx="2004">
                  <c:v>4584.9784056999997</c:v>
                </c:pt>
                <c:pt idx="2005">
                  <c:v>4845.6110773</c:v>
                </c:pt>
                <c:pt idx="2006">
                  <c:v>4782.5702015000015</c:v>
                </c:pt>
                <c:pt idx="2007">
                  <c:v>4533.5795959999996</c:v>
                </c:pt>
                <c:pt idx="2008">
                  <c:v>4413.2325020000007</c:v>
                </c:pt>
                <c:pt idx="2009">
                  <c:v>4262.4991121999992</c:v>
                </c:pt>
                <c:pt idx="2010">
                  <c:v>4123.5238317000003</c:v>
                </c:pt>
                <c:pt idx="2011">
                  <c:v>3931.4026395000001</c:v>
                </c:pt>
                <c:pt idx="2012">
                  <c:v>3703.7027705999999</c:v>
                </c:pt>
                <c:pt idx="2013">
                  <c:v>3602.7094137999998</c:v>
                </c:pt>
                <c:pt idx="2014">
                  <c:v>3684.3479974000002</c:v>
                </c:pt>
                <c:pt idx="2015">
                  <c:v>3996.4043973000003</c:v>
                </c:pt>
                <c:pt idx="2016">
                  <c:v>4055.0437046000002</c:v>
                </c:pt>
                <c:pt idx="2017">
                  <c:v>4130.6386394000001</c:v>
                </c:pt>
                <c:pt idx="2018">
                  <c:v>4231.0430267000002</c:v>
                </c:pt>
                <c:pt idx="2019">
                  <c:v>4329.9098730999995</c:v>
                </c:pt>
                <c:pt idx="2020">
                  <c:v>4396.0519351000003</c:v>
                </c:pt>
                <c:pt idx="2021">
                  <c:v>4607.3827925999994</c:v>
                </c:pt>
                <c:pt idx="2022">
                  <c:v>4729.6514230000002</c:v>
                </c:pt>
                <c:pt idx="2023">
                  <c:v>4793.6511469000015</c:v>
                </c:pt>
                <c:pt idx="2024">
                  <c:v>4782.5557156999994</c:v>
                </c:pt>
                <c:pt idx="2025">
                  <c:v>4966.7130911999993</c:v>
                </c:pt>
                <c:pt idx="2026">
                  <c:v>5137.0411897000004</c:v>
                </c:pt>
                <c:pt idx="2027">
                  <c:v>5274.2916982000006</c:v>
                </c:pt>
                <c:pt idx="2028">
                  <c:v>5566.4350125999999</c:v>
                </c:pt>
                <c:pt idx="2029">
                  <c:v>6098.3287372000004</c:v>
                </c:pt>
                <c:pt idx="2030">
                  <c:v>6706.2449985999992</c:v>
                </c:pt>
                <c:pt idx="2031">
                  <c:v>7420.1909879999994</c:v>
                </c:pt>
                <c:pt idx="2032">
                  <c:v>7898.7283690000004</c:v>
                </c:pt>
                <c:pt idx="2033">
                  <c:v>7953.9795859999995</c:v>
                </c:pt>
                <c:pt idx="2034">
                  <c:v>7791.0500920000013</c:v>
                </c:pt>
                <c:pt idx="2035">
                  <c:v>7670.7945579999996</c:v>
                </c:pt>
                <c:pt idx="2036">
                  <c:v>7507.1577559999996</c:v>
                </c:pt>
                <c:pt idx="2037">
                  <c:v>7332.9454240000005</c:v>
                </c:pt>
                <c:pt idx="2038">
                  <c:v>7301.1035439999996</c:v>
                </c:pt>
                <c:pt idx="2039">
                  <c:v>7465.4768299999996</c:v>
                </c:pt>
                <c:pt idx="2040">
                  <c:v>7570.4696410000006</c:v>
                </c:pt>
                <c:pt idx="2041">
                  <c:v>7683.9701189999996</c:v>
                </c:pt>
                <c:pt idx="2042">
                  <c:v>7972.642006</c:v>
                </c:pt>
                <c:pt idx="2043">
                  <c:v>9282.5117699999992</c:v>
                </c:pt>
                <c:pt idx="2044">
                  <c:v>9070.3514229999964</c:v>
                </c:pt>
                <c:pt idx="2045">
                  <c:v>8529.4121009999981</c:v>
                </c:pt>
                <c:pt idx="2046">
                  <c:v>7925.8097449999996</c:v>
                </c:pt>
                <c:pt idx="2047">
                  <c:v>7354.9044309999999</c:v>
                </c:pt>
                <c:pt idx="2048">
                  <c:v>7011.4331279999997</c:v>
                </c:pt>
                <c:pt idx="2049">
                  <c:v>6715.2156512000001</c:v>
                </c:pt>
                <c:pt idx="2050">
                  <c:v>6464.5688372999994</c:v>
                </c:pt>
                <c:pt idx="2051">
                  <c:v>6511.1606049000011</c:v>
                </c:pt>
                <c:pt idx="2052">
                  <c:v>6426.7553651000007</c:v>
                </c:pt>
                <c:pt idx="2053">
                  <c:v>6347.5861631000016</c:v>
                </c:pt>
                <c:pt idx="2054">
                  <c:v>6725.0158023999993</c:v>
                </c:pt>
                <c:pt idx="2055">
                  <c:v>7039.7624360000009</c:v>
                </c:pt>
                <c:pt idx="2056">
                  <c:v>7052.7212280000003</c:v>
                </c:pt>
                <c:pt idx="2057">
                  <c:v>6861.4127162000004</c:v>
                </c:pt>
                <c:pt idx="2058">
                  <c:v>6628.0416671000003</c:v>
                </c:pt>
                <c:pt idx="2059">
                  <c:v>6458.3557492999998</c:v>
                </c:pt>
                <c:pt idx="2060">
                  <c:v>6541.0796513999994</c:v>
                </c:pt>
                <c:pt idx="2061">
                  <c:v>6850.8839153999988</c:v>
                </c:pt>
                <c:pt idx="2062">
                  <c:v>7159.4008919999997</c:v>
                </c:pt>
                <c:pt idx="2063">
                  <c:v>7486.9733259999985</c:v>
                </c:pt>
                <c:pt idx="2064">
                  <c:v>7400.2795859999997</c:v>
                </c:pt>
                <c:pt idx="2065">
                  <c:v>7064.8949210000001</c:v>
                </c:pt>
                <c:pt idx="2066">
                  <c:v>6812.0169957000007</c:v>
                </c:pt>
                <c:pt idx="2067">
                  <c:v>6454.7270137000005</c:v>
                </c:pt>
                <c:pt idx="2068">
                  <c:v>6205.0447711000006</c:v>
                </c:pt>
                <c:pt idx="2069">
                  <c:v>5836.4450676000006</c:v>
                </c:pt>
                <c:pt idx="2070">
                  <c:v>5656.9721033000005</c:v>
                </c:pt>
                <c:pt idx="2071">
                  <c:v>5615.1431588000005</c:v>
                </c:pt>
                <c:pt idx="2072">
                  <c:v>5687.4438914999992</c:v>
                </c:pt>
                <c:pt idx="2073">
                  <c:v>5549.2156307000014</c:v>
                </c:pt>
                <c:pt idx="2074">
                  <c:v>5275.100117</c:v>
                </c:pt>
                <c:pt idx="2075">
                  <c:v>4888.2180284000005</c:v>
                </c:pt>
                <c:pt idx="2076">
                  <c:v>4514.3201159</c:v>
                </c:pt>
                <c:pt idx="2077">
                  <c:v>4199.9391238000007</c:v>
                </c:pt>
                <c:pt idx="2078">
                  <c:v>4019.1886132999998</c:v>
                </c:pt>
                <c:pt idx="2079">
                  <c:v>3848.4733364000003</c:v>
                </c:pt>
                <c:pt idx="2080">
                  <c:v>3762.3391162000007</c:v>
                </c:pt>
                <c:pt idx="2081">
                  <c:v>3774.9918892000001</c:v>
                </c:pt>
                <c:pt idx="2082">
                  <c:v>3898.204853199999</c:v>
                </c:pt>
                <c:pt idx="2083">
                  <c:v>4141.0953444000006</c:v>
                </c:pt>
                <c:pt idx="2084">
                  <c:v>4447.7431565000006</c:v>
                </c:pt>
                <c:pt idx="2085">
                  <c:v>4803.4249570999991</c:v>
                </c:pt>
                <c:pt idx="2086">
                  <c:v>4893.6520213000013</c:v>
                </c:pt>
                <c:pt idx="2087">
                  <c:v>4731.2209483000006</c:v>
                </c:pt>
                <c:pt idx="2088">
                  <c:v>4401.7660883000008</c:v>
                </c:pt>
                <c:pt idx="2089">
                  <c:v>4039.8412264000003</c:v>
                </c:pt>
                <c:pt idx="2090">
                  <c:v>3684.5265372999997</c:v>
                </c:pt>
                <c:pt idx="2091">
                  <c:v>3350.4759834000001</c:v>
                </c:pt>
                <c:pt idx="2092">
                  <c:v>3060.8886153999997</c:v>
                </c:pt>
                <c:pt idx="2093">
                  <c:v>2821.9504040000002</c:v>
                </c:pt>
                <c:pt idx="2094">
                  <c:v>2626.6984519999992</c:v>
                </c:pt>
                <c:pt idx="2095">
                  <c:v>2467.3838168000007</c:v>
                </c:pt>
                <c:pt idx="2096">
                  <c:v>2334.1777830000001</c:v>
                </c:pt>
                <c:pt idx="2097">
                  <c:v>2221.2222290999994</c:v>
                </c:pt>
                <c:pt idx="2098">
                  <c:v>2124.8635870000003</c:v>
                </c:pt>
                <c:pt idx="2099">
                  <c:v>2037.2089268999998</c:v>
                </c:pt>
                <c:pt idx="2100">
                  <c:v>1955.2356964000001</c:v>
                </c:pt>
                <c:pt idx="2101">
                  <c:v>1878.1599773999999</c:v>
                </c:pt>
                <c:pt idx="2102">
                  <c:v>1808.7890988999998</c:v>
                </c:pt>
                <c:pt idx="2103">
                  <c:v>1741.6128302999996</c:v>
                </c:pt>
                <c:pt idx="2104">
                  <c:v>1675.8472324999998</c:v>
                </c:pt>
                <c:pt idx="2105">
                  <c:v>1611.9411447999998</c:v>
                </c:pt>
                <c:pt idx="2106">
                  <c:v>1550.3499843999998</c:v>
                </c:pt>
                <c:pt idx="2107">
                  <c:v>1491.2791677000002</c:v>
                </c:pt>
                <c:pt idx="2108">
                  <c:v>1434.7445098000001</c:v>
                </c:pt>
                <c:pt idx="2109">
                  <c:v>1380.6725827999999</c:v>
                </c:pt>
                <c:pt idx="2110">
                  <c:v>1328.9349381</c:v>
                </c:pt>
                <c:pt idx="2111">
                  <c:v>1279.4194419999999</c:v>
                </c:pt>
                <c:pt idx="2112">
                  <c:v>1232.0261800000001</c:v>
                </c:pt>
                <c:pt idx="2113">
                  <c:v>1186.6483411999998</c:v>
                </c:pt>
                <c:pt idx="2114">
                  <c:v>1143.1706194999999</c:v>
                </c:pt>
                <c:pt idx="2115">
                  <c:v>1101.522506</c:v>
                </c:pt>
                <c:pt idx="2116">
                  <c:v>1061.7732817999999</c:v>
                </c:pt>
                <c:pt idx="2117">
                  <c:v>1023.5687958999998</c:v>
                </c:pt>
                <c:pt idx="2118">
                  <c:v>986.85120869999969</c:v>
                </c:pt>
                <c:pt idx="2119">
                  <c:v>951.59891119999997</c:v>
                </c:pt>
                <c:pt idx="2120">
                  <c:v>917.78881879999994</c:v>
                </c:pt>
                <c:pt idx="2121">
                  <c:v>885.38279549999982</c:v>
                </c:pt>
                <c:pt idx="2122">
                  <c:v>854.32499949999988</c:v>
                </c:pt>
                <c:pt idx="2123">
                  <c:v>824.55557799999974</c:v>
                </c:pt>
                <c:pt idx="2124">
                  <c:v>796.01512479999985</c:v>
                </c:pt>
                <c:pt idx="2125">
                  <c:v>768.64774069999999</c:v>
                </c:pt>
                <c:pt idx="2126">
                  <c:v>742.39801649999981</c:v>
                </c:pt>
                <c:pt idx="2127">
                  <c:v>717.21379100000013</c:v>
                </c:pt>
                <c:pt idx="2128">
                  <c:v>693.0429270799998</c:v>
                </c:pt>
                <c:pt idx="2129">
                  <c:v>669.84118298999988</c:v>
                </c:pt>
                <c:pt idx="2130">
                  <c:v>647.56334601000003</c:v>
                </c:pt>
                <c:pt idx="2131">
                  <c:v>626.16774835999991</c:v>
                </c:pt>
                <c:pt idx="2132">
                  <c:v>605.61455688999979</c:v>
                </c:pt>
                <c:pt idx="2133">
                  <c:v>585.8640173399998</c:v>
                </c:pt>
                <c:pt idx="2134">
                  <c:v>566.88005695999993</c:v>
                </c:pt>
                <c:pt idx="2135">
                  <c:v>548.62892538999984</c:v>
                </c:pt>
                <c:pt idx="2136">
                  <c:v>531.07770372999994</c:v>
                </c:pt>
                <c:pt idx="2137">
                  <c:v>514.19475954000006</c:v>
                </c:pt>
                <c:pt idx="2138">
                  <c:v>497.94977679999994</c:v>
                </c:pt>
                <c:pt idx="2139">
                  <c:v>482.31397465999999</c:v>
                </c:pt>
                <c:pt idx="2140">
                  <c:v>467.25985802999992</c:v>
                </c:pt>
                <c:pt idx="2141">
                  <c:v>452.76160138999995</c:v>
                </c:pt>
                <c:pt idx="2142">
                  <c:v>438.79452966999992</c:v>
                </c:pt>
                <c:pt idx="2143">
                  <c:v>425.33507596999988</c:v>
                </c:pt>
                <c:pt idx="2144">
                  <c:v>412.36085050999992</c:v>
                </c:pt>
                <c:pt idx="2145">
                  <c:v>399.85060436999999</c:v>
                </c:pt>
                <c:pt idx="2146">
                  <c:v>387.78408745999997</c:v>
                </c:pt>
                <c:pt idx="2147">
                  <c:v>376.14200673000005</c:v>
                </c:pt>
                <c:pt idx="2148">
                  <c:v>364.90608349999991</c:v>
                </c:pt>
                <c:pt idx="2149">
                  <c:v>354.05881762999996</c:v>
                </c:pt>
                <c:pt idx="2150">
                  <c:v>343.5835629799999</c:v>
                </c:pt>
                <c:pt idx="2151">
                  <c:v>333.46460335999996</c:v>
                </c:pt>
                <c:pt idx="2152">
                  <c:v>323.68699369999996</c:v>
                </c:pt>
                <c:pt idx="2153">
                  <c:v>314.23649228999994</c:v>
                </c:pt>
                <c:pt idx="2154">
                  <c:v>305.0995384499999</c:v>
                </c:pt>
                <c:pt idx="2155">
                  <c:v>296.26322529999999</c:v>
                </c:pt>
                <c:pt idx="2156">
                  <c:v>287.71521421999995</c:v>
                </c:pt>
                <c:pt idx="2157">
                  <c:v>279.44378510999996</c:v>
                </c:pt>
                <c:pt idx="2158">
                  <c:v>271.43786340999992</c:v>
                </c:pt>
                <c:pt idx="2159">
                  <c:v>263.68688772999997</c:v>
                </c:pt>
                <c:pt idx="2160">
                  <c:v>256.18079430999995</c:v>
                </c:pt>
                <c:pt idx="2161">
                  <c:v>248.90999644000001</c:v>
                </c:pt>
                <c:pt idx="2162">
                  <c:v>241.86536317999997</c:v>
                </c:pt>
                <c:pt idx="2163">
                  <c:v>235.03819717000002</c:v>
                </c:pt>
                <c:pt idx="2164">
                  <c:v>228.42021306999999</c:v>
                </c:pt>
                <c:pt idx="2165">
                  <c:v>222.00351698</c:v>
                </c:pt>
                <c:pt idx="2166">
                  <c:v>215.78058599999994</c:v>
                </c:pt>
                <c:pt idx="2167">
                  <c:v>209.74424974999997</c:v>
                </c:pt>
                <c:pt idx="2168">
                  <c:v>203.88767154000001</c:v>
                </c:pt>
                <c:pt idx="2169">
                  <c:v>198.20433185000002</c:v>
                </c:pt>
                <c:pt idx="2170">
                  <c:v>192.68801118000002</c:v>
                </c:pt>
                <c:pt idx="2171">
                  <c:v>187.33277513999997</c:v>
                </c:pt>
                <c:pt idx="2172">
                  <c:v>182.13295918999998</c:v>
                </c:pt>
                <c:pt idx="2173">
                  <c:v>177.08315491999997</c:v>
                </c:pt>
                <c:pt idx="2174">
                  <c:v>172.17819668000001</c:v>
                </c:pt>
                <c:pt idx="2175">
                  <c:v>167.41314898000002</c:v>
                </c:pt>
                <c:pt idx="2176">
                  <c:v>162.78329445</c:v>
                </c:pt>
                <c:pt idx="2177">
                  <c:v>158.28412277999999</c:v>
                </c:pt>
                <c:pt idx="2178">
                  <c:v>153.91131973</c:v>
                </c:pt>
                <c:pt idx="2179">
                  <c:v>149.66075705</c:v>
                </c:pt>
                <c:pt idx="2180">
                  <c:v>145.52848310000002</c:v>
                </c:pt>
                <c:pt idx="2181">
                  <c:v>141.51071318999999</c:v>
                </c:pt>
                <c:pt idx="2182">
                  <c:v>137.60382152999998</c:v>
                </c:pt>
                <c:pt idx="2183">
                  <c:v>133.80433283000002</c:v>
                </c:pt>
                <c:pt idx="2184">
                  <c:v>130.10891432</c:v>
                </c:pt>
                <c:pt idx="2185">
                  <c:v>126.51436888999999</c:v>
                </c:pt>
                <c:pt idx="2186">
                  <c:v>123.01762795</c:v>
                </c:pt>
                <c:pt idx="2187">
                  <c:v>119.61574470999997</c:v>
                </c:pt>
                <c:pt idx="2188">
                  <c:v>116.30588829999999</c:v>
                </c:pt>
                <c:pt idx="2189">
                  <c:v>113.08533774999997</c:v>
                </c:pt>
                <c:pt idx="2190">
                  <c:v>109.95147652999998</c:v>
                </c:pt>
                <c:pt idx="2191">
                  <c:v>106.90178709</c:v>
                </c:pt>
                <c:pt idx="2192">
                  <c:v>103.93384623999998</c:v>
                </c:pt>
                <c:pt idx="2193">
                  <c:v>101.04678044999999</c:v>
                </c:pt>
                <c:pt idx="2194">
                  <c:v>98.255144959999981</c:v>
                </c:pt>
                <c:pt idx="2195">
                  <c:v>96.112689680000017</c:v>
                </c:pt>
                <c:pt idx="2196">
                  <c:v>98.669923659999995</c:v>
                </c:pt>
                <c:pt idx="2197">
                  <c:v>102.66692085999998</c:v>
                </c:pt>
                <c:pt idx="2198">
                  <c:v>103.70986135999998</c:v>
                </c:pt>
                <c:pt idx="2199">
                  <c:v>101.24510171999998</c:v>
                </c:pt>
                <c:pt idx="2200">
                  <c:v>96.676330939999986</c:v>
                </c:pt>
                <c:pt idx="2201">
                  <c:v>91.412611920000018</c:v>
                </c:pt>
                <c:pt idx="2202">
                  <c:v>86.318713669999994</c:v>
                </c:pt>
                <c:pt idx="2203">
                  <c:v>81.771808089999979</c:v>
                </c:pt>
                <c:pt idx="2204">
                  <c:v>77.851504989999995</c:v>
                </c:pt>
                <c:pt idx="2205">
                  <c:v>74.50193247</c:v>
                </c:pt>
                <c:pt idx="2206">
                  <c:v>71.647206889999993</c:v>
                </c:pt>
                <c:pt idx="2207">
                  <c:v>69.142612868000001</c:v>
                </c:pt>
                <c:pt idx="2208">
                  <c:v>66.848227663000003</c:v>
                </c:pt>
                <c:pt idx="2209">
                  <c:v>64.723461557999968</c:v>
                </c:pt>
                <c:pt idx="2210">
                  <c:v>62.731347448000001</c:v>
                </c:pt>
                <c:pt idx="2211">
                  <c:v>60.844413909999993</c:v>
                </c:pt>
                <c:pt idx="2212">
                  <c:v>59.042700087</c:v>
                </c:pt>
                <c:pt idx="2213">
                  <c:v>57.312003951999998</c:v>
                </c:pt>
                <c:pt idx="2214">
                  <c:v>55.64237931000001</c:v>
                </c:pt>
                <c:pt idx="2215">
                  <c:v>54.028283589000004</c:v>
                </c:pt>
                <c:pt idx="2216">
                  <c:v>52.463463716999996</c:v>
                </c:pt>
                <c:pt idx="2217">
                  <c:v>50.943812276000003</c:v>
                </c:pt>
                <c:pt idx="2218">
                  <c:v>49.466815272000005</c:v>
                </c:pt>
                <c:pt idx="2219">
                  <c:v>48.030782463999998</c:v>
                </c:pt>
                <c:pt idx="2220">
                  <c:v>46.634387442999994</c:v>
                </c:pt>
                <c:pt idx="2221">
                  <c:v>45.276456687</c:v>
                </c:pt>
                <c:pt idx="2222">
                  <c:v>43.955889522999996</c:v>
                </c:pt>
                <c:pt idx="2223">
                  <c:v>42.671633354000001</c:v>
                </c:pt>
                <c:pt idx="2224">
                  <c:v>41.422677477999997</c:v>
                </c:pt>
                <c:pt idx="2225">
                  <c:v>40.208051198000007</c:v>
                </c:pt>
                <c:pt idx="2226">
                  <c:v>39.026821743000006</c:v>
                </c:pt>
                <c:pt idx="2227">
                  <c:v>37.878091531000003</c:v>
                </c:pt>
                <c:pt idx="2228">
                  <c:v>36.760995033000007</c:v>
                </c:pt>
                <c:pt idx="2229">
                  <c:v>35.674695812000003</c:v>
                </c:pt>
                <c:pt idx="2230">
                  <c:v>34.618383912000006</c:v>
                </c:pt>
                <c:pt idx="2231">
                  <c:v>33.591284313999999</c:v>
                </c:pt>
                <c:pt idx="2232">
                  <c:v>32.592620214000007</c:v>
                </c:pt>
                <c:pt idx="2233">
                  <c:v>31.624288479000004</c:v>
                </c:pt>
                <c:pt idx="2234">
                  <c:v>31.171364398999998</c:v>
                </c:pt>
                <c:pt idx="2235">
                  <c:v>42.349954051999994</c:v>
                </c:pt>
                <c:pt idx="2236">
                  <c:v>73.460374119999969</c:v>
                </c:pt>
                <c:pt idx="2237">
                  <c:v>110.51088670999998</c:v>
                </c:pt>
                <c:pt idx="2238">
                  <c:v>129.17669379999998</c:v>
                </c:pt>
                <c:pt idx="2239">
                  <c:v>127.62714733999996</c:v>
                </c:pt>
                <c:pt idx="2240">
                  <c:v>113.27399307</c:v>
                </c:pt>
                <c:pt idx="2241">
                  <c:v>94.20947843999997</c:v>
                </c:pt>
                <c:pt idx="2242">
                  <c:v>75.716612790000013</c:v>
                </c:pt>
                <c:pt idx="2243">
                  <c:v>60.141846274999992</c:v>
                </c:pt>
                <c:pt idx="2244">
                  <c:v>48.057696560999986</c:v>
                </c:pt>
                <c:pt idx="2245">
                  <c:v>39.217521693000002</c:v>
                </c:pt>
                <c:pt idx="2246">
                  <c:v>33.630807195999999</c:v>
                </c:pt>
                <c:pt idx="2247">
                  <c:v>29.86548200999999</c:v>
                </c:pt>
                <c:pt idx="2248">
                  <c:v>27.036020892999993</c:v>
                </c:pt>
                <c:pt idx="2249">
                  <c:v>24.748617452999998</c:v>
                </c:pt>
                <c:pt idx="2250">
                  <c:v>22.854650573999994</c:v>
                </c:pt>
                <c:pt idx="2251">
                  <c:v>21.284285826999994</c:v>
                </c:pt>
                <c:pt idx="2252">
                  <c:v>19.984292761999995</c:v>
                </c:pt>
                <c:pt idx="2253">
                  <c:v>18.903542384999987</c:v>
                </c:pt>
                <c:pt idx="2254">
                  <c:v>17.994152840999991</c:v>
                </c:pt>
                <c:pt idx="2255">
                  <c:v>17.21672980999999</c:v>
                </c:pt>
                <c:pt idx="2256">
                  <c:v>16.534949935</c:v>
                </c:pt>
                <c:pt idx="2257">
                  <c:v>15.922302389</c:v>
                </c:pt>
                <c:pt idx="2258">
                  <c:v>15.360428965000001</c:v>
                </c:pt>
                <c:pt idx="2259">
                  <c:v>14.838830335000003</c:v>
                </c:pt>
                <c:pt idx="2260">
                  <c:v>14.355538393000003</c:v>
                </c:pt>
                <c:pt idx="2261">
                  <c:v>14.076234725000001</c:v>
                </c:pt>
                <c:pt idx="2262">
                  <c:v>14.665641935000002</c:v>
                </c:pt>
                <c:pt idx="2263">
                  <c:v>14.353669547000001</c:v>
                </c:pt>
                <c:pt idx="2264">
                  <c:v>13.728053191999997</c:v>
                </c:pt>
                <c:pt idx="2265">
                  <c:v>15.666607432000001</c:v>
                </c:pt>
                <c:pt idx="2266">
                  <c:v>37.258576467000005</c:v>
                </c:pt>
                <c:pt idx="2267">
                  <c:v>59.256956471999992</c:v>
                </c:pt>
                <c:pt idx="2268">
                  <c:v>71.777511889999985</c:v>
                </c:pt>
                <c:pt idx="2269">
                  <c:v>95.522205239999977</c:v>
                </c:pt>
                <c:pt idx="2270">
                  <c:v>109.07521324000001</c:v>
                </c:pt>
                <c:pt idx="2271">
                  <c:v>106.95979706999998</c:v>
                </c:pt>
                <c:pt idx="2272">
                  <c:v>94.248599409999997</c:v>
                </c:pt>
                <c:pt idx="2273">
                  <c:v>99.453066579999998</c:v>
                </c:pt>
                <c:pt idx="2274">
                  <c:v>185.14148386999997</c:v>
                </c:pt>
                <c:pt idx="2275">
                  <c:v>362.91228595999991</c:v>
                </c:pt>
                <c:pt idx="2276">
                  <c:v>662.45468120999999</c:v>
                </c:pt>
                <c:pt idx="2277">
                  <c:v>902.47030719999998</c:v>
                </c:pt>
                <c:pt idx="2278">
                  <c:v>1000.9465591999997</c:v>
                </c:pt>
                <c:pt idx="2279">
                  <c:v>1017.8069656999999</c:v>
                </c:pt>
                <c:pt idx="2280">
                  <c:v>1022.7837158000001</c:v>
                </c:pt>
                <c:pt idx="2281">
                  <c:v>1039.6549393999996</c:v>
                </c:pt>
                <c:pt idx="2282">
                  <c:v>1072.8691967</c:v>
                </c:pt>
                <c:pt idx="2283">
                  <c:v>1053.3369560000001</c:v>
                </c:pt>
                <c:pt idx="2284">
                  <c:v>971.81045849999987</c:v>
                </c:pt>
                <c:pt idx="2285">
                  <c:v>893.82751009999981</c:v>
                </c:pt>
                <c:pt idx="2286">
                  <c:v>864.80808050000019</c:v>
                </c:pt>
                <c:pt idx="2287">
                  <c:v>865.49770579999972</c:v>
                </c:pt>
                <c:pt idx="2288">
                  <c:v>859.89092139999991</c:v>
                </c:pt>
                <c:pt idx="2289">
                  <c:v>813.94612669999981</c:v>
                </c:pt>
                <c:pt idx="2290">
                  <c:v>730.82104619999984</c:v>
                </c:pt>
                <c:pt idx="2291">
                  <c:v>643.54420815999981</c:v>
                </c:pt>
                <c:pt idx="2292">
                  <c:v>575.89160859999993</c:v>
                </c:pt>
                <c:pt idx="2293">
                  <c:v>527.37506961999998</c:v>
                </c:pt>
                <c:pt idx="2294">
                  <c:v>495.32274742999999</c:v>
                </c:pt>
                <c:pt idx="2295">
                  <c:v>464.7693755599999</c:v>
                </c:pt>
                <c:pt idx="2296">
                  <c:v>432.83274272</c:v>
                </c:pt>
                <c:pt idx="2297">
                  <c:v>433.41149704999987</c:v>
                </c:pt>
                <c:pt idx="2298">
                  <c:v>489.86884414999992</c:v>
                </c:pt>
                <c:pt idx="2299">
                  <c:v>640.40956258999984</c:v>
                </c:pt>
                <c:pt idx="2300">
                  <c:v>792.3622531999996</c:v>
                </c:pt>
                <c:pt idx="2301">
                  <c:v>1024.8410710999999</c:v>
                </c:pt>
                <c:pt idx="2302">
                  <c:v>1447.1272081</c:v>
                </c:pt>
                <c:pt idx="2303">
                  <c:v>1801.5002354999999</c:v>
                </c:pt>
                <c:pt idx="2304">
                  <c:v>2078.1525170000004</c:v>
                </c:pt>
                <c:pt idx="2305">
                  <c:v>2351.1254584999997</c:v>
                </c:pt>
                <c:pt idx="2306">
                  <c:v>2573.6809174999999</c:v>
                </c:pt>
                <c:pt idx="2307">
                  <c:v>2686.7555267000002</c:v>
                </c:pt>
                <c:pt idx="2308">
                  <c:v>2744.9259453</c:v>
                </c:pt>
                <c:pt idx="2309">
                  <c:v>2791.4012434000001</c:v>
                </c:pt>
                <c:pt idx="2310">
                  <c:v>2861.8785796999996</c:v>
                </c:pt>
                <c:pt idx="2311">
                  <c:v>2637.0629669999998</c:v>
                </c:pt>
                <c:pt idx="2312">
                  <c:v>2243.6860060999998</c:v>
                </c:pt>
                <c:pt idx="2313">
                  <c:v>1792.8056495999999</c:v>
                </c:pt>
                <c:pt idx="2314">
                  <c:v>1363.8103016999999</c:v>
                </c:pt>
                <c:pt idx="2315">
                  <c:v>1000.7239458999999</c:v>
                </c:pt>
                <c:pt idx="2316">
                  <c:v>716.51597779999997</c:v>
                </c:pt>
                <c:pt idx="2317">
                  <c:v>509.73044038</c:v>
                </c:pt>
                <c:pt idx="2318">
                  <c:v>399.76575946999998</c:v>
                </c:pt>
                <c:pt idx="2319">
                  <c:v>378.85032024000003</c:v>
                </c:pt>
                <c:pt idx="2320">
                  <c:v>365.63105074999993</c:v>
                </c:pt>
                <c:pt idx="2321">
                  <c:v>329.35300404999992</c:v>
                </c:pt>
                <c:pt idx="2322">
                  <c:v>276.74554753999996</c:v>
                </c:pt>
                <c:pt idx="2323">
                  <c:v>221.56900675</c:v>
                </c:pt>
                <c:pt idx="2324">
                  <c:v>173.65015408999997</c:v>
                </c:pt>
                <c:pt idx="2325">
                  <c:v>139.82714186000007</c:v>
                </c:pt>
                <c:pt idx="2326">
                  <c:v>122.42608062999999</c:v>
                </c:pt>
                <c:pt idx="2327">
                  <c:v>109.92195473000001</c:v>
                </c:pt>
                <c:pt idx="2328">
                  <c:v>98.805534449999982</c:v>
                </c:pt>
                <c:pt idx="2329">
                  <c:v>90.99996191999999</c:v>
                </c:pt>
                <c:pt idx="2330">
                  <c:v>85.371705929999976</c:v>
                </c:pt>
                <c:pt idx="2331">
                  <c:v>81.554728219999973</c:v>
                </c:pt>
                <c:pt idx="2332">
                  <c:v>83.684724059999979</c:v>
                </c:pt>
                <c:pt idx="2333">
                  <c:v>88.542858670000001</c:v>
                </c:pt>
                <c:pt idx="2334">
                  <c:v>98.069805819999985</c:v>
                </c:pt>
                <c:pt idx="2335">
                  <c:v>105.49223930000002</c:v>
                </c:pt>
                <c:pt idx="2336">
                  <c:v>117.09951518999999</c:v>
                </c:pt>
                <c:pt idx="2337">
                  <c:v>129.39470928999998</c:v>
                </c:pt>
                <c:pt idx="2338">
                  <c:v>151.47410508999999</c:v>
                </c:pt>
                <c:pt idx="2339">
                  <c:v>154.09571247</c:v>
                </c:pt>
                <c:pt idx="2340">
                  <c:v>196.38550322999998</c:v>
                </c:pt>
                <c:pt idx="2341">
                  <c:v>241.47243323000001</c:v>
                </c:pt>
                <c:pt idx="2342">
                  <c:v>259.51453982999999</c:v>
                </c:pt>
                <c:pt idx="2343">
                  <c:v>268.2453338599999</c:v>
                </c:pt>
                <c:pt idx="2344">
                  <c:v>267.75952658</c:v>
                </c:pt>
                <c:pt idx="2345">
                  <c:v>270.19029253999997</c:v>
                </c:pt>
                <c:pt idx="2346">
                  <c:v>285.90388574999992</c:v>
                </c:pt>
                <c:pt idx="2347">
                  <c:v>287.08732639999999</c:v>
                </c:pt>
                <c:pt idx="2348">
                  <c:v>274.73530902999994</c:v>
                </c:pt>
                <c:pt idx="2349">
                  <c:v>257.60819867999999</c:v>
                </c:pt>
                <c:pt idx="2350">
                  <c:v>237.27861562999996</c:v>
                </c:pt>
                <c:pt idx="2351">
                  <c:v>241.52022097000003</c:v>
                </c:pt>
                <c:pt idx="2352">
                  <c:v>261.97109203999992</c:v>
                </c:pt>
                <c:pt idx="2353">
                  <c:v>298.28705101999992</c:v>
                </c:pt>
                <c:pt idx="2354">
                  <c:v>386.05477497999999</c:v>
                </c:pt>
                <c:pt idx="2355">
                  <c:v>452.91174445999985</c:v>
                </c:pt>
                <c:pt idx="2356">
                  <c:v>549.11095161999992</c:v>
                </c:pt>
                <c:pt idx="2357">
                  <c:v>646.73373933000016</c:v>
                </c:pt>
                <c:pt idx="2358">
                  <c:v>777.26074719999997</c:v>
                </c:pt>
                <c:pt idx="2359">
                  <c:v>941.11644969999986</c:v>
                </c:pt>
                <c:pt idx="2360">
                  <c:v>1100.6663947999998</c:v>
                </c:pt>
                <c:pt idx="2361">
                  <c:v>1239.9312281999999</c:v>
                </c:pt>
                <c:pt idx="2362">
                  <c:v>1370.8669001999999</c:v>
                </c:pt>
                <c:pt idx="2363">
                  <c:v>1493.1404683999997</c:v>
                </c:pt>
                <c:pt idx="2364">
                  <c:v>1702.2297908</c:v>
                </c:pt>
                <c:pt idx="2365">
                  <c:v>2029.8770548</c:v>
                </c:pt>
                <c:pt idx="2366">
                  <c:v>2169.9988589999998</c:v>
                </c:pt>
                <c:pt idx="2367">
                  <c:v>2184.5359619999999</c:v>
                </c:pt>
                <c:pt idx="2368">
                  <c:v>2201.7382828</c:v>
                </c:pt>
                <c:pt idx="2369">
                  <c:v>2246.2895811999992</c:v>
                </c:pt>
                <c:pt idx="2370">
                  <c:v>2307.1190947</c:v>
                </c:pt>
                <c:pt idx="2371">
                  <c:v>2453.1985008999995</c:v>
                </c:pt>
                <c:pt idx="2372">
                  <c:v>2667.2190684999991</c:v>
                </c:pt>
                <c:pt idx="2373">
                  <c:v>2924.1538270000001</c:v>
                </c:pt>
                <c:pt idx="2374">
                  <c:v>3122.4507580000004</c:v>
                </c:pt>
                <c:pt idx="2375">
                  <c:v>3300.5394191</c:v>
                </c:pt>
                <c:pt idx="2376">
                  <c:v>3544.7486500999994</c:v>
                </c:pt>
                <c:pt idx="2377">
                  <c:v>3721.7133520000002</c:v>
                </c:pt>
                <c:pt idx="2378">
                  <c:v>3874.9794111000001</c:v>
                </c:pt>
                <c:pt idx="2379">
                  <c:v>4034.9486169999996</c:v>
                </c:pt>
                <c:pt idx="2380">
                  <c:v>4284.9820216000016</c:v>
                </c:pt>
                <c:pt idx="2381">
                  <c:v>4349.2464162000006</c:v>
                </c:pt>
                <c:pt idx="2382">
                  <c:v>4404.7227147000003</c:v>
                </c:pt>
                <c:pt idx="2383">
                  <c:v>4521.3371462000005</c:v>
                </c:pt>
                <c:pt idx="2384">
                  <c:v>4703.2565797000016</c:v>
                </c:pt>
                <c:pt idx="2385">
                  <c:v>5058.8445390000006</c:v>
                </c:pt>
                <c:pt idx="2386">
                  <c:v>5432.4209450000008</c:v>
                </c:pt>
                <c:pt idx="2387">
                  <c:v>5711.7994500000004</c:v>
                </c:pt>
                <c:pt idx="2388">
                  <c:v>5686.7559329000005</c:v>
                </c:pt>
                <c:pt idx="2389">
                  <c:v>5409.5486991000007</c:v>
                </c:pt>
                <c:pt idx="2390">
                  <c:v>5278.6738207000008</c:v>
                </c:pt>
                <c:pt idx="2391">
                  <c:v>5175.3644502000006</c:v>
                </c:pt>
                <c:pt idx="2392">
                  <c:v>5108.8208885000013</c:v>
                </c:pt>
                <c:pt idx="2393">
                  <c:v>5100.3655059000002</c:v>
                </c:pt>
                <c:pt idx="2394">
                  <c:v>5199.9739056999997</c:v>
                </c:pt>
                <c:pt idx="2395">
                  <c:v>5340.5479792000006</c:v>
                </c:pt>
                <c:pt idx="2396">
                  <c:v>5460.2972458999993</c:v>
                </c:pt>
                <c:pt idx="2397">
                  <c:v>5537.1650964</c:v>
                </c:pt>
                <c:pt idx="2398">
                  <c:v>5586.1726438000014</c:v>
                </c:pt>
                <c:pt idx="2399">
                  <c:v>5631.0902606000009</c:v>
                </c:pt>
                <c:pt idx="2400">
                  <c:v>5545.9544616000003</c:v>
                </c:pt>
                <c:pt idx="2401">
                  <c:v>5711.4613276</c:v>
                </c:pt>
                <c:pt idx="2402">
                  <c:v>5890.7195165000003</c:v>
                </c:pt>
                <c:pt idx="2403">
                  <c:v>6140.2480461000005</c:v>
                </c:pt>
                <c:pt idx="2404">
                  <c:v>6117.2673639000004</c:v>
                </c:pt>
                <c:pt idx="2405">
                  <c:v>5941.7995980000005</c:v>
                </c:pt>
                <c:pt idx="2406">
                  <c:v>5909.7672802000006</c:v>
                </c:pt>
                <c:pt idx="2407">
                  <c:v>6184.4698209000007</c:v>
                </c:pt>
                <c:pt idx="2408">
                  <c:v>6683.3143586999995</c:v>
                </c:pt>
                <c:pt idx="2409">
                  <c:v>7186.7232780000004</c:v>
                </c:pt>
                <c:pt idx="2410">
                  <c:v>7247.1447930000004</c:v>
                </c:pt>
                <c:pt idx="2411">
                  <c:v>7130.2248220000001</c:v>
                </c:pt>
                <c:pt idx="2412">
                  <c:v>7169.0314290000015</c:v>
                </c:pt>
                <c:pt idx="2413">
                  <c:v>7369.5442800000001</c:v>
                </c:pt>
                <c:pt idx="2414">
                  <c:v>7697.4852640000008</c:v>
                </c:pt>
                <c:pt idx="2415">
                  <c:v>8046.6134979999997</c:v>
                </c:pt>
                <c:pt idx="2416">
                  <c:v>8851.7006199999978</c:v>
                </c:pt>
                <c:pt idx="2417">
                  <c:v>9348.0828769999971</c:v>
                </c:pt>
                <c:pt idx="2418">
                  <c:v>9546.863500999998</c:v>
                </c:pt>
                <c:pt idx="2419">
                  <c:v>9051.1269309999952</c:v>
                </c:pt>
                <c:pt idx="2420">
                  <c:v>8503.0976099999989</c:v>
                </c:pt>
                <c:pt idx="2421">
                  <c:v>7991.0301029999991</c:v>
                </c:pt>
                <c:pt idx="2422">
                  <c:v>7517.9155100000007</c:v>
                </c:pt>
                <c:pt idx="2423">
                  <c:v>7883.5210859999997</c:v>
                </c:pt>
                <c:pt idx="2424">
                  <c:v>8321.4209049999972</c:v>
                </c:pt>
                <c:pt idx="2425">
                  <c:v>9212.4263420000007</c:v>
                </c:pt>
                <c:pt idx="2426">
                  <c:v>9244.8613319999986</c:v>
                </c:pt>
                <c:pt idx="2427">
                  <c:v>8740.9618379999974</c:v>
                </c:pt>
                <c:pt idx="2428">
                  <c:v>8437.8084699999981</c:v>
                </c:pt>
                <c:pt idx="2429">
                  <c:v>8723.389562999997</c:v>
                </c:pt>
                <c:pt idx="2430">
                  <c:v>8487.0716769999981</c:v>
                </c:pt>
                <c:pt idx="2431">
                  <c:v>8606.8211389999979</c:v>
                </c:pt>
                <c:pt idx="2432">
                  <c:v>8516.3659979999957</c:v>
                </c:pt>
                <c:pt idx="2433">
                  <c:v>8314.8918229999981</c:v>
                </c:pt>
                <c:pt idx="2434">
                  <c:v>7819.1074500000004</c:v>
                </c:pt>
                <c:pt idx="2435">
                  <c:v>7258.9405279999992</c:v>
                </c:pt>
                <c:pt idx="2436">
                  <c:v>6770.1745166999999</c:v>
                </c:pt>
                <c:pt idx="2437">
                  <c:v>6190.0503686000002</c:v>
                </c:pt>
                <c:pt idx="2438">
                  <c:v>5586.9831605000008</c:v>
                </c:pt>
                <c:pt idx="2439">
                  <c:v>5246.5922243000023</c:v>
                </c:pt>
                <c:pt idx="2440">
                  <c:v>4935.2278416000008</c:v>
                </c:pt>
                <c:pt idx="2441">
                  <c:v>4645.5372788999994</c:v>
                </c:pt>
                <c:pt idx="2442">
                  <c:v>4413.3508978999998</c:v>
                </c:pt>
                <c:pt idx="2443">
                  <c:v>4251.6824882000001</c:v>
                </c:pt>
                <c:pt idx="2444">
                  <c:v>4107.1568678000003</c:v>
                </c:pt>
                <c:pt idx="2445">
                  <c:v>3979.2199209</c:v>
                </c:pt>
                <c:pt idx="2446">
                  <c:v>3831.9260846999996</c:v>
                </c:pt>
                <c:pt idx="2447">
                  <c:v>3710.7035160999999</c:v>
                </c:pt>
                <c:pt idx="2448">
                  <c:v>3645.7445688999996</c:v>
                </c:pt>
                <c:pt idx="2449">
                  <c:v>3530.9227813999992</c:v>
                </c:pt>
                <c:pt idx="2450">
                  <c:v>3449.1176754999997</c:v>
                </c:pt>
                <c:pt idx="2451">
                  <c:v>3475.3572238000002</c:v>
                </c:pt>
                <c:pt idx="2452">
                  <c:v>3465.4347343000004</c:v>
                </c:pt>
                <c:pt idx="2453">
                  <c:v>3361.6441929000002</c:v>
                </c:pt>
                <c:pt idx="2454">
                  <c:v>3190.4488048999997</c:v>
                </c:pt>
                <c:pt idx="2455">
                  <c:v>2992.6759400999999</c:v>
                </c:pt>
                <c:pt idx="2456">
                  <c:v>2794.5853313000002</c:v>
                </c:pt>
                <c:pt idx="2457">
                  <c:v>2611.6330079000004</c:v>
                </c:pt>
                <c:pt idx="2458">
                  <c:v>2448.8590952000004</c:v>
                </c:pt>
                <c:pt idx="2459">
                  <c:v>2306.0578429000002</c:v>
                </c:pt>
                <c:pt idx="2460">
                  <c:v>2180.8169187000003</c:v>
                </c:pt>
                <c:pt idx="2461">
                  <c:v>2070.1467177999998</c:v>
                </c:pt>
                <c:pt idx="2462">
                  <c:v>1971.2943452999996</c:v>
                </c:pt>
                <c:pt idx="2463">
                  <c:v>1881.9567913999999</c:v>
                </c:pt>
                <c:pt idx="2464">
                  <c:v>1800.3005734000001</c:v>
                </c:pt>
                <c:pt idx="2465">
                  <c:v>1724.9315306999997</c:v>
                </c:pt>
                <c:pt idx="2466">
                  <c:v>1654.7876149000001</c:v>
                </c:pt>
                <c:pt idx="2467">
                  <c:v>1589.0096963999999</c:v>
                </c:pt>
                <c:pt idx="2468">
                  <c:v>1526.9921674000002</c:v>
                </c:pt>
                <c:pt idx="2469">
                  <c:v>1468.2598342999995</c:v>
                </c:pt>
                <c:pt idx="2470">
                  <c:v>1412.4493817</c:v>
                </c:pt>
                <c:pt idx="2471">
                  <c:v>1359.2779410000001</c:v>
                </c:pt>
                <c:pt idx="2472">
                  <c:v>1308.5351118000001</c:v>
                </c:pt>
                <c:pt idx="2473">
                  <c:v>1260.0271635000001</c:v>
                </c:pt>
                <c:pt idx="2474">
                  <c:v>1213.6149234999998</c:v>
                </c:pt>
                <c:pt idx="2475">
                  <c:v>1169.1821308999995</c:v>
                </c:pt>
                <c:pt idx="2476">
                  <c:v>1126.6497367999998</c:v>
                </c:pt>
                <c:pt idx="2477">
                  <c:v>1085.9242267999998</c:v>
                </c:pt>
                <c:pt idx="2478">
                  <c:v>1046.9231646999999</c:v>
                </c:pt>
                <c:pt idx="2479">
                  <c:v>1009.5657060999998</c:v>
                </c:pt>
                <c:pt idx="2480">
                  <c:v>973.77103879999993</c:v>
                </c:pt>
                <c:pt idx="2481">
                  <c:v>939.45453699999996</c:v>
                </c:pt>
                <c:pt idx="2482">
                  <c:v>906.55228859999977</c:v>
                </c:pt>
                <c:pt idx="2483">
                  <c:v>875.00010849999978</c:v>
                </c:pt>
                <c:pt idx="2484">
                  <c:v>844.73799270000006</c:v>
                </c:pt>
                <c:pt idx="2485">
                  <c:v>815.71503719999998</c:v>
                </c:pt>
                <c:pt idx="2486">
                  <c:v>787.87566759999982</c:v>
                </c:pt>
                <c:pt idx="2487">
                  <c:v>761.1697163</c:v>
                </c:pt>
                <c:pt idx="2488">
                  <c:v>735.54974219999986</c:v>
                </c:pt>
                <c:pt idx="2489">
                  <c:v>710.96701829999972</c:v>
                </c:pt>
                <c:pt idx="2490">
                  <c:v>687.37348064000003</c:v>
                </c:pt>
                <c:pt idx="2491">
                  <c:v>664.7233220600001</c:v>
                </c:pt>
                <c:pt idx="2492">
                  <c:v>642.97244473000001</c:v>
                </c:pt>
                <c:pt idx="2493">
                  <c:v>622.07858377000014</c:v>
                </c:pt>
                <c:pt idx="2494">
                  <c:v>602.00487298000019</c:v>
                </c:pt>
                <c:pt idx="2495">
                  <c:v>582.71475234000002</c:v>
                </c:pt>
                <c:pt idx="2496">
                  <c:v>564.17250077999995</c:v>
                </c:pt>
                <c:pt idx="2497">
                  <c:v>546.34354018999989</c:v>
                </c:pt>
                <c:pt idx="2498">
                  <c:v>529.19533681000007</c:v>
                </c:pt>
                <c:pt idx="2499">
                  <c:v>512.69668204999994</c:v>
                </c:pt>
                <c:pt idx="2500">
                  <c:v>496.81779699999993</c:v>
                </c:pt>
                <c:pt idx="2501">
                  <c:v>481.53114540999979</c:v>
                </c:pt>
                <c:pt idx="2502">
                  <c:v>466.80917450999993</c:v>
                </c:pt>
                <c:pt idx="2503">
                  <c:v>452.62618974999987</c:v>
                </c:pt>
                <c:pt idx="2504">
                  <c:v>438.95807381999992</c:v>
                </c:pt>
                <c:pt idx="2505">
                  <c:v>425.78202421999993</c:v>
                </c:pt>
                <c:pt idx="2506">
                  <c:v>413.07627661999999</c:v>
                </c:pt>
                <c:pt idx="2507">
                  <c:v>400.82017044999986</c:v>
                </c:pt>
                <c:pt idx="2508">
                  <c:v>388.99401281999997</c:v>
                </c:pt>
                <c:pt idx="2509">
                  <c:v>377.57905226999986</c:v>
                </c:pt>
                <c:pt idx="2510">
                  <c:v>366.55744908999998</c:v>
                </c:pt>
                <c:pt idx="2511">
                  <c:v>355.91212453999992</c:v>
                </c:pt>
                <c:pt idx="2512">
                  <c:v>345.62701165999994</c:v>
                </c:pt>
                <c:pt idx="2513">
                  <c:v>335.68681509999999</c:v>
                </c:pt>
                <c:pt idx="2514">
                  <c:v>326.07698143999994</c:v>
                </c:pt>
                <c:pt idx="2515">
                  <c:v>316.78366908999999</c:v>
                </c:pt>
                <c:pt idx="2516">
                  <c:v>307.79371538999993</c:v>
                </c:pt>
                <c:pt idx="2517">
                  <c:v>299.09460405999999</c:v>
                </c:pt>
                <c:pt idx="2518">
                  <c:v>290.67443299999996</c:v>
                </c:pt>
                <c:pt idx="2519">
                  <c:v>282.52188335</c:v>
                </c:pt>
                <c:pt idx="2520">
                  <c:v>274.62618973999992</c:v>
                </c:pt>
                <c:pt idx="2521">
                  <c:v>266.97711214999987</c:v>
                </c:pt>
                <c:pt idx="2522">
                  <c:v>259.56490881999997</c:v>
                </c:pt>
                <c:pt idx="2523">
                  <c:v>252.3803107</c:v>
                </c:pt>
                <c:pt idx="2524">
                  <c:v>245.41449702</c:v>
                </c:pt>
                <c:pt idx="2525">
                  <c:v>238.65907204999999</c:v>
                </c:pt>
                <c:pt idx="2526">
                  <c:v>232.10604326000001</c:v>
                </c:pt>
                <c:pt idx="2527">
                  <c:v>225.74780017999998</c:v>
                </c:pt>
                <c:pt idx="2528">
                  <c:v>219.57709479999994</c:v>
                </c:pt>
                <c:pt idx="2529">
                  <c:v>213.58702246000001</c:v>
                </c:pt>
                <c:pt idx="2530">
                  <c:v>207.77100406999998</c:v>
                </c:pt>
                <c:pt idx="2531">
                  <c:v>202.12276909999997</c:v>
                </c:pt>
                <c:pt idx="2532">
                  <c:v>196.63633934000003</c:v>
                </c:pt>
                <c:pt idx="2533">
                  <c:v>238.29472632</c:v>
                </c:pt>
                <c:pt idx="2534">
                  <c:v>420.63443583000009</c:v>
                </c:pt>
                <c:pt idx="2535">
                  <c:v>631.44949930999996</c:v>
                </c:pt>
                <c:pt idx="2536">
                  <c:v>712.04757819999986</c:v>
                </c:pt>
                <c:pt idx="2537">
                  <c:v>676.15919412999983</c:v>
                </c:pt>
                <c:pt idx="2538">
                  <c:v>582.62129638999988</c:v>
                </c:pt>
                <c:pt idx="2539">
                  <c:v>476.85156224999992</c:v>
                </c:pt>
                <c:pt idx="2540">
                  <c:v>382.33434994999993</c:v>
                </c:pt>
                <c:pt idx="2541">
                  <c:v>307.11193631999993</c:v>
                </c:pt>
                <c:pt idx="2542">
                  <c:v>251.12936793</c:v>
                </c:pt>
                <c:pt idx="2543">
                  <c:v>211.10337303999998</c:v>
                </c:pt>
                <c:pt idx="2544">
                  <c:v>183.09163691000003</c:v>
                </c:pt>
                <c:pt idx="2545">
                  <c:v>163.59844312000004</c:v>
                </c:pt>
                <c:pt idx="2546">
                  <c:v>149.90482892</c:v>
                </c:pt>
                <c:pt idx="2547">
                  <c:v>140.04909407999997</c:v>
                </c:pt>
                <c:pt idx="2548">
                  <c:v>132.68405996999999</c:v>
                </c:pt>
                <c:pt idx="2549">
                  <c:v>126.91646582999999</c:v>
                </c:pt>
                <c:pt idx="2550">
                  <c:v>122.16934078999998</c:v>
                </c:pt>
                <c:pt idx="2551">
                  <c:v>118.0778445</c:v>
                </c:pt>
                <c:pt idx="2552">
                  <c:v>114.48542104999999</c:v>
                </c:pt>
                <c:pt idx="2553">
                  <c:v>111.18556973999998</c:v>
                </c:pt>
                <c:pt idx="2554">
                  <c:v>108.07054314</c:v>
                </c:pt>
                <c:pt idx="2555">
                  <c:v>105.0989009</c:v>
                </c:pt>
                <c:pt idx="2556">
                  <c:v>102.21380295</c:v>
                </c:pt>
                <c:pt idx="2557">
                  <c:v>99.397919810000005</c:v>
                </c:pt>
                <c:pt idx="2558">
                  <c:v>97.00816433</c:v>
                </c:pt>
                <c:pt idx="2559">
                  <c:v>95.38552919</c:v>
                </c:pt>
                <c:pt idx="2560">
                  <c:v>94.189394949999979</c:v>
                </c:pt>
                <c:pt idx="2561">
                  <c:v>92.083047980000003</c:v>
                </c:pt>
                <c:pt idx="2562">
                  <c:v>89.436141129999982</c:v>
                </c:pt>
                <c:pt idx="2563">
                  <c:v>86.578386439999974</c:v>
                </c:pt>
                <c:pt idx="2564">
                  <c:v>83.739482259999988</c:v>
                </c:pt>
                <c:pt idx="2565">
                  <c:v>81.030047909999979</c:v>
                </c:pt>
                <c:pt idx="2566">
                  <c:v>78.481391729999999</c:v>
                </c:pt>
                <c:pt idx="2567">
                  <c:v>76.086099599999983</c:v>
                </c:pt>
                <c:pt idx="2568">
                  <c:v>73.823278549999984</c:v>
                </c:pt>
                <c:pt idx="2569">
                  <c:v>71.670833779999967</c:v>
                </c:pt>
                <c:pt idx="2570">
                  <c:v>69.610124822000003</c:v>
                </c:pt>
                <c:pt idx="2571">
                  <c:v>67.626931567999975</c:v>
                </c:pt>
                <c:pt idx="2572">
                  <c:v>65.710949233999983</c:v>
                </c:pt>
                <c:pt idx="2573">
                  <c:v>63.854881726999992</c:v>
                </c:pt>
                <c:pt idx="2574">
                  <c:v>62.053575520999999</c:v>
                </c:pt>
                <c:pt idx="2575">
                  <c:v>60.303333349000013</c:v>
                </c:pt>
                <c:pt idx="2576">
                  <c:v>58.601418603000006</c:v>
                </c:pt>
                <c:pt idx="2577">
                  <c:v>56.945716821000012</c:v>
                </c:pt>
                <c:pt idx="2578">
                  <c:v>55.334513150000006</c:v>
                </c:pt>
                <c:pt idx="2579">
                  <c:v>53.766349721000012</c:v>
                </c:pt>
                <c:pt idx="2580">
                  <c:v>52.239936140000012</c:v>
                </c:pt>
                <c:pt idx="2581">
                  <c:v>50.754094012999992</c:v>
                </c:pt>
                <c:pt idx="2582">
                  <c:v>49.307722912000003</c:v>
                </c:pt>
                <c:pt idx="2583">
                  <c:v>47.899779563999999</c:v>
                </c:pt>
                <c:pt idx="2584">
                  <c:v>46.529265104000004</c:v>
                </c:pt>
                <c:pt idx="2585">
                  <c:v>45.195217193000012</c:v>
                </c:pt>
                <c:pt idx="2586">
                  <c:v>43.896705006000005</c:v>
                </c:pt>
                <c:pt idx="2587">
                  <c:v>42.632826033000008</c:v>
                </c:pt>
                <c:pt idx="2588">
                  <c:v>41.402703811000009</c:v>
                </c:pt>
                <c:pt idx="2589">
                  <c:v>40.205486307000008</c:v>
                </c:pt>
                <c:pt idx="2590">
                  <c:v>39.040344707000003</c:v>
                </c:pt>
                <c:pt idx="2591">
                  <c:v>37.90647233100001</c:v>
                </c:pt>
                <c:pt idx="2592">
                  <c:v>36.803083799999996</c:v>
                </c:pt>
                <c:pt idx="2593">
                  <c:v>35.729414217000013</c:v>
                </c:pt>
                <c:pt idx="2594">
                  <c:v>34.684718446000005</c:v>
                </c:pt>
                <c:pt idx="2595">
                  <c:v>33.668270419000009</c:v>
                </c:pt>
                <c:pt idx="2596">
                  <c:v>32.679362520000005</c:v>
                </c:pt>
                <c:pt idx="2597">
                  <c:v>31.717304940999995</c:v>
                </c:pt>
                <c:pt idx="2598">
                  <c:v>30.781425149999993</c:v>
                </c:pt>
                <c:pt idx="2599">
                  <c:v>29.871067296000003</c:v>
                </c:pt>
                <c:pt idx="2600">
                  <c:v>28.98559169799999</c:v>
                </c:pt>
                <c:pt idx="2601">
                  <c:v>28.124374361999998</c:v>
                </c:pt>
                <c:pt idx="2602">
                  <c:v>27.286806476999988</c:v>
                </c:pt>
                <c:pt idx="2603">
                  <c:v>26.472293945999997</c:v>
                </c:pt>
                <c:pt idx="2604">
                  <c:v>25.680257001000001</c:v>
                </c:pt>
                <c:pt idx="2605">
                  <c:v>24.910129719999993</c:v>
                </c:pt>
                <c:pt idx="2606">
                  <c:v>24.161359677</c:v>
                </c:pt>
                <c:pt idx="2607">
                  <c:v>23.433407535999997</c:v>
                </c:pt>
                <c:pt idx="2608">
                  <c:v>22.725746693999994</c:v>
                </c:pt>
                <c:pt idx="2609">
                  <c:v>22.037862952000005</c:v>
                </c:pt>
                <c:pt idx="2610">
                  <c:v>21.369292783999995</c:v>
                </c:pt>
                <c:pt idx="2611">
                  <c:v>20.729393943999991</c:v>
                </c:pt>
                <c:pt idx="2612">
                  <c:v>20.111569702000004</c:v>
                </c:pt>
                <c:pt idx="2613">
                  <c:v>19.530525825999995</c:v>
                </c:pt>
                <c:pt idx="2614">
                  <c:v>19.182992989999995</c:v>
                </c:pt>
                <c:pt idx="2615">
                  <c:v>19.113118058999998</c:v>
                </c:pt>
                <c:pt idx="2616">
                  <c:v>19.391377187000003</c:v>
                </c:pt>
                <c:pt idx="2617">
                  <c:v>20.255299169000001</c:v>
                </c:pt>
                <c:pt idx="2618">
                  <c:v>23.601988858000002</c:v>
                </c:pt>
                <c:pt idx="2619">
                  <c:v>30.005389609999991</c:v>
                </c:pt>
                <c:pt idx="2620">
                  <c:v>36.307950580999993</c:v>
                </c:pt>
                <c:pt idx="2621">
                  <c:v>40.458046048</c:v>
                </c:pt>
                <c:pt idx="2622">
                  <c:v>41.772864616</c:v>
                </c:pt>
                <c:pt idx="2623">
                  <c:v>43.7172792</c:v>
                </c:pt>
                <c:pt idx="2624">
                  <c:v>55.806444483999989</c:v>
                </c:pt>
                <c:pt idx="2625">
                  <c:v>80.584017079999981</c:v>
                </c:pt>
                <c:pt idx="2626">
                  <c:v>112.65262568000001</c:v>
                </c:pt>
                <c:pt idx="2627">
                  <c:v>139.99807381000002</c:v>
                </c:pt>
                <c:pt idx="2628">
                  <c:v>180.65037536</c:v>
                </c:pt>
                <c:pt idx="2629">
                  <c:v>570.45607275999998</c:v>
                </c:pt>
                <c:pt idx="2630">
                  <c:v>757.03681689999962</c:v>
                </c:pt>
                <c:pt idx="2631">
                  <c:v>949.73937870000009</c:v>
                </c:pt>
                <c:pt idx="2632">
                  <c:v>1092.888475</c:v>
                </c:pt>
                <c:pt idx="2633">
                  <c:v>1244.7078077000001</c:v>
                </c:pt>
                <c:pt idx="2634">
                  <c:v>1351.4134766999998</c:v>
                </c:pt>
                <c:pt idx="2635">
                  <c:v>1521.9853831000003</c:v>
                </c:pt>
                <c:pt idx="2636">
                  <c:v>1845.3031799999997</c:v>
                </c:pt>
                <c:pt idx="2637">
                  <c:v>2022.2471247999999</c:v>
                </c:pt>
                <c:pt idx="2638">
                  <c:v>1958.3888386999995</c:v>
                </c:pt>
                <c:pt idx="2639">
                  <c:v>1724.9238453999999</c:v>
                </c:pt>
                <c:pt idx="2640">
                  <c:v>1417.5967742999999</c:v>
                </c:pt>
                <c:pt idx="2641">
                  <c:v>1114.4638267</c:v>
                </c:pt>
                <c:pt idx="2642">
                  <c:v>870.59023449999984</c:v>
                </c:pt>
                <c:pt idx="2643">
                  <c:v>703.5567714</c:v>
                </c:pt>
                <c:pt idx="2644">
                  <c:v>566.44143345999987</c:v>
                </c:pt>
                <c:pt idx="2645">
                  <c:v>442.42427473999999</c:v>
                </c:pt>
                <c:pt idx="2646">
                  <c:v>360.25299758</c:v>
                </c:pt>
                <c:pt idx="2647">
                  <c:v>429.33469984999999</c:v>
                </c:pt>
                <c:pt idx="2648">
                  <c:v>612.21788264000008</c:v>
                </c:pt>
                <c:pt idx="2649">
                  <c:v>794.7212573999999</c:v>
                </c:pt>
                <c:pt idx="2650">
                  <c:v>927.98838860000001</c:v>
                </c:pt>
                <c:pt idx="2651">
                  <c:v>1013.3688914999998</c:v>
                </c:pt>
                <c:pt idx="2652">
                  <c:v>1042.2330351999999</c:v>
                </c:pt>
                <c:pt idx="2653">
                  <c:v>1024.6129257</c:v>
                </c:pt>
                <c:pt idx="2654">
                  <c:v>989.84747469999991</c:v>
                </c:pt>
                <c:pt idx="2655">
                  <c:v>926.09558159999995</c:v>
                </c:pt>
                <c:pt idx="2656">
                  <c:v>810.40068339999982</c:v>
                </c:pt>
                <c:pt idx="2657">
                  <c:v>673.14342612999997</c:v>
                </c:pt>
                <c:pt idx="2658">
                  <c:v>535.41215167999997</c:v>
                </c:pt>
                <c:pt idx="2659">
                  <c:v>420.06473592999993</c:v>
                </c:pt>
                <c:pt idx="2660">
                  <c:v>319.59745348999991</c:v>
                </c:pt>
                <c:pt idx="2661">
                  <c:v>234.43602706999999</c:v>
                </c:pt>
                <c:pt idx="2662">
                  <c:v>168.52850917000001</c:v>
                </c:pt>
                <c:pt idx="2663">
                  <c:v>122.68308065999997</c:v>
                </c:pt>
                <c:pt idx="2664">
                  <c:v>92.583341619999985</c:v>
                </c:pt>
                <c:pt idx="2665">
                  <c:v>68.571414694999987</c:v>
                </c:pt>
                <c:pt idx="2666">
                  <c:v>50.799484631000006</c:v>
                </c:pt>
                <c:pt idx="2667">
                  <c:v>38.352476889999998</c:v>
                </c:pt>
                <c:pt idx="2668">
                  <c:v>31.405879056999993</c:v>
                </c:pt>
                <c:pt idx="2669">
                  <c:v>26.720116233999992</c:v>
                </c:pt>
                <c:pt idx="2670">
                  <c:v>23.822507498999993</c:v>
                </c:pt>
                <c:pt idx="2671">
                  <c:v>24.205536669999994</c:v>
                </c:pt>
                <c:pt idx="2672">
                  <c:v>102.43816611</c:v>
                </c:pt>
                <c:pt idx="2673">
                  <c:v>344.30364786999996</c:v>
                </c:pt>
                <c:pt idx="2674">
                  <c:v>429.01686211999998</c:v>
                </c:pt>
                <c:pt idx="2675">
                  <c:v>583.85327826000002</c:v>
                </c:pt>
                <c:pt idx="2676">
                  <c:v>1141.3093978999998</c:v>
                </c:pt>
                <c:pt idx="2677">
                  <c:v>1633.0258385</c:v>
                </c:pt>
                <c:pt idx="2678">
                  <c:v>1841.5320048999995</c:v>
                </c:pt>
                <c:pt idx="2679">
                  <c:v>1715.9508303</c:v>
                </c:pt>
                <c:pt idx="2680">
                  <c:v>1817.1121234</c:v>
                </c:pt>
                <c:pt idx="2681">
                  <c:v>1628.1154427999998</c:v>
                </c:pt>
                <c:pt idx="2682">
                  <c:v>1804.5925883999998</c:v>
                </c:pt>
                <c:pt idx="2683">
                  <c:v>1683.8096449999998</c:v>
                </c:pt>
                <c:pt idx="2684">
                  <c:v>1481.0942075999997</c:v>
                </c:pt>
                <c:pt idx="2685">
                  <c:v>1228.6288328999997</c:v>
                </c:pt>
                <c:pt idx="2686">
                  <c:v>1014.7292308999997</c:v>
                </c:pt>
                <c:pt idx="2687">
                  <c:v>796.09394409999993</c:v>
                </c:pt>
                <c:pt idx="2688">
                  <c:v>633.22087780000004</c:v>
                </c:pt>
                <c:pt idx="2689">
                  <c:v>656.80282065999984</c:v>
                </c:pt>
                <c:pt idx="2690">
                  <c:v>799.99646649999977</c:v>
                </c:pt>
                <c:pt idx="2691">
                  <c:v>1003.6960499999999</c:v>
                </c:pt>
                <c:pt idx="2692">
                  <c:v>1214.1066272999999</c:v>
                </c:pt>
                <c:pt idx="2693">
                  <c:v>1406.0295053000002</c:v>
                </c:pt>
                <c:pt idx="2694">
                  <c:v>1421.1479946999998</c:v>
                </c:pt>
                <c:pt idx="2695">
                  <c:v>1280.6186715000001</c:v>
                </c:pt>
                <c:pt idx="2696">
                  <c:v>1077.7506614000001</c:v>
                </c:pt>
                <c:pt idx="2697">
                  <c:v>878.11366999999996</c:v>
                </c:pt>
                <c:pt idx="2698">
                  <c:v>705.11006439999983</c:v>
                </c:pt>
                <c:pt idx="2699">
                  <c:v>574.69072387999995</c:v>
                </c:pt>
                <c:pt idx="2700">
                  <c:v>484.11233429999999</c:v>
                </c:pt>
                <c:pt idx="2701">
                  <c:v>440.51867334999991</c:v>
                </c:pt>
                <c:pt idx="2702">
                  <c:v>431.83969352999992</c:v>
                </c:pt>
                <c:pt idx="2703">
                  <c:v>445.10949986999998</c:v>
                </c:pt>
                <c:pt idx="2704">
                  <c:v>469.67439777999999</c:v>
                </c:pt>
                <c:pt idx="2705">
                  <c:v>470.87303227999985</c:v>
                </c:pt>
                <c:pt idx="2706">
                  <c:v>483.06054691999992</c:v>
                </c:pt>
                <c:pt idx="2707">
                  <c:v>494.90476902999995</c:v>
                </c:pt>
                <c:pt idx="2708">
                  <c:v>525.00122100999988</c:v>
                </c:pt>
                <c:pt idx="2709">
                  <c:v>559.65495018999979</c:v>
                </c:pt>
                <c:pt idx="2710">
                  <c:v>627.96762356999989</c:v>
                </c:pt>
                <c:pt idx="2711">
                  <c:v>691.85834360999991</c:v>
                </c:pt>
                <c:pt idx="2712">
                  <c:v>731.6465225999998</c:v>
                </c:pt>
                <c:pt idx="2713">
                  <c:v>765.79526169999986</c:v>
                </c:pt>
                <c:pt idx="2714">
                  <c:v>806.0108727999999</c:v>
                </c:pt>
                <c:pt idx="2715">
                  <c:v>813.70490180000002</c:v>
                </c:pt>
                <c:pt idx="2716">
                  <c:v>770.59003489999998</c:v>
                </c:pt>
                <c:pt idx="2717">
                  <c:v>717.26970069999993</c:v>
                </c:pt>
                <c:pt idx="2718">
                  <c:v>673.74218659999997</c:v>
                </c:pt>
                <c:pt idx="2719">
                  <c:v>678.57708100000002</c:v>
                </c:pt>
                <c:pt idx="2720">
                  <c:v>894.56288669999992</c:v>
                </c:pt>
                <c:pt idx="2721">
                  <c:v>1078.4281185999998</c:v>
                </c:pt>
                <c:pt idx="2722">
                  <c:v>1271.3423876999998</c:v>
                </c:pt>
                <c:pt idx="2723">
                  <c:v>1494.3811924999998</c:v>
                </c:pt>
                <c:pt idx="2724">
                  <c:v>1614.2914892999995</c:v>
                </c:pt>
                <c:pt idx="2725">
                  <c:v>1741.0825844999999</c:v>
                </c:pt>
                <c:pt idx="2726">
                  <c:v>1852.3544241999996</c:v>
                </c:pt>
                <c:pt idx="2727">
                  <c:v>2163.6601307999999</c:v>
                </c:pt>
                <c:pt idx="2728">
                  <c:v>2382.6142123000004</c:v>
                </c:pt>
                <c:pt idx="2729">
                  <c:v>2624.7584880999993</c:v>
                </c:pt>
                <c:pt idx="2730">
                  <c:v>2684.4161434999996</c:v>
                </c:pt>
                <c:pt idx="2731">
                  <c:v>2835.7072379999995</c:v>
                </c:pt>
                <c:pt idx="2732">
                  <c:v>2887.7750068999999</c:v>
                </c:pt>
                <c:pt idx="2733">
                  <c:v>2898.3640224000001</c:v>
                </c:pt>
                <c:pt idx="2734">
                  <c:v>2872.1671642999995</c:v>
                </c:pt>
                <c:pt idx="2735">
                  <c:v>2933.5718957999998</c:v>
                </c:pt>
                <c:pt idx="2736">
                  <c:v>3078.393936800001</c:v>
                </c:pt>
                <c:pt idx="2737">
                  <c:v>3350.7192312999996</c:v>
                </c:pt>
                <c:pt idx="2738">
                  <c:v>3744.6400963999995</c:v>
                </c:pt>
                <c:pt idx="2739">
                  <c:v>4246.5519571999994</c:v>
                </c:pt>
                <c:pt idx="2740">
                  <c:v>4798.6473758999991</c:v>
                </c:pt>
                <c:pt idx="2741">
                  <c:v>5211.1034353000005</c:v>
                </c:pt>
                <c:pt idx="2742">
                  <c:v>5434.3168985000002</c:v>
                </c:pt>
                <c:pt idx="2743">
                  <c:v>5596.3963692000016</c:v>
                </c:pt>
                <c:pt idx="2744">
                  <c:v>5715.5650048000016</c:v>
                </c:pt>
                <c:pt idx="2745">
                  <c:v>5782.8241029999999</c:v>
                </c:pt>
                <c:pt idx="2746">
                  <c:v>5897.2051908000003</c:v>
                </c:pt>
                <c:pt idx="2747">
                  <c:v>6243.2455519000005</c:v>
                </c:pt>
                <c:pt idx="2748">
                  <c:v>7059.855222000001</c:v>
                </c:pt>
                <c:pt idx="2749">
                  <c:v>8053.4755769999992</c:v>
                </c:pt>
                <c:pt idx="2750">
                  <c:v>9493.0892420000018</c:v>
                </c:pt>
                <c:pt idx="2751">
                  <c:v>10341.500477000001</c:v>
                </c:pt>
                <c:pt idx="2752">
                  <c:v>10466.646260000001</c:v>
                </c:pt>
                <c:pt idx="2753">
                  <c:v>10159.461501</c:v>
                </c:pt>
                <c:pt idx="2754">
                  <c:v>9831.6371440000003</c:v>
                </c:pt>
                <c:pt idx="2755">
                  <c:v>9809.8034999999963</c:v>
                </c:pt>
                <c:pt idx="2756">
                  <c:v>9454.7035520000009</c:v>
                </c:pt>
                <c:pt idx="2757">
                  <c:v>9005.1181989999968</c:v>
                </c:pt>
                <c:pt idx="2758">
                  <c:v>8507.5743129999992</c:v>
                </c:pt>
                <c:pt idx="2759">
                  <c:v>8123.3150879999994</c:v>
                </c:pt>
                <c:pt idx="2760">
                  <c:v>8239.3476059999975</c:v>
                </c:pt>
                <c:pt idx="2761">
                  <c:v>8960.3212089999997</c:v>
                </c:pt>
                <c:pt idx="2762">
                  <c:v>9532.1062270000002</c:v>
                </c:pt>
                <c:pt idx="2763">
                  <c:v>9563.7253669999991</c:v>
                </c:pt>
                <c:pt idx="2764">
                  <c:v>9523.8168759999971</c:v>
                </c:pt>
                <c:pt idx="2765">
                  <c:v>9395.7945340000006</c:v>
                </c:pt>
                <c:pt idx="2766">
                  <c:v>9339.6778579999991</c:v>
                </c:pt>
                <c:pt idx="2767">
                  <c:v>9498.5575649999973</c:v>
                </c:pt>
                <c:pt idx="2768">
                  <c:v>9711.4578049999982</c:v>
                </c:pt>
                <c:pt idx="2769">
                  <c:v>10206.516460000003</c:v>
                </c:pt>
                <c:pt idx="2770">
                  <c:v>10654.233275000001</c:v>
                </c:pt>
                <c:pt idx="2771">
                  <c:v>10833.873798999999</c:v>
                </c:pt>
                <c:pt idx="2772">
                  <c:v>10727.345061999999</c:v>
                </c:pt>
                <c:pt idx="2773">
                  <c:v>10333.404108999999</c:v>
                </c:pt>
                <c:pt idx="2774">
                  <c:v>9881.473727999999</c:v>
                </c:pt>
                <c:pt idx="2775">
                  <c:v>9552.3425969999971</c:v>
                </c:pt>
                <c:pt idx="2776">
                  <c:v>9194.954453999997</c:v>
                </c:pt>
                <c:pt idx="2777">
                  <c:v>8847.4117829999996</c:v>
                </c:pt>
                <c:pt idx="2778">
                  <c:v>8479.3709069999986</c:v>
                </c:pt>
                <c:pt idx="2779">
                  <c:v>8344.9221309999975</c:v>
                </c:pt>
                <c:pt idx="2780">
                  <c:v>8113.5416879999993</c:v>
                </c:pt>
                <c:pt idx="2781">
                  <c:v>7849.5284840000004</c:v>
                </c:pt>
                <c:pt idx="2782">
                  <c:v>7587.4339309999996</c:v>
                </c:pt>
                <c:pt idx="2783">
                  <c:v>7225.9563739999994</c:v>
                </c:pt>
                <c:pt idx="2784">
                  <c:v>6940.7740248</c:v>
                </c:pt>
                <c:pt idx="2785">
                  <c:v>6660.9509168999994</c:v>
                </c:pt>
                <c:pt idx="2786">
                  <c:v>6439.4483376999997</c:v>
                </c:pt>
                <c:pt idx="2787">
                  <c:v>6175.7877852999982</c:v>
                </c:pt>
                <c:pt idx="2788">
                  <c:v>5920.0999500999997</c:v>
                </c:pt>
                <c:pt idx="2789">
                  <c:v>5680.0141426</c:v>
                </c:pt>
                <c:pt idx="2790">
                  <c:v>5759.529661900001</c:v>
                </c:pt>
                <c:pt idx="2791">
                  <c:v>5989.9307180999995</c:v>
                </c:pt>
                <c:pt idx="2792">
                  <c:v>6047.9294525999994</c:v>
                </c:pt>
                <c:pt idx="2793">
                  <c:v>6025.5924029000007</c:v>
                </c:pt>
                <c:pt idx="2794">
                  <c:v>6078.9086456000005</c:v>
                </c:pt>
                <c:pt idx="2795">
                  <c:v>6137.4386975999996</c:v>
                </c:pt>
                <c:pt idx="2796">
                  <c:v>6278.2470092999993</c:v>
                </c:pt>
                <c:pt idx="2797">
                  <c:v>6486.6101027000013</c:v>
                </c:pt>
                <c:pt idx="2798">
                  <c:v>6381.7840127999998</c:v>
                </c:pt>
                <c:pt idx="2799">
                  <c:v>6074.2548951000008</c:v>
                </c:pt>
                <c:pt idx="2800">
                  <c:v>5897.7804948999992</c:v>
                </c:pt>
                <c:pt idx="2801">
                  <c:v>6253.9783452999982</c:v>
                </c:pt>
                <c:pt idx="2802">
                  <c:v>6988.5291133000001</c:v>
                </c:pt>
                <c:pt idx="2803">
                  <c:v>7116.1556900000014</c:v>
                </c:pt>
                <c:pt idx="2804">
                  <c:v>7058.6994169999998</c:v>
                </c:pt>
                <c:pt idx="2805">
                  <c:v>6991.0555610000001</c:v>
                </c:pt>
                <c:pt idx="2806">
                  <c:v>6724.2693972999996</c:v>
                </c:pt>
                <c:pt idx="2807">
                  <c:v>6330.4258549000006</c:v>
                </c:pt>
                <c:pt idx="2808">
                  <c:v>5881.0180807000006</c:v>
                </c:pt>
                <c:pt idx="2809">
                  <c:v>5398.7454751999994</c:v>
                </c:pt>
                <c:pt idx="2810">
                  <c:v>4926.3407361</c:v>
                </c:pt>
                <c:pt idx="2811">
                  <c:v>4498.0463248000015</c:v>
                </c:pt>
                <c:pt idx="2812">
                  <c:v>4126.7894100999993</c:v>
                </c:pt>
                <c:pt idx="2813">
                  <c:v>3815.5691077000001</c:v>
                </c:pt>
                <c:pt idx="2814">
                  <c:v>3554.9136924000004</c:v>
                </c:pt>
                <c:pt idx="2815">
                  <c:v>3337.3174610999999</c:v>
                </c:pt>
                <c:pt idx="2816">
                  <c:v>3162.5074208000001</c:v>
                </c:pt>
                <c:pt idx="2817">
                  <c:v>3026.4844903999997</c:v>
                </c:pt>
                <c:pt idx="2818">
                  <c:v>2897.6506509999999</c:v>
                </c:pt>
                <c:pt idx="2819">
                  <c:v>2773.9267541999998</c:v>
                </c:pt>
                <c:pt idx="2820">
                  <c:v>2651.9493203000002</c:v>
                </c:pt>
                <c:pt idx="2821">
                  <c:v>2534.8984891999994</c:v>
                </c:pt>
                <c:pt idx="2822">
                  <c:v>2424.2582608999992</c:v>
                </c:pt>
                <c:pt idx="2823">
                  <c:v>2320.422286</c:v>
                </c:pt>
                <c:pt idx="2824">
                  <c:v>2222.8818870999999</c:v>
                </c:pt>
                <c:pt idx="2825">
                  <c:v>2131.1379690999997</c:v>
                </c:pt>
                <c:pt idx="2826">
                  <c:v>2044.5648566</c:v>
                </c:pt>
                <c:pt idx="2827">
                  <c:v>1962.5635505</c:v>
                </c:pt>
                <c:pt idx="2828">
                  <c:v>1884.6347883999995</c:v>
                </c:pt>
                <c:pt idx="2829">
                  <c:v>1810.417434</c:v>
                </c:pt>
                <c:pt idx="2830">
                  <c:v>1739.6350643000001</c:v>
                </c:pt>
                <c:pt idx="2831">
                  <c:v>1672.5649149999997</c:v>
                </c:pt>
                <c:pt idx="2832">
                  <c:v>1608.2812297999999</c:v>
                </c:pt>
                <c:pt idx="2833">
                  <c:v>1546.4735398</c:v>
                </c:pt>
                <c:pt idx="2834">
                  <c:v>1487.1048919999998</c:v>
                </c:pt>
                <c:pt idx="2835">
                  <c:v>1430.1823913999997</c:v>
                </c:pt>
                <c:pt idx="2836">
                  <c:v>1375.6845592</c:v>
                </c:pt>
                <c:pt idx="2837">
                  <c:v>1323.5290089</c:v>
                </c:pt>
                <c:pt idx="2838">
                  <c:v>1273.6209038</c:v>
                </c:pt>
                <c:pt idx="2839">
                  <c:v>1225.8584638999998</c:v>
                </c:pt>
                <c:pt idx="2840">
                  <c:v>1180.1428862999999</c:v>
                </c:pt>
                <c:pt idx="2841">
                  <c:v>1136.3739484999996</c:v>
                </c:pt>
                <c:pt idx="2842">
                  <c:v>1094.4556238000002</c:v>
                </c:pt>
                <c:pt idx="2843">
                  <c:v>1054.2964641999999</c:v>
                </c:pt>
                <c:pt idx="2844">
                  <c:v>1015.8174753999997</c:v>
                </c:pt>
                <c:pt idx="2845">
                  <c:v>978.94976689999987</c:v>
                </c:pt>
                <c:pt idx="2846">
                  <c:v>943.61989049999988</c:v>
                </c:pt>
                <c:pt idx="2847">
                  <c:v>909.7601295999998</c:v>
                </c:pt>
                <c:pt idx="2848">
                  <c:v>877.3044888999998</c:v>
                </c:pt>
                <c:pt idx="2849">
                  <c:v>846.18528189999984</c:v>
                </c:pt>
                <c:pt idx="2850">
                  <c:v>816.34695169999986</c:v>
                </c:pt>
                <c:pt idx="2851">
                  <c:v>787.73302089999981</c:v>
                </c:pt>
                <c:pt idx="2852">
                  <c:v>760.29871609999998</c:v>
                </c:pt>
                <c:pt idx="2853">
                  <c:v>734.44773639999994</c:v>
                </c:pt>
                <c:pt idx="2854">
                  <c:v>716.50690089999978</c:v>
                </c:pt>
                <c:pt idx="2855">
                  <c:v>707.09712779999973</c:v>
                </c:pt>
                <c:pt idx="2856">
                  <c:v>691.38045437999995</c:v>
                </c:pt>
                <c:pt idx="2857">
                  <c:v>669.09628604</c:v>
                </c:pt>
                <c:pt idx="2858">
                  <c:v>643.47062800999981</c:v>
                </c:pt>
                <c:pt idx="2859">
                  <c:v>617.28440648000003</c:v>
                </c:pt>
                <c:pt idx="2860">
                  <c:v>592.1487295500001</c:v>
                </c:pt>
                <c:pt idx="2861">
                  <c:v>568.72013233000007</c:v>
                </c:pt>
                <c:pt idx="2862">
                  <c:v>547.09700674999999</c:v>
                </c:pt>
                <c:pt idx="2863">
                  <c:v>527.12196032999998</c:v>
                </c:pt>
                <c:pt idx="2864">
                  <c:v>508.55806441999999</c:v>
                </c:pt>
                <c:pt idx="2865">
                  <c:v>491.17397433999997</c:v>
                </c:pt>
                <c:pt idx="2866">
                  <c:v>474.77573191999988</c:v>
                </c:pt>
                <c:pt idx="2867">
                  <c:v>459.21251291999994</c:v>
                </c:pt>
                <c:pt idx="2868">
                  <c:v>444.37148623000002</c:v>
                </c:pt>
                <c:pt idx="2869">
                  <c:v>430.16929914000002</c:v>
                </c:pt>
                <c:pt idx="2870">
                  <c:v>416.54406150000005</c:v>
                </c:pt>
                <c:pt idx="2871">
                  <c:v>403.44885916999999</c:v>
                </c:pt>
                <c:pt idx="2872">
                  <c:v>390.84696321999996</c:v>
                </c:pt>
                <c:pt idx="2873">
                  <c:v>378.70864164</c:v>
                </c:pt>
                <c:pt idx="2874">
                  <c:v>367.00882840999992</c:v>
                </c:pt>
                <c:pt idx="2875">
                  <c:v>355.72575142999995</c:v>
                </c:pt>
                <c:pt idx="2876">
                  <c:v>344.83994579999995</c:v>
                </c:pt>
                <c:pt idx="2877">
                  <c:v>334.33360134999992</c:v>
                </c:pt>
                <c:pt idx="2878">
                  <c:v>324.19019730999992</c:v>
                </c:pt>
                <c:pt idx="2879">
                  <c:v>314.39426479999997</c:v>
                </c:pt>
                <c:pt idx="2880">
                  <c:v>304.93122988999988</c:v>
                </c:pt>
                <c:pt idx="2881">
                  <c:v>295.78720318000001</c:v>
                </c:pt>
                <c:pt idx="2882">
                  <c:v>286.9491494099999</c:v>
                </c:pt>
                <c:pt idx="2883">
                  <c:v>278.40468270999997</c:v>
                </c:pt>
                <c:pt idx="2884">
                  <c:v>270.14200744999999</c:v>
                </c:pt>
                <c:pt idx="2885">
                  <c:v>262.14988870000008</c:v>
                </c:pt>
                <c:pt idx="2886">
                  <c:v>254.41762359999998</c:v>
                </c:pt>
                <c:pt idx="2887">
                  <c:v>246.93501448000001</c:v>
                </c:pt>
                <c:pt idx="2888">
                  <c:v>239.69234261</c:v>
                </c:pt>
                <c:pt idx="2889">
                  <c:v>232.68034405</c:v>
                </c:pt>
                <c:pt idx="2890">
                  <c:v>225.89018655000004</c:v>
                </c:pt>
                <c:pt idx="2891">
                  <c:v>219.31344743000002</c:v>
                </c:pt>
                <c:pt idx="2892">
                  <c:v>212.942093</c:v>
                </c:pt>
                <c:pt idx="2893">
                  <c:v>206.76845861000001</c:v>
                </c:pt>
                <c:pt idx="2894">
                  <c:v>200.78523003000001</c:v>
                </c:pt>
                <c:pt idx="2895">
                  <c:v>194.98542574000001</c:v>
                </c:pt>
                <c:pt idx="2896">
                  <c:v>189.36238006000002</c:v>
                </c:pt>
                <c:pt idx="2897">
                  <c:v>183.90972684000002</c:v>
                </c:pt>
                <c:pt idx="2898">
                  <c:v>178.62138483000001</c:v>
                </c:pt>
                <c:pt idx="2899">
                  <c:v>173.49563399000002</c:v>
                </c:pt>
                <c:pt idx="2900">
                  <c:v>168.52441298000002</c:v>
                </c:pt>
                <c:pt idx="2901">
                  <c:v>163.69903507999999</c:v>
                </c:pt>
                <c:pt idx="2902">
                  <c:v>159.01547346999999</c:v>
                </c:pt>
                <c:pt idx="2903">
                  <c:v>154.54915643999999</c:v>
                </c:pt>
                <c:pt idx="2904">
                  <c:v>150.20385743999998</c:v>
                </c:pt>
                <c:pt idx="2905">
                  <c:v>145.94201369999999</c:v>
                </c:pt>
                <c:pt idx="2906">
                  <c:v>141.76857792999999</c:v>
                </c:pt>
                <c:pt idx="2907">
                  <c:v>137.69724815000004</c:v>
                </c:pt>
                <c:pt idx="2908">
                  <c:v>133.73766846999999</c:v>
                </c:pt>
                <c:pt idx="2909">
                  <c:v>129.89350185000001</c:v>
                </c:pt>
                <c:pt idx="2910">
                  <c:v>126.16402183</c:v>
                </c:pt>
                <c:pt idx="2911">
                  <c:v>122.54607476999999</c:v>
                </c:pt>
                <c:pt idx="2912">
                  <c:v>119.03549699999998</c:v>
                </c:pt>
                <c:pt idx="2913">
                  <c:v>115.62792898999999</c:v>
                </c:pt>
                <c:pt idx="2914">
                  <c:v>112.31920202999999</c:v>
                </c:pt>
                <c:pt idx="2915">
                  <c:v>109.10547619999998</c:v>
                </c:pt>
                <c:pt idx="2916">
                  <c:v>105.98325339</c:v>
                </c:pt>
                <c:pt idx="2917">
                  <c:v>102.94934013</c:v>
                </c:pt>
                <c:pt idx="2918">
                  <c:v>100.00079642</c:v>
                </c:pt>
                <c:pt idx="2919">
                  <c:v>97.135213629999996</c:v>
                </c:pt>
                <c:pt idx="2920">
                  <c:v>94.349740869999977</c:v>
                </c:pt>
                <c:pt idx="2921">
                  <c:v>91.643209909999996</c:v>
                </c:pt>
                <c:pt idx="2922">
                  <c:v>89.055510319999968</c:v>
                </c:pt>
                <c:pt idx="2923">
                  <c:v>87.092618829999978</c:v>
                </c:pt>
                <c:pt idx="2924">
                  <c:v>85.137779859999966</c:v>
                </c:pt>
                <c:pt idx="2925">
                  <c:v>82.933962300000005</c:v>
                </c:pt>
                <c:pt idx="2926">
                  <c:v>80.52255049999998</c:v>
                </c:pt>
                <c:pt idx="2927">
                  <c:v>78.02755750999998</c:v>
                </c:pt>
                <c:pt idx="2928">
                  <c:v>75.551866669999995</c:v>
                </c:pt>
                <c:pt idx="2929">
                  <c:v>73.734940229999992</c:v>
                </c:pt>
                <c:pt idx="2930">
                  <c:v>74.676052919999975</c:v>
                </c:pt>
                <c:pt idx="2931">
                  <c:v>76.104902019999969</c:v>
                </c:pt>
                <c:pt idx="2932">
                  <c:v>76.382158019999991</c:v>
                </c:pt>
                <c:pt idx="2933">
                  <c:v>74.343320730000002</c:v>
                </c:pt>
                <c:pt idx="2934">
                  <c:v>70.917531510000003</c:v>
                </c:pt>
                <c:pt idx="2935">
                  <c:v>67.145578870999969</c:v>
                </c:pt>
                <c:pt idx="2936">
                  <c:v>63.605512985000018</c:v>
                </c:pt>
                <c:pt idx="2937">
                  <c:v>60.496586975999989</c:v>
                </c:pt>
                <c:pt idx="2938">
                  <c:v>57.820287734999994</c:v>
                </c:pt>
                <c:pt idx="2939">
                  <c:v>55.503976751999993</c:v>
                </c:pt>
                <c:pt idx="2940">
                  <c:v>53.462859212000005</c:v>
                </c:pt>
                <c:pt idx="2941">
                  <c:v>51.624208433</c:v>
                </c:pt>
                <c:pt idx="2942">
                  <c:v>49.933167039000004</c:v>
                </c:pt>
                <c:pt idx="2943">
                  <c:v>48.351145870999993</c:v>
                </c:pt>
                <c:pt idx="2944">
                  <c:v>46.852109990000002</c:v>
                </c:pt>
                <c:pt idx="2945">
                  <c:v>45.418921940000004</c:v>
                </c:pt>
                <c:pt idx="2946">
                  <c:v>44.040430182000001</c:v>
                </c:pt>
                <c:pt idx="2947">
                  <c:v>42.709372202000011</c:v>
                </c:pt>
                <c:pt idx="2948">
                  <c:v>41.420950977000011</c:v>
                </c:pt>
                <c:pt idx="2949">
                  <c:v>40.171905550000005</c:v>
                </c:pt>
                <c:pt idx="2950">
                  <c:v>38.959921013999995</c:v>
                </c:pt>
                <c:pt idx="2951">
                  <c:v>37.783763619000005</c:v>
                </c:pt>
                <c:pt idx="2952">
                  <c:v>36.651034238000001</c:v>
                </c:pt>
                <c:pt idx="2953">
                  <c:v>35.552464870999998</c:v>
                </c:pt>
                <c:pt idx="2954">
                  <c:v>34.506112942000016</c:v>
                </c:pt>
                <c:pt idx="2955">
                  <c:v>33.480442869999997</c:v>
                </c:pt>
                <c:pt idx="2956">
                  <c:v>32.504974669999996</c:v>
                </c:pt>
                <c:pt idx="2957">
                  <c:v>32.157347424999998</c:v>
                </c:pt>
                <c:pt idx="2958">
                  <c:v>33.191479993000002</c:v>
                </c:pt>
                <c:pt idx="2959">
                  <c:v>33.637515296000011</c:v>
                </c:pt>
                <c:pt idx="2960">
                  <c:v>33.047462797999998</c:v>
                </c:pt>
                <c:pt idx="2961">
                  <c:v>31.737319312999993</c:v>
                </c:pt>
                <c:pt idx="2962">
                  <c:v>30.128818495999997</c:v>
                </c:pt>
                <c:pt idx="2963">
                  <c:v>28.538341362999994</c:v>
                </c:pt>
                <c:pt idx="2964">
                  <c:v>27.061013384999995</c:v>
                </c:pt>
                <c:pt idx="2965">
                  <c:v>26.264210048999988</c:v>
                </c:pt>
                <c:pt idx="2966">
                  <c:v>25.53040609</c:v>
                </c:pt>
                <c:pt idx="2967">
                  <c:v>24.649912930999996</c:v>
                </c:pt>
                <c:pt idx="2968">
                  <c:v>23.660227422999995</c:v>
                </c:pt>
                <c:pt idx="2969">
                  <c:v>22.64953758199999</c:v>
                </c:pt>
                <c:pt idx="2970">
                  <c:v>21.681520188999993</c:v>
                </c:pt>
                <c:pt idx="2971">
                  <c:v>20.785582558999987</c:v>
                </c:pt>
                <c:pt idx="2972">
                  <c:v>19.969422367999989</c:v>
                </c:pt>
                <c:pt idx="2973">
                  <c:v>19.267945857999994</c:v>
                </c:pt>
                <c:pt idx="2974">
                  <c:v>18.913719670999992</c:v>
                </c:pt>
                <c:pt idx="2975">
                  <c:v>18.827024782999999</c:v>
                </c:pt>
                <c:pt idx="2976">
                  <c:v>18.545598511999991</c:v>
                </c:pt>
                <c:pt idx="2977">
                  <c:v>18.255813659999994</c:v>
                </c:pt>
                <c:pt idx="2978">
                  <c:v>30.946885444999999</c:v>
                </c:pt>
                <c:pt idx="2979">
                  <c:v>90.763370669999986</c:v>
                </c:pt>
                <c:pt idx="2980">
                  <c:v>151.98267455000001</c:v>
                </c:pt>
                <c:pt idx="2981">
                  <c:v>238.09460303999998</c:v>
                </c:pt>
                <c:pt idx="2982">
                  <c:v>340.31522216999997</c:v>
                </c:pt>
                <c:pt idx="2983">
                  <c:v>449.47432396999989</c:v>
                </c:pt>
                <c:pt idx="2984">
                  <c:v>551.3525313099999</c:v>
                </c:pt>
                <c:pt idx="2985">
                  <c:v>786.83043179999993</c:v>
                </c:pt>
                <c:pt idx="2986">
                  <c:v>1045.6599467999997</c:v>
                </c:pt>
                <c:pt idx="2987">
                  <c:v>1192.5082638000001</c:v>
                </c:pt>
                <c:pt idx="2988">
                  <c:v>1188.8243058999997</c:v>
                </c:pt>
                <c:pt idx="2989">
                  <c:v>1099.6577325999997</c:v>
                </c:pt>
                <c:pt idx="2990">
                  <c:v>1016.1659816</c:v>
                </c:pt>
                <c:pt idx="2991">
                  <c:v>963.20647220000012</c:v>
                </c:pt>
                <c:pt idx="2992">
                  <c:v>924.6014343999999</c:v>
                </c:pt>
                <c:pt idx="2993">
                  <c:v>909.14634860000001</c:v>
                </c:pt>
                <c:pt idx="2994">
                  <c:v>912.16746599999976</c:v>
                </c:pt>
                <c:pt idx="2995">
                  <c:v>922.48608619999982</c:v>
                </c:pt>
                <c:pt idx="2996">
                  <c:v>924.19959519999986</c:v>
                </c:pt>
                <c:pt idx="2997">
                  <c:v>938.29884540000012</c:v>
                </c:pt>
                <c:pt idx="2998">
                  <c:v>974.49517059999994</c:v>
                </c:pt>
                <c:pt idx="2999">
                  <c:v>1003.9235422999999</c:v>
                </c:pt>
                <c:pt idx="3000">
                  <c:v>1004.5681106999998</c:v>
                </c:pt>
                <c:pt idx="3001">
                  <c:v>982.01639339999997</c:v>
                </c:pt>
                <c:pt idx="3002">
                  <c:v>931.35675499999979</c:v>
                </c:pt>
                <c:pt idx="3003">
                  <c:v>871.1228259999998</c:v>
                </c:pt>
                <c:pt idx="3004">
                  <c:v>815.79566599999998</c:v>
                </c:pt>
                <c:pt idx="3005">
                  <c:v>767.12082299999997</c:v>
                </c:pt>
                <c:pt idx="3006">
                  <c:v>758.17233239999985</c:v>
                </c:pt>
                <c:pt idx="3007">
                  <c:v>823.24042009999994</c:v>
                </c:pt>
                <c:pt idx="3008">
                  <c:v>930.86907409999992</c:v>
                </c:pt>
                <c:pt idx="3009">
                  <c:v>1048.9445463</c:v>
                </c:pt>
                <c:pt idx="3010">
                  <c:v>1093.8018720999999</c:v>
                </c:pt>
                <c:pt idx="3011">
                  <c:v>1064.0958902</c:v>
                </c:pt>
                <c:pt idx="3012">
                  <c:v>971.10169589999987</c:v>
                </c:pt>
                <c:pt idx="3013">
                  <c:v>915.70062219999977</c:v>
                </c:pt>
                <c:pt idx="3014">
                  <c:v>979.73861579999982</c:v>
                </c:pt>
                <c:pt idx="3015">
                  <c:v>1029.7515900000001</c:v>
                </c:pt>
                <c:pt idx="3016">
                  <c:v>987.72081309999999</c:v>
                </c:pt>
                <c:pt idx="3017">
                  <c:v>855.8571979999997</c:v>
                </c:pt>
                <c:pt idx="3018">
                  <c:v>689.60892630000001</c:v>
                </c:pt>
                <c:pt idx="3019">
                  <c:v>524.45607892999999</c:v>
                </c:pt>
                <c:pt idx="3020">
                  <c:v>422.97300786999989</c:v>
                </c:pt>
                <c:pt idx="3021">
                  <c:v>492.35478655999998</c:v>
                </c:pt>
                <c:pt idx="3022">
                  <c:v>836.69040769999992</c:v>
                </c:pt>
                <c:pt idx="3023">
                  <c:v>1237.8729201999997</c:v>
                </c:pt>
                <c:pt idx="3024">
                  <c:v>1588.3583695</c:v>
                </c:pt>
                <c:pt idx="3025">
                  <c:v>1877.7887765</c:v>
                </c:pt>
                <c:pt idx="3026">
                  <c:v>2042.9751881000002</c:v>
                </c:pt>
                <c:pt idx="3027">
                  <c:v>2069.0878564999998</c:v>
                </c:pt>
                <c:pt idx="3028">
                  <c:v>1996.6253845999995</c:v>
                </c:pt>
                <c:pt idx="3029">
                  <c:v>1843.5416789999999</c:v>
                </c:pt>
                <c:pt idx="3030">
                  <c:v>1628.8700399999998</c:v>
                </c:pt>
                <c:pt idx="3031">
                  <c:v>1383.1464226999997</c:v>
                </c:pt>
                <c:pt idx="3032">
                  <c:v>1132.852273</c:v>
                </c:pt>
                <c:pt idx="3033">
                  <c:v>897.58229819999985</c:v>
                </c:pt>
                <c:pt idx="3034">
                  <c:v>689.96695193999983</c:v>
                </c:pt>
                <c:pt idx="3035">
                  <c:v>518.69619837000005</c:v>
                </c:pt>
                <c:pt idx="3036">
                  <c:v>382.75776552999997</c:v>
                </c:pt>
                <c:pt idx="3037">
                  <c:v>278.00385850999999</c:v>
                </c:pt>
                <c:pt idx="3038">
                  <c:v>203.96869478999997</c:v>
                </c:pt>
                <c:pt idx="3039">
                  <c:v>155.56845619000003</c:v>
                </c:pt>
                <c:pt idx="3040">
                  <c:v>152.09293323</c:v>
                </c:pt>
                <c:pt idx="3041">
                  <c:v>122.22161623000001</c:v>
                </c:pt>
                <c:pt idx="3042">
                  <c:v>107.55781917999998</c:v>
                </c:pt>
                <c:pt idx="3043">
                  <c:v>184.14324914999997</c:v>
                </c:pt>
                <c:pt idx="3044">
                  <c:v>258.45038225999991</c:v>
                </c:pt>
                <c:pt idx="3045">
                  <c:v>308.92922696999989</c:v>
                </c:pt>
                <c:pt idx="3046">
                  <c:v>447.5459089499999</c:v>
                </c:pt>
                <c:pt idx="3047">
                  <c:v>759.05153659999996</c:v>
                </c:pt>
                <c:pt idx="3048">
                  <c:v>1222.1532091999998</c:v>
                </c:pt>
                <c:pt idx="3049">
                  <c:v>1669.5526211000001</c:v>
                </c:pt>
                <c:pt idx="3050">
                  <c:v>1876.0154454999999</c:v>
                </c:pt>
                <c:pt idx="3051">
                  <c:v>1864.9823485999998</c:v>
                </c:pt>
                <c:pt idx="3052">
                  <c:v>1910.5517227999999</c:v>
                </c:pt>
                <c:pt idx="3053">
                  <c:v>2084.2803988999999</c:v>
                </c:pt>
                <c:pt idx="3054">
                  <c:v>2174.1890442999998</c:v>
                </c:pt>
                <c:pt idx="3055">
                  <c:v>2169.9746026000003</c:v>
                </c:pt>
                <c:pt idx="3056">
                  <c:v>1967.6105021999999</c:v>
                </c:pt>
                <c:pt idx="3057">
                  <c:v>1666.4965807000001</c:v>
                </c:pt>
                <c:pt idx="3058">
                  <c:v>1385.6558295999998</c:v>
                </c:pt>
                <c:pt idx="3059">
                  <c:v>1069.0925020999998</c:v>
                </c:pt>
                <c:pt idx="3060">
                  <c:v>809.00955590000001</c:v>
                </c:pt>
                <c:pt idx="3061">
                  <c:v>610.36734324999998</c:v>
                </c:pt>
                <c:pt idx="3062">
                  <c:v>465.08603679999993</c:v>
                </c:pt>
                <c:pt idx="3063">
                  <c:v>362.45900558</c:v>
                </c:pt>
                <c:pt idx="3064">
                  <c:v>291.9256032699999</c:v>
                </c:pt>
                <c:pt idx="3065">
                  <c:v>243.52695696000004</c:v>
                </c:pt>
                <c:pt idx="3066">
                  <c:v>211.01180625000001</c:v>
                </c:pt>
                <c:pt idx="3067">
                  <c:v>191.86649132000005</c:v>
                </c:pt>
                <c:pt idx="3068">
                  <c:v>178.40214357000002</c:v>
                </c:pt>
                <c:pt idx="3069">
                  <c:v>169.04155533999997</c:v>
                </c:pt>
                <c:pt idx="3070">
                  <c:v>161.49155868999998</c:v>
                </c:pt>
                <c:pt idx="3071">
                  <c:v>152.98816288000003</c:v>
                </c:pt>
                <c:pt idx="3072">
                  <c:v>148.11132559999999</c:v>
                </c:pt>
                <c:pt idx="3073">
                  <c:v>148.00347905000001</c:v>
                </c:pt>
                <c:pt idx="3074">
                  <c:v>149.08629505000002</c:v>
                </c:pt>
                <c:pt idx="3075">
                  <c:v>162.39197709000004</c:v>
                </c:pt>
                <c:pt idx="3076">
                  <c:v>199.10072693000001</c:v>
                </c:pt>
                <c:pt idx="3077">
                  <c:v>245.47662306999999</c:v>
                </c:pt>
                <c:pt idx="3078">
                  <c:v>265.31232965999999</c:v>
                </c:pt>
                <c:pt idx="3079">
                  <c:v>263.34533182999996</c:v>
                </c:pt>
                <c:pt idx="3080">
                  <c:v>250.29777513999997</c:v>
                </c:pt>
                <c:pt idx="3081">
                  <c:v>231.17079670999999</c:v>
                </c:pt>
                <c:pt idx="3082">
                  <c:v>210.74811681000003</c:v>
                </c:pt>
                <c:pt idx="3083">
                  <c:v>192.25688958000001</c:v>
                </c:pt>
                <c:pt idx="3084">
                  <c:v>176.68624463</c:v>
                </c:pt>
                <c:pt idx="3085">
                  <c:v>163.95112055000004</c:v>
                </c:pt>
                <c:pt idx="3086">
                  <c:v>153.67502052</c:v>
                </c:pt>
                <c:pt idx="3087">
                  <c:v>147.90391</c:v>
                </c:pt>
                <c:pt idx="3088">
                  <c:v>147.33831294000004</c:v>
                </c:pt>
                <c:pt idx="3089">
                  <c:v>152.22524611</c:v>
                </c:pt>
                <c:pt idx="3090">
                  <c:v>155.67787626999998</c:v>
                </c:pt>
                <c:pt idx="3091">
                  <c:v>166.57316668999999</c:v>
                </c:pt>
                <c:pt idx="3092">
                  <c:v>179.23019435999998</c:v>
                </c:pt>
                <c:pt idx="3093">
                  <c:v>220.61517911999999</c:v>
                </c:pt>
                <c:pt idx="3094">
                  <c:v>263.57538192999999</c:v>
                </c:pt>
                <c:pt idx="3095">
                  <c:v>356.82091934999994</c:v>
                </c:pt>
                <c:pt idx="3096">
                  <c:v>452.82196434999992</c:v>
                </c:pt>
                <c:pt idx="3097">
                  <c:v>761.19602509999982</c:v>
                </c:pt>
                <c:pt idx="3098">
                  <c:v>1029.935277</c:v>
                </c:pt>
                <c:pt idx="3099">
                  <c:v>1068.8260625</c:v>
                </c:pt>
                <c:pt idx="3100">
                  <c:v>1067.4863507000002</c:v>
                </c:pt>
                <c:pt idx="3101">
                  <c:v>1131.6486811000002</c:v>
                </c:pt>
                <c:pt idx="3102">
                  <c:v>1199.5661580000001</c:v>
                </c:pt>
                <c:pt idx="3103">
                  <c:v>1215.0030592000001</c:v>
                </c:pt>
                <c:pt idx="3104">
                  <c:v>1219.8904220999998</c:v>
                </c:pt>
                <c:pt idx="3105">
                  <c:v>1264.6704664999995</c:v>
                </c:pt>
                <c:pt idx="3106">
                  <c:v>1322.4154383999999</c:v>
                </c:pt>
                <c:pt idx="3107">
                  <c:v>1409.9634233999998</c:v>
                </c:pt>
                <c:pt idx="3108">
                  <c:v>1906.4041485999996</c:v>
                </c:pt>
                <c:pt idx="3109">
                  <c:v>2356.1806330999998</c:v>
                </c:pt>
                <c:pt idx="3110">
                  <c:v>2670.0866535</c:v>
                </c:pt>
                <c:pt idx="3111">
                  <c:v>2842.0948394999991</c:v>
                </c:pt>
                <c:pt idx="3112">
                  <c:v>2795.7795901</c:v>
                </c:pt>
                <c:pt idx="3113">
                  <c:v>2754.0866611999995</c:v>
                </c:pt>
                <c:pt idx="3114">
                  <c:v>2666.7950343999996</c:v>
                </c:pt>
                <c:pt idx="3115">
                  <c:v>2572.8186498</c:v>
                </c:pt>
                <c:pt idx="3116">
                  <c:v>2469.1173044999996</c:v>
                </c:pt>
                <c:pt idx="3117">
                  <c:v>2418.5874215999997</c:v>
                </c:pt>
                <c:pt idx="3118">
                  <c:v>2440.4254664999999</c:v>
                </c:pt>
                <c:pt idx="3119">
                  <c:v>2622.2988609999993</c:v>
                </c:pt>
                <c:pt idx="3120">
                  <c:v>2957.8247370000004</c:v>
                </c:pt>
                <c:pt idx="3121">
                  <c:v>3389.9411399000005</c:v>
                </c:pt>
                <c:pt idx="3122">
                  <c:v>3646.5680740999992</c:v>
                </c:pt>
                <c:pt idx="3123">
                  <c:v>3866.5883787999992</c:v>
                </c:pt>
                <c:pt idx="3124">
                  <c:v>3997.2324293999991</c:v>
                </c:pt>
                <c:pt idx="3125">
                  <c:v>4104.2770145999993</c:v>
                </c:pt>
                <c:pt idx="3126">
                  <c:v>4208.1517443000002</c:v>
                </c:pt>
                <c:pt idx="3127">
                  <c:v>4361.644182</c:v>
                </c:pt>
                <c:pt idx="3128">
                  <c:v>4653.2729236000014</c:v>
                </c:pt>
                <c:pt idx="3129">
                  <c:v>4805.9102455000002</c:v>
                </c:pt>
                <c:pt idx="3130">
                  <c:v>4823.7786659999992</c:v>
                </c:pt>
                <c:pt idx="3131">
                  <c:v>4786.4746131999991</c:v>
                </c:pt>
                <c:pt idx="3132">
                  <c:v>5165.7391065000002</c:v>
                </c:pt>
                <c:pt idx="3133">
                  <c:v>5660.7823579999995</c:v>
                </c:pt>
                <c:pt idx="3134">
                  <c:v>6393.3346218000015</c:v>
                </c:pt>
                <c:pt idx="3135">
                  <c:v>6714.0136861000001</c:v>
                </c:pt>
                <c:pt idx="3136">
                  <c:v>6701.801009400001</c:v>
                </c:pt>
                <c:pt idx="3137">
                  <c:v>6494.7773897999996</c:v>
                </c:pt>
                <c:pt idx="3138">
                  <c:v>6231.1205607000011</c:v>
                </c:pt>
                <c:pt idx="3139">
                  <c:v>6171.7232653999999</c:v>
                </c:pt>
                <c:pt idx="3140">
                  <c:v>6130.2871000000005</c:v>
                </c:pt>
                <c:pt idx="3141">
                  <c:v>6042.925974400001</c:v>
                </c:pt>
                <c:pt idx="3142">
                  <c:v>5867.7805333000006</c:v>
                </c:pt>
                <c:pt idx="3143">
                  <c:v>5656.4041967999992</c:v>
                </c:pt>
                <c:pt idx="3144">
                  <c:v>5546.7284229000006</c:v>
                </c:pt>
                <c:pt idx="3145">
                  <c:v>5465.4850628000004</c:v>
                </c:pt>
                <c:pt idx="3146">
                  <c:v>5503.9542894000006</c:v>
                </c:pt>
                <c:pt idx="3147">
                  <c:v>5318.4833799999997</c:v>
                </c:pt>
                <c:pt idx="3148">
                  <c:v>5034.7896690000007</c:v>
                </c:pt>
                <c:pt idx="3149">
                  <c:v>4687.9444177999985</c:v>
                </c:pt>
                <c:pt idx="3150">
                  <c:v>4518.2967942000014</c:v>
                </c:pt>
                <c:pt idx="3151">
                  <c:v>4593.356796</c:v>
                </c:pt>
                <c:pt idx="3152">
                  <c:v>4629.3834461000006</c:v>
                </c:pt>
                <c:pt idx="3153">
                  <c:v>4731.1173994000001</c:v>
                </c:pt>
                <c:pt idx="3154">
                  <c:v>4853.4187988999993</c:v>
                </c:pt>
                <c:pt idx="3155">
                  <c:v>4897.1464962000009</c:v>
                </c:pt>
                <c:pt idx="3156">
                  <c:v>4815.1980373000006</c:v>
                </c:pt>
                <c:pt idx="3157">
                  <c:v>4620.9136197000007</c:v>
                </c:pt>
                <c:pt idx="3158">
                  <c:v>4393.2856541000001</c:v>
                </c:pt>
                <c:pt idx="3159">
                  <c:v>4077.6484398999992</c:v>
                </c:pt>
                <c:pt idx="3160">
                  <c:v>3741.3868029999994</c:v>
                </c:pt>
                <c:pt idx="3161">
                  <c:v>3422.6952361000003</c:v>
                </c:pt>
                <c:pt idx="3162">
                  <c:v>3137.2941550999999</c:v>
                </c:pt>
                <c:pt idx="3163">
                  <c:v>2923.0291034000002</c:v>
                </c:pt>
                <c:pt idx="3164">
                  <c:v>2789.6503068000002</c:v>
                </c:pt>
                <c:pt idx="3165">
                  <c:v>2689.489943</c:v>
                </c:pt>
                <c:pt idx="3166">
                  <c:v>2612.7846016999993</c:v>
                </c:pt>
                <c:pt idx="3167">
                  <c:v>2625.8513470000007</c:v>
                </c:pt>
                <c:pt idx="3168">
                  <c:v>2624.3638287999997</c:v>
                </c:pt>
                <c:pt idx="3169">
                  <c:v>2556.1656042999998</c:v>
                </c:pt>
                <c:pt idx="3170">
                  <c:v>2451.8390722000004</c:v>
                </c:pt>
                <c:pt idx="3171">
                  <c:v>2313.0266235999998</c:v>
                </c:pt>
                <c:pt idx="3172">
                  <c:v>2161.9105032000002</c:v>
                </c:pt>
                <c:pt idx="3173">
                  <c:v>2015.8274703</c:v>
                </c:pt>
                <c:pt idx="3174">
                  <c:v>1884.5772763999998</c:v>
                </c:pt>
                <c:pt idx="3175">
                  <c:v>1773.4454366999998</c:v>
                </c:pt>
                <c:pt idx="3176">
                  <c:v>1700.8090924999999</c:v>
                </c:pt>
                <c:pt idx="3177">
                  <c:v>1713.8408174999997</c:v>
                </c:pt>
                <c:pt idx="3178">
                  <c:v>1791.8550209</c:v>
                </c:pt>
                <c:pt idx="3179">
                  <c:v>1893.2679975999999</c:v>
                </c:pt>
                <c:pt idx="3180">
                  <c:v>1933.9607426999999</c:v>
                </c:pt>
                <c:pt idx="3181">
                  <c:v>1976.550688</c:v>
                </c:pt>
                <c:pt idx="3182">
                  <c:v>2045.4263704</c:v>
                </c:pt>
                <c:pt idx="3183">
                  <c:v>2147.6151627000004</c:v>
                </c:pt>
                <c:pt idx="3184">
                  <c:v>2283.4431654999998</c:v>
                </c:pt>
                <c:pt idx="3185">
                  <c:v>2355.8685450999997</c:v>
                </c:pt>
                <c:pt idx="3186">
                  <c:v>2293.6026575000001</c:v>
                </c:pt>
                <c:pt idx="3187">
                  <c:v>2124.2236301999997</c:v>
                </c:pt>
                <c:pt idx="3188">
                  <c:v>1904.9850036</c:v>
                </c:pt>
                <c:pt idx="3189">
                  <c:v>1682.8961442999998</c:v>
                </c:pt>
                <c:pt idx="3190">
                  <c:v>1484.4932843999998</c:v>
                </c:pt>
                <c:pt idx="3191">
                  <c:v>1319.5138691000002</c:v>
                </c:pt>
                <c:pt idx="3192">
                  <c:v>1187.6421528999997</c:v>
                </c:pt>
                <c:pt idx="3193">
                  <c:v>1083.9870418999999</c:v>
                </c:pt>
                <c:pt idx="3194">
                  <c:v>1002.4326059999997</c:v>
                </c:pt>
                <c:pt idx="3195">
                  <c:v>937.3189286999999</c:v>
                </c:pt>
                <c:pt idx="3196">
                  <c:v>884.06088049999983</c:v>
                </c:pt>
                <c:pt idx="3197">
                  <c:v>839.21762819999969</c:v>
                </c:pt>
                <c:pt idx="3198">
                  <c:v>800.34021479999967</c:v>
                </c:pt>
                <c:pt idx="3199">
                  <c:v>765.77909099999999</c:v>
                </c:pt>
                <c:pt idx="3200">
                  <c:v>735.38271869999994</c:v>
                </c:pt>
                <c:pt idx="3201">
                  <c:v>710.0135307999999</c:v>
                </c:pt>
                <c:pt idx="3202">
                  <c:v>684.76028158999998</c:v>
                </c:pt>
                <c:pt idx="3203">
                  <c:v>659.23124210999981</c:v>
                </c:pt>
                <c:pt idx="3204">
                  <c:v>634.03359467000007</c:v>
                </c:pt>
                <c:pt idx="3205">
                  <c:v>609.70356719999984</c:v>
                </c:pt>
                <c:pt idx="3206">
                  <c:v>586.69618021000008</c:v>
                </c:pt>
                <c:pt idx="3207">
                  <c:v>572.64358123</c:v>
                </c:pt>
                <c:pt idx="3208">
                  <c:v>623.51050621999991</c:v>
                </c:pt>
                <c:pt idx="3209">
                  <c:v>674.58328482999991</c:v>
                </c:pt>
                <c:pt idx="3210">
                  <c:v>682.12226382999972</c:v>
                </c:pt>
                <c:pt idx="3211">
                  <c:v>653.58205660999988</c:v>
                </c:pt>
                <c:pt idx="3212">
                  <c:v>607.75995315</c:v>
                </c:pt>
                <c:pt idx="3213">
                  <c:v>558.76423308999983</c:v>
                </c:pt>
                <c:pt idx="3214">
                  <c:v>513.93010773999981</c:v>
                </c:pt>
                <c:pt idx="3215">
                  <c:v>475.82593631999993</c:v>
                </c:pt>
                <c:pt idx="3216">
                  <c:v>444.47283453999995</c:v>
                </c:pt>
                <c:pt idx="3217">
                  <c:v>418.84163782999997</c:v>
                </c:pt>
                <c:pt idx="3218">
                  <c:v>397.66354417999997</c:v>
                </c:pt>
                <c:pt idx="3219">
                  <c:v>379.79243931999991</c:v>
                </c:pt>
                <c:pt idx="3220">
                  <c:v>364.32136908999996</c:v>
                </c:pt>
                <c:pt idx="3221">
                  <c:v>350.58246831999998</c:v>
                </c:pt>
                <c:pt idx="3222">
                  <c:v>338.10713320999992</c:v>
                </c:pt>
                <c:pt idx="3223">
                  <c:v>326.59150579999994</c:v>
                </c:pt>
                <c:pt idx="3224">
                  <c:v>319.81388684000001</c:v>
                </c:pt>
                <c:pt idx="3225">
                  <c:v>315.75622434999997</c:v>
                </c:pt>
                <c:pt idx="3226">
                  <c:v>311.76532225999995</c:v>
                </c:pt>
                <c:pt idx="3227">
                  <c:v>304.77012383999994</c:v>
                </c:pt>
                <c:pt idx="3228">
                  <c:v>294.98326304999989</c:v>
                </c:pt>
                <c:pt idx="3229">
                  <c:v>284.09013121999993</c:v>
                </c:pt>
                <c:pt idx="3230">
                  <c:v>272.9010202099999</c:v>
                </c:pt>
                <c:pt idx="3231">
                  <c:v>262.03866164000004</c:v>
                </c:pt>
                <c:pt idx="3232">
                  <c:v>251.86337329999998</c:v>
                </c:pt>
                <c:pt idx="3233">
                  <c:v>242.49767226999998</c:v>
                </c:pt>
                <c:pt idx="3234">
                  <c:v>233.91416621999997</c:v>
                </c:pt>
                <c:pt idx="3235">
                  <c:v>226.01653402999995</c:v>
                </c:pt>
                <c:pt idx="3236">
                  <c:v>218.69165121999998</c:v>
                </c:pt>
                <c:pt idx="3237">
                  <c:v>211.83586507999999</c:v>
                </c:pt>
                <c:pt idx="3238">
                  <c:v>205.36457746000002</c:v>
                </c:pt>
                <c:pt idx="3239">
                  <c:v>199.21303254999998</c:v>
                </c:pt>
                <c:pt idx="3240">
                  <c:v>193.33339816</c:v>
                </c:pt>
                <c:pt idx="3241">
                  <c:v>187.69089156999999</c:v>
                </c:pt>
                <c:pt idx="3242">
                  <c:v>182.26019861</c:v>
                </c:pt>
                <c:pt idx="3243">
                  <c:v>177.02272749000005</c:v>
                </c:pt>
                <c:pt idx="3244">
                  <c:v>171.96434710000003</c:v>
                </c:pt>
                <c:pt idx="3245">
                  <c:v>167.15921782000001</c:v>
                </c:pt>
                <c:pt idx="3246">
                  <c:v>163.71662306999994</c:v>
                </c:pt>
                <c:pt idx="3247">
                  <c:v>160.64480256999997</c:v>
                </c:pt>
                <c:pt idx="3248">
                  <c:v>158.22488303999998</c:v>
                </c:pt>
                <c:pt idx="3249">
                  <c:v>158.67953689000001</c:v>
                </c:pt>
                <c:pt idx="3250">
                  <c:v>159.62875270999999</c:v>
                </c:pt>
                <c:pt idx="3251">
                  <c:v>158.22138640000003</c:v>
                </c:pt>
                <c:pt idx="3252">
                  <c:v>155.08687789000004</c:v>
                </c:pt>
                <c:pt idx="3253">
                  <c:v>151.20095318999998</c:v>
                </c:pt>
                <c:pt idx="3254">
                  <c:v>151.14415231999999</c:v>
                </c:pt>
                <c:pt idx="3255">
                  <c:v>154.28081998000002</c:v>
                </c:pt>
                <c:pt idx="3256">
                  <c:v>153.88664354000002</c:v>
                </c:pt>
                <c:pt idx="3257">
                  <c:v>148.71194869999999</c:v>
                </c:pt>
                <c:pt idx="3258">
                  <c:v>140.69772241000001</c:v>
                </c:pt>
                <c:pt idx="3259">
                  <c:v>131.90530297000001</c:v>
                </c:pt>
                <c:pt idx="3260">
                  <c:v>123.97728209999998</c:v>
                </c:pt>
                <c:pt idx="3261">
                  <c:v>120.08476718</c:v>
                </c:pt>
                <c:pt idx="3262">
                  <c:v>119.03068359</c:v>
                </c:pt>
                <c:pt idx="3263">
                  <c:v>118.98312013</c:v>
                </c:pt>
                <c:pt idx="3264">
                  <c:v>124.54568629999999</c:v>
                </c:pt>
                <c:pt idx="3265">
                  <c:v>135.47350102999997</c:v>
                </c:pt>
                <c:pt idx="3266">
                  <c:v>158.18138532</c:v>
                </c:pt>
                <c:pt idx="3267">
                  <c:v>189.98251867000002</c:v>
                </c:pt>
                <c:pt idx="3268">
                  <c:v>218.42973152000002</c:v>
                </c:pt>
                <c:pt idx="3269">
                  <c:v>250.72272834</c:v>
                </c:pt>
                <c:pt idx="3270">
                  <c:v>308.18091744999987</c:v>
                </c:pt>
                <c:pt idx="3271">
                  <c:v>389.7638579799999</c:v>
                </c:pt>
                <c:pt idx="3272">
                  <c:v>471.79415898999986</c:v>
                </c:pt>
                <c:pt idx="3273">
                  <c:v>548.38015295000002</c:v>
                </c:pt>
                <c:pt idx="3274">
                  <c:v>631.47723519999977</c:v>
                </c:pt>
                <c:pt idx="3275">
                  <c:v>711.73593959999994</c:v>
                </c:pt>
                <c:pt idx="3276">
                  <c:v>759.14877010000009</c:v>
                </c:pt>
                <c:pt idx="3277">
                  <c:v>769.44677599999989</c:v>
                </c:pt>
                <c:pt idx="3278">
                  <c:v>742.7419481999998</c:v>
                </c:pt>
                <c:pt idx="3279">
                  <c:v>678.37426516999983</c:v>
                </c:pt>
                <c:pt idx="3280">
                  <c:v>593.98082141999998</c:v>
                </c:pt>
                <c:pt idx="3281">
                  <c:v>506.82202717999996</c:v>
                </c:pt>
                <c:pt idx="3282">
                  <c:v>428.99421284999988</c:v>
                </c:pt>
                <c:pt idx="3283">
                  <c:v>369.11468384000005</c:v>
                </c:pt>
                <c:pt idx="3284">
                  <c:v>329.07334431999999</c:v>
                </c:pt>
                <c:pt idx="3285">
                  <c:v>294.03655672999986</c:v>
                </c:pt>
                <c:pt idx="3286">
                  <c:v>257.25321124999994</c:v>
                </c:pt>
                <c:pt idx="3287">
                  <c:v>219.13432877</c:v>
                </c:pt>
                <c:pt idx="3288">
                  <c:v>182.65037938000003</c:v>
                </c:pt>
                <c:pt idx="3289">
                  <c:v>150.13878571999999</c:v>
                </c:pt>
                <c:pt idx="3290">
                  <c:v>122.79376347000002</c:v>
                </c:pt>
                <c:pt idx="3291">
                  <c:v>100.80445542999999</c:v>
                </c:pt>
                <c:pt idx="3292">
                  <c:v>83.723972849999967</c:v>
                </c:pt>
                <c:pt idx="3293">
                  <c:v>70.801694039999987</c:v>
                </c:pt>
                <c:pt idx="3294">
                  <c:v>61.204608255000004</c:v>
                </c:pt>
                <c:pt idx="3295">
                  <c:v>54.380871677999991</c:v>
                </c:pt>
                <c:pt idx="3296">
                  <c:v>54.890685332000004</c:v>
                </c:pt>
                <c:pt idx="3297">
                  <c:v>63.782181357999988</c:v>
                </c:pt>
                <c:pt idx="3298">
                  <c:v>84.215636819999972</c:v>
                </c:pt>
                <c:pt idx="3299">
                  <c:v>115.23432732000002</c:v>
                </c:pt>
                <c:pt idx="3300">
                  <c:v>164.55558006999999</c:v>
                </c:pt>
                <c:pt idx="3301">
                  <c:v>210.65942443</c:v>
                </c:pt>
                <c:pt idx="3302">
                  <c:v>225.14109596999998</c:v>
                </c:pt>
                <c:pt idx="3303">
                  <c:v>211.72065298999999</c:v>
                </c:pt>
                <c:pt idx="3304">
                  <c:v>209.38794338000005</c:v>
                </c:pt>
                <c:pt idx="3305">
                  <c:v>217.48473571999997</c:v>
                </c:pt>
                <c:pt idx="3306">
                  <c:v>212.66886584999997</c:v>
                </c:pt>
                <c:pt idx="3307">
                  <c:v>191.74046513999997</c:v>
                </c:pt>
                <c:pt idx="3308">
                  <c:v>161.99182146000001</c:v>
                </c:pt>
                <c:pt idx="3309">
                  <c:v>131.05024982000006</c:v>
                </c:pt>
                <c:pt idx="3310">
                  <c:v>103.57659661999998</c:v>
                </c:pt>
                <c:pt idx="3311">
                  <c:v>81.406189549999993</c:v>
                </c:pt>
                <c:pt idx="3312">
                  <c:v>64.597246798000015</c:v>
                </c:pt>
                <c:pt idx="3313">
                  <c:v>52.369585310000005</c:v>
                </c:pt>
                <c:pt idx="3314">
                  <c:v>43.701239820000005</c:v>
                </c:pt>
                <c:pt idx="3315">
                  <c:v>37.632081746000004</c:v>
                </c:pt>
                <c:pt idx="3316">
                  <c:v>33.380438833000007</c:v>
                </c:pt>
                <c:pt idx="3317">
                  <c:v>30.360531263999988</c:v>
                </c:pt>
                <c:pt idx="3318">
                  <c:v>28.156858485000008</c:v>
                </c:pt>
                <c:pt idx="3319">
                  <c:v>26.488398572999987</c:v>
                </c:pt>
                <c:pt idx="3320">
                  <c:v>25.392597740999992</c:v>
                </c:pt>
                <c:pt idx="3321">
                  <c:v>24.456493095999996</c:v>
                </c:pt>
                <c:pt idx="3322">
                  <c:v>23.539533717000001</c:v>
                </c:pt>
                <c:pt idx="3323">
                  <c:v>22.636151405</c:v>
                </c:pt>
                <c:pt idx="3324">
                  <c:v>22.476539413999991</c:v>
                </c:pt>
                <c:pt idx="3325">
                  <c:v>59.744422051999997</c:v>
                </c:pt>
                <c:pt idx="3326">
                  <c:v>235.30353720999997</c:v>
                </c:pt>
                <c:pt idx="3327">
                  <c:v>454.91889414999986</c:v>
                </c:pt>
                <c:pt idx="3328">
                  <c:v>593.12399258000005</c:v>
                </c:pt>
                <c:pt idx="3329">
                  <c:v>613.66700177999996</c:v>
                </c:pt>
                <c:pt idx="3330">
                  <c:v>549.96827976999998</c:v>
                </c:pt>
                <c:pt idx="3331">
                  <c:v>448.73820102999991</c:v>
                </c:pt>
                <c:pt idx="3332">
                  <c:v>343.65551338999995</c:v>
                </c:pt>
                <c:pt idx="3333">
                  <c:v>253.07368036999998</c:v>
                </c:pt>
                <c:pt idx="3334">
                  <c:v>188.33282958000004</c:v>
                </c:pt>
                <c:pt idx="3335">
                  <c:v>140.86292556000004</c:v>
                </c:pt>
                <c:pt idx="3336">
                  <c:v>105.15104865999997</c:v>
                </c:pt>
                <c:pt idx="3337">
                  <c:v>78.367825619999991</c:v>
                </c:pt>
                <c:pt idx="3338">
                  <c:v>58.676320087000001</c:v>
                </c:pt>
                <c:pt idx="3339">
                  <c:v>44.546204983000003</c:v>
                </c:pt>
                <c:pt idx="3340">
                  <c:v>34.627524232000006</c:v>
                </c:pt>
                <c:pt idx="3341">
                  <c:v>27.778953292999994</c:v>
                </c:pt>
                <c:pt idx="3342">
                  <c:v>23.092899200000002</c:v>
                </c:pt>
                <c:pt idx="3343">
                  <c:v>19.88658805</c:v>
                </c:pt>
                <c:pt idx="3344">
                  <c:v>17.669304862999994</c:v>
                </c:pt>
                <c:pt idx="3345">
                  <c:v>16.387728609</c:v>
                </c:pt>
                <c:pt idx="3346">
                  <c:v>24.674324352999999</c:v>
                </c:pt>
                <c:pt idx="3347">
                  <c:v>65.846722599000003</c:v>
                </c:pt>
                <c:pt idx="3348">
                  <c:v>121.23872081999997</c:v>
                </c:pt>
                <c:pt idx="3349">
                  <c:v>162.34098418999997</c:v>
                </c:pt>
                <c:pt idx="3350">
                  <c:v>192.60022599999996</c:v>
                </c:pt>
                <c:pt idx="3351">
                  <c:v>266.74533899999994</c:v>
                </c:pt>
                <c:pt idx="3352">
                  <c:v>375.03016473999986</c:v>
                </c:pt>
                <c:pt idx="3353">
                  <c:v>536.37910080999984</c:v>
                </c:pt>
                <c:pt idx="3354">
                  <c:v>734.049036</c:v>
                </c:pt>
                <c:pt idx="3355">
                  <c:v>921.65677169999992</c:v>
                </c:pt>
                <c:pt idx="3356">
                  <c:v>1018.1299148999998</c:v>
                </c:pt>
                <c:pt idx="3357">
                  <c:v>1028.0706905</c:v>
                </c:pt>
                <c:pt idx="3358">
                  <c:v>1080.0973064</c:v>
                </c:pt>
                <c:pt idx="3359">
                  <c:v>1200.7168775000002</c:v>
                </c:pt>
                <c:pt idx="3360">
                  <c:v>1351.7691480999997</c:v>
                </c:pt>
                <c:pt idx="3361">
                  <c:v>1422.5043503999998</c:v>
                </c:pt>
                <c:pt idx="3362">
                  <c:v>1383.3246846999998</c:v>
                </c:pt>
                <c:pt idx="3363">
                  <c:v>1265.2025239000002</c:v>
                </c:pt>
                <c:pt idx="3364">
                  <c:v>1103.3400706999998</c:v>
                </c:pt>
                <c:pt idx="3365">
                  <c:v>926.58148940000001</c:v>
                </c:pt>
                <c:pt idx="3366">
                  <c:v>754.14945130000001</c:v>
                </c:pt>
                <c:pt idx="3367">
                  <c:v>602.15393840000002</c:v>
                </c:pt>
                <c:pt idx="3368">
                  <c:v>470.29608688999986</c:v>
                </c:pt>
                <c:pt idx="3369">
                  <c:v>359.63834290999989</c:v>
                </c:pt>
                <c:pt idx="3370">
                  <c:v>271.58239667999999</c:v>
                </c:pt>
                <c:pt idx="3371">
                  <c:v>210.27119273999998</c:v>
                </c:pt>
                <c:pt idx="3372">
                  <c:v>175.74603017999999</c:v>
                </c:pt>
                <c:pt idx="3373">
                  <c:v>155.72236267</c:v>
                </c:pt>
                <c:pt idx="3374">
                  <c:v>139.46717869</c:v>
                </c:pt>
                <c:pt idx="3375">
                  <c:v>121.36334706999999</c:v>
                </c:pt>
                <c:pt idx="3376">
                  <c:v>114.31381766000001</c:v>
                </c:pt>
                <c:pt idx="3377">
                  <c:v>175.98034573000001</c:v>
                </c:pt>
                <c:pt idx="3378">
                  <c:v>355.61030281000001</c:v>
                </c:pt>
                <c:pt idx="3379">
                  <c:v>639.51315007999995</c:v>
                </c:pt>
                <c:pt idx="3380">
                  <c:v>1045.1780352999997</c:v>
                </c:pt>
                <c:pt idx="3381">
                  <c:v>1480.5171885</c:v>
                </c:pt>
                <c:pt idx="3382">
                  <c:v>1753.1090254999999</c:v>
                </c:pt>
                <c:pt idx="3383">
                  <c:v>1914.4362118000001</c:v>
                </c:pt>
                <c:pt idx="3384">
                  <c:v>2230.2065463999998</c:v>
                </c:pt>
                <c:pt idx="3385">
                  <c:v>2531.8105960000003</c:v>
                </c:pt>
                <c:pt idx="3386">
                  <c:v>2520.4935231000004</c:v>
                </c:pt>
                <c:pt idx="3387">
                  <c:v>2442.8042030000001</c:v>
                </c:pt>
                <c:pt idx="3388">
                  <c:v>2153.6058340999998</c:v>
                </c:pt>
                <c:pt idx="3389">
                  <c:v>2122.6466925999998</c:v>
                </c:pt>
                <c:pt idx="3390">
                  <c:v>1969.0292565999998</c:v>
                </c:pt>
                <c:pt idx="3391">
                  <c:v>1744.1212627999998</c:v>
                </c:pt>
                <c:pt idx="3392">
                  <c:v>1507.5348526</c:v>
                </c:pt>
                <c:pt idx="3393">
                  <c:v>1350.1205983999998</c:v>
                </c:pt>
                <c:pt idx="3394">
                  <c:v>1282.7388349999999</c:v>
                </c:pt>
                <c:pt idx="3395">
                  <c:v>1248.2767842999999</c:v>
                </c:pt>
                <c:pt idx="3396">
                  <c:v>1324.9134164</c:v>
                </c:pt>
                <c:pt idx="3397">
                  <c:v>1504.748973</c:v>
                </c:pt>
                <c:pt idx="3398">
                  <c:v>1650.9828201999999</c:v>
                </c:pt>
                <c:pt idx="3399">
                  <c:v>1991.7119719</c:v>
                </c:pt>
                <c:pt idx="3400">
                  <c:v>2482.6755590000002</c:v>
                </c:pt>
                <c:pt idx="3401">
                  <c:v>2773.7415481999997</c:v>
                </c:pt>
                <c:pt idx="3402">
                  <c:v>2737.3491243000003</c:v>
                </c:pt>
                <c:pt idx="3403">
                  <c:v>2456.7346411999993</c:v>
                </c:pt>
                <c:pt idx="3404">
                  <c:v>2063.6831641999997</c:v>
                </c:pt>
                <c:pt idx="3405">
                  <c:v>1678.0187550000001</c:v>
                </c:pt>
                <c:pt idx="3406">
                  <c:v>1360.8686672000001</c:v>
                </c:pt>
                <c:pt idx="3407">
                  <c:v>1100.6706858</c:v>
                </c:pt>
                <c:pt idx="3408">
                  <c:v>883.37366459999987</c:v>
                </c:pt>
                <c:pt idx="3409">
                  <c:v>705.78937450000024</c:v>
                </c:pt>
                <c:pt idx="3410">
                  <c:v>565.10361564999994</c:v>
                </c:pt>
                <c:pt idx="3411">
                  <c:v>454.22038990999988</c:v>
                </c:pt>
                <c:pt idx="3412">
                  <c:v>374.80694523999995</c:v>
                </c:pt>
                <c:pt idx="3413">
                  <c:v>313.22015794999987</c:v>
                </c:pt>
                <c:pt idx="3414">
                  <c:v>269.59043481999993</c:v>
                </c:pt>
                <c:pt idx="3415">
                  <c:v>235.21355857999995</c:v>
                </c:pt>
                <c:pt idx="3416">
                  <c:v>252.89936923999997</c:v>
                </c:pt>
                <c:pt idx="3417">
                  <c:v>269.58459212999998</c:v>
                </c:pt>
                <c:pt idx="3418">
                  <c:v>308.18794187999998</c:v>
                </c:pt>
                <c:pt idx="3419">
                  <c:v>342.08599781999999</c:v>
                </c:pt>
                <c:pt idx="3420">
                  <c:v>346.93007523999989</c:v>
                </c:pt>
                <c:pt idx="3421">
                  <c:v>339.26848080999997</c:v>
                </c:pt>
                <c:pt idx="3422">
                  <c:v>315.00647975999993</c:v>
                </c:pt>
                <c:pt idx="3423">
                  <c:v>300.11475024999999</c:v>
                </c:pt>
                <c:pt idx="3424">
                  <c:v>291.81760174000004</c:v>
                </c:pt>
                <c:pt idx="3425">
                  <c:v>284.85790885999995</c:v>
                </c:pt>
                <c:pt idx="3426">
                  <c:v>282.72264908999995</c:v>
                </c:pt>
                <c:pt idx="3427">
                  <c:v>286.23101737999986</c:v>
                </c:pt>
                <c:pt idx="3428">
                  <c:v>287.86106370000005</c:v>
                </c:pt>
                <c:pt idx="3429">
                  <c:v>290.12064900000001</c:v>
                </c:pt>
                <c:pt idx="3430">
                  <c:v>289.55957267999997</c:v>
                </c:pt>
                <c:pt idx="3431">
                  <c:v>300.57347830999993</c:v>
                </c:pt>
                <c:pt idx="3432">
                  <c:v>320.58286707999997</c:v>
                </c:pt>
                <c:pt idx="3433">
                  <c:v>364.09716931000003</c:v>
                </c:pt>
                <c:pt idx="3434">
                  <c:v>407.75868056000002</c:v>
                </c:pt>
                <c:pt idx="3435">
                  <c:v>445.96403270999991</c:v>
                </c:pt>
                <c:pt idx="3436">
                  <c:v>458.86118305999992</c:v>
                </c:pt>
                <c:pt idx="3437">
                  <c:v>463.14545885999996</c:v>
                </c:pt>
                <c:pt idx="3438">
                  <c:v>498.87470016999998</c:v>
                </c:pt>
                <c:pt idx="3439">
                  <c:v>586.29909527000007</c:v>
                </c:pt>
                <c:pt idx="3440">
                  <c:v>659.26561127000002</c:v>
                </c:pt>
                <c:pt idx="3441">
                  <c:v>752.65253979999989</c:v>
                </c:pt>
                <c:pt idx="3442">
                  <c:v>780.14277319999974</c:v>
                </c:pt>
                <c:pt idx="3443">
                  <c:v>766.689616</c:v>
                </c:pt>
                <c:pt idx="3444">
                  <c:v>799.41977569999995</c:v>
                </c:pt>
                <c:pt idx="3445">
                  <c:v>900.94164789999968</c:v>
                </c:pt>
                <c:pt idx="3446">
                  <c:v>1066.2170582000001</c:v>
                </c:pt>
                <c:pt idx="3447">
                  <c:v>1237.4746286</c:v>
                </c:pt>
                <c:pt idx="3448">
                  <c:v>1307.8731399999997</c:v>
                </c:pt>
                <c:pt idx="3449">
                  <c:v>1318.005836</c:v>
                </c:pt>
                <c:pt idx="3450">
                  <c:v>1291.6893646999997</c:v>
                </c:pt>
                <c:pt idx="3451">
                  <c:v>1247.6633238999998</c:v>
                </c:pt>
                <c:pt idx="3452">
                  <c:v>1193.8607534000002</c:v>
                </c:pt>
                <c:pt idx="3453">
                  <c:v>1144.4259379000002</c:v>
                </c:pt>
                <c:pt idx="3454">
                  <c:v>1102.8658641000002</c:v>
                </c:pt>
                <c:pt idx="3455">
                  <c:v>1070.545875</c:v>
                </c:pt>
                <c:pt idx="3456">
                  <c:v>1023.0695691999996</c:v>
                </c:pt>
                <c:pt idx="3457">
                  <c:v>1011.6776992</c:v>
                </c:pt>
                <c:pt idx="3458">
                  <c:v>1032.3084246999997</c:v>
                </c:pt>
                <c:pt idx="3459">
                  <c:v>1063.4441810999999</c:v>
                </c:pt>
                <c:pt idx="3460">
                  <c:v>1123.981824</c:v>
                </c:pt>
                <c:pt idx="3461">
                  <c:v>1174.9749697000002</c:v>
                </c:pt>
                <c:pt idx="3462">
                  <c:v>1215.8864087999998</c:v>
                </c:pt>
                <c:pt idx="3463">
                  <c:v>1288.0575652000002</c:v>
                </c:pt>
                <c:pt idx="3464">
                  <c:v>1338.6825746</c:v>
                </c:pt>
                <c:pt idx="3465">
                  <c:v>1363.4758564000001</c:v>
                </c:pt>
                <c:pt idx="3466">
                  <c:v>1374.8208187</c:v>
                </c:pt>
                <c:pt idx="3467">
                  <c:v>1360.6861246999997</c:v>
                </c:pt>
                <c:pt idx="3468">
                  <c:v>1341.4306199000002</c:v>
                </c:pt>
                <c:pt idx="3469">
                  <c:v>1331.8882275999997</c:v>
                </c:pt>
                <c:pt idx="3470">
                  <c:v>1445.038049</c:v>
                </c:pt>
                <c:pt idx="3471">
                  <c:v>1700.3546006999998</c:v>
                </c:pt>
                <c:pt idx="3472">
                  <c:v>2167.7862947999993</c:v>
                </c:pt>
                <c:pt idx="3473">
                  <c:v>2503.9283773000002</c:v>
                </c:pt>
                <c:pt idx="3474">
                  <c:v>2812.1101743000004</c:v>
                </c:pt>
                <c:pt idx="3475">
                  <c:v>3279.7773820000002</c:v>
                </c:pt>
                <c:pt idx="3476">
                  <c:v>3782.7052969999995</c:v>
                </c:pt>
                <c:pt idx="3477">
                  <c:v>4248.3690487000003</c:v>
                </c:pt>
                <c:pt idx="3478">
                  <c:v>4539.6144486000003</c:v>
                </c:pt>
                <c:pt idx="3479">
                  <c:v>4754.2505940999999</c:v>
                </c:pt>
                <c:pt idx="3480">
                  <c:v>4915.8382770000007</c:v>
                </c:pt>
                <c:pt idx="3481">
                  <c:v>5149.6073230000002</c:v>
                </c:pt>
                <c:pt idx="3482">
                  <c:v>5165.7382343000008</c:v>
                </c:pt>
                <c:pt idx="3483">
                  <c:v>5054.8379258999994</c:v>
                </c:pt>
                <c:pt idx="3484">
                  <c:v>5274.1889284000008</c:v>
                </c:pt>
                <c:pt idx="3485">
                  <c:v>5693.7404601000007</c:v>
                </c:pt>
                <c:pt idx="3486">
                  <c:v>5868.4084374999993</c:v>
                </c:pt>
                <c:pt idx="3487">
                  <c:v>6387.9523449000008</c:v>
                </c:pt>
                <c:pt idx="3488">
                  <c:v>7103.0684550000005</c:v>
                </c:pt>
                <c:pt idx="3489">
                  <c:v>7287.5037759999996</c:v>
                </c:pt>
                <c:pt idx="3490">
                  <c:v>7144.8469050000003</c:v>
                </c:pt>
                <c:pt idx="3491">
                  <c:v>7031.9307519999984</c:v>
                </c:pt>
                <c:pt idx="3492">
                  <c:v>6899.2538565999994</c:v>
                </c:pt>
                <c:pt idx="3493">
                  <c:v>6704.3557637000004</c:v>
                </c:pt>
                <c:pt idx="3494">
                  <c:v>6319.5898800999994</c:v>
                </c:pt>
                <c:pt idx="3495">
                  <c:v>5957.3340750000007</c:v>
                </c:pt>
                <c:pt idx="3496">
                  <c:v>6055.7703247999998</c:v>
                </c:pt>
                <c:pt idx="3497">
                  <c:v>6138.3365764</c:v>
                </c:pt>
                <c:pt idx="3498">
                  <c:v>6411.807605</c:v>
                </c:pt>
                <c:pt idx="3499">
                  <c:v>6638.1777531999987</c:v>
                </c:pt>
                <c:pt idx="3500">
                  <c:v>6767.4424111000008</c:v>
                </c:pt>
                <c:pt idx="3501">
                  <c:v>6774.8921513000005</c:v>
                </c:pt>
                <c:pt idx="3502">
                  <c:v>6957.4597567999999</c:v>
                </c:pt>
                <c:pt idx="3503">
                  <c:v>7028.7348950000005</c:v>
                </c:pt>
                <c:pt idx="3504">
                  <c:v>6927.0811176000007</c:v>
                </c:pt>
                <c:pt idx="3505">
                  <c:v>6714.0857867999994</c:v>
                </c:pt>
                <c:pt idx="3506">
                  <c:v>6543.6165529</c:v>
                </c:pt>
                <c:pt idx="3507">
                  <c:v>6515.9410546999998</c:v>
                </c:pt>
                <c:pt idx="3508">
                  <c:v>6627.1523668000009</c:v>
                </c:pt>
                <c:pt idx="3509">
                  <c:v>6875.0387887999996</c:v>
                </c:pt>
                <c:pt idx="3510">
                  <c:v>7170.2527749999999</c:v>
                </c:pt>
                <c:pt idx="3511">
                  <c:v>7243.8950430000004</c:v>
                </c:pt>
                <c:pt idx="3512">
                  <c:v>7114.7528620000003</c:v>
                </c:pt>
                <c:pt idx="3513">
                  <c:v>6843.8142080000007</c:v>
                </c:pt>
                <c:pt idx="3514">
                  <c:v>6487.6723009000007</c:v>
                </c:pt>
                <c:pt idx="3515">
                  <c:v>6015.0818224000004</c:v>
                </c:pt>
                <c:pt idx="3516">
                  <c:v>5509.216174000001</c:v>
                </c:pt>
                <c:pt idx="3517">
                  <c:v>5108.1385348000003</c:v>
                </c:pt>
                <c:pt idx="3518">
                  <c:v>4764.0587666000001</c:v>
                </c:pt>
                <c:pt idx="3519">
                  <c:v>4427.3241992000012</c:v>
                </c:pt>
                <c:pt idx="3520">
                  <c:v>4202.8265734000015</c:v>
                </c:pt>
                <c:pt idx="3521">
                  <c:v>3982.1070225999997</c:v>
                </c:pt>
                <c:pt idx="3522">
                  <c:v>3849.4497566</c:v>
                </c:pt>
                <c:pt idx="3523">
                  <c:v>3819.2610112999996</c:v>
                </c:pt>
                <c:pt idx="3524">
                  <c:v>3770.0339873000003</c:v>
                </c:pt>
                <c:pt idx="3525">
                  <c:v>3674.8481965999999</c:v>
                </c:pt>
                <c:pt idx="3526">
                  <c:v>3526.8932720000003</c:v>
                </c:pt>
                <c:pt idx="3527">
                  <c:v>3365.4658953999997</c:v>
                </c:pt>
                <c:pt idx="3528">
                  <c:v>3193.1548928999996</c:v>
                </c:pt>
                <c:pt idx="3529">
                  <c:v>3052.2599834999992</c:v>
                </c:pt>
                <c:pt idx="3530">
                  <c:v>2980.9923206000003</c:v>
                </c:pt>
                <c:pt idx="3531">
                  <c:v>3118.0979206999996</c:v>
                </c:pt>
                <c:pt idx="3532">
                  <c:v>3302.164854099999</c:v>
                </c:pt>
                <c:pt idx="3533">
                  <c:v>3326.7265751999994</c:v>
                </c:pt>
                <c:pt idx="3534">
                  <c:v>3320.2388848999994</c:v>
                </c:pt>
                <c:pt idx="3535">
                  <c:v>3268.0118904999999</c:v>
                </c:pt>
                <c:pt idx="3536">
                  <c:v>3164.4861885</c:v>
                </c:pt>
                <c:pt idx="3537">
                  <c:v>3019.326149</c:v>
                </c:pt>
                <c:pt idx="3538">
                  <c:v>2848.6236331</c:v>
                </c:pt>
                <c:pt idx="3539">
                  <c:v>2677.2914258999999</c:v>
                </c:pt>
                <c:pt idx="3540">
                  <c:v>2517.4484208999997</c:v>
                </c:pt>
                <c:pt idx="3541">
                  <c:v>2373.8974112000005</c:v>
                </c:pt>
                <c:pt idx="3542">
                  <c:v>2247.6366429999998</c:v>
                </c:pt>
                <c:pt idx="3543">
                  <c:v>2146.2411641999997</c:v>
                </c:pt>
                <c:pt idx="3544">
                  <c:v>2090.0888315999991</c:v>
                </c:pt>
                <c:pt idx="3545">
                  <c:v>2082.7858708999997</c:v>
                </c:pt>
                <c:pt idx="3546">
                  <c:v>2108.5232056</c:v>
                </c:pt>
                <c:pt idx="3547">
                  <c:v>2116.0925751</c:v>
                </c:pt>
                <c:pt idx="3548">
                  <c:v>2113.8372087000002</c:v>
                </c:pt>
                <c:pt idx="3549">
                  <c:v>2092.0719148000003</c:v>
                </c:pt>
                <c:pt idx="3550">
                  <c:v>2032.5752146</c:v>
                </c:pt>
                <c:pt idx="3551">
                  <c:v>1949.2653992</c:v>
                </c:pt>
                <c:pt idx="3552">
                  <c:v>1859.0862542</c:v>
                </c:pt>
                <c:pt idx="3553">
                  <c:v>1770.5076690000003</c:v>
                </c:pt>
                <c:pt idx="3554">
                  <c:v>1686.8101186999995</c:v>
                </c:pt>
                <c:pt idx="3555">
                  <c:v>1609.2234430999997</c:v>
                </c:pt>
                <c:pt idx="3556">
                  <c:v>1537.2184050999999</c:v>
                </c:pt>
                <c:pt idx="3557">
                  <c:v>1470.1309986999995</c:v>
                </c:pt>
                <c:pt idx="3558">
                  <c:v>1407.2983882999997</c:v>
                </c:pt>
                <c:pt idx="3559">
                  <c:v>1348.1796006</c:v>
                </c:pt>
                <c:pt idx="3560">
                  <c:v>1293.7289413999999</c:v>
                </c:pt>
                <c:pt idx="3561">
                  <c:v>1301.7861646999997</c:v>
                </c:pt>
                <c:pt idx="3562">
                  <c:v>1402.5980660999999</c:v>
                </c:pt>
                <c:pt idx="3563">
                  <c:v>1499.4673603000001</c:v>
                </c:pt>
                <c:pt idx="3564">
                  <c:v>1524.4426903999997</c:v>
                </c:pt>
                <c:pt idx="3565">
                  <c:v>1498.3710727999999</c:v>
                </c:pt>
                <c:pt idx="3566">
                  <c:v>1493.0328812</c:v>
                </c:pt>
                <c:pt idx="3567">
                  <c:v>1463.1346590000001</c:v>
                </c:pt>
                <c:pt idx="3568">
                  <c:v>1393.254604</c:v>
                </c:pt>
                <c:pt idx="3569">
                  <c:v>1299.1387324999998</c:v>
                </c:pt>
                <c:pt idx="3570">
                  <c:v>1198.1620902999998</c:v>
                </c:pt>
                <c:pt idx="3571">
                  <c:v>1109.3499606</c:v>
                </c:pt>
                <c:pt idx="3572">
                  <c:v>1050.6064246999997</c:v>
                </c:pt>
                <c:pt idx="3573">
                  <c:v>1018.8163069</c:v>
                </c:pt>
                <c:pt idx="3574">
                  <c:v>992.90852359999997</c:v>
                </c:pt>
                <c:pt idx="3575">
                  <c:v>987.69228529999987</c:v>
                </c:pt>
                <c:pt idx="3576">
                  <c:v>1010.6926465999999</c:v>
                </c:pt>
                <c:pt idx="3577">
                  <c:v>1023.8832498999998</c:v>
                </c:pt>
                <c:pt idx="3578">
                  <c:v>1021.0951772000001</c:v>
                </c:pt>
                <c:pt idx="3579">
                  <c:v>991.5478453999998</c:v>
                </c:pt>
                <c:pt idx="3580">
                  <c:v>958.98034399999995</c:v>
                </c:pt>
                <c:pt idx="3581">
                  <c:v>926.53163819999986</c:v>
                </c:pt>
                <c:pt idx="3582">
                  <c:v>911.3258251999996</c:v>
                </c:pt>
                <c:pt idx="3583">
                  <c:v>941.00156219999963</c:v>
                </c:pt>
                <c:pt idx="3584">
                  <c:v>1042.1579867999999</c:v>
                </c:pt>
                <c:pt idx="3585">
                  <c:v>1138.4265557000003</c:v>
                </c:pt>
                <c:pt idx="3586">
                  <c:v>1170.4243830999999</c:v>
                </c:pt>
                <c:pt idx="3587">
                  <c:v>1146.6667261</c:v>
                </c:pt>
                <c:pt idx="3588">
                  <c:v>1083.1462340999997</c:v>
                </c:pt>
                <c:pt idx="3589">
                  <c:v>995.21499139999992</c:v>
                </c:pt>
                <c:pt idx="3590">
                  <c:v>901.6624175999998</c:v>
                </c:pt>
                <c:pt idx="3591">
                  <c:v>814.34392549999973</c:v>
                </c:pt>
                <c:pt idx="3592">
                  <c:v>745.12411889999987</c:v>
                </c:pt>
                <c:pt idx="3593">
                  <c:v>718.8030597999998</c:v>
                </c:pt>
                <c:pt idx="3594">
                  <c:v>757.34539579999989</c:v>
                </c:pt>
                <c:pt idx="3595">
                  <c:v>837.66100389999974</c:v>
                </c:pt>
                <c:pt idx="3596">
                  <c:v>968.98087930000008</c:v>
                </c:pt>
                <c:pt idx="3597">
                  <c:v>1123.9684378999998</c:v>
                </c:pt>
                <c:pt idx="3598">
                  <c:v>1210.7688635000002</c:v>
                </c:pt>
                <c:pt idx="3599">
                  <c:v>1195.8402245999998</c:v>
                </c:pt>
                <c:pt idx="3600">
                  <c:v>1102.4486599000002</c:v>
                </c:pt>
                <c:pt idx="3601">
                  <c:v>971.11444919999997</c:v>
                </c:pt>
                <c:pt idx="3602">
                  <c:v>837.96241899999973</c:v>
                </c:pt>
                <c:pt idx="3603">
                  <c:v>732.15161039999975</c:v>
                </c:pt>
                <c:pt idx="3604">
                  <c:v>658.35983646999989</c:v>
                </c:pt>
                <c:pt idx="3605">
                  <c:v>627.55081612999993</c:v>
                </c:pt>
                <c:pt idx="3606">
                  <c:v>636.92675235000002</c:v>
                </c:pt>
                <c:pt idx="3607">
                  <c:v>685.84396027000003</c:v>
                </c:pt>
                <c:pt idx="3608">
                  <c:v>762.86215879999963</c:v>
                </c:pt>
                <c:pt idx="3609">
                  <c:v>842.14475589999972</c:v>
                </c:pt>
                <c:pt idx="3610">
                  <c:v>911.2217169999999</c:v>
                </c:pt>
                <c:pt idx="3611">
                  <c:v>992.43959709999979</c:v>
                </c:pt>
                <c:pt idx="3612">
                  <c:v>1135.4122345999997</c:v>
                </c:pt>
                <c:pt idx="3613">
                  <c:v>1342.5427344</c:v>
                </c:pt>
                <c:pt idx="3614">
                  <c:v>1520.0078824000002</c:v>
                </c:pt>
                <c:pt idx="3615">
                  <c:v>1612.9537564000002</c:v>
                </c:pt>
                <c:pt idx="3616">
                  <c:v>1795.0621555999999</c:v>
                </c:pt>
                <c:pt idx="3617">
                  <c:v>2172.4558513000002</c:v>
                </c:pt>
                <c:pt idx="3618">
                  <c:v>2496.9985984999998</c:v>
                </c:pt>
                <c:pt idx="3619">
                  <c:v>2609.6824984999994</c:v>
                </c:pt>
                <c:pt idx="3620">
                  <c:v>2525.0600347</c:v>
                </c:pt>
                <c:pt idx="3621">
                  <c:v>2355.7819823999998</c:v>
                </c:pt>
                <c:pt idx="3622">
                  <c:v>2209.7797686999997</c:v>
                </c:pt>
                <c:pt idx="3623">
                  <c:v>2042.6488606999999</c:v>
                </c:pt>
                <c:pt idx="3624">
                  <c:v>1824.4029628999999</c:v>
                </c:pt>
                <c:pt idx="3625">
                  <c:v>1574.0127641000001</c:v>
                </c:pt>
                <c:pt idx="3626">
                  <c:v>1321.1752168999997</c:v>
                </c:pt>
                <c:pt idx="3627">
                  <c:v>1087.8921759999998</c:v>
                </c:pt>
                <c:pt idx="3628">
                  <c:v>885.62296409999988</c:v>
                </c:pt>
                <c:pt idx="3629">
                  <c:v>718.01630390000003</c:v>
                </c:pt>
                <c:pt idx="3630">
                  <c:v>583.57943497000019</c:v>
                </c:pt>
                <c:pt idx="3631">
                  <c:v>478.07125491999994</c:v>
                </c:pt>
                <c:pt idx="3632">
                  <c:v>396.27950487999999</c:v>
                </c:pt>
                <c:pt idx="3633">
                  <c:v>333.13826377999999</c:v>
                </c:pt>
                <c:pt idx="3634">
                  <c:v>284.35543849999999</c:v>
                </c:pt>
                <c:pt idx="3635">
                  <c:v>246.56627800000001</c:v>
                </c:pt>
                <c:pt idx="3636">
                  <c:v>217.24357164999995</c:v>
                </c:pt>
                <c:pt idx="3637">
                  <c:v>199.61376462999993</c:v>
                </c:pt>
                <c:pt idx="3638">
                  <c:v>202.53722859999999</c:v>
                </c:pt>
                <c:pt idx="3639">
                  <c:v>219.85616233000002</c:v>
                </c:pt>
                <c:pt idx="3640">
                  <c:v>238.72258143999997</c:v>
                </c:pt>
                <c:pt idx="3641">
                  <c:v>245.25380256999998</c:v>
                </c:pt>
                <c:pt idx="3642">
                  <c:v>235.56561545999998</c:v>
                </c:pt>
                <c:pt idx="3643">
                  <c:v>216.50826532999997</c:v>
                </c:pt>
                <c:pt idx="3644">
                  <c:v>194.81544383000002</c:v>
                </c:pt>
                <c:pt idx="3645">
                  <c:v>174.78334755</c:v>
                </c:pt>
                <c:pt idx="3646">
                  <c:v>156.41577041999997</c:v>
                </c:pt>
                <c:pt idx="3647">
                  <c:v>140.24429726999998</c:v>
                </c:pt>
                <c:pt idx="3648">
                  <c:v>126.66198061999998</c:v>
                </c:pt>
                <c:pt idx="3649">
                  <c:v>115.63374976999998</c:v>
                </c:pt>
                <c:pt idx="3650">
                  <c:v>106.81867251999996</c:v>
                </c:pt>
                <c:pt idx="3651">
                  <c:v>99.761552449999996</c:v>
                </c:pt>
                <c:pt idx="3652">
                  <c:v>94.023007819999989</c:v>
                </c:pt>
                <c:pt idx="3653">
                  <c:v>89.238720759999978</c:v>
                </c:pt>
                <c:pt idx="3654">
                  <c:v>85.132490239999967</c:v>
                </c:pt>
                <c:pt idx="3655">
                  <c:v>81.506807969999983</c:v>
                </c:pt>
                <c:pt idx="3656">
                  <c:v>78.22596046999999</c:v>
                </c:pt>
                <c:pt idx="3657">
                  <c:v>75.199184270000003</c:v>
                </c:pt>
                <c:pt idx="3658">
                  <c:v>72.366785329999985</c:v>
                </c:pt>
                <c:pt idx="3659">
                  <c:v>69.738232920999977</c:v>
                </c:pt>
                <c:pt idx="3660">
                  <c:v>94.71278396999999</c:v>
                </c:pt>
                <c:pt idx="3661">
                  <c:v>206.14410312999996</c:v>
                </c:pt>
                <c:pt idx="3662">
                  <c:v>305.48960490999991</c:v>
                </c:pt>
                <c:pt idx="3663">
                  <c:v>351.92845519999992</c:v>
                </c:pt>
                <c:pt idx="3664">
                  <c:v>344.65751578999999</c:v>
                </c:pt>
                <c:pt idx="3665">
                  <c:v>306.07701550999991</c:v>
                </c:pt>
                <c:pt idx="3666">
                  <c:v>262.3529406400001</c:v>
                </c:pt>
                <c:pt idx="3667">
                  <c:v>238.47461294999999</c:v>
                </c:pt>
                <c:pt idx="3668">
                  <c:v>220.10674328999997</c:v>
                </c:pt>
                <c:pt idx="3669">
                  <c:v>200.00169111999998</c:v>
                </c:pt>
                <c:pt idx="3670">
                  <c:v>178.57970031999997</c:v>
                </c:pt>
                <c:pt idx="3671">
                  <c:v>155.01564721999998</c:v>
                </c:pt>
                <c:pt idx="3672">
                  <c:v>131.33670129999999</c:v>
                </c:pt>
                <c:pt idx="3673">
                  <c:v>109.82232142000001</c:v>
                </c:pt>
                <c:pt idx="3674">
                  <c:v>91.768095299999985</c:v>
                </c:pt>
                <c:pt idx="3675">
                  <c:v>77.458592609999982</c:v>
                </c:pt>
                <c:pt idx="3676">
                  <c:v>66.541960282000005</c:v>
                </c:pt>
                <c:pt idx="3677">
                  <c:v>58.394067556999985</c:v>
                </c:pt>
                <c:pt idx="3678">
                  <c:v>52.355299653999992</c:v>
                </c:pt>
                <c:pt idx="3679">
                  <c:v>47.848345825000003</c:v>
                </c:pt>
                <c:pt idx="3680">
                  <c:v>44.417489143999994</c:v>
                </c:pt>
                <c:pt idx="3681">
                  <c:v>41.72613916800001</c:v>
                </c:pt>
                <c:pt idx="3682">
                  <c:v>39.537020480999992</c:v>
                </c:pt>
                <c:pt idx="3683">
                  <c:v>37.688503237000013</c:v>
                </c:pt>
                <c:pt idx="3684">
                  <c:v>36.073272277000001</c:v>
                </c:pt>
                <c:pt idx="3685">
                  <c:v>34.62140590300001</c:v>
                </c:pt>
                <c:pt idx="3686">
                  <c:v>33.287926189000004</c:v>
                </c:pt>
                <c:pt idx="3687">
                  <c:v>32.044091281999997</c:v>
                </c:pt>
                <c:pt idx="3688">
                  <c:v>30.871524719000004</c:v>
                </c:pt>
                <c:pt idx="3689">
                  <c:v>29.758367057999994</c:v>
                </c:pt>
                <c:pt idx="3690">
                  <c:v>28.696821167000007</c:v>
                </c:pt>
                <c:pt idx="3691">
                  <c:v>27.751988130999997</c:v>
                </c:pt>
                <c:pt idx="3692">
                  <c:v>27.486551624000001</c:v>
                </c:pt>
                <c:pt idx="3693">
                  <c:v>28.948306778999992</c:v>
                </c:pt>
                <c:pt idx="3694">
                  <c:v>30.456795018999994</c:v>
                </c:pt>
                <c:pt idx="3695">
                  <c:v>33.28493334600001</c:v>
                </c:pt>
                <c:pt idx="3696">
                  <c:v>37.25355732700001</c:v>
                </c:pt>
                <c:pt idx="3697">
                  <c:v>38.928523207000012</c:v>
                </c:pt>
                <c:pt idx="3698">
                  <c:v>37.510692366000001</c:v>
                </c:pt>
                <c:pt idx="3699">
                  <c:v>34.307180858999999</c:v>
                </c:pt>
                <c:pt idx="3700">
                  <c:v>30.667549527999995</c:v>
                </c:pt>
                <c:pt idx="3701">
                  <c:v>32.76943124000001</c:v>
                </c:pt>
                <c:pt idx="3702">
                  <c:v>52.753350132000008</c:v>
                </c:pt>
                <c:pt idx="3703">
                  <c:v>80.996447910000001</c:v>
                </c:pt>
                <c:pt idx="3704">
                  <c:v>98.845382509999965</c:v>
                </c:pt>
                <c:pt idx="3705">
                  <c:v>117.39479521</c:v>
                </c:pt>
                <c:pt idx="3706">
                  <c:v>170.26852212999998</c:v>
                </c:pt>
                <c:pt idx="3707">
                  <c:v>255.07719965000001</c:v>
                </c:pt>
                <c:pt idx="3708">
                  <c:v>345.7061400099999</c:v>
                </c:pt>
                <c:pt idx="3709">
                  <c:v>414.44632067999999</c:v>
                </c:pt>
                <c:pt idx="3710">
                  <c:v>449.9235915299999</c:v>
                </c:pt>
                <c:pt idx="3711">
                  <c:v>437.53932774999987</c:v>
                </c:pt>
                <c:pt idx="3712">
                  <c:v>387.61957940999991</c:v>
                </c:pt>
                <c:pt idx="3713">
                  <c:v>319.26406771000001</c:v>
                </c:pt>
                <c:pt idx="3714">
                  <c:v>248.68610312000001</c:v>
                </c:pt>
                <c:pt idx="3715">
                  <c:v>185.77758492999999</c:v>
                </c:pt>
                <c:pt idx="3716">
                  <c:v>134.72737642000004</c:v>
                </c:pt>
                <c:pt idx="3717">
                  <c:v>96.054397599999973</c:v>
                </c:pt>
                <c:pt idx="3718">
                  <c:v>73.035004979999982</c:v>
                </c:pt>
                <c:pt idx="3719">
                  <c:v>74.800773460000002</c:v>
                </c:pt>
                <c:pt idx="3720">
                  <c:v>99.101632839999965</c:v>
                </c:pt>
                <c:pt idx="3721">
                  <c:v>132.35980604000002</c:v>
                </c:pt>
                <c:pt idx="3722">
                  <c:v>165.99077501999997</c:v>
                </c:pt>
                <c:pt idx="3723">
                  <c:v>254.67958025999997</c:v>
                </c:pt>
                <c:pt idx="3724">
                  <c:v>471.89434648999986</c:v>
                </c:pt>
                <c:pt idx="3725">
                  <c:v>703.91252819999988</c:v>
                </c:pt>
                <c:pt idx="3726">
                  <c:v>860.33778879999977</c:v>
                </c:pt>
                <c:pt idx="3727">
                  <c:v>909.59508499999993</c:v>
                </c:pt>
                <c:pt idx="3728">
                  <c:v>863.98574219999989</c:v>
                </c:pt>
                <c:pt idx="3729">
                  <c:v>760.34963829999981</c:v>
                </c:pt>
                <c:pt idx="3730">
                  <c:v>645.26881041000001</c:v>
                </c:pt>
                <c:pt idx="3731">
                  <c:v>601.63660934999996</c:v>
                </c:pt>
                <c:pt idx="3732">
                  <c:v>570.51369998000007</c:v>
                </c:pt>
                <c:pt idx="3733">
                  <c:v>552.72611974999984</c:v>
                </c:pt>
                <c:pt idx="3734">
                  <c:v>574.91690430999984</c:v>
                </c:pt>
                <c:pt idx="3735">
                  <c:v>743.64181429999974</c:v>
                </c:pt>
                <c:pt idx="3736">
                  <c:v>1031.8329798</c:v>
                </c:pt>
                <c:pt idx="3737">
                  <c:v>1248.7709717000002</c:v>
                </c:pt>
                <c:pt idx="3738">
                  <c:v>1332.6245561999999</c:v>
                </c:pt>
                <c:pt idx="3739">
                  <c:v>1288.2434837999999</c:v>
                </c:pt>
                <c:pt idx="3740">
                  <c:v>1152.5965878000002</c:v>
                </c:pt>
                <c:pt idx="3741">
                  <c:v>967.75191589999986</c:v>
                </c:pt>
                <c:pt idx="3742">
                  <c:v>772.78040910000004</c:v>
                </c:pt>
                <c:pt idx="3743">
                  <c:v>596.03069574999984</c:v>
                </c:pt>
                <c:pt idx="3744">
                  <c:v>450.97932354999995</c:v>
                </c:pt>
                <c:pt idx="3745">
                  <c:v>339.79683156999994</c:v>
                </c:pt>
                <c:pt idx="3746">
                  <c:v>260.21514154999988</c:v>
                </c:pt>
                <c:pt idx="3747">
                  <c:v>209.32543968000007</c:v>
                </c:pt>
                <c:pt idx="3748">
                  <c:v>175.96599320999999</c:v>
                </c:pt>
                <c:pt idx="3749">
                  <c:v>156.59796096000002</c:v>
                </c:pt>
                <c:pt idx="3750">
                  <c:v>166.74999473999995</c:v>
                </c:pt>
                <c:pt idx="3751">
                  <c:v>244.68858694000002</c:v>
                </c:pt>
                <c:pt idx="3752">
                  <c:v>511.37227840999992</c:v>
                </c:pt>
                <c:pt idx="3753">
                  <c:v>864.98460859999989</c:v>
                </c:pt>
                <c:pt idx="3754">
                  <c:v>1197.3694032999997</c:v>
                </c:pt>
                <c:pt idx="3755">
                  <c:v>1511.3189602</c:v>
                </c:pt>
                <c:pt idx="3756">
                  <c:v>2235.8262814999994</c:v>
                </c:pt>
                <c:pt idx="3757">
                  <c:v>3244.9766377000001</c:v>
                </c:pt>
                <c:pt idx="3758">
                  <c:v>4049.6589433999998</c:v>
                </c:pt>
                <c:pt idx="3759">
                  <c:v>4835.9321877999992</c:v>
                </c:pt>
                <c:pt idx="3760">
                  <c:v>5845.5580316000014</c:v>
                </c:pt>
                <c:pt idx="3761">
                  <c:v>6882.5254288000015</c:v>
                </c:pt>
                <c:pt idx="3762">
                  <c:v>7589.1059650000007</c:v>
                </c:pt>
                <c:pt idx="3763">
                  <c:v>7589.5655150000002</c:v>
                </c:pt>
                <c:pt idx="3764">
                  <c:v>7426.1441450000002</c:v>
                </c:pt>
                <c:pt idx="3765">
                  <c:v>6976.1092065000012</c:v>
                </c:pt>
                <c:pt idx="3766">
                  <c:v>6521.6864881000001</c:v>
                </c:pt>
                <c:pt idx="3767">
                  <c:v>5644.8768774999999</c:v>
                </c:pt>
                <c:pt idx="3768">
                  <c:v>4783.0213501000007</c:v>
                </c:pt>
                <c:pt idx="3769">
                  <c:v>4022.5679892999997</c:v>
                </c:pt>
                <c:pt idx="3770">
                  <c:v>3454.8014297999998</c:v>
                </c:pt>
                <c:pt idx="3771">
                  <c:v>2947.7667456999993</c:v>
                </c:pt>
                <c:pt idx="3772">
                  <c:v>2573.2404851999995</c:v>
                </c:pt>
                <c:pt idx="3773">
                  <c:v>2308.10853</c:v>
                </c:pt>
                <c:pt idx="3774">
                  <c:v>2079.2041795</c:v>
                </c:pt>
                <c:pt idx="3775">
                  <c:v>1897.0753108999995</c:v>
                </c:pt>
                <c:pt idx="3776">
                  <c:v>1742.4571108</c:v>
                </c:pt>
                <c:pt idx="3777">
                  <c:v>1604.9526633</c:v>
                </c:pt>
                <c:pt idx="3778">
                  <c:v>1481.9884331000001</c:v>
                </c:pt>
                <c:pt idx="3779">
                  <c:v>1383.4986220999999</c:v>
                </c:pt>
                <c:pt idx="3780">
                  <c:v>1287.7098570000003</c:v>
                </c:pt>
                <c:pt idx="3781">
                  <c:v>1199.5236666000001</c:v>
                </c:pt>
                <c:pt idx="3782">
                  <c:v>1120.5303584999999</c:v>
                </c:pt>
                <c:pt idx="3783">
                  <c:v>1054.5751748</c:v>
                </c:pt>
                <c:pt idx="3784">
                  <c:v>1005.8736253999999</c:v>
                </c:pt>
                <c:pt idx="3785">
                  <c:v>968.20051719999969</c:v>
                </c:pt>
                <c:pt idx="3786">
                  <c:v>956.36475829999983</c:v>
                </c:pt>
                <c:pt idx="3787">
                  <c:v>989.94360709999989</c:v>
                </c:pt>
                <c:pt idx="3788">
                  <c:v>1026.2563646999999</c:v>
                </c:pt>
                <c:pt idx="3789">
                  <c:v>1081.0264752</c:v>
                </c:pt>
                <c:pt idx="3790">
                  <c:v>1152.1111727999998</c:v>
                </c:pt>
                <c:pt idx="3791">
                  <c:v>1194.9556794000002</c:v>
                </c:pt>
                <c:pt idx="3792">
                  <c:v>1222.3952572999999</c:v>
                </c:pt>
                <c:pt idx="3793">
                  <c:v>1220.5062645999999</c:v>
                </c:pt>
                <c:pt idx="3794">
                  <c:v>1285.6572001</c:v>
                </c:pt>
                <c:pt idx="3795">
                  <c:v>1308.7465412000001</c:v>
                </c:pt>
                <c:pt idx="3796">
                  <c:v>1315.8621959</c:v>
                </c:pt>
                <c:pt idx="3797">
                  <c:v>1315.5191098</c:v>
                </c:pt>
                <c:pt idx="3798">
                  <c:v>1344.3661916999999</c:v>
                </c:pt>
                <c:pt idx="3799">
                  <c:v>1361.0279395999999</c:v>
                </c:pt>
                <c:pt idx="3800">
                  <c:v>1334.6046321999997</c:v>
                </c:pt>
                <c:pt idx="3801">
                  <c:v>1283.3558899000002</c:v>
                </c:pt>
                <c:pt idx="3802">
                  <c:v>1229.8112315999997</c:v>
                </c:pt>
                <c:pt idx="3803">
                  <c:v>1174.0589868</c:v>
                </c:pt>
                <c:pt idx="3804">
                  <c:v>1114.6460975999998</c:v>
                </c:pt>
                <c:pt idx="3805">
                  <c:v>1073.7105477000002</c:v>
                </c:pt>
                <c:pt idx="3806">
                  <c:v>1072.3582044</c:v>
                </c:pt>
                <c:pt idx="3807">
                  <c:v>1297.6541199999997</c:v>
                </c:pt>
                <c:pt idx="3808">
                  <c:v>1682.1138298999997</c:v>
                </c:pt>
                <c:pt idx="3809">
                  <c:v>2181.6604340999997</c:v>
                </c:pt>
                <c:pt idx="3810">
                  <c:v>2519.1719056000002</c:v>
                </c:pt>
                <c:pt idx="3811">
                  <c:v>2617.6201527000003</c:v>
                </c:pt>
                <c:pt idx="3812">
                  <c:v>2575.1937904000001</c:v>
                </c:pt>
                <c:pt idx="3813">
                  <c:v>2463.0585727999996</c:v>
                </c:pt>
                <c:pt idx="3814">
                  <c:v>2398.7527899999991</c:v>
                </c:pt>
                <c:pt idx="3815">
                  <c:v>2377.8436667999999</c:v>
                </c:pt>
                <c:pt idx="3816">
                  <c:v>2345.1104550999999</c:v>
                </c:pt>
                <c:pt idx="3817">
                  <c:v>2237.2627339999999</c:v>
                </c:pt>
                <c:pt idx="3818">
                  <c:v>2074.8079554999999</c:v>
                </c:pt>
                <c:pt idx="3819">
                  <c:v>1900.8576972000001</c:v>
                </c:pt>
                <c:pt idx="3820">
                  <c:v>1752.3173184999998</c:v>
                </c:pt>
                <c:pt idx="3821">
                  <c:v>1648.8082961</c:v>
                </c:pt>
                <c:pt idx="3822">
                  <c:v>1622.8118318999998</c:v>
                </c:pt>
                <c:pt idx="3823">
                  <c:v>1659.6870766</c:v>
                </c:pt>
                <c:pt idx="3824">
                  <c:v>1718.7109667000002</c:v>
                </c:pt>
                <c:pt idx="3825">
                  <c:v>1842.2824300999996</c:v>
                </c:pt>
                <c:pt idx="3826">
                  <c:v>2235.4475591</c:v>
                </c:pt>
                <c:pt idx="3827">
                  <c:v>2764.6621338000004</c:v>
                </c:pt>
                <c:pt idx="3828">
                  <c:v>3438.0436923000002</c:v>
                </c:pt>
                <c:pt idx="3829">
                  <c:v>3849.3279237000002</c:v>
                </c:pt>
                <c:pt idx="3830">
                  <c:v>4399.9570362999993</c:v>
                </c:pt>
                <c:pt idx="3831">
                  <c:v>4891.4566323000008</c:v>
                </c:pt>
                <c:pt idx="3832">
                  <c:v>5114.9645624000004</c:v>
                </c:pt>
                <c:pt idx="3833">
                  <c:v>5090.1872917000001</c:v>
                </c:pt>
                <c:pt idx="3834">
                  <c:v>4951.1414827000008</c:v>
                </c:pt>
                <c:pt idx="3835">
                  <c:v>4865.7427489999991</c:v>
                </c:pt>
                <c:pt idx="3836">
                  <c:v>4842.5315477000004</c:v>
                </c:pt>
                <c:pt idx="3837">
                  <c:v>4854.7085173999985</c:v>
                </c:pt>
                <c:pt idx="3838">
                  <c:v>4945.9451223000005</c:v>
                </c:pt>
                <c:pt idx="3839">
                  <c:v>5116.6018624000008</c:v>
                </c:pt>
                <c:pt idx="3840">
                  <c:v>5280.6671379000009</c:v>
                </c:pt>
                <c:pt idx="3841">
                  <c:v>5779.2958978999995</c:v>
                </c:pt>
                <c:pt idx="3842">
                  <c:v>6192.7361489000004</c:v>
                </c:pt>
                <c:pt idx="3843">
                  <c:v>6590.2799249</c:v>
                </c:pt>
                <c:pt idx="3844">
                  <c:v>6685.3392767000014</c:v>
                </c:pt>
                <c:pt idx="3845">
                  <c:v>6972.1690136000016</c:v>
                </c:pt>
                <c:pt idx="3846">
                  <c:v>7312.8769420000008</c:v>
                </c:pt>
                <c:pt idx="3847">
                  <c:v>7339.2232899999999</c:v>
                </c:pt>
                <c:pt idx="3848">
                  <c:v>7424.1136550000001</c:v>
                </c:pt>
                <c:pt idx="3849">
                  <c:v>7635.5568870000006</c:v>
                </c:pt>
                <c:pt idx="3850">
                  <c:v>7888.5566900000003</c:v>
                </c:pt>
                <c:pt idx="3851">
                  <c:v>8153.9168409999993</c:v>
                </c:pt>
                <c:pt idx="3852">
                  <c:v>8336.190912</c:v>
                </c:pt>
                <c:pt idx="3853">
                  <c:v>8127.3605070000003</c:v>
                </c:pt>
                <c:pt idx="3854">
                  <c:v>7980.9502079999993</c:v>
                </c:pt>
                <c:pt idx="3855">
                  <c:v>7866.5601979999992</c:v>
                </c:pt>
                <c:pt idx="3856">
                  <c:v>7682.4593929999992</c:v>
                </c:pt>
                <c:pt idx="3857">
                  <c:v>7456.5826230000002</c:v>
                </c:pt>
                <c:pt idx="3858">
                  <c:v>7186.9120260000009</c:v>
                </c:pt>
                <c:pt idx="3859">
                  <c:v>6971.7440379999998</c:v>
                </c:pt>
                <c:pt idx="3860">
                  <c:v>7229.1500120000001</c:v>
                </c:pt>
                <c:pt idx="3861">
                  <c:v>8256.4274239999977</c:v>
                </c:pt>
                <c:pt idx="3862">
                  <c:v>9011.2242080000015</c:v>
                </c:pt>
                <c:pt idx="3863">
                  <c:v>9589.4936829999988</c:v>
                </c:pt>
                <c:pt idx="3864">
                  <c:v>10029.203163</c:v>
                </c:pt>
                <c:pt idx="3865">
                  <c:v>10208.633323</c:v>
                </c:pt>
                <c:pt idx="3866">
                  <c:v>10428.478542999999</c:v>
                </c:pt>
                <c:pt idx="3867">
                  <c:v>10941.40467</c:v>
                </c:pt>
                <c:pt idx="3868">
                  <c:v>10633.410053</c:v>
                </c:pt>
                <c:pt idx="3869">
                  <c:v>10377.182479999999</c:v>
                </c:pt>
                <c:pt idx="3870">
                  <c:v>10076.448290999999</c:v>
                </c:pt>
                <c:pt idx="3871">
                  <c:v>9674.6809529999991</c:v>
                </c:pt>
                <c:pt idx="3872">
                  <c:v>9182.8731119999975</c:v>
                </c:pt>
                <c:pt idx="3873">
                  <c:v>8812.7464319999999</c:v>
                </c:pt>
                <c:pt idx="3874">
                  <c:v>8780.9483650000002</c:v>
                </c:pt>
                <c:pt idx="3875">
                  <c:v>9095.727452000001</c:v>
                </c:pt>
                <c:pt idx="3876">
                  <c:v>9684.0417379999999</c:v>
                </c:pt>
                <c:pt idx="3877">
                  <c:v>9916.4197509999995</c:v>
                </c:pt>
                <c:pt idx="3878">
                  <c:v>9695.8709609999951</c:v>
                </c:pt>
                <c:pt idx="3879">
                  <c:v>9136.667588999997</c:v>
                </c:pt>
                <c:pt idx="3880">
                  <c:v>8652.6914670000024</c:v>
                </c:pt>
                <c:pt idx="3881">
                  <c:v>9151.030230999997</c:v>
                </c:pt>
                <c:pt idx="3882">
                  <c:v>10721.227384</c:v>
                </c:pt>
                <c:pt idx="3883">
                  <c:v>11363.444288000004</c:v>
                </c:pt>
                <c:pt idx="3884">
                  <c:v>10857.199248000001</c:v>
                </c:pt>
                <c:pt idx="3885">
                  <c:v>10680.720708000001</c:v>
                </c:pt>
                <c:pt idx="3886">
                  <c:v>10053.772106</c:v>
                </c:pt>
                <c:pt idx="3887">
                  <c:v>9363.6884389999996</c:v>
                </c:pt>
                <c:pt idx="3888">
                  <c:v>8732.562579999998</c:v>
                </c:pt>
                <c:pt idx="3889">
                  <c:v>8447.6486989999994</c:v>
                </c:pt>
                <c:pt idx="3890">
                  <c:v>8625.0080629999993</c:v>
                </c:pt>
                <c:pt idx="3891">
                  <c:v>8355.1507619999993</c:v>
                </c:pt>
                <c:pt idx="3892">
                  <c:v>8061.6691050000009</c:v>
                </c:pt>
                <c:pt idx="3893">
                  <c:v>8269.5521299999982</c:v>
                </c:pt>
                <c:pt idx="3894">
                  <c:v>8444.0067179999969</c:v>
                </c:pt>
                <c:pt idx="3895">
                  <c:v>8721.3176539999949</c:v>
                </c:pt>
                <c:pt idx="3896">
                  <c:v>9167.9429029999992</c:v>
                </c:pt>
                <c:pt idx="3897">
                  <c:v>9286.3383479999993</c:v>
                </c:pt>
                <c:pt idx="3898">
                  <c:v>9526.5458469999994</c:v>
                </c:pt>
                <c:pt idx="3899">
                  <c:v>9253.4089899999944</c:v>
                </c:pt>
                <c:pt idx="3900">
                  <c:v>8837.8621379999986</c:v>
                </c:pt>
                <c:pt idx="3901">
                  <c:v>8279.0350509999971</c:v>
                </c:pt>
                <c:pt idx="3902">
                  <c:v>7639.8916720000016</c:v>
                </c:pt>
                <c:pt idx="3903">
                  <c:v>7346.3295429999998</c:v>
                </c:pt>
                <c:pt idx="3904">
                  <c:v>7381.9256770000002</c:v>
                </c:pt>
                <c:pt idx="3905">
                  <c:v>7215.9285310000005</c:v>
                </c:pt>
                <c:pt idx="3906">
                  <c:v>6842.3834422999998</c:v>
                </c:pt>
                <c:pt idx="3907">
                  <c:v>6360.5017566999995</c:v>
                </c:pt>
                <c:pt idx="3908">
                  <c:v>5932.8068520000006</c:v>
                </c:pt>
                <c:pt idx="3909">
                  <c:v>5534.8226164000016</c:v>
                </c:pt>
                <c:pt idx="3910">
                  <c:v>5163.3638945000012</c:v>
                </c:pt>
                <c:pt idx="3911">
                  <c:v>4832.4268636000015</c:v>
                </c:pt>
                <c:pt idx="3912">
                  <c:v>4549.1037829999996</c:v>
                </c:pt>
                <c:pt idx="3913">
                  <c:v>4297.0450327000008</c:v>
                </c:pt>
                <c:pt idx="3914">
                  <c:v>4063.5125915999997</c:v>
                </c:pt>
                <c:pt idx="3915">
                  <c:v>3852.8662571</c:v>
                </c:pt>
                <c:pt idx="3916">
                  <c:v>3669.0615059000002</c:v>
                </c:pt>
                <c:pt idx="3917">
                  <c:v>3548.7124379000002</c:v>
                </c:pt>
                <c:pt idx="3918">
                  <c:v>3433.8656359000001</c:v>
                </c:pt>
                <c:pt idx="3919">
                  <c:v>3300.2382769999999</c:v>
                </c:pt>
                <c:pt idx="3920">
                  <c:v>3147.9180634999998</c:v>
                </c:pt>
                <c:pt idx="3921">
                  <c:v>2993.2582029</c:v>
                </c:pt>
                <c:pt idx="3922">
                  <c:v>2846.2059632999999</c:v>
                </c:pt>
                <c:pt idx="3923">
                  <c:v>2710.4583121000001</c:v>
                </c:pt>
                <c:pt idx="3924">
                  <c:v>2587.2426488999995</c:v>
                </c:pt>
                <c:pt idx="3925">
                  <c:v>2486.1380263999999</c:v>
                </c:pt>
                <c:pt idx="3926">
                  <c:v>2469.960423</c:v>
                </c:pt>
                <c:pt idx="3927">
                  <c:v>2558.5355019000003</c:v>
                </c:pt>
                <c:pt idx="3928">
                  <c:v>2622.4857855</c:v>
                </c:pt>
                <c:pt idx="3929">
                  <c:v>2582.7428375</c:v>
                </c:pt>
                <c:pt idx="3930">
                  <c:v>2459.5341183</c:v>
                </c:pt>
                <c:pt idx="3931">
                  <c:v>2300.2734852999997</c:v>
                </c:pt>
                <c:pt idx="3932">
                  <c:v>2142.6359009999996</c:v>
                </c:pt>
                <c:pt idx="3933">
                  <c:v>2003.4715358000001</c:v>
                </c:pt>
                <c:pt idx="3934">
                  <c:v>1884.4900892999997</c:v>
                </c:pt>
                <c:pt idx="3935">
                  <c:v>1784.7550616000001</c:v>
                </c:pt>
                <c:pt idx="3936">
                  <c:v>1697.8479944999999</c:v>
                </c:pt>
                <c:pt idx="3937">
                  <c:v>1617.9721642</c:v>
                </c:pt>
                <c:pt idx="3938">
                  <c:v>1543.6705605999998</c:v>
                </c:pt>
                <c:pt idx="3939">
                  <c:v>1474.626839</c:v>
                </c:pt>
                <c:pt idx="3940">
                  <c:v>1411.7458705000001</c:v>
                </c:pt>
                <c:pt idx="3941">
                  <c:v>1356.9250716000001</c:v>
                </c:pt>
                <c:pt idx="3942">
                  <c:v>1307.7366162000001</c:v>
                </c:pt>
                <c:pt idx="3943">
                  <c:v>1259.987946</c:v>
                </c:pt>
                <c:pt idx="3944">
                  <c:v>1212.8562494999999</c:v>
                </c:pt>
                <c:pt idx="3945">
                  <c:v>1170.6962280999999</c:v>
                </c:pt>
                <c:pt idx="3946">
                  <c:v>1129.1646533999999</c:v>
                </c:pt>
                <c:pt idx="3947">
                  <c:v>1088.1415153</c:v>
                </c:pt>
                <c:pt idx="3948">
                  <c:v>1048.5692489999997</c:v>
                </c:pt>
                <c:pt idx="3949">
                  <c:v>1010.6926605999997</c:v>
                </c:pt>
                <c:pt idx="3950">
                  <c:v>974.51170950000005</c:v>
                </c:pt>
                <c:pt idx="3951">
                  <c:v>939.94307889999982</c:v>
                </c:pt>
                <c:pt idx="3952">
                  <c:v>906.87660769999991</c:v>
                </c:pt>
                <c:pt idx="3953">
                  <c:v>875.21427979999999</c:v>
                </c:pt>
                <c:pt idx="3954">
                  <c:v>844.86984189999987</c:v>
                </c:pt>
                <c:pt idx="3955">
                  <c:v>815.77052199999991</c:v>
                </c:pt>
                <c:pt idx="3956">
                  <c:v>787.85052359999975</c:v>
                </c:pt>
                <c:pt idx="3957">
                  <c:v>761.04913429999988</c:v>
                </c:pt>
                <c:pt idx="3958">
                  <c:v>735.31092459999979</c:v>
                </c:pt>
                <c:pt idx="3959">
                  <c:v>710.58407979999993</c:v>
                </c:pt>
                <c:pt idx="3960">
                  <c:v>686.82491534999997</c:v>
                </c:pt>
                <c:pt idx="3961">
                  <c:v>663.98833823000007</c:v>
                </c:pt>
                <c:pt idx="3962">
                  <c:v>642.03513332</c:v>
                </c:pt>
                <c:pt idx="3963">
                  <c:v>620.92601990999981</c:v>
                </c:pt>
                <c:pt idx="3964">
                  <c:v>600.62329270999999</c:v>
                </c:pt>
                <c:pt idx="3965">
                  <c:v>581.09108330000004</c:v>
                </c:pt>
                <c:pt idx="3966">
                  <c:v>562.29545371999995</c:v>
                </c:pt>
                <c:pt idx="3967">
                  <c:v>544.20401874999993</c:v>
                </c:pt>
                <c:pt idx="3968">
                  <c:v>526.78576993000013</c:v>
                </c:pt>
                <c:pt idx="3969">
                  <c:v>510.01156646999993</c:v>
                </c:pt>
                <c:pt idx="3970">
                  <c:v>493.85355200999999</c:v>
                </c:pt>
                <c:pt idx="3971">
                  <c:v>478.28494832999996</c:v>
                </c:pt>
                <c:pt idx="3972">
                  <c:v>463.28017420999987</c:v>
                </c:pt>
                <c:pt idx="3973">
                  <c:v>448.81516231999996</c:v>
                </c:pt>
                <c:pt idx="3974">
                  <c:v>434.86675651999991</c:v>
                </c:pt>
                <c:pt idx="3975">
                  <c:v>421.41310133999991</c:v>
                </c:pt>
                <c:pt idx="3976">
                  <c:v>408.43336029999989</c:v>
                </c:pt>
                <c:pt idx="3977">
                  <c:v>395.90752816999986</c:v>
                </c:pt>
                <c:pt idx="3978">
                  <c:v>383.81668479000001</c:v>
                </c:pt>
                <c:pt idx="3979">
                  <c:v>372.14276267000002</c:v>
                </c:pt>
                <c:pt idx="3980">
                  <c:v>360.86851261999999</c:v>
                </c:pt>
                <c:pt idx="3981">
                  <c:v>349.97727351999993</c:v>
                </c:pt>
                <c:pt idx="3982">
                  <c:v>339.45352622999997</c:v>
                </c:pt>
                <c:pt idx="3983">
                  <c:v>329.28242493999994</c:v>
                </c:pt>
                <c:pt idx="3984">
                  <c:v>319.44979289999998</c:v>
                </c:pt>
                <c:pt idx="3985">
                  <c:v>309.94210428999992</c:v>
                </c:pt>
                <c:pt idx="3986">
                  <c:v>300.74646014000001</c:v>
                </c:pt>
                <c:pt idx="3987">
                  <c:v>291.85172351999995</c:v>
                </c:pt>
                <c:pt idx="3988">
                  <c:v>283.63161581999992</c:v>
                </c:pt>
                <c:pt idx="3989">
                  <c:v>278.74820168999997</c:v>
                </c:pt>
                <c:pt idx="3990">
                  <c:v>272.95677436999995</c:v>
                </c:pt>
                <c:pt idx="3991">
                  <c:v>265.48461960999992</c:v>
                </c:pt>
                <c:pt idx="3992">
                  <c:v>257.06166310999998</c:v>
                </c:pt>
                <c:pt idx="3993">
                  <c:v>248.46351242999998</c:v>
                </c:pt>
                <c:pt idx="3994">
                  <c:v>240.14228069999999</c:v>
                </c:pt>
                <c:pt idx="3995">
                  <c:v>232.27466667999997</c:v>
                </c:pt>
                <c:pt idx="3996">
                  <c:v>224.88170509</c:v>
                </c:pt>
                <c:pt idx="3997">
                  <c:v>217.91803292</c:v>
                </c:pt>
                <c:pt idx="3998">
                  <c:v>211.32116200999999</c:v>
                </c:pt>
                <c:pt idx="3999">
                  <c:v>205.03320936</c:v>
                </c:pt>
                <c:pt idx="4000">
                  <c:v>199.00771722999997</c:v>
                </c:pt>
                <c:pt idx="4001">
                  <c:v>193.20989169999996</c:v>
                </c:pt>
                <c:pt idx="4002">
                  <c:v>187.61453101999999</c:v>
                </c:pt>
                <c:pt idx="4003">
                  <c:v>182.20338772999997</c:v>
                </c:pt>
                <c:pt idx="4004">
                  <c:v>176.96303653000001</c:v>
                </c:pt>
                <c:pt idx="4005">
                  <c:v>171.88328066</c:v>
                </c:pt>
                <c:pt idx="4006">
                  <c:v>166.95604597000002</c:v>
                </c:pt>
                <c:pt idx="4007">
                  <c:v>162.17464808999998</c:v>
                </c:pt>
                <c:pt idx="4008">
                  <c:v>157.53332182</c:v>
                </c:pt>
                <c:pt idx="4009">
                  <c:v>153.02692482000003</c:v>
                </c:pt>
                <c:pt idx="4010">
                  <c:v>148.65075350999999</c:v>
                </c:pt>
                <c:pt idx="4011">
                  <c:v>144.40042946000003</c:v>
                </c:pt>
                <c:pt idx="4012">
                  <c:v>140.27182841000001</c:v>
                </c:pt>
                <c:pt idx="4013">
                  <c:v>136.26103553999999</c:v>
                </c:pt>
                <c:pt idx="4014">
                  <c:v>132.36431677000002</c:v>
                </c:pt>
                <c:pt idx="4015">
                  <c:v>128.57809881000003</c:v>
                </c:pt>
                <c:pt idx="4016">
                  <c:v>124.89895522999998</c:v>
                </c:pt>
                <c:pt idx="4017">
                  <c:v>121.32359596000002</c:v>
                </c:pt>
                <c:pt idx="4018">
                  <c:v>117.84885853999997</c:v>
                </c:pt>
                <c:pt idx="4019">
                  <c:v>114.47170083999997</c:v>
                </c:pt>
                <c:pt idx="4020">
                  <c:v>111.1891949</c:v>
                </c:pt>
                <c:pt idx="4021">
                  <c:v>107.99852098000002</c:v>
                </c:pt>
                <c:pt idx="4022">
                  <c:v>104.89696230999998</c:v>
                </c:pt>
                <c:pt idx="4023">
                  <c:v>101.88190032999998</c:v>
                </c:pt>
                <c:pt idx="4024">
                  <c:v>98.950809649999997</c:v>
                </c:pt>
                <c:pt idx="4025">
                  <c:v>96.101254200000014</c:v>
                </c:pt>
                <c:pt idx="4026">
                  <c:v>93.330882889999984</c:v>
                </c:pt>
                <c:pt idx="4027">
                  <c:v>90.637425620000002</c:v>
                </c:pt>
                <c:pt idx="4028">
                  <c:v>88.018689920000014</c:v>
                </c:pt>
                <c:pt idx="4029">
                  <c:v>85.472557099999989</c:v>
                </c:pt>
                <c:pt idx="4030">
                  <c:v>82.996979379999999</c:v>
                </c:pt>
                <c:pt idx="4031">
                  <c:v>80.589976460000003</c:v>
                </c:pt>
                <c:pt idx="4032">
                  <c:v>78.24963271999998</c:v>
                </c:pt>
                <c:pt idx="4033">
                  <c:v>75.974094349999987</c:v>
                </c:pt>
                <c:pt idx="4034">
                  <c:v>73.761566899999991</c:v>
                </c:pt>
                <c:pt idx="4035">
                  <c:v>71.610312409999977</c:v>
                </c:pt>
                <c:pt idx="4036">
                  <c:v>69.518647582999989</c:v>
                </c:pt>
                <c:pt idx="4037">
                  <c:v>67.48494092899999</c:v>
                </c:pt>
                <c:pt idx="4038">
                  <c:v>65.507611070999999</c:v>
                </c:pt>
                <c:pt idx="4039">
                  <c:v>63.585124561000001</c:v>
                </c:pt>
                <c:pt idx="4040">
                  <c:v>61.715993976000007</c:v>
                </c:pt>
                <c:pt idx="4041">
                  <c:v>59.898776126000008</c:v>
                </c:pt>
                <c:pt idx="4042">
                  <c:v>58.132070311000007</c:v>
                </c:pt>
                <c:pt idx="4043">
                  <c:v>56.414516718000002</c:v>
                </c:pt>
                <c:pt idx="4044">
                  <c:v>54.744794825</c:v>
                </c:pt>
                <c:pt idx="4045">
                  <c:v>53.121621965999999</c:v>
                </c:pt>
                <c:pt idx="4046">
                  <c:v>51.54375193100001</c:v>
                </c:pt>
                <c:pt idx="4047">
                  <c:v>50.009973608000003</c:v>
                </c:pt>
                <c:pt idx="4048">
                  <c:v>48.519109757999999</c:v>
                </c:pt>
                <c:pt idx="4049">
                  <c:v>47.070015797000011</c:v>
                </c:pt>
                <c:pt idx="4050">
                  <c:v>45.661578662000011</c:v>
                </c:pt>
                <c:pt idx="4051">
                  <c:v>44.292715719000014</c:v>
                </c:pt>
                <c:pt idx="4052">
                  <c:v>42.962373727000013</c:v>
                </c:pt>
                <c:pt idx="4053">
                  <c:v>41.669527879</c:v>
                </c:pt>
                <c:pt idx="4054">
                  <c:v>40.413180829000005</c:v>
                </c:pt>
                <c:pt idx="4055">
                  <c:v>39.199686120000003</c:v>
                </c:pt>
                <c:pt idx="4056">
                  <c:v>41.938681848000002</c:v>
                </c:pt>
                <c:pt idx="4057">
                  <c:v>45.428157614000007</c:v>
                </c:pt>
                <c:pt idx="4058">
                  <c:v>46.776922143000007</c:v>
                </c:pt>
                <c:pt idx="4059">
                  <c:v>45.797223941000013</c:v>
                </c:pt>
                <c:pt idx="4060">
                  <c:v>43.365960616999999</c:v>
                </c:pt>
                <c:pt idx="4061">
                  <c:v>40.378204832000002</c:v>
                </c:pt>
                <c:pt idx="4062">
                  <c:v>37.419914076999994</c:v>
                </c:pt>
                <c:pt idx="4063">
                  <c:v>34.775862534000005</c:v>
                </c:pt>
                <c:pt idx="4064">
                  <c:v>32.530348228000008</c:v>
                </c:pt>
                <c:pt idx="4065">
                  <c:v>30.661872716999998</c:v>
                </c:pt>
                <c:pt idx="4066">
                  <c:v>29.106631903999993</c:v>
                </c:pt>
                <c:pt idx="4067">
                  <c:v>27.793495835000002</c:v>
                </c:pt>
                <c:pt idx="4068">
                  <c:v>26.659799886999991</c:v>
                </c:pt>
                <c:pt idx="4069">
                  <c:v>25.656280579999994</c:v>
                </c:pt>
                <c:pt idx="4070">
                  <c:v>24.746774695999992</c:v>
                </c:pt>
                <c:pt idx="4071">
                  <c:v>23.905917559999988</c:v>
                </c:pt>
                <c:pt idx="4072">
                  <c:v>23.116468318999999</c:v>
                </c:pt>
                <c:pt idx="4073">
                  <c:v>22.390945856999995</c:v>
                </c:pt>
                <c:pt idx="4074">
                  <c:v>28.88537887199999</c:v>
                </c:pt>
                <c:pt idx="4075">
                  <c:v>64.246999326999983</c:v>
                </c:pt>
                <c:pt idx="4076">
                  <c:v>100.74789452000002</c:v>
                </c:pt>
                <c:pt idx="4077">
                  <c:v>116.31501846999998</c:v>
                </c:pt>
                <c:pt idx="4078">
                  <c:v>112.32028842999998</c:v>
                </c:pt>
                <c:pt idx="4079">
                  <c:v>97.469027740000016</c:v>
                </c:pt>
                <c:pt idx="4080">
                  <c:v>79.310464379999999</c:v>
                </c:pt>
                <c:pt idx="4081">
                  <c:v>62.272990647000007</c:v>
                </c:pt>
                <c:pt idx="4082">
                  <c:v>48.222927977000012</c:v>
                </c:pt>
                <c:pt idx="4083">
                  <c:v>37.492821184</c:v>
                </c:pt>
                <c:pt idx="4084">
                  <c:v>29.691759145999999</c:v>
                </c:pt>
                <c:pt idx="4085">
                  <c:v>24.750577929000006</c:v>
                </c:pt>
                <c:pt idx="4086">
                  <c:v>23.622873238999993</c:v>
                </c:pt>
                <c:pt idx="4087">
                  <c:v>22.823239935999997</c:v>
                </c:pt>
                <c:pt idx="4088">
                  <c:v>21.498679334999991</c:v>
                </c:pt>
                <c:pt idx="4089">
                  <c:v>19.929650845999991</c:v>
                </c:pt>
                <c:pt idx="4090">
                  <c:v>18.915608634999991</c:v>
                </c:pt>
                <c:pt idx="4091">
                  <c:v>21.931754305999995</c:v>
                </c:pt>
                <c:pt idx="4092">
                  <c:v>23.654422637999993</c:v>
                </c:pt>
                <c:pt idx="4093">
                  <c:v>23.208726015999996</c:v>
                </c:pt>
                <c:pt idx="4094">
                  <c:v>21.201604858</c:v>
                </c:pt>
                <c:pt idx="4095">
                  <c:v>25.26813839199999</c:v>
                </c:pt>
                <c:pt idx="4096">
                  <c:v>96.360965259999986</c:v>
                </c:pt>
                <c:pt idx="4097">
                  <c:v>267.03136984999986</c:v>
                </c:pt>
                <c:pt idx="4098">
                  <c:v>516.69234295000012</c:v>
                </c:pt>
                <c:pt idx="4099">
                  <c:v>775.59858249999991</c:v>
                </c:pt>
                <c:pt idx="4100">
                  <c:v>995.78046119999988</c:v>
                </c:pt>
                <c:pt idx="4101">
                  <c:v>1176.7669192999999</c:v>
                </c:pt>
                <c:pt idx="4102">
                  <c:v>1300.4990558000002</c:v>
                </c:pt>
                <c:pt idx="4103">
                  <c:v>1344.6163681999999</c:v>
                </c:pt>
                <c:pt idx="4104">
                  <c:v>1308.9726243999999</c:v>
                </c:pt>
                <c:pt idx="4105">
                  <c:v>1217.8100150999999</c:v>
                </c:pt>
                <c:pt idx="4106">
                  <c:v>1098.4593697000003</c:v>
                </c:pt>
                <c:pt idx="4107">
                  <c:v>959.64001489999987</c:v>
                </c:pt>
                <c:pt idx="4108">
                  <c:v>817.3607323</c:v>
                </c:pt>
                <c:pt idx="4109">
                  <c:v>672.6251344399999</c:v>
                </c:pt>
                <c:pt idx="4110">
                  <c:v>537.04659539999989</c:v>
                </c:pt>
                <c:pt idx="4111">
                  <c:v>418.7173328099999</c:v>
                </c:pt>
                <c:pt idx="4112">
                  <c:v>325.09956555999992</c:v>
                </c:pt>
                <c:pt idx="4113">
                  <c:v>258.88192966999992</c:v>
                </c:pt>
                <c:pt idx="4114">
                  <c:v>220.00602043000001</c:v>
                </c:pt>
                <c:pt idx="4115">
                  <c:v>204.13492981000002</c:v>
                </c:pt>
                <c:pt idx="4116">
                  <c:v>192.36850703000002</c:v>
                </c:pt>
                <c:pt idx="4117">
                  <c:v>182.65526376999998</c:v>
                </c:pt>
                <c:pt idx="4118">
                  <c:v>177.94482229999994</c:v>
                </c:pt>
                <c:pt idx="4119">
                  <c:v>263.42214891999987</c:v>
                </c:pt>
                <c:pt idx="4120">
                  <c:v>295.29520075999994</c:v>
                </c:pt>
                <c:pt idx="4121">
                  <c:v>320.23098233000002</c:v>
                </c:pt>
                <c:pt idx="4122">
                  <c:v>360.9589823</c:v>
                </c:pt>
                <c:pt idx="4123">
                  <c:v>432.36387172999997</c:v>
                </c:pt>
                <c:pt idx="4124">
                  <c:v>474.52794773999995</c:v>
                </c:pt>
                <c:pt idx="4125">
                  <c:v>429.95030371999991</c:v>
                </c:pt>
                <c:pt idx="4126">
                  <c:v>459.84823023999996</c:v>
                </c:pt>
                <c:pt idx="4127">
                  <c:v>541.29473993000022</c:v>
                </c:pt>
                <c:pt idx="4128">
                  <c:v>597.13113396999995</c:v>
                </c:pt>
                <c:pt idx="4129">
                  <c:v>615.11644984999998</c:v>
                </c:pt>
                <c:pt idx="4130">
                  <c:v>603.73281905999988</c:v>
                </c:pt>
                <c:pt idx="4131">
                  <c:v>584.98053788999994</c:v>
                </c:pt>
                <c:pt idx="4132">
                  <c:v>644.08157002000007</c:v>
                </c:pt>
                <c:pt idx="4133">
                  <c:v>792.14161039999976</c:v>
                </c:pt>
                <c:pt idx="4134">
                  <c:v>972.91096069999981</c:v>
                </c:pt>
                <c:pt idx="4135">
                  <c:v>1124.7971223999998</c:v>
                </c:pt>
                <c:pt idx="4136">
                  <c:v>1206.9742776000001</c:v>
                </c:pt>
                <c:pt idx="4137">
                  <c:v>1172.0414054999999</c:v>
                </c:pt>
                <c:pt idx="4138">
                  <c:v>1058.0651648</c:v>
                </c:pt>
                <c:pt idx="4139">
                  <c:v>974.71229029999972</c:v>
                </c:pt>
                <c:pt idx="4140">
                  <c:v>944.60898839999982</c:v>
                </c:pt>
                <c:pt idx="4141">
                  <c:v>905.82470859999989</c:v>
                </c:pt>
                <c:pt idx="4142">
                  <c:v>898.48922099999982</c:v>
                </c:pt>
                <c:pt idx="4143">
                  <c:v>924.1906260999998</c:v>
                </c:pt>
                <c:pt idx="4144">
                  <c:v>998.50243009999997</c:v>
                </c:pt>
                <c:pt idx="4145">
                  <c:v>1083.7781003</c:v>
                </c:pt>
                <c:pt idx="4146">
                  <c:v>1213.3585246999999</c:v>
                </c:pt>
                <c:pt idx="4147">
                  <c:v>1590.3815829999999</c:v>
                </c:pt>
                <c:pt idx="4148">
                  <c:v>2451.5327605999996</c:v>
                </c:pt>
                <c:pt idx="4149">
                  <c:v>3251.7234882999992</c:v>
                </c:pt>
                <c:pt idx="4150">
                  <c:v>3671.4492093999997</c:v>
                </c:pt>
                <c:pt idx="4151">
                  <c:v>3785.7328369000002</c:v>
                </c:pt>
                <c:pt idx="4152">
                  <c:v>3640.9934869000003</c:v>
                </c:pt>
                <c:pt idx="4153">
                  <c:v>3327.305527</c:v>
                </c:pt>
                <c:pt idx="4154">
                  <c:v>2912.4674410999996</c:v>
                </c:pt>
                <c:pt idx="4155">
                  <c:v>2498.3666777999997</c:v>
                </c:pt>
                <c:pt idx="4156">
                  <c:v>2134.5593934000003</c:v>
                </c:pt>
                <c:pt idx="4157">
                  <c:v>1960.2947272999995</c:v>
                </c:pt>
                <c:pt idx="4158">
                  <c:v>1825.2514973</c:v>
                </c:pt>
                <c:pt idx="4159">
                  <c:v>1717.2033570999999</c:v>
                </c:pt>
                <c:pt idx="4160">
                  <c:v>1651.9414512999997</c:v>
                </c:pt>
                <c:pt idx="4161">
                  <c:v>1612.4674895000001</c:v>
                </c:pt>
                <c:pt idx="4162">
                  <c:v>1629.3190837000002</c:v>
                </c:pt>
                <c:pt idx="4163">
                  <c:v>1739.7828426999997</c:v>
                </c:pt>
                <c:pt idx="4164">
                  <c:v>1816.4922152999998</c:v>
                </c:pt>
                <c:pt idx="4165">
                  <c:v>1993.1432457999997</c:v>
                </c:pt>
                <c:pt idx="4166">
                  <c:v>2251.2640492999994</c:v>
                </c:pt>
                <c:pt idx="4167">
                  <c:v>2582.1949559</c:v>
                </c:pt>
                <c:pt idx="4168">
                  <c:v>2728.5098210999995</c:v>
                </c:pt>
                <c:pt idx="4169">
                  <c:v>2952.5861154999998</c:v>
                </c:pt>
                <c:pt idx="4170">
                  <c:v>3329.3394994999994</c:v>
                </c:pt>
                <c:pt idx="4171">
                  <c:v>3762.0634946999999</c:v>
                </c:pt>
                <c:pt idx="4172">
                  <c:v>4036.5714389000004</c:v>
                </c:pt>
                <c:pt idx="4173">
                  <c:v>4128.5959015000017</c:v>
                </c:pt>
                <c:pt idx="4174">
                  <c:v>4043.7912052999995</c:v>
                </c:pt>
                <c:pt idx="4175">
                  <c:v>3843.5149794999993</c:v>
                </c:pt>
                <c:pt idx="4176">
                  <c:v>3665.1676102999995</c:v>
                </c:pt>
                <c:pt idx="4177">
                  <c:v>3581.2119742000004</c:v>
                </c:pt>
                <c:pt idx="4178">
                  <c:v>3551.4896017999995</c:v>
                </c:pt>
                <c:pt idx="4179">
                  <c:v>3567.9707385000002</c:v>
                </c:pt>
                <c:pt idx="4180">
                  <c:v>3589.2739295000001</c:v>
                </c:pt>
                <c:pt idx="4181">
                  <c:v>3614.4921309000006</c:v>
                </c:pt>
                <c:pt idx="4182">
                  <c:v>3586.8319557000004</c:v>
                </c:pt>
                <c:pt idx="4183">
                  <c:v>3448.6565476999995</c:v>
                </c:pt>
                <c:pt idx="4184">
                  <c:v>3293.0943093999995</c:v>
                </c:pt>
                <c:pt idx="4185">
                  <c:v>3154.2540091999995</c:v>
                </c:pt>
                <c:pt idx="4186">
                  <c:v>3097.9536195999999</c:v>
                </c:pt>
                <c:pt idx="4187">
                  <c:v>3288.6336216999998</c:v>
                </c:pt>
                <c:pt idx="4188">
                  <c:v>3604.3919527000003</c:v>
                </c:pt>
                <c:pt idx="4189">
                  <c:v>3785.283915</c:v>
                </c:pt>
                <c:pt idx="4190">
                  <c:v>3952.6124337000001</c:v>
                </c:pt>
                <c:pt idx="4191">
                  <c:v>4144.5917534</c:v>
                </c:pt>
                <c:pt idx="4192">
                  <c:v>4358.7814046000003</c:v>
                </c:pt>
                <c:pt idx="4193">
                  <c:v>4578.1999088000002</c:v>
                </c:pt>
                <c:pt idx="4194">
                  <c:v>4625.9380432999997</c:v>
                </c:pt>
                <c:pt idx="4195">
                  <c:v>4619.5403982000007</c:v>
                </c:pt>
                <c:pt idx="4196">
                  <c:v>4531.9362983999999</c:v>
                </c:pt>
                <c:pt idx="4197">
                  <c:v>4505.6655735000022</c:v>
                </c:pt>
                <c:pt idx="4198">
                  <c:v>4412.5752475000008</c:v>
                </c:pt>
                <c:pt idx="4199">
                  <c:v>4344.6411533</c:v>
                </c:pt>
                <c:pt idx="4200">
                  <c:v>4288.7147743999994</c:v>
                </c:pt>
                <c:pt idx="4201">
                  <c:v>4302.3679034000006</c:v>
                </c:pt>
                <c:pt idx="4202">
                  <c:v>4344.4852591000008</c:v>
                </c:pt>
                <c:pt idx="4203">
                  <c:v>4308.9691743000003</c:v>
                </c:pt>
                <c:pt idx="4204">
                  <c:v>4312.6494481</c:v>
                </c:pt>
                <c:pt idx="4205">
                  <c:v>4352.6411817000017</c:v>
                </c:pt>
                <c:pt idx="4206">
                  <c:v>4565.3657798000004</c:v>
                </c:pt>
                <c:pt idx="4207">
                  <c:v>4736.1487698000001</c:v>
                </c:pt>
                <c:pt idx="4208">
                  <c:v>5013.3701849000008</c:v>
                </c:pt>
                <c:pt idx="4209">
                  <c:v>5511.8538089999993</c:v>
                </c:pt>
                <c:pt idx="4210">
                  <c:v>6178.9160132000006</c:v>
                </c:pt>
                <c:pt idx="4211">
                  <c:v>6679.8043130000005</c:v>
                </c:pt>
                <c:pt idx="4212">
                  <c:v>6769.3124436000007</c:v>
                </c:pt>
                <c:pt idx="4213">
                  <c:v>6950.0656358000006</c:v>
                </c:pt>
                <c:pt idx="4214">
                  <c:v>7388.551751</c:v>
                </c:pt>
                <c:pt idx="4215">
                  <c:v>7417.6533129999998</c:v>
                </c:pt>
                <c:pt idx="4216">
                  <c:v>7337.2648579999995</c:v>
                </c:pt>
                <c:pt idx="4217">
                  <c:v>7310.5374789999996</c:v>
                </c:pt>
                <c:pt idx="4218">
                  <c:v>7131.8270240000002</c:v>
                </c:pt>
                <c:pt idx="4219">
                  <c:v>7002.4292450000003</c:v>
                </c:pt>
                <c:pt idx="4220">
                  <c:v>7055.9070679999995</c:v>
                </c:pt>
                <c:pt idx="4221">
                  <c:v>7462.0246120000002</c:v>
                </c:pt>
                <c:pt idx="4222">
                  <c:v>8334.5462409999982</c:v>
                </c:pt>
                <c:pt idx="4223">
                  <c:v>9035.7589629999984</c:v>
                </c:pt>
                <c:pt idx="4224">
                  <c:v>9365.8569059999954</c:v>
                </c:pt>
                <c:pt idx="4225">
                  <c:v>9535.2513829999971</c:v>
                </c:pt>
                <c:pt idx="4226">
                  <c:v>9456.8879299999971</c:v>
                </c:pt>
                <c:pt idx="4227">
                  <c:v>9326.3124919999991</c:v>
                </c:pt>
                <c:pt idx="4228">
                  <c:v>9122.0925389999993</c:v>
                </c:pt>
                <c:pt idx="4229">
                  <c:v>9098.9227069999997</c:v>
                </c:pt>
                <c:pt idx="4230">
                  <c:v>9430.8136299999951</c:v>
                </c:pt>
                <c:pt idx="4231">
                  <c:v>10071.190436999999</c:v>
                </c:pt>
                <c:pt idx="4232">
                  <c:v>10721.164447000001</c:v>
                </c:pt>
                <c:pt idx="4233">
                  <c:v>11426.635688999999</c:v>
                </c:pt>
                <c:pt idx="4234">
                  <c:v>11953.298881999999</c:v>
                </c:pt>
                <c:pt idx="4235">
                  <c:v>12008.400900999997</c:v>
                </c:pt>
                <c:pt idx="4236">
                  <c:v>11631.545548000002</c:v>
                </c:pt>
                <c:pt idx="4237">
                  <c:v>11068.218021000002</c:v>
                </c:pt>
                <c:pt idx="4238">
                  <c:v>10991.529514</c:v>
                </c:pt>
                <c:pt idx="4239">
                  <c:v>10329.025377999997</c:v>
                </c:pt>
                <c:pt idx="4240">
                  <c:v>10013.071397</c:v>
                </c:pt>
                <c:pt idx="4241">
                  <c:v>10058.474509999996</c:v>
                </c:pt>
                <c:pt idx="4242">
                  <c:v>9803.1334450000013</c:v>
                </c:pt>
                <c:pt idx="4243">
                  <c:v>9537.7349480000012</c:v>
                </c:pt>
                <c:pt idx="4244">
                  <c:v>9383.7314690000003</c:v>
                </c:pt>
                <c:pt idx="4245">
                  <c:v>9209.7258119999969</c:v>
                </c:pt>
                <c:pt idx="4246">
                  <c:v>9253.2815410000021</c:v>
                </c:pt>
                <c:pt idx="4247">
                  <c:v>9391.4142560000018</c:v>
                </c:pt>
                <c:pt idx="4248">
                  <c:v>9466.4868759999972</c:v>
                </c:pt>
                <c:pt idx="4249">
                  <c:v>9566.7479809999968</c:v>
                </c:pt>
                <c:pt idx="4250">
                  <c:v>9820.4164869999968</c:v>
                </c:pt>
                <c:pt idx="4251">
                  <c:v>9972.6419310000001</c:v>
                </c:pt>
                <c:pt idx="4252">
                  <c:v>9792.6426569999985</c:v>
                </c:pt>
                <c:pt idx="4253">
                  <c:v>9794.9353389999978</c:v>
                </c:pt>
                <c:pt idx="4254">
                  <c:v>9639.9148159999968</c:v>
                </c:pt>
                <c:pt idx="4255">
                  <c:v>9431.0991880000001</c:v>
                </c:pt>
                <c:pt idx="4256">
                  <c:v>9000.7270009999993</c:v>
                </c:pt>
                <c:pt idx="4257">
                  <c:v>8558.574317999999</c:v>
                </c:pt>
                <c:pt idx="4258">
                  <c:v>8215.8146280000001</c:v>
                </c:pt>
                <c:pt idx="4259">
                  <c:v>7999.1502010000013</c:v>
                </c:pt>
                <c:pt idx="4260">
                  <c:v>7788.9779309999985</c:v>
                </c:pt>
                <c:pt idx="4261">
                  <c:v>7529.6582130000006</c:v>
                </c:pt>
                <c:pt idx="4262">
                  <c:v>7311.4320159999988</c:v>
                </c:pt>
                <c:pt idx="4263">
                  <c:v>7155.8313539999999</c:v>
                </c:pt>
                <c:pt idx="4264">
                  <c:v>6900.8969176000001</c:v>
                </c:pt>
                <c:pt idx="4265">
                  <c:v>6702.2189520999991</c:v>
                </c:pt>
                <c:pt idx="4266">
                  <c:v>6443.9541033000005</c:v>
                </c:pt>
                <c:pt idx="4267">
                  <c:v>6203.6409449000002</c:v>
                </c:pt>
                <c:pt idx="4268">
                  <c:v>5945.7706602000007</c:v>
                </c:pt>
                <c:pt idx="4269">
                  <c:v>6042.9039362999993</c:v>
                </c:pt>
                <c:pt idx="4270">
                  <c:v>6075.0122076000016</c:v>
                </c:pt>
                <c:pt idx="4271">
                  <c:v>6073.6205719000009</c:v>
                </c:pt>
                <c:pt idx="4272">
                  <c:v>6119.4133791000004</c:v>
                </c:pt>
                <c:pt idx="4273">
                  <c:v>6057.0899445000005</c:v>
                </c:pt>
                <c:pt idx="4274">
                  <c:v>5957.5296501000003</c:v>
                </c:pt>
                <c:pt idx="4275">
                  <c:v>5822.6474747000002</c:v>
                </c:pt>
                <c:pt idx="4276">
                  <c:v>5672.8223027000004</c:v>
                </c:pt>
                <c:pt idx="4277">
                  <c:v>5408.6808166999999</c:v>
                </c:pt>
                <c:pt idx="4278">
                  <c:v>5187.091664300001</c:v>
                </c:pt>
                <c:pt idx="4279">
                  <c:v>5026.7935577999997</c:v>
                </c:pt>
                <c:pt idx="4280">
                  <c:v>5024.919759299999</c:v>
                </c:pt>
                <c:pt idx="4281">
                  <c:v>4995.5473308999999</c:v>
                </c:pt>
                <c:pt idx="4282">
                  <c:v>4859.2266100000015</c:v>
                </c:pt>
                <c:pt idx="4283">
                  <c:v>4635.1972688000014</c:v>
                </c:pt>
                <c:pt idx="4284">
                  <c:v>4352.9975075999992</c:v>
                </c:pt>
                <c:pt idx="4285">
                  <c:v>4065.6024240999991</c:v>
                </c:pt>
                <c:pt idx="4286">
                  <c:v>3810.3899386000003</c:v>
                </c:pt>
                <c:pt idx="4287">
                  <c:v>3629.6837703000001</c:v>
                </c:pt>
                <c:pt idx="4288">
                  <c:v>3473.5132151999996</c:v>
                </c:pt>
                <c:pt idx="4289">
                  <c:v>3335.2033077999999</c:v>
                </c:pt>
                <c:pt idx="4290">
                  <c:v>3325.2186484999993</c:v>
                </c:pt>
                <c:pt idx="4291">
                  <c:v>3398.1430314999993</c:v>
                </c:pt>
                <c:pt idx="4292">
                  <c:v>3391.4378848000001</c:v>
                </c:pt>
                <c:pt idx="4293">
                  <c:v>3283.3248454999994</c:v>
                </c:pt>
                <c:pt idx="4294">
                  <c:v>3128.9018243</c:v>
                </c:pt>
                <c:pt idx="4295">
                  <c:v>2967.9867426999999</c:v>
                </c:pt>
                <c:pt idx="4296">
                  <c:v>2812.4574674</c:v>
                </c:pt>
                <c:pt idx="4297">
                  <c:v>2698.8314213000003</c:v>
                </c:pt>
                <c:pt idx="4298">
                  <c:v>2599.3206442000001</c:v>
                </c:pt>
                <c:pt idx="4299">
                  <c:v>2493.0595144000004</c:v>
                </c:pt>
                <c:pt idx="4300">
                  <c:v>2389.3178014999999</c:v>
                </c:pt>
                <c:pt idx="4301">
                  <c:v>2309.7871006</c:v>
                </c:pt>
                <c:pt idx="4302">
                  <c:v>2243.8093475000005</c:v>
                </c:pt>
                <c:pt idx="4303">
                  <c:v>2161.5005615</c:v>
                </c:pt>
                <c:pt idx="4304">
                  <c:v>2063.7345421</c:v>
                </c:pt>
                <c:pt idx="4305">
                  <c:v>1960.7466662000002</c:v>
                </c:pt>
                <c:pt idx="4306">
                  <c:v>1861.2765010000001</c:v>
                </c:pt>
                <c:pt idx="4307">
                  <c:v>1769.6330063999997</c:v>
                </c:pt>
                <c:pt idx="4308">
                  <c:v>1686.7830027999998</c:v>
                </c:pt>
                <c:pt idx="4309">
                  <c:v>1612.0128661000001</c:v>
                </c:pt>
                <c:pt idx="4310">
                  <c:v>1544.0405918000001</c:v>
                </c:pt>
                <c:pt idx="4311">
                  <c:v>1481.5699835999997</c:v>
                </c:pt>
                <c:pt idx="4312">
                  <c:v>1423.5360439999999</c:v>
                </c:pt>
                <c:pt idx="4313">
                  <c:v>1369.1163219999999</c:v>
                </c:pt>
                <c:pt idx="4314">
                  <c:v>1317.6754772999998</c:v>
                </c:pt>
                <c:pt idx="4315">
                  <c:v>1268.7785565000001</c:v>
                </c:pt>
                <c:pt idx="4316">
                  <c:v>1222.1336918</c:v>
                </c:pt>
                <c:pt idx="4317">
                  <c:v>1177.5380435</c:v>
                </c:pt>
                <c:pt idx="4318">
                  <c:v>1134.8473352999997</c:v>
                </c:pt>
                <c:pt idx="4319">
                  <c:v>1093.9403299999999</c:v>
                </c:pt>
                <c:pt idx="4320">
                  <c:v>1054.7129187</c:v>
                </c:pt>
                <c:pt idx="4321">
                  <c:v>1017.0833400000001</c:v>
                </c:pt>
                <c:pt idx="4322">
                  <c:v>981.84208499999988</c:v>
                </c:pt>
                <c:pt idx="4323">
                  <c:v>948.67721689999985</c:v>
                </c:pt>
                <c:pt idx="4324">
                  <c:v>916.75895359999993</c:v>
                </c:pt>
                <c:pt idx="4325">
                  <c:v>885.27498010000011</c:v>
                </c:pt>
                <c:pt idx="4326">
                  <c:v>854.34181559999979</c:v>
                </c:pt>
                <c:pt idx="4327">
                  <c:v>824.27997889999995</c:v>
                </c:pt>
                <c:pt idx="4328">
                  <c:v>795.93789379999987</c:v>
                </c:pt>
                <c:pt idx="4329">
                  <c:v>774.74765199999979</c:v>
                </c:pt>
                <c:pt idx="4330">
                  <c:v>753.57217109999988</c:v>
                </c:pt>
                <c:pt idx="4331">
                  <c:v>730.04782339999974</c:v>
                </c:pt>
                <c:pt idx="4332">
                  <c:v>704.80530050000004</c:v>
                </c:pt>
                <c:pt idx="4333">
                  <c:v>679.13363545999994</c:v>
                </c:pt>
                <c:pt idx="4334">
                  <c:v>654.02487353000004</c:v>
                </c:pt>
                <c:pt idx="4335">
                  <c:v>630.01366301999997</c:v>
                </c:pt>
                <c:pt idx="4336">
                  <c:v>607.29100515999994</c:v>
                </c:pt>
                <c:pt idx="4337">
                  <c:v>585.84577996000007</c:v>
                </c:pt>
                <c:pt idx="4338">
                  <c:v>565.57569397000009</c:v>
                </c:pt>
                <c:pt idx="4339">
                  <c:v>546.35367170999996</c:v>
                </c:pt>
                <c:pt idx="4340">
                  <c:v>531.31775262999997</c:v>
                </c:pt>
                <c:pt idx="4341">
                  <c:v>536.59029787999998</c:v>
                </c:pt>
                <c:pt idx="4342">
                  <c:v>547.07321871999989</c:v>
                </c:pt>
                <c:pt idx="4343">
                  <c:v>545.83857180999996</c:v>
                </c:pt>
                <c:pt idx="4344">
                  <c:v>531.23174853</c:v>
                </c:pt>
                <c:pt idx="4345">
                  <c:v>508.17267018000001</c:v>
                </c:pt>
                <c:pt idx="4346">
                  <c:v>481.95203384999991</c:v>
                </c:pt>
                <c:pt idx="4347">
                  <c:v>456.13060044999992</c:v>
                </c:pt>
                <c:pt idx="4348">
                  <c:v>432.47815407999991</c:v>
                </c:pt>
                <c:pt idx="4349">
                  <c:v>411.54184371999997</c:v>
                </c:pt>
                <c:pt idx="4350">
                  <c:v>393.2054875</c:v>
                </c:pt>
                <c:pt idx="4351">
                  <c:v>377.07795719999996</c:v>
                </c:pt>
                <c:pt idx="4352">
                  <c:v>362.71413499999994</c:v>
                </c:pt>
                <c:pt idx="4353">
                  <c:v>349.71534058999993</c:v>
                </c:pt>
                <c:pt idx="4354">
                  <c:v>337.76382961999997</c:v>
                </c:pt>
                <c:pt idx="4355">
                  <c:v>326.62226925999994</c:v>
                </c:pt>
                <c:pt idx="4356">
                  <c:v>316.12071028999992</c:v>
                </c:pt>
                <c:pt idx="4357">
                  <c:v>306.14030566000002</c:v>
                </c:pt>
                <c:pt idx="4358">
                  <c:v>296.5988944099999</c:v>
                </c:pt>
                <c:pt idx="4359">
                  <c:v>287.43950871999994</c:v>
                </c:pt>
                <c:pt idx="4360">
                  <c:v>278.62215205999991</c:v>
                </c:pt>
                <c:pt idx="4361">
                  <c:v>270.11824811999998</c:v>
                </c:pt>
                <c:pt idx="4362">
                  <c:v>261.90628289</c:v>
                </c:pt>
                <c:pt idx="4363">
                  <c:v>253.96941016999997</c:v>
                </c:pt>
                <c:pt idx="4364">
                  <c:v>246.29378157999997</c:v>
                </c:pt>
                <c:pt idx="4365">
                  <c:v>238.86760582999997</c:v>
                </c:pt>
                <c:pt idx="4366">
                  <c:v>231.68040959000004</c:v>
                </c:pt>
                <c:pt idx="4367">
                  <c:v>224.72266046999997</c:v>
                </c:pt>
                <c:pt idx="4368">
                  <c:v>217.98541485000004</c:v>
                </c:pt>
                <c:pt idx="4369">
                  <c:v>211.46045795000003</c:v>
                </c:pt>
                <c:pt idx="4370">
                  <c:v>205.14001291</c:v>
                </c:pt>
                <c:pt idx="4371">
                  <c:v>199.01668289999998</c:v>
                </c:pt>
                <c:pt idx="4372">
                  <c:v>193.08341598000001</c:v>
                </c:pt>
                <c:pt idx="4373">
                  <c:v>187.33347780000003</c:v>
                </c:pt>
                <c:pt idx="4374">
                  <c:v>181.76042997000005</c:v>
                </c:pt>
                <c:pt idx="4375">
                  <c:v>176.35806013000001</c:v>
                </c:pt>
                <c:pt idx="4376">
                  <c:v>171.12043025000003</c:v>
                </c:pt>
                <c:pt idx="4377">
                  <c:v>166.04194026000002</c:v>
                </c:pt>
                <c:pt idx="4378">
                  <c:v>161.11720127999999</c:v>
                </c:pt>
                <c:pt idx="4379">
                  <c:v>156.34103534000002</c:v>
                </c:pt>
                <c:pt idx="4380">
                  <c:v>151.70847026999999</c:v>
                </c:pt>
                <c:pt idx="4381">
                  <c:v>147.21472527999995</c:v>
                </c:pt>
                <c:pt idx="4382">
                  <c:v>142.85511429000002</c:v>
                </c:pt>
                <c:pt idx="4383">
                  <c:v>138.62523521</c:v>
                </c:pt>
                <c:pt idx="4384">
                  <c:v>134.52086732000001</c:v>
                </c:pt>
                <c:pt idx="4385">
                  <c:v>130.53801054000002</c:v>
                </c:pt>
                <c:pt idx="4386">
                  <c:v>126.67279295999998</c:v>
                </c:pt>
                <c:pt idx="4387">
                  <c:v>122.92147741999997</c:v>
                </c:pt>
                <c:pt idx="4388">
                  <c:v>119.28034803999996</c:v>
                </c:pt>
                <c:pt idx="4389">
                  <c:v>115.74599309000001</c:v>
                </c:pt>
                <c:pt idx="4390">
                  <c:v>112.31510493</c:v>
                </c:pt>
                <c:pt idx="4391">
                  <c:v>108.98448329999999</c:v>
                </c:pt>
                <c:pt idx="4392">
                  <c:v>105.7510377</c:v>
                </c:pt>
                <c:pt idx="4393">
                  <c:v>102.61178612999998</c:v>
                </c:pt>
                <c:pt idx="4394">
                  <c:v>99.563852499999982</c:v>
                </c:pt>
                <c:pt idx="4395">
                  <c:v>96.604462709999979</c:v>
                </c:pt>
                <c:pt idx="4396">
                  <c:v>93.73094073</c:v>
                </c:pt>
                <c:pt idx="4397">
                  <c:v>90.94070447</c:v>
                </c:pt>
                <c:pt idx="4398">
                  <c:v>88.231261930000016</c:v>
                </c:pt>
                <c:pt idx="4399">
                  <c:v>85.600207139999966</c:v>
                </c:pt>
                <c:pt idx="4400">
                  <c:v>83.045216659999994</c:v>
                </c:pt>
                <c:pt idx="4401">
                  <c:v>80.564045940000014</c:v>
                </c:pt>
                <c:pt idx="4402">
                  <c:v>78.154525749999991</c:v>
                </c:pt>
                <c:pt idx="4403">
                  <c:v>75.814559520000017</c:v>
                </c:pt>
                <c:pt idx="4404">
                  <c:v>73.542119839999998</c:v>
                </c:pt>
                <c:pt idx="4405">
                  <c:v>71.33524559</c:v>
                </c:pt>
                <c:pt idx="4406">
                  <c:v>69.192039489999999</c:v>
                </c:pt>
                <c:pt idx="4407">
                  <c:v>67.110665320999999</c:v>
                </c:pt>
                <c:pt idx="4408">
                  <c:v>65.092139951999982</c:v>
                </c:pt>
                <c:pt idx="4409">
                  <c:v>63.131147953999999</c:v>
                </c:pt>
                <c:pt idx="4410">
                  <c:v>61.225247006000004</c:v>
                </c:pt>
                <c:pt idx="4411">
                  <c:v>59.37336196399999</c:v>
                </c:pt>
                <c:pt idx="4412">
                  <c:v>57.574570200000004</c:v>
                </c:pt>
                <c:pt idx="4413">
                  <c:v>55.827752428000004</c:v>
                </c:pt>
                <c:pt idx="4414">
                  <c:v>54.131607417999994</c:v>
                </c:pt>
                <c:pt idx="4415">
                  <c:v>52.484742953999991</c:v>
                </c:pt>
                <c:pt idx="4416">
                  <c:v>50.885748879000005</c:v>
                </c:pt>
                <c:pt idx="4417">
                  <c:v>49.333238450999993</c:v>
                </c:pt>
                <c:pt idx="4418">
                  <c:v>47.825866570999999</c:v>
                </c:pt>
                <c:pt idx="4419">
                  <c:v>46.362335033000008</c:v>
                </c:pt>
                <c:pt idx="4420">
                  <c:v>44.941391831000004</c:v>
                </c:pt>
                <c:pt idx="4421">
                  <c:v>43.561828261000002</c:v>
                </c:pt>
                <c:pt idx="4422">
                  <c:v>42.222475673000012</c:v>
                </c:pt>
                <c:pt idx="4423">
                  <c:v>40.922202503000008</c:v>
                </c:pt>
                <c:pt idx="4424">
                  <c:v>39.659911816000005</c:v>
                </c:pt>
                <c:pt idx="4425">
                  <c:v>38.43453932500001</c:v>
                </c:pt>
                <c:pt idx="4426">
                  <c:v>37.245051690000004</c:v>
                </c:pt>
                <c:pt idx="4427">
                  <c:v>36.090445209000009</c:v>
                </c:pt>
                <c:pt idx="4428">
                  <c:v>34.969757599000005</c:v>
                </c:pt>
                <c:pt idx="4429">
                  <c:v>33.883076513999995</c:v>
                </c:pt>
                <c:pt idx="4430">
                  <c:v>32.828134850000012</c:v>
                </c:pt>
                <c:pt idx="4431">
                  <c:v>31.803804087999996</c:v>
                </c:pt>
                <c:pt idx="4432">
                  <c:v>30.809366826000005</c:v>
                </c:pt>
                <c:pt idx="4433">
                  <c:v>29.844180463999997</c:v>
                </c:pt>
                <c:pt idx="4434">
                  <c:v>28.907561647999994</c:v>
                </c:pt>
                <c:pt idx="4435">
                  <c:v>27.998779185999997</c:v>
                </c:pt>
                <c:pt idx="4436">
                  <c:v>27.117076741999998</c:v>
                </c:pt>
                <c:pt idx="4437">
                  <c:v>26.261694717999994</c:v>
                </c:pt>
                <c:pt idx="4438">
                  <c:v>25.431884415000003</c:v>
                </c:pt>
                <c:pt idx="4439">
                  <c:v>24.626915187000009</c:v>
                </c:pt>
                <c:pt idx="4440">
                  <c:v>23.84607729</c:v>
                </c:pt>
                <c:pt idx="4441">
                  <c:v>23.088682343999992</c:v>
                </c:pt>
                <c:pt idx="4442">
                  <c:v>22.354062688999999</c:v>
                </c:pt>
                <c:pt idx="4443">
                  <c:v>21.646046134999995</c:v>
                </c:pt>
                <c:pt idx="4444">
                  <c:v>21.474995759000002</c:v>
                </c:pt>
                <c:pt idx="4445">
                  <c:v>22.22253246499999</c:v>
                </c:pt>
                <c:pt idx="4446">
                  <c:v>28.815237807999996</c:v>
                </c:pt>
                <c:pt idx="4447">
                  <c:v>48.083039997999997</c:v>
                </c:pt>
                <c:pt idx="4448">
                  <c:v>85.975430660000001</c:v>
                </c:pt>
                <c:pt idx="4449">
                  <c:v>122.81918166000001</c:v>
                </c:pt>
                <c:pt idx="4450">
                  <c:v>155.35662478</c:v>
                </c:pt>
                <c:pt idx="4451">
                  <c:v>229.81598969000001</c:v>
                </c:pt>
                <c:pt idx="4452">
                  <c:v>323.17974584000001</c:v>
                </c:pt>
                <c:pt idx="4453">
                  <c:v>367.88761078999994</c:v>
                </c:pt>
                <c:pt idx="4454">
                  <c:v>354.90545278999991</c:v>
                </c:pt>
                <c:pt idx="4455">
                  <c:v>305.90928227999996</c:v>
                </c:pt>
                <c:pt idx="4456">
                  <c:v>244.30880894000003</c:v>
                </c:pt>
                <c:pt idx="4457">
                  <c:v>185.31088526999997</c:v>
                </c:pt>
                <c:pt idx="4458">
                  <c:v>135.96942716000004</c:v>
                </c:pt>
                <c:pt idx="4459">
                  <c:v>97.987887059999977</c:v>
                </c:pt>
                <c:pt idx="4460">
                  <c:v>70.339269630000004</c:v>
                </c:pt>
                <c:pt idx="4461">
                  <c:v>80.829824109999976</c:v>
                </c:pt>
                <c:pt idx="4462">
                  <c:v>197.49463160000002</c:v>
                </c:pt>
                <c:pt idx="4463">
                  <c:v>393.49852625999984</c:v>
                </c:pt>
                <c:pt idx="4464">
                  <c:v>565.32421035999982</c:v>
                </c:pt>
                <c:pt idx="4465">
                  <c:v>643.12864224000009</c:v>
                </c:pt>
                <c:pt idx="4466">
                  <c:v>622.15324352999994</c:v>
                </c:pt>
                <c:pt idx="4467">
                  <c:v>537.96466723999981</c:v>
                </c:pt>
                <c:pt idx="4468">
                  <c:v>430.92538971999994</c:v>
                </c:pt>
                <c:pt idx="4469">
                  <c:v>329.50833355999987</c:v>
                </c:pt>
                <c:pt idx="4470">
                  <c:v>251.73848021000001</c:v>
                </c:pt>
                <c:pt idx="4471">
                  <c:v>219.73060570999996</c:v>
                </c:pt>
                <c:pt idx="4472">
                  <c:v>263.45312629999989</c:v>
                </c:pt>
                <c:pt idx="4473">
                  <c:v>426.13151559999994</c:v>
                </c:pt>
                <c:pt idx="4474">
                  <c:v>641.86278162999997</c:v>
                </c:pt>
                <c:pt idx="4475">
                  <c:v>790.75385969999991</c:v>
                </c:pt>
                <c:pt idx="4476">
                  <c:v>830.73119709999992</c:v>
                </c:pt>
                <c:pt idx="4477">
                  <c:v>773.35848379999982</c:v>
                </c:pt>
                <c:pt idx="4478">
                  <c:v>658.84417956000004</c:v>
                </c:pt>
                <c:pt idx="4479">
                  <c:v>547.49855663999995</c:v>
                </c:pt>
                <c:pt idx="4480">
                  <c:v>551.15366166000001</c:v>
                </c:pt>
                <c:pt idx="4481">
                  <c:v>752.61309899999992</c:v>
                </c:pt>
                <c:pt idx="4482">
                  <c:v>993.54755779999971</c:v>
                </c:pt>
                <c:pt idx="4483">
                  <c:v>1348.7031522999998</c:v>
                </c:pt>
                <c:pt idx="4484">
                  <c:v>1738.8759233999999</c:v>
                </c:pt>
                <c:pt idx="4485">
                  <c:v>2087.2947696999995</c:v>
                </c:pt>
                <c:pt idx="4486">
                  <c:v>2327.5137970000005</c:v>
                </c:pt>
                <c:pt idx="4487">
                  <c:v>2608.7645926999999</c:v>
                </c:pt>
                <c:pt idx="4488">
                  <c:v>3040.1588727999997</c:v>
                </c:pt>
                <c:pt idx="4489">
                  <c:v>3257.9072589000002</c:v>
                </c:pt>
                <c:pt idx="4490">
                  <c:v>3208.4625691999991</c:v>
                </c:pt>
                <c:pt idx="4491">
                  <c:v>3048.9002711999997</c:v>
                </c:pt>
                <c:pt idx="4492">
                  <c:v>2883.5161032999999</c:v>
                </c:pt>
                <c:pt idx="4493">
                  <c:v>2709.4559744000003</c:v>
                </c:pt>
                <c:pt idx="4494">
                  <c:v>2576.7501591999999</c:v>
                </c:pt>
                <c:pt idx="4495">
                  <c:v>2511.0704261999999</c:v>
                </c:pt>
                <c:pt idx="4496">
                  <c:v>2346.1437230000001</c:v>
                </c:pt>
                <c:pt idx="4497">
                  <c:v>2125.0199271000001</c:v>
                </c:pt>
                <c:pt idx="4498">
                  <c:v>1912.1583648999995</c:v>
                </c:pt>
                <c:pt idx="4499">
                  <c:v>1678.719574</c:v>
                </c:pt>
                <c:pt idx="4500">
                  <c:v>1549.9103703999997</c:v>
                </c:pt>
                <c:pt idx="4501">
                  <c:v>1502.8965356999997</c:v>
                </c:pt>
                <c:pt idx="4502">
                  <c:v>1570.7173118000001</c:v>
                </c:pt>
                <c:pt idx="4503">
                  <c:v>1627.9587653000001</c:v>
                </c:pt>
                <c:pt idx="4504">
                  <c:v>1650.5419763</c:v>
                </c:pt>
                <c:pt idx="4505">
                  <c:v>1698.4291470999999</c:v>
                </c:pt>
                <c:pt idx="4506">
                  <c:v>1777.2573272999998</c:v>
                </c:pt>
                <c:pt idx="4507">
                  <c:v>1740.2966630000001</c:v>
                </c:pt>
                <c:pt idx="4508">
                  <c:v>1636.0455608000002</c:v>
                </c:pt>
                <c:pt idx="4509">
                  <c:v>1502.3816730999999</c:v>
                </c:pt>
                <c:pt idx="4510">
                  <c:v>1359.1272911999999</c:v>
                </c:pt>
                <c:pt idx="4511">
                  <c:v>1226.7397751000001</c:v>
                </c:pt>
                <c:pt idx="4512">
                  <c:v>1123.9606910000002</c:v>
                </c:pt>
                <c:pt idx="4513">
                  <c:v>1046.0887283</c:v>
                </c:pt>
                <c:pt idx="4514">
                  <c:v>991.74468189999982</c:v>
                </c:pt>
                <c:pt idx="4515">
                  <c:v>983.05756079999981</c:v>
                </c:pt>
                <c:pt idx="4516">
                  <c:v>983.60687879999989</c:v>
                </c:pt>
                <c:pt idx="4517">
                  <c:v>997.9480034999998</c:v>
                </c:pt>
                <c:pt idx="4518">
                  <c:v>1071.8400637000002</c:v>
                </c:pt>
                <c:pt idx="4519">
                  <c:v>1193.4947744999999</c:v>
                </c:pt>
                <c:pt idx="4520">
                  <c:v>1321.7373554000001</c:v>
                </c:pt>
                <c:pt idx="4521">
                  <c:v>1409.3278989999999</c:v>
                </c:pt>
                <c:pt idx="4522">
                  <c:v>1426.1045658999999</c:v>
                </c:pt>
                <c:pt idx="4523">
                  <c:v>1494.2523189999997</c:v>
                </c:pt>
                <c:pt idx="4524">
                  <c:v>1556.1159873000001</c:v>
                </c:pt>
                <c:pt idx="4525">
                  <c:v>1623.7171167000001</c:v>
                </c:pt>
                <c:pt idx="4526">
                  <c:v>1709.8234460999993</c:v>
                </c:pt>
                <c:pt idx="4527">
                  <c:v>1825.3206419000001</c:v>
                </c:pt>
                <c:pt idx="4528">
                  <c:v>1923.8061338999998</c:v>
                </c:pt>
                <c:pt idx="4529">
                  <c:v>2101.4180557999998</c:v>
                </c:pt>
                <c:pt idx="4530">
                  <c:v>2220.7500286999998</c:v>
                </c:pt>
                <c:pt idx="4531">
                  <c:v>2196.7791797</c:v>
                </c:pt>
                <c:pt idx="4532">
                  <c:v>2100.4073195000005</c:v>
                </c:pt>
                <c:pt idx="4533">
                  <c:v>1954.6687733999997</c:v>
                </c:pt>
                <c:pt idx="4534">
                  <c:v>1940.1669622999998</c:v>
                </c:pt>
                <c:pt idx="4535">
                  <c:v>1929.3622431999997</c:v>
                </c:pt>
                <c:pt idx="4536">
                  <c:v>2061.5804495999996</c:v>
                </c:pt>
                <c:pt idx="4537">
                  <c:v>2347.7756533000002</c:v>
                </c:pt>
                <c:pt idx="4538">
                  <c:v>2674.4977378000003</c:v>
                </c:pt>
                <c:pt idx="4539">
                  <c:v>2957.4430669000003</c:v>
                </c:pt>
                <c:pt idx="4540">
                  <c:v>3112.2029728999996</c:v>
                </c:pt>
                <c:pt idx="4541">
                  <c:v>3102.0957911999999</c:v>
                </c:pt>
                <c:pt idx="4542">
                  <c:v>2990.0616549999995</c:v>
                </c:pt>
                <c:pt idx="4543">
                  <c:v>2896.1323607999993</c:v>
                </c:pt>
                <c:pt idx="4544">
                  <c:v>2852.5637636999995</c:v>
                </c:pt>
                <c:pt idx="4545">
                  <c:v>2739.2406831999992</c:v>
                </c:pt>
                <c:pt idx="4546">
                  <c:v>2619.3936622000001</c:v>
                </c:pt>
                <c:pt idx="4547">
                  <c:v>2470.0480825999998</c:v>
                </c:pt>
                <c:pt idx="4548">
                  <c:v>2289.5425706999999</c:v>
                </c:pt>
                <c:pt idx="4549">
                  <c:v>2109.0681226999995</c:v>
                </c:pt>
                <c:pt idx="4550">
                  <c:v>1943.9194193999999</c:v>
                </c:pt>
                <c:pt idx="4551">
                  <c:v>1821.1116489999995</c:v>
                </c:pt>
                <c:pt idx="4552">
                  <c:v>1783.7721474999998</c:v>
                </c:pt>
                <c:pt idx="4553">
                  <c:v>1889.9858362</c:v>
                </c:pt>
                <c:pt idx="4554">
                  <c:v>2288.1931821000003</c:v>
                </c:pt>
                <c:pt idx="4555">
                  <c:v>3402.9017953000002</c:v>
                </c:pt>
                <c:pt idx="4556">
                  <c:v>4376.1836237000016</c:v>
                </c:pt>
                <c:pt idx="4557">
                  <c:v>5050.6364237000016</c:v>
                </c:pt>
                <c:pt idx="4558">
                  <c:v>5648.1797197000005</c:v>
                </c:pt>
                <c:pt idx="4559">
                  <c:v>6125.1806525000002</c:v>
                </c:pt>
                <c:pt idx="4560">
                  <c:v>6357.6413705000014</c:v>
                </c:pt>
                <c:pt idx="4561">
                  <c:v>6661.7902701000003</c:v>
                </c:pt>
                <c:pt idx="4562">
                  <c:v>7297.2974479999984</c:v>
                </c:pt>
                <c:pt idx="4563">
                  <c:v>7184.960810999999</c:v>
                </c:pt>
                <c:pt idx="4564">
                  <c:v>7023.878428</c:v>
                </c:pt>
                <c:pt idx="4565">
                  <c:v>6968.7599968000004</c:v>
                </c:pt>
                <c:pt idx="4566">
                  <c:v>7049.4876549999999</c:v>
                </c:pt>
                <c:pt idx="4567">
                  <c:v>7146.7772179999984</c:v>
                </c:pt>
                <c:pt idx="4568">
                  <c:v>7510.9669039999999</c:v>
                </c:pt>
                <c:pt idx="4569">
                  <c:v>8010.4228400000002</c:v>
                </c:pt>
                <c:pt idx="4570">
                  <c:v>8375.6405040000009</c:v>
                </c:pt>
                <c:pt idx="4571">
                  <c:v>8622.8082429999995</c:v>
                </c:pt>
                <c:pt idx="4572">
                  <c:v>8654.6713889999992</c:v>
                </c:pt>
                <c:pt idx="4573">
                  <c:v>8541.969282</c:v>
                </c:pt>
                <c:pt idx="4574">
                  <c:v>8540.4302479999988</c:v>
                </c:pt>
                <c:pt idx="4575">
                  <c:v>8555.576938999995</c:v>
                </c:pt>
                <c:pt idx="4576">
                  <c:v>8313.4351229999975</c:v>
                </c:pt>
                <c:pt idx="4577">
                  <c:v>7938.5428499999998</c:v>
                </c:pt>
                <c:pt idx="4578">
                  <c:v>7642.0437239999992</c:v>
                </c:pt>
                <c:pt idx="4579">
                  <c:v>7581.4891250000001</c:v>
                </c:pt>
                <c:pt idx="4580">
                  <c:v>7717.5516110000008</c:v>
                </c:pt>
                <c:pt idx="4581">
                  <c:v>7928.1760460000005</c:v>
                </c:pt>
                <c:pt idx="4582">
                  <c:v>8008.7519610000008</c:v>
                </c:pt>
                <c:pt idx="4583">
                  <c:v>8247.5192380000008</c:v>
                </c:pt>
                <c:pt idx="4584">
                  <c:v>8576.340828999997</c:v>
                </c:pt>
                <c:pt idx="4585">
                  <c:v>9130.1259420000006</c:v>
                </c:pt>
                <c:pt idx="4586">
                  <c:v>9802.0664070000003</c:v>
                </c:pt>
                <c:pt idx="4587">
                  <c:v>10194.190748000001</c:v>
                </c:pt>
                <c:pt idx="4588">
                  <c:v>10453.590147000003</c:v>
                </c:pt>
                <c:pt idx="4589">
                  <c:v>10622.272164</c:v>
                </c:pt>
                <c:pt idx="4590">
                  <c:v>10597.661556999999</c:v>
                </c:pt>
                <c:pt idx="4591">
                  <c:v>10386.812015999996</c:v>
                </c:pt>
                <c:pt idx="4592">
                  <c:v>10212.346522</c:v>
                </c:pt>
                <c:pt idx="4593">
                  <c:v>10505.070548000002</c:v>
                </c:pt>
                <c:pt idx="4594">
                  <c:v>11354.933457000001</c:v>
                </c:pt>
                <c:pt idx="4595">
                  <c:v>11632.525526999996</c:v>
                </c:pt>
                <c:pt idx="4596">
                  <c:v>11499.916211</c:v>
                </c:pt>
                <c:pt idx="4597">
                  <c:v>11811.143281000001</c:v>
                </c:pt>
                <c:pt idx="4598">
                  <c:v>13034.845172999998</c:v>
                </c:pt>
                <c:pt idx="4599">
                  <c:v>12876.882486999999</c:v>
                </c:pt>
                <c:pt idx="4600">
                  <c:v>12449.311979999999</c:v>
                </c:pt>
                <c:pt idx="4601">
                  <c:v>11911.467105999998</c:v>
                </c:pt>
                <c:pt idx="4602">
                  <c:v>11902.299283</c:v>
                </c:pt>
                <c:pt idx="4603">
                  <c:v>11897.163550999998</c:v>
                </c:pt>
                <c:pt idx="4604">
                  <c:v>11449.492376</c:v>
                </c:pt>
                <c:pt idx="4605">
                  <c:v>10941.469202999999</c:v>
                </c:pt>
                <c:pt idx="4606">
                  <c:v>10671.788043</c:v>
                </c:pt>
                <c:pt idx="4607">
                  <c:v>10979.012869999999</c:v>
                </c:pt>
                <c:pt idx="4608">
                  <c:v>11577.362194999998</c:v>
                </c:pt>
                <c:pt idx="4609">
                  <c:v>11804.216353999996</c:v>
                </c:pt>
                <c:pt idx="4610">
                  <c:v>11938.184222999998</c:v>
                </c:pt>
                <c:pt idx="4611">
                  <c:v>11919.766600000001</c:v>
                </c:pt>
                <c:pt idx="4612">
                  <c:v>11609.667208999999</c:v>
                </c:pt>
                <c:pt idx="4613">
                  <c:v>11194.148895999999</c:v>
                </c:pt>
                <c:pt idx="4614">
                  <c:v>10701.526513999997</c:v>
                </c:pt>
                <c:pt idx="4615">
                  <c:v>10389.867326999998</c:v>
                </c:pt>
                <c:pt idx="4616">
                  <c:v>10667.039047000002</c:v>
                </c:pt>
                <c:pt idx="4617">
                  <c:v>10874.501833999997</c:v>
                </c:pt>
                <c:pt idx="4618">
                  <c:v>10317.729968000001</c:v>
                </c:pt>
                <c:pt idx="4619">
                  <c:v>9654.0211600000002</c:v>
                </c:pt>
                <c:pt idx="4620">
                  <c:v>9021.3464949999961</c:v>
                </c:pt>
                <c:pt idx="4621">
                  <c:v>8745.8120679999993</c:v>
                </c:pt>
                <c:pt idx="4622">
                  <c:v>8570.490726</c:v>
                </c:pt>
                <c:pt idx="4623">
                  <c:v>8529.1315269999996</c:v>
                </c:pt>
                <c:pt idx="4624">
                  <c:v>8264.8594209999974</c:v>
                </c:pt>
                <c:pt idx="4625">
                  <c:v>8002.9145210000006</c:v>
                </c:pt>
                <c:pt idx="4626">
                  <c:v>7629.0163600000005</c:v>
                </c:pt>
                <c:pt idx="4627">
                  <c:v>7303.7901230000007</c:v>
                </c:pt>
                <c:pt idx="4628">
                  <c:v>7640.2867869999991</c:v>
                </c:pt>
                <c:pt idx="4629">
                  <c:v>7461.6143839999995</c:v>
                </c:pt>
                <c:pt idx="4630">
                  <c:v>7176.1579750000001</c:v>
                </c:pt>
                <c:pt idx="4631">
                  <c:v>6928.1600731000008</c:v>
                </c:pt>
                <c:pt idx="4632">
                  <c:v>6573.2344705999994</c:v>
                </c:pt>
                <c:pt idx="4633">
                  <c:v>6228.5366836000003</c:v>
                </c:pt>
                <c:pt idx="4634">
                  <c:v>6109.1387006999994</c:v>
                </c:pt>
                <c:pt idx="4635">
                  <c:v>5871.0819453999993</c:v>
                </c:pt>
                <c:pt idx="4636">
                  <c:v>5693.8939085000002</c:v>
                </c:pt>
                <c:pt idx="4637">
                  <c:v>5678.8658878000006</c:v>
                </c:pt>
                <c:pt idx="4638">
                  <c:v>5693.9564234000009</c:v>
                </c:pt>
                <c:pt idx="4639">
                  <c:v>5643.0590090000005</c:v>
                </c:pt>
                <c:pt idx="4640">
                  <c:v>5482.3028113</c:v>
                </c:pt>
                <c:pt idx="4641">
                  <c:v>5319.5486232000003</c:v>
                </c:pt>
                <c:pt idx="4642">
                  <c:v>5128.8014729000006</c:v>
                </c:pt>
                <c:pt idx="4643">
                  <c:v>4901.7223605000017</c:v>
                </c:pt>
                <c:pt idx="4644">
                  <c:v>4655.6392575</c:v>
                </c:pt>
                <c:pt idx="4645">
                  <c:v>4409.3176743000013</c:v>
                </c:pt>
                <c:pt idx="4646">
                  <c:v>4175.5698474000001</c:v>
                </c:pt>
                <c:pt idx="4647">
                  <c:v>3960.3320644999994</c:v>
                </c:pt>
                <c:pt idx="4648">
                  <c:v>3764.6960343999999</c:v>
                </c:pt>
                <c:pt idx="4649">
                  <c:v>3587.0248287999993</c:v>
                </c:pt>
                <c:pt idx="4650">
                  <c:v>3424.7811521000003</c:v>
                </c:pt>
                <c:pt idx="4651">
                  <c:v>3275.4508849999997</c:v>
                </c:pt>
                <c:pt idx="4652">
                  <c:v>3136.8765141000003</c:v>
                </c:pt>
                <c:pt idx="4653">
                  <c:v>3010.4486838999997</c:v>
                </c:pt>
                <c:pt idx="4654">
                  <c:v>2889.0371453999996</c:v>
                </c:pt>
                <c:pt idx="4655">
                  <c:v>2777.2549238000001</c:v>
                </c:pt>
                <c:pt idx="4656">
                  <c:v>2670.3700219000002</c:v>
                </c:pt>
                <c:pt idx="4657">
                  <c:v>2567.9171896000003</c:v>
                </c:pt>
                <c:pt idx="4658">
                  <c:v>2475.6270979999995</c:v>
                </c:pt>
                <c:pt idx="4659">
                  <c:v>2405.1442687999993</c:v>
                </c:pt>
                <c:pt idx="4660">
                  <c:v>2341.0437365000003</c:v>
                </c:pt>
                <c:pt idx="4661">
                  <c:v>2287.3720737000003</c:v>
                </c:pt>
                <c:pt idx="4662">
                  <c:v>2226.2924558</c:v>
                </c:pt>
                <c:pt idx="4663">
                  <c:v>2149.8035741000003</c:v>
                </c:pt>
                <c:pt idx="4664">
                  <c:v>2064.0889108000001</c:v>
                </c:pt>
                <c:pt idx="4665">
                  <c:v>1976.5450117</c:v>
                </c:pt>
                <c:pt idx="4666">
                  <c:v>1891.9853687</c:v>
                </c:pt>
                <c:pt idx="4667">
                  <c:v>1812.4939049</c:v>
                </c:pt>
                <c:pt idx="4668">
                  <c:v>1738.4342723999998</c:v>
                </c:pt>
                <c:pt idx="4669">
                  <c:v>1669.4207355000001</c:v>
                </c:pt>
                <c:pt idx="4670">
                  <c:v>1604.8087825</c:v>
                </c:pt>
                <c:pt idx="4671">
                  <c:v>1543.9692540999999</c:v>
                </c:pt>
                <c:pt idx="4672">
                  <c:v>1486.3468892999999</c:v>
                </c:pt>
                <c:pt idx="4673">
                  <c:v>1431.5380688</c:v>
                </c:pt>
                <c:pt idx="4674">
                  <c:v>1379.2505467999999</c:v>
                </c:pt>
                <c:pt idx="4675">
                  <c:v>1329.2621377</c:v>
                </c:pt>
                <c:pt idx="4676">
                  <c:v>1281.4041253999999</c:v>
                </c:pt>
                <c:pt idx="4677">
                  <c:v>1235.5383684000001</c:v>
                </c:pt>
                <c:pt idx="4678">
                  <c:v>1191.5509913999999</c:v>
                </c:pt>
                <c:pt idx="4679">
                  <c:v>1149.3508368999996</c:v>
                </c:pt>
                <c:pt idx="4680">
                  <c:v>1108.8466304999999</c:v>
                </c:pt>
                <c:pt idx="4681">
                  <c:v>1069.9609501000002</c:v>
                </c:pt>
                <c:pt idx="4682">
                  <c:v>1032.6201116</c:v>
                </c:pt>
                <c:pt idx="4683">
                  <c:v>996.7507556999999</c:v>
                </c:pt>
                <c:pt idx="4684">
                  <c:v>962.29245000000003</c:v>
                </c:pt>
                <c:pt idx="4685">
                  <c:v>929.18950319999988</c:v>
                </c:pt>
                <c:pt idx="4686">
                  <c:v>897.38602379999975</c:v>
                </c:pt>
                <c:pt idx="4687">
                  <c:v>866.83216199999981</c:v>
                </c:pt>
                <c:pt idx="4688">
                  <c:v>837.47332689999996</c:v>
                </c:pt>
                <c:pt idx="4689">
                  <c:v>809.25853119999988</c:v>
                </c:pt>
                <c:pt idx="4690">
                  <c:v>782.13811269999997</c:v>
                </c:pt>
                <c:pt idx="4691">
                  <c:v>756.06707609999989</c:v>
                </c:pt>
                <c:pt idx="4692">
                  <c:v>731.00094200000001</c:v>
                </c:pt>
                <c:pt idx="4693">
                  <c:v>706.89451419999978</c:v>
                </c:pt>
                <c:pt idx="4694">
                  <c:v>683.70566144999998</c:v>
                </c:pt>
                <c:pt idx="4695">
                  <c:v>661.39659277999999</c:v>
                </c:pt>
                <c:pt idx="4696">
                  <c:v>639.9298152099999</c:v>
                </c:pt>
                <c:pt idx="4697">
                  <c:v>619.26728947999982</c:v>
                </c:pt>
                <c:pt idx="4698">
                  <c:v>599.37549181999998</c:v>
                </c:pt>
                <c:pt idx="4699">
                  <c:v>580.22207292000007</c:v>
                </c:pt>
                <c:pt idx="4700">
                  <c:v>561.77528036000001</c:v>
                </c:pt>
                <c:pt idx="4701">
                  <c:v>544.00278093000009</c:v>
                </c:pt>
                <c:pt idx="4702">
                  <c:v>526.877477</c:v>
                </c:pt>
                <c:pt idx="4703">
                  <c:v>510.37230621999993</c:v>
                </c:pt>
                <c:pt idx="4704">
                  <c:v>494.45933760999992</c:v>
                </c:pt>
                <c:pt idx="4705">
                  <c:v>479.11441416999992</c:v>
                </c:pt>
                <c:pt idx="4706">
                  <c:v>464.31394561999991</c:v>
                </c:pt>
                <c:pt idx="4707">
                  <c:v>450.03459206999992</c:v>
                </c:pt>
                <c:pt idx="4708">
                  <c:v>436.25454984999999</c:v>
                </c:pt>
                <c:pt idx="4709">
                  <c:v>422.95292514999994</c:v>
                </c:pt>
                <c:pt idx="4710">
                  <c:v>410.10968348000006</c:v>
                </c:pt>
                <c:pt idx="4711">
                  <c:v>397.7058039499999</c:v>
                </c:pt>
                <c:pt idx="4712">
                  <c:v>385.72364410999995</c:v>
                </c:pt>
                <c:pt idx="4713">
                  <c:v>374.14602084999996</c:v>
                </c:pt>
                <c:pt idx="4714">
                  <c:v>362.95664082999997</c:v>
                </c:pt>
                <c:pt idx="4715">
                  <c:v>352.14006219000004</c:v>
                </c:pt>
                <c:pt idx="4716">
                  <c:v>341.68121070999996</c:v>
                </c:pt>
                <c:pt idx="4717">
                  <c:v>331.56612929999994</c:v>
                </c:pt>
                <c:pt idx="4718">
                  <c:v>321.78130921999986</c:v>
                </c:pt>
                <c:pt idx="4719">
                  <c:v>312.31361545999994</c:v>
                </c:pt>
                <c:pt idx="4720">
                  <c:v>303.15086823000001</c:v>
                </c:pt>
                <c:pt idx="4721">
                  <c:v>294.28143814999993</c:v>
                </c:pt>
                <c:pt idx="4722">
                  <c:v>285.69394139999997</c:v>
                </c:pt>
                <c:pt idx="4723">
                  <c:v>277.37778627999995</c:v>
                </c:pt>
                <c:pt idx="4724">
                  <c:v>269.32271078999992</c:v>
                </c:pt>
                <c:pt idx="4725">
                  <c:v>261.51904492</c:v>
                </c:pt>
                <c:pt idx="4726">
                  <c:v>253.95750296</c:v>
                </c:pt>
                <c:pt idx="4727">
                  <c:v>246.62918923999999</c:v>
                </c:pt>
                <c:pt idx="4728">
                  <c:v>239.52551833000001</c:v>
                </c:pt>
                <c:pt idx="4729">
                  <c:v>232.63832389000004</c:v>
                </c:pt>
                <c:pt idx="4730">
                  <c:v>225.95984894</c:v>
                </c:pt>
                <c:pt idx="4731">
                  <c:v>219.48260376000002</c:v>
                </c:pt>
                <c:pt idx="4732">
                  <c:v>213.19954368999998</c:v>
                </c:pt>
                <c:pt idx="4733">
                  <c:v>207.10389882000001</c:v>
                </c:pt>
                <c:pt idx="4734">
                  <c:v>201.18917609000002</c:v>
                </c:pt>
                <c:pt idx="4735">
                  <c:v>195.44915305999999</c:v>
                </c:pt>
                <c:pt idx="4736">
                  <c:v>189.87786895000002</c:v>
                </c:pt>
                <c:pt idx="4737">
                  <c:v>184.46961399999998</c:v>
                </c:pt>
                <c:pt idx="4738">
                  <c:v>179.21886038</c:v>
                </c:pt>
                <c:pt idx="4739">
                  <c:v>174.12033506</c:v>
                </c:pt>
                <c:pt idx="4740">
                  <c:v>169.16906236999998</c:v>
                </c:pt>
                <c:pt idx="4741">
                  <c:v>164.36025025000001</c:v>
                </c:pt>
                <c:pt idx="4742">
                  <c:v>159.68929151</c:v>
                </c:pt>
                <c:pt idx="4743">
                  <c:v>155.15175976999998</c:v>
                </c:pt>
                <c:pt idx="4744">
                  <c:v>150.74340371999995</c:v>
                </c:pt>
                <c:pt idx="4745">
                  <c:v>146.46005422999997</c:v>
                </c:pt>
                <c:pt idx="4746">
                  <c:v>142.29772928</c:v>
                </c:pt>
                <c:pt idx="4747">
                  <c:v>138.25269885</c:v>
                </c:pt>
                <c:pt idx="4748">
                  <c:v>134.32140085000006</c:v>
                </c:pt>
                <c:pt idx="4749">
                  <c:v>130.50038224999997</c:v>
                </c:pt>
                <c:pt idx="4750">
                  <c:v>126.78630692</c:v>
                </c:pt>
                <c:pt idx="4751">
                  <c:v>123.17592573999997</c:v>
                </c:pt>
                <c:pt idx="4752">
                  <c:v>119.66606658999999</c:v>
                </c:pt>
                <c:pt idx="4753">
                  <c:v>116.2537943</c:v>
                </c:pt>
                <c:pt idx="4754">
                  <c:v>112.93625567000001</c:v>
                </c:pt>
                <c:pt idx="4755">
                  <c:v>109.7106871</c:v>
                </c:pt>
                <c:pt idx="4756">
                  <c:v>106.57441703999997</c:v>
                </c:pt>
                <c:pt idx="4757">
                  <c:v>103.52486466000003</c:v>
                </c:pt>
                <c:pt idx="4758">
                  <c:v>100.55953760999998</c:v>
                </c:pt>
                <c:pt idx="4759">
                  <c:v>97.676028799999969</c:v>
                </c:pt>
                <c:pt idx="4760">
                  <c:v>94.872013039999985</c:v>
                </c:pt>
                <c:pt idx="4761">
                  <c:v>92.145243399999998</c:v>
                </c:pt>
                <c:pt idx="4762">
                  <c:v>89.493548340000004</c:v>
                </c:pt>
                <c:pt idx="4763">
                  <c:v>86.914827930000015</c:v>
                </c:pt>
                <c:pt idx="4764">
                  <c:v>84.407051119999977</c:v>
                </c:pt>
                <c:pt idx="4765">
                  <c:v>81.968252519999979</c:v>
                </c:pt>
                <c:pt idx="4766">
                  <c:v>79.596529879999991</c:v>
                </c:pt>
                <c:pt idx="4767">
                  <c:v>77.290041149999979</c:v>
                </c:pt>
                <c:pt idx="4768">
                  <c:v>75.0470021</c:v>
                </c:pt>
                <c:pt idx="4769">
                  <c:v>72.865683799999999</c:v>
                </c:pt>
                <c:pt idx="4770">
                  <c:v>70.744410450000018</c:v>
                </c:pt>
                <c:pt idx="4771">
                  <c:v>68.68155725199999</c:v>
                </c:pt>
                <c:pt idx="4772">
                  <c:v>66.675548176999939</c:v>
                </c:pt>
                <c:pt idx="4773">
                  <c:v>64.724854200999999</c:v>
                </c:pt>
                <c:pt idx="4774">
                  <c:v>62.846526848000003</c:v>
                </c:pt>
                <c:pt idx="4775">
                  <c:v>61.014066819999996</c:v>
                </c:pt>
                <c:pt idx="4776">
                  <c:v>59.225360418000008</c:v>
                </c:pt>
                <c:pt idx="4777">
                  <c:v>57.481735563000001</c:v>
                </c:pt>
                <c:pt idx="4778">
                  <c:v>55.788968501000006</c:v>
                </c:pt>
                <c:pt idx="4779">
                  <c:v>55.536871215000005</c:v>
                </c:pt>
                <c:pt idx="4780">
                  <c:v>61.052053895</c:v>
                </c:pt>
                <c:pt idx="4781">
                  <c:v>66.097048759000003</c:v>
                </c:pt>
                <c:pt idx="4782">
                  <c:v>71.68039542999999</c:v>
                </c:pt>
                <c:pt idx="4783">
                  <c:v>81.56990743999998</c:v>
                </c:pt>
                <c:pt idx="4784">
                  <c:v>98.043788499999977</c:v>
                </c:pt>
                <c:pt idx="4785">
                  <c:v>118.19249308999999</c:v>
                </c:pt>
                <c:pt idx="4786">
                  <c:v>135.69458769999997</c:v>
                </c:pt>
                <c:pt idx="4787">
                  <c:v>144.12805085000002</c:v>
                </c:pt>
                <c:pt idx="4788">
                  <c:v>141.11941913999999</c:v>
                </c:pt>
                <c:pt idx="4789">
                  <c:v>129.43649292000001</c:v>
                </c:pt>
                <c:pt idx="4790">
                  <c:v>113.59427540999999</c:v>
                </c:pt>
                <c:pt idx="4791">
                  <c:v>103.78158756000002</c:v>
                </c:pt>
                <c:pt idx="4792">
                  <c:v>123.49506455999999</c:v>
                </c:pt>
                <c:pt idx="4793">
                  <c:v>181.46499875000001</c:v>
                </c:pt>
                <c:pt idx="4794">
                  <c:v>241.03614472000001</c:v>
                </c:pt>
                <c:pt idx="4795">
                  <c:v>299.84960313000011</c:v>
                </c:pt>
                <c:pt idx="4796">
                  <c:v>383.46768215000009</c:v>
                </c:pt>
                <c:pt idx="4797">
                  <c:v>524.13438188999999</c:v>
                </c:pt>
                <c:pt idx="4798">
                  <c:v>758.76718889999972</c:v>
                </c:pt>
                <c:pt idx="4799">
                  <c:v>1075.0335554000003</c:v>
                </c:pt>
                <c:pt idx="4800">
                  <c:v>1426.8401595</c:v>
                </c:pt>
                <c:pt idx="4801">
                  <c:v>1725.3657596</c:v>
                </c:pt>
                <c:pt idx="4802">
                  <c:v>1975.2822942999996</c:v>
                </c:pt>
                <c:pt idx="4803">
                  <c:v>2176.5277149000003</c:v>
                </c:pt>
                <c:pt idx="4804">
                  <c:v>2205.4579463</c:v>
                </c:pt>
                <c:pt idx="4805">
                  <c:v>2110.7411807999997</c:v>
                </c:pt>
                <c:pt idx="4806">
                  <c:v>1948.7505428999998</c:v>
                </c:pt>
                <c:pt idx="4807">
                  <c:v>1760.4022352</c:v>
                </c:pt>
                <c:pt idx="4808">
                  <c:v>1576.2902609999999</c:v>
                </c:pt>
                <c:pt idx="4809">
                  <c:v>1444.6819778999998</c:v>
                </c:pt>
                <c:pt idx="4810">
                  <c:v>1405.1302803999997</c:v>
                </c:pt>
                <c:pt idx="4811">
                  <c:v>1411.3375374000002</c:v>
                </c:pt>
                <c:pt idx="4812">
                  <c:v>1423.6151880999998</c:v>
                </c:pt>
                <c:pt idx="4813">
                  <c:v>1395.1408743999998</c:v>
                </c:pt>
                <c:pt idx="4814">
                  <c:v>1334.9514387999998</c:v>
                </c:pt>
                <c:pt idx="4815">
                  <c:v>1291.4325893</c:v>
                </c:pt>
                <c:pt idx="4816">
                  <c:v>1263.1848117</c:v>
                </c:pt>
                <c:pt idx="4817">
                  <c:v>1238.0400010999999</c:v>
                </c:pt>
                <c:pt idx="4818">
                  <c:v>1219.5382835999999</c:v>
                </c:pt>
                <c:pt idx="4819">
                  <c:v>1179.1811198999997</c:v>
                </c:pt>
                <c:pt idx="4820">
                  <c:v>1104.7211055999999</c:v>
                </c:pt>
                <c:pt idx="4821">
                  <c:v>1007.8336176999998</c:v>
                </c:pt>
                <c:pt idx="4822">
                  <c:v>900.43530709999982</c:v>
                </c:pt>
                <c:pt idx="4823">
                  <c:v>783.43667009999979</c:v>
                </c:pt>
                <c:pt idx="4824">
                  <c:v>675.28849598000022</c:v>
                </c:pt>
                <c:pt idx="4825">
                  <c:v>602.85969673999989</c:v>
                </c:pt>
                <c:pt idx="4826">
                  <c:v>614.71946500999991</c:v>
                </c:pt>
                <c:pt idx="4827">
                  <c:v>799.70731609999973</c:v>
                </c:pt>
                <c:pt idx="4828">
                  <c:v>1128.0509975</c:v>
                </c:pt>
                <c:pt idx="4829">
                  <c:v>1457.7523568999998</c:v>
                </c:pt>
                <c:pt idx="4830">
                  <c:v>1640.6943874999997</c:v>
                </c:pt>
                <c:pt idx="4831">
                  <c:v>1678.5334922999998</c:v>
                </c:pt>
                <c:pt idx="4832">
                  <c:v>1658.2763343999998</c:v>
                </c:pt>
                <c:pt idx="4833">
                  <c:v>1784.9677937000001</c:v>
                </c:pt>
                <c:pt idx="4834">
                  <c:v>2178.2958553999997</c:v>
                </c:pt>
                <c:pt idx="4835">
                  <c:v>2859.3714835000005</c:v>
                </c:pt>
                <c:pt idx="4836">
                  <c:v>3530.0298158999994</c:v>
                </c:pt>
                <c:pt idx="4837">
                  <c:v>3981.1640770999993</c:v>
                </c:pt>
                <c:pt idx="4838">
                  <c:v>4593.4478869999984</c:v>
                </c:pt>
                <c:pt idx="4839">
                  <c:v>5318.0482123999991</c:v>
                </c:pt>
                <c:pt idx="4840">
                  <c:v>5705.9085019999993</c:v>
                </c:pt>
                <c:pt idx="4841">
                  <c:v>5763.9905980999993</c:v>
                </c:pt>
                <c:pt idx="4842">
                  <c:v>5581.5516351000015</c:v>
                </c:pt>
                <c:pt idx="4843">
                  <c:v>5246.7543071999999</c:v>
                </c:pt>
                <c:pt idx="4844">
                  <c:v>4900.4384498999998</c:v>
                </c:pt>
                <c:pt idx="4845">
                  <c:v>4844.445025</c:v>
                </c:pt>
                <c:pt idx="4846">
                  <c:v>4755.4180421999999</c:v>
                </c:pt>
                <c:pt idx="4847">
                  <c:v>4756.4086094000004</c:v>
                </c:pt>
                <c:pt idx="4848">
                  <c:v>4628.819274800001</c:v>
                </c:pt>
                <c:pt idx="4849">
                  <c:v>4561.642619100001</c:v>
                </c:pt>
                <c:pt idx="4850">
                  <c:v>4279.5147926999998</c:v>
                </c:pt>
                <c:pt idx="4851">
                  <c:v>3986.2074153999993</c:v>
                </c:pt>
                <c:pt idx="4852">
                  <c:v>3835.9595099000003</c:v>
                </c:pt>
                <c:pt idx="4853">
                  <c:v>3961.7121053999999</c:v>
                </c:pt>
                <c:pt idx="4854">
                  <c:v>4194.5684984</c:v>
                </c:pt>
                <c:pt idx="4855">
                  <c:v>4560.7121714000014</c:v>
                </c:pt>
                <c:pt idx="4856">
                  <c:v>4938.6186052000003</c:v>
                </c:pt>
                <c:pt idx="4857">
                  <c:v>5129.3431077000005</c:v>
                </c:pt>
                <c:pt idx="4858">
                  <c:v>4940.8478559999985</c:v>
                </c:pt>
                <c:pt idx="4859">
                  <c:v>4514.7186266000017</c:v>
                </c:pt>
                <c:pt idx="4860">
                  <c:v>4063.7946796999991</c:v>
                </c:pt>
                <c:pt idx="4861">
                  <c:v>3654.7391335000002</c:v>
                </c:pt>
                <c:pt idx="4862">
                  <c:v>3262.9081191</c:v>
                </c:pt>
                <c:pt idx="4863">
                  <c:v>2880.1223807999991</c:v>
                </c:pt>
                <c:pt idx="4864">
                  <c:v>2532.7167866</c:v>
                </c:pt>
                <c:pt idx="4865">
                  <c:v>2233.3350914000002</c:v>
                </c:pt>
                <c:pt idx="4866">
                  <c:v>1984.2999812999997</c:v>
                </c:pt>
                <c:pt idx="4867">
                  <c:v>1781.2702494999999</c:v>
                </c:pt>
                <c:pt idx="4868">
                  <c:v>1616.9666807000001</c:v>
                </c:pt>
                <c:pt idx="4869">
                  <c:v>1484.9908472</c:v>
                </c:pt>
                <c:pt idx="4870">
                  <c:v>1384.2970882999998</c:v>
                </c:pt>
                <c:pt idx="4871">
                  <c:v>1303.2624982999996</c:v>
                </c:pt>
                <c:pt idx="4872">
                  <c:v>1224.8347047999998</c:v>
                </c:pt>
                <c:pt idx="4873">
                  <c:v>1154.8834450999998</c:v>
                </c:pt>
                <c:pt idx="4874">
                  <c:v>1092.5723325999998</c:v>
                </c:pt>
                <c:pt idx="4875">
                  <c:v>1046.2365221000002</c:v>
                </c:pt>
                <c:pt idx="4876">
                  <c:v>1019.4816183999998</c:v>
                </c:pt>
                <c:pt idx="4877">
                  <c:v>1001.3869081999998</c:v>
                </c:pt>
                <c:pt idx="4878">
                  <c:v>979.34007359999998</c:v>
                </c:pt>
                <c:pt idx="4879">
                  <c:v>947.78742799999998</c:v>
                </c:pt>
                <c:pt idx="4880">
                  <c:v>923.95553599999982</c:v>
                </c:pt>
                <c:pt idx="4881">
                  <c:v>899.57753549999973</c:v>
                </c:pt>
                <c:pt idx="4882">
                  <c:v>884.37513919999981</c:v>
                </c:pt>
                <c:pt idx="4883">
                  <c:v>896.62730429999988</c:v>
                </c:pt>
                <c:pt idx="4884">
                  <c:v>913.9089406999999</c:v>
                </c:pt>
                <c:pt idx="4885">
                  <c:v>955.21475769999995</c:v>
                </c:pt>
                <c:pt idx="4886">
                  <c:v>1045.5882359999998</c:v>
                </c:pt>
                <c:pt idx="4887">
                  <c:v>1182.5460794000003</c:v>
                </c:pt>
                <c:pt idx="4888">
                  <c:v>1277.3291454</c:v>
                </c:pt>
                <c:pt idx="4889">
                  <c:v>1324.7408755000001</c:v>
                </c:pt>
                <c:pt idx="4890">
                  <c:v>1309.5564013000001</c:v>
                </c:pt>
                <c:pt idx="4891">
                  <c:v>1277.1867066</c:v>
                </c:pt>
                <c:pt idx="4892">
                  <c:v>1267.3181583999999</c:v>
                </c:pt>
                <c:pt idx="4893">
                  <c:v>1370.1739596999998</c:v>
                </c:pt>
                <c:pt idx="4894">
                  <c:v>1494.3037081</c:v>
                </c:pt>
                <c:pt idx="4895">
                  <c:v>1588.006308</c:v>
                </c:pt>
                <c:pt idx="4896">
                  <c:v>1649.5216485999997</c:v>
                </c:pt>
                <c:pt idx="4897">
                  <c:v>1657.0607858000001</c:v>
                </c:pt>
                <c:pt idx="4898">
                  <c:v>1617.8244935999996</c:v>
                </c:pt>
                <c:pt idx="4899">
                  <c:v>1582.9040129</c:v>
                </c:pt>
                <c:pt idx="4900">
                  <c:v>1540.1156539999999</c:v>
                </c:pt>
                <c:pt idx="4901">
                  <c:v>1529.0102085999997</c:v>
                </c:pt>
                <c:pt idx="4902">
                  <c:v>1567.5519278999998</c:v>
                </c:pt>
                <c:pt idx="4903">
                  <c:v>1674.1559386999998</c:v>
                </c:pt>
                <c:pt idx="4904">
                  <c:v>1814.3487375999998</c:v>
                </c:pt>
                <c:pt idx="4905">
                  <c:v>1894.3676737999999</c:v>
                </c:pt>
                <c:pt idx="4906">
                  <c:v>2025.2691003999998</c:v>
                </c:pt>
                <c:pt idx="4907">
                  <c:v>2132.1380961999998</c:v>
                </c:pt>
                <c:pt idx="4908">
                  <c:v>2298.9566669999999</c:v>
                </c:pt>
                <c:pt idx="4909">
                  <c:v>2520.5682145000001</c:v>
                </c:pt>
                <c:pt idx="4910">
                  <c:v>2797.5419976000003</c:v>
                </c:pt>
                <c:pt idx="4911">
                  <c:v>3195.9625495</c:v>
                </c:pt>
                <c:pt idx="4912">
                  <c:v>3500.9873296999999</c:v>
                </c:pt>
                <c:pt idx="4913">
                  <c:v>3604.8111029000011</c:v>
                </c:pt>
                <c:pt idx="4914">
                  <c:v>3625.1239415999999</c:v>
                </c:pt>
                <c:pt idx="4915">
                  <c:v>3578.2245772000001</c:v>
                </c:pt>
                <c:pt idx="4916">
                  <c:v>3528.5643344</c:v>
                </c:pt>
                <c:pt idx="4917">
                  <c:v>3429.6707591999998</c:v>
                </c:pt>
                <c:pt idx="4918">
                  <c:v>3447.234301</c:v>
                </c:pt>
                <c:pt idx="4919">
                  <c:v>3677.3076150999996</c:v>
                </c:pt>
                <c:pt idx="4920">
                  <c:v>3811.3433204000003</c:v>
                </c:pt>
                <c:pt idx="4921">
                  <c:v>3921.4983499999998</c:v>
                </c:pt>
                <c:pt idx="4922">
                  <c:v>4256.8892604000002</c:v>
                </c:pt>
                <c:pt idx="4923">
                  <c:v>4508.1031807000008</c:v>
                </c:pt>
                <c:pt idx="4924">
                  <c:v>4666.6354392000003</c:v>
                </c:pt>
                <c:pt idx="4925">
                  <c:v>4705.7103071999991</c:v>
                </c:pt>
                <c:pt idx="4926">
                  <c:v>4731.1761084000009</c:v>
                </c:pt>
                <c:pt idx="4927">
                  <c:v>4782.0523226000014</c:v>
                </c:pt>
                <c:pt idx="4928">
                  <c:v>4922.6890118000001</c:v>
                </c:pt>
                <c:pt idx="4929">
                  <c:v>5227.5362328000001</c:v>
                </c:pt>
                <c:pt idx="4930">
                  <c:v>5369.9864175999992</c:v>
                </c:pt>
                <c:pt idx="4931">
                  <c:v>5648.6999884000006</c:v>
                </c:pt>
                <c:pt idx="4932">
                  <c:v>5575.8797408999999</c:v>
                </c:pt>
                <c:pt idx="4933">
                  <c:v>5292.1379069999994</c:v>
                </c:pt>
                <c:pt idx="4934">
                  <c:v>5042.3599394000012</c:v>
                </c:pt>
                <c:pt idx="4935">
                  <c:v>4939.7600063</c:v>
                </c:pt>
                <c:pt idx="4936">
                  <c:v>5104.5584589999999</c:v>
                </c:pt>
                <c:pt idx="4937">
                  <c:v>5219.6872749000013</c:v>
                </c:pt>
                <c:pt idx="4938">
                  <c:v>5287.5777212999992</c:v>
                </c:pt>
                <c:pt idx="4939">
                  <c:v>5379.5692636000012</c:v>
                </c:pt>
                <c:pt idx="4940">
                  <c:v>5555.8753991999993</c:v>
                </c:pt>
                <c:pt idx="4941">
                  <c:v>5672.2772707999993</c:v>
                </c:pt>
                <c:pt idx="4942">
                  <c:v>5706.3992433000003</c:v>
                </c:pt>
                <c:pt idx="4943">
                  <c:v>5648.8120969000011</c:v>
                </c:pt>
                <c:pt idx="4944">
                  <c:v>5650.0020339000002</c:v>
                </c:pt>
                <c:pt idx="4945">
                  <c:v>5887.660566900001</c:v>
                </c:pt>
                <c:pt idx="4946">
                  <c:v>5973.9523242000014</c:v>
                </c:pt>
                <c:pt idx="4947">
                  <c:v>5816.5185393000002</c:v>
                </c:pt>
                <c:pt idx="4948">
                  <c:v>5936.7927388000007</c:v>
                </c:pt>
                <c:pt idx="4949">
                  <c:v>6382.7381323999998</c:v>
                </c:pt>
                <c:pt idx="4950">
                  <c:v>7018.5230640000009</c:v>
                </c:pt>
                <c:pt idx="4951">
                  <c:v>7227.1041710000009</c:v>
                </c:pt>
                <c:pt idx="4952">
                  <c:v>7192.3800900000006</c:v>
                </c:pt>
                <c:pt idx="4953">
                  <c:v>7184.0775859999985</c:v>
                </c:pt>
                <c:pt idx="4954">
                  <c:v>7168.088115999999</c:v>
                </c:pt>
                <c:pt idx="4955">
                  <c:v>7122.2637359999999</c:v>
                </c:pt>
                <c:pt idx="4956">
                  <c:v>7029.8550910000004</c:v>
                </c:pt>
                <c:pt idx="4957">
                  <c:v>6977.1926518000009</c:v>
                </c:pt>
                <c:pt idx="4958">
                  <c:v>7223.9054999999989</c:v>
                </c:pt>
                <c:pt idx="4959">
                  <c:v>7347.2380029999995</c:v>
                </c:pt>
                <c:pt idx="4960">
                  <c:v>7514.2230730000001</c:v>
                </c:pt>
                <c:pt idx="4961">
                  <c:v>7649.1935589999994</c:v>
                </c:pt>
                <c:pt idx="4962">
                  <c:v>7963.0614979999991</c:v>
                </c:pt>
                <c:pt idx="4963">
                  <c:v>8433.7699599999978</c:v>
                </c:pt>
                <c:pt idx="4964">
                  <c:v>8767.8220700000002</c:v>
                </c:pt>
                <c:pt idx="4965">
                  <c:v>9004.1182279999994</c:v>
                </c:pt>
                <c:pt idx="4966">
                  <c:v>8892.7670999999973</c:v>
                </c:pt>
                <c:pt idx="4967">
                  <c:v>8396.0089289999978</c:v>
                </c:pt>
                <c:pt idx="4968">
                  <c:v>7743.4806960000005</c:v>
                </c:pt>
                <c:pt idx="4969">
                  <c:v>7266.3844329999993</c:v>
                </c:pt>
                <c:pt idx="4970">
                  <c:v>7155.8608030000005</c:v>
                </c:pt>
                <c:pt idx="4971">
                  <c:v>7373.7902210000002</c:v>
                </c:pt>
                <c:pt idx="4972">
                  <c:v>8333.9655629999979</c:v>
                </c:pt>
                <c:pt idx="4973">
                  <c:v>8532.4056999999957</c:v>
                </c:pt>
                <c:pt idx="4974">
                  <c:v>8202.9454849999966</c:v>
                </c:pt>
                <c:pt idx="4975">
                  <c:v>7922.9286150000007</c:v>
                </c:pt>
                <c:pt idx="4976">
                  <c:v>7905.2847999999994</c:v>
                </c:pt>
                <c:pt idx="4977">
                  <c:v>7753.1548850000008</c:v>
                </c:pt>
                <c:pt idx="4978">
                  <c:v>7445.0922980000005</c:v>
                </c:pt>
                <c:pt idx="4979">
                  <c:v>7636.122319000001</c:v>
                </c:pt>
                <c:pt idx="4980">
                  <c:v>7255.4626550000003</c:v>
                </c:pt>
                <c:pt idx="4981">
                  <c:v>6663.5268777000001</c:v>
                </c:pt>
                <c:pt idx="4982">
                  <c:v>6308.3953799999999</c:v>
                </c:pt>
                <c:pt idx="4983">
                  <c:v>6228.4804791999995</c:v>
                </c:pt>
                <c:pt idx="4984">
                  <c:v>6183.8932862000001</c:v>
                </c:pt>
                <c:pt idx="4985">
                  <c:v>6047.9011578999998</c:v>
                </c:pt>
                <c:pt idx="4986">
                  <c:v>5955.5405538999994</c:v>
                </c:pt>
                <c:pt idx="4987">
                  <c:v>5796.6068916000022</c:v>
                </c:pt>
                <c:pt idx="4988">
                  <c:v>5756.5468001999998</c:v>
                </c:pt>
                <c:pt idx="4989">
                  <c:v>5934.3719925000005</c:v>
                </c:pt>
                <c:pt idx="4990">
                  <c:v>6108.0809244000002</c:v>
                </c:pt>
                <c:pt idx="4991">
                  <c:v>6187.1147078999993</c:v>
                </c:pt>
                <c:pt idx="4992">
                  <c:v>6229.9683642</c:v>
                </c:pt>
                <c:pt idx="4993">
                  <c:v>6229.863171</c:v>
                </c:pt>
                <c:pt idx="4994">
                  <c:v>6105.2159861</c:v>
                </c:pt>
                <c:pt idx="4995">
                  <c:v>5895.4359820999989</c:v>
                </c:pt>
                <c:pt idx="4996">
                  <c:v>5695.7146953000001</c:v>
                </c:pt>
                <c:pt idx="4997">
                  <c:v>5410.3544215000011</c:v>
                </c:pt>
                <c:pt idx="4998">
                  <c:v>5067.5787161999997</c:v>
                </c:pt>
                <c:pt idx="4999">
                  <c:v>4723.4001640000006</c:v>
                </c:pt>
                <c:pt idx="5000">
                  <c:v>4376.1616150000009</c:v>
                </c:pt>
                <c:pt idx="5001">
                  <c:v>4044.1369632999995</c:v>
                </c:pt>
                <c:pt idx="5002">
                  <c:v>3751.2738171999999</c:v>
                </c:pt>
                <c:pt idx="5003">
                  <c:v>3527.7658254999992</c:v>
                </c:pt>
                <c:pt idx="5004">
                  <c:v>3438.3463407999998</c:v>
                </c:pt>
                <c:pt idx="5005">
                  <c:v>3405.6926988</c:v>
                </c:pt>
                <c:pt idx="5006">
                  <c:v>3417.4600879999998</c:v>
                </c:pt>
                <c:pt idx="5007">
                  <c:v>3369.4176040000002</c:v>
                </c:pt>
                <c:pt idx="5008">
                  <c:v>3241.1544158000002</c:v>
                </c:pt>
                <c:pt idx="5009">
                  <c:v>3067.2187573999995</c:v>
                </c:pt>
                <c:pt idx="5010">
                  <c:v>2885.6855286</c:v>
                </c:pt>
                <c:pt idx="5011">
                  <c:v>2737.3129679000003</c:v>
                </c:pt>
                <c:pt idx="5012">
                  <c:v>2614.3599600999996</c:v>
                </c:pt>
                <c:pt idx="5013">
                  <c:v>2498.7743578000004</c:v>
                </c:pt>
                <c:pt idx="5014">
                  <c:v>2386.3610568000004</c:v>
                </c:pt>
                <c:pt idx="5015">
                  <c:v>2278.5480759999991</c:v>
                </c:pt>
                <c:pt idx="5016">
                  <c:v>2176.2766668999998</c:v>
                </c:pt>
                <c:pt idx="5017">
                  <c:v>2080.3055756000003</c:v>
                </c:pt>
                <c:pt idx="5018">
                  <c:v>1991.6995889</c:v>
                </c:pt>
                <c:pt idx="5019">
                  <c:v>1908.6347692999998</c:v>
                </c:pt>
                <c:pt idx="5020">
                  <c:v>1830.2043178999998</c:v>
                </c:pt>
                <c:pt idx="5021">
                  <c:v>1755.8961132999998</c:v>
                </c:pt>
                <c:pt idx="5022">
                  <c:v>1685.3185713000003</c:v>
                </c:pt>
                <c:pt idx="5023">
                  <c:v>1618.1706022999997</c:v>
                </c:pt>
                <c:pt idx="5024">
                  <c:v>1554.212849</c:v>
                </c:pt>
                <c:pt idx="5025">
                  <c:v>1493.2325198000001</c:v>
                </c:pt>
                <c:pt idx="5026">
                  <c:v>1437.4410763999999</c:v>
                </c:pt>
                <c:pt idx="5027">
                  <c:v>1391.1982160999996</c:v>
                </c:pt>
                <c:pt idx="5028">
                  <c:v>1371.9449785999998</c:v>
                </c:pt>
                <c:pt idx="5029">
                  <c:v>1393.1693327999997</c:v>
                </c:pt>
                <c:pt idx="5030">
                  <c:v>1538.2236918999999</c:v>
                </c:pt>
                <c:pt idx="5031">
                  <c:v>1753.5080562999999</c:v>
                </c:pt>
                <c:pt idx="5032">
                  <c:v>1941.8025073999997</c:v>
                </c:pt>
                <c:pt idx="5033">
                  <c:v>2027.8564480999996</c:v>
                </c:pt>
                <c:pt idx="5034">
                  <c:v>1994.2279077000001</c:v>
                </c:pt>
                <c:pt idx="5035">
                  <c:v>1890.6826196999998</c:v>
                </c:pt>
                <c:pt idx="5036">
                  <c:v>1779.7795148</c:v>
                </c:pt>
                <c:pt idx="5037">
                  <c:v>1692.1676078999999</c:v>
                </c:pt>
                <c:pt idx="5038">
                  <c:v>1611.0314002999999</c:v>
                </c:pt>
                <c:pt idx="5039">
                  <c:v>1519.9056201000003</c:v>
                </c:pt>
                <c:pt idx="5040">
                  <c:v>1419.9213987000001</c:v>
                </c:pt>
                <c:pt idx="5041">
                  <c:v>1320.100649</c:v>
                </c:pt>
                <c:pt idx="5042">
                  <c:v>1227.7172838000001</c:v>
                </c:pt>
                <c:pt idx="5043">
                  <c:v>1146.1974089999997</c:v>
                </c:pt>
                <c:pt idx="5044">
                  <c:v>1075.9046585000001</c:v>
                </c:pt>
                <c:pt idx="5045">
                  <c:v>1020.1968601999998</c:v>
                </c:pt>
                <c:pt idx="5046">
                  <c:v>1005.2246105999999</c:v>
                </c:pt>
                <c:pt idx="5047">
                  <c:v>1016.7555530999999</c:v>
                </c:pt>
                <c:pt idx="5048">
                  <c:v>1016.9095474999998</c:v>
                </c:pt>
                <c:pt idx="5049">
                  <c:v>992.58956579999972</c:v>
                </c:pt>
                <c:pt idx="5050">
                  <c:v>948.90608749999978</c:v>
                </c:pt>
                <c:pt idx="5051">
                  <c:v>896.67031300000008</c:v>
                </c:pt>
                <c:pt idx="5052">
                  <c:v>843.89327189999983</c:v>
                </c:pt>
                <c:pt idx="5053">
                  <c:v>794.95066349999968</c:v>
                </c:pt>
                <c:pt idx="5054">
                  <c:v>751.79533730000014</c:v>
                </c:pt>
                <c:pt idx="5055">
                  <c:v>716.18846880000001</c:v>
                </c:pt>
                <c:pt idx="5056">
                  <c:v>702.04867039999999</c:v>
                </c:pt>
                <c:pt idx="5057">
                  <c:v>712.81010429999992</c:v>
                </c:pt>
                <c:pt idx="5058">
                  <c:v>755.75774750000005</c:v>
                </c:pt>
                <c:pt idx="5059">
                  <c:v>839.68074260000014</c:v>
                </c:pt>
                <c:pt idx="5060">
                  <c:v>991.54778449999981</c:v>
                </c:pt>
                <c:pt idx="5061">
                  <c:v>1234.5623619</c:v>
                </c:pt>
                <c:pt idx="5062">
                  <c:v>1564.8123245999998</c:v>
                </c:pt>
                <c:pt idx="5063">
                  <c:v>1865.9588661</c:v>
                </c:pt>
                <c:pt idx="5064">
                  <c:v>2094.1197801999997</c:v>
                </c:pt>
                <c:pt idx="5065">
                  <c:v>2309.5936549000003</c:v>
                </c:pt>
                <c:pt idx="5066">
                  <c:v>2464.9644039999998</c:v>
                </c:pt>
                <c:pt idx="5067">
                  <c:v>2498.8496547</c:v>
                </c:pt>
                <c:pt idx="5068">
                  <c:v>2399.7238131999998</c:v>
                </c:pt>
                <c:pt idx="5069">
                  <c:v>2207.541483</c:v>
                </c:pt>
                <c:pt idx="5070">
                  <c:v>1971.9188538000003</c:v>
                </c:pt>
                <c:pt idx="5071">
                  <c:v>1726.2457415000001</c:v>
                </c:pt>
                <c:pt idx="5072">
                  <c:v>1492.1640614999999</c:v>
                </c:pt>
                <c:pt idx="5073">
                  <c:v>1294.4771909999999</c:v>
                </c:pt>
                <c:pt idx="5074">
                  <c:v>1172.3857949999999</c:v>
                </c:pt>
                <c:pt idx="5075">
                  <c:v>1120.1807140999997</c:v>
                </c:pt>
                <c:pt idx="5076">
                  <c:v>1067.6666301</c:v>
                </c:pt>
                <c:pt idx="5077">
                  <c:v>988.4872052999998</c:v>
                </c:pt>
                <c:pt idx="5078">
                  <c:v>883.98586779999994</c:v>
                </c:pt>
                <c:pt idx="5079">
                  <c:v>772.14877879999995</c:v>
                </c:pt>
                <c:pt idx="5080">
                  <c:v>668.41645044999996</c:v>
                </c:pt>
                <c:pt idx="5081">
                  <c:v>580.84726818999968</c:v>
                </c:pt>
                <c:pt idx="5082">
                  <c:v>511.14064476999999</c:v>
                </c:pt>
                <c:pt idx="5083">
                  <c:v>457.42492536999993</c:v>
                </c:pt>
                <c:pt idx="5084">
                  <c:v>416.47009347999989</c:v>
                </c:pt>
                <c:pt idx="5085">
                  <c:v>385.01978431000009</c:v>
                </c:pt>
                <c:pt idx="5086">
                  <c:v>360.34729276000002</c:v>
                </c:pt>
                <c:pt idx="5087">
                  <c:v>340.38400319000004</c:v>
                </c:pt>
                <c:pt idx="5088">
                  <c:v>323.65455408999998</c:v>
                </c:pt>
                <c:pt idx="5089">
                  <c:v>309.14984877000001</c:v>
                </c:pt>
                <c:pt idx="5090">
                  <c:v>296.19952725999991</c:v>
                </c:pt>
                <c:pt idx="5091">
                  <c:v>284.71706409999996</c:v>
                </c:pt>
                <c:pt idx="5092">
                  <c:v>275.67718234</c:v>
                </c:pt>
                <c:pt idx="5093">
                  <c:v>266.79880415999992</c:v>
                </c:pt>
                <c:pt idx="5094">
                  <c:v>257.41642912999993</c:v>
                </c:pt>
                <c:pt idx="5095">
                  <c:v>247.73361346999994</c:v>
                </c:pt>
                <c:pt idx="5096">
                  <c:v>238.25704196000001</c:v>
                </c:pt>
                <c:pt idx="5097">
                  <c:v>236.13890628999999</c:v>
                </c:pt>
                <c:pt idx="5098">
                  <c:v>257.08407662000002</c:v>
                </c:pt>
                <c:pt idx="5099">
                  <c:v>299.43607378999985</c:v>
                </c:pt>
                <c:pt idx="5100">
                  <c:v>334.18338030000001</c:v>
                </c:pt>
                <c:pt idx="5101">
                  <c:v>341.16836523000001</c:v>
                </c:pt>
                <c:pt idx="5102">
                  <c:v>324.19388463000007</c:v>
                </c:pt>
                <c:pt idx="5103">
                  <c:v>294.74030627999991</c:v>
                </c:pt>
                <c:pt idx="5104">
                  <c:v>262.38416525999992</c:v>
                </c:pt>
                <c:pt idx="5105">
                  <c:v>232.66276033</c:v>
                </c:pt>
                <c:pt idx="5106">
                  <c:v>210.97247542000002</c:v>
                </c:pt>
                <c:pt idx="5107">
                  <c:v>200.73625845000001</c:v>
                </c:pt>
                <c:pt idx="5108">
                  <c:v>194.18929334000001</c:v>
                </c:pt>
                <c:pt idx="5109">
                  <c:v>200.88554045000004</c:v>
                </c:pt>
                <c:pt idx="5110">
                  <c:v>257.97952851999992</c:v>
                </c:pt>
                <c:pt idx="5111">
                  <c:v>365.99623829999985</c:v>
                </c:pt>
                <c:pt idx="5112">
                  <c:v>484.77455823999992</c:v>
                </c:pt>
                <c:pt idx="5113">
                  <c:v>563.76168394000001</c:v>
                </c:pt>
                <c:pt idx="5114">
                  <c:v>574.59425617999989</c:v>
                </c:pt>
                <c:pt idx="5115">
                  <c:v>529.64169215999982</c:v>
                </c:pt>
                <c:pt idx="5116">
                  <c:v>456.83595530999992</c:v>
                </c:pt>
                <c:pt idx="5117">
                  <c:v>378.79201282999992</c:v>
                </c:pt>
                <c:pt idx="5118">
                  <c:v>308.49418473999992</c:v>
                </c:pt>
                <c:pt idx="5119">
                  <c:v>255.10300857999999</c:v>
                </c:pt>
                <c:pt idx="5120">
                  <c:v>243.82706880000001</c:v>
                </c:pt>
                <c:pt idx="5121">
                  <c:v>289.32456580999997</c:v>
                </c:pt>
                <c:pt idx="5122">
                  <c:v>377.36944790999996</c:v>
                </c:pt>
                <c:pt idx="5123">
                  <c:v>495.34147200999996</c:v>
                </c:pt>
                <c:pt idx="5124">
                  <c:v>616.43075486999999</c:v>
                </c:pt>
                <c:pt idx="5125">
                  <c:v>706.44230369999991</c:v>
                </c:pt>
                <c:pt idx="5126">
                  <c:v>745.00008939999998</c:v>
                </c:pt>
                <c:pt idx="5127">
                  <c:v>724.00090979999982</c:v>
                </c:pt>
                <c:pt idx="5128">
                  <c:v>659.98148299999991</c:v>
                </c:pt>
                <c:pt idx="5129">
                  <c:v>575.00539642000001</c:v>
                </c:pt>
                <c:pt idx="5130">
                  <c:v>496.36809914999992</c:v>
                </c:pt>
                <c:pt idx="5131">
                  <c:v>433.20343947999993</c:v>
                </c:pt>
                <c:pt idx="5132">
                  <c:v>390.97192434999994</c:v>
                </c:pt>
                <c:pt idx="5133">
                  <c:v>440.17064301000005</c:v>
                </c:pt>
                <c:pt idx="5134">
                  <c:v>592.17507993000004</c:v>
                </c:pt>
                <c:pt idx="5135">
                  <c:v>769.42742519999967</c:v>
                </c:pt>
                <c:pt idx="5136">
                  <c:v>924.6672070999997</c:v>
                </c:pt>
                <c:pt idx="5137">
                  <c:v>974.13407909999989</c:v>
                </c:pt>
                <c:pt idx="5138">
                  <c:v>911.79689020000012</c:v>
                </c:pt>
                <c:pt idx="5139">
                  <c:v>782.23673009999993</c:v>
                </c:pt>
                <c:pt idx="5140">
                  <c:v>632.10696716999996</c:v>
                </c:pt>
                <c:pt idx="5141">
                  <c:v>491.85470221999998</c:v>
                </c:pt>
                <c:pt idx="5142">
                  <c:v>377.88805109999993</c:v>
                </c:pt>
                <c:pt idx="5143">
                  <c:v>298.54195342999992</c:v>
                </c:pt>
                <c:pt idx="5144">
                  <c:v>250.07571246000001</c:v>
                </c:pt>
                <c:pt idx="5145">
                  <c:v>216.34658226999994</c:v>
                </c:pt>
                <c:pt idx="5146">
                  <c:v>187.67460515999994</c:v>
                </c:pt>
                <c:pt idx="5147">
                  <c:v>171.93001021000001</c:v>
                </c:pt>
                <c:pt idx="5148">
                  <c:v>197.55458064999996</c:v>
                </c:pt>
                <c:pt idx="5149">
                  <c:v>245.71724639000001</c:v>
                </c:pt>
                <c:pt idx="5150">
                  <c:v>305.31358864999999</c:v>
                </c:pt>
                <c:pt idx="5151">
                  <c:v>382.97698620999989</c:v>
                </c:pt>
                <c:pt idx="5152">
                  <c:v>444.39922933000008</c:v>
                </c:pt>
                <c:pt idx="5153">
                  <c:v>453.43477521999989</c:v>
                </c:pt>
                <c:pt idx="5154">
                  <c:v>414.50106795999994</c:v>
                </c:pt>
                <c:pt idx="5155">
                  <c:v>350.28223054999995</c:v>
                </c:pt>
                <c:pt idx="5156">
                  <c:v>281.04376502999997</c:v>
                </c:pt>
              </c:numCache>
            </c:numRef>
          </c:val>
          <c:smooth val="0"/>
          <c:extLst>
            <c:ext xmlns:c16="http://schemas.microsoft.com/office/drawing/2014/chart" uri="{C3380CC4-5D6E-409C-BE32-E72D297353CC}">
              <c16:uniqueId val="{00000000-1A49-4CD8-9C5C-BAD702B10AE7}"/>
            </c:ext>
          </c:extLst>
        </c:ser>
        <c:ser>
          <c:idx val="0"/>
          <c:order val="5"/>
          <c:tx>
            <c:v>ERA_Land (Ref)</c:v>
          </c:tx>
          <c:spPr>
            <a:ln w="22225" cap="rnd">
              <a:solidFill>
                <a:schemeClr val="tx1">
                  <a:alpha val="80000"/>
                </a:schemeClr>
              </a:solidFill>
              <a:round/>
            </a:ln>
            <a:effectLst/>
          </c:spPr>
          <c:marker>
            <c:symbol val="none"/>
          </c:marker>
          <c:cat>
            <c:numRef>
              <c:f>Eldiem_ERA_LAND_2001_2005.csv!$A$1813:$A$6969</c:f>
              <c:numCache>
                <c:formatCode>m/d/yyyy</c:formatCode>
                <c:ptCount val="5157"/>
                <c:pt idx="0">
                  <c:v>38733</c:v>
                </c:pt>
                <c:pt idx="1">
                  <c:v>38734</c:v>
                </c:pt>
                <c:pt idx="2">
                  <c:v>38735</c:v>
                </c:pt>
                <c:pt idx="3">
                  <c:v>38736</c:v>
                </c:pt>
                <c:pt idx="4">
                  <c:v>38737</c:v>
                </c:pt>
                <c:pt idx="5">
                  <c:v>38738</c:v>
                </c:pt>
                <c:pt idx="6">
                  <c:v>38739</c:v>
                </c:pt>
                <c:pt idx="7">
                  <c:v>38740</c:v>
                </c:pt>
                <c:pt idx="8">
                  <c:v>38741</c:v>
                </c:pt>
                <c:pt idx="9">
                  <c:v>38742</c:v>
                </c:pt>
                <c:pt idx="10">
                  <c:v>38743</c:v>
                </c:pt>
                <c:pt idx="11">
                  <c:v>38744</c:v>
                </c:pt>
                <c:pt idx="12">
                  <c:v>38745</c:v>
                </c:pt>
                <c:pt idx="13">
                  <c:v>38746</c:v>
                </c:pt>
                <c:pt idx="14">
                  <c:v>38747</c:v>
                </c:pt>
                <c:pt idx="15">
                  <c:v>38748</c:v>
                </c:pt>
                <c:pt idx="16">
                  <c:v>38749</c:v>
                </c:pt>
                <c:pt idx="17">
                  <c:v>38750</c:v>
                </c:pt>
                <c:pt idx="18">
                  <c:v>38751</c:v>
                </c:pt>
                <c:pt idx="19">
                  <c:v>38752</c:v>
                </c:pt>
                <c:pt idx="20">
                  <c:v>38753</c:v>
                </c:pt>
                <c:pt idx="21">
                  <c:v>38754</c:v>
                </c:pt>
                <c:pt idx="22">
                  <c:v>38755</c:v>
                </c:pt>
                <c:pt idx="23">
                  <c:v>38756</c:v>
                </c:pt>
                <c:pt idx="24">
                  <c:v>38757</c:v>
                </c:pt>
                <c:pt idx="25">
                  <c:v>38758</c:v>
                </c:pt>
                <c:pt idx="26">
                  <c:v>38759</c:v>
                </c:pt>
                <c:pt idx="27">
                  <c:v>38760</c:v>
                </c:pt>
                <c:pt idx="28">
                  <c:v>38761</c:v>
                </c:pt>
                <c:pt idx="29">
                  <c:v>38762</c:v>
                </c:pt>
                <c:pt idx="30">
                  <c:v>38763</c:v>
                </c:pt>
                <c:pt idx="31">
                  <c:v>38764</c:v>
                </c:pt>
                <c:pt idx="32">
                  <c:v>38765</c:v>
                </c:pt>
                <c:pt idx="33">
                  <c:v>38766</c:v>
                </c:pt>
                <c:pt idx="34">
                  <c:v>38767</c:v>
                </c:pt>
                <c:pt idx="35">
                  <c:v>38768</c:v>
                </c:pt>
                <c:pt idx="36">
                  <c:v>38769</c:v>
                </c:pt>
                <c:pt idx="37">
                  <c:v>38770</c:v>
                </c:pt>
                <c:pt idx="38">
                  <c:v>38771</c:v>
                </c:pt>
                <c:pt idx="39">
                  <c:v>38772</c:v>
                </c:pt>
                <c:pt idx="40">
                  <c:v>38773</c:v>
                </c:pt>
                <c:pt idx="41">
                  <c:v>38774</c:v>
                </c:pt>
                <c:pt idx="42">
                  <c:v>38775</c:v>
                </c:pt>
                <c:pt idx="43">
                  <c:v>38776</c:v>
                </c:pt>
                <c:pt idx="44">
                  <c:v>38777</c:v>
                </c:pt>
                <c:pt idx="45">
                  <c:v>38778</c:v>
                </c:pt>
                <c:pt idx="46">
                  <c:v>38779</c:v>
                </c:pt>
                <c:pt idx="47">
                  <c:v>38780</c:v>
                </c:pt>
                <c:pt idx="48">
                  <c:v>38781</c:v>
                </c:pt>
                <c:pt idx="49">
                  <c:v>38782</c:v>
                </c:pt>
                <c:pt idx="50">
                  <c:v>38783</c:v>
                </c:pt>
                <c:pt idx="51">
                  <c:v>38784</c:v>
                </c:pt>
                <c:pt idx="52">
                  <c:v>38785</c:v>
                </c:pt>
                <c:pt idx="53">
                  <c:v>38786</c:v>
                </c:pt>
                <c:pt idx="54">
                  <c:v>38787</c:v>
                </c:pt>
                <c:pt idx="55">
                  <c:v>38788</c:v>
                </c:pt>
                <c:pt idx="56">
                  <c:v>38789</c:v>
                </c:pt>
                <c:pt idx="57">
                  <c:v>38790</c:v>
                </c:pt>
                <c:pt idx="58">
                  <c:v>38791</c:v>
                </c:pt>
                <c:pt idx="59">
                  <c:v>38792</c:v>
                </c:pt>
                <c:pt idx="60">
                  <c:v>38793</c:v>
                </c:pt>
                <c:pt idx="61">
                  <c:v>38794</c:v>
                </c:pt>
                <c:pt idx="62">
                  <c:v>38795</c:v>
                </c:pt>
                <c:pt idx="63">
                  <c:v>38796</c:v>
                </c:pt>
                <c:pt idx="64">
                  <c:v>38797</c:v>
                </c:pt>
                <c:pt idx="65">
                  <c:v>38798</c:v>
                </c:pt>
                <c:pt idx="66">
                  <c:v>38799</c:v>
                </c:pt>
                <c:pt idx="67">
                  <c:v>38800</c:v>
                </c:pt>
                <c:pt idx="68">
                  <c:v>38801</c:v>
                </c:pt>
                <c:pt idx="69">
                  <c:v>38802</c:v>
                </c:pt>
                <c:pt idx="70">
                  <c:v>38803</c:v>
                </c:pt>
                <c:pt idx="71">
                  <c:v>38804</c:v>
                </c:pt>
                <c:pt idx="72">
                  <c:v>38805</c:v>
                </c:pt>
                <c:pt idx="73">
                  <c:v>38806</c:v>
                </c:pt>
                <c:pt idx="74">
                  <c:v>38807</c:v>
                </c:pt>
                <c:pt idx="75">
                  <c:v>38808</c:v>
                </c:pt>
                <c:pt idx="76">
                  <c:v>38809</c:v>
                </c:pt>
                <c:pt idx="77">
                  <c:v>38810</c:v>
                </c:pt>
                <c:pt idx="78">
                  <c:v>38811</c:v>
                </c:pt>
                <c:pt idx="79">
                  <c:v>38812</c:v>
                </c:pt>
                <c:pt idx="80">
                  <c:v>38813</c:v>
                </c:pt>
                <c:pt idx="81">
                  <c:v>38814</c:v>
                </c:pt>
                <c:pt idx="82">
                  <c:v>38815</c:v>
                </c:pt>
                <c:pt idx="83">
                  <c:v>38816</c:v>
                </c:pt>
                <c:pt idx="84">
                  <c:v>38817</c:v>
                </c:pt>
                <c:pt idx="85">
                  <c:v>38818</c:v>
                </c:pt>
                <c:pt idx="86">
                  <c:v>38819</c:v>
                </c:pt>
                <c:pt idx="87">
                  <c:v>38820</c:v>
                </c:pt>
                <c:pt idx="88">
                  <c:v>38821</c:v>
                </c:pt>
                <c:pt idx="89">
                  <c:v>38822</c:v>
                </c:pt>
                <c:pt idx="90">
                  <c:v>38823</c:v>
                </c:pt>
                <c:pt idx="91">
                  <c:v>38824</c:v>
                </c:pt>
                <c:pt idx="92">
                  <c:v>38825</c:v>
                </c:pt>
                <c:pt idx="93">
                  <c:v>38826</c:v>
                </c:pt>
                <c:pt idx="94">
                  <c:v>38827</c:v>
                </c:pt>
                <c:pt idx="95">
                  <c:v>38828</c:v>
                </c:pt>
                <c:pt idx="96">
                  <c:v>38829</c:v>
                </c:pt>
                <c:pt idx="97">
                  <c:v>38830</c:v>
                </c:pt>
                <c:pt idx="98">
                  <c:v>38831</c:v>
                </c:pt>
                <c:pt idx="99">
                  <c:v>38832</c:v>
                </c:pt>
                <c:pt idx="100">
                  <c:v>38833</c:v>
                </c:pt>
                <c:pt idx="101">
                  <c:v>38834</c:v>
                </c:pt>
                <c:pt idx="102">
                  <c:v>38835</c:v>
                </c:pt>
                <c:pt idx="103">
                  <c:v>38836</c:v>
                </c:pt>
                <c:pt idx="104">
                  <c:v>38837</c:v>
                </c:pt>
                <c:pt idx="105">
                  <c:v>38838</c:v>
                </c:pt>
                <c:pt idx="106">
                  <c:v>38839</c:v>
                </c:pt>
                <c:pt idx="107">
                  <c:v>38840</c:v>
                </c:pt>
                <c:pt idx="108">
                  <c:v>38841</c:v>
                </c:pt>
                <c:pt idx="109">
                  <c:v>38842</c:v>
                </c:pt>
                <c:pt idx="110">
                  <c:v>38843</c:v>
                </c:pt>
                <c:pt idx="111">
                  <c:v>38844</c:v>
                </c:pt>
                <c:pt idx="112">
                  <c:v>38845</c:v>
                </c:pt>
                <c:pt idx="113">
                  <c:v>38846</c:v>
                </c:pt>
                <c:pt idx="114">
                  <c:v>38847</c:v>
                </c:pt>
                <c:pt idx="115">
                  <c:v>38848</c:v>
                </c:pt>
                <c:pt idx="116">
                  <c:v>38849</c:v>
                </c:pt>
                <c:pt idx="117">
                  <c:v>38850</c:v>
                </c:pt>
                <c:pt idx="118">
                  <c:v>38851</c:v>
                </c:pt>
                <c:pt idx="119">
                  <c:v>38852</c:v>
                </c:pt>
                <c:pt idx="120">
                  <c:v>38853</c:v>
                </c:pt>
                <c:pt idx="121">
                  <c:v>38854</c:v>
                </c:pt>
                <c:pt idx="122">
                  <c:v>38855</c:v>
                </c:pt>
                <c:pt idx="123">
                  <c:v>38856</c:v>
                </c:pt>
                <c:pt idx="124">
                  <c:v>38857</c:v>
                </c:pt>
                <c:pt idx="125">
                  <c:v>38858</c:v>
                </c:pt>
                <c:pt idx="126">
                  <c:v>38859</c:v>
                </c:pt>
                <c:pt idx="127">
                  <c:v>38860</c:v>
                </c:pt>
                <c:pt idx="128">
                  <c:v>38861</c:v>
                </c:pt>
                <c:pt idx="129">
                  <c:v>38862</c:v>
                </c:pt>
                <c:pt idx="130">
                  <c:v>38863</c:v>
                </c:pt>
                <c:pt idx="131">
                  <c:v>38864</c:v>
                </c:pt>
                <c:pt idx="132">
                  <c:v>38865</c:v>
                </c:pt>
                <c:pt idx="133">
                  <c:v>38866</c:v>
                </c:pt>
                <c:pt idx="134">
                  <c:v>38867</c:v>
                </c:pt>
                <c:pt idx="135">
                  <c:v>38868</c:v>
                </c:pt>
                <c:pt idx="136">
                  <c:v>38869</c:v>
                </c:pt>
                <c:pt idx="137">
                  <c:v>38870</c:v>
                </c:pt>
                <c:pt idx="138">
                  <c:v>38871</c:v>
                </c:pt>
                <c:pt idx="139">
                  <c:v>38872</c:v>
                </c:pt>
                <c:pt idx="140">
                  <c:v>38873</c:v>
                </c:pt>
                <c:pt idx="141">
                  <c:v>38874</c:v>
                </c:pt>
                <c:pt idx="142">
                  <c:v>38875</c:v>
                </c:pt>
                <c:pt idx="143">
                  <c:v>38876</c:v>
                </c:pt>
                <c:pt idx="144">
                  <c:v>38877</c:v>
                </c:pt>
                <c:pt idx="145">
                  <c:v>38878</c:v>
                </c:pt>
                <c:pt idx="146">
                  <c:v>38879</c:v>
                </c:pt>
                <c:pt idx="147">
                  <c:v>38880</c:v>
                </c:pt>
                <c:pt idx="148">
                  <c:v>38881</c:v>
                </c:pt>
                <c:pt idx="149">
                  <c:v>38882</c:v>
                </c:pt>
                <c:pt idx="150">
                  <c:v>38883</c:v>
                </c:pt>
                <c:pt idx="151">
                  <c:v>38884</c:v>
                </c:pt>
                <c:pt idx="152">
                  <c:v>38885</c:v>
                </c:pt>
                <c:pt idx="153">
                  <c:v>38886</c:v>
                </c:pt>
                <c:pt idx="154">
                  <c:v>38887</c:v>
                </c:pt>
                <c:pt idx="155">
                  <c:v>38888</c:v>
                </c:pt>
                <c:pt idx="156">
                  <c:v>38889</c:v>
                </c:pt>
                <c:pt idx="157">
                  <c:v>38890</c:v>
                </c:pt>
                <c:pt idx="158">
                  <c:v>38891</c:v>
                </c:pt>
                <c:pt idx="159">
                  <c:v>38892</c:v>
                </c:pt>
                <c:pt idx="160">
                  <c:v>38893</c:v>
                </c:pt>
                <c:pt idx="161">
                  <c:v>38894</c:v>
                </c:pt>
                <c:pt idx="162">
                  <c:v>38895</c:v>
                </c:pt>
                <c:pt idx="163">
                  <c:v>38896</c:v>
                </c:pt>
                <c:pt idx="164">
                  <c:v>38897</c:v>
                </c:pt>
                <c:pt idx="165">
                  <c:v>38898</c:v>
                </c:pt>
                <c:pt idx="166">
                  <c:v>38899</c:v>
                </c:pt>
                <c:pt idx="167">
                  <c:v>38900</c:v>
                </c:pt>
                <c:pt idx="168">
                  <c:v>38901</c:v>
                </c:pt>
                <c:pt idx="169">
                  <c:v>38902</c:v>
                </c:pt>
                <c:pt idx="170">
                  <c:v>38903</c:v>
                </c:pt>
                <c:pt idx="171">
                  <c:v>38904</c:v>
                </c:pt>
                <c:pt idx="172">
                  <c:v>38905</c:v>
                </c:pt>
                <c:pt idx="173">
                  <c:v>38906</c:v>
                </c:pt>
                <c:pt idx="174">
                  <c:v>38907</c:v>
                </c:pt>
                <c:pt idx="175">
                  <c:v>38908</c:v>
                </c:pt>
                <c:pt idx="176">
                  <c:v>38909</c:v>
                </c:pt>
                <c:pt idx="177">
                  <c:v>38910</c:v>
                </c:pt>
                <c:pt idx="178">
                  <c:v>38911</c:v>
                </c:pt>
                <c:pt idx="179">
                  <c:v>38912</c:v>
                </c:pt>
                <c:pt idx="180">
                  <c:v>38913</c:v>
                </c:pt>
                <c:pt idx="181">
                  <c:v>38914</c:v>
                </c:pt>
                <c:pt idx="182">
                  <c:v>38915</c:v>
                </c:pt>
                <c:pt idx="183">
                  <c:v>38916</c:v>
                </c:pt>
                <c:pt idx="184">
                  <c:v>38917</c:v>
                </c:pt>
                <c:pt idx="185">
                  <c:v>38918</c:v>
                </c:pt>
                <c:pt idx="186">
                  <c:v>38919</c:v>
                </c:pt>
                <c:pt idx="187">
                  <c:v>38920</c:v>
                </c:pt>
                <c:pt idx="188">
                  <c:v>38921</c:v>
                </c:pt>
                <c:pt idx="189">
                  <c:v>38922</c:v>
                </c:pt>
                <c:pt idx="190">
                  <c:v>38923</c:v>
                </c:pt>
                <c:pt idx="191">
                  <c:v>38924</c:v>
                </c:pt>
                <c:pt idx="192">
                  <c:v>38925</c:v>
                </c:pt>
                <c:pt idx="193">
                  <c:v>38926</c:v>
                </c:pt>
                <c:pt idx="194">
                  <c:v>38927</c:v>
                </c:pt>
                <c:pt idx="195">
                  <c:v>38928</c:v>
                </c:pt>
                <c:pt idx="196">
                  <c:v>38929</c:v>
                </c:pt>
                <c:pt idx="197">
                  <c:v>38930</c:v>
                </c:pt>
                <c:pt idx="198">
                  <c:v>38931</c:v>
                </c:pt>
                <c:pt idx="199">
                  <c:v>38932</c:v>
                </c:pt>
                <c:pt idx="200">
                  <c:v>38933</c:v>
                </c:pt>
                <c:pt idx="201">
                  <c:v>38934</c:v>
                </c:pt>
                <c:pt idx="202">
                  <c:v>38935</c:v>
                </c:pt>
                <c:pt idx="203">
                  <c:v>38936</c:v>
                </c:pt>
                <c:pt idx="204">
                  <c:v>38937</c:v>
                </c:pt>
                <c:pt idx="205">
                  <c:v>38938</c:v>
                </c:pt>
                <c:pt idx="206">
                  <c:v>38939</c:v>
                </c:pt>
                <c:pt idx="207">
                  <c:v>38940</c:v>
                </c:pt>
                <c:pt idx="208">
                  <c:v>38941</c:v>
                </c:pt>
                <c:pt idx="209">
                  <c:v>38942</c:v>
                </c:pt>
                <c:pt idx="210">
                  <c:v>38943</c:v>
                </c:pt>
                <c:pt idx="211">
                  <c:v>38944</c:v>
                </c:pt>
                <c:pt idx="212">
                  <c:v>38945</c:v>
                </c:pt>
                <c:pt idx="213">
                  <c:v>38946</c:v>
                </c:pt>
                <c:pt idx="214">
                  <c:v>38947</c:v>
                </c:pt>
                <c:pt idx="215">
                  <c:v>38948</c:v>
                </c:pt>
                <c:pt idx="216">
                  <c:v>38949</c:v>
                </c:pt>
                <c:pt idx="217">
                  <c:v>38950</c:v>
                </c:pt>
                <c:pt idx="218">
                  <c:v>38951</c:v>
                </c:pt>
                <c:pt idx="219">
                  <c:v>38952</c:v>
                </c:pt>
                <c:pt idx="220">
                  <c:v>38953</c:v>
                </c:pt>
                <c:pt idx="221">
                  <c:v>38954</c:v>
                </c:pt>
                <c:pt idx="222">
                  <c:v>38955</c:v>
                </c:pt>
                <c:pt idx="223">
                  <c:v>38956</c:v>
                </c:pt>
                <c:pt idx="224">
                  <c:v>38957</c:v>
                </c:pt>
                <c:pt idx="225">
                  <c:v>38958</c:v>
                </c:pt>
                <c:pt idx="226">
                  <c:v>38959</c:v>
                </c:pt>
                <c:pt idx="227">
                  <c:v>38960</c:v>
                </c:pt>
                <c:pt idx="228">
                  <c:v>38961</c:v>
                </c:pt>
                <c:pt idx="229">
                  <c:v>38962</c:v>
                </c:pt>
                <c:pt idx="230">
                  <c:v>38963</c:v>
                </c:pt>
                <c:pt idx="231">
                  <c:v>38964</c:v>
                </c:pt>
                <c:pt idx="232">
                  <c:v>38965</c:v>
                </c:pt>
                <c:pt idx="233">
                  <c:v>38966</c:v>
                </c:pt>
                <c:pt idx="234">
                  <c:v>38967</c:v>
                </c:pt>
                <c:pt idx="235">
                  <c:v>38968</c:v>
                </c:pt>
                <c:pt idx="236">
                  <c:v>38969</c:v>
                </c:pt>
                <c:pt idx="237">
                  <c:v>38970</c:v>
                </c:pt>
                <c:pt idx="238">
                  <c:v>38971</c:v>
                </c:pt>
                <c:pt idx="239">
                  <c:v>38972</c:v>
                </c:pt>
                <c:pt idx="240">
                  <c:v>38973</c:v>
                </c:pt>
                <c:pt idx="241">
                  <c:v>38974</c:v>
                </c:pt>
                <c:pt idx="242">
                  <c:v>38975</c:v>
                </c:pt>
                <c:pt idx="243">
                  <c:v>38976</c:v>
                </c:pt>
                <c:pt idx="244">
                  <c:v>38977</c:v>
                </c:pt>
                <c:pt idx="245">
                  <c:v>38978</c:v>
                </c:pt>
                <c:pt idx="246">
                  <c:v>38979</c:v>
                </c:pt>
                <c:pt idx="247">
                  <c:v>38980</c:v>
                </c:pt>
                <c:pt idx="248">
                  <c:v>38981</c:v>
                </c:pt>
                <c:pt idx="249">
                  <c:v>38982</c:v>
                </c:pt>
                <c:pt idx="250">
                  <c:v>38983</c:v>
                </c:pt>
                <c:pt idx="251">
                  <c:v>38984</c:v>
                </c:pt>
                <c:pt idx="252">
                  <c:v>38985</c:v>
                </c:pt>
                <c:pt idx="253">
                  <c:v>38986</c:v>
                </c:pt>
                <c:pt idx="254">
                  <c:v>38987</c:v>
                </c:pt>
                <c:pt idx="255">
                  <c:v>38988</c:v>
                </c:pt>
                <c:pt idx="256">
                  <c:v>38989</c:v>
                </c:pt>
                <c:pt idx="257">
                  <c:v>38990</c:v>
                </c:pt>
                <c:pt idx="258">
                  <c:v>38991</c:v>
                </c:pt>
                <c:pt idx="259">
                  <c:v>38992</c:v>
                </c:pt>
                <c:pt idx="260">
                  <c:v>38993</c:v>
                </c:pt>
                <c:pt idx="261">
                  <c:v>38994</c:v>
                </c:pt>
                <c:pt idx="262">
                  <c:v>38995</c:v>
                </c:pt>
                <c:pt idx="263">
                  <c:v>38996</c:v>
                </c:pt>
                <c:pt idx="264">
                  <c:v>38997</c:v>
                </c:pt>
                <c:pt idx="265">
                  <c:v>38998</c:v>
                </c:pt>
                <c:pt idx="266">
                  <c:v>38999</c:v>
                </c:pt>
                <c:pt idx="267">
                  <c:v>39000</c:v>
                </c:pt>
                <c:pt idx="268">
                  <c:v>39001</c:v>
                </c:pt>
                <c:pt idx="269">
                  <c:v>39002</c:v>
                </c:pt>
                <c:pt idx="270">
                  <c:v>39003</c:v>
                </c:pt>
                <c:pt idx="271">
                  <c:v>39004</c:v>
                </c:pt>
                <c:pt idx="272">
                  <c:v>39005</c:v>
                </c:pt>
                <c:pt idx="273">
                  <c:v>39006</c:v>
                </c:pt>
                <c:pt idx="274">
                  <c:v>39007</c:v>
                </c:pt>
                <c:pt idx="275">
                  <c:v>39008</c:v>
                </c:pt>
                <c:pt idx="276">
                  <c:v>39009</c:v>
                </c:pt>
                <c:pt idx="277">
                  <c:v>39010</c:v>
                </c:pt>
                <c:pt idx="278">
                  <c:v>39011</c:v>
                </c:pt>
                <c:pt idx="279">
                  <c:v>39012</c:v>
                </c:pt>
                <c:pt idx="280">
                  <c:v>39013</c:v>
                </c:pt>
                <c:pt idx="281">
                  <c:v>39014</c:v>
                </c:pt>
                <c:pt idx="282">
                  <c:v>39015</c:v>
                </c:pt>
                <c:pt idx="283">
                  <c:v>39016</c:v>
                </c:pt>
                <c:pt idx="284">
                  <c:v>39017</c:v>
                </c:pt>
                <c:pt idx="285">
                  <c:v>39018</c:v>
                </c:pt>
                <c:pt idx="286">
                  <c:v>39019</c:v>
                </c:pt>
                <c:pt idx="287">
                  <c:v>39020</c:v>
                </c:pt>
                <c:pt idx="288">
                  <c:v>39021</c:v>
                </c:pt>
                <c:pt idx="289">
                  <c:v>39022</c:v>
                </c:pt>
                <c:pt idx="290">
                  <c:v>39023</c:v>
                </c:pt>
                <c:pt idx="291">
                  <c:v>39024</c:v>
                </c:pt>
                <c:pt idx="292">
                  <c:v>39025</c:v>
                </c:pt>
                <c:pt idx="293">
                  <c:v>39026</c:v>
                </c:pt>
                <c:pt idx="294">
                  <c:v>39027</c:v>
                </c:pt>
                <c:pt idx="295">
                  <c:v>39028</c:v>
                </c:pt>
                <c:pt idx="296">
                  <c:v>39029</c:v>
                </c:pt>
                <c:pt idx="297">
                  <c:v>39030</c:v>
                </c:pt>
                <c:pt idx="298">
                  <c:v>39031</c:v>
                </c:pt>
                <c:pt idx="299">
                  <c:v>39032</c:v>
                </c:pt>
                <c:pt idx="300">
                  <c:v>39033</c:v>
                </c:pt>
                <c:pt idx="301">
                  <c:v>39034</c:v>
                </c:pt>
                <c:pt idx="302">
                  <c:v>39035</c:v>
                </c:pt>
                <c:pt idx="303">
                  <c:v>39036</c:v>
                </c:pt>
                <c:pt idx="304">
                  <c:v>39037</c:v>
                </c:pt>
                <c:pt idx="305">
                  <c:v>39038</c:v>
                </c:pt>
                <c:pt idx="306">
                  <c:v>39039</c:v>
                </c:pt>
                <c:pt idx="307">
                  <c:v>39040</c:v>
                </c:pt>
                <c:pt idx="308">
                  <c:v>39041</c:v>
                </c:pt>
                <c:pt idx="309">
                  <c:v>39042</c:v>
                </c:pt>
                <c:pt idx="310">
                  <c:v>39043</c:v>
                </c:pt>
                <c:pt idx="311">
                  <c:v>39044</c:v>
                </c:pt>
                <c:pt idx="312">
                  <c:v>39045</c:v>
                </c:pt>
                <c:pt idx="313">
                  <c:v>39046</c:v>
                </c:pt>
                <c:pt idx="314">
                  <c:v>39047</c:v>
                </c:pt>
                <c:pt idx="315">
                  <c:v>39048</c:v>
                </c:pt>
                <c:pt idx="316">
                  <c:v>39049</c:v>
                </c:pt>
                <c:pt idx="317">
                  <c:v>39050</c:v>
                </c:pt>
                <c:pt idx="318">
                  <c:v>39051</c:v>
                </c:pt>
                <c:pt idx="319">
                  <c:v>39052</c:v>
                </c:pt>
                <c:pt idx="320">
                  <c:v>39053</c:v>
                </c:pt>
                <c:pt idx="321">
                  <c:v>39054</c:v>
                </c:pt>
                <c:pt idx="322">
                  <c:v>39055</c:v>
                </c:pt>
                <c:pt idx="323">
                  <c:v>39056</c:v>
                </c:pt>
                <c:pt idx="324">
                  <c:v>39057</c:v>
                </c:pt>
                <c:pt idx="325">
                  <c:v>39058</c:v>
                </c:pt>
                <c:pt idx="326">
                  <c:v>39059</c:v>
                </c:pt>
                <c:pt idx="327">
                  <c:v>39060</c:v>
                </c:pt>
                <c:pt idx="328">
                  <c:v>39061</c:v>
                </c:pt>
                <c:pt idx="329">
                  <c:v>39062</c:v>
                </c:pt>
                <c:pt idx="330">
                  <c:v>39063</c:v>
                </c:pt>
                <c:pt idx="331">
                  <c:v>39064</c:v>
                </c:pt>
                <c:pt idx="332">
                  <c:v>39065</c:v>
                </c:pt>
                <c:pt idx="333">
                  <c:v>39066</c:v>
                </c:pt>
                <c:pt idx="334">
                  <c:v>39067</c:v>
                </c:pt>
                <c:pt idx="335">
                  <c:v>39068</c:v>
                </c:pt>
                <c:pt idx="336">
                  <c:v>39069</c:v>
                </c:pt>
                <c:pt idx="337">
                  <c:v>39070</c:v>
                </c:pt>
                <c:pt idx="338">
                  <c:v>39071</c:v>
                </c:pt>
                <c:pt idx="339">
                  <c:v>39072</c:v>
                </c:pt>
                <c:pt idx="340">
                  <c:v>39073</c:v>
                </c:pt>
                <c:pt idx="341">
                  <c:v>39074</c:v>
                </c:pt>
                <c:pt idx="342">
                  <c:v>39075</c:v>
                </c:pt>
                <c:pt idx="343">
                  <c:v>39076</c:v>
                </c:pt>
                <c:pt idx="344">
                  <c:v>39077</c:v>
                </c:pt>
                <c:pt idx="345">
                  <c:v>39078</c:v>
                </c:pt>
                <c:pt idx="346">
                  <c:v>39079</c:v>
                </c:pt>
                <c:pt idx="347">
                  <c:v>39080</c:v>
                </c:pt>
                <c:pt idx="348">
                  <c:v>39081</c:v>
                </c:pt>
                <c:pt idx="349">
                  <c:v>39082</c:v>
                </c:pt>
                <c:pt idx="350">
                  <c:v>39083</c:v>
                </c:pt>
                <c:pt idx="351">
                  <c:v>39084</c:v>
                </c:pt>
                <c:pt idx="352">
                  <c:v>39085</c:v>
                </c:pt>
                <c:pt idx="353">
                  <c:v>39086</c:v>
                </c:pt>
                <c:pt idx="354">
                  <c:v>39087</c:v>
                </c:pt>
                <c:pt idx="355">
                  <c:v>39088</c:v>
                </c:pt>
                <c:pt idx="356">
                  <c:v>39089</c:v>
                </c:pt>
                <c:pt idx="357">
                  <c:v>39090</c:v>
                </c:pt>
                <c:pt idx="358">
                  <c:v>39091</c:v>
                </c:pt>
                <c:pt idx="359">
                  <c:v>39092</c:v>
                </c:pt>
                <c:pt idx="360">
                  <c:v>39093</c:v>
                </c:pt>
                <c:pt idx="361">
                  <c:v>39094</c:v>
                </c:pt>
                <c:pt idx="362">
                  <c:v>39095</c:v>
                </c:pt>
                <c:pt idx="363">
                  <c:v>39096</c:v>
                </c:pt>
                <c:pt idx="364">
                  <c:v>39097</c:v>
                </c:pt>
                <c:pt idx="365">
                  <c:v>39098</c:v>
                </c:pt>
                <c:pt idx="366">
                  <c:v>39099</c:v>
                </c:pt>
                <c:pt idx="367">
                  <c:v>39100</c:v>
                </c:pt>
                <c:pt idx="368">
                  <c:v>39101</c:v>
                </c:pt>
                <c:pt idx="369">
                  <c:v>39102</c:v>
                </c:pt>
                <c:pt idx="370">
                  <c:v>39103</c:v>
                </c:pt>
                <c:pt idx="371">
                  <c:v>39104</c:v>
                </c:pt>
                <c:pt idx="372">
                  <c:v>39105</c:v>
                </c:pt>
                <c:pt idx="373">
                  <c:v>39106</c:v>
                </c:pt>
                <c:pt idx="374">
                  <c:v>39107</c:v>
                </c:pt>
                <c:pt idx="375">
                  <c:v>39108</c:v>
                </c:pt>
                <c:pt idx="376">
                  <c:v>39109</c:v>
                </c:pt>
                <c:pt idx="377">
                  <c:v>39110</c:v>
                </c:pt>
                <c:pt idx="378">
                  <c:v>39111</c:v>
                </c:pt>
                <c:pt idx="379">
                  <c:v>39112</c:v>
                </c:pt>
                <c:pt idx="380">
                  <c:v>39113</c:v>
                </c:pt>
                <c:pt idx="381">
                  <c:v>39114</c:v>
                </c:pt>
                <c:pt idx="382">
                  <c:v>39115</c:v>
                </c:pt>
                <c:pt idx="383">
                  <c:v>39116</c:v>
                </c:pt>
                <c:pt idx="384">
                  <c:v>39117</c:v>
                </c:pt>
                <c:pt idx="385">
                  <c:v>39118</c:v>
                </c:pt>
                <c:pt idx="386">
                  <c:v>39119</c:v>
                </c:pt>
                <c:pt idx="387">
                  <c:v>39120</c:v>
                </c:pt>
                <c:pt idx="388">
                  <c:v>39121</c:v>
                </c:pt>
                <c:pt idx="389">
                  <c:v>39122</c:v>
                </c:pt>
                <c:pt idx="390">
                  <c:v>39123</c:v>
                </c:pt>
                <c:pt idx="391">
                  <c:v>39124</c:v>
                </c:pt>
                <c:pt idx="392">
                  <c:v>39125</c:v>
                </c:pt>
                <c:pt idx="393">
                  <c:v>39126</c:v>
                </c:pt>
                <c:pt idx="394">
                  <c:v>39127</c:v>
                </c:pt>
                <c:pt idx="395">
                  <c:v>39128</c:v>
                </c:pt>
                <c:pt idx="396">
                  <c:v>39129</c:v>
                </c:pt>
                <c:pt idx="397">
                  <c:v>39130</c:v>
                </c:pt>
                <c:pt idx="398">
                  <c:v>39131</c:v>
                </c:pt>
                <c:pt idx="399">
                  <c:v>39132</c:v>
                </c:pt>
                <c:pt idx="400">
                  <c:v>39133</c:v>
                </c:pt>
                <c:pt idx="401">
                  <c:v>39134</c:v>
                </c:pt>
                <c:pt idx="402">
                  <c:v>39135</c:v>
                </c:pt>
                <c:pt idx="403">
                  <c:v>39136</c:v>
                </c:pt>
                <c:pt idx="404">
                  <c:v>39137</c:v>
                </c:pt>
                <c:pt idx="405">
                  <c:v>39138</c:v>
                </c:pt>
                <c:pt idx="406">
                  <c:v>39139</c:v>
                </c:pt>
                <c:pt idx="407">
                  <c:v>39140</c:v>
                </c:pt>
                <c:pt idx="408">
                  <c:v>39141</c:v>
                </c:pt>
                <c:pt idx="409">
                  <c:v>39142</c:v>
                </c:pt>
                <c:pt idx="410">
                  <c:v>39143</c:v>
                </c:pt>
                <c:pt idx="411">
                  <c:v>39144</c:v>
                </c:pt>
                <c:pt idx="412">
                  <c:v>39145</c:v>
                </c:pt>
                <c:pt idx="413">
                  <c:v>39146</c:v>
                </c:pt>
                <c:pt idx="414">
                  <c:v>39147</c:v>
                </c:pt>
                <c:pt idx="415">
                  <c:v>39148</c:v>
                </c:pt>
                <c:pt idx="416">
                  <c:v>39149</c:v>
                </c:pt>
                <c:pt idx="417">
                  <c:v>39150</c:v>
                </c:pt>
                <c:pt idx="418">
                  <c:v>39151</c:v>
                </c:pt>
                <c:pt idx="419">
                  <c:v>39152</c:v>
                </c:pt>
                <c:pt idx="420">
                  <c:v>39153</c:v>
                </c:pt>
                <c:pt idx="421">
                  <c:v>39154</c:v>
                </c:pt>
                <c:pt idx="422">
                  <c:v>39155</c:v>
                </c:pt>
                <c:pt idx="423">
                  <c:v>39156</c:v>
                </c:pt>
                <c:pt idx="424">
                  <c:v>39157</c:v>
                </c:pt>
                <c:pt idx="425">
                  <c:v>39158</c:v>
                </c:pt>
                <c:pt idx="426">
                  <c:v>39159</c:v>
                </c:pt>
                <c:pt idx="427">
                  <c:v>39160</c:v>
                </c:pt>
                <c:pt idx="428">
                  <c:v>39161</c:v>
                </c:pt>
                <c:pt idx="429">
                  <c:v>39162</c:v>
                </c:pt>
                <c:pt idx="430">
                  <c:v>39163</c:v>
                </c:pt>
                <c:pt idx="431">
                  <c:v>39164</c:v>
                </c:pt>
                <c:pt idx="432">
                  <c:v>39165</c:v>
                </c:pt>
                <c:pt idx="433">
                  <c:v>39166</c:v>
                </c:pt>
                <c:pt idx="434">
                  <c:v>39167</c:v>
                </c:pt>
                <c:pt idx="435">
                  <c:v>39168</c:v>
                </c:pt>
                <c:pt idx="436">
                  <c:v>39169</c:v>
                </c:pt>
                <c:pt idx="437">
                  <c:v>39170</c:v>
                </c:pt>
                <c:pt idx="438">
                  <c:v>39171</c:v>
                </c:pt>
                <c:pt idx="439">
                  <c:v>39172</c:v>
                </c:pt>
                <c:pt idx="440">
                  <c:v>39173</c:v>
                </c:pt>
                <c:pt idx="441">
                  <c:v>39174</c:v>
                </c:pt>
                <c:pt idx="442">
                  <c:v>39175</c:v>
                </c:pt>
                <c:pt idx="443">
                  <c:v>39176</c:v>
                </c:pt>
                <c:pt idx="444">
                  <c:v>39177</c:v>
                </c:pt>
                <c:pt idx="445">
                  <c:v>39178</c:v>
                </c:pt>
                <c:pt idx="446">
                  <c:v>39179</c:v>
                </c:pt>
                <c:pt idx="447">
                  <c:v>39180</c:v>
                </c:pt>
                <c:pt idx="448">
                  <c:v>39181</c:v>
                </c:pt>
                <c:pt idx="449">
                  <c:v>39182</c:v>
                </c:pt>
                <c:pt idx="450">
                  <c:v>39183</c:v>
                </c:pt>
                <c:pt idx="451">
                  <c:v>39184</c:v>
                </c:pt>
                <c:pt idx="452">
                  <c:v>39185</c:v>
                </c:pt>
                <c:pt idx="453">
                  <c:v>39186</c:v>
                </c:pt>
                <c:pt idx="454">
                  <c:v>39187</c:v>
                </c:pt>
                <c:pt idx="455">
                  <c:v>39188</c:v>
                </c:pt>
                <c:pt idx="456">
                  <c:v>39189</c:v>
                </c:pt>
                <c:pt idx="457">
                  <c:v>39190</c:v>
                </c:pt>
                <c:pt idx="458">
                  <c:v>39191</c:v>
                </c:pt>
                <c:pt idx="459">
                  <c:v>39192</c:v>
                </c:pt>
                <c:pt idx="460">
                  <c:v>39193</c:v>
                </c:pt>
                <c:pt idx="461">
                  <c:v>39194</c:v>
                </c:pt>
                <c:pt idx="462">
                  <c:v>39195</c:v>
                </c:pt>
                <c:pt idx="463">
                  <c:v>39196</c:v>
                </c:pt>
                <c:pt idx="464">
                  <c:v>39197</c:v>
                </c:pt>
                <c:pt idx="465">
                  <c:v>39198</c:v>
                </c:pt>
                <c:pt idx="466">
                  <c:v>39199</c:v>
                </c:pt>
                <c:pt idx="467">
                  <c:v>39200</c:v>
                </c:pt>
                <c:pt idx="468">
                  <c:v>39201</c:v>
                </c:pt>
                <c:pt idx="469">
                  <c:v>39202</c:v>
                </c:pt>
                <c:pt idx="470">
                  <c:v>39203</c:v>
                </c:pt>
                <c:pt idx="471">
                  <c:v>39204</c:v>
                </c:pt>
                <c:pt idx="472">
                  <c:v>39205</c:v>
                </c:pt>
                <c:pt idx="473">
                  <c:v>39206</c:v>
                </c:pt>
                <c:pt idx="474">
                  <c:v>39207</c:v>
                </c:pt>
                <c:pt idx="475">
                  <c:v>39208</c:v>
                </c:pt>
                <c:pt idx="476">
                  <c:v>39209</c:v>
                </c:pt>
                <c:pt idx="477">
                  <c:v>39210</c:v>
                </c:pt>
                <c:pt idx="478">
                  <c:v>39211</c:v>
                </c:pt>
                <c:pt idx="479">
                  <c:v>39212</c:v>
                </c:pt>
                <c:pt idx="480">
                  <c:v>39213</c:v>
                </c:pt>
                <c:pt idx="481">
                  <c:v>39214</c:v>
                </c:pt>
                <c:pt idx="482">
                  <c:v>39215</c:v>
                </c:pt>
                <c:pt idx="483">
                  <c:v>39216</c:v>
                </c:pt>
                <c:pt idx="484">
                  <c:v>39217</c:v>
                </c:pt>
                <c:pt idx="485">
                  <c:v>39218</c:v>
                </c:pt>
                <c:pt idx="486">
                  <c:v>39219</c:v>
                </c:pt>
                <c:pt idx="487">
                  <c:v>39220</c:v>
                </c:pt>
                <c:pt idx="488">
                  <c:v>39221</c:v>
                </c:pt>
                <c:pt idx="489">
                  <c:v>39222</c:v>
                </c:pt>
                <c:pt idx="490">
                  <c:v>39223</c:v>
                </c:pt>
                <c:pt idx="491">
                  <c:v>39224</c:v>
                </c:pt>
                <c:pt idx="492">
                  <c:v>39225</c:v>
                </c:pt>
                <c:pt idx="493">
                  <c:v>39226</c:v>
                </c:pt>
                <c:pt idx="494">
                  <c:v>39227</c:v>
                </c:pt>
                <c:pt idx="495">
                  <c:v>39228</c:v>
                </c:pt>
                <c:pt idx="496">
                  <c:v>39229</c:v>
                </c:pt>
                <c:pt idx="497">
                  <c:v>39230</c:v>
                </c:pt>
                <c:pt idx="498">
                  <c:v>39231</c:v>
                </c:pt>
                <c:pt idx="499">
                  <c:v>39232</c:v>
                </c:pt>
                <c:pt idx="500">
                  <c:v>39233</c:v>
                </c:pt>
                <c:pt idx="501">
                  <c:v>39234</c:v>
                </c:pt>
                <c:pt idx="502">
                  <c:v>39235</c:v>
                </c:pt>
                <c:pt idx="503">
                  <c:v>39236</c:v>
                </c:pt>
                <c:pt idx="504">
                  <c:v>39237</c:v>
                </c:pt>
                <c:pt idx="505">
                  <c:v>39238</c:v>
                </c:pt>
                <c:pt idx="506">
                  <c:v>39239</c:v>
                </c:pt>
                <c:pt idx="507">
                  <c:v>39240</c:v>
                </c:pt>
                <c:pt idx="508">
                  <c:v>39241</c:v>
                </c:pt>
                <c:pt idx="509">
                  <c:v>39242</c:v>
                </c:pt>
                <c:pt idx="510">
                  <c:v>39243</c:v>
                </c:pt>
                <c:pt idx="511">
                  <c:v>39244</c:v>
                </c:pt>
                <c:pt idx="512">
                  <c:v>39245</c:v>
                </c:pt>
                <c:pt idx="513">
                  <c:v>39246</c:v>
                </c:pt>
                <c:pt idx="514">
                  <c:v>39247</c:v>
                </c:pt>
                <c:pt idx="515">
                  <c:v>39248</c:v>
                </c:pt>
                <c:pt idx="516">
                  <c:v>39249</c:v>
                </c:pt>
                <c:pt idx="517">
                  <c:v>39250</c:v>
                </c:pt>
                <c:pt idx="518">
                  <c:v>39251</c:v>
                </c:pt>
                <c:pt idx="519">
                  <c:v>39252</c:v>
                </c:pt>
                <c:pt idx="520">
                  <c:v>39253</c:v>
                </c:pt>
                <c:pt idx="521">
                  <c:v>39254</c:v>
                </c:pt>
                <c:pt idx="522">
                  <c:v>39255</c:v>
                </c:pt>
                <c:pt idx="523">
                  <c:v>39256</c:v>
                </c:pt>
                <c:pt idx="524">
                  <c:v>39257</c:v>
                </c:pt>
                <c:pt idx="525">
                  <c:v>39258</c:v>
                </c:pt>
                <c:pt idx="526">
                  <c:v>39259</c:v>
                </c:pt>
                <c:pt idx="527">
                  <c:v>39260</c:v>
                </c:pt>
                <c:pt idx="528">
                  <c:v>39261</c:v>
                </c:pt>
                <c:pt idx="529">
                  <c:v>39262</c:v>
                </c:pt>
                <c:pt idx="530">
                  <c:v>39263</c:v>
                </c:pt>
                <c:pt idx="531">
                  <c:v>39264</c:v>
                </c:pt>
                <c:pt idx="532">
                  <c:v>39265</c:v>
                </c:pt>
                <c:pt idx="533">
                  <c:v>39266</c:v>
                </c:pt>
                <c:pt idx="534">
                  <c:v>39267</c:v>
                </c:pt>
                <c:pt idx="535">
                  <c:v>39268</c:v>
                </c:pt>
                <c:pt idx="536">
                  <c:v>39269</c:v>
                </c:pt>
                <c:pt idx="537">
                  <c:v>39270</c:v>
                </c:pt>
                <c:pt idx="538">
                  <c:v>39271</c:v>
                </c:pt>
                <c:pt idx="539">
                  <c:v>39272</c:v>
                </c:pt>
                <c:pt idx="540">
                  <c:v>39273</c:v>
                </c:pt>
                <c:pt idx="541">
                  <c:v>39274</c:v>
                </c:pt>
                <c:pt idx="542">
                  <c:v>39275</c:v>
                </c:pt>
                <c:pt idx="543">
                  <c:v>39276</c:v>
                </c:pt>
                <c:pt idx="544">
                  <c:v>39277</c:v>
                </c:pt>
                <c:pt idx="545">
                  <c:v>39278</c:v>
                </c:pt>
                <c:pt idx="546">
                  <c:v>39279</c:v>
                </c:pt>
                <c:pt idx="547">
                  <c:v>39280</c:v>
                </c:pt>
                <c:pt idx="548">
                  <c:v>39281</c:v>
                </c:pt>
                <c:pt idx="549">
                  <c:v>39282</c:v>
                </c:pt>
                <c:pt idx="550">
                  <c:v>39283</c:v>
                </c:pt>
                <c:pt idx="551">
                  <c:v>39284</c:v>
                </c:pt>
                <c:pt idx="552">
                  <c:v>39285</c:v>
                </c:pt>
                <c:pt idx="553">
                  <c:v>39286</c:v>
                </c:pt>
                <c:pt idx="554">
                  <c:v>39287</c:v>
                </c:pt>
                <c:pt idx="555">
                  <c:v>39288</c:v>
                </c:pt>
                <c:pt idx="556">
                  <c:v>39289</c:v>
                </c:pt>
                <c:pt idx="557">
                  <c:v>39290</c:v>
                </c:pt>
                <c:pt idx="558">
                  <c:v>39291</c:v>
                </c:pt>
                <c:pt idx="559">
                  <c:v>39292</c:v>
                </c:pt>
                <c:pt idx="560">
                  <c:v>39293</c:v>
                </c:pt>
                <c:pt idx="561">
                  <c:v>39294</c:v>
                </c:pt>
                <c:pt idx="562">
                  <c:v>39295</c:v>
                </c:pt>
                <c:pt idx="563">
                  <c:v>39296</c:v>
                </c:pt>
                <c:pt idx="564">
                  <c:v>39297</c:v>
                </c:pt>
                <c:pt idx="565">
                  <c:v>39298</c:v>
                </c:pt>
                <c:pt idx="566">
                  <c:v>39299</c:v>
                </c:pt>
                <c:pt idx="567">
                  <c:v>39300</c:v>
                </c:pt>
                <c:pt idx="568">
                  <c:v>39301</c:v>
                </c:pt>
                <c:pt idx="569">
                  <c:v>39302</c:v>
                </c:pt>
                <c:pt idx="570">
                  <c:v>39303</c:v>
                </c:pt>
                <c:pt idx="571">
                  <c:v>39304</c:v>
                </c:pt>
                <c:pt idx="572">
                  <c:v>39305</c:v>
                </c:pt>
                <c:pt idx="573">
                  <c:v>39306</c:v>
                </c:pt>
                <c:pt idx="574">
                  <c:v>39307</c:v>
                </c:pt>
                <c:pt idx="575">
                  <c:v>39308</c:v>
                </c:pt>
                <c:pt idx="576">
                  <c:v>39309</c:v>
                </c:pt>
                <c:pt idx="577">
                  <c:v>39310</c:v>
                </c:pt>
                <c:pt idx="578">
                  <c:v>39311</c:v>
                </c:pt>
                <c:pt idx="579">
                  <c:v>39312</c:v>
                </c:pt>
                <c:pt idx="580">
                  <c:v>39313</c:v>
                </c:pt>
                <c:pt idx="581">
                  <c:v>39314</c:v>
                </c:pt>
                <c:pt idx="582">
                  <c:v>39315</c:v>
                </c:pt>
                <c:pt idx="583">
                  <c:v>39316</c:v>
                </c:pt>
                <c:pt idx="584">
                  <c:v>39317</c:v>
                </c:pt>
                <c:pt idx="585">
                  <c:v>39318</c:v>
                </c:pt>
                <c:pt idx="586">
                  <c:v>39319</c:v>
                </c:pt>
                <c:pt idx="587">
                  <c:v>39320</c:v>
                </c:pt>
                <c:pt idx="588">
                  <c:v>39321</c:v>
                </c:pt>
                <c:pt idx="589">
                  <c:v>39322</c:v>
                </c:pt>
                <c:pt idx="590">
                  <c:v>39323</c:v>
                </c:pt>
                <c:pt idx="591">
                  <c:v>39324</c:v>
                </c:pt>
                <c:pt idx="592">
                  <c:v>39325</c:v>
                </c:pt>
                <c:pt idx="593">
                  <c:v>39326</c:v>
                </c:pt>
                <c:pt idx="594">
                  <c:v>39327</c:v>
                </c:pt>
                <c:pt idx="595">
                  <c:v>39328</c:v>
                </c:pt>
                <c:pt idx="596">
                  <c:v>39329</c:v>
                </c:pt>
                <c:pt idx="597">
                  <c:v>39330</c:v>
                </c:pt>
                <c:pt idx="598">
                  <c:v>39331</c:v>
                </c:pt>
                <c:pt idx="599">
                  <c:v>39332</c:v>
                </c:pt>
                <c:pt idx="600">
                  <c:v>39333</c:v>
                </c:pt>
                <c:pt idx="601">
                  <c:v>39334</c:v>
                </c:pt>
                <c:pt idx="602">
                  <c:v>39335</c:v>
                </c:pt>
                <c:pt idx="603">
                  <c:v>39336</c:v>
                </c:pt>
                <c:pt idx="604">
                  <c:v>39337</c:v>
                </c:pt>
                <c:pt idx="605">
                  <c:v>39338</c:v>
                </c:pt>
                <c:pt idx="606">
                  <c:v>39339</c:v>
                </c:pt>
                <c:pt idx="607">
                  <c:v>39340</c:v>
                </c:pt>
                <c:pt idx="608">
                  <c:v>39341</c:v>
                </c:pt>
                <c:pt idx="609">
                  <c:v>39342</c:v>
                </c:pt>
                <c:pt idx="610">
                  <c:v>39343</c:v>
                </c:pt>
                <c:pt idx="611">
                  <c:v>39344</c:v>
                </c:pt>
                <c:pt idx="612">
                  <c:v>39345</c:v>
                </c:pt>
                <c:pt idx="613">
                  <c:v>39346</c:v>
                </c:pt>
                <c:pt idx="614">
                  <c:v>39347</c:v>
                </c:pt>
                <c:pt idx="615">
                  <c:v>39348</c:v>
                </c:pt>
                <c:pt idx="616">
                  <c:v>39349</c:v>
                </c:pt>
                <c:pt idx="617">
                  <c:v>39350</c:v>
                </c:pt>
                <c:pt idx="618">
                  <c:v>39351</c:v>
                </c:pt>
                <c:pt idx="619">
                  <c:v>39352</c:v>
                </c:pt>
                <c:pt idx="620">
                  <c:v>39353</c:v>
                </c:pt>
                <c:pt idx="621">
                  <c:v>39354</c:v>
                </c:pt>
                <c:pt idx="622">
                  <c:v>39355</c:v>
                </c:pt>
                <c:pt idx="623">
                  <c:v>39356</c:v>
                </c:pt>
                <c:pt idx="624">
                  <c:v>39357</c:v>
                </c:pt>
                <c:pt idx="625">
                  <c:v>39358</c:v>
                </c:pt>
                <c:pt idx="626">
                  <c:v>39359</c:v>
                </c:pt>
                <c:pt idx="627">
                  <c:v>39360</c:v>
                </c:pt>
                <c:pt idx="628">
                  <c:v>39361</c:v>
                </c:pt>
                <c:pt idx="629">
                  <c:v>39362</c:v>
                </c:pt>
                <c:pt idx="630">
                  <c:v>39363</c:v>
                </c:pt>
                <c:pt idx="631">
                  <c:v>39364</c:v>
                </c:pt>
                <c:pt idx="632">
                  <c:v>39365</c:v>
                </c:pt>
                <c:pt idx="633">
                  <c:v>39366</c:v>
                </c:pt>
                <c:pt idx="634">
                  <c:v>39367</c:v>
                </c:pt>
                <c:pt idx="635">
                  <c:v>39368</c:v>
                </c:pt>
                <c:pt idx="636">
                  <c:v>39369</c:v>
                </c:pt>
                <c:pt idx="637">
                  <c:v>39370</c:v>
                </c:pt>
                <c:pt idx="638">
                  <c:v>39371</c:v>
                </c:pt>
                <c:pt idx="639">
                  <c:v>39372</c:v>
                </c:pt>
                <c:pt idx="640">
                  <c:v>39373</c:v>
                </c:pt>
                <c:pt idx="641">
                  <c:v>39374</c:v>
                </c:pt>
                <c:pt idx="642">
                  <c:v>39375</c:v>
                </c:pt>
                <c:pt idx="643">
                  <c:v>39376</c:v>
                </c:pt>
                <c:pt idx="644">
                  <c:v>39377</c:v>
                </c:pt>
                <c:pt idx="645">
                  <c:v>39378</c:v>
                </c:pt>
                <c:pt idx="646">
                  <c:v>39379</c:v>
                </c:pt>
                <c:pt idx="647">
                  <c:v>39380</c:v>
                </c:pt>
                <c:pt idx="648">
                  <c:v>39381</c:v>
                </c:pt>
                <c:pt idx="649">
                  <c:v>39382</c:v>
                </c:pt>
                <c:pt idx="650">
                  <c:v>39383</c:v>
                </c:pt>
                <c:pt idx="651">
                  <c:v>39384</c:v>
                </c:pt>
                <c:pt idx="652">
                  <c:v>39385</c:v>
                </c:pt>
                <c:pt idx="653">
                  <c:v>39386</c:v>
                </c:pt>
                <c:pt idx="654">
                  <c:v>39387</c:v>
                </c:pt>
                <c:pt idx="655">
                  <c:v>39388</c:v>
                </c:pt>
                <c:pt idx="656">
                  <c:v>39389</c:v>
                </c:pt>
                <c:pt idx="657">
                  <c:v>39390</c:v>
                </c:pt>
                <c:pt idx="658">
                  <c:v>39391</c:v>
                </c:pt>
                <c:pt idx="659">
                  <c:v>39392</c:v>
                </c:pt>
                <c:pt idx="660">
                  <c:v>39393</c:v>
                </c:pt>
                <c:pt idx="661">
                  <c:v>39394</c:v>
                </c:pt>
                <c:pt idx="662">
                  <c:v>39395</c:v>
                </c:pt>
                <c:pt idx="663">
                  <c:v>39396</c:v>
                </c:pt>
                <c:pt idx="664">
                  <c:v>39397</c:v>
                </c:pt>
                <c:pt idx="665">
                  <c:v>39398</c:v>
                </c:pt>
                <c:pt idx="666">
                  <c:v>39399</c:v>
                </c:pt>
                <c:pt idx="667">
                  <c:v>39400</c:v>
                </c:pt>
                <c:pt idx="668">
                  <c:v>39401</c:v>
                </c:pt>
                <c:pt idx="669">
                  <c:v>39402</c:v>
                </c:pt>
                <c:pt idx="670">
                  <c:v>39403</c:v>
                </c:pt>
                <c:pt idx="671">
                  <c:v>39404</c:v>
                </c:pt>
                <c:pt idx="672">
                  <c:v>39405</c:v>
                </c:pt>
                <c:pt idx="673">
                  <c:v>39406</c:v>
                </c:pt>
                <c:pt idx="674">
                  <c:v>39407</c:v>
                </c:pt>
                <c:pt idx="675">
                  <c:v>39408</c:v>
                </c:pt>
                <c:pt idx="676">
                  <c:v>39409</c:v>
                </c:pt>
                <c:pt idx="677">
                  <c:v>39410</c:v>
                </c:pt>
                <c:pt idx="678">
                  <c:v>39411</c:v>
                </c:pt>
                <c:pt idx="679">
                  <c:v>39412</c:v>
                </c:pt>
                <c:pt idx="680">
                  <c:v>39413</c:v>
                </c:pt>
                <c:pt idx="681">
                  <c:v>39414</c:v>
                </c:pt>
                <c:pt idx="682">
                  <c:v>39415</c:v>
                </c:pt>
                <c:pt idx="683">
                  <c:v>39416</c:v>
                </c:pt>
                <c:pt idx="684">
                  <c:v>39417</c:v>
                </c:pt>
                <c:pt idx="685">
                  <c:v>39418</c:v>
                </c:pt>
                <c:pt idx="686">
                  <c:v>39419</c:v>
                </c:pt>
                <c:pt idx="687">
                  <c:v>39420</c:v>
                </c:pt>
                <c:pt idx="688">
                  <c:v>39421</c:v>
                </c:pt>
                <c:pt idx="689">
                  <c:v>39422</c:v>
                </c:pt>
                <c:pt idx="690">
                  <c:v>39423</c:v>
                </c:pt>
                <c:pt idx="691">
                  <c:v>39424</c:v>
                </c:pt>
                <c:pt idx="692">
                  <c:v>39425</c:v>
                </c:pt>
                <c:pt idx="693">
                  <c:v>39426</c:v>
                </c:pt>
                <c:pt idx="694">
                  <c:v>39427</c:v>
                </c:pt>
                <c:pt idx="695">
                  <c:v>39428</c:v>
                </c:pt>
                <c:pt idx="696">
                  <c:v>39429</c:v>
                </c:pt>
                <c:pt idx="697">
                  <c:v>39430</c:v>
                </c:pt>
                <c:pt idx="698">
                  <c:v>39431</c:v>
                </c:pt>
                <c:pt idx="699">
                  <c:v>39432</c:v>
                </c:pt>
                <c:pt idx="700">
                  <c:v>39433</c:v>
                </c:pt>
                <c:pt idx="701">
                  <c:v>39434</c:v>
                </c:pt>
                <c:pt idx="702">
                  <c:v>39435</c:v>
                </c:pt>
                <c:pt idx="703">
                  <c:v>39436</c:v>
                </c:pt>
                <c:pt idx="704">
                  <c:v>39437</c:v>
                </c:pt>
                <c:pt idx="705">
                  <c:v>39438</c:v>
                </c:pt>
                <c:pt idx="706">
                  <c:v>39439</c:v>
                </c:pt>
                <c:pt idx="707">
                  <c:v>39440</c:v>
                </c:pt>
                <c:pt idx="708">
                  <c:v>39441</c:v>
                </c:pt>
                <c:pt idx="709">
                  <c:v>39442</c:v>
                </c:pt>
                <c:pt idx="710">
                  <c:v>39443</c:v>
                </c:pt>
                <c:pt idx="711">
                  <c:v>39444</c:v>
                </c:pt>
                <c:pt idx="712">
                  <c:v>39445</c:v>
                </c:pt>
                <c:pt idx="713">
                  <c:v>39446</c:v>
                </c:pt>
                <c:pt idx="714">
                  <c:v>39447</c:v>
                </c:pt>
                <c:pt idx="715">
                  <c:v>39448</c:v>
                </c:pt>
                <c:pt idx="716">
                  <c:v>39449</c:v>
                </c:pt>
                <c:pt idx="717">
                  <c:v>39450</c:v>
                </c:pt>
                <c:pt idx="718">
                  <c:v>39451</c:v>
                </c:pt>
                <c:pt idx="719">
                  <c:v>39452</c:v>
                </c:pt>
                <c:pt idx="720">
                  <c:v>39453</c:v>
                </c:pt>
                <c:pt idx="721">
                  <c:v>39454</c:v>
                </c:pt>
                <c:pt idx="722">
                  <c:v>39455</c:v>
                </c:pt>
                <c:pt idx="723">
                  <c:v>39456</c:v>
                </c:pt>
                <c:pt idx="724">
                  <c:v>39457</c:v>
                </c:pt>
                <c:pt idx="725">
                  <c:v>39458</c:v>
                </c:pt>
                <c:pt idx="726">
                  <c:v>39459</c:v>
                </c:pt>
                <c:pt idx="727">
                  <c:v>39460</c:v>
                </c:pt>
                <c:pt idx="728">
                  <c:v>39461</c:v>
                </c:pt>
                <c:pt idx="729">
                  <c:v>39462</c:v>
                </c:pt>
                <c:pt idx="730">
                  <c:v>39463</c:v>
                </c:pt>
                <c:pt idx="731">
                  <c:v>39464</c:v>
                </c:pt>
                <c:pt idx="732">
                  <c:v>39465</c:v>
                </c:pt>
                <c:pt idx="733">
                  <c:v>39466</c:v>
                </c:pt>
                <c:pt idx="734">
                  <c:v>39467</c:v>
                </c:pt>
                <c:pt idx="735">
                  <c:v>39468</c:v>
                </c:pt>
                <c:pt idx="736">
                  <c:v>39469</c:v>
                </c:pt>
                <c:pt idx="737">
                  <c:v>39470</c:v>
                </c:pt>
                <c:pt idx="738">
                  <c:v>39471</c:v>
                </c:pt>
                <c:pt idx="739">
                  <c:v>39472</c:v>
                </c:pt>
                <c:pt idx="740">
                  <c:v>39473</c:v>
                </c:pt>
                <c:pt idx="741">
                  <c:v>39474</c:v>
                </c:pt>
                <c:pt idx="742">
                  <c:v>39475</c:v>
                </c:pt>
                <c:pt idx="743">
                  <c:v>39476</c:v>
                </c:pt>
                <c:pt idx="744">
                  <c:v>39477</c:v>
                </c:pt>
                <c:pt idx="745">
                  <c:v>39478</c:v>
                </c:pt>
                <c:pt idx="746">
                  <c:v>39479</c:v>
                </c:pt>
                <c:pt idx="747">
                  <c:v>39480</c:v>
                </c:pt>
                <c:pt idx="748">
                  <c:v>39481</c:v>
                </c:pt>
                <c:pt idx="749">
                  <c:v>39482</c:v>
                </c:pt>
                <c:pt idx="750">
                  <c:v>39483</c:v>
                </c:pt>
                <c:pt idx="751">
                  <c:v>39484</c:v>
                </c:pt>
                <c:pt idx="752">
                  <c:v>39485</c:v>
                </c:pt>
                <c:pt idx="753">
                  <c:v>39486</c:v>
                </c:pt>
                <c:pt idx="754">
                  <c:v>39487</c:v>
                </c:pt>
                <c:pt idx="755">
                  <c:v>39488</c:v>
                </c:pt>
                <c:pt idx="756">
                  <c:v>39489</c:v>
                </c:pt>
                <c:pt idx="757">
                  <c:v>39490</c:v>
                </c:pt>
                <c:pt idx="758">
                  <c:v>39491</c:v>
                </c:pt>
                <c:pt idx="759">
                  <c:v>39492</c:v>
                </c:pt>
                <c:pt idx="760">
                  <c:v>39493</c:v>
                </c:pt>
                <c:pt idx="761">
                  <c:v>39494</c:v>
                </c:pt>
                <c:pt idx="762">
                  <c:v>39495</c:v>
                </c:pt>
                <c:pt idx="763">
                  <c:v>39496</c:v>
                </c:pt>
                <c:pt idx="764">
                  <c:v>39497</c:v>
                </c:pt>
                <c:pt idx="765">
                  <c:v>39498</c:v>
                </c:pt>
                <c:pt idx="766">
                  <c:v>39499</c:v>
                </c:pt>
                <c:pt idx="767">
                  <c:v>39500</c:v>
                </c:pt>
                <c:pt idx="768">
                  <c:v>39501</c:v>
                </c:pt>
                <c:pt idx="769">
                  <c:v>39502</c:v>
                </c:pt>
                <c:pt idx="770">
                  <c:v>39503</c:v>
                </c:pt>
                <c:pt idx="771">
                  <c:v>39504</c:v>
                </c:pt>
                <c:pt idx="772">
                  <c:v>39505</c:v>
                </c:pt>
                <c:pt idx="773">
                  <c:v>39506</c:v>
                </c:pt>
                <c:pt idx="774">
                  <c:v>39507</c:v>
                </c:pt>
                <c:pt idx="775">
                  <c:v>39508</c:v>
                </c:pt>
                <c:pt idx="776">
                  <c:v>39509</c:v>
                </c:pt>
                <c:pt idx="777">
                  <c:v>39510</c:v>
                </c:pt>
                <c:pt idx="778">
                  <c:v>39511</c:v>
                </c:pt>
                <c:pt idx="779">
                  <c:v>39512</c:v>
                </c:pt>
                <c:pt idx="780">
                  <c:v>39513</c:v>
                </c:pt>
                <c:pt idx="781">
                  <c:v>39514</c:v>
                </c:pt>
                <c:pt idx="782">
                  <c:v>39515</c:v>
                </c:pt>
                <c:pt idx="783">
                  <c:v>39516</c:v>
                </c:pt>
                <c:pt idx="784">
                  <c:v>39517</c:v>
                </c:pt>
                <c:pt idx="785">
                  <c:v>39518</c:v>
                </c:pt>
                <c:pt idx="786">
                  <c:v>39519</c:v>
                </c:pt>
                <c:pt idx="787">
                  <c:v>39520</c:v>
                </c:pt>
                <c:pt idx="788">
                  <c:v>39521</c:v>
                </c:pt>
                <c:pt idx="789">
                  <c:v>39522</c:v>
                </c:pt>
                <c:pt idx="790">
                  <c:v>39523</c:v>
                </c:pt>
                <c:pt idx="791">
                  <c:v>39524</c:v>
                </c:pt>
                <c:pt idx="792">
                  <c:v>39525</c:v>
                </c:pt>
                <c:pt idx="793">
                  <c:v>39526</c:v>
                </c:pt>
                <c:pt idx="794">
                  <c:v>39527</c:v>
                </c:pt>
                <c:pt idx="795">
                  <c:v>39528</c:v>
                </c:pt>
                <c:pt idx="796">
                  <c:v>39529</c:v>
                </c:pt>
                <c:pt idx="797">
                  <c:v>39530</c:v>
                </c:pt>
                <c:pt idx="798">
                  <c:v>39531</c:v>
                </c:pt>
                <c:pt idx="799">
                  <c:v>39532</c:v>
                </c:pt>
                <c:pt idx="800">
                  <c:v>39533</c:v>
                </c:pt>
                <c:pt idx="801">
                  <c:v>39534</c:v>
                </c:pt>
                <c:pt idx="802">
                  <c:v>39535</c:v>
                </c:pt>
                <c:pt idx="803">
                  <c:v>39536</c:v>
                </c:pt>
                <c:pt idx="804">
                  <c:v>39537</c:v>
                </c:pt>
                <c:pt idx="805">
                  <c:v>39538</c:v>
                </c:pt>
                <c:pt idx="806">
                  <c:v>39539</c:v>
                </c:pt>
                <c:pt idx="807">
                  <c:v>39540</c:v>
                </c:pt>
                <c:pt idx="808">
                  <c:v>39541</c:v>
                </c:pt>
                <c:pt idx="809">
                  <c:v>39542</c:v>
                </c:pt>
                <c:pt idx="810">
                  <c:v>39543</c:v>
                </c:pt>
                <c:pt idx="811">
                  <c:v>39544</c:v>
                </c:pt>
                <c:pt idx="812">
                  <c:v>39545</c:v>
                </c:pt>
                <c:pt idx="813">
                  <c:v>39546</c:v>
                </c:pt>
                <c:pt idx="814">
                  <c:v>39547</c:v>
                </c:pt>
                <c:pt idx="815">
                  <c:v>39548</c:v>
                </c:pt>
                <c:pt idx="816">
                  <c:v>39549</c:v>
                </c:pt>
                <c:pt idx="817">
                  <c:v>39550</c:v>
                </c:pt>
                <c:pt idx="818">
                  <c:v>39551</c:v>
                </c:pt>
                <c:pt idx="819">
                  <c:v>39552</c:v>
                </c:pt>
                <c:pt idx="820">
                  <c:v>39553</c:v>
                </c:pt>
                <c:pt idx="821">
                  <c:v>39554</c:v>
                </c:pt>
                <c:pt idx="822">
                  <c:v>39555</c:v>
                </c:pt>
                <c:pt idx="823">
                  <c:v>39556</c:v>
                </c:pt>
                <c:pt idx="824">
                  <c:v>39557</c:v>
                </c:pt>
                <c:pt idx="825">
                  <c:v>39558</c:v>
                </c:pt>
                <c:pt idx="826">
                  <c:v>39559</c:v>
                </c:pt>
                <c:pt idx="827">
                  <c:v>39560</c:v>
                </c:pt>
                <c:pt idx="828">
                  <c:v>39561</c:v>
                </c:pt>
                <c:pt idx="829">
                  <c:v>39562</c:v>
                </c:pt>
                <c:pt idx="830">
                  <c:v>39563</c:v>
                </c:pt>
                <c:pt idx="831">
                  <c:v>39564</c:v>
                </c:pt>
                <c:pt idx="832">
                  <c:v>39565</c:v>
                </c:pt>
                <c:pt idx="833">
                  <c:v>39566</c:v>
                </c:pt>
                <c:pt idx="834">
                  <c:v>39567</c:v>
                </c:pt>
                <c:pt idx="835">
                  <c:v>39568</c:v>
                </c:pt>
                <c:pt idx="836">
                  <c:v>39569</c:v>
                </c:pt>
                <c:pt idx="837">
                  <c:v>39570</c:v>
                </c:pt>
                <c:pt idx="838">
                  <c:v>39571</c:v>
                </c:pt>
                <c:pt idx="839">
                  <c:v>39572</c:v>
                </c:pt>
                <c:pt idx="840">
                  <c:v>39573</c:v>
                </c:pt>
                <c:pt idx="841">
                  <c:v>39574</c:v>
                </c:pt>
                <c:pt idx="842">
                  <c:v>39575</c:v>
                </c:pt>
                <c:pt idx="843">
                  <c:v>39576</c:v>
                </c:pt>
                <c:pt idx="844">
                  <c:v>39577</c:v>
                </c:pt>
                <c:pt idx="845">
                  <c:v>39578</c:v>
                </c:pt>
                <c:pt idx="846">
                  <c:v>39579</c:v>
                </c:pt>
                <c:pt idx="847">
                  <c:v>39580</c:v>
                </c:pt>
                <c:pt idx="848">
                  <c:v>39581</c:v>
                </c:pt>
                <c:pt idx="849">
                  <c:v>39582</c:v>
                </c:pt>
                <c:pt idx="850">
                  <c:v>39583</c:v>
                </c:pt>
                <c:pt idx="851">
                  <c:v>39584</c:v>
                </c:pt>
                <c:pt idx="852">
                  <c:v>39585</c:v>
                </c:pt>
                <c:pt idx="853">
                  <c:v>39586</c:v>
                </c:pt>
                <c:pt idx="854">
                  <c:v>39587</c:v>
                </c:pt>
                <c:pt idx="855">
                  <c:v>39588</c:v>
                </c:pt>
                <c:pt idx="856">
                  <c:v>39589</c:v>
                </c:pt>
                <c:pt idx="857">
                  <c:v>39590</c:v>
                </c:pt>
                <c:pt idx="858">
                  <c:v>39591</c:v>
                </c:pt>
                <c:pt idx="859">
                  <c:v>39592</c:v>
                </c:pt>
                <c:pt idx="860">
                  <c:v>39593</c:v>
                </c:pt>
                <c:pt idx="861">
                  <c:v>39594</c:v>
                </c:pt>
                <c:pt idx="862">
                  <c:v>39595</c:v>
                </c:pt>
                <c:pt idx="863">
                  <c:v>39596</c:v>
                </c:pt>
                <c:pt idx="864">
                  <c:v>39597</c:v>
                </c:pt>
                <c:pt idx="865">
                  <c:v>39598</c:v>
                </c:pt>
                <c:pt idx="866">
                  <c:v>39599</c:v>
                </c:pt>
                <c:pt idx="867">
                  <c:v>39600</c:v>
                </c:pt>
                <c:pt idx="868">
                  <c:v>39601</c:v>
                </c:pt>
                <c:pt idx="869">
                  <c:v>39602</c:v>
                </c:pt>
                <c:pt idx="870">
                  <c:v>39603</c:v>
                </c:pt>
                <c:pt idx="871">
                  <c:v>39604</c:v>
                </c:pt>
                <c:pt idx="872">
                  <c:v>39605</c:v>
                </c:pt>
                <c:pt idx="873">
                  <c:v>39606</c:v>
                </c:pt>
                <c:pt idx="874">
                  <c:v>39607</c:v>
                </c:pt>
                <c:pt idx="875">
                  <c:v>39608</c:v>
                </c:pt>
                <c:pt idx="876">
                  <c:v>39609</c:v>
                </c:pt>
                <c:pt idx="877">
                  <c:v>39610</c:v>
                </c:pt>
                <c:pt idx="878">
                  <c:v>39611</c:v>
                </c:pt>
                <c:pt idx="879">
                  <c:v>39612</c:v>
                </c:pt>
                <c:pt idx="880">
                  <c:v>39613</c:v>
                </c:pt>
                <c:pt idx="881">
                  <c:v>39614</c:v>
                </c:pt>
                <c:pt idx="882">
                  <c:v>39615</c:v>
                </c:pt>
                <c:pt idx="883">
                  <c:v>39616</c:v>
                </c:pt>
                <c:pt idx="884">
                  <c:v>39617</c:v>
                </c:pt>
                <c:pt idx="885">
                  <c:v>39618</c:v>
                </c:pt>
                <c:pt idx="886">
                  <c:v>39619</c:v>
                </c:pt>
                <c:pt idx="887">
                  <c:v>39620</c:v>
                </c:pt>
                <c:pt idx="888">
                  <c:v>39621</c:v>
                </c:pt>
                <c:pt idx="889">
                  <c:v>39622</c:v>
                </c:pt>
                <c:pt idx="890">
                  <c:v>39623</c:v>
                </c:pt>
                <c:pt idx="891">
                  <c:v>39624</c:v>
                </c:pt>
                <c:pt idx="892">
                  <c:v>39625</c:v>
                </c:pt>
                <c:pt idx="893">
                  <c:v>39626</c:v>
                </c:pt>
                <c:pt idx="894">
                  <c:v>39627</c:v>
                </c:pt>
                <c:pt idx="895">
                  <c:v>39628</c:v>
                </c:pt>
                <c:pt idx="896">
                  <c:v>39629</c:v>
                </c:pt>
                <c:pt idx="897">
                  <c:v>39630</c:v>
                </c:pt>
                <c:pt idx="898">
                  <c:v>39631</c:v>
                </c:pt>
                <c:pt idx="899">
                  <c:v>39632</c:v>
                </c:pt>
                <c:pt idx="900">
                  <c:v>39633</c:v>
                </c:pt>
                <c:pt idx="901">
                  <c:v>39634</c:v>
                </c:pt>
                <c:pt idx="902">
                  <c:v>39635</c:v>
                </c:pt>
                <c:pt idx="903">
                  <c:v>39636</c:v>
                </c:pt>
                <c:pt idx="904">
                  <c:v>39637</c:v>
                </c:pt>
                <c:pt idx="905">
                  <c:v>39638</c:v>
                </c:pt>
                <c:pt idx="906">
                  <c:v>39639</c:v>
                </c:pt>
                <c:pt idx="907">
                  <c:v>39640</c:v>
                </c:pt>
                <c:pt idx="908">
                  <c:v>39641</c:v>
                </c:pt>
                <c:pt idx="909">
                  <c:v>39642</c:v>
                </c:pt>
                <c:pt idx="910">
                  <c:v>39643</c:v>
                </c:pt>
                <c:pt idx="911">
                  <c:v>39644</c:v>
                </c:pt>
                <c:pt idx="912">
                  <c:v>39645</c:v>
                </c:pt>
                <c:pt idx="913">
                  <c:v>39646</c:v>
                </c:pt>
                <c:pt idx="914">
                  <c:v>39647</c:v>
                </c:pt>
                <c:pt idx="915">
                  <c:v>39648</c:v>
                </c:pt>
                <c:pt idx="916">
                  <c:v>39649</c:v>
                </c:pt>
                <c:pt idx="917">
                  <c:v>39650</c:v>
                </c:pt>
                <c:pt idx="918">
                  <c:v>39651</c:v>
                </c:pt>
                <c:pt idx="919">
                  <c:v>39652</c:v>
                </c:pt>
                <c:pt idx="920">
                  <c:v>39653</c:v>
                </c:pt>
                <c:pt idx="921">
                  <c:v>39654</c:v>
                </c:pt>
                <c:pt idx="922">
                  <c:v>39655</c:v>
                </c:pt>
                <c:pt idx="923">
                  <c:v>39656</c:v>
                </c:pt>
                <c:pt idx="924">
                  <c:v>39657</c:v>
                </c:pt>
                <c:pt idx="925">
                  <c:v>39658</c:v>
                </c:pt>
                <c:pt idx="926">
                  <c:v>39659</c:v>
                </c:pt>
                <c:pt idx="927">
                  <c:v>39660</c:v>
                </c:pt>
                <c:pt idx="928">
                  <c:v>39661</c:v>
                </c:pt>
                <c:pt idx="929">
                  <c:v>39662</c:v>
                </c:pt>
                <c:pt idx="930">
                  <c:v>39663</c:v>
                </c:pt>
                <c:pt idx="931">
                  <c:v>39664</c:v>
                </c:pt>
                <c:pt idx="932">
                  <c:v>39665</c:v>
                </c:pt>
                <c:pt idx="933">
                  <c:v>39666</c:v>
                </c:pt>
                <c:pt idx="934">
                  <c:v>39667</c:v>
                </c:pt>
                <c:pt idx="935">
                  <c:v>39668</c:v>
                </c:pt>
                <c:pt idx="936">
                  <c:v>39669</c:v>
                </c:pt>
                <c:pt idx="937">
                  <c:v>39670</c:v>
                </c:pt>
                <c:pt idx="938">
                  <c:v>39671</c:v>
                </c:pt>
                <c:pt idx="939">
                  <c:v>39672</c:v>
                </c:pt>
                <c:pt idx="940">
                  <c:v>39673</c:v>
                </c:pt>
                <c:pt idx="941">
                  <c:v>39674</c:v>
                </c:pt>
                <c:pt idx="942">
                  <c:v>39675</c:v>
                </c:pt>
                <c:pt idx="943">
                  <c:v>39676</c:v>
                </c:pt>
                <c:pt idx="944">
                  <c:v>39677</c:v>
                </c:pt>
                <c:pt idx="945">
                  <c:v>39678</c:v>
                </c:pt>
                <c:pt idx="946">
                  <c:v>39679</c:v>
                </c:pt>
                <c:pt idx="947">
                  <c:v>39680</c:v>
                </c:pt>
                <c:pt idx="948">
                  <c:v>39681</c:v>
                </c:pt>
                <c:pt idx="949">
                  <c:v>39682</c:v>
                </c:pt>
                <c:pt idx="950">
                  <c:v>39683</c:v>
                </c:pt>
                <c:pt idx="951">
                  <c:v>39684</c:v>
                </c:pt>
                <c:pt idx="952">
                  <c:v>39685</c:v>
                </c:pt>
                <c:pt idx="953">
                  <c:v>39686</c:v>
                </c:pt>
                <c:pt idx="954">
                  <c:v>39687</c:v>
                </c:pt>
                <c:pt idx="955">
                  <c:v>39688</c:v>
                </c:pt>
                <c:pt idx="956">
                  <c:v>39689</c:v>
                </c:pt>
                <c:pt idx="957">
                  <c:v>39690</c:v>
                </c:pt>
                <c:pt idx="958">
                  <c:v>39691</c:v>
                </c:pt>
                <c:pt idx="959">
                  <c:v>39692</c:v>
                </c:pt>
                <c:pt idx="960">
                  <c:v>39693</c:v>
                </c:pt>
                <c:pt idx="961">
                  <c:v>39694</c:v>
                </c:pt>
                <c:pt idx="962">
                  <c:v>39695</c:v>
                </c:pt>
                <c:pt idx="963">
                  <c:v>39696</c:v>
                </c:pt>
                <c:pt idx="964">
                  <c:v>39697</c:v>
                </c:pt>
                <c:pt idx="965">
                  <c:v>39698</c:v>
                </c:pt>
                <c:pt idx="966">
                  <c:v>39699</c:v>
                </c:pt>
                <c:pt idx="967">
                  <c:v>39700</c:v>
                </c:pt>
                <c:pt idx="968">
                  <c:v>39701</c:v>
                </c:pt>
                <c:pt idx="969">
                  <c:v>39702</c:v>
                </c:pt>
                <c:pt idx="970">
                  <c:v>39703</c:v>
                </c:pt>
                <c:pt idx="971">
                  <c:v>39704</c:v>
                </c:pt>
                <c:pt idx="972">
                  <c:v>39705</c:v>
                </c:pt>
                <c:pt idx="973">
                  <c:v>39706</c:v>
                </c:pt>
                <c:pt idx="974">
                  <c:v>39707</c:v>
                </c:pt>
                <c:pt idx="975">
                  <c:v>39708</c:v>
                </c:pt>
                <c:pt idx="976">
                  <c:v>39709</c:v>
                </c:pt>
                <c:pt idx="977">
                  <c:v>39710</c:v>
                </c:pt>
                <c:pt idx="978">
                  <c:v>39711</c:v>
                </c:pt>
                <c:pt idx="979">
                  <c:v>39712</c:v>
                </c:pt>
                <c:pt idx="980">
                  <c:v>39713</c:v>
                </c:pt>
                <c:pt idx="981">
                  <c:v>39714</c:v>
                </c:pt>
                <c:pt idx="982">
                  <c:v>39715</c:v>
                </c:pt>
                <c:pt idx="983">
                  <c:v>39716</c:v>
                </c:pt>
                <c:pt idx="984">
                  <c:v>39717</c:v>
                </c:pt>
                <c:pt idx="985">
                  <c:v>39718</c:v>
                </c:pt>
                <c:pt idx="986">
                  <c:v>39719</c:v>
                </c:pt>
                <c:pt idx="987">
                  <c:v>39720</c:v>
                </c:pt>
                <c:pt idx="988">
                  <c:v>39721</c:v>
                </c:pt>
                <c:pt idx="989">
                  <c:v>39722</c:v>
                </c:pt>
                <c:pt idx="990">
                  <c:v>39723</c:v>
                </c:pt>
                <c:pt idx="991">
                  <c:v>39724</c:v>
                </c:pt>
                <c:pt idx="992">
                  <c:v>39725</c:v>
                </c:pt>
                <c:pt idx="993">
                  <c:v>39726</c:v>
                </c:pt>
                <c:pt idx="994">
                  <c:v>39727</c:v>
                </c:pt>
                <c:pt idx="995">
                  <c:v>39728</c:v>
                </c:pt>
                <c:pt idx="996">
                  <c:v>39729</c:v>
                </c:pt>
                <c:pt idx="997">
                  <c:v>39730</c:v>
                </c:pt>
                <c:pt idx="998">
                  <c:v>39731</c:v>
                </c:pt>
                <c:pt idx="999">
                  <c:v>39732</c:v>
                </c:pt>
                <c:pt idx="1000">
                  <c:v>39733</c:v>
                </c:pt>
                <c:pt idx="1001">
                  <c:v>39734</c:v>
                </c:pt>
                <c:pt idx="1002">
                  <c:v>39735</c:v>
                </c:pt>
                <c:pt idx="1003">
                  <c:v>39736</c:v>
                </c:pt>
                <c:pt idx="1004">
                  <c:v>39737</c:v>
                </c:pt>
                <c:pt idx="1005">
                  <c:v>39738</c:v>
                </c:pt>
                <c:pt idx="1006">
                  <c:v>39739</c:v>
                </c:pt>
                <c:pt idx="1007">
                  <c:v>39740</c:v>
                </c:pt>
                <c:pt idx="1008">
                  <c:v>39741</c:v>
                </c:pt>
                <c:pt idx="1009">
                  <c:v>39742</c:v>
                </c:pt>
                <c:pt idx="1010">
                  <c:v>39743</c:v>
                </c:pt>
                <c:pt idx="1011">
                  <c:v>39744</c:v>
                </c:pt>
                <c:pt idx="1012">
                  <c:v>39745</c:v>
                </c:pt>
                <c:pt idx="1013">
                  <c:v>39746</c:v>
                </c:pt>
                <c:pt idx="1014">
                  <c:v>39747</c:v>
                </c:pt>
                <c:pt idx="1015">
                  <c:v>39748</c:v>
                </c:pt>
                <c:pt idx="1016">
                  <c:v>39749</c:v>
                </c:pt>
                <c:pt idx="1017">
                  <c:v>39750</c:v>
                </c:pt>
                <c:pt idx="1018">
                  <c:v>39751</c:v>
                </c:pt>
                <c:pt idx="1019">
                  <c:v>39752</c:v>
                </c:pt>
                <c:pt idx="1020">
                  <c:v>39753</c:v>
                </c:pt>
                <c:pt idx="1021">
                  <c:v>39754</c:v>
                </c:pt>
                <c:pt idx="1022">
                  <c:v>39755</c:v>
                </c:pt>
                <c:pt idx="1023">
                  <c:v>39756</c:v>
                </c:pt>
                <c:pt idx="1024">
                  <c:v>39757</c:v>
                </c:pt>
                <c:pt idx="1025">
                  <c:v>39758</c:v>
                </c:pt>
                <c:pt idx="1026">
                  <c:v>39759</c:v>
                </c:pt>
                <c:pt idx="1027">
                  <c:v>39760</c:v>
                </c:pt>
                <c:pt idx="1028">
                  <c:v>39761</c:v>
                </c:pt>
                <c:pt idx="1029">
                  <c:v>39762</c:v>
                </c:pt>
                <c:pt idx="1030">
                  <c:v>39763</c:v>
                </c:pt>
                <c:pt idx="1031">
                  <c:v>39764</c:v>
                </c:pt>
                <c:pt idx="1032">
                  <c:v>39765</c:v>
                </c:pt>
                <c:pt idx="1033">
                  <c:v>39766</c:v>
                </c:pt>
                <c:pt idx="1034">
                  <c:v>39767</c:v>
                </c:pt>
                <c:pt idx="1035">
                  <c:v>39768</c:v>
                </c:pt>
                <c:pt idx="1036">
                  <c:v>39769</c:v>
                </c:pt>
                <c:pt idx="1037">
                  <c:v>39770</c:v>
                </c:pt>
                <c:pt idx="1038">
                  <c:v>39771</c:v>
                </c:pt>
                <c:pt idx="1039">
                  <c:v>39772</c:v>
                </c:pt>
                <c:pt idx="1040">
                  <c:v>39773</c:v>
                </c:pt>
                <c:pt idx="1041">
                  <c:v>39774</c:v>
                </c:pt>
                <c:pt idx="1042">
                  <c:v>39775</c:v>
                </c:pt>
                <c:pt idx="1043">
                  <c:v>39776</c:v>
                </c:pt>
                <c:pt idx="1044">
                  <c:v>39777</c:v>
                </c:pt>
                <c:pt idx="1045">
                  <c:v>39778</c:v>
                </c:pt>
                <c:pt idx="1046">
                  <c:v>39779</c:v>
                </c:pt>
                <c:pt idx="1047">
                  <c:v>39780</c:v>
                </c:pt>
                <c:pt idx="1048">
                  <c:v>39781</c:v>
                </c:pt>
                <c:pt idx="1049">
                  <c:v>39782</c:v>
                </c:pt>
                <c:pt idx="1050">
                  <c:v>39783</c:v>
                </c:pt>
                <c:pt idx="1051">
                  <c:v>39784</c:v>
                </c:pt>
                <c:pt idx="1052">
                  <c:v>39785</c:v>
                </c:pt>
                <c:pt idx="1053">
                  <c:v>39786</c:v>
                </c:pt>
                <c:pt idx="1054">
                  <c:v>39787</c:v>
                </c:pt>
                <c:pt idx="1055">
                  <c:v>39788</c:v>
                </c:pt>
                <c:pt idx="1056">
                  <c:v>39789</c:v>
                </c:pt>
                <c:pt idx="1057">
                  <c:v>39790</c:v>
                </c:pt>
                <c:pt idx="1058">
                  <c:v>39791</c:v>
                </c:pt>
                <c:pt idx="1059">
                  <c:v>39792</c:v>
                </c:pt>
                <c:pt idx="1060">
                  <c:v>39793</c:v>
                </c:pt>
                <c:pt idx="1061">
                  <c:v>39794</c:v>
                </c:pt>
                <c:pt idx="1062">
                  <c:v>39795</c:v>
                </c:pt>
                <c:pt idx="1063">
                  <c:v>39796</c:v>
                </c:pt>
                <c:pt idx="1064">
                  <c:v>39797</c:v>
                </c:pt>
                <c:pt idx="1065">
                  <c:v>39798</c:v>
                </c:pt>
                <c:pt idx="1066">
                  <c:v>39799</c:v>
                </c:pt>
                <c:pt idx="1067">
                  <c:v>39800</c:v>
                </c:pt>
                <c:pt idx="1068">
                  <c:v>39801</c:v>
                </c:pt>
                <c:pt idx="1069">
                  <c:v>39802</c:v>
                </c:pt>
                <c:pt idx="1070">
                  <c:v>39803</c:v>
                </c:pt>
                <c:pt idx="1071">
                  <c:v>39804</c:v>
                </c:pt>
                <c:pt idx="1072">
                  <c:v>39805</c:v>
                </c:pt>
                <c:pt idx="1073">
                  <c:v>39806</c:v>
                </c:pt>
                <c:pt idx="1074">
                  <c:v>39807</c:v>
                </c:pt>
                <c:pt idx="1075">
                  <c:v>39808</c:v>
                </c:pt>
                <c:pt idx="1076">
                  <c:v>39809</c:v>
                </c:pt>
                <c:pt idx="1077">
                  <c:v>39810</c:v>
                </c:pt>
                <c:pt idx="1078">
                  <c:v>39811</c:v>
                </c:pt>
                <c:pt idx="1079">
                  <c:v>39812</c:v>
                </c:pt>
                <c:pt idx="1080">
                  <c:v>39813</c:v>
                </c:pt>
                <c:pt idx="1081">
                  <c:v>39814</c:v>
                </c:pt>
                <c:pt idx="1082">
                  <c:v>39815</c:v>
                </c:pt>
                <c:pt idx="1083">
                  <c:v>39816</c:v>
                </c:pt>
                <c:pt idx="1084">
                  <c:v>39817</c:v>
                </c:pt>
                <c:pt idx="1085">
                  <c:v>39818</c:v>
                </c:pt>
                <c:pt idx="1086">
                  <c:v>39819</c:v>
                </c:pt>
                <c:pt idx="1087">
                  <c:v>39820</c:v>
                </c:pt>
                <c:pt idx="1088">
                  <c:v>39821</c:v>
                </c:pt>
                <c:pt idx="1089">
                  <c:v>39822</c:v>
                </c:pt>
                <c:pt idx="1090">
                  <c:v>39823</c:v>
                </c:pt>
                <c:pt idx="1091">
                  <c:v>39824</c:v>
                </c:pt>
                <c:pt idx="1092">
                  <c:v>39825</c:v>
                </c:pt>
                <c:pt idx="1093">
                  <c:v>39826</c:v>
                </c:pt>
                <c:pt idx="1094">
                  <c:v>39827</c:v>
                </c:pt>
                <c:pt idx="1095">
                  <c:v>39828</c:v>
                </c:pt>
                <c:pt idx="1096">
                  <c:v>39829</c:v>
                </c:pt>
                <c:pt idx="1097">
                  <c:v>39830</c:v>
                </c:pt>
                <c:pt idx="1098">
                  <c:v>39831</c:v>
                </c:pt>
                <c:pt idx="1099">
                  <c:v>39832</c:v>
                </c:pt>
                <c:pt idx="1100">
                  <c:v>39833</c:v>
                </c:pt>
                <c:pt idx="1101">
                  <c:v>39834</c:v>
                </c:pt>
                <c:pt idx="1102">
                  <c:v>39835</c:v>
                </c:pt>
                <c:pt idx="1103">
                  <c:v>39836</c:v>
                </c:pt>
                <c:pt idx="1104">
                  <c:v>39837</c:v>
                </c:pt>
                <c:pt idx="1105">
                  <c:v>39838</c:v>
                </c:pt>
                <c:pt idx="1106">
                  <c:v>39839</c:v>
                </c:pt>
                <c:pt idx="1107">
                  <c:v>39840</c:v>
                </c:pt>
                <c:pt idx="1108">
                  <c:v>39841</c:v>
                </c:pt>
                <c:pt idx="1109">
                  <c:v>39842</c:v>
                </c:pt>
                <c:pt idx="1110">
                  <c:v>39843</c:v>
                </c:pt>
                <c:pt idx="1111">
                  <c:v>39844</c:v>
                </c:pt>
                <c:pt idx="1112">
                  <c:v>39845</c:v>
                </c:pt>
                <c:pt idx="1113">
                  <c:v>39846</c:v>
                </c:pt>
                <c:pt idx="1114">
                  <c:v>39847</c:v>
                </c:pt>
                <c:pt idx="1115">
                  <c:v>39848</c:v>
                </c:pt>
                <c:pt idx="1116">
                  <c:v>39849</c:v>
                </c:pt>
                <c:pt idx="1117">
                  <c:v>39850</c:v>
                </c:pt>
                <c:pt idx="1118">
                  <c:v>39851</c:v>
                </c:pt>
                <c:pt idx="1119">
                  <c:v>39852</c:v>
                </c:pt>
                <c:pt idx="1120">
                  <c:v>39853</c:v>
                </c:pt>
                <c:pt idx="1121">
                  <c:v>39854</c:v>
                </c:pt>
                <c:pt idx="1122">
                  <c:v>39855</c:v>
                </c:pt>
                <c:pt idx="1123">
                  <c:v>39856</c:v>
                </c:pt>
                <c:pt idx="1124">
                  <c:v>39857</c:v>
                </c:pt>
                <c:pt idx="1125">
                  <c:v>39858</c:v>
                </c:pt>
                <c:pt idx="1126">
                  <c:v>39859</c:v>
                </c:pt>
                <c:pt idx="1127">
                  <c:v>39860</c:v>
                </c:pt>
                <c:pt idx="1128">
                  <c:v>39861</c:v>
                </c:pt>
                <c:pt idx="1129">
                  <c:v>39862</c:v>
                </c:pt>
                <c:pt idx="1130">
                  <c:v>39863</c:v>
                </c:pt>
                <c:pt idx="1131">
                  <c:v>39864</c:v>
                </c:pt>
                <c:pt idx="1132">
                  <c:v>39865</c:v>
                </c:pt>
                <c:pt idx="1133">
                  <c:v>39866</c:v>
                </c:pt>
                <c:pt idx="1134">
                  <c:v>39867</c:v>
                </c:pt>
                <c:pt idx="1135">
                  <c:v>39868</c:v>
                </c:pt>
                <c:pt idx="1136">
                  <c:v>39869</c:v>
                </c:pt>
                <c:pt idx="1137">
                  <c:v>39870</c:v>
                </c:pt>
                <c:pt idx="1138">
                  <c:v>39871</c:v>
                </c:pt>
                <c:pt idx="1139">
                  <c:v>39872</c:v>
                </c:pt>
                <c:pt idx="1140">
                  <c:v>39873</c:v>
                </c:pt>
                <c:pt idx="1141">
                  <c:v>39874</c:v>
                </c:pt>
                <c:pt idx="1142">
                  <c:v>39875</c:v>
                </c:pt>
                <c:pt idx="1143">
                  <c:v>39876</c:v>
                </c:pt>
                <c:pt idx="1144">
                  <c:v>39877</c:v>
                </c:pt>
                <c:pt idx="1145">
                  <c:v>39878</c:v>
                </c:pt>
                <c:pt idx="1146">
                  <c:v>39879</c:v>
                </c:pt>
                <c:pt idx="1147">
                  <c:v>39880</c:v>
                </c:pt>
                <c:pt idx="1148">
                  <c:v>39881</c:v>
                </c:pt>
                <c:pt idx="1149">
                  <c:v>39882</c:v>
                </c:pt>
                <c:pt idx="1150">
                  <c:v>39883</c:v>
                </c:pt>
                <c:pt idx="1151">
                  <c:v>39884</c:v>
                </c:pt>
                <c:pt idx="1152">
                  <c:v>39885</c:v>
                </c:pt>
                <c:pt idx="1153">
                  <c:v>39886</c:v>
                </c:pt>
                <c:pt idx="1154">
                  <c:v>39887</c:v>
                </c:pt>
                <c:pt idx="1155">
                  <c:v>39888</c:v>
                </c:pt>
                <c:pt idx="1156">
                  <c:v>39889</c:v>
                </c:pt>
                <c:pt idx="1157">
                  <c:v>39890</c:v>
                </c:pt>
                <c:pt idx="1158">
                  <c:v>39891</c:v>
                </c:pt>
                <c:pt idx="1159">
                  <c:v>39892</c:v>
                </c:pt>
                <c:pt idx="1160">
                  <c:v>39893</c:v>
                </c:pt>
                <c:pt idx="1161">
                  <c:v>39894</c:v>
                </c:pt>
                <c:pt idx="1162">
                  <c:v>39895</c:v>
                </c:pt>
                <c:pt idx="1163">
                  <c:v>39896</c:v>
                </c:pt>
                <c:pt idx="1164">
                  <c:v>39897</c:v>
                </c:pt>
                <c:pt idx="1165">
                  <c:v>39898</c:v>
                </c:pt>
                <c:pt idx="1166">
                  <c:v>39899</c:v>
                </c:pt>
                <c:pt idx="1167">
                  <c:v>39900</c:v>
                </c:pt>
                <c:pt idx="1168">
                  <c:v>39901</c:v>
                </c:pt>
                <c:pt idx="1169">
                  <c:v>39902</c:v>
                </c:pt>
                <c:pt idx="1170">
                  <c:v>39903</c:v>
                </c:pt>
                <c:pt idx="1171">
                  <c:v>39904</c:v>
                </c:pt>
                <c:pt idx="1172">
                  <c:v>39905</c:v>
                </c:pt>
                <c:pt idx="1173">
                  <c:v>39906</c:v>
                </c:pt>
                <c:pt idx="1174">
                  <c:v>39907</c:v>
                </c:pt>
                <c:pt idx="1175">
                  <c:v>39908</c:v>
                </c:pt>
                <c:pt idx="1176">
                  <c:v>39909</c:v>
                </c:pt>
                <c:pt idx="1177">
                  <c:v>39910</c:v>
                </c:pt>
                <c:pt idx="1178">
                  <c:v>39911</c:v>
                </c:pt>
                <c:pt idx="1179">
                  <c:v>39912</c:v>
                </c:pt>
                <c:pt idx="1180">
                  <c:v>39913</c:v>
                </c:pt>
                <c:pt idx="1181">
                  <c:v>39914</c:v>
                </c:pt>
                <c:pt idx="1182">
                  <c:v>39915</c:v>
                </c:pt>
                <c:pt idx="1183">
                  <c:v>39916</c:v>
                </c:pt>
                <c:pt idx="1184">
                  <c:v>39917</c:v>
                </c:pt>
                <c:pt idx="1185">
                  <c:v>39918</c:v>
                </c:pt>
                <c:pt idx="1186">
                  <c:v>39919</c:v>
                </c:pt>
                <c:pt idx="1187">
                  <c:v>39920</c:v>
                </c:pt>
                <c:pt idx="1188">
                  <c:v>39921</c:v>
                </c:pt>
                <c:pt idx="1189">
                  <c:v>39922</c:v>
                </c:pt>
                <c:pt idx="1190">
                  <c:v>39923</c:v>
                </c:pt>
                <c:pt idx="1191">
                  <c:v>39924</c:v>
                </c:pt>
                <c:pt idx="1192">
                  <c:v>39925</c:v>
                </c:pt>
                <c:pt idx="1193">
                  <c:v>39926</c:v>
                </c:pt>
                <c:pt idx="1194">
                  <c:v>39927</c:v>
                </c:pt>
                <c:pt idx="1195">
                  <c:v>39928</c:v>
                </c:pt>
                <c:pt idx="1196">
                  <c:v>39929</c:v>
                </c:pt>
                <c:pt idx="1197">
                  <c:v>39930</c:v>
                </c:pt>
                <c:pt idx="1198">
                  <c:v>39931</c:v>
                </c:pt>
                <c:pt idx="1199">
                  <c:v>39932</c:v>
                </c:pt>
                <c:pt idx="1200">
                  <c:v>39933</c:v>
                </c:pt>
                <c:pt idx="1201">
                  <c:v>39934</c:v>
                </c:pt>
                <c:pt idx="1202">
                  <c:v>39935</c:v>
                </c:pt>
                <c:pt idx="1203">
                  <c:v>39936</c:v>
                </c:pt>
                <c:pt idx="1204">
                  <c:v>39937</c:v>
                </c:pt>
                <c:pt idx="1205">
                  <c:v>39938</c:v>
                </c:pt>
                <c:pt idx="1206">
                  <c:v>39939</c:v>
                </c:pt>
                <c:pt idx="1207">
                  <c:v>39940</c:v>
                </c:pt>
                <c:pt idx="1208">
                  <c:v>39941</c:v>
                </c:pt>
                <c:pt idx="1209">
                  <c:v>39942</c:v>
                </c:pt>
                <c:pt idx="1210">
                  <c:v>39943</c:v>
                </c:pt>
                <c:pt idx="1211">
                  <c:v>39944</c:v>
                </c:pt>
                <c:pt idx="1212">
                  <c:v>39945</c:v>
                </c:pt>
                <c:pt idx="1213">
                  <c:v>39946</c:v>
                </c:pt>
                <c:pt idx="1214">
                  <c:v>39947</c:v>
                </c:pt>
                <c:pt idx="1215">
                  <c:v>39948</c:v>
                </c:pt>
                <c:pt idx="1216">
                  <c:v>39949</c:v>
                </c:pt>
                <c:pt idx="1217">
                  <c:v>39950</c:v>
                </c:pt>
                <c:pt idx="1218">
                  <c:v>39951</c:v>
                </c:pt>
                <c:pt idx="1219">
                  <c:v>39952</c:v>
                </c:pt>
                <c:pt idx="1220">
                  <c:v>39953</c:v>
                </c:pt>
                <c:pt idx="1221">
                  <c:v>39954</c:v>
                </c:pt>
                <c:pt idx="1222">
                  <c:v>39955</c:v>
                </c:pt>
                <c:pt idx="1223">
                  <c:v>39956</c:v>
                </c:pt>
                <c:pt idx="1224">
                  <c:v>39957</c:v>
                </c:pt>
                <c:pt idx="1225">
                  <c:v>39958</c:v>
                </c:pt>
                <c:pt idx="1226">
                  <c:v>39959</c:v>
                </c:pt>
                <c:pt idx="1227">
                  <c:v>39960</c:v>
                </c:pt>
                <c:pt idx="1228">
                  <c:v>39961</c:v>
                </c:pt>
                <c:pt idx="1229">
                  <c:v>39962</c:v>
                </c:pt>
                <c:pt idx="1230">
                  <c:v>39963</c:v>
                </c:pt>
                <c:pt idx="1231">
                  <c:v>39964</c:v>
                </c:pt>
                <c:pt idx="1232">
                  <c:v>39965</c:v>
                </c:pt>
                <c:pt idx="1233">
                  <c:v>39966</c:v>
                </c:pt>
                <c:pt idx="1234">
                  <c:v>39967</c:v>
                </c:pt>
                <c:pt idx="1235">
                  <c:v>39968</c:v>
                </c:pt>
                <c:pt idx="1236">
                  <c:v>39969</c:v>
                </c:pt>
                <c:pt idx="1237">
                  <c:v>39970</c:v>
                </c:pt>
                <c:pt idx="1238">
                  <c:v>39971</c:v>
                </c:pt>
                <c:pt idx="1239">
                  <c:v>39972</c:v>
                </c:pt>
                <c:pt idx="1240">
                  <c:v>39973</c:v>
                </c:pt>
                <c:pt idx="1241">
                  <c:v>39974</c:v>
                </c:pt>
                <c:pt idx="1242">
                  <c:v>39975</c:v>
                </c:pt>
                <c:pt idx="1243">
                  <c:v>39976</c:v>
                </c:pt>
                <c:pt idx="1244">
                  <c:v>39977</c:v>
                </c:pt>
                <c:pt idx="1245">
                  <c:v>39978</c:v>
                </c:pt>
                <c:pt idx="1246">
                  <c:v>39979</c:v>
                </c:pt>
                <c:pt idx="1247">
                  <c:v>39980</c:v>
                </c:pt>
                <c:pt idx="1248">
                  <c:v>39981</c:v>
                </c:pt>
                <c:pt idx="1249">
                  <c:v>39982</c:v>
                </c:pt>
                <c:pt idx="1250">
                  <c:v>39983</c:v>
                </c:pt>
                <c:pt idx="1251">
                  <c:v>39984</c:v>
                </c:pt>
                <c:pt idx="1252">
                  <c:v>39985</c:v>
                </c:pt>
                <c:pt idx="1253">
                  <c:v>39986</c:v>
                </c:pt>
                <c:pt idx="1254">
                  <c:v>39987</c:v>
                </c:pt>
                <c:pt idx="1255">
                  <c:v>39988</c:v>
                </c:pt>
                <c:pt idx="1256">
                  <c:v>39989</c:v>
                </c:pt>
                <c:pt idx="1257">
                  <c:v>39990</c:v>
                </c:pt>
                <c:pt idx="1258">
                  <c:v>39991</c:v>
                </c:pt>
                <c:pt idx="1259">
                  <c:v>39992</c:v>
                </c:pt>
                <c:pt idx="1260">
                  <c:v>39993</c:v>
                </c:pt>
                <c:pt idx="1261">
                  <c:v>39994</c:v>
                </c:pt>
                <c:pt idx="1262">
                  <c:v>39995</c:v>
                </c:pt>
                <c:pt idx="1263">
                  <c:v>39996</c:v>
                </c:pt>
                <c:pt idx="1264">
                  <c:v>39997</c:v>
                </c:pt>
                <c:pt idx="1265">
                  <c:v>39998</c:v>
                </c:pt>
                <c:pt idx="1266">
                  <c:v>39999</c:v>
                </c:pt>
                <c:pt idx="1267">
                  <c:v>40000</c:v>
                </c:pt>
                <c:pt idx="1268">
                  <c:v>40001</c:v>
                </c:pt>
                <c:pt idx="1269">
                  <c:v>40002</c:v>
                </c:pt>
                <c:pt idx="1270">
                  <c:v>40003</c:v>
                </c:pt>
                <c:pt idx="1271">
                  <c:v>40004</c:v>
                </c:pt>
                <c:pt idx="1272">
                  <c:v>40005</c:v>
                </c:pt>
                <c:pt idx="1273">
                  <c:v>40006</c:v>
                </c:pt>
                <c:pt idx="1274">
                  <c:v>40007</c:v>
                </c:pt>
                <c:pt idx="1275">
                  <c:v>40008</c:v>
                </c:pt>
                <c:pt idx="1276">
                  <c:v>40009</c:v>
                </c:pt>
                <c:pt idx="1277">
                  <c:v>40010</c:v>
                </c:pt>
                <c:pt idx="1278">
                  <c:v>40011</c:v>
                </c:pt>
                <c:pt idx="1279">
                  <c:v>40012</c:v>
                </c:pt>
                <c:pt idx="1280">
                  <c:v>40013</c:v>
                </c:pt>
                <c:pt idx="1281">
                  <c:v>40014</c:v>
                </c:pt>
                <c:pt idx="1282">
                  <c:v>40015</c:v>
                </c:pt>
                <c:pt idx="1283">
                  <c:v>40016</c:v>
                </c:pt>
                <c:pt idx="1284">
                  <c:v>40017</c:v>
                </c:pt>
                <c:pt idx="1285">
                  <c:v>40018</c:v>
                </c:pt>
                <c:pt idx="1286">
                  <c:v>40019</c:v>
                </c:pt>
                <c:pt idx="1287">
                  <c:v>40020</c:v>
                </c:pt>
                <c:pt idx="1288">
                  <c:v>40021</c:v>
                </c:pt>
                <c:pt idx="1289">
                  <c:v>40022</c:v>
                </c:pt>
                <c:pt idx="1290">
                  <c:v>40023</c:v>
                </c:pt>
                <c:pt idx="1291">
                  <c:v>40024</c:v>
                </c:pt>
                <c:pt idx="1292">
                  <c:v>40025</c:v>
                </c:pt>
                <c:pt idx="1293">
                  <c:v>40026</c:v>
                </c:pt>
                <c:pt idx="1294">
                  <c:v>40027</c:v>
                </c:pt>
                <c:pt idx="1295">
                  <c:v>40028</c:v>
                </c:pt>
                <c:pt idx="1296">
                  <c:v>40029</c:v>
                </c:pt>
                <c:pt idx="1297">
                  <c:v>40030</c:v>
                </c:pt>
                <c:pt idx="1298">
                  <c:v>40031</c:v>
                </c:pt>
                <c:pt idx="1299">
                  <c:v>40032</c:v>
                </c:pt>
                <c:pt idx="1300">
                  <c:v>40033</c:v>
                </c:pt>
                <c:pt idx="1301">
                  <c:v>40034</c:v>
                </c:pt>
                <c:pt idx="1302">
                  <c:v>40035</c:v>
                </c:pt>
                <c:pt idx="1303">
                  <c:v>40036</c:v>
                </c:pt>
                <c:pt idx="1304">
                  <c:v>40037</c:v>
                </c:pt>
                <c:pt idx="1305">
                  <c:v>40038</c:v>
                </c:pt>
                <c:pt idx="1306">
                  <c:v>40039</c:v>
                </c:pt>
                <c:pt idx="1307">
                  <c:v>40040</c:v>
                </c:pt>
                <c:pt idx="1308">
                  <c:v>40041</c:v>
                </c:pt>
                <c:pt idx="1309">
                  <c:v>40042</c:v>
                </c:pt>
                <c:pt idx="1310">
                  <c:v>40043</c:v>
                </c:pt>
                <c:pt idx="1311">
                  <c:v>40044</c:v>
                </c:pt>
                <c:pt idx="1312">
                  <c:v>40045</c:v>
                </c:pt>
                <c:pt idx="1313">
                  <c:v>40046</c:v>
                </c:pt>
                <c:pt idx="1314">
                  <c:v>40047</c:v>
                </c:pt>
                <c:pt idx="1315">
                  <c:v>40048</c:v>
                </c:pt>
                <c:pt idx="1316">
                  <c:v>40049</c:v>
                </c:pt>
                <c:pt idx="1317">
                  <c:v>40050</c:v>
                </c:pt>
                <c:pt idx="1318">
                  <c:v>40051</c:v>
                </c:pt>
                <c:pt idx="1319">
                  <c:v>40052</c:v>
                </c:pt>
                <c:pt idx="1320">
                  <c:v>40053</c:v>
                </c:pt>
                <c:pt idx="1321">
                  <c:v>40054</c:v>
                </c:pt>
                <c:pt idx="1322">
                  <c:v>40055</c:v>
                </c:pt>
                <c:pt idx="1323">
                  <c:v>40056</c:v>
                </c:pt>
                <c:pt idx="1324">
                  <c:v>40057</c:v>
                </c:pt>
                <c:pt idx="1325">
                  <c:v>40058</c:v>
                </c:pt>
                <c:pt idx="1326">
                  <c:v>40059</c:v>
                </c:pt>
                <c:pt idx="1327">
                  <c:v>40060</c:v>
                </c:pt>
                <c:pt idx="1328">
                  <c:v>40061</c:v>
                </c:pt>
                <c:pt idx="1329">
                  <c:v>40062</c:v>
                </c:pt>
                <c:pt idx="1330">
                  <c:v>40063</c:v>
                </c:pt>
                <c:pt idx="1331">
                  <c:v>40064</c:v>
                </c:pt>
                <c:pt idx="1332">
                  <c:v>40065</c:v>
                </c:pt>
                <c:pt idx="1333">
                  <c:v>40066</c:v>
                </c:pt>
                <c:pt idx="1334">
                  <c:v>40067</c:v>
                </c:pt>
                <c:pt idx="1335">
                  <c:v>40068</c:v>
                </c:pt>
                <c:pt idx="1336">
                  <c:v>40069</c:v>
                </c:pt>
                <c:pt idx="1337">
                  <c:v>40070</c:v>
                </c:pt>
                <c:pt idx="1338">
                  <c:v>40071</c:v>
                </c:pt>
                <c:pt idx="1339">
                  <c:v>40072</c:v>
                </c:pt>
                <c:pt idx="1340">
                  <c:v>40073</c:v>
                </c:pt>
                <c:pt idx="1341">
                  <c:v>40074</c:v>
                </c:pt>
                <c:pt idx="1342">
                  <c:v>40075</c:v>
                </c:pt>
                <c:pt idx="1343">
                  <c:v>40076</c:v>
                </c:pt>
                <c:pt idx="1344">
                  <c:v>40077</c:v>
                </c:pt>
                <c:pt idx="1345">
                  <c:v>40078</c:v>
                </c:pt>
                <c:pt idx="1346">
                  <c:v>40079</c:v>
                </c:pt>
                <c:pt idx="1347">
                  <c:v>40080</c:v>
                </c:pt>
                <c:pt idx="1348">
                  <c:v>40081</c:v>
                </c:pt>
                <c:pt idx="1349">
                  <c:v>40082</c:v>
                </c:pt>
                <c:pt idx="1350">
                  <c:v>40083</c:v>
                </c:pt>
                <c:pt idx="1351">
                  <c:v>40084</c:v>
                </c:pt>
                <c:pt idx="1352">
                  <c:v>40085</c:v>
                </c:pt>
                <c:pt idx="1353">
                  <c:v>40086</c:v>
                </c:pt>
                <c:pt idx="1354">
                  <c:v>40087</c:v>
                </c:pt>
                <c:pt idx="1355">
                  <c:v>40088</c:v>
                </c:pt>
                <c:pt idx="1356">
                  <c:v>40089</c:v>
                </c:pt>
                <c:pt idx="1357">
                  <c:v>40090</c:v>
                </c:pt>
                <c:pt idx="1358">
                  <c:v>40091</c:v>
                </c:pt>
                <c:pt idx="1359">
                  <c:v>40092</c:v>
                </c:pt>
                <c:pt idx="1360">
                  <c:v>40093</c:v>
                </c:pt>
                <c:pt idx="1361">
                  <c:v>40094</c:v>
                </c:pt>
                <c:pt idx="1362">
                  <c:v>40095</c:v>
                </c:pt>
                <c:pt idx="1363">
                  <c:v>40096</c:v>
                </c:pt>
                <c:pt idx="1364">
                  <c:v>40097</c:v>
                </c:pt>
                <c:pt idx="1365">
                  <c:v>40098</c:v>
                </c:pt>
                <c:pt idx="1366">
                  <c:v>40099</c:v>
                </c:pt>
                <c:pt idx="1367">
                  <c:v>40100</c:v>
                </c:pt>
                <c:pt idx="1368">
                  <c:v>40101</c:v>
                </c:pt>
                <c:pt idx="1369">
                  <c:v>40102</c:v>
                </c:pt>
                <c:pt idx="1370">
                  <c:v>40103</c:v>
                </c:pt>
                <c:pt idx="1371">
                  <c:v>40104</c:v>
                </c:pt>
                <c:pt idx="1372">
                  <c:v>40105</c:v>
                </c:pt>
                <c:pt idx="1373">
                  <c:v>40106</c:v>
                </c:pt>
                <c:pt idx="1374">
                  <c:v>40107</c:v>
                </c:pt>
                <c:pt idx="1375">
                  <c:v>40108</c:v>
                </c:pt>
                <c:pt idx="1376">
                  <c:v>40109</c:v>
                </c:pt>
                <c:pt idx="1377">
                  <c:v>40110</c:v>
                </c:pt>
                <c:pt idx="1378">
                  <c:v>40111</c:v>
                </c:pt>
                <c:pt idx="1379">
                  <c:v>40112</c:v>
                </c:pt>
                <c:pt idx="1380">
                  <c:v>40113</c:v>
                </c:pt>
                <c:pt idx="1381">
                  <c:v>40114</c:v>
                </c:pt>
                <c:pt idx="1382">
                  <c:v>40115</c:v>
                </c:pt>
                <c:pt idx="1383">
                  <c:v>40116</c:v>
                </c:pt>
                <c:pt idx="1384">
                  <c:v>40117</c:v>
                </c:pt>
                <c:pt idx="1385">
                  <c:v>40118</c:v>
                </c:pt>
                <c:pt idx="1386">
                  <c:v>40119</c:v>
                </c:pt>
                <c:pt idx="1387">
                  <c:v>40120</c:v>
                </c:pt>
                <c:pt idx="1388">
                  <c:v>40121</c:v>
                </c:pt>
                <c:pt idx="1389">
                  <c:v>40122</c:v>
                </c:pt>
                <c:pt idx="1390">
                  <c:v>40123</c:v>
                </c:pt>
                <c:pt idx="1391">
                  <c:v>40124</c:v>
                </c:pt>
                <c:pt idx="1392">
                  <c:v>40125</c:v>
                </c:pt>
                <c:pt idx="1393">
                  <c:v>40126</c:v>
                </c:pt>
                <c:pt idx="1394">
                  <c:v>40127</c:v>
                </c:pt>
                <c:pt idx="1395">
                  <c:v>40128</c:v>
                </c:pt>
                <c:pt idx="1396">
                  <c:v>40129</c:v>
                </c:pt>
                <c:pt idx="1397">
                  <c:v>40130</c:v>
                </c:pt>
                <c:pt idx="1398">
                  <c:v>40131</c:v>
                </c:pt>
                <c:pt idx="1399">
                  <c:v>40132</c:v>
                </c:pt>
                <c:pt idx="1400">
                  <c:v>40133</c:v>
                </c:pt>
                <c:pt idx="1401">
                  <c:v>40134</c:v>
                </c:pt>
                <c:pt idx="1402">
                  <c:v>40135</c:v>
                </c:pt>
                <c:pt idx="1403">
                  <c:v>40136</c:v>
                </c:pt>
                <c:pt idx="1404">
                  <c:v>40137</c:v>
                </c:pt>
                <c:pt idx="1405">
                  <c:v>40138</c:v>
                </c:pt>
                <c:pt idx="1406">
                  <c:v>40139</c:v>
                </c:pt>
                <c:pt idx="1407">
                  <c:v>40140</c:v>
                </c:pt>
                <c:pt idx="1408">
                  <c:v>40141</c:v>
                </c:pt>
                <c:pt idx="1409">
                  <c:v>40142</c:v>
                </c:pt>
                <c:pt idx="1410">
                  <c:v>40143</c:v>
                </c:pt>
                <c:pt idx="1411">
                  <c:v>40144</c:v>
                </c:pt>
                <c:pt idx="1412">
                  <c:v>40145</c:v>
                </c:pt>
                <c:pt idx="1413">
                  <c:v>40146</c:v>
                </c:pt>
                <c:pt idx="1414">
                  <c:v>40147</c:v>
                </c:pt>
                <c:pt idx="1415">
                  <c:v>40148</c:v>
                </c:pt>
                <c:pt idx="1416">
                  <c:v>40149</c:v>
                </c:pt>
                <c:pt idx="1417">
                  <c:v>40150</c:v>
                </c:pt>
                <c:pt idx="1418">
                  <c:v>40151</c:v>
                </c:pt>
                <c:pt idx="1419">
                  <c:v>40152</c:v>
                </c:pt>
                <c:pt idx="1420">
                  <c:v>40153</c:v>
                </c:pt>
                <c:pt idx="1421">
                  <c:v>40154</c:v>
                </c:pt>
                <c:pt idx="1422">
                  <c:v>40155</c:v>
                </c:pt>
                <c:pt idx="1423">
                  <c:v>40156</c:v>
                </c:pt>
                <c:pt idx="1424">
                  <c:v>40157</c:v>
                </c:pt>
                <c:pt idx="1425">
                  <c:v>40158</c:v>
                </c:pt>
                <c:pt idx="1426">
                  <c:v>40159</c:v>
                </c:pt>
                <c:pt idx="1427">
                  <c:v>40160</c:v>
                </c:pt>
                <c:pt idx="1428">
                  <c:v>40161</c:v>
                </c:pt>
                <c:pt idx="1429">
                  <c:v>40162</c:v>
                </c:pt>
                <c:pt idx="1430">
                  <c:v>40163</c:v>
                </c:pt>
                <c:pt idx="1431">
                  <c:v>40164</c:v>
                </c:pt>
                <c:pt idx="1432">
                  <c:v>40165</c:v>
                </c:pt>
                <c:pt idx="1433">
                  <c:v>40166</c:v>
                </c:pt>
                <c:pt idx="1434">
                  <c:v>40167</c:v>
                </c:pt>
                <c:pt idx="1435">
                  <c:v>40168</c:v>
                </c:pt>
                <c:pt idx="1436">
                  <c:v>40169</c:v>
                </c:pt>
                <c:pt idx="1437">
                  <c:v>40170</c:v>
                </c:pt>
                <c:pt idx="1438">
                  <c:v>40171</c:v>
                </c:pt>
                <c:pt idx="1439">
                  <c:v>40172</c:v>
                </c:pt>
                <c:pt idx="1440">
                  <c:v>40173</c:v>
                </c:pt>
                <c:pt idx="1441">
                  <c:v>40174</c:v>
                </c:pt>
                <c:pt idx="1442">
                  <c:v>40175</c:v>
                </c:pt>
                <c:pt idx="1443">
                  <c:v>40176</c:v>
                </c:pt>
                <c:pt idx="1444">
                  <c:v>40177</c:v>
                </c:pt>
                <c:pt idx="1445">
                  <c:v>40178</c:v>
                </c:pt>
                <c:pt idx="1446">
                  <c:v>40179</c:v>
                </c:pt>
                <c:pt idx="1447">
                  <c:v>40180</c:v>
                </c:pt>
                <c:pt idx="1448">
                  <c:v>40181</c:v>
                </c:pt>
                <c:pt idx="1449">
                  <c:v>40182</c:v>
                </c:pt>
                <c:pt idx="1450">
                  <c:v>40183</c:v>
                </c:pt>
                <c:pt idx="1451">
                  <c:v>40184</c:v>
                </c:pt>
                <c:pt idx="1452">
                  <c:v>40185</c:v>
                </c:pt>
                <c:pt idx="1453">
                  <c:v>40186</c:v>
                </c:pt>
                <c:pt idx="1454">
                  <c:v>40187</c:v>
                </c:pt>
                <c:pt idx="1455">
                  <c:v>40188</c:v>
                </c:pt>
                <c:pt idx="1456">
                  <c:v>40189</c:v>
                </c:pt>
                <c:pt idx="1457">
                  <c:v>40190</c:v>
                </c:pt>
                <c:pt idx="1458">
                  <c:v>40191</c:v>
                </c:pt>
                <c:pt idx="1459">
                  <c:v>40192</c:v>
                </c:pt>
                <c:pt idx="1460">
                  <c:v>40193</c:v>
                </c:pt>
                <c:pt idx="1461">
                  <c:v>40194</c:v>
                </c:pt>
                <c:pt idx="1462">
                  <c:v>40195</c:v>
                </c:pt>
                <c:pt idx="1463">
                  <c:v>40196</c:v>
                </c:pt>
                <c:pt idx="1464">
                  <c:v>40197</c:v>
                </c:pt>
                <c:pt idx="1465">
                  <c:v>40198</c:v>
                </c:pt>
                <c:pt idx="1466">
                  <c:v>40199</c:v>
                </c:pt>
                <c:pt idx="1467">
                  <c:v>40200</c:v>
                </c:pt>
                <c:pt idx="1468">
                  <c:v>40201</c:v>
                </c:pt>
                <c:pt idx="1469">
                  <c:v>40202</c:v>
                </c:pt>
                <c:pt idx="1470">
                  <c:v>40203</c:v>
                </c:pt>
                <c:pt idx="1471">
                  <c:v>40204</c:v>
                </c:pt>
                <c:pt idx="1472">
                  <c:v>40205</c:v>
                </c:pt>
                <c:pt idx="1473">
                  <c:v>40206</c:v>
                </c:pt>
                <c:pt idx="1474">
                  <c:v>40207</c:v>
                </c:pt>
                <c:pt idx="1475">
                  <c:v>40208</c:v>
                </c:pt>
                <c:pt idx="1476">
                  <c:v>40209</c:v>
                </c:pt>
                <c:pt idx="1477">
                  <c:v>40210</c:v>
                </c:pt>
                <c:pt idx="1478">
                  <c:v>40211</c:v>
                </c:pt>
                <c:pt idx="1479">
                  <c:v>40212</c:v>
                </c:pt>
                <c:pt idx="1480">
                  <c:v>40213</c:v>
                </c:pt>
                <c:pt idx="1481">
                  <c:v>40214</c:v>
                </c:pt>
                <c:pt idx="1482">
                  <c:v>40215</c:v>
                </c:pt>
                <c:pt idx="1483">
                  <c:v>40216</c:v>
                </c:pt>
                <c:pt idx="1484">
                  <c:v>40217</c:v>
                </c:pt>
                <c:pt idx="1485">
                  <c:v>40218</c:v>
                </c:pt>
                <c:pt idx="1486">
                  <c:v>40219</c:v>
                </c:pt>
                <c:pt idx="1487">
                  <c:v>40220</c:v>
                </c:pt>
                <c:pt idx="1488">
                  <c:v>40221</c:v>
                </c:pt>
                <c:pt idx="1489">
                  <c:v>40222</c:v>
                </c:pt>
                <c:pt idx="1490">
                  <c:v>40223</c:v>
                </c:pt>
                <c:pt idx="1491">
                  <c:v>40224</c:v>
                </c:pt>
                <c:pt idx="1492">
                  <c:v>40225</c:v>
                </c:pt>
                <c:pt idx="1493">
                  <c:v>40226</c:v>
                </c:pt>
                <c:pt idx="1494">
                  <c:v>40227</c:v>
                </c:pt>
                <c:pt idx="1495">
                  <c:v>40228</c:v>
                </c:pt>
                <c:pt idx="1496">
                  <c:v>40229</c:v>
                </c:pt>
                <c:pt idx="1497">
                  <c:v>40230</c:v>
                </c:pt>
                <c:pt idx="1498">
                  <c:v>40231</c:v>
                </c:pt>
                <c:pt idx="1499">
                  <c:v>40232</c:v>
                </c:pt>
                <c:pt idx="1500">
                  <c:v>40233</c:v>
                </c:pt>
                <c:pt idx="1501">
                  <c:v>40234</c:v>
                </c:pt>
                <c:pt idx="1502">
                  <c:v>40235</c:v>
                </c:pt>
                <c:pt idx="1503">
                  <c:v>40236</c:v>
                </c:pt>
                <c:pt idx="1504">
                  <c:v>40237</c:v>
                </c:pt>
                <c:pt idx="1505">
                  <c:v>40238</c:v>
                </c:pt>
                <c:pt idx="1506">
                  <c:v>40239</c:v>
                </c:pt>
                <c:pt idx="1507">
                  <c:v>40240</c:v>
                </c:pt>
                <c:pt idx="1508">
                  <c:v>40241</c:v>
                </c:pt>
                <c:pt idx="1509">
                  <c:v>40242</c:v>
                </c:pt>
                <c:pt idx="1510">
                  <c:v>40243</c:v>
                </c:pt>
                <c:pt idx="1511">
                  <c:v>40244</c:v>
                </c:pt>
                <c:pt idx="1512">
                  <c:v>40245</c:v>
                </c:pt>
                <c:pt idx="1513">
                  <c:v>40246</c:v>
                </c:pt>
                <c:pt idx="1514">
                  <c:v>40247</c:v>
                </c:pt>
                <c:pt idx="1515">
                  <c:v>40248</c:v>
                </c:pt>
                <c:pt idx="1516">
                  <c:v>40249</c:v>
                </c:pt>
                <c:pt idx="1517">
                  <c:v>40250</c:v>
                </c:pt>
                <c:pt idx="1518">
                  <c:v>40251</c:v>
                </c:pt>
                <c:pt idx="1519">
                  <c:v>40252</c:v>
                </c:pt>
                <c:pt idx="1520">
                  <c:v>40253</c:v>
                </c:pt>
                <c:pt idx="1521">
                  <c:v>40254</c:v>
                </c:pt>
                <c:pt idx="1522">
                  <c:v>40255</c:v>
                </c:pt>
                <c:pt idx="1523">
                  <c:v>40256</c:v>
                </c:pt>
                <c:pt idx="1524">
                  <c:v>40257</c:v>
                </c:pt>
                <c:pt idx="1525">
                  <c:v>40258</c:v>
                </c:pt>
                <c:pt idx="1526">
                  <c:v>40259</c:v>
                </c:pt>
                <c:pt idx="1527">
                  <c:v>40260</c:v>
                </c:pt>
                <c:pt idx="1528">
                  <c:v>40261</c:v>
                </c:pt>
                <c:pt idx="1529">
                  <c:v>40262</c:v>
                </c:pt>
                <c:pt idx="1530">
                  <c:v>40263</c:v>
                </c:pt>
                <c:pt idx="1531">
                  <c:v>40264</c:v>
                </c:pt>
                <c:pt idx="1532">
                  <c:v>40265</c:v>
                </c:pt>
                <c:pt idx="1533">
                  <c:v>40266</c:v>
                </c:pt>
                <c:pt idx="1534">
                  <c:v>40267</c:v>
                </c:pt>
                <c:pt idx="1535">
                  <c:v>40268</c:v>
                </c:pt>
                <c:pt idx="1536">
                  <c:v>40269</c:v>
                </c:pt>
                <c:pt idx="1537">
                  <c:v>40270</c:v>
                </c:pt>
                <c:pt idx="1538">
                  <c:v>40271</c:v>
                </c:pt>
                <c:pt idx="1539">
                  <c:v>40272</c:v>
                </c:pt>
                <c:pt idx="1540">
                  <c:v>40273</c:v>
                </c:pt>
                <c:pt idx="1541">
                  <c:v>40274</c:v>
                </c:pt>
                <c:pt idx="1542">
                  <c:v>40275</c:v>
                </c:pt>
                <c:pt idx="1543">
                  <c:v>40276</c:v>
                </c:pt>
                <c:pt idx="1544">
                  <c:v>40277</c:v>
                </c:pt>
                <c:pt idx="1545">
                  <c:v>40278</c:v>
                </c:pt>
                <c:pt idx="1546">
                  <c:v>40279</c:v>
                </c:pt>
                <c:pt idx="1547">
                  <c:v>40280</c:v>
                </c:pt>
                <c:pt idx="1548">
                  <c:v>40281</c:v>
                </c:pt>
                <c:pt idx="1549">
                  <c:v>40282</c:v>
                </c:pt>
                <c:pt idx="1550">
                  <c:v>40283</c:v>
                </c:pt>
                <c:pt idx="1551">
                  <c:v>40284</c:v>
                </c:pt>
                <c:pt idx="1552">
                  <c:v>40285</c:v>
                </c:pt>
                <c:pt idx="1553">
                  <c:v>40286</c:v>
                </c:pt>
                <c:pt idx="1554">
                  <c:v>40287</c:v>
                </c:pt>
                <c:pt idx="1555">
                  <c:v>40288</c:v>
                </c:pt>
                <c:pt idx="1556">
                  <c:v>40289</c:v>
                </c:pt>
                <c:pt idx="1557">
                  <c:v>40290</c:v>
                </c:pt>
                <c:pt idx="1558">
                  <c:v>40291</c:v>
                </c:pt>
                <c:pt idx="1559">
                  <c:v>40292</c:v>
                </c:pt>
                <c:pt idx="1560">
                  <c:v>40293</c:v>
                </c:pt>
                <c:pt idx="1561">
                  <c:v>40294</c:v>
                </c:pt>
                <c:pt idx="1562">
                  <c:v>40295</c:v>
                </c:pt>
                <c:pt idx="1563">
                  <c:v>40296</c:v>
                </c:pt>
                <c:pt idx="1564">
                  <c:v>40297</c:v>
                </c:pt>
                <c:pt idx="1565">
                  <c:v>40298</c:v>
                </c:pt>
                <c:pt idx="1566">
                  <c:v>40299</c:v>
                </c:pt>
                <c:pt idx="1567">
                  <c:v>40300</c:v>
                </c:pt>
                <c:pt idx="1568">
                  <c:v>40301</c:v>
                </c:pt>
                <c:pt idx="1569">
                  <c:v>40302</c:v>
                </c:pt>
                <c:pt idx="1570">
                  <c:v>40303</c:v>
                </c:pt>
                <c:pt idx="1571">
                  <c:v>40304</c:v>
                </c:pt>
                <c:pt idx="1572">
                  <c:v>40305</c:v>
                </c:pt>
                <c:pt idx="1573">
                  <c:v>40306</c:v>
                </c:pt>
                <c:pt idx="1574">
                  <c:v>40307</c:v>
                </c:pt>
                <c:pt idx="1575">
                  <c:v>40308</c:v>
                </c:pt>
                <c:pt idx="1576">
                  <c:v>40309</c:v>
                </c:pt>
                <c:pt idx="1577">
                  <c:v>40310</c:v>
                </c:pt>
                <c:pt idx="1578">
                  <c:v>40311</c:v>
                </c:pt>
                <c:pt idx="1579">
                  <c:v>40312</c:v>
                </c:pt>
                <c:pt idx="1580">
                  <c:v>40313</c:v>
                </c:pt>
                <c:pt idx="1581">
                  <c:v>40314</c:v>
                </c:pt>
                <c:pt idx="1582">
                  <c:v>40315</c:v>
                </c:pt>
                <c:pt idx="1583">
                  <c:v>40316</c:v>
                </c:pt>
                <c:pt idx="1584">
                  <c:v>40317</c:v>
                </c:pt>
                <c:pt idx="1585">
                  <c:v>40318</c:v>
                </c:pt>
                <c:pt idx="1586">
                  <c:v>40319</c:v>
                </c:pt>
                <c:pt idx="1587">
                  <c:v>40320</c:v>
                </c:pt>
                <c:pt idx="1588">
                  <c:v>40321</c:v>
                </c:pt>
                <c:pt idx="1589">
                  <c:v>40322</c:v>
                </c:pt>
                <c:pt idx="1590">
                  <c:v>40323</c:v>
                </c:pt>
                <c:pt idx="1591">
                  <c:v>40324</c:v>
                </c:pt>
                <c:pt idx="1592">
                  <c:v>40325</c:v>
                </c:pt>
                <c:pt idx="1593">
                  <c:v>40326</c:v>
                </c:pt>
                <c:pt idx="1594">
                  <c:v>40327</c:v>
                </c:pt>
                <c:pt idx="1595">
                  <c:v>40328</c:v>
                </c:pt>
                <c:pt idx="1596">
                  <c:v>40329</c:v>
                </c:pt>
                <c:pt idx="1597">
                  <c:v>40330</c:v>
                </c:pt>
                <c:pt idx="1598">
                  <c:v>40331</c:v>
                </c:pt>
                <c:pt idx="1599">
                  <c:v>40332</c:v>
                </c:pt>
                <c:pt idx="1600">
                  <c:v>40333</c:v>
                </c:pt>
                <c:pt idx="1601">
                  <c:v>40334</c:v>
                </c:pt>
                <c:pt idx="1602">
                  <c:v>40335</c:v>
                </c:pt>
                <c:pt idx="1603">
                  <c:v>40336</c:v>
                </c:pt>
                <c:pt idx="1604">
                  <c:v>40337</c:v>
                </c:pt>
                <c:pt idx="1605">
                  <c:v>40338</c:v>
                </c:pt>
                <c:pt idx="1606">
                  <c:v>40339</c:v>
                </c:pt>
                <c:pt idx="1607">
                  <c:v>40340</c:v>
                </c:pt>
                <c:pt idx="1608">
                  <c:v>40341</c:v>
                </c:pt>
                <c:pt idx="1609">
                  <c:v>40342</c:v>
                </c:pt>
                <c:pt idx="1610">
                  <c:v>40343</c:v>
                </c:pt>
                <c:pt idx="1611">
                  <c:v>40344</c:v>
                </c:pt>
                <c:pt idx="1612">
                  <c:v>40345</c:v>
                </c:pt>
                <c:pt idx="1613">
                  <c:v>40346</c:v>
                </c:pt>
                <c:pt idx="1614">
                  <c:v>40347</c:v>
                </c:pt>
                <c:pt idx="1615">
                  <c:v>40348</c:v>
                </c:pt>
                <c:pt idx="1616">
                  <c:v>40349</c:v>
                </c:pt>
                <c:pt idx="1617">
                  <c:v>40350</c:v>
                </c:pt>
                <c:pt idx="1618">
                  <c:v>40351</c:v>
                </c:pt>
                <c:pt idx="1619">
                  <c:v>40352</c:v>
                </c:pt>
                <c:pt idx="1620">
                  <c:v>40353</c:v>
                </c:pt>
                <c:pt idx="1621">
                  <c:v>40354</c:v>
                </c:pt>
                <c:pt idx="1622">
                  <c:v>40355</c:v>
                </c:pt>
                <c:pt idx="1623">
                  <c:v>40356</c:v>
                </c:pt>
                <c:pt idx="1624">
                  <c:v>40357</c:v>
                </c:pt>
                <c:pt idx="1625">
                  <c:v>40358</c:v>
                </c:pt>
                <c:pt idx="1626">
                  <c:v>40359</c:v>
                </c:pt>
                <c:pt idx="1627">
                  <c:v>40360</c:v>
                </c:pt>
                <c:pt idx="1628">
                  <c:v>40361</c:v>
                </c:pt>
                <c:pt idx="1629">
                  <c:v>40362</c:v>
                </c:pt>
                <c:pt idx="1630">
                  <c:v>40363</c:v>
                </c:pt>
                <c:pt idx="1631">
                  <c:v>40364</c:v>
                </c:pt>
                <c:pt idx="1632">
                  <c:v>40365</c:v>
                </c:pt>
                <c:pt idx="1633">
                  <c:v>40366</c:v>
                </c:pt>
                <c:pt idx="1634">
                  <c:v>40367</c:v>
                </c:pt>
                <c:pt idx="1635">
                  <c:v>40368</c:v>
                </c:pt>
                <c:pt idx="1636">
                  <c:v>40369</c:v>
                </c:pt>
                <c:pt idx="1637">
                  <c:v>40370</c:v>
                </c:pt>
                <c:pt idx="1638">
                  <c:v>40371</c:v>
                </c:pt>
                <c:pt idx="1639">
                  <c:v>40372</c:v>
                </c:pt>
                <c:pt idx="1640">
                  <c:v>40373</c:v>
                </c:pt>
                <c:pt idx="1641">
                  <c:v>40374</c:v>
                </c:pt>
                <c:pt idx="1642">
                  <c:v>40375</c:v>
                </c:pt>
                <c:pt idx="1643">
                  <c:v>40376</c:v>
                </c:pt>
                <c:pt idx="1644">
                  <c:v>40377</c:v>
                </c:pt>
                <c:pt idx="1645">
                  <c:v>40378</c:v>
                </c:pt>
                <c:pt idx="1646">
                  <c:v>40379</c:v>
                </c:pt>
                <c:pt idx="1647">
                  <c:v>40380</c:v>
                </c:pt>
                <c:pt idx="1648">
                  <c:v>40381</c:v>
                </c:pt>
                <c:pt idx="1649">
                  <c:v>40382</c:v>
                </c:pt>
                <c:pt idx="1650">
                  <c:v>40383</c:v>
                </c:pt>
                <c:pt idx="1651">
                  <c:v>40384</c:v>
                </c:pt>
                <c:pt idx="1652">
                  <c:v>40385</c:v>
                </c:pt>
                <c:pt idx="1653">
                  <c:v>40386</c:v>
                </c:pt>
                <c:pt idx="1654">
                  <c:v>40387</c:v>
                </c:pt>
                <c:pt idx="1655">
                  <c:v>40388</c:v>
                </c:pt>
                <c:pt idx="1656">
                  <c:v>40389</c:v>
                </c:pt>
                <c:pt idx="1657">
                  <c:v>40390</c:v>
                </c:pt>
                <c:pt idx="1658">
                  <c:v>40391</c:v>
                </c:pt>
                <c:pt idx="1659">
                  <c:v>40392</c:v>
                </c:pt>
                <c:pt idx="1660">
                  <c:v>40393</c:v>
                </c:pt>
                <c:pt idx="1661">
                  <c:v>40394</c:v>
                </c:pt>
                <c:pt idx="1662">
                  <c:v>40395</c:v>
                </c:pt>
                <c:pt idx="1663">
                  <c:v>40396</c:v>
                </c:pt>
                <c:pt idx="1664">
                  <c:v>40397</c:v>
                </c:pt>
                <c:pt idx="1665">
                  <c:v>40398</c:v>
                </c:pt>
                <c:pt idx="1666">
                  <c:v>40399</c:v>
                </c:pt>
                <c:pt idx="1667">
                  <c:v>40400</c:v>
                </c:pt>
                <c:pt idx="1668">
                  <c:v>40401</c:v>
                </c:pt>
                <c:pt idx="1669">
                  <c:v>40402</c:v>
                </c:pt>
                <c:pt idx="1670">
                  <c:v>40403</c:v>
                </c:pt>
                <c:pt idx="1671">
                  <c:v>40404</c:v>
                </c:pt>
                <c:pt idx="1672">
                  <c:v>40405</c:v>
                </c:pt>
                <c:pt idx="1673">
                  <c:v>40406</c:v>
                </c:pt>
                <c:pt idx="1674">
                  <c:v>40407</c:v>
                </c:pt>
                <c:pt idx="1675">
                  <c:v>40408</c:v>
                </c:pt>
                <c:pt idx="1676">
                  <c:v>40409</c:v>
                </c:pt>
                <c:pt idx="1677">
                  <c:v>40410</c:v>
                </c:pt>
                <c:pt idx="1678">
                  <c:v>40411</c:v>
                </c:pt>
                <c:pt idx="1679">
                  <c:v>40412</c:v>
                </c:pt>
                <c:pt idx="1680">
                  <c:v>40413</c:v>
                </c:pt>
                <c:pt idx="1681">
                  <c:v>40414</c:v>
                </c:pt>
                <c:pt idx="1682">
                  <c:v>40415</c:v>
                </c:pt>
                <c:pt idx="1683">
                  <c:v>40416</c:v>
                </c:pt>
                <c:pt idx="1684">
                  <c:v>40417</c:v>
                </c:pt>
                <c:pt idx="1685">
                  <c:v>40418</c:v>
                </c:pt>
                <c:pt idx="1686">
                  <c:v>40419</c:v>
                </c:pt>
                <c:pt idx="1687">
                  <c:v>40420</c:v>
                </c:pt>
                <c:pt idx="1688">
                  <c:v>40421</c:v>
                </c:pt>
                <c:pt idx="1689">
                  <c:v>40422</c:v>
                </c:pt>
                <c:pt idx="1690">
                  <c:v>40423</c:v>
                </c:pt>
                <c:pt idx="1691">
                  <c:v>40424</c:v>
                </c:pt>
                <c:pt idx="1692">
                  <c:v>40425</c:v>
                </c:pt>
                <c:pt idx="1693">
                  <c:v>40426</c:v>
                </c:pt>
                <c:pt idx="1694">
                  <c:v>40427</c:v>
                </c:pt>
                <c:pt idx="1695">
                  <c:v>40428</c:v>
                </c:pt>
                <c:pt idx="1696">
                  <c:v>40429</c:v>
                </c:pt>
                <c:pt idx="1697">
                  <c:v>40430</c:v>
                </c:pt>
                <c:pt idx="1698">
                  <c:v>40431</c:v>
                </c:pt>
                <c:pt idx="1699">
                  <c:v>40432</c:v>
                </c:pt>
                <c:pt idx="1700">
                  <c:v>40433</c:v>
                </c:pt>
                <c:pt idx="1701">
                  <c:v>40434</c:v>
                </c:pt>
                <c:pt idx="1702">
                  <c:v>40435</c:v>
                </c:pt>
                <c:pt idx="1703">
                  <c:v>40436</c:v>
                </c:pt>
                <c:pt idx="1704">
                  <c:v>40437</c:v>
                </c:pt>
                <c:pt idx="1705">
                  <c:v>40438</c:v>
                </c:pt>
                <c:pt idx="1706">
                  <c:v>40439</c:v>
                </c:pt>
                <c:pt idx="1707">
                  <c:v>40440</c:v>
                </c:pt>
                <c:pt idx="1708">
                  <c:v>40441</c:v>
                </c:pt>
                <c:pt idx="1709">
                  <c:v>40442</c:v>
                </c:pt>
                <c:pt idx="1710">
                  <c:v>40443</c:v>
                </c:pt>
                <c:pt idx="1711">
                  <c:v>40444</c:v>
                </c:pt>
                <c:pt idx="1712">
                  <c:v>40445</c:v>
                </c:pt>
                <c:pt idx="1713">
                  <c:v>40446</c:v>
                </c:pt>
                <c:pt idx="1714">
                  <c:v>40447</c:v>
                </c:pt>
                <c:pt idx="1715">
                  <c:v>40448</c:v>
                </c:pt>
                <c:pt idx="1716">
                  <c:v>40449</c:v>
                </c:pt>
                <c:pt idx="1717">
                  <c:v>40450</c:v>
                </c:pt>
                <c:pt idx="1718">
                  <c:v>40451</c:v>
                </c:pt>
                <c:pt idx="1719">
                  <c:v>40452</c:v>
                </c:pt>
                <c:pt idx="1720">
                  <c:v>40453</c:v>
                </c:pt>
                <c:pt idx="1721">
                  <c:v>40454</c:v>
                </c:pt>
                <c:pt idx="1722">
                  <c:v>40455</c:v>
                </c:pt>
                <c:pt idx="1723">
                  <c:v>40456</c:v>
                </c:pt>
                <c:pt idx="1724">
                  <c:v>40457</c:v>
                </c:pt>
                <c:pt idx="1725">
                  <c:v>40458</c:v>
                </c:pt>
                <c:pt idx="1726">
                  <c:v>40459</c:v>
                </c:pt>
                <c:pt idx="1727">
                  <c:v>40460</c:v>
                </c:pt>
                <c:pt idx="1728">
                  <c:v>40461</c:v>
                </c:pt>
                <c:pt idx="1729">
                  <c:v>40462</c:v>
                </c:pt>
                <c:pt idx="1730">
                  <c:v>40463</c:v>
                </c:pt>
                <c:pt idx="1731">
                  <c:v>40464</c:v>
                </c:pt>
                <c:pt idx="1732">
                  <c:v>40465</c:v>
                </c:pt>
                <c:pt idx="1733">
                  <c:v>40466</c:v>
                </c:pt>
                <c:pt idx="1734">
                  <c:v>40467</c:v>
                </c:pt>
                <c:pt idx="1735">
                  <c:v>40468</c:v>
                </c:pt>
                <c:pt idx="1736">
                  <c:v>40469</c:v>
                </c:pt>
                <c:pt idx="1737">
                  <c:v>40470</c:v>
                </c:pt>
                <c:pt idx="1738">
                  <c:v>40471</c:v>
                </c:pt>
                <c:pt idx="1739">
                  <c:v>40472</c:v>
                </c:pt>
                <c:pt idx="1740">
                  <c:v>40473</c:v>
                </c:pt>
                <c:pt idx="1741">
                  <c:v>40474</c:v>
                </c:pt>
                <c:pt idx="1742">
                  <c:v>40475</c:v>
                </c:pt>
                <c:pt idx="1743">
                  <c:v>40476</c:v>
                </c:pt>
                <c:pt idx="1744">
                  <c:v>40477</c:v>
                </c:pt>
                <c:pt idx="1745">
                  <c:v>40478</c:v>
                </c:pt>
                <c:pt idx="1746">
                  <c:v>40479</c:v>
                </c:pt>
                <c:pt idx="1747">
                  <c:v>40480</c:v>
                </c:pt>
                <c:pt idx="1748">
                  <c:v>40481</c:v>
                </c:pt>
                <c:pt idx="1749">
                  <c:v>40482</c:v>
                </c:pt>
                <c:pt idx="1750">
                  <c:v>40483</c:v>
                </c:pt>
                <c:pt idx="1751">
                  <c:v>40484</c:v>
                </c:pt>
                <c:pt idx="1752">
                  <c:v>40485</c:v>
                </c:pt>
                <c:pt idx="1753">
                  <c:v>40486</c:v>
                </c:pt>
                <c:pt idx="1754">
                  <c:v>40487</c:v>
                </c:pt>
                <c:pt idx="1755">
                  <c:v>40488</c:v>
                </c:pt>
                <c:pt idx="1756">
                  <c:v>40489</c:v>
                </c:pt>
                <c:pt idx="1757">
                  <c:v>40490</c:v>
                </c:pt>
                <c:pt idx="1758">
                  <c:v>40491</c:v>
                </c:pt>
                <c:pt idx="1759">
                  <c:v>40492</c:v>
                </c:pt>
                <c:pt idx="1760">
                  <c:v>40493</c:v>
                </c:pt>
                <c:pt idx="1761">
                  <c:v>40494</c:v>
                </c:pt>
                <c:pt idx="1762">
                  <c:v>40495</c:v>
                </c:pt>
                <c:pt idx="1763">
                  <c:v>40496</c:v>
                </c:pt>
                <c:pt idx="1764">
                  <c:v>40497</c:v>
                </c:pt>
                <c:pt idx="1765">
                  <c:v>40498</c:v>
                </c:pt>
                <c:pt idx="1766">
                  <c:v>40499</c:v>
                </c:pt>
                <c:pt idx="1767">
                  <c:v>40500</c:v>
                </c:pt>
                <c:pt idx="1768">
                  <c:v>40501</c:v>
                </c:pt>
                <c:pt idx="1769">
                  <c:v>40502</c:v>
                </c:pt>
                <c:pt idx="1770">
                  <c:v>40503</c:v>
                </c:pt>
                <c:pt idx="1771">
                  <c:v>40504</c:v>
                </c:pt>
                <c:pt idx="1772">
                  <c:v>40505</c:v>
                </c:pt>
                <c:pt idx="1773">
                  <c:v>40506</c:v>
                </c:pt>
                <c:pt idx="1774">
                  <c:v>40507</c:v>
                </c:pt>
                <c:pt idx="1775">
                  <c:v>40508</c:v>
                </c:pt>
                <c:pt idx="1776">
                  <c:v>40509</c:v>
                </c:pt>
                <c:pt idx="1777">
                  <c:v>40510</c:v>
                </c:pt>
                <c:pt idx="1778">
                  <c:v>40511</c:v>
                </c:pt>
                <c:pt idx="1779">
                  <c:v>40512</c:v>
                </c:pt>
                <c:pt idx="1780">
                  <c:v>40513</c:v>
                </c:pt>
                <c:pt idx="1781">
                  <c:v>40514</c:v>
                </c:pt>
                <c:pt idx="1782">
                  <c:v>40515</c:v>
                </c:pt>
                <c:pt idx="1783">
                  <c:v>40516</c:v>
                </c:pt>
                <c:pt idx="1784">
                  <c:v>40517</c:v>
                </c:pt>
                <c:pt idx="1785">
                  <c:v>40518</c:v>
                </c:pt>
                <c:pt idx="1786">
                  <c:v>40519</c:v>
                </c:pt>
                <c:pt idx="1787">
                  <c:v>40520</c:v>
                </c:pt>
                <c:pt idx="1788">
                  <c:v>40521</c:v>
                </c:pt>
                <c:pt idx="1789">
                  <c:v>40522</c:v>
                </c:pt>
                <c:pt idx="1790">
                  <c:v>40523</c:v>
                </c:pt>
                <c:pt idx="1791">
                  <c:v>40524</c:v>
                </c:pt>
                <c:pt idx="1792">
                  <c:v>40525</c:v>
                </c:pt>
                <c:pt idx="1793">
                  <c:v>40526</c:v>
                </c:pt>
                <c:pt idx="1794">
                  <c:v>40527</c:v>
                </c:pt>
                <c:pt idx="1795">
                  <c:v>40528</c:v>
                </c:pt>
                <c:pt idx="1796">
                  <c:v>40529</c:v>
                </c:pt>
                <c:pt idx="1797">
                  <c:v>40530</c:v>
                </c:pt>
                <c:pt idx="1798">
                  <c:v>40531</c:v>
                </c:pt>
                <c:pt idx="1799">
                  <c:v>40532</c:v>
                </c:pt>
                <c:pt idx="1800">
                  <c:v>40533</c:v>
                </c:pt>
                <c:pt idx="1801">
                  <c:v>40534</c:v>
                </c:pt>
                <c:pt idx="1802">
                  <c:v>40535</c:v>
                </c:pt>
                <c:pt idx="1803">
                  <c:v>40536</c:v>
                </c:pt>
                <c:pt idx="1804">
                  <c:v>40537</c:v>
                </c:pt>
                <c:pt idx="1805">
                  <c:v>40538</c:v>
                </c:pt>
                <c:pt idx="1806">
                  <c:v>40539</c:v>
                </c:pt>
                <c:pt idx="1807">
                  <c:v>40540</c:v>
                </c:pt>
                <c:pt idx="1808">
                  <c:v>40541</c:v>
                </c:pt>
                <c:pt idx="1809">
                  <c:v>40542</c:v>
                </c:pt>
                <c:pt idx="1810">
                  <c:v>40543</c:v>
                </c:pt>
                <c:pt idx="1811">
                  <c:v>40544</c:v>
                </c:pt>
                <c:pt idx="1812">
                  <c:v>40545</c:v>
                </c:pt>
                <c:pt idx="1813">
                  <c:v>40546</c:v>
                </c:pt>
                <c:pt idx="1814">
                  <c:v>40547</c:v>
                </c:pt>
                <c:pt idx="1815">
                  <c:v>40548</c:v>
                </c:pt>
                <c:pt idx="1816">
                  <c:v>40549</c:v>
                </c:pt>
                <c:pt idx="1817">
                  <c:v>40550</c:v>
                </c:pt>
                <c:pt idx="1818">
                  <c:v>40551</c:v>
                </c:pt>
                <c:pt idx="1819">
                  <c:v>40552</c:v>
                </c:pt>
                <c:pt idx="1820">
                  <c:v>40553</c:v>
                </c:pt>
                <c:pt idx="1821">
                  <c:v>40554</c:v>
                </c:pt>
                <c:pt idx="1822">
                  <c:v>40555</c:v>
                </c:pt>
                <c:pt idx="1823">
                  <c:v>40556</c:v>
                </c:pt>
                <c:pt idx="1824">
                  <c:v>40557</c:v>
                </c:pt>
                <c:pt idx="1825">
                  <c:v>40558</c:v>
                </c:pt>
                <c:pt idx="1826">
                  <c:v>40559</c:v>
                </c:pt>
                <c:pt idx="1827">
                  <c:v>40560</c:v>
                </c:pt>
                <c:pt idx="1828">
                  <c:v>40561</c:v>
                </c:pt>
                <c:pt idx="1829">
                  <c:v>40562</c:v>
                </c:pt>
                <c:pt idx="1830">
                  <c:v>40563</c:v>
                </c:pt>
                <c:pt idx="1831">
                  <c:v>40564</c:v>
                </c:pt>
                <c:pt idx="1832">
                  <c:v>40565</c:v>
                </c:pt>
                <c:pt idx="1833">
                  <c:v>40566</c:v>
                </c:pt>
                <c:pt idx="1834">
                  <c:v>40567</c:v>
                </c:pt>
                <c:pt idx="1835">
                  <c:v>40568</c:v>
                </c:pt>
                <c:pt idx="1836">
                  <c:v>40569</c:v>
                </c:pt>
                <c:pt idx="1837">
                  <c:v>40570</c:v>
                </c:pt>
                <c:pt idx="1838">
                  <c:v>40571</c:v>
                </c:pt>
                <c:pt idx="1839">
                  <c:v>40572</c:v>
                </c:pt>
                <c:pt idx="1840">
                  <c:v>40573</c:v>
                </c:pt>
                <c:pt idx="1841">
                  <c:v>40574</c:v>
                </c:pt>
                <c:pt idx="1842">
                  <c:v>40575</c:v>
                </c:pt>
                <c:pt idx="1843">
                  <c:v>40576</c:v>
                </c:pt>
                <c:pt idx="1844">
                  <c:v>40577</c:v>
                </c:pt>
                <c:pt idx="1845">
                  <c:v>40578</c:v>
                </c:pt>
                <c:pt idx="1846">
                  <c:v>40579</c:v>
                </c:pt>
                <c:pt idx="1847">
                  <c:v>40580</c:v>
                </c:pt>
                <c:pt idx="1848">
                  <c:v>40581</c:v>
                </c:pt>
                <c:pt idx="1849">
                  <c:v>40582</c:v>
                </c:pt>
                <c:pt idx="1850">
                  <c:v>40583</c:v>
                </c:pt>
                <c:pt idx="1851">
                  <c:v>40584</c:v>
                </c:pt>
                <c:pt idx="1852">
                  <c:v>40585</c:v>
                </c:pt>
                <c:pt idx="1853">
                  <c:v>40586</c:v>
                </c:pt>
                <c:pt idx="1854">
                  <c:v>40587</c:v>
                </c:pt>
                <c:pt idx="1855">
                  <c:v>40588</c:v>
                </c:pt>
                <c:pt idx="1856">
                  <c:v>40589</c:v>
                </c:pt>
                <c:pt idx="1857">
                  <c:v>40590</c:v>
                </c:pt>
                <c:pt idx="1858">
                  <c:v>40591</c:v>
                </c:pt>
                <c:pt idx="1859">
                  <c:v>40592</c:v>
                </c:pt>
                <c:pt idx="1860">
                  <c:v>40593</c:v>
                </c:pt>
                <c:pt idx="1861">
                  <c:v>40594</c:v>
                </c:pt>
                <c:pt idx="1862">
                  <c:v>40595</c:v>
                </c:pt>
                <c:pt idx="1863">
                  <c:v>40596</c:v>
                </c:pt>
                <c:pt idx="1864">
                  <c:v>40597</c:v>
                </c:pt>
                <c:pt idx="1865">
                  <c:v>40598</c:v>
                </c:pt>
                <c:pt idx="1866">
                  <c:v>40599</c:v>
                </c:pt>
                <c:pt idx="1867">
                  <c:v>40600</c:v>
                </c:pt>
                <c:pt idx="1868">
                  <c:v>40601</c:v>
                </c:pt>
                <c:pt idx="1869">
                  <c:v>40602</c:v>
                </c:pt>
                <c:pt idx="1870">
                  <c:v>40603</c:v>
                </c:pt>
                <c:pt idx="1871">
                  <c:v>40604</c:v>
                </c:pt>
                <c:pt idx="1872">
                  <c:v>40605</c:v>
                </c:pt>
                <c:pt idx="1873">
                  <c:v>40606</c:v>
                </c:pt>
                <c:pt idx="1874">
                  <c:v>40607</c:v>
                </c:pt>
                <c:pt idx="1875">
                  <c:v>40608</c:v>
                </c:pt>
                <c:pt idx="1876">
                  <c:v>40609</c:v>
                </c:pt>
                <c:pt idx="1877">
                  <c:v>40610</c:v>
                </c:pt>
                <c:pt idx="1878">
                  <c:v>40611</c:v>
                </c:pt>
                <c:pt idx="1879">
                  <c:v>40612</c:v>
                </c:pt>
                <c:pt idx="1880">
                  <c:v>40613</c:v>
                </c:pt>
                <c:pt idx="1881">
                  <c:v>40614</c:v>
                </c:pt>
                <c:pt idx="1882">
                  <c:v>40615</c:v>
                </c:pt>
                <c:pt idx="1883">
                  <c:v>40616</c:v>
                </c:pt>
                <c:pt idx="1884">
                  <c:v>40617</c:v>
                </c:pt>
                <c:pt idx="1885">
                  <c:v>40618</c:v>
                </c:pt>
                <c:pt idx="1886">
                  <c:v>40619</c:v>
                </c:pt>
                <c:pt idx="1887">
                  <c:v>40620</c:v>
                </c:pt>
                <c:pt idx="1888">
                  <c:v>40621</c:v>
                </c:pt>
                <c:pt idx="1889">
                  <c:v>40622</c:v>
                </c:pt>
                <c:pt idx="1890">
                  <c:v>40623</c:v>
                </c:pt>
                <c:pt idx="1891">
                  <c:v>40624</c:v>
                </c:pt>
                <c:pt idx="1892">
                  <c:v>40625</c:v>
                </c:pt>
                <c:pt idx="1893">
                  <c:v>40626</c:v>
                </c:pt>
                <c:pt idx="1894">
                  <c:v>40627</c:v>
                </c:pt>
                <c:pt idx="1895">
                  <c:v>40628</c:v>
                </c:pt>
                <c:pt idx="1896">
                  <c:v>40629</c:v>
                </c:pt>
                <c:pt idx="1897">
                  <c:v>40630</c:v>
                </c:pt>
                <c:pt idx="1898">
                  <c:v>40631</c:v>
                </c:pt>
                <c:pt idx="1899">
                  <c:v>40632</c:v>
                </c:pt>
                <c:pt idx="1900">
                  <c:v>40633</c:v>
                </c:pt>
                <c:pt idx="1901">
                  <c:v>40634</c:v>
                </c:pt>
                <c:pt idx="1902">
                  <c:v>40635</c:v>
                </c:pt>
                <c:pt idx="1903">
                  <c:v>40636</c:v>
                </c:pt>
                <c:pt idx="1904">
                  <c:v>40637</c:v>
                </c:pt>
                <c:pt idx="1905">
                  <c:v>40638</c:v>
                </c:pt>
                <c:pt idx="1906">
                  <c:v>40639</c:v>
                </c:pt>
                <c:pt idx="1907">
                  <c:v>40640</c:v>
                </c:pt>
                <c:pt idx="1908">
                  <c:v>40641</c:v>
                </c:pt>
                <c:pt idx="1909">
                  <c:v>40642</c:v>
                </c:pt>
                <c:pt idx="1910">
                  <c:v>40643</c:v>
                </c:pt>
                <c:pt idx="1911">
                  <c:v>40644</c:v>
                </c:pt>
                <c:pt idx="1912">
                  <c:v>40645</c:v>
                </c:pt>
                <c:pt idx="1913">
                  <c:v>40646</c:v>
                </c:pt>
                <c:pt idx="1914">
                  <c:v>40647</c:v>
                </c:pt>
                <c:pt idx="1915">
                  <c:v>40648</c:v>
                </c:pt>
                <c:pt idx="1916">
                  <c:v>40649</c:v>
                </c:pt>
                <c:pt idx="1917">
                  <c:v>40650</c:v>
                </c:pt>
                <c:pt idx="1918">
                  <c:v>40651</c:v>
                </c:pt>
                <c:pt idx="1919">
                  <c:v>40652</c:v>
                </c:pt>
                <c:pt idx="1920">
                  <c:v>40653</c:v>
                </c:pt>
                <c:pt idx="1921">
                  <c:v>40654</c:v>
                </c:pt>
                <c:pt idx="1922">
                  <c:v>40655</c:v>
                </c:pt>
                <c:pt idx="1923">
                  <c:v>40656</c:v>
                </c:pt>
                <c:pt idx="1924">
                  <c:v>40657</c:v>
                </c:pt>
                <c:pt idx="1925">
                  <c:v>40658</c:v>
                </c:pt>
                <c:pt idx="1926">
                  <c:v>40659</c:v>
                </c:pt>
                <c:pt idx="1927">
                  <c:v>40660</c:v>
                </c:pt>
                <c:pt idx="1928">
                  <c:v>40661</c:v>
                </c:pt>
                <c:pt idx="1929">
                  <c:v>40662</c:v>
                </c:pt>
                <c:pt idx="1930">
                  <c:v>40663</c:v>
                </c:pt>
                <c:pt idx="1931">
                  <c:v>40664</c:v>
                </c:pt>
                <c:pt idx="1932">
                  <c:v>40665</c:v>
                </c:pt>
                <c:pt idx="1933">
                  <c:v>40666</c:v>
                </c:pt>
                <c:pt idx="1934">
                  <c:v>40667</c:v>
                </c:pt>
                <c:pt idx="1935">
                  <c:v>40668</c:v>
                </c:pt>
                <c:pt idx="1936">
                  <c:v>40669</c:v>
                </c:pt>
                <c:pt idx="1937">
                  <c:v>40670</c:v>
                </c:pt>
                <c:pt idx="1938">
                  <c:v>40671</c:v>
                </c:pt>
                <c:pt idx="1939">
                  <c:v>40672</c:v>
                </c:pt>
                <c:pt idx="1940">
                  <c:v>40673</c:v>
                </c:pt>
                <c:pt idx="1941">
                  <c:v>40674</c:v>
                </c:pt>
                <c:pt idx="1942">
                  <c:v>40675</c:v>
                </c:pt>
                <c:pt idx="1943">
                  <c:v>40676</c:v>
                </c:pt>
                <c:pt idx="1944">
                  <c:v>40677</c:v>
                </c:pt>
                <c:pt idx="1945">
                  <c:v>40678</c:v>
                </c:pt>
                <c:pt idx="1946">
                  <c:v>40679</c:v>
                </c:pt>
                <c:pt idx="1947">
                  <c:v>40680</c:v>
                </c:pt>
                <c:pt idx="1948">
                  <c:v>40681</c:v>
                </c:pt>
                <c:pt idx="1949">
                  <c:v>40682</c:v>
                </c:pt>
                <c:pt idx="1950">
                  <c:v>40683</c:v>
                </c:pt>
                <c:pt idx="1951">
                  <c:v>40684</c:v>
                </c:pt>
                <c:pt idx="1952">
                  <c:v>40685</c:v>
                </c:pt>
                <c:pt idx="1953">
                  <c:v>40686</c:v>
                </c:pt>
                <c:pt idx="1954">
                  <c:v>40687</c:v>
                </c:pt>
                <c:pt idx="1955">
                  <c:v>40688</c:v>
                </c:pt>
                <c:pt idx="1956">
                  <c:v>40689</c:v>
                </c:pt>
                <c:pt idx="1957">
                  <c:v>40690</c:v>
                </c:pt>
                <c:pt idx="1958">
                  <c:v>40691</c:v>
                </c:pt>
                <c:pt idx="1959">
                  <c:v>40692</c:v>
                </c:pt>
                <c:pt idx="1960">
                  <c:v>40693</c:v>
                </c:pt>
                <c:pt idx="1961">
                  <c:v>40694</c:v>
                </c:pt>
                <c:pt idx="1962">
                  <c:v>40695</c:v>
                </c:pt>
                <c:pt idx="1963">
                  <c:v>40696</c:v>
                </c:pt>
                <c:pt idx="1964">
                  <c:v>40697</c:v>
                </c:pt>
                <c:pt idx="1965">
                  <c:v>40698</c:v>
                </c:pt>
                <c:pt idx="1966">
                  <c:v>40699</c:v>
                </c:pt>
                <c:pt idx="1967">
                  <c:v>40700</c:v>
                </c:pt>
                <c:pt idx="1968">
                  <c:v>40701</c:v>
                </c:pt>
                <c:pt idx="1969">
                  <c:v>40702</c:v>
                </c:pt>
                <c:pt idx="1970">
                  <c:v>40703</c:v>
                </c:pt>
                <c:pt idx="1971">
                  <c:v>40704</c:v>
                </c:pt>
                <c:pt idx="1972">
                  <c:v>40705</c:v>
                </c:pt>
                <c:pt idx="1973">
                  <c:v>40706</c:v>
                </c:pt>
                <c:pt idx="1974">
                  <c:v>40707</c:v>
                </c:pt>
                <c:pt idx="1975">
                  <c:v>40708</c:v>
                </c:pt>
                <c:pt idx="1976">
                  <c:v>40709</c:v>
                </c:pt>
                <c:pt idx="1977">
                  <c:v>40710</c:v>
                </c:pt>
                <c:pt idx="1978">
                  <c:v>40711</c:v>
                </c:pt>
                <c:pt idx="1979">
                  <c:v>40712</c:v>
                </c:pt>
                <c:pt idx="1980">
                  <c:v>40713</c:v>
                </c:pt>
                <c:pt idx="1981">
                  <c:v>40714</c:v>
                </c:pt>
                <c:pt idx="1982">
                  <c:v>40715</c:v>
                </c:pt>
                <c:pt idx="1983">
                  <c:v>40716</c:v>
                </c:pt>
                <c:pt idx="1984">
                  <c:v>40717</c:v>
                </c:pt>
                <c:pt idx="1985">
                  <c:v>40718</c:v>
                </c:pt>
                <c:pt idx="1986">
                  <c:v>40719</c:v>
                </c:pt>
                <c:pt idx="1987">
                  <c:v>40720</c:v>
                </c:pt>
                <c:pt idx="1988">
                  <c:v>40721</c:v>
                </c:pt>
                <c:pt idx="1989">
                  <c:v>40722</c:v>
                </c:pt>
                <c:pt idx="1990">
                  <c:v>40723</c:v>
                </c:pt>
                <c:pt idx="1991">
                  <c:v>40724</c:v>
                </c:pt>
                <c:pt idx="1992">
                  <c:v>40725</c:v>
                </c:pt>
                <c:pt idx="1993">
                  <c:v>40726</c:v>
                </c:pt>
                <c:pt idx="1994">
                  <c:v>40727</c:v>
                </c:pt>
                <c:pt idx="1995">
                  <c:v>40728</c:v>
                </c:pt>
                <c:pt idx="1996">
                  <c:v>40729</c:v>
                </c:pt>
                <c:pt idx="1997">
                  <c:v>40730</c:v>
                </c:pt>
                <c:pt idx="1998">
                  <c:v>40731</c:v>
                </c:pt>
                <c:pt idx="1999">
                  <c:v>40732</c:v>
                </c:pt>
                <c:pt idx="2000">
                  <c:v>40733</c:v>
                </c:pt>
                <c:pt idx="2001">
                  <c:v>40734</c:v>
                </c:pt>
                <c:pt idx="2002">
                  <c:v>40735</c:v>
                </c:pt>
                <c:pt idx="2003">
                  <c:v>40736</c:v>
                </c:pt>
                <c:pt idx="2004">
                  <c:v>40737</c:v>
                </c:pt>
                <c:pt idx="2005">
                  <c:v>40738</c:v>
                </c:pt>
                <c:pt idx="2006">
                  <c:v>40739</c:v>
                </c:pt>
                <c:pt idx="2007">
                  <c:v>40740</c:v>
                </c:pt>
                <c:pt idx="2008">
                  <c:v>40741</c:v>
                </c:pt>
                <c:pt idx="2009">
                  <c:v>40742</c:v>
                </c:pt>
                <c:pt idx="2010">
                  <c:v>40743</c:v>
                </c:pt>
                <c:pt idx="2011">
                  <c:v>40744</c:v>
                </c:pt>
                <c:pt idx="2012">
                  <c:v>40745</c:v>
                </c:pt>
                <c:pt idx="2013">
                  <c:v>40746</c:v>
                </c:pt>
                <c:pt idx="2014">
                  <c:v>40747</c:v>
                </c:pt>
                <c:pt idx="2015">
                  <c:v>40748</c:v>
                </c:pt>
                <c:pt idx="2016">
                  <c:v>40749</c:v>
                </c:pt>
                <c:pt idx="2017">
                  <c:v>40750</c:v>
                </c:pt>
                <c:pt idx="2018">
                  <c:v>40751</c:v>
                </c:pt>
                <c:pt idx="2019">
                  <c:v>40752</c:v>
                </c:pt>
                <c:pt idx="2020">
                  <c:v>40753</c:v>
                </c:pt>
                <c:pt idx="2021">
                  <c:v>40754</c:v>
                </c:pt>
                <c:pt idx="2022">
                  <c:v>40755</c:v>
                </c:pt>
                <c:pt idx="2023">
                  <c:v>40756</c:v>
                </c:pt>
                <c:pt idx="2024">
                  <c:v>40757</c:v>
                </c:pt>
                <c:pt idx="2025">
                  <c:v>40758</c:v>
                </c:pt>
                <c:pt idx="2026">
                  <c:v>40759</c:v>
                </c:pt>
                <c:pt idx="2027">
                  <c:v>40760</c:v>
                </c:pt>
                <c:pt idx="2028">
                  <c:v>40761</c:v>
                </c:pt>
                <c:pt idx="2029">
                  <c:v>40762</c:v>
                </c:pt>
                <c:pt idx="2030">
                  <c:v>40763</c:v>
                </c:pt>
                <c:pt idx="2031">
                  <c:v>40764</c:v>
                </c:pt>
                <c:pt idx="2032">
                  <c:v>40765</c:v>
                </c:pt>
                <c:pt idx="2033">
                  <c:v>40766</c:v>
                </c:pt>
                <c:pt idx="2034">
                  <c:v>40767</c:v>
                </c:pt>
                <c:pt idx="2035">
                  <c:v>40768</c:v>
                </c:pt>
                <c:pt idx="2036">
                  <c:v>40769</c:v>
                </c:pt>
                <c:pt idx="2037">
                  <c:v>40770</c:v>
                </c:pt>
                <c:pt idx="2038">
                  <c:v>40771</c:v>
                </c:pt>
                <c:pt idx="2039">
                  <c:v>40772</c:v>
                </c:pt>
                <c:pt idx="2040">
                  <c:v>40773</c:v>
                </c:pt>
                <c:pt idx="2041">
                  <c:v>40774</c:v>
                </c:pt>
                <c:pt idx="2042">
                  <c:v>40775</c:v>
                </c:pt>
                <c:pt idx="2043">
                  <c:v>40776</c:v>
                </c:pt>
                <c:pt idx="2044">
                  <c:v>40777</c:v>
                </c:pt>
                <c:pt idx="2045">
                  <c:v>40778</c:v>
                </c:pt>
                <c:pt idx="2046">
                  <c:v>40779</c:v>
                </c:pt>
                <c:pt idx="2047">
                  <c:v>40780</c:v>
                </c:pt>
                <c:pt idx="2048">
                  <c:v>40781</c:v>
                </c:pt>
                <c:pt idx="2049">
                  <c:v>40782</c:v>
                </c:pt>
                <c:pt idx="2050">
                  <c:v>40783</c:v>
                </c:pt>
                <c:pt idx="2051">
                  <c:v>40784</c:v>
                </c:pt>
                <c:pt idx="2052">
                  <c:v>40785</c:v>
                </c:pt>
                <c:pt idx="2053">
                  <c:v>40786</c:v>
                </c:pt>
                <c:pt idx="2054">
                  <c:v>40787</c:v>
                </c:pt>
                <c:pt idx="2055">
                  <c:v>40788</c:v>
                </c:pt>
                <c:pt idx="2056">
                  <c:v>40789</c:v>
                </c:pt>
                <c:pt idx="2057">
                  <c:v>40790</c:v>
                </c:pt>
                <c:pt idx="2058">
                  <c:v>40791</c:v>
                </c:pt>
                <c:pt idx="2059">
                  <c:v>40792</c:v>
                </c:pt>
                <c:pt idx="2060">
                  <c:v>40793</c:v>
                </c:pt>
                <c:pt idx="2061">
                  <c:v>40794</c:v>
                </c:pt>
                <c:pt idx="2062">
                  <c:v>40795</c:v>
                </c:pt>
                <c:pt idx="2063">
                  <c:v>40796</c:v>
                </c:pt>
                <c:pt idx="2064">
                  <c:v>40797</c:v>
                </c:pt>
                <c:pt idx="2065">
                  <c:v>40798</c:v>
                </c:pt>
                <c:pt idx="2066">
                  <c:v>40799</c:v>
                </c:pt>
                <c:pt idx="2067">
                  <c:v>40800</c:v>
                </c:pt>
                <c:pt idx="2068">
                  <c:v>40801</c:v>
                </c:pt>
                <c:pt idx="2069">
                  <c:v>40802</c:v>
                </c:pt>
                <c:pt idx="2070">
                  <c:v>40803</c:v>
                </c:pt>
                <c:pt idx="2071">
                  <c:v>40804</c:v>
                </c:pt>
                <c:pt idx="2072">
                  <c:v>40805</c:v>
                </c:pt>
                <c:pt idx="2073">
                  <c:v>40806</c:v>
                </c:pt>
                <c:pt idx="2074">
                  <c:v>40807</c:v>
                </c:pt>
                <c:pt idx="2075">
                  <c:v>40808</c:v>
                </c:pt>
                <c:pt idx="2076">
                  <c:v>40809</c:v>
                </c:pt>
                <c:pt idx="2077">
                  <c:v>40810</c:v>
                </c:pt>
                <c:pt idx="2078">
                  <c:v>40811</c:v>
                </c:pt>
                <c:pt idx="2079">
                  <c:v>40812</c:v>
                </c:pt>
                <c:pt idx="2080">
                  <c:v>40813</c:v>
                </c:pt>
                <c:pt idx="2081">
                  <c:v>40814</c:v>
                </c:pt>
                <c:pt idx="2082">
                  <c:v>40815</c:v>
                </c:pt>
                <c:pt idx="2083">
                  <c:v>40816</c:v>
                </c:pt>
                <c:pt idx="2084">
                  <c:v>40817</c:v>
                </c:pt>
                <c:pt idx="2085">
                  <c:v>40818</c:v>
                </c:pt>
                <c:pt idx="2086">
                  <c:v>40819</c:v>
                </c:pt>
                <c:pt idx="2087">
                  <c:v>40820</c:v>
                </c:pt>
                <c:pt idx="2088">
                  <c:v>40821</c:v>
                </c:pt>
                <c:pt idx="2089">
                  <c:v>40822</c:v>
                </c:pt>
                <c:pt idx="2090">
                  <c:v>40823</c:v>
                </c:pt>
                <c:pt idx="2091">
                  <c:v>40824</c:v>
                </c:pt>
                <c:pt idx="2092">
                  <c:v>40825</c:v>
                </c:pt>
                <c:pt idx="2093">
                  <c:v>40826</c:v>
                </c:pt>
                <c:pt idx="2094">
                  <c:v>40827</c:v>
                </c:pt>
                <c:pt idx="2095">
                  <c:v>40828</c:v>
                </c:pt>
                <c:pt idx="2096">
                  <c:v>40829</c:v>
                </c:pt>
                <c:pt idx="2097">
                  <c:v>40830</c:v>
                </c:pt>
                <c:pt idx="2098">
                  <c:v>40831</c:v>
                </c:pt>
                <c:pt idx="2099">
                  <c:v>40832</c:v>
                </c:pt>
                <c:pt idx="2100">
                  <c:v>40833</c:v>
                </c:pt>
                <c:pt idx="2101">
                  <c:v>40834</c:v>
                </c:pt>
                <c:pt idx="2102">
                  <c:v>40835</c:v>
                </c:pt>
                <c:pt idx="2103">
                  <c:v>40836</c:v>
                </c:pt>
                <c:pt idx="2104">
                  <c:v>40837</c:v>
                </c:pt>
                <c:pt idx="2105">
                  <c:v>40838</c:v>
                </c:pt>
                <c:pt idx="2106">
                  <c:v>40839</c:v>
                </c:pt>
                <c:pt idx="2107">
                  <c:v>40840</c:v>
                </c:pt>
                <c:pt idx="2108">
                  <c:v>40841</c:v>
                </c:pt>
                <c:pt idx="2109">
                  <c:v>40842</c:v>
                </c:pt>
                <c:pt idx="2110">
                  <c:v>40843</c:v>
                </c:pt>
                <c:pt idx="2111">
                  <c:v>40844</c:v>
                </c:pt>
                <c:pt idx="2112">
                  <c:v>40845</c:v>
                </c:pt>
                <c:pt idx="2113">
                  <c:v>40846</c:v>
                </c:pt>
                <c:pt idx="2114">
                  <c:v>40847</c:v>
                </c:pt>
                <c:pt idx="2115">
                  <c:v>40848</c:v>
                </c:pt>
                <c:pt idx="2116">
                  <c:v>40849</c:v>
                </c:pt>
                <c:pt idx="2117">
                  <c:v>40850</c:v>
                </c:pt>
                <c:pt idx="2118">
                  <c:v>40851</c:v>
                </c:pt>
                <c:pt idx="2119">
                  <c:v>40852</c:v>
                </c:pt>
                <c:pt idx="2120">
                  <c:v>40853</c:v>
                </c:pt>
                <c:pt idx="2121">
                  <c:v>40854</c:v>
                </c:pt>
                <c:pt idx="2122">
                  <c:v>40855</c:v>
                </c:pt>
                <c:pt idx="2123">
                  <c:v>40856</c:v>
                </c:pt>
                <c:pt idx="2124">
                  <c:v>40857</c:v>
                </c:pt>
                <c:pt idx="2125">
                  <c:v>40858</c:v>
                </c:pt>
                <c:pt idx="2126">
                  <c:v>40859</c:v>
                </c:pt>
                <c:pt idx="2127">
                  <c:v>40860</c:v>
                </c:pt>
                <c:pt idx="2128">
                  <c:v>40861</c:v>
                </c:pt>
                <c:pt idx="2129">
                  <c:v>40862</c:v>
                </c:pt>
                <c:pt idx="2130">
                  <c:v>40863</c:v>
                </c:pt>
                <c:pt idx="2131">
                  <c:v>40864</c:v>
                </c:pt>
                <c:pt idx="2132">
                  <c:v>40865</c:v>
                </c:pt>
                <c:pt idx="2133">
                  <c:v>40866</c:v>
                </c:pt>
                <c:pt idx="2134">
                  <c:v>40867</c:v>
                </c:pt>
                <c:pt idx="2135">
                  <c:v>40868</c:v>
                </c:pt>
                <c:pt idx="2136">
                  <c:v>40869</c:v>
                </c:pt>
                <c:pt idx="2137">
                  <c:v>40870</c:v>
                </c:pt>
                <c:pt idx="2138">
                  <c:v>40871</c:v>
                </c:pt>
                <c:pt idx="2139">
                  <c:v>40872</c:v>
                </c:pt>
                <c:pt idx="2140">
                  <c:v>40873</c:v>
                </c:pt>
                <c:pt idx="2141">
                  <c:v>40874</c:v>
                </c:pt>
                <c:pt idx="2142">
                  <c:v>40875</c:v>
                </c:pt>
                <c:pt idx="2143">
                  <c:v>40876</c:v>
                </c:pt>
                <c:pt idx="2144">
                  <c:v>40877</c:v>
                </c:pt>
                <c:pt idx="2145">
                  <c:v>40878</c:v>
                </c:pt>
                <c:pt idx="2146">
                  <c:v>40879</c:v>
                </c:pt>
                <c:pt idx="2147">
                  <c:v>40880</c:v>
                </c:pt>
                <c:pt idx="2148">
                  <c:v>40881</c:v>
                </c:pt>
                <c:pt idx="2149">
                  <c:v>40882</c:v>
                </c:pt>
                <c:pt idx="2150">
                  <c:v>40883</c:v>
                </c:pt>
                <c:pt idx="2151">
                  <c:v>40884</c:v>
                </c:pt>
                <c:pt idx="2152">
                  <c:v>40885</c:v>
                </c:pt>
                <c:pt idx="2153">
                  <c:v>40886</c:v>
                </c:pt>
                <c:pt idx="2154">
                  <c:v>40887</c:v>
                </c:pt>
                <c:pt idx="2155">
                  <c:v>40888</c:v>
                </c:pt>
                <c:pt idx="2156">
                  <c:v>40889</c:v>
                </c:pt>
                <c:pt idx="2157">
                  <c:v>40890</c:v>
                </c:pt>
                <c:pt idx="2158">
                  <c:v>40891</c:v>
                </c:pt>
                <c:pt idx="2159">
                  <c:v>40892</c:v>
                </c:pt>
                <c:pt idx="2160">
                  <c:v>40893</c:v>
                </c:pt>
                <c:pt idx="2161">
                  <c:v>40894</c:v>
                </c:pt>
                <c:pt idx="2162">
                  <c:v>40895</c:v>
                </c:pt>
                <c:pt idx="2163">
                  <c:v>40896</c:v>
                </c:pt>
                <c:pt idx="2164">
                  <c:v>40897</c:v>
                </c:pt>
                <c:pt idx="2165">
                  <c:v>40898</c:v>
                </c:pt>
                <c:pt idx="2166">
                  <c:v>40899</c:v>
                </c:pt>
                <c:pt idx="2167">
                  <c:v>40900</c:v>
                </c:pt>
                <c:pt idx="2168">
                  <c:v>40901</c:v>
                </c:pt>
                <c:pt idx="2169">
                  <c:v>40902</c:v>
                </c:pt>
                <c:pt idx="2170">
                  <c:v>40903</c:v>
                </c:pt>
                <c:pt idx="2171">
                  <c:v>40904</c:v>
                </c:pt>
                <c:pt idx="2172">
                  <c:v>40905</c:v>
                </c:pt>
                <c:pt idx="2173">
                  <c:v>40906</c:v>
                </c:pt>
                <c:pt idx="2174">
                  <c:v>40907</c:v>
                </c:pt>
                <c:pt idx="2175">
                  <c:v>40908</c:v>
                </c:pt>
                <c:pt idx="2176">
                  <c:v>40909</c:v>
                </c:pt>
                <c:pt idx="2177">
                  <c:v>40910</c:v>
                </c:pt>
                <c:pt idx="2178">
                  <c:v>40911</c:v>
                </c:pt>
                <c:pt idx="2179">
                  <c:v>40912</c:v>
                </c:pt>
                <c:pt idx="2180">
                  <c:v>40913</c:v>
                </c:pt>
                <c:pt idx="2181">
                  <c:v>40914</c:v>
                </c:pt>
                <c:pt idx="2182">
                  <c:v>40915</c:v>
                </c:pt>
                <c:pt idx="2183">
                  <c:v>40916</c:v>
                </c:pt>
                <c:pt idx="2184">
                  <c:v>40917</c:v>
                </c:pt>
                <c:pt idx="2185">
                  <c:v>40918</c:v>
                </c:pt>
                <c:pt idx="2186">
                  <c:v>40919</c:v>
                </c:pt>
                <c:pt idx="2187">
                  <c:v>40920</c:v>
                </c:pt>
                <c:pt idx="2188">
                  <c:v>40921</c:v>
                </c:pt>
                <c:pt idx="2189">
                  <c:v>40922</c:v>
                </c:pt>
                <c:pt idx="2190">
                  <c:v>40923</c:v>
                </c:pt>
                <c:pt idx="2191">
                  <c:v>40924</c:v>
                </c:pt>
                <c:pt idx="2192">
                  <c:v>40925</c:v>
                </c:pt>
                <c:pt idx="2193">
                  <c:v>40926</c:v>
                </c:pt>
                <c:pt idx="2194">
                  <c:v>40927</c:v>
                </c:pt>
                <c:pt idx="2195">
                  <c:v>40928</c:v>
                </c:pt>
                <c:pt idx="2196">
                  <c:v>40929</c:v>
                </c:pt>
                <c:pt idx="2197">
                  <c:v>40930</c:v>
                </c:pt>
                <c:pt idx="2198">
                  <c:v>40931</c:v>
                </c:pt>
                <c:pt idx="2199">
                  <c:v>40932</c:v>
                </c:pt>
                <c:pt idx="2200">
                  <c:v>40933</c:v>
                </c:pt>
                <c:pt idx="2201">
                  <c:v>40934</c:v>
                </c:pt>
                <c:pt idx="2202">
                  <c:v>40935</c:v>
                </c:pt>
                <c:pt idx="2203">
                  <c:v>40936</c:v>
                </c:pt>
                <c:pt idx="2204">
                  <c:v>40937</c:v>
                </c:pt>
                <c:pt idx="2205">
                  <c:v>40938</c:v>
                </c:pt>
                <c:pt idx="2206">
                  <c:v>40939</c:v>
                </c:pt>
                <c:pt idx="2207">
                  <c:v>40940</c:v>
                </c:pt>
                <c:pt idx="2208">
                  <c:v>40941</c:v>
                </c:pt>
                <c:pt idx="2209">
                  <c:v>40942</c:v>
                </c:pt>
                <c:pt idx="2210">
                  <c:v>40943</c:v>
                </c:pt>
                <c:pt idx="2211">
                  <c:v>40944</c:v>
                </c:pt>
                <c:pt idx="2212">
                  <c:v>40945</c:v>
                </c:pt>
                <c:pt idx="2213">
                  <c:v>40946</c:v>
                </c:pt>
                <c:pt idx="2214">
                  <c:v>40947</c:v>
                </c:pt>
                <c:pt idx="2215">
                  <c:v>40948</c:v>
                </c:pt>
                <c:pt idx="2216">
                  <c:v>40949</c:v>
                </c:pt>
                <c:pt idx="2217">
                  <c:v>40950</c:v>
                </c:pt>
                <c:pt idx="2218">
                  <c:v>40951</c:v>
                </c:pt>
                <c:pt idx="2219">
                  <c:v>40952</c:v>
                </c:pt>
                <c:pt idx="2220">
                  <c:v>40953</c:v>
                </c:pt>
                <c:pt idx="2221">
                  <c:v>40954</c:v>
                </c:pt>
                <c:pt idx="2222">
                  <c:v>40955</c:v>
                </c:pt>
                <c:pt idx="2223">
                  <c:v>40956</c:v>
                </c:pt>
                <c:pt idx="2224">
                  <c:v>40957</c:v>
                </c:pt>
                <c:pt idx="2225">
                  <c:v>40958</c:v>
                </c:pt>
                <c:pt idx="2226">
                  <c:v>40959</c:v>
                </c:pt>
                <c:pt idx="2227">
                  <c:v>40960</c:v>
                </c:pt>
                <c:pt idx="2228">
                  <c:v>40961</c:v>
                </c:pt>
                <c:pt idx="2229">
                  <c:v>40962</c:v>
                </c:pt>
                <c:pt idx="2230">
                  <c:v>40963</c:v>
                </c:pt>
                <c:pt idx="2231">
                  <c:v>40964</c:v>
                </c:pt>
                <c:pt idx="2232">
                  <c:v>40965</c:v>
                </c:pt>
                <c:pt idx="2233">
                  <c:v>40966</c:v>
                </c:pt>
                <c:pt idx="2234">
                  <c:v>40967</c:v>
                </c:pt>
                <c:pt idx="2235">
                  <c:v>40968</c:v>
                </c:pt>
                <c:pt idx="2236">
                  <c:v>40969</c:v>
                </c:pt>
                <c:pt idx="2237">
                  <c:v>40970</c:v>
                </c:pt>
                <c:pt idx="2238">
                  <c:v>40971</c:v>
                </c:pt>
                <c:pt idx="2239">
                  <c:v>40972</c:v>
                </c:pt>
                <c:pt idx="2240">
                  <c:v>40973</c:v>
                </c:pt>
                <c:pt idx="2241">
                  <c:v>40974</c:v>
                </c:pt>
                <c:pt idx="2242">
                  <c:v>40975</c:v>
                </c:pt>
                <c:pt idx="2243">
                  <c:v>40976</c:v>
                </c:pt>
                <c:pt idx="2244">
                  <c:v>40977</c:v>
                </c:pt>
                <c:pt idx="2245">
                  <c:v>40978</c:v>
                </c:pt>
                <c:pt idx="2246">
                  <c:v>40979</c:v>
                </c:pt>
                <c:pt idx="2247">
                  <c:v>40980</c:v>
                </c:pt>
                <c:pt idx="2248">
                  <c:v>40981</c:v>
                </c:pt>
                <c:pt idx="2249">
                  <c:v>40982</c:v>
                </c:pt>
                <c:pt idx="2250">
                  <c:v>40983</c:v>
                </c:pt>
                <c:pt idx="2251">
                  <c:v>40984</c:v>
                </c:pt>
                <c:pt idx="2252">
                  <c:v>40985</c:v>
                </c:pt>
                <c:pt idx="2253">
                  <c:v>40986</c:v>
                </c:pt>
                <c:pt idx="2254">
                  <c:v>40987</c:v>
                </c:pt>
                <c:pt idx="2255">
                  <c:v>40988</c:v>
                </c:pt>
                <c:pt idx="2256">
                  <c:v>40989</c:v>
                </c:pt>
                <c:pt idx="2257">
                  <c:v>40990</c:v>
                </c:pt>
                <c:pt idx="2258">
                  <c:v>40991</c:v>
                </c:pt>
                <c:pt idx="2259">
                  <c:v>40992</c:v>
                </c:pt>
                <c:pt idx="2260">
                  <c:v>40993</c:v>
                </c:pt>
                <c:pt idx="2261">
                  <c:v>40994</c:v>
                </c:pt>
                <c:pt idx="2262">
                  <c:v>40995</c:v>
                </c:pt>
                <c:pt idx="2263">
                  <c:v>40996</c:v>
                </c:pt>
                <c:pt idx="2264">
                  <c:v>40997</c:v>
                </c:pt>
                <c:pt idx="2265">
                  <c:v>40998</c:v>
                </c:pt>
                <c:pt idx="2266">
                  <c:v>40999</c:v>
                </c:pt>
                <c:pt idx="2267">
                  <c:v>41000</c:v>
                </c:pt>
                <c:pt idx="2268">
                  <c:v>41001</c:v>
                </c:pt>
                <c:pt idx="2269">
                  <c:v>41002</c:v>
                </c:pt>
                <c:pt idx="2270">
                  <c:v>41003</c:v>
                </c:pt>
                <c:pt idx="2271">
                  <c:v>41004</c:v>
                </c:pt>
                <c:pt idx="2272">
                  <c:v>41005</c:v>
                </c:pt>
                <c:pt idx="2273">
                  <c:v>41006</c:v>
                </c:pt>
                <c:pt idx="2274">
                  <c:v>41007</c:v>
                </c:pt>
                <c:pt idx="2275">
                  <c:v>41008</c:v>
                </c:pt>
                <c:pt idx="2276">
                  <c:v>41009</c:v>
                </c:pt>
                <c:pt idx="2277">
                  <c:v>41010</c:v>
                </c:pt>
                <c:pt idx="2278">
                  <c:v>41011</c:v>
                </c:pt>
                <c:pt idx="2279">
                  <c:v>41012</c:v>
                </c:pt>
                <c:pt idx="2280">
                  <c:v>41013</c:v>
                </c:pt>
                <c:pt idx="2281">
                  <c:v>41014</c:v>
                </c:pt>
                <c:pt idx="2282">
                  <c:v>41015</c:v>
                </c:pt>
                <c:pt idx="2283">
                  <c:v>41016</c:v>
                </c:pt>
                <c:pt idx="2284">
                  <c:v>41017</c:v>
                </c:pt>
                <c:pt idx="2285">
                  <c:v>41018</c:v>
                </c:pt>
                <c:pt idx="2286">
                  <c:v>41019</c:v>
                </c:pt>
                <c:pt idx="2287">
                  <c:v>41020</c:v>
                </c:pt>
                <c:pt idx="2288">
                  <c:v>41021</c:v>
                </c:pt>
                <c:pt idx="2289">
                  <c:v>41022</c:v>
                </c:pt>
                <c:pt idx="2290">
                  <c:v>41023</c:v>
                </c:pt>
                <c:pt idx="2291">
                  <c:v>41024</c:v>
                </c:pt>
                <c:pt idx="2292">
                  <c:v>41025</c:v>
                </c:pt>
                <c:pt idx="2293">
                  <c:v>41026</c:v>
                </c:pt>
                <c:pt idx="2294">
                  <c:v>41027</c:v>
                </c:pt>
                <c:pt idx="2295">
                  <c:v>41028</c:v>
                </c:pt>
                <c:pt idx="2296">
                  <c:v>41029</c:v>
                </c:pt>
                <c:pt idx="2297">
                  <c:v>41030</c:v>
                </c:pt>
                <c:pt idx="2298">
                  <c:v>41031</c:v>
                </c:pt>
                <c:pt idx="2299">
                  <c:v>41032</c:v>
                </c:pt>
                <c:pt idx="2300">
                  <c:v>41033</c:v>
                </c:pt>
                <c:pt idx="2301">
                  <c:v>41034</c:v>
                </c:pt>
                <c:pt idx="2302">
                  <c:v>41035</c:v>
                </c:pt>
                <c:pt idx="2303">
                  <c:v>41036</c:v>
                </c:pt>
                <c:pt idx="2304">
                  <c:v>41037</c:v>
                </c:pt>
                <c:pt idx="2305">
                  <c:v>41038</c:v>
                </c:pt>
                <c:pt idx="2306">
                  <c:v>41039</c:v>
                </c:pt>
                <c:pt idx="2307">
                  <c:v>41040</c:v>
                </c:pt>
                <c:pt idx="2308">
                  <c:v>41041</c:v>
                </c:pt>
                <c:pt idx="2309">
                  <c:v>41042</c:v>
                </c:pt>
                <c:pt idx="2310">
                  <c:v>41043</c:v>
                </c:pt>
                <c:pt idx="2311">
                  <c:v>41044</c:v>
                </c:pt>
                <c:pt idx="2312">
                  <c:v>41045</c:v>
                </c:pt>
                <c:pt idx="2313">
                  <c:v>41046</c:v>
                </c:pt>
                <c:pt idx="2314">
                  <c:v>41047</c:v>
                </c:pt>
                <c:pt idx="2315">
                  <c:v>41048</c:v>
                </c:pt>
                <c:pt idx="2316">
                  <c:v>41049</c:v>
                </c:pt>
                <c:pt idx="2317">
                  <c:v>41050</c:v>
                </c:pt>
                <c:pt idx="2318">
                  <c:v>41051</c:v>
                </c:pt>
                <c:pt idx="2319">
                  <c:v>41052</c:v>
                </c:pt>
                <c:pt idx="2320">
                  <c:v>41053</c:v>
                </c:pt>
                <c:pt idx="2321">
                  <c:v>41054</c:v>
                </c:pt>
                <c:pt idx="2322">
                  <c:v>41055</c:v>
                </c:pt>
                <c:pt idx="2323">
                  <c:v>41056</c:v>
                </c:pt>
                <c:pt idx="2324">
                  <c:v>41057</c:v>
                </c:pt>
                <c:pt idx="2325">
                  <c:v>41058</c:v>
                </c:pt>
                <c:pt idx="2326">
                  <c:v>41059</c:v>
                </c:pt>
                <c:pt idx="2327">
                  <c:v>41060</c:v>
                </c:pt>
                <c:pt idx="2328">
                  <c:v>41061</c:v>
                </c:pt>
                <c:pt idx="2329">
                  <c:v>41062</c:v>
                </c:pt>
                <c:pt idx="2330">
                  <c:v>41063</c:v>
                </c:pt>
                <c:pt idx="2331">
                  <c:v>41064</c:v>
                </c:pt>
                <c:pt idx="2332">
                  <c:v>41065</c:v>
                </c:pt>
                <c:pt idx="2333">
                  <c:v>41066</c:v>
                </c:pt>
                <c:pt idx="2334">
                  <c:v>41067</c:v>
                </c:pt>
                <c:pt idx="2335">
                  <c:v>41068</c:v>
                </c:pt>
                <c:pt idx="2336">
                  <c:v>41069</c:v>
                </c:pt>
                <c:pt idx="2337">
                  <c:v>41070</c:v>
                </c:pt>
                <c:pt idx="2338">
                  <c:v>41071</c:v>
                </c:pt>
                <c:pt idx="2339">
                  <c:v>41072</c:v>
                </c:pt>
                <c:pt idx="2340">
                  <c:v>41073</c:v>
                </c:pt>
                <c:pt idx="2341">
                  <c:v>41074</c:v>
                </c:pt>
                <c:pt idx="2342">
                  <c:v>41075</c:v>
                </c:pt>
                <c:pt idx="2343">
                  <c:v>41076</c:v>
                </c:pt>
                <c:pt idx="2344">
                  <c:v>41077</c:v>
                </c:pt>
                <c:pt idx="2345">
                  <c:v>41078</c:v>
                </c:pt>
                <c:pt idx="2346">
                  <c:v>41079</c:v>
                </c:pt>
                <c:pt idx="2347">
                  <c:v>41080</c:v>
                </c:pt>
                <c:pt idx="2348">
                  <c:v>41081</c:v>
                </c:pt>
                <c:pt idx="2349">
                  <c:v>41082</c:v>
                </c:pt>
                <c:pt idx="2350">
                  <c:v>41083</c:v>
                </c:pt>
                <c:pt idx="2351">
                  <c:v>41084</c:v>
                </c:pt>
                <c:pt idx="2352">
                  <c:v>41085</c:v>
                </c:pt>
                <c:pt idx="2353">
                  <c:v>41086</c:v>
                </c:pt>
                <c:pt idx="2354">
                  <c:v>41087</c:v>
                </c:pt>
                <c:pt idx="2355">
                  <c:v>41088</c:v>
                </c:pt>
                <c:pt idx="2356">
                  <c:v>41089</c:v>
                </c:pt>
                <c:pt idx="2357">
                  <c:v>41090</c:v>
                </c:pt>
                <c:pt idx="2358">
                  <c:v>41091</c:v>
                </c:pt>
                <c:pt idx="2359">
                  <c:v>41092</c:v>
                </c:pt>
                <c:pt idx="2360">
                  <c:v>41093</c:v>
                </c:pt>
                <c:pt idx="2361">
                  <c:v>41094</c:v>
                </c:pt>
                <c:pt idx="2362">
                  <c:v>41095</c:v>
                </c:pt>
                <c:pt idx="2363">
                  <c:v>41096</c:v>
                </c:pt>
                <c:pt idx="2364">
                  <c:v>41097</c:v>
                </c:pt>
                <c:pt idx="2365">
                  <c:v>41098</c:v>
                </c:pt>
                <c:pt idx="2366">
                  <c:v>41099</c:v>
                </c:pt>
                <c:pt idx="2367">
                  <c:v>41100</c:v>
                </c:pt>
                <c:pt idx="2368">
                  <c:v>41101</c:v>
                </c:pt>
                <c:pt idx="2369">
                  <c:v>41102</c:v>
                </c:pt>
                <c:pt idx="2370">
                  <c:v>41103</c:v>
                </c:pt>
                <c:pt idx="2371">
                  <c:v>41104</c:v>
                </c:pt>
                <c:pt idx="2372">
                  <c:v>41105</c:v>
                </c:pt>
                <c:pt idx="2373">
                  <c:v>41106</c:v>
                </c:pt>
                <c:pt idx="2374">
                  <c:v>41107</c:v>
                </c:pt>
                <c:pt idx="2375">
                  <c:v>41108</c:v>
                </c:pt>
                <c:pt idx="2376">
                  <c:v>41109</c:v>
                </c:pt>
                <c:pt idx="2377">
                  <c:v>41110</c:v>
                </c:pt>
                <c:pt idx="2378">
                  <c:v>41111</c:v>
                </c:pt>
                <c:pt idx="2379">
                  <c:v>41112</c:v>
                </c:pt>
                <c:pt idx="2380">
                  <c:v>41113</c:v>
                </c:pt>
                <c:pt idx="2381">
                  <c:v>41114</c:v>
                </c:pt>
                <c:pt idx="2382">
                  <c:v>41115</c:v>
                </c:pt>
                <c:pt idx="2383">
                  <c:v>41116</c:v>
                </c:pt>
                <c:pt idx="2384">
                  <c:v>41117</c:v>
                </c:pt>
                <c:pt idx="2385">
                  <c:v>41118</c:v>
                </c:pt>
                <c:pt idx="2386">
                  <c:v>41119</c:v>
                </c:pt>
                <c:pt idx="2387">
                  <c:v>41120</c:v>
                </c:pt>
                <c:pt idx="2388">
                  <c:v>41121</c:v>
                </c:pt>
                <c:pt idx="2389">
                  <c:v>41122</c:v>
                </c:pt>
                <c:pt idx="2390">
                  <c:v>41123</c:v>
                </c:pt>
                <c:pt idx="2391">
                  <c:v>41124</c:v>
                </c:pt>
                <c:pt idx="2392">
                  <c:v>41125</c:v>
                </c:pt>
                <c:pt idx="2393">
                  <c:v>41126</c:v>
                </c:pt>
                <c:pt idx="2394">
                  <c:v>41127</c:v>
                </c:pt>
                <c:pt idx="2395">
                  <c:v>41128</c:v>
                </c:pt>
                <c:pt idx="2396">
                  <c:v>41129</c:v>
                </c:pt>
                <c:pt idx="2397">
                  <c:v>41130</c:v>
                </c:pt>
                <c:pt idx="2398">
                  <c:v>41131</c:v>
                </c:pt>
                <c:pt idx="2399">
                  <c:v>41132</c:v>
                </c:pt>
                <c:pt idx="2400">
                  <c:v>41133</c:v>
                </c:pt>
                <c:pt idx="2401">
                  <c:v>41134</c:v>
                </c:pt>
                <c:pt idx="2402">
                  <c:v>41135</c:v>
                </c:pt>
                <c:pt idx="2403">
                  <c:v>41136</c:v>
                </c:pt>
                <c:pt idx="2404">
                  <c:v>41137</c:v>
                </c:pt>
                <c:pt idx="2405">
                  <c:v>41138</c:v>
                </c:pt>
                <c:pt idx="2406">
                  <c:v>41139</c:v>
                </c:pt>
                <c:pt idx="2407">
                  <c:v>41140</c:v>
                </c:pt>
                <c:pt idx="2408">
                  <c:v>41141</c:v>
                </c:pt>
                <c:pt idx="2409">
                  <c:v>41142</c:v>
                </c:pt>
                <c:pt idx="2410">
                  <c:v>41143</c:v>
                </c:pt>
                <c:pt idx="2411">
                  <c:v>41144</c:v>
                </c:pt>
                <c:pt idx="2412">
                  <c:v>41145</c:v>
                </c:pt>
                <c:pt idx="2413">
                  <c:v>41146</c:v>
                </c:pt>
                <c:pt idx="2414">
                  <c:v>41147</c:v>
                </c:pt>
                <c:pt idx="2415">
                  <c:v>41148</c:v>
                </c:pt>
                <c:pt idx="2416">
                  <c:v>41149</c:v>
                </c:pt>
                <c:pt idx="2417">
                  <c:v>41150</c:v>
                </c:pt>
                <c:pt idx="2418">
                  <c:v>41151</c:v>
                </c:pt>
                <c:pt idx="2419">
                  <c:v>41152</c:v>
                </c:pt>
                <c:pt idx="2420">
                  <c:v>41153</c:v>
                </c:pt>
                <c:pt idx="2421">
                  <c:v>41154</c:v>
                </c:pt>
                <c:pt idx="2422">
                  <c:v>41155</c:v>
                </c:pt>
                <c:pt idx="2423">
                  <c:v>41156</c:v>
                </c:pt>
                <c:pt idx="2424">
                  <c:v>41157</c:v>
                </c:pt>
                <c:pt idx="2425">
                  <c:v>41158</c:v>
                </c:pt>
                <c:pt idx="2426">
                  <c:v>41159</c:v>
                </c:pt>
                <c:pt idx="2427">
                  <c:v>41160</c:v>
                </c:pt>
                <c:pt idx="2428">
                  <c:v>41161</c:v>
                </c:pt>
                <c:pt idx="2429">
                  <c:v>41162</c:v>
                </c:pt>
                <c:pt idx="2430">
                  <c:v>41163</c:v>
                </c:pt>
                <c:pt idx="2431">
                  <c:v>41164</c:v>
                </c:pt>
                <c:pt idx="2432">
                  <c:v>41165</c:v>
                </c:pt>
                <c:pt idx="2433">
                  <c:v>41166</c:v>
                </c:pt>
                <c:pt idx="2434">
                  <c:v>41167</c:v>
                </c:pt>
                <c:pt idx="2435">
                  <c:v>41168</c:v>
                </c:pt>
                <c:pt idx="2436">
                  <c:v>41169</c:v>
                </c:pt>
                <c:pt idx="2437">
                  <c:v>41170</c:v>
                </c:pt>
                <c:pt idx="2438">
                  <c:v>41171</c:v>
                </c:pt>
                <c:pt idx="2439">
                  <c:v>41172</c:v>
                </c:pt>
                <c:pt idx="2440">
                  <c:v>41173</c:v>
                </c:pt>
                <c:pt idx="2441">
                  <c:v>41174</c:v>
                </c:pt>
                <c:pt idx="2442">
                  <c:v>41175</c:v>
                </c:pt>
                <c:pt idx="2443">
                  <c:v>41176</c:v>
                </c:pt>
                <c:pt idx="2444">
                  <c:v>41177</c:v>
                </c:pt>
                <c:pt idx="2445">
                  <c:v>41178</c:v>
                </c:pt>
                <c:pt idx="2446">
                  <c:v>41179</c:v>
                </c:pt>
                <c:pt idx="2447">
                  <c:v>41180</c:v>
                </c:pt>
                <c:pt idx="2448">
                  <c:v>41181</c:v>
                </c:pt>
                <c:pt idx="2449">
                  <c:v>41182</c:v>
                </c:pt>
                <c:pt idx="2450">
                  <c:v>41183</c:v>
                </c:pt>
                <c:pt idx="2451">
                  <c:v>41184</c:v>
                </c:pt>
                <c:pt idx="2452">
                  <c:v>41185</c:v>
                </c:pt>
                <c:pt idx="2453">
                  <c:v>41186</c:v>
                </c:pt>
                <c:pt idx="2454">
                  <c:v>41187</c:v>
                </c:pt>
                <c:pt idx="2455">
                  <c:v>41188</c:v>
                </c:pt>
                <c:pt idx="2456">
                  <c:v>41189</c:v>
                </c:pt>
                <c:pt idx="2457">
                  <c:v>41190</c:v>
                </c:pt>
                <c:pt idx="2458">
                  <c:v>41191</c:v>
                </c:pt>
                <c:pt idx="2459">
                  <c:v>41192</c:v>
                </c:pt>
                <c:pt idx="2460">
                  <c:v>41193</c:v>
                </c:pt>
                <c:pt idx="2461">
                  <c:v>41194</c:v>
                </c:pt>
                <c:pt idx="2462">
                  <c:v>41195</c:v>
                </c:pt>
                <c:pt idx="2463">
                  <c:v>41196</c:v>
                </c:pt>
                <c:pt idx="2464">
                  <c:v>41197</c:v>
                </c:pt>
                <c:pt idx="2465">
                  <c:v>41198</c:v>
                </c:pt>
                <c:pt idx="2466">
                  <c:v>41199</c:v>
                </c:pt>
                <c:pt idx="2467">
                  <c:v>41200</c:v>
                </c:pt>
                <c:pt idx="2468">
                  <c:v>41201</c:v>
                </c:pt>
                <c:pt idx="2469">
                  <c:v>41202</c:v>
                </c:pt>
                <c:pt idx="2470">
                  <c:v>41203</c:v>
                </c:pt>
                <c:pt idx="2471">
                  <c:v>41204</c:v>
                </c:pt>
                <c:pt idx="2472">
                  <c:v>41205</c:v>
                </c:pt>
                <c:pt idx="2473">
                  <c:v>41206</c:v>
                </c:pt>
                <c:pt idx="2474">
                  <c:v>41207</c:v>
                </c:pt>
                <c:pt idx="2475">
                  <c:v>41208</c:v>
                </c:pt>
                <c:pt idx="2476">
                  <c:v>41209</c:v>
                </c:pt>
                <c:pt idx="2477">
                  <c:v>41210</c:v>
                </c:pt>
                <c:pt idx="2478">
                  <c:v>41211</c:v>
                </c:pt>
                <c:pt idx="2479">
                  <c:v>41212</c:v>
                </c:pt>
                <c:pt idx="2480">
                  <c:v>41213</c:v>
                </c:pt>
                <c:pt idx="2481">
                  <c:v>41214</c:v>
                </c:pt>
                <c:pt idx="2482">
                  <c:v>41215</c:v>
                </c:pt>
                <c:pt idx="2483">
                  <c:v>41216</c:v>
                </c:pt>
                <c:pt idx="2484">
                  <c:v>41217</c:v>
                </c:pt>
                <c:pt idx="2485">
                  <c:v>41218</c:v>
                </c:pt>
                <c:pt idx="2486">
                  <c:v>41219</c:v>
                </c:pt>
                <c:pt idx="2487">
                  <c:v>41220</c:v>
                </c:pt>
                <c:pt idx="2488">
                  <c:v>41221</c:v>
                </c:pt>
                <c:pt idx="2489">
                  <c:v>41222</c:v>
                </c:pt>
                <c:pt idx="2490">
                  <c:v>41223</c:v>
                </c:pt>
                <c:pt idx="2491">
                  <c:v>41224</c:v>
                </c:pt>
                <c:pt idx="2492">
                  <c:v>41225</c:v>
                </c:pt>
                <c:pt idx="2493">
                  <c:v>41226</c:v>
                </c:pt>
                <c:pt idx="2494">
                  <c:v>41227</c:v>
                </c:pt>
                <c:pt idx="2495">
                  <c:v>41228</c:v>
                </c:pt>
                <c:pt idx="2496">
                  <c:v>41229</c:v>
                </c:pt>
                <c:pt idx="2497">
                  <c:v>41230</c:v>
                </c:pt>
                <c:pt idx="2498">
                  <c:v>41231</c:v>
                </c:pt>
                <c:pt idx="2499">
                  <c:v>41232</c:v>
                </c:pt>
                <c:pt idx="2500">
                  <c:v>41233</c:v>
                </c:pt>
                <c:pt idx="2501">
                  <c:v>41234</c:v>
                </c:pt>
                <c:pt idx="2502">
                  <c:v>41235</c:v>
                </c:pt>
                <c:pt idx="2503">
                  <c:v>41236</c:v>
                </c:pt>
                <c:pt idx="2504">
                  <c:v>41237</c:v>
                </c:pt>
                <c:pt idx="2505">
                  <c:v>41238</c:v>
                </c:pt>
                <c:pt idx="2506">
                  <c:v>41239</c:v>
                </c:pt>
                <c:pt idx="2507">
                  <c:v>41240</c:v>
                </c:pt>
                <c:pt idx="2508">
                  <c:v>41241</c:v>
                </c:pt>
                <c:pt idx="2509">
                  <c:v>41242</c:v>
                </c:pt>
                <c:pt idx="2510">
                  <c:v>41243</c:v>
                </c:pt>
                <c:pt idx="2511">
                  <c:v>41244</c:v>
                </c:pt>
                <c:pt idx="2512">
                  <c:v>41245</c:v>
                </c:pt>
                <c:pt idx="2513">
                  <c:v>41246</c:v>
                </c:pt>
                <c:pt idx="2514">
                  <c:v>41247</c:v>
                </c:pt>
                <c:pt idx="2515">
                  <c:v>41248</c:v>
                </c:pt>
                <c:pt idx="2516">
                  <c:v>41249</c:v>
                </c:pt>
                <c:pt idx="2517">
                  <c:v>41250</c:v>
                </c:pt>
                <c:pt idx="2518">
                  <c:v>41251</c:v>
                </c:pt>
                <c:pt idx="2519">
                  <c:v>41252</c:v>
                </c:pt>
                <c:pt idx="2520">
                  <c:v>41253</c:v>
                </c:pt>
                <c:pt idx="2521">
                  <c:v>41254</c:v>
                </c:pt>
                <c:pt idx="2522">
                  <c:v>41255</c:v>
                </c:pt>
                <c:pt idx="2523">
                  <c:v>41256</c:v>
                </c:pt>
                <c:pt idx="2524">
                  <c:v>41257</c:v>
                </c:pt>
                <c:pt idx="2525">
                  <c:v>41258</c:v>
                </c:pt>
                <c:pt idx="2526">
                  <c:v>41259</c:v>
                </c:pt>
                <c:pt idx="2527">
                  <c:v>41260</c:v>
                </c:pt>
                <c:pt idx="2528">
                  <c:v>41261</c:v>
                </c:pt>
                <c:pt idx="2529">
                  <c:v>41262</c:v>
                </c:pt>
                <c:pt idx="2530">
                  <c:v>41263</c:v>
                </c:pt>
                <c:pt idx="2531">
                  <c:v>41264</c:v>
                </c:pt>
                <c:pt idx="2532">
                  <c:v>41265</c:v>
                </c:pt>
                <c:pt idx="2533">
                  <c:v>41266</c:v>
                </c:pt>
                <c:pt idx="2534">
                  <c:v>41267</c:v>
                </c:pt>
                <c:pt idx="2535">
                  <c:v>41268</c:v>
                </c:pt>
                <c:pt idx="2536">
                  <c:v>41269</c:v>
                </c:pt>
                <c:pt idx="2537">
                  <c:v>41270</c:v>
                </c:pt>
                <c:pt idx="2538">
                  <c:v>41271</c:v>
                </c:pt>
                <c:pt idx="2539">
                  <c:v>41272</c:v>
                </c:pt>
                <c:pt idx="2540">
                  <c:v>41273</c:v>
                </c:pt>
                <c:pt idx="2541">
                  <c:v>41274</c:v>
                </c:pt>
                <c:pt idx="2542">
                  <c:v>41275</c:v>
                </c:pt>
                <c:pt idx="2543">
                  <c:v>41276</c:v>
                </c:pt>
                <c:pt idx="2544">
                  <c:v>41277</c:v>
                </c:pt>
                <c:pt idx="2545">
                  <c:v>41278</c:v>
                </c:pt>
                <c:pt idx="2546">
                  <c:v>41279</c:v>
                </c:pt>
                <c:pt idx="2547">
                  <c:v>41280</c:v>
                </c:pt>
                <c:pt idx="2548">
                  <c:v>41281</c:v>
                </c:pt>
                <c:pt idx="2549">
                  <c:v>41282</c:v>
                </c:pt>
                <c:pt idx="2550">
                  <c:v>41283</c:v>
                </c:pt>
                <c:pt idx="2551">
                  <c:v>41284</c:v>
                </c:pt>
                <c:pt idx="2552">
                  <c:v>41285</c:v>
                </c:pt>
                <c:pt idx="2553">
                  <c:v>41286</c:v>
                </c:pt>
                <c:pt idx="2554">
                  <c:v>41287</c:v>
                </c:pt>
                <c:pt idx="2555">
                  <c:v>41288</c:v>
                </c:pt>
                <c:pt idx="2556">
                  <c:v>41289</c:v>
                </c:pt>
                <c:pt idx="2557">
                  <c:v>41290</c:v>
                </c:pt>
                <c:pt idx="2558">
                  <c:v>41291</c:v>
                </c:pt>
                <c:pt idx="2559">
                  <c:v>41292</c:v>
                </c:pt>
                <c:pt idx="2560">
                  <c:v>41293</c:v>
                </c:pt>
                <c:pt idx="2561">
                  <c:v>41294</c:v>
                </c:pt>
                <c:pt idx="2562">
                  <c:v>41295</c:v>
                </c:pt>
                <c:pt idx="2563">
                  <c:v>41296</c:v>
                </c:pt>
                <c:pt idx="2564">
                  <c:v>41297</c:v>
                </c:pt>
                <c:pt idx="2565">
                  <c:v>41298</c:v>
                </c:pt>
                <c:pt idx="2566">
                  <c:v>41299</c:v>
                </c:pt>
                <c:pt idx="2567">
                  <c:v>41300</c:v>
                </c:pt>
                <c:pt idx="2568">
                  <c:v>41301</c:v>
                </c:pt>
                <c:pt idx="2569">
                  <c:v>41302</c:v>
                </c:pt>
                <c:pt idx="2570">
                  <c:v>41303</c:v>
                </c:pt>
                <c:pt idx="2571">
                  <c:v>41304</c:v>
                </c:pt>
                <c:pt idx="2572">
                  <c:v>41305</c:v>
                </c:pt>
                <c:pt idx="2573">
                  <c:v>41306</c:v>
                </c:pt>
                <c:pt idx="2574">
                  <c:v>41307</c:v>
                </c:pt>
                <c:pt idx="2575">
                  <c:v>41308</c:v>
                </c:pt>
                <c:pt idx="2576">
                  <c:v>41309</c:v>
                </c:pt>
                <c:pt idx="2577">
                  <c:v>41310</c:v>
                </c:pt>
                <c:pt idx="2578">
                  <c:v>41311</c:v>
                </c:pt>
                <c:pt idx="2579">
                  <c:v>41312</c:v>
                </c:pt>
                <c:pt idx="2580">
                  <c:v>41313</c:v>
                </c:pt>
                <c:pt idx="2581">
                  <c:v>41314</c:v>
                </c:pt>
                <c:pt idx="2582">
                  <c:v>41315</c:v>
                </c:pt>
                <c:pt idx="2583">
                  <c:v>41316</c:v>
                </c:pt>
                <c:pt idx="2584">
                  <c:v>41317</c:v>
                </c:pt>
                <c:pt idx="2585">
                  <c:v>41318</c:v>
                </c:pt>
                <c:pt idx="2586">
                  <c:v>41319</c:v>
                </c:pt>
                <c:pt idx="2587">
                  <c:v>41320</c:v>
                </c:pt>
                <c:pt idx="2588">
                  <c:v>41321</c:v>
                </c:pt>
                <c:pt idx="2589">
                  <c:v>41322</c:v>
                </c:pt>
                <c:pt idx="2590">
                  <c:v>41323</c:v>
                </c:pt>
                <c:pt idx="2591">
                  <c:v>41324</c:v>
                </c:pt>
                <c:pt idx="2592">
                  <c:v>41325</c:v>
                </c:pt>
                <c:pt idx="2593">
                  <c:v>41326</c:v>
                </c:pt>
                <c:pt idx="2594">
                  <c:v>41327</c:v>
                </c:pt>
                <c:pt idx="2595">
                  <c:v>41328</c:v>
                </c:pt>
                <c:pt idx="2596">
                  <c:v>41329</c:v>
                </c:pt>
                <c:pt idx="2597">
                  <c:v>41330</c:v>
                </c:pt>
                <c:pt idx="2598">
                  <c:v>41331</c:v>
                </c:pt>
                <c:pt idx="2599">
                  <c:v>41332</c:v>
                </c:pt>
                <c:pt idx="2600">
                  <c:v>41333</c:v>
                </c:pt>
                <c:pt idx="2601">
                  <c:v>41334</c:v>
                </c:pt>
                <c:pt idx="2602">
                  <c:v>41335</c:v>
                </c:pt>
                <c:pt idx="2603">
                  <c:v>41336</c:v>
                </c:pt>
                <c:pt idx="2604">
                  <c:v>41337</c:v>
                </c:pt>
                <c:pt idx="2605">
                  <c:v>41338</c:v>
                </c:pt>
                <c:pt idx="2606">
                  <c:v>41339</c:v>
                </c:pt>
                <c:pt idx="2607">
                  <c:v>41340</c:v>
                </c:pt>
                <c:pt idx="2608">
                  <c:v>41341</c:v>
                </c:pt>
                <c:pt idx="2609">
                  <c:v>41342</c:v>
                </c:pt>
                <c:pt idx="2610">
                  <c:v>41343</c:v>
                </c:pt>
                <c:pt idx="2611">
                  <c:v>41344</c:v>
                </c:pt>
                <c:pt idx="2612">
                  <c:v>41345</c:v>
                </c:pt>
                <c:pt idx="2613">
                  <c:v>41346</c:v>
                </c:pt>
                <c:pt idx="2614">
                  <c:v>41347</c:v>
                </c:pt>
                <c:pt idx="2615">
                  <c:v>41348</c:v>
                </c:pt>
                <c:pt idx="2616">
                  <c:v>41349</c:v>
                </c:pt>
                <c:pt idx="2617">
                  <c:v>41350</c:v>
                </c:pt>
                <c:pt idx="2618">
                  <c:v>41351</c:v>
                </c:pt>
                <c:pt idx="2619">
                  <c:v>41352</c:v>
                </c:pt>
                <c:pt idx="2620">
                  <c:v>41353</c:v>
                </c:pt>
                <c:pt idx="2621">
                  <c:v>41354</c:v>
                </c:pt>
                <c:pt idx="2622">
                  <c:v>41355</c:v>
                </c:pt>
                <c:pt idx="2623">
                  <c:v>41356</c:v>
                </c:pt>
                <c:pt idx="2624">
                  <c:v>41357</c:v>
                </c:pt>
                <c:pt idx="2625">
                  <c:v>41358</c:v>
                </c:pt>
                <c:pt idx="2626">
                  <c:v>41359</c:v>
                </c:pt>
                <c:pt idx="2627">
                  <c:v>41360</c:v>
                </c:pt>
                <c:pt idx="2628">
                  <c:v>41361</c:v>
                </c:pt>
                <c:pt idx="2629">
                  <c:v>41362</c:v>
                </c:pt>
                <c:pt idx="2630">
                  <c:v>41363</c:v>
                </c:pt>
                <c:pt idx="2631">
                  <c:v>41364</c:v>
                </c:pt>
                <c:pt idx="2632">
                  <c:v>41365</c:v>
                </c:pt>
                <c:pt idx="2633">
                  <c:v>41366</c:v>
                </c:pt>
                <c:pt idx="2634">
                  <c:v>41367</c:v>
                </c:pt>
                <c:pt idx="2635">
                  <c:v>41368</c:v>
                </c:pt>
                <c:pt idx="2636">
                  <c:v>41369</c:v>
                </c:pt>
                <c:pt idx="2637">
                  <c:v>41370</c:v>
                </c:pt>
                <c:pt idx="2638">
                  <c:v>41371</c:v>
                </c:pt>
                <c:pt idx="2639">
                  <c:v>41372</c:v>
                </c:pt>
                <c:pt idx="2640">
                  <c:v>41373</c:v>
                </c:pt>
                <c:pt idx="2641">
                  <c:v>41374</c:v>
                </c:pt>
                <c:pt idx="2642">
                  <c:v>41375</c:v>
                </c:pt>
                <c:pt idx="2643">
                  <c:v>41376</c:v>
                </c:pt>
                <c:pt idx="2644">
                  <c:v>41377</c:v>
                </c:pt>
                <c:pt idx="2645">
                  <c:v>41378</c:v>
                </c:pt>
                <c:pt idx="2646">
                  <c:v>41379</c:v>
                </c:pt>
                <c:pt idx="2647">
                  <c:v>41380</c:v>
                </c:pt>
                <c:pt idx="2648">
                  <c:v>41381</c:v>
                </c:pt>
                <c:pt idx="2649">
                  <c:v>41382</c:v>
                </c:pt>
                <c:pt idx="2650">
                  <c:v>41383</c:v>
                </c:pt>
                <c:pt idx="2651">
                  <c:v>41384</c:v>
                </c:pt>
                <c:pt idx="2652">
                  <c:v>41385</c:v>
                </c:pt>
                <c:pt idx="2653">
                  <c:v>41386</c:v>
                </c:pt>
                <c:pt idx="2654">
                  <c:v>41387</c:v>
                </c:pt>
                <c:pt idx="2655">
                  <c:v>41388</c:v>
                </c:pt>
                <c:pt idx="2656">
                  <c:v>41389</c:v>
                </c:pt>
                <c:pt idx="2657">
                  <c:v>41390</c:v>
                </c:pt>
                <c:pt idx="2658">
                  <c:v>41391</c:v>
                </c:pt>
                <c:pt idx="2659">
                  <c:v>41392</c:v>
                </c:pt>
                <c:pt idx="2660">
                  <c:v>41393</c:v>
                </c:pt>
                <c:pt idx="2661">
                  <c:v>41394</c:v>
                </c:pt>
                <c:pt idx="2662">
                  <c:v>41395</c:v>
                </c:pt>
                <c:pt idx="2663">
                  <c:v>41396</c:v>
                </c:pt>
                <c:pt idx="2664">
                  <c:v>41397</c:v>
                </c:pt>
                <c:pt idx="2665">
                  <c:v>41398</c:v>
                </c:pt>
                <c:pt idx="2666">
                  <c:v>41399</c:v>
                </c:pt>
                <c:pt idx="2667">
                  <c:v>41400</c:v>
                </c:pt>
                <c:pt idx="2668">
                  <c:v>41401</c:v>
                </c:pt>
                <c:pt idx="2669">
                  <c:v>41402</c:v>
                </c:pt>
                <c:pt idx="2670">
                  <c:v>41403</c:v>
                </c:pt>
                <c:pt idx="2671">
                  <c:v>41404</c:v>
                </c:pt>
                <c:pt idx="2672">
                  <c:v>41405</c:v>
                </c:pt>
                <c:pt idx="2673">
                  <c:v>41406</c:v>
                </c:pt>
                <c:pt idx="2674">
                  <c:v>41407</c:v>
                </c:pt>
                <c:pt idx="2675">
                  <c:v>41408</c:v>
                </c:pt>
                <c:pt idx="2676">
                  <c:v>41409</c:v>
                </c:pt>
                <c:pt idx="2677">
                  <c:v>41410</c:v>
                </c:pt>
                <c:pt idx="2678">
                  <c:v>41411</c:v>
                </c:pt>
                <c:pt idx="2679">
                  <c:v>41412</c:v>
                </c:pt>
                <c:pt idx="2680">
                  <c:v>41413</c:v>
                </c:pt>
                <c:pt idx="2681">
                  <c:v>41414</c:v>
                </c:pt>
                <c:pt idx="2682">
                  <c:v>41415</c:v>
                </c:pt>
                <c:pt idx="2683">
                  <c:v>41416</c:v>
                </c:pt>
                <c:pt idx="2684">
                  <c:v>41417</c:v>
                </c:pt>
                <c:pt idx="2685">
                  <c:v>41418</c:v>
                </c:pt>
                <c:pt idx="2686">
                  <c:v>41419</c:v>
                </c:pt>
                <c:pt idx="2687">
                  <c:v>41420</c:v>
                </c:pt>
                <c:pt idx="2688">
                  <c:v>41421</c:v>
                </c:pt>
                <c:pt idx="2689">
                  <c:v>41422</c:v>
                </c:pt>
                <c:pt idx="2690">
                  <c:v>41423</c:v>
                </c:pt>
                <c:pt idx="2691">
                  <c:v>41424</c:v>
                </c:pt>
                <c:pt idx="2692">
                  <c:v>41425</c:v>
                </c:pt>
                <c:pt idx="2693">
                  <c:v>41426</c:v>
                </c:pt>
                <c:pt idx="2694">
                  <c:v>41427</c:v>
                </c:pt>
                <c:pt idx="2695">
                  <c:v>41428</c:v>
                </c:pt>
                <c:pt idx="2696">
                  <c:v>41429</c:v>
                </c:pt>
                <c:pt idx="2697">
                  <c:v>41430</c:v>
                </c:pt>
                <c:pt idx="2698">
                  <c:v>41431</c:v>
                </c:pt>
                <c:pt idx="2699">
                  <c:v>41432</c:v>
                </c:pt>
                <c:pt idx="2700">
                  <c:v>41433</c:v>
                </c:pt>
                <c:pt idx="2701">
                  <c:v>41434</c:v>
                </c:pt>
                <c:pt idx="2702">
                  <c:v>41435</c:v>
                </c:pt>
                <c:pt idx="2703">
                  <c:v>41436</c:v>
                </c:pt>
                <c:pt idx="2704">
                  <c:v>41437</c:v>
                </c:pt>
                <c:pt idx="2705">
                  <c:v>41438</c:v>
                </c:pt>
                <c:pt idx="2706">
                  <c:v>41439</c:v>
                </c:pt>
                <c:pt idx="2707">
                  <c:v>41440</c:v>
                </c:pt>
                <c:pt idx="2708">
                  <c:v>41441</c:v>
                </c:pt>
                <c:pt idx="2709">
                  <c:v>41442</c:v>
                </c:pt>
                <c:pt idx="2710">
                  <c:v>41443</c:v>
                </c:pt>
                <c:pt idx="2711">
                  <c:v>41444</c:v>
                </c:pt>
                <c:pt idx="2712">
                  <c:v>41445</c:v>
                </c:pt>
                <c:pt idx="2713">
                  <c:v>41446</c:v>
                </c:pt>
                <c:pt idx="2714">
                  <c:v>41447</c:v>
                </c:pt>
                <c:pt idx="2715">
                  <c:v>41448</c:v>
                </c:pt>
                <c:pt idx="2716">
                  <c:v>41449</c:v>
                </c:pt>
                <c:pt idx="2717">
                  <c:v>41450</c:v>
                </c:pt>
                <c:pt idx="2718">
                  <c:v>41451</c:v>
                </c:pt>
                <c:pt idx="2719">
                  <c:v>41452</c:v>
                </c:pt>
                <c:pt idx="2720">
                  <c:v>41453</c:v>
                </c:pt>
                <c:pt idx="2721">
                  <c:v>41454</c:v>
                </c:pt>
                <c:pt idx="2722">
                  <c:v>41455</c:v>
                </c:pt>
                <c:pt idx="2723">
                  <c:v>41456</c:v>
                </c:pt>
                <c:pt idx="2724">
                  <c:v>41457</c:v>
                </c:pt>
                <c:pt idx="2725">
                  <c:v>41458</c:v>
                </c:pt>
                <c:pt idx="2726">
                  <c:v>41459</c:v>
                </c:pt>
                <c:pt idx="2727">
                  <c:v>41460</c:v>
                </c:pt>
                <c:pt idx="2728">
                  <c:v>41461</c:v>
                </c:pt>
                <c:pt idx="2729">
                  <c:v>41462</c:v>
                </c:pt>
                <c:pt idx="2730">
                  <c:v>41463</c:v>
                </c:pt>
                <c:pt idx="2731">
                  <c:v>41464</c:v>
                </c:pt>
                <c:pt idx="2732">
                  <c:v>41465</c:v>
                </c:pt>
                <c:pt idx="2733">
                  <c:v>41466</c:v>
                </c:pt>
                <c:pt idx="2734">
                  <c:v>41467</c:v>
                </c:pt>
                <c:pt idx="2735">
                  <c:v>41468</c:v>
                </c:pt>
                <c:pt idx="2736">
                  <c:v>41469</c:v>
                </c:pt>
                <c:pt idx="2737">
                  <c:v>41470</c:v>
                </c:pt>
                <c:pt idx="2738">
                  <c:v>41471</c:v>
                </c:pt>
                <c:pt idx="2739">
                  <c:v>41472</c:v>
                </c:pt>
                <c:pt idx="2740">
                  <c:v>41473</c:v>
                </c:pt>
                <c:pt idx="2741">
                  <c:v>41474</c:v>
                </c:pt>
                <c:pt idx="2742">
                  <c:v>41475</c:v>
                </c:pt>
                <c:pt idx="2743">
                  <c:v>41476</c:v>
                </c:pt>
                <c:pt idx="2744">
                  <c:v>41477</c:v>
                </c:pt>
                <c:pt idx="2745">
                  <c:v>41478</c:v>
                </c:pt>
                <c:pt idx="2746">
                  <c:v>41479</c:v>
                </c:pt>
                <c:pt idx="2747">
                  <c:v>41480</c:v>
                </c:pt>
                <c:pt idx="2748">
                  <c:v>41481</c:v>
                </c:pt>
                <c:pt idx="2749">
                  <c:v>41482</c:v>
                </c:pt>
                <c:pt idx="2750">
                  <c:v>41483</c:v>
                </c:pt>
                <c:pt idx="2751">
                  <c:v>41484</c:v>
                </c:pt>
                <c:pt idx="2752">
                  <c:v>41485</c:v>
                </c:pt>
                <c:pt idx="2753">
                  <c:v>41486</c:v>
                </c:pt>
                <c:pt idx="2754">
                  <c:v>41487</c:v>
                </c:pt>
                <c:pt idx="2755">
                  <c:v>41488</c:v>
                </c:pt>
                <c:pt idx="2756">
                  <c:v>41489</c:v>
                </c:pt>
                <c:pt idx="2757">
                  <c:v>41490</c:v>
                </c:pt>
                <c:pt idx="2758">
                  <c:v>41491</c:v>
                </c:pt>
                <c:pt idx="2759">
                  <c:v>41492</c:v>
                </c:pt>
                <c:pt idx="2760">
                  <c:v>41493</c:v>
                </c:pt>
                <c:pt idx="2761">
                  <c:v>41494</c:v>
                </c:pt>
                <c:pt idx="2762">
                  <c:v>41495</c:v>
                </c:pt>
                <c:pt idx="2763">
                  <c:v>41496</c:v>
                </c:pt>
                <c:pt idx="2764">
                  <c:v>41497</c:v>
                </c:pt>
                <c:pt idx="2765">
                  <c:v>41498</c:v>
                </c:pt>
                <c:pt idx="2766">
                  <c:v>41499</c:v>
                </c:pt>
                <c:pt idx="2767">
                  <c:v>41500</c:v>
                </c:pt>
                <c:pt idx="2768">
                  <c:v>41501</c:v>
                </c:pt>
                <c:pt idx="2769">
                  <c:v>41502</c:v>
                </c:pt>
                <c:pt idx="2770">
                  <c:v>41503</c:v>
                </c:pt>
                <c:pt idx="2771">
                  <c:v>41504</c:v>
                </c:pt>
                <c:pt idx="2772">
                  <c:v>41505</c:v>
                </c:pt>
                <c:pt idx="2773">
                  <c:v>41506</c:v>
                </c:pt>
                <c:pt idx="2774">
                  <c:v>41507</c:v>
                </c:pt>
                <c:pt idx="2775">
                  <c:v>41508</c:v>
                </c:pt>
                <c:pt idx="2776">
                  <c:v>41509</c:v>
                </c:pt>
                <c:pt idx="2777">
                  <c:v>41510</c:v>
                </c:pt>
                <c:pt idx="2778">
                  <c:v>41511</c:v>
                </c:pt>
                <c:pt idx="2779">
                  <c:v>41512</c:v>
                </c:pt>
                <c:pt idx="2780">
                  <c:v>41513</c:v>
                </c:pt>
                <c:pt idx="2781">
                  <c:v>41514</c:v>
                </c:pt>
                <c:pt idx="2782">
                  <c:v>41515</c:v>
                </c:pt>
                <c:pt idx="2783">
                  <c:v>41516</c:v>
                </c:pt>
                <c:pt idx="2784">
                  <c:v>41517</c:v>
                </c:pt>
                <c:pt idx="2785">
                  <c:v>41518</c:v>
                </c:pt>
                <c:pt idx="2786">
                  <c:v>41519</c:v>
                </c:pt>
                <c:pt idx="2787">
                  <c:v>41520</c:v>
                </c:pt>
                <c:pt idx="2788">
                  <c:v>41521</c:v>
                </c:pt>
                <c:pt idx="2789">
                  <c:v>41522</c:v>
                </c:pt>
                <c:pt idx="2790">
                  <c:v>41523</c:v>
                </c:pt>
                <c:pt idx="2791">
                  <c:v>41524</c:v>
                </c:pt>
                <c:pt idx="2792">
                  <c:v>41525</c:v>
                </c:pt>
                <c:pt idx="2793">
                  <c:v>41526</c:v>
                </c:pt>
                <c:pt idx="2794">
                  <c:v>41527</c:v>
                </c:pt>
                <c:pt idx="2795">
                  <c:v>41528</c:v>
                </c:pt>
                <c:pt idx="2796">
                  <c:v>41529</c:v>
                </c:pt>
                <c:pt idx="2797">
                  <c:v>41530</c:v>
                </c:pt>
                <c:pt idx="2798">
                  <c:v>41531</c:v>
                </c:pt>
                <c:pt idx="2799">
                  <c:v>41532</c:v>
                </c:pt>
                <c:pt idx="2800">
                  <c:v>41533</c:v>
                </c:pt>
                <c:pt idx="2801">
                  <c:v>41534</c:v>
                </c:pt>
                <c:pt idx="2802">
                  <c:v>41535</c:v>
                </c:pt>
                <c:pt idx="2803">
                  <c:v>41536</c:v>
                </c:pt>
                <c:pt idx="2804">
                  <c:v>41537</c:v>
                </c:pt>
                <c:pt idx="2805">
                  <c:v>41538</c:v>
                </c:pt>
                <c:pt idx="2806">
                  <c:v>41539</c:v>
                </c:pt>
                <c:pt idx="2807">
                  <c:v>41540</c:v>
                </c:pt>
                <c:pt idx="2808">
                  <c:v>41541</c:v>
                </c:pt>
                <c:pt idx="2809">
                  <c:v>41542</c:v>
                </c:pt>
                <c:pt idx="2810">
                  <c:v>41543</c:v>
                </c:pt>
                <c:pt idx="2811">
                  <c:v>41544</c:v>
                </c:pt>
                <c:pt idx="2812">
                  <c:v>41545</c:v>
                </c:pt>
                <c:pt idx="2813">
                  <c:v>41546</c:v>
                </c:pt>
                <c:pt idx="2814">
                  <c:v>41547</c:v>
                </c:pt>
                <c:pt idx="2815">
                  <c:v>41548</c:v>
                </c:pt>
                <c:pt idx="2816">
                  <c:v>41549</c:v>
                </c:pt>
                <c:pt idx="2817">
                  <c:v>41550</c:v>
                </c:pt>
                <c:pt idx="2818">
                  <c:v>41551</c:v>
                </c:pt>
                <c:pt idx="2819">
                  <c:v>41552</c:v>
                </c:pt>
                <c:pt idx="2820">
                  <c:v>41553</c:v>
                </c:pt>
                <c:pt idx="2821">
                  <c:v>41554</c:v>
                </c:pt>
                <c:pt idx="2822">
                  <c:v>41555</c:v>
                </c:pt>
                <c:pt idx="2823">
                  <c:v>41556</c:v>
                </c:pt>
                <c:pt idx="2824">
                  <c:v>41557</c:v>
                </c:pt>
                <c:pt idx="2825">
                  <c:v>41558</c:v>
                </c:pt>
                <c:pt idx="2826">
                  <c:v>41559</c:v>
                </c:pt>
                <c:pt idx="2827">
                  <c:v>41560</c:v>
                </c:pt>
                <c:pt idx="2828">
                  <c:v>41561</c:v>
                </c:pt>
                <c:pt idx="2829">
                  <c:v>41562</c:v>
                </c:pt>
                <c:pt idx="2830">
                  <c:v>41563</c:v>
                </c:pt>
                <c:pt idx="2831">
                  <c:v>41564</c:v>
                </c:pt>
                <c:pt idx="2832">
                  <c:v>41565</c:v>
                </c:pt>
                <c:pt idx="2833">
                  <c:v>41566</c:v>
                </c:pt>
                <c:pt idx="2834">
                  <c:v>41567</c:v>
                </c:pt>
                <c:pt idx="2835">
                  <c:v>41568</c:v>
                </c:pt>
                <c:pt idx="2836">
                  <c:v>41569</c:v>
                </c:pt>
                <c:pt idx="2837">
                  <c:v>41570</c:v>
                </c:pt>
                <c:pt idx="2838">
                  <c:v>41571</c:v>
                </c:pt>
                <c:pt idx="2839">
                  <c:v>41572</c:v>
                </c:pt>
                <c:pt idx="2840">
                  <c:v>41573</c:v>
                </c:pt>
                <c:pt idx="2841">
                  <c:v>41574</c:v>
                </c:pt>
                <c:pt idx="2842">
                  <c:v>41575</c:v>
                </c:pt>
                <c:pt idx="2843">
                  <c:v>41576</c:v>
                </c:pt>
                <c:pt idx="2844">
                  <c:v>41577</c:v>
                </c:pt>
                <c:pt idx="2845">
                  <c:v>41578</c:v>
                </c:pt>
                <c:pt idx="2846">
                  <c:v>41579</c:v>
                </c:pt>
                <c:pt idx="2847">
                  <c:v>41580</c:v>
                </c:pt>
                <c:pt idx="2848">
                  <c:v>41581</c:v>
                </c:pt>
                <c:pt idx="2849">
                  <c:v>41582</c:v>
                </c:pt>
                <c:pt idx="2850">
                  <c:v>41583</c:v>
                </c:pt>
                <c:pt idx="2851">
                  <c:v>41584</c:v>
                </c:pt>
                <c:pt idx="2852">
                  <c:v>41585</c:v>
                </c:pt>
                <c:pt idx="2853">
                  <c:v>41586</c:v>
                </c:pt>
                <c:pt idx="2854">
                  <c:v>41587</c:v>
                </c:pt>
                <c:pt idx="2855">
                  <c:v>41588</c:v>
                </c:pt>
                <c:pt idx="2856">
                  <c:v>41589</c:v>
                </c:pt>
                <c:pt idx="2857">
                  <c:v>41590</c:v>
                </c:pt>
                <c:pt idx="2858">
                  <c:v>41591</c:v>
                </c:pt>
                <c:pt idx="2859">
                  <c:v>41592</c:v>
                </c:pt>
                <c:pt idx="2860">
                  <c:v>41593</c:v>
                </c:pt>
                <c:pt idx="2861">
                  <c:v>41594</c:v>
                </c:pt>
                <c:pt idx="2862">
                  <c:v>41595</c:v>
                </c:pt>
                <c:pt idx="2863">
                  <c:v>41596</c:v>
                </c:pt>
                <c:pt idx="2864">
                  <c:v>41597</c:v>
                </c:pt>
                <c:pt idx="2865">
                  <c:v>41598</c:v>
                </c:pt>
                <c:pt idx="2866">
                  <c:v>41599</c:v>
                </c:pt>
                <c:pt idx="2867">
                  <c:v>41600</c:v>
                </c:pt>
                <c:pt idx="2868">
                  <c:v>41601</c:v>
                </c:pt>
                <c:pt idx="2869">
                  <c:v>41602</c:v>
                </c:pt>
                <c:pt idx="2870">
                  <c:v>41603</c:v>
                </c:pt>
                <c:pt idx="2871">
                  <c:v>41604</c:v>
                </c:pt>
                <c:pt idx="2872">
                  <c:v>41605</c:v>
                </c:pt>
                <c:pt idx="2873">
                  <c:v>41606</c:v>
                </c:pt>
                <c:pt idx="2874">
                  <c:v>41607</c:v>
                </c:pt>
                <c:pt idx="2875">
                  <c:v>41608</c:v>
                </c:pt>
                <c:pt idx="2876">
                  <c:v>41609</c:v>
                </c:pt>
                <c:pt idx="2877">
                  <c:v>41610</c:v>
                </c:pt>
                <c:pt idx="2878">
                  <c:v>41611</c:v>
                </c:pt>
                <c:pt idx="2879">
                  <c:v>41612</c:v>
                </c:pt>
                <c:pt idx="2880">
                  <c:v>41613</c:v>
                </c:pt>
                <c:pt idx="2881">
                  <c:v>41614</c:v>
                </c:pt>
                <c:pt idx="2882">
                  <c:v>41615</c:v>
                </c:pt>
                <c:pt idx="2883">
                  <c:v>41616</c:v>
                </c:pt>
                <c:pt idx="2884">
                  <c:v>41617</c:v>
                </c:pt>
                <c:pt idx="2885">
                  <c:v>41618</c:v>
                </c:pt>
                <c:pt idx="2886">
                  <c:v>41619</c:v>
                </c:pt>
                <c:pt idx="2887">
                  <c:v>41620</c:v>
                </c:pt>
                <c:pt idx="2888">
                  <c:v>41621</c:v>
                </c:pt>
                <c:pt idx="2889">
                  <c:v>41622</c:v>
                </c:pt>
                <c:pt idx="2890">
                  <c:v>41623</c:v>
                </c:pt>
                <c:pt idx="2891">
                  <c:v>41624</c:v>
                </c:pt>
                <c:pt idx="2892">
                  <c:v>41625</c:v>
                </c:pt>
                <c:pt idx="2893">
                  <c:v>41626</c:v>
                </c:pt>
                <c:pt idx="2894">
                  <c:v>41627</c:v>
                </c:pt>
                <c:pt idx="2895">
                  <c:v>41628</c:v>
                </c:pt>
                <c:pt idx="2896">
                  <c:v>41629</c:v>
                </c:pt>
                <c:pt idx="2897">
                  <c:v>41630</c:v>
                </c:pt>
                <c:pt idx="2898">
                  <c:v>41631</c:v>
                </c:pt>
                <c:pt idx="2899">
                  <c:v>41632</c:v>
                </c:pt>
                <c:pt idx="2900">
                  <c:v>41633</c:v>
                </c:pt>
                <c:pt idx="2901">
                  <c:v>41634</c:v>
                </c:pt>
                <c:pt idx="2902">
                  <c:v>41635</c:v>
                </c:pt>
                <c:pt idx="2903">
                  <c:v>41636</c:v>
                </c:pt>
                <c:pt idx="2904">
                  <c:v>41637</c:v>
                </c:pt>
                <c:pt idx="2905">
                  <c:v>41638</c:v>
                </c:pt>
                <c:pt idx="2906">
                  <c:v>41639</c:v>
                </c:pt>
                <c:pt idx="2907">
                  <c:v>41640</c:v>
                </c:pt>
                <c:pt idx="2908">
                  <c:v>41641</c:v>
                </c:pt>
                <c:pt idx="2909">
                  <c:v>41642</c:v>
                </c:pt>
                <c:pt idx="2910">
                  <c:v>41643</c:v>
                </c:pt>
                <c:pt idx="2911">
                  <c:v>41644</c:v>
                </c:pt>
                <c:pt idx="2912">
                  <c:v>41645</c:v>
                </c:pt>
                <c:pt idx="2913">
                  <c:v>41646</c:v>
                </c:pt>
                <c:pt idx="2914">
                  <c:v>41647</c:v>
                </c:pt>
                <c:pt idx="2915">
                  <c:v>41648</c:v>
                </c:pt>
                <c:pt idx="2916">
                  <c:v>41649</c:v>
                </c:pt>
                <c:pt idx="2917">
                  <c:v>41650</c:v>
                </c:pt>
                <c:pt idx="2918">
                  <c:v>41651</c:v>
                </c:pt>
                <c:pt idx="2919">
                  <c:v>41652</c:v>
                </c:pt>
                <c:pt idx="2920">
                  <c:v>41653</c:v>
                </c:pt>
                <c:pt idx="2921">
                  <c:v>41654</c:v>
                </c:pt>
                <c:pt idx="2922">
                  <c:v>41655</c:v>
                </c:pt>
                <c:pt idx="2923">
                  <c:v>41656</c:v>
                </c:pt>
                <c:pt idx="2924">
                  <c:v>41657</c:v>
                </c:pt>
                <c:pt idx="2925">
                  <c:v>41658</c:v>
                </c:pt>
                <c:pt idx="2926">
                  <c:v>41659</c:v>
                </c:pt>
                <c:pt idx="2927">
                  <c:v>41660</c:v>
                </c:pt>
                <c:pt idx="2928">
                  <c:v>41661</c:v>
                </c:pt>
                <c:pt idx="2929">
                  <c:v>41662</c:v>
                </c:pt>
                <c:pt idx="2930">
                  <c:v>41663</c:v>
                </c:pt>
                <c:pt idx="2931">
                  <c:v>41664</c:v>
                </c:pt>
                <c:pt idx="2932">
                  <c:v>41665</c:v>
                </c:pt>
                <c:pt idx="2933">
                  <c:v>41666</c:v>
                </c:pt>
                <c:pt idx="2934">
                  <c:v>41667</c:v>
                </c:pt>
                <c:pt idx="2935">
                  <c:v>41668</c:v>
                </c:pt>
                <c:pt idx="2936">
                  <c:v>41669</c:v>
                </c:pt>
                <c:pt idx="2937">
                  <c:v>41670</c:v>
                </c:pt>
                <c:pt idx="2938">
                  <c:v>41671</c:v>
                </c:pt>
                <c:pt idx="2939">
                  <c:v>41672</c:v>
                </c:pt>
                <c:pt idx="2940">
                  <c:v>41673</c:v>
                </c:pt>
                <c:pt idx="2941">
                  <c:v>41674</c:v>
                </c:pt>
                <c:pt idx="2942">
                  <c:v>41675</c:v>
                </c:pt>
                <c:pt idx="2943">
                  <c:v>41676</c:v>
                </c:pt>
                <c:pt idx="2944">
                  <c:v>41677</c:v>
                </c:pt>
                <c:pt idx="2945">
                  <c:v>41678</c:v>
                </c:pt>
                <c:pt idx="2946">
                  <c:v>41679</c:v>
                </c:pt>
                <c:pt idx="2947">
                  <c:v>41680</c:v>
                </c:pt>
                <c:pt idx="2948">
                  <c:v>41681</c:v>
                </c:pt>
                <c:pt idx="2949">
                  <c:v>41682</c:v>
                </c:pt>
                <c:pt idx="2950">
                  <c:v>41683</c:v>
                </c:pt>
                <c:pt idx="2951">
                  <c:v>41684</c:v>
                </c:pt>
                <c:pt idx="2952">
                  <c:v>41685</c:v>
                </c:pt>
                <c:pt idx="2953">
                  <c:v>41686</c:v>
                </c:pt>
                <c:pt idx="2954">
                  <c:v>41687</c:v>
                </c:pt>
                <c:pt idx="2955">
                  <c:v>41688</c:v>
                </c:pt>
                <c:pt idx="2956">
                  <c:v>41689</c:v>
                </c:pt>
                <c:pt idx="2957">
                  <c:v>41690</c:v>
                </c:pt>
                <c:pt idx="2958">
                  <c:v>41691</c:v>
                </c:pt>
                <c:pt idx="2959">
                  <c:v>41692</c:v>
                </c:pt>
                <c:pt idx="2960">
                  <c:v>41693</c:v>
                </c:pt>
                <c:pt idx="2961">
                  <c:v>41694</c:v>
                </c:pt>
                <c:pt idx="2962">
                  <c:v>41695</c:v>
                </c:pt>
                <c:pt idx="2963">
                  <c:v>41696</c:v>
                </c:pt>
                <c:pt idx="2964">
                  <c:v>41697</c:v>
                </c:pt>
                <c:pt idx="2965">
                  <c:v>41698</c:v>
                </c:pt>
                <c:pt idx="2966">
                  <c:v>41699</c:v>
                </c:pt>
                <c:pt idx="2967">
                  <c:v>41700</c:v>
                </c:pt>
                <c:pt idx="2968">
                  <c:v>41701</c:v>
                </c:pt>
                <c:pt idx="2969">
                  <c:v>41702</c:v>
                </c:pt>
                <c:pt idx="2970">
                  <c:v>41703</c:v>
                </c:pt>
                <c:pt idx="2971">
                  <c:v>41704</c:v>
                </c:pt>
                <c:pt idx="2972">
                  <c:v>41705</c:v>
                </c:pt>
                <c:pt idx="2973">
                  <c:v>41706</c:v>
                </c:pt>
                <c:pt idx="2974">
                  <c:v>41707</c:v>
                </c:pt>
                <c:pt idx="2975">
                  <c:v>41708</c:v>
                </c:pt>
                <c:pt idx="2976">
                  <c:v>41709</c:v>
                </c:pt>
                <c:pt idx="2977">
                  <c:v>41710</c:v>
                </c:pt>
                <c:pt idx="2978">
                  <c:v>41711</c:v>
                </c:pt>
                <c:pt idx="2979">
                  <c:v>41712</c:v>
                </c:pt>
                <c:pt idx="2980">
                  <c:v>41713</c:v>
                </c:pt>
                <c:pt idx="2981">
                  <c:v>41714</c:v>
                </c:pt>
                <c:pt idx="2982">
                  <c:v>41715</c:v>
                </c:pt>
                <c:pt idx="2983">
                  <c:v>41716</c:v>
                </c:pt>
                <c:pt idx="2984">
                  <c:v>41717</c:v>
                </c:pt>
                <c:pt idx="2985">
                  <c:v>41718</c:v>
                </c:pt>
                <c:pt idx="2986">
                  <c:v>41719</c:v>
                </c:pt>
                <c:pt idx="2987">
                  <c:v>41720</c:v>
                </c:pt>
                <c:pt idx="2988">
                  <c:v>41721</c:v>
                </c:pt>
                <c:pt idx="2989">
                  <c:v>41722</c:v>
                </c:pt>
                <c:pt idx="2990">
                  <c:v>41723</c:v>
                </c:pt>
                <c:pt idx="2991">
                  <c:v>41724</c:v>
                </c:pt>
                <c:pt idx="2992">
                  <c:v>41725</c:v>
                </c:pt>
                <c:pt idx="2993">
                  <c:v>41726</c:v>
                </c:pt>
                <c:pt idx="2994">
                  <c:v>41727</c:v>
                </c:pt>
                <c:pt idx="2995">
                  <c:v>41728</c:v>
                </c:pt>
                <c:pt idx="2996">
                  <c:v>41729</c:v>
                </c:pt>
                <c:pt idx="2997">
                  <c:v>41730</c:v>
                </c:pt>
                <c:pt idx="2998">
                  <c:v>41731</c:v>
                </c:pt>
                <c:pt idx="2999">
                  <c:v>41732</c:v>
                </c:pt>
                <c:pt idx="3000">
                  <c:v>41733</c:v>
                </c:pt>
                <c:pt idx="3001">
                  <c:v>41734</c:v>
                </c:pt>
                <c:pt idx="3002">
                  <c:v>41735</c:v>
                </c:pt>
                <c:pt idx="3003">
                  <c:v>41736</c:v>
                </c:pt>
                <c:pt idx="3004">
                  <c:v>41737</c:v>
                </c:pt>
                <c:pt idx="3005">
                  <c:v>41738</c:v>
                </c:pt>
                <c:pt idx="3006">
                  <c:v>41739</c:v>
                </c:pt>
                <c:pt idx="3007">
                  <c:v>41740</c:v>
                </c:pt>
                <c:pt idx="3008">
                  <c:v>41741</c:v>
                </c:pt>
                <c:pt idx="3009">
                  <c:v>41742</c:v>
                </c:pt>
                <c:pt idx="3010">
                  <c:v>41743</c:v>
                </c:pt>
                <c:pt idx="3011">
                  <c:v>41744</c:v>
                </c:pt>
                <c:pt idx="3012">
                  <c:v>41745</c:v>
                </c:pt>
                <c:pt idx="3013">
                  <c:v>41746</c:v>
                </c:pt>
                <c:pt idx="3014">
                  <c:v>41747</c:v>
                </c:pt>
                <c:pt idx="3015">
                  <c:v>41748</c:v>
                </c:pt>
                <c:pt idx="3016">
                  <c:v>41749</c:v>
                </c:pt>
                <c:pt idx="3017">
                  <c:v>41750</c:v>
                </c:pt>
                <c:pt idx="3018">
                  <c:v>41751</c:v>
                </c:pt>
                <c:pt idx="3019">
                  <c:v>41752</c:v>
                </c:pt>
                <c:pt idx="3020">
                  <c:v>41753</c:v>
                </c:pt>
                <c:pt idx="3021">
                  <c:v>41754</c:v>
                </c:pt>
                <c:pt idx="3022">
                  <c:v>41755</c:v>
                </c:pt>
                <c:pt idx="3023">
                  <c:v>41756</c:v>
                </c:pt>
                <c:pt idx="3024">
                  <c:v>41757</c:v>
                </c:pt>
                <c:pt idx="3025">
                  <c:v>41758</c:v>
                </c:pt>
                <c:pt idx="3026">
                  <c:v>41759</c:v>
                </c:pt>
                <c:pt idx="3027">
                  <c:v>41760</c:v>
                </c:pt>
                <c:pt idx="3028">
                  <c:v>41761</c:v>
                </c:pt>
                <c:pt idx="3029">
                  <c:v>41762</c:v>
                </c:pt>
                <c:pt idx="3030">
                  <c:v>41763</c:v>
                </c:pt>
                <c:pt idx="3031">
                  <c:v>41764</c:v>
                </c:pt>
                <c:pt idx="3032">
                  <c:v>41765</c:v>
                </c:pt>
                <c:pt idx="3033">
                  <c:v>41766</c:v>
                </c:pt>
                <c:pt idx="3034">
                  <c:v>41767</c:v>
                </c:pt>
                <c:pt idx="3035">
                  <c:v>41768</c:v>
                </c:pt>
                <c:pt idx="3036">
                  <c:v>41769</c:v>
                </c:pt>
                <c:pt idx="3037">
                  <c:v>41770</c:v>
                </c:pt>
                <c:pt idx="3038">
                  <c:v>41771</c:v>
                </c:pt>
                <c:pt idx="3039">
                  <c:v>41772</c:v>
                </c:pt>
                <c:pt idx="3040">
                  <c:v>41773</c:v>
                </c:pt>
                <c:pt idx="3041">
                  <c:v>41774</c:v>
                </c:pt>
                <c:pt idx="3042">
                  <c:v>41775</c:v>
                </c:pt>
                <c:pt idx="3043">
                  <c:v>41776</c:v>
                </c:pt>
                <c:pt idx="3044">
                  <c:v>41777</c:v>
                </c:pt>
                <c:pt idx="3045">
                  <c:v>41778</c:v>
                </c:pt>
                <c:pt idx="3046">
                  <c:v>41779</c:v>
                </c:pt>
                <c:pt idx="3047">
                  <c:v>41780</c:v>
                </c:pt>
                <c:pt idx="3048">
                  <c:v>41781</c:v>
                </c:pt>
                <c:pt idx="3049">
                  <c:v>41782</c:v>
                </c:pt>
                <c:pt idx="3050">
                  <c:v>41783</c:v>
                </c:pt>
                <c:pt idx="3051">
                  <c:v>41784</c:v>
                </c:pt>
                <c:pt idx="3052">
                  <c:v>41785</c:v>
                </c:pt>
                <c:pt idx="3053">
                  <c:v>41786</c:v>
                </c:pt>
                <c:pt idx="3054">
                  <c:v>41787</c:v>
                </c:pt>
                <c:pt idx="3055">
                  <c:v>41788</c:v>
                </c:pt>
                <c:pt idx="3056">
                  <c:v>41789</c:v>
                </c:pt>
                <c:pt idx="3057">
                  <c:v>41790</c:v>
                </c:pt>
                <c:pt idx="3058">
                  <c:v>41791</c:v>
                </c:pt>
                <c:pt idx="3059">
                  <c:v>41792</c:v>
                </c:pt>
                <c:pt idx="3060">
                  <c:v>41793</c:v>
                </c:pt>
                <c:pt idx="3061">
                  <c:v>41794</c:v>
                </c:pt>
                <c:pt idx="3062">
                  <c:v>41795</c:v>
                </c:pt>
                <c:pt idx="3063">
                  <c:v>41796</c:v>
                </c:pt>
                <c:pt idx="3064">
                  <c:v>41797</c:v>
                </c:pt>
                <c:pt idx="3065">
                  <c:v>41798</c:v>
                </c:pt>
                <c:pt idx="3066">
                  <c:v>41799</c:v>
                </c:pt>
                <c:pt idx="3067">
                  <c:v>41800</c:v>
                </c:pt>
                <c:pt idx="3068">
                  <c:v>41801</c:v>
                </c:pt>
                <c:pt idx="3069">
                  <c:v>41802</c:v>
                </c:pt>
                <c:pt idx="3070">
                  <c:v>41803</c:v>
                </c:pt>
                <c:pt idx="3071">
                  <c:v>41804</c:v>
                </c:pt>
                <c:pt idx="3072">
                  <c:v>41805</c:v>
                </c:pt>
                <c:pt idx="3073">
                  <c:v>41806</c:v>
                </c:pt>
                <c:pt idx="3074">
                  <c:v>41807</c:v>
                </c:pt>
                <c:pt idx="3075">
                  <c:v>41808</c:v>
                </c:pt>
                <c:pt idx="3076">
                  <c:v>41809</c:v>
                </c:pt>
                <c:pt idx="3077">
                  <c:v>41810</c:v>
                </c:pt>
                <c:pt idx="3078">
                  <c:v>41811</c:v>
                </c:pt>
                <c:pt idx="3079">
                  <c:v>41812</c:v>
                </c:pt>
                <c:pt idx="3080">
                  <c:v>41813</c:v>
                </c:pt>
                <c:pt idx="3081">
                  <c:v>41814</c:v>
                </c:pt>
                <c:pt idx="3082">
                  <c:v>41815</c:v>
                </c:pt>
                <c:pt idx="3083">
                  <c:v>41816</c:v>
                </c:pt>
                <c:pt idx="3084">
                  <c:v>41817</c:v>
                </c:pt>
                <c:pt idx="3085">
                  <c:v>41818</c:v>
                </c:pt>
                <c:pt idx="3086">
                  <c:v>41819</c:v>
                </c:pt>
                <c:pt idx="3087">
                  <c:v>41820</c:v>
                </c:pt>
                <c:pt idx="3088">
                  <c:v>41821</c:v>
                </c:pt>
                <c:pt idx="3089">
                  <c:v>41822</c:v>
                </c:pt>
                <c:pt idx="3090">
                  <c:v>41823</c:v>
                </c:pt>
                <c:pt idx="3091">
                  <c:v>41824</c:v>
                </c:pt>
                <c:pt idx="3092">
                  <c:v>41825</c:v>
                </c:pt>
                <c:pt idx="3093">
                  <c:v>41826</c:v>
                </c:pt>
                <c:pt idx="3094">
                  <c:v>41827</c:v>
                </c:pt>
                <c:pt idx="3095">
                  <c:v>41828</c:v>
                </c:pt>
                <c:pt idx="3096">
                  <c:v>41829</c:v>
                </c:pt>
                <c:pt idx="3097">
                  <c:v>41830</c:v>
                </c:pt>
                <c:pt idx="3098">
                  <c:v>41831</c:v>
                </c:pt>
                <c:pt idx="3099">
                  <c:v>41832</c:v>
                </c:pt>
                <c:pt idx="3100">
                  <c:v>41833</c:v>
                </c:pt>
                <c:pt idx="3101">
                  <c:v>41834</c:v>
                </c:pt>
                <c:pt idx="3102">
                  <c:v>41835</c:v>
                </c:pt>
                <c:pt idx="3103">
                  <c:v>41836</c:v>
                </c:pt>
                <c:pt idx="3104">
                  <c:v>41837</c:v>
                </c:pt>
                <c:pt idx="3105">
                  <c:v>41838</c:v>
                </c:pt>
                <c:pt idx="3106">
                  <c:v>41839</c:v>
                </c:pt>
                <c:pt idx="3107">
                  <c:v>41840</c:v>
                </c:pt>
                <c:pt idx="3108">
                  <c:v>41841</c:v>
                </c:pt>
                <c:pt idx="3109">
                  <c:v>41842</c:v>
                </c:pt>
                <c:pt idx="3110">
                  <c:v>41843</c:v>
                </c:pt>
                <c:pt idx="3111">
                  <c:v>41844</c:v>
                </c:pt>
                <c:pt idx="3112">
                  <c:v>41845</c:v>
                </c:pt>
                <c:pt idx="3113">
                  <c:v>41846</c:v>
                </c:pt>
                <c:pt idx="3114">
                  <c:v>41847</c:v>
                </c:pt>
                <c:pt idx="3115">
                  <c:v>41848</c:v>
                </c:pt>
                <c:pt idx="3116">
                  <c:v>41849</c:v>
                </c:pt>
                <c:pt idx="3117">
                  <c:v>41850</c:v>
                </c:pt>
                <c:pt idx="3118">
                  <c:v>41851</c:v>
                </c:pt>
                <c:pt idx="3119">
                  <c:v>41852</c:v>
                </c:pt>
                <c:pt idx="3120">
                  <c:v>41853</c:v>
                </c:pt>
                <c:pt idx="3121">
                  <c:v>41854</c:v>
                </c:pt>
                <c:pt idx="3122">
                  <c:v>41855</c:v>
                </c:pt>
                <c:pt idx="3123">
                  <c:v>41856</c:v>
                </c:pt>
                <c:pt idx="3124">
                  <c:v>41857</c:v>
                </c:pt>
                <c:pt idx="3125">
                  <c:v>41858</c:v>
                </c:pt>
                <c:pt idx="3126">
                  <c:v>41859</c:v>
                </c:pt>
                <c:pt idx="3127">
                  <c:v>41860</c:v>
                </c:pt>
                <c:pt idx="3128">
                  <c:v>41861</c:v>
                </c:pt>
                <c:pt idx="3129">
                  <c:v>41862</c:v>
                </c:pt>
                <c:pt idx="3130">
                  <c:v>41863</c:v>
                </c:pt>
                <c:pt idx="3131">
                  <c:v>41864</c:v>
                </c:pt>
                <c:pt idx="3132">
                  <c:v>41865</c:v>
                </c:pt>
                <c:pt idx="3133">
                  <c:v>41866</c:v>
                </c:pt>
                <c:pt idx="3134">
                  <c:v>41867</c:v>
                </c:pt>
                <c:pt idx="3135">
                  <c:v>41868</c:v>
                </c:pt>
                <c:pt idx="3136">
                  <c:v>41869</c:v>
                </c:pt>
                <c:pt idx="3137">
                  <c:v>41870</c:v>
                </c:pt>
                <c:pt idx="3138">
                  <c:v>41871</c:v>
                </c:pt>
                <c:pt idx="3139">
                  <c:v>41872</c:v>
                </c:pt>
                <c:pt idx="3140">
                  <c:v>41873</c:v>
                </c:pt>
                <c:pt idx="3141">
                  <c:v>41874</c:v>
                </c:pt>
                <c:pt idx="3142">
                  <c:v>41875</c:v>
                </c:pt>
                <c:pt idx="3143">
                  <c:v>41876</c:v>
                </c:pt>
                <c:pt idx="3144">
                  <c:v>41877</c:v>
                </c:pt>
                <c:pt idx="3145">
                  <c:v>41878</c:v>
                </c:pt>
                <c:pt idx="3146">
                  <c:v>41879</c:v>
                </c:pt>
                <c:pt idx="3147">
                  <c:v>41880</c:v>
                </c:pt>
                <c:pt idx="3148">
                  <c:v>41881</c:v>
                </c:pt>
                <c:pt idx="3149">
                  <c:v>41882</c:v>
                </c:pt>
                <c:pt idx="3150">
                  <c:v>41883</c:v>
                </c:pt>
                <c:pt idx="3151">
                  <c:v>41884</c:v>
                </c:pt>
                <c:pt idx="3152">
                  <c:v>41885</c:v>
                </c:pt>
                <c:pt idx="3153">
                  <c:v>41886</c:v>
                </c:pt>
                <c:pt idx="3154">
                  <c:v>41887</c:v>
                </c:pt>
                <c:pt idx="3155">
                  <c:v>41888</c:v>
                </c:pt>
                <c:pt idx="3156">
                  <c:v>41889</c:v>
                </c:pt>
                <c:pt idx="3157">
                  <c:v>41890</c:v>
                </c:pt>
                <c:pt idx="3158">
                  <c:v>41891</c:v>
                </c:pt>
                <c:pt idx="3159">
                  <c:v>41892</c:v>
                </c:pt>
                <c:pt idx="3160">
                  <c:v>41893</c:v>
                </c:pt>
                <c:pt idx="3161">
                  <c:v>41894</c:v>
                </c:pt>
                <c:pt idx="3162">
                  <c:v>41895</c:v>
                </c:pt>
                <c:pt idx="3163">
                  <c:v>41896</c:v>
                </c:pt>
                <c:pt idx="3164">
                  <c:v>41897</c:v>
                </c:pt>
                <c:pt idx="3165">
                  <c:v>41898</c:v>
                </c:pt>
                <c:pt idx="3166">
                  <c:v>41899</c:v>
                </c:pt>
                <c:pt idx="3167">
                  <c:v>41900</c:v>
                </c:pt>
                <c:pt idx="3168">
                  <c:v>41901</c:v>
                </c:pt>
                <c:pt idx="3169">
                  <c:v>41902</c:v>
                </c:pt>
                <c:pt idx="3170">
                  <c:v>41903</c:v>
                </c:pt>
                <c:pt idx="3171">
                  <c:v>41904</c:v>
                </c:pt>
                <c:pt idx="3172">
                  <c:v>41905</c:v>
                </c:pt>
                <c:pt idx="3173">
                  <c:v>41906</c:v>
                </c:pt>
                <c:pt idx="3174">
                  <c:v>41907</c:v>
                </c:pt>
                <c:pt idx="3175">
                  <c:v>41908</c:v>
                </c:pt>
                <c:pt idx="3176">
                  <c:v>41909</c:v>
                </c:pt>
                <c:pt idx="3177">
                  <c:v>41910</c:v>
                </c:pt>
                <c:pt idx="3178">
                  <c:v>41911</c:v>
                </c:pt>
                <c:pt idx="3179">
                  <c:v>41912</c:v>
                </c:pt>
                <c:pt idx="3180">
                  <c:v>41913</c:v>
                </c:pt>
                <c:pt idx="3181">
                  <c:v>41914</c:v>
                </c:pt>
                <c:pt idx="3182">
                  <c:v>41915</c:v>
                </c:pt>
                <c:pt idx="3183">
                  <c:v>41916</c:v>
                </c:pt>
                <c:pt idx="3184">
                  <c:v>41917</c:v>
                </c:pt>
                <c:pt idx="3185">
                  <c:v>41918</c:v>
                </c:pt>
                <c:pt idx="3186">
                  <c:v>41919</c:v>
                </c:pt>
                <c:pt idx="3187">
                  <c:v>41920</c:v>
                </c:pt>
                <c:pt idx="3188">
                  <c:v>41921</c:v>
                </c:pt>
                <c:pt idx="3189">
                  <c:v>41922</c:v>
                </c:pt>
                <c:pt idx="3190">
                  <c:v>41923</c:v>
                </c:pt>
                <c:pt idx="3191">
                  <c:v>41924</c:v>
                </c:pt>
                <c:pt idx="3192">
                  <c:v>41925</c:v>
                </c:pt>
                <c:pt idx="3193">
                  <c:v>41926</c:v>
                </c:pt>
                <c:pt idx="3194">
                  <c:v>41927</c:v>
                </c:pt>
                <c:pt idx="3195">
                  <c:v>41928</c:v>
                </c:pt>
                <c:pt idx="3196">
                  <c:v>41929</c:v>
                </c:pt>
                <c:pt idx="3197">
                  <c:v>41930</c:v>
                </c:pt>
                <c:pt idx="3198">
                  <c:v>41931</c:v>
                </c:pt>
                <c:pt idx="3199">
                  <c:v>41932</c:v>
                </c:pt>
                <c:pt idx="3200">
                  <c:v>41933</c:v>
                </c:pt>
                <c:pt idx="3201">
                  <c:v>41934</c:v>
                </c:pt>
                <c:pt idx="3202">
                  <c:v>41935</c:v>
                </c:pt>
                <c:pt idx="3203">
                  <c:v>41936</c:v>
                </c:pt>
                <c:pt idx="3204">
                  <c:v>41937</c:v>
                </c:pt>
                <c:pt idx="3205">
                  <c:v>41938</c:v>
                </c:pt>
                <c:pt idx="3206">
                  <c:v>41939</c:v>
                </c:pt>
                <c:pt idx="3207">
                  <c:v>41940</c:v>
                </c:pt>
                <c:pt idx="3208">
                  <c:v>41941</c:v>
                </c:pt>
                <c:pt idx="3209">
                  <c:v>41942</c:v>
                </c:pt>
                <c:pt idx="3210">
                  <c:v>41943</c:v>
                </c:pt>
                <c:pt idx="3211">
                  <c:v>41944</c:v>
                </c:pt>
                <c:pt idx="3212">
                  <c:v>41945</c:v>
                </c:pt>
                <c:pt idx="3213">
                  <c:v>41946</c:v>
                </c:pt>
                <c:pt idx="3214">
                  <c:v>41947</c:v>
                </c:pt>
                <c:pt idx="3215">
                  <c:v>41948</c:v>
                </c:pt>
                <c:pt idx="3216">
                  <c:v>41949</c:v>
                </c:pt>
                <c:pt idx="3217">
                  <c:v>41950</c:v>
                </c:pt>
                <c:pt idx="3218">
                  <c:v>41951</c:v>
                </c:pt>
                <c:pt idx="3219">
                  <c:v>41952</c:v>
                </c:pt>
                <c:pt idx="3220">
                  <c:v>41953</c:v>
                </c:pt>
                <c:pt idx="3221">
                  <c:v>41954</c:v>
                </c:pt>
                <c:pt idx="3222">
                  <c:v>41955</c:v>
                </c:pt>
                <c:pt idx="3223">
                  <c:v>41956</c:v>
                </c:pt>
                <c:pt idx="3224">
                  <c:v>41957</c:v>
                </c:pt>
                <c:pt idx="3225">
                  <c:v>41958</c:v>
                </c:pt>
                <c:pt idx="3226">
                  <c:v>41959</c:v>
                </c:pt>
                <c:pt idx="3227">
                  <c:v>41960</c:v>
                </c:pt>
                <c:pt idx="3228">
                  <c:v>41961</c:v>
                </c:pt>
                <c:pt idx="3229">
                  <c:v>41962</c:v>
                </c:pt>
                <c:pt idx="3230">
                  <c:v>41963</c:v>
                </c:pt>
                <c:pt idx="3231">
                  <c:v>41964</c:v>
                </c:pt>
                <c:pt idx="3232">
                  <c:v>41965</c:v>
                </c:pt>
                <c:pt idx="3233">
                  <c:v>41966</c:v>
                </c:pt>
                <c:pt idx="3234">
                  <c:v>41967</c:v>
                </c:pt>
                <c:pt idx="3235">
                  <c:v>41968</c:v>
                </c:pt>
                <c:pt idx="3236">
                  <c:v>41969</c:v>
                </c:pt>
                <c:pt idx="3237">
                  <c:v>41970</c:v>
                </c:pt>
                <c:pt idx="3238">
                  <c:v>41971</c:v>
                </c:pt>
                <c:pt idx="3239">
                  <c:v>41972</c:v>
                </c:pt>
                <c:pt idx="3240">
                  <c:v>41973</c:v>
                </c:pt>
                <c:pt idx="3241">
                  <c:v>41974</c:v>
                </c:pt>
                <c:pt idx="3242">
                  <c:v>41975</c:v>
                </c:pt>
                <c:pt idx="3243">
                  <c:v>41976</c:v>
                </c:pt>
                <c:pt idx="3244">
                  <c:v>41977</c:v>
                </c:pt>
                <c:pt idx="3245">
                  <c:v>41978</c:v>
                </c:pt>
                <c:pt idx="3246">
                  <c:v>41979</c:v>
                </c:pt>
                <c:pt idx="3247">
                  <c:v>41980</c:v>
                </c:pt>
                <c:pt idx="3248">
                  <c:v>41981</c:v>
                </c:pt>
                <c:pt idx="3249">
                  <c:v>41982</c:v>
                </c:pt>
                <c:pt idx="3250">
                  <c:v>41983</c:v>
                </c:pt>
                <c:pt idx="3251">
                  <c:v>41984</c:v>
                </c:pt>
                <c:pt idx="3252">
                  <c:v>41985</c:v>
                </c:pt>
                <c:pt idx="3253">
                  <c:v>41986</c:v>
                </c:pt>
                <c:pt idx="3254">
                  <c:v>41987</c:v>
                </c:pt>
                <c:pt idx="3255">
                  <c:v>41988</c:v>
                </c:pt>
                <c:pt idx="3256">
                  <c:v>41989</c:v>
                </c:pt>
                <c:pt idx="3257">
                  <c:v>41990</c:v>
                </c:pt>
                <c:pt idx="3258">
                  <c:v>41991</c:v>
                </c:pt>
                <c:pt idx="3259">
                  <c:v>41992</c:v>
                </c:pt>
                <c:pt idx="3260">
                  <c:v>41993</c:v>
                </c:pt>
                <c:pt idx="3261">
                  <c:v>41994</c:v>
                </c:pt>
                <c:pt idx="3262">
                  <c:v>41995</c:v>
                </c:pt>
                <c:pt idx="3263">
                  <c:v>41996</c:v>
                </c:pt>
                <c:pt idx="3264">
                  <c:v>41997</c:v>
                </c:pt>
                <c:pt idx="3265">
                  <c:v>41998</c:v>
                </c:pt>
                <c:pt idx="3266">
                  <c:v>41999</c:v>
                </c:pt>
                <c:pt idx="3267">
                  <c:v>42000</c:v>
                </c:pt>
                <c:pt idx="3268">
                  <c:v>42001</c:v>
                </c:pt>
                <c:pt idx="3269">
                  <c:v>42002</c:v>
                </c:pt>
                <c:pt idx="3270">
                  <c:v>42003</c:v>
                </c:pt>
                <c:pt idx="3271">
                  <c:v>42004</c:v>
                </c:pt>
                <c:pt idx="3272">
                  <c:v>42005</c:v>
                </c:pt>
                <c:pt idx="3273">
                  <c:v>42006</c:v>
                </c:pt>
                <c:pt idx="3274">
                  <c:v>42007</c:v>
                </c:pt>
                <c:pt idx="3275">
                  <c:v>42008</c:v>
                </c:pt>
                <c:pt idx="3276">
                  <c:v>42009</c:v>
                </c:pt>
                <c:pt idx="3277">
                  <c:v>42010</c:v>
                </c:pt>
                <c:pt idx="3278">
                  <c:v>42011</c:v>
                </c:pt>
                <c:pt idx="3279">
                  <c:v>42012</c:v>
                </c:pt>
                <c:pt idx="3280">
                  <c:v>42013</c:v>
                </c:pt>
                <c:pt idx="3281">
                  <c:v>42014</c:v>
                </c:pt>
                <c:pt idx="3282">
                  <c:v>42015</c:v>
                </c:pt>
                <c:pt idx="3283">
                  <c:v>42016</c:v>
                </c:pt>
                <c:pt idx="3284">
                  <c:v>42017</c:v>
                </c:pt>
                <c:pt idx="3285">
                  <c:v>42018</c:v>
                </c:pt>
                <c:pt idx="3286">
                  <c:v>42019</c:v>
                </c:pt>
                <c:pt idx="3287">
                  <c:v>42020</c:v>
                </c:pt>
                <c:pt idx="3288">
                  <c:v>42021</c:v>
                </c:pt>
                <c:pt idx="3289">
                  <c:v>42022</c:v>
                </c:pt>
                <c:pt idx="3290">
                  <c:v>42023</c:v>
                </c:pt>
                <c:pt idx="3291">
                  <c:v>42024</c:v>
                </c:pt>
                <c:pt idx="3292">
                  <c:v>42025</c:v>
                </c:pt>
                <c:pt idx="3293">
                  <c:v>42026</c:v>
                </c:pt>
                <c:pt idx="3294">
                  <c:v>42027</c:v>
                </c:pt>
                <c:pt idx="3295">
                  <c:v>42028</c:v>
                </c:pt>
                <c:pt idx="3296">
                  <c:v>42029</c:v>
                </c:pt>
                <c:pt idx="3297">
                  <c:v>42030</c:v>
                </c:pt>
                <c:pt idx="3298">
                  <c:v>42031</c:v>
                </c:pt>
                <c:pt idx="3299">
                  <c:v>42032</c:v>
                </c:pt>
                <c:pt idx="3300">
                  <c:v>42033</c:v>
                </c:pt>
                <c:pt idx="3301">
                  <c:v>42034</c:v>
                </c:pt>
                <c:pt idx="3302">
                  <c:v>42035</c:v>
                </c:pt>
                <c:pt idx="3303">
                  <c:v>42036</c:v>
                </c:pt>
                <c:pt idx="3304">
                  <c:v>42037</c:v>
                </c:pt>
                <c:pt idx="3305">
                  <c:v>42038</c:v>
                </c:pt>
                <c:pt idx="3306">
                  <c:v>42039</c:v>
                </c:pt>
                <c:pt idx="3307">
                  <c:v>42040</c:v>
                </c:pt>
                <c:pt idx="3308">
                  <c:v>42041</c:v>
                </c:pt>
                <c:pt idx="3309">
                  <c:v>42042</c:v>
                </c:pt>
                <c:pt idx="3310">
                  <c:v>42043</c:v>
                </c:pt>
                <c:pt idx="3311">
                  <c:v>42044</c:v>
                </c:pt>
                <c:pt idx="3312">
                  <c:v>42045</c:v>
                </c:pt>
                <c:pt idx="3313">
                  <c:v>42046</c:v>
                </c:pt>
                <c:pt idx="3314">
                  <c:v>42047</c:v>
                </c:pt>
                <c:pt idx="3315">
                  <c:v>42048</c:v>
                </c:pt>
                <c:pt idx="3316">
                  <c:v>42049</c:v>
                </c:pt>
                <c:pt idx="3317">
                  <c:v>42050</c:v>
                </c:pt>
                <c:pt idx="3318">
                  <c:v>42051</c:v>
                </c:pt>
                <c:pt idx="3319">
                  <c:v>42052</c:v>
                </c:pt>
                <c:pt idx="3320">
                  <c:v>42053</c:v>
                </c:pt>
                <c:pt idx="3321">
                  <c:v>42054</c:v>
                </c:pt>
                <c:pt idx="3322">
                  <c:v>42055</c:v>
                </c:pt>
                <c:pt idx="3323">
                  <c:v>42056</c:v>
                </c:pt>
                <c:pt idx="3324">
                  <c:v>42057</c:v>
                </c:pt>
                <c:pt idx="3325">
                  <c:v>42058</c:v>
                </c:pt>
                <c:pt idx="3326">
                  <c:v>42059</c:v>
                </c:pt>
                <c:pt idx="3327">
                  <c:v>42060</c:v>
                </c:pt>
                <c:pt idx="3328">
                  <c:v>42061</c:v>
                </c:pt>
                <c:pt idx="3329">
                  <c:v>42062</c:v>
                </c:pt>
                <c:pt idx="3330">
                  <c:v>42063</c:v>
                </c:pt>
                <c:pt idx="3331">
                  <c:v>42064</c:v>
                </c:pt>
                <c:pt idx="3332">
                  <c:v>42065</c:v>
                </c:pt>
                <c:pt idx="3333">
                  <c:v>42066</c:v>
                </c:pt>
                <c:pt idx="3334">
                  <c:v>42067</c:v>
                </c:pt>
                <c:pt idx="3335">
                  <c:v>42068</c:v>
                </c:pt>
                <c:pt idx="3336">
                  <c:v>42069</c:v>
                </c:pt>
                <c:pt idx="3337">
                  <c:v>42070</c:v>
                </c:pt>
                <c:pt idx="3338">
                  <c:v>42071</c:v>
                </c:pt>
                <c:pt idx="3339">
                  <c:v>42072</c:v>
                </c:pt>
                <c:pt idx="3340">
                  <c:v>42073</c:v>
                </c:pt>
                <c:pt idx="3341">
                  <c:v>42074</c:v>
                </c:pt>
                <c:pt idx="3342">
                  <c:v>42075</c:v>
                </c:pt>
                <c:pt idx="3343">
                  <c:v>42076</c:v>
                </c:pt>
                <c:pt idx="3344">
                  <c:v>42077</c:v>
                </c:pt>
                <c:pt idx="3345">
                  <c:v>42078</c:v>
                </c:pt>
                <c:pt idx="3346">
                  <c:v>42079</c:v>
                </c:pt>
                <c:pt idx="3347">
                  <c:v>42080</c:v>
                </c:pt>
                <c:pt idx="3348">
                  <c:v>42081</c:v>
                </c:pt>
                <c:pt idx="3349">
                  <c:v>42082</c:v>
                </c:pt>
                <c:pt idx="3350">
                  <c:v>42083</c:v>
                </c:pt>
                <c:pt idx="3351">
                  <c:v>42084</c:v>
                </c:pt>
                <c:pt idx="3352">
                  <c:v>42085</c:v>
                </c:pt>
                <c:pt idx="3353">
                  <c:v>42086</c:v>
                </c:pt>
                <c:pt idx="3354">
                  <c:v>42087</c:v>
                </c:pt>
                <c:pt idx="3355">
                  <c:v>42088</c:v>
                </c:pt>
                <c:pt idx="3356">
                  <c:v>42089</c:v>
                </c:pt>
                <c:pt idx="3357">
                  <c:v>42090</c:v>
                </c:pt>
                <c:pt idx="3358">
                  <c:v>42091</c:v>
                </c:pt>
                <c:pt idx="3359">
                  <c:v>42092</c:v>
                </c:pt>
                <c:pt idx="3360">
                  <c:v>42093</c:v>
                </c:pt>
                <c:pt idx="3361">
                  <c:v>42094</c:v>
                </c:pt>
                <c:pt idx="3362">
                  <c:v>42095</c:v>
                </c:pt>
                <c:pt idx="3363">
                  <c:v>42096</c:v>
                </c:pt>
                <c:pt idx="3364">
                  <c:v>42097</c:v>
                </c:pt>
                <c:pt idx="3365">
                  <c:v>42098</c:v>
                </c:pt>
                <c:pt idx="3366">
                  <c:v>42099</c:v>
                </c:pt>
                <c:pt idx="3367">
                  <c:v>42100</c:v>
                </c:pt>
                <c:pt idx="3368">
                  <c:v>42101</c:v>
                </c:pt>
                <c:pt idx="3369">
                  <c:v>42102</c:v>
                </c:pt>
                <c:pt idx="3370">
                  <c:v>42103</c:v>
                </c:pt>
                <c:pt idx="3371">
                  <c:v>42104</c:v>
                </c:pt>
                <c:pt idx="3372">
                  <c:v>42105</c:v>
                </c:pt>
                <c:pt idx="3373">
                  <c:v>42106</c:v>
                </c:pt>
                <c:pt idx="3374">
                  <c:v>42107</c:v>
                </c:pt>
                <c:pt idx="3375">
                  <c:v>42108</c:v>
                </c:pt>
                <c:pt idx="3376">
                  <c:v>42109</c:v>
                </c:pt>
                <c:pt idx="3377">
                  <c:v>42110</c:v>
                </c:pt>
                <c:pt idx="3378">
                  <c:v>42111</c:v>
                </c:pt>
                <c:pt idx="3379">
                  <c:v>42112</c:v>
                </c:pt>
                <c:pt idx="3380">
                  <c:v>42113</c:v>
                </c:pt>
                <c:pt idx="3381">
                  <c:v>42114</c:v>
                </c:pt>
                <c:pt idx="3382">
                  <c:v>42115</c:v>
                </c:pt>
                <c:pt idx="3383">
                  <c:v>42116</c:v>
                </c:pt>
                <c:pt idx="3384">
                  <c:v>42117</c:v>
                </c:pt>
                <c:pt idx="3385">
                  <c:v>42118</c:v>
                </c:pt>
                <c:pt idx="3386">
                  <c:v>42119</c:v>
                </c:pt>
                <c:pt idx="3387">
                  <c:v>42120</c:v>
                </c:pt>
                <c:pt idx="3388">
                  <c:v>42121</c:v>
                </c:pt>
                <c:pt idx="3389">
                  <c:v>42122</c:v>
                </c:pt>
                <c:pt idx="3390">
                  <c:v>42123</c:v>
                </c:pt>
                <c:pt idx="3391">
                  <c:v>42124</c:v>
                </c:pt>
                <c:pt idx="3392">
                  <c:v>42125</c:v>
                </c:pt>
                <c:pt idx="3393">
                  <c:v>42126</c:v>
                </c:pt>
                <c:pt idx="3394">
                  <c:v>42127</c:v>
                </c:pt>
                <c:pt idx="3395">
                  <c:v>42128</c:v>
                </c:pt>
                <c:pt idx="3396">
                  <c:v>42129</c:v>
                </c:pt>
                <c:pt idx="3397">
                  <c:v>42130</c:v>
                </c:pt>
                <c:pt idx="3398">
                  <c:v>42131</c:v>
                </c:pt>
                <c:pt idx="3399">
                  <c:v>42132</c:v>
                </c:pt>
                <c:pt idx="3400">
                  <c:v>42133</c:v>
                </c:pt>
                <c:pt idx="3401">
                  <c:v>42134</c:v>
                </c:pt>
                <c:pt idx="3402">
                  <c:v>42135</c:v>
                </c:pt>
                <c:pt idx="3403">
                  <c:v>42136</c:v>
                </c:pt>
                <c:pt idx="3404">
                  <c:v>42137</c:v>
                </c:pt>
                <c:pt idx="3405">
                  <c:v>42138</c:v>
                </c:pt>
                <c:pt idx="3406">
                  <c:v>42139</c:v>
                </c:pt>
                <c:pt idx="3407">
                  <c:v>42140</c:v>
                </c:pt>
                <c:pt idx="3408">
                  <c:v>42141</c:v>
                </c:pt>
                <c:pt idx="3409">
                  <c:v>42142</c:v>
                </c:pt>
                <c:pt idx="3410">
                  <c:v>42143</c:v>
                </c:pt>
                <c:pt idx="3411">
                  <c:v>42144</c:v>
                </c:pt>
                <c:pt idx="3412">
                  <c:v>42145</c:v>
                </c:pt>
                <c:pt idx="3413">
                  <c:v>42146</c:v>
                </c:pt>
                <c:pt idx="3414">
                  <c:v>42147</c:v>
                </c:pt>
                <c:pt idx="3415">
                  <c:v>42148</c:v>
                </c:pt>
                <c:pt idx="3416">
                  <c:v>42149</c:v>
                </c:pt>
                <c:pt idx="3417">
                  <c:v>42150</c:v>
                </c:pt>
                <c:pt idx="3418">
                  <c:v>42151</c:v>
                </c:pt>
                <c:pt idx="3419">
                  <c:v>42152</c:v>
                </c:pt>
                <c:pt idx="3420">
                  <c:v>42153</c:v>
                </c:pt>
                <c:pt idx="3421">
                  <c:v>42154</c:v>
                </c:pt>
                <c:pt idx="3422">
                  <c:v>42155</c:v>
                </c:pt>
                <c:pt idx="3423">
                  <c:v>42156</c:v>
                </c:pt>
                <c:pt idx="3424">
                  <c:v>42157</c:v>
                </c:pt>
                <c:pt idx="3425">
                  <c:v>42158</c:v>
                </c:pt>
                <c:pt idx="3426">
                  <c:v>42159</c:v>
                </c:pt>
                <c:pt idx="3427">
                  <c:v>42160</c:v>
                </c:pt>
                <c:pt idx="3428">
                  <c:v>42161</c:v>
                </c:pt>
                <c:pt idx="3429">
                  <c:v>42162</c:v>
                </c:pt>
                <c:pt idx="3430">
                  <c:v>42163</c:v>
                </c:pt>
                <c:pt idx="3431">
                  <c:v>42164</c:v>
                </c:pt>
                <c:pt idx="3432">
                  <c:v>42165</c:v>
                </c:pt>
                <c:pt idx="3433">
                  <c:v>42166</c:v>
                </c:pt>
                <c:pt idx="3434">
                  <c:v>42167</c:v>
                </c:pt>
                <c:pt idx="3435">
                  <c:v>42168</c:v>
                </c:pt>
                <c:pt idx="3436">
                  <c:v>42169</c:v>
                </c:pt>
                <c:pt idx="3437">
                  <c:v>42170</c:v>
                </c:pt>
                <c:pt idx="3438">
                  <c:v>42171</c:v>
                </c:pt>
                <c:pt idx="3439">
                  <c:v>42172</c:v>
                </c:pt>
                <c:pt idx="3440">
                  <c:v>42173</c:v>
                </c:pt>
                <c:pt idx="3441">
                  <c:v>42174</c:v>
                </c:pt>
                <c:pt idx="3442">
                  <c:v>42175</c:v>
                </c:pt>
                <c:pt idx="3443">
                  <c:v>42176</c:v>
                </c:pt>
                <c:pt idx="3444">
                  <c:v>42177</c:v>
                </c:pt>
                <c:pt idx="3445">
                  <c:v>42178</c:v>
                </c:pt>
                <c:pt idx="3446">
                  <c:v>42179</c:v>
                </c:pt>
                <c:pt idx="3447">
                  <c:v>42180</c:v>
                </c:pt>
                <c:pt idx="3448">
                  <c:v>42181</c:v>
                </c:pt>
                <c:pt idx="3449">
                  <c:v>42182</c:v>
                </c:pt>
                <c:pt idx="3450">
                  <c:v>42183</c:v>
                </c:pt>
                <c:pt idx="3451">
                  <c:v>42184</c:v>
                </c:pt>
                <c:pt idx="3452">
                  <c:v>42185</c:v>
                </c:pt>
                <c:pt idx="3453">
                  <c:v>42186</c:v>
                </c:pt>
                <c:pt idx="3454">
                  <c:v>42187</c:v>
                </c:pt>
                <c:pt idx="3455">
                  <c:v>42188</c:v>
                </c:pt>
                <c:pt idx="3456">
                  <c:v>42189</c:v>
                </c:pt>
                <c:pt idx="3457">
                  <c:v>42190</c:v>
                </c:pt>
                <c:pt idx="3458">
                  <c:v>42191</c:v>
                </c:pt>
                <c:pt idx="3459">
                  <c:v>42192</c:v>
                </c:pt>
                <c:pt idx="3460">
                  <c:v>42193</c:v>
                </c:pt>
                <c:pt idx="3461">
                  <c:v>42194</c:v>
                </c:pt>
                <c:pt idx="3462">
                  <c:v>42195</c:v>
                </c:pt>
                <c:pt idx="3463">
                  <c:v>42196</c:v>
                </c:pt>
                <c:pt idx="3464">
                  <c:v>42197</c:v>
                </c:pt>
                <c:pt idx="3465">
                  <c:v>42198</c:v>
                </c:pt>
                <c:pt idx="3466">
                  <c:v>42199</c:v>
                </c:pt>
                <c:pt idx="3467">
                  <c:v>42200</c:v>
                </c:pt>
                <c:pt idx="3468">
                  <c:v>42201</c:v>
                </c:pt>
                <c:pt idx="3469">
                  <c:v>42202</c:v>
                </c:pt>
                <c:pt idx="3470">
                  <c:v>42203</c:v>
                </c:pt>
                <c:pt idx="3471">
                  <c:v>42204</c:v>
                </c:pt>
                <c:pt idx="3472">
                  <c:v>42205</c:v>
                </c:pt>
                <c:pt idx="3473">
                  <c:v>42206</c:v>
                </c:pt>
                <c:pt idx="3474">
                  <c:v>42207</c:v>
                </c:pt>
                <c:pt idx="3475">
                  <c:v>42208</c:v>
                </c:pt>
                <c:pt idx="3476">
                  <c:v>42209</c:v>
                </c:pt>
                <c:pt idx="3477">
                  <c:v>42210</c:v>
                </c:pt>
                <c:pt idx="3478">
                  <c:v>42211</c:v>
                </c:pt>
                <c:pt idx="3479">
                  <c:v>42212</c:v>
                </c:pt>
                <c:pt idx="3480">
                  <c:v>42213</c:v>
                </c:pt>
                <c:pt idx="3481">
                  <c:v>42214</c:v>
                </c:pt>
                <c:pt idx="3482">
                  <c:v>42215</c:v>
                </c:pt>
                <c:pt idx="3483">
                  <c:v>42216</c:v>
                </c:pt>
                <c:pt idx="3484">
                  <c:v>42217</c:v>
                </c:pt>
                <c:pt idx="3485">
                  <c:v>42218</c:v>
                </c:pt>
                <c:pt idx="3486">
                  <c:v>42219</c:v>
                </c:pt>
                <c:pt idx="3487">
                  <c:v>42220</c:v>
                </c:pt>
                <c:pt idx="3488">
                  <c:v>42221</c:v>
                </c:pt>
                <c:pt idx="3489">
                  <c:v>42222</c:v>
                </c:pt>
                <c:pt idx="3490">
                  <c:v>42223</c:v>
                </c:pt>
                <c:pt idx="3491">
                  <c:v>42224</c:v>
                </c:pt>
                <c:pt idx="3492">
                  <c:v>42225</c:v>
                </c:pt>
                <c:pt idx="3493">
                  <c:v>42226</c:v>
                </c:pt>
                <c:pt idx="3494">
                  <c:v>42227</c:v>
                </c:pt>
                <c:pt idx="3495">
                  <c:v>42228</c:v>
                </c:pt>
                <c:pt idx="3496">
                  <c:v>42229</c:v>
                </c:pt>
                <c:pt idx="3497">
                  <c:v>42230</c:v>
                </c:pt>
                <c:pt idx="3498">
                  <c:v>42231</c:v>
                </c:pt>
                <c:pt idx="3499">
                  <c:v>42232</c:v>
                </c:pt>
                <c:pt idx="3500">
                  <c:v>42233</c:v>
                </c:pt>
                <c:pt idx="3501">
                  <c:v>42234</c:v>
                </c:pt>
                <c:pt idx="3502">
                  <c:v>42235</c:v>
                </c:pt>
                <c:pt idx="3503">
                  <c:v>42236</c:v>
                </c:pt>
                <c:pt idx="3504">
                  <c:v>42237</c:v>
                </c:pt>
                <c:pt idx="3505">
                  <c:v>42238</c:v>
                </c:pt>
                <c:pt idx="3506">
                  <c:v>42239</c:v>
                </c:pt>
                <c:pt idx="3507">
                  <c:v>42240</c:v>
                </c:pt>
                <c:pt idx="3508">
                  <c:v>42241</c:v>
                </c:pt>
                <c:pt idx="3509">
                  <c:v>42242</c:v>
                </c:pt>
                <c:pt idx="3510">
                  <c:v>42243</c:v>
                </c:pt>
                <c:pt idx="3511">
                  <c:v>42244</c:v>
                </c:pt>
                <c:pt idx="3512">
                  <c:v>42245</c:v>
                </c:pt>
                <c:pt idx="3513">
                  <c:v>42246</c:v>
                </c:pt>
                <c:pt idx="3514">
                  <c:v>42247</c:v>
                </c:pt>
                <c:pt idx="3515">
                  <c:v>42248</c:v>
                </c:pt>
                <c:pt idx="3516">
                  <c:v>42249</c:v>
                </c:pt>
                <c:pt idx="3517">
                  <c:v>42250</c:v>
                </c:pt>
                <c:pt idx="3518">
                  <c:v>42251</c:v>
                </c:pt>
                <c:pt idx="3519">
                  <c:v>42252</c:v>
                </c:pt>
                <c:pt idx="3520">
                  <c:v>42253</c:v>
                </c:pt>
                <c:pt idx="3521">
                  <c:v>42254</c:v>
                </c:pt>
                <c:pt idx="3522">
                  <c:v>42255</c:v>
                </c:pt>
                <c:pt idx="3523">
                  <c:v>42256</c:v>
                </c:pt>
                <c:pt idx="3524">
                  <c:v>42257</c:v>
                </c:pt>
                <c:pt idx="3525">
                  <c:v>42258</c:v>
                </c:pt>
                <c:pt idx="3526">
                  <c:v>42259</c:v>
                </c:pt>
                <c:pt idx="3527">
                  <c:v>42260</c:v>
                </c:pt>
                <c:pt idx="3528">
                  <c:v>42261</c:v>
                </c:pt>
                <c:pt idx="3529">
                  <c:v>42262</c:v>
                </c:pt>
                <c:pt idx="3530">
                  <c:v>42263</c:v>
                </c:pt>
                <c:pt idx="3531">
                  <c:v>42264</c:v>
                </c:pt>
                <c:pt idx="3532">
                  <c:v>42265</c:v>
                </c:pt>
                <c:pt idx="3533">
                  <c:v>42266</c:v>
                </c:pt>
                <c:pt idx="3534">
                  <c:v>42267</c:v>
                </c:pt>
                <c:pt idx="3535">
                  <c:v>42268</c:v>
                </c:pt>
                <c:pt idx="3536">
                  <c:v>42269</c:v>
                </c:pt>
                <c:pt idx="3537">
                  <c:v>42270</c:v>
                </c:pt>
                <c:pt idx="3538">
                  <c:v>42271</c:v>
                </c:pt>
                <c:pt idx="3539">
                  <c:v>42272</c:v>
                </c:pt>
                <c:pt idx="3540">
                  <c:v>42273</c:v>
                </c:pt>
                <c:pt idx="3541">
                  <c:v>42274</c:v>
                </c:pt>
                <c:pt idx="3542">
                  <c:v>42275</c:v>
                </c:pt>
                <c:pt idx="3543">
                  <c:v>42276</c:v>
                </c:pt>
                <c:pt idx="3544">
                  <c:v>42277</c:v>
                </c:pt>
                <c:pt idx="3545">
                  <c:v>42278</c:v>
                </c:pt>
                <c:pt idx="3546">
                  <c:v>42279</c:v>
                </c:pt>
                <c:pt idx="3547">
                  <c:v>42280</c:v>
                </c:pt>
                <c:pt idx="3548">
                  <c:v>42281</c:v>
                </c:pt>
                <c:pt idx="3549">
                  <c:v>42282</c:v>
                </c:pt>
                <c:pt idx="3550">
                  <c:v>42283</c:v>
                </c:pt>
                <c:pt idx="3551">
                  <c:v>42284</c:v>
                </c:pt>
                <c:pt idx="3552">
                  <c:v>42285</c:v>
                </c:pt>
                <c:pt idx="3553">
                  <c:v>42286</c:v>
                </c:pt>
                <c:pt idx="3554">
                  <c:v>42287</c:v>
                </c:pt>
                <c:pt idx="3555">
                  <c:v>42288</c:v>
                </c:pt>
                <c:pt idx="3556">
                  <c:v>42289</c:v>
                </c:pt>
                <c:pt idx="3557">
                  <c:v>42290</c:v>
                </c:pt>
                <c:pt idx="3558">
                  <c:v>42291</c:v>
                </c:pt>
                <c:pt idx="3559">
                  <c:v>42292</c:v>
                </c:pt>
                <c:pt idx="3560">
                  <c:v>42293</c:v>
                </c:pt>
                <c:pt idx="3561">
                  <c:v>42294</c:v>
                </c:pt>
                <c:pt idx="3562">
                  <c:v>42295</c:v>
                </c:pt>
                <c:pt idx="3563">
                  <c:v>42296</c:v>
                </c:pt>
                <c:pt idx="3564">
                  <c:v>42297</c:v>
                </c:pt>
                <c:pt idx="3565">
                  <c:v>42298</c:v>
                </c:pt>
                <c:pt idx="3566">
                  <c:v>42299</c:v>
                </c:pt>
                <c:pt idx="3567">
                  <c:v>42300</c:v>
                </c:pt>
                <c:pt idx="3568">
                  <c:v>42301</c:v>
                </c:pt>
                <c:pt idx="3569">
                  <c:v>42302</c:v>
                </c:pt>
                <c:pt idx="3570">
                  <c:v>42303</c:v>
                </c:pt>
                <c:pt idx="3571">
                  <c:v>42304</c:v>
                </c:pt>
                <c:pt idx="3572">
                  <c:v>42305</c:v>
                </c:pt>
                <c:pt idx="3573">
                  <c:v>42306</c:v>
                </c:pt>
                <c:pt idx="3574">
                  <c:v>42307</c:v>
                </c:pt>
                <c:pt idx="3575">
                  <c:v>42308</c:v>
                </c:pt>
                <c:pt idx="3576">
                  <c:v>42309</c:v>
                </c:pt>
                <c:pt idx="3577">
                  <c:v>42310</c:v>
                </c:pt>
                <c:pt idx="3578">
                  <c:v>42311</c:v>
                </c:pt>
                <c:pt idx="3579">
                  <c:v>42312</c:v>
                </c:pt>
                <c:pt idx="3580">
                  <c:v>42313</c:v>
                </c:pt>
                <c:pt idx="3581">
                  <c:v>42314</c:v>
                </c:pt>
                <c:pt idx="3582">
                  <c:v>42315</c:v>
                </c:pt>
                <c:pt idx="3583">
                  <c:v>42316</c:v>
                </c:pt>
                <c:pt idx="3584">
                  <c:v>42317</c:v>
                </c:pt>
                <c:pt idx="3585">
                  <c:v>42318</c:v>
                </c:pt>
                <c:pt idx="3586">
                  <c:v>42319</c:v>
                </c:pt>
                <c:pt idx="3587">
                  <c:v>42320</c:v>
                </c:pt>
                <c:pt idx="3588">
                  <c:v>42321</c:v>
                </c:pt>
                <c:pt idx="3589">
                  <c:v>42322</c:v>
                </c:pt>
                <c:pt idx="3590">
                  <c:v>42323</c:v>
                </c:pt>
                <c:pt idx="3591">
                  <c:v>42324</c:v>
                </c:pt>
                <c:pt idx="3592">
                  <c:v>42325</c:v>
                </c:pt>
                <c:pt idx="3593">
                  <c:v>42326</c:v>
                </c:pt>
                <c:pt idx="3594">
                  <c:v>42327</c:v>
                </c:pt>
                <c:pt idx="3595">
                  <c:v>42328</c:v>
                </c:pt>
                <c:pt idx="3596">
                  <c:v>42329</c:v>
                </c:pt>
                <c:pt idx="3597">
                  <c:v>42330</c:v>
                </c:pt>
                <c:pt idx="3598">
                  <c:v>42331</c:v>
                </c:pt>
                <c:pt idx="3599">
                  <c:v>42332</c:v>
                </c:pt>
                <c:pt idx="3600">
                  <c:v>42333</c:v>
                </c:pt>
                <c:pt idx="3601">
                  <c:v>42334</c:v>
                </c:pt>
                <c:pt idx="3602">
                  <c:v>42335</c:v>
                </c:pt>
                <c:pt idx="3603">
                  <c:v>42336</c:v>
                </c:pt>
                <c:pt idx="3604">
                  <c:v>42337</c:v>
                </c:pt>
                <c:pt idx="3605">
                  <c:v>42338</c:v>
                </c:pt>
                <c:pt idx="3606">
                  <c:v>42339</c:v>
                </c:pt>
                <c:pt idx="3607">
                  <c:v>42340</c:v>
                </c:pt>
                <c:pt idx="3608">
                  <c:v>42341</c:v>
                </c:pt>
                <c:pt idx="3609">
                  <c:v>42342</c:v>
                </c:pt>
                <c:pt idx="3610">
                  <c:v>42343</c:v>
                </c:pt>
                <c:pt idx="3611">
                  <c:v>42344</c:v>
                </c:pt>
                <c:pt idx="3612">
                  <c:v>42345</c:v>
                </c:pt>
                <c:pt idx="3613">
                  <c:v>42346</c:v>
                </c:pt>
                <c:pt idx="3614">
                  <c:v>42347</c:v>
                </c:pt>
                <c:pt idx="3615">
                  <c:v>42348</c:v>
                </c:pt>
                <c:pt idx="3616">
                  <c:v>42349</c:v>
                </c:pt>
                <c:pt idx="3617">
                  <c:v>42350</c:v>
                </c:pt>
                <c:pt idx="3618">
                  <c:v>42351</c:v>
                </c:pt>
                <c:pt idx="3619">
                  <c:v>42352</c:v>
                </c:pt>
                <c:pt idx="3620">
                  <c:v>42353</c:v>
                </c:pt>
                <c:pt idx="3621">
                  <c:v>42354</c:v>
                </c:pt>
                <c:pt idx="3622">
                  <c:v>42355</c:v>
                </c:pt>
                <c:pt idx="3623">
                  <c:v>42356</c:v>
                </c:pt>
                <c:pt idx="3624">
                  <c:v>42357</c:v>
                </c:pt>
                <c:pt idx="3625">
                  <c:v>42358</c:v>
                </c:pt>
                <c:pt idx="3626">
                  <c:v>42359</c:v>
                </c:pt>
                <c:pt idx="3627">
                  <c:v>42360</c:v>
                </c:pt>
                <c:pt idx="3628">
                  <c:v>42361</c:v>
                </c:pt>
                <c:pt idx="3629">
                  <c:v>42362</c:v>
                </c:pt>
                <c:pt idx="3630">
                  <c:v>42363</c:v>
                </c:pt>
                <c:pt idx="3631">
                  <c:v>42364</c:v>
                </c:pt>
                <c:pt idx="3632">
                  <c:v>42365</c:v>
                </c:pt>
                <c:pt idx="3633">
                  <c:v>42366</c:v>
                </c:pt>
                <c:pt idx="3634">
                  <c:v>42367</c:v>
                </c:pt>
                <c:pt idx="3635">
                  <c:v>42368</c:v>
                </c:pt>
                <c:pt idx="3636">
                  <c:v>42369</c:v>
                </c:pt>
                <c:pt idx="3637">
                  <c:v>42370</c:v>
                </c:pt>
                <c:pt idx="3638">
                  <c:v>42371</c:v>
                </c:pt>
                <c:pt idx="3639">
                  <c:v>42372</c:v>
                </c:pt>
                <c:pt idx="3640">
                  <c:v>42373</c:v>
                </c:pt>
                <c:pt idx="3641">
                  <c:v>42374</c:v>
                </c:pt>
                <c:pt idx="3642">
                  <c:v>42375</c:v>
                </c:pt>
                <c:pt idx="3643">
                  <c:v>42376</c:v>
                </c:pt>
                <c:pt idx="3644">
                  <c:v>42377</c:v>
                </c:pt>
                <c:pt idx="3645">
                  <c:v>42378</c:v>
                </c:pt>
                <c:pt idx="3646">
                  <c:v>42379</c:v>
                </c:pt>
                <c:pt idx="3647">
                  <c:v>42380</c:v>
                </c:pt>
                <c:pt idx="3648">
                  <c:v>42381</c:v>
                </c:pt>
                <c:pt idx="3649">
                  <c:v>42382</c:v>
                </c:pt>
                <c:pt idx="3650">
                  <c:v>42383</c:v>
                </c:pt>
                <c:pt idx="3651">
                  <c:v>42384</c:v>
                </c:pt>
                <c:pt idx="3652">
                  <c:v>42385</c:v>
                </c:pt>
                <c:pt idx="3653">
                  <c:v>42386</c:v>
                </c:pt>
                <c:pt idx="3654">
                  <c:v>42387</c:v>
                </c:pt>
                <c:pt idx="3655">
                  <c:v>42388</c:v>
                </c:pt>
                <c:pt idx="3656">
                  <c:v>42389</c:v>
                </c:pt>
                <c:pt idx="3657">
                  <c:v>42390</c:v>
                </c:pt>
                <c:pt idx="3658">
                  <c:v>42391</c:v>
                </c:pt>
                <c:pt idx="3659">
                  <c:v>42392</c:v>
                </c:pt>
                <c:pt idx="3660">
                  <c:v>42393</c:v>
                </c:pt>
                <c:pt idx="3661">
                  <c:v>42394</c:v>
                </c:pt>
                <c:pt idx="3662">
                  <c:v>42395</c:v>
                </c:pt>
                <c:pt idx="3663">
                  <c:v>42396</c:v>
                </c:pt>
                <c:pt idx="3664">
                  <c:v>42397</c:v>
                </c:pt>
                <c:pt idx="3665">
                  <c:v>42398</c:v>
                </c:pt>
                <c:pt idx="3666">
                  <c:v>42399</c:v>
                </c:pt>
                <c:pt idx="3667">
                  <c:v>42400</c:v>
                </c:pt>
                <c:pt idx="3668">
                  <c:v>42401</c:v>
                </c:pt>
                <c:pt idx="3669">
                  <c:v>42402</c:v>
                </c:pt>
                <c:pt idx="3670">
                  <c:v>42403</c:v>
                </c:pt>
                <c:pt idx="3671">
                  <c:v>42404</c:v>
                </c:pt>
                <c:pt idx="3672">
                  <c:v>42405</c:v>
                </c:pt>
                <c:pt idx="3673">
                  <c:v>42406</c:v>
                </c:pt>
                <c:pt idx="3674">
                  <c:v>42407</c:v>
                </c:pt>
                <c:pt idx="3675">
                  <c:v>42408</c:v>
                </c:pt>
                <c:pt idx="3676">
                  <c:v>42409</c:v>
                </c:pt>
                <c:pt idx="3677">
                  <c:v>42410</c:v>
                </c:pt>
                <c:pt idx="3678">
                  <c:v>42411</c:v>
                </c:pt>
                <c:pt idx="3679">
                  <c:v>42412</c:v>
                </c:pt>
                <c:pt idx="3680">
                  <c:v>42413</c:v>
                </c:pt>
                <c:pt idx="3681">
                  <c:v>42414</c:v>
                </c:pt>
                <c:pt idx="3682">
                  <c:v>42415</c:v>
                </c:pt>
                <c:pt idx="3683">
                  <c:v>42416</c:v>
                </c:pt>
                <c:pt idx="3684">
                  <c:v>42417</c:v>
                </c:pt>
                <c:pt idx="3685">
                  <c:v>42418</c:v>
                </c:pt>
                <c:pt idx="3686">
                  <c:v>42419</c:v>
                </c:pt>
                <c:pt idx="3687">
                  <c:v>42420</c:v>
                </c:pt>
                <c:pt idx="3688">
                  <c:v>42421</c:v>
                </c:pt>
                <c:pt idx="3689">
                  <c:v>42422</c:v>
                </c:pt>
                <c:pt idx="3690">
                  <c:v>42423</c:v>
                </c:pt>
                <c:pt idx="3691">
                  <c:v>42424</c:v>
                </c:pt>
                <c:pt idx="3692">
                  <c:v>42425</c:v>
                </c:pt>
                <c:pt idx="3693">
                  <c:v>42426</c:v>
                </c:pt>
                <c:pt idx="3694">
                  <c:v>42427</c:v>
                </c:pt>
                <c:pt idx="3695">
                  <c:v>42428</c:v>
                </c:pt>
                <c:pt idx="3696">
                  <c:v>42429</c:v>
                </c:pt>
                <c:pt idx="3697">
                  <c:v>42430</c:v>
                </c:pt>
                <c:pt idx="3698">
                  <c:v>42431</c:v>
                </c:pt>
                <c:pt idx="3699">
                  <c:v>42432</c:v>
                </c:pt>
                <c:pt idx="3700">
                  <c:v>42433</c:v>
                </c:pt>
                <c:pt idx="3701">
                  <c:v>42434</c:v>
                </c:pt>
                <c:pt idx="3702">
                  <c:v>42435</c:v>
                </c:pt>
                <c:pt idx="3703">
                  <c:v>42436</c:v>
                </c:pt>
                <c:pt idx="3704">
                  <c:v>42437</c:v>
                </c:pt>
                <c:pt idx="3705">
                  <c:v>42438</c:v>
                </c:pt>
                <c:pt idx="3706">
                  <c:v>42439</c:v>
                </c:pt>
                <c:pt idx="3707">
                  <c:v>42440</c:v>
                </c:pt>
                <c:pt idx="3708">
                  <c:v>42441</c:v>
                </c:pt>
                <c:pt idx="3709">
                  <c:v>42442</c:v>
                </c:pt>
                <c:pt idx="3710">
                  <c:v>42443</c:v>
                </c:pt>
                <c:pt idx="3711">
                  <c:v>42444</c:v>
                </c:pt>
                <c:pt idx="3712">
                  <c:v>42445</c:v>
                </c:pt>
                <c:pt idx="3713">
                  <c:v>42446</c:v>
                </c:pt>
                <c:pt idx="3714">
                  <c:v>42447</c:v>
                </c:pt>
                <c:pt idx="3715">
                  <c:v>42448</c:v>
                </c:pt>
                <c:pt idx="3716">
                  <c:v>42449</c:v>
                </c:pt>
                <c:pt idx="3717">
                  <c:v>42450</c:v>
                </c:pt>
                <c:pt idx="3718">
                  <c:v>42451</c:v>
                </c:pt>
                <c:pt idx="3719">
                  <c:v>42452</c:v>
                </c:pt>
                <c:pt idx="3720">
                  <c:v>42453</c:v>
                </c:pt>
                <c:pt idx="3721">
                  <c:v>42454</c:v>
                </c:pt>
                <c:pt idx="3722">
                  <c:v>42455</c:v>
                </c:pt>
                <c:pt idx="3723">
                  <c:v>42456</c:v>
                </c:pt>
                <c:pt idx="3724">
                  <c:v>42457</c:v>
                </c:pt>
                <c:pt idx="3725">
                  <c:v>42458</c:v>
                </c:pt>
                <c:pt idx="3726">
                  <c:v>42459</c:v>
                </c:pt>
                <c:pt idx="3727">
                  <c:v>42460</c:v>
                </c:pt>
                <c:pt idx="3728">
                  <c:v>42461</c:v>
                </c:pt>
                <c:pt idx="3729">
                  <c:v>42462</c:v>
                </c:pt>
                <c:pt idx="3730">
                  <c:v>42463</c:v>
                </c:pt>
                <c:pt idx="3731">
                  <c:v>42464</c:v>
                </c:pt>
                <c:pt idx="3732">
                  <c:v>42465</c:v>
                </c:pt>
                <c:pt idx="3733">
                  <c:v>42466</c:v>
                </c:pt>
                <c:pt idx="3734">
                  <c:v>42467</c:v>
                </c:pt>
                <c:pt idx="3735">
                  <c:v>42468</c:v>
                </c:pt>
                <c:pt idx="3736">
                  <c:v>42469</c:v>
                </c:pt>
                <c:pt idx="3737">
                  <c:v>42470</c:v>
                </c:pt>
                <c:pt idx="3738">
                  <c:v>42471</c:v>
                </c:pt>
                <c:pt idx="3739">
                  <c:v>42472</c:v>
                </c:pt>
                <c:pt idx="3740">
                  <c:v>42473</c:v>
                </c:pt>
                <c:pt idx="3741">
                  <c:v>42474</c:v>
                </c:pt>
                <c:pt idx="3742">
                  <c:v>42475</c:v>
                </c:pt>
                <c:pt idx="3743">
                  <c:v>42476</c:v>
                </c:pt>
                <c:pt idx="3744">
                  <c:v>42477</c:v>
                </c:pt>
                <c:pt idx="3745">
                  <c:v>42478</c:v>
                </c:pt>
                <c:pt idx="3746">
                  <c:v>42479</c:v>
                </c:pt>
                <c:pt idx="3747">
                  <c:v>42480</c:v>
                </c:pt>
                <c:pt idx="3748">
                  <c:v>42481</c:v>
                </c:pt>
                <c:pt idx="3749">
                  <c:v>42482</c:v>
                </c:pt>
                <c:pt idx="3750">
                  <c:v>42483</c:v>
                </c:pt>
                <c:pt idx="3751">
                  <c:v>42484</c:v>
                </c:pt>
                <c:pt idx="3752">
                  <c:v>42485</c:v>
                </c:pt>
                <c:pt idx="3753">
                  <c:v>42486</c:v>
                </c:pt>
                <c:pt idx="3754">
                  <c:v>42487</c:v>
                </c:pt>
                <c:pt idx="3755">
                  <c:v>42488</c:v>
                </c:pt>
                <c:pt idx="3756">
                  <c:v>42489</c:v>
                </c:pt>
                <c:pt idx="3757">
                  <c:v>42490</c:v>
                </c:pt>
                <c:pt idx="3758">
                  <c:v>42491</c:v>
                </c:pt>
                <c:pt idx="3759">
                  <c:v>42492</c:v>
                </c:pt>
                <c:pt idx="3760">
                  <c:v>42493</c:v>
                </c:pt>
                <c:pt idx="3761">
                  <c:v>42494</c:v>
                </c:pt>
                <c:pt idx="3762">
                  <c:v>42495</c:v>
                </c:pt>
                <c:pt idx="3763">
                  <c:v>42496</c:v>
                </c:pt>
                <c:pt idx="3764">
                  <c:v>42497</c:v>
                </c:pt>
                <c:pt idx="3765">
                  <c:v>42498</c:v>
                </c:pt>
                <c:pt idx="3766">
                  <c:v>42499</c:v>
                </c:pt>
                <c:pt idx="3767">
                  <c:v>42500</c:v>
                </c:pt>
                <c:pt idx="3768">
                  <c:v>42501</c:v>
                </c:pt>
                <c:pt idx="3769">
                  <c:v>42502</c:v>
                </c:pt>
                <c:pt idx="3770">
                  <c:v>42503</c:v>
                </c:pt>
                <c:pt idx="3771">
                  <c:v>42504</c:v>
                </c:pt>
                <c:pt idx="3772">
                  <c:v>42505</c:v>
                </c:pt>
                <c:pt idx="3773">
                  <c:v>42506</c:v>
                </c:pt>
                <c:pt idx="3774">
                  <c:v>42507</c:v>
                </c:pt>
                <c:pt idx="3775">
                  <c:v>42508</c:v>
                </c:pt>
                <c:pt idx="3776">
                  <c:v>42509</c:v>
                </c:pt>
                <c:pt idx="3777">
                  <c:v>42510</c:v>
                </c:pt>
                <c:pt idx="3778">
                  <c:v>42511</c:v>
                </c:pt>
                <c:pt idx="3779">
                  <c:v>42512</c:v>
                </c:pt>
                <c:pt idx="3780">
                  <c:v>42513</c:v>
                </c:pt>
                <c:pt idx="3781">
                  <c:v>42514</c:v>
                </c:pt>
                <c:pt idx="3782">
                  <c:v>42515</c:v>
                </c:pt>
                <c:pt idx="3783">
                  <c:v>42516</c:v>
                </c:pt>
                <c:pt idx="3784">
                  <c:v>42517</c:v>
                </c:pt>
                <c:pt idx="3785">
                  <c:v>42518</c:v>
                </c:pt>
                <c:pt idx="3786">
                  <c:v>42519</c:v>
                </c:pt>
                <c:pt idx="3787">
                  <c:v>42520</c:v>
                </c:pt>
                <c:pt idx="3788">
                  <c:v>42521</c:v>
                </c:pt>
                <c:pt idx="3789">
                  <c:v>42522</c:v>
                </c:pt>
                <c:pt idx="3790">
                  <c:v>42523</c:v>
                </c:pt>
                <c:pt idx="3791">
                  <c:v>42524</c:v>
                </c:pt>
                <c:pt idx="3792">
                  <c:v>42525</c:v>
                </c:pt>
                <c:pt idx="3793">
                  <c:v>42526</c:v>
                </c:pt>
                <c:pt idx="3794">
                  <c:v>42527</c:v>
                </c:pt>
                <c:pt idx="3795">
                  <c:v>42528</c:v>
                </c:pt>
                <c:pt idx="3796">
                  <c:v>42529</c:v>
                </c:pt>
                <c:pt idx="3797">
                  <c:v>42530</c:v>
                </c:pt>
                <c:pt idx="3798">
                  <c:v>42531</c:v>
                </c:pt>
                <c:pt idx="3799">
                  <c:v>42532</c:v>
                </c:pt>
                <c:pt idx="3800">
                  <c:v>42533</c:v>
                </c:pt>
                <c:pt idx="3801">
                  <c:v>42534</c:v>
                </c:pt>
                <c:pt idx="3802">
                  <c:v>42535</c:v>
                </c:pt>
                <c:pt idx="3803">
                  <c:v>42536</c:v>
                </c:pt>
                <c:pt idx="3804">
                  <c:v>42537</c:v>
                </c:pt>
                <c:pt idx="3805">
                  <c:v>42538</c:v>
                </c:pt>
                <c:pt idx="3806">
                  <c:v>42539</c:v>
                </c:pt>
                <c:pt idx="3807">
                  <c:v>42540</c:v>
                </c:pt>
                <c:pt idx="3808">
                  <c:v>42541</c:v>
                </c:pt>
                <c:pt idx="3809">
                  <c:v>42542</c:v>
                </c:pt>
                <c:pt idx="3810">
                  <c:v>42543</c:v>
                </c:pt>
                <c:pt idx="3811">
                  <c:v>42544</c:v>
                </c:pt>
                <c:pt idx="3812">
                  <c:v>42545</c:v>
                </c:pt>
                <c:pt idx="3813">
                  <c:v>42546</c:v>
                </c:pt>
                <c:pt idx="3814">
                  <c:v>42547</c:v>
                </c:pt>
                <c:pt idx="3815">
                  <c:v>42548</c:v>
                </c:pt>
                <c:pt idx="3816">
                  <c:v>42549</c:v>
                </c:pt>
                <c:pt idx="3817">
                  <c:v>42550</c:v>
                </c:pt>
                <c:pt idx="3818">
                  <c:v>42551</c:v>
                </c:pt>
                <c:pt idx="3819">
                  <c:v>42552</c:v>
                </c:pt>
                <c:pt idx="3820">
                  <c:v>42553</c:v>
                </c:pt>
                <c:pt idx="3821">
                  <c:v>42554</c:v>
                </c:pt>
                <c:pt idx="3822">
                  <c:v>42555</c:v>
                </c:pt>
                <c:pt idx="3823">
                  <c:v>42556</c:v>
                </c:pt>
                <c:pt idx="3824">
                  <c:v>42557</c:v>
                </c:pt>
                <c:pt idx="3825">
                  <c:v>42558</c:v>
                </c:pt>
                <c:pt idx="3826">
                  <c:v>42559</c:v>
                </c:pt>
                <c:pt idx="3827">
                  <c:v>42560</c:v>
                </c:pt>
                <c:pt idx="3828">
                  <c:v>42561</c:v>
                </c:pt>
                <c:pt idx="3829">
                  <c:v>42562</c:v>
                </c:pt>
                <c:pt idx="3830">
                  <c:v>42563</c:v>
                </c:pt>
                <c:pt idx="3831">
                  <c:v>42564</c:v>
                </c:pt>
                <c:pt idx="3832">
                  <c:v>42565</c:v>
                </c:pt>
                <c:pt idx="3833">
                  <c:v>42566</c:v>
                </c:pt>
                <c:pt idx="3834">
                  <c:v>42567</c:v>
                </c:pt>
                <c:pt idx="3835">
                  <c:v>42568</c:v>
                </c:pt>
                <c:pt idx="3836">
                  <c:v>42569</c:v>
                </c:pt>
                <c:pt idx="3837">
                  <c:v>42570</c:v>
                </c:pt>
                <c:pt idx="3838">
                  <c:v>42571</c:v>
                </c:pt>
                <c:pt idx="3839">
                  <c:v>42572</c:v>
                </c:pt>
                <c:pt idx="3840">
                  <c:v>42573</c:v>
                </c:pt>
                <c:pt idx="3841">
                  <c:v>42574</c:v>
                </c:pt>
                <c:pt idx="3842">
                  <c:v>42575</c:v>
                </c:pt>
                <c:pt idx="3843">
                  <c:v>42576</c:v>
                </c:pt>
                <c:pt idx="3844">
                  <c:v>42577</c:v>
                </c:pt>
                <c:pt idx="3845">
                  <c:v>42578</c:v>
                </c:pt>
                <c:pt idx="3846">
                  <c:v>42579</c:v>
                </c:pt>
                <c:pt idx="3847">
                  <c:v>42580</c:v>
                </c:pt>
                <c:pt idx="3848">
                  <c:v>42581</c:v>
                </c:pt>
                <c:pt idx="3849">
                  <c:v>42582</c:v>
                </c:pt>
                <c:pt idx="3850">
                  <c:v>42583</c:v>
                </c:pt>
                <c:pt idx="3851">
                  <c:v>42584</c:v>
                </c:pt>
                <c:pt idx="3852">
                  <c:v>42585</c:v>
                </c:pt>
                <c:pt idx="3853">
                  <c:v>42586</c:v>
                </c:pt>
                <c:pt idx="3854">
                  <c:v>42587</c:v>
                </c:pt>
                <c:pt idx="3855">
                  <c:v>42588</c:v>
                </c:pt>
                <c:pt idx="3856">
                  <c:v>42589</c:v>
                </c:pt>
                <c:pt idx="3857">
                  <c:v>42590</c:v>
                </c:pt>
                <c:pt idx="3858">
                  <c:v>42591</c:v>
                </c:pt>
                <c:pt idx="3859">
                  <c:v>42592</c:v>
                </c:pt>
                <c:pt idx="3860">
                  <c:v>42593</c:v>
                </c:pt>
                <c:pt idx="3861">
                  <c:v>42594</c:v>
                </c:pt>
                <c:pt idx="3862">
                  <c:v>42595</c:v>
                </c:pt>
                <c:pt idx="3863">
                  <c:v>42596</c:v>
                </c:pt>
                <c:pt idx="3864">
                  <c:v>42597</c:v>
                </c:pt>
                <c:pt idx="3865">
                  <c:v>42598</c:v>
                </c:pt>
                <c:pt idx="3866">
                  <c:v>42599</c:v>
                </c:pt>
                <c:pt idx="3867">
                  <c:v>42600</c:v>
                </c:pt>
                <c:pt idx="3868">
                  <c:v>42601</c:v>
                </c:pt>
                <c:pt idx="3869">
                  <c:v>42602</c:v>
                </c:pt>
                <c:pt idx="3870">
                  <c:v>42603</c:v>
                </c:pt>
                <c:pt idx="3871">
                  <c:v>42604</c:v>
                </c:pt>
                <c:pt idx="3872">
                  <c:v>42605</c:v>
                </c:pt>
                <c:pt idx="3873">
                  <c:v>42606</c:v>
                </c:pt>
                <c:pt idx="3874">
                  <c:v>42607</c:v>
                </c:pt>
                <c:pt idx="3875">
                  <c:v>42608</c:v>
                </c:pt>
                <c:pt idx="3876">
                  <c:v>42609</c:v>
                </c:pt>
                <c:pt idx="3877">
                  <c:v>42610</c:v>
                </c:pt>
                <c:pt idx="3878">
                  <c:v>42611</c:v>
                </c:pt>
                <c:pt idx="3879">
                  <c:v>42612</c:v>
                </c:pt>
                <c:pt idx="3880">
                  <c:v>42613</c:v>
                </c:pt>
                <c:pt idx="3881">
                  <c:v>42614</c:v>
                </c:pt>
                <c:pt idx="3882">
                  <c:v>42615</c:v>
                </c:pt>
                <c:pt idx="3883">
                  <c:v>42616</c:v>
                </c:pt>
                <c:pt idx="3884">
                  <c:v>42617</c:v>
                </c:pt>
                <c:pt idx="3885">
                  <c:v>42618</c:v>
                </c:pt>
                <c:pt idx="3886">
                  <c:v>42619</c:v>
                </c:pt>
                <c:pt idx="3887">
                  <c:v>42620</c:v>
                </c:pt>
                <c:pt idx="3888">
                  <c:v>42621</c:v>
                </c:pt>
                <c:pt idx="3889">
                  <c:v>42622</c:v>
                </c:pt>
                <c:pt idx="3890">
                  <c:v>42623</c:v>
                </c:pt>
                <c:pt idx="3891">
                  <c:v>42624</c:v>
                </c:pt>
                <c:pt idx="3892">
                  <c:v>42625</c:v>
                </c:pt>
                <c:pt idx="3893">
                  <c:v>42626</c:v>
                </c:pt>
                <c:pt idx="3894">
                  <c:v>42627</c:v>
                </c:pt>
                <c:pt idx="3895">
                  <c:v>42628</c:v>
                </c:pt>
                <c:pt idx="3896">
                  <c:v>42629</c:v>
                </c:pt>
                <c:pt idx="3897">
                  <c:v>42630</c:v>
                </c:pt>
                <c:pt idx="3898">
                  <c:v>42631</c:v>
                </c:pt>
                <c:pt idx="3899">
                  <c:v>42632</c:v>
                </c:pt>
                <c:pt idx="3900">
                  <c:v>42633</c:v>
                </c:pt>
                <c:pt idx="3901">
                  <c:v>42634</c:v>
                </c:pt>
                <c:pt idx="3902">
                  <c:v>42635</c:v>
                </c:pt>
                <c:pt idx="3903">
                  <c:v>42636</c:v>
                </c:pt>
                <c:pt idx="3904">
                  <c:v>42637</c:v>
                </c:pt>
                <c:pt idx="3905">
                  <c:v>42638</c:v>
                </c:pt>
                <c:pt idx="3906">
                  <c:v>42639</c:v>
                </c:pt>
                <c:pt idx="3907">
                  <c:v>42640</c:v>
                </c:pt>
                <c:pt idx="3908">
                  <c:v>42641</c:v>
                </c:pt>
                <c:pt idx="3909">
                  <c:v>42642</c:v>
                </c:pt>
                <c:pt idx="3910">
                  <c:v>42643</c:v>
                </c:pt>
                <c:pt idx="3911">
                  <c:v>42644</c:v>
                </c:pt>
                <c:pt idx="3912">
                  <c:v>42645</c:v>
                </c:pt>
                <c:pt idx="3913">
                  <c:v>42646</c:v>
                </c:pt>
                <c:pt idx="3914">
                  <c:v>42647</c:v>
                </c:pt>
                <c:pt idx="3915">
                  <c:v>42648</c:v>
                </c:pt>
                <c:pt idx="3916">
                  <c:v>42649</c:v>
                </c:pt>
                <c:pt idx="3917">
                  <c:v>42650</c:v>
                </c:pt>
                <c:pt idx="3918">
                  <c:v>42651</c:v>
                </c:pt>
                <c:pt idx="3919">
                  <c:v>42652</c:v>
                </c:pt>
                <c:pt idx="3920">
                  <c:v>42653</c:v>
                </c:pt>
                <c:pt idx="3921">
                  <c:v>42654</c:v>
                </c:pt>
                <c:pt idx="3922">
                  <c:v>42655</c:v>
                </c:pt>
                <c:pt idx="3923">
                  <c:v>42656</c:v>
                </c:pt>
                <c:pt idx="3924">
                  <c:v>42657</c:v>
                </c:pt>
                <c:pt idx="3925">
                  <c:v>42658</c:v>
                </c:pt>
                <c:pt idx="3926">
                  <c:v>42659</c:v>
                </c:pt>
                <c:pt idx="3927">
                  <c:v>42660</c:v>
                </c:pt>
                <c:pt idx="3928">
                  <c:v>42661</c:v>
                </c:pt>
                <c:pt idx="3929">
                  <c:v>42662</c:v>
                </c:pt>
                <c:pt idx="3930">
                  <c:v>42663</c:v>
                </c:pt>
                <c:pt idx="3931">
                  <c:v>42664</c:v>
                </c:pt>
                <c:pt idx="3932">
                  <c:v>42665</c:v>
                </c:pt>
                <c:pt idx="3933">
                  <c:v>42666</c:v>
                </c:pt>
                <c:pt idx="3934">
                  <c:v>42667</c:v>
                </c:pt>
                <c:pt idx="3935">
                  <c:v>42668</c:v>
                </c:pt>
                <c:pt idx="3936">
                  <c:v>42669</c:v>
                </c:pt>
                <c:pt idx="3937">
                  <c:v>42670</c:v>
                </c:pt>
                <c:pt idx="3938">
                  <c:v>42671</c:v>
                </c:pt>
                <c:pt idx="3939">
                  <c:v>42672</c:v>
                </c:pt>
                <c:pt idx="3940">
                  <c:v>42673</c:v>
                </c:pt>
                <c:pt idx="3941">
                  <c:v>42674</c:v>
                </c:pt>
                <c:pt idx="3942">
                  <c:v>42675</c:v>
                </c:pt>
                <c:pt idx="3943">
                  <c:v>42676</c:v>
                </c:pt>
                <c:pt idx="3944">
                  <c:v>42677</c:v>
                </c:pt>
                <c:pt idx="3945">
                  <c:v>42678</c:v>
                </c:pt>
                <c:pt idx="3946">
                  <c:v>42679</c:v>
                </c:pt>
                <c:pt idx="3947">
                  <c:v>42680</c:v>
                </c:pt>
                <c:pt idx="3948">
                  <c:v>42681</c:v>
                </c:pt>
                <c:pt idx="3949">
                  <c:v>42682</c:v>
                </c:pt>
                <c:pt idx="3950">
                  <c:v>42683</c:v>
                </c:pt>
                <c:pt idx="3951">
                  <c:v>42684</c:v>
                </c:pt>
                <c:pt idx="3952">
                  <c:v>42685</c:v>
                </c:pt>
                <c:pt idx="3953">
                  <c:v>42686</c:v>
                </c:pt>
                <c:pt idx="3954">
                  <c:v>42687</c:v>
                </c:pt>
                <c:pt idx="3955">
                  <c:v>42688</c:v>
                </c:pt>
                <c:pt idx="3956">
                  <c:v>42689</c:v>
                </c:pt>
                <c:pt idx="3957">
                  <c:v>42690</c:v>
                </c:pt>
                <c:pt idx="3958">
                  <c:v>42691</c:v>
                </c:pt>
                <c:pt idx="3959">
                  <c:v>42692</c:v>
                </c:pt>
                <c:pt idx="3960">
                  <c:v>42693</c:v>
                </c:pt>
                <c:pt idx="3961">
                  <c:v>42694</c:v>
                </c:pt>
                <c:pt idx="3962">
                  <c:v>42695</c:v>
                </c:pt>
                <c:pt idx="3963">
                  <c:v>42696</c:v>
                </c:pt>
                <c:pt idx="3964">
                  <c:v>42697</c:v>
                </c:pt>
                <c:pt idx="3965">
                  <c:v>42698</c:v>
                </c:pt>
                <c:pt idx="3966">
                  <c:v>42699</c:v>
                </c:pt>
                <c:pt idx="3967">
                  <c:v>42700</c:v>
                </c:pt>
                <c:pt idx="3968">
                  <c:v>42701</c:v>
                </c:pt>
                <c:pt idx="3969">
                  <c:v>42702</c:v>
                </c:pt>
                <c:pt idx="3970">
                  <c:v>42703</c:v>
                </c:pt>
                <c:pt idx="3971">
                  <c:v>42704</c:v>
                </c:pt>
                <c:pt idx="3972">
                  <c:v>42705</c:v>
                </c:pt>
                <c:pt idx="3973">
                  <c:v>42706</c:v>
                </c:pt>
                <c:pt idx="3974">
                  <c:v>42707</c:v>
                </c:pt>
                <c:pt idx="3975">
                  <c:v>42708</c:v>
                </c:pt>
                <c:pt idx="3976">
                  <c:v>42709</c:v>
                </c:pt>
                <c:pt idx="3977">
                  <c:v>42710</c:v>
                </c:pt>
                <c:pt idx="3978">
                  <c:v>42711</c:v>
                </c:pt>
                <c:pt idx="3979">
                  <c:v>42712</c:v>
                </c:pt>
                <c:pt idx="3980">
                  <c:v>42713</c:v>
                </c:pt>
                <c:pt idx="3981">
                  <c:v>42714</c:v>
                </c:pt>
                <c:pt idx="3982">
                  <c:v>42715</c:v>
                </c:pt>
                <c:pt idx="3983">
                  <c:v>42716</c:v>
                </c:pt>
                <c:pt idx="3984">
                  <c:v>42717</c:v>
                </c:pt>
                <c:pt idx="3985">
                  <c:v>42718</c:v>
                </c:pt>
                <c:pt idx="3986">
                  <c:v>42719</c:v>
                </c:pt>
                <c:pt idx="3987">
                  <c:v>42720</c:v>
                </c:pt>
                <c:pt idx="3988">
                  <c:v>42721</c:v>
                </c:pt>
                <c:pt idx="3989">
                  <c:v>42722</c:v>
                </c:pt>
                <c:pt idx="3990">
                  <c:v>42723</c:v>
                </c:pt>
                <c:pt idx="3991">
                  <c:v>42724</c:v>
                </c:pt>
                <c:pt idx="3992">
                  <c:v>42725</c:v>
                </c:pt>
                <c:pt idx="3993">
                  <c:v>42726</c:v>
                </c:pt>
                <c:pt idx="3994">
                  <c:v>42727</c:v>
                </c:pt>
                <c:pt idx="3995">
                  <c:v>42728</c:v>
                </c:pt>
                <c:pt idx="3996">
                  <c:v>42729</c:v>
                </c:pt>
                <c:pt idx="3997">
                  <c:v>42730</c:v>
                </c:pt>
                <c:pt idx="3998">
                  <c:v>42731</c:v>
                </c:pt>
                <c:pt idx="3999">
                  <c:v>42732</c:v>
                </c:pt>
                <c:pt idx="4000">
                  <c:v>42733</c:v>
                </c:pt>
                <c:pt idx="4001">
                  <c:v>42734</c:v>
                </c:pt>
                <c:pt idx="4002">
                  <c:v>42735</c:v>
                </c:pt>
                <c:pt idx="4003">
                  <c:v>42736</c:v>
                </c:pt>
                <c:pt idx="4004">
                  <c:v>42737</c:v>
                </c:pt>
                <c:pt idx="4005">
                  <c:v>42738</c:v>
                </c:pt>
                <c:pt idx="4006">
                  <c:v>42739</c:v>
                </c:pt>
                <c:pt idx="4007">
                  <c:v>42740</c:v>
                </c:pt>
                <c:pt idx="4008">
                  <c:v>42741</c:v>
                </c:pt>
                <c:pt idx="4009">
                  <c:v>42742</c:v>
                </c:pt>
                <c:pt idx="4010">
                  <c:v>42743</c:v>
                </c:pt>
                <c:pt idx="4011">
                  <c:v>42744</c:v>
                </c:pt>
                <c:pt idx="4012">
                  <c:v>42745</c:v>
                </c:pt>
                <c:pt idx="4013">
                  <c:v>42746</c:v>
                </c:pt>
                <c:pt idx="4014">
                  <c:v>42747</c:v>
                </c:pt>
                <c:pt idx="4015">
                  <c:v>42748</c:v>
                </c:pt>
                <c:pt idx="4016">
                  <c:v>42749</c:v>
                </c:pt>
                <c:pt idx="4017">
                  <c:v>42750</c:v>
                </c:pt>
                <c:pt idx="4018">
                  <c:v>42751</c:v>
                </c:pt>
                <c:pt idx="4019">
                  <c:v>42752</c:v>
                </c:pt>
                <c:pt idx="4020">
                  <c:v>42753</c:v>
                </c:pt>
                <c:pt idx="4021">
                  <c:v>42754</c:v>
                </c:pt>
                <c:pt idx="4022">
                  <c:v>42755</c:v>
                </c:pt>
                <c:pt idx="4023">
                  <c:v>42756</c:v>
                </c:pt>
                <c:pt idx="4024">
                  <c:v>42757</c:v>
                </c:pt>
                <c:pt idx="4025">
                  <c:v>42758</c:v>
                </c:pt>
                <c:pt idx="4026">
                  <c:v>42759</c:v>
                </c:pt>
                <c:pt idx="4027">
                  <c:v>42760</c:v>
                </c:pt>
                <c:pt idx="4028">
                  <c:v>42761</c:v>
                </c:pt>
                <c:pt idx="4029">
                  <c:v>42762</c:v>
                </c:pt>
                <c:pt idx="4030">
                  <c:v>42763</c:v>
                </c:pt>
                <c:pt idx="4031">
                  <c:v>42764</c:v>
                </c:pt>
                <c:pt idx="4032">
                  <c:v>42765</c:v>
                </c:pt>
                <c:pt idx="4033">
                  <c:v>42766</c:v>
                </c:pt>
                <c:pt idx="4034">
                  <c:v>42767</c:v>
                </c:pt>
                <c:pt idx="4035">
                  <c:v>42768</c:v>
                </c:pt>
                <c:pt idx="4036">
                  <c:v>42769</c:v>
                </c:pt>
                <c:pt idx="4037">
                  <c:v>42770</c:v>
                </c:pt>
                <c:pt idx="4038">
                  <c:v>42771</c:v>
                </c:pt>
                <c:pt idx="4039">
                  <c:v>42772</c:v>
                </c:pt>
                <c:pt idx="4040">
                  <c:v>42773</c:v>
                </c:pt>
                <c:pt idx="4041">
                  <c:v>42774</c:v>
                </c:pt>
                <c:pt idx="4042">
                  <c:v>42775</c:v>
                </c:pt>
                <c:pt idx="4043">
                  <c:v>42776</c:v>
                </c:pt>
                <c:pt idx="4044">
                  <c:v>42777</c:v>
                </c:pt>
                <c:pt idx="4045">
                  <c:v>42778</c:v>
                </c:pt>
                <c:pt idx="4046">
                  <c:v>42779</c:v>
                </c:pt>
                <c:pt idx="4047">
                  <c:v>42780</c:v>
                </c:pt>
                <c:pt idx="4048">
                  <c:v>42781</c:v>
                </c:pt>
                <c:pt idx="4049">
                  <c:v>42782</c:v>
                </c:pt>
                <c:pt idx="4050">
                  <c:v>42783</c:v>
                </c:pt>
                <c:pt idx="4051">
                  <c:v>42784</c:v>
                </c:pt>
                <c:pt idx="4052">
                  <c:v>42785</c:v>
                </c:pt>
                <c:pt idx="4053">
                  <c:v>42786</c:v>
                </c:pt>
                <c:pt idx="4054">
                  <c:v>42787</c:v>
                </c:pt>
                <c:pt idx="4055">
                  <c:v>42788</c:v>
                </c:pt>
                <c:pt idx="4056">
                  <c:v>42789</c:v>
                </c:pt>
                <c:pt idx="4057">
                  <c:v>42790</c:v>
                </c:pt>
                <c:pt idx="4058">
                  <c:v>42791</c:v>
                </c:pt>
                <c:pt idx="4059">
                  <c:v>42792</c:v>
                </c:pt>
                <c:pt idx="4060">
                  <c:v>42793</c:v>
                </c:pt>
                <c:pt idx="4061">
                  <c:v>42794</c:v>
                </c:pt>
                <c:pt idx="4062">
                  <c:v>42795</c:v>
                </c:pt>
                <c:pt idx="4063">
                  <c:v>42796</c:v>
                </c:pt>
                <c:pt idx="4064">
                  <c:v>42797</c:v>
                </c:pt>
                <c:pt idx="4065">
                  <c:v>42798</c:v>
                </c:pt>
                <c:pt idx="4066">
                  <c:v>42799</c:v>
                </c:pt>
                <c:pt idx="4067">
                  <c:v>42800</c:v>
                </c:pt>
                <c:pt idx="4068">
                  <c:v>42801</c:v>
                </c:pt>
                <c:pt idx="4069">
                  <c:v>42802</c:v>
                </c:pt>
                <c:pt idx="4070">
                  <c:v>42803</c:v>
                </c:pt>
                <c:pt idx="4071">
                  <c:v>42804</c:v>
                </c:pt>
                <c:pt idx="4072">
                  <c:v>42805</c:v>
                </c:pt>
                <c:pt idx="4073">
                  <c:v>42806</c:v>
                </c:pt>
                <c:pt idx="4074">
                  <c:v>42807</c:v>
                </c:pt>
                <c:pt idx="4075">
                  <c:v>42808</c:v>
                </c:pt>
                <c:pt idx="4076">
                  <c:v>42809</c:v>
                </c:pt>
                <c:pt idx="4077">
                  <c:v>42810</c:v>
                </c:pt>
                <c:pt idx="4078">
                  <c:v>42811</c:v>
                </c:pt>
                <c:pt idx="4079">
                  <c:v>42812</c:v>
                </c:pt>
                <c:pt idx="4080">
                  <c:v>42813</c:v>
                </c:pt>
                <c:pt idx="4081">
                  <c:v>42814</c:v>
                </c:pt>
                <c:pt idx="4082">
                  <c:v>42815</c:v>
                </c:pt>
                <c:pt idx="4083">
                  <c:v>42816</c:v>
                </c:pt>
                <c:pt idx="4084">
                  <c:v>42817</c:v>
                </c:pt>
                <c:pt idx="4085">
                  <c:v>42818</c:v>
                </c:pt>
                <c:pt idx="4086">
                  <c:v>42819</c:v>
                </c:pt>
                <c:pt idx="4087">
                  <c:v>42820</c:v>
                </c:pt>
                <c:pt idx="4088">
                  <c:v>42821</c:v>
                </c:pt>
                <c:pt idx="4089">
                  <c:v>42822</c:v>
                </c:pt>
                <c:pt idx="4090">
                  <c:v>42823</c:v>
                </c:pt>
                <c:pt idx="4091">
                  <c:v>42824</c:v>
                </c:pt>
                <c:pt idx="4092">
                  <c:v>42825</c:v>
                </c:pt>
                <c:pt idx="4093">
                  <c:v>42826</c:v>
                </c:pt>
                <c:pt idx="4094">
                  <c:v>42827</c:v>
                </c:pt>
                <c:pt idx="4095">
                  <c:v>42828</c:v>
                </c:pt>
                <c:pt idx="4096">
                  <c:v>42829</c:v>
                </c:pt>
                <c:pt idx="4097">
                  <c:v>42830</c:v>
                </c:pt>
                <c:pt idx="4098">
                  <c:v>42831</c:v>
                </c:pt>
                <c:pt idx="4099">
                  <c:v>42832</c:v>
                </c:pt>
                <c:pt idx="4100">
                  <c:v>42833</c:v>
                </c:pt>
                <c:pt idx="4101">
                  <c:v>42834</c:v>
                </c:pt>
                <c:pt idx="4102">
                  <c:v>42835</c:v>
                </c:pt>
                <c:pt idx="4103">
                  <c:v>42836</c:v>
                </c:pt>
                <c:pt idx="4104">
                  <c:v>42837</c:v>
                </c:pt>
                <c:pt idx="4105">
                  <c:v>42838</c:v>
                </c:pt>
                <c:pt idx="4106">
                  <c:v>42839</c:v>
                </c:pt>
                <c:pt idx="4107">
                  <c:v>42840</c:v>
                </c:pt>
                <c:pt idx="4108">
                  <c:v>42841</c:v>
                </c:pt>
                <c:pt idx="4109">
                  <c:v>42842</c:v>
                </c:pt>
                <c:pt idx="4110">
                  <c:v>42843</c:v>
                </c:pt>
                <c:pt idx="4111">
                  <c:v>42844</c:v>
                </c:pt>
                <c:pt idx="4112">
                  <c:v>42845</c:v>
                </c:pt>
                <c:pt idx="4113">
                  <c:v>42846</c:v>
                </c:pt>
                <c:pt idx="4114">
                  <c:v>42847</c:v>
                </c:pt>
                <c:pt idx="4115">
                  <c:v>42848</c:v>
                </c:pt>
                <c:pt idx="4116">
                  <c:v>42849</c:v>
                </c:pt>
                <c:pt idx="4117">
                  <c:v>42850</c:v>
                </c:pt>
                <c:pt idx="4118">
                  <c:v>42851</c:v>
                </c:pt>
                <c:pt idx="4119">
                  <c:v>42852</c:v>
                </c:pt>
                <c:pt idx="4120">
                  <c:v>42853</c:v>
                </c:pt>
                <c:pt idx="4121">
                  <c:v>42854</c:v>
                </c:pt>
                <c:pt idx="4122">
                  <c:v>42855</c:v>
                </c:pt>
                <c:pt idx="4123">
                  <c:v>42856</c:v>
                </c:pt>
                <c:pt idx="4124">
                  <c:v>42857</c:v>
                </c:pt>
                <c:pt idx="4125">
                  <c:v>42858</c:v>
                </c:pt>
                <c:pt idx="4126">
                  <c:v>42859</c:v>
                </c:pt>
                <c:pt idx="4127">
                  <c:v>42860</c:v>
                </c:pt>
                <c:pt idx="4128">
                  <c:v>42861</c:v>
                </c:pt>
                <c:pt idx="4129">
                  <c:v>42862</c:v>
                </c:pt>
                <c:pt idx="4130">
                  <c:v>42863</c:v>
                </c:pt>
                <c:pt idx="4131">
                  <c:v>42864</c:v>
                </c:pt>
                <c:pt idx="4132">
                  <c:v>42865</c:v>
                </c:pt>
                <c:pt idx="4133">
                  <c:v>42866</c:v>
                </c:pt>
                <c:pt idx="4134">
                  <c:v>42867</c:v>
                </c:pt>
                <c:pt idx="4135">
                  <c:v>42868</c:v>
                </c:pt>
                <c:pt idx="4136">
                  <c:v>42869</c:v>
                </c:pt>
                <c:pt idx="4137">
                  <c:v>42870</c:v>
                </c:pt>
                <c:pt idx="4138">
                  <c:v>42871</c:v>
                </c:pt>
                <c:pt idx="4139">
                  <c:v>42872</c:v>
                </c:pt>
                <c:pt idx="4140">
                  <c:v>42873</c:v>
                </c:pt>
                <c:pt idx="4141">
                  <c:v>42874</c:v>
                </c:pt>
                <c:pt idx="4142">
                  <c:v>42875</c:v>
                </c:pt>
                <c:pt idx="4143">
                  <c:v>42876</c:v>
                </c:pt>
                <c:pt idx="4144">
                  <c:v>42877</c:v>
                </c:pt>
                <c:pt idx="4145">
                  <c:v>42878</c:v>
                </c:pt>
                <c:pt idx="4146">
                  <c:v>42879</c:v>
                </c:pt>
                <c:pt idx="4147">
                  <c:v>42880</c:v>
                </c:pt>
                <c:pt idx="4148">
                  <c:v>42881</c:v>
                </c:pt>
                <c:pt idx="4149">
                  <c:v>42882</c:v>
                </c:pt>
                <c:pt idx="4150">
                  <c:v>42883</c:v>
                </c:pt>
                <c:pt idx="4151">
                  <c:v>42884</c:v>
                </c:pt>
                <c:pt idx="4152">
                  <c:v>42885</c:v>
                </c:pt>
                <c:pt idx="4153">
                  <c:v>42886</c:v>
                </c:pt>
                <c:pt idx="4154">
                  <c:v>42887</c:v>
                </c:pt>
                <c:pt idx="4155">
                  <c:v>42888</c:v>
                </c:pt>
                <c:pt idx="4156">
                  <c:v>42889</c:v>
                </c:pt>
                <c:pt idx="4157">
                  <c:v>42890</c:v>
                </c:pt>
                <c:pt idx="4158">
                  <c:v>42891</c:v>
                </c:pt>
                <c:pt idx="4159">
                  <c:v>42892</c:v>
                </c:pt>
                <c:pt idx="4160">
                  <c:v>42893</c:v>
                </c:pt>
                <c:pt idx="4161">
                  <c:v>42894</c:v>
                </c:pt>
                <c:pt idx="4162">
                  <c:v>42895</c:v>
                </c:pt>
                <c:pt idx="4163">
                  <c:v>42896</c:v>
                </c:pt>
                <c:pt idx="4164">
                  <c:v>42897</c:v>
                </c:pt>
                <c:pt idx="4165">
                  <c:v>42898</c:v>
                </c:pt>
                <c:pt idx="4166">
                  <c:v>42899</c:v>
                </c:pt>
                <c:pt idx="4167">
                  <c:v>42900</c:v>
                </c:pt>
                <c:pt idx="4168">
                  <c:v>42901</c:v>
                </c:pt>
                <c:pt idx="4169">
                  <c:v>42902</c:v>
                </c:pt>
                <c:pt idx="4170">
                  <c:v>42903</c:v>
                </c:pt>
                <c:pt idx="4171">
                  <c:v>42904</c:v>
                </c:pt>
                <c:pt idx="4172">
                  <c:v>42905</c:v>
                </c:pt>
                <c:pt idx="4173">
                  <c:v>42906</c:v>
                </c:pt>
                <c:pt idx="4174">
                  <c:v>42907</c:v>
                </c:pt>
                <c:pt idx="4175">
                  <c:v>42908</c:v>
                </c:pt>
                <c:pt idx="4176">
                  <c:v>42909</c:v>
                </c:pt>
                <c:pt idx="4177">
                  <c:v>42910</c:v>
                </c:pt>
                <c:pt idx="4178">
                  <c:v>42911</c:v>
                </c:pt>
                <c:pt idx="4179">
                  <c:v>42912</c:v>
                </c:pt>
                <c:pt idx="4180">
                  <c:v>42913</c:v>
                </c:pt>
                <c:pt idx="4181">
                  <c:v>42914</c:v>
                </c:pt>
                <c:pt idx="4182">
                  <c:v>42915</c:v>
                </c:pt>
                <c:pt idx="4183">
                  <c:v>42916</c:v>
                </c:pt>
                <c:pt idx="4184">
                  <c:v>42917</c:v>
                </c:pt>
                <c:pt idx="4185">
                  <c:v>42918</c:v>
                </c:pt>
                <c:pt idx="4186">
                  <c:v>42919</c:v>
                </c:pt>
                <c:pt idx="4187">
                  <c:v>42920</c:v>
                </c:pt>
                <c:pt idx="4188">
                  <c:v>42921</c:v>
                </c:pt>
                <c:pt idx="4189">
                  <c:v>42922</c:v>
                </c:pt>
                <c:pt idx="4190">
                  <c:v>42923</c:v>
                </c:pt>
                <c:pt idx="4191">
                  <c:v>42924</c:v>
                </c:pt>
                <c:pt idx="4192">
                  <c:v>42925</c:v>
                </c:pt>
                <c:pt idx="4193">
                  <c:v>42926</c:v>
                </c:pt>
                <c:pt idx="4194">
                  <c:v>42927</c:v>
                </c:pt>
                <c:pt idx="4195">
                  <c:v>42928</c:v>
                </c:pt>
                <c:pt idx="4196">
                  <c:v>42929</c:v>
                </c:pt>
                <c:pt idx="4197">
                  <c:v>42930</c:v>
                </c:pt>
                <c:pt idx="4198">
                  <c:v>42931</c:v>
                </c:pt>
                <c:pt idx="4199">
                  <c:v>42932</c:v>
                </c:pt>
                <c:pt idx="4200">
                  <c:v>42933</c:v>
                </c:pt>
                <c:pt idx="4201">
                  <c:v>42934</c:v>
                </c:pt>
                <c:pt idx="4202">
                  <c:v>42935</c:v>
                </c:pt>
                <c:pt idx="4203">
                  <c:v>42936</c:v>
                </c:pt>
                <c:pt idx="4204">
                  <c:v>42937</c:v>
                </c:pt>
                <c:pt idx="4205">
                  <c:v>42938</c:v>
                </c:pt>
                <c:pt idx="4206">
                  <c:v>42939</c:v>
                </c:pt>
                <c:pt idx="4207">
                  <c:v>42940</c:v>
                </c:pt>
                <c:pt idx="4208">
                  <c:v>42941</c:v>
                </c:pt>
                <c:pt idx="4209">
                  <c:v>42942</c:v>
                </c:pt>
                <c:pt idx="4210">
                  <c:v>42943</c:v>
                </c:pt>
                <c:pt idx="4211">
                  <c:v>42944</c:v>
                </c:pt>
                <c:pt idx="4212">
                  <c:v>42945</c:v>
                </c:pt>
                <c:pt idx="4213">
                  <c:v>42946</c:v>
                </c:pt>
                <c:pt idx="4214">
                  <c:v>42947</c:v>
                </c:pt>
                <c:pt idx="4215">
                  <c:v>42948</c:v>
                </c:pt>
                <c:pt idx="4216">
                  <c:v>42949</c:v>
                </c:pt>
                <c:pt idx="4217">
                  <c:v>42950</c:v>
                </c:pt>
                <c:pt idx="4218">
                  <c:v>42951</c:v>
                </c:pt>
                <c:pt idx="4219">
                  <c:v>42952</c:v>
                </c:pt>
                <c:pt idx="4220">
                  <c:v>42953</c:v>
                </c:pt>
                <c:pt idx="4221">
                  <c:v>42954</c:v>
                </c:pt>
                <c:pt idx="4222">
                  <c:v>42955</c:v>
                </c:pt>
                <c:pt idx="4223">
                  <c:v>42956</c:v>
                </c:pt>
                <c:pt idx="4224">
                  <c:v>42957</c:v>
                </c:pt>
                <c:pt idx="4225">
                  <c:v>42958</c:v>
                </c:pt>
                <c:pt idx="4226">
                  <c:v>42959</c:v>
                </c:pt>
                <c:pt idx="4227">
                  <c:v>42960</c:v>
                </c:pt>
                <c:pt idx="4228">
                  <c:v>42961</c:v>
                </c:pt>
                <c:pt idx="4229">
                  <c:v>42962</c:v>
                </c:pt>
                <c:pt idx="4230">
                  <c:v>42963</c:v>
                </c:pt>
                <c:pt idx="4231">
                  <c:v>42964</c:v>
                </c:pt>
                <c:pt idx="4232">
                  <c:v>42965</c:v>
                </c:pt>
                <c:pt idx="4233">
                  <c:v>42966</c:v>
                </c:pt>
                <c:pt idx="4234">
                  <c:v>42967</c:v>
                </c:pt>
                <c:pt idx="4235">
                  <c:v>42968</c:v>
                </c:pt>
                <c:pt idx="4236">
                  <c:v>42969</c:v>
                </c:pt>
                <c:pt idx="4237">
                  <c:v>42970</c:v>
                </c:pt>
                <c:pt idx="4238">
                  <c:v>42971</c:v>
                </c:pt>
                <c:pt idx="4239">
                  <c:v>42972</c:v>
                </c:pt>
                <c:pt idx="4240">
                  <c:v>42973</c:v>
                </c:pt>
                <c:pt idx="4241">
                  <c:v>42974</c:v>
                </c:pt>
                <c:pt idx="4242">
                  <c:v>42975</c:v>
                </c:pt>
                <c:pt idx="4243">
                  <c:v>42976</c:v>
                </c:pt>
                <c:pt idx="4244">
                  <c:v>42977</c:v>
                </c:pt>
                <c:pt idx="4245">
                  <c:v>42978</c:v>
                </c:pt>
                <c:pt idx="4246">
                  <c:v>42979</c:v>
                </c:pt>
                <c:pt idx="4247">
                  <c:v>42980</c:v>
                </c:pt>
                <c:pt idx="4248">
                  <c:v>42981</c:v>
                </c:pt>
                <c:pt idx="4249">
                  <c:v>42982</c:v>
                </c:pt>
                <c:pt idx="4250">
                  <c:v>42983</c:v>
                </c:pt>
                <c:pt idx="4251">
                  <c:v>42984</c:v>
                </c:pt>
                <c:pt idx="4252">
                  <c:v>42985</c:v>
                </c:pt>
                <c:pt idx="4253">
                  <c:v>42986</c:v>
                </c:pt>
                <c:pt idx="4254">
                  <c:v>42987</c:v>
                </c:pt>
                <c:pt idx="4255">
                  <c:v>42988</c:v>
                </c:pt>
                <c:pt idx="4256">
                  <c:v>42989</c:v>
                </c:pt>
                <c:pt idx="4257">
                  <c:v>42990</c:v>
                </c:pt>
                <c:pt idx="4258">
                  <c:v>42991</c:v>
                </c:pt>
                <c:pt idx="4259">
                  <c:v>42992</c:v>
                </c:pt>
                <c:pt idx="4260">
                  <c:v>42993</c:v>
                </c:pt>
                <c:pt idx="4261">
                  <c:v>42994</c:v>
                </c:pt>
                <c:pt idx="4262">
                  <c:v>42995</c:v>
                </c:pt>
                <c:pt idx="4263">
                  <c:v>42996</c:v>
                </c:pt>
                <c:pt idx="4264">
                  <c:v>42997</c:v>
                </c:pt>
                <c:pt idx="4265">
                  <c:v>42998</c:v>
                </c:pt>
                <c:pt idx="4266">
                  <c:v>42999</c:v>
                </c:pt>
                <c:pt idx="4267">
                  <c:v>43000</c:v>
                </c:pt>
                <c:pt idx="4268">
                  <c:v>43001</c:v>
                </c:pt>
                <c:pt idx="4269">
                  <c:v>43002</c:v>
                </c:pt>
                <c:pt idx="4270">
                  <c:v>43003</c:v>
                </c:pt>
                <c:pt idx="4271">
                  <c:v>43004</c:v>
                </c:pt>
                <c:pt idx="4272">
                  <c:v>43005</c:v>
                </c:pt>
                <c:pt idx="4273">
                  <c:v>43006</c:v>
                </c:pt>
                <c:pt idx="4274">
                  <c:v>43007</c:v>
                </c:pt>
                <c:pt idx="4275">
                  <c:v>43008</c:v>
                </c:pt>
                <c:pt idx="4276">
                  <c:v>43009</c:v>
                </c:pt>
                <c:pt idx="4277">
                  <c:v>43010</c:v>
                </c:pt>
                <c:pt idx="4278">
                  <c:v>43011</c:v>
                </c:pt>
                <c:pt idx="4279">
                  <c:v>43012</c:v>
                </c:pt>
                <c:pt idx="4280">
                  <c:v>43013</c:v>
                </c:pt>
                <c:pt idx="4281">
                  <c:v>43014</c:v>
                </c:pt>
                <c:pt idx="4282">
                  <c:v>43015</c:v>
                </c:pt>
                <c:pt idx="4283">
                  <c:v>43016</c:v>
                </c:pt>
                <c:pt idx="4284">
                  <c:v>43017</c:v>
                </c:pt>
                <c:pt idx="4285">
                  <c:v>43018</c:v>
                </c:pt>
                <c:pt idx="4286">
                  <c:v>43019</c:v>
                </c:pt>
                <c:pt idx="4287">
                  <c:v>43020</c:v>
                </c:pt>
                <c:pt idx="4288">
                  <c:v>43021</c:v>
                </c:pt>
                <c:pt idx="4289">
                  <c:v>43022</c:v>
                </c:pt>
                <c:pt idx="4290">
                  <c:v>43023</c:v>
                </c:pt>
                <c:pt idx="4291">
                  <c:v>43024</c:v>
                </c:pt>
                <c:pt idx="4292">
                  <c:v>43025</c:v>
                </c:pt>
                <c:pt idx="4293">
                  <c:v>43026</c:v>
                </c:pt>
                <c:pt idx="4294">
                  <c:v>43027</c:v>
                </c:pt>
                <c:pt idx="4295">
                  <c:v>43028</c:v>
                </c:pt>
                <c:pt idx="4296">
                  <c:v>43029</c:v>
                </c:pt>
                <c:pt idx="4297">
                  <c:v>43030</c:v>
                </c:pt>
                <c:pt idx="4298">
                  <c:v>43031</c:v>
                </c:pt>
                <c:pt idx="4299">
                  <c:v>43032</c:v>
                </c:pt>
                <c:pt idx="4300">
                  <c:v>43033</c:v>
                </c:pt>
                <c:pt idx="4301">
                  <c:v>43034</c:v>
                </c:pt>
                <c:pt idx="4302">
                  <c:v>43035</c:v>
                </c:pt>
                <c:pt idx="4303">
                  <c:v>43036</c:v>
                </c:pt>
                <c:pt idx="4304">
                  <c:v>43037</c:v>
                </c:pt>
                <c:pt idx="4305">
                  <c:v>43038</c:v>
                </c:pt>
                <c:pt idx="4306">
                  <c:v>43039</c:v>
                </c:pt>
                <c:pt idx="4307">
                  <c:v>43040</c:v>
                </c:pt>
                <c:pt idx="4308">
                  <c:v>43041</c:v>
                </c:pt>
                <c:pt idx="4309">
                  <c:v>43042</c:v>
                </c:pt>
                <c:pt idx="4310">
                  <c:v>43043</c:v>
                </c:pt>
                <c:pt idx="4311">
                  <c:v>43044</c:v>
                </c:pt>
                <c:pt idx="4312">
                  <c:v>43045</c:v>
                </c:pt>
                <c:pt idx="4313">
                  <c:v>43046</c:v>
                </c:pt>
                <c:pt idx="4314">
                  <c:v>43047</c:v>
                </c:pt>
                <c:pt idx="4315">
                  <c:v>43048</c:v>
                </c:pt>
                <c:pt idx="4316">
                  <c:v>43049</c:v>
                </c:pt>
                <c:pt idx="4317">
                  <c:v>43050</c:v>
                </c:pt>
                <c:pt idx="4318">
                  <c:v>43051</c:v>
                </c:pt>
                <c:pt idx="4319">
                  <c:v>43052</c:v>
                </c:pt>
                <c:pt idx="4320">
                  <c:v>43053</c:v>
                </c:pt>
                <c:pt idx="4321">
                  <c:v>43054</c:v>
                </c:pt>
                <c:pt idx="4322">
                  <c:v>43055</c:v>
                </c:pt>
                <c:pt idx="4323">
                  <c:v>43056</c:v>
                </c:pt>
                <c:pt idx="4324">
                  <c:v>43057</c:v>
                </c:pt>
                <c:pt idx="4325">
                  <c:v>43058</c:v>
                </c:pt>
                <c:pt idx="4326">
                  <c:v>43059</c:v>
                </c:pt>
                <c:pt idx="4327">
                  <c:v>43060</c:v>
                </c:pt>
                <c:pt idx="4328">
                  <c:v>43061</c:v>
                </c:pt>
                <c:pt idx="4329">
                  <c:v>43062</c:v>
                </c:pt>
                <c:pt idx="4330">
                  <c:v>43063</c:v>
                </c:pt>
                <c:pt idx="4331">
                  <c:v>43064</c:v>
                </c:pt>
                <c:pt idx="4332">
                  <c:v>43065</c:v>
                </c:pt>
                <c:pt idx="4333">
                  <c:v>43066</c:v>
                </c:pt>
                <c:pt idx="4334">
                  <c:v>43067</c:v>
                </c:pt>
                <c:pt idx="4335">
                  <c:v>43068</c:v>
                </c:pt>
                <c:pt idx="4336">
                  <c:v>43069</c:v>
                </c:pt>
                <c:pt idx="4337">
                  <c:v>43070</c:v>
                </c:pt>
                <c:pt idx="4338">
                  <c:v>43071</c:v>
                </c:pt>
                <c:pt idx="4339">
                  <c:v>43072</c:v>
                </c:pt>
                <c:pt idx="4340">
                  <c:v>43073</c:v>
                </c:pt>
                <c:pt idx="4341">
                  <c:v>43074</c:v>
                </c:pt>
                <c:pt idx="4342">
                  <c:v>43075</c:v>
                </c:pt>
                <c:pt idx="4343">
                  <c:v>43076</c:v>
                </c:pt>
                <c:pt idx="4344">
                  <c:v>43077</c:v>
                </c:pt>
                <c:pt idx="4345">
                  <c:v>43078</c:v>
                </c:pt>
                <c:pt idx="4346">
                  <c:v>43079</c:v>
                </c:pt>
                <c:pt idx="4347">
                  <c:v>43080</c:v>
                </c:pt>
                <c:pt idx="4348">
                  <c:v>43081</c:v>
                </c:pt>
                <c:pt idx="4349">
                  <c:v>43082</c:v>
                </c:pt>
                <c:pt idx="4350">
                  <c:v>43083</c:v>
                </c:pt>
                <c:pt idx="4351">
                  <c:v>43084</c:v>
                </c:pt>
                <c:pt idx="4352">
                  <c:v>43085</c:v>
                </c:pt>
                <c:pt idx="4353">
                  <c:v>43086</c:v>
                </c:pt>
                <c:pt idx="4354">
                  <c:v>43087</c:v>
                </c:pt>
                <c:pt idx="4355">
                  <c:v>43088</c:v>
                </c:pt>
                <c:pt idx="4356">
                  <c:v>43089</c:v>
                </c:pt>
                <c:pt idx="4357">
                  <c:v>43090</c:v>
                </c:pt>
                <c:pt idx="4358">
                  <c:v>43091</c:v>
                </c:pt>
                <c:pt idx="4359">
                  <c:v>43092</c:v>
                </c:pt>
                <c:pt idx="4360">
                  <c:v>43093</c:v>
                </c:pt>
                <c:pt idx="4361">
                  <c:v>43094</c:v>
                </c:pt>
                <c:pt idx="4362">
                  <c:v>43095</c:v>
                </c:pt>
                <c:pt idx="4363">
                  <c:v>43096</c:v>
                </c:pt>
                <c:pt idx="4364">
                  <c:v>43097</c:v>
                </c:pt>
                <c:pt idx="4365">
                  <c:v>43098</c:v>
                </c:pt>
                <c:pt idx="4366">
                  <c:v>43099</c:v>
                </c:pt>
                <c:pt idx="4367">
                  <c:v>43100</c:v>
                </c:pt>
                <c:pt idx="4368">
                  <c:v>43101</c:v>
                </c:pt>
                <c:pt idx="4369">
                  <c:v>43102</c:v>
                </c:pt>
                <c:pt idx="4370">
                  <c:v>43103</c:v>
                </c:pt>
                <c:pt idx="4371">
                  <c:v>43104</c:v>
                </c:pt>
                <c:pt idx="4372">
                  <c:v>43105</c:v>
                </c:pt>
                <c:pt idx="4373">
                  <c:v>43106</c:v>
                </c:pt>
                <c:pt idx="4374">
                  <c:v>43107</c:v>
                </c:pt>
                <c:pt idx="4375">
                  <c:v>43108</c:v>
                </c:pt>
                <c:pt idx="4376">
                  <c:v>43109</c:v>
                </c:pt>
                <c:pt idx="4377">
                  <c:v>43110</c:v>
                </c:pt>
                <c:pt idx="4378">
                  <c:v>43111</c:v>
                </c:pt>
                <c:pt idx="4379">
                  <c:v>43112</c:v>
                </c:pt>
                <c:pt idx="4380">
                  <c:v>43113</c:v>
                </c:pt>
                <c:pt idx="4381">
                  <c:v>43114</c:v>
                </c:pt>
                <c:pt idx="4382">
                  <c:v>43115</c:v>
                </c:pt>
                <c:pt idx="4383">
                  <c:v>43116</c:v>
                </c:pt>
                <c:pt idx="4384">
                  <c:v>43117</c:v>
                </c:pt>
                <c:pt idx="4385">
                  <c:v>43118</c:v>
                </c:pt>
                <c:pt idx="4386">
                  <c:v>43119</c:v>
                </c:pt>
                <c:pt idx="4387">
                  <c:v>43120</c:v>
                </c:pt>
                <c:pt idx="4388">
                  <c:v>43121</c:v>
                </c:pt>
                <c:pt idx="4389">
                  <c:v>43122</c:v>
                </c:pt>
                <c:pt idx="4390">
                  <c:v>43123</c:v>
                </c:pt>
                <c:pt idx="4391">
                  <c:v>43124</c:v>
                </c:pt>
                <c:pt idx="4392">
                  <c:v>43125</c:v>
                </c:pt>
                <c:pt idx="4393">
                  <c:v>43126</c:v>
                </c:pt>
                <c:pt idx="4394">
                  <c:v>43127</c:v>
                </c:pt>
                <c:pt idx="4395">
                  <c:v>43128</c:v>
                </c:pt>
                <c:pt idx="4396">
                  <c:v>43129</c:v>
                </c:pt>
                <c:pt idx="4397">
                  <c:v>43130</c:v>
                </c:pt>
                <c:pt idx="4398">
                  <c:v>43131</c:v>
                </c:pt>
                <c:pt idx="4399">
                  <c:v>43132</c:v>
                </c:pt>
                <c:pt idx="4400">
                  <c:v>43133</c:v>
                </c:pt>
                <c:pt idx="4401">
                  <c:v>43134</c:v>
                </c:pt>
                <c:pt idx="4402">
                  <c:v>43135</c:v>
                </c:pt>
                <c:pt idx="4403">
                  <c:v>43136</c:v>
                </c:pt>
                <c:pt idx="4404">
                  <c:v>43137</c:v>
                </c:pt>
                <c:pt idx="4405">
                  <c:v>43138</c:v>
                </c:pt>
                <c:pt idx="4406">
                  <c:v>43139</c:v>
                </c:pt>
                <c:pt idx="4407">
                  <c:v>43140</c:v>
                </c:pt>
                <c:pt idx="4408">
                  <c:v>43141</c:v>
                </c:pt>
                <c:pt idx="4409">
                  <c:v>43142</c:v>
                </c:pt>
                <c:pt idx="4410">
                  <c:v>43143</c:v>
                </c:pt>
                <c:pt idx="4411">
                  <c:v>43144</c:v>
                </c:pt>
                <c:pt idx="4412">
                  <c:v>43145</c:v>
                </c:pt>
                <c:pt idx="4413">
                  <c:v>43146</c:v>
                </c:pt>
                <c:pt idx="4414">
                  <c:v>43147</c:v>
                </c:pt>
                <c:pt idx="4415">
                  <c:v>43148</c:v>
                </c:pt>
                <c:pt idx="4416">
                  <c:v>43149</c:v>
                </c:pt>
                <c:pt idx="4417">
                  <c:v>43150</c:v>
                </c:pt>
                <c:pt idx="4418">
                  <c:v>43151</c:v>
                </c:pt>
                <c:pt idx="4419">
                  <c:v>43152</c:v>
                </c:pt>
                <c:pt idx="4420">
                  <c:v>43153</c:v>
                </c:pt>
                <c:pt idx="4421">
                  <c:v>43154</c:v>
                </c:pt>
                <c:pt idx="4422">
                  <c:v>43155</c:v>
                </c:pt>
                <c:pt idx="4423">
                  <c:v>43156</c:v>
                </c:pt>
                <c:pt idx="4424">
                  <c:v>43157</c:v>
                </c:pt>
                <c:pt idx="4425">
                  <c:v>43158</c:v>
                </c:pt>
                <c:pt idx="4426">
                  <c:v>43159</c:v>
                </c:pt>
                <c:pt idx="4427">
                  <c:v>43160</c:v>
                </c:pt>
                <c:pt idx="4428">
                  <c:v>43161</c:v>
                </c:pt>
                <c:pt idx="4429">
                  <c:v>43162</c:v>
                </c:pt>
                <c:pt idx="4430">
                  <c:v>43163</c:v>
                </c:pt>
                <c:pt idx="4431">
                  <c:v>43164</c:v>
                </c:pt>
                <c:pt idx="4432">
                  <c:v>43165</c:v>
                </c:pt>
                <c:pt idx="4433">
                  <c:v>43166</c:v>
                </c:pt>
                <c:pt idx="4434">
                  <c:v>43167</c:v>
                </c:pt>
                <c:pt idx="4435">
                  <c:v>43168</c:v>
                </c:pt>
                <c:pt idx="4436">
                  <c:v>43169</c:v>
                </c:pt>
                <c:pt idx="4437">
                  <c:v>43170</c:v>
                </c:pt>
                <c:pt idx="4438">
                  <c:v>43171</c:v>
                </c:pt>
                <c:pt idx="4439">
                  <c:v>43172</c:v>
                </c:pt>
                <c:pt idx="4440">
                  <c:v>43173</c:v>
                </c:pt>
                <c:pt idx="4441">
                  <c:v>43174</c:v>
                </c:pt>
                <c:pt idx="4442">
                  <c:v>43175</c:v>
                </c:pt>
                <c:pt idx="4443">
                  <c:v>43176</c:v>
                </c:pt>
                <c:pt idx="4444">
                  <c:v>43177</c:v>
                </c:pt>
                <c:pt idx="4445">
                  <c:v>43178</c:v>
                </c:pt>
                <c:pt idx="4446">
                  <c:v>43179</c:v>
                </c:pt>
                <c:pt idx="4447">
                  <c:v>43180</c:v>
                </c:pt>
                <c:pt idx="4448">
                  <c:v>43181</c:v>
                </c:pt>
                <c:pt idx="4449">
                  <c:v>43182</c:v>
                </c:pt>
                <c:pt idx="4450">
                  <c:v>43183</c:v>
                </c:pt>
                <c:pt idx="4451">
                  <c:v>43184</c:v>
                </c:pt>
                <c:pt idx="4452">
                  <c:v>43185</c:v>
                </c:pt>
                <c:pt idx="4453">
                  <c:v>43186</c:v>
                </c:pt>
                <c:pt idx="4454">
                  <c:v>43187</c:v>
                </c:pt>
                <c:pt idx="4455">
                  <c:v>43188</c:v>
                </c:pt>
                <c:pt idx="4456">
                  <c:v>43189</c:v>
                </c:pt>
                <c:pt idx="4457">
                  <c:v>43190</c:v>
                </c:pt>
                <c:pt idx="4458">
                  <c:v>43191</c:v>
                </c:pt>
                <c:pt idx="4459">
                  <c:v>43192</c:v>
                </c:pt>
                <c:pt idx="4460">
                  <c:v>43193</c:v>
                </c:pt>
                <c:pt idx="4461">
                  <c:v>43194</c:v>
                </c:pt>
                <c:pt idx="4462">
                  <c:v>43195</c:v>
                </c:pt>
                <c:pt idx="4463">
                  <c:v>43196</c:v>
                </c:pt>
                <c:pt idx="4464">
                  <c:v>43197</c:v>
                </c:pt>
                <c:pt idx="4465">
                  <c:v>43198</c:v>
                </c:pt>
                <c:pt idx="4466">
                  <c:v>43199</c:v>
                </c:pt>
                <c:pt idx="4467">
                  <c:v>43200</c:v>
                </c:pt>
                <c:pt idx="4468">
                  <c:v>43201</c:v>
                </c:pt>
                <c:pt idx="4469">
                  <c:v>43202</c:v>
                </c:pt>
                <c:pt idx="4470">
                  <c:v>43203</c:v>
                </c:pt>
                <c:pt idx="4471">
                  <c:v>43204</c:v>
                </c:pt>
                <c:pt idx="4472">
                  <c:v>43205</c:v>
                </c:pt>
                <c:pt idx="4473">
                  <c:v>43206</c:v>
                </c:pt>
                <c:pt idx="4474">
                  <c:v>43207</c:v>
                </c:pt>
                <c:pt idx="4475">
                  <c:v>43208</c:v>
                </c:pt>
                <c:pt idx="4476">
                  <c:v>43209</c:v>
                </c:pt>
                <c:pt idx="4477">
                  <c:v>43210</c:v>
                </c:pt>
                <c:pt idx="4478">
                  <c:v>43211</c:v>
                </c:pt>
                <c:pt idx="4479">
                  <c:v>43212</c:v>
                </c:pt>
                <c:pt idx="4480">
                  <c:v>43213</c:v>
                </c:pt>
                <c:pt idx="4481">
                  <c:v>43214</c:v>
                </c:pt>
                <c:pt idx="4482">
                  <c:v>43215</c:v>
                </c:pt>
                <c:pt idx="4483">
                  <c:v>43216</c:v>
                </c:pt>
                <c:pt idx="4484">
                  <c:v>43217</c:v>
                </c:pt>
                <c:pt idx="4485">
                  <c:v>43218</c:v>
                </c:pt>
                <c:pt idx="4486">
                  <c:v>43219</c:v>
                </c:pt>
                <c:pt idx="4487">
                  <c:v>43220</c:v>
                </c:pt>
                <c:pt idx="4488">
                  <c:v>43221</c:v>
                </c:pt>
                <c:pt idx="4489">
                  <c:v>43222</c:v>
                </c:pt>
                <c:pt idx="4490">
                  <c:v>43223</c:v>
                </c:pt>
                <c:pt idx="4491">
                  <c:v>43224</c:v>
                </c:pt>
                <c:pt idx="4492">
                  <c:v>43225</c:v>
                </c:pt>
                <c:pt idx="4493">
                  <c:v>43226</c:v>
                </c:pt>
                <c:pt idx="4494">
                  <c:v>43227</c:v>
                </c:pt>
                <c:pt idx="4495">
                  <c:v>43228</c:v>
                </c:pt>
                <c:pt idx="4496">
                  <c:v>43229</c:v>
                </c:pt>
                <c:pt idx="4497">
                  <c:v>43230</c:v>
                </c:pt>
                <c:pt idx="4498">
                  <c:v>43231</c:v>
                </c:pt>
                <c:pt idx="4499">
                  <c:v>43232</c:v>
                </c:pt>
                <c:pt idx="4500">
                  <c:v>43233</c:v>
                </c:pt>
                <c:pt idx="4501">
                  <c:v>43234</c:v>
                </c:pt>
                <c:pt idx="4502">
                  <c:v>43235</c:v>
                </c:pt>
                <c:pt idx="4503">
                  <c:v>43236</c:v>
                </c:pt>
                <c:pt idx="4504">
                  <c:v>43237</c:v>
                </c:pt>
                <c:pt idx="4505">
                  <c:v>43238</c:v>
                </c:pt>
                <c:pt idx="4506">
                  <c:v>43239</c:v>
                </c:pt>
                <c:pt idx="4507">
                  <c:v>43240</c:v>
                </c:pt>
                <c:pt idx="4508">
                  <c:v>43241</c:v>
                </c:pt>
                <c:pt idx="4509">
                  <c:v>43242</c:v>
                </c:pt>
                <c:pt idx="4510">
                  <c:v>43243</c:v>
                </c:pt>
                <c:pt idx="4511">
                  <c:v>43244</c:v>
                </c:pt>
                <c:pt idx="4512">
                  <c:v>43245</c:v>
                </c:pt>
                <c:pt idx="4513">
                  <c:v>43246</c:v>
                </c:pt>
                <c:pt idx="4514">
                  <c:v>43247</c:v>
                </c:pt>
                <c:pt idx="4515">
                  <c:v>43248</c:v>
                </c:pt>
                <c:pt idx="4516">
                  <c:v>43249</c:v>
                </c:pt>
                <c:pt idx="4517">
                  <c:v>43250</c:v>
                </c:pt>
                <c:pt idx="4518">
                  <c:v>43251</c:v>
                </c:pt>
                <c:pt idx="4519">
                  <c:v>43252</c:v>
                </c:pt>
                <c:pt idx="4520">
                  <c:v>43253</c:v>
                </c:pt>
                <c:pt idx="4521">
                  <c:v>43254</c:v>
                </c:pt>
                <c:pt idx="4522">
                  <c:v>43255</c:v>
                </c:pt>
                <c:pt idx="4523">
                  <c:v>43256</c:v>
                </c:pt>
                <c:pt idx="4524">
                  <c:v>43257</c:v>
                </c:pt>
                <c:pt idx="4525">
                  <c:v>43258</c:v>
                </c:pt>
                <c:pt idx="4526">
                  <c:v>43259</c:v>
                </c:pt>
                <c:pt idx="4527">
                  <c:v>43260</c:v>
                </c:pt>
                <c:pt idx="4528">
                  <c:v>43261</c:v>
                </c:pt>
                <c:pt idx="4529">
                  <c:v>43262</c:v>
                </c:pt>
                <c:pt idx="4530">
                  <c:v>43263</c:v>
                </c:pt>
                <c:pt idx="4531">
                  <c:v>43264</c:v>
                </c:pt>
                <c:pt idx="4532">
                  <c:v>43265</c:v>
                </c:pt>
                <c:pt idx="4533">
                  <c:v>43266</c:v>
                </c:pt>
                <c:pt idx="4534">
                  <c:v>43267</c:v>
                </c:pt>
                <c:pt idx="4535">
                  <c:v>43268</c:v>
                </c:pt>
                <c:pt idx="4536">
                  <c:v>43269</c:v>
                </c:pt>
                <c:pt idx="4537">
                  <c:v>43270</c:v>
                </c:pt>
                <c:pt idx="4538">
                  <c:v>43271</c:v>
                </c:pt>
                <c:pt idx="4539">
                  <c:v>43272</c:v>
                </c:pt>
                <c:pt idx="4540">
                  <c:v>43273</c:v>
                </c:pt>
                <c:pt idx="4541">
                  <c:v>43274</c:v>
                </c:pt>
                <c:pt idx="4542">
                  <c:v>43275</c:v>
                </c:pt>
                <c:pt idx="4543">
                  <c:v>43276</c:v>
                </c:pt>
                <c:pt idx="4544">
                  <c:v>43277</c:v>
                </c:pt>
                <c:pt idx="4545">
                  <c:v>43278</c:v>
                </c:pt>
                <c:pt idx="4546">
                  <c:v>43279</c:v>
                </c:pt>
                <c:pt idx="4547">
                  <c:v>43280</c:v>
                </c:pt>
                <c:pt idx="4548">
                  <c:v>43281</c:v>
                </c:pt>
                <c:pt idx="4549">
                  <c:v>43282</c:v>
                </c:pt>
                <c:pt idx="4550">
                  <c:v>43283</c:v>
                </c:pt>
                <c:pt idx="4551">
                  <c:v>43284</c:v>
                </c:pt>
                <c:pt idx="4552">
                  <c:v>43285</c:v>
                </c:pt>
                <c:pt idx="4553">
                  <c:v>43286</c:v>
                </c:pt>
                <c:pt idx="4554">
                  <c:v>43287</c:v>
                </c:pt>
                <c:pt idx="4555">
                  <c:v>43288</c:v>
                </c:pt>
                <c:pt idx="4556">
                  <c:v>43289</c:v>
                </c:pt>
                <c:pt idx="4557">
                  <c:v>43290</c:v>
                </c:pt>
                <c:pt idx="4558">
                  <c:v>43291</c:v>
                </c:pt>
                <c:pt idx="4559">
                  <c:v>43292</c:v>
                </c:pt>
                <c:pt idx="4560">
                  <c:v>43293</c:v>
                </c:pt>
                <c:pt idx="4561">
                  <c:v>43294</c:v>
                </c:pt>
                <c:pt idx="4562">
                  <c:v>43295</c:v>
                </c:pt>
                <c:pt idx="4563">
                  <c:v>43296</c:v>
                </c:pt>
                <c:pt idx="4564">
                  <c:v>43297</c:v>
                </c:pt>
                <c:pt idx="4565">
                  <c:v>43298</c:v>
                </c:pt>
                <c:pt idx="4566">
                  <c:v>43299</c:v>
                </c:pt>
                <c:pt idx="4567">
                  <c:v>43300</c:v>
                </c:pt>
                <c:pt idx="4568">
                  <c:v>43301</c:v>
                </c:pt>
                <c:pt idx="4569">
                  <c:v>43302</c:v>
                </c:pt>
                <c:pt idx="4570">
                  <c:v>43303</c:v>
                </c:pt>
                <c:pt idx="4571">
                  <c:v>43304</c:v>
                </c:pt>
                <c:pt idx="4572">
                  <c:v>43305</c:v>
                </c:pt>
                <c:pt idx="4573">
                  <c:v>43306</c:v>
                </c:pt>
                <c:pt idx="4574">
                  <c:v>43307</c:v>
                </c:pt>
                <c:pt idx="4575">
                  <c:v>43308</c:v>
                </c:pt>
                <c:pt idx="4576">
                  <c:v>43309</c:v>
                </c:pt>
                <c:pt idx="4577">
                  <c:v>43310</c:v>
                </c:pt>
                <c:pt idx="4578">
                  <c:v>43311</c:v>
                </c:pt>
                <c:pt idx="4579">
                  <c:v>43312</c:v>
                </c:pt>
                <c:pt idx="4580">
                  <c:v>43313</c:v>
                </c:pt>
                <c:pt idx="4581">
                  <c:v>43314</c:v>
                </c:pt>
                <c:pt idx="4582">
                  <c:v>43315</c:v>
                </c:pt>
                <c:pt idx="4583">
                  <c:v>43316</c:v>
                </c:pt>
                <c:pt idx="4584">
                  <c:v>43317</c:v>
                </c:pt>
                <c:pt idx="4585">
                  <c:v>43318</c:v>
                </c:pt>
                <c:pt idx="4586">
                  <c:v>43319</c:v>
                </c:pt>
                <c:pt idx="4587">
                  <c:v>43320</c:v>
                </c:pt>
                <c:pt idx="4588">
                  <c:v>43321</c:v>
                </c:pt>
                <c:pt idx="4589">
                  <c:v>43322</c:v>
                </c:pt>
                <c:pt idx="4590">
                  <c:v>43323</c:v>
                </c:pt>
                <c:pt idx="4591">
                  <c:v>43324</c:v>
                </c:pt>
                <c:pt idx="4592">
                  <c:v>43325</c:v>
                </c:pt>
                <c:pt idx="4593">
                  <c:v>43326</c:v>
                </c:pt>
                <c:pt idx="4594">
                  <c:v>43327</c:v>
                </c:pt>
                <c:pt idx="4595">
                  <c:v>43328</c:v>
                </c:pt>
                <c:pt idx="4596">
                  <c:v>43329</c:v>
                </c:pt>
                <c:pt idx="4597">
                  <c:v>43330</c:v>
                </c:pt>
                <c:pt idx="4598">
                  <c:v>43331</c:v>
                </c:pt>
                <c:pt idx="4599">
                  <c:v>43332</c:v>
                </c:pt>
                <c:pt idx="4600">
                  <c:v>43333</c:v>
                </c:pt>
                <c:pt idx="4601">
                  <c:v>43334</c:v>
                </c:pt>
                <c:pt idx="4602">
                  <c:v>43335</c:v>
                </c:pt>
                <c:pt idx="4603">
                  <c:v>43336</c:v>
                </c:pt>
                <c:pt idx="4604">
                  <c:v>43337</c:v>
                </c:pt>
                <c:pt idx="4605">
                  <c:v>43338</c:v>
                </c:pt>
                <c:pt idx="4606">
                  <c:v>43339</c:v>
                </c:pt>
                <c:pt idx="4607">
                  <c:v>43340</c:v>
                </c:pt>
                <c:pt idx="4608">
                  <c:v>43341</c:v>
                </c:pt>
                <c:pt idx="4609">
                  <c:v>43342</c:v>
                </c:pt>
                <c:pt idx="4610">
                  <c:v>43343</c:v>
                </c:pt>
                <c:pt idx="4611">
                  <c:v>43344</c:v>
                </c:pt>
                <c:pt idx="4612">
                  <c:v>43345</c:v>
                </c:pt>
                <c:pt idx="4613">
                  <c:v>43346</c:v>
                </c:pt>
                <c:pt idx="4614">
                  <c:v>43347</c:v>
                </c:pt>
                <c:pt idx="4615">
                  <c:v>43348</c:v>
                </c:pt>
                <c:pt idx="4616">
                  <c:v>43349</c:v>
                </c:pt>
                <c:pt idx="4617">
                  <c:v>43350</c:v>
                </c:pt>
                <c:pt idx="4618">
                  <c:v>43351</c:v>
                </c:pt>
                <c:pt idx="4619">
                  <c:v>43352</c:v>
                </c:pt>
                <c:pt idx="4620">
                  <c:v>43353</c:v>
                </c:pt>
                <c:pt idx="4621">
                  <c:v>43354</c:v>
                </c:pt>
                <c:pt idx="4622">
                  <c:v>43355</c:v>
                </c:pt>
                <c:pt idx="4623">
                  <c:v>43356</c:v>
                </c:pt>
                <c:pt idx="4624">
                  <c:v>43357</c:v>
                </c:pt>
                <c:pt idx="4625">
                  <c:v>43358</c:v>
                </c:pt>
                <c:pt idx="4626">
                  <c:v>43359</c:v>
                </c:pt>
                <c:pt idx="4627">
                  <c:v>43360</c:v>
                </c:pt>
                <c:pt idx="4628">
                  <c:v>43361</c:v>
                </c:pt>
                <c:pt idx="4629">
                  <c:v>43362</c:v>
                </c:pt>
                <c:pt idx="4630">
                  <c:v>43363</c:v>
                </c:pt>
                <c:pt idx="4631">
                  <c:v>43364</c:v>
                </c:pt>
                <c:pt idx="4632">
                  <c:v>43365</c:v>
                </c:pt>
                <c:pt idx="4633">
                  <c:v>43366</c:v>
                </c:pt>
                <c:pt idx="4634">
                  <c:v>43367</c:v>
                </c:pt>
                <c:pt idx="4635">
                  <c:v>43368</c:v>
                </c:pt>
                <c:pt idx="4636">
                  <c:v>43369</c:v>
                </c:pt>
                <c:pt idx="4637">
                  <c:v>43370</c:v>
                </c:pt>
                <c:pt idx="4638">
                  <c:v>43371</c:v>
                </c:pt>
                <c:pt idx="4639">
                  <c:v>43372</c:v>
                </c:pt>
                <c:pt idx="4640">
                  <c:v>43373</c:v>
                </c:pt>
                <c:pt idx="4641">
                  <c:v>43374</c:v>
                </c:pt>
                <c:pt idx="4642">
                  <c:v>43375</c:v>
                </c:pt>
                <c:pt idx="4643">
                  <c:v>43376</c:v>
                </c:pt>
                <c:pt idx="4644">
                  <c:v>43377</c:v>
                </c:pt>
                <c:pt idx="4645">
                  <c:v>43378</c:v>
                </c:pt>
                <c:pt idx="4646">
                  <c:v>43379</c:v>
                </c:pt>
                <c:pt idx="4647">
                  <c:v>43380</c:v>
                </c:pt>
                <c:pt idx="4648">
                  <c:v>43381</c:v>
                </c:pt>
                <c:pt idx="4649">
                  <c:v>43382</c:v>
                </c:pt>
                <c:pt idx="4650">
                  <c:v>43383</c:v>
                </c:pt>
                <c:pt idx="4651">
                  <c:v>43384</c:v>
                </c:pt>
                <c:pt idx="4652">
                  <c:v>43385</c:v>
                </c:pt>
                <c:pt idx="4653">
                  <c:v>43386</c:v>
                </c:pt>
                <c:pt idx="4654">
                  <c:v>43387</c:v>
                </c:pt>
                <c:pt idx="4655">
                  <c:v>43388</c:v>
                </c:pt>
                <c:pt idx="4656">
                  <c:v>43389</c:v>
                </c:pt>
                <c:pt idx="4657">
                  <c:v>43390</c:v>
                </c:pt>
                <c:pt idx="4658">
                  <c:v>43391</c:v>
                </c:pt>
                <c:pt idx="4659">
                  <c:v>43392</c:v>
                </c:pt>
                <c:pt idx="4660">
                  <c:v>43393</c:v>
                </c:pt>
                <c:pt idx="4661">
                  <c:v>43394</c:v>
                </c:pt>
                <c:pt idx="4662">
                  <c:v>43395</c:v>
                </c:pt>
                <c:pt idx="4663">
                  <c:v>43396</c:v>
                </c:pt>
                <c:pt idx="4664">
                  <c:v>43397</c:v>
                </c:pt>
                <c:pt idx="4665">
                  <c:v>43398</c:v>
                </c:pt>
                <c:pt idx="4666">
                  <c:v>43399</c:v>
                </c:pt>
                <c:pt idx="4667">
                  <c:v>43400</c:v>
                </c:pt>
                <c:pt idx="4668">
                  <c:v>43401</c:v>
                </c:pt>
                <c:pt idx="4669">
                  <c:v>43402</c:v>
                </c:pt>
                <c:pt idx="4670">
                  <c:v>43403</c:v>
                </c:pt>
                <c:pt idx="4671">
                  <c:v>43404</c:v>
                </c:pt>
                <c:pt idx="4672">
                  <c:v>43405</c:v>
                </c:pt>
                <c:pt idx="4673">
                  <c:v>43406</c:v>
                </c:pt>
                <c:pt idx="4674">
                  <c:v>43407</c:v>
                </c:pt>
                <c:pt idx="4675">
                  <c:v>43408</c:v>
                </c:pt>
                <c:pt idx="4676">
                  <c:v>43409</c:v>
                </c:pt>
                <c:pt idx="4677">
                  <c:v>43410</c:v>
                </c:pt>
                <c:pt idx="4678">
                  <c:v>43411</c:v>
                </c:pt>
                <c:pt idx="4679">
                  <c:v>43412</c:v>
                </c:pt>
                <c:pt idx="4680">
                  <c:v>43413</c:v>
                </c:pt>
                <c:pt idx="4681">
                  <c:v>43414</c:v>
                </c:pt>
                <c:pt idx="4682">
                  <c:v>43415</c:v>
                </c:pt>
                <c:pt idx="4683">
                  <c:v>43416</c:v>
                </c:pt>
                <c:pt idx="4684">
                  <c:v>43417</c:v>
                </c:pt>
                <c:pt idx="4685">
                  <c:v>43418</c:v>
                </c:pt>
                <c:pt idx="4686">
                  <c:v>43419</c:v>
                </c:pt>
                <c:pt idx="4687">
                  <c:v>43420</c:v>
                </c:pt>
                <c:pt idx="4688">
                  <c:v>43421</c:v>
                </c:pt>
                <c:pt idx="4689">
                  <c:v>43422</c:v>
                </c:pt>
                <c:pt idx="4690">
                  <c:v>43423</c:v>
                </c:pt>
                <c:pt idx="4691">
                  <c:v>43424</c:v>
                </c:pt>
                <c:pt idx="4692">
                  <c:v>43425</c:v>
                </c:pt>
                <c:pt idx="4693">
                  <c:v>43426</c:v>
                </c:pt>
                <c:pt idx="4694">
                  <c:v>43427</c:v>
                </c:pt>
                <c:pt idx="4695">
                  <c:v>43428</c:v>
                </c:pt>
                <c:pt idx="4696">
                  <c:v>43429</c:v>
                </c:pt>
                <c:pt idx="4697">
                  <c:v>43430</c:v>
                </c:pt>
                <c:pt idx="4698">
                  <c:v>43431</c:v>
                </c:pt>
                <c:pt idx="4699">
                  <c:v>43432</c:v>
                </c:pt>
                <c:pt idx="4700">
                  <c:v>43433</c:v>
                </c:pt>
                <c:pt idx="4701">
                  <c:v>43434</c:v>
                </c:pt>
                <c:pt idx="4702">
                  <c:v>43435</c:v>
                </c:pt>
                <c:pt idx="4703">
                  <c:v>43436</c:v>
                </c:pt>
                <c:pt idx="4704">
                  <c:v>43437</c:v>
                </c:pt>
                <c:pt idx="4705">
                  <c:v>43438</c:v>
                </c:pt>
                <c:pt idx="4706">
                  <c:v>43439</c:v>
                </c:pt>
                <c:pt idx="4707">
                  <c:v>43440</c:v>
                </c:pt>
                <c:pt idx="4708">
                  <c:v>43441</c:v>
                </c:pt>
                <c:pt idx="4709">
                  <c:v>43442</c:v>
                </c:pt>
                <c:pt idx="4710">
                  <c:v>43443</c:v>
                </c:pt>
                <c:pt idx="4711">
                  <c:v>43444</c:v>
                </c:pt>
                <c:pt idx="4712">
                  <c:v>43445</c:v>
                </c:pt>
                <c:pt idx="4713">
                  <c:v>43446</c:v>
                </c:pt>
                <c:pt idx="4714">
                  <c:v>43447</c:v>
                </c:pt>
                <c:pt idx="4715">
                  <c:v>43448</c:v>
                </c:pt>
                <c:pt idx="4716">
                  <c:v>43449</c:v>
                </c:pt>
                <c:pt idx="4717">
                  <c:v>43450</c:v>
                </c:pt>
                <c:pt idx="4718">
                  <c:v>43451</c:v>
                </c:pt>
                <c:pt idx="4719">
                  <c:v>43452</c:v>
                </c:pt>
                <c:pt idx="4720">
                  <c:v>43453</c:v>
                </c:pt>
                <c:pt idx="4721">
                  <c:v>43454</c:v>
                </c:pt>
                <c:pt idx="4722">
                  <c:v>43455</c:v>
                </c:pt>
                <c:pt idx="4723">
                  <c:v>43456</c:v>
                </c:pt>
                <c:pt idx="4724">
                  <c:v>43457</c:v>
                </c:pt>
                <c:pt idx="4725">
                  <c:v>43458</c:v>
                </c:pt>
                <c:pt idx="4726">
                  <c:v>43459</c:v>
                </c:pt>
                <c:pt idx="4727">
                  <c:v>43460</c:v>
                </c:pt>
                <c:pt idx="4728">
                  <c:v>43461</c:v>
                </c:pt>
                <c:pt idx="4729">
                  <c:v>43462</c:v>
                </c:pt>
                <c:pt idx="4730">
                  <c:v>43463</c:v>
                </c:pt>
                <c:pt idx="4731">
                  <c:v>43464</c:v>
                </c:pt>
                <c:pt idx="4732">
                  <c:v>43465</c:v>
                </c:pt>
                <c:pt idx="4733">
                  <c:v>43466</c:v>
                </c:pt>
                <c:pt idx="4734">
                  <c:v>43467</c:v>
                </c:pt>
                <c:pt idx="4735">
                  <c:v>43468</c:v>
                </c:pt>
                <c:pt idx="4736">
                  <c:v>43469</c:v>
                </c:pt>
                <c:pt idx="4737">
                  <c:v>43470</c:v>
                </c:pt>
                <c:pt idx="4738">
                  <c:v>43471</c:v>
                </c:pt>
                <c:pt idx="4739">
                  <c:v>43472</c:v>
                </c:pt>
                <c:pt idx="4740">
                  <c:v>43473</c:v>
                </c:pt>
                <c:pt idx="4741">
                  <c:v>43474</c:v>
                </c:pt>
                <c:pt idx="4742">
                  <c:v>43475</c:v>
                </c:pt>
                <c:pt idx="4743">
                  <c:v>43476</c:v>
                </c:pt>
                <c:pt idx="4744">
                  <c:v>43477</c:v>
                </c:pt>
                <c:pt idx="4745">
                  <c:v>43478</c:v>
                </c:pt>
                <c:pt idx="4746">
                  <c:v>43479</c:v>
                </c:pt>
                <c:pt idx="4747">
                  <c:v>43480</c:v>
                </c:pt>
                <c:pt idx="4748">
                  <c:v>43481</c:v>
                </c:pt>
                <c:pt idx="4749">
                  <c:v>43482</c:v>
                </c:pt>
                <c:pt idx="4750">
                  <c:v>43483</c:v>
                </c:pt>
                <c:pt idx="4751">
                  <c:v>43484</c:v>
                </c:pt>
                <c:pt idx="4752">
                  <c:v>43485</c:v>
                </c:pt>
                <c:pt idx="4753">
                  <c:v>43486</c:v>
                </c:pt>
                <c:pt idx="4754">
                  <c:v>43487</c:v>
                </c:pt>
                <c:pt idx="4755">
                  <c:v>43488</c:v>
                </c:pt>
                <c:pt idx="4756">
                  <c:v>43489</c:v>
                </c:pt>
                <c:pt idx="4757">
                  <c:v>43490</c:v>
                </c:pt>
                <c:pt idx="4758">
                  <c:v>43491</c:v>
                </c:pt>
                <c:pt idx="4759">
                  <c:v>43492</c:v>
                </c:pt>
                <c:pt idx="4760">
                  <c:v>43493</c:v>
                </c:pt>
                <c:pt idx="4761">
                  <c:v>43494</c:v>
                </c:pt>
                <c:pt idx="4762">
                  <c:v>43495</c:v>
                </c:pt>
                <c:pt idx="4763">
                  <c:v>43496</c:v>
                </c:pt>
                <c:pt idx="4764">
                  <c:v>43497</c:v>
                </c:pt>
                <c:pt idx="4765">
                  <c:v>43498</c:v>
                </c:pt>
                <c:pt idx="4766">
                  <c:v>43499</c:v>
                </c:pt>
                <c:pt idx="4767">
                  <c:v>43500</c:v>
                </c:pt>
                <c:pt idx="4768">
                  <c:v>43501</c:v>
                </c:pt>
                <c:pt idx="4769">
                  <c:v>43502</c:v>
                </c:pt>
                <c:pt idx="4770">
                  <c:v>43503</c:v>
                </c:pt>
                <c:pt idx="4771">
                  <c:v>43504</c:v>
                </c:pt>
                <c:pt idx="4772">
                  <c:v>43505</c:v>
                </c:pt>
                <c:pt idx="4773">
                  <c:v>43506</c:v>
                </c:pt>
                <c:pt idx="4774">
                  <c:v>43507</c:v>
                </c:pt>
                <c:pt idx="4775">
                  <c:v>43508</c:v>
                </c:pt>
                <c:pt idx="4776">
                  <c:v>43509</c:v>
                </c:pt>
                <c:pt idx="4777">
                  <c:v>43510</c:v>
                </c:pt>
                <c:pt idx="4778">
                  <c:v>43511</c:v>
                </c:pt>
                <c:pt idx="4779">
                  <c:v>43512</c:v>
                </c:pt>
                <c:pt idx="4780">
                  <c:v>43513</c:v>
                </c:pt>
                <c:pt idx="4781">
                  <c:v>43514</c:v>
                </c:pt>
                <c:pt idx="4782">
                  <c:v>43515</c:v>
                </c:pt>
                <c:pt idx="4783">
                  <c:v>43516</c:v>
                </c:pt>
                <c:pt idx="4784">
                  <c:v>43517</c:v>
                </c:pt>
                <c:pt idx="4785">
                  <c:v>43518</c:v>
                </c:pt>
                <c:pt idx="4786">
                  <c:v>43519</c:v>
                </c:pt>
                <c:pt idx="4787">
                  <c:v>43520</c:v>
                </c:pt>
                <c:pt idx="4788">
                  <c:v>43521</c:v>
                </c:pt>
                <c:pt idx="4789">
                  <c:v>43522</c:v>
                </c:pt>
                <c:pt idx="4790">
                  <c:v>43523</c:v>
                </c:pt>
                <c:pt idx="4791">
                  <c:v>43524</c:v>
                </c:pt>
                <c:pt idx="4792">
                  <c:v>43525</c:v>
                </c:pt>
                <c:pt idx="4793">
                  <c:v>43526</c:v>
                </c:pt>
                <c:pt idx="4794">
                  <c:v>43527</c:v>
                </c:pt>
                <c:pt idx="4795">
                  <c:v>43528</c:v>
                </c:pt>
                <c:pt idx="4796">
                  <c:v>43529</c:v>
                </c:pt>
                <c:pt idx="4797">
                  <c:v>43530</c:v>
                </c:pt>
                <c:pt idx="4798">
                  <c:v>43531</c:v>
                </c:pt>
                <c:pt idx="4799">
                  <c:v>43532</c:v>
                </c:pt>
                <c:pt idx="4800">
                  <c:v>43533</c:v>
                </c:pt>
                <c:pt idx="4801">
                  <c:v>43534</c:v>
                </c:pt>
                <c:pt idx="4802">
                  <c:v>43535</c:v>
                </c:pt>
                <c:pt idx="4803">
                  <c:v>43536</c:v>
                </c:pt>
                <c:pt idx="4804">
                  <c:v>43537</c:v>
                </c:pt>
                <c:pt idx="4805">
                  <c:v>43538</c:v>
                </c:pt>
                <c:pt idx="4806">
                  <c:v>43539</c:v>
                </c:pt>
                <c:pt idx="4807">
                  <c:v>43540</c:v>
                </c:pt>
                <c:pt idx="4808">
                  <c:v>43541</c:v>
                </c:pt>
                <c:pt idx="4809">
                  <c:v>43542</c:v>
                </c:pt>
                <c:pt idx="4810">
                  <c:v>43543</c:v>
                </c:pt>
                <c:pt idx="4811">
                  <c:v>43544</c:v>
                </c:pt>
                <c:pt idx="4812">
                  <c:v>43545</c:v>
                </c:pt>
                <c:pt idx="4813">
                  <c:v>43546</c:v>
                </c:pt>
                <c:pt idx="4814">
                  <c:v>43547</c:v>
                </c:pt>
                <c:pt idx="4815">
                  <c:v>43548</c:v>
                </c:pt>
                <c:pt idx="4816">
                  <c:v>43549</c:v>
                </c:pt>
                <c:pt idx="4817">
                  <c:v>43550</c:v>
                </c:pt>
                <c:pt idx="4818">
                  <c:v>43551</c:v>
                </c:pt>
                <c:pt idx="4819">
                  <c:v>43552</c:v>
                </c:pt>
                <c:pt idx="4820">
                  <c:v>43553</c:v>
                </c:pt>
                <c:pt idx="4821">
                  <c:v>43554</c:v>
                </c:pt>
                <c:pt idx="4822">
                  <c:v>43555</c:v>
                </c:pt>
                <c:pt idx="4823">
                  <c:v>43556</c:v>
                </c:pt>
                <c:pt idx="4824">
                  <c:v>43557</c:v>
                </c:pt>
                <c:pt idx="4825">
                  <c:v>43558</c:v>
                </c:pt>
                <c:pt idx="4826">
                  <c:v>43559</c:v>
                </c:pt>
                <c:pt idx="4827">
                  <c:v>43560</c:v>
                </c:pt>
                <c:pt idx="4828">
                  <c:v>43561</c:v>
                </c:pt>
                <c:pt idx="4829">
                  <c:v>43562</c:v>
                </c:pt>
                <c:pt idx="4830">
                  <c:v>43563</c:v>
                </c:pt>
                <c:pt idx="4831">
                  <c:v>43564</c:v>
                </c:pt>
                <c:pt idx="4832">
                  <c:v>43565</c:v>
                </c:pt>
                <c:pt idx="4833">
                  <c:v>43566</c:v>
                </c:pt>
                <c:pt idx="4834">
                  <c:v>43567</c:v>
                </c:pt>
                <c:pt idx="4835">
                  <c:v>43568</c:v>
                </c:pt>
                <c:pt idx="4836">
                  <c:v>43569</c:v>
                </c:pt>
                <c:pt idx="4837">
                  <c:v>43570</c:v>
                </c:pt>
                <c:pt idx="4838">
                  <c:v>43571</c:v>
                </c:pt>
                <c:pt idx="4839">
                  <c:v>43572</c:v>
                </c:pt>
                <c:pt idx="4840">
                  <c:v>43573</c:v>
                </c:pt>
                <c:pt idx="4841">
                  <c:v>43574</c:v>
                </c:pt>
                <c:pt idx="4842">
                  <c:v>43575</c:v>
                </c:pt>
                <c:pt idx="4843">
                  <c:v>43576</c:v>
                </c:pt>
                <c:pt idx="4844">
                  <c:v>43577</c:v>
                </c:pt>
                <c:pt idx="4845">
                  <c:v>43578</c:v>
                </c:pt>
                <c:pt idx="4846">
                  <c:v>43579</c:v>
                </c:pt>
                <c:pt idx="4847">
                  <c:v>43580</c:v>
                </c:pt>
                <c:pt idx="4848">
                  <c:v>43581</c:v>
                </c:pt>
                <c:pt idx="4849">
                  <c:v>43582</c:v>
                </c:pt>
                <c:pt idx="4850">
                  <c:v>43583</c:v>
                </c:pt>
                <c:pt idx="4851">
                  <c:v>43584</c:v>
                </c:pt>
                <c:pt idx="4852">
                  <c:v>43585</c:v>
                </c:pt>
                <c:pt idx="4853">
                  <c:v>43586</c:v>
                </c:pt>
                <c:pt idx="4854">
                  <c:v>43587</c:v>
                </c:pt>
                <c:pt idx="4855">
                  <c:v>43588</c:v>
                </c:pt>
                <c:pt idx="4856">
                  <c:v>43589</c:v>
                </c:pt>
                <c:pt idx="4857">
                  <c:v>43590</c:v>
                </c:pt>
                <c:pt idx="4858">
                  <c:v>43591</c:v>
                </c:pt>
                <c:pt idx="4859">
                  <c:v>43592</c:v>
                </c:pt>
                <c:pt idx="4860">
                  <c:v>43593</c:v>
                </c:pt>
                <c:pt idx="4861">
                  <c:v>43594</c:v>
                </c:pt>
                <c:pt idx="4862">
                  <c:v>43595</c:v>
                </c:pt>
                <c:pt idx="4863">
                  <c:v>43596</c:v>
                </c:pt>
                <c:pt idx="4864">
                  <c:v>43597</c:v>
                </c:pt>
                <c:pt idx="4865">
                  <c:v>43598</c:v>
                </c:pt>
                <c:pt idx="4866">
                  <c:v>43599</c:v>
                </c:pt>
                <c:pt idx="4867">
                  <c:v>43600</c:v>
                </c:pt>
                <c:pt idx="4868">
                  <c:v>43601</c:v>
                </c:pt>
                <c:pt idx="4869">
                  <c:v>43602</c:v>
                </c:pt>
                <c:pt idx="4870">
                  <c:v>43603</c:v>
                </c:pt>
                <c:pt idx="4871">
                  <c:v>43604</c:v>
                </c:pt>
                <c:pt idx="4872">
                  <c:v>43605</c:v>
                </c:pt>
                <c:pt idx="4873">
                  <c:v>43606</c:v>
                </c:pt>
                <c:pt idx="4874">
                  <c:v>43607</c:v>
                </c:pt>
                <c:pt idx="4875">
                  <c:v>43608</c:v>
                </c:pt>
                <c:pt idx="4876">
                  <c:v>43609</c:v>
                </c:pt>
                <c:pt idx="4877">
                  <c:v>43610</c:v>
                </c:pt>
                <c:pt idx="4878">
                  <c:v>43611</c:v>
                </c:pt>
                <c:pt idx="4879">
                  <c:v>43612</c:v>
                </c:pt>
                <c:pt idx="4880">
                  <c:v>43613</c:v>
                </c:pt>
                <c:pt idx="4881">
                  <c:v>43614</c:v>
                </c:pt>
                <c:pt idx="4882">
                  <c:v>43615</c:v>
                </c:pt>
                <c:pt idx="4883">
                  <c:v>43616</c:v>
                </c:pt>
                <c:pt idx="4884">
                  <c:v>43617</c:v>
                </c:pt>
                <c:pt idx="4885">
                  <c:v>43618</c:v>
                </c:pt>
                <c:pt idx="4886">
                  <c:v>43619</c:v>
                </c:pt>
                <c:pt idx="4887">
                  <c:v>43620</c:v>
                </c:pt>
                <c:pt idx="4888">
                  <c:v>43621</c:v>
                </c:pt>
                <c:pt idx="4889">
                  <c:v>43622</c:v>
                </c:pt>
                <c:pt idx="4890">
                  <c:v>43623</c:v>
                </c:pt>
                <c:pt idx="4891">
                  <c:v>43624</c:v>
                </c:pt>
                <c:pt idx="4892">
                  <c:v>43625</c:v>
                </c:pt>
                <c:pt idx="4893">
                  <c:v>43626</c:v>
                </c:pt>
                <c:pt idx="4894">
                  <c:v>43627</c:v>
                </c:pt>
                <c:pt idx="4895">
                  <c:v>43628</c:v>
                </c:pt>
                <c:pt idx="4896">
                  <c:v>43629</c:v>
                </c:pt>
                <c:pt idx="4897">
                  <c:v>43630</c:v>
                </c:pt>
                <c:pt idx="4898">
                  <c:v>43631</c:v>
                </c:pt>
                <c:pt idx="4899">
                  <c:v>43632</c:v>
                </c:pt>
                <c:pt idx="4900">
                  <c:v>43633</c:v>
                </c:pt>
                <c:pt idx="4901">
                  <c:v>43634</c:v>
                </c:pt>
                <c:pt idx="4902">
                  <c:v>43635</c:v>
                </c:pt>
                <c:pt idx="4903">
                  <c:v>43636</c:v>
                </c:pt>
                <c:pt idx="4904">
                  <c:v>43637</c:v>
                </c:pt>
                <c:pt idx="4905">
                  <c:v>43638</c:v>
                </c:pt>
                <c:pt idx="4906">
                  <c:v>43639</c:v>
                </c:pt>
                <c:pt idx="4907">
                  <c:v>43640</c:v>
                </c:pt>
                <c:pt idx="4908">
                  <c:v>43641</c:v>
                </c:pt>
                <c:pt idx="4909">
                  <c:v>43642</c:v>
                </c:pt>
                <c:pt idx="4910">
                  <c:v>43643</c:v>
                </c:pt>
                <c:pt idx="4911">
                  <c:v>43644</c:v>
                </c:pt>
                <c:pt idx="4912">
                  <c:v>43645</c:v>
                </c:pt>
                <c:pt idx="4913">
                  <c:v>43646</c:v>
                </c:pt>
                <c:pt idx="4914">
                  <c:v>43647</c:v>
                </c:pt>
                <c:pt idx="4915">
                  <c:v>43648</c:v>
                </c:pt>
                <c:pt idx="4916">
                  <c:v>43649</c:v>
                </c:pt>
                <c:pt idx="4917">
                  <c:v>43650</c:v>
                </c:pt>
                <c:pt idx="4918">
                  <c:v>43651</c:v>
                </c:pt>
                <c:pt idx="4919">
                  <c:v>43652</c:v>
                </c:pt>
                <c:pt idx="4920">
                  <c:v>43653</c:v>
                </c:pt>
                <c:pt idx="4921">
                  <c:v>43654</c:v>
                </c:pt>
                <c:pt idx="4922">
                  <c:v>43655</c:v>
                </c:pt>
                <c:pt idx="4923">
                  <c:v>43656</c:v>
                </c:pt>
                <c:pt idx="4924">
                  <c:v>43657</c:v>
                </c:pt>
                <c:pt idx="4925">
                  <c:v>43658</c:v>
                </c:pt>
                <c:pt idx="4926">
                  <c:v>43659</c:v>
                </c:pt>
                <c:pt idx="4927">
                  <c:v>43660</c:v>
                </c:pt>
                <c:pt idx="4928">
                  <c:v>43661</c:v>
                </c:pt>
                <c:pt idx="4929">
                  <c:v>43662</c:v>
                </c:pt>
                <c:pt idx="4930">
                  <c:v>43663</c:v>
                </c:pt>
                <c:pt idx="4931">
                  <c:v>43664</c:v>
                </c:pt>
                <c:pt idx="4932">
                  <c:v>43665</c:v>
                </c:pt>
                <c:pt idx="4933">
                  <c:v>43666</c:v>
                </c:pt>
                <c:pt idx="4934">
                  <c:v>43667</c:v>
                </c:pt>
                <c:pt idx="4935">
                  <c:v>43668</c:v>
                </c:pt>
                <c:pt idx="4936">
                  <c:v>43669</c:v>
                </c:pt>
                <c:pt idx="4937">
                  <c:v>43670</c:v>
                </c:pt>
                <c:pt idx="4938">
                  <c:v>43671</c:v>
                </c:pt>
                <c:pt idx="4939">
                  <c:v>43672</c:v>
                </c:pt>
                <c:pt idx="4940">
                  <c:v>43673</c:v>
                </c:pt>
                <c:pt idx="4941">
                  <c:v>43674</c:v>
                </c:pt>
                <c:pt idx="4942">
                  <c:v>43675</c:v>
                </c:pt>
                <c:pt idx="4943">
                  <c:v>43676</c:v>
                </c:pt>
                <c:pt idx="4944">
                  <c:v>43677</c:v>
                </c:pt>
                <c:pt idx="4945">
                  <c:v>43678</c:v>
                </c:pt>
                <c:pt idx="4946">
                  <c:v>43679</c:v>
                </c:pt>
                <c:pt idx="4947">
                  <c:v>43680</c:v>
                </c:pt>
                <c:pt idx="4948">
                  <c:v>43681</c:v>
                </c:pt>
                <c:pt idx="4949">
                  <c:v>43682</c:v>
                </c:pt>
                <c:pt idx="4950">
                  <c:v>43683</c:v>
                </c:pt>
                <c:pt idx="4951">
                  <c:v>43684</c:v>
                </c:pt>
                <c:pt idx="4952">
                  <c:v>43685</c:v>
                </c:pt>
                <c:pt idx="4953">
                  <c:v>43686</c:v>
                </c:pt>
                <c:pt idx="4954">
                  <c:v>43687</c:v>
                </c:pt>
                <c:pt idx="4955">
                  <c:v>43688</c:v>
                </c:pt>
                <c:pt idx="4956">
                  <c:v>43689</c:v>
                </c:pt>
                <c:pt idx="4957">
                  <c:v>43690</c:v>
                </c:pt>
                <c:pt idx="4958">
                  <c:v>43691</c:v>
                </c:pt>
                <c:pt idx="4959">
                  <c:v>43692</c:v>
                </c:pt>
                <c:pt idx="4960">
                  <c:v>43693</c:v>
                </c:pt>
                <c:pt idx="4961">
                  <c:v>43694</c:v>
                </c:pt>
                <c:pt idx="4962">
                  <c:v>43695</c:v>
                </c:pt>
                <c:pt idx="4963">
                  <c:v>43696</c:v>
                </c:pt>
                <c:pt idx="4964">
                  <c:v>43697</c:v>
                </c:pt>
                <c:pt idx="4965">
                  <c:v>43698</c:v>
                </c:pt>
                <c:pt idx="4966">
                  <c:v>43699</c:v>
                </c:pt>
                <c:pt idx="4967">
                  <c:v>43700</c:v>
                </c:pt>
                <c:pt idx="4968">
                  <c:v>43701</c:v>
                </c:pt>
                <c:pt idx="4969">
                  <c:v>43702</c:v>
                </c:pt>
                <c:pt idx="4970">
                  <c:v>43703</c:v>
                </c:pt>
                <c:pt idx="4971">
                  <c:v>43704</c:v>
                </c:pt>
                <c:pt idx="4972">
                  <c:v>43705</c:v>
                </c:pt>
                <c:pt idx="4973">
                  <c:v>43706</c:v>
                </c:pt>
                <c:pt idx="4974">
                  <c:v>43707</c:v>
                </c:pt>
                <c:pt idx="4975">
                  <c:v>43708</c:v>
                </c:pt>
                <c:pt idx="4976">
                  <c:v>43709</c:v>
                </c:pt>
                <c:pt idx="4977">
                  <c:v>43710</c:v>
                </c:pt>
                <c:pt idx="4978">
                  <c:v>43711</c:v>
                </c:pt>
                <c:pt idx="4979">
                  <c:v>43712</c:v>
                </c:pt>
                <c:pt idx="4980">
                  <c:v>43713</c:v>
                </c:pt>
                <c:pt idx="4981">
                  <c:v>43714</c:v>
                </c:pt>
                <c:pt idx="4982">
                  <c:v>43715</c:v>
                </c:pt>
                <c:pt idx="4983">
                  <c:v>43716</c:v>
                </c:pt>
                <c:pt idx="4984">
                  <c:v>43717</c:v>
                </c:pt>
                <c:pt idx="4985">
                  <c:v>43718</c:v>
                </c:pt>
                <c:pt idx="4986">
                  <c:v>43719</c:v>
                </c:pt>
                <c:pt idx="4987">
                  <c:v>43720</c:v>
                </c:pt>
                <c:pt idx="4988">
                  <c:v>43721</c:v>
                </c:pt>
                <c:pt idx="4989">
                  <c:v>43722</c:v>
                </c:pt>
                <c:pt idx="4990">
                  <c:v>43723</c:v>
                </c:pt>
                <c:pt idx="4991">
                  <c:v>43724</c:v>
                </c:pt>
                <c:pt idx="4992">
                  <c:v>43725</c:v>
                </c:pt>
                <c:pt idx="4993">
                  <c:v>43726</c:v>
                </c:pt>
                <c:pt idx="4994">
                  <c:v>43727</c:v>
                </c:pt>
                <c:pt idx="4995">
                  <c:v>43728</c:v>
                </c:pt>
                <c:pt idx="4996">
                  <c:v>43729</c:v>
                </c:pt>
                <c:pt idx="4997">
                  <c:v>43730</c:v>
                </c:pt>
                <c:pt idx="4998">
                  <c:v>43731</c:v>
                </c:pt>
                <c:pt idx="4999">
                  <c:v>43732</c:v>
                </c:pt>
                <c:pt idx="5000">
                  <c:v>43733</c:v>
                </c:pt>
                <c:pt idx="5001">
                  <c:v>43734</c:v>
                </c:pt>
                <c:pt idx="5002">
                  <c:v>43735</c:v>
                </c:pt>
                <c:pt idx="5003">
                  <c:v>43736</c:v>
                </c:pt>
                <c:pt idx="5004">
                  <c:v>43737</c:v>
                </c:pt>
                <c:pt idx="5005">
                  <c:v>43738</c:v>
                </c:pt>
                <c:pt idx="5006">
                  <c:v>43739</c:v>
                </c:pt>
                <c:pt idx="5007">
                  <c:v>43740</c:v>
                </c:pt>
                <c:pt idx="5008">
                  <c:v>43741</c:v>
                </c:pt>
                <c:pt idx="5009">
                  <c:v>43742</c:v>
                </c:pt>
                <c:pt idx="5010">
                  <c:v>43743</c:v>
                </c:pt>
                <c:pt idx="5011">
                  <c:v>43744</c:v>
                </c:pt>
                <c:pt idx="5012">
                  <c:v>43745</c:v>
                </c:pt>
                <c:pt idx="5013">
                  <c:v>43746</c:v>
                </c:pt>
                <c:pt idx="5014">
                  <c:v>43747</c:v>
                </c:pt>
                <c:pt idx="5015">
                  <c:v>43748</c:v>
                </c:pt>
                <c:pt idx="5016">
                  <c:v>43749</c:v>
                </c:pt>
                <c:pt idx="5017">
                  <c:v>43750</c:v>
                </c:pt>
                <c:pt idx="5018">
                  <c:v>43751</c:v>
                </c:pt>
                <c:pt idx="5019">
                  <c:v>43752</c:v>
                </c:pt>
                <c:pt idx="5020">
                  <c:v>43753</c:v>
                </c:pt>
                <c:pt idx="5021">
                  <c:v>43754</c:v>
                </c:pt>
                <c:pt idx="5022">
                  <c:v>43755</c:v>
                </c:pt>
                <c:pt idx="5023">
                  <c:v>43756</c:v>
                </c:pt>
                <c:pt idx="5024">
                  <c:v>43757</c:v>
                </c:pt>
                <c:pt idx="5025">
                  <c:v>43758</c:v>
                </c:pt>
                <c:pt idx="5026">
                  <c:v>43759</c:v>
                </c:pt>
                <c:pt idx="5027">
                  <c:v>43760</c:v>
                </c:pt>
                <c:pt idx="5028">
                  <c:v>43761</c:v>
                </c:pt>
                <c:pt idx="5029">
                  <c:v>43762</c:v>
                </c:pt>
                <c:pt idx="5030">
                  <c:v>43763</c:v>
                </c:pt>
                <c:pt idx="5031">
                  <c:v>43764</c:v>
                </c:pt>
                <c:pt idx="5032">
                  <c:v>43765</c:v>
                </c:pt>
                <c:pt idx="5033">
                  <c:v>43766</c:v>
                </c:pt>
                <c:pt idx="5034">
                  <c:v>43767</c:v>
                </c:pt>
                <c:pt idx="5035">
                  <c:v>43768</c:v>
                </c:pt>
                <c:pt idx="5036">
                  <c:v>43769</c:v>
                </c:pt>
                <c:pt idx="5037">
                  <c:v>43770</c:v>
                </c:pt>
                <c:pt idx="5038">
                  <c:v>43771</c:v>
                </c:pt>
                <c:pt idx="5039">
                  <c:v>43772</c:v>
                </c:pt>
                <c:pt idx="5040">
                  <c:v>43773</c:v>
                </c:pt>
                <c:pt idx="5041">
                  <c:v>43774</c:v>
                </c:pt>
                <c:pt idx="5042">
                  <c:v>43775</c:v>
                </c:pt>
                <c:pt idx="5043">
                  <c:v>43776</c:v>
                </c:pt>
                <c:pt idx="5044">
                  <c:v>43777</c:v>
                </c:pt>
                <c:pt idx="5045">
                  <c:v>43778</c:v>
                </c:pt>
                <c:pt idx="5046">
                  <c:v>43779</c:v>
                </c:pt>
                <c:pt idx="5047">
                  <c:v>43780</c:v>
                </c:pt>
                <c:pt idx="5048">
                  <c:v>43781</c:v>
                </c:pt>
                <c:pt idx="5049">
                  <c:v>43782</c:v>
                </c:pt>
                <c:pt idx="5050">
                  <c:v>43783</c:v>
                </c:pt>
                <c:pt idx="5051">
                  <c:v>43784</c:v>
                </c:pt>
                <c:pt idx="5052">
                  <c:v>43785</c:v>
                </c:pt>
                <c:pt idx="5053">
                  <c:v>43786</c:v>
                </c:pt>
                <c:pt idx="5054">
                  <c:v>43787</c:v>
                </c:pt>
                <c:pt idx="5055">
                  <c:v>43788</c:v>
                </c:pt>
                <c:pt idx="5056">
                  <c:v>43789</c:v>
                </c:pt>
                <c:pt idx="5057">
                  <c:v>43790</c:v>
                </c:pt>
                <c:pt idx="5058">
                  <c:v>43791</c:v>
                </c:pt>
                <c:pt idx="5059">
                  <c:v>43792</c:v>
                </c:pt>
                <c:pt idx="5060">
                  <c:v>43793</c:v>
                </c:pt>
                <c:pt idx="5061">
                  <c:v>43794</c:v>
                </c:pt>
                <c:pt idx="5062">
                  <c:v>43795</c:v>
                </c:pt>
                <c:pt idx="5063">
                  <c:v>43796</c:v>
                </c:pt>
                <c:pt idx="5064">
                  <c:v>43797</c:v>
                </c:pt>
                <c:pt idx="5065">
                  <c:v>43798</c:v>
                </c:pt>
                <c:pt idx="5066">
                  <c:v>43799</c:v>
                </c:pt>
                <c:pt idx="5067">
                  <c:v>43800</c:v>
                </c:pt>
                <c:pt idx="5068">
                  <c:v>43801</c:v>
                </c:pt>
                <c:pt idx="5069">
                  <c:v>43802</c:v>
                </c:pt>
                <c:pt idx="5070">
                  <c:v>43803</c:v>
                </c:pt>
                <c:pt idx="5071">
                  <c:v>43804</c:v>
                </c:pt>
                <c:pt idx="5072">
                  <c:v>43805</c:v>
                </c:pt>
                <c:pt idx="5073">
                  <c:v>43806</c:v>
                </c:pt>
                <c:pt idx="5074">
                  <c:v>43807</c:v>
                </c:pt>
                <c:pt idx="5075">
                  <c:v>43808</c:v>
                </c:pt>
                <c:pt idx="5076">
                  <c:v>43809</c:v>
                </c:pt>
                <c:pt idx="5077">
                  <c:v>43810</c:v>
                </c:pt>
                <c:pt idx="5078">
                  <c:v>43811</c:v>
                </c:pt>
                <c:pt idx="5079">
                  <c:v>43812</c:v>
                </c:pt>
                <c:pt idx="5080">
                  <c:v>43813</c:v>
                </c:pt>
                <c:pt idx="5081">
                  <c:v>43814</c:v>
                </c:pt>
                <c:pt idx="5082">
                  <c:v>43815</c:v>
                </c:pt>
                <c:pt idx="5083">
                  <c:v>43816</c:v>
                </c:pt>
                <c:pt idx="5084">
                  <c:v>43817</c:v>
                </c:pt>
                <c:pt idx="5085">
                  <c:v>43818</c:v>
                </c:pt>
                <c:pt idx="5086">
                  <c:v>43819</c:v>
                </c:pt>
                <c:pt idx="5087">
                  <c:v>43820</c:v>
                </c:pt>
                <c:pt idx="5088">
                  <c:v>43821</c:v>
                </c:pt>
                <c:pt idx="5089">
                  <c:v>43822</c:v>
                </c:pt>
                <c:pt idx="5090">
                  <c:v>43823</c:v>
                </c:pt>
                <c:pt idx="5091">
                  <c:v>43824</c:v>
                </c:pt>
                <c:pt idx="5092">
                  <c:v>43825</c:v>
                </c:pt>
                <c:pt idx="5093">
                  <c:v>43826</c:v>
                </c:pt>
                <c:pt idx="5094">
                  <c:v>43827</c:v>
                </c:pt>
                <c:pt idx="5095">
                  <c:v>43828</c:v>
                </c:pt>
                <c:pt idx="5096">
                  <c:v>43829</c:v>
                </c:pt>
                <c:pt idx="5097">
                  <c:v>43830</c:v>
                </c:pt>
                <c:pt idx="5098">
                  <c:v>43831</c:v>
                </c:pt>
                <c:pt idx="5099">
                  <c:v>43832</c:v>
                </c:pt>
                <c:pt idx="5100">
                  <c:v>43833</c:v>
                </c:pt>
                <c:pt idx="5101">
                  <c:v>43834</c:v>
                </c:pt>
                <c:pt idx="5102">
                  <c:v>43835</c:v>
                </c:pt>
                <c:pt idx="5103">
                  <c:v>43836</c:v>
                </c:pt>
                <c:pt idx="5104">
                  <c:v>43837</c:v>
                </c:pt>
                <c:pt idx="5105">
                  <c:v>43838</c:v>
                </c:pt>
                <c:pt idx="5106">
                  <c:v>43839</c:v>
                </c:pt>
                <c:pt idx="5107">
                  <c:v>43840</c:v>
                </c:pt>
                <c:pt idx="5108">
                  <c:v>43841</c:v>
                </c:pt>
                <c:pt idx="5109">
                  <c:v>43842</c:v>
                </c:pt>
                <c:pt idx="5110">
                  <c:v>43843</c:v>
                </c:pt>
                <c:pt idx="5111">
                  <c:v>43844</c:v>
                </c:pt>
                <c:pt idx="5112">
                  <c:v>43845</c:v>
                </c:pt>
                <c:pt idx="5113">
                  <c:v>43846</c:v>
                </c:pt>
                <c:pt idx="5114">
                  <c:v>43847</c:v>
                </c:pt>
                <c:pt idx="5115">
                  <c:v>43848</c:v>
                </c:pt>
                <c:pt idx="5116">
                  <c:v>43849</c:v>
                </c:pt>
                <c:pt idx="5117">
                  <c:v>43850</c:v>
                </c:pt>
                <c:pt idx="5118">
                  <c:v>43851</c:v>
                </c:pt>
                <c:pt idx="5119">
                  <c:v>43852</c:v>
                </c:pt>
                <c:pt idx="5120">
                  <c:v>43853</c:v>
                </c:pt>
                <c:pt idx="5121">
                  <c:v>43854</c:v>
                </c:pt>
                <c:pt idx="5122">
                  <c:v>43855</c:v>
                </c:pt>
                <c:pt idx="5123">
                  <c:v>43856</c:v>
                </c:pt>
                <c:pt idx="5124">
                  <c:v>43857</c:v>
                </c:pt>
                <c:pt idx="5125">
                  <c:v>43858</c:v>
                </c:pt>
                <c:pt idx="5126">
                  <c:v>43859</c:v>
                </c:pt>
                <c:pt idx="5127">
                  <c:v>43860</c:v>
                </c:pt>
                <c:pt idx="5128">
                  <c:v>43861</c:v>
                </c:pt>
                <c:pt idx="5129">
                  <c:v>43862</c:v>
                </c:pt>
                <c:pt idx="5130">
                  <c:v>43863</c:v>
                </c:pt>
                <c:pt idx="5131">
                  <c:v>43864</c:v>
                </c:pt>
                <c:pt idx="5132">
                  <c:v>43865</c:v>
                </c:pt>
                <c:pt idx="5133">
                  <c:v>43866</c:v>
                </c:pt>
                <c:pt idx="5134">
                  <c:v>43867</c:v>
                </c:pt>
                <c:pt idx="5135">
                  <c:v>43868</c:v>
                </c:pt>
                <c:pt idx="5136">
                  <c:v>43869</c:v>
                </c:pt>
                <c:pt idx="5137">
                  <c:v>43870</c:v>
                </c:pt>
                <c:pt idx="5138">
                  <c:v>43871</c:v>
                </c:pt>
                <c:pt idx="5139">
                  <c:v>43872</c:v>
                </c:pt>
                <c:pt idx="5140">
                  <c:v>43873</c:v>
                </c:pt>
                <c:pt idx="5141">
                  <c:v>43874</c:v>
                </c:pt>
                <c:pt idx="5142">
                  <c:v>43875</c:v>
                </c:pt>
                <c:pt idx="5143">
                  <c:v>43876</c:v>
                </c:pt>
                <c:pt idx="5144">
                  <c:v>43877</c:v>
                </c:pt>
                <c:pt idx="5145">
                  <c:v>43878</c:v>
                </c:pt>
                <c:pt idx="5146">
                  <c:v>43879</c:v>
                </c:pt>
                <c:pt idx="5147">
                  <c:v>43880</c:v>
                </c:pt>
                <c:pt idx="5148">
                  <c:v>43881</c:v>
                </c:pt>
                <c:pt idx="5149">
                  <c:v>43882</c:v>
                </c:pt>
                <c:pt idx="5150">
                  <c:v>43883</c:v>
                </c:pt>
                <c:pt idx="5151">
                  <c:v>43884</c:v>
                </c:pt>
                <c:pt idx="5152">
                  <c:v>43885</c:v>
                </c:pt>
                <c:pt idx="5153">
                  <c:v>43886</c:v>
                </c:pt>
                <c:pt idx="5154">
                  <c:v>43887</c:v>
                </c:pt>
                <c:pt idx="5155">
                  <c:v>43888</c:v>
                </c:pt>
                <c:pt idx="5156">
                  <c:v>43889</c:v>
                </c:pt>
              </c:numCache>
            </c:numRef>
          </c:cat>
          <c:val>
            <c:numRef>
              <c:f>Eldiem_ERA_LAND_2001_2005.csv!$B$1813:$B$6969</c:f>
              <c:numCache>
                <c:formatCode>General</c:formatCode>
                <c:ptCount val="5157"/>
                <c:pt idx="0">
                  <c:v>347.88163208618295</c:v>
                </c:pt>
                <c:pt idx="1">
                  <c:v>552.77012405725304</c:v>
                </c:pt>
                <c:pt idx="2">
                  <c:v>678.65304987269803</c:v>
                </c:pt>
                <c:pt idx="3">
                  <c:v>711.42433482436604</c:v>
                </c:pt>
                <c:pt idx="4">
                  <c:v>671.95234212678702</c:v>
                </c:pt>
                <c:pt idx="5">
                  <c:v>591.93174916118403</c:v>
                </c:pt>
                <c:pt idx="6">
                  <c:v>498.30851708042894</c:v>
                </c:pt>
                <c:pt idx="7">
                  <c:v>408.42358746002986</c:v>
                </c:pt>
                <c:pt idx="8">
                  <c:v>330.90867341862594</c:v>
                </c:pt>
                <c:pt idx="9">
                  <c:v>268.39953133721394</c:v>
                </c:pt>
                <c:pt idx="10">
                  <c:v>220.15279160746701</c:v>
                </c:pt>
                <c:pt idx="11">
                  <c:v>183.92768168168101</c:v>
                </c:pt>
                <c:pt idx="12">
                  <c:v>157.11795961121197</c:v>
                </c:pt>
                <c:pt idx="13">
                  <c:v>137.32555368903098</c:v>
                </c:pt>
                <c:pt idx="14">
                  <c:v>122.58382418904101</c:v>
                </c:pt>
                <c:pt idx="15">
                  <c:v>111.38995243386098</c:v>
                </c:pt>
                <c:pt idx="16">
                  <c:v>102.68178606306499</c:v>
                </c:pt>
                <c:pt idx="17">
                  <c:v>95.837922331589667</c:v>
                </c:pt>
                <c:pt idx="18">
                  <c:v>90.039098833620272</c:v>
                </c:pt>
                <c:pt idx="19">
                  <c:v>84.977028017888983</c:v>
                </c:pt>
                <c:pt idx="20">
                  <c:v>80.606751009903391</c:v>
                </c:pt>
                <c:pt idx="21">
                  <c:v>76.691129758265021</c:v>
                </c:pt>
                <c:pt idx="22">
                  <c:v>73.076863350684675</c:v>
                </c:pt>
                <c:pt idx="23">
                  <c:v>69.666854460745895</c:v>
                </c:pt>
                <c:pt idx="24">
                  <c:v>66.413787576430465</c:v>
                </c:pt>
                <c:pt idx="25">
                  <c:v>63.300905602103803</c:v>
                </c:pt>
                <c:pt idx="26">
                  <c:v>60.323490194870708</c:v>
                </c:pt>
                <c:pt idx="27">
                  <c:v>57.480938187719495</c:v>
                </c:pt>
                <c:pt idx="28">
                  <c:v>55.479971295436592</c:v>
                </c:pt>
                <c:pt idx="29">
                  <c:v>52.968612031436301</c:v>
                </c:pt>
                <c:pt idx="30">
                  <c:v>50.625007670028907</c:v>
                </c:pt>
                <c:pt idx="31">
                  <c:v>48.446998988384003</c:v>
                </c:pt>
                <c:pt idx="32">
                  <c:v>46.509751666843592</c:v>
                </c:pt>
                <c:pt idx="33">
                  <c:v>44.669229171397696</c:v>
                </c:pt>
                <c:pt idx="34">
                  <c:v>42.851095357984491</c:v>
                </c:pt>
                <c:pt idx="35">
                  <c:v>41.606819125230594</c:v>
                </c:pt>
                <c:pt idx="36">
                  <c:v>53.638278429743295</c:v>
                </c:pt>
                <c:pt idx="37">
                  <c:v>59.904823286511096</c:v>
                </c:pt>
                <c:pt idx="38">
                  <c:v>59.367665076430292</c:v>
                </c:pt>
                <c:pt idx="39">
                  <c:v>54.786826587800896</c:v>
                </c:pt>
                <c:pt idx="40">
                  <c:v>48.794613105148102</c:v>
                </c:pt>
                <c:pt idx="41">
                  <c:v>42.934747973999194</c:v>
                </c:pt>
                <c:pt idx="42">
                  <c:v>37.949413802217393</c:v>
                </c:pt>
                <c:pt idx="43">
                  <c:v>33.866369514447094</c:v>
                </c:pt>
                <c:pt idx="44">
                  <c:v>30.591086539743191</c:v>
                </c:pt>
                <c:pt idx="45">
                  <c:v>27.9738026658571</c:v>
                </c:pt>
                <c:pt idx="46">
                  <c:v>25.864127588706097</c:v>
                </c:pt>
                <c:pt idx="47">
                  <c:v>24.124209609620902</c:v>
                </c:pt>
                <c:pt idx="48">
                  <c:v>22.652468535852503</c:v>
                </c:pt>
                <c:pt idx="49">
                  <c:v>21.375943833747293</c:v>
                </c:pt>
                <c:pt idx="50">
                  <c:v>20.240196524717597</c:v>
                </c:pt>
                <c:pt idx="51">
                  <c:v>19.208574743413699</c:v>
                </c:pt>
                <c:pt idx="52">
                  <c:v>18.260967894213799</c:v>
                </c:pt>
                <c:pt idx="53">
                  <c:v>17.388353699366597</c:v>
                </c:pt>
                <c:pt idx="54">
                  <c:v>16.655656550963997</c:v>
                </c:pt>
                <c:pt idx="55">
                  <c:v>18.745503262783192</c:v>
                </c:pt>
                <c:pt idx="56">
                  <c:v>33.029979968877207</c:v>
                </c:pt>
                <c:pt idx="57">
                  <c:v>55.925646195728199</c:v>
                </c:pt>
                <c:pt idx="58">
                  <c:v>77.710687748825293</c:v>
                </c:pt>
                <c:pt idx="59">
                  <c:v>81.73040232662477</c:v>
                </c:pt>
                <c:pt idx="60">
                  <c:v>73.836622018293582</c:v>
                </c:pt>
                <c:pt idx="61">
                  <c:v>61.306823338086005</c:v>
                </c:pt>
                <c:pt idx="62">
                  <c:v>51.496450300400006</c:v>
                </c:pt>
                <c:pt idx="63">
                  <c:v>47.410235669252693</c:v>
                </c:pt>
                <c:pt idx="64">
                  <c:v>50.846960337805996</c:v>
                </c:pt>
                <c:pt idx="65">
                  <c:v>63.3120787143732</c:v>
                </c:pt>
                <c:pt idx="66">
                  <c:v>79.261917453339393</c:v>
                </c:pt>
                <c:pt idx="67">
                  <c:v>81.780074278184586</c:v>
                </c:pt>
                <c:pt idx="68">
                  <c:v>112.07683706377898</c:v>
                </c:pt>
                <c:pt idx="69">
                  <c:v>122.06858396813703</c:v>
                </c:pt>
                <c:pt idx="70">
                  <c:v>134.53976180762899</c:v>
                </c:pt>
                <c:pt idx="71">
                  <c:v>140.346589860987</c:v>
                </c:pt>
                <c:pt idx="72">
                  <c:v>128.72228135393703</c:v>
                </c:pt>
                <c:pt idx="73">
                  <c:v>108.25689446519901</c:v>
                </c:pt>
                <c:pt idx="74">
                  <c:v>87.419337602985692</c:v>
                </c:pt>
                <c:pt idx="75">
                  <c:v>264.78423399608795</c:v>
                </c:pt>
                <c:pt idx="76">
                  <c:v>399.76849534143196</c:v>
                </c:pt>
                <c:pt idx="77">
                  <c:v>427.45444781256901</c:v>
                </c:pt>
                <c:pt idx="78">
                  <c:v>383.72370089306202</c:v>
                </c:pt>
                <c:pt idx="79">
                  <c:v>310.91269371543098</c:v>
                </c:pt>
                <c:pt idx="80">
                  <c:v>236.67526983997598</c:v>
                </c:pt>
                <c:pt idx="81">
                  <c:v>173.28526840993899</c:v>
                </c:pt>
                <c:pt idx="82">
                  <c:v>124.223723537918</c:v>
                </c:pt>
                <c:pt idx="83">
                  <c:v>91.626693703461768</c:v>
                </c:pt>
                <c:pt idx="84">
                  <c:v>70.104876419028287</c:v>
                </c:pt>
                <c:pt idx="85">
                  <c:v>70.261592470531383</c:v>
                </c:pt>
                <c:pt idx="86">
                  <c:v>90.4966972507614</c:v>
                </c:pt>
                <c:pt idx="87">
                  <c:v>90.75324723212529</c:v>
                </c:pt>
                <c:pt idx="88">
                  <c:v>80.361194951894504</c:v>
                </c:pt>
                <c:pt idx="89">
                  <c:v>66.627890156853951</c:v>
                </c:pt>
                <c:pt idx="90">
                  <c:v>53.454281099078585</c:v>
                </c:pt>
                <c:pt idx="91">
                  <c:v>42.4302303731005</c:v>
                </c:pt>
                <c:pt idx="92">
                  <c:v>33.873333643509206</c:v>
                </c:pt>
                <c:pt idx="93">
                  <c:v>39.697346675755902</c:v>
                </c:pt>
                <c:pt idx="94">
                  <c:v>48.042543616424403</c:v>
                </c:pt>
                <c:pt idx="95">
                  <c:v>55.855442676932292</c:v>
                </c:pt>
                <c:pt idx="96">
                  <c:v>58.619256162249798</c:v>
                </c:pt>
                <c:pt idx="97">
                  <c:v>56.941882501411683</c:v>
                </c:pt>
                <c:pt idx="98">
                  <c:v>52.664963549947799</c:v>
                </c:pt>
                <c:pt idx="99">
                  <c:v>46.365369126931505</c:v>
                </c:pt>
                <c:pt idx="100">
                  <c:v>42.545867364661589</c:v>
                </c:pt>
                <c:pt idx="101">
                  <c:v>43.651748815796793</c:v>
                </c:pt>
                <c:pt idx="102">
                  <c:v>49.878387787208091</c:v>
                </c:pt>
                <c:pt idx="103">
                  <c:v>55.178769652179909</c:v>
                </c:pt>
                <c:pt idx="104">
                  <c:v>58.840456933732291</c:v>
                </c:pt>
                <c:pt idx="105">
                  <c:v>58.933939686939908</c:v>
                </c:pt>
                <c:pt idx="106">
                  <c:v>56.146934055592794</c:v>
                </c:pt>
                <c:pt idx="107">
                  <c:v>202.54431656302901</c:v>
                </c:pt>
                <c:pt idx="108">
                  <c:v>228.34717548221303</c:v>
                </c:pt>
                <c:pt idx="109">
                  <c:v>231.68714182942503</c:v>
                </c:pt>
                <c:pt idx="110">
                  <c:v>209.24783229444793</c:v>
                </c:pt>
                <c:pt idx="111">
                  <c:v>221.48609638307605</c:v>
                </c:pt>
                <c:pt idx="112">
                  <c:v>273.06476290913201</c:v>
                </c:pt>
                <c:pt idx="113">
                  <c:v>325.93280095364292</c:v>
                </c:pt>
                <c:pt idx="114">
                  <c:v>458.52006369942308</c:v>
                </c:pt>
                <c:pt idx="115">
                  <c:v>419.82652106432101</c:v>
                </c:pt>
                <c:pt idx="116">
                  <c:v>359.15881509011001</c:v>
                </c:pt>
                <c:pt idx="117">
                  <c:v>288.27103097068186</c:v>
                </c:pt>
                <c:pt idx="118">
                  <c:v>200.75558394604596</c:v>
                </c:pt>
                <c:pt idx="119">
                  <c:v>298.70194796856987</c:v>
                </c:pt>
                <c:pt idx="120">
                  <c:v>274.96152497736796</c:v>
                </c:pt>
                <c:pt idx="121">
                  <c:v>482.91914899014392</c:v>
                </c:pt>
                <c:pt idx="122">
                  <c:v>656.63018809984806</c:v>
                </c:pt>
                <c:pt idx="123">
                  <c:v>509.17041404159295</c:v>
                </c:pt>
                <c:pt idx="124">
                  <c:v>498.71314063062903</c:v>
                </c:pt>
                <c:pt idx="125">
                  <c:v>583.76305707096901</c:v>
                </c:pt>
                <c:pt idx="126">
                  <c:v>497.224183566703</c:v>
                </c:pt>
                <c:pt idx="127">
                  <c:v>631.19471162085415</c:v>
                </c:pt>
                <c:pt idx="128">
                  <c:v>626.18275229134304</c:v>
                </c:pt>
                <c:pt idx="129">
                  <c:v>631.49473478711707</c:v>
                </c:pt>
                <c:pt idx="130">
                  <c:v>545.69223949842296</c:v>
                </c:pt>
                <c:pt idx="131">
                  <c:v>506.39783360665405</c:v>
                </c:pt>
                <c:pt idx="132">
                  <c:v>488.69874452930202</c:v>
                </c:pt>
                <c:pt idx="133">
                  <c:v>564.27994766735128</c:v>
                </c:pt>
                <c:pt idx="134">
                  <c:v>704.72471037077014</c:v>
                </c:pt>
                <c:pt idx="135">
                  <c:v>792.46638153645495</c:v>
                </c:pt>
                <c:pt idx="136">
                  <c:v>653.68778514623818</c:v>
                </c:pt>
                <c:pt idx="137">
                  <c:v>555.04085346281795</c:v>
                </c:pt>
                <c:pt idx="138">
                  <c:v>466.9296871043191</c:v>
                </c:pt>
                <c:pt idx="139">
                  <c:v>387.23238963257694</c:v>
                </c:pt>
                <c:pt idx="140">
                  <c:v>363.80838148644801</c:v>
                </c:pt>
                <c:pt idx="141">
                  <c:v>930.86892541036491</c:v>
                </c:pt>
                <c:pt idx="142">
                  <c:v>974.16035325639814</c:v>
                </c:pt>
                <c:pt idx="143">
                  <c:v>986.41574235857615</c:v>
                </c:pt>
                <c:pt idx="144">
                  <c:v>957.45046664457698</c:v>
                </c:pt>
                <c:pt idx="145">
                  <c:v>948.09603009251498</c:v>
                </c:pt>
                <c:pt idx="146">
                  <c:v>1580.8984339268097</c:v>
                </c:pt>
                <c:pt idx="147">
                  <c:v>2004.6731301486498</c:v>
                </c:pt>
                <c:pt idx="148">
                  <c:v>1935.89793540392</c:v>
                </c:pt>
                <c:pt idx="149">
                  <c:v>1674.5293219662201</c:v>
                </c:pt>
                <c:pt idx="150">
                  <c:v>1353.02804841277</c:v>
                </c:pt>
                <c:pt idx="151">
                  <c:v>1122.6566311259501</c:v>
                </c:pt>
                <c:pt idx="152">
                  <c:v>1114.7753684287902</c:v>
                </c:pt>
                <c:pt idx="153">
                  <c:v>1181.37777662193</c:v>
                </c:pt>
                <c:pt idx="154">
                  <c:v>1386.29377131571</c:v>
                </c:pt>
                <c:pt idx="155">
                  <c:v>2004.2493117902002</c:v>
                </c:pt>
                <c:pt idx="156">
                  <c:v>1972.3294765373496</c:v>
                </c:pt>
                <c:pt idx="157">
                  <c:v>1746.4093537090102</c:v>
                </c:pt>
                <c:pt idx="158">
                  <c:v>1446.43377165532</c:v>
                </c:pt>
                <c:pt idx="159">
                  <c:v>1717.9128254274201</c:v>
                </c:pt>
                <c:pt idx="160">
                  <c:v>1725.9045682066901</c:v>
                </c:pt>
                <c:pt idx="161">
                  <c:v>1954.82831375306</c:v>
                </c:pt>
                <c:pt idx="162">
                  <c:v>1877.91793954338</c:v>
                </c:pt>
                <c:pt idx="163">
                  <c:v>2288.2166663471098</c:v>
                </c:pt>
                <c:pt idx="164">
                  <c:v>2639.0228626375101</c:v>
                </c:pt>
                <c:pt idx="165">
                  <c:v>2541.6122080993</c:v>
                </c:pt>
                <c:pt idx="166">
                  <c:v>2649.51364485762</c:v>
                </c:pt>
                <c:pt idx="167">
                  <c:v>2738.3429571830702</c:v>
                </c:pt>
                <c:pt idx="168">
                  <c:v>2533.9155757266799</c:v>
                </c:pt>
                <c:pt idx="169">
                  <c:v>2277.7988403870595</c:v>
                </c:pt>
                <c:pt idx="170">
                  <c:v>2169.1818322483605</c:v>
                </c:pt>
                <c:pt idx="171">
                  <c:v>2044.3690095020299</c:v>
                </c:pt>
                <c:pt idx="172">
                  <c:v>2088.3893712848703</c:v>
                </c:pt>
                <c:pt idx="173">
                  <c:v>2482.1804702376498</c:v>
                </c:pt>
                <c:pt idx="174">
                  <c:v>2936.6049257704299</c:v>
                </c:pt>
                <c:pt idx="175">
                  <c:v>3157.9790820737303</c:v>
                </c:pt>
                <c:pt idx="176">
                  <c:v>3388.4458367103603</c:v>
                </c:pt>
                <c:pt idx="177">
                  <c:v>3532.2532202891202</c:v>
                </c:pt>
                <c:pt idx="178">
                  <c:v>3633.7465638219696</c:v>
                </c:pt>
                <c:pt idx="179">
                  <c:v>3588.2074750909096</c:v>
                </c:pt>
                <c:pt idx="180">
                  <c:v>3586.0480367209898</c:v>
                </c:pt>
                <c:pt idx="181">
                  <c:v>3535.3162691166694</c:v>
                </c:pt>
                <c:pt idx="182">
                  <c:v>3535.09914862811</c:v>
                </c:pt>
                <c:pt idx="183">
                  <c:v>3508.5138870504902</c:v>
                </c:pt>
                <c:pt idx="184">
                  <c:v>3552.0152256954302</c:v>
                </c:pt>
                <c:pt idx="185">
                  <c:v>3585.1285088545801</c:v>
                </c:pt>
                <c:pt idx="186">
                  <c:v>3554.5019295065204</c:v>
                </c:pt>
                <c:pt idx="187">
                  <c:v>3455.9990074435104</c:v>
                </c:pt>
                <c:pt idx="188">
                  <c:v>3902.8255321956403</c:v>
                </c:pt>
                <c:pt idx="189">
                  <c:v>4858.5912313227209</c:v>
                </c:pt>
                <c:pt idx="190">
                  <c:v>5201.5293851017404</c:v>
                </c:pt>
                <c:pt idx="191">
                  <c:v>5313.3866368505815</c:v>
                </c:pt>
                <c:pt idx="192">
                  <c:v>5569.4006139700596</c:v>
                </c:pt>
                <c:pt idx="193">
                  <c:v>6332.6265233200211</c:v>
                </c:pt>
                <c:pt idx="194">
                  <c:v>6554.8283391762707</c:v>
                </c:pt>
                <c:pt idx="195">
                  <c:v>6670.6530228152806</c:v>
                </c:pt>
                <c:pt idx="196">
                  <c:v>7060.7163119437901</c:v>
                </c:pt>
                <c:pt idx="197">
                  <c:v>7238.7887400568898</c:v>
                </c:pt>
                <c:pt idx="198">
                  <c:v>7352.7225431558718</c:v>
                </c:pt>
                <c:pt idx="199">
                  <c:v>7355.9401379390692</c:v>
                </c:pt>
                <c:pt idx="200">
                  <c:v>7273.7665412850611</c:v>
                </c:pt>
                <c:pt idx="201">
                  <c:v>7150.9558365108305</c:v>
                </c:pt>
                <c:pt idx="202">
                  <c:v>7095.5363881877001</c:v>
                </c:pt>
                <c:pt idx="203">
                  <c:v>7102.0958009657106</c:v>
                </c:pt>
                <c:pt idx="204">
                  <c:v>7236.4785457006892</c:v>
                </c:pt>
                <c:pt idx="205">
                  <c:v>7378.5720156314501</c:v>
                </c:pt>
                <c:pt idx="206">
                  <c:v>7501.1608967014317</c:v>
                </c:pt>
                <c:pt idx="207">
                  <c:v>7658.8970694520613</c:v>
                </c:pt>
                <c:pt idx="208">
                  <c:v>7818.1287627643806</c:v>
                </c:pt>
                <c:pt idx="209">
                  <c:v>8325.3105860424494</c:v>
                </c:pt>
                <c:pt idx="210">
                  <c:v>8490.7785636708577</c:v>
                </c:pt>
                <c:pt idx="211">
                  <c:v>8699.1811971307507</c:v>
                </c:pt>
                <c:pt idx="212">
                  <c:v>8679.9242493853108</c:v>
                </c:pt>
                <c:pt idx="213">
                  <c:v>8555.6886206438267</c:v>
                </c:pt>
                <c:pt idx="214">
                  <c:v>8605.4297647586609</c:v>
                </c:pt>
                <c:pt idx="215">
                  <c:v>8469.0052574823494</c:v>
                </c:pt>
                <c:pt idx="216">
                  <c:v>8525.8070604040586</c:v>
                </c:pt>
                <c:pt idx="217">
                  <c:v>8538.4432355896806</c:v>
                </c:pt>
                <c:pt idx="218">
                  <c:v>8514.2621828392512</c:v>
                </c:pt>
                <c:pt idx="219">
                  <c:v>8897.9417762445391</c:v>
                </c:pt>
                <c:pt idx="220">
                  <c:v>9311.1535268695807</c:v>
                </c:pt>
                <c:pt idx="221">
                  <c:v>9781.0957261124222</c:v>
                </c:pt>
                <c:pt idx="222">
                  <c:v>9846.5538636398487</c:v>
                </c:pt>
                <c:pt idx="223">
                  <c:v>9722.636324419449</c:v>
                </c:pt>
                <c:pt idx="224">
                  <c:v>9443.8172442327395</c:v>
                </c:pt>
                <c:pt idx="225">
                  <c:v>9300.7409980311313</c:v>
                </c:pt>
                <c:pt idx="226">
                  <c:v>9250.4541328993291</c:v>
                </c:pt>
                <c:pt idx="227">
                  <c:v>8946.969220384919</c:v>
                </c:pt>
                <c:pt idx="228">
                  <c:v>8553.1270938480375</c:v>
                </c:pt>
                <c:pt idx="229">
                  <c:v>8345.9540702205086</c:v>
                </c:pt>
                <c:pt idx="230">
                  <c:v>8204.6145084874806</c:v>
                </c:pt>
                <c:pt idx="231">
                  <c:v>8001.0608339193714</c:v>
                </c:pt>
                <c:pt idx="232">
                  <c:v>7960.0496577064696</c:v>
                </c:pt>
                <c:pt idx="233">
                  <c:v>7961.2601610231914</c:v>
                </c:pt>
                <c:pt idx="234">
                  <c:v>7929.4744119707293</c:v>
                </c:pt>
                <c:pt idx="235">
                  <c:v>7802.4851562309505</c:v>
                </c:pt>
                <c:pt idx="236">
                  <c:v>7689.0627366104709</c:v>
                </c:pt>
                <c:pt idx="237">
                  <c:v>7715.1100149989907</c:v>
                </c:pt>
                <c:pt idx="238">
                  <c:v>7673.7317112807596</c:v>
                </c:pt>
                <c:pt idx="239">
                  <c:v>7519.8144961431308</c:v>
                </c:pt>
                <c:pt idx="240">
                  <c:v>7311.6301484798814</c:v>
                </c:pt>
                <c:pt idx="241">
                  <c:v>7165.7862046292212</c:v>
                </c:pt>
                <c:pt idx="242">
                  <c:v>7129.7875890145997</c:v>
                </c:pt>
                <c:pt idx="243">
                  <c:v>7033.0186835269606</c:v>
                </c:pt>
                <c:pt idx="244">
                  <c:v>6857.8910009622205</c:v>
                </c:pt>
                <c:pt idx="245">
                  <c:v>6671.1224316466914</c:v>
                </c:pt>
                <c:pt idx="246">
                  <c:v>6511.1955441016116</c:v>
                </c:pt>
                <c:pt idx="247">
                  <c:v>6209.6035154908814</c:v>
                </c:pt>
                <c:pt idx="248">
                  <c:v>5962.1659196758019</c:v>
                </c:pt>
                <c:pt idx="249">
                  <c:v>5733.4999347061103</c:v>
                </c:pt>
                <c:pt idx="250">
                  <c:v>5532.8415554931207</c:v>
                </c:pt>
                <c:pt idx="251">
                  <c:v>5499.6851928716706</c:v>
                </c:pt>
                <c:pt idx="252">
                  <c:v>5423.0477823577994</c:v>
                </c:pt>
                <c:pt idx="253">
                  <c:v>5407.6829019943407</c:v>
                </c:pt>
                <c:pt idx="254">
                  <c:v>5244.816740499251</c:v>
                </c:pt>
                <c:pt idx="255">
                  <c:v>5063.0599986411898</c:v>
                </c:pt>
                <c:pt idx="256">
                  <c:v>4959.8026374795718</c:v>
                </c:pt>
                <c:pt idx="257">
                  <c:v>4760.3448678761197</c:v>
                </c:pt>
                <c:pt idx="258">
                  <c:v>4675.7845039549102</c:v>
                </c:pt>
                <c:pt idx="259">
                  <c:v>4633.6878542300192</c:v>
                </c:pt>
                <c:pt idx="260">
                  <c:v>4494.7623020937408</c:v>
                </c:pt>
                <c:pt idx="261">
                  <c:v>4329.3110932593117</c:v>
                </c:pt>
                <c:pt idx="262">
                  <c:v>4119.99865199947</c:v>
                </c:pt>
                <c:pt idx="263">
                  <c:v>3890.5573820022105</c:v>
                </c:pt>
                <c:pt idx="264">
                  <c:v>3672.2508665073901</c:v>
                </c:pt>
                <c:pt idx="265">
                  <c:v>3476.7743014367597</c:v>
                </c:pt>
                <c:pt idx="266">
                  <c:v>3308.2699361343002</c:v>
                </c:pt>
                <c:pt idx="267">
                  <c:v>3223.4044436720901</c:v>
                </c:pt>
                <c:pt idx="268">
                  <c:v>3158.77218729682</c:v>
                </c:pt>
                <c:pt idx="269">
                  <c:v>3030.0129850894</c:v>
                </c:pt>
                <c:pt idx="270">
                  <c:v>2874.0563694202397</c:v>
                </c:pt>
                <c:pt idx="271">
                  <c:v>2750.3004142012805</c:v>
                </c:pt>
                <c:pt idx="272">
                  <c:v>2680.8951562204411</c:v>
                </c:pt>
                <c:pt idx="273">
                  <c:v>2545.3094797474801</c:v>
                </c:pt>
                <c:pt idx="274">
                  <c:v>2407.0027509700803</c:v>
                </c:pt>
                <c:pt idx="275">
                  <c:v>2286.1537077340904</c:v>
                </c:pt>
                <c:pt idx="276">
                  <c:v>2182.1461494576192</c:v>
                </c:pt>
                <c:pt idx="277">
                  <c:v>2083.80342895895</c:v>
                </c:pt>
                <c:pt idx="278">
                  <c:v>1999.3733499619898</c:v>
                </c:pt>
                <c:pt idx="279">
                  <c:v>1887.6470118146799</c:v>
                </c:pt>
                <c:pt idx="280">
                  <c:v>1788.1827265568995</c:v>
                </c:pt>
                <c:pt idx="281">
                  <c:v>1726.4148643757301</c:v>
                </c:pt>
                <c:pt idx="282">
                  <c:v>1653.0230931579999</c:v>
                </c:pt>
                <c:pt idx="283">
                  <c:v>1597.1112860719597</c:v>
                </c:pt>
                <c:pt idx="284">
                  <c:v>1897.3011588484399</c:v>
                </c:pt>
                <c:pt idx="285">
                  <c:v>2689.8752892124203</c:v>
                </c:pt>
                <c:pt idx="286">
                  <c:v>2689.3514098935807</c:v>
                </c:pt>
                <c:pt idx="287">
                  <c:v>2639.8020935251302</c:v>
                </c:pt>
                <c:pt idx="288">
                  <c:v>2481.1706528627501</c:v>
                </c:pt>
                <c:pt idx="289">
                  <c:v>2274.5467738109901</c:v>
                </c:pt>
                <c:pt idx="290">
                  <c:v>2062.9193099455106</c:v>
                </c:pt>
                <c:pt idx="291">
                  <c:v>1862.2165657002906</c:v>
                </c:pt>
                <c:pt idx="292">
                  <c:v>1680.3710628229298</c:v>
                </c:pt>
                <c:pt idx="293">
                  <c:v>1523.7338527850802</c:v>
                </c:pt>
                <c:pt idx="294">
                  <c:v>1389.0675102427901</c:v>
                </c:pt>
                <c:pt idx="295">
                  <c:v>1274.1941540533996</c:v>
                </c:pt>
                <c:pt idx="296">
                  <c:v>1177.26928652421</c:v>
                </c:pt>
                <c:pt idx="297">
                  <c:v>1095.3239697106401</c:v>
                </c:pt>
                <c:pt idx="298">
                  <c:v>1036.45971927301</c:v>
                </c:pt>
                <c:pt idx="299">
                  <c:v>981.68837655273421</c:v>
                </c:pt>
                <c:pt idx="300">
                  <c:v>930.06816960576282</c:v>
                </c:pt>
                <c:pt idx="301">
                  <c:v>898.35322506611601</c:v>
                </c:pt>
                <c:pt idx="302">
                  <c:v>852.66556272611808</c:v>
                </c:pt>
                <c:pt idx="303">
                  <c:v>804.99907976751012</c:v>
                </c:pt>
                <c:pt idx="304">
                  <c:v>759.84170243568292</c:v>
                </c:pt>
                <c:pt idx="305">
                  <c:v>718.35626738783878</c:v>
                </c:pt>
                <c:pt idx="306">
                  <c:v>680.44984634557204</c:v>
                </c:pt>
                <c:pt idx="307">
                  <c:v>645.85598389207689</c:v>
                </c:pt>
                <c:pt idx="308">
                  <c:v>619.48711341681098</c:v>
                </c:pt>
                <c:pt idx="309">
                  <c:v>603.94348914005104</c:v>
                </c:pt>
                <c:pt idx="310">
                  <c:v>582.80730669379989</c:v>
                </c:pt>
                <c:pt idx="311">
                  <c:v>555.96919526416605</c:v>
                </c:pt>
                <c:pt idx="312">
                  <c:v>529.18335603358821</c:v>
                </c:pt>
                <c:pt idx="313">
                  <c:v>502.02692229456198</c:v>
                </c:pt>
                <c:pt idx="314">
                  <c:v>474.91332090691486</c:v>
                </c:pt>
                <c:pt idx="315">
                  <c:v>448.90351054284497</c:v>
                </c:pt>
                <c:pt idx="316">
                  <c:v>424.57779851669096</c:v>
                </c:pt>
                <c:pt idx="317">
                  <c:v>402.07753434770495</c:v>
                </c:pt>
                <c:pt idx="318">
                  <c:v>381.30424983789806</c:v>
                </c:pt>
                <c:pt idx="319">
                  <c:v>362.06563066532107</c:v>
                </c:pt>
                <c:pt idx="320">
                  <c:v>344.9021163887939</c:v>
                </c:pt>
                <c:pt idx="321">
                  <c:v>524.84155553037601</c:v>
                </c:pt>
                <c:pt idx="322">
                  <c:v>562.33889005910805</c:v>
                </c:pt>
                <c:pt idx="323">
                  <c:v>753.26914457049111</c:v>
                </c:pt>
                <c:pt idx="324">
                  <c:v>778.5648834944019</c:v>
                </c:pt>
                <c:pt idx="325">
                  <c:v>695.3192014150319</c:v>
                </c:pt>
                <c:pt idx="326">
                  <c:v>595.42782716906891</c:v>
                </c:pt>
                <c:pt idx="327">
                  <c:v>494.637794380115</c:v>
                </c:pt>
                <c:pt idx="328">
                  <c:v>409.46214541458295</c:v>
                </c:pt>
                <c:pt idx="329">
                  <c:v>343.99767165714599</c:v>
                </c:pt>
                <c:pt idx="330">
                  <c:v>295.43889519308999</c:v>
                </c:pt>
                <c:pt idx="331">
                  <c:v>259.655238269118</c:v>
                </c:pt>
                <c:pt idx="332">
                  <c:v>232.98527642245202</c:v>
                </c:pt>
                <c:pt idx="333">
                  <c:v>212.63306419847893</c:v>
                </c:pt>
                <c:pt idx="334">
                  <c:v>196.60373419965893</c:v>
                </c:pt>
                <c:pt idx="335">
                  <c:v>183.52760306132998</c:v>
                </c:pt>
                <c:pt idx="336">
                  <c:v>172.48476958155197</c:v>
                </c:pt>
                <c:pt idx="337">
                  <c:v>162.86651405247702</c:v>
                </c:pt>
                <c:pt idx="338">
                  <c:v>154.27246892980298</c:v>
                </c:pt>
                <c:pt idx="339">
                  <c:v>146.44197547875197</c:v>
                </c:pt>
                <c:pt idx="340">
                  <c:v>139.20316543464594</c:v>
                </c:pt>
                <c:pt idx="341">
                  <c:v>132.44243652162803</c:v>
                </c:pt>
                <c:pt idx="342">
                  <c:v>126.08445668825001</c:v>
                </c:pt>
                <c:pt idx="343">
                  <c:v>120.078322565877</c:v>
                </c:pt>
                <c:pt idx="344">
                  <c:v>114.38633029333197</c:v>
                </c:pt>
                <c:pt idx="345">
                  <c:v>108.998951791566</c:v>
                </c:pt>
                <c:pt idx="346">
                  <c:v>103.87303610705197</c:v>
                </c:pt>
                <c:pt idx="347">
                  <c:v>99.014487954517804</c:v>
                </c:pt>
                <c:pt idx="348">
                  <c:v>94.674058383740487</c:v>
                </c:pt>
                <c:pt idx="349">
                  <c:v>91.433229674191509</c:v>
                </c:pt>
                <c:pt idx="350">
                  <c:v>87.954926798244415</c:v>
                </c:pt>
                <c:pt idx="351">
                  <c:v>84.463038741275113</c:v>
                </c:pt>
                <c:pt idx="352">
                  <c:v>80.674705510009275</c:v>
                </c:pt>
                <c:pt idx="353">
                  <c:v>76.747929068724517</c:v>
                </c:pt>
                <c:pt idx="354">
                  <c:v>72.873884566738766</c:v>
                </c:pt>
                <c:pt idx="355">
                  <c:v>69.160138366858675</c:v>
                </c:pt>
                <c:pt idx="356">
                  <c:v>65.65688696144538</c:v>
                </c:pt>
                <c:pt idx="357">
                  <c:v>62.372552551203192</c:v>
                </c:pt>
                <c:pt idx="358">
                  <c:v>59.295290812478818</c:v>
                </c:pt>
                <c:pt idx="359">
                  <c:v>56.406085714933596</c:v>
                </c:pt>
                <c:pt idx="360">
                  <c:v>53.685381128928206</c:v>
                </c:pt>
                <c:pt idx="361">
                  <c:v>51.115812128160812</c:v>
                </c:pt>
                <c:pt idx="362">
                  <c:v>48.682917659498692</c:v>
                </c:pt>
                <c:pt idx="363">
                  <c:v>46.383560576780589</c:v>
                </c:pt>
                <c:pt idx="364">
                  <c:v>46.113409245400497</c:v>
                </c:pt>
                <c:pt idx="365">
                  <c:v>45.129897710681703</c:v>
                </c:pt>
                <c:pt idx="366">
                  <c:v>43.290678547323402</c:v>
                </c:pt>
                <c:pt idx="367">
                  <c:v>41.001449877175496</c:v>
                </c:pt>
                <c:pt idx="368">
                  <c:v>38.612086304369001</c:v>
                </c:pt>
                <c:pt idx="369">
                  <c:v>36.338734476542292</c:v>
                </c:pt>
                <c:pt idx="370">
                  <c:v>34.266258785347098</c:v>
                </c:pt>
                <c:pt idx="371">
                  <c:v>32.378391491446287</c:v>
                </c:pt>
                <c:pt idx="372">
                  <c:v>30.6812635657991</c:v>
                </c:pt>
                <c:pt idx="373">
                  <c:v>29.150075972477502</c:v>
                </c:pt>
                <c:pt idx="374">
                  <c:v>27.740551194071298</c:v>
                </c:pt>
                <c:pt idx="375">
                  <c:v>26.420027903649402</c:v>
                </c:pt>
                <c:pt idx="376">
                  <c:v>25.168875622054106</c:v>
                </c:pt>
                <c:pt idx="377">
                  <c:v>24.543395084769696</c:v>
                </c:pt>
                <c:pt idx="378">
                  <c:v>23.727257160370598</c:v>
                </c:pt>
                <c:pt idx="379">
                  <c:v>22.6817807097461</c:v>
                </c:pt>
                <c:pt idx="380">
                  <c:v>21.527531492462199</c:v>
                </c:pt>
                <c:pt idx="381">
                  <c:v>20.368508347249797</c:v>
                </c:pt>
                <c:pt idx="382">
                  <c:v>19.288057561486902</c:v>
                </c:pt>
                <c:pt idx="383">
                  <c:v>18.276518391661597</c:v>
                </c:pt>
                <c:pt idx="384">
                  <c:v>17.3396841563771</c:v>
                </c:pt>
                <c:pt idx="385">
                  <c:v>16.887920497728899</c:v>
                </c:pt>
                <c:pt idx="386">
                  <c:v>16.356073416145399</c:v>
                </c:pt>
                <c:pt idx="387">
                  <c:v>16.180486405408505</c:v>
                </c:pt>
                <c:pt idx="388">
                  <c:v>15.6630907303557</c:v>
                </c:pt>
                <c:pt idx="389">
                  <c:v>14.973904825418801</c:v>
                </c:pt>
                <c:pt idx="390">
                  <c:v>14.186524232316701</c:v>
                </c:pt>
                <c:pt idx="391">
                  <c:v>13.381218161490796</c:v>
                </c:pt>
                <c:pt idx="392">
                  <c:v>12.607974766391497</c:v>
                </c:pt>
                <c:pt idx="393">
                  <c:v>11.890791208061302</c:v>
                </c:pt>
                <c:pt idx="394">
                  <c:v>11.239519615351799</c:v>
                </c:pt>
                <c:pt idx="395">
                  <c:v>10.6693953605091</c:v>
                </c:pt>
                <c:pt idx="396">
                  <c:v>10.1658883758305</c:v>
                </c:pt>
                <c:pt idx="397">
                  <c:v>11.616316198824602</c:v>
                </c:pt>
                <c:pt idx="398">
                  <c:v>12.659050656838302</c:v>
                </c:pt>
                <c:pt idx="399">
                  <c:v>51.052037621498194</c:v>
                </c:pt>
                <c:pt idx="400">
                  <c:v>83.245741074566766</c:v>
                </c:pt>
                <c:pt idx="401">
                  <c:v>96.827451646691785</c:v>
                </c:pt>
                <c:pt idx="402">
                  <c:v>94.370227153241686</c:v>
                </c:pt>
                <c:pt idx="403">
                  <c:v>82.971918980211115</c:v>
                </c:pt>
                <c:pt idx="404">
                  <c:v>68.116978217337788</c:v>
                </c:pt>
                <c:pt idx="405">
                  <c:v>53.634896901841998</c:v>
                </c:pt>
                <c:pt idx="406">
                  <c:v>41.378677413799892</c:v>
                </c:pt>
                <c:pt idx="407">
                  <c:v>31.817075685140903</c:v>
                </c:pt>
                <c:pt idx="408">
                  <c:v>24.728358384185096</c:v>
                </c:pt>
                <c:pt idx="409">
                  <c:v>19.638928999829503</c:v>
                </c:pt>
                <c:pt idx="410">
                  <c:v>16.0498033858069</c:v>
                </c:pt>
                <c:pt idx="411">
                  <c:v>13.5322924722471</c:v>
                </c:pt>
                <c:pt idx="412">
                  <c:v>11.754358477615598</c:v>
                </c:pt>
                <c:pt idx="413">
                  <c:v>10.475032691047403</c:v>
                </c:pt>
                <c:pt idx="414">
                  <c:v>9.5266483220640907</c:v>
                </c:pt>
                <c:pt idx="415">
                  <c:v>8.7962284687705967</c:v>
                </c:pt>
                <c:pt idx="416">
                  <c:v>8.2094226007917577</c:v>
                </c:pt>
                <c:pt idx="417">
                  <c:v>7.7190727857596615</c:v>
                </c:pt>
                <c:pt idx="418">
                  <c:v>7.2935141881296799</c:v>
                </c:pt>
                <c:pt idx="419">
                  <c:v>6.9134735798250793</c:v>
                </c:pt>
                <c:pt idx="420">
                  <c:v>6.566853177340799</c:v>
                </c:pt>
                <c:pt idx="421">
                  <c:v>6.2454337127297403</c:v>
                </c:pt>
                <c:pt idx="422">
                  <c:v>5.9443362499827792</c:v>
                </c:pt>
                <c:pt idx="423">
                  <c:v>5.6914017965886705</c:v>
                </c:pt>
                <c:pt idx="424">
                  <c:v>5.4292177036126512</c:v>
                </c:pt>
                <c:pt idx="425">
                  <c:v>5.2650488158339996</c:v>
                </c:pt>
                <c:pt idx="426">
                  <c:v>13.252955334307602</c:v>
                </c:pt>
                <c:pt idx="427">
                  <c:v>18.506306396813297</c:v>
                </c:pt>
                <c:pt idx="428">
                  <c:v>26.883316662441096</c:v>
                </c:pt>
                <c:pt idx="429">
                  <c:v>40.443036645312191</c:v>
                </c:pt>
                <c:pt idx="430">
                  <c:v>76.005086570843687</c:v>
                </c:pt>
                <c:pt idx="431">
                  <c:v>94.727391345482289</c:v>
                </c:pt>
                <c:pt idx="432">
                  <c:v>179.70545329249097</c:v>
                </c:pt>
                <c:pt idx="433">
                  <c:v>200.538682673285</c:v>
                </c:pt>
                <c:pt idx="434">
                  <c:v>182.24666540430692</c:v>
                </c:pt>
                <c:pt idx="435">
                  <c:v>150.644119483488</c:v>
                </c:pt>
                <c:pt idx="436">
                  <c:v>141.25816756175499</c:v>
                </c:pt>
                <c:pt idx="437">
                  <c:v>185.86135817955</c:v>
                </c:pt>
                <c:pt idx="438">
                  <c:v>196.04409565407795</c:v>
                </c:pt>
                <c:pt idx="439">
                  <c:v>180.02908462843698</c:v>
                </c:pt>
                <c:pt idx="440">
                  <c:v>171.22316938463302</c:v>
                </c:pt>
                <c:pt idx="441">
                  <c:v>150.86659569639696</c:v>
                </c:pt>
                <c:pt idx="442">
                  <c:v>127.12900054798097</c:v>
                </c:pt>
                <c:pt idx="443">
                  <c:v>99.741678218745406</c:v>
                </c:pt>
                <c:pt idx="444">
                  <c:v>148.73632699695401</c:v>
                </c:pt>
                <c:pt idx="445">
                  <c:v>167.13362369629695</c:v>
                </c:pt>
                <c:pt idx="446">
                  <c:v>153.50389062275195</c:v>
                </c:pt>
                <c:pt idx="447">
                  <c:v>126.84894683090997</c:v>
                </c:pt>
                <c:pt idx="448">
                  <c:v>101.74552598745801</c:v>
                </c:pt>
                <c:pt idx="449">
                  <c:v>83.907224607278621</c:v>
                </c:pt>
                <c:pt idx="450">
                  <c:v>70.046504559333314</c:v>
                </c:pt>
                <c:pt idx="451">
                  <c:v>58.330514326856402</c:v>
                </c:pt>
                <c:pt idx="452">
                  <c:v>47.808823062286791</c:v>
                </c:pt>
                <c:pt idx="453">
                  <c:v>40.401847404665382</c:v>
                </c:pt>
                <c:pt idx="454">
                  <c:v>36.806215084809004</c:v>
                </c:pt>
                <c:pt idx="455">
                  <c:v>34.399906525952197</c:v>
                </c:pt>
                <c:pt idx="456">
                  <c:v>33.638965304663301</c:v>
                </c:pt>
                <c:pt idx="457">
                  <c:v>33.22871627871001</c:v>
                </c:pt>
                <c:pt idx="458">
                  <c:v>32.734711865780298</c:v>
                </c:pt>
                <c:pt idx="459">
                  <c:v>31.331118769914106</c:v>
                </c:pt>
                <c:pt idx="460">
                  <c:v>29.502253349275197</c:v>
                </c:pt>
                <c:pt idx="461">
                  <c:v>27.406352431069198</c:v>
                </c:pt>
                <c:pt idx="462">
                  <c:v>26.9395002542105</c:v>
                </c:pt>
                <c:pt idx="463">
                  <c:v>25.8225174588454</c:v>
                </c:pt>
                <c:pt idx="464">
                  <c:v>24.5093927850887</c:v>
                </c:pt>
                <c:pt idx="465">
                  <c:v>60.223494629715596</c:v>
                </c:pt>
                <c:pt idx="466">
                  <c:v>114.99681571817899</c:v>
                </c:pt>
                <c:pt idx="467">
                  <c:v>242.150463083071</c:v>
                </c:pt>
                <c:pt idx="468">
                  <c:v>349.14088294449505</c:v>
                </c:pt>
                <c:pt idx="469">
                  <c:v>548.44523880950987</c:v>
                </c:pt>
                <c:pt idx="470">
                  <c:v>508.137701028354</c:v>
                </c:pt>
                <c:pt idx="471">
                  <c:v>415.10706660704108</c:v>
                </c:pt>
                <c:pt idx="472">
                  <c:v>313.91898076806899</c:v>
                </c:pt>
                <c:pt idx="473">
                  <c:v>224.42953634951303</c:v>
                </c:pt>
                <c:pt idx="474">
                  <c:v>157.83098400409799</c:v>
                </c:pt>
                <c:pt idx="475">
                  <c:v>112.79903135943098</c:v>
                </c:pt>
                <c:pt idx="476">
                  <c:v>81.698003404867805</c:v>
                </c:pt>
                <c:pt idx="477">
                  <c:v>139.30415691786001</c:v>
                </c:pt>
                <c:pt idx="478">
                  <c:v>167.83604528702702</c:v>
                </c:pt>
                <c:pt idx="479">
                  <c:v>155.40672236633301</c:v>
                </c:pt>
                <c:pt idx="480">
                  <c:v>131.04828614464901</c:v>
                </c:pt>
                <c:pt idx="481">
                  <c:v>156.85569164453301</c:v>
                </c:pt>
                <c:pt idx="482">
                  <c:v>170.61928912675896</c:v>
                </c:pt>
                <c:pt idx="483">
                  <c:v>199.53988980254999</c:v>
                </c:pt>
                <c:pt idx="484">
                  <c:v>205.36527144592503</c:v>
                </c:pt>
                <c:pt idx="485">
                  <c:v>199.93095495842701</c:v>
                </c:pt>
                <c:pt idx="486">
                  <c:v>341.35678923676807</c:v>
                </c:pt>
                <c:pt idx="487">
                  <c:v>852.95836028592089</c:v>
                </c:pt>
                <c:pt idx="488">
                  <c:v>942.56658619278994</c:v>
                </c:pt>
                <c:pt idx="489">
                  <c:v>914.09446427506305</c:v>
                </c:pt>
                <c:pt idx="490">
                  <c:v>793.25806195084908</c:v>
                </c:pt>
                <c:pt idx="491">
                  <c:v>729.19102959860004</c:v>
                </c:pt>
                <c:pt idx="492">
                  <c:v>563.70412728395991</c:v>
                </c:pt>
                <c:pt idx="493">
                  <c:v>413.82177622490696</c:v>
                </c:pt>
                <c:pt idx="494">
                  <c:v>401.760805253939</c:v>
                </c:pt>
                <c:pt idx="495">
                  <c:v>694.67136145608413</c:v>
                </c:pt>
                <c:pt idx="496">
                  <c:v>775.2034109867501</c:v>
                </c:pt>
                <c:pt idx="497">
                  <c:v>761.72445931559309</c:v>
                </c:pt>
                <c:pt idx="498">
                  <c:v>878.50467539405099</c:v>
                </c:pt>
                <c:pt idx="499">
                  <c:v>823.90452834869495</c:v>
                </c:pt>
                <c:pt idx="500">
                  <c:v>993.40112318256672</c:v>
                </c:pt>
                <c:pt idx="501">
                  <c:v>1240.3897118784398</c:v>
                </c:pt>
                <c:pt idx="502">
                  <c:v>1341.95936229268</c:v>
                </c:pt>
                <c:pt idx="503">
                  <c:v>1630.6435922217299</c:v>
                </c:pt>
                <c:pt idx="504">
                  <c:v>1969.2311824230801</c:v>
                </c:pt>
                <c:pt idx="505">
                  <c:v>2307.3109107498703</c:v>
                </c:pt>
                <c:pt idx="506">
                  <c:v>2391.3604772499802</c:v>
                </c:pt>
                <c:pt idx="507">
                  <c:v>2276.6770752610601</c:v>
                </c:pt>
                <c:pt idx="508">
                  <c:v>1911.2922291785198</c:v>
                </c:pt>
                <c:pt idx="509">
                  <c:v>1608.8134753195998</c:v>
                </c:pt>
                <c:pt idx="510">
                  <c:v>1308.7292786287301</c:v>
                </c:pt>
                <c:pt idx="511">
                  <c:v>1337.3191639517202</c:v>
                </c:pt>
                <c:pt idx="512">
                  <c:v>1381.7672958349499</c:v>
                </c:pt>
                <c:pt idx="513">
                  <c:v>1592.9921377503599</c:v>
                </c:pt>
                <c:pt idx="514">
                  <c:v>1871.04315168681</c:v>
                </c:pt>
                <c:pt idx="515">
                  <c:v>2143.5591122384012</c:v>
                </c:pt>
                <c:pt idx="516">
                  <c:v>2257.6834956182297</c:v>
                </c:pt>
                <c:pt idx="517">
                  <c:v>2100.0888040480695</c:v>
                </c:pt>
                <c:pt idx="518">
                  <c:v>1960.7149389292299</c:v>
                </c:pt>
                <c:pt idx="519">
                  <c:v>1904.2243110270699</c:v>
                </c:pt>
                <c:pt idx="520">
                  <c:v>1996.1531075408998</c:v>
                </c:pt>
                <c:pt idx="521">
                  <c:v>1866.4875120406703</c:v>
                </c:pt>
                <c:pt idx="522">
                  <c:v>1792.68802930321</c:v>
                </c:pt>
                <c:pt idx="523">
                  <c:v>1821.66904946303</c:v>
                </c:pt>
                <c:pt idx="524">
                  <c:v>1727.1569978151699</c:v>
                </c:pt>
                <c:pt idx="525">
                  <c:v>1626.3644941524697</c:v>
                </c:pt>
                <c:pt idx="526">
                  <c:v>1711.2992018778598</c:v>
                </c:pt>
                <c:pt idx="527">
                  <c:v>2249.4691377192803</c:v>
                </c:pt>
                <c:pt idx="528">
                  <c:v>2434.4670499552999</c:v>
                </c:pt>
                <c:pt idx="529">
                  <c:v>2376.3387768791608</c:v>
                </c:pt>
                <c:pt idx="530">
                  <c:v>2291.6088358879497</c:v>
                </c:pt>
                <c:pt idx="531">
                  <c:v>2247.3464469658898</c:v>
                </c:pt>
                <c:pt idx="532">
                  <c:v>2176.1223268696699</c:v>
                </c:pt>
                <c:pt idx="533">
                  <c:v>2107.4711668353912</c:v>
                </c:pt>
                <c:pt idx="534">
                  <c:v>2071.2218911694495</c:v>
                </c:pt>
                <c:pt idx="535">
                  <c:v>2184.6789639817898</c:v>
                </c:pt>
                <c:pt idx="536">
                  <c:v>2288.1071492290298</c:v>
                </c:pt>
                <c:pt idx="537">
                  <c:v>2335.4826459754599</c:v>
                </c:pt>
                <c:pt idx="538">
                  <c:v>2769.7141402386501</c:v>
                </c:pt>
                <c:pt idx="539">
                  <c:v>2994.7017294931397</c:v>
                </c:pt>
                <c:pt idx="540">
                  <c:v>3146.0520592068301</c:v>
                </c:pt>
                <c:pt idx="541">
                  <c:v>3186.3977731205805</c:v>
                </c:pt>
                <c:pt idx="542">
                  <c:v>3198.4779717658598</c:v>
                </c:pt>
                <c:pt idx="543">
                  <c:v>3454.4030744722904</c:v>
                </c:pt>
                <c:pt idx="544">
                  <c:v>3498.0812107397701</c:v>
                </c:pt>
                <c:pt idx="545">
                  <c:v>3587.8915542275909</c:v>
                </c:pt>
                <c:pt idx="546">
                  <c:v>3857.4483506657998</c:v>
                </c:pt>
                <c:pt idx="547">
                  <c:v>4279.1713559433492</c:v>
                </c:pt>
                <c:pt idx="548">
                  <c:v>4291.7068112154502</c:v>
                </c:pt>
                <c:pt idx="549">
                  <c:v>4101.5622138359213</c:v>
                </c:pt>
                <c:pt idx="550">
                  <c:v>3938.06397312216</c:v>
                </c:pt>
                <c:pt idx="551">
                  <c:v>3807.2513384739204</c:v>
                </c:pt>
                <c:pt idx="552">
                  <c:v>3784.0607223586699</c:v>
                </c:pt>
                <c:pt idx="553">
                  <c:v>3898.6843291223795</c:v>
                </c:pt>
                <c:pt idx="554">
                  <c:v>3928.6954576515604</c:v>
                </c:pt>
                <c:pt idx="555">
                  <c:v>3992.1320881449997</c:v>
                </c:pt>
                <c:pt idx="556">
                  <c:v>4115.96832500649</c:v>
                </c:pt>
                <c:pt idx="557">
                  <c:v>4584.5329831187501</c:v>
                </c:pt>
                <c:pt idx="558">
                  <c:v>4690.4942026525705</c:v>
                </c:pt>
                <c:pt idx="559">
                  <c:v>5131.7316182813802</c:v>
                </c:pt>
                <c:pt idx="560">
                  <c:v>5828.3522746787121</c:v>
                </c:pt>
                <c:pt idx="561">
                  <c:v>5994.9850118990498</c:v>
                </c:pt>
                <c:pt idx="562">
                  <c:v>6181.1101523690004</c:v>
                </c:pt>
                <c:pt idx="563">
                  <c:v>6427.4148778821191</c:v>
                </c:pt>
                <c:pt idx="564">
                  <c:v>6595.5758470435194</c:v>
                </c:pt>
                <c:pt idx="565">
                  <c:v>6618.3148459701397</c:v>
                </c:pt>
                <c:pt idx="566">
                  <c:v>6932.6631395549221</c:v>
                </c:pt>
                <c:pt idx="567">
                  <c:v>7076.6578724009605</c:v>
                </c:pt>
                <c:pt idx="568">
                  <c:v>7114.8745144439308</c:v>
                </c:pt>
                <c:pt idx="569">
                  <c:v>7208.5694170223596</c:v>
                </c:pt>
                <c:pt idx="570">
                  <c:v>7357.841270649441</c:v>
                </c:pt>
                <c:pt idx="571">
                  <c:v>7470.3131163937805</c:v>
                </c:pt>
                <c:pt idx="572">
                  <c:v>7660.8401410973111</c:v>
                </c:pt>
                <c:pt idx="573">
                  <c:v>7389.0137518931497</c:v>
                </c:pt>
                <c:pt idx="574">
                  <c:v>7123.3734308512703</c:v>
                </c:pt>
                <c:pt idx="575">
                  <c:v>7011.3461793745009</c:v>
                </c:pt>
                <c:pt idx="576">
                  <c:v>7461.4729148083497</c:v>
                </c:pt>
                <c:pt idx="577">
                  <c:v>7630.322220446812</c:v>
                </c:pt>
                <c:pt idx="578">
                  <c:v>7595.70710126826</c:v>
                </c:pt>
                <c:pt idx="579">
                  <c:v>7585.6119503063201</c:v>
                </c:pt>
                <c:pt idx="580">
                  <c:v>7634.3150229178109</c:v>
                </c:pt>
                <c:pt idx="581">
                  <c:v>7466.1040922931707</c:v>
                </c:pt>
                <c:pt idx="582">
                  <c:v>7261.8804239885103</c:v>
                </c:pt>
                <c:pt idx="583">
                  <c:v>7230.92461823952</c:v>
                </c:pt>
                <c:pt idx="584">
                  <c:v>7486.21896520068</c:v>
                </c:pt>
                <c:pt idx="585">
                  <c:v>7567.7219514198814</c:v>
                </c:pt>
                <c:pt idx="586">
                  <c:v>7536.2671708622102</c:v>
                </c:pt>
                <c:pt idx="587">
                  <c:v>7698.0365581542501</c:v>
                </c:pt>
                <c:pt idx="588">
                  <c:v>8457.5206929775486</c:v>
                </c:pt>
                <c:pt idx="589">
                  <c:v>8738.6414541567829</c:v>
                </c:pt>
                <c:pt idx="590">
                  <c:v>8677.7637151478593</c:v>
                </c:pt>
                <c:pt idx="591">
                  <c:v>8589.1840149765994</c:v>
                </c:pt>
                <c:pt idx="592">
                  <c:v>8457.9901838552778</c:v>
                </c:pt>
                <c:pt idx="593">
                  <c:v>8355.2886204399892</c:v>
                </c:pt>
                <c:pt idx="594">
                  <c:v>8308.6845353505905</c:v>
                </c:pt>
                <c:pt idx="595">
                  <c:v>8220.1129359520291</c:v>
                </c:pt>
                <c:pt idx="596">
                  <c:v>8160.6241383518518</c:v>
                </c:pt>
                <c:pt idx="597">
                  <c:v>8416.4966709292785</c:v>
                </c:pt>
                <c:pt idx="598">
                  <c:v>8155.8109938873904</c:v>
                </c:pt>
                <c:pt idx="599">
                  <c:v>7900.4310953010399</c:v>
                </c:pt>
                <c:pt idx="600">
                  <c:v>7841.098116071511</c:v>
                </c:pt>
                <c:pt idx="601">
                  <c:v>7652.7372691572809</c:v>
                </c:pt>
                <c:pt idx="602">
                  <c:v>7545.4054268296204</c:v>
                </c:pt>
                <c:pt idx="603">
                  <c:v>7885.2180549959003</c:v>
                </c:pt>
                <c:pt idx="604">
                  <c:v>7921.0487308655001</c:v>
                </c:pt>
                <c:pt idx="605">
                  <c:v>7868.2397688475794</c:v>
                </c:pt>
                <c:pt idx="606">
                  <c:v>7756.3663839637711</c:v>
                </c:pt>
                <c:pt idx="607">
                  <c:v>7692.0194559609399</c:v>
                </c:pt>
                <c:pt idx="608">
                  <c:v>7406.9200215306009</c:v>
                </c:pt>
                <c:pt idx="609">
                  <c:v>7079.2673151839899</c:v>
                </c:pt>
                <c:pt idx="610">
                  <c:v>6786.7654248416511</c:v>
                </c:pt>
                <c:pt idx="611">
                  <c:v>6775.0807022909994</c:v>
                </c:pt>
                <c:pt idx="612">
                  <c:v>6607.7766720356603</c:v>
                </c:pt>
                <c:pt idx="613">
                  <c:v>6370.176631384481</c:v>
                </c:pt>
                <c:pt idx="614">
                  <c:v>6230.6869597138912</c:v>
                </c:pt>
                <c:pt idx="615">
                  <c:v>6025.0855050550408</c:v>
                </c:pt>
                <c:pt idx="616">
                  <c:v>5791.4213792183</c:v>
                </c:pt>
                <c:pt idx="617">
                  <c:v>5502.070875146469</c:v>
                </c:pt>
                <c:pt idx="618">
                  <c:v>5270.8636179830601</c:v>
                </c:pt>
                <c:pt idx="619">
                  <c:v>5018.9657686289302</c:v>
                </c:pt>
                <c:pt idx="620">
                  <c:v>4758.5655734281108</c:v>
                </c:pt>
                <c:pt idx="621">
                  <c:v>4504.3341699191405</c:v>
                </c:pt>
                <c:pt idx="622">
                  <c:v>4290.5119998313112</c:v>
                </c:pt>
                <c:pt idx="623">
                  <c:v>4466.2301685003904</c:v>
                </c:pt>
                <c:pt idx="624">
                  <c:v>4767.2712095117613</c:v>
                </c:pt>
                <c:pt idx="625">
                  <c:v>4797.5401391800306</c:v>
                </c:pt>
                <c:pt idx="626">
                  <c:v>4747.7475211867204</c:v>
                </c:pt>
                <c:pt idx="627">
                  <c:v>4541.04670003089</c:v>
                </c:pt>
                <c:pt idx="628">
                  <c:v>4285.4847243887098</c:v>
                </c:pt>
                <c:pt idx="629">
                  <c:v>4020.0450297628095</c:v>
                </c:pt>
                <c:pt idx="630">
                  <c:v>3761.1657606417598</c:v>
                </c:pt>
                <c:pt idx="631">
                  <c:v>3513.8572425563707</c:v>
                </c:pt>
                <c:pt idx="632">
                  <c:v>3287.6798573471601</c:v>
                </c:pt>
                <c:pt idx="633">
                  <c:v>3081.4714887887499</c:v>
                </c:pt>
                <c:pt idx="634">
                  <c:v>2895.4875049868301</c:v>
                </c:pt>
                <c:pt idx="635">
                  <c:v>2728.2535526542606</c:v>
                </c:pt>
                <c:pt idx="636">
                  <c:v>2577.3601833515104</c:v>
                </c:pt>
                <c:pt idx="637">
                  <c:v>2443.5173339244207</c:v>
                </c:pt>
                <c:pt idx="638">
                  <c:v>2479.8325710813406</c:v>
                </c:pt>
                <c:pt idx="639">
                  <c:v>2349.8819258664003</c:v>
                </c:pt>
                <c:pt idx="640">
                  <c:v>2213.4574627985803</c:v>
                </c:pt>
                <c:pt idx="641">
                  <c:v>2226.2444668370799</c:v>
                </c:pt>
                <c:pt idx="642">
                  <c:v>2161.3649783315504</c:v>
                </c:pt>
                <c:pt idx="643">
                  <c:v>2030.11703394397</c:v>
                </c:pt>
                <c:pt idx="644">
                  <c:v>1892.53215571536</c:v>
                </c:pt>
                <c:pt idx="645">
                  <c:v>1764.4810657977102</c:v>
                </c:pt>
                <c:pt idx="646">
                  <c:v>1650.4160104638702</c:v>
                </c:pt>
                <c:pt idx="647">
                  <c:v>1549.9629586237702</c:v>
                </c:pt>
                <c:pt idx="648">
                  <c:v>1461.1274609296199</c:v>
                </c:pt>
                <c:pt idx="649">
                  <c:v>1381.6471820440099</c:v>
                </c:pt>
                <c:pt idx="650">
                  <c:v>1309.5947374577299</c:v>
                </c:pt>
                <c:pt idx="651">
                  <c:v>1243.4500896879301</c:v>
                </c:pt>
                <c:pt idx="652">
                  <c:v>1182.0837355677299</c:v>
                </c:pt>
                <c:pt idx="653">
                  <c:v>1124.6824959597297</c:v>
                </c:pt>
                <c:pt idx="654">
                  <c:v>1070.66766425679</c:v>
                </c:pt>
                <c:pt idx="655">
                  <c:v>1019.62723263326</c:v>
                </c:pt>
                <c:pt idx="656">
                  <c:v>971.25729960534488</c:v>
                </c:pt>
                <c:pt idx="657">
                  <c:v>925.46558904381197</c:v>
                </c:pt>
                <c:pt idx="658">
                  <c:v>881.82206709322361</c:v>
                </c:pt>
                <c:pt idx="659">
                  <c:v>855.90257169823599</c:v>
                </c:pt>
                <c:pt idx="660">
                  <c:v>814.02672964606995</c:v>
                </c:pt>
                <c:pt idx="661">
                  <c:v>774.469150527289</c:v>
                </c:pt>
                <c:pt idx="662">
                  <c:v>741.12167513296197</c:v>
                </c:pt>
                <c:pt idx="663">
                  <c:v>710.13077263132607</c:v>
                </c:pt>
                <c:pt idx="664">
                  <c:v>675.24338666120116</c:v>
                </c:pt>
                <c:pt idx="665">
                  <c:v>640.96138252433809</c:v>
                </c:pt>
                <c:pt idx="666">
                  <c:v>608.70503596882622</c:v>
                </c:pt>
                <c:pt idx="667">
                  <c:v>578.67316023920216</c:v>
                </c:pt>
                <c:pt idx="668">
                  <c:v>553.049090159407</c:v>
                </c:pt>
                <c:pt idx="669">
                  <c:v>527.7268154461882</c:v>
                </c:pt>
                <c:pt idx="670">
                  <c:v>502.04015220598995</c:v>
                </c:pt>
                <c:pt idx="671">
                  <c:v>477.30783310723598</c:v>
                </c:pt>
                <c:pt idx="672">
                  <c:v>453.90784824557795</c:v>
                </c:pt>
                <c:pt idx="673">
                  <c:v>431.86073280748894</c:v>
                </c:pt>
                <c:pt idx="674">
                  <c:v>411.07184278443401</c:v>
                </c:pt>
                <c:pt idx="675">
                  <c:v>391.42548952396902</c:v>
                </c:pt>
                <c:pt idx="676">
                  <c:v>372.81644593683905</c:v>
                </c:pt>
                <c:pt idx="677">
                  <c:v>355.16075958757892</c:v>
                </c:pt>
                <c:pt idx="678">
                  <c:v>338.382549368333</c:v>
                </c:pt>
                <c:pt idx="679">
                  <c:v>322.425422167058</c:v>
                </c:pt>
                <c:pt idx="680">
                  <c:v>307.24010158141101</c:v>
                </c:pt>
                <c:pt idx="681">
                  <c:v>292.77709553968299</c:v>
                </c:pt>
                <c:pt idx="682">
                  <c:v>278.99797470014397</c:v>
                </c:pt>
                <c:pt idx="683">
                  <c:v>266.01738824144496</c:v>
                </c:pt>
                <c:pt idx="684">
                  <c:v>253.70320267288696</c:v>
                </c:pt>
                <c:pt idx="685">
                  <c:v>241.94710159765199</c:v>
                </c:pt>
                <c:pt idx="686">
                  <c:v>230.69400365318597</c:v>
                </c:pt>
                <c:pt idx="687">
                  <c:v>219.92109004552103</c:v>
                </c:pt>
                <c:pt idx="688">
                  <c:v>209.61787018194298</c:v>
                </c:pt>
                <c:pt idx="689">
                  <c:v>199.77543689843503</c:v>
                </c:pt>
                <c:pt idx="690">
                  <c:v>190.38652346822701</c:v>
                </c:pt>
                <c:pt idx="691">
                  <c:v>181.434194472238</c:v>
                </c:pt>
                <c:pt idx="692">
                  <c:v>172.89990361737799</c:v>
                </c:pt>
                <c:pt idx="693">
                  <c:v>164.76533272249</c:v>
                </c:pt>
                <c:pt idx="694">
                  <c:v>157.01262602453198</c:v>
                </c:pt>
                <c:pt idx="695">
                  <c:v>149.624423440562</c:v>
                </c:pt>
                <c:pt idx="696">
                  <c:v>142.58392551592402</c:v>
                </c:pt>
                <c:pt idx="697">
                  <c:v>135.87494703975401</c:v>
                </c:pt>
                <c:pt idx="698">
                  <c:v>129.48196910561902</c:v>
                </c:pt>
                <c:pt idx="699">
                  <c:v>123.390013242001</c:v>
                </c:pt>
                <c:pt idx="700">
                  <c:v>117.58660613256397</c:v>
                </c:pt>
                <c:pt idx="701">
                  <c:v>112.05703776796101</c:v>
                </c:pt>
                <c:pt idx="702">
                  <c:v>106.78792514187302</c:v>
                </c:pt>
                <c:pt idx="703">
                  <c:v>101.76635881852597</c:v>
                </c:pt>
                <c:pt idx="704">
                  <c:v>96.98043933900469</c:v>
                </c:pt>
                <c:pt idx="705">
                  <c:v>92.419110732645194</c:v>
                </c:pt>
                <c:pt idx="706">
                  <c:v>88.07194546831731</c:v>
                </c:pt>
                <c:pt idx="707">
                  <c:v>83.929014203923998</c:v>
                </c:pt>
                <c:pt idx="708">
                  <c:v>79.980823234337819</c:v>
                </c:pt>
                <c:pt idx="709">
                  <c:v>76.218287858710298</c:v>
                </c:pt>
                <c:pt idx="710">
                  <c:v>72.632719993380292</c:v>
                </c:pt>
                <c:pt idx="711">
                  <c:v>69.215819074731002</c:v>
                </c:pt>
                <c:pt idx="712">
                  <c:v>65.959661994810617</c:v>
                </c:pt>
                <c:pt idx="713">
                  <c:v>62.856691116717087</c:v>
                </c:pt>
                <c:pt idx="714">
                  <c:v>59.899957727112294</c:v>
                </c:pt>
                <c:pt idx="715">
                  <c:v>57.082409469773289</c:v>
                </c:pt>
                <c:pt idx="716">
                  <c:v>54.397389079793683</c:v>
                </c:pt>
                <c:pt idx="717">
                  <c:v>51.838711879243291</c:v>
                </c:pt>
                <c:pt idx="718">
                  <c:v>49.400340970425503</c:v>
                </c:pt>
                <c:pt idx="719">
                  <c:v>47.076654921359903</c:v>
                </c:pt>
                <c:pt idx="720">
                  <c:v>44.862671546484499</c:v>
                </c:pt>
                <c:pt idx="721">
                  <c:v>42.753450461575802</c:v>
                </c:pt>
                <c:pt idx="722">
                  <c:v>40.743505772633497</c:v>
                </c:pt>
                <c:pt idx="723">
                  <c:v>38.827764241971707</c:v>
                </c:pt>
                <c:pt idx="724">
                  <c:v>37.001793635528003</c:v>
                </c:pt>
                <c:pt idx="725">
                  <c:v>35.2614808234243</c:v>
                </c:pt>
                <c:pt idx="726">
                  <c:v>33.603520665919099</c:v>
                </c:pt>
                <c:pt idx="727">
                  <c:v>32.024904726419599</c:v>
                </c:pt>
                <c:pt idx="728">
                  <c:v>30.533253767105503</c:v>
                </c:pt>
                <c:pt idx="729">
                  <c:v>29.10550056244</c:v>
                </c:pt>
                <c:pt idx="730">
                  <c:v>27.945289262920692</c:v>
                </c:pt>
                <c:pt idx="731">
                  <c:v>26.950864766286209</c:v>
                </c:pt>
                <c:pt idx="732">
                  <c:v>26.944775919667197</c:v>
                </c:pt>
                <c:pt idx="733">
                  <c:v>26.357740879811502</c:v>
                </c:pt>
                <c:pt idx="734">
                  <c:v>25.672341295783998</c:v>
                </c:pt>
                <c:pt idx="735">
                  <c:v>24.9241271083905</c:v>
                </c:pt>
                <c:pt idx="736">
                  <c:v>24.062018044829696</c:v>
                </c:pt>
                <c:pt idx="737">
                  <c:v>23.091886868415703</c:v>
                </c:pt>
                <c:pt idx="738">
                  <c:v>22.055498301630799</c:v>
                </c:pt>
                <c:pt idx="739">
                  <c:v>21.022413102118897</c:v>
                </c:pt>
                <c:pt idx="740">
                  <c:v>20.014357870011299</c:v>
                </c:pt>
                <c:pt idx="741">
                  <c:v>19.046038634819197</c:v>
                </c:pt>
                <c:pt idx="742">
                  <c:v>18.1424505534996</c:v>
                </c:pt>
                <c:pt idx="743">
                  <c:v>17.282692912323988</c:v>
                </c:pt>
                <c:pt idx="744">
                  <c:v>16.459144177392197</c:v>
                </c:pt>
                <c:pt idx="745">
                  <c:v>15.672123576472902</c:v>
                </c:pt>
                <c:pt idx="746">
                  <c:v>14.922956018397802</c:v>
                </c:pt>
                <c:pt idx="747">
                  <c:v>14.210239025340202</c:v>
                </c:pt>
                <c:pt idx="748">
                  <c:v>13.532817840512299</c:v>
                </c:pt>
                <c:pt idx="749">
                  <c:v>12.889247494331903</c:v>
                </c:pt>
                <c:pt idx="750">
                  <c:v>12.2777697797047</c:v>
                </c:pt>
                <c:pt idx="751">
                  <c:v>11.6984774115026</c:v>
                </c:pt>
                <c:pt idx="752">
                  <c:v>13.663626376925501</c:v>
                </c:pt>
                <c:pt idx="753">
                  <c:v>14.583648798449202</c:v>
                </c:pt>
                <c:pt idx="754">
                  <c:v>14.389780086825601</c:v>
                </c:pt>
                <c:pt idx="755">
                  <c:v>13.523673473405299</c:v>
                </c:pt>
                <c:pt idx="756">
                  <c:v>12.402297919753204</c:v>
                </c:pt>
                <c:pt idx="757">
                  <c:v>11.278710629151998</c:v>
                </c:pt>
                <c:pt idx="758">
                  <c:v>10.2693275093251</c:v>
                </c:pt>
                <c:pt idx="759">
                  <c:v>9.4075708294174092</c:v>
                </c:pt>
                <c:pt idx="760">
                  <c:v>8.6858667808750774</c:v>
                </c:pt>
                <c:pt idx="761">
                  <c:v>8.0820566650805894</c:v>
                </c:pt>
                <c:pt idx="762">
                  <c:v>7.5700905839375503</c:v>
                </c:pt>
                <c:pt idx="763">
                  <c:v>7.1272808143807787</c:v>
                </c:pt>
                <c:pt idx="764">
                  <c:v>6.7563776769375394</c:v>
                </c:pt>
                <c:pt idx="765">
                  <c:v>6.4359780405814799</c:v>
                </c:pt>
                <c:pt idx="766">
                  <c:v>6.1421488480912192</c:v>
                </c:pt>
                <c:pt idx="767">
                  <c:v>5.8623824028024094</c:v>
                </c:pt>
                <c:pt idx="768">
                  <c:v>5.5929110003726699</c:v>
                </c:pt>
                <c:pt idx="769">
                  <c:v>5.3350747681942492</c:v>
                </c:pt>
                <c:pt idx="770">
                  <c:v>5.0884129451225801</c:v>
                </c:pt>
                <c:pt idx="771">
                  <c:v>4.8518349603493789</c:v>
                </c:pt>
                <c:pt idx="772">
                  <c:v>4.6251158710611877</c:v>
                </c:pt>
                <c:pt idx="773">
                  <c:v>4.4081169097193094</c:v>
                </c:pt>
                <c:pt idx="774">
                  <c:v>4.2008915480877294</c:v>
                </c:pt>
                <c:pt idx="775">
                  <c:v>4.0031481289934305</c:v>
                </c:pt>
                <c:pt idx="776">
                  <c:v>3.8146001579265398</c:v>
                </c:pt>
                <c:pt idx="777">
                  <c:v>3.6348898936661396</c:v>
                </c:pt>
                <c:pt idx="778">
                  <c:v>3.4637811448661804</c:v>
                </c:pt>
                <c:pt idx="779">
                  <c:v>3.3007182668004003</c:v>
                </c:pt>
                <c:pt idx="780">
                  <c:v>3.1453121194037297</c:v>
                </c:pt>
                <c:pt idx="781">
                  <c:v>2.9972200257427901</c:v>
                </c:pt>
                <c:pt idx="782">
                  <c:v>2.8566358975590194</c:v>
                </c:pt>
                <c:pt idx="783">
                  <c:v>2.7223232957603205</c:v>
                </c:pt>
                <c:pt idx="784">
                  <c:v>2.59422541839605</c:v>
                </c:pt>
                <c:pt idx="785">
                  <c:v>2.4950456383423196</c:v>
                </c:pt>
                <c:pt idx="786">
                  <c:v>2.4091121608037396</c:v>
                </c:pt>
                <c:pt idx="787">
                  <c:v>2.3247285046408894</c:v>
                </c:pt>
                <c:pt idx="788">
                  <c:v>2.2363215341854801</c:v>
                </c:pt>
                <c:pt idx="789">
                  <c:v>2.1620808732925698</c:v>
                </c:pt>
                <c:pt idx="790">
                  <c:v>2.0935335345757</c:v>
                </c:pt>
                <c:pt idx="791">
                  <c:v>2.0229673437584901</c:v>
                </c:pt>
                <c:pt idx="792">
                  <c:v>1.9435131872695399</c:v>
                </c:pt>
                <c:pt idx="793">
                  <c:v>1.8613255976184298</c:v>
                </c:pt>
                <c:pt idx="794">
                  <c:v>1.9309417694505302</c:v>
                </c:pt>
                <c:pt idx="795">
                  <c:v>2.05100972478701</c:v>
                </c:pt>
                <c:pt idx="796">
                  <c:v>2.1429670238827101</c:v>
                </c:pt>
                <c:pt idx="797">
                  <c:v>2.17887806512931</c:v>
                </c:pt>
                <c:pt idx="798">
                  <c:v>2.1637074064567305</c:v>
                </c:pt>
                <c:pt idx="799">
                  <c:v>2.1111174302078894</c:v>
                </c:pt>
                <c:pt idx="800">
                  <c:v>2.0355407820621898</c:v>
                </c:pt>
                <c:pt idx="801">
                  <c:v>1.9484388592665902</c:v>
                </c:pt>
                <c:pt idx="802">
                  <c:v>1.8575473645417504</c:v>
                </c:pt>
                <c:pt idx="803">
                  <c:v>1.7674663377617699</c:v>
                </c:pt>
                <c:pt idx="804">
                  <c:v>1.7058206985601094</c:v>
                </c:pt>
                <c:pt idx="805">
                  <c:v>1.7030356784839498</c:v>
                </c:pt>
                <c:pt idx="806">
                  <c:v>1.6694010453500299</c:v>
                </c:pt>
                <c:pt idx="807">
                  <c:v>1.6029937714071598</c:v>
                </c:pt>
                <c:pt idx="808">
                  <c:v>1.5252252445201198</c:v>
                </c:pt>
                <c:pt idx="809">
                  <c:v>1.6724918444137502</c:v>
                </c:pt>
                <c:pt idx="810">
                  <c:v>3.3402018475817106</c:v>
                </c:pt>
                <c:pt idx="811">
                  <c:v>4.7770245294169991</c:v>
                </c:pt>
                <c:pt idx="812">
                  <c:v>6.8222001337531504</c:v>
                </c:pt>
                <c:pt idx="813">
                  <c:v>8.9282849746085393</c:v>
                </c:pt>
                <c:pt idx="814">
                  <c:v>62.577222645964099</c:v>
                </c:pt>
                <c:pt idx="815">
                  <c:v>71.913079602189882</c:v>
                </c:pt>
                <c:pt idx="816">
                  <c:v>65.906425515795803</c:v>
                </c:pt>
                <c:pt idx="817">
                  <c:v>145.05974223483196</c:v>
                </c:pt>
                <c:pt idx="818">
                  <c:v>653.31343360372898</c:v>
                </c:pt>
                <c:pt idx="819">
                  <c:v>800.5492321249709</c:v>
                </c:pt>
                <c:pt idx="820">
                  <c:v>738.29651666329607</c:v>
                </c:pt>
                <c:pt idx="821">
                  <c:v>627.4169819603851</c:v>
                </c:pt>
                <c:pt idx="822">
                  <c:v>563.92484872482999</c:v>
                </c:pt>
                <c:pt idx="823">
                  <c:v>459.46653798141193</c:v>
                </c:pt>
                <c:pt idx="824">
                  <c:v>347.31296334067099</c:v>
                </c:pt>
                <c:pt idx="825">
                  <c:v>251.94810834420801</c:v>
                </c:pt>
                <c:pt idx="826">
                  <c:v>180.14274363101498</c:v>
                </c:pt>
                <c:pt idx="827">
                  <c:v>128.14171526913896</c:v>
                </c:pt>
                <c:pt idx="828">
                  <c:v>93.653719687096299</c:v>
                </c:pt>
                <c:pt idx="829">
                  <c:v>93.941993546101912</c:v>
                </c:pt>
                <c:pt idx="830">
                  <c:v>91.541959292461982</c:v>
                </c:pt>
                <c:pt idx="831">
                  <c:v>298.01305742029797</c:v>
                </c:pt>
                <c:pt idx="832">
                  <c:v>352.7334664485569</c:v>
                </c:pt>
                <c:pt idx="833">
                  <c:v>294.29930812744897</c:v>
                </c:pt>
                <c:pt idx="834">
                  <c:v>293.25398498536305</c:v>
                </c:pt>
                <c:pt idx="835">
                  <c:v>234.06837434891403</c:v>
                </c:pt>
                <c:pt idx="836">
                  <c:v>223.95515328563303</c:v>
                </c:pt>
                <c:pt idx="837">
                  <c:v>430.36274267797904</c:v>
                </c:pt>
                <c:pt idx="838">
                  <c:v>689.57257853705312</c:v>
                </c:pt>
                <c:pt idx="839">
                  <c:v>927.76612225919507</c:v>
                </c:pt>
                <c:pt idx="840">
                  <c:v>896.29623312440583</c:v>
                </c:pt>
                <c:pt idx="841">
                  <c:v>1126.7704753656301</c:v>
                </c:pt>
                <c:pt idx="842">
                  <c:v>1140.5244864613398</c:v>
                </c:pt>
                <c:pt idx="843">
                  <c:v>1172.9605734333102</c:v>
                </c:pt>
                <c:pt idx="844">
                  <c:v>1154.2049464239099</c:v>
                </c:pt>
                <c:pt idx="845">
                  <c:v>1170.7336126182599</c:v>
                </c:pt>
                <c:pt idx="846">
                  <c:v>1378.1588285943296</c:v>
                </c:pt>
                <c:pt idx="847">
                  <c:v>1950.17969501364</c:v>
                </c:pt>
                <c:pt idx="848">
                  <c:v>2009.7057258172501</c:v>
                </c:pt>
                <c:pt idx="849">
                  <c:v>2058.3690376885706</c:v>
                </c:pt>
                <c:pt idx="850">
                  <c:v>1680.8919028618598</c:v>
                </c:pt>
                <c:pt idx="851">
                  <c:v>1323.88810968138</c:v>
                </c:pt>
                <c:pt idx="852">
                  <c:v>1047.3251580772601</c:v>
                </c:pt>
                <c:pt idx="853">
                  <c:v>794.58893470358714</c:v>
                </c:pt>
                <c:pt idx="854">
                  <c:v>574.53222045043378</c:v>
                </c:pt>
                <c:pt idx="855">
                  <c:v>460.70029609056797</c:v>
                </c:pt>
                <c:pt idx="856">
                  <c:v>394.28345437438492</c:v>
                </c:pt>
                <c:pt idx="857">
                  <c:v>745.43102712929692</c:v>
                </c:pt>
                <c:pt idx="858">
                  <c:v>804.39597678018595</c:v>
                </c:pt>
                <c:pt idx="859">
                  <c:v>1018.5653228228499</c:v>
                </c:pt>
                <c:pt idx="860">
                  <c:v>1937.79548922907</c:v>
                </c:pt>
                <c:pt idx="861">
                  <c:v>1813.36995239467</c:v>
                </c:pt>
                <c:pt idx="862">
                  <c:v>2156.4755076503607</c:v>
                </c:pt>
                <c:pt idx="863">
                  <c:v>2026.0023953017101</c:v>
                </c:pt>
                <c:pt idx="864">
                  <c:v>2599.46787617985</c:v>
                </c:pt>
                <c:pt idx="865">
                  <c:v>2643.4123765933909</c:v>
                </c:pt>
                <c:pt idx="866">
                  <c:v>2392.5501848004005</c:v>
                </c:pt>
                <c:pt idx="867">
                  <c:v>2490.8226766768303</c:v>
                </c:pt>
                <c:pt idx="868">
                  <c:v>2789.8196607065402</c:v>
                </c:pt>
                <c:pt idx="869">
                  <c:v>2469.3772939812206</c:v>
                </c:pt>
                <c:pt idx="870">
                  <c:v>2125.2808501308796</c:v>
                </c:pt>
                <c:pt idx="871">
                  <c:v>2210.7692191114097</c:v>
                </c:pt>
                <c:pt idx="872">
                  <c:v>2299.7008939324</c:v>
                </c:pt>
                <c:pt idx="873">
                  <c:v>2259.2579288760003</c:v>
                </c:pt>
                <c:pt idx="874">
                  <c:v>2166.6283327439</c:v>
                </c:pt>
                <c:pt idx="875">
                  <c:v>2068.4032451057496</c:v>
                </c:pt>
                <c:pt idx="876">
                  <c:v>2258.6754658895002</c:v>
                </c:pt>
                <c:pt idx="877">
                  <c:v>2481.8945280592902</c:v>
                </c:pt>
                <c:pt idx="878">
                  <c:v>2350.2497872619097</c:v>
                </c:pt>
                <c:pt idx="879">
                  <c:v>2109.9300231913803</c:v>
                </c:pt>
                <c:pt idx="880">
                  <c:v>1934.3962296786999</c:v>
                </c:pt>
                <c:pt idx="881">
                  <c:v>1870.5723280131697</c:v>
                </c:pt>
                <c:pt idx="882">
                  <c:v>1975.2121257260101</c:v>
                </c:pt>
                <c:pt idx="883">
                  <c:v>1883.6115204274599</c:v>
                </c:pt>
                <c:pt idx="884">
                  <c:v>2029.42931320808</c:v>
                </c:pt>
                <c:pt idx="885">
                  <c:v>2043.4238775486501</c:v>
                </c:pt>
                <c:pt idx="886">
                  <c:v>2079.8055096741205</c:v>
                </c:pt>
                <c:pt idx="887">
                  <c:v>2209.5876702933501</c:v>
                </c:pt>
                <c:pt idx="888">
                  <c:v>2391.4786301238696</c:v>
                </c:pt>
                <c:pt idx="889">
                  <c:v>2485.6712726970804</c:v>
                </c:pt>
                <c:pt idx="890">
                  <c:v>2997.8636549301505</c:v>
                </c:pt>
                <c:pt idx="891">
                  <c:v>3270.7870092922499</c:v>
                </c:pt>
                <c:pt idx="892">
                  <c:v>3571.0899571886598</c:v>
                </c:pt>
                <c:pt idx="893">
                  <c:v>3531.6279487267893</c:v>
                </c:pt>
                <c:pt idx="894">
                  <c:v>3467.7040965568599</c:v>
                </c:pt>
                <c:pt idx="895">
                  <c:v>3235.5163773902805</c:v>
                </c:pt>
                <c:pt idx="896">
                  <c:v>2965.4963828282303</c:v>
                </c:pt>
                <c:pt idx="897">
                  <c:v>2954.0811946977601</c:v>
                </c:pt>
                <c:pt idx="898">
                  <c:v>3205.52702581822</c:v>
                </c:pt>
                <c:pt idx="899">
                  <c:v>3535.7288898591391</c:v>
                </c:pt>
                <c:pt idx="900">
                  <c:v>3786.5825722572104</c:v>
                </c:pt>
                <c:pt idx="901">
                  <c:v>3978.3706127474507</c:v>
                </c:pt>
                <c:pt idx="902">
                  <c:v>3871.3954367007905</c:v>
                </c:pt>
                <c:pt idx="903">
                  <c:v>4284.2486102913799</c:v>
                </c:pt>
                <c:pt idx="904">
                  <c:v>4333.59491395232</c:v>
                </c:pt>
                <c:pt idx="905">
                  <c:v>4218.7160464298313</c:v>
                </c:pt>
                <c:pt idx="906">
                  <c:v>4153.5425219370509</c:v>
                </c:pt>
                <c:pt idx="907">
                  <c:v>4282.0031462146499</c:v>
                </c:pt>
                <c:pt idx="908">
                  <c:v>4628.37755507783</c:v>
                </c:pt>
                <c:pt idx="909">
                  <c:v>4659.07846328298</c:v>
                </c:pt>
                <c:pt idx="910">
                  <c:v>4728.6284220431307</c:v>
                </c:pt>
                <c:pt idx="911">
                  <c:v>4732.7128279848403</c:v>
                </c:pt>
                <c:pt idx="912">
                  <c:v>4942.5491979127892</c:v>
                </c:pt>
                <c:pt idx="913">
                  <c:v>5290.2382377693002</c:v>
                </c:pt>
                <c:pt idx="914">
                  <c:v>5585.4502336490905</c:v>
                </c:pt>
                <c:pt idx="915">
                  <c:v>5536.5061694761316</c:v>
                </c:pt>
                <c:pt idx="916">
                  <c:v>5746.2633712382394</c:v>
                </c:pt>
                <c:pt idx="917">
                  <c:v>5841.3220662497315</c:v>
                </c:pt>
                <c:pt idx="918">
                  <c:v>5861.3762017164208</c:v>
                </c:pt>
                <c:pt idx="919">
                  <c:v>6376.3435194045105</c:v>
                </c:pt>
                <c:pt idx="920">
                  <c:v>6879.4648152109894</c:v>
                </c:pt>
                <c:pt idx="921">
                  <c:v>7097.38373301516</c:v>
                </c:pt>
                <c:pt idx="922">
                  <c:v>7127.1971889174001</c:v>
                </c:pt>
                <c:pt idx="923">
                  <c:v>7065.0192807190506</c:v>
                </c:pt>
                <c:pt idx="924">
                  <c:v>7186.4130715399706</c:v>
                </c:pt>
                <c:pt idx="925">
                  <c:v>7360.7181378911</c:v>
                </c:pt>
                <c:pt idx="926">
                  <c:v>7553.1192015457918</c:v>
                </c:pt>
                <c:pt idx="927">
                  <c:v>7658.3421265180914</c:v>
                </c:pt>
                <c:pt idx="928">
                  <c:v>7678.2862786138512</c:v>
                </c:pt>
                <c:pt idx="929">
                  <c:v>7556.8895455003203</c:v>
                </c:pt>
                <c:pt idx="930">
                  <c:v>7522.1824494895218</c:v>
                </c:pt>
                <c:pt idx="931">
                  <c:v>7707.4627366333407</c:v>
                </c:pt>
                <c:pt idx="932">
                  <c:v>7798.4102059997304</c:v>
                </c:pt>
                <c:pt idx="933">
                  <c:v>7797.44757050715</c:v>
                </c:pt>
                <c:pt idx="934">
                  <c:v>7706.3446707409703</c:v>
                </c:pt>
                <c:pt idx="935">
                  <c:v>7702.2399095417404</c:v>
                </c:pt>
                <c:pt idx="936">
                  <c:v>7674.1295390202613</c:v>
                </c:pt>
                <c:pt idx="937">
                  <c:v>7592.9951454799011</c:v>
                </c:pt>
                <c:pt idx="938">
                  <c:v>7486.0439678877001</c:v>
                </c:pt>
                <c:pt idx="939">
                  <c:v>7604.08901685611</c:v>
                </c:pt>
                <c:pt idx="940">
                  <c:v>7585.4355293167901</c:v>
                </c:pt>
                <c:pt idx="941">
                  <c:v>7484.48749381178</c:v>
                </c:pt>
                <c:pt idx="942">
                  <c:v>7585.7007589603891</c:v>
                </c:pt>
                <c:pt idx="943">
                  <c:v>7977.4395597102493</c:v>
                </c:pt>
                <c:pt idx="944">
                  <c:v>8184.4277642012003</c:v>
                </c:pt>
                <c:pt idx="945">
                  <c:v>8175.9012885068205</c:v>
                </c:pt>
                <c:pt idx="946">
                  <c:v>8831.0689920934474</c:v>
                </c:pt>
                <c:pt idx="947">
                  <c:v>9063.6616238820588</c:v>
                </c:pt>
                <c:pt idx="948">
                  <c:v>8880.8083195840572</c:v>
                </c:pt>
                <c:pt idx="949">
                  <c:v>8661.9930953154399</c:v>
                </c:pt>
                <c:pt idx="950">
                  <c:v>8530.1072629837381</c:v>
                </c:pt>
                <c:pt idx="951">
                  <c:v>8682.8082872216801</c:v>
                </c:pt>
                <c:pt idx="952">
                  <c:v>8341.3580204747559</c:v>
                </c:pt>
                <c:pt idx="953">
                  <c:v>8160.0093105414699</c:v>
                </c:pt>
                <c:pt idx="954">
                  <c:v>8060.3254831654913</c:v>
                </c:pt>
                <c:pt idx="955">
                  <c:v>8170.7142328769205</c:v>
                </c:pt>
                <c:pt idx="956">
                  <c:v>8048.1376574285996</c:v>
                </c:pt>
                <c:pt idx="957">
                  <c:v>7814.1267342733618</c:v>
                </c:pt>
                <c:pt idx="958">
                  <c:v>7785.4963103637101</c:v>
                </c:pt>
                <c:pt idx="959">
                  <c:v>7877.6179664412412</c:v>
                </c:pt>
                <c:pt idx="960">
                  <c:v>7847.2152412951509</c:v>
                </c:pt>
                <c:pt idx="961">
                  <c:v>7771.64478944652</c:v>
                </c:pt>
                <c:pt idx="962">
                  <c:v>7840.9818881853398</c:v>
                </c:pt>
                <c:pt idx="963">
                  <c:v>7801.5888928738696</c:v>
                </c:pt>
                <c:pt idx="964">
                  <c:v>7591.5904318638013</c:v>
                </c:pt>
                <c:pt idx="965">
                  <c:v>7512.2581992115011</c:v>
                </c:pt>
                <c:pt idx="966">
                  <c:v>7404.427083946719</c:v>
                </c:pt>
                <c:pt idx="967">
                  <c:v>7167.1646328918314</c:v>
                </c:pt>
                <c:pt idx="968">
                  <c:v>6949.5411409462095</c:v>
                </c:pt>
                <c:pt idx="969">
                  <c:v>7372.99354042097</c:v>
                </c:pt>
                <c:pt idx="970">
                  <c:v>7287.5663045782612</c:v>
                </c:pt>
                <c:pt idx="971">
                  <c:v>7112.4288904937703</c:v>
                </c:pt>
                <c:pt idx="972">
                  <c:v>6938.8359082936404</c:v>
                </c:pt>
                <c:pt idx="973">
                  <c:v>6632.5685623463096</c:v>
                </c:pt>
                <c:pt idx="974">
                  <c:v>6260.9826311822908</c:v>
                </c:pt>
                <c:pt idx="975">
                  <c:v>6086.7974477404086</c:v>
                </c:pt>
                <c:pt idx="976">
                  <c:v>5933.8289798465503</c:v>
                </c:pt>
                <c:pt idx="977">
                  <c:v>5750.6144341732816</c:v>
                </c:pt>
                <c:pt idx="978">
                  <c:v>5742.5035653507202</c:v>
                </c:pt>
                <c:pt idx="979">
                  <c:v>5615.6572610851917</c:v>
                </c:pt>
                <c:pt idx="980">
                  <c:v>5371.6312198780506</c:v>
                </c:pt>
                <c:pt idx="981">
                  <c:v>5063.7615693707112</c:v>
                </c:pt>
                <c:pt idx="982">
                  <c:v>4856.772606015621</c:v>
                </c:pt>
                <c:pt idx="983">
                  <c:v>4959.8293199190302</c:v>
                </c:pt>
                <c:pt idx="984">
                  <c:v>4887.0173207043499</c:v>
                </c:pt>
                <c:pt idx="985">
                  <c:v>4658.2813757891699</c:v>
                </c:pt>
                <c:pt idx="986">
                  <c:v>4392.0249657186605</c:v>
                </c:pt>
                <c:pt idx="987">
                  <c:v>4175.2713353839099</c:v>
                </c:pt>
                <c:pt idx="988">
                  <c:v>3936.22789050349</c:v>
                </c:pt>
                <c:pt idx="989">
                  <c:v>3866.68870266249</c:v>
                </c:pt>
                <c:pt idx="990">
                  <c:v>3910.9885313929499</c:v>
                </c:pt>
                <c:pt idx="991">
                  <c:v>3729.1202866542399</c:v>
                </c:pt>
                <c:pt idx="992">
                  <c:v>3482.4934486647298</c:v>
                </c:pt>
                <c:pt idx="993">
                  <c:v>3248.6187760028502</c:v>
                </c:pt>
                <c:pt idx="994">
                  <c:v>3037.8917168065313</c:v>
                </c:pt>
                <c:pt idx="995">
                  <c:v>2843.16588603121</c:v>
                </c:pt>
                <c:pt idx="996">
                  <c:v>2675.6286442960695</c:v>
                </c:pt>
                <c:pt idx="997">
                  <c:v>2534.7146538553902</c:v>
                </c:pt>
                <c:pt idx="998">
                  <c:v>2596.06097943136</c:v>
                </c:pt>
                <c:pt idx="999">
                  <c:v>2502.9360733079902</c:v>
                </c:pt>
                <c:pt idx="1000">
                  <c:v>2374.1771938727907</c:v>
                </c:pt>
                <c:pt idx="1001">
                  <c:v>2232.93443565503</c:v>
                </c:pt>
                <c:pt idx="1002">
                  <c:v>2094.3955634549402</c:v>
                </c:pt>
                <c:pt idx="1003">
                  <c:v>1968.49773180386</c:v>
                </c:pt>
                <c:pt idx="1004">
                  <c:v>1858.9315971901603</c:v>
                </c:pt>
                <c:pt idx="1005">
                  <c:v>1756.5253380767599</c:v>
                </c:pt>
                <c:pt idx="1006">
                  <c:v>1663.8776685389898</c:v>
                </c:pt>
                <c:pt idx="1007">
                  <c:v>1579.53930208423</c:v>
                </c:pt>
                <c:pt idx="1008">
                  <c:v>1501.2466608058101</c:v>
                </c:pt>
                <c:pt idx="1009">
                  <c:v>1428.0258217660103</c:v>
                </c:pt>
                <c:pt idx="1010">
                  <c:v>1359.1900634603501</c:v>
                </c:pt>
                <c:pt idx="1011">
                  <c:v>1296.7632468104196</c:v>
                </c:pt>
                <c:pt idx="1012">
                  <c:v>1235.8143994954298</c:v>
                </c:pt>
                <c:pt idx="1013">
                  <c:v>1179.1171799123599</c:v>
                </c:pt>
                <c:pt idx="1014">
                  <c:v>1123.4274824172301</c:v>
                </c:pt>
                <c:pt idx="1015">
                  <c:v>1092.8936055972199</c:v>
                </c:pt>
                <c:pt idx="1016">
                  <c:v>1074.6965191577701</c:v>
                </c:pt>
                <c:pt idx="1017">
                  <c:v>1237.1387748372599</c:v>
                </c:pt>
                <c:pt idx="1018">
                  <c:v>1415.7223756606202</c:v>
                </c:pt>
                <c:pt idx="1019">
                  <c:v>1431.8887861845601</c:v>
                </c:pt>
                <c:pt idx="1020">
                  <c:v>1441.69772549257</c:v>
                </c:pt>
                <c:pt idx="1021">
                  <c:v>1408.8489457821902</c:v>
                </c:pt>
                <c:pt idx="1022">
                  <c:v>1319.6310451230099</c:v>
                </c:pt>
                <c:pt idx="1023">
                  <c:v>1249.8679124965199</c:v>
                </c:pt>
                <c:pt idx="1024">
                  <c:v>1213.96916191987</c:v>
                </c:pt>
                <c:pt idx="1025">
                  <c:v>1157.7657529155902</c:v>
                </c:pt>
                <c:pt idx="1026">
                  <c:v>1089.3927265833997</c:v>
                </c:pt>
                <c:pt idx="1027">
                  <c:v>1058.6952890037999</c:v>
                </c:pt>
                <c:pt idx="1028">
                  <c:v>1004.0178976476801</c:v>
                </c:pt>
                <c:pt idx="1029">
                  <c:v>937.26634018599282</c:v>
                </c:pt>
                <c:pt idx="1030">
                  <c:v>869.78380394487317</c:v>
                </c:pt>
                <c:pt idx="1031">
                  <c:v>806.66019447868507</c:v>
                </c:pt>
                <c:pt idx="1032">
                  <c:v>755.63449146717619</c:v>
                </c:pt>
                <c:pt idx="1033">
                  <c:v>705.18759730355794</c:v>
                </c:pt>
                <c:pt idx="1034">
                  <c:v>659.10944528196501</c:v>
                </c:pt>
                <c:pt idx="1035">
                  <c:v>618.13327039909109</c:v>
                </c:pt>
                <c:pt idx="1036">
                  <c:v>581.82979804917215</c:v>
                </c:pt>
                <c:pt idx="1037">
                  <c:v>549.43871178416896</c:v>
                </c:pt>
                <c:pt idx="1038">
                  <c:v>520.20720454112609</c:v>
                </c:pt>
                <c:pt idx="1039">
                  <c:v>493.50260549891601</c:v>
                </c:pt>
                <c:pt idx="1040">
                  <c:v>468.84159917432606</c:v>
                </c:pt>
                <c:pt idx="1041">
                  <c:v>445.87306337603098</c:v>
                </c:pt>
                <c:pt idx="1042">
                  <c:v>424.33064525132102</c:v>
                </c:pt>
                <c:pt idx="1043">
                  <c:v>404.01963276322198</c:v>
                </c:pt>
                <c:pt idx="1044">
                  <c:v>384.79888590248095</c:v>
                </c:pt>
                <c:pt idx="1045">
                  <c:v>366.56572381439605</c:v>
                </c:pt>
                <c:pt idx="1046">
                  <c:v>349.24320190696301</c:v>
                </c:pt>
                <c:pt idx="1047">
                  <c:v>332.76708940598593</c:v>
                </c:pt>
                <c:pt idx="1048">
                  <c:v>317.08739362579502</c:v>
                </c:pt>
                <c:pt idx="1049">
                  <c:v>302.17008818855606</c:v>
                </c:pt>
                <c:pt idx="1050">
                  <c:v>288.03782837806705</c:v>
                </c:pt>
                <c:pt idx="1051">
                  <c:v>274.59719097360795</c:v>
                </c:pt>
                <c:pt idx="1052">
                  <c:v>261.7773077473089</c:v>
                </c:pt>
                <c:pt idx="1053">
                  <c:v>249.693272885749</c:v>
                </c:pt>
                <c:pt idx="1054">
                  <c:v>238.14153807104196</c:v>
                </c:pt>
                <c:pt idx="1055">
                  <c:v>227.68711959352899</c:v>
                </c:pt>
                <c:pt idx="1056">
                  <c:v>217.87231194024201</c:v>
                </c:pt>
                <c:pt idx="1057">
                  <c:v>208.37786102573699</c:v>
                </c:pt>
                <c:pt idx="1058">
                  <c:v>199.10456637387696</c:v>
                </c:pt>
                <c:pt idx="1059">
                  <c:v>190.05427270269101</c:v>
                </c:pt>
                <c:pt idx="1060">
                  <c:v>181.28388317034495</c:v>
                </c:pt>
                <c:pt idx="1061">
                  <c:v>172.84108962310196</c:v>
                </c:pt>
                <c:pt idx="1062">
                  <c:v>164.74591178368598</c:v>
                </c:pt>
                <c:pt idx="1063">
                  <c:v>157.00295717505099</c:v>
                </c:pt>
                <c:pt idx="1064">
                  <c:v>149.60951361081194</c:v>
                </c:pt>
                <c:pt idx="1065">
                  <c:v>142.55795053935097</c:v>
                </c:pt>
                <c:pt idx="1066">
                  <c:v>135.83716670026899</c:v>
                </c:pt>
                <c:pt idx="1067">
                  <c:v>129.43409395352799</c:v>
                </c:pt>
                <c:pt idx="1068">
                  <c:v>123.33468591695301</c:v>
                </c:pt>
                <c:pt idx="1069">
                  <c:v>117.524713915755</c:v>
                </c:pt>
                <c:pt idx="1070">
                  <c:v>111.990231148823</c:v>
                </c:pt>
                <c:pt idx="1071">
                  <c:v>106.71796869117003</c:v>
                </c:pt>
                <c:pt idx="1072">
                  <c:v>101.69506542732698</c:v>
                </c:pt>
                <c:pt idx="1073">
                  <c:v>96.90933510675157</c:v>
                </c:pt>
                <c:pt idx="1074">
                  <c:v>92.349365378270605</c:v>
                </c:pt>
                <c:pt idx="1075">
                  <c:v>88.006020419086681</c:v>
                </c:pt>
                <c:pt idx="1076">
                  <c:v>83.867966260031594</c:v>
                </c:pt>
                <c:pt idx="1077">
                  <c:v>79.924586263812415</c:v>
                </c:pt>
                <c:pt idx="1078">
                  <c:v>76.166283175600583</c:v>
                </c:pt>
                <c:pt idx="1079">
                  <c:v>72.584294915528901</c:v>
                </c:pt>
                <c:pt idx="1080">
                  <c:v>69.171289499855106</c:v>
                </c:pt>
                <c:pt idx="1081">
                  <c:v>65.918578093913879</c:v>
                </c:pt>
                <c:pt idx="1082">
                  <c:v>62.826170253283692</c:v>
                </c:pt>
                <c:pt idx="1083">
                  <c:v>59.881467927700889</c:v>
                </c:pt>
                <c:pt idx="1084">
                  <c:v>57.074357378583905</c:v>
                </c:pt>
                <c:pt idx="1085">
                  <c:v>54.396225393245999</c:v>
                </c:pt>
                <c:pt idx="1086">
                  <c:v>51.841337617563489</c:v>
                </c:pt>
                <c:pt idx="1087">
                  <c:v>49.404654171249284</c:v>
                </c:pt>
                <c:pt idx="1088">
                  <c:v>47.081366995305899</c:v>
                </c:pt>
                <c:pt idx="1089">
                  <c:v>44.866766081972898</c:v>
                </c:pt>
                <c:pt idx="1090">
                  <c:v>42.756148919513201</c:v>
                </c:pt>
                <c:pt idx="1091">
                  <c:v>40.744750401751197</c:v>
                </c:pt>
                <c:pt idx="1092">
                  <c:v>38.828072646676304</c:v>
                </c:pt>
                <c:pt idx="1093">
                  <c:v>37.001458236212194</c:v>
                </c:pt>
                <c:pt idx="1094">
                  <c:v>35.261105541005008</c:v>
                </c:pt>
                <c:pt idx="1095">
                  <c:v>33.604521252404197</c:v>
                </c:pt>
                <c:pt idx="1096">
                  <c:v>32.025029618906807</c:v>
                </c:pt>
                <c:pt idx="1097">
                  <c:v>30.531791063369202</c:v>
                </c:pt>
                <c:pt idx="1098">
                  <c:v>29.160688879106502</c:v>
                </c:pt>
                <c:pt idx="1099">
                  <c:v>27.886621955815599</c:v>
                </c:pt>
                <c:pt idx="1100">
                  <c:v>26.677040979529597</c:v>
                </c:pt>
                <c:pt idx="1101">
                  <c:v>25.5068000398383</c:v>
                </c:pt>
                <c:pt idx="1102">
                  <c:v>24.3665961728165</c:v>
                </c:pt>
                <c:pt idx="1103">
                  <c:v>23.261965367896206</c:v>
                </c:pt>
                <c:pt idx="1104">
                  <c:v>22.204183770927095</c:v>
                </c:pt>
                <c:pt idx="1105">
                  <c:v>21.183968032192201</c:v>
                </c:pt>
                <c:pt idx="1106">
                  <c:v>20.701408922825902</c:v>
                </c:pt>
                <c:pt idx="1107">
                  <c:v>20.197938586163897</c:v>
                </c:pt>
                <c:pt idx="1108">
                  <c:v>31.938481180254101</c:v>
                </c:pt>
                <c:pt idx="1109">
                  <c:v>55.036744059797286</c:v>
                </c:pt>
                <c:pt idx="1110">
                  <c:v>65.693089198620868</c:v>
                </c:pt>
                <c:pt idx="1111">
                  <c:v>65.057395158741969</c:v>
                </c:pt>
                <c:pt idx="1112">
                  <c:v>58.325873165887593</c:v>
                </c:pt>
                <c:pt idx="1113">
                  <c:v>49.611875663348286</c:v>
                </c:pt>
                <c:pt idx="1114">
                  <c:v>41.226375715059511</c:v>
                </c:pt>
                <c:pt idx="1115">
                  <c:v>34.140884523793886</c:v>
                </c:pt>
                <c:pt idx="1116">
                  <c:v>28.559249320163193</c:v>
                </c:pt>
                <c:pt idx="1117">
                  <c:v>24.3285631559405</c:v>
                </c:pt>
                <c:pt idx="1118">
                  <c:v>21.177363264593801</c:v>
                </c:pt>
                <c:pt idx="1119">
                  <c:v>18.851088069947604</c:v>
                </c:pt>
                <c:pt idx="1120">
                  <c:v>17.100520872759894</c:v>
                </c:pt>
                <c:pt idx="1121">
                  <c:v>15.744948424157899</c:v>
                </c:pt>
                <c:pt idx="1122">
                  <c:v>14.693912274673202</c:v>
                </c:pt>
                <c:pt idx="1123">
                  <c:v>13.836824604011801</c:v>
                </c:pt>
                <c:pt idx="1124">
                  <c:v>13.097685685923199</c:v>
                </c:pt>
                <c:pt idx="1125">
                  <c:v>12.440182766005202</c:v>
                </c:pt>
                <c:pt idx="1126">
                  <c:v>11.869843103962701</c:v>
                </c:pt>
                <c:pt idx="1127">
                  <c:v>11.434289024650299</c:v>
                </c:pt>
                <c:pt idx="1128">
                  <c:v>11.339501673407302</c:v>
                </c:pt>
                <c:pt idx="1129">
                  <c:v>11.3422703389574</c:v>
                </c:pt>
                <c:pt idx="1130">
                  <c:v>11.291702117978399</c:v>
                </c:pt>
                <c:pt idx="1131">
                  <c:v>11.118239641744999</c:v>
                </c:pt>
                <c:pt idx="1132">
                  <c:v>10.8242179212609</c:v>
                </c:pt>
                <c:pt idx="1133">
                  <c:v>10.4432710386679</c:v>
                </c:pt>
                <c:pt idx="1134">
                  <c:v>10.013041786309998</c:v>
                </c:pt>
                <c:pt idx="1135">
                  <c:v>9.5642575459670596</c:v>
                </c:pt>
                <c:pt idx="1136">
                  <c:v>9.191601686756929</c:v>
                </c:pt>
                <c:pt idx="1137">
                  <c:v>8.8567167389412234</c:v>
                </c:pt>
                <c:pt idx="1138">
                  <c:v>8.5252119850617074</c:v>
                </c:pt>
                <c:pt idx="1139">
                  <c:v>8.1857174398375196</c:v>
                </c:pt>
                <c:pt idx="1140">
                  <c:v>7.8627368579403978</c:v>
                </c:pt>
                <c:pt idx="1141">
                  <c:v>21.058689060220196</c:v>
                </c:pt>
                <c:pt idx="1142">
                  <c:v>52.0136703219355</c:v>
                </c:pt>
                <c:pt idx="1143">
                  <c:v>66.381262070679583</c:v>
                </c:pt>
                <c:pt idx="1144">
                  <c:v>65.358121551089667</c:v>
                </c:pt>
                <c:pt idx="1145">
                  <c:v>56.296006117054006</c:v>
                </c:pt>
                <c:pt idx="1146">
                  <c:v>44.919137254786392</c:v>
                </c:pt>
                <c:pt idx="1147">
                  <c:v>34.309039223367996</c:v>
                </c:pt>
                <c:pt idx="1148">
                  <c:v>25.664831820209603</c:v>
                </c:pt>
                <c:pt idx="1149">
                  <c:v>19.2064157312624</c:v>
                </c:pt>
                <c:pt idx="1150">
                  <c:v>14.563665573495202</c:v>
                </c:pt>
                <c:pt idx="1151">
                  <c:v>11.309136251028404</c:v>
                </c:pt>
                <c:pt idx="1152">
                  <c:v>9.0628256933730693</c:v>
                </c:pt>
                <c:pt idx="1153">
                  <c:v>7.531043176451611</c:v>
                </c:pt>
                <c:pt idx="1154">
                  <c:v>6.5264534574995299</c:v>
                </c:pt>
                <c:pt idx="1155">
                  <c:v>5.8515804842282</c:v>
                </c:pt>
                <c:pt idx="1156">
                  <c:v>5.3721239903974896</c:v>
                </c:pt>
                <c:pt idx="1157">
                  <c:v>6.4646423130606507</c:v>
                </c:pt>
                <c:pt idx="1158">
                  <c:v>11.667361294530901</c:v>
                </c:pt>
                <c:pt idx="1159">
                  <c:v>18.5078630415207</c:v>
                </c:pt>
                <c:pt idx="1160">
                  <c:v>23.094894400392203</c:v>
                </c:pt>
                <c:pt idx="1161">
                  <c:v>24.801652412738001</c:v>
                </c:pt>
                <c:pt idx="1162">
                  <c:v>24.361712141449097</c:v>
                </c:pt>
                <c:pt idx="1163">
                  <c:v>28.096506017561392</c:v>
                </c:pt>
                <c:pt idx="1164">
                  <c:v>61.648862680289902</c:v>
                </c:pt>
                <c:pt idx="1165">
                  <c:v>74.506847823692269</c:v>
                </c:pt>
                <c:pt idx="1166">
                  <c:v>77.232842194685873</c:v>
                </c:pt>
                <c:pt idx="1167">
                  <c:v>72.167162701246596</c:v>
                </c:pt>
                <c:pt idx="1168">
                  <c:v>64.398942126720073</c:v>
                </c:pt>
                <c:pt idx="1169">
                  <c:v>68.353024314378999</c:v>
                </c:pt>
                <c:pt idx="1170">
                  <c:v>66.912678706777982</c:v>
                </c:pt>
                <c:pt idx="1171">
                  <c:v>59.635136663796196</c:v>
                </c:pt>
                <c:pt idx="1172">
                  <c:v>49.855526231733592</c:v>
                </c:pt>
                <c:pt idx="1173">
                  <c:v>40.133536691351104</c:v>
                </c:pt>
                <c:pt idx="1174">
                  <c:v>31.757947361950105</c:v>
                </c:pt>
                <c:pt idx="1175">
                  <c:v>25.112831372211399</c:v>
                </c:pt>
                <c:pt idx="1176">
                  <c:v>20.114997422422107</c:v>
                </c:pt>
                <c:pt idx="1177">
                  <c:v>19.012174089816103</c:v>
                </c:pt>
                <c:pt idx="1178">
                  <c:v>25.254100725020798</c:v>
                </c:pt>
                <c:pt idx="1179">
                  <c:v>34.347681229009389</c:v>
                </c:pt>
                <c:pt idx="1180">
                  <c:v>46.463574118896396</c:v>
                </c:pt>
                <c:pt idx="1181">
                  <c:v>102.22677201044297</c:v>
                </c:pt>
                <c:pt idx="1182">
                  <c:v>149.97722895269206</c:v>
                </c:pt>
                <c:pt idx="1183">
                  <c:v>204.98595374758099</c:v>
                </c:pt>
                <c:pt idx="1184">
                  <c:v>214.56034509764601</c:v>
                </c:pt>
                <c:pt idx="1185">
                  <c:v>191.86610654046802</c:v>
                </c:pt>
                <c:pt idx="1186">
                  <c:v>154.57456054886694</c:v>
                </c:pt>
                <c:pt idx="1187">
                  <c:v>368.1933034571129</c:v>
                </c:pt>
                <c:pt idx="1188">
                  <c:v>554.25189699220698</c:v>
                </c:pt>
                <c:pt idx="1189">
                  <c:v>539.96739043660705</c:v>
                </c:pt>
                <c:pt idx="1190">
                  <c:v>445.68554105034798</c:v>
                </c:pt>
                <c:pt idx="1191">
                  <c:v>336.29277762051896</c:v>
                </c:pt>
                <c:pt idx="1192">
                  <c:v>239.90983528678998</c:v>
                </c:pt>
                <c:pt idx="1193">
                  <c:v>164.91274281221703</c:v>
                </c:pt>
                <c:pt idx="1194">
                  <c:v>110.656733664736</c:v>
                </c:pt>
                <c:pt idx="1195">
                  <c:v>75.803815547297901</c:v>
                </c:pt>
                <c:pt idx="1196">
                  <c:v>71.183010956065885</c:v>
                </c:pt>
                <c:pt idx="1197">
                  <c:v>71.987966029872808</c:v>
                </c:pt>
                <c:pt idx="1198">
                  <c:v>309.31756081053203</c:v>
                </c:pt>
                <c:pt idx="1199">
                  <c:v>329.58982059221501</c:v>
                </c:pt>
                <c:pt idx="1200">
                  <c:v>379.82721772148199</c:v>
                </c:pt>
                <c:pt idx="1201">
                  <c:v>359.3463401729</c:v>
                </c:pt>
                <c:pt idx="1202">
                  <c:v>288.28669361977302</c:v>
                </c:pt>
                <c:pt idx="1203">
                  <c:v>211.685515901093</c:v>
                </c:pt>
                <c:pt idx="1204">
                  <c:v>148.22823297842803</c:v>
                </c:pt>
                <c:pt idx="1205">
                  <c:v>100.33182318574102</c:v>
                </c:pt>
                <c:pt idx="1206">
                  <c:v>67.226618892526673</c:v>
                </c:pt>
                <c:pt idx="1207">
                  <c:v>51.714987822335701</c:v>
                </c:pt>
                <c:pt idx="1208">
                  <c:v>44.645955044141111</c:v>
                </c:pt>
                <c:pt idx="1209">
                  <c:v>32.643285793494591</c:v>
                </c:pt>
                <c:pt idx="1210">
                  <c:v>45.501676547976096</c:v>
                </c:pt>
                <c:pt idx="1211">
                  <c:v>61.806660881851194</c:v>
                </c:pt>
                <c:pt idx="1212">
                  <c:v>182.45663519446296</c:v>
                </c:pt>
                <c:pt idx="1213">
                  <c:v>250.52942028540701</c:v>
                </c:pt>
                <c:pt idx="1214">
                  <c:v>262.64954362049804</c:v>
                </c:pt>
                <c:pt idx="1215">
                  <c:v>232.72940678839299</c:v>
                </c:pt>
                <c:pt idx="1216">
                  <c:v>189.050468767344</c:v>
                </c:pt>
                <c:pt idx="1217">
                  <c:v>144.612061672973</c:v>
                </c:pt>
                <c:pt idx="1218">
                  <c:v>105.65160562820802</c:v>
                </c:pt>
                <c:pt idx="1219">
                  <c:v>74.677735495396888</c:v>
                </c:pt>
                <c:pt idx="1220">
                  <c:v>53.026714167969807</c:v>
                </c:pt>
                <c:pt idx="1221">
                  <c:v>43.636860338287903</c:v>
                </c:pt>
                <c:pt idx="1222">
                  <c:v>82.997667531220415</c:v>
                </c:pt>
                <c:pt idx="1223">
                  <c:v>85.962735878968289</c:v>
                </c:pt>
                <c:pt idx="1224">
                  <c:v>137.80583790365904</c:v>
                </c:pt>
                <c:pt idx="1225">
                  <c:v>152.60767699165297</c:v>
                </c:pt>
                <c:pt idx="1226">
                  <c:v>156.096601255031</c:v>
                </c:pt>
                <c:pt idx="1227">
                  <c:v>186.55323419054997</c:v>
                </c:pt>
                <c:pt idx="1228">
                  <c:v>184.14076515735997</c:v>
                </c:pt>
                <c:pt idx="1229">
                  <c:v>160.05760625205403</c:v>
                </c:pt>
                <c:pt idx="1230">
                  <c:v>128.38094284611003</c:v>
                </c:pt>
                <c:pt idx="1231">
                  <c:v>98.70126586489252</c:v>
                </c:pt>
                <c:pt idx="1232">
                  <c:v>77.54520417495408</c:v>
                </c:pt>
                <c:pt idx="1233">
                  <c:v>267.87185728243099</c:v>
                </c:pt>
                <c:pt idx="1234">
                  <c:v>463.35852741688592</c:v>
                </c:pt>
                <c:pt idx="1235">
                  <c:v>794.84600212714201</c:v>
                </c:pt>
                <c:pt idx="1236">
                  <c:v>882.58533461882519</c:v>
                </c:pt>
                <c:pt idx="1237">
                  <c:v>763.8787411275872</c:v>
                </c:pt>
                <c:pt idx="1238">
                  <c:v>583.58184745539609</c:v>
                </c:pt>
                <c:pt idx="1239">
                  <c:v>953.40353030261394</c:v>
                </c:pt>
                <c:pt idx="1240">
                  <c:v>1177.14911340191</c:v>
                </c:pt>
                <c:pt idx="1241">
                  <c:v>1043.25620713537</c:v>
                </c:pt>
                <c:pt idx="1242">
                  <c:v>1066.50490388552</c:v>
                </c:pt>
                <c:pt idx="1243">
                  <c:v>924.83890578359194</c:v>
                </c:pt>
                <c:pt idx="1244">
                  <c:v>827.39588577709617</c:v>
                </c:pt>
                <c:pt idx="1245">
                  <c:v>851.91742506906598</c:v>
                </c:pt>
                <c:pt idx="1246">
                  <c:v>1670.35849662428</c:v>
                </c:pt>
                <c:pt idx="1247">
                  <c:v>2477.9750151379103</c:v>
                </c:pt>
                <c:pt idx="1248">
                  <c:v>2981.8355395156104</c:v>
                </c:pt>
                <c:pt idx="1249">
                  <c:v>2800.3036771334605</c:v>
                </c:pt>
                <c:pt idx="1250">
                  <c:v>2651.0456603634098</c:v>
                </c:pt>
                <c:pt idx="1251">
                  <c:v>2609.3282938318803</c:v>
                </c:pt>
                <c:pt idx="1252">
                  <c:v>2194.8988910318999</c:v>
                </c:pt>
                <c:pt idx="1253">
                  <c:v>1901.1533742844497</c:v>
                </c:pt>
                <c:pt idx="1254">
                  <c:v>2285.9710977047403</c:v>
                </c:pt>
                <c:pt idx="1255">
                  <c:v>2437.4785031717402</c:v>
                </c:pt>
                <c:pt idx="1256">
                  <c:v>2362.4536626439904</c:v>
                </c:pt>
                <c:pt idx="1257">
                  <c:v>2241.4792712016501</c:v>
                </c:pt>
                <c:pt idx="1258">
                  <c:v>1882.4953403586899</c:v>
                </c:pt>
                <c:pt idx="1259">
                  <c:v>1850.64240316018</c:v>
                </c:pt>
                <c:pt idx="1260">
                  <c:v>1789.1773706356398</c:v>
                </c:pt>
                <c:pt idx="1261">
                  <c:v>1864.2937802161198</c:v>
                </c:pt>
                <c:pt idx="1262">
                  <c:v>1715.7705061210902</c:v>
                </c:pt>
                <c:pt idx="1263">
                  <c:v>1582.2411101620801</c:v>
                </c:pt>
                <c:pt idx="1264">
                  <c:v>1552.7405927751402</c:v>
                </c:pt>
                <c:pt idx="1265">
                  <c:v>1500.6292165803898</c:v>
                </c:pt>
                <c:pt idx="1266">
                  <c:v>1354.67726486673</c:v>
                </c:pt>
                <c:pt idx="1267">
                  <c:v>1202.8850169882001</c:v>
                </c:pt>
                <c:pt idx="1268">
                  <c:v>1191.0721437393997</c:v>
                </c:pt>
                <c:pt idx="1269">
                  <c:v>1345.1737865842699</c:v>
                </c:pt>
                <c:pt idx="1270">
                  <c:v>1457.4476675089802</c:v>
                </c:pt>
                <c:pt idx="1271">
                  <c:v>1410.40659059683</c:v>
                </c:pt>
                <c:pt idx="1272">
                  <c:v>1344.7351907047803</c:v>
                </c:pt>
                <c:pt idx="1273">
                  <c:v>1222.56584943862</c:v>
                </c:pt>
                <c:pt idx="1274">
                  <c:v>1115.1489618319399</c:v>
                </c:pt>
                <c:pt idx="1275">
                  <c:v>1178.28353365777</c:v>
                </c:pt>
                <c:pt idx="1276">
                  <c:v>1229.3673525778197</c:v>
                </c:pt>
                <c:pt idx="1277">
                  <c:v>1250.7071010776001</c:v>
                </c:pt>
                <c:pt idx="1278">
                  <c:v>1254.3082757645902</c:v>
                </c:pt>
                <c:pt idx="1279">
                  <c:v>1318.8721483919596</c:v>
                </c:pt>
                <c:pt idx="1280">
                  <c:v>1311.0077073316202</c:v>
                </c:pt>
                <c:pt idx="1281">
                  <c:v>1288.48138430069</c:v>
                </c:pt>
                <c:pt idx="1282">
                  <c:v>1266.3401611817303</c:v>
                </c:pt>
                <c:pt idx="1283">
                  <c:v>1454.5968520616102</c:v>
                </c:pt>
                <c:pt idx="1284">
                  <c:v>1500.4002322340398</c:v>
                </c:pt>
                <c:pt idx="1285">
                  <c:v>1604.8416641674</c:v>
                </c:pt>
                <c:pt idx="1286">
                  <c:v>2035.26989988542</c:v>
                </c:pt>
                <c:pt idx="1287">
                  <c:v>2533.32959492286</c:v>
                </c:pt>
                <c:pt idx="1288">
                  <c:v>2864.5271546612703</c:v>
                </c:pt>
                <c:pt idx="1289">
                  <c:v>3095.6331761742408</c:v>
                </c:pt>
                <c:pt idx="1290">
                  <c:v>3129.7837549615901</c:v>
                </c:pt>
                <c:pt idx="1291">
                  <c:v>3068.5523667464604</c:v>
                </c:pt>
                <c:pt idx="1292">
                  <c:v>2959.1502806859298</c:v>
                </c:pt>
                <c:pt idx="1293">
                  <c:v>3034.7175622922705</c:v>
                </c:pt>
                <c:pt idx="1294">
                  <c:v>3210.0831250649098</c:v>
                </c:pt>
                <c:pt idx="1295">
                  <c:v>3387.5022805057897</c:v>
                </c:pt>
                <c:pt idx="1296">
                  <c:v>3438.74392356516</c:v>
                </c:pt>
                <c:pt idx="1297">
                  <c:v>3311.0844085459298</c:v>
                </c:pt>
                <c:pt idx="1298">
                  <c:v>3385.29437492127</c:v>
                </c:pt>
                <c:pt idx="1299">
                  <c:v>3677.7448323231797</c:v>
                </c:pt>
                <c:pt idx="1300">
                  <c:v>3764.6904953651997</c:v>
                </c:pt>
                <c:pt idx="1301">
                  <c:v>3767.64200386312</c:v>
                </c:pt>
                <c:pt idx="1302">
                  <c:v>3788.13512916848</c:v>
                </c:pt>
                <c:pt idx="1303">
                  <c:v>3822.0732887280797</c:v>
                </c:pt>
                <c:pt idx="1304">
                  <c:v>3847.3197565087407</c:v>
                </c:pt>
                <c:pt idx="1305">
                  <c:v>3913.7489528838601</c:v>
                </c:pt>
                <c:pt idx="1306">
                  <c:v>4306.3376128636201</c:v>
                </c:pt>
                <c:pt idx="1307">
                  <c:v>4730.7950926126196</c:v>
                </c:pt>
                <c:pt idx="1308">
                  <c:v>5204.4785477193391</c:v>
                </c:pt>
                <c:pt idx="1309">
                  <c:v>5492.6472635766213</c:v>
                </c:pt>
                <c:pt idx="1310">
                  <c:v>5512.9252887214207</c:v>
                </c:pt>
                <c:pt idx="1311">
                  <c:v>5576.5858774235203</c:v>
                </c:pt>
                <c:pt idx="1312">
                  <c:v>6468.3927509692003</c:v>
                </c:pt>
                <c:pt idx="1313">
                  <c:v>7205.6082265553923</c:v>
                </c:pt>
                <c:pt idx="1314">
                  <c:v>7587.8721762072109</c:v>
                </c:pt>
                <c:pt idx="1315">
                  <c:v>7796.8245144146613</c:v>
                </c:pt>
                <c:pt idx="1316">
                  <c:v>7734.9253783139602</c:v>
                </c:pt>
                <c:pt idx="1317">
                  <c:v>7532.5768129093494</c:v>
                </c:pt>
                <c:pt idx="1318">
                  <c:v>7321.8208046176715</c:v>
                </c:pt>
                <c:pt idx="1319">
                  <c:v>7189.73573048259</c:v>
                </c:pt>
                <c:pt idx="1320">
                  <c:v>7006.4549864639912</c:v>
                </c:pt>
                <c:pt idx="1321">
                  <c:v>6887.4119025546406</c:v>
                </c:pt>
                <c:pt idx="1322">
                  <c:v>6796.5428816805006</c:v>
                </c:pt>
                <c:pt idx="1323">
                  <c:v>7418.4877077318888</c:v>
                </c:pt>
                <c:pt idx="1324">
                  <c:v>7724.8305284780017</c:v>
                </c:pt>
                <c:pt idx="1325">
                  <c:v>7957.7998310067405</c:v>
                </c:pt>
                <c:pt idx="1326">
                  <c:v>7806.3474223912199</c:v>
                </c:pt>
                <c:pt idx="1327">
                  <c:v>7481.4706007928098</c:v>
                </c:pt>
                <c:pt idx="1328">
                  <c:v>7094.5527538730603</c:v>
                </c:pt>
                <c:pt idx="1329">
                  <c:v>6881.5374306427593</c:v>
                </c:pt>
                <c:pt idx="1330">
                  <c:v>6739.3515552041899</c:v>
                </c:pt>
                <c:pt idx="1331">
                  <c:v>6524.8141060644912</c:v>
                </c:pt>
                <c:pt idx="1332">
                  <c:v>6448.1521104862113</c:v>
                </c:pt>
                <c:pt idx="1333">
                  <c:v>6339.82477099887</c:v>
                </c:pt>
                <c:pt idx="1334">
                  <c:v>6192.5404112369097</c:v>
                </c:pt>
                <c:pt idx="1335">
                  <c:v>5904.2781091361394</c:v>
                </c:pt>
                <c:pt idx="1336">
                  <c:v>5574.4145720341094</c:v>
                </c:pt>
                <c:pt idx="1337">
                  <c:v>5382.7349472177193</c:v>
                </c:pt>
                <c:pt idx="1338">
                  <c:v>5438.634885816009</c:v>
                </c:pt>
                <c:pt idx="1339">
                  <c:v>5324.6471197254104</c:v>
                </c:pt>
                <c:pt idx="1340">
                  <c:v>5048.2744440079705</c:v>
                </c:pt>
                <c:pt idx="1341">
                  <c:v>4731.3699755074013</c:v>
                </c:pt>
                <c:pt idx="1342">
                  <c:v>4455.53393663317</c:v>
                </c:pt>
                <c:pt idx="1343">
                  <c:v>4197.0338126664592</c:v>
                </c:pt>
                <c:pt idx="1344">
                  <c:v>3947.1442763500099</c:v>
                </c:pt>
                <c:pt idx="1345">
                  <c:v>3725.1584860479597</c:v>
                </c:pt>
                <c:pt idx="1346">
                  <c:v>3538.5947990013301</c:v>
                </c:pt>
                <c:pt idx="1347">
                  <c:v>3363.4828170204</c:v>
                </c:pt>
                <c:pt idx="1348">
                  <c:v>3426.7446839242893</c:v>
                </c:pt>
                <c:pt idx="1349">
                  <c:v>3375.6864553692894</c:v>
                </c:pt>
                <c:pt idx="1350">
                  <c:v>3313.3328306790704</c:v>
                </c:pt>
                <c:pt idx="1351">
                  <c:v>3194.7869898110193</c:v>
                </c:pt>
                <c:pt idx="1352">
                  <c:v>3077.9627464415103</c:v>
                </c:pt>
                <c:pt idx="1353">
                  <c:v>3098.3277943645503</c:v>
                </c:pt>
                <c:pt idx="1354">
                  <c:v>2994.3707658513003</c:v>
                </c:pt>
                <c:pt idx="1355">
                  <c:v>2822.7188461444798</c:v>
                </c:pt>
                <c:pt idx="1356">
                  <c:v>2655.3792696629098</c:v>
                </c:pt>
                <c:pt idx="1357">
                  <c:v>2480.3873438357305</c:v>
                </c:pt>
                <c:pt idx="1358">
                  <c:v>2322.69974431126</c:v>
                </c:pt>
                <c:pt idx="1359">
                  <c:v>2182.8063702733807</c:v>
                </c:pt>
                <c:pt idx="1360">
                  <c:v>2093.5985122907805</c:v>
                </c:pt>
                <c:pt idx="1361">
                  <c:v>2072.0777663088802</c:v>
                </c:pt>
                <c:pt idx="1362">
                  <c:v>2202.7584988394601</c:v>
                </c:pt>
                <c:pt idx="1363">
                  <c:v>2242.6684530896296</c:v>
                </c:pt>
                <c:pt idx="1364">
                  <c:v>2549.8000266935105</c:v>
                </c:pt>
                <c:pt idx="1365">
                  <c:v>2636.5848799604096</c:v>
                </c:pt>
                <c:pt idx="1366">
                  <c:v>2677.9715324707608</c:v>
                </c:pt>
                <c:pt idx="1367">
                  <c:v>2679.5335739203406</c:v>
                </c:pt>
                <c:pt idx="1368">
                  <c:v>2530.79941432242</c:v>
                </c:pt>
                <c:pt idx="1369">
                  <c:v>2315.5303261065706</c:v>
                </c:pt>
                <c:pt idx="1370">
                  <c:v>2095.5507228534107</c:v>
                </c:pt>
                <c:pt idx="1371">
                  <c:v>1898.2817716735901</c:v>
                </c:pt>
                <c:pt idx="1372">
                  <c:v>1825.6234785098195</c:v>
                </c:pt>
                <c:pt idx="1373">
                  <c:v>1815.1915898661</c:v>
                </c:pt>
                <c:pt idx="1374">
                  <c:v>1711.7461017820604</c:v>
                </c:pt>
                <c:pt idx="1375">
                  <c:v>1576.6589092472998</c:v>
                </c:pt>
                <c:pt idx="1376">
                  <c:v>1446.68896125827</c:v>
                </c:pt>
                <c:pt idx="1377">
                  <c:v>1333.3892130744998</c:v>
                </c:pt>
                <c:pt idx="1378">
                  <c:v>1241.38514741723</c:v>
                </c:pt>
                <c:pt idx="1379">
                  <c:v>1176.4178610168801</c:v>
                </c:pt>
                <c:pt idx="1380">
                  <c:v>1127.6612468759495</c:v>
                </c:pt>
                <c:pt idx="1381">
                  <c:v>1067.53386072945</c:v>
                </c:pt>
                <c:pt idx="1382">
                  <c:v>1006.1809107006301</c:v>
                </c:pt>
                <c:pt idx="1383">
                  <c:v>949.25814879280699</c:v>
                </c:pt>
                <c:pt idx="1384">
                  <c:v>907.74489399623803</c:v>
                </c:pt>
                <c:pt idx="1385">
                  <c:v>859.49748818372086</c:v>
                </c:pt>
                <c:pt idx="1386">
                  <c:v>812.21498781103207</c:v>
                </c:pt>
                <c:pt idx="1387">
                  <c:v>768.252514557273</c:v>
                </c:pt>
                <c:pt idx="1388">
                  <c:v>727.90704596222497</c:v>
                </c:pt>
                <c:pt idx="1389">
                  <c:v>690.80360227438302</c:v>
                </c:pt>
                <c:pt idx="1390">
                  <c:v>656.44325684382488</c:v>
                </c:pt>
                <c:pt idx="1391">
                  <c:v>624.38353197732727</c:v>
                </c:pt>
                <c:pt idx="1392">
                  <c:v>594.28020548684401</c:v>
                </c:pt>
                <c:pt idx="1393">
                  <c:v>565.87780591972307</c:v>
                </c:pt>
                <c:pt idx="1394">
                  <c:v>538.98929983923892</c:v>
                </c:pt>
                <c:pt idx="1395">
                  <c:v>513.47631534209211</c:v>
                </c:pt>
                <c:pt idx="1396">
                  <c:v>489.22818797827284</c:v>
                </c:pt>
                <c:pt idx="1397">
                  <c:v>466.15904076895106</c:v>
                </c:pt>
                <c:pt idx="1398">
                  <c:v>444.19771850004099</c:v>
                </c:pt>
                <c:pt idx="1399">
                  <c:v>423.28276840596897</c:v>
                </c:pt>
                <c:pt idx="1400">
                  <c:v>403.35944069122604</c:v>
                </c:pt>
                <c:pt idx="1401">
                  <c:v>384.37787772680502</c:v>
                </c:pt>
                <c:pt idx="1402">
                  <c:v>366.29302641224587</c:v>
                </c:pt>
                <c:pt idx="1403">
                  <c:v>349.06806332817803</c:v>
                </c:pt>
                <c:pt idx="1404">
                  <c:v>332.685524909712</c:v>
                </c:pt>
                <c:pt idx="1405">
                  <c:v>317.5671347531719</c:v>
                </c:pt>
                <c:pt idx="1406">
                  <c:v>303.55122755898793</c:v>
                </c:pt>
                <c:pt idx="1407">
                  <c:v>290.18797307471107</c:v>
                </c:pt>
                <c:pt idx="1408">
                  <c:v>277.24498006319203</c:v>
                </c:pt>
                <c:pt idx="1409">
                  <c:v>264.66518346723399</c:v>
                </c:pt>
                <c:pt idx="1410">
                  <c:v>252.50357829081995</c:v>
                </c:pt>
                <c:pt idx="1411">
                  <c:v>240.78728561752402</c:v>
                </c:pt>
                <c:pt idx="1412">
                  <c:v>229.53666865345198</c:v>
                </c:pt>
                <c:pt idx="1413">
                  <c:v>218.83690302133698</c:v>
                </c:pt>
                <c:pt idx="1414">
                  <c:v>212.20022258918399</c:v>
                </c:pt>
                <c:pt idx="1415">
                  <c:v>213.95214293174303</c:v>
                </c:pt>
                <c:pt idx="1416">
                  <c:v>210.31536776088097</c:v>
                </c:pt>
                <c:pt idx="1417">
                  <c:v>202.01511875361601</c:v>
                </c:pt>
                <c:pt idx="1418">
                  <c:v>191.76460921578598</c:v>
                </c:pt>
                <c:pt idx="1419">
                  <c:v>181.02236731746206</c:v>
                </c:pt>
                <c:pt idx="1420">
                  <c:v>170.562948461578</c:v>
                </c:pt>
                <c:pt idx="1421">
                  <c:v>161.03538532786698</c:v>
                </c:pt>
                <c:pt idx="1422">
                  <c:v>152.40709602543802</c:v>
                </c:pt>
                <c:pt idx="1423">
                  <c:v>144.49397225293998</c:v>
                </c:pt>
                <c:pt idx="1424">
                  <c:v>137.15403737048103</c:v>
                </c:pt>
                <c:pt idx="1425">
                  <c:v>130.32898733926203</c:v>
                </c:pt>
                <c:pt idx="1426">
                  <c:v>123.95376494594304</c:v>
                </c:pt>
                <c:pt idx="1427">
                  <c:v>119.50375356355801</c:v>
                </c:pt>
                <c:pt idx="1428">
                  <c:v>114.71984694930102</c:v>
                </c:pt>
                <c:pt idx="1429">
                  <c:v>111.5930215514</c:v>
                </c:pt>
                <c:pt idx="1430">
                  <c:v>108.97780100686099</c:v>
                </c:pt>
                <c:pt idx="1431">
                  <c:v>104.745530569563</c:v>
                </c:pt>
                <c:pt idx="1432">
                  <c:v>99.379305393602579</c:v>
                </c:pt>
                <c:pt idx="1433">
                  <c:v>93.659911370688675</c:v>
                </c:pt>
                <c:pt idx="1434">
                  <c:v>88.134270158454171</c:v>
                </c:pt>
                <c:pt idx="1435">
                  <c:v>83.046600486593405</c:v>
                </c:pt>
                <c:pt idx="1436">
                  <c:v>79.480172082571386</c:v>
                </c:pt>
                <c:pt idx="1437">
                  <c:v>77.466761831514191</c:v>
                </c:pt>
                <c:pt idx="1438">
                  <c:v>75.93249647663589</c:v>
                </c:pt>
                <c:pt idx="1439">
                  <c:v>74.152511055327082</c:v>
                </c:pt>
                <c:pt idx="1440">
                  <c:v>71.931589625219033</c:v>
                </c:pt>
                <c:pt idx="1441">
                  <c:v>69.305830307862465</c:v>
                </c:pt>
                <c:pt idx="1442">
                  <c:v>66.437734558869579</c:v>
                </c:pt>
                <c:pt idx="1443">
                  <c:v>63.480745844364698</c:v>
                </c:pt>
                <c:pt idx="1444">
                  <c:v>60.533362756799598</c:v>
                </c:pt>
                <c:pt idx="1445">
                  <c:v>57.660578725333401</c:v>
                </c:pt>
                <c:pt idx="1446">
                  <c:v>54.899183224550406</c:v>
                </c:pt>
                <c:pt idx="1447">
                  <c:v>52.265117346462816</c:v>
                </c:pt>
                <c:pt idx="1448">
                  <c:v>49.761766362046494</c:v>
                </c:pt>
                <c:pt idx="1449">
                  <c:v>47.404977398416293</c:v>
                </c:pt>
                <c:pt idx="1450">
                  <c:v>45.167598070012595</c:v>
                </c:pt>
                <c:pt idx="1451">
                  <c:v>43.034631229437295</c:v>
                </c:pt>
                <c:pt idx="1452">
                  <c:v>41.001736391505204</c:v>
                </c:pt>
                <c:pt idx="1453">
                  <c:v>39.065304689852006</c:v>
                </c:pt>
                <c:pt idx="1454">
                  <c:v>37.221383491595901</c:v>
                </c:pt>
                <c:pt idx="1455">
                  <c:v>35.466136794928715</c:v>
                </c:pt>
                <c:pt idx="1456">
                  <c:v>33.795159471629603</c:v>
                </c:pt>
                <c:pt idx="1457">
                  <c:v>32.207819810436902</c:v>
                </c:pt>
                <c:pt idx="1458">
                  <c:v>30.6956988481185</c:v>
                </c:pt>
                <c:pt idx="1459">
                  <c:v>29.2542116350767</c:v>
                </c:pt>
                <c:pt idx="1460">
                  <c:v>27.879773147780099</c:v>
                </c:pt>
                <c:pt idx="1461">
                  <c:v>26.569407974631996</c:v>
                </c:pt>
                <c:pt idx="1462">
                  <c:v>25.320014686246999</c:v>
                </c:pt>
                <c:pt idx="1463">
                  <c:v>24.145268182432801</c:v>
                </c:pt>
                <c:pt idx="1464">
                  <c:v>23.028813914368602</c:v>
                </c:pt>
                <c:pt idx="1465">
                  <c:v>22.020385776668</c:v>
                </c:pt>
                <c:pt idx="1466">
                  <c:v>21.043203181719296</c:v>
                </c:pt>
                <c:pt idx="1467">
                  <c:v>20.312086655575698</c:v>
                </c:pt>
                <c:pt idx="1468">
                  <c:v>19.758092524282297</c:v>
                </c:pt>
                <c:pt idx="1469">
                  <c:v>19.638938120248806</c:v>
                </c:pt>
                <c:pt idx="1470">
                  <c:v>19.948282285279994</c:v>
                </c:pt>
                <c:pt idx="1471">
                  <c:v>21.206605038044799</c:v>
                </c:pt>
                <c:pt idx="1472">
                  <c:v>22.069320486854</c:v>
                </c:pt>
                <c:pt idx="1473">
                  <c:v>22.224514493199099</c:v>
                </c:pt>
                <c:pt idx="1474">
                  <c:v>21.784312548251794</c:v>
                </c:pt>
                <c:pt idx="1475">
                  <c:v>20.966750650871198</c:v>
                </c:pt>
                <c:pt idx="1476">
                  <c:v>19.967782194513095</c:v>
                </c:pt>
                <c:pt idx="1477">
                  <c:v>18.9215267615985</c:v>
                </c:pt>
                <c:pt idx="1478">
                  <c:v>17.995782215160393</c:v>
                </c:pt>
                <c:pt idx="1479">
                  <c:v>17.154617836083897</c:v>
                </c:pt>
                <c:pt idx="1480">
                  <c:v>16.409692359936894</c:v>
                </c:pt>
                <c:pt idx="1481">
                  <c:v>15.710706414302599</c:v>
                </c:pt>
                <c:pt idx="1482">
                  <c:v>15.028072661515399</c:v>
                </c:pt>
                <c:pt idx="1483">
                  <c:v>14.354402110071602</c:v>
                </c:pt>
                <c:pt idx="1484">
                  <c:v>13.6938094949048</c:v>
                </c:pt>
                <c:pt idx="1485">
                  <c:v>19.083352925706897</c:v>
                </c:pt>
                <c:pt idx="1486">
                  <c:v>23.4545800806507</c:v>
                </c:pt>
                <c:pt idx="1487">
                  <c:v>25.441965482457505</c:v>
                </c:pt>
                <c:pt idx="1488">
                  <c:v>24.493206539627192</c:v>
                </c:pt>
                <c:pt idx="1489">
                  <c:v>22.5991279886704</c:v>
                </c:pt>
                <c:pt idx="1490">
                  <c:v>21.103379501204099</c:v>
                </c:pt>
                <c:pt idx="1491">
                  <c:v>19.826714919991797</c:v>
                </c:pt>
                <c:pt idx="1492">
                  <c:v>18.121855841750104</c:v>
                </c:pt>
                <c:pt idx="1493">
                  <c:v>16.241584684135091</c:v>
                </c:pt>
                <c:pt idx="1494">
                  <c:v>14.452096044400802</c:v>
                </c:pt>
                <c:pt idx="1495">
                  <c:v>12.868014231199501</c:v>
                </c:pt>
                <c:pt idx="1496">
                  <c:v>11.575098038535302</c:v>
                </c:pt>
                <c:pt idx="1497">
                  <c:v>10.607105129601798</c:v>
                </c:pt>
                <c:pt idx="1498">
                  <c:v>9.8597201675454205</c:v>
                </c:pt>
                <c:pt idx="1499">
                  <c:v>9.2395568314521395</c:v>
                </c:pt>
                <c:pt idx="1500">
                  <c:v>8.7162305759147696</c:v>
                </c:pt>
                <c:pt idx="1501">
                  <c:v>8.4140515515970407</c:v>
                </c:pt>
                <c:pt idx="1502">
                  <c:v>8.1159772128567091</c:v>
                </c:pt>
                <c:pt idx="1503">
                  <c:v>7.9205782514510394</c:v>
                </c:pt>
                <c:pt idx="1504">
                  <c:v>8.3165420762997222</c:v>
                </c:pt>
                <c:pt idx="1505">
                  <c:v>8.4078154795955378</c:v>
                </c:pt>
                <c:pt idx="1506">
                  <c:v>8.1852668204197094</c:v>
                </c:pt>
                <c:pt idx="1507">
                  <c:v>7.766588203602999</c:v>
                </c:pt>
                <c:pt idx="1508">
                  <c:v>54.565296705778501</c:v>
                </c:pt>
                <c:pt idx="1509">
                  <c:v>93.50526348560571</c:v>
                </c:pt>
                <c:pt idx="1510">
                  <c:v>103.900586763674</c:v>
                </c:pt>
                <c:pt idx="1511">
                  <c:v>94.776403906342097</c:v>
                </c:pt>
                <c:pt idx="1512">
                  <c:v>77.411928131182407</c:v>
                </c:pt>
                <c:pt idx="1513">
                  <c:v>60.4760329983623</c:v>
                </c:pt>
                <c:pt idx="1514">
                  <c:v>45.500151052826396</c:v>
                </c:pt>
                <c:pt idx="1515">
                  <c:v>33.293646828060204</c:v>
                </c:pt>
                <c:pt idx="1516">
                  <c:v>23.977888661768603</c:v>
                </c:pt>
                <c:pt idx="1517">
                  <c:v>17.206448785061898</c:v>
                </c:pt>
                <c:pt idx="1518">
                  <c:v>12.461802299838904</c:v>
                </c:pt>
                <c:pt idx="1519">
                  <c:v>9.22238668287895</c:v>
                </c:pt>
                <c:pt idx="1520">
                  <c:v>7.0475984435462893</c:v>
                </c:pt>
                <c:pt idx="1521">
                  <c:v>5.5983001899038811</c:v>
                </c:pt>
                <c:pt idx="1522">
                  <c:v>4.630269186293372</c:v>
                </c:pt>
                <c:pt idx="1523">
                  <c:v>3.97513045952519</c:v>
                </c:pt>
                <c:pt idx="1524">
                  <c:v>3.6503598867718701</c:v>
                </c:pt>
                <c:pt idx="1525">
                  <c:v>14.820950126499499</c:v>
                </c:pt>
                <c:pt idx="1526">
                  <c:v>53.970471942764902</c:v>
                </c:pt>
                <c:pt idx="1527">
                  <c:v>72.004648618466291</c:v>
                </c:pt>
                <c:pt idx="1528">
                  <c:v>71.369232879707681</c:v>
                </c:pt>
                <c:pt idx="1529">
                  <c:v>61.610558827789305</c:v>
                </c:pt>
                <c:pt idx="1530">
                  <c:v>49.448363710007399</c:v>
                </c:pt>
                <c:pt idx="1531">
                  <c:v>38.053331354272196</c:v>
                </c:pt>
                <c:pt idx="1532">
                  <c:v>28.655368104250304</c:v>
                </c:pt>
                <c:pt idx="1533">
                  <c:v>22.515605286132502</c:v>
                </c:pt>
                <c:pt idx="1534">
                  <c:v>18.034455593686204</c:v>
                </c:pt>
                <c:pt idx="1535">
                  <c:v>14.897814927716199</c:v>
                </c:pt>
                <c:pt idx="1536">
                  <c:v>17.852255048294303</c:v>
                </c:pt>
                <c:pt idx="1537">
                  <c:v>23.567276054189097</c:v>
                </c:pt>
                <c:pt idx="1538">
                  <c:v>26.553624930811996</c:v>
                </c:pt>
                <c:pt idx="1539">
                  <c:v>26.1677866949885</c:v>
                </c:pt>
                <c:pt idx="1540">
                  <c:v>23.6797172604224</c:v>
                </c:pt>
                <c:pt idx="1541">
                  <c:v>20.167153421014106</c:v>
                </c:pt>
                <c:pt idx="1542">
                  <c:v>16.598546247739588</c:v>
                </c:pt>
                <c:pt idx="1543">
                  <c:v>15.1088563330574</c:v>
                </c:pt>
                <c:pt idx="1544">
                  <c:v>19.944091526552999</c:v>
                </c:pt>
                <c:pt idx="1545">
                  <c:v>23.343792846385593</c:v>
                </c:pt>
                <c:pt idx="1546">
                  <c:v>23.328732722151198</c:v>
                </c:pt>
                <c:pt idx="1547">
                  <c:v>21.059016043785995</c:v>
                </c:pt>
                <c:pt idx="1548">
                  <c:v>20.774671825259603</c:v>
                </c:pt>
                <c:pt idx="1549">
                  <c:v>29.394669837068296</c:v>
                </c:pt>
                <c:pt idx="1550">
                  <c:v>39.637241433684487</c:v>
                </c:pt>
                <c:pt idx="1551">
                  <c:v>43.115019354283199</c:v>
                </c:pt>
                <c:pt idx="1552">
                  <c:v>41.1167561198667</c:v>
                </c:pt>
                <c:pt idx="1553">
                  <c:v>53.660280294738804</c:v>
                </c:pt>
                <c:pt idx="1554">
                  <c:v>68.133604196019292</c:v>
                </c:pt>
                <c:pt idx="1555">
                  <c:v>124.432830529746</c:v>
                </c:pt>
                <c:pt idx="1556">
                  <c:v>141.742133500329</c:v>
                </c:pt>
                <c:pt idx="1557">
                  <c:v>130.960954882587</c:v>
                </c:pt>
                <c:pt idx="1558">
                  <c:v>108.35379083742596</c:v>
                </c:pt>
                <c:pt idx="1559">
                  <c:v>84.280358621887899</c:v>
                </c:pt>
                <c:pt idx="1560">
                  <c:v>63.316781812023592</c:v>
                </c:pt>
                <c:pt idx="1561">
                  <c:v>51.1289849585526</c:v>
                </c:pt>
                <c:pt idx="1562">
                  <c:v>41.412914919692092</c:v>
                </c:pt>
                <c:pt idx="1563">
                  <c:v>33.108275544100209</c:v>
                </c:pt>
                <c:pt idx="1564">
                  <c:v>26.207736633539593</c:v>
                </c:pt>
                <c:pt idx="1565">
                  <c:v>20.7942658037401</c:v>
                </c:pt>
                <c:pt idx="1566">
                  <c:v>22.265598134864696</c:v>
                </c:pt>
                <c:pt idx="1567">
                  <c:v>45.49532968814971</c:v>
                </c:pt>
                <c:pt idx="1568">
                  <c:v>487.28563758376498</c:v>
                </c:pt>
                <c:pt idx="1569">
                  <c:v>1110.9978863600302</c:v>
                </c:pt>
                <c:pt idx="1570">
                  <c:v>1439.61769467198</c:v>
                </c:pt>
                <c:pt idx="1571">
                  <c:v>1568.2179444199699</c:v>
                </c:pt>
                <c:pt idx="1572">
                  <c:v>1398.4859756659603</c:v>
                </c:pt>
                <c:pt idx="1573">
                  <c:v>1400.2020202651399</c:v>
                </c:pt>
                <c:pt idx="1574">
                  <c:v>1195.6295976840902</c:v>
                </c:pt>
                <c:pt idx="1575">
                  <c:v>949.58353822985816</c:v>
                </c:pt>
                <c:pt idx="1576">
                  <c:v>764.4981775505762</c:v>
                </c:pt>
                <c:pt idx="1577">
                  <c:v>758.904094061813</c:v>
                </c:pt>
                <c:pt idx="1578">
                  <c:v>632.60723734291196</c:v>
                </c:pt>
                <c:pt idx="1579">
                  <c:v>482.07705899459199</c:v>
                </c:pt>
                <c:pt idx="1580">
                  <c:v>358.46180238433504</c:v>
                </c:pt>
                <c:pt idx="1581">
                  <c:v>275.86452289811098</c:v>
                </c:pt>
                <c:pt idx="1582">
                  <c:v>212.26791133390401</c:v>
                </c:pt>
                <c:pt idx="1583">
                  <c:v>189.08637651129004</c:v>
                </c:pt>
                <c:pt idx="1584">
                  <c:v>418.0957187663189</c:v>
                </c:pt>
                <c:pt idx="1585">
                  <c:v>527.47303537867526</c:v>
                </c:pt>
                <c:pt idx="1586">
                  <c:v>573.14086241815403</c:v>
                </c:pt>
                <c:pt idx="1587">
                  <c:v>756.44709422659105</c:v>
                </c:pt>
                <c:pt idx="1588">
                  <c:v>988.79211941085202</c:v>
                </c:pt>
                <c:pt idx="1589">
                  <c:v>952.318332851538</c:v>
                </c:pt>
                <c:pt idx="1590">
                  <c:v>774.76660838335783</c:v>
                </c:pt>
                <c:pt idx="1591">
                  <c:v>597.52929800774996</c:v>
                </c:pt>
                <c:pt idx="1592">
                  <c:v>626.70583564830406</c:v>
                </c:pt>
                <c:pt idx="1593">
                  <c:v>719.99495663835512</c:v>
                </c:pt>
                <c:pt idx="1594">
                  <c:v>824.0898955267312</c:v>
                </c:pt>
                <c:pt idx="1595">
                  <c:v>834.15489943924399</c:v>
                </c:pt>
                <c:pt idx="1596">
                  <c:v>959.66398997225713</c:v>
                </c:pt>
                <c:pt idx="1597">
                  <c:v>1011.8127097344999</c:v>
                </c:pt>
                <c:pt idx="1598">
                  <c:v>912.10921807053307</c:v>
                </c:pt>
                <c:pt idx="1599">
                  <c:v>812.36479542221696</c:v>
                </c:pt>
                <c:pt idx="1600">
                  <c:v>905.43872689938996</c:v>
                </c:pt>
                <c:pt idx="1601">
                  <c:v>833.16154312754793</c:v>
                </c:pt>
                <c:pt idx="1602">
                  <c:v>864.71838248812412</c:v>
                </c:pt>
                <c:pt idx="1603">
                  <c:v>1093.2372869117301</c:v>
                </c:pt>
                <c:pt idx="1604">
                  <c:v>1235.88874018158</c:v>
                </c:pt>
                <c:pt idx="1605">
                  <c:v>1279.55847432013</c:v>
                </c:pt>
                <c:pt idx="1606">
                  <c:v>1333.7045611929002</c:v>
                </c:pt>
                <c:pt idx="1607">
                  <c:v>1502.7792696675501</c:v>
                </c:pt>
                <c:pt idx="1608">
                  <c:v>1364.7181345259098</c:v>
                </c:pt>
                <c:pt idx="1609">
                  <c:v>1394.7024616425401</c:v>
                </c:pt>
                <c:pt idx="1610">
                  <c:v>1234.9081818919501</c:v>
                </c:pt>
                <c:pt idx="1611">
                  <c:v>1086.3787274513099</c:v>
                </c:pt>
                <c:pt idx="1612">
                  <c:v>1013.74923900074</c:v>
                </c:pt>
                <c:pt idx="1613">
                  <c:v>1142.20734040517</c:v>
                </c:pt>
                <c:pt idx="1614">
                  <c:v>1137.3697951613701</c:v>
                </c:pt>
                <c:pt idx="1615">
                  <c:v>1094.5956519503602</c:v>
                </c:pt>
                <c:pt idx="1616">
                  <c:v>1236.1051010332601</c:v>
                </c:pt>
                <c:pt idx="1617">
                  <c:v>1529.0016030570901</c:v>
                </c:pt>
                <c:pt idx="1618">
                  <c:v>1554.0938925494097</c:v>
                </c:pt>
                <c:pt idx="1619">
                  <c:v>2157.4314798794308</c:v>
                </c:pt>
                <c:pt idx="1620">
                  <c:v>2610.2948888595197</c:v>
                </c:pt>
                <c:pt idx="1621">
                  <c:v>3604.6708970220398</c:v>
                </c:pt>
                <c:pt idx="1622">
                  <c:v>3662.5876117276594</c:v>
                </c:pt>
                <c:pt idx="1623">
                  <c:v>3303.3375971370806</c:v>
                </c:pt>
                <c:pt idx="1624">
                  <c:v>2833.99079994779</c:v>
                </c:pt>
                <c:pt idx="1625">
                  <c:v>2392.80978776552</c:v>
                </c:pt>
                <c:pt idx="1626">
                  <c:v>2105.26585463223</c:v>
                </c:pt>
                <c:pt idx="1627">
                  <c:v>1926.5291304432001</c:v>
                </c:pt>
                <c:pt idx="1628">
                  <c:v>1727.73749894308</c:v>
                </c:pt>
                <c:pt idx="1629">
                  <c:v>1699.7690859603401</c:v>
                </c:pt>
                <c:pt idx="1630">
                  <c:v>2370.9512626530104</c:v>
                </c:pt>
                <c:pt idx="1631">
                  <c:v>2470.8011025956907</c:v>
                </c:pt>
                <c:pt idx="1632">
                  <c:v>2368.5201747464203</c:v>
                </c:pt>
                <c:pt idx="1633">
                  <c:v>2372.1550877971299</c:v>
                </c:pt>
                <c:pt idx="1634">
                  <c:v>2755.1944476387298</c:v>
                </c:pt>
                <c:pt idx="1635">
                  <c:v>3248.0561812455203</c:v>
                </c:pt>
                <c:pt idx="1636">
                  <c:v>3424.6750638088902</c:v>
                </c:pt>
                <c:pt idx="1637">
                  <c:v>3347.1162491362397</c:v>
                </c:pt>
                <c:pt idx="1638">
                  <c:v>3117.8899610059998</c:v>
                </c:pt>
                <c:pt idx="1639">
                  <c:v>3041.4663796314603</c:v>
                </c:pt>
                <c:pt idx="1640">
                  <c:v>3289.1676587696093</c:v>
                </c:pt>
                <c:pt idx="1641">
                  <c:v>3538.5296372005705</c:v>
                </c:pt>
                <c:pt idx="1642">
                  <c:v>3607.48508009937</c:v>
                </c:pt>
                <c:pt idx="1643">
                  <c:v>3655.5159623221703</c:v>
                </c:pt>
                <c:pt idx="1644">
                  <c:v>3587.7062960528797</c:v>
                </c:pt>
                <c:pt idx="1645">
                  <c:v>3621.3934938110306</c:v>
                </c:pt>
                <c:pt idx="1646">
                  <c:v>3702.1706632715304</c:v>
                </c:pt>
                <c:pt idx="1647">
                  <c:v>3880.4065706175502</c:v>
                </c:pt>
                <c:pt idx="1648">
                  <c:v>4121.7802672565404</c:v>
                </c:pt>
                <c:pt idx="1649">
                  <c:v>4494.1073866379402</c:v>
                </c:pt>
                <c:pt idx="1650">
                  <c:v>4835.94413770353</c:v>
                </c:pt>
                <c:pt idx="1651">
                  <c:v>4981.5265426013511</c:v>
                </c:pt>
                <c:pt idx="1652">
                  <c:v>5055.1032048896013</c:v>
                </c:pt>
                <c:pt idx="1653">
                  <c:v>5181.7503017183499</c:v>
                </c:pt>
                <c:pt idx="1654">
                  <c:v>5186.8615259889812</c:v>
                </c:pt>
                <c:pt idx="1655">
                  <c:v>5128.0986726993006</c:v>
                </c:pt>
                <c:pt idx="1656">
                  <c:v>5045.3607911508916</c:v>
                </c:pt>
                <c:pt idx="1657">
                  <c:v>4932.42332310448</c:v>
                </c:pt>
                <c:pt idx="1658">
                  <c:v>5014.8251284920716</c:v>
                </c:pt>
                <c:pt idx="1659">
                  <c:v>5293.1078645629914</c:v>
                </c:pt>
                <c:pt idx="1660">
                  <c:v>5528.9056353570404</c:v>
                </c:pt>
                <c:pt idx="1661">
                  <c:v>5601.7522440058219</c:v>
                </c:pt>
                <c:pt idx="1662">
                  <c:v>5634.8397898223693</c:v>
                </c:pt>
                <c:pt idx="1663">
                  <c:v>5804.9019945528516</c:v>
                </c:pt>
                <c:pt idx="1664">
                  <c:v>6221.9660752628106</c:v>
                </c:pt>
                <c:pt idx="1665">
                  <c:v>6747.5796471814201</c:v>
                </c:pt>
                <c:pt idx="1666">
                  <c:v>7310.4485455715303</c:v>
                </c:pt>
                <c:pt idx="1667">
                  <c:v>7506.5501443803205</c:v>
                </c:pt>
                <c:pt idx="1668">
                  <c:v>7307.41743785168</c:v>
                </c:pt>
                <c:pt idx="1669">
                  <c:v>7460.87238999908</c:v>
                </c:pt>
                <c:pt idx="1670">
                  <c:v>7674.54943579465</c:v>
                </c:pt>
                <c:pt idx="1671">
                  <c:v>7837.8796180726504</c:v>
                </c:pt>
                <c:pt idx="1672">
                  <c:v>8072.9493145584402</c:v>
                </c:pt>
                <c:pt idx="1673">
                  <c:v>8351.6371038639591</c:v>
                </c:pt>
                <c:pt idx="1674">
                  <c:v>8426.9574481723121</c:v>
                </c:pt>
                <c:pt idx="1675">
                  <c:v>8478.826356971409</c:v>
                </c:pt>
                <c:pt idx="1676">
                  <c:v>8302.0246333885079</c:v>
                </c:pt>
                <c:pt idx="1677">
                  <c:v>8314.0978452493691</c:v>
                </c:pt>
                <c:pt idx="1678">
                  <c:v>8330.1390670800192</c:v>
                </c:pt>
                <c:pt idx="1679">
                  <c:v>8218.6490263107717</c:v>
                </c:pt>
                <c:pt idx="1680">
                  <c:v>8121.8608728939407</c:v>
                </c:pt>
                <c:pt idx="1681">
                  <c:v>8159.6670032135507</c:v>
                </c:pt>
                <c:pt idx="1682">
                  <c:v>8201.4863562210376</c:v>
                </c:pt>
                <c:pt idx="1683">
                  <c:v>8359.8070659541881</c:v>
                </c:pt>
                <c:pt idx="1684">
                  <c:v>8605.4137819743901</c:v>
                </c:pt>
                <c:pt idx="1685">
                  <c:v>8640.3318974991089</c:v>
                </c:pt>
                <c:pt idx="1686">
                  <c:v>8531.0605817077085</c:v>
                </c:pt>
                <c:pt idx="1687">
                  <c:v>8530.9907631697006</c:v>
                </c:pt>
                <c:pt idx="1688">
                  <c:v>9207.8068491475078</c:v>
                </c:pt>
                <c:pt idx="1689">
                  <c:v>9450.6787363247495</c:v>
                </c:pt>
                <c:pt idx="1690">
                  <c:v>9277.8797362547284</c:v>
                </c:pt>
                <c:pt idx="1691">
                  <c:v>9041.3806838307773</c:v>
                </c:pt>
                <c:pt idx="1692">
                  <c:v>9119.3120671918314</c:v>
                </c:pt>
                <c:pt idx="1693">
                  <c:v>9082.9921548317598</c:v>
                </c:pt>
                <c:pt idx="1694">
                  <c:v>8919.7453629793199</c:v>
                </c:pt>
                <c:pt idx="1695">
                  <c:v>8749.8520258403987</c:v>
                </c:pt>
                <c:pt idx="1696">
                  <c:v>8341.9722749312805</c:v>
                </c:pt>
                <c:pt idx="1697">
                  <c:v>7929.5718153816297</c:v>
                </c:pt>
                <c:pt idx="1698">
                  <c:v>7750.664566890021</c:v>
                </c:pt>
                <c:pt idx="1699">
                  <c:v>7730.068206543001</c:v>
                </c:pt>
                <c:pt idx="1700">
                  <c:v>7567.1918024488104</c:v>
                </c:pt>
                <c:pt idx="1701">
                  <c:v>7407.0050922752307</c:v>
                </c:pt>
                <c:pt idx="1702">
                  <c:v>7496.8103665469007</c:v>
                </c:pt>
                <c:pt idx="1703">
                  <c:v>7323.0768517450197</c:v>
                </c:pt>
                <c:pt idx="1704">
                  <c:v>7077.2655335113413</c:v>
                </c:pt>
                <c:pt idx="1705">
                  <c:v>6857.051724706901</c:v>
                </c:pt>
                <c:pt idx="1706">
                  <c:v>6637.8001754998613</c:v>
                </c:pt>
                <c:pt idx="1707">
                  <c:v>6378.47892030599</c:v>
                </c:pt>
                <c:pt idx="1708">
                  <c:v>6254.3611235740818</c:v>
                </c:pt>
                <c:pt idx="1709">
                  <c:v>6573.9884400587298</c:v>
                </c:pt>
                <c:pt idx="1710">
                  <c:v>6462.8510305616319</c:v>
                </c:pt>
                <c:pt idx="1711">
                  <c:v>6160.7968806167901</c:v>
                </c:pt>
                <c:pt idx="1712">
                  <c:v>5876.7477723488282</c:v>
                </c:pt>
                <c:pt idx="1713">
                  <c:v>5964.3178286043103</c:v>
                </c:pt>
                <c:pt idx="1714">
                  <c:v>5886.3406425511412</c:v>
                </c:pt>
                <c:pt idx="1715">
                  <c:v>5572.2255815536819</c:v>
                </c:pt>
                <c:pt idx="1716">
                  <c:v>5202.0409627655308</c:v>
                </c:pt>
                <c:pt idx="1717">
                  <c:v>4856.1161300572621</c:v>
                </c:pt>
                <c:pt idx="1718">
                  <c:v>4563.2895699881201</c:v>
                </c:pt>
                <c:pt idx="1719">
                  <c:v>4492.0441390453207</c:v>
                </c:pt>
                <c:pt idx="1720">
                  <c:v>4348.3047813231096</c:v>
                </c:pt>
                <c:pt idx="1721">
                  <c:v>4128.1592379297808</c:v>
                </c:pt>
                <c:pt idx="1722">
                  <c:v>3892.7384677286991</c:v>
                </c:pt>
                <c:pt idx="1723">
                  <c:v>3704.8770660030605</c:v>
                </c:pt>
                <c:pt idx="1724">
                  <c:v>3613.5251637811102</c:v>
                </c:pt>
                <c:pt idx="1725">
                  <c:v>3472.1154910094801</c:v>
                </c:pt>
                <c:pt idx="1726">
                  <c:v>3318.5173057680699</c:v>
                </c:pt>
                <c:pt idx="1727">
                  <c:v>3153.3654851456195</c:v>
                </c:pt>
                <c:pt idx="1728">
                  <c:v>3040.4866159578996</c:v>
                </c:pt>
                <c:pt idx="1729">
                  <c:v>2896.2053228606401</c:v>
                </c:pt>
                <c:pt idx="1730">
                  <c:v>2742.6010374039301</c:v>
                </c:pt>
                <c:pt idx="1731">
                  <c:v>2593.6694540672597</c:v>
                </c:pt>
                <c:pt idx="1732">
                  <c:v>2454.0026543372401</c:v>
                </c:pt>
                <c:pt idx="1733">
                  <c:v>2335.2969855885599</c:v>
                </c:pt>
                <c:pt idx="1734">
                  <c:v>2220.2632133480402</c:v>
                </c:pt>
                <c:pt idx="1735">
                  <c:v>2112.6093064290499</c:v>
                </c:pt>
                <c:pt idx="1736">
                  <c:v>2010.1958492364897</c:v>
                </c:pt>
                <c:pt idx="1737">
                  <c:v>1911.7034369257299</c:v>
                </c:pt>
                <c:pt idx="1738">
                  <c:v>1835.8516125884198</c:v>
                </c:pt>
                <c:pt idx="1739">
                  <c:v>1752.7299595094401</c:v>
                </c:pt>
                <c:pt idx="1740">
                  <c:v>1664.6626417810101</c:v>
                </c:pt>
                <c:pt idx="1741">
                  <c:v>1579.4140056847502</c:v>
                </c:pt>
                <c:pt idx="1742">
                  <c:v>1500.7250237846204</c:v>
                </c:pt>
                <c:pt idx="1743">
                  <c:v>1474.48448966761</c:v>
                </c:pt>
                <c:pt idx="1744">
                  <c:v>1449.6818949567996</c:v>
                </c:pt>
                <c:pt idx="1745">
                  <c:v>1375.8723538552699</c:v>
                </c:pt>
                <c:pt idx="1746">
                  <c:v>1293.1233092501898</c:v>
                </c:pt>
                <c:pt idx="1747">
                  <c:v>1215.0058389123299</c:v>
                </c:pt>
                <c:pt idx="1748">
                  <c:v>1145.8127824186199</c:v>
                </c:pt>
                <c:pt idx="1749">
                  <c:v>1083.2699150138799</c:v>
                </c:pt>
                <c:pt idx="1750">
                  <c:v>1028.8800582423498</c:v>
                </c:pt>
                <c:pt idx="1751">
                  <c:v>986.0407405154001</c:v>
                </c:pt>
                <c:pt idx="1752">
                  <c:v>946.99762232721991</c:v>
                </c:pt>
                <c:pt idx="1753">
                  <c:v>900.80620033160892</c:v>
                </c:pt>
                <c:pt idx="1754">
                  <c:v>854.6884899056862</c:v>
                </c:pt>
                <c:pt idx="1755">
                  <c:v>811.01008765608219</c:v>
                </c:pt>
                <c:pt idx="1756">
                  <c:v>770.24787906183008</c:v>
                </c:pt>
                <c:pt idx="1757">
                  <c:v>732.23187884782612</c:v>
                </c:pt>
                <c:pt idx="1758">
                  <c:v>696.63383403773412</c:v>
                </c:pt>
                <c:pt idx="1759">
                  <c:v>663.14446583707195</c:v>
                </c:pt>
                <c:pt idx="1760">
                  <c:v>631.51258034208695</c:v>
                </c:pt>
                <c:pt idx="1761">
                  <c:v>601.54517419702893</c:v>
                </c:pt>
                <c:pt idx="1762">
                  <c:v>573.09793084123498</c:v>
                </c:pt>
                <c:pt idx="1763">
                  <c:v>546.81199824211603</c:v>
                </c:pt>
                <c:pt idx="1764">
                  <c:v>523.01823827339513</c:v>
                </c:pt>
                <c:pt idx="1765">
                  <c:v>499.70475178684802</c:v>
                </c:pt>
                <c:pt idx="1766">
                  <c:v>476.22200764174698</c:v>
                </c:pt>
                <c:pt idx="1767">
                  <c:v>453.54698254283301</c:v>
                </c:pt>
                <c:pt idx="1768">
                  <c:v>432.059308825139</c:v>
                </c:pt>
                <c:pt idx="1769">
                  <c:v>411.79525493155296</c:v>
                </c:pt>
                <c:pt idx="1770">
                  <c:v>392.69459930676805</c:v>
                </c:pt>
                <c:pt idx="1771">
                  <c:v>374.8758448268411</c:v>
                </c:pt>
                <c:pt idx="1772">
                  <c:v>357.51711061977198</c:v>
                </c:pt>
                <c:pt idx="1773">
                  <c:v>350.53442719386209</c:v>
                </c:pt>
                <c:pt idx="1774">
                  <c:v>357.00113683702494</c:v>
                </c:pt>
                <c:pt idx="1775">
                  <c:v>352.25317797187097</c:v>
                </c:pt>
                <c:pt idx="1776">
                  <c:v>347.85894082479206</c:v>
                </c:pt>
                <c:pt idx="1777">
                  <c:v>329.47837278774699</c:v>
                </c:pt>
                <c:pt idx="1778">
                  <c:v>306.26267777396106</c:v>
                </c:pt>
                <c:pt idx="1779">
                  <c:v>283.53299067348308</c:v>
                </c:pt>
                <c:pt idx="1780">
                  <c:v>263.16947043081507</c:v>
                </c:pt>
                <c:pt idx="1781">
                  <c:v>245.48536138342104</c:v>
                </c:pt>
                <c:pt idx="1782">
                  <c:v>230.18059688641003</c:v>
                </c:pt>
                <c:pt idx="1783">
                  <c:v>216.80394774377899</c:v>
                </c:pt>
                <c:pt idx="1784">
                  <c:v>204.93091450445598</c:v>
                </c:pt>
                <c:pt idx="1785">
                  <c:v>194.21691370649498</c:v>
                </c:pt>
                <c:pt idx="1786">
                  <c:v>184.40500661487499</c:v>
                </c:pt>
                <c:pt idx="1787">
                  <c:v>175.31121495686799</c:v>
                </c:pt>
                <c:pt idx="1788">
                  <c:v>166.80911027685897</c:v>
                </c:pt>
                <c:pt idx="1789">
                  <c:v>158.984723321453</c:v>
                </c:pt>
                <c:pt idx="1790">
                  <c:v>152.51685761408999</c:v>
                </c:pt>
                <c:pt idx="1791">
                  <c:v>148.64510458466697</c:v>
                </c:pt>
                <c:pt idx="1792">
                  <c:v>144.70936536181895</c:v>
                </c:pt>
                <c:pt idx="1793">
                  <c:v>139.95547236538701</c:v>
                </c:pt>
                <c:pt idx="1794">
                  <c:v>134.79378780936497</c:v>
                </c:pt>
                <c:pt idx="1795">
                  <c:v>129.436106438058</c:v>
                </c:pt>
                <c:pt idx="1796">
                  <c:v>123.937179150585</c:v>
                </c:pt>
                <c:pt idx="1797">
                  <c:v>118.40234297853898</c:v>
                </c:pt>
                <c:pt idx="1798">
                  <c:v>113.065357964892</c:v>
                </c:pt>
                <c:pt idx="1799">
                  <c:v>107.911099737434</c:v>
                </c:pt>
                <c:pt idx="1800">
                  <c:v>102.92416566561603</c:v>
                </c:pt>
                <c:pt idx="1801">
                  <c:v>98.11024759544128</c:v>
                </c:pt>
                <c:pt idx="1802">
                  <c:v>93.483610659061412</c:v>
                </c:pt>
                <c:pt idx="1803">
                  <c:v>89.054253302798401</c:v>
                </c:pt>
                <c:pt idx="1804">
                  <c:v>84.82920667146908</c:v>
                </c:pt>
                <c:pt idx="1805">
                  <c:v>80.807538478406784</c:v>
                </c:pt>
                <c:pt idx="1806">
                  <c:v>76.982913489904021</c:v>
                </c:pt>
                <c:pt idx="1807">
                  <c:v>73.347212260221397</c:v>
                </c:pt>
                <c:pt idx="1808">
                  <c:v>70.830777325587178</c:v>
                </c:pt>
                <c:pt idx="1809">
                  <c:v>68.134828023511389</c:v>
                </c:pt>
                <c:pt idx="1810">
                  <c:v>65.114888187889676</c:v>
                </c:pt>
                <c:pt idx="1811">
                  <c:v>63.004767522622487</c:v>
                </c:pt>
                <c:pt idx="1812">
                  <c:v>60.010040848507202</c:v>
                </c:pt>
                <c:pt idx="1813">
                  <c:v>56.995222785424204</c:v>
                </c:pt>
                <c:pt idx="1814">
                  <c:v>63.470636640647797</c:v>
                </c:pt>
                <c:pt idx="1815">
                  <c:v>61.956120931392093</c:v>
                </c:pt>
                <c:pt idx="1816">
                  <c:v>58.294434597651197</c:v>
                </c:pt>
                <c:pt idx="1817">
                  <c:v>54.382119561798994</c:v>
                </c:pt>
                <c:pt idx="1818">
                  <c:v>50.758492460780495</c:v>
                </c:pt>
                <c:pt idx="1819">
                  <c:v>47.527255231109706</c:v>
                </c:pt>
                <c:pt idx="1820">
                  <c:v>44.656434364881598</c:v>
                </c:pt>
                <c:pt idx="1821">
                  <c:v>42.093283945855305</c:v>
                </c:pt>
                <c:pt idx="1822">
                  <c:v>39.782663185378595</c:v>
                </c:pt>
                <c:pt idx="1823">
                  <c:v>37.71551135418791</c:v>
                </c:pt>
                <c:pt idx="1824">
                  <c:v>35.834241057840785</c:v>
                </c:pt>
                <c:pt idx="1825">
                  <c:v>34.089079818856398</c:v>
                </c:pt>
                <c:pt idx="1826">
                  <c:v>32.455654099843386</c:v>
                </c:pt>
                <c:pt idx="1827">
                  <c:v>30.912815622907505</c:v>
                </c:pt>
                <c:pt idx="1828">
                  <c:v>29.449141324067895</c:v>
                </c:pt>
                <c:pt idx="1829">
                  <c:v>28.0565970274432</c:v>
                </c:pt>
                <c:pt idx="1830">
                  <c:v>26.735088695039199</c:v>
                </c:pt>
                <c:pt idx="1831">
                  <c:v>25.498680385925592</c:v>
                </c:pt>
                <c:pt idx="1832">
                  <c:v>24.317696778976199</c:v>
                </c:pt>
                <c:pt idx="1833">
                  <c:v>23.430741830326991</c:v>
                </c:pt>
                <c:pt idx="1834">
                  <c:v>22.361446047071595</c:v>
                </c:pt>
                <c:pt idx="1835">
                  <c:v>22.015290093650503</c:v>
                </c:pt>
                <c:pt idx="1836">
                  <c:v>22.707314754467401</c:v>
                </c:pt>
                <c:pt idx="1837">
                  <c:v>24.287917041989797</c:v>
                </c:pt>
                <c:pt idx="1838">
                  <c:v>26.113969028477005</c:v>
                </c:pt>
                <c:pt idx="1839">
                  <c:v>28.245142930815692</c:v>
                </c:pt>
                <c:pt idx="1840">
                  <c:v>29.860264930813297</c:v>
                </c:pt>
                <c:pt idx="1841">
                  <c:v>30.591063988918901</c:v>
                </c:pt>
                <c:pt idx="1842">
                  <c:v>30.498515785668296</c:v>
                </c:pt>
                <c:pt idx="1843">
                  <c:v>30.048450913565098</c:v>
                </c:pt>
                <c:pt idx="1844">
                  <c:v>29.838081142413404</c:v>
                </c:pt>
                <c:pt idx="1845">
                  <c:v>29.3120838954496</c:v>
                </c:pt>
                <c:pt idx="1846">
                  <c:v>28.208868500479895</c:v>
                </c:pt>
                <c:pt idx="1847">
                  <c:v>26.761412547745394</c:v>
                </c:pt>
                <c:pt idx="1848">
                  <c:v>25.209982133816602</c:v>
                </c:pt>
                <c:pt idx="1849">
                  <c:v>23.701434012677197</c:v>
                </c:pt>
                <c:pt idx="1850">
                  <c:v>22.302153361208905</c:v>
                </c:pt>
                <c:pt idx="1851">
                  <c:v>21.030351866134502</c:v>
                </c:pt>
                <c:pt idx="1852">
                  <c:v>19.883538573486597</c:v>
                </c:pt>
                <c:pt idx="1853">
                  <c:v>18.841530404795702</c:v>
                </c:pt>
                <c:pt idx="1854">
                  <c:v>17.885975745082103</c:v>
                </c:pt>
                <c:pt idx="1855">
                  <c:v>17.000466586924691</c:v>
                </c:pt>
                <c:pt idx="1856">
                  <c:v>16.172836512060996</c:v>
                </c:pt>
                <c:pt idx="1857">
                  <c:v>15.394421943056498</c:v>
                </c:pt>
                <c:pt idx="1858">
                  <c:v>14.667385731015498</c:v>
                </c:pt>
                <c:pt idx="1859">
                  <c:v>13.985410495702702</c:v>
                </c:pt>
                <c:pt idx="1860">
                  <c:v>13.331409961369902</c:v>
                </c:pt>
                <c:pt idx="1861">
                  <c:v>12.705199934918802</c:v>
                </c:pt>
                <c:pt idx="1862">
                  <c:v>12.108394752388101</c:v>
                </c:pt>
                <c:pt idx="1863">
                  <c:v>11.542636896366503</c:v>
                </c:pt>
                <c:pt idx="1864">
                  <c:v>11.025759680353</c:v>
                </c:pt>
                <c:pt idx="1865">
                  <c:v>10.585645416831602</c:v>
                </c:pt>
                <c:pt idx="1866">
                  <c:v>10.6965091277343</c:v>
                </c:pt>
                <c:pt idx="1867">
                  <c:v>10.9910040430414</c:v>
                </c:pt>
                <c:pt idx="1868">
                  <c:v>11.180740651569202</c:v>
                </c:pt>
                <c:pt idx="1869">
                  <c:v>11.165805971656201</c:v>
                </c:pt>
                <c:pt idx="1870">
                  <c:v>10.966999554336702</c:v>
                </c:pt>
                <c:pt idx="1871">
                  <c:v>10.642719009047301</c:v>
                </c:pt>
                <c:pt idx="1872">
                  <c:v>10.244181842430699</c:v>
                </c:pt>
                <c:pt idx="1873">
                  <c:v>9.8095626831354306</c:v>
                </c:pt>
                <c:pt idx="1874">
                  <c:v>9.3635432736928426</c:v>
                </c:pt>
                <c:pt idx="1875">
                  <c:v>8.93883241396885</c:v>
                </c:pt>
                <c:pt idx="1876">
                  <c:v>8.5321890283286219</c:v>
                </c:pt>
                <c:pt idx="1877">
                  <c:v>8.1714832961829522</c:v>
                </c:pt>
                <c:pt idx="1878">
                  <c:v>7.8578663063848095</c:v>
                </c:pt>
                <c:pt idx="1879">
                  <c:v>7.5403098163640303</c:v>
                </c:pt>
                <c:pt idx="1880">
                  <c:v>7.3115070450866098</c:v>
                </c:pt>
                <c:pt idx="1881">
                  <c:v>7.4473986933958809</c:v>
                </c:pt>
                <c:pt idx="1882">
                  <c:v>7.7963009458131811</c:v>
                </c:pt>
                <c:pt idx="1883">
                  <c:v>10.742430229438702</c:v>
                </c:pt>
                <c:pt idx="1884">
                  <c:v>16.719136785967294</c:v>
                </c:pt>
                <c:pt idx="1885">
                  <c:v>30.408168568847501</c:v>
                </c:pt>
                <c:pt idx="1886">
                  <c:v>40.292039635797707</c:v>
                </c:pt>
                <c:pt idx="1887">
                  <c:v>45.822427224037597</c:v>
                </c:pt>
                <c:pt idx="1888">
                  <c:v>45.9938130869226</c:v>
                </c:pt>
                <c:pt idx="1889">
                  <c:v>42.708237706368102</c:v>
                </c:pt>
                <c:pt idx="1890">
                  <c:v>37.889621429872889</c:v>
                </c:pt>
                <c:pt idx="1891">
                  <c:v>32.855273508209294</c:v>
                </c:pt>
                <c:pt idx="1892">
                  <c:v>28.305006927216404</c:v>
                </c:pt>
                <c:pt idx="1893">
                  <c:v>24.507505503396999</c:v>
                </c:pt>
                <c:pt idx="1894">
                  <c:v>21.474934457086903</c:v>
                </c:pt>
                <c:pt idx="1895">
                  <c:v>19.098152961498503</c:v>
                </c:pt>
                <c:pt idx="1896">
                  <c:v>17.242644169465091</c:v>
                </c:pt>
                <c:pt idx="1897">
                  <c:v>15.784088156993898</c:v>
                </c:pt>
                <c:pt idx="1898">
                  <c:v>14.623096999981302</c:v>
                </c:pt>
                <c:pt idx="1899">
                  <c:v>13.676090499753602</c:v>
                </c:pt>
                <c:pt idx="1900">
                  <c:v>12.875901737739701</c:v>
                </c:pt>
                <c:pt idx="1901">
                  <c:v>12.218978193823297</c:v>
                </c:pt>
                <c:pt idx="1902">
                  <c:v>11.6451293542295</c:v>
                </c:pt>
                <c:pt idx="1903">
                  <c:v>11.156532907599903</c:v>
                </c:pt>
                <c:pt idx="1904">
                  <c:v>10.706515859409102</c:v>
                </c:pt>
                <c:pt idx="1905">
                  <c:v>10.275701088175499</c:v>
                </c:pt>
                <c:pt idx="1906">
                  <c:v>9.9298898407411702</c:v>
                </c:pt>
                <c:pt idx="1907">
                  <c:v>16.548451969800698</c:v>
                </c:pt>
                <c:pt idx="1908">
                  <c:v>35.017608693563993</c:v>
                </c:pt>
                <c:pt idx="1909">
                  <c:v>47.817153182160901</c:v>
                </c:pt>
                <c:pt idx="1910">
                  <c:v>51.503948464626795</c:v>
                </c:pt>
                <c:pt idx="1911">
                  <c:v>48.111800856176295</c:v>
                </c:pt>
                <c:pt idx="1912">
                  <c:v>41.230196700475211</c:v>
                </c:pt>
                <c:pt idx="1913">
                  <c:v>33.830754505338895</c:v>
                </c:pt>
                <c:pt idx="1914">
                  <c:v>29.479010648484699</c:v>
                </c:pt>
                <c:pt idx="1915">
                  <c:v>24.768842765632698</c:v>
                </c:pt>
                <c:pt idx="1916">
                  <c:v>20.264222953507794</c:v>
                </c:pt>
                <c:pt idx="1917">
                  <c:v>17.016749586154791</c:v>
                </c:pt>
                <c:pt idx="1918">
                  <c:v>14.6023571575373</c:v>
                </c:pt>
                <c:pt idx="1919">
                  <c:v>13.609120760351596</c:v>
                </c:pt>
                <c:pt idx="1920">
                  <c:v>17.010487944770297</c:v>
                </c:pt>
                <c:pt idx="1921">
                  <c:v>21.959579938129892</c:v>
                </c:pt>
                <c:pt idx="1922">
                  <c:v>35.556512039047703</c:v>
                </c:pt>
                <c:pt idx="1923">
                  <c:v>43.424135289400603</c:v>
                </c:pt>
                <c:pt idx="1924">
                  <c:v>51.197681794737591</c:v>
                </c:pt>
                <c:pt idx="1925">
                  <c:v>56.0879952999653</c:v>
                </c:pt>
                <c:pt idx="1926">
                  <c:v>57.080713005048899</c:v>
                </c:pt>
                <c:pt idx="1927">
                  <c:v>54.787069878867193</c:v>
                </c:pt>
                <c:pt idx="1928">
                  <c:v>50.694424799798092</c:v>
                </c:pt>
                <c:pt idx="1929">
                  <c:v>45.689264181412184</c:v>
                </c:pt>
                <c:pt idx="1930">
                  <c:v>54.475166871776104</c:v>
                </c:pt>
                <c:pt idx="1931">
                  <c:v>54.9501578520888</c:v>
                </c:pt>
                <c:pt idx="1932">
                  <c:v>49.061159497080297</c:v>
                </c:pt>
                <c:pt idx="1933">
                  <c:v>42.091622071835396</c:v>
                </c:pt>
                <c:pt idx="1934">
                  <c:v>36.137298056472297</c:v>
                </c:pt>
                <c:pt idx="1935">
                  <c:v>31.8212037224753</c:v>
                </c:pt>
                <c:pt idx="1936">
                  <c:v>28.550914460902405</c:v>
                </c:pt>
                <c:pt idx="1937">
                  <c:v>25.977249394138695</c:v>
                </c:pt>
                <c:pt idx="1938">
                  <c:v>26.404941187263898</c:v>
                </c:pt>
                <c:pt idx="1939">
                  <c:v>41.283525994860504</c:v>
                </c:pt>
                <c:pt idx="1940">
                  <c:v>76.288994560684685</c:v>
                </c:pt>
                <c:pt idx="1941">
                  <c:v>152.79645514337997</c:v>
                </c:pt>
                <c:pt idx="1942">
                  <c:v>254.74914000238499</c:v>
                </c:pt>
                <c:pt idx="1943">
                  <c:v>273.366951743306</c:v>
                </c:pt>
                <c:pt idx="1944">
                  <c:v>261.31966020784404</c:v>
                </c:pt>
                <c:pt idx="1945">
                  <c:v>239.87375346772296</c:v>
                </c:pt>
                <c:pt idx="1946">
                  <c:v>341.84400295025205</c:v>
                </c:pt>
                <c:pt idx="1947">
                  <c:v>316.64316495613792</c:v>
                </c:pt>
                <c:pt idx="1948">
                  <c:v>321.67158745402696</c:v>
                </c:pt>
                <c:pt idx="1949">
                  <c:v>368.71861697473793</c:v>
                </c:pt>
                <c:pt idx="1950">
                  <c:v>439.83784416043204</c:v>
                </c:pt>
                <c:pt idx="1951">
                  <c:v>455.28125716698287</c:v>
                </c:pt>
                <c:pt idx="1952">
                  <c:v>524.68775151540399</c:v>
                </c:pt>
                <c:pt idx="1953">
                  <c:v>568.90646199201387</c:v>
                </c:pt>
                <c:pt idx="1954">
                  <c:v>550.02410215197392</c:v>
                </c:pt>
                <c:pt idx="1955">
                  <c:v>519.52831750063228</c:v>
                </c:pt>
                <c:pt idx="1956">
                  <c:v>450.10241281188405</c:v>
                </c:pt>
                <c:pt idx="1957">
                  <c:v>520.39673553885223</c:v>
                </c:pt>
                <c:pt idx="1958">
                  <c:v>710.38573552213313</c:v>
                </c:pt>
                <c:pt idx="1959">
                  <c:v>919.81888406376311</c:v>
                </c:pt>
                <c:pt idx="1960">
                  <c:v>901.88607289636104</c:v>
                </c:pt>
                <c:pt idx="1961">
                  <c:v>760.3428991743599</c:v>
                </c:pt>
                <c:pt idx="1962">
                  <c:v>602.93152558079589</c:v>
                </c:pt>
                <c:pt idx="1963">
                  <c:v>551.64488327965921</c:v>
                </c:pt>
                <c:pt idx="1964">
                  <c:v>530.64674488001106</c:v>
                </c:pt>
                <c:pt idx="1965">
                  <c:v>1117.43003325368</c:v>
                </c:pt>
                <c:pt idx="1966">
                  <c:v>1200.9943414832401</c:v>
                </c:pt>
                <c:pt idx="1967">
                  <c:v>1838.6352041974899</c:v>
                </c:pt>
                <c:pt idx="1968">
                  <c:v>1887.7023259390999</c:v>
                </c:pt>
                <c:pt idx="1969">
                  <c:v>1735.64453577365</c:v>
                </c:pt>
                <c:pt idx="1970">
                  <c:v>1879.8664607753699</c:v>
                </c:pt>
                <c:pt idx="1971">
                  <c:v>1839.2425647135601</c:v>
                </c:pt>
                <c:pt idx="1972">
                  <c:v>1644.4685087540902</c:v>
                </c:pt>
                <c:pt idx="1973">
                  <c:v>1660.5628630533599</c:v>
                </c:pt>
                <c:pt idx="1974">
                  <c:v>1728.0153772000801</c:v>
                </c:pt>
                <c:pt idx="1975">
                  <c:v>1574.5029915564899</c:v>
                </c:pt>
                <c:pt idx="1976">
                  <c:v>1386.20828361648</c:v>
                </c:pt>
                <c:pt idx="1977">
                  <c:v>1187.49104279274</c:v>
                </c:pt>
                <c:pt idx="1978">
                  <c:v>1051.8084872320298</c:v>
                </c:pt>
                <c:pt idx="1979">
                  <c:v>961.02666909733091</c:v>
                </c:pt>
                <c:pt idx="1980">
                  <c:v>917.22921019133798</c:v>
                </c:pt>
                <c:pt idx="1981">
                  <c:v>850.44299788647777</c:v>
                </c:pt>
                <c:pt idx="1982">
                  <c:v>805.32588346745308</c:v>
                </c:pt>
                <c:pt idx="1983">
                  <c:v>815.30190381118894</c:v>
                </c:pt>
                <c:pt idx="1984">
                  <c:v>937.08660459275893</c:v>
                </c:pt>
                <c:pt idx="1985">
                  <c:v>1052.6750800510999</c:v>
                </c:pt>
                <c:pt idx="1986">
                  <c:v>1287.5838042048397</c:v>
                </c:pt>
                <c:pt idx="1987">
                  <c:v>1464.9312554832004</c:v>
                </c:pt>
                <c:pt idx="1988">
                  <c:v>2560.3509917657398</c:v>
                </c:pt>
                <c:pt idx="1989">
                  <c:v>2581.9333689466603</c:v>
                </c:pt>
                <c:pt idx="1990">
                  <c:v>2518.2160191475</c:v>
                </c:pt>
                <c:pt idx="1991">
                  <c:v>2442.0952137479603</c:v>
                </c:pt>
                <c:pt idx="1992">
                  <c:v>2223.7582503407598</c:v>
                </c:pt>
                <c:pt idx="1993">
                  <c:v>2016.2000230124399</c:v>
                </c:pt>
                <c:pt idx="1994">
                  <c:v>1789.7315302934699</c:v>
                </c:pt>
                <c:pt idx="1995">
                  <c:v>3001.3200327786203</c:v>
                </c:pt>
                <c:pt idx="1996">
                  <c:v>4853.3413805352902</c:v>
                </c:pt>
                <c:pt idx="1997">
                  <c:v>5160.231592477</c:v>
                </c:pt>
                <c:pt idx="1998">
                  <c:v>5009.5627224114014</c:v>
                </c:pt>
                <c:pt idx="1999">
                  <c:v>4727.096178492161</c:v>
                </c:pt>
                <c:pt idx="2000">
                  <c:v>4569.8525738270109</c:v>
                </c:pt>
                <c:pt idx="2001">
                  <c:v>4232.0164465134512</c:v>
                </c:pt>
                <c:pt idx="2002">
                  <c:v>4052.3028281155398</c:v>
                </c:pt>
                <c:pt idx="2003">
                  <c:v>4687.1476502698706</c:v>
                </c:pt>
                <c:pt idx="2004">
                  <c:v>5167.1676973621798</c:v>
                </c:pt>
                <c:pt idx="2005">
                  <c:v>4999.6404908148097</c:v>
                </c:pt>
                <c:pt idx="2006">
                  <c:v>4689.3496063102402</c:v>
                </c:pt>
                <c:pt idx="2007">
                  <c:v>4671.8694233874512</c:v>
                </c:pt>
                <c:pt idx="2008">
                  <c:v>4695.1077976246497</c:v>
                </c:pt>
                <c:pt idx="2009">
                  <c:v>4729.8299230005214</c:v>
                </c:pt>
                <c:pt idx="2010">
                  <c:v>4699.1811527363898</c:v>
                </c:pt>
                <c:pt idx="2011">
                  <c:v>4521.6588726210102</c:v>
                </c:pt>
                <c:pt idx="2012">
                  <c:v>4391.7171718046902</c:v>
                </c:pt>
                <c:pt idx="2013">
                  <c:v>4242.3659780134913</c:v>
                </c:pt>
                <c:pt idx="2014">
                  <c:v>4166.0160625206508</c:v>
                </c:pt>
                <c:pt idx="2015">
                  <c:v>4021.07666820227</c:v>
                </c:pt>
                <c:pt idx="2016">
                  <c:v>3855.9118128150908</c:v>
                </c:pt>
                <c:pt idx="2017">
                  <c:v>3677.5462027268495</c:v>
                </c:pt>
                <c:pt idx="2018">
                  <c:v>3634.7280594929093</c:v>
                </c:pt>
                <c:pt idx="2019">
                  <c:v>3670.3504422184806</c:v>
                </c:pt>
                <c:pt idx="2020">
                  <c:v>4435.4796826645997</c:v>
                </c:pt>
                <c:pt idx="2021">
                  <c:v>5281.3476270152505</c:v>
                </c:pt>
                <c:pt idx="2022">
                  <c:v>5537.9207270012903</c:v>
                </c:pt>
                <c:pt idx="2023">
                  <c:v>5491.6413302725405</c:v>
                </c:pt>
                <c:pt idx="2024">
                  <c:v>5499.4008144635009</c:v>
                </c:pt>
                <c:pt idx="2025">
                  <c:v>5645.5175905379601</c:v>
                </c:pt>
                <c:pt idx="2026">
                  <c:v>5767.9770330085394</c:v>
                </c:pt>
                <c:pt idx="2027">
                  <c:v>5842.4354492927896</c:v>
                </c:pt>
                <c:pt idx="2028">
                  <c:v>5968.4113684315807</c:v>
                </c:pt>
                <c:pt idx="2029">
                  <c:v>6068.2860772316699</c:v>
                </c:pt>
                <c:pt idx="2030">
                  <c:v>6171.1941641494723</c:v>
                </c:pt>
                <c:pt idx="2031">
                  <c:v>6214.4079430459396</c:v>
                </c:pt>
                <c:pt idx="2032">
                  <c:v>6194.5732376966598</c:v>
                </c:pt>
                <c:pt idx="2033">
                  <c:v>6296.8457240670814</c:v>
                </c:pt>
                <c:pt idx="2034">
                  <c:v>6483.4823129408387</c:v>
                </c:pt>
                <c:pt idx="2035">
                  <c:v>6632.3934938464199</c:v>
                </c:pt>
                <c:pt idx="2036">
                  <c:v>7081.3429294495818</c:v>
                </c:pt>
                <c:pt idx="2037">
                  <c:v>7327.1967823965297</c:v>
                </c:pt>
                <c:pt idx="2038">
                  <c:v>7750.865227503522</c:v>
                </c:pt>
                <c:pt idx="2039">
                  <c:v>8039.6525282236116</c:v>
                </c:pt>
                <c:pt idx="2040">
                  <c:v>7958.9711164790906</c:v>
                </c:pt>
                <c:pt idx="2041">
                  <c:v>7767.4671030824502</c:v>
                </c:pt>
                <c:pt idx="2042">
                  <c:v>7743.9460775190801</c:v>
                </c:pt>
                <c:pt idx="2043">
                  <c:v>7826.6359139361393</c:v>
                </c:pt>
                <c:pt idx="2044">
                  <c:v>7680.6325290195819</c:v>
                </c:pt>
                <c:pt idx="2045">
                  <c:v>7566.3324686896613</c:v>
                </c:pt>
                <c:pt idx="2046">
                  <c:v>7494.6172255279216</c:v>
                </c:pt>
                <c:pt idx="2047">
                  <c:v>7591.1470855800007</c:v>
                </c:pt>
                <c:pt idx="2048">
                  <c:v>7796.0761843210903</c:v>
                </c:pt>
                <c:pt idx="2049">
                  <c:v>7758.7288656883502</c:v>
                </c:pt>
                <c:pt idx="2050">
                  <c:v>7675.8003131203895</c:v>
                </c:pt>
                <c:pt idx="2051">
                  <c:v>7791.0062250887913</c:v>
                </c:pt>
                <c:pt idx="2052">
                  <c:v>8044.6195509114605</c:v>
                </c:pt>
                <c:pt idx="2053">
                  <c:v>7985.45277558215</c:v>
                </c:pt>
                <c:pt idx="2054">
                  <c:v>7796.5057316131606</c:v>
                </c:pt>
                <c:pt idx="2055">
                  <c:v>7595.4397590978297</c:v>
                </c:pt>
                <c:pt idx="2056">
                  <c:v>7387.3368384534815</c:v>
                </c:pt>
                <c:pt idx="2057">
                  <c:v>7190.7507410667904</c:v>
                </c:pt>
                <c:pt idx="2058">
                  <c:v>7011.7496777695105</c:v>
                </c:pt>
                <c:pt idx="2059">
                  <c:v>7015.5575323236299</c:v>
                </c:pt>
                <c:pt idx="2060">
                  <c:v>6955.9477122167482</c:v>
                </c:pt>
                <c:pt idx="2061">
                  <c:v>6766.3640394364111</c:v>
                </c:pt>
                <c:pt idx="2062">
                  <c:v>6526.8130820840297</c:v>
                </c:pt>
                <c:pt idx="2063">
                  <c:v>6420.3592147298223</c:v>
                </c:pt>
                <c:pt idx="2064">
                  <c:v>6243.2987498688299</c:v>
                </c:pt>
                <c:pt idx="2065">
                  <c:v>6126.9912410243805</c:v>
                </c:pt>
                <c:pt idx="2066">
                  <c:v>6018.6930885055708</c:v>
                </c:pt>
                <c:pt idx="2067">
                  <c:v>6246.509260420311</c:v>
                </c:pt>
                <c:pt idx="2068">
                  <c:v>6290.1682955898823</c:v>
                </c:pt>
                <c:pt idx="2069">
                  <c:v>6194.8816472809103</c:v>
                </c:pt>
                <c:pt idx="2070">
                  <c:v>6056.6469350061107</c:v>
                </c:pt>
                <c:pt idx="2071">
                  <c:v>5991.4769008765797</c:v>
                </c:pt>
                <c:pt idx="2072">
                  <c:v>5931.1567981241806</c:v>
                </c:pt>
                <c:pt idx="2073">
                  <c:v>5822.939031553361</c:v>
                </c:pt>
                <c:pt idx="2074">
                  <c:v>5598.1876595972008</c:v>
                </c:pt>
                <c:pt idx="2075">
                  <c:v>5346.9452479387992</c:v>
                </c:pt>
                <c:pt idx="2076">
                  <c:v>5431.6913512207502</c:v>
                </c:pt>
                <c:pt idx="2077">
                  <c:v>5309.2827824470196</c:v>
                </c:pt>
                <c:pt idx="2078">
                  <c:v>5157.75024089005</c:v>
                </c:pt>
                <c:pt idx="2079">
                  <c:v>5382.4841197288997</c:v>
                </c:pt>
                <c:pt idx="2080">
                  <c:v>5320.7761758721399</c:v>
                </c:pt>
                <c:pt idx="2081">
                  <c:v>5214.5385502594099</c:v>
                </c:pt>
                <c:pt idx="2082">
                  <c:v>4953.7174606274702</c:v>
                </c:pt>
                <c:pt idx="2083">
                  <c:v>4683.4806677815814</c:v>
                </c:pt>
                <c:pt idx="2084">
                  <c:v>4372.2066310131713</c:v>
                </c:pt>
                <c:pt idx="2085">
                  <c:v>4111.9708561168391</c:v>
                </c:pt>
                <c:pt idx="2086">
                  <c:v>3889.9837629873205</c:v>
                </c:pt>
                <c:pt idx="2087">
                  <c:v>3729.8974741463803</c:v>
                </c:pt>
                <c:pt idx="2088">
                  <c:v>3516.1811352736804</c:v>
                </c:pt>
                <c:pt idx="2089">
                  <c:v>3375.8061269103205</c:v>
                </c:pt>
                <c:pt idx="2090">
                  <c:v>3486.3484655042698</c:v>
                </c:pt>
                <c:pt idx="2091">
                  <c:v>3222.1508547315302</c:v>
                </c:pt>
                <c:pt idx="2092">
                  <c:v>3009.5638933754003</c:v>
                </c:pt>
                <c:pt idx="2093">
                  <c:v>2826.5649483038396</c:v>
                </c:pt>
                <c:pt idx="2094">
                  <c:v>2655.7028289876694</c:v>
                </c:pt>
                <c:pt idx="2095">
                  <c:v>2506.471190030361</c:v>
                </c:pt>
                <c:pt idx="2096">
                  <c:v>2367.2679416093297</c:v>
                </c:pt>
                <c:pt idx="2097">
                  <c:v>2239.9695764245603</c:v>
                </c:pt>
                <c:pt idx="2098">
                  <c:v>2125.4822903253698</c:v>
                </c:pt>
                <c:pt idx="2099">
                  <c:v>2068.29525732501</c:v>
                </c:pt>
                <c:pt idx="2100">
                  <c:v>2000.6854085053196</c:v>
                </c:pt>
                <c:pt idx="2101">
                  <c:v>1925.0906518890902</c:v>
                </c:pt>
                <c:pt idx="2102">
                  <c:v>1823.6591335570997</c:v>
                </c:pt>
                <c:pt idx="2103">
                  <c:v>1722.6485157607003</c:v>
                </c:pt>
                <c:pt idx="2104">
                  <c:v>1634.1365941234501</c:v>
                </c:pt>
                <c:pt idx="2105">
                  <c:v>1546.14055271955</c:v>
                </c:pt>
                <c:pt idx="2106">
                  <c:v>1466.3039263757996</c:v>
                </c:pt>
                <c:pt idx="2107">
                  <c:v>1392.9756657898604</c:v>
                </c:pt>
                <c:pt idx="2108">
                  <c:v>1326.4265685479702</c:v>
                </c:pt>
                <c:pt idx="2109">
                  <c:v>1268.8303563958998</c:v>
                </c:pt>
                <c:pt idx="2110">
                  <c:v>1208.6234587483798</c:v>
                </c:pt>
                <c:pt idx="2111">
                  <c:v>1150.91269225218</c:v>
                </c:pt>
                <c:pt idx="2112">
                  <c:v>1116.0296978174199</c:v>
                </c:pt>
                <c:pt idx="2113">
                  <c:v>1064.48109530633</c:v>
                </c:pt>
                <c:pt idx="2114">
                  <c:v>1009.96731525466</c:v>
                </c:pt>
                <c:pt idx="2115">
                  <c:v>959.55497870397789</c:v>
                </c:pt>
                <c:pt idx="2116">
                  <c:v>915.77303062491217</c:v>
                </c:pt>
                <c:pt idx="2117">
                  <c:v>1065.2941224691699</c:v>
                </c:pt>
                <c:pt idx="2118">
                  <c:v>1073.3279466734498</c:v>
                </c:pt>
                <c:pt idx="2119">
                  <c:v>1048.06605121547</c:v>
                </c:pt>
                <c:pt idx="2120">
                  <c:v>994.529144188396</c:v>
                </c:pt>
                <c:pt idx="2121">
                  <c:v>951.83348981904396</c:v>
                </c:pt>
                <c:pt idx="2122">
                  <c:v>941.94081735427596</c:v>
                </c:pt>
                <c:pt idx="2123">
                  <c:v>912.8972018311199</c:v>
                </c:pt>
                <c:pt idx="2124">
                  <c:v>857.99061307802401</c:v>
                </c:pt>
                <c:pt idx="2125">
                  <c:v>809.43259846050489</c:v>
                </c:pt>
                <c:pt idx="2126">
                  <c:v>745.23674835121301</c:v>
                </c:pt>
                <c:pt idx="2127">
                  <c:v>682.57639307821114</c:v>
                </c:pt>
                <c:pt idx="2128">
                  <c:v>625.61910713535497</c:v>
                </c:pt>
                <c:pt idx="2129">
                  <c:v>575.40065744478784</c:v>
                </c:pt>
                <c:pt idx="2130">
                  <c:v>532.63524905748295</c:v>
                </c:pt>
                <c:pt idx="2131">
                  <c:v>496.04269048356707</c:v>
                </c:pt>
                <c:pt idx="2132">
                  <c:v>464.79851030681596</c:v>
                </c:pt>
                <c:pt idx="2133">
                  <c:v>437.71445586605205</c:v>
                </c:pt>
                <c:pt idx="2134">
                  <c:v>413.76857768351101</c:v>
                </c:pt>
                <c:pt idx="2135">
                  <c:v>392.24906668623902</c:v>
                </c:pt>
                <c:pt idx="2136">
                  <c:v>373.051996753563</c:v>
                </c:pt>
                <c:pt idx="2137">
                  <c:v>355.43725448628589</c:v>
                </c:pt>
                <c:pt idx="2138">
                  <c:v>338.866617813576</c:v>
                </c:pt>
                <c:pt idx="2139">
                  <c:v>323.07870410465</c:v>
                </c:pt>
                <c:pt idx="2140">
                  <c:v>308.26206401651598</c:v>
                </c:pt>
                <c:pt idx="2141">
                  <c:v>294.23210265274599</c:v>
                </c:pt>
                <c:pt idx="2142">
                  <c:v>280.80473730523499</c:v>
                </c:pt>
                <c:pt idx="2143">
                  <c:v>267.89596726164194</c:v>
                </c:pt>
                <c:pt idx="2144">
                  <c:v>255.487894163931</c:v>
                </c:pt>
                <c:pt idx="2145">
                  <c:v>243.583646222449</c:v>
                </c:pt>
                <c:pt idx="2146">
                  <c:v>232.20550569007693</c:v>
                </c:pt>
                <c:pt idx="2147">
                  <c:v>221.323391711243</c:v>
                </c:pt>
                <c:pt idx="2148">
                  <c:v>210.95645756443503</c:v>
                </c:pt>
                <c:pt idx="2149">
                  <c:v>201.07393884525601</c:v>
                </c:pt>
                <c:pt idx="2150">
                  <c:v>191.65338236910696</c:v>
                </c:pt>
                <c:pt idx="2151">
                  <c:v>182.66418525271197</c:v>
                </c:pt>
                <c:pt idx="2152">
                  <c:v>174.84099027792502</c:v>
                </c:pt>
                <c:pt idx="2153">
                  <c:v>167.65941348357501</c:v>
                </c:pt>
                <c:pt idx="2154">
                  <c:v>160.71391804647197</c:v>
                </c:pt>
                <c:pt idx="2155">
                  <c:v>153.84864679862403</c:v>
                </c:pt>
                <c:pt idx="2156">
                  <c:v>147.067017690656</c:v>
                </c:pt>
                <c:pt idx="2157">
                  <c:v>140.62688711649702</c:v>
                </c:pt>
                <c:pt idx="2158">
                  <c:v>135.05220423505199</c:v>
                </c:pt>
                <c:pt idx="2159">
                  <c:v>129.07294052038401</c:v>
                </c:pt>
                <c:pt idx="2160">
                  <c:v>123.09789534734703</c:v>
                </c:pt>
                <c:pt idx="2161">
                  <c:v>117.603153763821</c:v>
                </c:pt>
                <c:pt idx="2162">
                  <c:v>118.023722125842</c:v>
                </c:pt>
                <c:pt idx="2163">
                  <c:v>115.34438715588396</c:v>
                </c:pt>
                <c:pt idx="2164">
                  <c:v>119.082819097007</c:v>
                </c:pt>
                <c:pt idx="2165">
                  <c:v>123.96379281508597</c:v>
                </c:pt>
                <c:pt idx="2166">
                  <c:v>126.059166539825</c:v>
                </c:pt>
                <c:pt idx="2167">
                  <c:v>124.53911739590002</c:v>
                </c:pt>
                <c:pt idx="2168">
                  <c:v>120.30111048763501</c:v>
                </c:pt>
                <c:pt idx="2169">
                  <c:v>114.47750648625799</c:v>
                </c:pt>
                <c:pt idx="2170">
                  <c:v>108.01995524732402</c:v>
                </c:pt>
                <c:pt idx="2171">
                  <c:v>101.57978645817001</c:v>
                </c:pt>
                <c:pt idx="2172">
                  <c:v>95.490320619219915</c:v>
                </c:pt>
                <c:pt idx="2173">
                  <c:v>89.88577705443106</c:v>
                </c:pt>
                <c:pt idx="2174">
                  <c:v>84.781346674944899</c:v>
                </c:pt>
                <c:pt idx="2175">
                  <c:v>80.138736202901171</c:v>
                </c:pt>
                <c:pt idx="2176">
                  <c:v>75.899610187684786</c:v>
                </c:pt>
                <c:pt idx="2177">
                  <c:v>72.009412593363493</c:v>
                </c:pt>
                <c:pt idx="2178">
                  <c:v>68.405993274654293</c:v>
                </c:pt>
                <c:pt idx="2179">
                  <c:v>65.050049038150391</c:v>
                </c:pt>
                <c:pt idx="2180">
                  <c:v>61.906830396634497</c:v>
                </c:pt>
                <c:pt idx="2181">
                  <c:v>58.947375654023901</c:v>
                </c:pt>
                <c:pt idx="2182">
                  <c:v>56.144264598274894</c:v>
                </c:pt>
                <c:pt idx="2183">
                  <c:v>53.484265099399387</c:v>
                </c:pt>
                <c:pt idx="2184">
                  <c:v>50.955991565888588</c:v>
                </c:pt>
                <c:pt idx="2185">
                  <c:v>48.551283972235389</c:v>
                </c:pt>
                <c:pt idx="2186">
                  <c:v>46.264009939012197</c:v>
                </c:pt>
                <c:pt idx="2187">
                  <c:v>44.0880020436039</c:v>
                </c:pt>
                <c:pt idx="2188">
                  <c:v>42.501879964200995</c:v>
                </c:pt>
                <c:pt idx="2189">
                  <c:v>41.184857598382791</c:v>
                </c:pt>
                <c:pt idx="2190">
                  <c:v>39.992222088072403</c:v>
                </c:pt>
                <c:pt idx="2191">
                  <c:v>38.90847717229699</c:v>
                </c:pt>
                <c:pt idx="2192">
                  <c:v>38.249632993983404</c:v>
                </c:pt>
                <c:pt idx="2193">
                  <c:v>37.980557213154903</c:v>
                </c:pt>
                <c:pt idx="2194">
                  <c:v>43.187736028347594</c:v>
                </c:pt>
                <c:pt idx="2195">
                  <c:v>49.308925237623001</c:v>
                </c:pt>
                <c:pt idx="2196">
                  <c:v>53.455889550303787</c:v>
                </c:pt>
                <c:pt idx="2197">
                  <c:v>54.898940044260399</c:v>
                </c:pt>
                <c:pt idx="2198">
                  <c:v>54.121311690006003</c:v>
                </c:pt>
                <c:pt idx="2199">
                  <c:v>51.946749563181193</c:v>
                </c:pt>
                <c:pt idx="2200">
                  <c:v>49.090714663784397</c:v>
                </c:pt>
                <c:pt idx="2201">
                  <c:v>46.049422016055303</c:v>
                </c:pt>
                <c:pt idx="2202">
                  <c:v>43.108685336873911</c:v>
                </c:pt>
                <c:pt idx="2203">
                  <c:v>40.406379250991399</c:v>
                </c:pt>
                <c:pt idx="2204">
                  <c:v>37.973341213523398</c:v>
                </c:pt>
                <c:pt idx="2205">
                  <c:v>35.791357318928014</c:v>
                </c:pt>
                <c:pt idx="2206">
                  <c:v>33.831212605553702</c:v>
                </c:pt>
                <c:pt idx="2207">
                  <c:v>32.048838310681205</c:v>
                </c:pt>
                <c:pt idx="2208">
                  <c:v>30.415313574152993</c:v>
                </c:pt>
                <c:pt idx="2209">
                  <c:v>28.898722708838996</c:v>
                </c:pt>
                <c:pt idx="2210">
                  <c:v>27.499705524311597</c:v>
                </c:pt>
                <c:pt idx="2211">
                  <c:v>26.196540641127392</c:v>
                </c:pt>
                <c:pt idx="2212">
                  <c:v>24.9671369098524</c:v>
                </c:pt>
                <c:pt idx="2213">
                  <c:v>23.800730611714897</c:v>
                </c:pt>
                <c:pt idx="2214">
                  <c:v>22.690434435653</c:v>
                </c:pt>
                <c:pt idx="2215">
                  <c:v>21.630661376230901</c:v>
                </c:pt>
                <c:pt idx="2216">
                  <c:v>20.625364011074101</c:v>
                </c:pt>
                <c:pt idx="2217">
                  <c:v>19.668412258414897</c:v>
                </c:pt>
                <c:pt idx="2218">
                  <c:v>18.766378792845</c:v>
                </c:pt>
                <c:pt idx="2219">
                  <c:v>17.9112451075754</c:v>
                </c:pt>
                <c:pt idx="2220">
                  <c:v>17.097541905064499</c:v>
                </c:pt>
                <c:pt idx="2221">
                  <c:v>16.3184709706468</c:v>
                </c:pt>
                <c:pt idx="2222">
                  <c:v>15.770809718550501</c:v>
                </c:pt>
                <c:pt idx="2223">
                  <c:v>15.321416083504301</c:v>
                </c:pt>
                <c:pt idx="2224">
                  <c:v>14.8643159967285</c:v>
                </c:pt>
                <c:pt idx="2225">
                  <c:v>14.357789356075303</c:v>
                </c:pt>
                <c:pt idx="2226">
                  <c:v>13.953876488768202</c:v>
                </c:pt>
                <c:pt idx="2227">
                  <c:v>13.5022147516506</c:v>
                </c:pt>
                <c:pt idx="2228">
                  <c:v>13.279651915647802</c:v>
                </c:pt>
                <c:pt idx="2229">
                  <c:v>13.116104063936</c:v>
                </c:pt>
                <c:pt idx="2230">
                  <c:v>12.882506980624203</c:v>
                </c:pt>
                <c:pt idx="2231">
                  <c:v>12.5488935480469</c:v>
                </c:pt>
                <c:pt idx="2232">
                  <c:v>12.131216723556998</c:v>
                </c:pt>
                <c:pt idx="2233">
                  <c:v>11.656479641207602</c:v>
                </c:pt>
                <c:pt idx="2234">
                  <c:v>11.152859665650199</c:v>
                </c:pt>
                <c:pt idx="2235">
                  <c:v>10.642669263156099</c:v>
                </c:pt>
                <c:pt idx="2236">
                  <c:v>10.141893432050999</c:v>
                </c:pt>
                <c:pt idx="2237">
                  <c:v>9.6854902789703434</c:v>
                </c:pt>
                <c:pt idx="2238">
                  <c:v>9.2639135184763202</c:v>
                </c:pt>
                <c:pt idx="2239">
                  <c:v>8.8640083024160408</c:v>
                </c:pt>
                <c:pt idx="2240">
                  <c:v>10.778153957815601</c:v>
                </c:pt>
                <c:pt idx="2241">
                  <c:v>29.676573620107501</c:v>
                </c:pt>
                <c:pt idx="2242">
                  <c:v>41.250921960061099</c:v>
                </c:pt>
                <c:pt idx="2243">
                  <c:v>44.334041836584099</c:v>
                </c:pt>
                <c:pt idx="2244">
                  <c:v>42.060602953454698</c:v>
                </c:pt>
                <c:pt idx="2245">
                  <c:v>37.41996547333919</c:v>
                </c:pt>
                <c:pt idx="2246">
                  <c:v>32.295911886512705</c:v>
                </c:pt>
                <c:pt idx="2247">
                  <c:v>27.638890061074203</c:v>
                </c:pt>
                <c:pt idx="2248">
                  <c:v>23.78258123134129</c:v>
                </c:pt>
                <c:pt idx="2249">
                  <c:v>20.7363253214133</c:v>
                </c:pt>
                <c:pt idx="2250">
                  <c:v>18.379931060929</c:v>
                </c:pt>
                <c:pt idx="2251">
                  <c:v>16.602516310253499</c:v>
                </c:pt>
                <c:pt idx="2252">
                  <c:v>15.238601712009098</c:v>
                </c:pt>
                <c:pt idx="2253">
                  <c:v>14.160625366063902</c:v>
                </c:pt>
                <c:pt idx="2254">
                  <c:v>13.278356832575801</c:v>
                </c:pt>
                <c:pt idx="2255">
                  <c:v>13.1720791894633</c:v>
                </c:pt>
                <c:pt idx="2256">
                  <c:v>13.937911658971601</c:v>
                </c:pt>
                <c:pt idx="2257">
                  <c:v>25.373613221265497</c:v>
                </c:pt>
                <c:pt idx="2258">
                  <c:v>41.351372738516098</c:v>
                </c:pt>
                <c:pt idx="2259">
                  <c:v>83.691476911241679</c:v>
                </c:pt>
                <c:pt idx="2260">
                  <c:v>95.497514629581019</c:v>
                </c:pt>
                <c:pt idx="2261">
                  <c:v>99.328026360829284</c:v>
                </c:pt>
                <c:pt idx="2262">
                  <c:v>98.31035918202339</c:v>
                </c:pt>
                <c:pt idx="2263">
                  <c:v>92.184058815977693</c:v>
                </c:pt>
                <c:pt idx="2264">
                  <c:v>84.259767095635482</c:v>
                </c:pt>
                <c:pt idx="2265">
                  <c:v>77.023402143111866</c:v>
                </c:pt>
                <c:pt idx="2266">
                  <c:v>71.454234451321696</c:v>
                </c:pt>
                <c:pt idx="2267">
                  <c:v>68.787761022071891</c:v>
                </c:pt>
                <c:pt idx="2268">
                  <c:v>70.071872610948787</c:v>
                </c:pt>
                <c:pt idx="2269">
                  <c:v>77.161362045191481</c:v>
                </c:pt>
                <c:pt idx="2270">
                  <c:v>79.051732936462471</c:v>
                </c:pt>
                <c:pt idx="2271">
                  <c:v>79.036510324621887</c:v>
                </c:pt>
                <c:pt idx="2272">
                  <c:v>75.356667269126007</c:v>
                </c:pt>
                <c:pt idx="2273">
                  <c:v>72.89037188437689</c:v>
                </c:pt>
                <c:pt idx="2274">
                  <c:v>68.722778621269185</c:v>
                </c:pt>
                <c:pt idx="2275">
                  <c:v>63.466970021198804</c:v>
                </c:pt>
                <c:pt idx="2276">
                  <c:v>58.35462883323089</c:v>
                </c:pt>
                <c:pt idx="2277">
                  <c:v>57.127070336576814</c:v>
                </c:pt>
                <c:pt idx="2278">
                  <c:v>54.923560422459204</c:v>
                </c:pt>
                <c:pt idx="2279">
                  <c:v>53.4435292093698</c:v>
                </c:pt>
                <c:pt idx="2280">
                  <c:v>50.741599127476398</c:v>
                </c:pt>
                <c:pt idx="2281">
                  <c:v>48.243326251164298</c:v>
                </c:pt>
                <c:pt idx="2282">
                  <c:v>45.557143114278901</c:v>
                </c:pt>
                <c:pt idx="2283">
                  <c:v>43.4279547935895</c:v>
                </c:pt>
                <c:pt idx="2284">
                  <c:v>41.469133015375405</c:v>
                </c:pt>
                <c:pt idx="2285">
                  <c:v>49.824133119525506</c:v>
                </c:pt>
                <c:pt idx="2286">
                  <c:v>77.801000708580688</c:v>
                </c:pt>
                <c:pt idx="2287">
                  <c:v>108.27560763458699</c:v>
                </c:pt>
                <c:pt idx="2288">
                  <c:v>158.79538521035195</c:v>
                </c:pt>
                <c:pt idx="2289">
                  <c:v>159.76262852426098</c:v>
                </c:pt>
                <c:pt idx="2290">
                  <c:v>147.16186137907098</c:v>
                </c:pt>
                <c:pt idx="2291">
                  <c:v>144.53992894043503</c:v>
                </c:pt>
                <c:pt idx="2292">
                  <c:v>135.24842516576598</c:v>
                </c:pt>
                <c:pt idx="2293">
                  <c:v>121.09129342634205</c:v>
                </c:pt>
                <c:pt idx="2294">
                  <c:v>110.856272550272</c:v>
                </c:pt>
                <c:pt idx="2295">
                  <c:v>99.273965892252988</c:v>
                </c:pt>
                <c:pt idx="2296">
                  <c:v>87.275609286939201</c:v>
                </c:pt>
                <c:pt idx="2297">
                  <c:v>77.70567141097618</c:v>
                </c:pt>
                <c:pt idx="2298">
                  <c:v>70.326776098937088</c:v>
                </c:pt>
                <c:pt idx="2299">
                  <c:v>65.038578985206399</c:v>
                </c:pt>
                <c:pt idx="2300">
                  <c:v>60.474998830591005</c:v>
                </c:pt>
                <c:pt idx="2301">
                  <c:v>56.009596682487398</c:v>
                </c:pt>
                <c:pt idx="2302">
                  <c:v>51.595626015953002</c:v>
                </c:pt>
                <c:pt idx="2303">
                  <c:v>269.29042155178496</c:v>
                </c:pt>
                <c:pt idx="2304">
                  <c:v>338.04185914655204</c:v>
                </c:pt>
                <c:pt idx="2305">
                  <c:v>321.68875314290295</c:v>
                </c:pt>
                <c:pt idx="2306">
                  <c:v>272.90489734619496</c:v>
                </c:pt>
                <c:pt idx="2307">
                  <c:v>269.98537029815094</c:v>
                </c:pt>
                <c:pt idx="2308">
                  <c:v>365.22158234944499</c:v>
                </c:pt>
                <c:pt idx="2309">
                  <c:v>427.01567032828694</c:v>
                </c:pt>
                <c:pt idx="2310">
                  <c:v>452.329243994004</c:v>
                </c:pt>
                <c:pt idx="2311">
                  <c:v>375.65116539553202</c:v>
                </c:pt>
                <c:pt idx="2312">
                  <c:v>334.22128677679297</c:v>
                </c:pt>
                <c:pt idx="2313">
                  <c:v>397.17883410824197</c:v>
                </c:pt>
                <c:pt idx="2314">
                  <c:v>443.61238816881001</c:v>
                </c:pt>
                <c:pt idx="2315">
                  <c:v>509.42986245712996</c:v>
                </c:pt>
                <c:pt idx="2316">
                  <c:v>511.79271364557593</c:v>
                </c:pt>
                <c:pt idx="2317">
                  <c:v>456.1346047308661</c:v>
                </c:pt>
                <c:pt idx="2318">
                  <c:v>360.80963339072804</c:v>
                </c:pt>
                <c:pt idx="2319">
                  <c:v>335.75815156765486</c:v>
                </c:pt>
                <c:pt idx="2320">
                  <c:v>341.28589100070604</c:v>
                </c:pt>
                <c:pt idx="2321">
                  <c:v>356.63473611603405</c:v>
                </c:pt>
                <c:pt idx="2322">
                  <c:v>328.99088510627303</c:v>
                </c:pt>
                <c:pt idx="2323">
                  <c:v>458.69651084433497</c:v>
                </c:pt>
                <c:pt idx="2324">
                  <c:v>409.58424497737695</c:v>
                </c:pt>
                <c:pt idx="2325">
                  <c:v>417.38660654630092</c:v>
                </c:pt>
                <c:pt idx="2326">
                  <c:v>379.94759447725096</c:v>
                </c:pt>
                <c:pt idx="2327">
                  <c:v>292.53388440048394</c:v>
                </c:pt>
                <c:pt idx="2328">
                  <c:v>249.16830184214299</c:v>
                </c:pt>
                <c:pt idx="2329">
                  <c:v>331.66670473113101</c:v>
                </c:pt>
                <c:pt idx="2330">
                  <c:v>412.14611540607291</c:v>
                </c:pt>
                <c:pt idx="2331">
                  <c:v>420.51949094185102</c:v>
                </c:pt>
                <c:pt idx="2332">
                  <c:v>442.50170745943592</c:v>
                </c:pt>
                <c:pt idx="2333">
                  <c:v>539.04944501185503</c:v>
                </c:pt>
                <c:pt idx="2334">
                  <c:v>562.68811923129908</c:v>
                </c:pt>
                <c:pt idx="2335">
                  <c:v>468.58043008788792</c:v>
                </c:pt>
                <c:pt idx="2336">
                  <c:v>407.98968886546902</c:v>
                </c:pt>
                <c:pt idx="2337">
                  <c:v>548.46695851825598</c:v>
                </c:pt>
                <c:pt idx="2338">
                  <c:v>643.12401521212303</c:v>
                </c:pt>
                <c:pt idx="2339">
                  <c:v>614.30699518104473</c:v>
                </c:pt>
                <c:pt idx="2340">
                  <c:v>521.71215365256205</c:v>
                </c:pt>
                <c:pt idx="2341">
                  <c:v>431.49590117887294</c:v>
                </c:pt>
                <c:pt idx="2342">
                  <c:v>550.14971958269905</c:v>
                </c:pt>
                <c:pt idx="2343">
                  <c:v>662.99813504335395</c:v>
                </c:pt>
                <c:pt idx="2344">
                  <c:v>809.79383971626123</c:v>
                </c:pt>
                <c:pt idx="2345">
                  <c:v>1077.81232916003</c:v>
                </c:pt>
                <c:pt idx="2346">
                  <c:v>982.12376673541996</c:v>
                </c:pt>
                <c:pt idx="2347">
                  <c:v>792.6063662642581</c:v>
                </c:pt>
                <c:pt idx="2348">
                  <c:v>612.72683675484109</c:v>
                </c:pt>
                <c:pt idx="2349">
                  <c:v>529.4667244556199</c:v>
                </c:pt>
                <c:pt idx="2350">
                  <c:v>566.55918577686111</c:v>
                </c:pt>
                <c:pt idx="2351">
                  <c:v>802.99381738460204</c:v>
                </c:pt>
                <c:pt idx="2352">
                  <c:v>1181.4551053624803</c:v>
                </c:pt>
                <c:pt idx="2353">
                  <c:v>1173.6736112156998</c:v>
                </c:pt>
                <c:pt idx="2354">
                  <c:v>1160.5548015290899</c:v>
                </c:pt>
                <c:pt idx="2355">
                  <c:v>987.77623576690712</c:v>
                </c:pt>
                <c:pt idx="2356">
                  <c:v>882.67332376645106</c:v>
                </c:pt>
                <c:pt idx="2357">
                  <c:v>896.24550110607004</c:v>
                </c:pt>
                <c:pt idx="2358">
                  <c:v>844.06996820965901</c:v>
                </c:pt>
                <c:pt idx="2359">
                  <c:v>1038.0128885873598</c:v>
                </c:pt>
                <c:pt idx="2360">
                  <c:v>1178.1918032791698</c:v>
                </c:pt>
                <c:pt idx="2361">
                  <c:v>1142.4782637450303</c:v>
                </c:pt>
                <c:pt idx="2362">
                  <c:v>1104.6949389197696</c:v>
                </c:pt>
                <c:pt idx="2363">
                  <c:v>1191.5960086100899</c:v>
                </c:pt>
                <c:pt idx="2364">
                  <c:v>1126.9821112554398</c:v>
                </c:pt>
                <c:pt idx="2365">
                  <c:v>1055.1298540630901</c:v>
                </c:pt>
                <c:pt idx="2366">
                  <c:v>1028.8495487791499</c:v>
                </c:pt>
                <c:pt idx="2367">
                  <c:v>1163.58884818765</c:v>
                </c:pt>
                <c:pt idx="2368">
                  <c:v>1480.4452474613202</c:v>
                </c:pt>
                <c:pt idx="2369">
                  <c:v>1906.6979070139498</c:v>
                </c:pt>
                <c:pt idx="2370">
                  <c:v>2616.1069361941099</c:v>
                </c:pt>
                <c:pt idx="2371">
                  <c:v>3542.2186787039595</c:v>
                </c:pt>
                <c:pt idx="2372">
                  <c:v>3857.77181478277</c:v>
                </c:pt>
                <c:pt idx="2373">
                  <c:v>3916.1043732451303</c:v>
                </c:pt>
                <c:pt idx="2374">
                  <c:v>4158.5585117983801</c:v>
                </c:pt>
                <c:pt idx="2375">
                  <c:v>4312.5404267776912</c:v>
                </c:pt>
                <c:pt idx="2376">
                  <c:v>4397.6891679246401</c:v>
                </c:pt>
                <c:pt idx="2377">
                  <c:v>4479.26847886001</c:v>
                </c:pt>
                <c:pt idx="2378">
                  <c:v>4607.1096280509018</c:v>
                </c:pt>
                <c:pt idx="2379">
                  <c:v>5042.9699395698417</c:v>
                </c:pt>
                <c:pt idx="2380">
                  <c:v>5131.6164834890515</c:v>
                </c:pt>
                <c:pt idx="2381">
                  <c:v>5207.0873234485398</c:v>
                </c:pt>
                <c:pt idx="2382">
                  <c:v>5198.5470047381305</c:v>
                </c:pt>
                <c:pt idx="2383">
                  <c:v>5279.6534867953906</c:v>
                </c:pt>
                <c:pt idx="2384">
                  <c:v>5482.9453913287089</c:v>
                </c:pt>
                <c:pt idx="2385">
                  <c:v>5462.1678584432802</c:v>
                </c:pt>
                <c:pt idx="2386">
                  <c:v>5716.9753870620389</c:v>
                </c:pt>
                <c:pt idx="2387">
                  <c:v>6183.3140679779108</c:v>
                </c:pt>
                <c:pt idx="2388">
                  <c:v>6481.194973785191</c:v>
                </c:pt>
                <c:pt idx="2389">
                  <c:v>6757.3681843625409</c:v>
                </c:pt>
                <c:pt idx="2390">
                  <c:v>7283.9081439965894</c:v>
                </c:pt>
                <c:pt idx="2391">
                  <c:v>7702.6705596153506</c:v>
                </c:pt>
                <c:pt idx="2392">
                  <c:v>7785.2312306127105</c:v>
                </c:pt>
                <c:pt idx="2393">
                  <c:v>7592.7955720457703</c:v>
                </c:pt>
                <c:pt idx="2394">
                  <c:v>7544.3098765978411</c:v>
                </c:pt>
                <c:pt idx="2395">
                  <c:v>7828.7539872735097</c:v>
                </c:pt>
                <c:pt idx="2396">
                  <c:v>7788.3534656449401</c:v>
                </c:pt>
                <c:pt idx="2397">
                  <c:v>7694.9302097360496</c:v>
                </c:pt>
                <c:pt idx="2398">
                  <c:v>7626.6073397264099</c:v>
                </c:pt>
                <c:pt idx="2399">
                  <c:v>7689.7684047483299</c:v>
                </c:pt>
                <c:pt idx="2400">
                  <c:v>7678.3041966757719</c:v>
                </c:pt>
                <c:pt idx="2401">
                  <c:v>7675.7222703954612</c:v>
                </c:pt>
                <c:pt idx="2402">
                  <c:v>7543.9038564964994</c:v>
                </c:pt>
                <c:pt idx="2403">
                  <c:v>7452.5099732582503</c:v>
                </c:pt>
                <c:pt idx="2404">
                  <c:v>7530.4185503259796</c:v>
                </c:pt>
                <c:pt idx="2405">
                  <c:v>7605.609099159361</c:v>
                </c:pt>
                <c:pt idx="2406">
                  <c:v>7535.6775193555104</c:v>
                </c:pt>
                <c:pt idx="2407">
                  <c:v>7662.8225346362515</c:v>
                </c:pt>
                <c:pt idx="2408">
                  <c:v>7885.3083577057296</c:v>
                </c:pt>
                <c:pt idx="2409">
                  <c:v>7855.1868739888305</c:v>
                </c:pt>
                <c:pt idx="2410">
                  <c:v>7720.9979736049299</c:v>
                </c:pt>
                <c:pt idx="2411">
                  <c:v>7571.0226671075616</c:v>
                </c:pt>
                <c:pt idx="2412">
                  <c:v>7619.068038869611</c:v>
                </c:pt>
                <c:pt idx="2413">
                  <c:v>7426.5469771473099</c:v>
                </c:pt>
                <c:pt idx="2414">
                  <c:v>7573.9584114624004</c:v>
                </c:pt>
                <c:pt idx="2415">
                  <c:v>7756.8394374402596</c:v>
                </c:pt>
                <c:pt idx="2416">
                  <c:v>7781.26828273922</c:v>
                </c:pt>
                <c:pt idx="2417">
                  <c:v>7802.9525658691909</c:v>
                </c:pt>
                <c:pt idx="2418">
                  <c:v>8221.8893975633473</c:v>
                </c:pt>
                <c:pt idx="2419">
                  <c:v>8594.9941811152821</c:v>
                </c:pt>
                <c:pt idx="2420">
                  <c:v>8946.8692047300883</c:v>
                </c:pt>
                <c:pt idx="2421">
                  <c:v>9145.6268554375092</c:v>
                </c:pt>
                <c:pt idx="2422">
                  <c:v>8899.7094945874178</c:v>
                </c:pt>
                <c:pt idx="2423">
                  <c:v>8387.8458773116308</c:v>
                </c:pt>
                <c:pt idx="2424">
                  <c:v>8079.0301232218608</c:v>
                </c:pt>
                <c:pt idx="2425">
                  <c:v>7731.7831772029595</c:v>
                </c:pt>
                <c:pt idx="2426">
                  <c:v>7469.1468827244698</c:v>
                </c:pt>
                <c:pt idx="2427">
                  <c:v>7213.100044252541</c:v>
                </c:pt>
                <c:pt idx="2428">
                  <c:v>6885.3098827664498</c:v>
                </c:pt>
                <c:pt idx="2429">
                  <c:v>6639.69074761293</c:v>
                </c:pt>
                <c:pt idx="2430">
                  <c:v>6498.2136597395802</c:v>
                </c:pt>
                <c:pt idx="2431">
                  <c:v>6224.8049394134114</c:v>
                </c:pt>
                <c:pt idx="2432">
                  <c:v>6014.2716254451707</c:v>
                </c:pt>
                <c:pt idx="2433">
                  <c:v>6149.7395020102895</c:v>
                </c:pt>
                <c:pt idx="2434">
                  <c:v>6164.1177238691607</c:v>
                </c:pt>
                <c:pt idx="2435">
                  <c:v>6274.7930377167095</c:v>
                </c:pt>
                <c:pt idx="2436">
                  <c:v>6298.4672965687414</c:v>
                </c:pt>
                <c:pt idx="2437">
                  <c:v>6277.6468822011202</c:v>
                </c:pt>
                <c:pt idx="2438">
                  <c:v>6078.44137495821</c:v>
                </c:pt>
                <c:pt idx="2439">
                  <c:v>5815.6841257734923</c:v>
                </c:pt>
                <c:pt idx="2440">
                  <c:v>5623.0206277896323</c:v>
                </c:pt>
                <c:pt idx="2441">
                  <c:v>5393.9492768100399</c:v>
                </c:pt>
                <c:pt idx="2442">
                  <c:v>5448.0404006628405</c:v>
                </c:pt>
                <c:pt idx="2443">
                  <c:v>5551.1533511422695</c:v>
                </c:pt>
                <c:pt idx="2444">
                  <c:v>5503.3277943250796</c:v>
                </c:pt>
                <c:pt idx="2445">
                  <c:v>5515.4608906282001</c:v>
                </c:pt>
                <c:pt idx="2446">
                  <c:v>5397.2683039371896</c:v>
                </c:pt>
                <c:pt idx="2447">
                  <c:v>5251.0281180961701</c:v>
                </c:pt>
                <c:pt idx="2448">
                  <c:v>4984.3545983032809</c:v>
                </c:pt>
                <c:pt idx="2449">
                  <c:v>4682.8610355581923</c:v>
                </c:pt>
                <c:pt idx="2450">
                  <c:v>4531.2457336888201</c:v>
                </c:pt>
                <c:pt idx="2451">
                  <c:v>4330.5074450437396</c:v>
                </c:pt>
                <c:pt idx="2452">
                  <c:v>4093.7598110805202</c:v>
                </c:pt>
                <c:pt idx="2453">
                  <c:v>3867.0361904080401</c:v>
                </c:pt>
                <c:pt idx="2454">
                  <c:v>3651.7829615909595</c:v>
                </c:pt>
                <c:pt idx="2455">
                  <c:v>3457.7581133326903</c:v>
                </c:pt>
                <c:pt idx="2456">
                  <c:v>3269.8381373827606</c:v>
                </c:pt>
                <c:pt idx="2457">
                  <c:v>3093.6837496251096</c:v>
                </c:pt>
                <c:pt idx="2458">
                  <c:v>3019.8176735441907</c:v>
                </c:pt>
                <c:pt idx="2459">
                  <c:v>2830.3727314817902</c:v>
                </c:pt>
                <c:pt idx="2460">
                  <c:v>2669.9380507421201</c:v>
                </c:pt>
                <c:pt idx="2461">
                  <c:v>2539.8391586081707</c:v>
                </c:pt>
                <c:pt idx="2462">
                  <c:v>2531.67997701181</c:v>
                </c:pt>
                <c:pt idx="2463">
                  <c:v>2379.1760156003402</c:v>
                </c:pt>
                <c:pt idx="2464">
                  <c:v>2240.1360397489298</c:v>
                </c:pt>
                <c:pt idx="2465">
                  <c:v>2114.6841666796099</c:v>
                </c:pt>
                <c:pt idx="2466">
                  <c:v>2001.7522329969797</c:v>
                </c:pt>
                <c:pt idx="2467">
                  <c:v>1899.00761455376</c:v>
                </c:pt>
                <c:pt idx="2468">
                  <c:v>1804.34089045872</c:v>
                </c:pt>
                <c:pt idx="2469">
                  <c:v>1716.2399489698998</c:v>
                </c:pt>
                <c:pt idx="2470">
                  <c:v>1633.58285307044</c:v>
                </c:pt>
                <c:pt idx="2471">
                  <c:v>1555.7010996183199</c:v>
                </c:pt>
                <c:pt idx="2472">
                  <c:v>1488.7714997324999</c:v>
                </c:pt>
                <c:pt idx="2473">
                  <c:v>1432.6867505830201</c:v>
                </c:pt>
                <c:pt idx="2474">
                  <c:v>1364.9336867668101</c:v>
                </c:pt>
                <c:pt idx="2475">
                  <c:v>1298.7913445146896</c:v>
                </c:pt>
                <c:pt idx="2476">
                  <c:v>1233.8417079401202</c:v>
                </c:pt>
                <c:pt idx="2477">
                  <c:v>1172.27823500676</c:v>
                </c:pt>
                <c:pt idx="2478">
                  <c:v>1121.37891814826</c:v>
                </c:pt>
                <c:pt idx="2479">
                  <c:v>1069.4668193825203</c:v>
                </c:pt>
                <c:pt idx="2480">
                  <c:v>1079.6661763981799</c:v>
                </c:pt>
                <c:pt idx="2481">
                  <c:v>1082.7799180088898</c:v>
                </c:pt>
                <c:pt idx="2482">
                  <c:v>1041.8764247270399</c:v>
                </c:pt>
                <c:pt idx="2483">
                  <c:v>1077.1260527593499</c:v>
                </c:pt>
                <c:pt idx="2484">
                  <c:v>1019.0541746170801</c:v>
                </c:pt>
                <c:pt idx="2485">
                  <c:v>954.53319965985111</c:v>
                </c:pt>
                <c:pt idx="2486">
                  <c:v>971.93166977633496</c:v>
                </c:pt>
                <c:pt idx="2487">
                  <c:v>974.65909246492697</c:v>
                </c:pt>
                <c:pt idx="2488">
                  <c:v>910.90262756086599</c:v>
                </c:pt>
                <c:pt idx="2489">
                  <c:v>835.90201864228197</c:v>
                </c:pt>
                <c:pt idx="2490">
                  <c:v>770.43664727862404</c:v>
                </c:pt>
                <c:pt idx="2491">
                  <c:v>710.53381066052805</c:v>
                </c:pt>
                <c:pt idx="2492">
                  <c:v>657.69060935650805</c:v>
                </c:pt>
                <c:pt idx="2493">
                  <c:v>611.91652168839596</c:v>
                </c:pt>
                <c:pt idx="2494">
                  <c:v>572.34025220467697</c:v>
                </c:pt>
                <c:pt idx="2495">
                  <c:v>539.010622052092</c:v>
                </c:pt>
                <c:pt idx="2496">
                  <c:v>508.66439839521405</c:v>
                </c:pt>
                <c:pt idx="2497">
                  <c:v>480.81363380736104</c:v>
                </c:pt>
                <c:pt idx="2498">
                  <c:v>455.16842462624606</c:v>
                </c:pt>
                <c:pt idx="2499">
                  <c:v>431.490700075745</c:v>
                </c:pt>
                <c:pt idx="2500">
                  <c:v>409.61293088653298</c:v>
                </c:pt>
                <c:pt idx="2501">
                  <c:v>391.67956865617896</c:v>
                </c:pt>
                <c:pt idx="2502">
                  <c:v>375.45809649625392</c:v>
                </c:pt>
                <c:pt idx="2503">
                  <c:v>358.00715406235395</c:v>
                </c:pt>
                <c:pt idx="2504">
                  <c:v>340.86692741834395</c:v>
                </c:pt>
                <c:pt idx="2505">
                  <c:v>324.45837399301092</c:v>
                </c:pt>
                <c:pt idx="2506">
                  <c:v>308.86260234192298</c:v>
                </c:pt>
                <c:pt idx="2507">
                  <c:v>294.06286760789504</c:v>
                </c:pt>
                <c:pt idx="2508">
                  <c:v>281.38751557221786</c:v>
                </c:pt>
                <c:pt idx="2509">
                  <c:v>281.91479621235197</c:v>
                </c:pt>
                <c:pt idx="2510">
                  <c:v>277.10903900015205</c:v>
                </c:pt>
                <c:pt idx="2511">
                  <c:v>266.58971450454197</c:v>
                </c:pt>
                <c:pt idx="2512">
                  <c:v>253.43034936227005</c:v>
                </c:pt>
                <c:pt idx="2513">
                  <c:v>239.44675618569801</c:v>
                </c:pt>
                <c:pt idx="2514">
                  <c:v>225.69297339143199</c:v>
                </c:pt>
                <c:pt idx="2515">
                  <c:v>212.70915766094495</c:v>
                </c:pt>
                <c:pt idx="2516">
                  <c:v>202.69021267950399</c:v>
                </c:pt>
                <c:pt idx="2517">
                  <c:v>194.30463671741504</c:v>
                </c:pt>
                <c:pt idx="2518">
                  <c:v>185.92256323409097</c:v>
                </c:pt>
                <c:pt idx="2519">
                  <c:v>177.44129457009799</c:v>
                </c:pt>
                <c:pt idx="2520">
                  <c:v>168.92945266834695</c:v>
                </c:pt>
                <c:pt idx="2521">
                  <c:v>160.54694573641399</c:v>
                </c:pt>
                <c:pt idx="2522">
                  <c:v>152.45159561213799</c:v>
                </c:pt>
                <c:pt idx="2523">
                  <c:v>144.74287119216996</c:v>
                </c:pt>
                <c:pt idx="2524">
                  <c:v>137.46404790819201</c:v>
                </c:pt>
                <c:pt idx="2525">
                  <c:v>130.61732510350296</c:v>
                </c:pt>
                <c:pt idx="2526">
                  <c:v>124.18614784438299</c:v>
                </c:pt>
                <c:pt idx="2527">
                  <c:v>118.13334509247699</c:v>
                </c:pt>
                <c:pt idx="2528">
                  <c:v>112.43481401457201</c:v>
                </c:pt>
                <c:pt idx="2529">
                  <c:v>107.82134862629599</c:v>
                </c:pt>
                <c:pt idx="2530">
                  <c:v>103.44290176195202</c:v>
                </c:pt>
                <c:pt idx="2531">
                  <c:v>99.453583450604</c:v>
                </c:pt>
                <c:pt idx="2532">
                  <c:v>98.187428975333603</c:v>
                </c:pt>
                <c:pt idx="2533">
                  <c:v>97.812726785568998</c:v>
                </c:pt>
                <c:pt idx="2534">
                  <c:v>96.750087922967182</c:v>
                </c:pt>
                <c:pt idx="2535">
                  <c:v>94.543385106433576</c:v>
                </c:pt>
                <c:pt idx="2536">
                  <c:v>91.365458238679068</c:v>
                </c:pt>
                <c:pt idx="2537">
                  <c:v>87.57203868620708</c:v>
                </c:pt>
                <c:pt idx="2538">
                  <c:v>83.501834677754488</c:v>
                </c:pt>
                <c:pt idx="2539">
                  <c:v>79.40060019858079</c:v>
                </c:pt>
                <c:pt idx="2540">
                  <c:v>75.415963034050804</c:v>
                </c:pt>
                <c:pt idx="2541">
                  <c:v>71.623449511446367</c:v>
                </c:pt>
                <c:pt idx="2542">
                  <c:v>68.110926958535003</c:v>
                </c:pt>
                <c:pt idx="2543">
                  <c:v>64.833661279997116</c:v>
                </c:pt>
                <c:pt idx="2544">
                  <c:v>61.748996317807105</c:v>
                </c:pt>
                <c:pt idx="2545">
                  <c:v>58.823750692116299</c:v>
                </c:pt>
                <c:pt idx="2546">
                  <c:v>56.041026308656292</c:v>
                </c:pt>
                <c:pt idx="2547">
                  <c:v>53.389385950278999</c:v>
                </c:pt>
                <c:pt idx="2548">
                  <c:v>50.868219309452201</c:v>
                </c:pt>
                <c:pt idx="2549">
                  <c:v>48.477991320009203</c:v>
                </c:pt>
                <c:pt idx="2550">
                  <c:v>46.298609298672012</c:v>
                </c:pt>
                <c:pt idx="2551">
                  <c:v>44.770978779666798</c:v>
                </c:pt>
                <c:pt idx="2552">
                  <c:v>43.558061989829497</c:v>
                </c:pt>
                <c:pt idx="2553">
                  <c:v>53.369916734630301</c:v>
                </c:pt>
                <c:pt idx="2554">
                  <c:v>58.143039478652994</c:v>
                </c:pt>
                <c:pt idx="2555">
                  <c:v>57.250433965362291</c:v>
                </c:pt>
                <c:pt idx="2556">
                  <c:v>53.522703075873402</c:v>
                </c:pt>
                <c:pt idx="2557">
                  <c:v>48.811825960764992</c:v>
                </c:pt>
                <c:pt idx="2558">
                  <c:v>44.134374722294197</c:v>
                </c:pt>
                <c:pt idx="2559">
                  <c:v>39.944877602493285</c:v>
                </c:pt>
                <c:pt idx="2560">
                  <c:v>36.375151146145406</c:v>
                </c:pt>
                <c:pt idx="2561">
                  <c:v>33.395773328358914</c:v>
                </c:pt>
                <c:pt idx="2562">
                  <c:v>30.918861418806507</c:v>
                </c:pt>
                <c:pt idx="2563">
                  <c:v>28.844321714169897</c:v>
                </c:pt>
                <c:pt idx="2564">
                  <c:v>27.071030505512699</c:v>
                </c:pt>
                <c:pt idx="2565">
                  <c:v>25.529142798392595</c:v>
                </c:pt>
                <c:pt idx="2566">
                  <c:v>24.154339402551795</c:v>
                </c:pt>
                <c:pt idx="2567">
                  <c:v>22.906846291732993</c:v>
                </c:pt>
                <c:pt idx="2568">
                  <c:v>21.778632587650193</c:v>
                </c:pt>
                <c:pt idx="2569">
                  <c:v>20.736987248172099</c:v>
                </c:pt>
                <c:pt idx="2570">
                  <c:v>19.758623404988391</c:v>
                </c:pt>
                <c:pt idx="2571">
                  <c:v>18.830182432588401</c:v>
                </c:pt>
                <c:pt idx="2572">
                  <c:v>17.950616743911997</c:v>
                </c:pt>
                <c:pt idx="2573">
                  <c:v>17.127643382920496</c:v>
                </c:pt>
                <c:pt idx="2574">
                  <c:v>16.348368051328297</c:v>
                </c:pt>
                <c:pt idx="2575">
                  <c:v>15.615783733007103</c:v>
                </c:pt>
                <c:pt idx="2576">
                  <c:v>14.906774348771</c:v>
                </c:pt>
                <c:pt idx="2577">
                  <c:v>14.233185049398999</c:v>
                </c:pt>
                <c:pt idx="2578">
                  <c:v>14.283233258127204</c:v>
                </c:pt>
                <c:pt idx="2579">
                  <c:v>18.5244914894616</c:v>
                </c:pt>
                <c:pt idx="2580">
                  <c:v>21.0032340204843</c:v>
                </c:pt>
                <c:pt idx="2581">
                  <c:v>21.296119081935792</c:v>
                </c:pt>
                <c:pt idx="2582">
                  <c:v>20.2316703832428</c:v>
                </c:pt>
                <c:pt idx="2583">
                  <c:v>18.596299047580697</c:v>
                </c:pt>
                <c:pt idx="2584">
                  <c:v>16.876699658626102</c:v>
                </c:pt>
                <c:pt idx="2585">
                  <c:v>15.306613845184602</c:v>
                </c:pt>
                <c:pt idx="2586">
                  <c:v>13.962556499744803</c:v>
                </c:pt>
                <c:pt idx="2587">
                  <c:v>12.8412378838631</c:v>
                </c:pt>
                <c:pt idx="2588">
                  <c:v>11.9212130550649</c:v>
                </c:pt>
                <c:pt idx="2589">
                  <c:v>11.1538606014851</c:v>
                </c:pt>
                <c:pt idx="2590">
                  <c:v>10.496558184951001</c:v>
                </c:pt>
                <c:pt idx="2591">
                  <c:v>9.9186506053991188</c:v>
                </c:pt>
                <c:pt idx="2592">
                  <c:v>9.4053978298048211</c:v>
                </c:pt>
                <c:pt idx="2593">
                  <c:v>8.9384402608420306</c:v>
                </c:pt>
                <c:pt idx="2594">
                  <c:v>8.5075864893306203</c:v>
                </c:pt>
                <c:pt idx="2595">
                  <c:v>8.1027077974958992</c:v>
                </c:pt>
                <c:pt idx="2596">
                  <c:v>7.719373460254551</c:v>
                </c:pt>
                <c:pt idx="2597">
                  <c:v>7.3609984923714302</c:v>
                </c:pt>
                <c:pt idx="2598">
                  <c:v>7.0264523044755398</c:v>
                </c:pt>
                <c:pt idx="2599">
                  <c:v>6.708258406290871</c:v>
                </c:pt>
                <c:pt idx="2600">
                  <c:v>6.4033987443137912</c:v>
                </c:pt>
                <c:pt idx="2601">
                  <c:v>6.11079853061353</c:v>
                </c:pt>
                <c:pt idx="2602">
                  <c:v>5.8384007821569499</c:v>
                </c:pt>
                <c:pt idx="2603">
                  <c:v>5.5719831945437219</c:v>
                </c:pt>
                <c:pt idx="2604">
                  <c:v>5.3150373558432991</c:v>
                </c:pt>
                <c:pt idx="2605">
                  <c:v>5.0889769653269292</c:v>
                </c:pt>
                <c:pt idx="2606">
                  <c:v>4.8901673727554789</c:v>
                </c:pt>
                <c:pt idx="2607">
                  <c:v>4.8428655577983486</c:v>
                </c:pt>
                <c:pt idx="2608">
                  <c:v>4.8678585660634077</c:v>
                </c:pt>
                <c:pt idx="2609">
                  <c:v>4.9732184553412813</c:v>
                </c:pt>
                <c:pt idx="2610">
                  <c:v>5.0382749930270805</c:v>
                </c:pt>
                <c:pt idx="2611">
                  <c:v>5.4468105338477795</c:v>
                </c:pt>
                <c:pt idx="2612">
                  <c:v>6.3289354080641491</c:v>
                </c:pt>
                <c:pt idx="2613">
                  <c:v>7.8708020773969194</c:v>
                </c:pt>
                <c:pt idx="2614">
                  <c:v>8.9771101683085579</c:v>
                </c:pt>
                <c:pt idx="2615">
                  <c:v>10.591198475641001</c:v>
                </c:pt>
                <c:pt idx="2616">
                  <c:v>12.604185342724399</c:v>
                </c:pt>
                <c:pt idx="2617">
                  <c:v>14.194791243057001</c:v>
                </c:pt>
                <c:pt idx="2618">
                  <c:v>25.857980415935405</c:v>
                </c:pt>
                <c:pt idx="2619">
                  <c:v>37.381649581720787</c:v>
                </c:pt>
                <c:pt idx="2620">
                  <c:v>40.829668118213995</c:v>
                </c:pt>
                <c:pt idx="2621">
                  <c:v>39.088131139046595</c:v>
                </c:pt>
                <c:pt idx="2622">
                  <c:v>34.481034028346386</c:v>
                </c:pt>
                <c:pt idx="2623">
                  <c:v>29.066538331038696</c:v>
                </c:pt>
                <c:pt idx="2624">
                  <c:v>23.996753146386297</c:v>
                </c:pt>
                <c:pt idx="2625">
                  <c:v>19.761383492606999</c:v>
                </c:pt>
                <c:pt idx="2626">
                  <c:v>16.489419527948694</c:v>
                </c:pt>
                <c:pt idx="2627">
                  <c:v>14.030870425155298</c:v>
                </c:pt>
                <c:pt idx="2628">
                  <c:v>12.205919086192701</c:v>
                </c:pt>
                <c:pt idx="2629">
                  <c:v>10.849687810779203</c:v>
                </c:pt>
                <c:pt idx="2630">
                  <c:v>9.826336132626011</c:v>
                </c:pt>
                <c:pt idx="2631">
                  <c:v>9.0433735177953789</c:v>
                </c:pt>
                <c:pt idx="2632">
                  <c:v>8.4210176646924086</c:v>
                </c:pt>
                <c:pt idx="2633">
                  <c:v>7.9048563424649094</c:v>
                </c:pt>
                <c:pt idx="2634">
                  <c:v>7.4623988417726599</c:v>
                </c:pt>
                <c:pt idx="2635">
                  <c:v>7.3963175651734794</c:v>
                </c:pt>
                <c:pt idx="2636">
                  <c:v>7.4475510778106297</c:v>
                </c:pt>
                <c:pt idx="2637">
                  <c:v>8.3394939238771393</c:v>
                </c:pt>
                <c:pt idx="2638">
                  <c:v>9.9604090913761709</c:v>
                </c:pt>
                <c:pt idx="2639">
                  <c:v>12.040211841352999</c:v>
                </c:pt>
                <c:pt idx="2640">
                  <c:v>13.0938564307944</c:v>
                </c:pt>
                <c:pt idx="2641">
                  <c:v>13.010158471995497</c:v>
                </c:pt>
                <c:pt idx="2642">
                  <c:v>12.152276420544602</c:v>
                </c:pt>
                <c:pt idx="2643">
                  <c:v>10.963652459702203</c:v>
                </c:pt>
                <c:pt idx="2644">
                  <c:v>9.7451338100081593</c:v>
                </c:pt>
                <c:pt idx="2645">
                  <c:v>8.7090174396881803</c:v>
                </c:pt>
                <c:pt idx="2646">
                  <c:v>9.1951374160660713</c:v>
                </c:pt>
                <c:pt idx="2647">
                  <c:v>9.347965958132388</c:v>
                </c:pt>
                <c:pt idx="2648">
                  <c:v>9.0157517704559904</c:v>
                </c:pt>
                <c:pt idx="2649">
                  <c:v>8.8675794404511379</c:v>
                </c:pt>
                <c:pt idx="2650">
                  <c:v>24.139896351399901</c:v>
                </c:pt>
                <c:pt idx="2651">
                  <c:v>35.090109429082396</c:v>
                </c:pt>
                <c:pt idx="2652">
                  <c:v>37.542107837572303</c:v>
                </c:pt>
                <c:pt idx="2653">
                  <c:v>49.452126182622898</c:v>
                </c:pt>
                <c:pt idx="2654">
                  <c:v>54.686639943939404</c:v>
                </c:pt>
                <c:pt idx="2655">
                  <c:v>59.368652051956701</c:v>
                </c:pt>
                <c:pt idx="2656">
                  <c:v>60.966726387858003</c:v>
                </c:pt>
                <c:pt idx="2657">
                  <c:v>58.829360960430598</c:v>
                </c:pt>
                <c:pt idx="2658">
                  <c:v>54.067755834422911</c:v>
                </c:pt>
                <c:pt idx="2659">
                  <c:v>49.021692945328709</c:v>
                </c:pt>
                <c:pt idx="2660">
                  <c:v>60.511879563091284</c:v>
                </c:pt>
                <c:pt idx="2661">
                  <c:v>81.190476924691666</c:v>
                </c:pt>
                <c:pt idx="2662">
                  <c:v>87.654354784804099</c:v>
                </c:pt>
                <c:pt idx="2663">
                  <c:v>82.432077291721868</c:v>
                </c:pt>
                <c:pt idx="2664">
                  <c:v>71.5455816472858</c:v>
                </c:pt>
                <c:pt idx="2665">
                  <c:v>66.273467199493268</c:v>
                </c:pt>
                <c:pt idx="2666">
                  <c:v>65.608216732154375</c:v>
                </c:pt>
                <c:pt idx="2667">
                  <c:v>73.835257730604368</c:v>
                </c:pt>
                <c:pt idx="2668">
                  <c:v>79.7252416079683</c:v>
                </c:pt>
                <c:pt idx="2669">
                  <c:v>73.180049434448691</c:v>
                </c:pt>
                <c:pt idx="2670">
                  <c:v>63.143109680777698</c:v>
                </c:pt>
                <c:pt idx="2671">
                  <c:v>82.979530574497488</c:v>
                </c:pt>
                <c:pt idx="2672">
                  <c:v>109.104592140227</c:v>
                </c:pt>
                <c:pt idx="2673">
                  <c:v>439.69841886378993</c:v>
                </c:pt>
                <c:pt idx="2674">
                  <c:v>617.25301342446596</c:v>
                </c:pt>
                <c:pt idx="2675">
                  <c:v>837.57103378236604</c:v>
                </c:pt>
                <c:pt idx="2676">
                  <c:v>809.20198541827108</c:v>
                </c:pt>
                <c:pt idx="2677">
                  <c:v>949.23390453972911</c:v>
                </c:pt>
                <c:pt idx="2678">
                  <c:v>811.07649028884009</c:v>
                </c:pt>
                <c:pt idx="2679">
                  <c:v>632.73032589917898</c:v>
                </c:pt>
                <c:pt idx="2680">
                  <c:v>509.95628554918193</c:v>
                </c:pt>
                <c:pt idx="2681">
                  <c:v>708.65081923705509</c:v>
                </c:pt>
                <c:pt idx="2682">
                  <c:v>951.55673547414608</c:v>
                </c:pt>
                <c:pt idx="2683">
                  <c:v>851.97938563448611</c:v>
                </c:pt>
                <c:pt idx="2684">
                  <c:v>707.62717971725294</c:v>
                </c:pt>
                <c:pt idx="2685">
                  <c:v>761.09868407682006</c:v>
                </c:pt>
                <c:pt idx="2686">
                  <c:v>1185.5187265808499</c:v>
                </c:pt>
                <c:pt idx="2687">
                  <c:v>1322.6323292975496</c:v>
                </c:pt>
                <c:pt idx="2688">
                  <c:v>1148.4212923636701</c:v>
                </c:pt>
                <c:pt idx="2689">
                  <c:v>940.50830530431017</c:v>
                </c:pt>
                <c:pt idx="2690">
                  <c:v>727.45228748637987</c:v>
                </c:pt>
                <c:pt idx="2691">
                  <c:v>614.97457865046306</c:v>
                </c:pt>
                <c:pt idx="2692">
                  <c:v>545.16223960297884</c:v>
                </c:pt>
                <c:pt idx="2693">
                  <c:v>583.62416621055604</c:v>
                </c:pt>
                <c:pt idx="2694">
                  <c:v>544.10630669023499</c:v>
                </c:pt>
                <c:pt idx="2695">
                  <c:v>936.81475789534488</c:v>
                </c:pt>
                <c:pt idx="2696">
                  <c:v>1210.5381806468399</c:v>
                </c:pt>
                <c:pt idx="2697">
                  <c:v>1481.66090163268</c:v>
                </c:pt>
                <c:pt idx="2698">
                  <c:v>1342.6932981094596</c:v>
                </c:pt>
                <c:pt idx="2699">
                  <c:v>1076.5410951661602</c:v>
                </c:pt>
                <c:pt idx="2700">
                  <c:v>868.08836935479212</c:v>
                </c:pt>
                <c:pt idx="2701">
                  <c:v>1051.9608733788</c:v>
                </c:pt>
                <c:pt idx="2702">
                  <c:v>1135.3086396806202</c:v>
                </c:pt>
                <c:pt idx="2703">
                  <c:v>1044.9030581800203</c:v>
                </c:pt>
                <c:pt idx="2704">
                  <c:v>846.19901005002612</c:v>
                </c:pt>
                <c:pt idx="2705">
                  <c:v>715.13144153979806</c:v>
                </c:pt>
                <c:pt idx="2706">
                  <c:v>630.8660705775311</c:v>
                </c:pt>
                <c:pt idx="2707">
                  <c:v>536.42743699935102</c:v>
                </c:pt>
                <c:pt idx="2708">
                  <c:v>442.53146736338903</c:v>
                </c:pt>
                <c:pt idx="2709">
                  <c:v>372.08277514293195</c:v>
                </c:pt>
                <c:pt idx="2710">
                  <c:v>322.52243868852099</c:v>
                </c:pt>
                <c:pt idx="2711">
                  <c:v>366.81178880763792</c:v>
                </c:pt>
                <c:pt idx="2712">
                  <c:v>411.46609341726594</c:v>
                </c:pt>
                <c:pt idx="2713">
                  <c:v>498.76187693816695</c:v>
                </c:pt>
                <c:pt idx="2714">
                  <c:v>576.69906652944803</c:v>
                </c:pt>
                <c:pt idx="2715">
                  <c:v>590.19106261257809</c:v>
                </c:pt>
                <c:pt idx="2716">
                  <c:v>654.43760608629884</c:v>
                </c:pt>
                <c:pt idx="2717">
                  <c:v>644.4020823939228</c:v>
                </c:pt>
                <c:pt idx="2718">
                  <c:v>729.45857100382102</c:v>
                </c:pt>
                <c:pt idx="2719">
                  <c:v>787.973206451598</c:v>
                </c:pt>
                <c:pt idx="2720">
                  <c:v>831.27920527675622</c:v>
                </c:pt>
                <c:pt idx="2721">
                  <c:v>1267.8077570981102</c:v>
                </c:pt>
                <c:pt idx="2722">
                  <c:v>1565.90790555888</c:v>
                </c:pt>
                <c:pt idx="2723">
                  <c:v>2069.9729832672501</c:v>
                </c:pt>
                <c:pt idx="2724">
                  <c:v>2319.3757435965208</c:v>
                </c:pt>
                <c:pt idx="2725">
                  <c:v>2503.3599629250803</c:v>
                </c:pt>
                <c:pt idx="2726">
                  <c:v>2477.1357017934301</c:v>
                </c:pt>
                <c:pt idx="2727">
                  <c:v>2381.3682247440397</c:v>
                </c:pt>
                <c:pt idx="2728">
                  <c:v>2427.0309784053902</c:v>
                </c:pt>
                <c:pt idx="2729">
                  <c:v>2423.0266850648291</c:v>
                </c:pt>
                <c:pt idx="2730">
                  <c:v>2519.5807808591198</c:v>
                </c:pt>
                <c:pt idx="2731">
                  <c:v>2895.8604884219794</c:v>
                </c:pt>
                <c:pt idx="2732">
                  <c:v>2930.8946792760803</c:v>
                </c:pt>
                <c:pt idx="2733">
                  <c:v>3069.4909947598399</c:v>
                </c:pt>
                <c:pt idx="2734">
                  <c:v>3146.3518170864709</c:v>
                </c:pt>
                <c:pt idx="2735">
                  <c:v>3111.1733228342109</c:v>
                </c:pt>
                <c:pt idx="2736">
                  <c:v>3039.7470240686894</c:v>
                </c:pt>
                <c:pt idx="2737">
                  <c:v>2981.4940927582402</c:v>
                </c:pt>
                <c:pt idx="2738">
                  <c:v>2923.4648962247697</c:v>
                </c:pt>
                <c:pt idx="2739">
                  <c:v>2957.8813351178601</c:v>
                </c:pt>
                <c:pt idx="2740">
                  <c:v>3057.9646218736998</c:v>
                </c:pt>
                <c:pt idx="2741">
                  <c:v>3226.9783190113803</c:v>
                </c:pt>
                <c:pt idx="2742">
                  <c:v>3543.9385056480501</c:v>
                </c:pt>
                <c:pt idx="2743">
                  <c:v>3969.2908584554498</c:v>
                </c:pt>
                <c:pt idx="2744">
                  <c:v>4330.4896751481592</c:v>
                </c:pt>
                <c:pt idx="2745">
                  <c:v>4603.7649965725604</c:v>
                </c:pt>
                <c:pt idx="2746">
                  <c:v>4791.5991927836212</c:v>
                </c:pt>
                <c:pt idx="2747">
                  <c:v>5382.4171435562203</c:v>
                </c:pt>
                <c:pt idx="2748">
                  <c:v>5422.3943018207601</c:v>
                </c:pt>
                <c:pt idx="2749">
                  <c:v>5381.9434447037902</c:v>
                </c:pt>
                <c:pt idx="2750">
                  <c:v>5377.7544006416201</c:v>
                </c:pt>
                <c:pt idx="2751">
                  <c:v>5290.1606132279312</c:v>
                </c:pt>
                <c:pt idx="2752">
                  <c:v>5160.2817737403493</c:v>
                </c:pt>
                <c:pt idx="2753">
                  <c:v>5119.3931932982605</c:v>
                </c:pt>
                <c:pt idx="2754">
                  <c:v>5148.4362523435493</c:v>
                </c:pt>
                <c:pt idx="2755">
                  <c:v>5116.311721696361</c:v>
                </c:pt>
                <c:pt idx="2756">
                  <c:v>5202.7800829802991</c:v>
                </c:pt>
                <c:pt idx="2757">
                  <c:v>5243.7534349797206</c:v>
                </c:pt>
                <c:pt idx="2758">
                  <c:v>5264.9630265433307</c:v>
                </c:pt>
                <c:pt idx="2759">
                  <c:v>5265.6997899018106</c:v>
                </c:pt>
                <c:pt idx="2760">
                  <c:v>5208.6769928121694</c:v>
                </c:pt>
                <c:pt idx="2761">
                  <c:v>5116.3002415621513</c:v>
                </c:pt>
                <c:pt idx="2762">
                  <c:v>5499.13172303804</c:v>
                </c:pt>
                <c:pt idx="2763">
                  <c:v>5525.8104524926102</c:v>
                </c:pt>
                <c:pt idx="2764">
                  <c:v>5600.4159117040008</c:v>
                </c:pt>
                <c:pt idx="2765">
                  <c:v>5609.6723448243001</c:v>
                </c:pt>
                <c:pt idx="2766">
                  <c:v>5691.6333391490298</c:v>
                </c:pt>
                <c:pt idx="2767">
                  <c:v>5880.5574979028788</c:v>
                </c:pt>
                <c:pt idx="2768">
                  <c:v>6048.0860951047807</c:v>
                </c:pt>
                <c:pt idx="2769">
                  <c:v>6557.8704373895398</c:v>
                </c:pt>
                <c:pt idx="2770">
                  <c:v>6430.3510591698914</c:v>
                </c:pt>
                <c:pt idx="2771">
                  <c:v>6420.8390491317004</c:v>
                </c:pt>
                <c:pt idx="2772">
                  <c:v>6729.2767974067601</c:v>
                </c:pt>
                <c:pt idx="2773">
                  <c:v>6793.567291579312</c:v>
                </c:pt>
                <c:pt idx="2774">
                  <c:v>6671.6812083329405</c:v>
                </c:pt>
                <c:pt idx="2775">
                  <c:v>6677.4993123303884</c:v>
                </c:pt>
                <c:pt idx="2776">
                  <c:v>6733.6950108128904</c:v>
                </c:pt>
                <c:pt idx="2777">
                  <c:v>6649.0874283305193</c:v>
                </c:pt>
                <c:pt idx="2778">
                  <c:v>6686.8608818033908</c:v>
                </c:pt>
                <c:pt idx="2779">
                  <c:v>6619.5476783983095</c:v>
                </c:pt>
                <c:pt idx="2780">
                  <c:v>6539.6705410653512</c:v>
                </c:pt>
                <c:pt idx="2781">
                  <c:v>6446.2331409201788</c:v>
                </c:pt>
                <c:pt idx="2782">
                  <c:v>6338.7694102615405</c:v>
                </c:pt>
                <c:pt idx="2783">
                  <c:v>6255.5588233643002</c:v>
                </c:pt>
                <c:pt idx="2784">
                  <c:v>6104.2313642661702</c:v>
                </c:pt>
                <c:pt idx="2785">
                  <c:v>6132.1992246965119</c:v>
                </c:pt>
                <c:pt idx="2786">
                  <c:v>6632.5392859857602</c:v>
                </c:pt>
                <c:pt idx="2787">
                  <c:v>6777.5882166359206</c:v>
                </c:pt>
                <c:pt idx="2788">
                  <c:v>7000.4660653913907</c:v>
                </c:pt>
                <c:pt idx="2789">
                  <c:v>6934.856419197301</c:v>
                </c:pt>
                <c:pt idx="2790">
                  <c:v>6766.9585683105497</c:v>
                </c:pt>
                <c:pt idx="2791">
                  <c:v>6548.1310918256113</c:v>
                </c:pt>
                <c:pt idx="2792">
                  <c:v>6418.2325515627308</c:v>
                </c:pt>
                <c:pt idx="2793">
                  <c:v>6796.1985666480305</c:v>
                </c:pt>
                <c:pt idx="2794">
                  <c:v>6706.9524323869</c:v>
                </c:pt>
                <c:pt idx="2795">
                  <c:v>6500.5243611523811</c:v>
                </c:pt>
                <c:pt idx="2796">
                  <c:v>6343.0852373076805</c:v>
                </c:pt>
                <c:pt idx="2797">
                  <c:v>6487.9642155945803</c:v>
                </c:pt>
                <c:pt idx="2798">
                  <c:v>6221.6065611783815</c:v>
                </c:pt>
                <c:pt idx="2799">
                  <c:v>5878.3169150195909</c:v>
                </c:pt>
                <c:pt idx="2800">
                  <c:v>5692.2934287226999</c:v>
                </c:pt>
                <c:pt idx="2801">
                  <c:v>5490.8022715023917</c:v>
                </c:pt>
                <c:pt idx="2802">
                  <c:v>5338.9462480786106</c:v>
                </c:pt>
                <c:pt idx="2803">
                  <c:v>5197.6056357205707</c:v>
                </c:pt>
                <c:pt idx="2804">
                  <c:v>5010.0447390203599</c:v>
                </c:pt>
                <c:pt idx="2805">
                  <c:v>4836.5244707357406</c:v>
                </c:pt>
                <c:pt idx="2806">
                  <c:v>4570.6376525386195</c:v>
                </c:pt>
                <c:pt idx="2807">
                  <c:v>4306.9013493537705</c:v>
                </c:pt>
                <c:pt idx="2808">
                  <c:v>4073.2188457417792</c:v>
                </c:pt>
                <c:pt idx="2809">
                  <c:v>3865.6588210911596</c:v>
                </c:pt>
                <c:pt idx="2810">
                  <c:v>3801.7337343006202</c:v>
                </c:pt>
                <c:pt idx="2811">
                  <c:v>3690.7986643484096</c:v>
                </c:pt>
                <c:pt idx="2812">
                  <c:v>3502.315133305181</c:v>
                </c:pt>
                <c:pt idx="2813">
                  <c:v>3343.7836145047099</c:v>
                </c:pt>
                <c:pt idx="2814">
                  <c:v>3188.3482657794198</c:v>
                </c:pt>
                <c:pt idx="2815">
                  <c:v>3174.05909411622</c:v>
                </c:pt>
                <c:pt idx="2816">
                  <c:v>3100.8616680017899</c:v>
                </c:pt>
                <c:pt idx="2817">
                  <c:v>2984.8253172814411</c:v>
                </c:pt>
                <c:pt idx="2818">
                  <c:v>2891.7797751333901</c:v>
                </c:pt>
                <c:pt idx="2819">
                  <c:v>2796.3950008662805</c:v>
                </c:pt>
                <c:pt idx="2820">
                  <c:v>3024.2334679662599</c:v>
                </c:pt>
                <c:pt idx="2821">
                  <c:v>3262.5111373787208</c:v>
                </c:pt>
                <c:pt idx="2822">
                  <c:v>3473.1758909197297</c:v>
                </c:pt>
                <c:pt idx="2823">
                  <c:v>3707.0039887664998</c:v>
                </c:pt>
                <c:pt idx="2824">
                  <c:v>3754.0537373187603</c:v>
                </c:pt>
                <c:pt idx="2825">
                  <c:v>3661.95078372838</c:v>
                </c:pt>
                <c:pt idx="2826">
                  <c:v>3554.9294345836802</c:v>
                </c:pt>
                <c:pt idx="2827">
                  <c:v>3439.6179714698596</c:v>
                </c:pt>
                <c:pt idx="2828">
                  <c:v>3231.2751046320004</c:v>
                </c:pt>
                <c:pt idx="2829">
                  <c:v>3007.7571203696798</c:v>
                </c:pt>
                <c:pt idx="2830">
                  <c:v>2809.3561015913406</c:v>
                </c:pt>
                <c:pt idx="2831">
                  <c:v>2627.98467858101</c:v>
                </c:pt>
                <c:pt idx="2832">
                  <c:v>2496.2724790439297</c:v>
                </c:pt>
                <c:pt idx="2833">
                  <c:v>2367.5090963920402</c:v>
                </c:pt>
                <c:pt idx="2834">
                  <c:v>2240.9846742749201</c:v>
                </c:pt>
                <c:pt idx="2835">
                  <c:v>2119.0609482278196</c:v>
                </c:pt>
                <c:pt idx="2836">
                  <c:v>2000.5313489670898</c:v>
                </c:pt>
                <c:pt idx="2837">
                  <c:v>1948.2802272075198</c:v>
                </c:pt>
                <c:pt idx="2838">
                  <c:v>1888.0314240518696</c:v>
                </c:pt>
                <c:pt idx="2839">
                  <c:v>1835.44810498281</c:v>
                </c:pt>
                <c:pt idx="2840">
                  <c:v>1737.6142674594998</c:v>
                </c:pt>
                <c:pt idx="2841">
                  <c:v>1627.8362313540699</c:v>
                </c:pt>
                <c:pt idx="2842">
                  <c:v>1523.9919005165198</c:v>
                </c:pt>
                <c:pt idx="2843">
                  <c:v>1428.7901622146098</c:v>
                </c:pt>
                <c:pt idx="2844">
                  <c:v>1344.2349939445501</c:v>
                </c:pt>
                <c:pt idx="2845">
                  <c:v>1268.8620053628799</c:v>
                </c:pt>
                <c:pt idx="2846">
                  <c:v>1201.0482368385196</c:v>
                </c:pt>
                <c:pt idx="2847">
                  <c:v>1139.2344658524498</c:v>
                </c:pt>
                <c:pt idx="2848">
                  <c:v>1082.2086730038102</c:v>
                </c:pt>
                <c:pt idx="2849">
                  <c:v>1029.09874088115</c:v>
                </c:pt>
                <c:pt idx="2850">
                  <c:v>979.28872584533212</c:v>
                </c:pt>
                <c:pt idx="2851">
                  <c:v>933.92919937002398</c:v>
                </c:pt>
                <c:pt idx="2852">
                  <c:v>890.43668644646789</c:v>
                </c:pt>
                <c:pt idx="2853">
                  <c:v>847.93083123699819</c:v>
                </c:pt>
                <c:pt idx="2854">
                  <c:v>809.4448712113491</c:v>
                </c:pt>
                <c:pt idx="2855">
                  <c:v>774.30158438167791</c:v>
                </c:pt>
                <c:pt idx="2856">
                  <c:v>741.72318252781622</c:v>
                </c:pt>
                <c:pt idx="2857">
                  <c:v>706.93800768124299</c:v>
                </c:pt>
                <c:pt idx="2858">
                  <c:v>672.97196485829795</c:v>
                </c:pt>
                <c:pt idx="2859">
                  <c:v>679.84211172213088</c:v>
                </c:pt>
                <c:pt idx="2860">
                  <c:v>710.32476720294198</c:v>
                </c:pt>
                <c:pt idx="2861">
                  <c:v>936.50069897570097</c:v>
                </c:pt>
                <c:pt idx="2862">
                  <c:v>944.21526424035005</c:v>
                </c:pt>
                <c:pt idx="2863">
                  <c:v>869.10647670014714</c:v>
                </c:pt>
                <c:pt idx="2864">
                  <c:v>769.92914909613</c:v>
                </c:pt>
                <c:pt idx="2865">
                  <c:v>675.41029533873791</c:v>
                </c:pt>
                <c:pt idx="2866">
                  <c:v>596.59000313557203</c:v>
                </c:pt>
                <c:pt idx="2867">
                  <c:v>533.01160641834997</c:v>
                </c:pt>
                <c:pt idx="2868">
                  <c:v>509.08116405673093</c:v>
                </c:pt>
                <c:pt idx="2869">
                  <c:v>470.43698645354294</c:v>
                </c:pt>
                <c:pt idx="2870">
                  <c:v>432.40005934611986</c:v>
                </c:pt>
                <c:pt idx="2871">
                  <c:v>399.96373397447087</c:v>
                </c:pt>
                <c:pt idx="2872">
                  <c:v>373.02806467496902</c:v>
                </c:pt>
                <c:pt idx="2873">
                  <c:v>350.27837355346492</c:v>
                </c:pt>
                <c:pt idx="2874">
                  <c:v>330.52489563017798</c:v>
                </c:pt>
                <c:pt idx="2875">
                  <c:v>312.910504119449</c:v>
                </c:pt>
                <c:pt idx="2876">
                  <c:v>296.88232923726395</c:v>
                </c:pt>
                <c:pt idx="2877">
                  <c:v>282.07839199193495</c:v>
                </c:pt>
                <c:pt idx="2878">
                  <c:v>268.27095159434202</c:v>
                </c:pt>
                <c:pt idx="2879">
                  <c:v>255.30785959421598</c:v>
                </c:pt>
                <c:pt idx="2880">
                  <c:v>243.07564592670298</c:v>
                </c:pt>
                <c:pt idx="2881">
                  <c:v>231.496037104371</c:v>
                </c:pt>
                <c:pt idx="2882">
                  <c:v>220.51468417440594</c:v>
                </c:pt>
                <c:pt idx="2883">
                  <c:v>210.08194359379303</c:v>
                </c:pt>
                <c:pt idx="2884">
                  <c:v>200.16156233135396</c:v>
                </c:pt>
                <c:pt idx="2885">
                  <c:v>190.72125552327898</c:v>
                </c:pt>
                <c:pt idx="2886">
                  <c:v>181.73362047457397</c:v>
                </c:pt>
                <c:pt idx="2887">
                  <c:v>173.17594459730498</c:v>
                </c:pt>
                <c:pt idx="2888">
                  <c:v>165.02623759528004</c:v>
                </c:pt>
                <c:pt idx="2889">
                  <c:v>157.31250029056997</c:v>
                </c:pt>
                <c:pt idx="2890">
                  <c:v>149.95670963535198</c:v>
                </c:pt>
                <c:pt idx="2891">
                  <c:v>142.92808961710003</c:v>
                </c:pt>
                <c:pt idx="2892">
                  <c:v>136.21531788437599</c:v>
                </c:pt>
                <c:pt idx="2893">
                  <c:v>129.86042292622801</c:v>
                </c:pt>
                <c:pt idx="2894">
                  <c:v>123.81911671555901</c:v>
                </c:pt>
                <c:pt idx="2895">
                  <c:v>118.05363237008798</c:v>
                </c:pt>
                <c:pt idx="2896">
                  <c:v>112.54249219080801</c:v>
                </c:pt>
                <c:pt idx="2897">
                  <c:v>107.27671031479198</c:v>
                </c:pt>
                <c:pt idx="2898">
                  <c:v>102.24731044989502</c:v>
                </c:pt>
                <c:pt idx="2899">
                  <c:v>97.446165075146908</c:v>
                </c:pt>
                <c:pt idx="2900">
                  <c:v>92.865421183897979</c:v>
                </c:pt>
                <c:pt idx="2901">
                  <c:v>88.497464963067429</c:v>
                </c:pt>
                <c:pt idx="2902">
                  <c:v>84.333661094903405</c:v>
                </c:pt>
                <c:pt idx="2903">
                  <c:v>80.36514277714798</c:v>
                </c:pt>
                <c:pt idx="2904">
                  <c:v>76.606321957853865</c:v>
                </c:pt>
                <c:pt idx="2905">
                  <c:v>73.037020728338817</c:v>
                </c:pt>
                <c:pt idx="2906">
                  <c:v>69.634114971713117</c:v>
                </c:pt>
                <c:pt idx="2907">
                  <c:v>66.383067853635168</c:v>
                </c:pt>
                <c:pt idx="2908">
                  <c:v>63.276246219503804</c:v>
                </c:pt>
                <c:pt idx="2909">
                  <c:v>60.308563215223494</c:v>
                </c:pt>
                <c:pt idx="2910">
                  <c:v>57.476945001424397</c:v>
                </c:pt>
                <c:pt idx="2911">
                  <c:v>54.776714926243805</c:v>
                </c:pt>
                <c:pt idx="2912">
                  <c:v>52.203174907319301</c:v>
                </c:pt>
                <c:pt idx="2913">
                  <c:v>49.749382888625405</c:v>
                </c:pt>
                <c:pt idx="2914">
                  <c:v>47.410042163650388</c:v>
                </c:pt>
                <c:pt idx="2915">
                  <c:v>45.196153078117604</c:v>
                </c:pt>
                <c:pt idx="2916">
                  <c:v>43.0778113549582</c:v>
                </c:pt>
                <c:pt idx="2917">
                  <c:v>41.056593416422899</c:v>
                </c:pt>
                <c:pt idx="2918">
                  <c:v>39.128747886023206</c:v>
                </c:pt>
                <c:pt idx="2919">
                  <c:v>37.294026763217488</c:v>
                </c:pt>
                <c:pt idx="2920">
                  <c:v>35.552107154374099</c:v>
                </c:pt>
                <c:pt idx="2921">
                  <c:v>33.894052060896492</c:v>
                </c:pt>
                <c:pt idx="2922">
                  <c:v>32.382982124016095</c:v>
                </c:pt>
                <c:pt idx="2923">
                  <c:v>31.239722385450996</c:v>
                </c:pt>
                <c:pt idx="2924">
                  <c:v>30.322958946320899</c:v>
                </c:pt>
                <c:pt idx="2925">
                  <c:v>29.476340494017297</c:v>
                </c:pt>
                <c:pt idx="2926">
                  <c:v>30.341700428023401</c:v>
                </c:pt>
                <c:pt idx="2927">
                  <c:v>31.684886529628404</c:v>
                </c:pt>
                <c:pt idx="2928">
                  <c:v>32.583333391695803</c:v>
                </c:pt>
                <c:pt idx="2929">
                  <c:v>32.7438405799059</c:v>
                </c:pt>
                <c:pt idx="2930">
                  <c:v>32.243931712397298</c:v>
                </c:pt>
                <c:pt idx="2931">
                  <c:v>31.283903351121495</c:v>
                </c:pt>
                <c:pt idx="2932">
                  <c:v>30.059356161636103</c:v>
                </c:pt>
                <c:pt idx="2933">
                  <c:v>28.7172290416162</c:v>
                </c:pt>
                <c:pt idx="2934">
                  <c:v>27.352963659269001</c:v>
                </c:pt>
                <c:pt idx="2935">
                  <c:v>26.024358651119005</c:v>
                </c:pt>
                <c:pt idx="2936">
                  <c:v>24.792775445563894</c:v>
                </c:pt>
                <c:pt idx="2937">
                  <c:v>23.615416143439795</c:v>
                </c:pt>
                <c:pt idx="2938">
                  <c:v>22.553119608622197</c:v>
                </c:pt>
                <c:pt idx="2939">
                  <c:v>21.569872198794705</c:v>
                </c:pt>
                <c:pt idx="2940">
                  <c:v>20.626067997841901</c:v>
                </c:pt>
                <c:pt idx="2941">
                  <c:v>19.706094537465091</c:v>
                </c:pt>
                <c:pt idx="2942">
                  <c:v>18.8097540318802</c:v>
                </c:pt>
                <c:pt idx="2943">
                  <c:v>17.940465539660398</c:v>
                </c:pt>
                <c:pt idx="2944">
                  <c:v>17.103681988558801</c:v>
                </c:pt>
                <c:pt idx="2945">
                  <c:v>16.306830813984099</c:v>
                </c:pt>
                <c:pt idx="2946">
                  <c:v>15.543640226649801</c:v>
                </c:pt>
                <c:pt idx="2947">
                  <c:v>14.8152412844378</c:v>
                </c:pt>
                <c:pt idx="2948">
                  <c:v>14.118977250768401</c:v>
                </c:pt>
                <c:pt idx="2949">
                  <c:v>13.454034800300201</c:v>
                </c:pt>
                <c:pt idx="2950">
                  <c:v>12.8198236618262</c:v>
                </c:pt>
                <c:pt idx="2951">
                  <c:v>12.2153721539222</c:v>
                </c:pt>
                <c:pt idx="2952">
                  <c:v>11.639964029682902</c:v>
                </c:pt>
                <c:pt idx="2953">
                  <c:v>11.091534460508402</c:v>
                </c:pt>
                <c:pt idx="2954">
                  <c:v>10.569044231568403</c:v>
                </c:pt>
                <c:pt idx="2955">
                  <c:v>10.078967480174397</c:v>
                </c:pt>
                <c:pt idx="2956">
                  <c:v>9.7375331819086401</c:v>
                </c:pt>
                <c:pt idx="2957">
                  <c:v>9.3859485780455518</c:v>
                </c:pt>
                <c:pt idx="2958">
                  <c:v>9.05799706639813</c:v>
                </c:pt>
                <c:pt idx="2959">
                  <c:v>8.7283487306349272</c:v>
                </c:pt>
                <c:pt idx="2960">
                  <c:v>8.3956945741218938</c:v>
                </c:pt>
                <c:pt idx="2961">
                  <c:v>8.1354451695330301</c:v>
                </c:pt>
                <c:pt idx="2962">
                  <c:v>7.8939569813516703</c:v>
                </c:pt>
                <c:pt idx="2963">
                  <c:v>7.65870654595407</c:v>
                </c:pt>
                <c:pt idx="2964">
                  <c:v>7.3896314955260811</c:v>
                </c:pt>
                <c:pt idx="2965">
                  <c:v>7.0934390615117602</c:v>
                </c:pt>
                <c:pt idx="2966">
                  <c:v>6.7909725134910897</c:v>
                </c:pt>
                <c:pt idx="2967">
                  <c:v>6.4945177603033795</c:v>
                </c:pt>
                <c:pt idx="2968">
                  <c:v>6.2709323171221598</c:v>
                </c:pt>
                <c:pt idx="2969">
                  <c:v>6.2589189611672191</c:v>
                </c:pt>
                <c:pt idx="2970">
                  <c:v>6.4516594837952814</c:v>
                </c:pt>
                <c:pt idx="2971">
                  <c:v>7.8593222253473405</c:v>
                </c:pt>
                <c:pt idx="2972">
                  <c:v>9.072178012198119</c:v>
                </c:pt>
                <c:pt idx="2973">
                  <c:v>13.296846874043002</c:v>
                </c:pt>
                <c:pt idx="2974">
                  <c:v>17.813706922848603</c:v>
                </c:pt>
                <c:pt idx="2975">
                  <c:v>22.751022224986897</c:v>
                </c:pt>
                <c:pt idx="2976">
                  <c:v>46.749583544323599</c:v>
                </c:pt>
                <c:pt idx="2977">
                  <c:v>110.308810588223</c:v>
                </c:pt>
                <c:pt idx="2978">
                  <c:v>153.49420413871798</c:v>
                </c:pt>
                <c:pt idx="2979">
                  <c:v>219.67660757590301</c:v>
                </c:pt>
                <c:pt idx="2980">
                  <c:v>340.09661551389399</c:v>
                </c:pt>
                <c:pt idx="2981">
                  <c:v>432.04880714484108</c:v>
                </c:pt>
                <c:pt idx="2982">
                  <c:v>466.18045341980701</c:v>
                </c:pt>
                <c:pt idx="2983">
                  <c:v>429.96154121913793</c:v>
                </c:pt>
                <c:pt idx="2984">
                  <c:v>359.24760493815302</c:v>
                </c:pt>
                <c:pt idx="2985">
                  <c:v>282.13204149952998</c:v>
                </c:pt>
                <c:pt idx="2986">
                  <c:v>213.25312095723302</c:v>
                </c:pt>
                <c:pt idx="2987">
                  <c:v>166.54010243511999</c:v>
                </c:pt>
                <c:pt idx="2988">
                  <c:v>128.96086519750096</c:v>
                </c:pt>
                <c:pt idx="2989">
                  <c:v>99.076652945325804</c:v>
                </c:pt>
                <c:pt idx="2990">
                  <c:v>76.21121942550451</c:v>
                </c:pt>
                <c:pt idx="2991">
                  <c:v>59.3964192174343</c:v>
                </c:pt>
                <c:pt idx="2992">
                  <c:v>47.907456952266088</c:v>
                </c:pt>
                <c:pt idx="2993">
                  <c:v>54.578581528732393</c:v>
                </c:pt>
                <c:pt idx="2994">
                  <c:v>76.950619700543697</c:v>
                </c:pt>
                <c:pt idx="2995">
                  <c:v>94.444514509130229</c:v>
                </c:pt>
                <c:pt idx="2996">
                  <c:v>94.98597246150679</c:v>
                </c:pt>
                <c:pt idx="2997">
                  <c:v>91.901122901906717</c:v>
                </c:pt>
                <c:pt idx="2998">
                  <c:v>86.665895476335493</c:v>
                </c:pt>
                <c:pt idx="2999">
                  <c:v>77.494221684951526</c:v>
                </c:pt>
                <c:pt idx="3000">
                  <c:v>97.435685809437103</c:v>
                </c:pt>
                <c:pt idx="3001">
                  <c:v>112.23120033731301</c:v>
                </c:pt>
                <c:pt idx="3002">
                  <c:v>147.80991151712601</c:v>
                </c:pt>
                <c:pt idx="3003">
                  <c:v>162.40737557016797</c:v>
                </c:pt>
                <c:pt idx="3004">
                  <c:v>154.83883152114598</c:v>
                </c:pt>
                <c:pt idx="3005">
                  <c:v>145.07347158767402</c:v>
                </c:pt>
                <c:pt idx="3006">
                  <c:v>136.87220093107501</c:v>
                </c:pt>
                <c:pt idx="3007">
                  <c:v>154.19972424881496</c:v>
                </c:pt>
                <c:pt idx="3008">
                  <c:v>162.49187344590601</c:v>
                </c:pt>
                <c:pt idx="3009">
                  <c:v>158.518930179134</c:v>
                </c:pt>
                <c:pt idx="3010">
                  <c:v>180.25705262988396</c:v>
                </c:pt>
                <c:pt idx="3011">
                  <c:v>227.92177654321404</c:v>
                </c:pt>
                <c:pt idx="3012">
                  <c:v>240.54830403755301</c:v>
                </c:pt>
                <c:pt idx="3013">
                  <c:v>252.19555097833697</c:v>
                </c:pt>
                <c:pt idx="3014">
                  <c:v>241.22651104187597</c:v>
                </c:pt>
                <c:pt idx="3015">
                  <c:v>201.69651380762502</c:v>
                </c:pt>
                <c:pt idx="3016">
                  <c:v>164.74303167295596</c:v>
                </c:pt>
                <c:pt idx="3017">
                  <c:v>125.49821906154901</c:v>
                </c:pt>
                <c:pt idx="3018">
                  <c:v>116.56309526574101</c:v>
                </c:pt>
                <c:pt idx="3019">
                  <c:v>146.15052521407398</c:v>
                </c:pt>
                <c:pt idx="3020">
                  <c:v>134.65970289446796</c:v>
                </c:pt>
                <c:pt idx="3021">
                  <c:v>142.14768115054397</c:v>
                </c:pt>
                <c:pt idx="3022">
                  <c:v>151.42369720043601</c:v>
                </c:pt>
                <c:pt idx="3023">
                  <c:v>181.45002597107401</c:v>
                </c:pt>
                <c:pt idx="3024">
                  <c:v>247.68831748908906</c:v>
                </c:pt>
                <c:pt idx="3025">
                  <c:v>258.31319978552796</c:v>
                </c:pt>
                <c:pt idx="3026">
                  <c:v>256.35470924180601</c:v>
                </c:pt>
                <c:pt idx="3027">
                  <c:v>251.44228662398402</c:v>
                </c:pt>
                <c:pt idx="3028">
                  <c:v>587.40035266790903</c:v>
                </c:pt>
                <c:pt idx="3029">
                  <c:v>638.34322574603391</c:v>
                </c:pt>
                <c:pt idx="3030">
                  <c:v>574.12050620378204</c:v>
                </c:pt>
                <c:pt idx="3031">
                  <c:v>469.30931440624494</c:v>
                </c:pt>
                <c:pt idx="3032">
                  <c:v>383.87907777370901</c:v>
                </c:pt>
                <c:pt idx="3033">
                  <c:v>334.21872061663203</c:v>
                </c:pt>
                <c:pt idx="3034">
                  <c:v>430.49567285186703</c:v>
                </c:pt>
                <c:pt idx="3035">
                  <c:v>516.43101963821994</c:v>
                </c:pt>
                <c:pt idx="3036">
                  <c:v>481.00182838140705</c:v>
                </c:pt>
                <c:pt idx="3037">
                  <c:v>641.05536792087003</c:v>
                </c:pt>
                <c:pt idx="3038">
                  <c:v>801.56283462607803</c:v>
                </c:pt>
                <c:pt idx="3039">
                  <c:v>1084.0026709047302</c:v>
                </c:pt>
                <c:pt idx="3040">
                  <c:v>1050.6082283008898</c:v>
                </c:pt>
                <c:pt idx="3041">
                  <c:v>888.64248687156999</c:v>
                </c:pt>
                <c:pt idx="3042">
                  <c:v>856.46614149694778</c:v>
                </c:pt>
                <c:pt idx="3043">
                  <c:v>1130.0689029090399</c:v>
                </c:pt>
                <c:pt idx="3044">
                  <c:v>1179.2778601413902</c:v>
                </c:pt>
                <c:pt idx="3045">
                  <c:v>1630.76318991572</c:v>
                </c:pt>
                <c:pt idx="3046">
                  <c:v>1586.6533792197297</c:v>
                </c:pt>
                <c:pt idx="3047">
                  <c:v>1301.4471770302703</c:v>
                </c:pt>
                <c:pt idx="3048">
                  <c:v>1548.6749070376698</c:v>
                </c:pt>
                <c:pt idx="3049">
                  <c:v>1406.7967174034402</c:v>
                </c:pt>
                <c:pt idx="3050">
                  <c:v>1447.11767321141</c:v>
                </c:pt>
                <c:pt idx="3051">
                  <c:v>1567.55128104971</c:v>
                </c:pt>
                <c:pt idx="3052">
                  <c:v>1593.8993315905798</c:v>
                </c:pt>
                <c:pt idx="3053">
                  <c:v>2115.0356594427599</c:v>
                </c:pt>
                <c:pt idx="3054">
                  <c:v>1925.0621955929898</c:v>
                </c:pt>
                <c:pt idx="3055">
                  <c:v>1619.5763018083098</c:v>
                </c:pt>
                <c:pt idx="3056">
                  <c:v>1356.6188153937201</c:v>
                </c:pt>
                <c:pt idx="3057">
                  <c:v>1172.0170031312703</c:v>
                </c:pt>
                <c:pt idx="3058">
                  <c:v>1553.1639968065797</c:v>
                </c:pt>
                <c:pt idx="3059">
                  <c:v>1361.7709108782499</c:v>
                </c:pt>
                <c:pt idx="3060">
                  <c:v>1135.0564304589398</c:v>
                </c:pt>
                <c:pt idx="3061">
                  <c:v>941.55643064631715</c:v>
                </c:pt>
                <c:pt idx="3062">
                  <c:v>1060.9700858111</c:v>
                </c:pt>
                <c:pt idx="3063">
                  <c:v>1284.7665032112702</c:v>
                </c:pt>
                <c:pt idx="3064">
                  <c:v>1189.2044609255499</c:v>
                </c:pt>
                <c:pt idx="3065">
                  <c:v>1004.1993912366502</c:v>
                </c:pt>
                <c:pt idx="3066">
                  <c:v>906.40465405935504</c:v>
                </c:pt>
                <c:pt idx="3067">
                  <c:v>1212.6019560174498</c:v>
                </c:pt>
                <c:pt idx="3068">
                  <c:v>1214.8391935516299</c:v>
                </c:pt>
                <c:pt idx="3069">
                  <c:v>1203.1088109798798</c:v>
                </c:pt>
                <c:pt idx="3070">
                  <c:v>1171.0398530362702</c:v>
                </c:pt>
                <c:pt idx="3071">
                  <c:v>1087.18878034464</c:v>
                </c:pt>
                <c:pt idx="3072">
                  <c:v>1005.9713335376202</c:v>
                </c:pt>
                <c:pt idx="3073">
                  <c:v>978.93881856673408</c:v>
                </c:pt>
                <c:pt idx="3074">
                  <c:v>956.430011561284</c:v>
                </c:pt>
                <c:pt idx="3075">
                  <c:v>1032.5437348679297</c:v>
                </c:pt>
                <c:pt idx="3076">
                  <c:v>1259.32859557906</c:v>
                </c:pt>
                <c:pt idx="3077">
                  <c:v>1300.0697985114798</c:v>
                </c:pt>
                <c:pt idx="3078">
                  <c:v>1317.90052655368</c:v>
                </c:pt>
                <c:pt idx="3079">
                  <c:v>1402.5590781743899</c:v>
                </c:pt>
                <c:pt idx="3080">
                  <c:v>1544.3471442324296</c:v>
                </c:pt>
                <c:pt idx="3081">
                  <c:v>1552.6894333675198</c:v>
                </c:pt>
                <c:pt idx="3082">
                  <c:v>1535.93704011108</c:v>
                </c:pt>
                <c:pt idx="3083">
                  <c:v>1543.1594940311797</c:v>
                </c:pt>
                <c:pt idx="3084">
                  <c:v>1510.2577899942403</c:v>
                </c:pt>
                <c:pt idx="3085">
                  <c:v>1454.0438916191599</c:v>
                </c:pt>
                <c:pt idx="3086">
                  <c:v>1447.86065603627</c:v>
                </c:pt>
                <c:pt idx="3087">
                  <c:v>1562.7623019682901</c:v>
                </c:pt>
                <c:pt idx="3088">
                  <c:v>1873.8247327293798</c:v>
                </c:pt>
                <c:pt idx="3089">
                  <c:v>2337.6434729255002</c:v>
                </c:pt>
                <c:pt idx="3090">
                  <c:v>2807.8957718622105</c:v>
                </c:pt>
                <c:pt idx="3091">
                  <c:v>2909.9362573792005</c:v>
                </c:pt>
                <c:pt idx="3092">
                  <c:v>2702.6911198475709</c:v>
                </c:pt>
                <c:pt idx="3093">
                  <c:v>2996.6653281301801</c:v>
                </c:pt>
                <c:pt idx="3094">
                  <c:v>3244.4827844482697</c:v>
                </c:pt>
                <c:pt idx="3095">
                  <c:v>3489.8163161411508</c:v>
                </c:pt>
                <c:pt idx="3096">
                  <c:v>3657.4523535118306</c:v>
                </c:pt>
                <c:pt idx="3097">
                  <c:v>3616.7209612350798</c:v>
                </c:pt>
                <c:pt idx="3098">
                  <c:v>3477.5003113437901</c:v>
                </c:pt>
                <c:pt idx="3099">
                  <c:v>3275.4483580676897</c:v>
                </c:pt>
                <c:pt idx="3100">
                  <c:v>3027.1344033059499</c:v>
                </c:pt>
                <c:pt idx="3101">
                  <c:v>2848.0874131283499</c:v>
                </c:pt>
                <c:pt idx="3102">
                  <c:v>2765.8169718011304</c:v>
                </c:pt>
                <c:pt idx="3103">
                  <c:v>2736.7446519661994</c:v>
                </c:pt>
                <c:pt idx="3104">
                  <c:v>2731.8712618728605</c:v>
                </c:pt>
                <c:pt idx="3105">
                  <c:v>2783.1722340945803</c:v>
                </c:pt>
                <c:pt idx="3106">
                  <c:v>2767.4642857908093</c:v>
                </c:pt>
                <c:pt idx="3107">
                  <c:v>2743.5523003904505</c:v>
                </c:pt>
                <c:pt idx="3108">
                  <c:v>2695.9409399748702</c:v>
                </c:pt>
                <c:pt idx="3109">
                  <c:v>2743.9827445478099</c:v>
                </c:pt>
                <c:pt idx="3110">
                  <c:v>2792.7209961080298</c:v>
                </c:pt>
                <c:pt idx="3111">
                  <c:v>2893.9294647860997</c:v>
                </c:pt>
                <c:pt idx="3112">
                  <c:v>2837.1689551282593</c:v>
                </c:pt>
                <c:pt idx="3113">
                  <c:v>2831.8231354375207</c:v>
                </c:pt>
                <c:pt idx="3114">
                  <c:v>2801.4159278534808</c:v>
                </c:pt>
                <c:pt idx="3115">
                  <c:v>2763.6767443549998</c:v>
                </c:pt>
                <c:pt idx="3116">
                  <c:v>2718.1836120129101</c:v>
                </c:pt>
                <c:pt idx="3117">
                  <c:v>2786.5144622559501</c:v>
                </c:pt>
                <c:pt idx="3118">
                  <c:v>3198.69569400514</c:v>
                </c:pt>
                <c:pt idx="3119">
                  <c:v>3477.30229806344</c:v>
                </c:pt>
                <c:pt idx="3120">
                  <c:v>3949.0605457814199</c:v>
                </c:pt>
                <c:pt idx="3121">
                  <c:v>4384.9457153936992</c:v>
                </c:pt>
                <c:pt idx="3122">
                  <c:v>4766.57762383509</c:v>
                </c:pt>
                <c:pt idx="3123">
                  <c:v>4756.3712431385602</c:v>
                </c:pt>
                <c:pt idx="3124">
                  <c:v>4669.7799338433397</c:v>
                </c:pt>
                <c:pt idx="3125">
                  <c:v>4666.4018970274392</c:v>
                </c:pt>
                <c:pt idx="3126">
                  <c:v>4982.5172755561807</c:v>
                </c:pt>
                <c:pt idx="3127">
                  <c:v>5433.4322824330202</c:v>
                </c:pt>
                <c:pt idx="3128">
                  <c:v>5771.7031539478994</c:v>
                </c:pt>
                <c:pt idx="3129">
                  <c:v>5866.0362764520714</c:v>
                </c:pt>
                <c:pt idx="3130">
                  <c:v>5957.5076661012408</c:v>
                </c:pt>
                <c:pt idx="3131">
                  <c:v>5916.8825793827509</c:v>
                </c:pt>
                <c:pt idx="3132">
                  <c:v>6031.3832466086305</c:v>
                </c:pt>
                <c:pt idx="3133">
                  <c:v>6222.0054970767596</c:v>
                </c:pt>
                <c:pt idx="3134">
                  <c:v>6329.2641081239708</c:v>
                </c:pt>
                <c:pt idx="3135">
                  <c:v>6345.7364285850208</c:v>
                </c:pt>
                <c:pt idx="3136">
                  <c:v>6647.9752806574006</c:v>
                </c:pt>
                <c:pt idx="3137">
                  <c:v>6837.1601024852416</c:v>
                </c:pt>
                <c:pt idx="3138">
                  <c:v>6774.3202958846414</c:v>
                </c:pt>
                <c:pt idx="3139">
                  <c:v>6753.2909749235205</c:v>
                </c:pt>
                <c:pt idx="3140">
                  <c:v>7028.784072944849</c:v>
                </c:pt>
                <c:pt idx="3141">
                  <c:v>7189.6475731650207</c:v>
                </c:pt>
                <c:pt idx="3142">
                  <c:v>7035.0771532465787</c:v>
                </c:pt>
                <c:pt idx="3143">
                  <c:v>6956.616748050591</c:v>
                </c:pt>
                <c:pt idx="3144">
                  <c:v>7162.9059601127901</c:v>
                </c:pt>
                <c:pt idx="3145">
                  <c:v>7337.3745315740607</c:v>
                </c:pt>
                <c:pt idx="3146">
                  <c:v>7382.8258044476715</c:v>
                </c:pt>
                <c:pt idx="3147">
                  <c:v>7706.9742048369098</c:v>
                </c:pt>
                <c:pt idx="3148">
                  <c:v>8085.5517171844094</c:v>
                </c:pt>
                <c:pt idx="3149">
                  <c:v>8060.20105627874</c:v>
                </c:pt>
                <c:pt idx="3150">
                  <c:v>7857.2008608944798</c:v>
                </c:pt>
                <c:pt idx="3151">
                  <c:v>7635.6855267062811</c:v>
                </c:pt>
                <c:pt idx="3152">
                  <c:v>7393.118731005241</c:v>
                </c:pt>
                <c:pt idx="3153">
                  <c:v>7189.4706707959804</c:v>
                </c:pt>
                <c:pt idx="3154">
                  <c:v>6940.0439460274401</c:v>
                </c:pt>
                <c:pt idx="3155">
                  <c:v>6801.0434810065299</c:v>
                </c:pt>
                <c:pt idx="3156">
                  <c:v>6647.1803134352303</c:v>
                </c:pt>
                <c:pt idx="3157">
                  <c:v>6494.0990145179212</c:v>
                </c:pt>
                <c:pt idx="3158">
                  <c:v>6477.3427070348398</c:v>
                </c:pt>
                <c:pt idx="3159">
                  <c:v>6468.4816374068505</c:v>
                </c:pt>
                <c:pt idx="3160">
                  <c:v>6639.6615264205921</c:v>
                </c:pt>
                <c:pt idx="3161">
                  <c:v>7043.6569930870319</c:v>
                </c:pt>
                <c:pt idx="3162">
                  <c:v>7485.6903383867602</c:v>
                </c:pt>
                <c:pt idx="3163">
                  <c:v>7684.4313548893697</c:v>
                </c:pt>
                <c:pt idx="3164">
                  <c:v>7531.4277633413994</c:v>
                </c:pt>
                <c:pt idx="3165">
                  <c:v>7271.138168963621</c:v>
                </c:pt>
                <c:pt idx="3166">
                  <c:v>6944.9193530368693</c:v>
                </c:pt>
                <c:pt idx="3167">
                  <c:v>6752.4684357091201</c:v>
                </c:pt>
                <c:pt idx="3168">
                  <c:v>6709.6249467051512</c:v>
                </c:pt>
                <c:pt idx="3169">
                  <c:v>6397.2185909050704</c:v>
                </c:pt>
                <c:pt idx="3170">
                  <c:v>6478.8995256237613</c:v>
                </c:pt>
                <c:pt idx="3171">
                  <c:v>6317.3704981799801</c:v>
                </c:pt>
                <c:pt idx="3172">
                  <c:v>6320.842534648471</c:v>
                </c:pt>
                <c:pt idx="3173">
                  <c:v>6180.75864044015</c:v>
                </c:pt>
                <c:pt idx="3174">
                  <c:v>6008.5393126135896</c:v>
                </c:pt>
                <c:pt idx="3175">
                  <c:v>5975.2757171726289</c:v>
                </c:pt>
                <c:pt idx="3176">
                  <c:v>5804.1795849788905</c:v>
                </c:pt>
                <c:pt idx="3177">
                  <c:v>5532.4911899930003</c:v>
                </c:pt>
                <c:pt idx="3178">
                  <c:v>5243.2455883862494</c:v>
                </c:pt>
                <c:pt idx="3179">
                  <c:v>4975.0257111330202</c:v>
                </c:pt>
                <c:pt idx="3180">
                  <c:v>4777.5742882562399</c:v>
                </c:pt>
                <c:pt idx="3181">
                  <c:v>4765.4603198023997</c:v>
                </c:pt>
                <c:pt idx="3182">
                  <c:v>4865.7455858059502</c:v>
                </c:pt>
                <c:pt idx="3183">
                  <c:v>5192.8764808319602</c:v>
                </c:pt>
                <c:pt idx="3184">
                  <c:v>6094.2998034534712</c:v>
                </c:pt>
                <c:pt idx="3185">
                  <c:v>6232.3552160376612</c:v>
                </c:pt>
                <c:pt idx="3186">
                  <c:v>6073.1320631259914</c:v>
                </c:pt>
                <c:pt idx="3187">
                  <c:v>6063.7088393178701</c:v>
                </c:pt>
                <c:pt idx="3188">
                  <c:v>6135.0558257838711</c:v>
                </c:pt>
                <c:pt idx="3189">
                  <c:v>6118.1387970725191</c:v>
                </c:pt>
                <c:pt idx="3190">
                  <c:v>5982.9758039481485</c:v>
                </c:pt>
                <c:pt idx="3191">
                  <c:v>5700.2003282205596</c:v>
                </c:pt>
                <c:pt idx="3192">
                  <c:v>5356.5763324458703</c:v>
                </c:pt>
                <c:pt idx="3193">
                  <c:v>5035.2279490743103</c:v>
                </c:pt>
                <c:pt idx="3194">
                  <c:v>4836.6737157155294</c:v>
                </c:pt>
                <c:pt idx="3195">
                  <c:v>4652.7791187533903</c:v>
                </c:pt>
                <c:pt idx="3196">
                  <c:v>4383.7790644846409</c:v>
                </c:pt>
                <c:pt idx="3197">
                  <c:v>4105.0561148877714</c:v>
                </c:pt>
                <c:pt idx="3198">
                  <c:v>3847.6191172416306</c:v>
                </c:pt>
                <c:pt idx="3199">
                  <c:v>3631.5188135013204</c:v>
                </c:pt>
                <c:pt idx="3200">
                  <c:v>3450.9342409292599</c:v>
                </c:pt>
                <c:pt idx="3201">
                  <c:v>3281.3647695835002</c:v>
                </c:pt>
                <c:pt idx="3202">
                  <c:v>3106.2736939519</c:v>
                </c:pt>
                <c:pt idx="3203">
                  <c:v>2943.1403798775905</c:v>
                </c:pt>
                <c:pt idx="3204">
                  <c:v>2792.0404158104502</c:v>
                </c:pt>
                <c:pt idx="3205">
                  <c:v>2651.842384562</c:v>
                </c:pt>
                <c:pt idx="3206">
                  <c:v>2521.13272134727</c:v>
                </c:pt>
                <c:pt idx="3207">
                  <c:v>2398.6390010414602</c:v>
                </c:pt>
                <c:pt idx="3208">
                  <c:v>2283.31676186502</c:v>
                </c:pt>
                <c:pt idx="3209">
                  <c:v>2174.5143950524002</c:v>
                </c:pt>
                <c:pt idx="3210">
                  <c:v>2071.7125575558202</c:v>
                </c:pt>
                <c:pt idx="3211">
                  <c:v>1973.8945458505698</c:v>
                </c:pt>
                <c:pt idx="3212">
                  <c:v>1880.79191511214</c:v>
                </c:pt>
                <c:pt idx="3213">
                  <c:v>1792.14646515031</c:v>
                </c:pt>
                <c:pt idx="3214">
                  <c:v>1707.7224710963399</c:v>
                </c:pt>
                <c:pt idx="3215">
                  <c:v>1627.3063884502001</c:v>
                </c:pt>
                <c:pt idx="3216">
                  <c:v>1550.6978763970799</c:v>
                </c:pt>
                <c:pt idx="3217">
                  <c:v>1480.3818493243398</c:v>
                </c:pt>
                <c:pt idx="3218">
                  <c:v>1411.1367346189597</c:v>
                </c:pt>
                <c:pt idx="3219">
                  <c:v>1344.2905371455802</c:v>
                </c:pt>
                <c:pt idx="3220">
                  <c:v>1280.45836515935</c:v>
                </c:pt>
                <c:pt idx="3221">
                  <c:v>1219.7334153792799</c:v>
                </c:pt>
                <c:pt idx="3222">
                  <c:v>1162.0048818453899</c:v>
                </c:pt>
                <c:pt idx="3223">
                  <c:v>1107.11026934551</c:v>
                </c:pt>
                <c:pt idx="3224">
                  <c:v>1054.89002762575</c:v>
                </c:pt>
                <c:pt idx="3225">
                  <c:v>1005.2886638590801</c:v>
                </c:pt>
                <c:pt idx="3226">
                  <c:v>958.210267745122</c:v>
                </c:pt>
                <c:pt idx="3227">
                  <c:v>913.70539083604115</c:v>
                </c:pt>
                <c:pt idx="3228">
                  <c:v>871.78531706161311</c:v>
                </c:pt>
                <c:pt idx="3229">
                  <c:v>832.82854085189103</c:v>
                </c:pt>
                <c:pt idx="3230">
                  <c:v>797.4107393837229</c:v>
                </c:pt>
                <c:pt idx="3231">
                  <c:v>764.59243496769625</c:v>
                </c:pt>
                <c:pt idx="3232">
                  <c:v>735.23842741417502</c:v>
                </c:pt>
                <c:pt idx="3233">
                  <c:v>703.66592505211884</c:v>
                </c:pt>
                <c:pt idx="3234">
                  <c:v>673.1606683421129</c:v>
                </c:pt>
                <c:pt idx="3235">
                  <c:v>641.7948825285373</c:v>
                </c:pt>
                <c:pt idx="3236">
                  <c:v>611.13460391444596</c:v>
                </c:pt>
                <c:pt idx="3237">
                  <c:v>583.70793048861708</c:v>
                </c:pt>
                <c:pt idx="3238">
                  <c:v>562.01913627086822</c:v>
                </c:pt>
                <c:pt idx="3239">
                  <c:v>538.58335144415321</c:v>
                </c:pt>
                <c:pt idx="3240">
                  <c:v>513.41142663590779</c:v>
                </c:pt>
                <c:pt idx="3241">
                  <c:v>487.90208477509896</c:v>
                </c:pt>
                <c:pt idx="3242">
                  <c:v>463.20735410096398</c:v>
                </c:pt>
                <c:pt idx="3243">
                  <c:v>439.97872093059192</c:v>
                </c:pt>
                <c:pt idx="3244">
                  <c:v>418.54829154136701</c:v>
                </c:pt>
                <c:pt idx="3245">
                  <c:v>399.15812327484605</c:v>
                </c:pt>
                <c:pt idx="3246">
                  <c:v>381.08089907295101</c:v>
                </c:pt>
                <c:pt idx="3247">
                  <c:v>363.82193108031493</c:v>
                </c:pt>
                <c:pt idx="3248">
                  <c:v>347.17955930094308</c:v>
                </c:pt>
                <c:pt idx="3249">
                  <c:v>331.12010644652094</c:v>
                </c:pt>
                <c:pt idx="3250">
                  <c:v>315.67443847852292</c:v>
                </c:pt>
                <c:pt idx="3251">
                  <c:v>300.86156443032002</c:v>
                </c:pt>
                <c:pt idx="3252">
                  <c:v>286.77234767316298</c:v>
                </c:pt>
                <c:pt idx="3253">
                  <c:v>273.41727784234592</c:v>
                </c:pt>
                <c:pt idx="3254">
                  <c:v>260.85778641921502</c:v>
                </c:pt>
                <c:pt idx="3255">
                  <c:v>248.91529781082102</c:v>
                </c:pt>
                <c:pt idx="3256">
                  <c:v>237.46892507743306</c:v>
                </c:pt>
                <c:pt idx="3257">
                  <c:v>226.47231862030301</c:v>
                </c:pt>
                <c:pt idx="3258">
                  <c:v>215.91898860906301</c:v>
                </c:pt>
                <c:pt idx="3259">
                  <c:v>205.88979653308502</c:v>
                </c:pt>
                <c:pt idx="3260">
                  <c:v>196.55172051126303</c:v>
                </c:pt>
                <c:pt idx="3261">
                  <c:v>187.73666735537901</c:v>
                </c:pt>
                <c:pt idx="3262">
                  <c:v>179.28245143483099</c:v>
                </c:pt>
                <c:pt idx="3263">
                  <c:v>171.11919246758697</c:v>
                </c:pt>
                <c:pt idx="3264">
                  <c:v>163.23697251975997</c:v>
                </c:pt>
                <c:pt idx="3265">
                  <c:v>155.64808606383698</c:v>
                </c:pt>
                <c:pt idx="3266">
                  <c:v>148.36612237935199</c:v>
                </c:pt>
                <c:pt idx="3267">
                  <c:v>141.39942437606402</c:v>
                </c:pt>
                <c:pt idx="3268">
                  <c:v>134.86256304334196</c:v>
                </c:pt>
                <c:pt idx="3269">
                  <c:v>128.70108665393502</c:v>
                </c:pt>
                <c:pt idx="3270">
                  <c:v>122.82642833726099</c:v>
                </c:pt>
                <c:pt idx="3271">
                  <c:v>117.18666786200599</c:v>
                </c:pt>
                <c:pt idx="3272">
                  <c:v>111.76327815237599</c:v>
                </c:pt>
                <c:pt idx="3273">
                  <c:v>106.55552001614798</c:v>
                </c:pt>
                <c:pt idx="3274">
                  <c:v>101.56606728957101</c:v>
                </c:pt>
                <c:pt idx="3275">
                  <c:v>96.795665733885002</c:v>
                </c:pt>
                <c:pt idx="3276">
                  <c:v>92.2416815311569</c:v>
                </c:pt>
                <c:pt idx="3277">
                  <c:v>87.898602139510686</c:v>
                </c:pt>
                <c:pt idx="3278">
                  <c:v>83.759026745577913</c:v>
                </c:pt>
                <c:pt idx="3279">
                  <c:v>79.814558954386399</c:v>
                </c:pt>
                <c:pt idx="3280">
                  <c:v>76.056442984661288</c:v>
                </c:pt>
                <c:pt idx="3281">
                  <c:v>72.477339942619082</c:v>
                </c:pt>
                <c:pt idx="3282">
                  <c:v>69.068180749397513</c:v>
                </c:pt>
                <c:pt idx="3283">
                  <c:v>65.819532175296587</c:v>
                </c:pt>
                <c:pt idx="3284">
                  <c:v>62.723222383690398</c:v>
                </c:pt>
                <c:pt idx="3285">
                  <c:v>59.771929987597701</c:v>
                </c:pt>
                <c:pt idx="3286">
                  <c:v>56.959264349225997</c:v>
                </c:pt>
                <c:pt idx="3287">
                  <c:v>54.279202765501104</c:v>
                </c:pt>
                <c:pt idx="3288">
                  <c:v>51.725417431243692</c:v>
                </c:pt>
                <c:pt idx="3289">
                  <c:v>49.291885368751601</c:v>
                </c:pt>
                <c:pt idx="3290">
                  <c:v>46.972900121139809</c:v>
                </c:pt>
                <c:pt idx="3291">
                  <c:v>47.132970265783499</c:v>
                </c:pt>
                <c:pt idx="3292">
                  <c:v>46.388845103825098</c:v>
                </c:pt>
                <c:pt idx="3293">
                  <c:v>44.584368141403097</c:v>
                </c:pt>
                <c:pt idx="3294">
                  <c:v>42.265286410194101</c:v>
                </c:pt>
                <c:pt idx="3295">
                  <c:v>39.794857823375906</c:v>
                </c:pt>
                <c:pt idx="3296">
                  <c:v>37.388645679187391</c:v>
                </c:pt>
                <c:pt idx="3297">
                  <c:v>35.147451071181898</c:v>
                </c:pt>
                <c:pt idx="3298">
                  <c:v>33.102647870801299</c:v>
                </c:pt>
                <c:pt idx="3299">
                  <c:v>31.248659891094391</c:v>
                </c:pt>
                <c:pt idx="3300">
                  <c:v>29.564106069183097</c:v>
                </c:pt>
                <c:pt idx="3301">
                  <c:v>28.023679750938097</c:v>
                </c:pt>
                <c:pt idx="3302">
                  <c:v>26.603858693887709</c:v>
                </c:pt>
                <c:pt idx="3303">
                  <c:v>25.285023535497793</c:v>
                </c:pt>
                <c:pt idx="3304">
                  <c:v>24.051733545823293</c:v>
                </c:pt>
                <c:pt idx="3305">
                  <c:v>22.892204932794499</c:v>
                </c:pt>
                <c:pt idx="3306">
                  <c:v>21.797551593217605</c:v>
                </c:pt>
                <c:pt idx="3307">
                  <c:v>20.761051961680703</c:v>
                </c:pt>
                <c:pt idx="3308">
                  <c:v>19.777541903345895</c:v>
                </c:pt>
                <c:pt idx="3309">
                  <c:v>18.842952208699501</c:v>
                </c:pt>
                <c:pt idx="3310">
                  <c:v>17.953974458069101</c:v>
                </c:pt>
                <c:pt idx="3311">
                  <c:v>17.107828303875003</c:v>
                </c:pt>
                <c:pt idx="3312">
                  <c:v>16.302103566824897</c:v>
                </c:pt>
                <c:pt idx="3313">
                  <c:v>15.535571407855798</c:v>
                </c:pt>
                <c:pt idx="3314">
                  <c:v>14.828892567691099</c:v>
                </c:pt>
                <c:pt idx="3315">
                  <c:v>14.139964089595701</c:v>
                </c:pt>
                <c:pt idx="3316">
                  <c:v>13.476506674842504</c:v>
                </c:pt>
                <c:pt idx="3317">
                  <c:v>12.841789709497602</c:v>
                </c:pt>
                <c:pt idx="3318">
                  <c:v>12.239576838992301</c:v>
                </c:pt>
                <c:pt idx="3319">
                  <c:v>11.7395634399592</c:v>
                </c:pt>
                <c:pt idx="3320">
                  <c:v>11.311418612740901</c:v>
                </c:pt>
                <c:pt idx="3321">
                  <c:v>13.485139981782503</c:v>
                </c:pt>
                <c:pt idx="3322">
                  <c:v>14.507690148516801</c:v>
                </c:pt>
                <c:pt idx="3323">
                  <c:v>14.220044937165802</c:v>
                </c:pt>
                <c:pt idx="3324">
                  <c:v>13.196822027507199</c:v>
                </c:pt>
                <c:pt idx="3325">
                  <c:v>11.9325537041495</c:v>
                </c:pt>
                <c:pt idx="3326">
                  <c:v>10.7086969724634</c:v>
                </c:pt>
                <c:pt idx="3327">
                  <c:v>9.6456816064928379</c:v>
                </c:pt>
                <c:pt idx="3328">
                  <c:v>8.7620318180270136</c:v>
                </c:pt>
                <c:pt idx="3329">
                  <c:v>8.0522285761361605</c:v>
                </c:pt>
                <c:pt idx="3330">
                  <c:v>7.4679880733260688</c:v>
                </c:pt>
                <c:pt idx="3331">
                  <c:v>6.9790458420279098</c:v>
                </c:pt>
                <c:pt idx="3332">
                  <c:v>6.5607011207651995</c:v>
                </c:pt>
                <c:pt idx="3333">
                  <c:v>6.1943909511551389</c:v>
                </c:pt>
                <c:pt idx="3334">
                  <c:v>5.8670579091977286</c:v>
                </c:pt>
                <c:pt idx="3335">
                  <c:v>5.6727278701223494</c:v>
                </c:pt>
                <c:pt idx="3336">
                  <c:v>5.4434615388863499</c:v>
                </c:pt>
                <c:pt idx="3337">
                  <c:v>5.1760912143940212</c:v>
                </c:pt>
                <c:pt idx="3338">
                  <c:v>4.9070596782697491</c:v>
                </c:pt>
                <c:pt idx="3339">
                  <c:v>4.7965865703279285</c:v>
                </c:pt>
                <c:pt idx="3340">
                  <c:v>4.7168465036463996</c:v>
                </c:pt>
                <c:pt idx="3341">
                  <c:v>4.5891517978952301</c:v>
                </c:pt>
                <c:pt idx="3342">
                  <c:v>4.4006638031387313</c:v>
                </c:pt>
                <c:pt idx="3343">
                  <c:v>4.1712793831777111</c:v>
                </c:pt>
                <c:pt idx="3344">
                  <c:v>3.9266851744976794</c:v>
                </c:pt>
                <c:pt idx="3345">
                  <c:v>3.6860623103756094</c:v>
                </c:pt>
                <c:pt idx="3346">
                  <c:v>3.4596845145610997</c:v>
                </c:pt>
                <c:pt idx="3347">
                  <c:v>3.2560202750278</c:v>
                </c:pt>
                <c:pt idx="3348">
                  <c:v>3.5218291546626599</c:v>
                </c:pt>
                <c:pt idx="3349">
                  <c:v>8.8457353902943598</c:v>
                </c:pt>
                <c:pt idx="3350">
                  <c:v>26.287281607250502</c:v>
                </c:pt>
                <c:pt idx="3351">
                  <c:v>97.085696808741687</c:v>
                </c:pt>
                <c:pt idx="3352">
                  <c:v>164.487090894217</c:v>
                </c:pt>
                <c:pt idx="3353">
                  <c:v>247.875347929188</c:v>
                </c:pt>
                <c:pt idx="3354">
                  <c:v>325.35029767946111</c:v>
                </c:pt>
                <c:pt idx="3355">
                  <c:v>361.81666806419003</c:v>
                </c:pt>
                <c:pt idx="3356">
                  <c:v>342.08823911786197</c:v>
                </c:pt>
                <c:pt idx="3357">
                  <c:v>297.53183772121787</c:v>
                </c:pt>
                <c:pt idx="3358">
                  <c:v>264.58011844135393</c:v>
                </c:pt>
                <c:pt idx="3359">
                  <c:v>237.37218179488096</c:v>
                </c:pt>
                <c:pt idx="3360">
                  <c:v>215.47421946071799</c:v>
                </c:pt>
                <c:pt idx="3361">
                  <c:v>214.222773300532</c:v>
                </c:pt>
                <c:pt idx="3362">
                  <c:v>204.31951083175096</c:v>
                </c:pt>
                <c:pt idx="3363">
                  <c:v>184.364009358342</c:v>
                </c:pt>
                <c:pt idx="3364">
                  <c:v>535.63070484019715</c:v>
                </c:pt>
                <c:pt idx="3365">
                  <c:v>607.31120278689889</c:v>
                </c:pt>
                <c:pt idx="3366">
                  <c:v>490.94784087050607</c:v>
                </c:pt>
                <c:pt idx="3367">
                  <c:v>378.22069445307199</c:v>
                </c:pt>
                <c:pt idx="3368">
                  <c:v>350.54020786586403</c:v>
                </c:pt>
                <c:pt idx="3369">
                  <c:v>296.29532131143492</c:v>
                </c:pt>
                <c:pt idx="3370">
                  <c:v>225.67721350771501</c:v>
                </c:pt>
                <c:pt idx="3371">
                  <c:v>171.30781984842105</c:v>
                </c:pt>
                <c:pt idx="3372">
                  <c:v>128.25766082195796</c:v>
                </c:pt>
                <c:pt idx="3373">
                  <c:v>94.273196595593788</c:v>
                </c:pt>
                <c:pt idx="3374">
                  <c:v>68.488750801656877</c:v>
                </c:pt>
                <c:pt idx="3375">
                  <c:v>49.386695220073804</c:v>
                </c:pt>
                <c:pt idx="3376">
                  <c:v>50.702120845806107</c:v>
                </c:pt>
                <c:pt idx="3377">
                  <c:v>166.71371355150293</c:v>
                </c:pt>
                <c:pt idx="3378">
                  <c:v>198.46007991223203</c:v>
                </c:pt>
                <c:pt idx="3379">
                  <c:v>183.39895909576899</c:v>
                </c:pt>
                <c:pt idx="3380">
                  <c:v>150.02990236602901</c:v>
                </c:pt>
                <c:pt idx="3381">
                  <c:v>114.06449297160998</c:v>
                </c:pt>
                <c:pt idx="3382">
                  <c:v>88.64404483234398</c:v>
                </c:pt>
                <c:pt idx="3383">
                  <c:v>64.52604292998619</c:v>
                </c:pt>
                <c:pt idx="3384">
                  <c:v>45.309374791037094</c:v>
                </c:pt>
                <c:pt idx="3385">
                  <c:v>31.244144662532197</c:v>
                </c:pt>
                <c:pt idx="3386">
                  <c:v>21.452882502442897</c:v>
                </c:pt>
                <c:pt idx="3387">
                  <c:v>14.856871979484001</c:v>
                </c:pt>
                <c:pt idx="3388">
                  <c:v>14.646572631408199</c:v>
                </c:pt>
                <c:pt idx="3389">
                  <c:v>14.236440322106002</c:v>
                </c:pt>
                <c:pt idx="3390">
                  <c:v>12.906078728572698</c:v>
                </c:pt>
                <c:pt idx="3391">
                  <c:v>11.0284559150926</c:v>
                </c:pt>
                <c:pt idx="3392">
                  <c:v>15.1404173302546</c:v>
                </c:pt>
                <c:pt idx="3393">
                  <c:v>11.2646169782554</c:v>
                </c:pt>
                <c:pt idx="3394">
                  <c:v>186.405857022454</c:v>
                </c:pt>
                <c:pt idx="3395">
                  <c:v>837.85392144413083</c:v>
                </c:pt>
                <c:pt idx="3396">
                  <c:v>1398.58877295298</c:v>
                </c:pt>
                <c:pt idx="3397">
                  <c:v>1652.6222837891</c:v>
                </c:pt>
                <c:pt idx="3398">
                  <c:v>2592.5260612572797</c:v>
                </c:pt>
                <c:pt idx="3399">
                  <c:v>3227.6491828343705</c:v>
                </c:pt>
                <c:pt idx="3400">
                  <c:v>4091.2413767485505</c:v>
                </c:pt>
                <c:pt idx="3401">
                  <c:v>4122.3044995384307</c:v>
                </c:pt>
                <c:pt idx="3402">
                  <c:v>4404.6186935839823</c:v>
                </c:pt>
                <c:pt idx="3403">
                  <c:v>4242.8269150895812</c:v>
                </c:pt>
                <c:pt idx="3404">
                  <c:v>3886.9470350820502</c:v>
                </c:pt>
                <c:pt idx="3405">
                  <c:v>3213.2422757145991</c:v>
                </c:pt>
                <c:pt idx="3406">
                  <c:v>2613.8741108026406</c:v>
                </c:pt>
                <c:pt idx="3407">
                  <c:v>2179.1280687199592</c:v>
                </c:pt>
                <c:pt idx="3408">
                  <c:v>1644.2295092667503</c:v>
                </c:pt>
                <c:pt idx="3409">
                  <c:v>1454.6801443030797</c:v>
                </c:pt>
                <c:pt idx="3410">
                  <c:v>1299.5235131162801</c:v>
                </c:pt>
                <c:pt idx="3411">
                  <c:v>1107.4963813377001</c:v>
                </c:pt>
                <c:pt idx="3412">
                  <c:v>1056.9466410299301</c:v>
                </c:pt>
                <c:pt idx="3413">
                  <c:v>1021.6606617955998</c:v>
                </c:pt>
                <c:pt idx="3414">
                  <c:v>1038.7265616780303</c:v>
                </c:pt>
                <c:pt idx="3415">
                  <c:v>1033.0449463355997</c:v>
                </c:pt>
                <c:pt idx="3416">
                  <c:v>1168.6671023789297</c:v>
                </c:pt>
                <c:pt idx="3417">
                  <c:v>2012.4944499340697</c:v>
                </c:pt>
                <c:pt idx="3418">
                  <c:v>2140.9454191387399</c:v>
                </c:pt>
                <c:pt idx="3419">
                  <c:v>2129.23262929359</c:v>
                </c:pt>
                <c:pt idx="3420">
                  <c:v>2425.0378362067404</c:v>
                </c:pt>
                <c:pt idx="3421">
                  <c:v>2726.0028870688793</c:v>
                </c:pt>
                <c:pt idx="3422">
                  <c:v>3096.8261449215602</c:v>
                </c:pt>
                <c:pt idx="3423">
                  <c:v>5199.4001284433807</c:v>
                </c:pt>
                <c:pt idx="3424">
                  <c:v>4981.2419343193405</c:v>
                </c:pt>
                <c:pt idx="3425">
                  <c:v>4857.7909266619017</c:v>
                </c:pt>
                <c:pt idx="3426">
                  <c:v>4060.9641273649199</c:v>
                </c:pt>
                <c:pt idx="3427">
                  <c:v>3452.8655992419503</c:v>
                </c:pt>
                <c:pt idx="3428">
                  <c:v>3166.5911302166805</c:v>
                </c:pt>
                <c:pt idx="3429">
                  <c:v>2504.8831018517003</c:v>
                </c:pt>
                <c:pt idx="3430">
                  <c:v>2661.5979182694405</c:v>
                </c:pt>
                <c:pt idx="3431">
                  <c:v>2842.6833707791202</c:v>
                </c:pt>
                <c:pt idx="3432">
                  <c:v>2509.7507565855708</c:v>
                </c:pt>
                <c:pt idx="3433">
                  <c:v>2068.8516787569902</c:v>
                </c:pt>
                <c:pt idx="3434">
                  <c:v>1739.7902208936598</c:v>
                </c:pt>
                <c:pt idx="3435">
                  <c:v>1602.8031388767397</c:v>
                </c:pt>
                <c:pt idx="3436">
                  <c:v>1812.3723384124096</c:v>
                </c:pt>
                <c:pt idx="3437">
                  <c:v>1770.5608848372299</c:v>
                </c:pt>
                <c:pt idx="3438">
                  <c:v>1514.0694305313195</c:v>
                </c:pt>
                <c:pt idx="3439">
                  <c:v>1176.3427762143597</c:v>
                </c:pt>
                <c:pt idx="3440">
                  <c:v>1164.7351788706001</c:v>
                </c:pt>
                <c:pt idx="3441">
                  <c:v>1246.89271770038</c:v>
                </c:pt>
                <c:pt idx="3442">
                  <c:v>1235.6082082179996</c:v>
                </c:pt>
                <c:pt idx="3443">
                  <c:v>1699.7634909367598</c:v>
                </c:pt>
                <c:pt idx="3444">
                  <c:v>1640.1386876459701</c:v>
                </c:pt>
                <c:pt idx="3445">
                  <c:v>1475.4363065672001</c:v>
                </c:pt>
                <c:pt idx="3446">
                  <c:v>1439.3294364757198</c:v>
                </c:pt>
                <c:pt idx="3447">
                  <c:v>1250.02507827047</c:v>
                </c:pt>
                <c:pt idx="3448">
                  <c:v>1056.2115022188698</c:v>
                </c:pt>
                <c:pt idx="3449">
                  <c:v>880.28836374900607</c:v>
                </c:pt>
                <c:pt idx="3450">
                  <c:v>797.99234283367809</c:v>
                </c:pt>
                <c:pt idx="3451">
                  <c:v>743.83103345869608</c:v>
                </c:pt>
                <c:pt idx="3452">
                  <c:v>1047.4561997173801</c:v>
                </c:pt>
                <c:pt idx="3453">
                  <c:v>1539.3089141645601</c:v>
                </c:pt>
                <c:pt idx="3454">
                  <c:v>2198.5760114249197</c:v>
                </c:pt>
                <c:pt idx="3455">
                  <c:v>2142.64633649298</c:v>
                </c:pt>
                <c:pt idx="3456">
                  <c:v>2522.7303321465006</c:v>
                </c:pt>
                <c:pt idx="3457">
                  <c:v>3688.0266094130893</c:v>
                </c:pt>
                <c:pt idx="3458">
                  <c:v>2985.2684711785496</c:v>
                </c:pt>
                <c:pt idx="3459">
                  <c:v>2526.3420681259595</c:v>
                </c:pt>
                <c:pt idx="3460">
                  <c:v>2295.1218703210097</c:v>
                </c:pt>
                <c:pt idx="3461">
                  <c:v>2822.1528929168999</c:v>
                </c:pt>
                <c:pt idx="3462">
                  <c:v>3095.0611671674401</c:v>
                </c:pt>
                <c:pt idx="3463">
                  <c:v>3026.0375579042907</c:v>
                </c:pt>
                <c:pt idx="3464">
                  <c:v>2770.8145592639003</c:v>
                </c:pt>
                <c:pt idx="3465">
                  <c:v>3128.0039929938503</c:v>
                </c:pt>
                <c:pt idx="3466">
                  <c:v>2729.1197269622003</c:v>
                </c:pt>
                <c:pt idx="3467">
                  <c:v>2745.3248053400998</c:v>
                </c:pt>
                <c:pt idx="3468">
                  <c:v>2702.2923968004907</c:v>
                </c:pt>
                <c:pt idx="3469">
                  <c:v>2606.60573564177</c:v>
                </c:pt>
                <c:pt idx="3470">
                  <c:v>3122.8171670871207</c:v>
                </c:pt>
                <c:pt idx="3471">
                  <c:v>3979.1473514333902</c:v>
                </c:pt>
                <c:pt idx="3472">
                  <c:v>3966.4411910992803</c:v>
                </c:pt>
                <c:pt idx="3473">
                  <c:v>3780.2004116206695</c:v>
                </c:pt>
                <c:pt idx="3474">
                  <c:v>3631.5531387844808</c:v>
                </c:pt>
                <c:pt idx="3475">
                  <c:v>3419.9773056920203</c:v>
                </c:pt>
                <c:pt idx="3476">
                  <c:v>3126.6710902369805</c:v>
                </c:pt>
                <c:pt idx="3477">
                  <c:v>3073.1688142766898</c:v>
                </c:pt>
                <c:pt idx="3478">
                  <c:v>2898.7548896668291</c:v>
                </c:pt>
                <c:pt idx="3479">
                  <c:v>2686.1177799315305</c:v>
                </c:pt>
                <c:pt idx="3480">
                  <c:v>2737.6538376503104</c:v>
                </c:pt>
                <c:pt idx="3481">
                  <c:v>3051.4027640796899</c:v>
                </c:pt>
                <c:pt idx="3482">
                  <c:v>4182.1927848593223</c:v>
                </c:pt>
                <c:pt idx="3483">
                  <c:v>4001.2812725263802</c:v>
                </c:pt>
                <c:pt idx="3484">
                  <c:v>3578.390152562431</c:v>
                </c:pt>
                <c:pt idx="3485">
                  <c:v>3473.3799781688499</c:v>
                </c:pt>
                <c:pt idx="3486">
                  <c:v>3255.01816018508</c:v>
                </c:pt>
                <c:pt idx="3487">
                  <c:v>3590.6383299692998</c:v>
                </c:pt>
                <c:pt idx="3488">
                  <c:v>4398.5123458279204</c:v>
                </c:pt>
                <c:pt idx="3489">
                  <c:v>4789.1481082924001</c:v>
                </c:pt>
                <c:pt idx="3490">
                  <c:v>4440.3910320870209</c:v>
                </c:pt>
                <c:pt idx="3491">
                  <c:v>4432.8448416906303</c:v>
                </c:pt>
                <c:pt idx="3492">
                  <c:v>4191.8388074318</c:v>
                </c:pt>
                <c:pt idx="3493">
                  <c:v>4232.6349138162495</c:v>
                </c:pt>
                <c:pt idx="3494">
                  <c:v>4077.6397201487498</c:v>
                </c:pt>
                <c:pt idx="3495">
                  <c:v>5398.8098120460991</c:v>
                </c:pt>
                <c:pt idx="3496">
                  <c:v>5110.5767553349788</c:v>
                </c:pt>
                <c:pt idx="3497">
                  <c:v>4781.3069186450502</c:v>
                </c:pt>
                <c:pt idx="3498">
                  <c:v>4499.7934388884696</c:v>
                </c:pt>
                <c:pt idx="3499">
                  <c:v>4232.7614413000001</c:v>
                </c:pt>
                <c:pt idx="3500">
                  <c:v>4644.5050576272097</c:v>
                </c:pt>
                <c:pt idx="3501">
                  <c:v>4836.6693364101411</c:v>
                </c:pt>
                <c:pt idx="3502">
                  <c:v>4882.8414828033501</c:v>
                </c:pt>
                <c:pt idx="3503">
                  <c:v>5060.0868993187305</c:v>
                </c:pt>
                <c:pt idx="3504">
                  <c:v>5073.17904931264</c:v>
                </c:pt>
                <c:pt idx="3505">
                  <c:v>5524.5493952516608</c:v>
                </c:pt>
                <c:pt idx="3506">
                  <c:v>5636.0325469074605</c:v>
                </c:pt>
                <c:pt idx="3507">
                  <c:v>5502.3338463815498</c:v>
                </c:pt>
                <c:pt idx="3508">
                  <c:v>5191.0659437030408</c:v>
                </c:pt>
                <c:pt idx="3509">
                  <c:v>4793.4851874677306</c:v>
                </c:pt>
                <c:pt idx="3510">
                  <c:v>4571.5995298775215</c:v>
                </c:pt>
                <c:pt idx="3511">
                  <c:v>4215.6745034929909</c:v>
                </c:pt>
                <c:pt idx="3512">
                  <c:v>3937.8261521285103</c:v>
                </c:pt>
                <c:pt idx="3513">
                  <c:v>3991.8902799424404</c:v>
                </c:pt>
                <c:pt idx="3514">
                  <c:v>3979.2315563210304</c:v>
                </c:pt>
                <c:pt idx="3515">
                  <c:v>3885.1095190155802</c:v>
                </c:pt>
                <c:pt idx="3516">
                  <c:v>4353.8183426635005</c:v>
                </c:pt>
                <c:pt idx="3517">
                  <c:v>4379.4295435252106</c:v>
                </c:pt>
                <c:pt idx="3518">
                  <c:v>4558.4539955019409</c:v>
                </c:pt>
                <c:pt idx="3519">
                  <c:v>4749.1580441259412</c:v>
                </c:pt>
                <c:pt idx="3520">
                  <c:v>5060.6317020115303</c:v>
                </c:pt>
                <c:pt idx="3521">
                  <c:v>4945.2172347714713</c:v>
                </c:pt>
                <c:pt idx="3522">
                  <c:v>5207.2625401356108</c:v>
                </c:pt>
                <c:pt idx="3523">
                  <c:v>5382.12851590839</c:v>
                </c:pt>
                <c:pt idx="3524">
                  <c:v>5038.5155268123008</c:v>
                </c:pt>
                <c:pt idx="3525">
                  <c:v>5098.2443211301297</c:v>
                </c:pt>
                <c:pt idx="3526">
                  <c:v>5291.3496525751207</c:v>
                </c:pt>
                <c:pt idx="3527">
                  <c:v>5442.267755190669</c:v>
                </c:pt>
                <c:pt idx="3528">
                  <c:v>5788.3810990584916</c:v>
                </c:pt>
                <c:pt idx="3529">
                  <c:v>5645.5043781968998</c:v>
                </c:pt>
                <c:pt idx="3530">
                  <c:v>5336.4303065563699</c:v>
                </c:pt>
                <c:pt idx="3531">
                  <c:v>5844.2314981211302</c:v>
                </c:pt>
                <c:pt idx="3532">
                  <c:v>6029.8812792156414</c:v>
                </c:pt>
                <c:pt idx="3533">
                  <c:v>5396.7246954194216</c:v>
                </c:pt>
                <c:pt idx="3534">
                  <c:v>5054.8191326846509</c:v>
                </c:pt>
                <c:pt idx="3535">
                  <c:v>4910.2380758027994</c:v>
                </c:pt>
                <c:pt idx="3536">
                  <c:v>5815.3890119866701</c:v>
                </c:pt>
                <c:pt idx="3537">
                  <c:v>5575.7987518456193</c:v>
                </c:pt>
                <c:pt idx="3538">
                  <c:v>5082.9265011128509</c:v>
                </c:pt>
                <c:pt idx="3539">
                  <c:v>4497.4239284353307</c:v>
                </c:pt>
                <c:pt idx="3540">
                  <c:v>3977.4872860959599</c:v>
                </c:pt>
                <c:pt idx="3541">
                  <c:v>3625.6226941082996</c:v>
                </c:pt>
                <c:pt idx="3542">
                  <c:v>3215.4183757631199</c:v>
                </c:pt>
                <c:pt idx="3543">
                  <c:v>3074.1347172787805</c:v>
                </c:pt>
                <c:pt idx="3544">
                  <c:v>3135.7584680206792</c:v>
                </c:pt>
                <c:pt idx="3545">
                  <c:v>3151.8848226632399</c:v>
                </c:pt>
                <c:pt idx="3546">
                  <c:v>2938.2928017175796</c:v>
                </c:pt>
                <c:pt idx="3547">
                  <c:v>2655.7935240639799</c:v>
                </c:pt>
                <c:pt idx="3548">
                  <c:v>2366.6099756184599</c:v>
                </c:pt>
                <c:pt idx="3549">
                  <c:v>2120.7056932481401</c:v>
                </c:pt>
                <c:pt idx="3550">
                  <c:v>1950.2057159899202</c:v>
                </c:pt>
                <c:pt idx="3551">
                  <c:v>2582.7422921354701</c:v>
                </c:pt>
                <c:pt idx="3552">
                  <c:v>2554.5230091438098</c:v>
                </c:pt>
                <c:pt idx="3553">
                  <c:v>2418.6323449266897</c:v>
                </c:pt>
                <c:pt idx="3554">
                  <c:v>2205.28743104359</c:v>
                </c:pt>
                <c:pt idx="3555">
                  <c:v>2244.6159749798403</c:v>
                </c:pt>
                <c:pt idx="3556">
                  <c:v>2368.0338245732305</c:v>
                </c:pt>
                <c:pt idx="3557">
                  <c:v>2290.8848947924898</c:v>
                </c:pt>
                <c:pt idx="3558">
                  <c:v>2108.8910758499705</c:v>
                </c:pt>
                <c:pt idx="3559">
                  <c:v>1899.3193675802902</c:v>
                </c:pt>
                <c:pt idx="3560">
                  <c:v>1711.9269647406404</c:v>
                </c:pt>
                <c:pt idx="3561">
                  <c:v>1527.3264020461099</c:v>
                </c:pt>
                <c:pt idx="3562">
                  <c:v>1947.5727075135098</c:v>
                </c:pt>
                <c:pt idx="3563">
                  <c:v>2365.4408522886602</c:v>
                </c:pt>
                <c:pt idx="3564">
                  <c:v>1971.6230764423799</c:v>
                </c:pt>
                <c:pt idx="3565">
                  <c:v>1616.43662157788</c:v>
                </c:pt>
                <c:pt idx="3566">
                  <c:v>1361.5501968021799</c:v>
                </c:pt>
                <c:pt idx="3567">
                  <c:v>1333.2770651049902</c:v>
                </c:pt>
                <c:pt idx="3568">
                  <c:v>1328.8625638567901</c:v>
                </c:pt>
                <c:pt idx="3569">
                  <c:v>1233.1189995035199</c:v>
                </c:pt>
                <c:pt idx="3570">
                  <c:v>1347.74136834307</c:v>
                </c:pt>
                <c:pt idx="3571">
                  <c:v>1252.3670869128398</c:v>
                </c:pt>
                <c:pt idx="3572">
                  <c:v>1127.6562514614402</c:v>
                </c:pt>
                <c:pt idx="3573">
                  <c:v>1336.9223953743299</c:v>
                </c:pt>
                <c:pt idx="3574">
                  <c:v>1437.0660960278199</c:v>
                </c:pt>
                <c:pt idx="3575">
                  <c:v>1341.6592128204798</c:v>
                </c:pt>
                <c:pt idx="3576">
                  <c:v>1196.9541206130598</c:v>
                </c:pt>
                <c:pt idx="3577">
                  <c:v>1202.8069620838201</c:v>
                </c:pt>
                <c:pt idx="3578">
                  <c:v>1123.22164646139</c:v>
                </c:pt>
                <c:pt idx="3579">
                  <c:v>1040.9587013087403</c:v>
                </c:pt>
                <c:pt idx="3580">
                  <c:v>1243.8598730450901</c:v>
                </c:pt>
                <c:pt idx="3581">
                  <c:v>1251.3559088198697</c:v>
                </c:pt>
                <c:pt idx="3582">
                  <c:v>1232.2690326285099</c:v>
                </c:pt>
                <c:pt idx="3583">
                  <c:v>1194.24574022711</c:v>
                </c:pt>
                <c:pt idx="3584">
                  <c:v>1125.6315492819999</c:v>
                </c:pt>
                <c:pt idx="3585">
                  <c:v>1041.15489174701</c:v>
                </c:pt>
                <c:pt idx="3586">
                  <c:v>902.12182653048808</c:v>
                </c:pt>
                <c:pt idx="3587">
                  <c:v>797.4421335687</c:v>
                </c:pt>
                <c:pt idx="3588">
                  <c:v>775.44689679777889</c:v>
                </c:pt>
                <c:pt idx="3589">
                  <c:v>826.7512322246331</c:v>
                </c:pt>
                <c:pt idx="3590">
                  <c:v>743.8713614509229</c:v>
                </c:pt>
                <c:pt idx="3591">
                  <c:v>634.30633523653819</c:v>
                </c:pt>
                <c:pt idx="3592">
                  <c:v>533.66150327123501</c:v>
                </c:pt>
                <c:pt idx="3593">
                  <c:v>452.79364944118981</c:v>
                </c:pt>
                <c:pt idx="3594">
                  <c:v>393.112232819685</c:v>
                </c:pt>
                <c:pt idx="3595">
                  <c:v>345.45257802757192</c:v>
                </c:pt>
                <c:pt idx="3596">
                  <c:v>323.99741278327889</c:v>
                </c:pt>
                <c:pt idx="3597">
                  <c:v>294.57789212204904</c:v>
                </c:pt>
                <c:pt idx="3598">
                  <c:v>266.32954797041396</c:v>
                </c:pt>
                <c:pt idx="3599">
                  <c:v>241.97498185020001</c:v>
                </c:pt>
                <c:pt idx="3600">
                  <c:v>221.740445959227</c:v>
                </c:pt>
                <c:pt idx="3601">
                  <c:v>205.02609795104402</c:v>
                </c:pt>
                <c:pt idx="3602">
                  <c:v>198.03598101278101</c:v>
                </c:pt>
                <c:pt idx="3603">
                  <c:v>197.74188563191495</c:v>
                </c:pt>
                <c:pt idx="3604">
                  <c:v>192.58237165596202</c:v>
                </c:pt>
                <c:pt idx="3605">
                  <c:v>182.71482051038498</c:v>
                </c:pt>
                <c:pt idx="3606">
                  <c:v>426.80528768282903</c:v>
                </c:pt>
                <c:pt idx="3607">
                  <c:v>760.76360607818322</c:v>
                </c:pt>
                <c:pt idx="3608">
                  <c:v>890.95926439150287</c:v>
                </c:pt>
                <c:pt idx="3609">
                  <c:v>792.40425864188398</c:v>
                </c:pt>
                <c:pt idx="3610">
                  <c:v>713.16258578324778</c:v>
                </c:pt>
                <c:pt idx="3611">
                  <c:v>579.64020426251295</c:v>
                </c:pt>
                <c:pt idx="3612">
                  <c:v>535.82278914170297</c:v>
                </c:pt>
                <c:pt idx="3613">
                  <c:v>512.78677070688025</c:v>
                </c:pt>
                <c:pt idx="3614">
                  <c:v>478.61842487003605</c:v>
                </c:pt>
                <c:pt idx="3615">
                  <c:v>435.01623309433205</c:v>
                </c:pt>
                <c:pt idx="3616">
                  <c:v>407.94078611603902</c:v>
                </c:pt>
                <c:pt idx="3617">
                  <c:v>364.82407818396706</c:v>
                </c:pt>
                <c:pt idx="3618">
                  <c:v>310.50736116283298</c:v>
                </c:pt>
                <c:pt idx="3619">
                  <c:v>260.7675821135291</c:v>
                </c:pt>
                <c:pt idx="3620">
                  <c:v>215.826342594002</c:v>
                </c:pt>
                <c:pt idx="3621">
                  <c:v>177.61973413898696</c:v>
                </c:pt>
                <c:pt idx="3622">
                  <c:v>147.22863693840603</c:v>
                </c:pt>
                <c:pt idx="3623">
                  <c:v>127.367715415066</c:v>
                </c:pt>
                <c:pt idx="3624">
                  <c:v>112.90155423360602</c:v>
                </c:pt>
                <c:pt idx="3625">
                  <c:v>101.96619276197004</c:v>
                </c:pt>
                <c:pt idx="3626">
                  <c:v>97.907494583276119</c:v>
                </c:pt>
                <c:pt idx="3627">
                  <c:v>90.171985403834569</c:v>
                </c:pt>
                <c:pt idx="3628">
                  <c:v>82.023231221730882</c:v>
                </c:pt>
                <c:pt idx="3629">
                  <c:v>74.603015988552102</c:v>
                </c:pt>
                <c:pt idx="3630">
                  <c:v>68.205368616523074</c:v>
                </c:pt>
                <c:pt idx="3631">
                  <c:v>63.811676178892888</c:v>
                </c:pt>
                <c:pt idx="3632">
                  <c:v>67.152619288558398</c:v>
                </c:pt>
                <c:pt idx="3633">
                  <c:v>113.90155450642</c:v>
                </c:pt>
                <c:pt idx="3634">
                  <c:v>166.23516912140497</c:v>
                </c:pt>
                <c:pt idx="3635">
                  <c:v>194.69089273686996</c:v>
                </c:pt>
                <c:pt idx="3636">
                  <c:v>196.247576652004</c:v>
                </c:pt>
                <c:pt idx="3637">
                  <c:v>182.96883573472198</c:v>
                </c:pt>
                <c:pt idx="3638">
                  <c:v>160.34292516977897</c:v>
                </c:pt>
                <c:pt idx="3639">
                  <c:v>134.70598214904595</c:v>
                </c:pt>
                <c:pt idx="3640">
                  <c:v>110.713413700586</c:v>
                </c:pt>
                <c:pt idx="3641">
                  <c:v>90.411270525008618</c:v>
                </c:pt>
                <c:pt idx="3642">
                  <c:v>76.676874341145691</c:v>
                </c:pt>
                <c:pt idx="3643">
                  <c:v>66.065598572981173</c:v>
                </c:pt>
                <c:pt idx="3644">
                  <c:v>102.14555836681099</c:v>
                </c:pt>
                <c:pt idx="3645">
                  <c:v>148.40044498012603</c:v>
                </c:pt>
                <c:pt idx="3646">
                  <c:v>165.22030432645099</c:v>
                </c:pt>
                <c:pt idx="3647">
                  <c:v>157.26207509850997</c:v>
                </c:pt>
                <c:pt idx="3648">
                  <c:v>136.24540633301601</c:v>
                </c:pt>
                <c:pt idx="3649">
                  <c:v>112.32354231035097</c:v>
                </c:pt>
                <c:pt idx="3650">
                  <c:v>102.243835870909</c:v>
                </c:pt>
                <c:pt idx="3651">
                  <c:v>90.484478096306489</c:v>
                </c:pt>
                <c:pt idx="3652">
                  <c:v>78.415265760857608</c:v>
                </c:pt>
                <c:pt idx="3653">
                  <c:v>66.458466268275416</c:v>
                </c:pt>
                <c:pt idx="3654">
                  <c:v>55.59213653401941</c:v>
                </c:pt>
                <c:pt idx="3655">
                  <c:v>46.180681446591691</c:v>
                </c:pt>
                <c:pt idx="3656">
                  <c:v>38.488843097851294</c:v>
                </c:pt>
                <c:pt idx="3657">
                  <c:v>32.508697473460892</c:v>
                </c:pt>
                <c:pt idx="3658">
                  <c:v>27.966713445885894</c:v>
                </c:pt>
                <c:pt idx="3659">
                  <c:v>24.561811126448003</c:v>
                </c:pt>
                <c:pt idx="3660">
                  <c:v>22.034859350837802</c:v>
                </c:pt>
                <c:pt idx="3661">
                  <c:v>20.099789242155392</c:v>
                </c:pt>
                <c:pt idx="3662">
                  <c:v>18.570406808396896</c:v>
                </c:pt>
                <c:pt idx="3663">
                  <c:v>17.320481220239799</c:v>
                </c:pt>
                <c:pt idx="3664">
                  <c:v>16.282880272520192</c:v>
                </c:pt>
                <c:pt idx="3665">
                  <c:v>16.279560632043996</c:v>
                </c:pt>
                <c:pt idx="3666">
                  <c:v>25.2204845430884</c:v>
                </c:pt>
                <c:pt idx="3667">
                  <c:v>33.543657683807091</c:v>
                </c:pt>
                <c:pt idx="3668">
                  <c:v>35.5832594303251</c:v>
                </c:pt>
                <c:pt idx="3669">
                  <c:v>33.090984703773998</c:v>
                </c:pt>
                <c:pt idx="3670">
                  <c:v>28.644664933624995</c:v>
                </c:pt>
                <c:pt idx="3671">
                  <c:v>23.942444185519193</c:v>
                </c:pt>
                <c:pt idx="3672">
                  <c:v>19.808498626386701</c:v>
                </c:pt>
                <c:pt idx="3673">
                  <c:v>16.5311413786496</c:v>
                </c:pt>
                <c:pt idx="3674">
                  <c:v>14.172477710689801</c:v>
                </c:pt>
                <c:pt idx="3675">
                  <c:v>12.382459413483504</c:v>
                </c:pt>
                <c:pt idx="3676">
                  <c:v>10.999121097104799</c:v>
                </c:pt>
                <c:pt idx="3677">
                  <c:v>9.9631293580157116</c:v>
                </c:pt>
                <c:pt idx="3678">
                  <c:v>9.1291224727024574</c:v>
                </c:pt>
                <c:pt idx="3679">
                  <c:v>8.4492332180618703</c:v>
                </c:pt>
                <c:pt idx="3680">
                  <c:v>7.8840088658462886</c:v>
                </c:pt>
                <c:pt idx="3681">
                  <c:v>7.7724190829653308</c:v>
                </c:pt>
                <c:pt idx="3682">
                  <c:v>7.6052693360976598</c:v>
                </c:pt>
                <c:pt idx="3683">
                  <c:v>7.2833431893540022</c:v>
                </c:pt>
                <c:pt idx="3684">
                  <c:v>6.8787930897712011</c:v>
                </c:pt>
                <c:pt idx="3685">
                  <c:v>6.4995383869311905</c:v>
                </c:pt>
                <c:pt idx="3686">
                  <c:v>6.1085378441520692</c:v>
                </c:pt>
                <c:pt idx="3687">
                  <c:v>12.429747756511199</c:v>
                </c:pt>
                <c:pt idx="3688">
                  <c:v>12.435767661404499</c:v>
                </c:pt>
                <c:pt idx="3689">
                  <c:v>10.641820587761798</c:v>
                </c:pt>
                <c:pt idx="3690">
                  <c:v>8.7856325755393723</c:v>
                </c:pt>
                <c:pt idx="3691">
                  <c:v>7.2494689972310509</c:v>
                </c:pt>
                <c:pt idx="3692">
                  <c:v>7.1903151005269388</c:v>
                </c:pt>
                <c:pt idx="3693">
                  <c:v>28.064235575381694</c:v>
                </c:pt>
                <c:pt idx="3694">
                  <c:v>53.447304701909999</c:v>
                </c:pt>
                <c:pt idx="3695">
                  <c:v>132.47628497998301</c:v>
                </c:pt>
                <c:pt idx="3696">
                  <c:v>203.99932476997398</c:v>
                </c:pt>
                <c:pt idx="3697">
                  <c:v>219.92399032663201</c:v>
                </c:pt>
                <c:pt idx="3698">
                  <c:v>197.28846414549602</c:v>
                </c:pt>
                <c:pt idx="3699">
                  <c:v>158.83061284375</c:v>
                </c:pt>
                <c:pt idx="3700">
                  <c:v>119.24699488625701</c:v>
                </c:pt>
                <c:pt idx="3701">
                  <c:v>85.630314888142905</c:v>
                </c:pt>
                <c:pt idx="3702">
                  <c:v>74.363110803332802</c:v>
                </c:pt>
                <c:pt idx="3703">
                  <c:v>74.868970771755485</c:v>
                </c:pt>
                <c:pt idx="3704">
                  <c:v>94.091716429723306</c:v>
                </c:pt>
                <c:pt idx="3705">
                  <c:v>104.48830593779201</c:v>
                </c:pt>
                <c:pt idx="3706">
                  <c:v>101.475484289663</c:v>
                </c:pt>
                <c:pt idx="3707">
                  <c:v>89.138326641307216</c:v>
                </c:pt>
                <c:pt idx="3708">
                  <c:v>79.133553757260998</c:v>
                </c:pt>
                <c:pt idx="3709">
                  <c:v>78.093667657128293</c:v>
                </c:pt>
                <c:pt idx="3710">
                  <c:v>126.229301447932</c:v>
                </c:pt>
                <c:pt idx="3711">
                  <c:v>117.44743579156301</c:v>
                </c:pt>
                <c:pt idx="3712">
                  <c:v>93.035666419888983</c:v>
                </c:pt>
                <c:pt idx="3713">
                  <c:v>77.599456647603205</c:v>
                </c:pt>
                <c:pt idx="3714">
                  <c:v>82.89684227791129</c:v>
                </c:pt>
                <c:pt idx="3715">
                  <c:v>101.19262408194103</c:v>
                </c:pt>
                <c:pt idx="3716">
                  <c:v>252.43650179676595</c:v>
                </c:pt>
                <c:pt idx="3717">
                  <c:v>333.06469668625806</c:v>
                </c:pt>
                <c:pt idx="3718">
                  <c:v>335.897475656344</c:v>
                </c:pt>
                <c:pt idx="3719">
                  <c:v>301.42253632099892</c:v>
                </c:pt>
                <c:pt idx="3720">
                  <c:v>250.24613949980096</c:v>
                </c:pt>
                <c:pt idx="3721">
                  <c:v>210.06339356233997</c:v>
                </c:pt>
                <c:pt idx="3722">
                  <c:v>226.112471215261</c:v>
                </c:pt>
                <c:pt idx="3723">
                  <c:v>195.06218748280801</c:v>
                </c:pt>
                <c:pt idx="3724">
                  <c:v>151.96678213323</c:v>
                </c:pt>
                <c:pt idx="3725">
                  <c:v>111.430434879321</c:v>
                </c:pt>
                <c:pt idx="3726">
                  <c:v>117.23550273958598</c:v>
                </c:pt>
                <c:pt idx="3727">
                  <c:v>221.32024001804405</c:v>
                </c:pt>
                <c:pt idx="3728">
                  <c:v>235.97516205352599</c:v>
                </c:pt>
                <c:pt idx="3729">
                  <c:v>308.66183928042102</c:v>
                </c:pt>
                <c:pt idx="3730">
                  <c:v>408.0162299406619</c:v>
                </c:pt>
                <c:pt idx="3731">
                  <c:v>433.10300322403202</c:v>
                </c:pt>
                <c:pt idx="3732">
                  <c:v>396.68827685467096</c:v>
                </c:pt>
                <c:pt idx="3733">
                  <c:v>334.21936152706797</c:v>
                </c:pt>
                <c:pt idx="3734">
                  <c:v>260.64072575884597</c:v>
                </c:pt>
                <c:pt idx="3735">
                  <c:v>193.24445260823296</c:v>
                </c:pt>
                <c:pt idx="3736">
                  <c:v>154.44519761819299</c:v>
                </c:pt>
                <c:pt idx="3737">
                  <c:v>122.37474643464599</c:v>
                </c:pt>
                <c:pt idx="3738">
                  <c:v>99.97638049874179</c:v>
                </c:pt>
                <c:pt idx="3739">
                  <c:v>93.002057303223367</c:v>
                </c:pt>
                <c:pt idx="3740">
                  <c:v>116.421908916032</c:v>
                </c:pt>
                <c:pt idx="3741">
                  <c:v>249.28390199548099</c:v>
                </c:pt>
                <c:pt idx="3742">
                  <c:v>255.51831535242204</c:v>
                </c:pt>
                <c:pt idx="3743">
                  <c:v>213.17811435433501</c:v>
                </c:pt>
                <c:pt idx="3744">
                  <c:v>373.35809244337696</c:v>
                </c:pt>
                <c:pt idx="3745">
                  <c:v>512.49349568488401</c:v>
                </c:pt>
                <c:pt idx="3746">
                  <c:v>562.57699887101705</c:v>
                </c:pt>
                <c:pt idx="3747">
                  <c:v>527.31147565103004</c:v>
                </c:pt>
                <c:pt idx="3748">
                  <c:v>444.68383502430703</c:v>
                </c:pt>
                <c:pt idx="3749">
                  <c:v>350.29582459070798</c:v>
                </c:pt>
                <c:pt idx="3750">
                  <c:v>301.06978895696204</c:v>
                </c:pt>
                <c:pt idx="3751">
                  <c:v>262.32762272812897</c:v>
                </c:pt>
                <c:pt idx="3752">
                  <c:v>222.43241954743908</c:v>
                </c:pt>
                <c:pt idx="3753">
                  <c:v>186.478361988866</c:v>
                </c:pt>
                <c:pt idx="3754">
                  <c:v>171.822884291083</c:v>
                </c:pt>
                <c:pt idx="3755">
                  <c:v>150.30498854552303</c:v>
                </c:pt>
                <c:pt idx="3756">
                  <c:v>252.64086061724797</c:v>
                </c:pt>
                <c:pt idx="3757">
                  <c:v>283.44628359328499</c:v>
                </c:pt>
                <c:pt idx="3758">
                  <c:v>339.99445170830796</c:v>
                </c:pt>
                <c:pt idx="3759">
                  <c:v>518.6277239501411</c:v>
                </c:pt>
                <c:pt idx="3760">
                  <c:v>1427.2978631604503</c:v>
                </c:pt>
                <c:pt idx="3761">
                  <c:v>1829.55945066408</c:v>
                </c:pt>
                <c:pt idx="3762">
                  <c:v>3023.1934902575404</c:v>
                </c:pt>
                <c:pt idx="3763">
                  <c:v>3634.4887852692495</c:v>
                </c:pt>
                <c:pt idx="3764">
                  <c:v>3236.3961662123206</c:v>
                </c:pt>
                <c:pt idx="3765">
                  <c:v>2968.9293428922406</c:v>
                </c:pt>
                <c:pt idx="3766">
                  <c:v>4172.0425582349999</c:v>
                </c:pt>
                <c:pt idx="3767">
                  <c:v>4361.6999177447697</c:v>
                </c:pt>
                <c:pt idx="3768">
                  <c:v>4749.4861421558508</c:v>
                </c:pt>
                <c:pt idx="3769">
                  <c:v>4762.9594115127502</c:v>
                </c:pt>
                <c:pt idx="3770">
                  <c:v>4594.1499346714618</c:v>
                </c:pt>
                <c:pt idx="3771">
                  <c:v>4611.5993302445595</c:v>
                </c:pt>
                <c:pt idx="3772">
                  <c:v>4608.1050280087511</c:v>
                </c:pt>
                <c:pt idx="3773">
                  <c:v>4209.8612442204112</c:v>
                </c:pt>
                <c:pt idx="3774">
                  <c:v>4615.2771867735901</c:v>
                </c:pt>
                <c:pt idx="3775">
                  <c:v>5336.0171817640403</c:v>
                </c:pt>
                <c:pt idx="3776">
                  <c:v>4698.2928860000802</c:v>
                </c:pt>
                <c:pt idx="3777">
                  <c:v>4240.848160257261</c:v>
                </c:pt>
                <c:pt idx="3778">
                  <c:v>3659.6805467091499</c:v>
                </c:pt>
                <c:pt idx="3779">
                  <c:v>3120.3260816707898</c:v>
                </c:pt>
                <c:pt idx="3780">
                  <c:v>2637.5268750921896</c:v>
                </c:pt>
                <c:pt idx="3781">
                  <c:v>2873.9023074179399</c:v>
                </c:pt>
                <c:pt idx="3782">
                  <c:v>3119.0228385123801</c:v>
                </c:pt>
                <c:pt idx="3783">
                  <c:v>2920.4440931662098</c:v>
                </c:pt>
                <c:pt idx="3784">
                  <c:v>2518.8885359778801</c:v>
                </c:pt>
                <c:pt idx="3785">
                  <c:v>2448.5377529981506</c:v>
                </c:pt>
                <c:pt idx="3786">
                  <c:v>2581.9445436666297</c:v>
                </c:pt>
                <c:pt idx="3787">
                  <c:v>2952.7542463621398</c:v>
                </c:pt>
                <c:pt idx="3788">
                  <c:v>3170.1163024369303</c:v>
                </c:pt>
                <c:pt idx="3789">
                  <c:v>2995.4495319521802</c:v>
                </c:pt>
                <c:pt idx="3790">
                  <c:v>2593.99249417493</c:v>
                </c:pt>
                <c:pt idx="3791">
                  <c:v>2140.0701568614309</c:v>
                </c:pt>
                <c:pt idx="3792">
                  <c:v>2293.41421772899</c:v>
                </c:pt>
                <c:pt idx="3793">
                  <c:v>3684.8068979764803</c:v>
                </c:pt>
                <c:pt idx="3794">
                  <c:v>3792.5235942183303</c:v>
                </c:pt>
                <c:pt idx="3795">
                  <c:v>3940.4141435995907</c:v>
                </c:pt>
                <c:pt idx="3796">
                  <c:v>3246.0276684371097</c:v>
                </c:pt>
                <c:pt idx="3797">
                  <c:v>3127.5305509174204</c:v>
                </c:pt>
                <c:pt idx="3798">
                  <c:v>2738.15483241528</c:v>
                </c:pt>
                <c:pt idx="3799">
                  <c:v>2607.1132842238599</c:v>
                </c:pt>
                <c:pt idx="3800">
                  <c:v>2590.2633683874201</c:v>
                </c:pt>
                <c:pt idx="3801">
                  <c:v>3474.8994823571102</c:v>
                </c:pt>
                <c:pt idx="3802">
                  <c:v>3740.7909859985298</c:v>
                </c:pt>
                <c:pt idx="3803">
                  <c:v>4292.4345723478691</c:v>
                </c:pt>
                <c:pt idx="3804">
                  <c:v>3860.5965134343705</c:v>
                </c:pt>
                <c:pt idx="3805">
                  <c:v>3449.6387555408</c:v>
                </c:pt>
                <c:pt idx="3806">
                  <c:v>2965.71085125127</c:v>
                </c:pt>
                <c:pt idx="3807">
                  <c:v>2445.2136098603901</c:v>
                </c:pt>
                <c:pt idx="3808">
                  <c:v>2132.8237635809805</c:v>
                </c:pt>
                <c:pt idx="3809">
                  <c:v>2018.5297025985599</c:v>
                </c:pt>
                <c:pt idx="3810">
                  <c:v>2356.75002537407</c:v>
                </c:pt>
                <c:pt idx="3811">
                  <c:v>1971.7024801845</c:v>
                </c:pt>
                <c:pt idx="3812">
                  <c:v>1610.65956757238</c:v>
                </c:pt>
                <c:pt idx="3813">
                  <c:v>1425.89715565398</c:v>
                </c:pt>
                <c:pt idx="3814">
                  <c:v>1415.0129762758097</c:v>
                </c:pt>
                <c:pt idx="3815">
                  <c:v>1423.5460791331702</c:v>
                </c:pt>
                <c:pt idx="3816">
                  <c:v>1556.7845895984499</c:v>
                </c:pt>
                <c:pt idx="3817">
                  <c:v>1745.8480504081701</c:v>
                </c:pt>
                <c:pt idx="3818">
                  <c:v>1913.05005935586</c:v>
                </c:pt>
                <c:pt idx="3819">
                  <c:v>2054.0882349470398</c:v>
                </c:pt>
                <c:pt idx="3820">
                  <c:v>2313.5287920533801</c:v>
                </c:pt>
                <c:pt idx="3821">
                  <c:v>2408.7179372313808</c:v>
                </c:pt>
                <c:pt idx="3822">
                  <c:v>2423.3096391217496</c:v>
                </c:pt>
                <c:pt idx="3823">
                  <c:v>2692.3395437358304</c:v>
                </c:pt>
                <c:pt idx="3824">
                  <c:v>2632.8657654337298</c:v>
                </c:pt>
                <c:pt idx="3825">
                  <c:v>2754.4362712899601</c:v>
                </c:pt>
                <c:pt idx="3826">
                  <c:v>2867.8009560223504</c:v>
                </c:pt>
                <c:pt idx="3827">
                  <c:v>2763.1665038845304</c:v>
                </c:pt>
                <c:pt idx="3828">
                  <c:v>3355.8010344353106</c:v>
                </c:pt>
                <c:pt idx="3829">
                  <c:v>3031.1226380200897</c:v>
                </c:pt>
                <c:pt idx="3830">
                  <c:v>3353.8920558025006</c:v>
                </c:pt>
                <c:pt idx="3831">
                  <c:v>4189.2909350918208</c:v>
                </c:pt>
                <c:pt idx="3832">
                  <c:v>4189.8317286153006</c:v>
                </c:pt>
                <c:pt idx="3833">
                  <c:v>4721.153212775831</c:v>
                </c:pt>
                <c:pt idx="3834">
                  <c:v>4930.8552466612718</c:v>
                </c:pt>
                <c:pt idx="3835">
                  <c:v>4944.1001177179705</c:v>
                </c:pt>
                <c:pt idx="3836">
                  <c:v>6035.5178285931806</c:v>
                </c:pt>
                <c:pt idx="3837">
                  <c:v>6095.2019279241294</c:v>
                </c:pt>
                <c:pt idx="3838">
                  <c:v>5760.5927392022904</c:v>
                </c:pt>
                <c:pt idx="3839">
                  <c:v>6625.2005655151106</c:v>
                </c:pt>
                <c:pt idx="3840">
                  <c:v>6446.4216565042107</c:v>
                </c:pt>
                <c:pt idx="3841">
                  <c:v>7019.3458451807601</c:v>
                </c:pt>
                <c:pt idx="3842">
                  <c:v>7559.3827446778814</c:v>
                </c:pt>
                <c:pt idx="3843">
                  <c:v>7421.4463748401195</c:v>
                </c:pt>
                <c:pt idx="3844">
                  <c:v>6903.6906089533713</c:v>
                </c:pt>
                <c:pt idx="3845">
                  <c:v>7055.0648298794213</c:v>
                </c:pt>
                <c:pt idx="3846">
                  <c:v>7467.6188317061205</c:v>
                </c:pt>
                <c:pt idx="3847">
                  <c:v>7710.0097572445684</c:v>
                </c:pt>
                <c:pt idx="3848">
                  <c:v>7637.1296157158113</c:v>
                </c:pt>
                <c:pt idx="3849">
                  <c:v>7368.2946586316602</c:v>
                </c:pt>
                <c:pt idx="3850">
                  <c:v>6851.4585835940397</c:v>
                </c:pt>
                <c:pt idx="3851">
                  <c:v>6307.7775222693099</c:v>
                </c:pt>
                <c:pt idx="3852">
                  <c:v>5951.988419914439</c:v>
                </c:pt>
                <c:pt idx="3853">
                  <c:v>5516.8828551675806</c:v>
                </c:pt>
                <c:pt idx="3854">
                  <c:v>5576.2745352191896</c:v>
                </c:pt>
                <c:pt idx="3855">
                  <c:v>5792.4086453198997</c:v>
                </c:pt>
                <c:pt idx="3856">
                  <c:v>6408.54723854845</c:v>
                </c:pt>
                <c:pt idx="3857">
                  <c:v>7462.5715059304093</c:v>
                </c:pt>
                <c:pt idx="3858">
                  <c:v>8113.8603257024506</c:v>
                </c:pt>
                <c:pt idx="3859">
                  <c:v>8581.4614204014288</c:v>
                </c:pt>
                <c:pt idx="3860">
                  <c:v>8358.5456242193086</c:v>
                </c:pt>
                <c:pt idx="3861">
                  <c:v>8087.1353434033908</c:v>
                </c:pt>
                <c:pt idx="3862">
                  <c:v>8406.3278284121097</c:v>
                </c:pt>
                <c:pt idx="3863">
                  <c:v>9047.5813279499889</c:v>
                </c:pt>
                <c:pt idx="3864">
                  <c:v>9246.3574855320603</c:v>
                </c:pt>
                <c:pt idx="3865">
                  <c:v>9372.2975108382198</c:v>
                </c:pt>
                <c:pt idx="3866">
                  <c:v>9523.3790253101179</c:v>
                </c:pt>
                <c:pt idx="3867">
                  <c:v>8965.1064502396912</c:v>
                </c:pt>
                <c:pt idx="3868">
                  <c:v>8578.1732449617593</c:v>
                </c:pt>
                <c:pt idx="3869">
                  <c:v>8363.7835035788594</c:v>
                </c:pt>
                <c:pt idx="3870">
                  <c:v>8110.1738280827503</c:v>
                </c:pt>
                <c:pt idx="3871">
                  <c:v>7894.1978425258603</c:v>
                </c:pt>
                <c:pt idx="3872">
                  <c:v>7877.3720756820103</c:v>
                </c:pt>
                <c:pt idx="3873">
                  <c:v>8384.0759959160187</c:v>
                </c:pt>
                <c:pt idx="3874">
                  <c:v>8523.3915780510397</c:v>
                </c:pt>
                <c:pt idx="3875">
                  <c:v>8190.1925699519625</c:v>
                </c:pt>
                <c:pt idx="3876">
                  <c:v>8588.8970498266299</c:v>
                </c:pt>
                <c:pt idx="3877">
                  <c:v>8836.4084673369725</c:v>
                </c:pt>
                <c:pt idx="3878">
                  <c:v>9882.688608424578</c:v>
                </c:pt>
                <c:pt idx="3879">
                  <c:v>9423.6999761084007</c:v>
                </c:pt>
                <c:pt idx="3880">
                  <c:v>8502.3604250694789</c:v>
                </c:pt>
                <c:pt idx="3881">
                  <c:v>7679.8565895348111</c:v>
                </c:pt>
                <c:pt idx="3882">
                  <c:v>7133.1926607181813</c:v>
                </c:pt>
                <c:pt idx="3883">
                  <c:v>6749.6584034921807</c:v>
                </c:pt>
                <c:pt idx="3884">
                  <c:v>6319.5953060778511</c:v>
                </c:pt>
                <c:pt idx="3885">
                  <c:v>6228.3024653512211</c:v>
                </c:pt>
                <c:pt idx="3886">
                  <c:v>6099.7573375397296</c:v>
                </c:pt>
                <c:pt idx="3887">
                  <c:v>6211.1841128870401</c:v>
                </c:pt>
                <c:pt idx="3888">
                  <c:v>6432.7165044423409</c:v>
                </c:pt>
                <c:pt idx="3889">
                  <c:v>6376.7028634951912</c:v>
                </c:pt>
                <c:pt idx="3890">
                  <c:v>6428.5725617293911</c:v>
                </c:pt>
                <c:pt idx="3891">
                  <c:v>6326.1664205896423</c:v>
                </c:pt>
                <c:pt idx="3892">
                  <c:v>6169.5066472992103</c:v>
                </c:pt>
                <c:pt idx="3893">
                  <c:v>6177.2452591558913</c:v>
                </c:pt>
                <c:pt idx="3894">
                  <c:v>6062.0293504966503</c:v>
                </c:pt>
                <c:pt idx="3895">
                  <c:v>6062.4927734594512</c:v>
                </c:pt>
                <c:pt idx="3896">
                  <c:v>6502.2443651891299</c:v>
                </c:pt>
                <c:pt idx="3897">
                  <c:v>6190.1618451464201</c:v>
                </c:pt>
                <c:pt idx="3898">
                  <c:v>5589.4792685193906</c:v>
                </c:pt>
                <c:pt idx="3899">
                  <c:v>5463.5455039332801</c:v>
                </c:pt>
                <c:pt idx="3900">
                  <c:v>5448.9449658207695</c:v>
                </c:pt>
                <c:pt idx="3901">
                  <c:v>5366.2485102177297</c:v>
                </c:pt>
                <c:pt idx="3902">
                  <c:v>4978.7126143785508</c:v>
                </c:pt>
                <c:pt idx="3903">
                  <c:v>4972.2438703974994</c:v>
                </c:pt>
                <c:pt idx="3904">
                  <c:v>5348.3443278559107</c:v>
                </c:pt>
                <c:pt idx="3905">
                  <c:v>5177.2342741460598</c:v>
                </c:pt>
                <c:pt idx="3906">
                  <c:v>6236.1933587903195</c:v>
                </c:pt>
                <c:pt idx="3907">
                  <c:v>6786.7615212131614</c:v>
                </c:pt>
                <c:pt idx="3908">
                  <c:v>6121.5836933894698</c:v>
                </c:pt>
                <c:pt idx="3909">
                  <c:v>5418.6435705906906</c:v>
                </c:pt>
                <c:pt idx="3910">
                  <c:v>4861.8207865752611</c:v>
                </c:pt>
                <c:pt idx="3911">
                  <c:v>4471.5616924802107</c:v>
                </c:pt>
                <c:pt idx="3912">
                  <c:v>4119.4244131267797</c:v>
                </c:pt>
                <c:pt idx="3913">
                  <c:v>3819.5336859972099</c:v>
                </c:pt>
                <c:pt idx="3914">
                  <c:v>3445.4779853919099</c:v>
                </c:pt>
                <c:pt idx="3915">
                  <c:v>3128.34690448928</c:v>
                </c:pt>
                <c:pt idx="3916">
                  <c:v>2770.4512745104807</c:v>
                </c:pt>
                <c:pt idx="3917">
                  <c:v>2468.3972579240003</c:v>
                </c:pt>
                <c:pt idx="3918">
                  <c:v>2223.4572121013307</c:v>
                </c:pt>
                <c:pt idx="3919">
                  <c:v>2065.9130365258907</c:v>
                </c:pt>
                <c:pt idx="3920">
                  <c:v>2472.6864660299193</c:v>
                </c:pt>
                <c:pt idx="3921">
                  <c:v>2175.6376256561698</c:v>
                </c:pt>
                <c:pt idx="3922">
                  <c:v>2157.6438399735903</c:v>
                </c:pt>
                <c:pt idx="3923">
                  <c:v>2660.0390227677799</c:v>
                </c:pt>
                <c:pt idx="3924">
                  <c:v>2589.7208232979297</c:v>
                </c:pt>
                <c:pt idx="3925">
                  <c:v>2470.8889232904303</c:v>
                </c:pt>
                <c:pt idx="3926">
                  <c:v>2226.67001001786</c:v>
                </c:pt>
                <c:pt idx="3927">
                  <c:v>2164.7980610615296</c:v>
                </c:pt>
                <c:pt idx="3928">
                  <c:v>1914.7443216654499</c:v>
                </c:pt>
                <c:pt idx="3929">
                  <c:v>1751.8737801528298</c:v>
                </c:pt>
                <c:pt idx="3930">
                  <c:v>1800.54751091759</c:v>
                </c:pt>
                <c:pt idx="3931">
                  <c:v>2079.78975034922</c:v>
                </c:pt>
                <c:pt idx="3932">
                  <c:v>2903.8649206287596</c:v>
                </c:pt>
                <c:pt idx="3933">
                  <c:v>3045.1008232925997</c:v>
                </c:pt>
                <c:pt idx="3934">
                  <c:v>2895.09284367703</c:v>
                </c:pt>
                <c:pt idx="3935">
                  <c:v>2679.1811040447901</c:v>
                </c:pt>
                <c:pt idx="3936">
                  <c:v>2375.3201895679499</c:v>
                </c:pt>
                <c:pt idx="3937">
                  <c:v>2348.2599539824205</c:v>
                </c:pt>
                <c:pt idx="3938">
                  <c:v>1993.9315284268901</c:v>
                </c:pt>
                <c:pt idx="3939">
                  <c:v>1676.7747591200903</c:v>
                </c:pt>
                <c:pt idx="3940">
                  <c:v>1431.0184730814801</c:v>
                </c:pt>
                <c:pt idx="3941">
                  <c:v>1199.2950512608302</c:v>
                </c:pt>
                <c:pt idx="3942">
                  <c:v>1019.8832099570201</c:v>
                </c:pt>
                <c:pt idx="3943">
                  <c:v>884.40602751577092</c:v>
                </c:pt>
                <c:pt idx="3944">
                  <c:v>782.57903670408211</c:v>
                </c:pt>
                <c:pt idx="3945">
                  <c:v>705.30087375389405</c:v>
                </c:pt>
                <c:pt idx="3946">
                  <c:v>645.43973058018616</c:v>
                </c:pt>
                <c:pt idx="3947">
                  <c:v>597.75168141819995</c:v>
                </c:pt>
                <c:pt idx="3948">
                  <c:v>558.53273999435999</c:v>
                </c:pt>
                <c:pt idx="3949">
                  <c:v>551.76200784408491</c:v>
                </c:pt>
                <c:pt idx="3950">
                  <c:v>510.80432630523501</c:v>
                </c:pt>
                <c:pt idx="3951">
                  <c:v>482.24446405904411</c:v>
                </c:pt>
                <c:pt idx="3952">
                  <c:v>456.57908418490103</c:v>
                </c:pt>
                <c:pt idx="3953">
                  <c:v>434.04084634827797</c:v>
                </c:pt>
                <c:pt idx="3954">
                  <c:v>413.20578911319001</c:v>
                </c:pt>
                <c:pt idx="3955">
                  <c:v>393.47093403308099</c:v>
                </c:pt>
                <c:pt idx="3956">
                  <c:v>374.64838766294201</c:v>
                </c:pt>
                <c:pt idx="3957">
                  <c:v>356.69623616771293</c:v>
                </c:pt>
                <c:pt idx="3958">
                  <c:v>339.61004709934406</c:v>
                </c:pt>
                <c:pt idx="3959">
                  <c:v>324.38222425225803</c:v>
                </c:pt>
                <c:pt idx="3960">
                  <c:v>309.01618588338698</c:v>
                </c:pt>
                <c:pt idx="3961">
                  <c:v>294.19966862372809</c:v>
                </c:pt>
                <c:pt idx="3962">
                  <c:v>280.062328591702</c:v>
                </c:pt>
                <c:pt idx="3963">
                  <c:v>266.63559098582698</c:v>
                </c:pt>
                <c:pt idx="3964">
                  <c:v>253.900899890321</c:v>
                </c:pt>
                <c:pt idx="3965">
                  <c:v>241.85794810203407</c:v>
                </c:pt>
                <c:pt idx="3966">
                  <c:v>230.67911313502796</c:v>
                </c:pt>
                <c:pt idx="3967">
                  <c:v>219.94500911027899</c:v>
                </c:pt>
                <c:pt idx="3968">
                  <c:v>209.64040289008599</c:v>
                </c:pt>
                <c:pt idx="3969">
                  <c:v>199.73747361503001</c:v>
                </c:pt>
                <c:pt idx="3970">
                  <c:v>190.26831591630599</c:v>
                </c:pt>
                <c:pt idx="3971">
                  <c:v>181.23296673045499</c:v>
                </c:pt>
                <c:pt idx="3972">
                  <c:v>172.63100445411197</c:v>
                </c:pt>
                <c:pt idx="3973">
                  <c:v>164.44926746888598</c:v>
                </c:pt>
                <c:pt idx="3974">
                  <c:v>167.95048463710401</c:v>
                </c:pt>
                <c:pt idx="3975">
                  <c:v>161.15880406216198</c:v>
                </c:pt>
                <c:pt idx="3976">
                  <c:v>151.631744307048</c:v>
                </c:pt>
                <c:pt idx="3977">
                  <c:v>142.14499949503099</c:v>
                </c:pt>
                <c:pt idx="3978">
                  <c:v>133.520625928903</c:v>
                </c:pt>
                <c:pt idx="3979">
                  <c:v>125.85249037269797</c:v>
                </c:pt>
                <c:pt idx="3980">
                  <c:v>119.00907799250398</c:v>
                </c:pt>
                <c:pt idx="3981">
                  <c:v>112.82337767441298</c:v>
                </c:pt>
                <c:pt idx="3982">
                  <c:v>107.15351766816201</c:v>
                </c:pt>
                <c:pt idx="3983">
                  <c:v>101.89401164285998</c:v>
                </c:pt>
                <c:pt idx="3984">
                  <c:v>96.971177471002704</c:v>
                </c:pt>
                <c:pt idx="3985">
                  <c:v>92.333377556672573</c:v>
                </c:pt>
                <c:pt idx="3986">
                  <c:v>87.945617338481284</c:v>
                </c:pt>
                <c:pt idx="3987">
                  <c:v>83.783001389407701</c:v>
                </c:pt>
                <c:pt idx="3988">
                  <c:v>79.827133676749582</c:v>
                </c:pt>
                <c:pt idx="3989">
                  <c:v>76.06363282912649</c:v>
                </c:pt>
                <c:pt idx="3990">
                  <c:v>72.480753253674692</c:v>
                </c:pt>
                <c:pt idx="3991">
                  <c:v>69.068449292415892</c:v>
                </c:pt>
                <c:pt idx="3992">
                  <c:v>65.817813054836506</c:v>
                </c:pt>
                <c:pt idx="3993">
                  <c:v>62.720738137056109</c:v>
                </c:pt>
                <c:pt idx="3994">
                  <c:v>59.787980026019397</c:v>
                </c:pt>
                <c:pt idx="3995">
                  <c:v>56.980284101305188</c:v>
                </c:pt>
                <c:pt idx="3996">
                  <c:v>54.455143193666792</c:v>
                </c:pt>
                <c:pt idx="3997">
                  <c:v>51.97513674039071</c:v>
                </c:pt>
                <c:pt idx="3998">
                  <c:v>49.558813120859604</c:v>
                </c:pt>
                <c:pt idx="3999">
                  <c:v>47.227657813019597</c:v>
                </c:pt>
                <c:pt idx="4000">
                  <c:v>44.994397721790193</c:v>
                </c:pt>
                <c:pt idx="4001">
                  <c:v>42.863545603267895</c:v>
                </c:pt>
                <c:pt idx="4002">
                  <c:v>40.834358413897391</c:v>
                </c:pt>
                <c:pt idx="4003">
                  <c:v>38.903356792848804</c:v>
                </c:pt>
                <c:pt idx="4004">
                  <c:v>37.065926782007303</c:v>
                </c:pt>
                <c:pt idx="4005">
                  <c:v>35.317187387301693</c:v>
                </c:pt>
                <c:pt idx="4006">
                  <c:v>33.652396773538499</c:v>
                </c:pt>
                <c:pt idx="4007">
                  <c:v>32.067105852769501</c:v>
                </c:pt>
                <c:pt idx="4008">
                  <c:v>30.7182520950347</c:v>
                </c:pt>
                <c:pt idx="4009">
                  <c:v>29.294201217063197</c:v>
                </c:pt>
                <c:pt idx="4010">
                  <c:v>27.894362569969996</c:v>
                </c:pt>
                <c:pt idx="4011">
                  <c:v>26.553587664337599</c:v>
                </c:pt>
                <c:pt idx="4012">
                  <c:v>25.280504494669891</c:v>
                </c:pt>
                <c:pt idx="4013">
                  <c:v>24.074007124843405</c:v>
                </c:pt>
                <c:pt idx="4014">
                  <c:v>22.930012895520093</c:v>
                </c:pt>
                <c:pt idx="4015">
                  <c:v>21.844016694337196</c:v>
                </c:pt>
                <c:pt idx="4016">
                  <c:v>20.811912096010303</c:v>
                </c:pt>
                <c:pt idx="4017">
                  <c:v>20.032808472567499</c:v>
                </c:pt>
                <c:pt idx="4018">
                  <c:v>19.112958654540904</c:v>
                </c:pt>
                <c:pt idx="4019">
                  <c:v>18.182398383720894</c:v>
                </c:pt>
                <c:pt idx="4020">
                  <c:v>17.296385123102603</c:v>
                </c:pt>
                <c:pt idx="4021">
                  <c:v>16.461388750122602</c:v>
                </c:pt>
                <c:pt idx="4022">
                  <c:v>15.673028579848001</c:v>
                </c:pt>
                <c:pt idx="4023">
                  <c:v>14.9263026738008</c:v>
                </c:pt>
                <c:pt idx="4024">
                  <c:v>14.217432475887502</c:v>
                </c:pt>
                <c:pt idx="4025">
                  <c:v>13.543663464269001</c:v>
                </c:pt>
                <c:pt idx="4026">
                  <c:v>12.902835395789404</c:v>
                </c:pt>
                <c:pt idx="4027">
                  <c:v>12.293100341630298</c:v>
                </c:pt>
                <c:pt idx="4028">
                  <c:v>11.7127858241724</c:v>
                </c:pt>
                <c:pt idx="4029">
                  <c:v>11.160340077831</c:v>
                </c:pt>
                <c:pt idx="4030">
                  <c:v>10.634312809255798</c:v>
                </c:pt>
                <c:pt idx="4031">
                  <c:v>10.133347430627801</c:v>
                </c:pt>
                <c:pt idx="4032">
                  <c:v>9.6561751817350761</c:v>
                </c:pt>
                <c:pt idx="4033">
                  <c:v>9.2016085512903985</c:v>
                </c:pt>
                <c:pt idx="4034">
                  <c:v>8.7685340482245806</c:v>
                </c:pt>
                <c:pt idx="4035">
                  <c:v>10.688633837378402</c:v>
                </c:pt>
                <c:pt idx="4036">
                  <c:v>11.366457897763404</c:v>
                </c:pt>
                <c:pt idx="4037">
                  <c:v>11.016255609428702</c:v>
                </c:pt>
                <c:pt idx="4038">
                  <c:v>14.2758388653138</c:v>
                </c:pt>
                <c:pt idx="4039">
                  <c:v>18.772840290974894</c:v>
                </c:pt>
                <c:pt idx="4040">
                  <c:v>48.959436369290486</c:v>
                </c:pt>
                <c:pt idx="4041">
                  <c:v>67.216579165144694</c:v>
                </c:pt>
                <c:pt idx="4042">
                  <c:v>70.299984480440514</c:v>
                </c:pt>
                <c:pt idx="4043">
                  <c:v>64.116902078569993</c:v>
                </c:pt>
                <c:pt idx="4044">
                  <c:v>53.991930730640703</c:v>
                </c:pt>
                <c:pt idx="4045">
                  <c:v>44.073718087218296</c:v>
                </c:pt>
                <c:pt idx="4046">
                  <c:v>34.761500761837702</c:v>
                </c:pt>
                <c:pt idx="4047">
                  <c:v>27.292657324314401</c:v>
                </c:pt>
                <c:pt idx="4048">
                  <c:v>40.373464492552088</c:v>
                </c:pt>
                <c:pt idx="4049">
                  <c:v>49.748274731478709</c:v>
                </c:pt>
                <c:pt idx="4050">
                  <c:v>93.328977631699573</c:v>
                </c:pt>
                <c:pt idx="4051">
                  <c:v>203.64859256397096</c:v>
                </c:pt>
                <c:pt idx="4052">
                  <c:v>336.60542525919499</c:v>
                </c:pt>
                <c:pt idx="4053">
                  <c:v>544.12404079710495</c:v>
                </c:pt>
                <c:pt idx="4054">
                  <c:v>612.04139661494492</c:v>
                </c:pt>
                <c:pt idx="4055">
                  <c:v>578.88239431371892</c:v>
                </c:pt>
                <c:pt idx="4056">
                  <c:v>486.68706766589798</c:v>
                </c:pt>
                <c:pt idx="4057">
                  <c:v>385.75130674425486</c:v>
                </c:pt>
                <c:pt idx="4058">
                  <c:v>293.55865927678195</c:v>
                </c:pt>
                <c:pt idx="4059">
                  <c:v>217.67355976799996</c:v>
                </c:pt>
                <c:pt idx="4060">
                  <c:v>165.52236172981097</c:v>
                </c:pt>
                <c:pt idx="4061">
                  <c:v>133.91191257543002</c:v>
                </c:pt>
                <c:pt idx="4062">
                  <c:v>137.44656419352495</c:v>
                </c:pt>
                <c:pt idx="4063">
                  <c:v>150.90587723466797</c:v>
                </c:pt>
                <c:pt idx="4064">
                  <c:v>144.52064930166603</c:v>
                </c:pt>
                <c:pt idx="4065">
                  <c:v>124.083734774717</c:v>
                </c:pt>
                <c:pt idx="4066">
                  <c:v>100.74561845464501</c:v>
                </c:pt>
                <c:pt idx="4067">
                  <c:v>79.092502392098666</c:v>
                </c:pt>
                <c:pt idx="4068">
                  <c:v>68.2609145468017</c:v>
                </c:pt>
                <c:pt idx="4069">
                  <c:v>67.030882258246379</c:v>
                </c:pt>
                <c:pt idx="4070">
                  <c:v>65.63016225471489</c:v>
                </c:pt>
                <c:pt idx="4071">
                  <c:v>61.888017162888296</c:v>
                </c:pt>
                <c:pt idx="4072">
                  <c:v>76.156820082851468</c:v>
                </c:pt>
                <c:pt idx="4073">
                  <c:v>85.244813815783402</c:v>
                </c:pt>
                <c:pt idx="4074">
                  <c:v>91.726708821796478</c:v>
                </c:pt>
                <c:pt idx="4075">
                  <c:v>98.581256319937907</c:v>
                </c:pt>
                <c:pt idx="4076">
                  <c:v>126.08365020318098</c:v>
                </c:pt>
                <c:pt idx="4077">
                  <c:v>117.84727820803498</c:v>
                </c:pt>
                <c:pt idx="4078">
                  <c:v>323.20857952048095</c:v>
                </c:pt>
                <c:pt idx="4079">
                  <c:v>321.25658976140392</c:v>
                </c:pt>
                <c:pt idx="4080">
                  <c:v>259.41705391061595</c:v>
                </c:pt>
                <c:pt idx="4081">
                  <c:v>232.09706950496198</c:v>
                </c:pt>
                <c:pt idx="4082">
                  <c:v>349.02465495602593</c:v>
                </c:pt>
                <c:pt idx="4083">
                  <c:v>455.5711562755539</c:v>
                </c:pt>
                <c:pt idx="4084">
                  <c:v>699.97588190286513</c:v>
                </c:pt>
                <c:pt idx="4085">
                  <c:v>812.76083946182905</c:v>
                </c:pt>
                <c:pt idx="4086">
                  <c:v>776.70586703449601</c:v>
                </c:pt>
                <c:pt idx="4087">
                  <c:v>670.22415574177603</c:v>
                </c:pt>
                <c:pt idx="4088">
                  <c:v>536.93193025960306</c:v>
                </c:pt>
                <c:pt idx="4089">
                  <c:v>407.51097701304701</c:v>
                </c:pt>
                <c:pt idx="4090">
                  <c:v>302.75292148398108</c:v>
                </c:pt>
                <c:pt idx="4091">
                  <c:v>241.44604763202702</c:v>
                </c:pt>
                <c:pt idx="4092">
                  <c:v>266.43391125820085</c:v>
                </c:pt>
                <c:pt idx="4093">
                  <c:v>264.44137648835692</c:v>
                </c:pt>
                <c:pt idx="4094">
                  <c:v>321.72563519225292</c:v>
                </c:pt>
                <c:pt idx="4095">
                  <c:v>311.20199155690796</c:v>
                </c:pt>
                <c:pt idx="4096">
                  <c:v>264.13749817648602</c:v>
                </c:pt>
                <c:pt idx="4097">
                  <c:v>245.20497421504595</c:v>
                </c:pt>
                <c:pt idx="4098">
                  <c:v>222.39294558681303</c:v>
                </c:pt>
                <c:pt idx="4099">
                  <c:v>182.46346991558602</c:v>
                </c:pt>
                <c:pt idx="4100">
                  <c:v>150.42308206952896</c:v>
                </c:pt>
                <c:pt idx="4101">
                  <c:v>163.60592359802999</c:v>
                </c:pt>
                <c:pt idx="4102">
                  <c:v>244.35909576106096</c:v>
                </c:pt>
                <c:pt idx="4103">
                  <c:v>256.91950362154398</c:v>
                </c:pt>
                <c:pt idx="4104">
                  <c:v>220.14734723113699</c:v>
                </c:pt>
                <c:pt idx="4105">
                  <c:v>286.52881151035302</c:v>
                </c:pt>
                <c:pt idx="4106">
                  <c:v>601.82518654205398</c:v>
                </c:pt>
                <c:pt idx="4107">
                  <c:v>919.40826940133093</c:v>
                </c:pt>
                <c:pt idx="4108">
                  <c:v>964.82073366423003</c:v>
                </c:pt>
                <c:pt idx="4109">
                  <c:v>842.24027291437403</c:v>
                </c:pt>
                <c:pt idx="4110">
                  <c:v>692.21694290875007</c:v>
                </c:pt>
                <c:pt idx="4111">
                  <c:v>532.885107928916</c:v>
                </c:pt>
                <c:pt idx="4112">
                  <c:v>401.65928788162506</c:v>
                </c:pt>
                <c:pt idx="4113">
                  <c:v>296.93896011686604</c:v>
                </c:pt>
                <c:pt idx="4114">
                  <c:v>231.15600804341003</c:v>
                </c:pt>
                <c:pt idx="4115">
                  <c:v>231.02570209915294</c:v>
                </c:pt>
                <c:pt idx="4116">
                  <c:v>310.24932183781107</c:v>
                </c:pt>
                <c:pt idx="4117">
                  <c:v>582.59209847821103</c:v>
                </c:pt>
                <c:pt idx="4118">
                  <c:v>1416.8254662590798</c:v>
                </c:pt>
                <c:pt idx="4119">
                  <c:v>1519.47634810471</c:v>
                </c:pt>
                <c:pt idx="4120">
                  <c:v>1613.4631739178399</c:v>
                </c:pt>
                <c:pt idx="4121">
                  <c:v>1829.1629236424699</c:v>
                </c:pt>
                <c:pt idx="4122">
                  <c:v>1623.8440215328797</c:v>
                </c:pt>
                <c:pt idx="4123">
                  <c:v>1434.1742566188996</c:v>
                </c:pt>
                <c:pt idx="4124">
                  <c:v>1155.1030223890798</c:v>
                </c:pt>
                <c:pt idx="4125">
                  <c:v>992.36981749089978</c:v>
                </c:pt>
                <c:pt idx="4126">
                  <c:v>874.30497884024794</c:v>
                </c:pt>
                <c:pt idx="4127">
                  <c:v>1025.97196646833</c:v>
                </c:pt>
                <c:pt idx="4128">
                  <c:v>1229.9061671851805</c:v>
                </c:pt>
                <c:pt idx="4129">
                  <c:v>1223.7946974696702</c:v>
                </c:pt>
                <c:pt idx="4130">
                  <c:v>1605.1096431000601</c:v>
                </c:pt>
                <c:pt idx="4131">
                  <c:v>1562.0544660759497</c:v>
                </c:pt>
                <c:pt idx="4132">
                  <c:v>1480.2298656445603</c:v>
                </c:pt>
                <c:pt idx="4133">
                  <c:v>1372.3716019419601</c:v>
                </c:pt>
                <c:pt idx="4134">
                  <c:v>1474.4440812445</c:v>
                </c:pt>
                <c:pt idx="4135">
                  <c:v>2082.4125953970401</c:v>
                </c:pt>
                <c:pt idx="4136">
                  <c:v>2100.602699429809</c:v>
                </c:pt>
                <c:pt idx="4137">
                  <c:v>2232.0075098855104</c:v>
                </c:pt>
                <c:pt idx="4138">
                  <c:v>2112.6150371253602</c:v>
                </c:pt>
                <c:pt idx="4139">
                  <c:v>1945.21401740394</c:v>
                </c:pt>
                <c:pt idx="4140">
                  <c:v>2198.4580088159601</c:v>
                </c:pt>
                <c:pt idx="4141">
                  <c:v>2265.9234840265399</c:v>
                </c:pt>
                <c:pt idx="4142">
                  <c:v>1973.7157131318202</c:v>
                </c:pt>
                <c:pt idx="4143">
                  <c:v>2619.2634572473803</c:v>
                </c:pt>
                <c:pt idx="4144">
                  <c:v>3264.49247552119</c:v>
                </c:pt>
                <c:pt idx="4145">
                  <c:v>2822.4185975537403</c:v>
                </c:pt>
                <c:pt idx="4146">
                  <c:v>2803.2847046085499</c:v>
                </c:pt>
                <c:pt idx="4147">
                  <c:v>2734.7848266708597</c:v>
                </c:pt>
                <c:pt idx="4148">
                  <c:v>2359.4948899390597</c:v>
                </c:pt>
                <c:pt idx="4149">
                  <c:v>2430.19061967689</c:v>
                </c:pt>
                <c:pt idx="4150">
                  <c:v>2468.4294122283804</c:v>
                </c:pt>
                <c:pt idx="4151">
                  <c:v>2246.4145865886303</c:v>
                </c:pt>
                <c:pt idx="4152">
                  <c:v>2005.8268312761199</c:v>
                </c:pt>
                <c:pt idx="4153">
                  <c:v>1932.9979913141901</c:v>
                </c:pt>
                <c:pt idx="4154">
                  <c:v>1692.41029468443</c:v>
                </c:pt>
                <c:pt idx="4155">
                  <c:v>1597.0278285224099</c:v>
                </c:pt>
                <c:pt idx="4156">
                  <c:v>1775.4443930320999</c:v>
                </c:pt>
                <c:pt idx="4157">
                  <c:v>1820.9311812399699</c:v>
                </c:pt>
                <c:pt idx="4158">
                  <c:v>1621.5423334161999</c:v>
                </c:pt>
                <c:pt idx="4159">
                  <c:v>1331.47166495433</c:v>
                </c:pt>
                <c:pt idx="4160">
                  <c:v>1529.6502269886298</c:v>
                </c:pt>
                <c:pt idx="4161">
                  <c:v>1526.56935065378</c:v>
                </c:pt>
                <c:pt idx="4162">
                  <c:v>1328.2179627285802</c:v>
                </c:pt>
                <c:pt idx="4163">
                  <c:v>1207.2071659132903</c:v>
                </c:pt>
                <c:pt idx="4164">
                  <c:v>1203.7081212253499</c:v>
                </c:pt>
                <c:pt idx="4165">
                  <c:v>1523.3011929558397</c:v>
                </c:pt>
                <c:pt idx="4166">
                  <c:v>1967.5498862853499</c:v>
                </c:pt>
                <c:pt idx="4167">
                  <c:v>2082.4680566375605</c:v>
                </c:pt>
                <c:pt idx="4168">
                  <c:v>2313.3631929599705</c:v>
                </c:pt>
                <c:pt idx="4169">
                  <c:v>2257.4938048779104</c:v>
                </c:pt>
                <c:pt idx="4170">
                  <c:v>1859.8709309748997</c:v>
                </c:pt>
                <c:pt idx="4171">
                  <c:v>1494.1514025710196</c:v>
                </c:pt>
                <c:pt idx="4172">
                  <c:v>1850.3795433969399</c:v>
                </c:pt>
                <c:pt idx="4173">
                  <c:v>1930.4752476322101</c:v>
                </c:pt>
                <c:pt idx="4174">
                  <c:v>1808.9366955170701</c:v>
                </c:pt>
                <c:pt idx="4175">
                  <c:v>1810.7432578842202</c:v>
                </c:pt>
                <c:pt idx="4176">
                  <c:v>2616.4158415787001</c:v>
                </c:pt>
                <c:pt idx="4177">
                  <c:v>3700.1151831099901</c:v>
                </c:pt>
                <c:pt idx="4178">
                  <c:v>3201.1896530986796</c:v>
                </c:pt>
                <c:pt idx="4179">
                  <c:v>2567.90691947203</c:v>
                </c:pt>
                <c:pt idx="4180">
                  <c:v>2744.0107425782307</c:v>
                </c:pt>
                <c:pt idx="4181">
                  <c:v>2199.7793413642999</c:v>
                </c:pt>
                <c:pt idx="4182">
                  <c:v>2116.2271001036297</c:v>
                </c:pt>
                <c:pt idx="4183">
                  <c:v>2073.6531700064706</c:v>
                </c:pt>
                <c:pt idx="4184">
                  <c:v>1949.3737199379498</c:v>
                </c:pt>
                <c:pt idx="4185">
                  <c:v>1923.0816397585099</c:v>
                </c:pt>
                <c:pt idx="4186">
                  <c:v>2119.8641260105705</c:v>
                </c:pt>
                <c:pt idx="4187">
                  <c:v>2587.7553975526503</c:v>
                </c:pt>
                <c:pt idx="4188">
                  <c:v>2455.5462034786797</c:v>
                </c:pt>
                <c:pt idx="4189">
                  <c:v>2354.8754532332609</c:v>
                </c:pt>
                <c:pt idx="4190">
                  <c:v>2598.5099544345503</c:v>
                </c:pt>
                <c:pt idx="4191">
                  <c:v>3442.9015531138002</c:v>
                </c:pt>
                <c:pt idx="4192">
                  <c:v>3521.3654281579097</c:v>
                </c:pt>
                <c:pt idx="4193">
                  <c:v>3905.7876858079094</c:v>
                </c:pt>
                <c:pt idx="4194">
                  <c:v>4214.5771977916302</c:v>
                </c:pt>
                <c:pt idx="4195">
                  <c:v>4786.5525663861508</c:v>
                </c:pt>
                <c:pt idx="4196">
                  <c:v>4799.0687383013301</c:v>
                </c:pt>
                <c:pt idx="4197">
                  <c:v>4399.0383558370086</c:v>
                </c:pt>
                <c:pt idx="4198">
                  <c:v>3919.1043745178499</c:v>
                </c:pt>
                <c:pt idx="4199">
                  <c:v>3687.9610386428203</c:v>
                </c:pt>
                <c:pt idx="4200">
                  <c:v>3717.9585609625997</c:v>
                </c:pt>
                <c:pt idx="4201">
                  <c:v>3847.1818209946496</c:v>
                </c:pt>
                <c:pt idx="4202">
                  <c:v>3770.9396631590398</c:v>
                </c:pt>
                <c:pt idx="4203">
                  <c:v>3973.7971479703706</c:v>
                </c:pt>
                <c:pt idx="4204">
                  <c:v>4086.5699742744205</c:v>
                </c:pt>
                <c:pt idx="4205">
                  <c:v>4049.6753081815405</c:v>
                </c:pt>
                <c:pt idx="4206">
                  <c:v>4146.9804985117307</c:v>
                </c:pt>
                <c:pt idx="4207">
                  <c:v>4283.5339608998202</c:v>
                </c:pt>
                <c:pt idx="4208">
                  <c:v>4451.2562541562611</c:v>
                </c:pt>
                <c:pt idx="4209">
                  <c:v>4497.7348360751903</c:v>
                </c:pt>
                <c:pt idx="4210">
                  <c:v>5397.8084727380192</c:v>
                </c:pt>
                <c:pt idx="4211">
                  <c:v>6455.1755122643799</c:v>
                </c:pt>
                <c:pt idx="4212">
                  <c:v>6644.2056935573419</c:v>
                </c:pt>
                <c:pt idx="4213">
                  <c:v>7389.34450324726</c:v>
                </c:pt>
                <c:pt idx="4214">
                  <c:v>7704.334666041841</c:v>
                </c:pt>
                <c:pt idx="4215">
                  <c:v>7001.6906898916213</c:v>
                </c:pt>
                <c:pt idx="4216">
                  <c:v>6356.2054193866297</c:v>
                </c:pt>
                <c:pt idx="4217">
                  <c:v>6078.6045632210908</c:v>
                </c:pt>
                <c:pt idx="4218">
                  <c:v>6182.9662404186811</c:v>
                </c:pt>
                <c:pt idx="4219">
                  <c:v>6132.35548033131</c:v>
                </c:pt>
                <c:pt idx="4220">
                  <c:v>6117.2106223099408</c:v>
                </c:pt>
                <c:pt idx="4221">
                  <c:v>6852.8332755431402</c:v>
                </c:pt>
                <c:pt idx="4222">
                  <c:v>7147.0069374310706</c:v>
                </c:pt>
                <c:pt idx="4223">
                  <c:v>6973.7136358673006</c:v>
                </c:pt>
                <c:pt idx="4224">
                  <c:v>6603.2711222185699</c:v>
                </c:pt>
                <c:pt idx="4225">
                  <c:v>7239.5067135805302</c:v>
                </c:pt>
                <c:pt idx="4226">
                  <c:v>7300.6447143103296</c:v>
                </c:pt>
                <c:pt idx="4227">
                  <c:v>7101.5656017299616</c:v>
                </c:pt>
                <c:pt idx="4228">
                  <c:v>6758.9495380480193</c:v>
                </c:pt>
                <c:pt idx="4229">
                  <c:v>6337.415615405901</c:v>
                </c:pt>
                <c:pt idx="4230">
                  <c:v>6686.3424931674017</c:v>
                </c:pt>
                <c:pt idx="4231">
                  <c:v>6344.3370612267199</c:v>
                </c:pt>
                <c:pt idx="4232">
                  <c:v>6162.5202748823112</c:v>
                </c:pt>
                <c:pt idx="4233">
                  <c:v>6007.2432940945009</c:v>
                </c:pt>
                <c:pt idx="4234">
                  <c:v>6157.9773513005284</c:v>
                </c:pt>
                <c:pt idx="4235">
                  <c:v>6163.3873333955798</c:v>
                </c:pt>
                <c:pt idx="4236">
                  <c:v>6144.1347176062491</c:v>
                </c:pt>
                <c:pt idx="4237">
                  <c:v>8108.1856474724709</c:v>
                </c:pt>
                <c:pt idx="4238">
                  <c:v>8001.9814601258404</c:v>
                </c:pt>
                <c:pt idx="4239">
                  <c:v>7943.6686190161909</c:v>
                </c:pt>
                <c:pt idx="4240">
                  <c:v>7984.4115087273503</c:v>
                </c:pt>
                <c:pt idx="4241">
                  <c:v>7600.4400631246399</c:v>
                </c:pt>
                <c:pt idx="4242">
                  <c:v>7418.61695531431</c:v>
                </c:pt>
                <c:pt idx="4243">
                  <c:v>7250.280513471761</c:v>
                </c:pt>
                <c:pt idx="4244">
                  <c:v>6990.4877775776395</c:v>
                </c:pt>
                <c:pt idx="4245">
                  <c:v>6764.7662656811717</c:v>
                </c:pt>
                <c:pt idx="4246">
                  <c:v>6550.2919611681109</c:v>
                </c:pt>
                <c:pt idx="4247">
                  <c:v>6164.2905417247102</c:v>
                </c:pt>
                <c:pt idx="4248">
                  <c:v>5844.9789270068495</c:v>
                </c:pt>
                <c:pt idx="4249">
                  <c:v>5948.9504683331497</c:v>
                </c:pt>
                <c:pt idx="4250">
                  <c:v>6346.9707371779295</c:v>
                </c:pt>
                <c:pt idx="4251">
                  <c:v>7290.0255980381708</c:v>
                </c:pt>
                <c:pt idx="4252">
                  <c:v>8149.5646180870708</c:v>
                </c:pt>
                <c:pt idx="4253">
                  <c:v>8338.4645070164024</c:v>
                </c:pt>
                <c:pt idx="4254">
                  <c:v>8516.2306999532684</c:v>
                </c:pt>
                <c:pt idx="4255">
                  <c:v>8827.8796039441768</c:v>
                </c:pt>
                <c:pt idx="4256">
                  <c:v>9314.1598078628504</c:v>
                </c:pt>
                <c:pt idx="4257">
                  <c:v>9024.9760527854378</c:v>
                </c:pt>
                <c:pt idx="4258">
                  <c:v>9040.3165913489574</c:v>
                </c:pt>
                <c:pt idx="4259">
                  <c:v>9911.5192885199613</c:v>
                </c:pt>
                <c:pt idx="4260">
                  <c:v>9273.9946178354912</c:v>
                </c:pt>
                <c:pt idx="4261">
                  <c:v>8604.9672531009091</c:v>
                </c:pt>
                <c:pt idx="4262">
                  <c:v>7798.7990478552001</c:v>
                </c:pt>
                <c:pt idx="4263">
                  <c:v>7959.9604346982605</c:v>
                </c:pt>
                <c:pt idx="4264">
                  <c:v>7630.9095484508107</c:v>
                </c:pt>
                <c:pt idx="4265">
                  <c:v>7564.8261587267607</c:v>
                </c:pt>
                <c:pt idx="4266">
                  <c:v>8233.3116294129886</c:v>
                </c:pt>
                <c:pt idx="4267">
                  <c:v>7474.0720524878807</c:v>
                </c:pt>
                <c:pt idx="4268">
                  <c:v>6912.0034304723804</c:v>
                </c:pt>
                <c:pt idx="4269">
                  <c:v>7045.8280296865814</c:v>
                </c:pt>
                <c:pt idx="4270">
                  <c:v>7271.4251998036307</c:v>
                </c:pt>
                <c:pt idx="4271">
                  <c:v>6749.1961736051117</c:v>
                </c:pt>
                <c:pt idx="4272">
                  <c:v>6723.9174010902898</c:v>
                </c:pt>
                <c:pt idx="4273">
                  <c:v>6311.316269782842</c:v>
                </c:pt>
                <c:pt idx="4274">
                  <c:v>6653.7082168365096</c:v>
                </c:pt>
                <c:pt idx="4275">
                  <c:v>7031.5732548187798</c:v>
                </c:pt>
                <c:pt idx="4276">
                  <c:v>6978.1708213749607</c:v>
                </c:pt>
                <c:pt idx="4277">
                  <c:v>6548.94900550272</c:v>
                </c:pt>
                <c:pt idx="4278">
                  <c:v>5935.7242937668807</c:v>
                </c:pt>
                <c:pt idx="4279">
                  <c:v>5312.5860870367396</c:v>
                </c:pt>
                <c:pt idx="4280">
                  <c:v>4747.8026338994914</c:v>
                </c:pt>
                <c:pt idx="4281">
                  <c:v>4278.0904874367498</c:v>
                </c:pt>
                <c:pt idx="4282">
                  <c:v>3955.0348471892098</c:v>
                </c:pt>
                <c:pt idx="4283">
                  <c:v>3663.6442112199597</c:v>
                </c:pt>
                <c:pt idx="4284">
                  <c:v>3414.6164466404302</c:v>
                </c:pt>
                <c:pt idx="4285">
                  <c:v>3209.8624688581899</c:v>
                </c:pt>
                <c:pt idx="4286">
                  <c:v>3429.5683967836098</c:v>
                </c:pt>
                <c:pt idx="4287">
                  <c:v>3993.1338580800502</c:v>
                </c:pt>
                <c:pt idx="4288">
                  <c:v>3800.9359051364704</c:v>
                </c:pt>
                <c:pt idx="4289">
                  <c:v>3442.1836843916294</c:v>
                </c:pt>
                <c:pt idx="4290">
                  <c:v>3137.8900238496904</c:v>
                </c:pt>
                <c:pt idx="4291">
                  <c:v>3072.5808407693894</c:v>
                </c:pt>
                <c:pt idx="4292">
                  <c:v>2881.4094037202599</c:v>
                </c:pt>
                <c:pt idx="4293">
                  <c:v>3268.5874564728902</c:v>
                </c:pt>
                <c:pt idx="4294">
                  <c:v>2935.5256300042902</c:v>
                </c:pt>
                <c:pt idx="4295">
                  <c:v>3184.3314477773206</c:v>
                </c:pt>
                <c:pt idx="4296">
                  <c:v>3280.3260594948197</c:v>
                </c:pt>
                <c:pt idx="4297">
                  <c:v>3119.0450412343803</c:v>
                </c:pt>
                <c:pt idx="4298">
                  <c:v>2828.39647306509</c:v>
                </c:pt>
                <c:pt idx="4299">
                  <c:v>2531.9930456983002</c:v>
                </c:pt>
                <c:pt idx="4300">
                  <c:v>2359.00895759677</c:v>
                </c:pt>
                <c:pt idx="4301">
                  <c:v>2125.8455776529204</c:v>
                </c:pt>
                <c:pt idx="4302">
                  <c:v>1911.2996879462803</c:v>
                </c:pt>
                <c:pt idx="4303">
                  <c:v>1756.1424512246599</c:v>
                </c:pt>
                <c:pt idx="4304">
                  <c:v>1900.1064095538297</c:v>
                </c:pt>
                <c:pt idx="4305">
                  <c:v>3056.4243219425903</c:v>
                </c:pt>
                <c:pt idx="4306">
                  <c:v>2700.2884510034496</c:v>
                </c:pt>
                <c:pt idx="4307">
                  <c:v>2320.1064947966993</c:v>
                </c:pt>
                <c:pt idx="4308">
                  <c:v>1936.80487301877</c:v>
                </c:pt>
                <c:pt idx="4309">
                  <c:v>1618.9826189338098</c:v>
                </c:pt>
                <c:pt idx="4310">
                  <c:v>1373.31235107218</c:v>
                </c:pt>
                <c:pt idx="4311">
                  <c:v>1202.6868295849999</c:v>
                </c:pt>
                <c:pt idx="4312">
                  <c:v>1073.9513949090399</c:v>
                </c:pt>
                <c:pt idx="4313">
                  <c:v>971.2766143981811</c:v>
                </c:pt>
                <c:pt idx="4314">
                  <c:v>887.3823977778361</c:v>
                </c:pt>
                <c:pt idx="4315">
                  <c:v>818.11135235706911</c:v>
                </c:pt>
                <c:pt idx="4316">
                  <c:v>760.28619049851</c:v>
                </c:pt>
                <c:pt idx="4317">
                  <c:v>711.280258866738</c:v>
                </c:pt>
                <c:pt idx="4318">
                  <c:v>668.9691953762831</c:v>
                </c:pt>
                <c:pt idx="4319">
                  <c:v>631.70467995105412</c:v>
                </c:pt>
                <c:pt idx="4320">
                  <c:v>598.28953007817233</c:v>
                </c:pt>
                <c:pt idx="4321">
                  <c:v>567.78820383500602</c:v>
                </c:pt>
                <c:pt idx="4322">
                  <c:v>539.59986903374499</c:v>
                </c:pt>
                <c:pt idx="4323">
                  <c:v>513.30058042175096</c:v>
                </c:pt>
                <c:pt idx="4324">
                  <c:v>488.59339079550699</c:v>
                </c:pt>
                <c:pt idx="4325">
                  <c:v>465.27139343454894</c:v>
                </c:pt>
                <c:pt idx="4326">
                  <c:v>443.18195948620888</c:v>
                </c:pt>
                <c:pt idx="4327">
                  <c:v>422.21361391424603</c:v>
                </c:pt>
                <c:pt idx="4328">
                  <c:v>402.28071895522589</c:v>
                </c:pt>
                <c:pt idx="4329">
                  <c:v>383.31465124625203</c:v>
                </c:pt>
                <c:pt idx="4330">
                  <c:v>365.25800687711296</c:v>
                </c:pt>
                <c:pt idx="4331">
                  <c:v>348.06099434974703</c:v>
                </c:pt>
                <c:pt idx="4332">
                  <c:v>331.679100565986</c:v>
                </c:pt>
                <c:pt idx="4333">
                  <c:v>316.0713133619729</c:v>
                </c:pt>
                <c:pt idx="4334">
                  <c:v>301.20925829838399</c:v>
                </c:pt>
                <c:pt idx="4335">
                  <c:v>287.05651602083196</c:v>
                </c:pt>
                <c:pt idx="4336">
                  <c:v>273.56266219462611</c:v>
                </c:pt>
                <c:pt idx="4337">
                  <c:v>260.69773218228397</c:v>
                </c:pt>
                <c:pt idx="4338">
                  <c:v>248.43455184171398</c:v>
                </c:pt>
                <c:pt idx="4339">
                  <c:v>236.80430112987696</c:v>
                </c:pt>
                <c:pt idx="4340">
                  <c:v>229.59027551640199</c:v>
                </c:pt>
                <c:pt idx="4341">
                  <c:v>219.14746795728604</c:v>
                </c:pt>
                <c:pt idx="4342">
                  <c:v>208.136812441073</c:v>
                </c:pt>
                <c:pt idx="4343">
                  <c:v>197.55814789071204</c:v>
                </c:pt>
                <c:pt idx="4344">
                  <c:v>187.61430234938697</c:v>
                </c:pt>
                <c:pt idx="4345">
                  <c:v>178.30984501519299</c:v>
                </c:pt>
                <c:pt idx="4346">
                  <c:v>169.59873236526403</c:v>
                </c:pt>
                <c:pt idx="4347">
                  <c:v>161.449904359313</c:v>
                </c:pt>
                <c:pt idx="4348">
                  <c:v>153.739985853029</c:v>
                </c:pt>
                <c:pt idx="4349">
                  <c:v>146.56191763601299</c:v>
                </c:pt>
                <c:pt idx="4350">
                  <c:v>139.79665086076997</c:v>
                </c:pt>
                <c:pt idx="4351">
                  <c:v>133.348832697457</c:v>
                </c:pt>
                <c:pt idx="4352">
                  <c:v>127.17201492630601</c:v>
                </c:pt>
                <c:pt idx="4353">
                  <c:v>121.24982462886904</c:v>
                </c:pt>
                <c:pt idx="4354">
                  <c:v>115.580929807309</c:v>
                </c:pt>
                <c:pt idx="4355">
                  <c:v>110.18163563372399</c:v>
                </c:pt>
                <c:pt idx="4356">
                  <c:v>105.01670613268095</c:v>
                </c:pt>
                <c:pt idx="4357">
                  <c:v>112.48720687186102</c:v>
                </c:pt>
                <c:pt idx="4358">
                  <c:v>108.35639825365797</c:v>
                </c:pt>
                <c:pt idx="4359">
                  <c:v>101.07121426335202</c:v>
                </c:pt>
                <c:pt idx="4360">
                  <c:v>93.767709765666595</c:v>
                </c:pt>
                <c:pt idx="4361">
                  <c:v>87.234585995928995</c:v>
                </c:pt>
                <c:pt idx="4362">
                  <c:v>81.607244683708217</c:v>
                </c:pt>
                <c:pt idx="4363">
                  <c:v>76.754386677105202</c:v>
                </c:pt>
                <c:pt idx="4364">
                  <c:v>72.499613014161795</c:v>
                </c:pt>
                <c:pt idx="4365">
                  <c:v>68.692512514575768</c:v>
                </c:pt>
                <c:pt idx="4366">
                  <c:v>65.222340255089378</c:v>
                </c:pt>
                <c:pt idx="4367">
                  <c:v>62.012844782877593</c:v>
                </c:pt>
                <c:pt idx="4368">
                  <c:v>59.013095328873405</c:v>
                </c:pt>
                <c:pt idx="4369">
                  <c:v>56.18928959296349</c:v>
                </c:pt>
                <c:pt idx="4370">
                  <c:v>53.518685736256394</c:v>
                </c:pt>
                <c:pt idx="4371">
                  <c:v>50.986466157236983</c:v>
                </c:pt>
                <c:pt idx="4372">
                  <c:v>48.5794068050254</c:v>
                </c:pt>
                <c:pt idx="4373">
                  <c:v>46.289167596616387</c:v>
                </c:pt>
                <c:pt idx="4374">
                  <c:v>44.108767032727805</c:v>
                </c:pt>
                <c:pt idx="4375">
                  <c:v>42.032154278564605</c:v>
                </c:pt>
                <c:pt idx="4376">
                  <c:v>40.143686116240694</c:v>
                </c:pt>
                <c:pt idx="4377">
                  <c:v>38.279153153014803</c:v>
                </c:pt>
                <c:pt idx="4378">
                  <c:v>36.478867303870196</c:v>
                </c:pt>
                <c:pt idx="4379">
                  <c:v>34.756706015420903</c:v>
                </c:pt>
                <c:pt idx="4380">
                  <c:v>33.115245011121807</c:v>
                </c:pt>
                <c:pt idx="4381">
                  <c:v>31.552261889914899</c:v>
                </c:pt>
                <c:pt idx="4382">
                  <c:v>30.0643149932067</c:v>
                </c:pt>
                <c:pt idx="4383">
                  <c:v>28.647602171935894</c:v>
                </c:pt>
                <c:pt idx="4384">
                  <c:v>27.298417929462602</c:v>
                </c:pt>
                <c:pt idx="4385">
                  <c:v>26.013288582699605</c:v>
                </c:pt>
                <c:pt idx="4386">
                  <c:v>24.788986803223892</c:v>
                </c:pt>
                <c:pt idx="4387">
                  <c:v>23.622508281251797</c:v>
                </c:pt>
                <c:pt idx="4388">
                  <c:v>22.511356633783198</c:v>
                </c:pt>
                <c:pt idx="4389">
                  <c:v>22.1964763757124</c:v>
                </c:pt>
                <c:pt idx="4390">
                  <c:v>21.251656049480601</c:v>
                </c:pt>
                <c:pt idx="4391">
                  <c:v>20.135626302975194</c:v>
                </c:pt>
                <c:pt idx="4392">
                  <c:v>19.098172408398799</c:v>
                </c:pt>
                <c:pt idx="4393">
                  <c:v>18.124624356004105</c:v>
                </c:pt>
                <c:pt idx="4394">
                  <c:v>17.175977697530701</c:v>
                </c:pt>
                <c:pt idx="4395">
                  <c:v>16.475572794765988</c:v>
                </c:pt>
                <c:pt idx="4396">
                  <c:v>15.865664517036404</c:v>
                </c:pt>
                <c:pt idx="4397">
                  <c:v>15.238729899664101</c:v>
                </c:pt>
                <c:pt idx="4398">
                  <c:v>14.5694737107414</c:v>
                </c:pt>
                <c:pt idx="4399">
                  <c:v>26.763938783823395</c:v>
                </c:pt>
                <c:pt idx="4400">
                  <c:v>26.872027728652004</c:v>
                </c:pt>
                <c:pt idx="4401">
                  <c:v>23.411375446854407</c:v>
                </c:pt>
                <c:pt idx="4402">
                  <c:v>19.601828190850707</c:v>
                </c:pt>
                <c:pt idx="4403">
                  <c:v>16.449231165175402</c:v>
                </c:pt>
                <c:pt idx="4404">
                  <c:v>14.055478594101901</c:v>
                </c:pt>
                <c:pt idx="4405">
                  <c:v>12.289867941245499</c:v>
                </c:pt>
                <c:pt idx="4406">
                  <c:v>10.987845573566302</c:v>
                </c:pt>
                <c:pt idx="4407">
                  <c:v>10.009034015956601</c:v>
                </c:pt>
                <c:pt idx="4408">
                  <c:v>9.2490962488342205</c:v>
                </c:pt>
                <c:pt idx="4409">
                  <c:v>8.6410371842550191</c:v>
                </c:pt>
                <c:pt idx="4410">
                  <c:v>8.1281444134435183</c:v>
                </c:pt>
                <c:pt idx="4411">
                  <c:v>7.6809440518172192</c:v>
                </c:pt>
                <c:pt idx="4412">
                  <c:v>7.2805169850651303</c:v>
                </c:pt>
                <c:pt idx="4413">
                  <c:v>7.9745941602246901</c:v>
                </c:pt>
                <c:pt idx="4414">
                  <c:v>45.408690123874102</c:v>
                </c:pt>
                <c:pt idx="4415">
                  <c:v>46.801953805542588</c:v>
                </c:pt>
                <c:pt idx="4416">
                  <c:v>131.68007685638702</c:v>
                </c:pt>
                <c:pt idx="4417">
                  <c:v>151.35345191187</c:v>
                </c:pt>
                <c:pt idx="4418">
                  <c:v>393.63231816829591</c:v>
                </c:pt>
                <c:pt idx="4419">
                  <c:v>511.48689993092592</c:v>
                </c:pt>
                <c:pt idx="4420">
                  <c:v>582.19293437274905</c:v>
                </c:pt>
                <c:pt idx="4421">
                  <c:v>553.56669893547087</c:v>
                </c:pt>
                <c:pt idx="4422">
                  <c:v>560.14950272134604</c:v>
                </c:pt>
                <c:pt idx="4423">
                  <c:v>525.85957915650204</c:v>
                </c:pt>
                <c:pt idx="4424">
                  <c:v>471.43481091159697</c:v>
                </c:pt>
                <c:pt idx="4425">
                  <c:v>416.52596892491903</c:v>
                </c:pt>
                <c:pt idx="4426">
                  <c:v>344.61288245973003</c:v>
                </c:pt>
                <c:pt idx="4427">
                  <c:v>269.89375457586897</c:v>
                </c:pt>
                <c:pt idx="4428">
                  <c:v>207.88330699835799</c:v>
                </c:pt>
                <c:pt idx="4429">
                  <c:v>155.90533299772602</c:v>
                </c:pt>
                <c:pt idx="4430">
                  <c:v>114.284026139394</c:v>
                </c:pt>
                <c:pt idx="4431">
                  <c:v>82.593038585269483</c:v>
                </c:pt>
                <c:pt idx="4432">
                  <c:v>59.475113288137408</c:v>
                </c:pt>
                <c:pt idx="4433">
                  <c:v>43.185257651654993</c:v>
                </c:pt>
                <c:pt idx="4434">
                  <c:v>32.3635307868024</c:v>
                </c:pt>
                <c:pt idx="4435">
                  <c:v>25.008051695854803</c:v>
                </c:pt>
                <c:pt idx="4436">
                  <c:v>20.178333466278701</c:v>
                </c:pt>
                <c:pt idx="4437">
                  <c:v>16.768902928462797</c:v>
                </c:pt>
                <c:pt idx="4438">
                  <c:v>44.871357958878598</c:v>
                </c:pt>
                <c:pt idx="4439">
                  <c:v>44.539761532136595</c:v>
                </c:pt>
                <c:pt idx="4440">
                  <c:v>36.368177250289101</c:v>
                </c:pt>
                <c:pt idx="4441">
                  <c:v>27.7964217384744</c:v>
                </c:pt>
                <c:pt idx="4442">
                  <c:v>23.593588247690395</c:v>
                </c:pt>
                <c:pt idx="4443">
                  <c:v>20.202912800846097</c:v>
                </c:pt>
                <c:pt idx="4444">
                  <c:v>17.064948658143198</c:v>
                </c:pt>
                <c:pt idx="4445">
                  <c:v>14.2891525502706</c:v>
                </c:pt>
                <c:pt idx="4446">
                  <c:v>11.989298194093299</c:v>
                </c:pt>
                <c:pt idx="4447">
                  <c:v>32.810476095655986</c:v>
                </c:pt>
                <c:pt idx="4448">
                  <c:v>37.054248921793089</c:v>
                </c:pt>
                <c:pt idx="4449">
                  <c:v>33.453762828369399</c:v>
                </c:pt>
                <c:pt idx="4450">
                  <c:v>27.728724705893502</c:v>
                </c:pt>
                <c:pt idx="4451">
                  <c:v>22.9349068158675</c:v>
                </c:pt>
                <c:pt idx="4452">
                  <c:v>26.895320261705496</c:v>
                </c:pt>
                <c:pt idx="4453">
                  <c:v>161.18539671954699</c:v>
                </c:pt>
                <c:pt idx="4454">
                  <c:v>790.17466874969909</c:v>
                </c:pt>
                <c:pt idx="4455">
                  <c:v>709.46885661040506</c:v>
                </c:pt>
                <c:pt idx="4456">
                  <c:v>2272.5283948568099</c:v>
                </c:pt>
                <c:pt idx="4457">
                  <c:v>2933.8388453156995</c:v>
                </c:pt>
                <c:pt idx="4458">
                  <c:v>2884.6607994553697</c:v>
                </c:pt>
                <c:pt idx="4459">
                  <c:v>2449.6827801458994</c:v>
                </c:pt>
                <c:pt idx="4460">
                  <c:v>2050.8078153854503</c:v>
                </c:pt>
                <c:pt idx="4461">
                  <c:v>1693.4711693873301</c:v>
                </c:pt>
                <c:pt idx="4462">
                  <c:v>1463.9905724902703</c:v>
                </c:pt>
                <c:pt idx="4463">
                  <c:v>1247.1970685008798</c:v>
                </c:pt>
                <c:pt idx="4464">
                  <c:v>1011.60710393529</c:v>
                </c:pt>
                <c:pt idx="4465">
                  <c:v>792.59443656738517</c:v>
                </c:pt>
                <c:pt idx="4466">
                  <c:v>603.16913394726112</c:v>
                </c:pt>
                <c:pt idx="4467">
                  <c:v>462.30670750526895</c:v>
                </c:pt>
                <c:pt idx="4468">
                  <c:v>347.98119634702687</c:v>
                </c:pt>
                <c:pt idx="4469">
                  <c:v>272.86558516806201</c:v>
                </c:pt>
                <c:pt idx="4470">
                  <c:v>212.92930814773203</c:v>
                </c:pt>
                <c:pt idx="4471">
                  <c:v>163.88112452508304</c:v>
                </c:pt>
                <c:pt idx="4472">
                  <c:v>123.85435933231</c:v>
                </c:pt>
                <c:pt idx="4473">
                  <c:v>98.046779596939786</c:v>
                </c:pt>
                <c:pt idx="4474">
                  <c:v>78.19222472205918</c:v>
                </c:pt>
                <c:pt idx="4475">
                  <c:v>64.956158116492276</c:v>
                </c:pt>
                <c:pt idx="4476">
                  <c:v>166.81939057140301</c:v>
                </c:pt>
                <c:pt idx="4477">
                  <c:v>235.90444765522506</c:v>
                </c:pt>
                <c:pt idx="4478">
                  <c:v>260.32369489923605</c:v>
                </c:pt>
                <c:pt idx="4479">
                  <c:v>467.77883317610696</c:v>
                </c:pt>
                <c:pt idx="4480">
                  <c:v>745.50322818193786</c:v>
                </c:pt>
                <c:pt idx="4481">
                  <c:v>1012.1086295673201</c:v>
                </c:pt>
                <c:pt idx="4482">
                  <c:v>1340.4793615798899</c:v>
                </c:pt>
                <c:pt idx="4483">
                  <c:v>1208.7689019057602</c:v>
                </c:pt>
                <c:pt idx="4484">
                  <c:v>969.23427199426601</c:v>
                </c:pt>
                <c:pt idx="4485">
                  <c:v>733.10705670821096</c:v>
                </c:pt>
                <c:pt idx="4486">
                  <c:v>552.0507746121491</c:v>
                </c:pt>
                <c:pt idx="4487">
                  <c:v>412.02321055066699</c:v>
                </c:pt>
                <c:pt idx="4488">
                  <c:v>354.51740594104695</c:v>
                </c:pt>
                <c:pt idx="4489">
                  <c:v>309.0811683579949</c:v>
                </c:pt>
                <c:pt idx="4490">
                  <c:v>257.80789717695808</c:v>
                </c:pt>
                <c:pt idx="4491">
                  <c:v>205.56482750016099</c:v>
                </c:pt>
                <c:pt idx="4492">
                  <c:v>240.10507073688495</c:v>
                </c:pt>
                <c:pt idx="4493">
                  <c:v>503.03367796145699</c:v>
                </c:pt>
                <c:pt idx="4494">
                  <c:v>1046.4342791234901</c:v>
                </c:pt>
                <c:pt idx="4495">
                  <c:v>1541.1746710187999</c:v>
                </c:pt>
                <c:pt idx="4496">
                  <c:v>2110.1106857807995</c:v>
                </c:pt>
                <c:pt idx="4497">
                  <c:v>2877.0662969599298</c:v>
                </c:pt>
                <c:pt idx="4498">
                  <c:v>2557.0747288979301</c:v>
                </c:pt>
                <c:pt idx="4499">
                  <c:v>2007.8818326984197</c:v>
                </c:pt>
                <c:pt idx="4500">
                  <c:v>1514.9321407800201</c:v>
                </c:pt>
                <c:pt idx="4501">
                  <c:v>1090.1278593121801</c:v>
                </c:pt>
                <c:pt idx="4502">
                  <c:v>869.79422912695384</c:v>
                </c:pt>
                <c:pt idx="4503">
                  <c:v>815.16860691515899</c:v>
                </c:pt>
                <c:pt idx="4504">
                  <c:v>1007.73364441992</c:v>
                </c:pt>
                <c:pt idx="4505">
                  <c:v>1379.8875010035201</c:v>
                </c:pt>
                <c:pt idx="4506">
                  <c:v>1492.77654804443</c:v>
                </c:pt>
                <c:pt idx="4507">
                  <c:v>1678.1592392992698</c:v>
                </c:pt>
                <c:pt idx="4508">
                  <c:v>2172.1682936505899</c:v>
                </c:pt>
                <c:pt idx="4509">
                  <c:v>2679.5517437231401</c:v>
                </c:pt>
                <c:pt idx="4510">
                  <c:v>1896.8561658097201</c:v>
                </c:pt>
                <c:pt idx="4511">
                  <c:v>1534.3844823741597</c:v>
                </c:pt>
                <c:pt idx="4512">
                  <c:v>1279.3705473118698</c:v>
                </c:pt>
                <c:pt idx="4513">
                  <c:v>1446.6862462902498</c:v>
                </c:pt>
                <c:pt idx="4514">
                  <c:v>1308.31699298935</c:v>
                </c:pt>
                <c:pt idx="4515">
                  <c:v>1589.4851362950999</c:v>
                </c:pt>
                <c:pt idx="4516">
                  <c:v>1530.4625378683002</c:v>
                </c:pt>
                <c:pt idx="4517">
                  <c:v>1487.8311691307001</c:v>
                </c:pt>
                <c:pt idx="4518">
                  <c:v>1506.6402420062298</c:v>
                </c:pt>
                <c:pt idx="4519">
                  <c:v>2551.1241342793305</c:v>
                </c:pt>
                <c:pt idx="4520">
                  <c:v>2487.6325490937197</c:v>
                </c:pt>
                <c:pt idx="4521">
                  <c:v>2003.2195778634903</c:v>
                </c:pt>
                <c:pt idx="4522">
                  <c:v>1913.7384641936101</c:v>
                </c:pt>
                <c:pt idx="4523">
                  <c:v>2128.8955560339009</c:v>
                </c:pt>
                <c:pt idx="4524">
                  <c:v>2108.9906668660901</c:v>
                </c:pt>
                <c:pt idx="4525">
                  <c:v>1874.4534205598795</c:v>
                </c:pt>
                <c:pt idx="4526">
                  <c:v>1648.48754907681</c:v>
                </c:pt>
                <c:pt idx="4527">
                  <c:v>2005.5665072255802</c:v>
                </c:pt>
                <c:pt idx="4528">
                  <c:v>2142.3994927885105</c:v>
                </c:pt>
                <c:pt idx="4529">
                  <c:v>2412.1551079591104</c:v>
                </c:pt>
                <c:pt idx="4530">
                  <c:v>2299.6595338549005</c:v>
                </c:pt>
                <c:pt idx="4531">
                  <c:v>3064.7422686353798</c:v>
                </c:pt>
                <c:pt idx="4532">
                  <c:v>2659.8974888515204</c:v>
                </c:pt>
                <c:pt idx="4533">
                  <c:v>2332.3699955967199</c:v>
                </c:pt>
                <c:pt idx="4534">
                  <c:v>2860.9777303132805</c:v>
                </c:pt>
                <c:pt idx="4535">
                  <c:v>2435.4759340977403</c:v>
                </c:pt>
                <c:pt idx="4536">
                  <c:v>2259.3618888388201</c:v>
                </c:pt>
                <c:pt idx="4537">
                  <c:v>2051.3005241968699</c:v>
                </c:pt>
                <c:pt idx="4538">
                  <c:v>1878.2527841623801</c:v>
                </c:pt>
                <c:pt idx="4539">
                  <c:v>1870.5933378401999</c:v>
                </c:pt>
                <c:pt idx="4540">
                  <c:v>2273.57998079448</c:v>
                </c:pt>
                <c:pt idx="4541">
                  <c:v>1958.6176756220902</c:v>
                </c:pt>
                <c:pt idx="4542">
                  <c:v>1886.6453875534098</c:v>
                </c:pt>
                <c:pt idx="4543">
                  <c:v>1717.9813634969801</c:v>
                </c:pt>
                <c:pt idx="4544">
                  <c:v>1639.0743672909898</c:v>
                </c:pt>
                <c:pt idx="4545">
                  <c:v>1612.1934561550197</c:v>
                </c:pt>
                <c:pt idx="4546">
                  <c:v>2064.0886610906391</c:v>
                </c:pt>
                <c:pt idx="4547">
                  <c:v>2255.8309754854704</c:v>
                </c:pt>
                <c:pt idx="4548">
                  <c:v>2179.2247943510097</c:v>
                </c:pt>
                <c:pt idx="4549">
                  <c:v>2181.7835676303303</c:v>
                </c:pt>
                <c:pt idx="4550">
                  <c:v>2349.6796039376004</c:v>
                </c:pt>
                <c:pt idx="4551">
                  <c:v>2323.3313055832409</c:v>
                </c:pt>
                <c:pt idx="4552">
                  <c:v>2509.0043374504903</c:v>
                </c:pt>
                <c:pt idx="4553">
                  <c:v>3352.6737948922605</c:v>
                </c:pt>
                <c:pt idx="4554">
                  <c:v>4250.7959552410593</c:v>
                </c:pt>
                <c:pt idx="4555">
                  <c:v>4835.3418048279909</c:v>
                </c:pt>
                <c:pt idx="4556">
                  <c:v>4995.9896414455907</c:v>
                </c:pt>
                <c:pt idx="4557">
                  <c:v>5217.2562425325605</c:v>
                </c:pt>
                <c:pt idx="4558">
                  <c:v>5697.1977707152</c:v>
                </c:pt>
                <c:pt idx="4559">
                  <c:v>5882.7750698934706</c:v>
                </c:pt>
                <c:pt idx="4560">
                  <c:v>6091.5414691383103</c:v>
                </c:pt>
                <c:pt idx="4561">
                  <c:v>5781.4635326924999</c:v>
                </c:pt>
                <c:pt idx="4562">
                  <c:v>5852.5116373302599</c:v>
                </c:pt>
                <c:pt idx="4563">
                  <c:v>5601.7317478763589</c:v>
                </c:pt>
                <c:pt idx="4564">
                  <c:v>5512.4762617335909</c:v>
                </c:pt>
                <c:pt idx="4565">
                  <c:v>5920.5516312743412</c:v>
                </c:pt>
                <c:pt idx="4566">
                  <c:v>6138.2645399787707</c:v>
                </c:pt>
                <c:pt idx="4567">
                  <c:v>5931.6972103712205</c:v>
                </c:pt>
                <c:pt idx="4568">
                  <c:v>5870.0813999641596</c:v>
                </c:pt>
                <c:pt idx="4569">
                  <c:v>5383.8423008277505</c:v>
                </c:pt>
                <c:pt idx="4570">
                  <c:v>4972.9837360490892</c:v>
                </c:pt>
                <c:pt idx="4571">
                  <c:v>4727.6832695847515</c:v>
                </c:pt>
                <c:pt idx="4572">
                  <c:v>4853.6937707380494</c:v>
                </c:pt>
                <c:pt idx="4573">
                  <c:v>4759.0045993394206</c:v>
                </c:pt>
                <c:pt idx="4574">
                  <c:v>4703.1079084000203</c:v>
                </c:pt>
                <c:pt idx="4575">
                  <c:v>4907.3079189717</c:v>
                </c:pt>
                <c:pt idx="4576">
                  <c:v>5648.2179395398207</c:v>
                </c:pt>
                <c:pt idx="4577">
                  <c:v>5952.2230900492796</c:v>
                </c:pt>
                <c:pt idx="4578">
                  <c:v>6050.9113015371404</c:v>
                </c:pt>
                <c:pt idx="4579">
                  <c:v>6265.1063390505915</c:v>
                </c:pt>
                <c:pt idx="4580">
                  <c:v>6085.2908596867001</c:v>
                </c:pt>
                <c:pt idx="4581">
                  <c:v>6008.1828559343394</c:v>
                </c:pt>
                <c:pt idx="4582">
                  <c:v>6386.9291953338206</c:v>
                </c:pt>
                <c:pt idx="4583">
                  <c:v>6524.9869078643696</c:v>
                </c:pt>
                <c:pt idx="4584">
                  <c:v>6420.0771196954802</c:v>
                </c:pt>
                <c:pt idx="4585">
                  <c:v>6076.2290609544207</c:v>
                </c:pt>
                <c:pt idx="4586">
                  <c:v>5782.4267585818307</c:v>
                </c:pt>
                <c:pt idx="4587">
                  <c:v>6411.059716453291</c:v>
                </c:pt>
                <c:pt idx="4588">
                  <c:v>5879.8542594305709</c:v>
                </c:pt>
                <c:pt idx="4589">
                  <c:v>5550.0558189002995</c:v>
                </c:pt>
                <c:pt idx="4590">
                  <c:v>5584.7385470947693</c:v>
                </c:pt>
                <c:pt idx="4591">
                  <c:v>5936.4292317430009</c:v>
                </c:pt>
                <c:pt idx="4592">
                  <c:v>6158.2574328669698</c:v>
                </c:pt>
                <c:pt idx="4593">
                  <c:v>6044.7233730668704</c:v>
                </c:pt>
                <c:pt idx="4594">
                  <c:v>6212.4596459364293</c:v>
                </c:pt>
                <c:pt idx="4595">
                  <c:v>6376.4927075736805</c:v>
                </c:pt>
                <c:pt idx="4596">
                  <c:v>6451.0760766999711</c:v>
                </c:pt>
                <c:pt idx="4597">
                  <c:v>6250.1003090638715</c:v>
                </c:pt>
                <c:pt idx="4598">
                  <c:v>6171.97428395726</c:v>
                </c:pt>
                <c:pt idx="4599">
                  <c:v>6085.1204043830412</c:v>
                </c:pt>
                <c:pt idx="4600">
                  <c:v>6158.4763577898993</c:v>
                </c:pt>
                <c:pt idx="4601">
                  <c:v>6120.7297959649895</c:v>
                </c:pt>
                <c:pt idx="4602">
                  <c:v>6901.1503239082604</c:v>
                </c:pt>
                <c:pt idx="4603">
                  <c:v>8746.1358924494689</c:v>
                </c:pt>
                <c:pt idx="4604">
                  <c:v>8392.1131470238906</c:v>
                </c:pt>
                <c:pt idx="4605">
                  <c:v>7804.6055310887414</c:v>
                </c:pt>
                <c:pt idx="4606">
                  <c:v>7497.9800249568507</c:v>
                </c:pt>
                <c:pt idx="4607">
                  <c:v>9195.1840875538619</c:v>
                </c:pt>
                <c:pt idx="4608">
                  <c:v>9057.187514963347</c:v>
                </c:pt>
                <c:pt idx="4609">
                  <c:v>9138.5949915213696</c:v>
                </c:pt>
                <c:pt idx="4610">
                  <c:v>8929.9401155861287</c:v>
                </c:pt>
                <c:pt idx="4611">
                  <c:v>8651.2090652829393</c:v>
                </c:pt>
                <c:pt idx="4612">
                  <c:v>8218.5486156093284</c:v>
                </c:pt>
                <c:pt idx="4613">
                  <c:v>8441.0361399610756</c:v>
                </c:pt>
                <c:pt idx="4614">
                  <c:v>8211.4055719775788</c:v>
                </c:pt>
                <c:pt idx="4615">
                  <c:v>8262.9618387846986</c:v>
                </c:pt>
                <c:pt idx="4616">
                  <c:v>8210.6546941503693</c:v>
                </c:pt>
                <c:pt idx="4617">
                  <c:v>8641.6024252420393</c:v>
                </c:pt>
                <c:pt idx="4618">
                  <c:v>8452.5585971214095</c:v>
                </c:pt>
                <c:pt idx="4619">
                  <c:v>8200.7821770007504</c:v>
                </c:pt>
                <c:pt idx="4620">
                  <c:v>8194.4417954661894</c:v>
                </c:pt>
                <c:pt idx="4621">
                  <c:v>8553.3627355869685</c:v>
                </c:pt>
                <c:pt idx="4622">
                  <c:v>8241.5656103678466</c:v>
                </c:pt>
                <c:pt idx="4623">
                  <c:v>8479.8393006047481</c:v>
                </c:pt>
                <c:pt idx="4624">
                  <c:v>8121.0105193750305</c:v>
                </c:pt>
                <c:pt idx="4625">
                  <c:v>7838.8120970930313</c:v>
                </c:pt>
                <c:pt idx="4626">
                  <c:v>7778.0020303035308</c:v>
                </c:pt>
                <c:pt idx="4627">
                  <c:v>8502.8105646244385</c:v>
                </c:pt>
                <c:pt idx="4628">
                  <c:v>7697.9040524324992</c:v>
                </c:pt>
                <c:pt idx="4629">
                  <c:v>6931.0440765049307</c:v>
                </c:pt>
                <c:pt idx="4630">
                  <c:v>6941.3270477257101</c:v>
                </c:pt>
                <c:pt idx="4631">
                  <c:v>7542.019132167231</c:v>
                </c:pt>
                <c:pt idx="4632">
                  <c:v>7634.5468126227897</c:v>
                </c:pt>
                <c:pt idx="4633">
                  <c:v>7014.2327390874707</c:v>
                </c:pt>
                <c:pt idx="4634">
                  <c:v>6159.7355841853705</c:v>
                </c:pt>
                <c:pt idx="4635">
                  <c:v>5292.8803538316397</c:v>
                </c:pt>
                <c:pt idx="4636">
                  <c:v>4602.9748697880295</c:v>
                </c:pt>
                <c:pt idx="4637">
                  <c:v>4180.055426215341</c:v>
                </c:pt>
                <c:pt idx="4638">
                  <c:v>3892.4073881797799</c:v>
                </c:pt>
                <c:pt idx="4639">
                  <c:v>3645.4212919339302</c:v>
                </c:pt>
                <c:pt idx="4640">
                  <c:v>3678.8384860890101</c:v>
                </c:pt>
                <c:pt idx="4641">
                  <c:v>3404.1499124238899</c:v>
                </c:pt>
                <c:pt idx="4642">
                  <c:v>3276.4892369741706</c:v>
                </c:pt>
                <c:pt idx="4643">
                  <c:v>3207.1421863323603</c:v>
                </c:pt>
                <c:pt idx="4644">
                  <c:v>3023.5424434561796</c:v>
                </c:pt>
                <c:pt idx="4645">
                  <c:v>2821.3938431723905</c:v>
                </c:pt>
                <c:pt idx="4646">
                  <c:v>2696.3379514590401</c:v>
                </c:pt>
                <c:pt idx="4647">
                  <c:v>2602.0872336854904</c:v>
                </c:pt>
                <c:pt idx="4648">
                  <c:v>2450.2678529791501</c:v>
                </c:pt>
                <c:pt idx="4649">
                  <c:v>2260.5429676117096</c:v>
                </c:pt>
                <c:pt idx="4650">
                  <c:v>2089.3904807199597</c:v>
                </c:pt>
                <c:pt idx="4651">
                  <c:v>1950.6392225876498</c:v>
                </c:pt>
                <c:pt idx="4652">
                  <c:v>1843.0854219494699</c:v>
                </c:pt>
                <c:pt idx="4653">
                  <c:v>1726.8434701615499</c:v>
                </c:pt>
                <c:pt idx="4654">
                  <c:v>1615.80904717513</c:v>
                </c:pt>
                <c:pt idx="4655">
                  <c:v>1527.7744625678697</c:v>
                </c:pt>
                <c:pt idx="4656">
                  <c:v>1479.9378221860902</c:v>
                </c:pt>
                <c:pt idx="4657">
                  <c:v>1506.9697786272802</c:v>
                </c:pt>
                <c:pt idx="4658">
                  <c:v>1688.5739499993197</c:v>
                </c:pt>
                <c:pt idx="4659">
                  <c:v>2280.6214094063198</c:v>
                </c:pt>
                <c:pt idx="4660">
                  <c:v>2744.2313588736706</c:v>
                </c:pt>
                <c:pt idx="4661">
                  <c:v>2720.84108202469</c:v>
                </c:pt>
                <c:pt idx="4662">
                  <c:v>2550.1644506557795</c:v>
                </c:pt>
                <c:pt idx="4663">
                  <c:v>2255.3844030701302</c:v>
                </c:pt>
                <c:pt idx="4664">
                  <c:v>2196.1121435581103</c:v>
                </c:pt>
                <c:pt idx="4665">
                  <c:v>3389.0357683702505</c:v>
                </c:pt>
                <c:pt idx="4666">
                  <c:v>3131.813174906521</c:v>
                </c:pt>
                <c:pt idx="4667">
                  <c:v>2582.8182670850401</c:v>
                </c:pt>
                <c:pt idx="4668">
                  <c:v>2064.4909080415205</c:v>
                </c:pt>
                <c:pt idx="4669">
                  <c:v>1671.9015719491204</c:v>
                </c:pt>
                <c:pt idx="4670">
                  <c:v>1444.7587685057501</c:v>
                </c:pt>
                <c:pt idx="4671">
                  <c:v>1256.0718342757996</c:v>
                </c:pt>
                <c:pt idx="4672">
                  <c:v>1102.5413961268398</c:v>
                </c:pt>
                <c:pt idx="4673">
                  <c:v>986.03030193360212</c:v>
                </c:pt>
                <c:pt idx="4674">
                  <c:v>890.379216706536</c:v>
                </c:pt>
                <c:pt idx="4675">
                  <c:v>805.76669724700901</c:v>
                </c:pt>
                <c:pt idx="4676">
                  <c:v>742.9047252898971</c:v>
                </c:pt>
                <c:pt idx="4677">
                  <c:v>691.65891461938611</c:v>
                </c:pt>
                <c:pt idx="4678">
                  <c:v>645.9678753552829</c:v>
                </c:pt>
                <c:pt idx="4679">
                  <c:v>676.240257650996</c:v>
                </c:pt>
                <c:pt idx="4680">
                  <c:v>669.43873592693728</c:v>
                </c:pt>
                <c:pt idx="4681">
                  <c:v>662.08485854138621</c:v>
                </c:pt>
                <c:pt idx="4682">
                  <c:v>687.26934670102901</c:v>
                </c:pt>
                <c:pt idx="4683">
                  <c:v>791.30415471881292</c:v>
                </c:pt>
                <c:pt idx="4684">
                  <c:v>763.63281799122888</c:v>
                </c:pt>
                <c:pt idx="4685">
                  <c:v>688.56604756854608</c:v>
                </c:pt>
                <c:pt idx="4686">
                  <c:v>604.32846445108601</c:v>
                </c:pt>
                <c:pt idx="4687">
                  <c:v>541.66599043491783</c:v>
                </c:pt>
                <c:pt idx="4688">
                  <c:v>509.007323842745</c:v>
                </c:pt>
                <c:pt idx="4689">
                  <c:v>651.13701932260892</c:v>
                </c:pt>
                <c:pt idx="4690">
                  <c:v>643.4853531192781</c:v>
                </c:pt>
                <c:pt idx="4691">
                  <c:v>635.01623814760205</c:v>
                </c:pt>
                <c:pt idx="4692">
                  <c:v>617.65420866603108</c:v>
                </c:pt>
                <c:pt idx="4693">
                  <c:v>582.09882406429995</c:v>
                </c:pt>
                <c:pt idx="4694">
                  <c:v>530.43468803823293</c:v>
                </c:pt>
                <c:pt idx="4695">
                  <c:v>471.43024761994701</c:v>
                </c:pt>
                <c:pt idx="4696">
                  <c:v>412.88593970907192</c:v>
                </c:pt>
                <c:pt idx="4697">
                  <c:v>359.99615474058186</c:v>
                </c:pt>
                <c:pt idx="4698">
                  <c:v>353.32764820527194</c:v>
                </c:pt>
                <c:pt idx="4699">
                  <c:v>325.214928105203</c:v>
                </c:pt>
                <c:pt idx="4700">
                  <c:v>301.98538671952292</c:v>
                </c:pt>
                <c:pt idx="4701">
                  <c:v>279.39778669793998</c:v>
                </c:pt>
                <c:pt idx="4702">
                  <c:v>256.14858114959804</c:v>
                </c:pt>
                <c:pt idx="4703">
                  <c:v>236.518767938824</c:v>
                </c:pt>
                <c:pt idx="4704">
                  <c:v>216.37164181965002</c:v>
                </c:pt>
                <c:pt idx="4705">
                  <c:v>196.96298630129505</c:v>
                </c:pt>
                <c:pt idx="4706">
                  <c:v>179.903830702486</c:v>
                </c:pt>
                <c:pt idx="4707">
                  <c:v>165.37916694098001</c:v>
                </c:pt>
                <c:pt idx="4708">
                  <c:v>153.14553322886692</c:v>
                </c:pt>
                <c:pt idx="4709">
                  <c:v>142.83500208670199</c:v>
                </c:pt>
                <c:pt idx="4710">
                  <c:v>133.97820261411599</c:v>
                </c:pt>
                <c:pt idx="4711">
                  <c:v>134.69674759703102</c:v>
                </c:pt>
                <c:pt idx="4712">
                  <c:v>130.67173439939296</c:v>
                </c:pt>
                <c:pt idx="4713">
                  <c:v>140.87558933350098</c:v>
                </c:pt>
                <c:pt idx="4714">
                  <c:v>179.17754494905498</c:v>
                </c:pt>
                <c:pt idx="4715">
                  <c:v>204.180801862468</c:v>
                </c:pt>
                <c:pt idx="4716">
                  <c:v>220.22842294190303</c:v>
                </c:pt>
                <c:pt idx="4717">
                  <c:v>222.11066146816995</c:v>
                </c:pt>
                <c:pt idx="4718">
                  <c:v>210.92804170899103</c:v>
                </c:pt>
                <c:pt idx="4719">
                  <c:v>191.54740707397102</c:v>
                </c:pt>
                <c:pt idx="4720">
                  <c:v>169.03739456151598</c:v>
                </c:pt>
                <c:pt idx="4721">
                  <c:v>147.03011150465301</c:v>
                </c:pt>
                <c:pt idx="4722">
                  <c:v>127.50463644932901</c:v>
                </c:pt>
                <c:pt idx="4723">
                  <c:v>111.17938729805397</c:v>
                </c:pt>
                <c:pt idx="4724">
                  <c:v>98.004928465486202</c:v>
                </c:pt>
                <c:pt idx="4725">
                  <c:v>87.560108075646781</c:v>
                </c:pt>
                <c:pt idx="4726">
                  <c:v>79.307827102345001</c:v>
                </c:pt>
                <c:pt idx="4727">
                  <c:v>72.731083457008395</c:v>
                </c:pt>
                <c:pt idx="4728">
                  <c:v>67.43298186626869</c:v>
                </c:pt>
                <c:pt idx="4729">
                  <c:v>63.041264931518391</c:v>
                </c:pt>
                <c:pt idx="4730">
                  <c:v>59.533660422664191</c:v>
                </c:pt>
                <c:pt idx="4731">
                  <c:v>57.511625985096892</c:v>
                </c:pt>
                <c:pt idx="4732">
                  <c:v>54.5564700402117</c:v>
                </c:pt>
                <c:pt idx="4733">
                  <c:v>51.506532041026809</c:v>
                </c:pt>
                <c:pt idx="4734">
                  <c:v>48.640022259893797</c:v>
                </c:pt>
                <c:pt idx="4735">
                  <c:v>46.016360807750701</c:v>
                </c:pt>
                <c:pt idx="4736">
                  <c:v>43.694171025906904</c:v>
                </c:pt>
                <c:pt idx="4737">
                  <c:v>41.510837591064487</c:v>
                </c:pt>
                <c:pt idx="4738">
                  <c:v>39.465438059107498</c:v>
                </c:pt>
                <c:pt idx="4739">
                  <c:v>37.54588845644939</c:v>
                </c:pt>
                <c:pt idx="4740">
                  <c:v>35.738483616150809</c:v>
                </c:pt>
                <c:pt idx="4741">
                  <c:v>34.031122763296992</c:v>
                </c:pt>
                <c:pt idx="4742">
                  <c:v>32.505591522503806</c:v>
                </c:pt>
                <c:pt idx="4743">
                  <c:v>31.090833454265198</c:v>
                </c:pt>
                <c:pt idx="4744">
                  <c:v>29.739769771849396</c:v>
                </c:pt>
                <c:pt idx="4745">
                  <c:v>28.416389223762398</c:v>
                </c:pt>
                <c:pt idx="4746">
                  <c:v>27.123887186563302</c:v>
                </c:pt>
                <c:pt idx="4747">
                  <c:v>25.869777334863798</c:v>
                </c:pt>
                <c:pt idx="4748">
                  <c:v>24.660818996187999</c:v>
                </c:pt>
                <c:pt idx="4749">
                  <c:v>23.5012798043944</c:v>
                </c:pt>
                <c:pt idx="4750">
                  <c:v>22.392942561421194</c:v>
                </c:pt>
                <c:pt idx="4751">
                  <c:v>21.335731967875802</c:v>
                </c:pt>
                <c:pt idx="4752">
                  <c:v>20.328399441075597</c:v>
                </c:pt>
                <c:pt idx="4753">
                  <c:v>19.369060767077404</c:v>
                </c:pt>
                <c:pt idx="4754">
                  <c:v>18.455554808134895</c:v>
                </c:pt>
                <c:pt idx="4755">
                  <c:v>17.585878184730401</c:v>
                </c:pt>
                <c:pt idx="4756">
                  <c:v>16.757466774144195</c:v>
                </c:pt>
                <c:pt idx="4757">
                  <c:v>15.991545373643302</c:v>
                </c:pt>
                <c:pt idx="4758">
                  <c:v>15.254955032945199</c:v>
                </c:pt>
                <c:pt idx="4759">
                  <c:v>14.542961229635798</c:v>
                </c:pt>
                <c:pt idx="4760">
                  <c:v>13.873502538818503</c:v>
                </c:pt>
                <c:pt idx="4761">
                  <c:v>13.2274896733317</c:v>
                </c:pt>
                <c:pt idx="4762">
                  <c:v>12.607126443903798</c:v>
                </c:pt>
                <c:pt idx="4763">
                  <c:v>12.013665946090301</c:v>
                </c:pt>
                <c:pt idx="4764">
                  <c:v>11.447290446621198</c:v>
                </c:pt>
                <c:pt idx="4765">
                  <c:v>10.9074488651795</c:v>
                </c:pt>
                <c:pt idx="4766">
                  <c:v>10.393189572840502</c:v>
                </c:pt>
                <c:pt idx="4767">
                  <c:v>9.9033873611860201</c:v>
                </c:pt>
                <c:pt idx="4768">
                  <c:v>9.4387472404181789</c:v>
                </c:pt>
                <c:pt idx="4769">
                  <c:v>8.9974852460394015</c:v>
                </c:pt>
                <c:pt idx="4770">
                  <c:v>8.5761288826228874</c:v>
                </c:pt>
                <c:pt idx="4771">
                  <c:v>8.1841493197193618</c:v>
                </c:pt>
                <c:pt idx="4772">
                  <c:v>7.8119040545341001</c:v>
                </c:pt>
                <c:pt idx="4773">
                  <c:v>7.4493935322516718</c:v>
                </c:pt>
                <c:pt idx="4774">
                  <c:v>14.188800166960601</c:v>
                </c:pt>
                <c:pt idx="4775">
                  <c:v>14.418419122153701</c:v>
                </c:pt>
                <c:pt idx="4776">
                  <c:v>12.650435995336302</c:v>
                </c:pt>
                <c:pt idx="4777">
                  <c:v>10.606675541200101</c:v>
                </c:pt>
                <c:pt idx="4778">
                  <c:v>11.185952011906602</c:v>
                </c:pt>
                <c:pt idx="4779">
                  <c:v>15.913793223349902</c:v>
                </c:pt>
                <c:pt idx="4780">
                  <c:v>85.579390547178292</c:v>
                </c:pt>
                <c:pt idx="4781">
                  <c:v>94.1015212666791</c:v>
                </c:pt>
                <c:pt idx="4782">
                  <c:v>80.929715669307129</c:v>
                </c:pt>
                <c:pt idx="4783">
                  <c:v>66.086467527625189</c:v>
                </c:pt>
                <c:pt idx="4784">
                  <c:v>60.305624077184696</c:v>
                </c:pt>
                <c:pt idx="4785">
                  <c:v>101.68535915028797</c:v>
                </c:pt>
                <c:pt idx="4786">
                  <c:v>356.69522096743992</c:v>
                </c:pt>
                <c:pt idx="4787">
                  <c:v>532.29663701507604</c:v>
                </c:pt>
                <c:pt idx="4788">
                  <c:v>825.64015829475886</c:v>
                </c:pt>
                <c:pt idx="4789">
                  <c:v>1033.9675325811102</c:v>
                </c:pt>
                <c:pt idx="4790">
                  <c:v>1021.0786140583201</c:v>
                </c:pt>
                <c:pt idx="4791">
                  <c:v>885.07684495839226</c:v>
                </c:pt>
                <c:pt idx="4792">
                  <c:v>709.13462744089497</c:v>
                </c:pt>
                <c:pt idx="4793">
                  <c:v>621.43663174016103</c:v>
                </c:pt>
                <c:pt idx="4794">
                  <c:v>570.119411164496</c:v>
                </c:pt>
                <c:pt idx="4795">
                  <c:v>554.10124553416108</c:v>
                </c:pt>
                <c:pt idx="4796">
                  <c:v>568.9622673971478</c:v>
                </c:pt>
                <c:pt idx="4797">
                  <c:v>695.16910487266</c:v>
                </c:pt>
                <c:pt idx="4798">
                  <c:v>1030.9663769032902</c:v>
                </c:pt>
                <c:pt idx="4799">
                  <c:v>1209.7795293433801</c:v>
                </c:pt>
                <c:pt idx="4800">
                  <c:v>1247.6509016322</c:v>
                </c:pt>
                <c:pt idx="4801">
                  <c:v>1289.1452556582501</c:v>
                </c:pt>
                <c:pt idx="4802">
                  <c:v>1175.8882107202401</c:v>
                </c:pt>
                <c:pt idx="4803">
                  <c:v>960.54871117884511</c:v>
                </c:pt>
                <c:pt idx="4804">
                  <c:v>797.75878491395895</c:v>
                </c:pt>
                <c:pt idx="4805">
                  <c:v>649.86796590181086</c:v>
                </c:pt>
                <c:pt idx="4806">
                  <c:v>534.12685578122489</c:v>
                </c:pt>
                <c:pt idx="4807">
                  <c:v>523.11833789496291</c:v>
                </c:pt>
                <c:pt idx="4808">
                  <c:v>452.30175816821691</c:v>
                </c:pt>
                <c:pt idx="4809">
                  <c:v>399.15671998572799</c:v>
                </c:pt>
                <c:pt idx="4810">
                  <c:v>331.52861341291094</c:v>
                </c:pt>
                <c:pt idx="4811">
                  <c:v>286.163166230081</c:v>
                </c:pt>
                <c:pt idx="4812">
                  <c:v>279.20596214704398</c:v>
                </c:pt>
                <c:pt idx="4813">
                  <c:v>360.47811251217183</c:v>
                </c:pt>
                <c:pt idx="4814">
                  <c:v>377.73439564701397</c:v>
                </c:pt>
                <c:pt idx="4815">
                  <c:v>368.81743640563099</c:v>
                </c:pt>
                <c:pt idx="4816">
                  <c:v>338.775451378963</c:v>
                </c:pt>
                <c:pt idx="4817">
                  <c:v>300.90226252650501</c:v>
                </c:pt>
                <c:pt idx="4818">
                  <c:v>255.94197117753401</c:v>
                </c:pt>
                <c:pt idx="4819">
                  <c:v>312.97502777550699</c:v>
                </c:pt>
                <c:pt idx="4820">
                  <c:v>550.47399275045711</c:v>
                </c:pt>
                <c:pt idx="4821">
                  <c:v>616.40421740001489</c:v>
                </c:pt>
                <c:pt idx="4822">
                  <c:v>546.04963948395186</c:v>
                </c:pt>
                <c:pt idx="4823">
                  <c:v>438.26765065579298</c:v>
                </c:pt>
                <c:pt idx="4824">
                  <c:v>331.56854283344308</c:v>
                </c:pt>
                <c:pt idx="4825">
                  <c:v>252.453554977696</c:v>
                </c:pt>
                <c:pt idx="4826">
                  <c:v>219.241388505218</c:v>
                </c:pt>
                <c:pt idx="4827">
                  <c:v>211.09448611614599</c:v>
                </c:pt>
                <c:pt idx="4828">
                  <c:v>210.91370487021197</c:v>
                </c:pt>
                <c:pt idx="4829">
                  <c:v>219.81501681479202</c:v>
                </c:pt>
                <c:pt idx="4830">
                  <c:v>242.92218917753505</c:v>
                </c:pt>
                <c:pt idx="4831">
                  <c:v>244.06390709846698</c:v>
                </c:pt>
                <c:pt idx="4832">
                  <c:v>225.43433286067201</c:v>
                </c:pt>
                <c:pt idx="4833">
                  <c:v>403.26879708167587</c:v>
                </c:pt>
                <c:pt idx="4834">
                  <c:v>874.84897903901208</c:v>
                </c:pt>
                <c:pt idx="4835">
                  <c:v>1321.33698793192</c:v>
                </c:pt>
                <c:pt idx="4836">
                  <c:v>1457.5549657290401</c:v>
                </c:pt>
                <c:pt idx="4837">
                  <c:v>1314.4655007588301</c:v>
                </c:pt>
                <c:pt idx="4838">
                  <c:v>1130.22467915896</c:v>
                </c:pt>
                <c:pt idx="4839">
                  <c:v>993.35868924932208</c:v>
                </c:pt>
                <c:pt idx="4840">
                  <c:v>894.55808800091791</c:v>
                </c:pt>
                <c:pt idx="4841">
                  <c:v>950.13007164171995</c:v>
                </c:pt>
                <c:pt idx="4842">
                  <c:v>1084.96948702192</c:v>
                </c:pt>
                <c:pt idx="4843">
                  <c:v>1017.02959011939</c:v>
                </c:pt>
                <c:pt idx="4844">
                  <c:v>905.28058832748206</c:v>
                </c:pt>
                <c:pt idx="4845">
                  <c:v>913.53652197849203</c:v>
                </c:pt>
                <c:pt idx="4846">
                  <c:v>974.5631292650379</c:v>
                </c:pt>
                <c:pt idx="4847">
                  <c:v>973.67584752325411</c:v>
                </c:pt>
                <c:pt idx="4848">
                  <c:v>879.16811279653291</c:v>
                </c:pt>
                <c:pt idx="4849">
                  <c:v>735.4276926405239</c:v>
                </c:pt>
                <c:pt idx="4850">
                  <c:v>601.92324421310195</c:v>
                </c:pt>
                <c:pt idx="4851">
                  <c:v>526.45964179271584</c:v>
                </c:pt>
                <c:pt idx="4852">
                  <c:v>608.160422910232</c:v>
                </c:pt>
                <c:pt idx="4853">
                  <c:v>580.92307039328205</c:v>
                </c:pt>
                <c:pt idx="4854">
                  <c:v>614.53692380201994</c:v>
                </c:pt>
                <c:pt idx="4855">
                  <c:v>480.90770991818891</c:v>
                </c:pt>
                <c:pt idx="4856">
                  <c:v>380.92313342401087</c:v>
                </c:pt>
                <c:pt idx="4857">
                  <c:v>303.94139703839096</c:v>
                </c:pt>
                <c:pt idx="4858">
                  <c:v>310.53125791475293</c:v>
                </c:pt>
                <c:pt idx="4859">
                  <c:v>276.03635648024789</c:v>
                </c:pt>
                <c:pt idx="4860">
                  <c:v>378.75427813644308</c:v>
                </c:pt>
                <c:pt idx="4861">
                  <c:v>448.38566706462501</c:v>
                </c:pt>
                <c:pt idx="4862">
                  <c:v>432.85049594154395</c:v>
                </c:pt>
                <c:pt idx="4863">
                  <c:v>404.02545200496598</c:v>
                </c:pt>
                <c:pt idx="4864">
                  <c:v>383.31651976820183</c:v>
                </c:pt>
                <c:pt idx="4865">
                  <c:v>382.13184226525101</c:v>
                </c:pt>
                <c:pt idx="4866">
                  <c:v>365.23727318367696</c:v>
                </c:pt>
                <c:pt idx="4867">
                  <c:v>315.32264991639101</c:v>
                </c:pt>
                <c:pt idx="4868">
                  <c:v>258.25056425003203</c:v>
                </c:pt>
                <c:pt idx="4869">
                  <c:v>208.41403179691196</c:v>
                </c:pt>
                <c:pt idx="4870">
                  <c:v>317.05501093023099</c:v>
                </c:pt>
                <c:pt idx="4871">
                  <c:v>550.30497401237608</c:v>
                </c:pt>
                <c:pt idx="4872">
                  <c:v>603.67872754240511</c:v>
                </c:pt>
                <c:pt idx="4873">
                  <c:v>599.06135591506791</c:v>
                </c:pt>
                <c:pt idx="4874">
                  <c:v>532.35241720919498</c:v>
                </c:pt>
                <c:pt idx="4875">
                  <c:v>537.60175192496604</c:v>
                </c:pt>
                <c:pt idx="4876">
                  <c:v>720.96527761363393</c:v>
                </c:pt>
                <c:pt idx="4877">
                  <c:v>1130.26815654706</c:v>
                </c:pt>
                <c:pt idx="4878">
                  <c:v>1121.66018769125</c:v>
                </c:pt>
                <c:pt idx="4879">
                  <c:v>1043.89489276515</c:v>
                </c:pt>
                <c:pt idx="4880">
                  <c:v>1131.3344872029097</c:v>
                </c:pt>
                <c:pt idx="4881">
                  <c:v>1181.7752005165698</c:v>
                </c:pt>
                <c:pt idx="4882">
                  <c:v>1327.2211206311099</c:v>
                </c:pt>
                <c:pt idx="4883">
                  <c:v>1447.96398735506</c:v>
                </c:pt>
                <c:pt idx="4884">
                  <c:v>1457.6024731800701</c:v>
                </c:pt>
                <c:pt idx="4885">
                  <c:v>1475.0492540108598</c:v>
                </c:pt>
                <c:pt idx="4886">
                  <c:v>1548.9757074629003</c:v>
                </c:pt>
                <c:pt idx="4887">
                  <c:v>1830.36857828846</c:v>
                </c:pt>
                <c:pt idx="4888">
                  <c:v>2065.9564595293</c:v>
                </c:pt>
                <c:pt idx="4889">
                  <c:v>1923.7270472846601</c:v>
                </c:pt>
                <c:pt idx="4890">
                  <c:v>1767.0704466290197</c:v>
                </c:pt>
                <c:pt idx="4891">
                  <c:v>1774.3922178474897</c:v>
                </c:pt>
                <c:pt idx="4892">
                  <c:v>2292.6030327161102</c:v>
                </c:pt>
                <c:pt idx="4893">
                  <c:v>2345.5717092884606</c:v>
                </c:pt>
                <c:pt idx="4894">
                  <c:v>2507.9187140737004</c:v>
                </c:pt>
                <c:pt idx="4895">
                  <c:v>2868.5313155729609</c:v>
                </c:pt>
                <c:pt idx="4896">
                  <c:v>2878.22338805141</c:v>
                </c:pt>
                <c:pt idx="4897">
                  <c:v>2896.9797600025304</c:v>
                </c:pt>
                <c:pt idx="4898">
                  <c:v>3188.2391846117198</c:v>
                </c:pt>
                <c:pt idx="4899">
                  <c:v>3406.0807014416996</c:v>
                </c:pt>
                <c:pt idx="4900">
                  <c:v>4134.7096323024298</c:v>
                </c:pt>
                <c:pt idx="4901">
                  <c:v>4136.6298648746715</c:v>
                </c:pt>
                <c:pt idx="4902">
                  <c:v>4153.2725387166001</c:v>
                </c:pt>
                <c:pt idx="4903">
                  <c:v>4309.6669958967714</c:v>
                </c:pt>
                <c:pt idx="4904">
                  <c:v>4602.8611589679213</c:v>
                </c:pt>
                <c:pt idx="4905">
                  <c:v>4904.0022594371012</c:v>
                </c:pt>
                <c:pt idx="4906">
                  <c:v>4437.7179264844108</c:v>
                </c:pt>
                <c:pt idx="4907">
                  <c:v>4066.06954785785</c:v>
                </c:pt>
                <c:pt idx="4908">
                  <c:v>5006.6699970793206</c:v>
                </c:pt>
                <c:pt idx="4909">
                  <c:v>5014.2186243040205</c:v>
                </c:pt>
                <c:pt idx="4910">
                  <c:v>5107.5685263002006</c:v>
                </c:pt>
                <c:pt idx="4911">
                  <c:v>4933.5970780299804</c:v>
                </c:pt>
                <c:pt idx="4912">
                  <c:v>4635.2981067959108</c:v>
                </c:pt>
                <c:pt idx="4913">
                  <c:v>4253.8452661239216</c:v>
                </c:pt>
                <c:pt idx="4914">
                  <c:v>4275.1751976011501</c:v>
                </c:pt>
                <c:pt idx="4915">
                  <c:v>6163.741276436921</c:v>
                </c:pt>
                <c:pt idx="4916">
                  <c:v>7323.90852268866</c:v>
                </c:pt>
                <c:pt idx="4917">
                  <c:v>7512.9967595445696</c:v>
                </c:pt>
                <c:pt idx="4918">
                  <c:v>7301.4724995599418</c:v>
                </c:pt>
                <c:pt idx="4919">
                  <c:v>7184.2485404594609</c:v>
                </c:pt>
                <c:pt idx="4920">
                  <c:v>6581.2298163130799</c:v>
                </c:pt>
                <c:pt idx="4921">
                  <c:v>6246.382549823591</c:v>
                </c:pt>
                <c:pt idx="4922">
                  <c:v>5752.2538728800391</c:v>
                </c:pt>
                <c:pt idx="4923">
                  <c:v>5057.2406785541107</c:v>
                </c:pt>
                <c:pt idx="4924">
                  <c:v>5094.9897490964395</c:v>
                </c:pt>
                <c:pt idx="4925">
                  <c:v>5115.0838423322884</c:v>
                </c:pt>
                <c:pt idx="4926">
                  <c:v>5337.2575350347997</c:v>
                </c:pt>
                <c:pt idx="4927">
                  <c:v>5833.6583780018309</c:v>
                </c:pt>
                <c:pt idx="4928">
                  <c:v>5800.6695705437114</c:v>
                </c:pt>
                <c:pt idx="4929">
                  <c:v>5960.6832616506317</c:v>
                </c:pt>
                <c:pt idx="4930">
                  <c:v>6076.2104516848203</c:v>
                </c:pt>
                <c:pt idx="4931">
                  <c:v>5817.2115674849911</c:v>
                </c:pt>
                <c:pt idx="4932">
                  <c:v>6191.8515347601715</c:v>
                </c:pt>
                <c:pt idx="4933">
                  <c:v>6348.0338239925495</c:v>
                </c:pt>
                <c:pt idx="4934">
                  <c:v>7779.2103218478205</c:v>
                </c:pt>
                <c:pt idx="4935">
                  <c:v>7990.3980930545413</c:v>
                </c:pt>
                <c:pt idx="4936">
                  <c:v>7582.1398257599212</c:v>
                </c:pt>
                <c:pt idx="4937">
                  <c:v>7009.2411363108404</c:v>
                </c:pt>
                <c:pt idx="4938">
                  <c:v>7009.9722652329001</c:v>
                </c:pt>
                <c:pt idx="4939">
                  <c:v>7035.6046150023403</c:v>
                </c:pt>
                <c:pt idx="4940">
                  <c:v>6556.4872931645095</c:v>
                </c:pt>
                <c:pt idx="4941">
                  <c:v>6823.9702488469693</c:v>
                </c:pt>
                <c:pt idx="4942">
                  <c:v>7367.0237784908804</c:v>
                </c:pt>
                <c:pt idx="4943">
                  <c:v>7235.0121583380096</c:v>
                </c:pt>
                <c:pt idx="4944">
                  <c:v>7497.6123083428502</c:v>
                </c:pt>
                <c:pt idx="4945">
                  <c:v>7598.4557679689296</c:v>
                </c:pt>
                <c:pt idx="4946">
                  <c:v>7351.0087545640599</c:v>
                </c:pt>
                <c:pt idx="4947">
                  <c:v>6981.5137329536601</c:v>
                </c:pt>
                <c:pt idx="4948">
                  <c:v>7054.5308718444194</c:v>
                </c:pt>
                <c:pt idx="4949">
                  <c:v>7336.8147541455701</c:v>
                </c:pt>
                <c:pt idx="4950">
                  <c:v>6975.7621001367206</c:v>
                </c:pt>
                <c:pt idx="4951">
                  <c:v>6806.9098601919904</c:v>
                </c:pt>
                <c:pt idx="4952">
                  <c:v>6754.63668792721</c:v>
                </c:pt>
                <c:pt idx="4953">
                  <c:v>6814.1673519714004</c:v>
                </c:pt>
                <c:pt idx="4954">
                  <c:v>7340.8238466969806</c:v>
                </c:pt>
                <c:pt idx="4955">
                  <c:v>7273.2263366721709</c:v>
                </c:pt>
                <c:pt idx="4956">
                  <c:v>6843.3555001351806</c:v>
                </c:pt>
                <c:pt idx="4957">
                  <c:v>6409.1716476125303</c:v>
                </c:pt>
                <c:pt idx="4958">
                  <c:v>6136.7091313734509</c:v>
                </c:pt>
                <c:pt idx="4959">
                  <c:v>5889.4521101719811</c:v>
                </c:pt>
                <c:pt idx="4960">
                  <c:v>5957.7733431737497</c:v>
                </c:pt>
                <c:pt idx="4961">
                  <c:v>6075.5463685759414</c:v>
                </c:pt>
                <c:pt idx="4962">
                  <c:v>6939.6654634681818</c:v>
                </c:pt>
                <c:pt idx="4963">
                  <c:v>7328.0494604655514</c:v>
                </c:pt>
                <c:pt idx="4964">
                  <c:v>7876.9937853114589</c:v>
                </c:pt>
                <c:pt idx="4965">
                  <c:v>8645.6377175763519</c:v>
                </c:pt>
                <c:pt idx="4966">
                  <c:v>8663.300351794358</c:v>
                </c:pt>
                <c:pt idx="4967">
                  <c:v>9178.8843412576607</c:v>
                </c:pt>
                <c:pt idx="4968">
                  <c:v>9373.240119831662</c:v>
                </c:pt>
                <c:pt idx="4969">
                  <c:v>9088.8904601971408</c:v>
                </c:pt>
                <c:pt idx="4970">
                  <c:v>9497.6476459061305</c:v>
                </c:pt>
                <c:pt idx="4971">
                  <c:v>9243.6725725168817</c:v>
                </c:pt>
                <c:pt idx="4972">
                  <c:v>8502.6986435365197</c:v>
                </c:pt>
                <c:pt idx="4973">
                  <c:v>8380.5671538871156</c:v>
                </c:pt>
                <c:pt idx="4974">
                  <c:v>8049.0541200536218</c:v>
                </c:pt>
                <c:pt idx="4975">
                  <c:v>7922.6677163685199</c:v>
                </c:pt>
                <c:pt idx="4976">
                  <c:v>7568.7932065629211</c:v>
                </c:pt>
                <c:pt idx="4977">
                  <c:v>7369.4780793103291</c:v>
                </c:pt>
                <c:pt idx="4978">
                  <c:v>7391.6658460457611</c:v>
                </c:pt>
                <c:pt idx="4979">
                  <c:v>7760.4205195334907</c:v>
                </c:pt>
                <c:pt idx="4980">
                  <c:v>7899.9533891538804</c:v>
                </c:pt>
                <c:pt idx="4981">
                  <c:v>8296.5664753149194</c:v>
                </c:pt>
                <c:pt idx="4982">
                  <c:v>8154.7299322313702</c:v>
                </c:pt>
                <c:pt idx="4983">
                  <c:v>7537.51451200056</c:v>
                </c:pt>
                <c:pt idx="4984">
                  <c:v>7088.1208857278107</c:v>
                </c:pt>
                <c:pt idx="4985">
                  <c:v>6707.0081511312001</c:v>
                </c:pt>
                <c:pt idx="4986">
                  <c:v>6676.4679333673703</c:v>
                </c:pt>
                <c:pt idx="4987">
                  <c:v>6448.8893765293005</c:v>
                </c:pt>
                <c:pt idx="4988">
                  <c:v>6353.6766224115318</c:v>
                </c:pt>
                <c:pt idx="4989">
                  <c:v>6216.7992993529415</c:v>
                </c:pt>
                <c:pt idx="4990">
                  <c:v>6457.9179505768798</c:v>
                </c:pt>
                <c:pt idx="4991">
                  <c:v>7046.4615824230605</c:v>
                </c:pt>
                <c:pt idx="4992">
                  <c:v>7812.4363730269597</c:v>
                </c:pt>
                <c:pt idx="4993">
                  <c:v>7666.3344234940014</c:v>
                </c:pt>
                <c:pt idx="4994">
                  <c:v>7495.7920071919107</c:v>
                </c:pt>
                <c:pt idx="4995">
                  <c:v>7344.2755313279504</c:v>
                </c:pt>
                <c:pt idx="4996">
                  <c:v>7898.5079528321985</c:v>
                </c:pt>
                <c:pt idx="4997">
                  <c:v>7351.5772875760194</c:v>
                </c:pt>
                <c:pt idx="4998">
                  <c:v>6636.6994219919216</c:v>
                </c:pt>
                <c:pt idx="4999">
                  <c:v>6039.3951407509712</c:v>
                </c:pt>
                <c:pt idx="5000">
                  <c:v>5465.2718156481988</c:v>
                </c:pt>
                <c:pt idx="5001">
                  <c:v>5328.9293642330304</c:v>
                </c:pt>
                <c:pt idx="5002">
                  <c:v>5471.872578081061</c:v>
                </c:pt>
                <c:pt idx="5003">
                  <c:v>5334.3054154314905</c:v>
                </c:pt>
                <c:pt idx="5004">
                  <c:v>4953.4205300859512</c:v>
                </c:pt>
                <c:pt idx="5005">
                  <c:v>6248.5392797775612</c:v>
                </c:pt>
                <c:pt idx="5006">
                  <c:v>6494.8350348370604</c:v>
                </c:pt>
                <c:pt idx="5007">
                  <c:v>6289.3257973415102</c:v>
                </c:pt>
                <c:pt idx="5008">
                  <c:v>6124.0794394265104</c:v>
                </c:pt>
                <c:pt idx="5009">
                  <c:v>6327.4186798371102</c:v>
                </c:pt>
                <c:pt idx="5010">
                  <c:v>6075.6141250553819</c:v>
                </c:pt>
                <c:pt idx="5011">
                  <c:v>6110.0365507132701</c:v>
                </c:pt>
                <c:pt idx="5012">
                  <c:v>6286.1878372149495</c:v>
                </c:pt>
                <c:pt idx="5013">
                  <c:v>5822.086900597661</c:v>
                </c:pt>
                <c:pt idx="5014">
                  <c:v>5499.6832462829507</c:v>
                </c:pt>
                <c:pt idx="5015">
                  <c:v>5166.6367689250301</c:v>
                </c:pt>
                <c:pt idx="5016">
                  <c:v>4999.6983023656903</c:v>
                </c:pt>
                <c:pt idx="5017">
                  <c:v>5004.2498850249294</c:v>
                </c:pt>
                <c:pt idx="5018">
                  <c:v>6125.8638459680997</c:v>
                </c:pt>
                <c:pt idx="5019">
                  <c:v>5787.7516228262903</c:v>
                </c:pt>
                <c:pt idx="5020">
                  <c:v>5200.6108409132503</c:v>
                </c:pt>
                <c:pt idx="5021">
                  <c:v>4606.3557964370302</c:v>
                </c:pt>
                <c:pt idx="5022">
                  <c:v>4129.9636768989903</c:v>
                </c:pt>
                <c:pt idx="5023">
                  <c:v>3822.7992699035799</c:v>
                </c:pt>
                <c:pt idx="5024">
                  <c:v>3508.2022220867398</c:v>
                </c:pt>
                <c:pt idx="5025">
                  <c:v>3206.3764404161298</c:v>
                </c:pt>
                <c:pt idx="5026">
                  <c:v>3033.8042441599296</c:v>
                </c:pt>
                <c:pt idx="5027">
                  <c:v>2795.11326470219</c:v>
                </c:pt>
                <c:pt idx="5028">
                  <c:v>2782.4606551937895</c:v>
                </c:pt>
                <c:pt idx="5029">
                  <c:v>2651.3747049959602</c:v>
                </c:pt>
                <c:pt idx="5030">
                  <c:v>2461.3475555596301</c:v>
                </c:pt>
                <c:pt idx="5031">
                  <c:v>2286.8615920134507</c:v>
                </c:pt>
                <c:pt idx="5032">
                  <c:v>2104.5893133689801</c:v>
                </c:pt>
                <c:pt idx="5033">
                  <c:v>1979.0564519260402</c:v>
                </c:pt>
                <c:pt idx="5034">
                  <c:v>1836.73287780382</c:v>
                </c:pt>
                <c:pt idx="5035">
                  <c:v>1707.62246102016</c:v>
                </c:pt>
                <c:pt idx="5036">
                  <c:v>1633.1414237364097</c:v>
                </c:pt>
                <c:pt idx="5037">
                  <c:v>1535.99703599246</c:v>
                </c:pt>
                <c:pt idx="5038">
                  <c:v>1447.0511933451101</c:v>
                </c:pt>
                <c:pt idx="5039">
                  <c:v>1420.72201719286</c:v>
                </c:pt>
                <c:pt idx="5040">
                  <c:v>1365.62545323163</c:v>
                </c:pt>
                <c:pt idx="5041">
                  <c:v>1277.2209161742901</c:v>
                </c:pt>
                <c:pt idx="5042">
                  <c:v>1222.4592238519799</c:v>
                </c:pt>
                <c:pt idx="5043">
                  <c:v>1203.7845686691501</c:v>
                </c:pt>
                <c:pt idx="5044">
                  <c:v>1267.05400961175</c:v>
                </c:pt>
                <c:pt idx="5045">
                  <c:v>1441.1983988251397</c:v>
                </c:pt>
                <c:pt idx="5046">
                  <c:v>1438.6829110345498</c:v>
                </c:pt>
                <c:pt idx="5047">
                  <c:v>1394.6245391540999</c:v>
                </c:pt>
                <c:pt idx="5048">
                  <c:v>1326.9540086488398</c:v>
                </c:pt>
                <c:pt idx="5049">
                  <c:v>1247.9318773595901</c:v>
                </c:pt>
                <c:pt idx="5050">
                  <c:v>1160.5317990352999</c:v>
                </c:pt>
                <c:pt idx="5051">
                  <c:v>1063.3417118234599</c:v>
                </c:pt>
                <c:pt idx="5052">
                  <c:v>971.90589779769005</c:v>
                </c:pt>
                <c:pt idx="5053">
                  <c:v>884.04878545253803</c:v>
                </c:pt>
                <c:pt idx="5054">
                  <c:v>812.49018736347898</c:v>
                </c:pt>
                <c:pt idx="5055">
                  <c:v>745.28985943691009</c:v>
                </c:pt>
                <c:pt idx="5056">
                  <c:v>699.59154908002984</c:v>
                </c:pt>
                <c:pt idx="5057">
                  <c:v>656.78641292452608</c:v>
                </c:pt>
                <c:pt idx="5058">
                  <c:v>613.56544642109998</c:v>
                </c:pt>
                <c:pt idx="5059">
                  <c:v>1360.1489610018</c:v>
                </c:pt>
                <c:pt idx="5060">
                  <c:v>2659.8305478851107</c:v>
                </c:pt>
                <c:pt idx="5061">
                  <c:v>2884.8053399858104</c:v>
                </c:pt>
                <c:pt idx="5062">
                  <c:v>2562.2599512733705</c:v>
                </c:pt>
                <c:pt idx="5063">
                  <c:v>2148.7378272497499</c:v>
                </c:pt>
                <c:pt idx="5064">
                  <c:v>1747.1024115005298</c:v>
                </c:pt>
                <c:pt idx="5065">
                  <c:v>1404.3164325276398</c:v>
                </c:pt>
                <c:pt idx="5066">
                  <c:v>1123.74937499305</c:v>
                </c:pt>
                <c:pt idx="5067">
                  <c:v>902.52775434479497</c:v>
                </c:pt>
                <c:pt idx="5068">
                  <c:v>732.93311908753799</c:v>
                </c:pt>
                <c:pt idx="5069">
                  <c:v>605.556915366971</c:v>
                </c:pt>
                <c:pt idx="5070">
                  <c:v>510.72322769421896</c:v>
                </c:pt>
                <c:pt idx="5071">
                  <c:v>442.14155040818287</c:v>
                </c:pt>
                <c:pt idx="5072">
                  <c:v>390.93463653053499</c:v>
                </c:pt>
                <c:pt idx="5073">
                  <c:v>351.73018504798694</c:v>
                </c:pt>
                <c:pt idx="5074">
                  <c:v>321.08941443677293</c:v>
                </c:pt>
                <c:pt idx="5075">
                  <c:v>301.92288785408601</c:v>
                </c:pt>
                <c:pt idx="5076">
                  <c:v>279.80717463336714</c:v>
                </c:pt>
                <c:pt idx="5077">
                  <c:v>377.40043464320996</c:v>
                </c:pt>
                <c:pt idx="5078">
                  <c:v>511.05933689354106</c:v>
                </c:pt>
                <c:pt idx="5079">
                  <c:v>621.12774420627113</c:v>
                </c:pt>
                <c:pt idx="5080">
                  <c:v>699.33537014797605</c:v>
                </c:pt>
                <c:pt idx="5081">
                  <c:v>743.15314826640508</c:v>
                </c:pt>
                <c:pt idx="5082">
                  <c:v>737.31293904054201</c:v>
                </c:pt>
                <c:pt idx="5083">
                  <c:v>684.53810439631809</c:v>
                </c:pt>
                <c:pt idx="5084">
                  <c:v>601.60118468427584</c:v>
                </c:pt>
                <c:pt idx="5085">
                  <c:v>511.27488497631998</c:v>
                </c:pt>
                <c:pt idx="5086">
                  <c:v>427.41134184015692</c:v>
                </c:pt>
                <c:pt idx="5087">
                  <c:v>356.20612149553597</c:v>
                </c:pt>
                <c:pt idx="5088">
                  <c:v>298.95675342420486</c:v>
                </c:pt>
                <c:pt idx="5089">
                  <c:v>254.61924066538896</c:v>
                </c:pt>
                <c:pt idx="5090">
                  <c:v>221.22858552909096</c:v>
                </c:pt>
                <c:pt idx="5091">
                  <c:v>196.92711364288601</c:v>
                </c:pt>
                <c:pt idx="5092">
                  <c:v>178.572280154579</c:v>
                </c:pt>
                <c:pt idx="5093">
                  <c:v>163.95516668102002</c:v>
                </c:pt>
                <c:pt idx="5094">
                  <c:v>152.069777680931</c:v>
                </c:pt>
                <c:pt idx="5095">
                  <c:v>142.02469406726598</c:v>
                </c:pt>
                <c:pt idx="5096">
                  <c:v>133.37180825805402</c:v>
                </c:pt>
                <c:pt idx="5097">
                  <c:v>126.01149964657901</c:v>
                </c:pt>
                <c:pt idx="5098">
                  <c:v>119.45215812454998</c:v>
                </c:pt>
                <c:pt idx="5099">
                  <c:v>113.551640321664</c:v>
                </c:pt>
                <c:pt idx="5100">
                  <c:v>108.018567086331</c:v>
                </c:pt>
                <c:pt idx="5101">
                  <c:v>103.42149967133203</c:v>
                </c:pt>
                <c:pt idx="5102">
                  <c:v>98.539733079000982</c:v>
                </c:pt>
                <c:pt idx="5103">
                  <c:v>93.796002807388192</c:v>
                </c:pt>
                <c:pt idx="5104">
                  <c:v>94.934820778469302</c:v>
                </c:pt>
                <c:pt idx="5105">
                  <c:v>91.993895530550589</c:v>
                </c:pt>
                <c:pt idx="5106">
                  <c:v>89.46247155504129</c:v>
                </c:pt>
                <c:pt idx="5107">
                  <c:v>87.074324137938788</c:v>
                </c:pt>
                <c:pt idx="5108">
                  <c:v>84.286157980084383</c:v>
                </c:pt>
                <c:pt idx="5109">
                  <c:v>81.365344725449788</c:v>
                </c:pt>
                <c:pt idx="5110">
                  <c:v>77.433844067180502</c:v>
                </c:pt>
                <c:pt idx="5111">
                  <c:v>72.885727175293667</c:v>
                </c:pt>
                <c:pt idx="5112">
                  <c:v>68.248238622091691</c:v>
                </c:pt>
                <c:pt idx="5113">
                  <c:v>63.761445187178104</c:v>
                </c:pt>
                <c:pt idx="5114">
                  <c:v>59.797209758388199</c:v>
                </c:pt>
                <c:pt idx="5115">
                  <c:v>56.197588678041598</c:v>
                </c:pt>
                <c:pt idx="5116">
                  <c:v>52.92605594315841</c:v>
                </c:pt>
                <c:pt idx="5117">
                  <c:v>49.957189466099088</c:v>
                </c:pt>
                <c:pt idx="5118">
                  <c:v>47.26270738486771</c:v>
                </c:pt>
                <c:pt idx="5119">
                  <c:v>44.811676634645693</c:v>
                </c:pt>
                <c:pt idx="5120">
                  <c:v>42.566050903900106</c:v>
                </c:pt>
                <c:pt idx="5121">
                  <c:v>40.600883331398293</c:v>
                </c:pt>
                <c:pt idx="5122">
                  <c:v>38.694721040353905</c:v>
                </c:pt>
                <c:pt idx="5123">
                  <c:v>37.347743545545192</c:v>
                </c:pt>
                <c:pt idx="5124">
                  <c:v>35.908523286899005</c:v>
                </c:pt>
                <c:pt idx="5125">
                  <c:v>34.552991049978708</c:v>
                </c:pt>
                <c:pt idx="5126">
                  <c:v>33.316203560690084</c:v>
                </c:pt>
                <c:pt idx="5127">
                  <c:v>32.172544337152303</c:v>
                </c:pt>
                <c:pt idx="5128">
                  <c:v>31.250380131189296</c:v>
                </c:pt>
                <c:pt idx="5129">
                  <c:v>30.568033229592896</c:v>
                </c:pt>
                <c:pt idx="5130">
                  <c:v>31.419588068601101</c:v>
                </c:pt>
                <c:pt idx="5131">
                  <c:v>31.726634276292398</c:v>
                </c:pt>
                <c:pt idx="5132">
                  <c:v>32.175113412738305</c:v>
                </c:pt>
                <c:pt idx="5133">
                  <c:v>31.447249151942195</c:v>
                </c:pt>
                <c:pt idx="5134">
                  <c:v>29.834866703883105</c:v>
                </c:pt>
                <c:pt idx="5135">
                  <c:v>28.264988680885001</c:v>
                </c:pt>
                <c:pt idx="5136">
                  <c:v>27.323326336147392</c:v>
                </c:pt>
                <c:pt idx="5137">
                  <c:v>26.254176779784601</c:v>
                </c:pt>
                <c:pt idx="5138">
                  <c:v>24.856519274996895</c:v>
                </c:pt>
                <c:pt idx="5139">
                  <c:v>30.6152148920422</c:v>
                </c:pt>
                <c:pt idx="5140">
                  <c:v>29.487901713431199</c:v>
                </c:pt>
                <c:pt idx="5141">
                  <c:v>26.594739106787596</c:v>
                </c:pt>
                <c:pt idx="5142">
                  <c:v>36.364514630965004</c:v>
                </c:pt>
                <c:pt idx="5143">
                  <c:v>37.173125297149909</c:v>
                </c:pt>
                <c:pt idx="5144">
                  <c:v>34.049501066049196</c:v>
                </c:pt>
                <c:pt idx="5145">
                  <c:v>29.731880810287603</c:v>
                </c:pt>
                <c:pt idx="5146">
                  <c:v>25.5409767475591</c:v>
                </c:pt>
                <c:pt idx="5147">
                  <c:v>21.985659849640893</c:v>
                </c:pt>
                <c:pt idx="5148">
                  <c:v>19.193034502565595</c:v>
                </c:pt>
                <c:pt idx="5149">
                  <c:v>17.055701171857699</c:v>
                </c:pt>
                <c:pt idx="5150">
                  <c:v>15.452728659894401</c:v>
                </c:pt>
                <c:pt idx="5151">
                  <c:v>14.227311000046496</c:v>
                </c:pt>
                <c:pt idx="5152">
                  <c:v>13.2683386520482</c:v>
                </c:pt>
                <c:pt idx="5153">
                  <c:v>12.509425404069599</c:v>
                </c:pt>
                <c:pt idx="5154">
                  <c:v>11.9108185445897</c:v>
                </c:pt>
                <c:pt idx="5155">
                  <c:v>11.401055997709701</c:v>
                </c:pt>
                <c:pt idx="5156">
                  <c:v>10.983346533075101</c:v>
                </c:pt>
              </c:numCache>
            </c:numRef>
          </c:val>
          <c:smooth val="0"/>
          <c:extLst>
            <c:ext xmlns:c16="http://schemas.microsoft.com/office/drawing/2014/chart" uri="{C3380CC4-5D6E-409C-BE32-E72D297353CC}">
              <c16:uniqueId val="{00000001-1A49-4CD8-9C5C-BAD702B10AE7}"/>
            </c:ext>
          </c:extLst>
        </c:ser>
        <c:dLbls>
          <c:showLegendKey val="0"/>
          <c:showVal val="0"/>
          <c:showCatName val="0"/>
          <c:showSerName val="0"/>
          <c:showPercent val="0"/>
          <c:showBubbleSize val="0"/>
        </c:dLbls>
        <c:smooth val="0"/>
        <c:axId val="102421632"/>
        <c:axId val="102423168"/>
        <c:extLst>
          <c:ext xmlns:c15="http://schemas.microsoft.com/office/drawing/2012/chart" uri="{02D57815-91ED-43cb-92C2-25804820EDAC}">
            <c15:filteredLineSeries>
              <c15:ser>
                <c:idx val="1"/>
                <c:order val="0"/>
                <c:tx>
                  <c:v>Obs</c:v>
                </c:tx>
                <c:spPr>
                  <a:ln w="28575" cap="rnd">
                    <a:solidFill>
                      <a:schemeClr val="accent2"/>
                    </a:solidFill>
                    <a:round/>
                  </a:ln>
                  <a:effectLst/>
                </c:spPr>
                <c:marker>
                  <c:symbol val="none"/>
                </c:marker>
                <c:cat>
                  <c:numRef>
                    <c:extLst>
                      <c:ext uri="{02D57815-91ED-43cb-92C2-25804820EDAC}">
                        <c15:formulaRef>
                          <c15:sqref>Eldiem_ERA_LAND_2001_2005.csv!$A$1813:$A$6969</c15:sqref>
                        </c15:formulaRef>
                      </c:ext>
                    </c:extLst>
                    <c:numCache>
                      <c:formatCode>m/d/yyyy</c:formatCode>
                      <c:ptCount val="5157"/>
                      <c:pt idx="0">
                        <c:v>38733</c:v>
                      </c:pt>
                      <c:pt idx="1">
                        <c:v>38734</c:v>
                      </c:pt>
                      <c:pt idx="2">
                        <c:v>38735</c:v>
                      </c:pt>
                      <c:pt idx="3">
                        <c:v>38736</c:v>
                      </c:pt>
                      <c:pt idx="4">
                        <c:v>38737</c:v>
                      </c:pt>
                      <c:pt idx="5">
                        <c:v>38738</c:v>
                      </c:pt>
                      <c:pt idx="6">
                        <c:v>38739</c:v>
                      </c:pt>
                      <c:pt idx="7">
                        <c:v>38740</c:v>
                      </c:pt>
                      <c:pt idx="8">
                        <c:v>38741</c:v>
                      </c:pt>
                      <c:pt idx="9">
                        <c:v>38742</c:v>
                      </c:pt>
                      <c:pt idx="10">
                        <c:v>38743</c:v>
                      </c:pt>
                      <c:pt idx="11">
                        <c:v>38744</c:v>
                      </c:pt>
                      <c:pt idx="12">
                        <c:v>38745</c:v>
                      </c:pt>
                      <c:pt idx="13">
                        <c:v>38746</c:v>
                      </c:pt>
                      <c:pt idx="14">
                        <c:v>38747</c:v>
                      </c:pt>
                      <c:pt idx="15">
                        <c:v>38748</c:v>
                      </c:pt>
                      <c:pt idx="16">
                        <c:v>38749</c:v>
                      </c:pt>
                      <c:pt idx="17">
                        <c:v>38750</c:v>
                      </c:pt>
                      <c:pt idx="18">
                        <c:v>38751</c:v>
                      </c:pt>
                      <c:pt idx="19">
                        <c:v>38752</c:v>
                      </c:pt>
                      <c:pt idx="20">
                        <c:v>38753</c:v>
                      </c:pt>
                      <c:pt idx="21">
                        <c:v>38754</c:v>
                      </c:pt>
                      <c:pt idx="22">
                        <c:v>38755</c:v>
                      </c:pt>
                      <c:pt idx="23">
                        <c:v>38756</c:v>
                      </c:pt>
                      <c:pt idx="24">
                        <c:v>38757</c:v>
                      </c:pt>
                      <c:pt idx="25">
                        <c:v>38758</c:v>
                      </c:pt>
                      <c:pt idx="26">
                        <c:v>38759</c:v>
                      </c:pt>
                      <c:pt idx="27">
                        <c:v>38760</c:v>
                      </c:pt>
                      <c:pt idx="28">
                        <c:v>38761</c:v>
                      </c:pt>
                      <c:pt idx="29">
                        <c:v>38762</c:v>
                      </c:pt>
                      <c:pt idx="30">
                        <c:v>38763</c:v>
                      </c:pt>
                      <c:pt idx="31">
                        <c:v>38764</c:v>
                      </c:pt>
                      <c:pt idx="32">
                        <c:v>38765</c:v>
                      </c:pt>
                      <c:pt idx="33">
                        <c:v>38766</c:v>
                      </c:pt>
                      <c:pt idx="34">
                        <c:v>38767</c:v>
                      </c:pt>
                      <c:pt idx="35">
                        <c:v>38768</c:v>
                      </c:pt>
                      <c:pt idx="36">
                        <c:v>38769</c:v>
                      </c:pt>
                      <c:pt idx="37">
                        <c:v>38770</c:v>
                      </c:pt>
                      <c:pt idx="38">
                        <c:v>38771</c:v>
                      </c:pt>
                      <c:pt idx="39">
                        <c:v>38772</c:v>
                      </c:pt>
                      <c:pt idx="40">
                        <c:v>38773</c:v>
                      </c:pt>
                      <c:pt idx="41">
                        <c:v>38774</c:v>
                      </c:pt>
                      <c:pt idx="42">
                        <c:v>38775</c:v>
                      </c:pt>
                      <c:pt idx="43">
                        <c:v>38776</c:v>
                      </c:pt>
                      <c:pt idx="44">
                        <c:v>38777</c:v>
                      </c:pt>
                      <c:pt idx="45">
                        <c:v>38778</c:v>
                      </c:pt>
                      <c:pt idx="46">
                        <c:v>38779</c:v>
                      </c:pt>
                      <c:pt idx="47">
                        <c:v>38780</c:v>
                      </c:pt>
                      <c:pt idx="48">
                        <c:v>38781</c:v>
                      </c:pt>
                      <c:pt idx="49">
                        <c:v>38782</c:v>
                      </c:pt>
                      <c:pt idx="50">
                        <c:v>38783</c:v>
                      </c:pt>
                      <c:pt idx="51">
                        <c:v>38784</c:v>
                      </c:pt>
                      <c:pt idx="52">
                        <c:v>38785</c:v>
                      </c:pt>
                      <c:pt idx="53">
                        <c:v>38786</c:v>
                      </c:pt>
                      <c:pt idx="54">
                        <c:v>38787</c:v>
                      </c:pt>
                      <c:pt idx="55">
                        <c:v>38788</c:v>
                      </c:pt>
                      <c:pt idx="56">
                        <c:v>38789</c:v>
                      </c:pt>
                      <c:pt idx="57">
                        <c:v>38790</c:v>
                      </c:pt>
                      <c:pt idx="58">
                        <c:v>38791</c:v>
                      </c:pt>
                      <c:pt idx="59">
                        <c:v>38792</c:v>
                      </c:pt>
                      <c:pt idx="60">
                        <c:v>38793</c:v>
                      </c:pt>
                      <c:pt idx="61">
                        <c:v>38794</c:v>
                      </c:pt>
                      <c:pt idx="62">
                        <c:v>38795</c:v>
                      </c:pt>
                      <c:pt idx="63">
                        <c:v>38796</c:v>
                      </c:pt>
                      <c:pt idx="64">
                        <c:v>38797</c:v>
                      </c:pt>
                      <c:pt idx="65">
                        <c:v>38798</c:v>
                      </c:pt>
                      <c:pt idx="66">
                        <c:v>38799</c:v>
                      </c:pt>
                      <c:pt idx="67">
                        <c:v>38800</c:v>
                      </c:pt>
                      <c:pt idx="68">
                        <c:v>38801</c:v>
                      </c:pt>
                      <c:pt idx="69">
                        <c:v>38802</c:v>
                      </c:pt>
                      <c:pt idx="70">
                        <c:v>38803</c:v>
                      </c:pt>
                      <c:pt idx="71">
                        <c:v>38804</c:v>
                      </c:pt>
                      <c:pt idx="72">
                        <c:v>38805</c:v>
                      </c:pt>
                      <c:pt idx="73">
                        <c:v>38806</c:v>
                      </c:pt>
                      <c:pt idx="74">
                        <c:v>38807</c:v>
                      </c:pt>
                      <c:pt idx="75">
                        <c:v>38808</c:v>
                      </c:pt>
                      <c:pt idx="76">
                        <c:v>38809</c:v>
                      </c:pt>
                      <c:pt idx="77">
                        <c:v>38810</c:v>
                      </c:pt>
                      <c:pt idx="78">
                        <c:v>38811</c:v>
                      </c:pt>
                      <c:pt idx="79">
                        <c:v>38812</c:v>
                      </c:pt>
                      <c:pt idx="80">
                        <c:v>38813</c:v>
                      </c:pt>
                      <c:pt idx="81">
                        <c:v>38814</c:v>
                      </c:pt>
                      <c:pt idx="82">
                        <c:v>38815</c:v>
                      </c:pt>
                      <c:pt idx="83">
                        <c:v>38816</c:v>
                      </c:pt>
                      <c:pt idx="84">
                        <c:v>38817</c:v>
                      </c:pt>
                      <c:pt idx="85">
                        <c:v>38818</c:v>
                      </c:pt>
                      <c:pt idx="86">
                        <c:v>38819</c:v>
                      </c:pt>
                      <c:pt idx="87">
                        <c:v>38820</c:v>
                      </c:pt>
                      <c:pt idx="88">
                        <c:v>38821</c:v>
                      </c:pt>
                      <c:pt idx="89">
                        <c:v>38822</c:v>
                      </c:pt>
                      <c:pt idx="90">
                        <c:v>38823</c:v>
                      </c:pt>
                      <c:pt idx="91">
                        <c:v>38824</c:v>
                      </c:pt>
                      <c:pt idx="92">
                        <c:v>38825</c:v>
                      </c:pt>
                      <c:pt idx="93">
                        <c:v>38826</c:v>
                      </c:pt>
                      <c:pt idx="94">
                        <c:v>38827</c:v>
                      </c:pt>
                      <c:pt idx="95">
                        <c:v>38828</c:v>
                      </c:pt>
                      <c:pt idx="96">
                        <c:v>38829</c:v>
                      </c:pt>
                      <c:pt idx="97">
                        <c:v>38830</c:v>
                      </c:pt>
                      <c:pt idx="98">
                        <c:v>38831</c:v>
                      </c:pt>
                      <c:pt idx="99">
                        <c:v>38832</c:v>
                      </c:pt>
                      <c:pt idx="100">
                        <c:v>38833</c:v>
                      </c:pt>
                      <c:pt idx="101">
                        <c:v>38834</c:v>
                      </c:pt>
                      <c:pt idx="102">
                        <c:v>38835</c:v>
                      </c:pt>
                      <c:pt idx="103">
                        <c:v>38836</c:v>
                      </c:pt>
                      <c:pt idx="104">
                        <c:v>38837</c:v>
                      </c:pt>
                      <c:pt idx="105">
                        <c:v>38838</c:v>
                      </c:pt>
                      <c:pt idx="106">
                        <c:v>38839</c:v>
                      </c:pt>
                      <c:pt idx="107">
                        <c:v>38840</c:v>
                      </c:pt>
                      <c:pt idx="108">
                        <c:v>38841</c:v>
                      </c:pt>
                      <c:pt idx="109">
                        <c:v>38842</c:v>
                      </c:pt>
                      <c:pt idx="110">
                        <c:v>38843</c:v>
                      </c:pt>
                      <c:pt idx="111">
                        <c:v>38844</c:v>
                      </c:pt>
                      <c:pt idx="112">
                        <c:v>38845</c:v>
                      </c:pt>
                      <c:pt idx="113">
                        <c:v>38846</c:v>
                      </c:pt>
                      <c:pt idx="114">
                        <c:v>38847</c:v>
                      </c:pt>
                      <c:pt idx="115">
                        <c:v>38848</c:v>
                      </c:pt>
                      <c:pt idx="116">
                        <c:v>38849</c:v>
                      </c:pt>
                      <c:pt idx="117">
                        <c:v>38850</c:v>
                      </c:pt>
                      <c:pt idx="118">
                        <c:v>38851</c:v>
                      </c:pt>
                      <c:pt idx="119">
                        <c:v>38852</c:v>
                      </c:pt>
                      <c:pt idx="120">
                        <c:v>38853</c:v>
                      </c:pt>
                      <c:pt idx="121">
                        <c:v>38854</c:v>
                      </c:pt>
                      <c:pt idx="122">
                        <c:v>38855</c:v>
                      </c:pt>
                      <c:pt idx="123">
                        <c:v>38856</c:v>
                      </c:pt>
                      <c:pt idx="124">
                        <c:v>38857</c:v>
                      </c:pt>
                      <c:pt idx="125">
                        <c:v>38858</c:v>
                      </c:pt>
                      <c:pt idx="126">
                        <c:v>38859</c:v>
                      </c:pt>
                      <c:pt idx="127">
                        <c:v>38860</c:v>
                      </c:pt>
                      <c:pt idx="128">
                        <c:v>38861</c:v>
                      </c:pt>
                      <c:pt idx="129">
                        <c:v>38862</c:v>
                      </c:pt>
                      <c:pt idx="130">
                        <c:v>38863</c:v>
                      </c:pt>
                      <c:pt idx="131">
                        <c:v>38864</c:v>
                      </c:pt>
                      <c:pt idx="132">
                        <c:v>38865</c:v>
                      </c:pt>
                      <c:pt idx="133">
                        <c:v>38866</c:v>
                      </c:pt>
                      <c:pt idx="134">
                        <c:v>38867</c:v>
                      </c:pt>
                      <c:pt idx="135">
                        <c:v>38868</c:v>
                      </c:pt>
                      <c:pt idx="136">
                        <c:v>38869</c:v>
                      </c:pt>
                      <c:pt idx="137">
                        <c:v>38870</c:v>
                      </c:pt>
                      <c:pt idx="138">
                        <c:v>38871</c:v>
                      </c:pt>
                      <c:pt idx="139">
                        <c:v>38872</c:v>
                      </c:pt>
                      <c:pt idx="140">
                        <c:v>38873</c:v>
                      </c:pt>
                      <c:pt idx="141">
                        <c:v>38874</c:v>
                      </c:pt>
                      <c:pt idx="142">
                        <c:v>38875</c:v>
                      </c:pt>
                      <c:pt idx="143">
                        <c:v>38876</c:v>
                      </c:pt>
                      <c:pt idx="144">
                        <c:v>38877</c:v>
                      </c:pt>
                      <c:pt idx="145">
                        <c:v>38878</c:v>
                      </c:pt>
                      <c:pt idx="146">
                        <c:v>38879</c:v>
                      </c:pt>
                      <c:pt idx="147">
                        <c:v>38880</c:v>
                      </c:pt>
                      <c:pt idx="148">
                        <c:v>38881</c:v>
                      </c:pt>
                      <c:pt idx="149">
                        <c:v>38882</c:v>
                      </c:pt>
                      <c:pt idx="150">
                        <c:v>38883</c:v>
                      </c:pt>
                      <c:pt idx="151">
                        <c:v>38884</c:v>
                      </c:pt>
                      <c:pt idx="152">
                        <c:v>38885</c:v>
                      </c:pt>
                      <c:pt idx="153">
                        <c:v>38886</c:v>
                      </c:pt>
                      <c:pt idx="154">
                        <c:v>38887</c:v>
                      </c:pt>
                      <c:pt idx="155">
                        <c:v>38888</c:v>
                      </c:pt>
                      <c:pt idx="156">
                        <c:v>38889</c:v>
                      </c:pt>
                      <c:pt idx="157">
                        <c:v>38890</c:v>
                      </c:pt>
                      <c:pt idx="158">
                        <c:v>38891</c:v>
                      </c:pt>
                      <c:pt idx="159">
                        <c:v>38892</c:v>
                      </c:pt>
                      <c:pt idx="160">
                        <c:v>38893</c:v>
                      </c:pt>
                      <c:pt idx="161">
                        <c:v>38894</c:v>
                      </c:pt>
                      <c:pt idx="162">
                        <c:v>38895</c:v>
                      </c:pt>
                      <c:pt idx="163">
                        <c:v>38896</c:v>
                      </c:pt>
                      <c:pt idx="164">
                        <c:v>38897</c:v>
                      </c:pt>
                      <c:pt idx="165">
                        <c:v>38898</c:v>
                      </c:pt>
                      <c:pt idx="166">
                        <c:v>38899</c:v>
                      </c:pt>
                      <c:pt idx="167">
                        <c:v>38900</c:v>
                      </c:pt>
                      <c:pt idx="168">
                        <c:v>38901</c:v>
                      </c:pt>
                      <c:pt idx="169">
                        <c:v>38902</c:v>
                      </c:pt>
                      <c:pt idx="170">
                        <c:v>38903</c:v>
                      </c:pt>
                      <c:pt idx="171">
                        <c:v>38904</c:v>
                      </c:pt>
                      <c:pt idx="172">
                        <c:v>38905</c:v>
                      </c:pt>
                      <c:pt idx="173">
                        <c:v>38906</c:v>
                      </c:pt>
                      <c:pt idx="174">
                        <c:v>38907</c:v>
                      </c:pt>
                      <c:pt idx="175">
                        <c:v>38908</c:v>
                      </c:pt>
                      <c:pt idx="176">
                        <c:v>38909</c:v>
                      </c:pt>
                      <c:pt idx="177">
                        <c:v>38910</c:v>
                      </c:pt>
                      <c:pt idx="178">
                        <c:v>38911</c:v>
                      </c:pt>
                      <c:pt idx="179">
                        <c:v>38912</c:v>
                      </c:pt>
                      <c:pt idx="180">
                        <c:v>38913</c:v>
                      </c:pt>
                      <c:pt idx="181">
                        <c:v>38914</c:v>
                      </c:pt>
                      <c:pt idx="182">
                        <c:v>38915</c:v>
                      </c:pt>
                      <c:pt idx="183">
                        <c:v>38916</c:v>
                      </c:pt>
                      <c:pt idx="184">
                        <c:v>38917</c:v>
                      </c:pt>
                      <c:pt idx="185">
                        <c:v>38918</c:v>
                      </c:pt>
                      <c:pt idx="186">
                        <c:v>38919</c:v>
                      </c:pt>
                      <c:pt idx="187">
                        <c:v>38920</c:v>
                      </c:pt>
                      <c:pt idx="188">
                        <c:v>38921</c:v>
                      </c:pt>
                      <c:pt idx="189">
                        <c:v>38922</c:v>
                      </c:pt>
                      <c:pt idx="190">
                        <c:v>38923</c:v>
                      </c:pt>
                      <c:pt idx="191">
                        <c:v>38924</c:v>
                      </c:pt>
                      <c:pt idx="192">
                        <c:v>38925</c:v>
                      </c:pt>
                      <c:pt idx="193">
                        <c:v>38926</c:v>
                      </c:pt>
                      <c:pt idx="194">
                        <c:v>38927</c:v>
                      </c:pt>
                      <c:pt idx="195">
                        <c:v>38928</c:v>
                      </c:pt>
                      <c:pt idx="196">
                        <c:v>38929</c:v>
                      </c:pt>
                      <c:pt idx="197">
                        <c:v>38930</c:v>
                      </c:pt>
                      <c:pt idx="198">
                        <c:v>38931</c:v>
                      </c:pt>
                      <c:pt idx="199">
                        <c:v>38932</c:v>
                      </c:pt>
                      <c:pt idx="200">
                        <c:v>38933</c:v>
                      </c:pt>
                      <c:pt idx="201">
                        <c:v>38934</c:v>
                      </c:pt>
                      <c:pt idx="202">
                        <c:v>38935</c:v>
                      </c:pt>
                      <c:pt idx="203">
                        <c:v>38936</c:v>
                      </c:pt>
                      <c:pt idx="204">
                        <c:v>38937</c:v>
                      </c:pt>
                      <c:pt idx="205">
                        <c:v>38938</c:v>
                      </c:pt>
                      <c:pt idx="206">
                        <c:v>38939</c:v>
                      </c:pt>
                      <c:pt idx="207">
                        <c:v>38940</c:v>
                      </c:pt>
                      <c:pt idx="208">
                        <c:v>38941</c:v>
                      </c:pt>
                      <c:pt idx="209">
                        <c:v>38942</c:v>
                      </c:pt>
                      <c:pt idx="210">
                        <c:v>38943</c:v>
                      </c:pt>
                      <c:pt idx="211">
                        <c:v>38944</c:v>
                      </c:pt>
                      <c:pt idx="212">
                        <c:v>38945</c:v>
                      </c:pt>
                      <c:pt idx="213">
                        <c:v>38946</c:v>
                      </c:pt>
                      <c:pt idx="214">
                        <c:v>38947</c:v>
                      </c:pt>
                      <c:pt idx="215">
                        <c:v>38948</c:v>
                      </c:pt>
                      <c:pt idx="216">
                        <c:v>38949</c:v>
                      </c:pt>
                      <c:pt idx="217">
                        <c:v>38950</c:v>
                      </c:pt>
                      <c:pt idx="218">
                        <c:v>38951</c:v>
                      </c:pt>
                      <c:pt idx="219">
                        <c:v>38952</c:v>
                      </c:pt>
                      <c:pt idx="220">
                        <c:v>38953</c:v>
                      </c:pt>
                      <c:pt idx="221">
                        <c:v>38954</c:v>
                      </c:pt>
                      <c:pt idx="222">
                        <c:v>38955</c:v>
                      </c:pt>
                      <c:pt idx="223">
                        <c:v>38956</c:v>
                      </c:pt>
                      <c:pt idx="224">
                        <c:v>38957</c:v>
                      </c:pt>
                      <c:pt idx="225">
                        <c:v>38958</c:v>
                      </c:pt>
                      <c:pt idx="226">
                        <c:v>38959</c:v>
                      </c:pt>
                      <c:pt idx="227">
                        <c:v>38960</c:v>
                      </c:pt>
                      <c:pt idx="228">
                        <c:v>38961</c:v>
                      </c:pt>
                      <c:pt idx="229">
                        <c:v>38962</c:v>
                      </c:pt>
                      <c:pt idx="230">
                        <c:v>38963</c:v>
                      </c:pt>
                      <c:pt idx="231">
                        <c:v>38964</c:v>
                      </c:pt>
                      <c:pt idx="232">
                        <c:v>38965</c:v>
                      </c:pt>
                      <c:pt idx="233">
                        <c:v>38966</c:v>
                      </c:pt>
                      <c:pt idx="234">
                        <c:v>38967</c:v>
                      </c:pt>
                      <c:pt idx="235">
                        <c:v>38968</c:v>
                      </c:pt>
                      <c:pt idx="236">
                        <c:v>38969</c:v>
                      </c:pt>
                      <c:pt idx="237">
                        <c:v>38970</c:v>
                      </c:pt>
                      <c:pt idx="238">
                        <c:v>38971</c:v>
                      </c:pt>
                      <c:pt idx="239">
                        <c:v>38972</c:v>
                      </c:pt>
                      <c:pt idx="240">
                        <c:v>38973</c:v>
                      </c:pt>
                      <c:pt idx="241">
                        <c:v>38974</c:v>
                      </c:pt>
                      <c:pt idx="242">
                        <c:v>38975</c:v>
                      </c:pt>
                      <c:pt idx="243">
                        <c:v>38976</c:v>
                      </c:pt>
                      <c:pt idx="244">
                        <c:v>38977</c:v>
                      </c:pt>
                      <c:pt idx="245">
                        <c:v>38978</c:v>
                      </c:pt>
                      <c:pt idx="246">
                        <c:v>38979</c:v>
                      </c:pt>
                      <c:pt idx="247">
                        <c:v>38980</c:v>
                      </c:pt>
                      <c:pt idx="248">
                        <c:v>38981</c:v>
                      </c:pt>
                      <c:pt idx="249">
                        <c:v>38982</c:v>
                      </c:pt>
                      <c:pt idx="250">
                        <c:v>38983</c:v>
                      </c:pt>
                      <c:pt idx="251">
                        <c:v>38984</c:v>
                      </c:pt>
                      <c:pt idx="252">
                        <c:v>38985</c:v>
                      </c:pt>
                      <c:pt idx="253">
                        <c:v>38986</c:v>
                      </c:pt>
                      <c:pt idx="254">
                        <c:v>38987</c:v>
                      </c:pt>
                      <c:pt idx="255">
                        <c:v>38988</c:v>
                      </c:pt>
                      <c:pt idx="256">
                        <c:v>38989</c:v>
                      </c:pt>
                      <c:pt idx="257">
                        <c:v>38990</c:v>
                      </c:pt>
                      <c:pt idx="258">
                        <c:v>38991</c:v>
                      </c:pt>
                      <c:pt idx="259">
                        <c:v>38992</c:v>
                      </c:pt>
                      <c:pt idx="260">
                        <c:v>38993</c:v>
                      </c:pt>
                      <c:pt idx="261">
                        <c:v>38994</c:v>
                      </c:pt>
                      <c:pt idx="262">
                        <c:v>38995</c:v>
                      </c:pt>
                      <c:pt idx="263">
                        <c:v>38996</c:v>
                      </c:pt>
                      <c:pt idx="264">
                        <c:v>38997</c:v>
                      </c:pt>
                      <c:pt idx="265">
                        <c:v>38998</c:v>
                      </c:pt>
                      <c:pt idx="266">
                        <c:v>38999</c:v>
                      </c:pt>
                      <c:pt idx="267">
                        <c:v>39000</c:v>
                      </c:pt>
                      <c:pt idx="268">
                        <c:v>39001</c:v>
                      </c:pt>
                      <c:pt idx="269">
                        <c:v>39002</c:v>
                      </c:pt>
                      <c:pt idx="270">
                        <c:v>39003</c:v>
                      </c:pt>
                      <c:pt idx="271">
                        <c:v>39004</c:v>
                      </c:pt>
                      <c:pt idx="272">
                        <c:v>39005</c:v>
                      </c:pt>
                      <c:pt idx="273">
                        <c:v>39006</c:v>
                      </c:pt>
                      <c:pt idx="274">
                        <c:v>39007</c:v>
                      </c:pt>
                      <c:pt idx="275">
                        <c:v>39008</c:v>
                      </c:pt>
                      <c:pt idx="276">
                        <c:v>39009</c:v>
                      </c:pt>
                      <c:pt idx="277">
                        <c:v>39010</c:v>
                      </c:pt>
                      <c:pt idx="278">
                        <c:v>39011</c:v>
                      </c:pt>
                      <c:pt idx="279">
                        <c:v>39012</c:v>
                      </c:pt>
                      <c:pt idx="280">
                        <c:v>39013</c:v>
                      </c:pt>
                      <c:pt idx="281">
                        <c:v>39014</c:v>
                      </c:pt>
                      <c:pt idx="282">
                        <c:v>39015</c:v>
                      </c:pt>
                      <c:pt idx="283">
                        <c:v>39016</c:v>
                      </c:pt>
                      <c:pt idx="284">
                        <c:v>39017</c:v>
                      </c:pt>
                      <c:pt idx="285">
                        <c:v>39018</c:v>
                      </c:pt>
                      <c:pt idx="286">
                        <c:v>39019</c:v>
                      </c:pt>
                      <c:pt idx="287">
                        <c:v>39020</c:v>
                      </c:pt>
                      <c:pt idx="288">
                        <c:v>39021</c:v>
                      </c:pt>
                      <c:pt idx="289">
                        <c:v>39022</c:v>
                      </c:pt>
                      <c:pt idx="290">
                        <c:v>39023</c:v>
                      </c:pt>
                      <c:pt idx="291">
                        <c:v>39024</c:v>
                      </c:pt>
                      <c:pt idx="292">
                        <c:v>39025</c:v>
                      </c:pt>
                      <c:pt idx="293">
                        <c:v>39026</c:v>
                      </c:pt>
                      <c:pt idx="294">
                        <c:v>39027</c:v>
                      </c:pt>
                      <c:pt idx="295">
                        <c:v>39028</c:v>
                      </c:pt>
                      <c:pt idx="296">
                        <c:v>39029</c:v>
                      </c:pt>
                      <c:pt idx="297">
                        <c:v>39030</c:v>
                      </c:pt>
                      <c:pt idx="298">
                        <c:v>39031</c:v>
                      </c:pt>
                      <c:pt idx="299">
                        <c:v>39032</c:v>
                      </c:pt>
                      <c:pt idx="300">
                        <c:v>39033</c:v>
                      </c:pt>
                      <c:pt idx="301">
                        <c:v>39034</c:v>
                      </c:pt>
                      <c:pt idx="302">
                        <c:v>39035</c:v>
                      </c:pt>
                      <c:pt idx="303">
                        <c:v>39036</c:v>
                      </c:pt>
                      <c:pt idx="304">
                        <c:v>39037</c:v>
                      </c:pt>
                      <c:pt idx="305">
                        <c:v>39038</c:v>
                      </c:pt>
                      <c:pt idx="306">
                        <c:v>39039</c:v>
                      </c:pt>
                      <c:pt idx="307">
                        <c:v>39040</c:v>
                      </c:pt>
                      <c:pt idx="308">
                        <c:v>39041</c:v>
                      </c:pt>
                      <c:pt idx="309">
                        <c:v>39042</c:v>
                      </c:pt>
                      <c:pt idx="310">
                        <c:v>39043</c:v>
                      </c:pt>
                      <c:pt idx="311">
                        <c:v>39044</c:v>
                      </c:pt>
                      <c:pt idx="312">
                        <c:v>39045</c:v>
                      </c:pt>
                      <c:pt idx="313">
                        <c:v>39046</c:v>
                      </c:pt>
                      <c:pt idx="314">
                        <c:v>39047</c:v>
                      </c:pt>
                      <c:pt idx="315">
                        <c:v>39048</c:v>
                      </c:pt>
                      <c:pt idx="316">
                        <c:v>39049</c:v>
                      </c:pt>
                      <c:pt idx="317">
                        <c:v>39050</c:v>
                      </c:pt>
                      <c:pt idx="318">
                        <c:v>39051</c:v>
                      </c:pt>
                      <c:pt idx="319">
                        <c:v>39052</c:v>
                      </c:pt>
                      <c:pt idx="320">
                        <c:v>39053</c:v>
                      </c:pt>
                      <c:pt idx="321">
                        <c:v>39054</c:v>
                      </c:pt>
                      <c:pt idx="322">
                        <c:v>39055</c:v>
                      </c:pt>
                      <c:pt idx="323">
                        <c:v>39056</c:v>
                      </c:pt>
                      <c:pt idx="324">
                        <c:v>39057</c:v>
                      </c:pt>
                      <c:pt idx="325">
                        <c:v>39058</c:v>
                      </c:pt>
                      <c:pt idx="326">
                        <c:v>39059</c:v>
                      </c:pt>
                      <c:pt idx="327">
                        <c:v>39060</c:v>
                      </c:pt>
                      <c:pt idx="328">
                        <c:v>39061</c:v>
                      </c:pt>
                      <c:pt idx="329">
                        <c:v>39062</c:v>
                      </c:pt>
                      <c:pt idx="330">
                        <c:v>39063</c:v>
                      </c:pt>
                      <c:pt idx="331">
                        <c:v>39064</c:v>
                      </c:pt>
                      <c:pt idx="332">
                        <c:v>39065</c:v>
                      </c:pt>
                      <c:pt idx="333">
                        <c:v>39066</c:v>
                      </c:pt>
                      <c:pt idx="334">
                        <c:v>39067</c:v>
                      </c:pt>
                      <c:pt idx="335">
                        <c:v>39068</c:v>
                      </c:pt>
                      <c:pt idx="336">
                        <c:v>39069</c:v>
                      </c:pt>
                      <c:pt idx="337">
                        <c:v>39070</c:v>
                      </c:pt>
                      <c:pt idx="338">
                        <c:v>39071</c:v>
                      </c:pt>
                      <c:pt idx="339">
                        <c:v>39072</c:v>
                      </c:pt>
                      <c:pt idx="340">
                        <c:v>39073</c:v>
                      </c:pt>
                      <c:pt idx="341">
                        <c:v>39074</c:v>
                      </c:pt>
                      <c:pt idx="342">
                        <c:v>39075</c:v>
                      </c:pt>
                      <c:pt idx="343">
                        <c:v>39076</c:v>
                      </c:pt>
                      <c:pt idx="344">
                        <c:v>39077</c:v>
                      </c:pt>
                      <c:pt idx="345">
                        <c:v>39078</c:v>
                      </c:pt>
                      <c:pt idx="346">
                        <c:v>39079</c:v>
                      </c:pt>
                      <c:pt idx="347">
                        <c:v>39080</c:v>
                      </c:pt>
                      <c:pt idx="348">
                        <c:v>39081</c:v>
                      </c:pt>
                      <c:pt idx="349">
                        <c:v>39082</c:v>
                      </c:pt>
                      <c:pt idx="350">
                        <c:v>39083</c:v>
                      </c:pt>
                      <c:pt idx="351">
                        <c:v>39084</c:v>
                      </c:pt>
                      <c:pt idx="352">
                        <c:v>39085</c:v>
                      </c:pt>
                      <c:pt idx="353">
                        <c:v>39086</c:v>
                      </c:pt>
                      <c:pt idx="354">
                        <c:v>39087</c:v>
                      </c:pt>
                      <c:pt idx="355">
                        <c:v>39088</c:v>
                      </c:pt>
                      <c:pt idx="356">
                        <c:v>39089</c:v>
                      </c:pt>
                      <c:pt idx="357">
                        <c:v>39090</c:v>
                      </c:pt>
                      <c:pt idx="358">
                        <c:v>39091</c:v>
                      </c:pt>
                      <c:pt idx="359">
                        <c:v>39092</c:v>
                      </c:pt>
                      <c:pt idx="360">
                        <c:v>39093</c:v>
                      </c:pt>
                      <c:pt idx="361">
                        <c:v>39094</c:v>
                      </c:pt>
                      <c:pt idx="362">
                        <c:v>39095</c:v>
                      </c:pt>
                      <c:pt idx="363">
                        <c:v>39096</c:v>
                      </c:pt>
                      <c:pt idx="364">
                        <c:v>39097</c:v>
                      </c:pt>
                      <c:pt idx="365">
                        <c:v>39098</c:v>
                      </c:pt>
                      <c:pt idx="366">
                        <c:v>39099</c:v>
                      </c:pt>
                      <c:pt idx="367">
                        <c:v>39100</c:v>
                      </c:pt>
                      <c:pt idx="368">
                        <c:v>39101</c:v>
                      </c:pt>
                      <c:pt idx="369">
                        <c:v>39102</c:v>
                      </c:pt>
                      <c:pt idx="370">
                        <c:v>39103</c:v>
                      </c:pt>
                      <c:pt idx="371">
                        <c:v>39104</c:v>
                      </c:pt>
                      <c:pt idx="372">
                        <c:v>39105</c:v>
                      </c:pt>
                      <c:pt idx="373">
                        <c:v>39106</c:v>
                      </c:pt>
                      <c:pt idx="374">
                        <c:v>39107</c:v>
                      </c:pt>
                      <c:pt idx="375">
                        <c:v>39108</c:v>
                      </c:pt>
                      <c:pt idx="376">
                        <c:v>39109</c:v>
                      </c:pt>
                      <c:pt idx="377">
                        <c:v>39110</c:v>
                      </c:pt>
                      <c:pt idx="378">
                        <c:v>39111</c:v>
                      </c:pt>
                      <c:pt idx="379">
                        <c:v>39112</c:v>
                      </c:pt>
                      <c:pt idx="380">
                        <c:v>39113</c:v>
                      </c:pt>
                      <c:pt idx="381">
                        <c:v>39114</c:v>
                      </c:pt>
                      <c:pt idx="382">
                        <c:v>39115</c:v>
                      </c:pt>
                      <c:pt idx="383">
                        <c:v>39116</c:v>
                      </c:pt>
                      <c:pt idx="384">
                        <c:v>39117</c:v>
                      </c:pt>
                      <c:pt idx="385">
                        <c:v>39118</c:v>
                      </c:pt>
                      <c:pt idx="386">
                        <c:v>39119</c:v>
                      </c:pt>
                      <c:pt idx="387">
                        <c:v>39120</c:v>
                      </c:pt>
                      <c:pt idx="388">
                        <c:v>39121</c:v>
                      </c:pt>
                      <c:pt idx="389">
                        <c:v>39122</c:v>
                      </c:pt>
                      <c:pt idx="390">
                        <c:v>39123</c:v>
                      </c:pt>
                      <c:pt idx="391">
                        <c:v>39124</c:v>
                      </c:pt>
                      <c:pt idx="392">
                        <c:v>39125</c:v>
                      </c:pt>
                      <c:pt idx="393">
                        <c:v>39126</c:v>
                      </c:pt>
                      <c:pt idx="394">
                        <c:v>39127</c:v>
                      </c:pt>
                      <c:pt idx="395">
                        <c:v>39128</c:v>
                      </c:pt>
                      <c:pt idx="396">
                        <c:v>39129</c:v>
                      </c:pt>
                      <c:pt idx="397">
                        <c:v>39130</c:v>
                      </c:pt>
                      <c:pt idx="398">
                        <c:v>39131</c:v>
                      </c:pt>
                      <c:pt idx="399">
                        <c:v>39132</c:v>
                      </c:pt>
                      <c:pt idx="400">
                        <c:v>39133</c:v>
                      </c:pt>
                      <c:pt idx="401">
                        <c:v>39134</c:v>
                      </c:pt>
                      <c:pt idx="402">
                        <c:v>39135</c:v>
                      </c:pt>
                      <c:pt idx="403">
                        <c:v>39136</c:v>
                      </c:pt>
                      <c:pt idx="404">
                        <c:v>39137</c:v>
                      </c:pt>
                      <c:pt idx="405">
                        <c:v>39138</c:v>
                      </c:pt>
                      <c:pt idx="406">
                        <c:v>39139</c:v>
                      </c:pt>
                      <c:pt idx="407">
                        <c:v>39140</c:v>
                      </c:pt>
                      <c:pt idx="408">
                        <c:v>39141</c:v>
                      </c:pt>
                      <c:pt idx="409">
                        <c:v>39142</c:v>
                      </c:pt>
                      <c:pt idx="410">
                        <c:v>39143</c:v>
                      </c:pt>
                      <c:pt idx="411">
                        <c:v>39144</c:v>
                      </c:pt>
                      <c:pt idx="412">
                        <c:v>39145</c:v>
                      </c:pt>
                      <c:pt idx="413">
                        <c:v>39146</c:v>
                      </c:pt>
                      <c:pt idx="414">
                        <c:v>39147</c:v>
                      </c:pt>
                      <c:pt idx="415">
                        <c:v>39148</c:v>
                      </c:pt>
                      <c:pt idx="416">
                        <c:v>39149</c:v>
                      </c:pt>
                      <c:pt idx="417">
                        <c:v>39150</c:v>
                      </c:pt>
                      <c:pt idx="418">
                        <c:v>39151</c:v>
                      </c:pt>
                      <c:pt idx="419">
                        <c:v>39152</c:v>
                      </c:pt>
                      <c:pt idx="420">
                        <c:v>39153</c:v>
                      </c:pt>
                      <c:pt idx="421">
                        <c:v>39154</c:v>
                      </c:pt>
                      <c:pt idx="422">
                        <c:v>39155</c:v>
                      </c:pt>
                      <c:pt idx="423">
                        <c:v>39156</c:v>
                      </c:pt>
                      <c:pt idx="424">
                        <c:v>39157</c:v>
                      </c:pt>
                      <c:pt idx="425">
                        <c:v>39158</c:v>
                      </c:pt>
                      <c:pt idx="426">
                        <c:v>39159</c:v>
                      </c:pt>
                      <c:pt idx="427">
                        <c:v>39160</c:v>
                      </c:pt>
                      <c:pt idx="428">
                        <c:v>39161</c:v>
                      </c:pt>
                      <c:pt idx="429">
                        <c:v>39162</c:v>
                      </c:pt>
                      <c:pt idx="430">
                        <c:v>39163</c:v>
                      </c:pt>
                      <c:pt idx="431">
                        <c:v>39164</c:v>
                      </c:pt>
                      <c:pt idx="432">
                        <c:v>39165</c:v>
                      </c:pt>
                      <c:pt idx="433">
                        <c:v>39166</c:v>
                      </c:pt>
                      <c:pt idx="434">
                        <c:v>39167</c:v>
                      </c:pt>
                      <c:pt idx="435">
                        <c:v>39168</c:v>
                      </c:pt>
                      <c:pt idx="436">
                        <c:v>39169</c:v>
                      </c:pt>
                      <c:pt idx="437">
                        <c:v>39170</c:v>
                      </c:pt>
                      <c:pt idx="438">
                        <c:v>39171</c:v>
                      </c:pt>
                      <c:pt idx="439">
                        <c:v>39172</c:v>
                      </c:pt>
                      <c:pt idx="440">
                        <c:v>39173</c:v>
                      </c:pt>
                      <c:pt idx="441">
                        <c:v>39174</c:v>
                      </c:pt>
                      <c:pt idx="442">
                        <c:v>39175</c:v>
                      </c:pt>
                      <c:pt idx="443">
                        <c:v>39176</c:v>
                      </c:pt>
                      <c:pt idx="444">
                        <c:v>39177</c:v>
                      </c:pt>
                      <c:pt idx="445">
                        <c:v>39178</c:v>
                      </c:pt>
                      <c:pt idx="446">
                        <c:v>39179</c:v>
                      </c:pt>
                      <c:pt idx="447">
                        <c:v>39180</c:v>
                      </c:pt>
                      <c:pt idx="448">
                        <c:v>39181</c:v>
                      </c:pt>
                      <c:pt idx="449">
                        <c:v>39182</c:v>
                      </c:pt>
                      <c:pt idx="450">
                        <c:v>39183</c:v>
                      </c:pt>
                      <c:pt idx="451">
                        <c:v>39184</c:v>
                      </c:pt>
                      <c:pt idx="452">
                        <c:v>39185</c:v>
                      </c:pt>
                      <c:pt idx="453">
                        <c:v>39186</c:v>
                      </c:pt>
                      <c:pt idx="454">
                        <c:v>39187</c:v>
                      </c:pt>
                      <c:pt idx="455">
                        <c:v>39188</c:v>
                      </c:pt>
                      <c:pt idx="456">
                        <c:v>39189</c:v>
                      </c:pt>
                      <c:pt idx="457">
                        <c:v>39190</c:v>
                      </c:pt>
                      <c:pt idx="458">
                        <c:v>39191</c:v>
                      </c:pt>
                      <c:pt idx="459">
                        <c:v>39192</c:v>
                      </c:pt>
                      <c:pt idx="460">
                        <c:v>39193</c:v>
                      </c:pt>
                      <c:pt idx="461">
                        <c:v>39194</c:v>
                      </c:pt>
                      <c:pt idx="462">
                        <c:v>39195</c:v>
                      </c:pt>
                      <c:pt idx="463">
                        <c:v>39196</c:v>
                      </c:pt>
                      <c:pt idx="464">
                        <c:v>39197</c:v>
                      </c:pt>
                      <c:pt idx="465">
                        <c:v>39198</c:v>
                      </c:pt>
                      <c:pt idx="466">
                        <c:v>39199</c:v>
                      </c:pt>
                      <c:pt idx="467">
                        <c:v>39200</c:v>
                      </c:pt>
                      <c:pt idx="468">
                        <c:v>39201</c:v>
                      </c:pt>
                      <c:pt idx="469">
                        <c:v>39202</c:v>
                      </c:pt>
                      <c:pt idx="470">
                        <c:v>39203</c:v>
                      </c:pt>
                      <c:pt idx="471">
                        <c:v>39204</c:v>
                      </c:pt>
                      <c:pt idx="472">
                        <c:v>39205</c:v>
                      </c:pt>
                      <c:pt idx="473">
                        <c:v>39206</c:v>
                      </c:pt>
                      <c:pt idx="474">
                        <c:v>39207</c:v>
                      </c:pt>
                      <c:pt idx="475">
                        <c:v>39208</c:v>
                      </c:pt>
                      <c:pt idx="476">
                        <c:v>39209</c:v>
                      </c:pt>
                      <c:pt idx="477">
                        <c:v>39210</c:v>
                      </c:pt>
                      <c:pt idx="478">
                        <c:v>39211</c:v>
                      </c:pt>
                      <c:pt idx="479">
                        <c:v>39212</c:v>
                      </c:pt>
                      <c:pt idx="480">
                        <c:v>39213</c:v>
                      </c:pt>
                      <c:pt idx="481">
                        <c:v>39214</c:v>
                      </c:pt>
                      <c:pt idx="482">
                        <c:v>39215</c:v>
                      </c:pt>
                      <c:pt idx="483">
                        <c:v>39216</c:v>
                      </c:pt>
                      <c:pt idx="484">
                        <c:v>39217</c:v>
                      </c:pt>
                      <c:pt idx="485">
                        <c:v>39218</c:v>
                      </c:pt>
                      <c:pt idx="486">
                        <c:v>39219</c:v>
                      </c:pt>
                      <c:pt idx="487">
                        <c:v>39220</c:v>
                      </c:pt>
                      <c:pt idx="488">
                        <c:v>39221</c:v>
                      </c:pt>
                      <c:pt idx="489">
                        <c:v>39222</c:v>
                      </c:pt>
                      <c:pt idx="490">
                        <c:v>39223</c:v>
                      </c:pt>
                      <c:pt idx="491">
                        <c:v>39224</c:v>
                      </c:pt>
                      <c:pt idx="492">
                        <c:v>39225</c:v>
                      </c:pt>
                      <c:pt idx="493">
                        <c:v>39226</c:v>
                      </c:pt>
                      <c:pt idx="494">
                        <c:v>39227</c:v>
                      </c:pt>
                      <c:pt idx="495">
                        <c:v>39228</c:v>
                      </c:pt>
                      <c:pt idx="496">
                        <c:v>39229</c:v>
                      </c:pt>
                      <c:pt idx="497">
                        <c:v>39230</c:v>
                      </c:pt>
                      <c:pt idx="498">
                        <c:v>39231</c:v>
                      </c:pt>
                      <c:pt idx="499">
                        <c:v>39232</c:v>
                      </c:pt>
                      <c:pt idx="500">
                        <c:v>39233</c:v>
                      </c:pt>
                      <c:pt idx="501">
                        <c:v>39234</c:v>
                      </c:pt>
                      <c:pt idx="502">
                        <c:v>39235</c:v>
                      </c:pt>
                      <c:pt idx="503">
                        <c:v>39236</c:v>
                      </c:pt>
                      <c:pt idx="504">
                        <c:v>39237</c:v>
                      </c:pt>
                      <c:pt idx="505">
                        <c:v>39238</c:v>
                      </c:pt>
                      <c:pt idx="506">
                        <c:v>39239</c:v>
                      </c:pt>
                      <c:pt idx="507">
                        <c:v>39240</c:v>
                      </c:pt>
                      <c:pt idx="508">
                        <c:v>39241</c:v>
                      </c:pt>
                      <c:pt idx="509">
                        <c:v>39242</c:v>
                      </c:pt>
                      <c:pt idx="510">
                        <c:v>39243</c:v>
                      </c:pt>
                      <c:pt idx="511">
                        <c:v>39244</c:v>
                      </c:pt>
                      <c:pt idx="512">
                        <c:v>39245</c:v>
                      </c:pt>
                      <c:pt idx="513">
                        <c:v>39246</c:v>
                      </c:pt>
                      <c:pt idx="514">
                        <c:v>39247</c:v>
                      </c:pt>
                      <c:pt idx="515">
                        <c:v>39248</c:v>
                      </c:pt>
                      <c:pt idx="516">
                        <c:v>39249</c:v>
                      </c:pt>
                      <c:pt idx="517">
                        <c:v>39250</c:v>
                      </c:pt>
                      <c:pt idx="518">
                        <c:v>39251</c:v>
                      </c:pt>
                      <c:pt idx="519">
                        <c:v>39252</c:v>
                      </c:pt>
                      <c:pt idx="520">
                        <c:v>39253</c:v>
                      </c:pt>
                      <c:pt idx="521">
                        <c:v>39254</c:v>
                      </c:pt>
                      <c:pt idx="522">
                        <c:v>39255</c:v>
                      </c:pt>
                      <c:pt idx="523">
                        <c:v>39256</c:v>
                      </c:pt>
                      <c:pt idx="524">
                        <c:v>39257</c:v>
                      </c:pt>
                      <c:pt idx="525">
                        <c:v>39258</c:v>
                      </c:pt>
                      <c:pt idx="526">
                        <c:v>39259</c:v>
                      </c:pt>
                      <c:pt idx="527">
                        <c:v>39260</c:v>
                      </c:pt>
                      <c:pt idx="528">
                        <c:v>39261</c:v>
                      </c:pt>
                      <c:pt idx="529">
                        <c:v>39262</c:v>
                      </c:pt>
                      <c:pt idx="530">
                        <c:v>39263</c:v>
                      </c:pt>
                      <c:pt idx="531">
                        <c:v>39264</c:v>
                      </c:pt>
                      <c:pt idx="532">
                        <c:v>39265</c:v>
                      </c:pt>
                      <c:pt idx="533">
                        <c:v>39266</c:v>
                      </c:pt>
                      <c:pt idx="534">
                        <c:v>39267</c:v>
                      </c:pt>
                      <c:pt idx="535">
                        <c:v>39268</c:v>
                      </c:pt>
                      <c:pt idx="536">
                        <c:v>39269</c:v>
                      </c:pt>
                      <c:pt idx="537">
                        <c:v>39270</c:v>
                      </c:pt>
                      <c:pt idx="538">
                        <c:v>39271</c:v>
                      </c:pt>
                      <c:pt idx="539">
                        <c:v>39272</c:v>
                      </c:pt>
                      <c:pt idx="540">
                        <c:v>39273</c:v>
                      </c:pt>
                      <c:pt idx="541">
                        <c:v>39274</c:v>
                      </c:pt>
                      <c:pt idx="542">
                        <c:v>39275</c:v>
                      </c:pt>
                      <c:pt idx="543">
                        <c:v>39276</c:v>
                      </c:pt>
                      <c:pt idx="544">
                        <c:v>39277</c:v>
                      </c:pt>
                      <c:pt idx="545">
                        <c:v>39278</c:v>
                      </c:pt>
                      <c:pt idx="546">
                        <c:v>39279</c:v>
                      </c:pt>
                      <c:pt idx="547">
                        <c:v>39280</c:v>
                      </c:pt>
                      <c:pt idx="548">
                        <c:v>39281</c:v>
                      </c:pt>
                      <c:pt idx="549">
                        <c:v>39282</c:v>
                      </c:pt>
                      <c:pt idx="550">
                        <c:v>39283</c:v>
                      </c:pt>
                      <c:pt idx="551">
                        <c:v>39284</c:v>
                      </c:pt>
                      <c:pt idx="552">
                        <c:v>39285</c:v>
                      </c:pt>
                      <c:pt idx="553">
                        <c:v>39286</c:v>
                      </c:pt>
                      <c:pt idx="554">
                        <c:v>39287</c:v>
                      </c:pt>
                      <c:pt idx="555">
                        <c:v>39288</c:v>
                      </c:pt>
                      <c:pt idx="556">
                        <c:v>39289</c:v>
                      </c:pt>
                      <c:pt idx="557">
                        <c:v>39290</c:v>
                      </c:pt>
                      <c:pt idx="558">
                        <c:v>39291</c:v>
                      </c:pt>
                      <c:pt idx="559">
                        <c:v>39292</c:v>
                      </c:pt>
                      <c:pt idx="560">
                        <c:v>39293</c:v>
                      </c:pt>
                      <c:pt idx="561">
                        <c:v>39294</c:v>
                      </c:pt>
                      <c:pt idx="562">
                        <c:v>39295</c:v>
                      </c:pt>
                      <c:pt idx="563">
                        <c:v>39296</c:v>
                      </c:pt>
                      <c:pt idx="564">
                        <c:v>39297</c:v>
                      </c:pt>
                      <c:pt idx="565">
                        <c:v>39298</c:v>
                      </c:pt>
                      <c:pt idx="566">
                        <c:v>39299</c:v>
                      </c:pt>
                      <c:pt idx="567">
                        <c:v>39300</c:v>
                      </c:pt>
                      <c:pt idx="568">
                        <c:v>39301</c:v>
                      </c:pt>
                      <c:pt idx="569">
                        <c:v>39302</c:v>
                      </c:pt>
                      <c:pt idx="570">
                        <c:v>39303</c:v>
                      </c:pt>
                      <c:pt idx="571">
                        <c:v>39304</c:v>
                      </c:pt>
                      <c:pt idx="572">
                        <c:v>39305</c:v>
                      </c:pt>
                      <c:pt idx="573">
                        <c:v>39306</c:v>
                      </c:pt>
                      <c:pt idx="574">
                        <c:v>39307</c:v>
                      </c:pt>
                      <c:pt idx="575">
                        <c:v>39308</c:v>
                      </c:pt>
                      <c:pt idx="576">
                        <c:v>39309</c:v>
                      </c:pt>
                      <c:pt idx="577">
                        <c:v>39310</c:v>
                      </c:pt>
                      <c:pt idx="578">
                        <c:v>39311</c:v>
                      </c:pt>
                      <c:pt idx="579">
                        <c:v>39312</c:v>
                      </c:pt>
                      <c:pt idx="580">
                        <c:v>39313</c:v>
                      </c:pt>
                      <c:pt idx="581">
                        <c:v>39314</c:v>
                      </c:pt>
                      <c:pt idx="582">
                        <c:v>39315</c:v>
                      </c:pt>
                      <c:pt idx="583">
                        <c:v>39316</c:v>
                      </c:pt>
                      <c:pt idx="584">
                        <c:v>39317</c:v>
                      </c:pt>
                      <c:pt idx="585">
                        <c:v>39318</c:v>
                      </c:pt>
                      <c:pt idx="586">
                        <c:v>39319</c:v>
                      </c:pt>
                      <c:pt idx="587">
                        <c:v>39320</c:v>
                      </c:pt>
                      <c:pt idx="588">
                        <c:v>39321</c:v>
                      </c:pt>
                      <c:pt idx="589">
                        <c:v>39322</c:v>
                      </c:pt>
                      <c:pt idx="590">
                        <c:v>39323</c:v>
                      </c:pt>
                      <c:pt idx="591">
                        <c:v>39324</c:v>
                      </c:pt>
                      <c:pt idx="592">
                        <c:v>39325</c:v>
                      </c:pt>
                      <c:pt idx="593">
                        <c:v>39326</c:v>
                      </c:pt>
                      <c:pt idx="594">
                        <c:v>39327</c:v>
                      </c:pt>
                      <c:pt idx="595">
                        <c:v>39328</c:v>
                      </c:pt>
                      <c:pt idx="596">
                        <c:v>39329</c:v>
                      </c:pt>
                      <c:pt idx="597">
                        <c:v>39330</c:v>
                      </c:pt>
                      <c:pt idx="598">
                        <c:v>39331</c:v>
                      </c:pt>
                      <c:pt idx="599">
                        <c:v>39332</c:v>
                      </c:pt>
                      <c:pt idx="600">
                        <c:v>39333</c:v>
                      </c:pt>
                      <c:pt idx="601">
                        <c:v>39334</c:v>
                      </c:pt>
                      <c:pt idx="602">
                        <c:v>39335</c:v>
                      </c:pt>
                      <c:pt idx="603">
                        <c:v>39336</c:v>
                      </c:pt>
                      <c:pt idx="604">
                        <c:v>39337</c:v>
                      </c:pt>
                      <c:pt idx="605">
                        <c:v>39338</c:v>
                      </c:pt>
                      <c:pt idx="606">
                        <c:v>39339</c:v>
                      </c:pt>
                      <c:pt idx="607">
                        <c:v>39340</c:v>
                      </c:pt>
                      <c:pt idx="608">
                        <c:v>39341</c:v>
                      </c:pt>
                      <c:pt idx="609">
                        <c:v>39342</c:v>
                      </c:pt>
                      <c:pt idx="610">
                        <c:v>39343</c:v>
                      </c:pt>
                      <c:pt idx="611">
                        <c:v>39344</c:v>
                      </c:pt>
                      <c:pt idx="612">
                        <c:v>39345</c:v>
                      </c:pt>
                      <c:pt idx="613">
                        <c:v>39346</c:v>
                      </c:pt>
                      <c:pt idx="614">
                        <c:v>39347</c:v>
                      </c:pt>
                      <c:pt idx="615">
                        <c:v>39348</c:v>
                      </c:pt>
                      <c:pt idx="616">
                        <c:v>39349</c:v>
                      </c:pt>
                      <c:pt idx="617">
                        <c:v>39350</c:v>
                      </c:pt>
                      <c:pt idx="618">
                        <c:v>39351</c:v>
                      </c:pt>
                      <c:pt idx="619">
                        <c:v>39352</c:v>
                      </c:pt>
                      <c:pt idx="620">
                        <c:v>39353</c:v>
                      </c:pt>
                      <c:pt idx="621">
                        <c:v>39354</c:v>
                      </c:pt>
                      <c:pt idx="622">
                        <c:v>39355</c:v>
                      </c:pt>
                      <c:pt idx="623">
                        <c:v>39356</c:v>
                      </c:pt>
                      <c:pt idx="624">
                        <c:v>39357</c:v>
                      </c:pt>
                      <c:pt idx="625">
                        <c:v>39358</c:v>
                      </c:pt>
                      <c:pt idx="626">
                        <c:v>39359</c:v>
                      </c:pt>
                      <c:pt idx="627">
                        <c:v>39360</c:v>
                      </c:pt>
                      <c:pt idx="628">
                        <c:v>39361</c:v>
                      </c:pt>
                      <c:pt idx="629">
                        <c:v>39362</c:v>
                      </c:pt>
                      <c:pt idx="630">
                        <c:v>39363</c:v>
                      </c:pt>
                      <c:pt idx="631">
                        <c:v>39364</c:v>
                      </c:pt>
                      <c:pt idx="632">
                        <c:v>39365</c:v>
                      </c:pt>
                      <c:pt idx="633">
                        <c:v>39366</c:v>
                      </c:pt>
                      <c:pt idx="634">
                        <c:v>39367</c:v>
                      </c:pt>
                      <c:pt idx="635">
                        <c:v>39368</c:v>
                      </c:pt>
                      <c:pt idx="636">
                        <c:v>39369</c:v>
                      </c:pt>
                      <c:pt idx="637">
                        <c:v>39370</c:v>
                      </c:pt>
                      <c:pt idx="638">
                        <c:v>39371</c:v>
                      </c:pt>
                      <c:pt idx="639">
                        <c:v>39372</c:v>
                      </c:pt>
                      <c:pt idx="640">
                        <c:v>39373</c:v>
                      </c:pt>
                      <c:pt idx="641">
                        <c:v>39374</c:v>
                      </c:pt>
                      <c:pt idx="642">
                        <c:v>39375</c:v>
                      </c:pt>
                      <c:pt idx="643">
                        <c:v>39376</c:v>
                      </c:pt>
                      <c:pt idx="644">
                        <c:v>39377</c:v>
                      </c:pt>
                      <c:pt idx="645">
                        <c:v>39378</c:v>
                      </c:pt>
                      <c:pt idx="646">
                        <c:v>39379</c:v>
                      </c:pt>
                      <c:pt idx="647">
                        <c:v>39380</c:v>
                      </c:pt>
                      <c:pt idx="648">
                        <c:v>39381</c:v>
                      </c:pt>
                      <c:pt idx="649">
                        <c:v>39382</c:v>
                      </c:pt>
                      <c:pt idx="650">
                        <c:v>39383</c:v>
                      </c:pt>
                      <c:pt idx="651">
                        <c:v>39384</c:v>
                      </c:pt>
                      <c:pt idx="652">
                        <c:v>39385</c:v>
                      </c:pt>
                      <c:pt idx="653">
                        <c:v>39386</c:v>
                      </c:pt>
                      <c:pt idx="654">
                        <c:v>39387</c:v>
                      </c:pt>
                      <c:pt idx="655">
                        <c:v>39388</c:v>
                      </c:pt>
                      <c:pt idx="656">
                        <c:v>39389</c:v>
                      </c:pt>
                      <c:pt idx="657">
                        <c:v>39390</c:v>
                      </c:pt>
                      <c:pt idx="658">
                        <c:v>39391</c:v>
                      </c:pt>
                      <c:pt idx="659">
                        <c:v>39392</c:v>
                      </c:pt>
                      <c:pt idx="660">
                        <c:v>39393</c:v>
                      </c:pt>
                      <c:pt idx="661">
                        <c:v>39394</c:v>
                      </c:pt>
                      <c:pt idx="662">
                        <c:v>39395</c:v>
                      </c:pt>
                      <c:pt idx="663">
                        <c:v>39396</c:v>
                      </c:pt>
                      <c:pt idx="664">
                        <c:v>39397</c:v>
                      </c:pt>
                      <c:pt idx="665">
                        <c:v>39398</c:v>
                      </c:pt>
                      <c:pt idx="666">
                        <c:v>39399</c:v>
                      </c:pt>
                      <c:pt idx="667">
                        <c:v>39400</c:v>
                      </c:pt>
                      <c:pt idx="668">
                        <c:v>39401</c:v>
                      </c:pt>
                      <c:pt idx="669">
                        <c:v>39402</c:v>
                      </c:pt>
                      <c:pt idx="670">
                        <c:v>39403</c:v>
                      </c:pt>
                      <c:pt idx="671">
                        <c:v>39404</c:v>
                      </c:pt>
                      <c:pt idx="672">
                        <c:v>39405</c:v>
                      </c:pt>
                      <c:pt idx="673">
                        <c:v>39406</c:v>
                      </c:pt>
                      <c:pt idx="674">
                        <c:v>39407</c:v>
                      </c:pt>
                      <c:pt idx="675">
                        <c:v>39408</c:v>
                      </c:pt>
                      <c:pt idx="676">
                        <c:v>39409</c:v>
                      </c:pt>
                      <c:pt idx="677">
                        <c:v>39410</c:v>
                      </c:pt>
                      <c:pt idx="678">
                        <c:v>39411</c:v>
                      </c:pt>
                      <c:pt idx="679">
                        <c:v>39412</c:v>
                      </c:pt>
                      <c:pt idx="680">
                        <c:v>39413</c:v>
                      </c:pt>
                      <c:pt idx="681">
                        <c:v>39414</c:v>
                      </c:pt>
                      <c:pt idx="682">
                        <c:v>39415</c:v>
                      </c:pt>
                      <c:pt idx="683">
                        <c:v>39416</c:v>
                      </c:pt>
                      <c:pt idx="684">
                        <c:v>39417</c:v>
                      </c:pt>
                      <c:pt idx="685">
                        <c:v>39418</c:v>
                      </c:pt>
                      <c:pt idx="686">
                        <c:v>39419</c:v>
                      </c:pt>
                      <c:pt idx="687">
                        <c:v>39420</c:v>
                      </c:pt>
                      <c:pt idx="688">
                        <c:v>39421</c:v>
                      </c:pt>
                      <c:pt idx="689">
                        <c:v>39422</c:v>
                      </c:pt>
                      <c:pt idx="690">
                        <c:v>39423</c:v>
                      </c:pt>
                      <c:pt idx="691">
                        <c:v>39424</c:v>
                      </c:pt>
                      <c:pt idx="692">
                        <c:v>39425</c:v>
                      </c:pt>
                      <c:pt idx="693">
                        <c:v>39426</c:v>
                      </c:pt>
                      <c:pt idx="694">
                        <c:v>39427</c:v>
                      </c:pt>
                      <c:pt idx="695">
                        <c:v>39428</c:v>
                      </c:pt>
                      <c:pt idx="696">
                        <c:v>39429</c:v>
                      </c:pt>
                      <c:pt idx="697">
                        <c:v>39430</c:v>
                      </c:pt>
                      <c:pt idx="698">
                        <c:v>39431</c:v>
                      </c:pt>
                      <c:pt idx="699">
                        <c:v>39432</c:v>
                      </c:pt>
                      <c:pt idx="700">
                        <c:v>39433</c:v>
                      </c:pt>
                      <c:pt idx="701">
                        <c:v>39434</c:v>
                      </c:pt>
                      <c:pt idx="702">
                        <c:v>39435</c:v>
                      </c:pt>
                      <c:pt idx="703">
                        <c:v>39436</c:v>
                      </c:pt>
                      <c:pt idx="704">
                        <c:v>39437</c:v>
                      </c:pt>
                      <c:pt idx="705">
                        <c:v>39438</c:v>
                      </c:pt>
                      <c:pt idx="706">
                        <c:v>39439</c:v>
                      </c:pt>
                      <c:pt idx="707">
                        <c:v>39440</c:v>
                      </c:pt>
                      <c:pt idx="708">
                        <c:v>39441</c:v>
                      </c:pt>
                      <c:pt idx="709">
                        <c:v>39442</c:v>
                      </c:pt>
                      <c:pt idx="710">
                        <c:v>39443</c:v>
                      </c:pt>
                      <c:pt idx="711">
                        <c:v>39444</c:v>
                      </c:pt>
                      <c:pt idx="712">
                        <c:v>39445</c:v>
                      </c:pt>
                      <c:pt idx="713">
                        <c:v>39446</c:v>
                      </c:pt>
                      <c:pt idx="714">
                        <c:v>39447</c:v>
                      </c:pt>
                      <c:pt idx="715">
                        <c:v>39448</c:v>
                      </c:pt>
                      <c:pt idx="716">
                        <c:v>39449</c:v>
                      </c:pt>
                      <c:pt idx="717">
                        <c:v>39450</c:v>
                      </c:pt>
                      <c:pt idx="718">
                        <c:v>39451</c:v>
                      </c:pt>
                      <c:pt idx="719">
                        <c:v>39452</c:v>
                      </c:pt>
                      <c:pt idx="720">
                        <c:v>39453</c:v>
                      </c:pt>
                      <c:pt idx="721">
                        <c:v>39454</c:v>
                      </c:pt>
                      <c:pt idx="722">
                        <c:v>39455</c:v>
                      </c:pt>
                      <c:pt idx="723">
                        <c:v>39456</c:v>
                      </c:pt>
                      <c:pt idx="724">
                        <c:v>39457</c:v>
                      </c:pt>
                      <c:pt idx="725">
                        <c:v>39458</c:v>
                      </c:pt>
                      <c:pt idx="726">
                        <c:v>39459</c:v>
                      </c:pt>
                      <c:pt idx="727">
                        <c:v>39460</c:v>
                      </c:pt>
                      <c:pt idx="728">
                        <c:v>39461</c:v>
                      </c:pt>
                      <c:pt idx="729">
                        <c:v>39462</c:v>
                      </c:pt>
                      <c:pt idx="730">
                        <c:v>39463</c:v>
                      </c:pt>
                      <c:pt idx="731">
                        <c:v>39464</c:v>
                      </c:pt>
                      <c:pt idx="732">
                        <c:v>39465</c:v>
                      </c:pt>
                      <c:pt idx="733">
                        <c:v>39466</c:v>
                      </c:pt>
                      <c:pt idx="734">
                        <c:v>39467</c:v>
                      </c:pt>
                      <c:pt idx="735">
                        <c:v>39468</c:v>
                      </c:pt>
                      <c:pt idx="736">
                        <c:v>39469</c:v>
                      </c:pt>
                      <c:pt idx="737">
                        <c:v>39470</c:v>
                      </c:pt>
                      <c:pt idx="738">
                        <c:v>39471</c:v>
                      </c:pt>
                      <c:pt idx="739">
                        <c:v>39472</c:v>
                      </c:pt>
                      <c:pt idx="740">
                        <c:v>39473</c:v>
                      </c:pt>
                      <c:pt idx="741">
                        <c:v>39474</c:v>
                      </c:pt>
                      <c:pt idx="742">
                        <c:v>39475</c:v>
                      </c:pt>
                      <c:pt idx="743">
                        <c:v>39476</c:v>
                      </c:pt>
                      <c:pt idx="744">
                        <c:v>39477</c:v>
                      </c:pt>
                      <c:pt idx="745">
                        <c:v>39478</c:v>
                      </c:pt>
                      <c:pt idx="746">
                        <c:v>39479</c:v>
                      </c:pt>
                      <c:pt idx="747">
                        <c:v>39480</c:v>
                      </c:pt>
                      <c:pt idx="748">
                        <c:v>39481</c:v>
                      </c:pt>
                      <c:pt idx="749">
                        <c:v>39482</c:v>
                      </c:pt>
                      <c:pt idx="750">
                        <c:v>39483</c:v>
                      </c:pt>
                      <c:pt idx="751">
                        <c:v>39484</c:v>
                      </c:pt>
                      <c:pt idx="752">
                        <c:v>39485</c:v>
                      </c:pt>
                      <c:pt idx="753">
                        <c:v>39486</c:v>
                      </c:pt>
                      <c:pt idx="754">
                        <c:v>39487</c:v>
                      </c:pt>
                      <c:pt idx="755">
                        <c:v>39488</c:v>
                      </c:pt>
                      <c:pt idx="756">
                        <c:v>39489</c:v>
                      </c:pt>
                      <c:pt idx="757">
                        <c:v>39490</c:v>
                      </c:pt>
                      <c:pt idx="758">
                        <c:v>39491</c:v>
                      </c:pt>
                      <c:pt idx="759">
                        <c:v>39492</c:v>
                      </c:pt>
                      <c:pt idx="760">
                        <c:v>39493</c:v>
                      </c:pt>
                      <c:pt idx="761">
                        <c:v>39494</c:v>
                      </c:pt>
                      <c:pt idx="762">
                        <c:v>39495</c:v>
                      </c:pt>
                      <c:pt idx="763">
                        <c:v>39496</c:v>
                      </c:pt>
                      <c:pt idx="764">
                        <c:v>39497</c:v>
                      </c:pt>
                      <c:pt idx="765">
                        <c:v>39498</c:v>
                      </c:pt>
                      <c:pt idx="766">
                        <c:v>39499</c:v>
                      </c:pt>
                      <c:pt idx="767">
                        <c:v>39500</c:v>
                      </c:pt>
                      <c:pt idx="768">
                        <c:v>39501</c:v>
                      </c:pt>
                      <c:pt idx="769">
                        <c:v>39502</c:v>
                      </c:pt>
                      <c:pt idx="770">
                        <c:v>39503</c:v>
                      </c:pt>
                      <c:pt idx="771">
                        <c:v>39504</c:v>
                      </c:pt>
                      <c:pt idx="772">
                        <c:v>39505</c:v>
                      </c:pt>
                      <c:pt idx="773">
                        <c:v>39506</c:v>
                      </c:pt>
                      <c:pt idx="774">
                        <c:v>39507</c:v>
                      </c:pt>
                      <c:pt idx="775">
                        <c:v>39508</c:v>
                      </c:pt>
                      <c:pt idx="776">
                        <c:v>39509</c:v>
                      </c:pt>
                      <c:pt idx="777">
                        <c:v>39510</c:v>
                      </c:pt>
                      <c:pt idx="778">
                        <c:v>39511</c:v>
                      </c:pt>
                      <c:pt idx="779">
                        <c:v>39512</c:v>
                      </c:pt>
                      <c:pt idx="780">
                        <c:v>39513</c:v>
                      </c:pt>
                      <c:pt idx="781">
                        <c:v>39514</c:v>
                      </c:pt>
                      <c:pt idx="782">
                        <c:v>39515</c:v>
                      </c:pt>
                      <c:pt idx="783">
                        <c:v>39516</c:v>
                      </c:pt>
                      <c:pt idx="784">
                        <c:v>39517</c:v>
                      </c:pt>
                      <c:pt idx="785">
                        <c:v>39518</c:v>
                      </c:pt>
                      <c:pt idx="786">
                        <c:v>39519</c:v>
                      </c:pt>
                      <c:pt idx="787">
                        <c:v>39520</c:v>
                      </c:pt>
                      <c:pt idx="788">
                        <c:v>39521</c:v>
                      </c:pt>
                      <c:pt idx="789">
                        <c:v>39522</c:v>
                      </c:pt>
                      <c:pt idx="790">
                        <c:v>39523</c:v>
                      </c:pt>
                      <c:pt idx="791">
                        <c:v>39524</c:v>
                      </c:pt>
                      <c:pt idx="792">
                        <c:v>39525</c:v>
                      </c:pt>
                      <c:pt idx="793">
                        <c:v>39526</c:v>
                      </c:pt>
                      <c:pt idx="794">
                        <c:v>39527</c:v>
                      </c:pt>
                      <c:pt idx="795">
                        <c:v>39528</c:v>
                      </c:pt>
                      <c:pt idx="796">
                        <c:v>39529</c:v>
                      </c:pt>
                      <c:pt idx="797">
                        <c:v>39530</c:v>
                      </c:pt>
                      <c:pt idx="798">
                        <c:v>39531</c:v>
                      </c:pt>
                      <c:pt idx="799">
                        <c:v>39532</c:v>
                      </c:pt>
                      <c:pt idx="800">
                        <c:v>39533</c:v>
                      </c:pt>
                      <c:pt idx="801">
                        <c:v>39534</c:v>
                      </c:pt>
                      <c:pt idx="802">
                        <c:v>39535</c:v>
                      </c:pt>
                      <c:pt idx="803">
                        <c:v>39536</c:v>
                      </c:pt>
                      <c:pt idx="804">
                        <c:v>39537</c:v>
                      </c:pt>
                      <c:pt idx="805">
                        <c:v>39538</c:v>
                      </c:pt>
                      <c:pt idx="806">
                        <c:v>39539</c:v>
                      </c:pt>
                      <c:pt idx="807">
                        <c:v>39540</c:v>
                      </c:pt>
                      <c:pt idx="808">
                        <c:v>39541</c:v>
                      </c:pt>
                      <c:pt idx="809">
                        <c:v>39542</c:v>
                      </c:pt>
                      <c:pt idx="810">
                        <c:v>39543</c:v>
                      </c:pt>
                      <c:pt idx="811">
                        <c:v>39544</c:v>
                      </c:pt>
                      <c:pt idx="812">
                        <c:v>39545</c:v>
                      </c:pt>
                      <c:pt idx="813">
                        <c:v>39546</c:v>
                      </c:pt>
                      <c:pt idx="814">
                        <c:v>39547</c:v>
                      </c:pt>
                      <c:pt idx="815">
                        <c:v>39548</c:v>
                      </c:pt>
                      <c:pt idx="816">
                        <c:v>39549</c:v>
                      </c:pt>
                      <c:pt idx="817">
                        <c:v>39550</c:v>
                      </c:pt>
                      <c:pt idx="818">
                        <c:v>39551</c:v>
                      </c:pt>
                      <c:pt idx="819">
                        <c:v>39552</c:v>
                      </c:pt>
                      <c:pt idx="820">
                        <c:v>39553</c:v>
                      </c:pt>
                      <c:pt idx="821">
                        <c:v>39554</c:v>
                      </c:pt>
                      <c:pt idx="822">
                        <c:v>39555</c:v>
                      </c:pt>
                      <c:pt idx="823">
                        <c:v>39556</c:v>
                      </c:pt>
                      <c:pt idx="824">
                        <c:v>39557</c:v>
                      </c:pt>
                      <c:pt idx="825">
                        <c:v>39558</c:v>
                      </c:pt>
                      <c:pt idx="826">
                        <c:v>39559</c:v>
                      </c:pt>
                      <c:pt idx="827">
                        <c:v>39560</c:v>
                      </c:pt>
                      <c:pt idx="828">
                        <c:v>39561</c:v>
                      </c:pt>
                      <c:pt idx="829">
                        <c:v>39562</c:v>
                      </c:pt>
                      <c:pt idx="830">
                        <c:v>39563</c:v>
                      </c:pt>
                      <c:pt idx="831">
                        <c:v>39564</c:v>
                      </c:pt>
                      <c:pt idx="832">
                        <c:v>39565</c:v>
                      </c:pt>
                      <c:pt idx="833">
                        <c:v>39566</c:v>
                      </c:pt>
                      <c:pt idx="834">
                        <c:v>39567</c:v>
                      </c:pt>
                      <c:pt idx="835">
                        <c:v>39568</c:v>
                      </c:pt>
                      <c:pt idx="836">
                        <c:v>39569</c:v>
                      </c:pt>
                      <c:pt idx="837">
                        <c:v>39570</c:v>
                      </c:pt>
                      <c:pt idx="838">
                        <c:v>39571</c:v>
                      </c:pt>
                      <c:pt idx="839">
                        <c:v>39572</c:v>
                      </c:pt>
                      <c:pt idx="840">
                        <c:v>39573</c:v>
                      </c:pt>
                      <c:pt idx="841">
                        <c:v>39574</c:v>
                      </c:pt>
                      <c:pt idx="842">
                        <c:v>39575</c:v>
                      </c:pt>
                      <c:pt idx="843">
                        <c:v>39576</c:v>
                      </c:pt>
                      <c:pt idx="844">
                        <c:v>39577</c:v>
                      </c:pt>
                      <c:pt idx="845">
                        <c:v>39578</c:v>
                      </c:pt>
                      <c:pt idx="846">
                        <c:v>39579</c:v>
                      </c:pt>
                      <c:pt idx="847">
                        <c:v>39580</c:v>
                      </c:pt>
                      <c:pt idx="848">
                        <c:v>39581</c:v>
                      </c:pt>
                      <c:pt idx="849">
                        <c:v>39582</c:v>
                      </c:pt>
                      <c:pt idx="850">
                        <c:v>39583</c:v>
                      </c:pt>
                      <c:pt idx="851">
                        <c:v>39584</c:v>
                      </c:pt>
                      <c:pt idx="852">
                        <c:v>39585</c:v>
                      </c:pt>
                      <c:pt idx="853">
                        <c:v>39586</c:v>
                      </c:pt>
                      <c:pt idx="854">
                        <c:v>39587</c:v>
                      </c:pt>
                      <c:pt idx="855">
                        <c:v>39588</c:v>
                      </c:pt>
                      <c:pt idx="856">
                        <c:v>39589</c:v>
                      </c:pt>
                      <c:pt idx="857">
                        <c:v>39590</c:v>
                      </c:pt>
                      <c:pt idx="858">
                        <c:v>39591</c:v>
                      </c:pt>
                      <c:pt idx="859">
                        <c:v>39592</c:v>
                      </c:pt>
                      <c:pt idx="860">
                        <c:v>39593</c:v>
                      </c:pt>
                      <c:pt idx="861">
                        <c:v>39594</c:v>
                      </c:pt>
                      <c:pt idx="862">
                        <c:v>39595</c:v>
                      </c:pt>
                      <c:pt idx="863">
                        <c:v>39596</c:v>
                      </c:pt>
                      <c:pt idx="864">
                        <c:v>39597</c:v>
                      </c:pt>
                      <c:pt idx="865">
                        <c:v>39598</c:v>
                      </c:pt>
                      <c:pt idx="866">
                        <c:v>39599</c:v>
                      </c:pt>
                      <c:pt idx="867">
                        <c:v>39600</c:v>
                      </c:pt>
                      <c:pt idx="868">
                        <c:v>39601</c:v>
                      </c:pt>
                      <c:pt idx="869">
                        <c:v>39602</c:v>
                      </c:pt>
                      <c:pt idx="870">
                        <c:v>39603</c:v>
                      </c:pt>
                      <c:pt idx="871">
                        <c:v>39604</c:v>
                      </c:pt>
                      <c:pt idx="872">
                        <c:v>39605</c:v>
                      </c:pt>
                      <c:pt idx="873">
                        <c:v>39606</c:v>
                      </c:pt>
                      <c:pt idx="874">
                        <c:v>39607</c:v>
                      </c:pt>
                      <c:pt idx="875">
                        <c:v>39608</c:v>
                      </c:pt>
                      <c:pt idx="876">
                        <c:v>39609</c:v>
                      </c:pt>
                      <c:pt idx="877">
                        <c:v>39610</c:v>
                      </c:pt>
                      <c:pt idx="878">
                        <c:v>39611</c:v>
                      </c:pt>
                      <c:pt idx="879">
                        <c:v>39612</c:v>
                      </c:pt>
                      <c:pt idx="880">
                        <c:v>39613</c:v>
                      </c:pt>
                      <c:pt idx="881">
                        <c:v>39614</c:v>
                      </c:pt>
                      <c:pt idx="882">
                        <c:v>39615</c:v>
                      </c:pt>
                      <c:pt idx="883">
                        <c:v>39616</c:v>
                      </c:pt>
                      <c:pt idx="884">
                        <c:v>39617</c:v>
                      </c:pt>
                      <c:pt idx="885">
                        <c:v>39618</c:v>
                      </c:pt>
                      <c:pt idx="886">
                        <c:v>39619</c:v>
                      </c:pt>
                      <c:pt idx="887">
                        <c:v>39620</c:v>
                      </c:pt>
                      <c:pt idx="888">
                        <c:v>39621</c:v>
                      </c:pt>
                      <c:pt idx="889">
                        <c:v>39622</c:v>
                      </c:pt>
                      <c:pt idx="890">
                        <c:v>39623</c:v>
                      </c:pt>
                      <c:pt idx="891">
                        <c:v>39624</c:v>
                      </c:pt>
                      <c:pt idx="892">
                        <c:v>39625</c:v>
                      </c:pt>
                      <c:pt idx="893">
                        <c:v>39626</c:v>
                      </c:pt>
                      <c:pt idx="894">
                        <c:v>39627</c:v>
                      </c:pt>
                      <c:pt idx="895">
                        <c:v>39628</c:v>
                      </c:pt>
                      <c:pt idx="896">
                        <c:v>39629</c:v>
                      </c:pt>
                      <c:pt idx="897">
                        <c:v>39630</c:v>
                      </c:pt>
                      <c:pt idx="898">
                        <c:v>39631</c:v>
                      </c:pt>
                      <c:pt idx="899">
                        <c:v>39632</c:v>
                      </c:pt>
                      <c:pt idx="900">
                        <c:v>39633</c:v>
                      </c:pt>
                      <c:pt idx="901">
                        <c:v>39634</c:v>
                      </c:pt>
                      <c:pt idx="902">
                        <c:v>39635</c:v>
                      </c:pt>
                      <c:pt idx="903">
                        <c:v>39636</c:v>
                      </c:pt>
                      <c:pt idx="904">
                        <c:v>39637</c:v>
                      </c:pt>
                      <c:pt idx="905">
                        <c:v>39638</c:v>
                      </c:pt>
                      <c:pt idx="906">
                        <c:v>39639</c:v>
                      </c:pt>
                      <c:pt idx="907">
                        <c:v>39640</c:v>
                      </c:pt>
                      <c:pt idx="908">
                        <c:v>39641</c:v>
                      </c:pt>
                      <c:pt idx="909">
                        <c:v>39642</c:v>
                      </c:pt>
                      <c:pt idx="910">
                        <c:v>39643</c:v>
                      </c:pt>
                      <c:pt idx="911">
                        <c:v>39644</c:v>
                      </c:pt>
                      <c:pt idx="912">
                        <c:v>39645</c:v>
                      </c:pt>
                      <c:pt idx="913">
                        <c:v>39646</c:v>
                      </c:pt>
                      <c:pt idx="914">
                        <c:v>39647</c:v>
                      </c:pt>
                      <c:pt idx="915">
                        <c:v>39648</c:v>
                      </c:pt>
                      <c:pt idx="916">
                        <c:v>39649</c:v>
                      </c:pt>
                      <c:pt idx="917">
                        <c:v>39650</c:v>
                      </c:pt>
                      <c:pt idx="918">
                        <c:v>39651</c:v>
                      </c:pt>
                      <c:pt idx="919">
                        <c:v>39652</c:v>
                      </c:pt>
                      <c:pt idx="920">
                        <c:v>39653</c:v>
                      </c:pt>
                      <c:pt idx="921">
                        <c:v>39654</c:v>
                      </c:pt>
                      <c:pt idx="922">
                        <c:v>39655</c:v>
                      </c:pt>
                      <c:pt idx="923">
                        <c:v>39656</c:v>
                      </c:pt>
                      <c:pt idx="924">
                        <c:v>39657</c:v>
                      </c:pt>
                      <c:pt idx="925">
                        <c:v>39658</c:v>
                      </c:pt>
                      <c:pt idx="926">
                        <c:v>39659</c:v>
                      </c:pt>
                      <c:pt idx="927">
                        <c:v>39660</c:v>
                      </c:pt>
                      <c:pt idx="928">
                        <c:v>39661</c:v>
                      </c:pt>
                      <c:pt idx="929">
                        <c:v>39662</c:v>
                      </c:pt>
                      <c:pt idx="930">
                        <c:v>39663</c:v>
                      </c:pt>
                      <c:pt idx="931">
                        <c:v>39664</c:v>
                      </c:pt>
                      <c:pt idx="932">
                        <c:v>39665</c:v>
                      </c:pt>
                      <c:pt idx="933">
                        <c:v>39666</c:v>
                      </c:pt>
                      <c:pt idx="934">
                        <c:v>39667</c:v>
                      </c:pt>
                      <c:pt idx="935">
                        <c:v>39668</c:v>
                      </c:pt>
                      <c:pt idx="936">
                        <c:v>39669</c:v>
                      </c:pt>
                      <c:pt idx="937">
                        <c:v>39670</c:v>
                      </c:pt>
                      <c:pt idx="938">
                        <c:v>39671</c:v>
                      </c:pt>
                      <c:pt idx="939">
                        <c:v>39672</c:v>
                      </c:pt>
                      <c:pt idx="940">
                        <c:v>39673</c:v>
                      </c:pt>
                      <c:pt idx="941">
                        <c:v>39674</c:v>
                      </c:pt>
                      <c:pt idx="942">
                        <c:v>39675</c:v>
                      </c:pt>
                      <c:pt idx="943">
                        <c:v>39676</c:v>
                      </c:pt>
                      <c:pt idx="944">
                        <c:v>39677</c:v>
                      </c:pt>
                      <c:pt idx="945">
                        <c:v>39678</c:v>
                      </c:pt>
                      <c:pt idx="946">
                        <c:v>39679</c:v>
                      </c:pt>
                      <c:pt idx="947">
                        <c:v>39680</c:v>
                      </c:pt>
                      <c:pt idx="948">
                        <c:v>39681</c:v>
                      </c:pt>
                      <c:pt idx="949">
                        <c:v>39682</c:v>
                      </c:pt>
                      <c:pt idx="950">
                        <c:v>39683</c:v>
                      </c:pt>
                      <c:pt idx="951">
                        <c:v>39684</c:v>
                      </c:pt>
                      <c:pt idx="952">
                        <c:v>39685</c:v>
                      </c:pt>
                      <c:pt idx="953">
                        <c:v>39686</c:v>
                      </c:pt>
                      <c:pt idx="954">
                        <c:v>39687</c:v>
                      </c:pt>
                      <c:pt idx="955">
                        <c:v>39688</c:v>
                      </c:pt>
                      <c:pt idx="956">
                        <c:v>39689</c:v>
                      </c:pt>
                      <c:pt idx="957">
                        <c:v>39690</c:v>
                      </c:pt>
                      <c:pt idx="958">
                        <c:v>39691</c:v>
                      </c:pt>
                      <c:pt idx="959">
                        <c:v>39692</c:v>
                      </c:pt>
                      <c:pt idx="960">
                        <c:v>39693</c:v>
                      </c:pt>
                      <c:pt idx="961">
                        <c:v>39694</c:v>
                      </c:pt>
                      <c:pt idx="962">
                        <c:v>39695</c:v>
                      </c:pt>
                      <c:pt idx="963">
                        <c:v>39696</c:v>
                      </c:pt>
                      <c:pt idx="964">
                        <c:v>39697</c:v>
                      </c:pt>
                      <c:pt idx="965">
                        <c:v>39698</c:v>
                      </c:pt>
                      <c:pt idx="966">
                        <c:v>39699</c:v>
                      </c:pt>
                      <c:pt idx="967">
                        <c:v>39700</c:v>
                      </c:pt>
                      <c:pt idx="968">
                        <c:v>39701</c:v>
                      </c:pt>
                      <c:pt idx="969">
                        <c:v>39702</c:v>
                      </c:pt>
                      <c:pt idx="970">
                        <c:v>39703</c:v>
                      </c:pt>
                      <c:pt idx="971">
                        <c:v>39704</c:v>
                      </c:pt>
                      <c:pt idx="972">
                        <c:v>39705</c:v>
                      </c:pt>
                      <c:pt idx="973">
                        <c:v>39706</c:v>
                      </c:pt>
                      <c:pt idx="974">
                        <c:v>39707</c:v>
                      </c:pt>
                      <c:pt idx="975">
                        <c:v>39708</c:v>
                      </c:pt>
                      <c:pt idx="976">
                        <c:v>39709</c:v>
                      </c:pt>
                      <c:pt idx="977">
                        <c:v>39710</c:v>
                      </c:pt>
                      <c:pt idx="978">
                        <c:v>39711</c:v>
                      </c:pt>
                      <c:pt idx="979">
                        <c:v>39712</c:v>
                      </c:pt>
                      <c:pt idx="980">
                        <c:v>39713</c:v>
                      </c:pt>
                      <c:pt idx="981">
                        <c:v>39714</c:v>
                      </c:pt>
                      <c:pt idx="982">
                        <c:v>39715</c:v>
                      </c:pt>
                      <c:pt idx="983">
                        <c:v>39716</c:v>
                      </c:pt>
                      <c:pt idx="984">
                        <c:v>39717</c:v>
                      </c:pt>
                      <c:pt idx="985">
                        <c:v>39718</c:v>
                      </c:pt>
                      <c:pt idx="986">
                        <c:v>39719</c:v>
                      </c:pt>
                      <c:pt idx="987">
                        <c:v>39720</c:v>
                      </c:pt>
                      <c:pt idx="988">
                        <c:v>39721</c:v>
                      </c:pt>
                      <c:pt idx="989">
                        <c:v>39722</c:v>
                      </c:pt>
                      <c:pt idx="990">
                        <c:v>39723</c:v>
                      </c:pt>
                      <c:pt idx="991">
                        <c:v>39724</c:v>
                      </c:pt>
                      <c:pt idx="992">
                        <c:v>39725</c:v>
                      </c:pt>
                      <c:pt idx="993">
                        <c:v>39726</c:v>
                      </c:pt>
                      <c:pt idx="994">
                        <c:v>39727</c:v>
                      </c:pt>
                      <c:pt idx="995">
                        <c:v>39728</c:v>
                      </c:pt>
                      <c:pt idx="996">
                        <c:v>39729</c:v>
                      </c:pt>
                      <c:pt idx="997">
                        <c:v>39730</c:v>
                      </c:pt>
                      <c:pt idx="998">
                        <c:v>39731</c:v>
                      </c:pt>
                      <c:pt idx="999">
                        <c:v>39732</c:v>
                      </c:pt>
                      <c:pt idx="1000">
                        <c:v>39733</c:v>
                      </c:pt>
                      <c:pt idx="1001">
                        <c:v>39734</c:v>
                      </c:pt>
                      <c:pt idx="1002">
                        <c:v>39735</c:v>
                      </c:pt>
                      <c:pt idx="1003">
                        <c:v>39736</c:v>
                      </c:pt>
                      <c:pt idx="1004">
                        <c:v>39737</c:v>
                      </c:pt>
                      <c:pt idx="1005">
                        <c:v>39738</c:v>
                      </c:pt>
                      <c:pt idx="1006">
                        <c:v>39739</c:v>
                      </c:pt>
                      <c:pt idx="1007">
                        <c:v>39740</c:v>
                      </c:pt>
                      <c:pt idx="1008">
                        <c:v>39741</c:v>
                      </c:pt>
                      <c:pt idx="1009">
                        <c:v>39742</c:v>
                      </c:pt>
                      <c:pt idx="1010">
                        <c:v>39743</c:v>
                      </c:pt>
                      <c:pt idx="1011">
                        <c:v>39744</c:v>
                      </c:pt>
                      <c:pt idx="1012">
                        <c:v>39745</c:v>
                      </c:pt>
                      <c:pt idx="1013">
                        <c:v>39746</c:v>
                      </c:pt>
                      <c:pt idx="1014">
                        <c:v>39747</c:v>
                      </c:pt>
                      <c:pt idx="1015">
                        <c:v>39748</c:v>
                      </c:pt>
                      <c:pt idx="1016">
                        <c:v>39749</c:v>
                      </c:pt>
                      <c:pt idx="1017">
                        <c:v>39750</c:v>
                      </c:pt>
                      <c:pt idx="1018">
                        <c:v>39751</c:v>
                      </c:pt>
                      <c:pt idx="1019">
                        <c:v>39752</c:v>
                      </c:pt>
                      <c:pt idx="1020">
                        <c:v>39753</c:v>
                      </c:pt>
                      <c:pt idx="1021">
                        <c:v>39754</c:v>
                      </c:pt>
                      <c:pt idx="1022">
                        <c:v>39755</c:v>
                      </c:pt>
                      <c:pt idx="1023">
                        <c:v>39756</c:v>
                      </c:pt>
                      <c:pt idx="1024">
                        <c:v>39757</c:v>
                      </c:pt>
                      <c:pt idx="1025">
                        <c:v>39758</c:v>
                      </c:pt>
                      <c:pt idx="1026">
                        <c:v>39759</c:v>
                      </c:pt>
                      <c:pt idx="1027">
                        <c:v>39760</c:v>
                      </c:pt>
                      <c:pt idx="1028">
                        <c:v>39761</c:v>
                      </c:pt>
                      <c:pt idx="1029">
                        <c:v>39762</c:v>
                      </c:pt>
                      <c:pt idx="1030">
                        <c:v>39763</c:v>
                      </c:pt>
                      <c:pt idx="1031">
                        <c:v>39764</c:v>
                      </c:pt>
                      <c:pt idx="1032">
                        <c:v>39765</c:v>
                      </c:pt>
                      <c:pt idx="1033">
                        <c:v>39766</c:v>
                      </c:pt>
                      <c:pt idx="1034">
                        <c:v>39767</c:v>
                      </c:pt>
                      <c:pt idx="1035">
                        <c:v>39768</c:v>
                      </c:pt>
                      <c:pt idx="1036">
                        <c:v>39769</c:v>
                      </c:pt>
                      <c:pt idx="1037">
                        <c:v>39770</c:v>
                      </c:pt>
                      <c:pt idx="1038">
                        <c:v>39771</c:v>
                      </c:pt>
                      <c:pt idx="1039">
                        <c:v>39772</c:v>
                      </c:pt>
                      <c:pt idx="1040">
                        <c:v>39773</c:v>
                      </c:pt>
                      <c:pt idx="1041">
                        <c:v>39774</c:v>
                      </c:pt>
                      <c:pt idx="1042">
                        <c:v>39775</c:v>
                      </c:pt>
                      <c:pt idx="1043">
                        <c:v>39776</c:v>
                      </c:pt>
                      <c:pt idx="1044">
                        <c:v>39777</c:v>
                      </c:pt>
                      <c:pt idx="1045">
                        <c:v>39778</c:v>
                      </c:pt>
                      <c:pt idx="1046">
                        <c:v>39779</c:v>
                      </c:pt>
                      <c:pt idx="1047">
                        <c:v>39780</c:v>
                      </c:pt>
                      <c:pt idx="1048">
                        <c:v>39781</c:v>
                      </c:pt>
                      <c:pt idx="1049">
                        <c:v>39782</c:v>
                      </c:pt>
                      <c:pt idx="1050">
                        <c:v>39783</c:v>
                      </c:pt>
                      <c:pt idx="1051">
                        <c:v>39784</c:v>
                      </c:pt>
                      <c:pt idx="1052">
                        <c:v>39785</c:v>
                      </c:pt>
                      <c:pt idx="1053">
                        <c:v>39786</c:v>
                      </c:pt>
                      <c:pt idx="1054">
                        <c:v>39787</c:v>
                      </c:pt>
                      <c:pt idx="1055">
                        <c:v>39788</c:v>
                      </c:pt>
                      <c:pt idx="1056">
                        <c:v>39789</c:v>
                      </c:pt>
                      <c:pt idx="1057">
                        <c:v>39790</c:v>
                      </c:pt>
                      <c:pt idx="1058">
                        <c:v>39791</c:v>
                      </c:pt>
                      <c:pt idx="1059">
                        <c:v>39792</c:v>
                      </c:pt>
                      <c:pt idx="1060">
                        <c:v>39793</c:v>
                      </c:pt>
                      <c:pt idx="1061">
                        <c:v>39794</c:v>
                      </c:pt>
                      <c:pt idx="1062">
                        <c:v>39795</c:v>
                      </c:pt>
                      <c:pt idx="1063">
                        <c:v>39796</c:v>
                      </c:pt>
                      <c:pt idx="1064">
                        <c:v>39797</c:v>
                      </c:pt>
                      <c:pt idx="1065">
                        <c:v>39798</c:v>
                      </c:pt>
                      <c:pt idx="1066">
                        <c:v>39799</c:v>
                      </c:pt>
                      <c:pt idx="1067">
                        <c:v>39800</c:v>
                      </c:pt>
                      <c:pt idx="1068">
                        <c:v>39801</c:v>
                      </c:pt>
                      <c:pt idx="1069">
                        <c:v>39802</c:v>
                      </c:pt>
                      <c:pt idx="1070">
                        <c:v>39803</c:v>
                      </c:pt>
                      <c:pt idx="1071">
                        <c:v>39804</c:v>
                      </c:pt>
                      <c:pt idx="1072">
                        <c:v>39805</c:v>
                      </c:pt>
                      <c:pt idx="1073">
                        <c:v>39806</c:v>
                      </c:pt>
                      <c:pt idx="1074">
                        <c:v>39807</c:v>
                      </c:pt>
                      <c:pt idx="1075">
                        <c:v>39808</c:v>
                      </c:pt>
                      <c:pt idx="1076">
                        <c:v>39809</c:v>
                      </c:pt>
                      <c:pt idx="1077">
                        <c:v>39810</c:v>
                      </c:pt>
                      <c:pt idx="1078">
                        <c:v>39811</c:v>
                      </c:pt>
                      <c:pt idx="1079">
                        <c:v>39812</c:v>
                      </c:pt>
                      <c:pt idx="1080">
                        <c:v>39813</c:v>
                      </c:pt>
                      <c:pt idx="1081">
                        <c:v>39814</c:v>
                      </c:pt>
                      <c:pt idx="1082">
                        <c:v>39815</c:v>
                      </c:pt>
                      <c:pt idx="1083">
                        <c:v>39816</c:v>
                      </c:pt>
                      <c:pt idx="1084">
                        <c:v>39817</c:v>
                      </c:pt>
                      <c:pt idx="1085">
                        <c:v>39818</c:v>
                      </c:pt>
                      <c:pt idx="1086">
                        <c:v>39819</c:v>
                      </c:pt>
                      <c:pt idx="1087">
                        <c:v>39820</c:v>
                      </c:pt>
                      <c:pt idx="1088">
                        <c:v>39821</c:v>
                      </c:pt>
                      <c:pt idx="1089">
                        <c:v>39822</c:v>
                      </c:pt>
                      <c:pt idx="1090">
                        <c:v>39823</c:v>
                      </c:pt>
                      <c:pt idx="1091">
                        <c:v>39824</c:v>
                      </c:pt>
                      <c:pt idx="1092">
                        <c:v>39825</c:v>
                      </c:pt>
                      <c:pt idx="1093">
                        <c:v>39826</c:v>
                      </c:pt>
                      <c:pt idx="1094">
                        <c:v>39827</c:v>
                      </c:pt>
                      <c:pt idx="1095">
                        <c:v>39828</c:v>
                      </c:pt>
                      <c:pt idx="1096">
                        <c:v>39829</c:v>
                      </c:pt>
                      <c:pt idx="1097">
                        <c:v>39830</c:v>
                      </c:pt>
                      <c:pt idx="1098">
                        <c:v>39831</c:v>
                      </c:pt>
                      <c:pt idx="1099">
                        <c:v>39832</c:v>
                      </c:pt>
                      <c:pt idx="1100">
                        <c:v>39833</c:v>
                      </c:pt>
                      <c:pt idx="1101">
                        <c:v>39834</c:v>
                      </c:pt>
                      <c:pt idx="1102">
                        <c:v>39835</c:v>
                      </c:pt>
                      <c:pt idx="1103">
                        <c:v>39836</c:v>
                      </c:pt>
                      <c:pt idx="1104">
                        <c:v>39837</c:v>
                      </c:pt>
                      <c:pt idx="1105">
                        <c:v>39838</c:v>
                      </c:pt>
                      <c:pt idx="1106">
                        <c:v>39839</c:v>
                      </c:pt>
                      <c:pt idx="1107">
                        <c:v>39840</c:v>
                      </c:pt>
                      <c:pt idx="1108">
                        <c:v>39841</c:v>
                      </c:pt>
                      <c:pt idx="1109">
                        <c:v>39842</c:v>
                      </c:pt>
                      <c:pt idx="1110">
                        <c:v>39843</c:v>
                      </c:pt>
                      <c:pt idx="1111">
                        <c:v>39844</c:v>
                      </c:pt>
                      <c:pt idx="1112">
                        <c:v>39845</c:v>
                      </c:pt>
                      <c:pt idx="1113">
                        <c:v>39846</c:v>
                      </c:pt>
                      <c:pt idx="1114">
                        <c:v>39847</c:v>
                      </c:pt>
                      <c:pt idx="1115">
                        <c:v>39848</c:v>
                      </c:pt>
                      <c:pt idx="1116">
                        <c:v>39849</c:v>
                      </c:pt>
                      <c:pt idx="1117">
                        <c:v>39850</c:v>
                      </c:pt>
                      <c:pt idx="1118">
                        <c:v>39851</c:v>
                      </c:pt>
                      <c:pt idx="1119">
                        <c:v>39852</c:v>
                      </c:pt>
                      <c:pt idx="1120">
                        <c:v>39853</c:v>
                      </c:pt>
                      <c:pt idx="1121">
                        <c:v>39854</c:v>
                      </c:pt>
                      <c:pt idx="1122">
                        <c:v>39855</c:v>
                      </c:pt>
                      <c:pt idx="1123">
                        <c:v>39856</c:v>
                      </c:pt>
                      <c:pt idx="1124">
                        <c:v>39857</c:v>
                      </c:pt>
                      <c:pt idx="1125">
                        <c:v>39858</c:v>
                      </c:pt>
                      <c:pt idx="1126">
                        <c:v>39859</c:v>
                      </c:pt>
                      <c:pt idx="1127">
                        <c:v>39860</c:v>
                      </c:pt>
                      <c:pt idx="1128">
                        <c:v>39861</c:v>
                      </c:pt>
                      <c:pt idx="1129">
                        <c:v>39862</c:v>
                      </c:pt>
                      <c:pt idx="1130">
                        <c:v>39863</c:v>
                      </c:pt>
                      <c:pt idx="1131">
                        <c:v>39864</c:v>
                      </c:pt>
                      <c:pt idx="1132">
                        <c:v>39865</c:v>
                      </c:pt>
                      <c:pt idx="1133">
                        <c:v>39866</c:v>
                      </c:pt>
                      <c:pt idx="1134">
                        <c:v>39867</c:v>
                      </c:pt>
                      <c:pt idx="1135">
                        <c:v>39868</c:v>
                      </c:pt>
                      <c:pt idx="1136">
                        <c:v>39869</c:v>
                      </c:pt>
                      <c:pt idx="1137">
                        <c:v>39870</c:v>
                      </c:pt>
                      <c:pt idx="1138">
                        <c:v>39871</c:v>
                      </c:pt>
                      <c:pt idx="1139">
                        <c:v>39872</c:v>
                      </c:pt>
                      <c:pt idx="1140">
                        <c:v>39873</c:v>
                      </c:pt>
                      <c:pt idx="1141">
                        <c:v>39874</c:v>
                      </c:pt>
                      <c:pt idx="1142">
                        <c:v>39875</c:v>
                      </c:pt>
                      <c:pt idx="1143">
                        <c:v>39876</c:v>
                      </c:pt>
                      <c:pt idx="1144">
                        <c:v>39877</c:v>
                      </c:pt>
                      <c:pt idx="1145">
                        <c:v>39878</c:v>
                      </c:pt>
                      <c:pt idx="1146">
                        <c:v>39879</c:v>
                      </c:pt>
                      <c:pt idx="1147">
                        <c:v>39880</c:v>
                      </c:pt>
                      <c:pt idx="1148">
                        <c:v>39881</c:v>
                      </c:pt>
                      <c:pt idx="1149">
                        <c:v>39882</c:v>
                      </c:pt>
                      <c:pt idx="1150">
                        <c:v>39883</c:v>
                      </c:pt>
                      <c:pt idx="1151">
                        <c:v>39884</c:v>
                      </c:pt>
                      <c:pt idx="1152">
                        <c:v>39885</c:v>
                      </c:pt>
                      <c:pt idx="1153">
                        <c:v>39886</c:v>
                      </c:pt>
                      <c:pt idx="1154">
                        <c:v>39887</c:v>
                      </c:pt>
                      <c:pt idx="1155">
                        <c:v>39888</c:v>
                      </c:pt>
                      <c:pt idx="1156">
                        <c:v>39889</c:v>
                      </c:pt>
                      <c:pt idx="1157">
                        <c:v>39890</c:v>
                      </c:pt>
                      <c:pt idx="1158">
                        <c:v>39891</c:v>
                      </c:pt>
                      <c:pt idx="1159">
                        <c:v>39892</c:v>
                      </c:pt>
                      <c:pt idx="1160">
                        <c:v>39893</c:v>
                      </c:pt>
                      <c:pt idx="1161">
                        <c:v>39894</c:v>
                      </c:pt>
                      <c:pt idx="1162">
                        <c:v>39895</c:v>
                      </c:pt>
                      <c:pt idx="1163">
                        <c:v>39896</c:v>
                      </c:pt>
                      <c:pt idx="1164">
                        <c:v>39897</c:v>
                      </c:pt>
                      <c:pt idx="1165">
                        <c:v>39898</c:v>
                      </c:pt>
                      <c:pt idx="1166">
                        <c:v>39899</c:v>
                      </c:pt>
                      <c:pt idx="1167">
                        <c:v>39900</c:v>
                      </c:pt>
                      <c:pt idx="1168">
                        <c:v>39901</c:v>
                      </c:pt>
                      <c:pt idx="1169">
                        <c:v>39902</c:v>
                      </c:pt>
                      <c:pt idx="1170">
                        <c:v>39903</c:v>
                      </c:pt>
                      <c:pt idx="1171">
                        <c:v>39904</c:v>
                      </c:pt>
                      <c:pt idx="1172">
                        <c:v>39905</c:v>
                      </c:pt>
                      <c:pt idx="1173">
                        <c:v>39906</c:v>
                      </c:pt>
                      <c:pt idx="1174">
                        <c:v>39907</c:v>
                      </c:pt>
                      <c:pt idx="1175">
                        <c:v>39908</c:v>
                      </c:pt>
                      <c:pt idx="1176">
                        <c:v>39909</c:v>
                      </c:pt>
                      <c:pt idx="1177">
                        <c:v>39910</c:v>
                      </c:pt>
                      <c:pt idx="1178">
                        <c:v>39911</c:v>
                      </c:pt>
                      <c:pt idx="1179">
                        <c:v>39912</c:v>
                      </c:pt>
                      <c:pt idx="1180">
                        <c:v>39913</c:v>
                      </c:pt>
                      <c:pt idx="1181">
                        <c:v>39914</c:v>
                      </c:pt>
                      <c:pt idx="1182">
                        <c:v>39915</c:v>
                      </c:pt>
                      <c:pt idx="1183">
                        <c:v>39916</c:v>
                      </c:pt>
                      <c:pt idx="1184">
                        <c:v>39917</c:v>
                      </c:pt>
                      <c:pt idx="1185">
                        <c:v>39918</c:v>
                      </c:pt>
                      <c:pt idx="1186">
                        <c:v>39919</c:v>
                      </c:pt>
                      <c:pt idx="1187">
                        <c:v>39920</c:v>
                      </c:pt>
                      <c:pt idx="1188">
                        <c:v>39921</c:v>
                      </c:pt>
                      <c:pt idx="1189">
                        <c:v>39922</c:v>
                      </c:pt>
                      <c:pt idx="1190">
                        <c:v>39923</c:v>
                      </c:pt>
                      <c:pt idx="1191">
                        <c:v>39924</c:v>
                      </c:pt>
                      <c:pt idx="1192">
                        <c:v>39925</c:v>
                      </c:pt>
                      <c:pt idx="1193">
                        <c:v>39926</c:v>
                      </c:pt>
                      <c:pt idx="1194">
                        <c:v>39927</c:v>
                      </c:pt>
                      <c:pt idx="1195">
                        <c:v>39928</c:v>
                      </c:pt>
                      <c:pt idx="1196">
                        <c:v>39929</c:v>
                      </c:pt>
                      <c:pt idx="1197">
                        <c:v>39930</c:v>
                      </c:pt>
                      <c:pt idx="1198">
                        <c:v>39931</c:v>
                      </c:pt>
                      <c:pt idx="1199">
                        <c:v>39932</c:v>
                      </c:pt>
                      <c:pt idx="1200">
                        <c:v>39933</c:v>
                      </c:pt>
                      <c:pt idx="1201">
                        <c:v>39934</c:v>
                      </c:pt>
                      <c:pt idx="1202">
                        <c:v>39935</c:v>
                      </c:pt>
                      <c:pt idx="1203">
                        <c:v>39936</c:v>
                      </c:pt>
                      <c:pt idx="1204">
                        <c:v>39937</c:v>
                      </c:pt>
                      <c:pt idx="1205">
                        <c:v>39938</c:v>
                      </c:pt>
                      <c:pt idx="1206">
                        <c:v>39939</c:v>
                      </c:pt>
                      <c:pt idx="1207">
                        <c:v>39940</c:v>
                      </c:pt>
                      <c:pt idx="1208">
                        <c:v>39941</c:v>
                      </c:pt>
                      <c:pt idx="1209">
                        <c:v>39942</c:v>
                      </c:pt>
                      <c:pt idx="1210">
                        <c:v>39943</c:v>
                      </c:pt>
                      <c:pt idx="1211">
                        <c:v>39944</c:v>
                      </c:pt>
                      <c:pt idx="1212">
                        <c:v>39945</c:v>
                      </c:pt>
                      <c:pt idx="1213">
                        <c:v>39946</c:v>
                      </c:pt>
                      <c:pt idx="1214">
                        <c:v>39947</c:v>
                      </c:pt>
                      <c:pt idx="1215">
                        <c:v>39948</c:v>
                      </c:pt>
                      <c:pt idx="1216">
                        <c:v>39949</c:v>
                      </c:pt>
                      <c:pt idx="1217">
                        <c:v>39950</c:v>
                      </c:pt>
                      <c:pt idx="1218">
                        <c:v>39951</c:v>
                      </c:pt>
                      <c:pt idx="1219">
                        <c:v>39952</c:v>
                      </c:pt>
                      <c:pt idx="1220">
                        <c:v>39953</c:v>
                      </c:pt>
                      <c:pt idx="1221">
                        <c:v>39954</c:v>
                      </c:pt>
                      <c:pt idx="1222">
                        <c:v>39955</c:v>
                      </c:pt>
                      <c:pt idx="1223">
                        <c:v>39956</c:v>
                      </c:pt>
                      <c:pt idx="1224">
                        <c:v>39957</c:v>
                      </c:pt>
                      <c:pt idx="1225">
                        <c:v>39958</c:v>
                      </c:pt>
                      <c:pt idx="1226">
                        <c:v>39959</c:v>
                      </c:pt>
                      <c:pt idx="1227">
                        <c:v>39960</c:v>
                      </c:pt>
                      <c:pt idx="1228">
                        <c:v>39961</c:v>
                      </c:pt>
                      <c:pt idx="1229">
                        <c:v>39962</c:v>
                      </c:pt>
                      <c:pt idx="1230">
                        <c:v>39963</c:v>
                      </c:pt>
                      <c:pt idx="1231">
                        <c:v>39964</c:v>
                      </c:pt>
                      <c:pt idx="1232">
                        <c:v>39965</c:v>
                      </c:pt>
                      <c:pt idx="1233">
                        <c:v>39966</c:v>
                      </c:pt>
                      <c:pt idx="1234">
                        <c:v>39967</c:v>
                      </c:pt>
                      <c:pt idx="1235">
                        <c:v>39968</c:v>
                      </c:pt>
                      <c:pt idx="1236">
                        <c:v>39969</c:v>
                      </c:pt>
                      <c:pt idx="1237">
                        <c:v>39970</c:v>
                      </c:pt>
                      <c:pt idx="1238">
                        <c:v>39971</c:v>
                      </c:pt>
                      <c:pt idx="1239">
                        <c:v>39972</c:v>
                      </c:pt>
                      <c:pt idx="1240">
                        <c:v>39973</c:v>
                      </c:pt>
                      <c:pt idx="1241">
                        <c:v>39974</c:v>
                      </c:pt>
                      <c:pt idx="1242">
                        <c:v>39975</c:v>
                      </c:pt>
                      <c:pt idx="1243">
                        <c:v>39976</c:v>
                      </c:pt>
                      <c:pt idx="1244">
                        <c:v>39977</c:v>
                      </c:pt>
                      <c:pt idx="1245">
                        <c:v>39978</c:v>
                      </c:pt>
                      <c:pt idx="1246">
                        <c:v>39979</c:v>
                      </c:pt>
                      <c:pt idx="1247">
                        <c:v>39980</c:v>
                      </c:pt>
                      <c:pt idx="1248">
                        <c:v>39981</c:v>
                      </c:pt>
                      <c:pt idx="1249">
                        <c:v>39982</c:v>
                      </c:pt>
                      <c:pt idx="1250">
                        <c:v>39983</c:v>
                      </c:pt>
                      <c:pt idx="1251">
                        <c:v>39984</c:v>
                      </c:pt>
                      <c:pt idx="1252">
                        <c:v>39985</c:v>
                      </c:pt>
                      <c:pt idx="1253">
                        <c:v>39986</c:v>
                      </c:pt>
                      <c:pt idx="1254">
                        <c:v>39987</c:v>
                      </c:pt>
                      <c:pt idx="1255">
                        <c:v>39988</c:v>
                      </c:pt>
                      <c:pt idx="1256">
                        <c:v>39989</c:v>
                      </c:pt>
                      <c:pt idx="1257">
                        <c:v>39990</c:v>
                      </c:pt>
                      <c:pt idx="1258">
                        <c:v>39991</c:v>
                      </c:pt>
                      <c:pt idx="1259">
                        <c:v>39992</c:v>
                      </c:pt>
                      <c:pt idx="1260">
                        <c:v>39993</c:v>
                      </c:pt>
                      <c:pt idx="1261">
                        <c:v>39994</c:v>
                      </c:pt>
                      <c:pt idx="1262">
                        <c:v>39995</c:v>
                      </c:pt>
                      <c:pt idx="1263">
                        <c:v>39996</c:v>
                      </c:pt>
                      <c:pt idx="1264">
                        <c:v>39997</c:v>
                      </c:pt>
                      <c:pt idx="1265">
                        <c:v>39998</c:v>
                      </c:pt>
                      <c:pt idx="1266">
                        <c:v>39999</c:v>
                      </c:pt>
                      <c:pt idx="1267">
                        <c:v>40000</c:v>
                      </c:pt>
                      <c:pt idx="1268">
                        <c:v>40001</c:v>
                      </c:pt>
                      <c:pt idx="1269">
                        <c:v>40002</c:v>
                      </c:pt>
                      <c:pt idx="1270">
                        <c:v>40003</c:v>
                      </c:pt>
                      <c:pt idx="1271">
                        <c:v>40004</c:v>
                      </c:pt>
                      <c:pt idx="1272">
                        <c:v>40005</c:v>
                      </c:pt>
                      <c:pt idx="1273">
                        <c:v>40006</c:v>
                      </c:pt>
                      <c:pt idx="1274">
                        <c:v>40007</c:v>
                      </c:pt>
                      <c:pt idx="1275">
                        <c:v>40008</c:v>
                      </c:pt>
                      <c:pt idx="1276">
                        <c:v>40009</c:v>
                      </c:pt>
                      <c:pt idx="1277">
                        <c:v>40010</c:v>
                      </c:pt>
                      <c:pt idx="1278">
                        <c:v>40011</c:v>
                      </c:pt>
                      <c:pt idx="1279">
                        <c:v>40012</c:v>
                      </c:pt>
                      <c:pt idx="1280">
                        <c:v>40013</c:v>
                      </c:pt>
                      <c:pt idx="1281">
                        <c:v>40014</c:v>
                      </c:pt>
                      <c:pt idx="1282">
                        <c:v>40015</c:v>
                      </c:pt>
                      <c:pt idx="1283">
                        <c:v>40016</c:v>
                      </c:pt>
                      <c:pt idx="1284">
                        <c:v>40017</c:v>
                      </c:pt>
                      <c:pt idx="1285">
                        <c:v>40018</c:v>
                      </c:pt>
                      <c:pt idx="1286">
                        <c:v>40019</c:v>
                      </c:pt>
                      <c:pt idx="1287">
                        <c:v>40020</c:v>
                      </c:pt>
                      <c:pt idx="1288">
                        <c:v>40021</c:v>
                      </c:pt>
                      <c:pt idx="1289">
                        <c:v>40022</c:v>
                      </c:pt>
                      <c:pt idx="1290">
                        <c:v>40023</c:v>
                      </c:pt>
                      <c:pt idx="1291">
                        <c:v>40024</c:v>
                      </c:pt>
                      <c:pt idx="1292">
                        <c:v>40025</c:v>
                      </c:pt>
                      <c:pt idx="1293">
                        <c:v>40026</c:v>
                      </c:pt>
                      <c:pt idx="1294">
                        <c:v>40027</c:v>
                      </c:pt>
                      <c:pt idx="1295">
                        <c:v>40028</c:v>
                      </c:pt>
                      <c:pt idx="1296">
                        <c:v>40029</c:v>
                      </c:pt>
                      <c:pt idx="1297">
                        <c:v>40030</c:v>
                      </c:pt>
                      <c:pt idx="1298">
                        <c:v>40031</c:v>
                      </c:pt>
                      <c:pt idx="1299">
                        <c:v>40032</c:v>
                      </c:pt>
                      <c:pt idx="1300">
                        <c:v>40033</c:v>
                      </c:pt>
                      <c:pt idx="1301">
                        <c:v>40034</c:v>
                      </c:pt>
                      <c:pt idx="1302">
                        <c:v>40035</c:v>
                      </c:pt>
                      <c:pt idx="1303">
                        <c:v>40036</c:v>
                      </c:pt>
                      <c:pt idx="1304">
                        <c:v>40037</c:v>
                      </c:pt>
                      <c:pt idx="1305">
                        <c:v>40038</c:v>
                      </c:pt>
                      <c:pt idx="1306">
                        <c:v>40039</c:v>
                      </c:pt>
                      <c:pt idx="1307">
                        <c:v>40040</c:v>
                      </c:pt>
                      <c:pt idx="1308">
                        <c:v>40041</c:v>
                      </c:pt>
                      <c:pt idx="1309">
                        <c:v>40042</c:v>
                      </c:pt>
                      <c:pt idx="1310">
                        <c:v>40043</c:v>
                      </c:pt>
                      <c:pt idx="1311">
                        <c:v>40044</c:v>
                      </c:pt>
                      <c:pt idx="1312">
                        <c:v>40045</c:v>
                      </c:pt>
                      <c:pt idx="1313">
                        <c:v>40046</c:v>
                      </c:pt>
                      <c:pt idx="1314">
                        <c:v>40047</c:v>
                      </c:pt>
                      <c:pt idx="1315">
                        <c:v>40048</c:v>
                      </c:pt>
                      <c:pt idx="1316">
                        <c:v>40049</c:v>
                      </c:pt>
                      <c:pt idx="1317">
                        <c:v>40050</c:v>
                      </c:pt>
                      <c:pt idx="1318">
                        <c:v>40051</c:v>
                      </c:pt>
                      <c:pt idx="1319">
                        <c:v>40052</c:v>
                      </c:pt>
                      <c:pt idx="1320">
                        <c:v>40053</c:v>
                      </c:pt>
                      <c:pt idx="1321">
                        <c:v>40054</c:v>
                      </c:pt>
                      <c:pt idx="1322">
                        <c:v>40055</c:v>
                      </c:pt>
                      <c:pt idx="1323">
                        <c:v>40056</c:v>
                      </c:pt>
                      <c:pt idx="1324">
                        <c:v>40057</c:v>
                      </c:pt>
                      <c:pt idx="1325">
                        <c:v>40058</c:v>
                      </c:pt>
                      <c:pt idx="1326">
                        <c:v>40059</c:v>
                      </c:pt>
                      <c:pt idx="1327">
                        <c:v>40060</c:v>
                      </c:pt>
                      <c:pt idx="1328">
                        <c:v>40061</c:v>
                      </c:pt>
                      <c:pt idx="1329">
                        <c:v>40062</c:v>
                      </c:pt>
                      <c:pt idx="1330">
                        <c:v>40063</c:v>
                      </c:pt>
                      <c:pt idx="1331">
                        <c:v>40064</c:v>
                      </c:pt>
                      <c:pt idx="1332">
                        <c:v>40065</c:v>
                      </c:pt>
                      <c:pt idx="1333">
                        <c:v>40066</c:v>
                      </c:pt>
                      <c:pt idx="1334">
                        <c:v>40067</c:v>
                      </c:pt>
                      <c:pt idx="1335">
                        <c:v>40068</c:v>
                      </c:pt>
                      <c:pt idx="1336">
                        <c:v>40069</c:v>
                      </c:pt>
                      <c:pt idx="1337">
                        <c:v>40070</c:v>
                      </c:pt>
                      <c:pt idx="1338">
                        <c:v>40071</c:v>
                      </c:pt>
                      <c:pt idx="1339">
                        <c:v>40072</c:v>
                      </c:pt>
                      <c:pt idx="1340">
                        <c:v>40073</c:v>
                      </c:pt>
                      <c:pt idx="1341">
                        <c:v>40074</c:v>
                      </c:pt>
                      <c:pt idx="1342">
                        <c:v>40075</c:v>
                      </c:pt>
                      <c:pt idx="1343">
                        <c:v>40076</c:v>
                      </c:pt>
                      <c:pt idx="1344">
                        <c:v>40077</c:v>
                      </c:pt>
                      <c:pt idx="1345">
                        <c:v>40078</c:v>
                      </c:pt>
                      <c:pt idx="1346">
                        <c:v>40079</c:v>
                      </c:pt>
                      <c:pt idx="1347">
                        <c:v>40080</c:v>
                      </c:pt>
                      <c:pt idx="1348">
                        <c:v>40081</c:v>
                      </c:pt>
                      <c:pt idx="1349">
                        <c:v>40082</c:v>
                      </c:pt>
                      <c:pt idx="1350">
                        <c:v>40083</c:v>
                      </c:pt>
                      <c:pt idx="1351">
                        <c:v>40084</c:v>
                      </c:pt>
                      <c:pt idx="1352">
                        <c:v>40085</c:v>
                      </c:pt>
                      <c:pt idx="1353">
                        <c:v>40086</c:v>
                      </c:pt>
                      <c:pt idx="1354">
                        <c:v>40087</c:v>
                      </c:pt>
                      <c:pt idx="1355">
                        <c:v>40088</c:v>
                      </c:pt>
                      <c:pt idx="1356">
                        <c:v>40089</c:v>
                      </c:pt>
                      <c:pt idx="1357">
                        <c:v>40090</c:v>
                      </c:pt>
                      <c:pt idx="1358">
                        <c:v>40091</c:v>
                      </c:pt>
                      <c:pt idx="1359">
                        <c:v>40092</c:v>
                      </c:pt>
                      <c:pt idx="1360">
                        <c:v>40093</c:v>
                      </c:pt>
                      <c:pt idx="1361">
                        <c:v>40094</c:v>
                      </c:pt>
                      <c:pt idx="1362">
                        <c:v>40095</c:v>
                      </c:pt>
                      <c:pt idx="1363">
                        <c:v>40096</c:v>
                      </c:pt>
                      <c:pt idx="1364">
                        <c:v>40097</c:v>
                      </c:pt>
                      <c:pt idx="1365">
                        <c:v>40098</c:v>
                      </c:pt>
                      <c:pt idx="1366">
                        <c:v>40099</c:v>
                      </c:pt>
                      <c:pt idx="1367">
                        <c:v>40100</c:v>
                      </c:pt>
                      <c:pt idx="1368">
                        <c:v>40101</c:v>
                      </c:pt>
                      <c:pt idx="1369">
                        <c:v>40102</c:v>
                      </c:pt>
                      <c:pt idx="1370">
                        <c:v>40103</c:v>
                      </c:pt>
                      <c:pt idx="1371">
                        <c:v>40104</c:v>
                      </c:pt>
                      <c:pt idx="1372">
                        <c:v>40105</c:v>
                      </c:pt>
                      <c:pt idx="1373">
                        <c:v>40106</c:v>
                      </c:pt>
                      <c:pt idx="1374">
                        <c:v>40107</c:v>
                      </c:pt>
                      <c:pt idx="1375">
                        <c:v>40108</c:v>
                      </c:pt>
                      <c:pt idx="1376">
                        <c:v>40109</c:v>
                      </c:pt>
                      <c:pt idx="1377">
                        <c:v>40110</c:v>
                      </c:pt>
                      <c:pt idx="1378">
                        <c:v>40111</c:v>
                      </c:pt>
                      <c:pt idx="1379">
                        <c:v>40112</c:v>
                      </c:pt>
                      <c:pt idx="1380">
                        <c:v>40113</c:v>
                      </c:pt>
                      <c:pt idx="1381">
                        <c:v>40114</c:v>
                      </c:pt>
                      <c:pt idx="1382">
                        <c:v>40115</c:v>
                      </c:pt>
                      <c:pt idx="1383">
                        <c:v>40116</c:v>
                      </c:pt>
                      <c:pt idx="1384">
                        <c:v>40117</c:v>
                      </c:pt>
                      <c:pt idx="1385">
                        <c:v>40118</c:v>
                      </c:pt>
                      <c:pt idx="1386">
                        <c:v>40119</c:v>
                      </c:pt>
                      <c:pt idx="1387">
                        <c:v>40120</c:v>
                      </c:pt>
                      <c:pt idx="1388">
                        <c:v>40121</c:v>
                      </c:pt>
                      <c:pt idx="1389">
                        <c:v>40122</c:v>
                      </c:pt>
                      <c:pt idx="1390">
                        <c:v>40123</c:v>
                      </c:pt>
                      <c:pt idx="1391">
                        <c:v>40124</c:v>
                      </c:pt>
                      <c:pt idx="1392">
                        <c:v>40125</c:v>
                      </c:pt>
                      <c:pt idx="1393">
                        <c:v>40126</c:v>
                      </c:pt>
                      <c:pt idx="1394">
                        <c:v>40127</c:v>
                      </c:pt>
                      <c:pt idx="1395">
                        <c:v>40128</c:v>
                      </c:pt>
                      <c:pt idx="1396">
                        <c:v>40129</c:v>
                      </c:pt>
                      <c:pt idx="1397">
                        <c:v>40130</c:v>
                      </c:pt>
                      <c:pt idx="1398">
                        <c:v>40131</c:v>
                      </c:pt>
                      <c:pt idx="1399">
                        <c:v>40132</c:v>
                      </c:pt>
                      <c:pt idx="1400">
                        <c:v>40133</c:v>
                      </c:pt>
                      <c:pt idx="1401">
                        <c:v>40134</c:v>
                      </c:pt>
                      <c:pt idx="1402">
                        <c:v>40135</c:v>
                      </c:pt>
                      <c:pt idx="1403">
                        <c:v>40136</c:v>
                      </c:pt>
                      <c:pt idx="1404">
                        <c:v>40137</c:v>
                      </c:pt>
                      <c:pt idx="1405">
                        <c:v>40138</c:v>
                      </c:pt>
                      <c:pt idx="1406">
                        <c:v>40139</c:v>
                      </c:pt>
                      <c:pt idx="1407">
                        <c:v>40140</c:v>
                      </c:pt>
                      <c:pt idx="1408">
                        <c:v>40141</c:v>
                      </c:pt>
                      <c:pt idx="1409">
                        <c:v>40142</c:v>
                      </c:pt>
                      <c:pt idx="1410">
                        <c:v>40143</c:v>
                      </c:pt>
                      <c:pt idx="1411">
                        <c:v>40144</c:v>
                      </c:pt>
                      <c:pt idx="1412">
                        <c:v>40145</c:v>
                      </c:pt>
                      <c:pt idx="1413">
                        <c:v>40146</c:v>
                      </c:pt>
                      <c:pt idx="1414">
                        <c:v>40147</c:v>
                      </c:pt>
                      <c:pt idx="1415">
                        <c:v>40148</c:v>
                      </c:pt>
                      <c:pt idx="1416">
                        <c:v>40149</c:v>
                      </c:pt>
                      <c:pt idx="1417">
                        <c:v>40150</c:v>
                      </c:pt>
                      <c:pt idx="1418">
                        <c:v>40151</c:v>
                      </c:pt>
                      <c:pt idx="1419">
                        <c:v>40152</c:v>
                      </c:pt>
                      <c:pt idx="1420">
                        <c:v>40153</c:v>
                      </c:pt>
                      <c:pt idx="1421">
                        <c:v>40154</c:v>
                      </c:pt>
                      <c:pt idx="1422">
                        <c:v>40155</c:v>
                      </c:pt>
                      <c:pt idx="1423">
                        <c:v>40156</c:v>
                      </c:pt>
                      <c:pt idx="1424">
                        <c:v>40157</c:v>
                      </c:pt>
                      <c:pt idx="1425">
                        <c:v>40158</c:v>
                      </c:pt>
                      <c:pt idx="1426">
                        <c:v>40159</c:v>
                      </c:pt>
                      <c:pt idx="1427">
                        <c:v>40160</c:v>
                      </c:pt>
                      <c:pt idx="1428">
                        <c:v>40161</c:v>
                      </c:pt>
                      <c:pt idx="1429">
                        <c:v>40162</c:v>
                      </c:pt>
                      <c:pt idx="1430">
                        <c:v>40163</c:v>
                      </c:pt>
                      <c:pt idx="1431">
                        <c:v>40164</c:v>
                      </c:pt>
                      <c:pt idx="1432">
                        <c:v>40165</c:v>
                      </c:pt>
                      <c:pt idx="1433">
                        <c:v>40166</c:v>
                      </c:pt>
                      <c:pt idx="1434">
                        <c:v>40167</c:v>
                      </c:pt>
                      <c:pt idx="1435">
                        <c:v>40168</c:v>
                      </c:pt>
                      <c:pt idx="1436">
                        <c:v>40169</c:v>
                      </c:pt>
                      <c:pt idx="1437">
                        <c:v>40170</c:v>
                      </c:pt>
                      <c:pt idx="1438">
                        <c:v>40171</c:v>
                      </c:pt>
                      <c:pt idx="1439">
                        <c:v>40172</c:v>
                      </c:pt>
                      <c:pt idx="1440">
                        <c:v>40173</c:v>
                      </c:pt>
                      <c:pt idx="1441">
                        <c:v>40174</c:v>
                      </c:pt>
                      <c:pt idx="1442">
                        <c:v>40175</c:v>
                      </c:pt>
                      <c:pt idx="1443">
                        <c:v>40176</c:v>
                      </c:pt>
                      <c:pt idx="1444">
                        <c:v>40177</c:v>
                      </c:pt>
                      <c:pt idx="1445">
                        <c:v>40178</c:v>
                      </c:pt>
                      <c:pt idx="1446">
                        <c:v>40179</c:v>
                      </c:pt>
                      <c:pt idx="1447">
                        <c:v>40180</c:v>
                      </c:pt>
                      <c:pt idx="1448">
                        <c:v>40181</c:v>
                      </c:pt>
                      <c:pt idx="1449">
                        <c:v>40182</c:v>
                      </c:pt>
                      <c:pt idx="1450">
                        <c:v>40183</c:v>
                      </c:pt>
                      <c:pt idx="1451">
                        <c:v>40184</c:v>
                      </c:pt>
                      <c:pt idx="1452">
                        <c:v>40185</c:v>
                      </c:pt>
                      <c:pt idx="1453">
                        <c:v>40186</c:v>
                      </c:pt>
                      <c:pt idx="1454">
                        <c:v>40187</c:v>
                      </c:pt>
                      <c:pt idx="1455">
                        <c:v>40188</c:v>
                      </c:pt>
                      <c:pt idx="1456">
                        <c:v>40189</c:v>
                      </c:pt>
                      <c:pt idx="1457">
                        <c:v>40190</c:v>
                      </c:pt>
                      <c:pt idx="1458">
                        <c:v>40191</c:v>
                      </c:pt>
                      <c:pt idx="1459">
                        <c:v>40192</c:v>
                      </c:pt>
                      <c:pt idx="1460">
                        <c:v>40193</c:v>
                      </c:pt>
                      <c:pt idx="1461">
                        <c:v>40194</c:v>
                      </c:pt>
                      <c:pt idx="1462">
                        <c:v>40195</c:v>
                      </c:pt>
                      <c:pt idx="1463">
                        <c:v>40196</c:v>
                      </c:pt>
                      <c:pt idx="1464">
                        <c:v>40197</c:v>
                      </c:pt>
                      <c:pt idx="1465">
                        <c:v>40198</c:v>
                      </c:pt>
                      <c:pt idx="1466">
                        <c:v>40199</c:v>
                      </c:pt>
                      <c:pt idx="1467">
                        <c:v>40200</c:v>
                      </c:pt>
                      <c:pt idx="1468">
                        <c:v>40201</c:v>
                      </c:pt>
                      <c:pt idx="1469">
                        <c:v>40202</c:v>
                      </c:pt>
                      <c:pt idx="1470">
                        <c:v>40203</c:v>
                      </c:pt>
                      <c:pt idx="1471">
                        <c:v>40204</c:v>
                      </c:pt>
                      <c:pt idx="1472">
                        <c:v>40205</c:v>
                      </c:pt>
                      <c:pt idx="1473">
                        <c:v>40206</c:v>
                      </c:pt>
                      <c:pt idx="1474">
                        <c:v>40207</c:v>
                      </c:pt>
                      <c:pt idx="1475">
                        <c:v>40208</c:v>
                      </c:pt>
                      <c:pt idx="1476">
                        <c:v>40209</c:v>
                      </c:pt>
                      <c:pt idx="1477">
                        <c:v>40210</c:v>
                      </c:pt>
                      <c:pt idx="1478">
                        <c:v>40211</c:v>
                      </c:pt>
                      <c:pt idx="1479">
                        <c:v>40212</c:v>
                      </c:pt>
                      <c:pt idx="1480">
                        <c:v>40213</c:v>
                      </c:pt>
                      <c:pt idx="1481">
                        <c:v>40214</c:v>
                      </c:pt>
                      <c:pt idx="1482">
                        <c:v>40215</c:v>
                      </c:pt>
                      <c:pt idx="1483">
                        <c:v>40216</c:v>
                      </c:pt>
                      <c:pt idx="1484">
                        <c:v>40217</c:v>
                      </c:pt>
                      <c:pt idx="1485">
                        <c:v>40218</c:v>
                      </c:pt>
                      <c:pt idx="1486">
                        <c:v>40219</c:v>
                      </c:pt>
                      <c:pt idx="1487">
                        <c:v>40220</c:v>
                      </c:pt>
                      <c:pt idx="1488">
                        <c:v>40221</c:v>
                      </c:pt>
                      <c:pt idx="1489">
                        <c:v>40222</c:v>
                      </c:pt>
                      <c:pt idx="1490">
                        <c:v>40223</c:v>
                      </c:pt>
                      <c:pt idx="1491">
                        <c:v>40224</c:v>
                      </c:pt>
                      <c:pt idx="1492">
                        <c:v>40225</c:v>
                      </c:pt>
                      <c:pt idx="1493">
                        <c:v>40226</c:v>
                      </c:pt>
                      <c:pt idx="1494">
                        <c:v>40227</c:v>
                      </c:pt>
                      <c:pt idx="1495">
                        <c:v>40228</c:v>
                      </c:pt>
                      <c:pt idx="1496">
                        <c:v>40229</c:v>
                      </c:pt>
                      <c:pt idx="1497">
                        <c:v>40230</c:v>
                      </c:pt>
                      <c:pt idx="1498">
                        <c:v>40231</c:v>
                      </c:pt>
                      <c:pt idx="1499">
                        <c:v>40232</c:v>
                      </c:pt>
                      <c:pt idx="1500">
                        <c:v>40233</c:v>
                      </c:pt>
                      <c:pt idx="1501">
                        <c:v>40234</c:v>
                      </c:pt>
                      <c:pt idx="1502">
                        <c:v>40235</c:v>
                      </c:pt>
                      <c:pt idx="1503">
                        <c:v>40236</c:v>
                      </c:pt>
                      <c:pt idx="1504">
                        <c:v>40237</c:v>
                      </c:pt>
                      <c:pt idx="1505">
                        <c:v>40238</c:v>
                      </c:pt>
                      <c:pt idx="1506">
                        <c:v>40239</c:v>
                      </c:pt>
                      <c:pt idx="1507">
                        <c:v>40240</c:v>
                      </c:pt>
                      <c:pt idx="1508">
                        <c:v>40241</c:v>
                      </c:pt>
                      <c:pt idx="1509">
                        <c:v>40242</c:v>
                      </c:pt>
                      <c:pt idx="1510">
                        <c:v>40243</c:v>
                      </c:pt>
                      <c:pt idx="1511">
                        <c:v>40244</c:v>
                      </c:pt>
                      <c:pt idx="1512">
                        <c:v>40245</c:v>
                      </c:pt>
                      <c:pt idx="1513">
                        <c:v>40246</c:v>
                      </c:pt>
                      <c:pt idx="1514">
                        <c:v>40247</c:v>
                      </c:pt>
                      <c:pt idx="1515">
                        <c:v>40248</c:v>
                      </c:pt>
                      <c:pt idx="1516">
                        <c:v>40249</c:v>
                      </c:pt>
                      <c:pt idx="1517">
                        <c:v>40250</c:v>
                      </c:pt>
                      <c:pt idx="1518">
                        <c:v>40251</c:v>
                      </c:pt>
                      <c:pt idx="1519">
                        <c:v>40252</c:v>
                      </c:pt>
                      <c:pt idx="1520">
                        <c:v>40253</c:v>
                      </c:pt>
                      <c:pt idx="1521">
                        <c:v>40254</c:v>
                      </c:pt>
                      <c:pt idx="1522">
                        <c:v>40255</c:v>
                      </c:pt>
                      <c:pt idx="1523">
                        <c:v>40256</c:v>
                      </c:pt>
                      <c:pt idx="1524">
                        <c:v>40257</c:v>
                      </c:pt>
                      <c:pt idx="1525">
                        <c:v>40258</c:v>
                      </c:pt>
                      <c:pt idx="1526">
                        <c:v>40259</c:v>
                      </c:pt>
                      <c:pt idx="1527">
                        <c:v>40260</c:v>
                      </c:pt>
                      <c:pt idx="1528">
                        <c:v>40261</c:v>
                      </c:pt>
                      <c:pt idx="1529">
                        <c:v>40262</c:v>
                      </c:pt>
                      <c:pt idx="1530">
                        <c:v>40263</c:v>
                      </c:pt>
                      <c:pt idx="1531">
                        <c:v>40264</c:v>
                      </c:pt>
                      <c:pt idx="1532">
                        <c:v>40265</c:v>
                      </c:pt>
                      <c:pt idx="1533">
                        <c:v>40266</c:v>
                      </c:pt>
                      <c:pt idx="1534">
                        <c:v>40267</c:v>
                      </c:pt>
                      <c:pt idx="1535">
                        <c:v>40268</c:v>
                      </c:pt>
                      <c:pt idx="1536">
                        <c:v>40269</c:v>
                      </c:pt>
                      <c:pt idx="1537">
                        <c:v>40270</c:v>
                      </c:pt>
                      <c:pt idx="1538">
                        <c:v>40271</c:v>
                      </c:pt>
                      <c:pt idx="1539">
                        <c:v>40272</c:v>
                      </c:pt>
                      <c:pt idx="1540">
                        <c:v>40273</c:v>
                      </c:pt>
                      <c:pt idx="1541">
                        <c:v>40274</c:v>
                      </c:pt>
                      <c:pt idx="1542">
                        <c:v>40275</c:v>
                      </c:pt>
                      <c:pt idx="1543">
                        <c:v>40276</c:v>
                      </c:pt>
                      <c:pt idx="1544">
                        <c:v>40277</c:v>
                      </c:pt>
                      <c:pt idx="1545">
                        <c:v>40278</c:v>
                      </c:pt>
                      <c:pt idx="1546">
                        <c:v>40279</c:v>
                      </c:pt>
                      <c:pt idx="1547">
                        <c:v>40280</c:v>
                      </c:pt>
                      <c:pt idx="1548">
                        <c:v>40281</c:v>
                      </c:pt>
                      <c:pt idx="1549">
                        <c:v>40282</c:v>
                      </c:pt>
                      <c:pt idx="1550">
                        <c:v>40283</c:v>
                      </c:pt>
                      <c:pt idx="1551">
                        <c:v>40284</c:v>
                      </c:pt>
                      <c:pt idx="1552">
                        <c:v>40285</c:v>
                      </c:pt>
                      <c:pt idx="1553">
                        <c:v>40286</c:v>
                      </c:pt>
                      <c:pt idx="1554">
                        <c:v>40287</c:v>
                      </c:pt>
                      <c:pt idx="1555">
                        <c:v>40288</c:v>
                      </c:pt>
                      <c:pt idx="1556">
                        <c:v>40289</c:v>
                      </c:pt>
                      <c:pt idx="1557">
                        <c:v>40290</c:v>
                      </c:pt>
                      <c:pt idx="1558">
                        <c:v>40291</c:v>
                      </c:pt>
                      <c:pt idx="1559">
                        <c:v>40292</c:v>
                      </c:pt>
                      <c:pt idx="1560">
                        <c:v>40293</c:v>
                      </c:pt>
                      <c:pt idx="1561">
                        <c:v>40294</c:v>
                      </c:pt>
                      <c:pt idx="1562">
                        <c:v>40295</c:v>
                      </c:pt>
                      <c:pt idx="1563">
                        <c:v>40296</c:v>
                      </c:pt>
                      <c:pt idx="1564">
                        <c:v>40297</c:v>
                      </c:pt>
                      <c:pt idx="1565">
                        <c:v>40298</c:v>
                      </c:pt>
                      <c:pt idx="1566">
                        <c:v>40299</c:v>
                      </c:pt>
                      <c:pt idx="1567">
                        <c:v>40300</c:v>
                      </c:pt>
                      <c:pt idx="1568">
                        <c:v>40301</c:v>
                      </c:pt>
                      <c:pt idx="1569">
                        <c:v>40302</c:v>
                      </c:pt>
                      <c:pt idx="1570">
                        <c:v>40303</c:v>
                      </c:pt>
                      <c:pt idx="1571">
                        <c:v>40304</c:v>
                      </c:pt>
                      <c:pt idx="1572">
                        <c:v>40305</c:v>
                      </c:pt>
                      <c:pt idx="1573">
                        <c:v>40306</c:v>
                      </c:pt>
                      <c:pt idx="1574">
                        <c:v>40307</c:v>
                      </c:pt>
                      <c:pt idx="1575">
                        <c:v>40308</c:v>
                      </c:pt>
                      <c:pt idx="1576">
                        <c:v>40309</c:v>
                      </c:pt>
                      <c:pt idx="1577">
                        <c:v>40310</c:v>
                      </c:pt>
                      <c:pt idx="1578">
                        <c:v>40311</c:v>
                      </c:pt>
                      <c:pt idx="1579">
                        <c:v>40312</c:v>
                      </c:pt>
                      <c:pt idx="1580">
                        <c:v>40313</c:v>
                      </c:pt>
                      <c:pt idx="1581">
                        <c:v>40314</c:v>
                      </c:pt>
                      <c:pt idx="1582">
                        <c:v>40315</c:v>
                      </c:pt>
                      <c:pt idx="1583">
                        <c:v>40316</c:v>
                      </c:pt>
                      <c:pt idx="1584">
                        <c:v>40317</c:v>
                      </c:pt>
                      <c:pt idx="1585">
                        <c:v>40318</c:v>
                      </c:pt>
                      <c:pt idx="1586">
                        <c:v>40319</c:v>
                      </c:pt>
                      <c:pt idx="1587">
                        <c:v>40320</c:v>
                      </c:pt>
                      <c:pt idx="1588">
                        <c:v>40321</c:v>
                      </c:pt>
                      <c:pt idx="1589">
                        <c:v>40322</c:v>
                      </c:pt>
                      <c:pt idx="1590">
                        <c:v>40323</c:v>
                      </c:pt>
                      <c:pt idx="1591">
                        <c:v>40324</c:v>
                      </c:pt>
                      <c:pt idx="1592">
                        <c:v>40325</c:v>
                      </c:pt>
                      <c:pt idx="1593">
                        <c:v>40326</c:v>
                      </c:pt>
                      <c:pt idx="1594">
                        <c:v>40327</c:v>
                      </c:pt>
                      <c:pt idx="1595">
                        <c:v>40328</c:v>
                      </c:pt>
                      <c:pt idx="1596">
                        <c:v>40329</c:v>
                      </c:pt>
                      <c:pt idx="1597">
                        <c:v>40330</c:v>
                      </c:pt>
                      <c:pt idx="1598">
                        <c:v>40331</c:v>
                      </c:pt>
                      <c:pt idx="1599">
                        <c:v>40332</c:v>
                      </c:pt>
                      <c:pt idx="1600">
                        <c:v>40333</c:v>
                      </c:pt>
                      <c:pt idx="1601">
                        <c:v>40334</c:v>
                      </c:pt>
                      <c:pt idx="1602">
                        <c:v>40335</c:v>
                      </c:pt>
                      <c:pt idx="1603">
                        <c:v>40336</c:v>
                      </c:pt>
                      <c:pt idx="1604">
                        <c:v>40337</c:v>
                      </c:pt>
                      <c:pt idx="1605">
                        <c:v>40338</c:v>
                      </c:pt>
                      <c:pt idx="1606">
                        <c:v>40339</c:v>
                      </c:pt>
                      <c:pt idx="1607">
                        <c:v>40340</c:v>
                      </c:pt>
                      <c:pt idx="1608">
                        <c:v>40341</c:v>
                      </c:pt>
                      <c:pt idx="1609">
                        <c:v>40342</c:v>
                      </c:pt>
                      <c:pt idx="1610">
                        <c:v>40343</c:v>
                      </c:pt>
                      <c:pt idx="1611">
                        <c:v>40344</c:v>
                      </c:pt>
                      <c:pt idx="1612">
                        <c:v>40345</c:v>
                      </c:pt>
                      <c:pt idx="1613">
                        <c:v>40346</c:v>
                      </c:pt>
                      <c:pt idx="1614">
                        <c:v>40347</c:v>
                      </c:pt>
                      <c:pt idx="1615">
                        <c:v>40348</c:v>
                      </c:pt>
                      <c:pt idx="1616">
                        <c:v>40349</c:v>
                      </c:pt>
                      <c:pt idx="1617">
                        <c:v>40350</c:v>
                      </c:pt>
                      <c:pt idx="1618">
                        <c:v>40351</c:v>
                      </c:pt>
                      <c:pt idx="1619">
                        <c:v>40352</c:v>
                      </c:pt>
                      <c:pt idx="1620">
                        <c:v>40353</c:v>
                      </c:pt>
                      <c:pt idx="1621">
                        <c:v>40354</c:v>
                      </c:pt>
                      <c:pt idx="1622">
                        <c:v>40355</c:v>
                      </c:pt>
                      <c:pt idx="1623">
                        <c:v>40356</c:v>
                      </c:pt>
                      <c:pt idx="1624">
                        <c:v>40357</c:v>
                      </c:pt>
                      <c:pt idx="1625">
                        <c:v>40358</c:v>
                      </c:pt>
                      <c:pt idx="1626">
                        <c:v>40359</c:v>
                      </c:pt>
                      <c:pt idx="1627">
                        <c:v>40360</c:v>
                      </c:pt>
                      <c:pt idx="1628">
                        <c:v>40361</c:v>
                      </c:pt>
                      <c:pt idx="1629">
                        <c:v>40362</c:v>
                      </c:pt>
                      <c:pt idx="1630">
                        <c:v>40363</c:v>
                      </c:pt>
                      <c:pt idx="1631">
                        <c:v>40364</c:v>
                      </c:pt>
                      <c:pt idx="1632">
                        <c:v>40365</c:v>
                      </c:pt>
                      <c:pt idx="1633">
                        <c:v>40366</c:v>
                      </c:pt>
                      <c:pt idx="1634">
                        <c:v>40367</c:v>
                      </c:pt>
                      <c:pt idx="1635">
                        <c:v>40368</c:v>
                      </c:pt>
                      <c:pt idx="1636">
                        <c:v>40369</c:v>
                      </c:pt>
                      <c:pt idx="1637">
                        <c:v>40370</c:v>
                      </c:pt>
                      <c:pt idx="1638">
                        <c:v>40371</c:v>
                      </c:pt>
                      <c:pt idx="1639">
                        <c:v>40372</c:v>
                      </c:pt>
                      <c:pt idx="1640">
                        <c:v>40373</c:v>
                      </c:pt>
                      <c:pt idx="1641">
                        <c:v>40374</c:v>
                      </c:pt>
                      <c:pt idx="1642">
                        <c:v>40375</c:v>
                      </c:pt>
                      <c:pt idx="1643">
                        <c:v>40376</c:v>
                      </c:pt>
                      <c:pt idx="1644">
                        <c:v>40377</c:v>
                      </c:pt>
                      <c:pt idx="1645">
                        <c:v>40378</c:v>
                      </c:pt>
                      <c:pt idx="1646">
                        <c:v>40379</c:v>
                      </c:pt>
                      <c:pt idx="1647">
                        <c:v>40380</c:v>
                      </c:pt>
                      <c:pt idx="1648">
                        <c:v>40381</c:v>
                      </c:pt>
                      <c:pt idx="1649">
                        <c:v>40382</c:v>
                      </c:pt>
                      <c:pt idx="1650">
                        <c:v>40383</c:v>
                      </c:pt>
                      <c:pt idx="1651">
                        <c:v>40384</c:v>
                      </c:pt>
                      <c:pt idx="1652">
                        <c:v>40385</c:v>
                      </c:pt>
                      <c:pt idx="1653">
                        <c:v>40386</c:v>
                      </c:pt>
                      <c:pt idx="1654">
                        <c:v>40387</c:v>
                      </c:pt>
                      <c:pt idx="1655">
                        <c:v>40388</c:v>
                      </c:pt>
                      <c:pt idx="1656">
                        <c:v>40389</c:v>
                      </c:pt>
                      <c:pt idx="1657">
                        <c:v>40390</c:v>
                      </c:pt>
                      <c:pt idx="1658">
                        <c:v>40391</c:v>
                      </c:pt>
                      <c:pt idx="1659">
                        <c:v>40392</c:v>
                      </c:pt>
                      <c:pt idx="1660">
                        <c:v>40393</c:v>
                      </c:pt>
                      <c:pt idx="1661">
                        <c:v>40394</c:v>
                      </c:pt>
                      <c:pt idx="1662">
                        <c:v>40395</c:v>
                      </c:pt>
                      <c:pt idx="1663">
                        <c:v>40396</c:v>
                      </c:pt>
                      <c:pt idx="1664">
                        <c:v>40397</c:v>
                      </c:pt>
                      <c:pt idx="1665">
                        <c:v>40398</c:v>
                      </c:pt>
                      <c:pt idx="1666">
                        <c:v>40399</c:v>
                      </c:pt>
                      <c:pt idx="1667">
                        <c:v>40400</c:v>
                      </c:pt>
                      <c:pt idx="1668">
                        <c:v>40401</c:v>
                      </c:pt>
                      <c:pt idx="1669">
                        <c:v>40402</c:v>
                      </c:pt>
                      <c:pt idx="1670">
                        <c:v>40403</c:v>
                      </c:pt>
                      <c:pt idx="1671">
                        <c:v>40404</c:v>
                      </c:pt>
                      <c:pt idx="1672">
                        <c:v>40405</c:v>
                      </c:pt>
                      <c:pt idx="1673">
                        <c:v>40406</c:v>
                      </c:pt>
                      <c:pt idx="1674">
                        <c:v>40407</c:v>
                      </c:pt>
                      <c:pt idx="1675">
                        <c:v>40408</c:v>
                      </c:pt>
                      <c:pt idx="1676">
                        <c:v>40409</c:v>
                      </c:pt>
                      <c:pt idx="1677">
                        <c:v>40410</c:v>
                      </c:pt>
                      <c:pt idx="1678">
                        <c:v>40411</c:v>
                      </c:pt>
                      <c:pt idx="1679">
                        <c:v>40412</c:v>
                      </c:pt>
                      <c:pt idx="1680">
                        <c:v>40413</c:v>
                      </c:pt>
                      <c:pt idx="1681">
                        <c:v>40414</c:v>
                      </c:pt>
                      <c:pt idx="1682">
                        <c:v>40415</c:v>
                      </c:pt>
                      <c:pt idx="1683">
                        <c:v>40416</c:v>
                      </c:pt>
                      <c:pt idx="1684">
                        <c:v>40417</c:v>
                      </c:pt>
                      <c:pt idx="1685">
                        <c:v>40418</c:v>
                      </c:pt>
                      <c:pt idx="1686">
                        <c:v>40419</c:v>
                      </c:pt>
                      <c:pt idx="1687">
                        <c:v>40420</c:v>
                      </c:pt>
                      <c:pt idx="1688">
                        <c:v>40421</c:v>
                      </c:pt>
                      <c:pt idx="1689">
                        <c:v>40422</c:v>
                      </c:pt>
                      <c:pt idx="1690">
                        <c:v>40423</c:v>
                      </c:pt>
                      <c:pt idx="1691">
                        <c:v>40424</c:v>
                      </c:pt>
                      <c:pt idx="1692">
                        <c:v>40425</c:v>
                      </c:pt>
                      <c:pt idx="1693">
                        <c:v>40426</c:v>
                      </c:pt>
                      <c:pt idx="1694">
                        <c:v>40427</c:v>
                      </c:pt>
                      <c:pt idx="1695">
                        <c:v>40428</c:v>
                      </c:pt>
                      <c:pt idx="1696">
                        <c:v>40429</c:v>
                      </c:pt>
                      <c:pt idx="1697">
                        <c:v>40430</c:v>
                      </c:pt>
                      <c:pt idx="1698">
                        <c:v>40431</c:v>
                      </c:pt>
                      <c:pt idx="1699">
                        <c:v>40432</c:v>
                      </c:pt>
                      <c:pt idx="1700">
                        <c:v>40433</c:v>
                      </c:pt>
                      <c:pt idx="1701">
                        <c:v>40434</c:v>
                      </c:pt>
                      <c:pt idx="1702">
                        <c:v>40435</c:v>
                      </c:pt>
                      <c:pt idx="1703">
                        <c:v>40436</c:v>
                      </c:pt>
                      <c:pt idx="1704">
                        <c:v>40437</c:v>
                      </c:pt>
                      <c:pt idx="1705">
                        <c:v>40438</c:v>
                      </c:pt>
                      <c:pt idx="1706">
                        <c:v>40439</c:v>
                      </c:pt>
                      <c:pt idx="1707">
                        <c:v>40440</c:v>
                      </c:pt>
                      <c:pt idx="1708">
                        <c:v>40441</c:v>
                      </c:pt>
                      <c:pt idx="1709">
                        <c:v>40442</c:v>
                      </c:pt>
                      <c:pt idx="1710">
                        <c:v>40443</c:v>
                      </c:pt>
                      <c:pt idx="1711">
                        <c:v>40444</c:v>
                      </c:pt>
                      <c:pt idx="1712">
                        <c:v>40445</c:v>
                      </c:pt>
                      <c:pt idx="1713">
                        <c:v>40446</c:v>
                      </c:pt>
                      <c:pt idx="1714">
                        <c:v>40447</c:v>
                      </c:pt>
                      <c:pt idx="1715">
                        <c:v>40448</c:v>
                      </c:pt>
                      <c:pt idx="1716">
                        <c:v>40449</c:v>
                      </c:pt>
                      <c:pt idx="1717">
                        <c:v>40450</c:v>
                      </c:pt>
                      <c:pt idx="1718">
                        <c:v>40451</c:v>
                      </c:pt>
                      <c:pt idx="1719">
                        <c:v>40452</c:v>
                      </c:pt>
                      <c:pt idx="1720">
                        <c:v>40453</c:v>
                      </c:pt>
                      <c:pt idx="1721">
                        <c:v>40454</c:v>
                      </c:pt>
                      <c:pt idx="1722">
                        <c:v>40455</c:v>
                      </c:pt>
                      <c:pt idx="1723">
                        <c:v>40456</c:v>
                      </c:pt>
                      <c:pt idx="1724">
                        <c:v>40457</c:v>
                      </c:pt>
                      <c:pt idx="1725">
                        <c:v>40458</c:v>
                      </c:pt>
                      <c:pt idx="1726">
                        <c:v>40459</c:v>
                      </c:pt>
                      <c:pt idx="1727">
                        <c:v>40460</c:v>
                      </c:pt>
                      <c:pt idx="1728">
                        <c:v>40461</c:v>
                      </c:pt>
                      <c:pt idx="1729">
                        <c:v>40462</c:v>
                      </c:pt>
                      <c:pt idx="1730">
                        <c:v>40463</c:v>
                      </c:pt>
                      <c:pt idx="1731">
                        <c:v>40464</c:v>
                      </c:pt>
                      <c:pt idx="1732">
                        <c:v>40465</c:v>
                      </c:pt>
                      <c:pt idx="1733">
                        <c:v>40466</c:v>
                      </c:pt>
                      <c:pt idx="1734">
                        <c:v>40467</c:v>
                      </c:pt>
                      <c:pt idx="1735">
                        <c:v>40468</c:v>
                      </c:pt>
                      <c:pt idx="1736">
                        <c:v>40469</c:v>
                      </c:pt>
                      <c:pt idx="1737">
                        <c:v>40470</c:v>
                      </c:pt>
                      <c:pt idx="1738">
                        <c:v>40471</c:v>
                      </c:pt>
                      <c:pt idx="1739">
                        <c:v>40472</c:v>
                      </c:pt>
                      <c:pt idx="1740">
                        <c:v>40473</c:v>
                      </c:pt>
                      <c:pt idx="1741">
                        <c:v>40474</c:v>
                      </c:pt>
                      <c:pt idx="1742">
                        <c:v>40475</c:v>
                      </c:pt>
                      <c:pt idx="1743">
                        <c:v>40476</c:v>
                      </c:pt>
                      <c:pt idx="1744">
                        <c:v>40477</c:v>
                      </c:pt>
                      <c:pt idx="1745">
                        <c:v>40478</c:v>
                      </c:pt>
                      <c:pt idx="1746">
                        <c:v>40479</c:v>
                      </c:pt>
                      <c:pt idx="1747">
                        <c:v>40480</c:v>
                      </c:pt>
                      <c:pt idx="1748">
                        <c:v>40481</c:v>
                      </c:pt>
                      <c:pt idx="1749">
                        <c:v>40482</c:v>
                      </c:pt>
                      <c:pt idx="1750">
                        <c:v>40483</c:v>
                      </c:pt>
                      <c:pt idx="1751">
                        <c:v>40484</c:v>
                      </c:pt>
                      <c:pt idx="1752">
                        <c:v>40485</c:v>
                      </c:pt>
                      <c:pt idx="1753">
                        <c:v>40486</c:v>
                      </c:pt>
                      <c:pt idx="1754">
                        <c:v>40487</c:v>
                      </c:pt>
                      <c:pt idx="1755">
                        <c:v>40488</c:v>
                      </c:pt>
                      <c:pt idx="1756">
                        <c:v>40489</c:v>
                      </c:pt>
                      <c:pt idx="1757">
                        <c:v>40490</c:v>
                      </c:pt>
                      <c:pt idx="1758">
                        <c:v>40491</c:v>
                      </c:pt>
                      <c:pt idx="1759">
                        <c:v>40492</c:v>
                      </c:pt>
                      <c:pt idx="1760">
                        <c:v>40493</c:v>
                      </c:pt>
                      <c:pt idx="1761">
                        <c:v>40494</c:v>
                      </c:pt>
                      <c:pt idx="1762">
                        <c:v>40495</c:v>
                      </c:pt>
                      <c:pt idx="1763">
                        <c:v>40496</c:v>
                      </c:pt>
                      <c:pt idx="1764">
                        <c:v>40497</c:v>
                      </c:pt>
                      <c:pt idx="1765">
                        <c:v>40498</c:v>
                      </c:pt>
                      <c:pt idx="1766">
                        <c:v>40499</c:v>
                      </c:pt>
                      <c:pt idx="1767">
                        <c:v>40500</c:v>
                      </c:pt>
                      <c:pt idx="1768">
                        <c:v>40501</c:v>
                      </c:pt>
                      <c:pt idx="1769">
                        <c:v>40502</c:v>
                      </c:pt>
                      <c:pt idx="1770">
                        <c:v>40503</c:v>
                      </c:pt>
                      <c:pt idx="1771">
                        <c:v>40504</c:v>
                      </c:pt>
                      <c:pt idx="1772">
                        <c:v>40505</c:v>
                      </c:pt>
                      <c:pt idx="1773">
                        <c:v>40506</c:v>
                      </c:pt>
                      <c:pt idx="1774">
                        <c:v>40507</c:v>
                      </c:pt>
                      <c:pt idx="1775">
                        <c:v>40508</c:v>
                      </c:pt>
                      <c:pt idx="1776">
                        <c:v>40509</c:v>
                      </c:pt>
                      <c:pt idx="1777">
                        <c:v>40510</c:v>
                      </c:pt>
                      <c:pt idx="1778">
                        <c:v>40511</c:v>
                      </c:pt>
                      <c:pt idx="1779">
                        <c:v>40512</c:v>
                      </c:pt>
                      <c:pt idx="1780">
                        <c:v>40513</c:v>
                      </c:pt>
                      <c:pt idx="1781">
                        <c:v>40514</c:v>
                      </c:pt>
                      <c:pt idx="1782">
                        <c:v>40515</c:v>
                      </c:pt>
                      <c:pt idx="1783">
                        <c:v>40516</c:v>
                      </c:pt>
                      <c:pt idx="1784">
                        <c:v>40517</c:v>
                      </c:pt>
                      <c:pt idx="1785">
                        <c:v>40518</c:v>
                      </c:pt>
                      <c:pt idx="1786">
                        <c:v>40519</c:v>
                      </c:pt>
                      <c:pt idx="1787">
                        <c:v>40520</c:v>
                      </c:pt>
                      <c:pt idx="1788">
                        <c:v>40521</c:v>
                      </c:pt>
                      <c:pt idx="1789">
                        <c:v>40522</c:v>
                      </c:pt>
                      <c:pt idx="1790">
                        <c:v>40523</c:v>
                      </c:pt>
                      <c:pt idx="1791">
                        <c:v>40524</c:v>
                      </c:pt>
                      <c:pt idx="1792">
                        <c:v>40525</c:v>
                      </c:pt>
                      <c:pt idx="1793">
                        <c:v>40526</c:v>
                      </c:pt>
                      <c:pt idx="1794">
                        <c:v>40527</c:v>
                      </c:pt>
                      <c:pt idx="1795">
                        <c:v>40528</c:v>
                      </c:pt>
                      <c:pt idx="1796">
                        <c:v>40529</c:v>
                      </c:pt>
                      <c:pt idx="1797">
                        <c:v>40530</c:v>
                      </c:pt>
                      <c:pt idx="1798">
                        <c:v>40531</c:v>
                      </c:pt>
                      <c:pt idx="1799">
                        <c:v>40532</c:v>
                      </c:pt>
                      <c:pt idx="1800">
                        <c:v>40533</c:v>
                      </c:pt>
                      <c:pt idx="1801">
                        <c:v>40534</c:v>
                      </c:pt>
                      <c:pt idx="1802">
                        <c:v>40535</c:v>
                      </c:pt>
                      <c:pt idx="1803">
                        <c:v>40536</c:v>
                      </c:pt>
                      <c:pt idx="1804">
                        <c:v>40537</c:v>
                      </c:pt>
                      <c:pt idx="1805">
                        <c:v>40538</c:v>
                      </c:pt>
                      <c:pt idx="1806">
                        <c:v>40539</c:v>
                      </c:pt>
                      <c:pt idx="1807">
                        <c:v>40540</c:v>
                      </c:pt>
                      <c:pt idx="1808">
                        <c:v>40541</c:v>
                      </c:pt>
                      <c:pt idx="1809">
                        <c:v>40542</c:v>
                      </c:pt>
                      <c:pt idx="1810">
                        <c:v>40543</c:v>
                      </c:pt>
                      <c:pt idx="1811">
                        <c:v>40544</c:v>
                      </c:pt>
                      <c:pt idx="1812">
                        <c:v>40545</c:v>
                      </c:pt>
                      <c:pt idx="1813">
                        <c:v>40546</c:v>
                      </c:pt>
                      <c:pt idx="1814">
                        <c:v>40547</c:v>
                      </c:pt>
                      <c:pt idx="1815">
                        <c:v>40548</c:v>
                      </c:pt>
                      <c:pt idx="1816">
                        <c:v>40549</c:v>
                      </c:pt>
                      <c:pt idx="1817">
                        <c:v>40550</c:v>
                      </c:pt>
                      <c:pt idx="1818">
                        <c:v>40551</c:v>
                      </c:pt>
                      <c:pt idx="1819">
                        <c:v>40552</c:v>
                      </c:pt>
                      <c:pt idx="1820">
                        <c:v>40553</c:v>
                      </c:pt>
                      <c:pt idx="1821">
                        <c:v>40554</c:v>
                      </c:pt>
                      <c:pt idx="1822">
                        <c:v>40555</c:v>
                      </c:pt>
                      <c:pt idx="1823">
                        <c:v>40556</c:v>
                      </c:pt>
                      <c:pt idx="1824">
                        <c:v>40557</c:v>
                      </c:pt>
                      <c:pt idx="1825">
                        <c:v>40558</c:v>
                      </c:pt>
                      <c:pt idx="1826">
                        <c:v>40559</c:v>
                      </c:pt>
                      <c:pt idx="1827">
                        <c:v>40560</c:v>
                      </c:pt>
                      <c:pt idx="1828">
                        <c:v>40561</c:v>
                      </c:pt>
                      <c:pt idx="1829">
                        <c:v>40562</c:v>
                      </c:pt>
                      <c:pt idx="1830">
                        <c:v>40563</c:v>
                      </c:pt>
                      <c:pt idx="1831">
                        <c:v>40564</c:v>
                      </c:pt>
                      <c:pt idx="1832">
                        <c:v>40565</c:v>
                      </c:pt>
                      <c:pt idx="1833">
                        <c:v>40566</c:v>
                      </c:pt>
                      <c:pt idx="1834">
                        <c:v>40567</c:v>
                      </c:pt>
                      <c:pt idx="1835">
                        <c:v>40568</c:v>
                      </c:pt>
                      <c:pt idx="1836">
                        <c:v>40569</c:v>
                      </c:pt>
                      <c:pt idx="1837">
                        <c:v>40570</c:v>
                      </c:pt>
                      <c:pt idx="1838">
                        <c:v>40571</c:v>
                      </c:pt>
                      <c:pt idx="1839">
                        <c:v>40572</c:v>
                      </c:pt>
                      <c:pt idx="1840">
                        <c:v>40573</c:v>
                      </c:pt>
                      <c:pt idx="1841">
                        <c:v>40574</c:v>
                      </c:pt>
                      <c:pt idx="1842">
                        <c:v>40575</c:v>
                      </c:pt>
                      <c:pt idx="1843">
                        <c:v>40576</c:v>
                      </c:pt>
                      <c:pt idx="1844">
                        <c:v>40577</c:v>
                      </c:pt>
                      <c:pt idx="1845">
                        <c:v>40578</c:v>
                      </c:pt>
                      <c:pt idx="1846">
                        <c:v>40579</c:v>
                      </c:pt>
                      <c:pt idx="1847">
                        <c:v>40580</c:v>
                      </c:pt>
                      <c:pt idx="1848">
                        <c:v>40581</c:v>
                      </c:pt>
                      <c:pt idx="1849">
                        <c:v>40582</c:v>
                      </c:pt>
                      <c:pt idx="1850">
                        <c:v>40583</c:v>
                      </c:pt>
                      <c:pt idx="1851">
                        <c:v>40584</c:v>
                      </c:pt>
                      <c:pt idx="1852">
                        <c:v>40585</c:v>
                      </c:pt>
                      <c:pt idx="1853">
                        <c:v>40586</c:v>
                      </c:pt>
                      <c:pt idx="1854">
                        <c:v>40587</c:v>
                      </c:pt>
                      <c:pt idx="1855">
                        <c:v>40588</c:v>
                      </c:pt>
                      <c:pt idx="1856">
                        <c:v>40589</c:v>
                      </c:pt>
                      <c:pt idx="1857">
                        <c:v>40590</c:v>
                      </c:pt>
                      <c:pt idx="1858">
                        <c:v>40591</c:v>
                      </c:pt>
                      <c:pt idx="1859">
                        <c:v>40592</c:v>
                      </c:pt>
                      <c:pt idx="1860">
                        <c:v>40593</c:v>
                      </c:pt>
                      <c:pt idx="1861">
                        <c:v>40594</c:v>
                      </c:pt>
                      <c:pt idx="1862">
                        <c:v>40595</c:v>
                      </c:pt>
                      <c:pt idx="1863">
                        <c:v>40596</c:v>
                      </c:pt>
                      <c:pt idx="1864">
                        <c:v>40597</c:v>
                      </c:pt>
                      <c:pt idx="1865">
                        <c:v>40598</c:v>
                      </c:pt>
                      <c:pt idx="1866">
                        <c:v>40599</c:v>
                      </c:pt>
                      <c:pt idx="1867">
                        <c:v>40600</c:v>
                      </c:pt>
                      <c:pt idx="1868">
                        <c:v>40601</c:v>
                      </c:pt>
                      <c:pt idx="1869">
                        <c:v>40602</c:v>
                      </c:pt>
                      <c:pt idx="1870">
                        <c:v>40603</c:v>
                      </c:pt>
                      <c:pt idx="1871">
                        <c:v>40604</c:v>
                      </c:pt>
                      <c:pt idx="1872">
                        <c:v>40605</c:v>
                      </c:pt>
                      <c:pt idx="1873">
                        <c:v>40606</c:v>
                      </c:pt>
                      <c:pt idx="1874">
                        <c:v>40607</c:v>
                      </c:pt>
                      <c:pt idx="1875">
                        <c:v>40608</c:v>
                      </c:pt>
                      <c:pt idx="1876">
                        <c:v>40609</c:v>
                      </c:pt>
                      <c:pt idx="1877">
                        <c:v>40610</c:v>
                      </c:pt>
                      <c:pt idx="1878">
                        <c:v>40611</c:v>
                      </c:pt>
                      <c:pt idx="1879">
                        <c:v>40612</c:v>
                      </c:pt>
                      <c:pt idx="1880">
                        <c:v>40613</c:v>
                      </c:pt>
                      <c:pt idx="1881">
                        <c:v>40614</c:v>
                      </c:pt>
                      <c:pt idx="1882">
                        <c:v>40615</c:v>
                      </c:pt>
                      <c:pt idx="1883">
                        <c:v>40616</c:v>
                      </c:pt>
                      <c:pt idx="1884">
                        <c:v>40617</c:v>
                      </c:pt>
                      <c:pt idx="1885">
                        <c:v>40618</c:v>
                      </c:pt>
                      <c:pt idx="1886">
                        <c:v>40619</c:v>
                      </c:pt>
                      <c:pt idx="1887">
                        <c:v>40620</c:v>
                      </c:pt>
                      <c:pt idx="1888">
                        <c:v>40621</c:v>
                      </c:pt>
                      <c:pt idx="1889">
                        <c:v>40622</c:v>
                      </c:pt>
                      <c:pt idx="1890">
                        <c:v>40623</c:v>
                      </c:pt>
                      <c:pt idx="1891">
                        <c:v>40624</c:v>
                      </c:pt>
                      <c:pt idx="1892">
                        <c:v>40625</c:v>
                      </c:pt>
                      <c:pt idx="1893">
                        <c:v>40626</c:v>
                      </c:pt>
                      <c:pt idx="1894">
                        <c:v>40627</c:v>
                      </c:pt>
                      <c:pt idx="1895">
                        <c:v>40628</c:v>
                      </c:pt>
                      <c:pt idx="1896">
                        <c:v>40629</c:v>
                      </c:pt>
                      <c:pt idx="1897">
                        <c:v>40630</c:v>
                      </c:pt>
                      <c:pt idx="1898">
                        <c:v>40631</c:v>
                      </c:pt>
                      <c:pt idx="1899">
                        <c:v>40632</c:v>
                      </c:pt>
                      <c:pt idx="1900">
                        <c:v>40633</c:v>
                      </c:pt>
                      <c:pt idx="1901">
                        <c:v>40634</c:v>
                      </c:pt>
                      <c:pt idx="1902">
                        <c:v>40635</c:v>
                      </c:pt>
                      <c:pt idx="1903">
                        <c:v>40636</c:v>
                      </c:pt>
                      <c:pt idx="1904">
                        <c:v>40637</c:v>
                      </c:pt>
                      <c:pt idx="1905">
                        <c:v>40638</c:v>
                      </c:pt>
                      <c:pt idx="1906">
                        <c:v>40639</c:v>
                      </c:pt>
                      <c:pt idx="1907">
                        <c:v>40640</c:v>
                      </c:pt>
                      <c:pt idx="1908">
                        <c:v>40641</c:v>
                      </c:pt>
                      <c:pt idx="1909">
                        <c:v>40642</c:v>
                      </c:pt>
                      <c:pt idx="1910">
                        <c:v>40643</c:v>
                      </c:pt>
                      <c:pt idx="1911">
                        <c:v>40644</c:v>
                      </c:pt>
                      <c:pt idx="1912">
                        <c:v>40645</c:v>
                      </c:pt>
                      <c:pt idx="1913">
                        <c:v>40646</c:v>
                      </c:pt>
                      <c:pt idx="1914">
                        <c:v>40647</c:v>
                      </c:pt>
                      <c:pt idx="1915">
                        <c:v>40648</c:v>
                      </c:pt>
                      <c:pt idx="1916">
                        <c:v>40649</c:v>
                      </c:pt>
                      <c:pt idx="1917">
                        <c:v>40650</c:v>
                      </c:pt>
                      <c:pt idx="1918">
                        <c:v>40651</c:v>
                      </c:pt>
                      <c:pt idx="1919">
                        <c:v>40652</c:v>
                      </c:pt>
                      <c:pt idx="1920">
                        <c:v>40653</c:v>
                      </c:pt>
                      <c:pt idx="1921">
                        <c:v>40654</c:v>
                      </c:pt>
                      <c:pt idx="1922">
                        <c:v>40655</c:v>
                      </c:pt>
                      <c:pt idx="1923">
                        <c:v>40656</c:v>
                      </c:pt>
                      <c:pt idx="1924">
                        <c:v>40657</c:v>
                      </c:pt>
                      <c:pt idx="1925">
                        <c:v>40658</c:v>
                      </c:pt>
                      <c:pt idx="1926">
                        <c:v>40659</c:v>
                      </c:pt>
                      <c:pt idx="1927">
                        <c:v>40660</c:v>
                      </c:pt>
                      <c:pt idx="1928">
                        <c:v>40661</c:v>
                      </c:pt>
                      <c:pt idx="1929">
                        <c:v>40662</c:v>
                      </c:pt>
                      <c:pt idx="1930">
                        <c:v>40663</c:v>
                      </c:pt>
                      <c:pt idx="1931">
                        <c:v>40664</c:v>
                      </c:pt>
                      <c:pt idx="1932">
                        <c:v>40665</c:v>
                      </c:pt>
                      <c:pt idx="1933">
                        <c:v>40666</c:v>
                      </c:pt>
                      <c:pt idx="1934">
                        <c:v>40667</c:v>
                      </c:pt>
                      <c:pt idx="1935">
                        <c:v>40668</c:v>
                      </c:pt>
                      <c:pt idx="1936">
                        <c:v>40669</c:v>
                      </c:pt>
                      <c:pt idx="1937">
                        <c:v>40670</c:v>
                      </c:pt>
                      <c:pt idx="1938">
                        <c:v>40671</c:v>
                      </c:pt>
                      <c:pt idx="1939">
                        <c:v>40672</c:v>
                      </c:pt>
                      <c:pt idx="1940">
                        <c:v>40673</c:v>
                      </c:pt>
                      <c:pt idx="1941">
                        <c:v>40674</c:v>
                      </c:pt>
                      <c:pt idx="1942">
                        <c:v>40675</c:v>
                      </c:pt>
                      <c:pt idx="1943">
                        <c:v>40676</c:v>
                      </c:pt>
                      <c:pt idx="1944">
                        <c:v>40677</c:v>
                      </c:pt>
                      <c:pt idx="1945">
                        <c:v>40678</c:v>
                      </c:pt>
                      <c:pt idx="1946">
                        <c:v>40679</c:v>
                      </c:pt>
                      <c:pt idx="1947">
                        <c:v>40680</c:v>
                      </c:pt>
                      <c:pt idx="1948">
                        <c:v>40681</c:v>
                      </c:pt>
                      <c:pt idx="1949">
                        <c:v>40682</c:v>
                      </c:pt>
                      <c:pt idx="1950">
                        <c:v>40683</c:v>
                      </c:pt>
                      <c:pt idx="1951">
                        <c:v>40684</c:v>
                      </c:pt>
                      <c:pt idx="1952">
                        <c:v>40685</c:v>
                      </c:pt>
                      <c:pt idx="1953">
                        <c:v>40686</c:v>
                      </c:pt>
                      <c:pt idx="1954">
                        <c:v>40687</c:v>
                      </c:pt>
                      <c:pt idx="1955">
                        <c:v>40688</c:v>
                      </c:pt>
                      <c:pt idx="1956">
                        <c:v>40689</c:v>
                      </c:pt>
                      <c:pt idx="1957">
                        <c:v>40690</c:v>
                      </c:pt>
                      <c:pt idx="1958">
                        <c:v>40691</c:v>
                      </c:pt>
                      <c:pt idx="1959">
                        <c:v>40692</c:v>
                      </c:pt>
                      <c:pt idx="1960">
                        <c:v>40693</c:v>
                      </c:pt>
                      <c:pt idx="1961">
                        <c:v>40694</c:v>
                      </c:pt>
                      <c:pt idx="1962">
                        <c:v>40695</c:v>
                      </c:pt>
                      <c:pt idx="1963">
                        <c:v>40696</c:v>
                      </c:pt>
                      <c:pt idx="1964">
                        <c:v>40697</c:v>
                      </c:pt>
                      <c:pt idx="1965">
                        <c:v>40698</c:v>
                      </c:pt>
                      <c:pt idx="1966">
                        <c:v>40699</c:v>
                      </c:pt>
                      <c:pt idx="1967">
                        <c:v>40700</c:v>
                      </c:pt>
                      <c:pt idx="1968">
                        <c:v>40701</c:v>
                      </c:pt>
                      <c:pt idx="1969">
                        <c:v>40702</c:v>
                      </c:pt>
                      <c:pt idx="1970">
                        <c:v>40703</c:v>
                      </c:pt>
                      <c:pt idx="1971">
                        <c:v>40704</c:v>
                      </c:pt>
                      <c:pt idx="1972">
                        <c:v>40705</c:v>
                      </c:pt>
                      <c:pt idx="1973">
                        <c:v>40706</c:v>
                      </c:pt>
                      <c:pt idx="1974">
                        <c:v>40707</c:v>
                      </c:pt>
                      <c:pt idx="1975">
                        <c:v>40708</c:v>
                      </c:pt>
                      <c:pt idx="1976">
                        <c:v>40709</c:v>
                      </c:pt>
                      <c:pt idx="1977">
                        <c:v>40710</c:v>
                      </c:pt>
                      <c:pt idx="1978">
                        <c:v>40711</c:v>
                      </c:pt>
                      <c:pt idx="1979">
                        <c:v>40712</c:v>
                      </c:pt>
                      <c:pt idx="1980">
                        <c:v>40713</c:v>
                      </c:pt>
                      <c:pt idx="1981">
                        <c:v>40714</c:v>
                      </c:pt>
                      <c:pt idx="1982">
                        <c:v>40715</c:v>
                      </c:pt>
                      <c:pt idx="1983">
                        <c:v>40716</c:v>
                      </c:pt>
                      <c:pt idx="1984">
                        <c:v>40717</c:v>
                      </c:pt>
                      <c:pt idx="1985">
                        <c:v>40718</c:v>
                      </c:pt>
                      <c:pt idx="1986">
                        <c:v>40719</c:v>
                      </c:pt>
                      <c:pt idx="1987">
                        <c:v>40720</c:v>
                      </c:pt>
                      <c:pt idx="1988">
                        <c:v>40721</c:v>
                      </c:pt>
                      <c:pt idx="1989">
                        <c:v>40722</c:v>
                      </c:pt>
                      <c:pt idx="1990">
                        <c:v>40723</c:v>
                      </c:pt>
                      <c:pt idx="1991">
                        <c:v>40724</c:v>
                      </c:pt>
                      <c:pt idx="1992">
                        <c:v>40725</c:v>
                      </c:pt>
                      <c:pt idx="1993">
                        <c:v>40726</c:v>
                      </c:pt>
                      <c:pt idx="1994">
                        <c:v>40727</c:v>
                      </c:pt>
                      <c:pt idx="1995">
                        <c:v>40728</c:v>
                      </c:pt>
                      <c:pt idx="1996">
                        <c:v>40729</c:v>
                      </c:pt>
                      <c:pt idx="1997">
                        <c:v>40730</c:v>
                      </c:pt>
                      <c:pt idx="1998">
                        <c:v>40731</c:v>
                      </c:pt>
                      <c:pt idx="1999">
                        <c:v>40732</c:v>
                      </c:pt>
                      <c:pt idx="2000">
                        <c:v>40733</c:v>
                      </c:pt>
                      <c:pt idx="2001">
                        <c:v>40734</c:v>
                      </c:pt>
                      <c:pt idx="2002">
                        <c:v>40735</c:v>
                      </c:pt>
                      <c:pt idx="2003">
                        <c:v>40736</c:v>
                      </c:pt>
                      <c:pt idx="2004">
                        <c:v>40737</c:v>
                      </c:pt>
                      <c:pt idx="2005">
                        <c:v>40738</c:v>
                      </c:pt>
                      <c:pt idx="2006">
                        <c:v>40739</c:v>
                      </c:pt>
                      <c:pt idx="2007">
                        <c:v>40740</c:v>
                      </c:pt>
                      <c:pt idx="2008">
                        <c:v>40741</c:v>
                      </c:pt>
                      <c:pt idx="2009">
                        <c:v>40742</c:v>
                      </c:pt>
                      <c:pt idx="2010">
                        <c:v>40743</c:v>
                      </c:pt>
                      <c:pt idx="2011">
                        <c:v>40744</c:v>
                      </c:pt>
                      <c:pt idx="2012">
                        <c:v>40745</c:v>
                      </c:pt>
                      <c:pt idx="2013">
                        <c:v>40746</c:v>
                      </c:pt>
                      <c:pt idx="2014">
                        <c:v>40747</c:v>
                      </c:pt>
                      <c:pt idx="2015">
                        <c:v>40748</c:v>
                      </c:pt>
                      <c:pt idx="2016">
                        <c:v>40749</c:v>
                      </c:pt>
                      <c:pt idx="2017">
                        <c:v>40750</c:v>
                      </c:pt>
                      <c:pt idx="2018">
                        <c:v>40751</c:v>
                      </c:pt>
                      <c:pt idx="2019">
                        <c:v>40752</c:v>
                      </c:pt>
                      <c:pt idx="2020">
                        <c:v>40753</c:v>
                      </c:pt>
                      <c:pt idx="2021">
                        <c:v>40754</c:v>
                      </c:pt>
                      <c:pt idx="2022">
                        <c:v>40755</c:v>
                      </c:pt>
                      <c:pt idx="2023">
                        <c:v>40756</c:v>
                      </c:pt>
                      <c:pt idx="2024">
                        <c:v>40757</c:v>
                      </c:pt>
                      <c:pt idx="2025">
                        <c:v>40758</c:v>
                      </c:pt>
                      <c:pt idx="2026">
                        <c:v>40759</c:v>
                      </c:pt>
                      <c:pt idx="2027">
                        <c:v>40760</c:v>
                      </c:pt>
                      <c:pt idx="2028">
                        <c:v>40761</c:v>
                      </c:pt>
                      <c:pt idx="2029">
                        <c:v>40762</c:v>
                      </c:pt>
                      <c:pt idx="2030">
                        <c:v>40763</c:v>
                      </c:pt>
                      <c:pt idx="2031">
                        <c:v>40764</c:v>
                      </c:pt>
                      <c:pt idx="2032">
                        <c:v>40765</c:v>
                      </c:pt>
                      <c:pt idx="2033">
                        <c:v>40766</c:v>
                      </c:pt>
                      <c:pt idx="2034">
                        <c:v>40767</c:v>
                      </c:pt>
                      <c:pt idx="2035">
                        <c:v>40768</c:v>
                      </c:pt>
                      <c:pt idx="2036">
                        <c:v>40769</c:v>
                      </c:pt>
                      <c:pt idx="2037">
                        <c:v>40770</c:v>
                      </c:pt>
                      <c:pt idx="2038">
                        <c:v>40771</c:v>
                      </c:pt>
                      <c:pt idx="2039">
                        <c:v>40772</c:v>
                      </c:pt>
                      <c:pt idx="2040">
                        <c:v>40773</c:v>
                      </c:pt>
                      <c:pt idx="2041">
                        <c:v>40774</c:v>
                      </c:pt>
                      <c:pt idx="2042">
                        <c:v>40775</c:v>
                      </c:pt>
                      <c:pt idx="2043">
                        <c:v>40776</c:v>
                      </c:pt>
                      <c:pt idx="2044">
                        <c:v>40777</c:v>
                      </c:pt>
                      <c:pt idx="2045">
                        <c:v>40778</c:v>
                      </c:pt>
                      <c:pt idx="2046">
                        <c:v>40779</c:v>
                      </c:pt>
                      <c:pt idx="2047">
                        <c:v>40780</c:v>
                      </c:pt>
                      <c:pt idx="2048">
                        <c:v>40781</c:v>
                      </c:pt>
                      <c:pt idx="2049">
                        <c:v>40782</c:v>
                      </c:pt>
                      <c:pt idx="2050">
                        <c:v>40783</c:v>
                      </c:pt>
                      <c:pt idx="2051">
                        <c:v>40784</c:v>
                      </c:pt>
                      <c:pt idx="2052">
                        <c:v>40785</c:v>
                      </c:pt>
                      <c:pt idx="2053">
                        <c:v>40786</c:v>
                      </c:pt>
                      <c:pt idx="2054">
                        <c:v>40787</c:v>
                      </c:pt>
                      <c:pt idx="2055">
                        <c:v>40788</c:v>
                      </c:pt>
                      <c:pt idx="2056">
                        <c:v>40789</c:v>
                      </c:pt>
                      <c:pt idx="2057">
                        <c:v>40790</c:v>
                      </c:pt>
                      <c:pt idx="2058">
                        <c:v>40791</c:v>
                      </c:pt>
                      <c:pt idx="2059">
                        <c:v>40792</c:v>
                      </c:pt>
                      <c:pt idx="2060">
                        <c:v>40793</c:v>
                      </c:pt>
                      <c:pt idx="2061">
                        <c:v>40794</c:v>
                      </c:pt>
                      <c:pt idx="2062">
                        <c:v>40795</c:v>
                      </c:pt>
                      <c:pt idx="2063">
                        <c:v>40796</c:v>
                      </c:pt>
                      <c:pt idx="2064">
                        <c:v>40797</c:v>
                      </c:pt>
                      <c:pt idx="2065">
                        <c:v>40798</c:v>
                      </c:pt>
                      <c:pt idx="2066">
                        <c:v>40799</c:v>
                      </c:pt>
                      <c:pt idx="2067">
                        <c:v>40800</c:v>
                      </c:pt>
                      <c:pt idx="2068">
                        <c:v>40801</c:v>
                      </c:pt>
                      <c:pt idx="2069">
                        <c:v>40802</c:v>
                      </c:pt>
                      <c:pt idx="2070">
                        <c:v>40803</c:v>
                      </c:pt>
                      <c:pt idx="2071">
                        <c:v>40804</c:v>
                      </c:pt>
                      <c:pt idx="2072">
                        <c:v>40805</c:v>
                      </c:pt>
                      <c:pt idx="2073">
                        <c:v>40806</c:v>
                      </c:pt>
                      <c:pt idx="2074">
                        <c:v>40807</c:v>
                      </c:pt>
                      <c:pt idx="2075">
                        <c:v>40808</c:v>
                      </c:pt>
                      <c:pt idx="2076">
                        <c:v>40809</c:v>
                      </c:pt>
                      <c:pt idx="2077">
                        <c:v>40810</c:v>
                      </c:pt>
                      <c:pt idx="2078">
                        <c:v>40811</c:v>
                      </c:pt>
                      <c:pt idx="2079">
                        <c:v>40812</c:v>
                      </c:pt>
                      <c:pt idx="2080">
                        <c:v>40813</c:v>
                      </c:pt>
                      <c:pt idx="2081">
                        <c:v>40814</c:v>
                      </c:pt>
                      <c:pt idx="2082">
                        <c:v>40815</c:v>
                      </c:pt>
                      <c:pt idx="2083">
                        <c:v>40816</c:v>
                      </c:pt>
                      <c:pt idx="2084">
                        <c:v>40817</c:v>
                      </c:pt>
                      <c:pt idx="2085">
                        <c:v>40818</c:v>
                      </c:pt>
                      <c:pt idx="2086">
                        <c:v>40819</c:v>
                      </c:pt>
                      <c:pt idx="2087">
                        <c:v>40820</c:v>
                      </c:pt>
                      <c:pt idx="2088">
                        <c:v>40821</c:v>
                      </c:pt>
                      <c:pt idx="2089">
                        <c:v>40822</c:v>
                      </c:pt>
                      <c:pt idx="2090">
                        <c:v>40823</c:v>
                      </c:pt>
                      <c:pt idx="2091">
                        <c:v>40824</c:v>
                      </c:pt>
                      <c:pt idx="2092">
                        <c:v>40825</c:v>
                      </c:pt>
                      <c:pt idx="2093">
                        <c:v>40826</c:v>
                      </c:pt>
                      <c:pt idx="2094">
                        <c:v>40827</c:v>
                      </c:pt>
                      <c:pt idx="2095">
                        <c:v>40828</c:v>
                      </c:pt>
                      <c:pt idx="2096">
                        <c:v>40829</c:v>
                      </c:pt>
                      <c:pt idx="2097">
                        <c:v>40830</c:v>
                      </c:pt>
                      <c:pt idx="2098">
                        <c:v>40831</c:v>
                      </c:pt>
                      <c:pt idx="2099">
                        <c:v>40832</c:v>
                      </c:pt>
                      <c:pt idx="2100">
                        <c:v>40833</c:v>
                      </c:pt>
                      <c:pt idx="2101">
                        <c:v>40834</c:v>
                      </c:pt>
                      <c:pt idx="2102">
                        <c:v>40835</c:v>
                      </c:pt>
                      <c:pt idx="2103">
                        <c:v>40836</c:v>
                      </c:pt>
                      <c:pt idx="2104">
                        <c:v>40837</c:v>
                      </c:pt>
                      <c:pt idx="2105">
                        <c:v>40838</c:v>
                      </c:pt>
                      <c:pt idx="2106">
                        <c:v>40839</c:v>
                      </c:pt>
                      <c:pt idx="2107">
                        <c:v>40840</c:v>
                      </c:pt>
                      <c:pt idx="2108">
                        <c:v>40841</c:v>
                      </c:pt>
                      <c:pt idx="2109">
                        <c:v>40842</c:v>
                      </c:pt>
                      <c:pt idx="2110">
                        <c:v>40843</c:v>
                      </c:pt>
                      <c:pt idx="2111">
                        <c:v>40844</c:v>
                      </c:pt>
                      <c:pt idx="2112">
                        <c:v>40845</c:v>
                      </c:pt>
                      <c:pt idx="2113">
                        <c:v>40846</c:v>
                      </c:pt>
                      <c:pt idx="2114">
                        <c:v>40847</c:v>
                      </c:pt>
                      <c:pt idx="2115">
                        <c:v>40848</c:v>
                      </c:pt>
                      <c:pt idx="2116">
                        <c:v>40849</c:v>
                      </c:pt>
                      <c:pt idx="2117">
                        <c:v>40850</c:v>
                      </c:pt>
                      <c:pt idx="2118">
                        <c:v>40851</c:v>
                      </c:pt>
                      <c:pt idx="2119">
                        <c:v>40852</c:v>
                      </c:pt>
                      <c:pt idx="2120">
                        <c:v>40853</c:v>
                      </c:pt>
                      <c:pt idx="2121">
                        <c:v>40854</c:v>
                      </c:pt>
                      <c:pt idx="2122">
                        <c:v>40855</c:v>
                      </c:pt>
                      <c:pt idx="2123">
                        <c:v>40856</c:v>
                      </c:pt>
                      <c:pt idx="2124">
                        <c:v>40857</c:v>
                      </c:pt>
                      <c:pt idx="2125">
                        <c:v>40858</c:v>
                      </c:pt>
                      <c:pt idx="2126">
                        <c:v>40859</c:v>
                      </c:pt>
                      <c:pt idx="2127">
                        <c:v>40860</c:v>
                      </c:pt>
                      <c:pt idx="2128">
                        <c:v>40861</c:v>
                      </c:pt>
                      <c:pt idx="2129">
                        <c:v>40862</c:v>
                      </c:pt>
                      <c:pt idx="2130">
                        <c:v>40863</c:v>
                      </c:pt>
                      <c:pt idx="2131">
                        <c:v>40864</c:v>
                      </c:pt>
                      <c:pt idx="2132">
                        <c:v>40865</c:v>
                      </c:pt>
                      <c:pt idx="2133">
                        <c:v>40866</c:v>
                      </c:pt>
                      <c:pt idx="2134">
                        <c:v>40867</c:v>
                      </c:pt>
                      <c:pt idx="2135">
                        <c:v>40868</c:v>
                      </c:pt>
                      <c:pt idx="2136">
                        <c:v>40869</c:v>
                      </c:pt>
                      <c:pt idx="2137">
                        <c:v>40870</c:v>
                      </c:pt>
                      <c:pt idx="2138">
                        <c:v>40871</c:v>
                      </c:pt>
                      <c:pt idx="2139">
                        <c:v>40872</c:v>
                      </c:pt>
                      <c:pt idx="2140">
                        <c:v>40873</c:v>
                      </c:pt>
                      <c:pt idx="2141">
                        <c:v>40874</c:v>
                      </c:pt>
                      <c:pt idx="2142">
                        <c:v>40875</c:v>
                      </c:pt>
                      <c:pt idx="2143">
                        <c:v>40876</c:v>
                      </c:pt>
                      <c:pt idx="2144">
                        <c:v>40877</c:v>
                      </c:pt>
                      <c:pt idx="2145">
                        <c:v>40878</c:v>
                      </c:pt>
                      <c:pt idx="2146">
                        <c:v>40879</c:v>
                      </c:pt>
                      <c:pt idx="2147">
                        <c:v>40880</c:v>
                      </c:pt>
                      <c:pt idx="2148">
                        <c:v>40881</c:v>
                      </c:pt>
                      <c:pt idx="2149">
                        <c:v>40882</c:v>
                      </c:pt>
                      <c:pt idx="2150">
                        <c:v>40883</c:v>
                      </c:pt>
                      <c:pt idx="2151">
                        <c:v>40884</c:v>
                      </c:pt>
                      <c:pt idx="2152">
                        <c:v>40885</c:v>
                      </c:pt>
                      <c:pt idx="2153">
                        <c:v>40886</c:v>
                      </c:pt>
                      <c:pt idx="2154">
                        <c:v>40887</c:v>
                      </c:pt>
                      <c:pt idx="2155">
                        <c:v>40888</c:v>
                      </c:pt>
                      <c:pt idx="2156">
                        <c:v>40889</c:v>
                      </c:pt>
                      <c:pt idx="2157">
                        <c:v>40890</c:v>
                      </c:pt>
                      <c:pt idx="2158">
                        <c:v>40891</c:v>
                      </c:pt>
                      <c:pt idx="2159">
                        <c:v>40892</c:v>
                      </c:pt>
                      <c:pt idx="2160">
                        <c:v>40893</c:v>
                      </c:pt>
                      <c:pt idx="2161">
                        <c:v>40894</c:v>
                      </c:pt>
                      <c:pt idx="2162">
                        <c:v>40895</c:v>
                      </c:pt>
                      <c:pt idx="2163">
                        <c:v>40896</c:v>
                      </c:pt>
                      <c:pt idx="2164">
                        <c:v>40897</c:v>
                      </c:pt>
                      <c:pt idx="2165">
                        <c:v>40898</c:v>
                      </c:pt>
                      <c:pt idx="2166">
                        <c:v>40899</c:v>
                      </c:pt>
                      <c:pt idx="2167">
                        <c:v>40900</c:v>
                      </c:pt>
                      <c:pt idx="2168">
                        <c:v>40901</c:v>
                      </c:pt>
                      <c:pt idx="2169">
                        <c:v>40902</c:v>
                      </c:pt>
                      <c:pt idx="2170">
                        <c:v>40903</c:v>
                      </c:pt>
                      <c:pt idx="2171">
                        <c:v>40904</c:v>
                      </c:pt>
                      <c:pt idx="2172">
                        <c:v>40905</c:v>
                      </c:pt>
                      <c:pt idx="2173">
                        <c:v>40906</c:v>
                      </c:pt>
                      <c:pt idx="2174">
                        <c:v>40907</c:v>
                      </c:pt>
                      <c:pt idx="2175">
                        <c:v>40908</c:v>
                      </c:pt>
                      <c:pt idx="2176">
                        <c:v>40909</c:v>
                      </c:pt>
                      <c:pt idx="2177">
                        <c:v>40910</c:v>
                      </c:pt>
                      <c:pt idx="2178">
                        <c:v>40911</c:v>
                      </c:pt>
                      <c:pt idx="2179">
                        <c:v>40912</c:v>
                      </c:pt>
                      <c:pt idx="2180">
                        <c:v>40913</c:v>
                      </c:pt>
                      <c:pt idx="2181">
                        <c:v>40914</c:v>
                      </c:pt>
                      <c:pt idx="2182">
                        <c:v>40915</c:v>
                      </c:pt>
                      <c:pt idx="2183">
                        <c:v>40916</c:v>
                      </c:pt>
                      <c:pt idx="2184">
                        <c:v>40917</c:v>
                      </c:pt>
                      <c:pt idx="2185">
                        <c:v>40918</c:v>
                      </c:pt>
                      <c:pt idx="2186">
                        <c:v>40919</c:v>
                      </c:pt>
                      <c:pt idx="2187">
                        <c:v>40920</c:v>
                      </c:pt>
                      <c:pt idx="2188">
                        <c:v>40921</c:v>
                      </c:pt>
                      <c:pt idx="2189">
                        <c:v>40922</c:v>
                      </c:pt>
                      <c:pt idx="2190">
                        <c:v>40923</c:v>
                      </c:pt>
                      <c:pt idx="2191">
                        <c:v>40924</c:v>
                      </c:pt>
                      <c:pt idx="2192">
                        <c:v>40925</c:v>
                      </c:pt>
                      <c:pt idx="2193">
                        <c:v>40926</c:v>
                      </c:pt>
                      <c:pt idx="2194">
                        <c:v>40927</c:v>
                      </c:pt>
                      <c:pt idx="2195">
                        <c:v>40928</c:v>
                      </c:pt>
                      <c:pt idx="2196">
                        <c:v>40929</c:v>
                      </c:pt>
                      <c:pt idx="2197">
                        <c:v>40930</c:v>
                      </c:pt>
                      <c:pt idx="2198">
                        <c:v>40931</c:v>
                      </c:pt>
                      <c:pt idx="2199">
                        <c:v>40932</c:v>
                      </c:pt>
                      <c:pt idx="2200">
                        <c:v>40933</c:v>
                      </c:pt>
                      <c:pt idx="2201">
                        <c:v>40934</c:v>
                      </c:pt>
                      <c:pt idx="2202">
                        <c:v>40935</c:v>
                      </c:pt>
                      <c:pt idx="2203">
                        <c:v>40936</c:v>
                      </c:pt>
                      <c:pt idx="2204">
                        <c:v>40937</c:v>
                      </c:pt>
                      <c:pt idx="2205">
                        <c:v>40938</c:v>
                      </c:pt>
                      <c:pt idx="2206">
                        <c:v>40939</c:v>
                      </c:pt>
                      <c:pt idx="2207">
                        <c:v>40940</c:v>
                      </c:pt>
                      <c:pt idx="2208">
                        <c:v>40941</c:v>
                      </c:pt>
                      <c:pt idx="2209">
                        <c:v>40942</c:v>
                      </c:pt>
                      <c:pt idx="2210">
                        <c:v>40943</c:v>
                      </c:pt>
                      <c:pt idx="2211">
                        <c:v>40944</c:v>
                      </c:pt>
                      <c:pt idx="2212">
                        <c:v>40945</c:v>
                      </c:pt>
                      <c:pt idx="2213">
                        <c:v>40946</c:v>
                      </c:pt>
                      <c:pt idx="2214">
                        <c:v>40947</c:v>
                      </c:pt>
                      <c:pt idx="2215">
                        <c:v>40948</c:v>
                      </c:pt>
                      <c:pt idx="2216">
                        <c:v>40949</c:v>
                      </c:pt>
                      <c:pt idx="2217">
                        <c:v>40950</c:v>
                      </c:pt>
                      <c:pt idx="2218">
                        <c:v>40951</c:v>
                      </c:pt>
                      <c:pt idx="2219">
                        <c:v>40952</c:v>
                      </c:pt>
                      <c:pt idx="2220">
                        <c:v>40953</c:v>
                      </c:pt>
                      <c:pt idx="2221">
                        <c:v>40954</c:v>
                      </c:pt>
                      <c:pt idx="2222">
                        <c:v>40955</c:v>
                      </c:pt>
                      <c:pt idx="2223">
                        <c:v>40956</c:v>
                      </c:pt>
                      <c:pt idx="2224">
                        <c:v>40957</c:v>
                      </c:pt>
                      <c:pt idx="2225">
                        <c:v>40958</c:v>
                      </c:pt>
                      <c:pt idx="2226">
                        <c:v>40959</c:v>
                      </c:pt>
                      <c:pt idx="2227">
                        <c:v>40960</c:v>
                      </c:pt>
                      <c:pt idx="2228">
                        <c:v>40961</c:v>
                      </c:pt>
                      <c:pt idx="2229">
                        <c:v>40962</c:v>
                      </c:pt>
                      <c:pt idx="2230">
                        <c:v>40963</c:v>
                      </c:pt>
                      <c:pt idx="2231">
                        <c:v>40964</c:v>
                      </c:pt>
                      <c:pt idx="2232">
                        <c:v>40965</c:v>
                      </c:pt>
                      <c:pt idx="2233">
                        <c:v>40966</c:v>
                      </c:pt>
                      <c:pt idx="2234">
                        <c:v>40967</c:v>
                      </c:pt>
                      <c:pt idx="2235">
                        <c:v>40968</c:v>
                      </c:pt>
                      <c:pt idx="2236">
                        <c:v>40969</c:v>
                      </c:pt>
                      <c:pt idx="2237">
                        <c:v>40970</c:v>
                      </c:pt>
                      <c:pt idx="2238">
                        <c:v>40971</c:v>
                      </c:pt>
                      <c:pt idx="2239">
                        <c:v>40972</c:v>
                      </c:pt>
                      <c:pt idx="2240">
                        <c:v>40973</c:v>
                      </c:pt>
                      <c:pt idx="2241">
                        <c:v>40974</c:v>
                      </c:pt>
                      <c:pt idx="2242">
                        <c:v>40975</c:v>
                      </c:pt>
                      <c:pt idx="2243">
                        <c:v>40976</c:v>
                      </c:pt>
                      <c:pt idx="2244">
                        <c:v>40977</c:v>
                      </c:pt>
                      <c:pt idx="2245">
                        <c:v>40978</c:v>
                      </c:pt>
                      <c:pt idx="2246">
                        <c:v>40979</c:v>
                      </c:pt>
                      <c:pt idx="2247">
                        <c:v>40980</c:v>
                      </c:pt>
                      <c:pt idx="2248">
                        <c:v>40981</c:v>
                      </c:pt>
                      <c:pt idx="2249">
                        <c:v>40982</c:v>
                      </c:pt>
                      <c:pt idx="2250">
                        <c:v>40983</c:v>
                      </c:pt>
                      <c:pt idx="2251">
                        <c:v>40984</c:v>
                      </c:pt>
                      <c:pt idx="2252">
                        <c:v>40985</c:v>
                      </c:pt>
                      <c:pt idx="2253">
                        <c:v>40986</c:v>
                      </c:pt>
                      <c:pt idx="2254">
                        <c:v>40987</c:v>
                      </c:pt>
                      <c:pt idx="2255">
                        <c:v>40988</c:v>
                      </c:pt>
                      <c:pt idx="2256">
                        <c:v>40989</c:v>
                      </c:pt>
                      <c:pt idx="2257">
                        <c:v>40990</c:v>
                      </c:pt>
                      <c:pt idx="2258">
                        <c:v>40991</c:v>
                      </c:pt>
                      <c:pt idx="2259">
                        <c:v>40992</c:v>
                      </c:pt>
                      <c:pt idx="2260">
                        <c:v>40993</c:v>
                      </c:pt>
                      <c:pt idx="2261">
                        <c:v>40994</c:v>
                      </c:pt>
                      <c:pt idx="2262">
                        <c:v>40995</c:v>
                      </c:pt>
                      <c:pt idx="2263">
                        <c:v>40996</c:v>
                      </c:pt>
                      <c:pt idx="2264">
                        <c:v>40997</c:v>
                      </c:pt>
                      <c:pt idx="2265">
                        <c:v>40998</c:v>
                      </c:pt>
                      <c:pt idx="2266">
                        <c:v>40999</c:v>
                      </c:pt>
                      <c:pt idx="2267">
                        <c:v>41000</c:v>
                      </c:pt>
                      <c:pt idx="2268">
                        <c:v>41001</c:v>
                      </c:pt>
                      <c:pt idx="2269">
                        <c:v>41002</c:v>
                      </c:pt>
                      <c:pt idx="2270">
                        <c:v>41003</c:v>
                      </c:pt>
                      <c:pt idx="2271">
                        <c:v>41004</c:v>
                      </c:pt>
                      <c:pt idx="2272">
                        <c:v>41005</c:v>
                      </c:pt>
                      <c:pt idx="2273">
                        <c:v>41006</c:v>
                      </c:pt>
                      <c:pt idx="2274">
                        <c:v>41007</c:v>
                      </c:pt>
                      <c:pt idx="2275">
                        <c:v>41008</c:v>
                      </c:pt>
                      <c:pt idx="2276">
                        <c:v>41009</c:v>
                      </c:pt>
                      <c:pt idx="2277">
                        <c:v>41010</c:v>
                      </c:pt>
                      <c:pt idx="2278">
                        <c:v>41011</c:v>
                      </c:pt>
                      <c:pt idx="2279">
                        <c:v>41012</c:v>
                      </c:pt>
                      <c:pt idx="2280">
                        <c:v>41013</c:v>
                      </c:pt>
                      <c:pt idx="2281">
                        <c:v>41014</c:v>
                      </c:pt>
                      <c:pt idx="2282">
                        <c:v>41015</c:v>
                      </c:pt>
                      <c:pt idx="2283">
                        <c:v>41016</c:v>
                      </c:pt>
                      <c:pt idx="2284">
                        <c:v>41017</c:v>
                      </c:pt>
                      <c:pt idx="2285">
                        <c:v>41018</c:v>
                      </c:pt>
                      <c:pt idx="2286">
                        <c:v>41019</c:v>
                      </c:pt>
                      <c:pt idx="2287">
                        <c:v>41020</c:v>
                      </c:pt>
                      <c:pt idx="2288">
                        <c:v>41021</c:v>
                      </c:pt>
                      <c:pt idx="2289">
                        <c:v>41022</c:v>
                      </c:pt>
                      <c:pt idx="2290">
                        <c:v>41023</c:v>
                      </c:pt>
                      <c:pt idx="2291">
                        <c:v>41024</c:v>
                      </c:pt>
                      <c:pt idx="2292">
                        <c:v>41025</c:v>
                      </c:pt>
                      <c:pt idx="2293">
                        <c:v>41026</c:v>
                      </c:pt>
                      <c:pt idx="2294">
                        <c:v>41027</c:v>
                      </c:pt>
                      <c:pt idx="2295">
                        <c:v>41028</c:v>
                      </c:pt>
                      <c:pt idx="2296">
                        <c:v>41029</c:v>
                      </c:pt>
                      <c:pt idx="2297">
                        <c:v>41030</c:v>
                      </c:pt>
                      <c:pt idx="2298">
                        <c:v>41031</c:v>
                      </c:pt>
                      <c:pt idx="2299">
                        <c:v>41032</c:v>
                      </c:pt>
                      <c:pt idx="2300">
                        <c:v>41033</c:v>
                      </c:pt>
                      <c:pt idx="2301">
                        <c:v>41034</c:v>
                      </c:pt>
                      <c:pt idx="2302">
                        <c:v>41035</c:v>
                      </c:pt>
                      <c:pt idx="2303">
                        <c:v>41036</c:v>
                      </c:pt>
                      <c:pt idx="2304">
                        <c:v>41037</c:v>
                      </c:pt>
                      <c:pt idx="2305">
                        <c:v>41038</c:v>
                      </c:pt>
                      <c:pt idx="2306">
                        <c:v>41039</c:v>
                      </c:pt>
                      <c:pt idx="2307">
                        <c:v>41040</c:v>
                      </c:pt>
                      <c:pt idx="2308">
                        <c:v>41041</c:v>
                      </c:pt>
                      <c:pt idx="2309">
                        <c:v>41042</c:v>
                      </c:pt>
                      <c:pt idx="2310">
                        <c:v>41043</c:v>
                      </c:pt>
                      <c:pt idx="2311">
                        <c:v>41044</c:v>
                      </c:pt>
                      <c:pt idx="2312">
                        <c:v>41045</c:v>
                      </c:pt>
                      <c:pt idx="2313">
                        <c:v>41046</c:v>
                      </c:pt>
                      <c:pt idx="2314">
                        <c:v>41047</c:v>
                      </c:pt>
                      <c:pt idx="2315">
                        <c:v>41048</c:v>
                      </c:pt>
                      <c:pt idx="2316">
                        <c:v>41049</c:v>
                      </c:pt>
                      <c:pt idx="2317">
                        <c:v>41050</c:v>
                      </c:pt>
                      <c:pt idx="2318">
                        <c:v>41051</c:v>
                      </c:pt>
                      <c:pt idx="2319">
                        <c:v>41052</c:v>
                      </c:pt>
                      <c:pt idx="2320">
                        <c:v>41053</c:v>
                      </c:pt>
                      <c:pt idx="2321">
                        <c:v>41054</c:v>
                      </c:pt>
                      <c:pt idx="2322">
                        <c:v>41055</c:v>
                      </c:pt>
                      <c:pt idx="2323">
                        <c:v>41056</c:v>
                      </c:pt>
                      <c:pt idx="2324">
                        <c:v>41057</c:v>
                      </c:pt>
                      <c:pt idx="2325">
                        <c:v>41058</c:v>
                      </c:pt>
                      <c:pt idx="2326">
                        <c:v>41059</c:v>
                      </c:pt>
                      <c:pt idx="2327">
                        <c:v>41060</c:v>
                      </c:pt>
                      <c:pt idx="2328">
                        <c:v>41061</c:v>
                      </c:pt>
                      <c:pt idx="2329">
                        <c:v>41062</c:v>
                      </c:pt>
                      <c:pt idx="2330">
                        <c:v>41063</c:v>
                      </c:pt>
                      <c:pt idx="2331">
                        <c:v>41064</c:v>
                      </c:pt>
                      <c:pt idx="2332">
                        <c:v>41065</c:v>
                      </c:pt>
                      <c:pt idx="2333">
                        <c:v>41066</c:v>
                      </c:pt>
                      <c:pt idx="2334">
                        <c:v>41067</c:v>
                      </c:pt>
                      <c:pt idx="2335">
                        <c:v>41068</c:v>
                      </c:pt>
                      <c:pt idx="2336">
                        <c:v>41069</c:v>
                      </c:pt>
                      <c:pt idx="2337">
                        <c:v>41070</c:v>
                      </c:pt>
                      <c:pt idx="2338">
                        <c:v>41071</c:v>
                      </c:pt>
                      <c:pt idx="2339">
                        <c:v>41072</c:v>
                      </c:pt>
                      <c:pt idx="2340">
                        <c:v>41073</c:v>
                      </c:pt>
                      <c:pt idx="2341">
                        <c:v>41074</c:v>
                      </c:pt>
                      <c:pt idx="2342">
                        <c:v>41075</c:v>
                      </c:pt>
                      <c:pt idx="2343">
                        <c:v>41076</c:v>
                      </c:pt>
                      <c:pt idx="2344">
                        <c:v>41077</c:v>
                      </c:pt>
                      <c:pt idx="2345">
                        <c:v>41078</c:v>
                      </c:pt>
                      <c:pt idx="2346">
                        <c:v>41079</c:v>
                      </c:pt>
                      <c:pt idx="2347">
                        <c:v>41080</c:v>
                      </c:pt>
                      <c:pt idx="2348">
                        <c:v>41081</c:v>
                      </c:pt>
                      <c:pt idx="2349">
                        <c:v>41082</c:v>
                      </c:pt>
                      <c:pt idx="2350">
                        <c:v>41083</c:v>
                      </c:pt>
                      <c:pt idx="2351">
                        <c:v>41084</c:v>
                      </c:pt>
                      <c:pt idx="2352">
                        <c:v>41085</c:v>
                      </c:pt>
                      <c:pt idx="2353">
                        <c:v>41086</c:v>
                      </c:pt>
                      <c:pt idx="2354">
                        <c:v>41087</c:v>
                      </c:pt>
                      <c:pt idx="2355">
                        <c:v>41088</c:v>
                      </c:pt>
                      <c:pt idx="2356">
                        <c:v>41089</c:v>
                      </c:pt>
                      <c:pt idx="2357">
                        <c:v>41090</c:v>
                      </c:pt>
                      <c:pt idx="2358">
                        <c:v>41091</c:v>
                      </c:pt>
                      <c:pt idx="2359">
                        <c:v>41092</c:v>
                      </c:pt>
                      <c:pt idx="2360">
                        <c:v>41093</c:v>
                      </c:pt>
                      <c:pt idx="2361">
                        <c:v>41094</c:v>
                      </c:pt>
                      <c:pt idx="2362">
                        <c:v>41095</c:v>
                      </c:pt>
                      <c:pt idx="2363">
                        <c:v>41096</c:v>
                      </c:pt>
                      <c:pt idx="2364">
                        <c:v>41097</c:v>
                      </c:pt>
                      <c:pt idx="2365">
                        <c:v>41098</c:v>
                      </c:pt>
                      <c:pt idx="2366">
                        <c:v>41099</c:v>
                      </c:pt>
                      <c:pt idx="2367">
                        <c:v>41100</c:v>
                      </c:pt>
                      <c:pt idx="2368">
                        <c:v>41101</c:v>
                      </c:pt>
                      <c:pt idx="2369">
                        <c:v>41102</c:v>
                      </c:pt>
                      <c:pt idx="2370">
                        <c:v>41103</c:v>
                      </c:pt>
                      <c:pt idx="2371">
                        <c:v>41104</c:v>
                      </c:pt>
                      <c:pt idx="2372">
                        <c:v>41105</c:v>
                      </c:pt>
                      <c:pt idx="2373">
                        <c:v>41106</c:v>
                      </c:pt>
                      <c:pt idx="2374">
                        <c:v>41107</c:v>
                      </c:pt>
                      <c:pt idx="2375">
                        <c:v>41108</c:v>
                      </c:pt>
                      <c:pt idx="2376">
                        <c:v>41109</c:v>
                      </c:pt>
                      <c:pt idx="2377">
                        <c:v>41110</c:v>
                      </c:pt>
                      <c:pt idx="2378">
                        <c:v>41111</c:v>
                      </c:pt>
                      <c:pt idx="2379">
                        <c:v>41112</c:v>
                      </c:pt>
                      <c:pt idx="2380">
                        <c:v>41113</c:v>
                      </c:pt>
                      <c:pt idx="2381">
                        <c:v>41114</c:v>
                      </c:pt>
                      <c:pt idx="2382">
                        <c:v>41115</c:v>
                      </c:pt>
                      <c:pt idx="2383">
                        <c:v>41116</c:v>
                      </c:pt>
                      <c:pt idx="2384">
                        <c:v>41117</c:v>
                      </c:pt>
                      <c:pt idx="2385">
                        <c:v>41118</c:v>
                      </c:pt>
                      <c:pt idx="2386">
                        <c:v>41119</c:v>
                      </c:pt>
                      <c:pt idx="2387">
                        <c:v>41120</c:v>
                      </c:pt>
                      <c:pt idx="2388">
                        <c:v>41121</c:v>
                      </c:pt>
                      <c:pt idx="2389">
                        <c:v>41122</c:v>
                      </c:pt>
                      <c:pt idx="2390">
                        <c:v>41123</c:v>
                      </c:pt>
                      <c:pt idx="2391">
                        <c:v>41124</c:v>
                      </c:pt>
                      <c:pt idx="2392">
                        <c:v>41125</c:v>
                      </c:pt>
                      <c:pt idx="2393">
                        <c:v>41126</c:v>
                      </c:pt>
                      <c:pt idx="2394">
                        <c:v>41127</c:v>
                      </c:pt>
                      <c:pt idx="2395">
                        <c:v>41128</c:v>
                      </c:pt>
                      <c:pt idx="2396">
                        <c:v>41129</c:v>
                      </c:pt>
                      <c:pt idx="2397">
                        <c:v>41130</c:v>
                      </c:pt>
                      <c:pt idx="2398">
                        <c:v>41131</c:v>
                      </c:pt>
                      <c:pt idx="2399">
                        <c:v>41132</c:v>
                      </c:pt>
                      <c:pt idx="2400">
                        <c:v>41133</c:v>
                      </c:pt>
                      <c:pt idx="2401">
                        <c:v>41134</c:v>
                      </c:pt>
                      <c:pt idx="2402">
                        <c:v>41135</c:v>
                      </c:pt>
                      <c:pt idx="2403">
                        <c:v>41136</c:v>
                      </c:pt>
                      <c:pt idx="2404">
                        <c:v>41137</c:v>
                      </c:pt>
                      <c:pt idx="2405">
                        <c:v>41138</c:v>
                      </c:pt>
                      <c:pt idx="2406">
                        <c:v>41139</c:v>
                      </c:pt>
                      <c:pt idx="2407">
                        <c:v>41140</c:v>
                      </c:pt>
                      <c:pt idx="2408">
                        <c:v>41141</c:v>
                      </c:pt>
                      <c:pt idx="2409">
                        <c:v>41142</c:v>
                      </c:pt>
                      <c:pt idx="2410">
                        <c:v>41143</c:v>
                      </c:pt>
                      <c:pt idx="2411">
                        <c:v>41144</c:v>
                      </c:pt>
                      <c:pt idx="2412">
                        <c:v>41145</c:v>
                      </c:pt>
                      <c:pt idx="2413">
                        <c:v>41146</c:v>
                      </c:pt>
                      <c:pt idx="2414">
                        <c:v>41147</c:v>
                      </c:pt>
                      <c:pt idx="2415">
                        <c:v>41148</c:v>
                      </c:pt>
                      <c:pt idx="2416">
                        <c:v>41149</c:v>
                      </c:pt>
                      <c:pt idx="2417">
                        <c:v>41150</c:v>
                      </c:pt>
                      <c:pt idx="2418">
                        <c:v>41151</c:v>
                      </c:pt>
                      <c:pt idx="2419">
                        <c:v>41152</c:v>
                      </c:pt>
                      <c:pt idx="2420">
                        <c:v>41153</c:v>
                      </c:pt>
                      <c:pt idx="2421">
                        <c:v>41154</c:v>
                      </c:pt>
                      <c:pt idx="2422">
                        <c:v>41155</c:v>
                      </c:pt>
                      <c:pt idx="2423">
                        <c:v>41156</c:v>
                      </c:pt>
                      <c:pt idx="2424">
                        <c:v>41157</c:v>
                      </c:pt>
                      <c:pt idx="2425">
                        <c:v>41158</c:v>
                      </c:pt>
                      <c:pt idx="2426">
                        <c:v>41159</c:v>
                      </c:pt>
                      <c:pt idx="2427">
                        <c:v>41160</c:v>
                      </c:pt>
                      <c:pt idx="2428">
                        <c:v>41161</c:v>
                      </c:pt>
                      <c:pt idx="2429">
                        <c:v>41162</c:v>
                      </c:pt>
                      <c:pt idx="2430">
                        <c:v>41163</c:v>
                      </c:pt>
                      <c:pt idx="2431">
                        <c:v>41164</c:v>
                      </c:pt>
                      <c:pt idx="2432">
                        <c:v>41165</c:v>
                      </c:pt>
                      <c:pt idx="2433">
                        <c:v>41166</c:v>
                      </c:pt>
                      <c:pt idx="2434">
                        <c:v>41167</c:v>
                      </c:pt>
                      <c:pt idx="2435">
                        <c:v>41168</c:v>
                      </c:pt>
                      <c:pt idx="2436">
                        <c:v>41169</c:v>
                      </c:pt>
                      <c:pt idx="2437">
                        <c:v>41170</c:v>
                      </c:pt>
                      <c:pt idx="2438">
                        <c:v>41171</c:v>
                      </c:pt>
                      <c:pt idx="2439">
                        <c:v>41172</c:v>
                      </c:pt>
                      <c:pt idx="2440">
                        <c:v>41173</c:v>
                      </c:pt>
                      <c:pt idx="2441">
                        <c:v>41174</c:v>
                      </c:pt>
                      <c:pt idx="2442">
                        <c:v>41175</c:v>
                      </c:pt>
                      <c:pt idx="2443">
                        <c:v>41176</c:v>
                      </c:pt>
                      <c:pt idx="2444">
                        <c:v>41177</c:v>
                      </c:pt>
                      <c:pt idx="2445">
                        <c:v>41178</c:v>
                      </c:pt>
                      <c:pt idx="2446">
                        <c:v>41179</c:v>
                      </c:pt>
                      <c:pt idx="2447">
                        <c:v>41180</c:v>
                      </c:pt>
                      <c:pt idx="2448">
                        <c:v>41181</c:v>
                      </c:pt>
                      <c:pt idx="2449">
                        <c:v>41182</c:v>
                      </c:pt>
                      <c:pt idx="2450">
                        <c:v>41183</c:v>
                      </c:pt>
                      <c:pt idx="2451">
                        <c:v>41184</c:v>
                      </c:pt>
                      <c:pt idx="2452">
                        <c:v>41185</c:v>
                      </c:pt>
                      <c:pt idx="2453">
                        <c:v>41186</c:v>
                      </c:pt>
                      <c:pt idx="2454">
                        <c:v>41187</c:v>
                      </c:pt>
                      <c:pt idx="2455">
                        <c:v>41188</c:v>
                      </c:pt>
                      <c:pt idx="2456">
                        <c:v>41189</c:v>
                      </c:pt>
                      <c:pt idx="2457">
                        <c:v>41190</c:v>
                      </c:pt>
                      <c:pt idx="2458">
                        <c:v>41191</c:v>
                      </c:pt>
                      <c:pt idx="2459">
                        <c:v>41192</c:v>
                      </c:pt>
                      <c:pt idx="2460">
                        <c:v>41193</c:v>
                      </c:pt>
                      <c:pt idx="2461">
                        <c:v>41194</c:v>
                      </c:pt>
                      <c:pt idx="2462">
                        <c:v>41195</c:v>
                      </c:pt>
                      <c:pt idx="2463">
                        <c:v>41196</c:v>
                      </c:pt>
                      <c:pt idx="2464">
                        <c:v>41197</c:v>
                      </c:pt>
                      <c:pt idx="2465">
                        <c:v>41198</c:v>
                      </c:pt>
                      <c:pt idx="2466">
                        <c:v>41199</c:v>
                      </c:pt>
                      <c:pt idx="2467">
                        <c:v>41200</c:v>
                      </c:pt>
                      <c:pt idx="2468">
                        <c:v>41201</c:v>
                      </c:pt>
                      <c:pt idx="2469">
                        <c:v>41202</c:v>
                      </c:pt>
                      <c:pt idx="2470">
                        <c:v>41203</c:v>
                      </c:pt>
                      <c:pt idx="2471">
                        <c:v>41204</c:v>
                      </c:pt>
                      <c:pt idx="2472">
                        <c:v>41205</c:v>
                      </c:pt>
                      <c:pt idx="2473">
                        <c:v>41206</c:v>
                      </c:pt>
                      <c:pt idx="2474">
                        <c:v>41207</c:v>
                      </c:pt>
                      <c:pt idx="2475">
                        <c:v>41208</c:v>
                      </c:pt>
                      <c:pt idx="2476">
                        <c:v>41209</c:v>
                      </c:pt>
                      <c:pt idx="2477">
                        <c:v>41210</c:v>
                      </c:pt>
                      <c:pt idx="2478">
                        <c:v>41211</c:v>
                      </c:pt>
                      <c:pt idx="2479">
                        <c:v>41212</c:v>
                      </c:pt>
                      <c:pt idx="2480">
                        <c:v>41213</c:v>
                      </c:pt>
                      <c:pt idx="2481">
                        <c:v>41214</c:v>
                      </c:pt>
                      <c:pt idx="2482">
                        <c:v>41215</c:v>
                      </c:pt>
                      <c:pt idx="2483">
                        <c:v>41216</c:v>
                      </c:pt>
                      <c:pt idx="2484">
                        <c:v>41217</c:v>
                      </c:pt>
                      <c:pt idx="2485">
                        <c:v>41218</c:v>
                      </c:pt>
                      <c:pt idx="2486">
                        <c:v>41219</c:v>
                      </c:pt>
                      <c:pt idx="2487">
                        <c:v>41220</c:v>
                      </c:pt>
                      <c:pt idx="2488">
                        <c:v>41221</c:v>
                      </c:pt>
                      <c:pt idx="2489">
                        <c:v>41222</c:v>
                      </c:pt>
                      <c:pt idx="2490">
                        <c:v>41223</c:v>
                      </c:pt>
                      <c:pt idx="2491">
                        <c:v>41224</c:v>
                      </c:pt>
                      <c:pt idx="2492">
                        <c:v>41225</c:v>
                      </c:pt>
                      <c:pt idx="2493">
                        <c:v>41226</c:v>
                      </c:pt>
                      <c:pt idx="2494">
                        <c:v>41227</c:v>
                      </c:pt>
                      <c:pt idx="2495">
                        <c:v>41228</c:v>
                      </c:pt>
                      <c:pt idx="2496">
                        <c:v>41229</c:v>
                      </c:pt>
                      <c:pt idx="2497">
                        <c:v>41230</c:v>
                      </c:pt>
                      <c:pt idx="2498">
                        <c:v>41231</c:v>
                      </c:pt>
                      <c:pt idx="2499">
                        <c:v>41232</c:v>
                      </c:pt>
                      <c:pt idx="2500">
                        <c:v>41233</c:v>
                      </c:pt>
                      <c:pt idx="2501">
                        <c:v>41234</c:v>
                      </c:pt>
                      <c:pt idx="2502">
                        <c:v>41235</c:v>
                      </c:pt>
                      <c:pt idx="2503">
                        <c:v>41236</c:v>
                      </c:pt>
                      <c:pt idx="2504">
                        <c:v>41237</c:v>
                      </c:pt>
                      <c:pt idx="2505">
                        <c:v>41238</c:v>
                      </c:pt>
                      <c:pt idx="2506">
                        <c:v>41239</c:v>
                      </c:pt>
                      <c:pt idx="2507">
                        <c:v>41240</c:v>
                      </c:pt>
                      <c:pt idx="2508">
                        <c:v>41241</c:v>
                      </c:pt>
                      <c:pt idx="2509">
                        <c:v>41242</c:v>
                      </c:pt>
                      <c:pt idx="2510">
                        <c:v>41243</c:v>
                      </c:pt>
                      <c:pt idx="2511">
                        <c:v>41244</c:v>
                      </c:pt>
                      <c:pt idx="2512">
                        <c:v>41245</c:v>
                      </c:pt>
                      <c:pt idx="2513">
                        <c:v>41246</c:v>
                      </c:pt>
                      <c:pt idx="2514">
                        <c:v>41247</c:v>
                      </c:pt>
                      <c:pt idx="2515">
                        <c:v>41248</c:v>
                      </c:pt>
                      <c:pt idx="2516">
                        <c:v>41249</c:v>
                      </c:pt>
                      <c:pt idx="2517">
                        <c:v>41250</c:v>
                      </c:pt>
                      <c:pt idx="2518">
                        <c:v>41251</c:v>
                      </c:pt>
                      <c:pt idx="2519">
                        <c:v>41252</c:v>
                      </c:pt>
                      <c:pt idx="2520">
                        <c:v>41253</c:v>
                      </c:pt>
                      <c:pt idx="2521">
                        <c:v>41254</c:v>
                      </c:pt>
                      <c:pt idx="2522">
                        <c:v>41255</c:v>
                      </c:pt>
                      <c:pt idx="2523">
                        <c:v>41256</c:v>
                      </c:pt>
                      <c:pt idx="2524">
                        <c:v>41257</c:v>
                      </c:pt>
                      <c:pt idx="2525">
                        <c:v>41258</c:v>
                      </c:pt>
                      <c:pt idx="2526">
                        <c:v>41259</c:v>
                      </c:pt>
                      <c:pt idx="2527">
                        <c:v>41260</c:v>
                      </c:pt>
                      <c:pt idx="2528">
                        <c:v>41261</c:v>
                      </c:pt>
                      <c:pt idx="2529">
                        <c:v>41262</c:v>
                      </c:pt>
                      <c:pt idx="2530">
                        <c:v>41263</c:v>
                      </c:pt>
                      <c:pt idx="2531">
                        <c:v>41264</c:v>
                      </c:pt>
                      <c:pt idx="2532">
                        <c:v>41265</c:v>
                      </c:pt>
                      <c:pt idx="2533">
                        <c:v>41266</c:v>
                      </c:pt>
                      <c:pt idx="2534">
                        <c:v>41267</c:v>
                      </c:pt>
                      <c:pt idx="2535">
                        <c:v>41268</c:v>
                      </c:pt>
                      <c:pt idx="2536">
                        <c:v>41269</c:v>
                      </c:pt>
                      <c:pt idx="2537">
                        <c:v>41270</c:v>
                      </c:pt>
                      <c:pt idx="2538">
                        <c:v>41271</c:v>
                      </c:pt>
                      <c:pt idx="2539">
                        <c:v>41272</c:v>
                      </c:pt>
                      <c:pt idx="2540">
                        <c:v>41273</c:v>
                      </c:pt>
                      <c:pt idx="2541">
                        <c:v>41274</c:v>
                      </c:pt>
                      <c:pt idx="2542">
                        <c:v>41275</c:v>
                      </c:pt>
                      <c:pt idx="2543">
                        <c:v>41276</c:v>
                      </c:pt>
                      <c:pt idx="2544">
                        <c:v>41277</c:v>
                      </c:pt>
                      <c:pt idx="2545">
                        <c:v>41278</c:v>
                      </c:pt>
                      <c:pt idx="2546">
                        <c:v>41279</c:v>
                      </c:pt>
                      <c:pt idx="2547">
                        <c:v>41280</c:v>
                      </c:pt>
                      <c:pt idx="2548">
                        <c:v>41281</c:v>
                      </c:pt>
                      <c:pt idx="2549">
                        <c:v>41282</c:v>
                      </c:pt>
                      <c:pt idx="2550">
                        <c:v>41283</c:v>
                      </c:pt>
                      <c:pt idx="2551">
                        <c:v>41284</c:v>
                      </c:pt>
                      <c:pt idx="2552">
                        <c:v>41285</c:v>
                      </c:pt>
                      <c:pt idx="2553">
                        <c:v>41286</c:v>
                      </c:pt>
                      <c:pt idx="2554">
                        <c:v>41287</c:v>
                      </c:pt>
                      <c:pt idx="2555">
                        <c:v>41288</c:v>
                      </c:pt>
                      <c:pt idx="2556">
                        <c:v>41289</c:v>
                      </c:pt>
                      <c:pt idx="2557">
                        <c:v>41290</c:v>
                      </c:pt>
                      <c:pt idx="2558">
                        <c:v>41291</c:v>
                      </c:pt>
                      <c:pt idx="2559">
                        <c:v>41292</c:v>
                      </c:pt>
                      <c:pt idx="2560">
                        <c:v>41293</c:v>
                      </c:pt>
                      <c:pt idx="2561">
                        <c:v>41294</c:v>
                      </c:pt>
                      <c:pt idx="2562">
                        <c:v>41295</c:v>
                      </c:pt>
                      <c:pt idx="2563">
                        <c:v>41296</c:v>
                      </c:pt>
                      <c:pt idx="2564">
                        <c:v>41297</c:v>
                      </c:pt>
                      <c:pt idx="2565">
                        <c:v>41298</c:v>
                      </c:pt>
                      <c:pt idx="2566">
                        <c:v>41299</c:v>
                      </c:pt>
                      <c:pt idx="2567">
                        <c:v>41300</c:v>
                      </c:pt>
                      <c:pt idx="2568">
                        <c:v>41301</c:v>
                      </c:pt>
                      <c:pt idx="2569">
                        <c:v>41302</c:v>
                      </c:pt>
                      <c:pt idx="2570">
                        <c:v>41303</c:v>
                      </c:pt>
                      <c:pt idx="2571">
                        <c:v>41304</c:v>
                      </c:pt>
                      <c:pt idx="2572">
                        <c:v>41305</c:v>
                      </c:pt>
                      <c:pt idx="2573">
                        <c:v>41306</c:v>
                      </c:pt>
                      <c:pt idx="2574">
                        <c:v>41307</c:v>
                      </c:pt>
                      <c:pt idx="2575">
                        <c:v>41308</c:v>
                      </c:pt>
                      <c:pt idx="2576">
                        <c:v>41309</c:v>
                      </c:pt>
                      <c:pt idx="2577">
                        <c:v>41310</c:v>
                      </c:pt>
                      <c:pt idx="2578">
                        <c:v>41311</c:v>
                      </c:pt>
                      <c:pt idx="2579">
                        <c:v>41312</c:v>
                      </c:pt>
                      <c:pt idx="2580">
                        <c:v>41313</c:v>
                      </c:pt>
                      <c:pt idx="2581">
                        <c:v>41314</c:v>
                      </c:pt>
                      <c:pt idx="2582">
                        <c:v>41315</c:v>
                      </c:pt>
                      <c:pt idx="2583">
                        <c:v>41316</c:v>
                      </c:pt>
                      <c:pt idx="2584">
                        <c:v>41317</c:v>
                      </c:pt>
                      <c:pt idx="2585">
                        <c:v>41318</c:v>
                      </c:pt>
                      <c:pt idx="2586">
                        <c:v>41319</c:v>
                      </c:pt>
                      <c:pt idx="2587">
                        <c:v>41320</c:v>
                      </c:pt>
                      <c:pt idx="2588">
                        <c:v>41321</c:v>
                      </c:pt>
                      <c:pt idx="2589">
                        <c:v>41322</c:v>
                      </c:pt>
                      <c:pt idx="2590">
                        <c:v>41323</c:v>
                      </c:pt>
                      <c:pt idx="2591">
                        <c:v>41324</c:v>
                      </c:pt>
                      <c:pt idx="2592">
                        <c:v>41325</c:v>
                      </c:pt>
                      <c:pt idx="2593">
                        <c:v>41326</c:v>
                      </c:pt>
                      <c:pt idx="2594">
                        <c:v>41327</c:v>
                      </c:pt>
                      <c:pt idx="2595">
                        <c:v>41328</c:v>
                      </c:pt>
                      <c:pt idx="2596">
                        <c:v>41329</c:v>
                      </c:pt>
                      <c:pt idx="2597">
                        <c:v>41330</c:v>
                      </c:pt>
                      <c:pt idx="2598">
                        <c:v>41331</c:v>
                      </c:pt>
                      <c:pt idx="2599">
                        <c:v>41332</c:v>
                      </c:pt>
                      <c:pt idx="2600">
                        <c:v>41333</c:v>
                      </c:pt>
                      <c:pt idx="2601">
                        <c:v>41334</c:v>
                      </c:pt>
                      <c:pt idx="2602">
                        <c:v>41335</c:v>
                      </c:pt>
                      <c:pt idx="2603">
                        <c:v>41336</c:v>
                      </c:pt>
                      <c:pt idx="2604">
                        <c:v>41337</c:v>
                      </c:pt>
                      <c:pt idx="2605">
                        <c:v>41338</c:v>
                      </c:pt>
                      <c:pt idx="2606">
                        <c:v>41339</c:v>
                      </c:pt>
                      <c:pt idx="2607">
                        <c:v>41340</c:v>
                      </c:pt>
                      <c:pt idx="2608">
                        <c:v>41341</c:v>
                      </c:pt>
                      <c:pt idx="2609">
                        <c:v>41342</c:v>
                      </c:pt>
                      <c:pt idx="2610">
                        <c:v>41343</c:v>
                      </c:pt>
                      <c:pt idx="2611">
                        <c:v>41344</c:v>
                      </c:pt>
                      <c:pt idx="2612">
                        <c:v>41345</c:v>
                      </c:pt>
                      <c:pt idx="2613">
                        <c:v>41346</c:v>
                      </c:pt>
                      <c:pt idx="2614">
                        <c:v>41347</c:v>
                      </c:pt>
                      <c:pt idx="2615">
                        <c:v>41348</c:v>
                      </c:pt>
                      <c:pt idx="2616">
                        <c:v>41349</c:v>
                      </c:pt>
                      <c:pt idx="2617">
                        <c:v>41350</c:v>
                      </c:pt>
                      <c:pt idx="2618">
                        <c:v>41351</c:v>
                      </c:pt>
                      <c:pt idx="2619">
                        <c:v>41352</c:v>
                      </c:pt>
                      <c:pt idx="2620">
                        <c:v>41353</c:v>
                      </c:pt>
                      <c:pt idx="2621">
                        <c:v>41354</c:v>
                      </c:pt>
                      <c:pt idx="2622">
                        <c:v>41355</c:v>
                      </c:pt>
                      <c:pt idx="2623">
                        <c:v>41356</c:v>
                      </c:pt>
                      <c:pt idx="2624">
                        <c:v>41357</c:v>
                      </c:pt>
                      <c:pt idx="2625">
                        <c:v>41358</c:v>
                      </c:pt>
                      <c:pt idx="2626">
                        <c:v>41359</c:v>
                      </c:pt>
                      <c:pt idx="2627">
                        <c:v>41360</c:v>
                      </c:pt>
                      <c:pt idx="2628">
                        <c:v>41361</c:v>
                      </c:pt>
                      <c:pt idx="2629">
                        <c:v>41362</c:v>
                      </c:pt>
                      <c:pt idx="2630">
                        <c:v>41363</c:v>
                      </c:pt>
                      <c:pt idx="2631">
                        <c:v>41364</c:v>
                      </c:pt>
                      <c:pt idx="2632">
                        <c:v>41365</c:v>
                      </c:pt>
                      <c:pt idx="2633">
                        <c:v>41366</c:v>
                      </c:pt>
                      <c:pt idx="2634">
                        <c:v>41367</c:v>
                      </c:pt>
                      <c:pt idx="2635">
                        <c:v>41368</c:v>
                      </c:pt>
                      <c:pt idx="2636">
                        <c:v>41369</c:v>
                      </c:pt>
                      <c:pt idx="2637">
                        <c:v>41370</c:v>
                      </c:pt>
                      <c:pt idx="2638">
                        <c:v>41371</c:v>
                      </c:pt>
                      <c:pt idx="2639">
                        <c:v>41372</c:v>
                      </c:pt>
                      <c:pt idx="2640">
                        <c:v>41373</c:v>
                      </c:pt>
                      <c:pt idx="2641">
                        <c:v>41374</c:v>
                      </c:pt>
                      <c:pt idx="2642">
                        <c:v>41375</c:v>
                      </c:pt>
                      <c:pt idx="2643">
                        <c:v>41376</c:v>
                      </c:pt>
                      <c:pt idx="2644">
                        <c:v>41377</c:v>
                      </c:pt>
                      <c:pt idx="2645">
                        <c:v>41378</c:v>
                      </c:pt>
                      <c:pt idx="2646">
                        <c:v>41379</c:v>
                      </c:pt>
                      <c:pt idx="2647">
                        <c:v>41380</c:v>
                      </c:pt>
                      <c:pt idx="2648">
                        <c:v>41381</c:v>
                      </c:pt>
                      <c:pt idx="2649">
                        <c:v>41382</c:v>
                      </c:pt>
                      <c:pt idx="2650">
                        <c:v>41383</c:v>
                      </c:pt>
                      <c:pt idx="2651">
                        <c:v>41384</c:v>
                      </c:pt>
                      <c:pt idx="2652">
                        <c:v>41385</c:v>
                      </c:pt>
                      <c:pt idx="2653">
                        <c:v>41386</c:v>
                      </c:pt>
                      <c:pt idx="2654">
                        <c:v>41387</c:v>
                      </c:pt>
                      <c:pt idx="2655">
                        <c:v>41388</c:v>
                      </c:pt>
                      <c:pt idx="2656">
                        <c:v>41389</c:v>
                      </c:pt>
                      <c:pt idx="2657">
                        <c:v>41390</c:v>
                      </c:pt>
                      <c:pt idx="2658">
                        <c:v>41391</c:v>
                      </c:pt>
                      <c:pt idx="2659">
                        <c:v>41392</c:v>
                      </c:pt>
                      <c:pt idx="2660">
                        <c:v>41393</c:v>
                      </c:pt>
                      <c:pt idx="2661">
                        <c:v>41394</c:v>
                      </c:pt>
                      <c:pt idx="2662">
                        <c:v>41395</c:v>
                      </c:pt>
                      <c:pt idx="2663">
                        <c:v>41396</c:v>
                      </c:pt>
                      <c:pt idx="2664">
                        <c:v>41397</c:v>
                      </c:pt>
                      <c:pt idx="2665">
                        <c:v>41398</c:v>
                      </c:pt>
                      <c:pt idx="2666">
                        <c:v>41399</c:v>
                      </c:pt>
                      <c:pt idx="2667">
                        <c:v>41400</c:v>
                      </c:pt>
                      <c:pt idx="2668">
                        <c:v>41401</c:v>
                      </c:pt>
                      <c:pt idx="2669">
                        <c:v>41402</c:v>
                      </c:pt>
                      <c:pt idx="2670">
                        <c:v>41403</c:v>
                      </c:pt>
                      <c:pt idx="2671">
                        <c:v>41404</c:v>
                      </c:pt>
                      <c:pt idx="2672">
                        <c:v>41405</c:v>
                      </c:pt>
                      <c:pt idx="2673">
                        <c:v>41406</c:v>
                      </c:pt>
                      <c:pt idx="2674">
                        <c:v>41407</c:v>
                      </c:pt>
                      <c:pt idx="2675">
                        <c:v>41408</c:v>
                      </c:pt>
                      <c:pt idx="2676">
                        <c:v>41409</c:v>
                      </c:pt>
                      <c:pt idx="2677">
                        <c:v>41410</c:v>
                      </c:pt>
                      <c:pt idx="2678">
                        <c:v>41411</c:v>
                      </c:pt>
                      <c:pt idx="2679">
                        <c:v>41412</c:v>
                      </c:pt>
                      <c:pt idx="2680">
                        <c:v>41413</c:v>
                      </c:pt>
                      <c:pt idx="2681">
                        <c:v>41414</c:v>
                      </c:pt>
                      <c:pt idx="2682">
                        <c:v>41415</c:v>
                      </c:pt>
                      <c:pt idx="2683">
                        <c:v>41416</c:v>
                      </c:pt>
                      <c:pt idx="2684">
                        <c:v>41417</c:v>
                      </c:pt>
                      <c:pt idx="2685">
                        <c:v>41418</c:v>
                      </c:pt>
                      <c:pt idx="2686">
                        <c:v>41419</c:v>
                      </c:pt>
                      <c:pt idx="2687">
                        <c:v>41420</c:v>
                      </c:pt>
                      <c:pt idx="2688">
                        <c:v>41421</c:v>
                      </c:pt>
                      <c:pt idx="2689">
                        <c:v>41422</c:v>
                      </c:pt>
                      <c:pt idx="2690">
                        <c:v>41423</c:v>
                      </c:pt>
                      <c:pt idx="2691">
                        <c:v>41424</c:v>
                      </c:pt>
                      <c:pt idx="2692">
                        <c:v>41425</c:v>
                      </c:pt>
                      <c:pt idx="2693">
                        <c:v>41426</c:v>
                      </c:pt>
                      <c:pt idx="2694">
                        <c:v>41427</c:v>
                      </c:pt>
                      <c:pt idx="2695">
                        <c:v>41428</c:v>
                      </c:pt>
                      <c:pt idx="2696">
                        <c:v>41429</c:v>
                      </c:pt>
                      <c:pt idx="2697">
                        <c:v>41430</c:v>
                      </c:pt>
                      <c:pt idx="2698">
                        <c:v>41431</c:v>
                      </c:pt>
                      <c:pt idx="2699">
                        <c:v>41432</c:v>
                      </c:pt>
                      <c:pt idx="2700">
                        <c:v>41433</c:v>
                      </c:pt>
                      <c:pt idx="2701">
                        <c:v>41434</c:v>
                      </c:pt>
                      <c:pt idx="2702">
                        <c:v>41435</c:v>
                      </c:pt>
                      <c:pt idx="2703">
                        <c:v>41436</c:v>
                      </c:pt>
                      <c:pt idx="2704">
                        <c:v>41437</c:v>
                      </c:pt>
                      <c:pt idx="2705">
                        <c:v>41438</c:v>
                      </c:pt>
                      <c:pt idx="2706">
                        <c:v>41439</c:v>
                      </c:pt>
                      <c:pt idx="2707">
                        <c:v>41440</c:v>
                      </c:pt>
                      <c:pt idx="2708">
                        <c:v>41441</c:v>
                      </c:pt>
                      <c:pt idx="2709">
                        <c:v>41442</c:v>
                      </c:pt>
                      <c:pt idx="2710">
                        <c:v>41443</c:v>
                      </c:pt>
                      <c:pt idx="2711">
                        <c:v>41444</c:v>
                      </c:pt>
                      <c:pt idx="2712">
                        <c:v>41445</c:v>
                      </c:pt>
                      <c:pt idx="2713">
                        <c:v>41446</c:v>
                      </c:pt>
                      <c:pt idx="2714">
                        <c:v>41447</c:v>
                      </c:pt>
                      <c:pt idx="2715">
                        <c:v>41448</c:v>
                      </c:pt>
                      <c:pt idx="2716">
                        <c:v>41449</c:v>
                      </c:pt>
                      <c:pt idx="2717">
                        <c:v>41450</c:v>
                      </c:pt>
                      <c:pt idx="2718">
                        <c:v>41451</c:v>
                      </c:pt>
                      <c:pt idx="2719">
                        <c:v>41452</c:v>
                      </c:pt>
                      <c:pt idx="2720">
                        <c:v>41453</c:v>
                      </c:pt>
                      <c:pt idx="2721">
                        <c:v>41454</c:v>
                      </c:pt>
                      <c:pt idx="2722">
                        <c:v>41455</c:v>
                      </c:pt>
                      <c:pt idx="2723">
                        <c:v>41456</c:v>
                      </c:pt>
                      <c:pt idx="2724">
                        <c:v>41457</c:v>
                      </c:pt>
                      <c:pt idx="2725">
                        <c:v>41458</c:v>
                      </c:pt>
                      <c:pt idx="2726">
                        <c:v>41459</c:v>
                      </c:pt>
                      <c:pt idx="2727">
                        <c:v>41460</c:v>
                      </c:pt>
                      <c:pt idx="2728">
                        <c:v>41461</c:v>
                      </c:pt>
                      <c:pt idx="2729">
                        <c:v>41462</c:v>
                      </c:pt>
                      <c:pt idx="2730">
                        <c:v>41463</c:v>
                      </c:pt>
                      <c:pt idx="2731">
                        <c:v>41464</c:v>
                      </c:pt>
                      <c:pt idx="2732">
                        <c:v>41465</c:v>
                      </c:pt>
                      <c:pt idx="2733">
                        <c:v>41466</c:v>
                      </c:pt>
                      <c:pt idx="2734">
                        <c:v>41467</c:v>
                      </c:pt>
                      <c:pt idx="2735">
                        <c:v>41468</c:v>
                      </c:pt>
                      <c:pt idx="2736">
                        <c:v>41469</c:v>
                      </c:pt>
                      <c:pt idx="2737">
                        <c:v>41470</c:v>
                      </c:pt>
                      <c:pt idx="2738">
                        <c:v>41471</c:v>
                      </c:pt>
                      <c:pt idx="2739">
                        <c:v>41472</c:v>
                      </c:pt>
                      <c:pt idx="2740">
                        <c:v>41473</c:v>
                      </c:pt>
                      <c:pt idx="2741">
                        <c:v>41474</c:v>
                      </c:pt>
                      <c:pt idx="2742">
                        <c:v>41475</c:v>
                      </c:pt>
                      <c:pt idx="2743">
                        <c:v>41476</c:v>
                      </c:pt>
                      <c:pt idx="2744">
                        <c:v>41477</c:v>
                      </c:pt>
                      <c:pt idx="2745">
                        <c:v>41478</c:v>
                      </c:pt>
                      <c:pt idx="2746">
                        <c:v>41479</c:v>
                      </c:pt>
                      <c:pt idx="2747">
                        <c:v>41480</c:v>
                      </c:pt>
                      <c:pt idx="2748">
                        <c:v>41481</c:v>
                      </c:pt>
                      <c:pt idx="2749">
                        <c:v>41482</c:v>
                      </c:pt>
                      <c:pt idx="2750">
                        <c:v>41483</c:v>
                      </c:pt>
                      <c:pt idx="2751">
                        <c:v>41484</c:v>
                      </c:pt>
                      <c:pt idx="2752">
                        <c:v>41485</c:v>
                      </c:pt>
                      <c:pt idx="2753">
                        <c:v>41486</c:v>
                      </c:pt>
                      <c:pt idx="2754">
                        <c:v>41487</c:v>
                      </c:pt>
                      <c:pt idx="2755">
                        <c:v>41488</c:v>
                      </c:pt>
                      <c:pt idx="2756">
                        <c:v>41489</c:v>
                      </c:pt>
                      <c:pt idx="2757">
                        <c:v>41490</c:v>
                      </c:pt>
                      <c:pt idx="2758">
                        <c:v>41491</c:v>
                      </c:pt>
                      <c:pt idx="2759">
                        <c:v>41492</c:v>
                      </c:pt>
                      <c:pt idx="2760">
                        <c:v>41493</c:v>
                      </c:pt>
                      <c:pt idx="2761">
                        <c:v>41494</c:v>
                      </c:pt>
                      <c:pt idx="2762">
                        <c:v>41495</c:v>
                      </c:pt>
                      <c:pt idx="2763">
                        <c:v>41496</c:v>
                      </c:pt>
                      <c:pt idx="2764">
                        <c:v>41497</c:v>
                      </c:pt>
                      <c:pt idx="2765">
                        <c:v>41498</c:v>
                      </c:pt>
                      <c:pt idx="2766">
                        <c:v>41499</c:v>
                      </c:pt>
                      <c:pt idx="2767">
                        <c:v>41500</c:v>
                      </c:pt>
                      <c:pt idx="2768">
                        <c:v>41501</c:v>
                      </c:pt>
                      <c:pt idx="2769">
                        <c:v>41502</c:v>
                      </c:pt>
                      <c:pt idx="2770">
                        <c:v>41503</c:v>
                      </c:pt>
                      <c:pt idx="2771">
                        <c:v>41504</c:v>
                      </c:pt>
                      <c:pt idx="2772">
                        <c:v>41505</c:v>
                      </c:pt>
                      <c:pt idx="2773">
                        <c:v>41506</c:v>
                      </c:pt>
                      <c:pt idx="2774">
                        <c:v>41507</c:v>
                      </c:pt>
                      <c:pt idx="2775">
                        <c:v>41508</c:v>
                      </c:pt>
                      <c:pt idx="2776">
                        <c:v>41509</c:v>
                      </c:pt>
                      <c:pt idx="2777">
                        <c:v>41510</c:v>
                      </c:pt>
                      <c:pt idx="2778">
                        <c:v>41511</c:v>
                      </c:pt>
                      <c:pt idx="2779">
                        <c:v>41512</c:v>
                      </c:pt>
                      <c:pt idx="2780">
                        <c:v>41513</c:v>
                      </c:pt>
                      <c:pt idx="2781">
                        <c:v>41514</c:v>
                      </c:pt>
                      <c:pt idx="2782">
                        <c:v>41515</c:v>
                      </c:pt>
                      <c:pt idx="2783">
                        <c:v>41516</c:v>
                      </c:pt>
                      <c:pt idx="2784">
                        <c:v>41517</c:v>
                      </c:pt>
                      <c:pt idx="2785">
                        <c:v>41518</c:v>
                      </c:pt>
                      <c:pt idx="2786">
                        <c:v>41519</c:v>
                      </c:pt>
                      <c:pt idx="2787">
                        <c:v>41520</c:v>
                      </c:pt>
                      <c:pt idx="2788">
                        <c:v>41521</c:v>
                      </c:pt>
                      <c:pt idx="2789">
                        <c:v>41522</c:v>
                      </c:pt>
                      <c:pt idx="2790">
                        <c:v>41523</c:v>
                      </c:pt>
                      <c:pt idx="2791">
                        <c:v>41524</c:v>
                      </c:pt>
                      <c:pt idx="2792">
                        <c:v>41525</c:v>
                      </c:pt>
                      <c:pt idx="2793">
                        <c:v>41526</c:v>
                      </c:pt>
                      <c:pt idx="2794">
                        <c:v>41527</c:v>
                      </c:pt>
                      <c:pt idx="2795">
                        <c:v>41528</c:v>
                      </c:pt>
                      <c:pt idx="2796">
                        <c:v>41529</c:v>
                      </c:pt>
                      <c:pt idx="2797">
                        <c:v>41530</c:v>
                      </c:pt>
                      <c:pt idx="2798">
                        <c:v>41531</c:v>
                      </c:pt>
                      <c:pt idx="2799">
                        <c:v>41532</c:v>
                      </c:pt>
                      <c:pt idx="2800">
                        <c:v>41533</c:v>
                      </c:pt>
                      <c:pt idx="2801">
                        <c:v>41534</c:v>
                      </c:pt>
                      <c:pt idx="2802">
                        <c:v>41535</c:v>
                      </c:pt>
                      <c:pt idx="2803">
                        <c:v>41536</c:v>
                      </c:pt>
                      <c:pt idx="2804">
                        <c:v>41537</c:v>
                      </c:pt>
                      <c:pt idx="2805">
                        <c:v>41538</c:v>
                      </c:pt>
                      <c:pt idx="2806">
                        <c:v>41539</c:v>
                      </c:pt>
                      <c:pt idx="2807">
                        <c:v>41540</c:v>
                      </c:pt>
                      <c:pt idx="2808">
                        <c:v>41541</c:v>
                      </c:pt>
                      <c:pt idx="2809">
                        <c:v>41542</c:v>
                      </c:pt>
                      <c:pt idx="2810">
                        <c:v>41543</c:v>
                      </c:pt>
                      <c:pt idx="2811">
                        <c:v>41544</c:v>
                      </c:pt>
                      <c:pt idx="2812">
                        <c:v>41545</c:v>
                      </c:pt>
                      <c:pt idx="2813">
                        <c:v>41546</c:v>
                      </c:pt>
                      <c:pt idx="2814">
                        <c:v>41547</c:v>
                      </c:pt>
                      <c:pt idx="2815">
                        <c:v>41548</c:v>
                      </c:pt>
                      <c:pt idx="2816">
                        <c:v>41549</c:v>
                      </c:pt>
                      <c:pt idx="2817">
                        <c:v>41550</c:v>
                      </c:pt>
                      <c:pt idx="2818">
                        <c:v>41551</c:v>
                      </c:pt>
                      <c:pt idx="2819">
                        <c:v>41552</c:v>
                      </c:pt>
                      <c:pt idx="2820">
                        <c:v>41553</c:v>
                      </c:pt>
                      <c:pt idx="2821">
                        <c:v>41554</c:v>
                      </c:pt>
                      <c:pt idx="2822">
                        <c:v>41555</c:v>
                      </c:pt>
                      <c:pt idx="2823">
                        <c:v>41556</c:v>
                      </c:pt>
                      <c:pt idx="2824">
                        <c:v>41557</c:v>
                      </c:pt>
                      <c:pt idx="2825">
                        <c:v>41558</c:v>
                      </c:pt>
                      <c:pt idx="2826">
                        <c:v>41559</c:v>
                      </c:pt>
                      <c:pt idx="2827">
                        <c:v>41560</c:v>
                      </c:pt>
                      <c:pt idx="2828">
                        <c:v>41561</c:v>
                      </c:pt>
                      <c:pt idx="2829">
                        <c:v>41562</c:v>
                      </c:pt>
                      <c:pt idx="2830">
                        <c:v>41563</c:v>
                      </c:pt>
                      <c:pt idx="2831">
                        <c:v>41564</c:v>
                      </c:pt>
                      <c:pt idx="2832">
                        <c:v>41565</c:v>
                      </c:pt>
                      <c:pt idx="2833">
                        <c:v>41566</c:v>
                      </c:pt>
                      <c:pt idx="2834">
                        <c:v>41567</c:v>
                      </c:pt>
                      <c:pt idx="2835">
                        <c:v>41568</c:v>
                      </c:pt>
                      <c:pt idx="2836">
                        <c:v>41569</c:v>
                      </c:pt>
                      <c:pt idx="2837">
                        <c:v>41570</c:v>
                      </c:pt>
                      <c:pt idx="2838">
                        <c:v>41571</c:v>
                      </c:pt>
                      <c:pt idx="2839">
                        <c:v>41572</c:v>
                      </c:pt>
                      <c:pt idx="2840">
                        <c:v>41573</c:v>
                      </c:pt>
                      <c:pt idx="2841">
                        <c:v>41574</c:v>
                      </c:pt>
                      <c:pt idx="2842">
                        <c:v>41575</c:v>
                      </c:pt>
                      <c:pt idx="2843">
                        <c:v>41576</c:v>
                      </c:pt>
                      <c:pt idx="2844">
                        <c:v>41577</c:v>
                      </c:pt>
                      <c:pt idx="2845">
                        <c:v>41578</c:v>
                      </c:pt>
                      <c:pt idx="2846">
                        <c:v>41579</c:v>
                      </c:pt>
                      <c:pt idx="2847">
                        <c:v>41580</c:v>
                      </c:pt>
                      <c:pt idx="2848">
                        <c:v>41581</c:v>
                      </c:pt>
                      <c:pt idx="2849">
                        <c:v>41582</c:v>
                      </c:pt>
                      <c:pt idx="2850">
                        <c:v>41583</c:v>
                      </c:pt>
                      <c:pt idx="2851">
                        <c:v>41584</c:v>
                      </c:pt>
                      <c:pt idx="2852">
                        <c:v>41585</c:v>
                      </c:pt>
                      <c:pt idx="2853">
                        <c:v>41586</c:v>
                      </c:pt>
                      <c:pt idx="2854">
                        <c:v>41587</c:v>
                      </c:pt>
                      <c:pt idx="2855">
                        <c:v>41588</c:v>
                      </c:pt>
                      <c:pt idx="2856">
                        <c:v>41589</c:v>
                      </c:pt>
                      <c:pt idx="2857">
                        <c:v>41590</c:v>
                      </c:pt>
                      <c:pt idx="2858">
                        <c:v>41591</c:v>
                      </c:pt>
                      <c:pt idx="2859">
                        <c:v>41592</c:v>
                      </c:pt>
                      <c:pt idx="2860">
                        <c:v>41593</c:v>
                      </c:pt>
                      <c:pt idx="2861">
                        <c:v>41594</c:v>
                      </c:pt>
                      <c:pt idx="2862">
                        <c:v>41595</c:v>
                      </c:pt>
                      <c:pt idx="2863">
                        <c:v>41596</c:v>
                      </c:pt>
                      <c:pt idx="2864">
                        <c:v>41597</c:v>
                      </c:pt>
                      <c:pt idx="2865">
                        <c:v>41598</c:v>
                      </c:pt>
                      <c:pt idx="2866">
                        <c:v>41599</c:v>
                      </c:pt>
                      <c:pt idx="2867">
                        <c:v>41600</c:v>
                      </c:pt>
                      <c:pt idx="2868">
                        <c:v>41601</c:v>
                      </c:pt>
                      <c:pt idx="2869">
                        <c:v>41602</c:v>
                      </c:pt>
                      <c:pt idx="2870">
                        <c:v>41603</c:v>
                      </c:pt>
                      <c:pt idx="2871">
                        <c:v>41604</c:v>
                      </c:pt>
                      <c:pt idx="2872">
                        <c:v>41605</c:v>
                      </c:pt>
                      <c:pt idx="2873">
                        <c:v>41606</c:v>
                      </c:pt>
                      <c:pt idx="2874">
                        <c:v>41607</c:v>
                      </c:pt>
                      <c:pt idx="2875">
                        <c:v>41608</c:v>
                      </c:pt>
                      <c:pt idx="2876">
                        <c:v>41609</c:v>
                      </c:pt>
                      <c:pt idx="2877">
                        <c:v>41610</c:v>
                      </c:pt>
                      <c:pt idx="2878">
                        <c:v>41611</c:v>
                      </c:pt>
                      <c:pt idx="2879">
                        <c:v>41612</c:v>
                      </c:pt>
                      <c:pt idx="2880">
                        <c:v>41613</c:v>
                      </c:pt>
                      <c:pt idx="2881">
                        <c:v>41614</c:v>
                      </c:pt>
                      <c:pt idx="2882">
                        <c:v>41615</c:v>
                      </c:pt>
                      <c:pt idx="2883">
                        <c:v>41616</c:v>
                      </c:pt>
                      <c:pt idx="2884">
                        <c:v>41617</c:v>
                      </c:pt>
                      <c:pt idx="2885">
                        <c:v>41618</c:v>
                      </c:pt>
                      <c:pt idx="2886">
                        <c:v>41619</c:v>
                      </c:pt>
                      <c:pt idx="2887">
                        <c:v>41620</c:v>
                      </c:pt>
                      <c:pt idx="2888">
                        <c:v>41621</c:v>
                      </c:pt>
                      <c:pt idx="2889">
                        <c:v>41622</c:v>
                      </c:pt>
                      <c:pt idx="2890">
                        <c:v>41623</c:v>
                      </c:pt>
                      <c:pt idx="2891">
                        <c:v>41624</c:v>
                      </c:pt>
                      <c:pt idx="2892">
                        <c:v>41625</c:v>
                      </c:pt>
                      <c:pt idx="2893">
                        <c:v>41626</c:v>
                      </c:pt>
                      <c:pt idx="2894">
                        <c:v>41627</c:v>
                      </c:pt>
                      <c:pt idx="2895">
                        <c:v>41628</c:v>
                      </c:pt>
                      <c:pt idx="2896">
                        <c:v>41629</c:v>
                      </c:pt>
                      <c:pt idx="2897">
                        <c:v>41630</c:v>
                      </c:pt>
                      <c:pt idx="2898">
                        <c:v>41631</c:v>
                      </c:pt>
                      <c:pt idx="2899">
                        <c:v>41632</c:v>
                      </c:pt>
                      <c:pt idx="2900">
                        <c:v>41633</c:v>
                      </c:pt>
                      <c:pt idx="2901">
                        <c:v>41634</c:v>
                      </c:pt>
                      <c:pt idx="2902">
                        <c:v>41635</c:v>
                      </c:pt>
                      <c:pt idx="2903">
                        <c:v>41636</c:v>
                      </c:pt>
                      <c:pt idx="2904">
                        <c:v>41637</c:v>
                      </c:pt>
                      <c:pt idx="2905">
                        <c:v>41638</c:v>
                      </c:pt>
                      <c:pt idx="2906">
                        <c:v>41639</c:v>
                      </c:pt>
                      <c:pt idx="2907">
                        <c:v>41640</c:v>
                      </c:pt>
                      <c:pt idx="2908">
                        <c:v>41641</c:v>
                      </c:pt>
                      <c:pt idx="2909">
                        <c:v>41642</c:v>
                      </c:pt>
                      <c:pt idx="2910">
                        <c:v>41643</c:v>
                      </c:pt>
                      <c:pt idx="2911">
                        <c:v>41644</c:v>
                      </c:pt>
                      <c:pt idx="2912">
                        <c:v>41645</c:v>
                      </c:pt>
                      <c:pt idx="2913">
                        <c:v>41646</c:v>
                      </c:pt>
                      <c:pt idx="2914">
                        <c:v>41647</c:v>
                      </c:pt>
                      <c:pt idx="2915">
                        <c:v>41648</c:v>
                      </c:pt>
                      <c:pt idx="2916">
                        <c:v>41649</c:v>
                      </c:pt>
                      <c:pt idx="2917">
                        <c:v>41650</c:v>
                      </c:pt>
                      <c:pt idx="2918">
                        <c:v>41651</c:v>
                      </c:pt>
                      <c:pt idx="2919">
                        <c:v>41652</c:v>
                      </c:pt>
                      <c:pt idx="2920">
                        <c:v>41653</c:v>
                      </c:pt>
                      <c:pt idx="2921">
                        <c:v>41654</c:v>
                      </c:pt>
                      <c:pt idx="2922">
                        <c:v>41655</c:v>
                      </c:pt>
                      <c:pt idx="2923">
                        <c:v>41656</c:v>
                      </c:pt>
                      <c:pt idx="2924">
                        <c:v>41657</c:v>
                      </c:pt>
                      <c:pt idx="2925">
                        <c:v>41658</c:v>
                      </c:pt>
                      <c:pt idx="2926">
                        <c:v>41659</c:v>
                      </c:pt>
                      <c:pt idx="2927">
                        <c:v>41660</c:v>
                      </c:pt>
                      <c:pt idx="2928">
                        <c:v>41661</c:v>
                      </c:pt>
                      <c:pt idx="2929">
                        <c:v>41662</c:v>
                      </c:pt>
                      <c:pt idx="2930">
                        <c:v>41663</c:v>
                      </c:pt>
                      <c:pt idx="2931">
                        <c:v>41664</c:v>
                      </c:pt>
                      <c:pt idx="2932">
                        <c:v>41665</c:v>
                      </c:pt>
                      <c:pt idx="2933">
                        <c:v>41666</c:v>
                      </c:pt>
                      <c:pt idx="2934">
                        <c:v>41667</c:v>
                      </c:pt>
                      <c:pt idx="2935">
                        <c:v>41668</c:v>
                      </c:pt>
                      <c:pt idx="2936">
                        <c:v>41669</c:v>
                      </c:pt>
                      <c:pt idx="2937">
                        <c:v>41670</c:v>
                      </c:pt>
                      <c:pt idx="2938">
                        <c:v>41671</c:v>
                      </c:pt>
                      <c:pt idx="2939">
                        <c:v>41672</c:v>
                      </c:pt>
                      <c:pt idx="2940">
                        <c:v>41673</c:v>
                      </c:pt>
                      <c:pt idx="2941">
                        <c:v>41674</c:v>
                      </c:pt>
                      <c:pt idx="2942">
                        <c:v>41675</c:v>
                      </c:pt>
                      <c:pt idx="2943">
                        <c:v>41676</c:v>
                      </c:pt>
                      <c:pt idx="2944">
                        <c:v>41677</c:v>
                      </c:pt>
                      <c:pt idx="2945">
                        <c:v>41678</c:v>
                      </c:pt>
                      <c:pt idx="2946">
                        <c:v>41679</c:v>
                      </c:pt>
                      <c:pt idx="2947">
                        <c:v>41680</c:v>
                      </c:pt>
                      <c:pt idx="2948">
                        <c:v>41681</c:v>
                      </c:pt>
                      <c:pt idx="2949">
                        <c:v>41682</c:v>
                      </c:pt>
                      <c:pt idx="2950">
                        <c:v>41683</c:v>
                      </c:pt>
                      <c:pt idx="2951">
                        <c:v>41684</c:v>
                      </c:pt>
                      <c:pt idx="2952">
                        <c:v>41685</c:v>
                      </c:pt>
                      <c:pt idx="2953">
                        <c:v>41686</c:v>
                      </c:pt>
                      <c:pt idx="2954">
                        <c:v>41687</c:v>
                      </c:pt>
                      <c:pt idx="2955">
                        <c:v>41688</c:v>
                      </c:pt>
                      <c:pt idx="2956">
                        <c:v>41689</c:v>
                      </c:pt>
                      <c:pt idx="2957">
                        <c:v>41690</c:v>
                      </c:pt>
                      <c:pt idx="2958">
                        <c:v>41691</c:v>
                      </c:pt>
                      <c:pt idx="2959">
                        <c:v>41692</c:v>
                      </c:pt>
                      <c:pt idx="2960">
                        <c:v>41693</c:v>
                      </c:pt>
                      <c:pt idx="2961">
                        <c:v>41694</c:v>
                      </c:pt>
                      <c:pt idx="2962">
                        <c:v>41695</c:v>
                      </c:pt>
                      <c:pt idx="2963">
                        <c:v>41696</c:v>
                      </c:pt>
                      <c:pt idx="2964">
                        <c:v>41697</c:v>
                      </c:pt>
                      <c:pt idx="2965">
                        <c:v>41698</c:v>
                      </c:pt>
                      <c:pt idx="2966">
                        <c:v>41699</c:v>
                      </c:pt>
                      <c:pt idx="2967">
                        <c:v>41700</c:v>
                      </c:pt>
                      <c:pt idx="2968">
                        <c:v>41701</c:v>
                      </c:pt>
                      <c:pt idx="2969">
                        <c:v>41702</c:v>
                      </c:pt>
                      <c:pt idx="2970">
                        <c:v>41703</c:v>
                      </c:pt>
                      <c:pt idx="2971">
                        <c:v>41704</c:v>
                      </c:pt>
                      <c:pt idx="2972">
                        <c:v>41705</c:v>
                      </c:pt>
                      <c:pt idx="2973">
                        <c:v>41706</c:v>
                      </c:pt>
                      <c:pt idx="2974">
                        <c:v>41707</c:v>
                      </c:pt>
                      <c:pt idx="2975">
                        <c:v>41708</c:v>
                      </c:pt>
                      <c:pt idx="2976">
                        <c:v>41709</c:v>
                      </c:pt>
                      <c:pt idx="2977">
                        <c:v>41710</c:v>
                      </c:pt>
                      <c:pt idx="2978">
                        <c:v>41711</c:v>
                      </c:pt>
                      <c:pt idx="2979">
                        <c:v>41712</c:v>
                      </c:pt>
                      <c:pt idx="2980">
                        <c:v>41713</c:v>
                      </c:pt>
                      <c:pt idx="2981">
                        <c:v>41714</c:v>
                      </c:pt>
                      <c:pt idx="2982">
                        <c:v>41715</c:v>
                      </c:pt>
                      <c:pt idx="2983">
                        <c:v>41716</c:v>
                      </c:pt>
                      <c:pt idx="2984">
                        <c:v>41717</c:v>
                      </c:pt>
                      <c:pt idx="2985">
                        <c:v>41718</c:v>
                      </c:pt>
                      <c:pt idx="2986">
                        <c:v>41719</c:v>
                      </c:pt>
                      <c:pt idx="2987">
                        <c:v>41720</c:v>
                      </c:pt>
                      <c:pt idx="2988">
                        <c:v>41721</c:v>
                      </c:pt>
                      <c:pt idx="2989">
                        <c:v>41722</c:v>
                      </c:pt>
                      <c:pt idx="2990">
                        <c:v>41723</c:v>
                      </c:pt>
                      <c:pt idx="2991">
                        <c:v>41724</c:v>
                      </c:pt>
                      <c:pt idx="2992">
                        <c:v>41725</c:v>
                      </c:pt>
                      <c:pt idx="2993">
                        <c:v>41726</c:v>
                      </c:pt>
                      <c:pt idx="2994">
                        <c:v>41727</c:v>
                      </c:pt>
                      <c:pt idx="2995">
                        <c:v>41728</c:v>
                      </c:pt>
                      <c:pt idx="2996">
                        <c:v>41729</c:v>
                      </c:pt>
                      <c:pt idx="2997">
                        <c:v>41730</c:v>
                      </c:pt>
                      <c:pt idx="2998">
                        <c:v>41731</c:v>
                      </c:pt>
                      <c:pt idx="2999">
                        <c:v>41732</c:v>
                      </c:pt>
                      <c:pt idx="3000">
                        <c:v>41733</c:v>
                      </c:pt>
                      <c:pt idx="3001">
                        <c:v>41734</c:v>
                      </c:pt>
                      <c:pt idx="3002">
                        <c:v>41735</c:v>
                      </c:pt>
                      <c:pt idx="3003">
                        <c:v>41736</c:v>
                      </c:pt>
                      <c:pt idx="3004">
                        <c:v>41737</c:v>
                      </c:pt>
                      <c:pt idx="3005">
                        <c:v>41738</c:v>
                      </c:pt>
                      <c:pt idx="3006">
                        <c:v>41739</c:v>
                      </c:pt>
                      <c:pt idx="3007">
                        <c:v>41740</c:v>
                      </c:pt>
                      <c:pt idx="3008">
                        <c:v>41741</c:v>
                      </c:pt>
                      <c:pt idx="3009">
                        <c:v>41742</c:v>
                      </c:pt>
                      <c:pt idx="3010">
                        <c:v>41743</c:v>
                      </c:pt>
                      <c:pt idx="3011">
                        <c:v>41744</c:v>
                      </c:pt>
                      <c:pt idx="3012">
                        <c:v>41745</c:v>
                      </c:pt>
                      <c:pt idx="3013">
                        <c:v>41746</c:v>
                      </c:pt>
                      <c:pt idx="3014">
                        <c:v>41747</c:v>
                      </c:pt>
                      <c:pt idx="3015">
                        <c:v>41748</c:v>
                      </c:pt>
                      <c:pt idx="3016">
                        <c:v>41749</c:v>
                      </c:pt>
                      <c:pt idx="3017">
                        <c:v>41750</c:v>
                      </c:pt>
                      <c:pt idx="3018">
                        <c:v>41751</c:v>
                      </c:pt>
                      <c:pt idx="3019">
                        <c:v>41752</c:v>
                      </c:pt>
                      <c:pt idx="3020">
                        <c:v>41753</c:v>
                      </c:pt>
                      <c:pt idx="3021">
                        <c:v>41754</c:v>
                      </c:pt>
                      <c:pt idx="3022">
                        <c:v>41755</c:v>
                      </c:pt>
                      <c:pt idx="3023">
                        <c:v>41756</c:v>
                      </c:pt>
                      <c:pt idx="3024">
                        <c:v>41757</c:v>
                      </c:pt>
                      <c:pt idx="3025">
                        <c:v>41758</c:v>
                      </c:pt>
                      <c:pt idx="3026">
                        <c:v>41759</c:v>
                      </c:pt>
                      <c:pt idx="3027">
                        <c:v>41760</c:v>
                      </c:pt>
                      <c:pt idx="3028">
                        <c:v>41761</c:v>
                      </c:pt>
                      <c:pt idx="3029">
                        <c:v>41762</c:v>
                      </c:pt>
                      <c:pt idx="3030">
                        <c:v>41763</c:v>
                      </c:pt>
                      <c:pt idx="3031">
                        <c:v>41764</c:v>
                      </c:pt>
                      <c:pt idx="3032">
                        <c:v>41765</c:v>
                      </c:pt>
                      <c:pt idx="3033">
                        <c:v>41766</c:v>
                      </c:pt>
                      <c:pt idx="3034">
                        <c:v>41767</c:v>
                      </c:pt>
                      <c:pt idx="3035">
                        <c:v>41768</c:v>
                      </c:pt>
                      <c:pt idx="3036">
                        <c:v>41769</c:v>
                      </c:pt>
                      <c:pt idx="3037">
                        <c:v>41770</c:v>
                      </c:pt>
                      <c:pt idx="3038">
                        <c:v>41771</c:v>
                      </c:pt>
                      <c:pt idx="3039">
                        <c:v>41772</c:v>
                      </c:pt>
                      <c:pt idx="3040">
                        <c:v>41773</c:v>
                      </c:pt>
                      <c:pt idx="3041">
                        <c:v>41774</c:v>
                      </c:pt>
                      <c:pt idx="3042">
                        <c:v>41775</c:v>
                      </c:pt>
                      <c:pt idx="3043">
                        <c:v>41776</c:v>
                      </c:pt>
                      <c:pt idx="3044">
                        <c:v>41777</c:v>
                      </c:pt>
                      <c:pt idx="3045">
                        <c:v>41778</c:v>
                      </c:pt>
                      <c:pt idx="3046">
                        <c:v>41779</c:v>
                      </c:pt>
                      <c:pt idx="3047">
                        <c:v>41780</c:v>
                      </c:pt>
                      <c:pt idx="3048">
                        <c:v>41781</c:v>
                      </c:pt>
                      <c:pt idx="3049">
                        <c:v>41782</c:v>
                      </c:pt>
                      <c:pt idx="3050">
                        <c:v>41783</c:v>
                      </c:pt>
                      <c:pt idx="3051">
                        <c:v>41784</c:v>
                      </c:pt>
                      <c:pt idx="3052">
                        <c:v>41785</c:v>
                      </c:pt>
                      <c:pt idx="3053">
                        <c:v>41786</c:v>
                      </c:pt>
                      <c:pt idx="3054">
                        <c:v>41787</c:v>
                      </c:pt>
                      <c:pt idx="3055">
                        <c:v>41788</c:v>
                      </c:pt>
                      <c:pt idx="3056">
                        <c:v>41789</c:v>
                      </c:pt>
                      <c:pt idx="3057">
                        <c:v>41790</c:v>
                      </c:pt>
                      <c:pt idx="3058">
                        <c:v>41791</c:v>
                      </c:pt>
                      <c:pt idx="3059">
                        <c:v>41792</c:v>
                      </c:pt>
                      <c:pt idx="3060">
                        <c:v>41793</c:v>
                      </c:pt>
                      <c:pt idx="3061">
                        <c:v>41794</c:v>
                      </c:pt>
                      <c:pt idx="3062">
                        <c:v>41795</c:v>
                      </c:pt>
                      <c:pt idx="3063">
                        <c:v>41796</c:v>
                      </c:pt>
                      <c:pt idx="3064">
                        <c:v>41797</c:v>
                      </c:pt>
                      <c:pt idx="3065">
                        <c:v>41798</c:v>
                      </c:pt>
                      <c:pt idx="3066">
                        <c:v>41799</c:v>
                      </c:pt>
                      <c:pt idx="3067">
                        <c:v>41800</c:v>
                      </c:pt>
                      <c:pt idx="3068">
                        <c:v>41801</c:v>
                      </c:pt>
                      <c:pt idx="3069">
                        <c:v>41802</c:v>
                      </c:pt>
                      <c:pt idx="3070">
                        <c:v>41803</c:v>
                      </c:pt>
                      <c:pt idx="3071">
                        <c:v>41804</c:v>
                      </c:pt>
                      <c:pt idx="3072">
                        <c:v>41805</c:v>
                      </c:pt>
                      <c:pt idx="3073">
                        <c:v>41806</c:v>
                      </c:pt>
                      <c:pt idx="3074">
                        <c:v>41807</c:v>
                      </c:pt>
                      <c:pt idx="3075">
                        <c:v>41808</c:v>
                      </c:pt>
                      <c:pt idx="3076">
                        <c:v>41809</c:v>
                      </c:pt>
                      <c:pt idx="3077">
                        <c:v>41810</c:v>
                      </c:pt>
                      <c:pt idx="3078">
                        <c:v>41811</c:v>
                      </c:pt>
                      <c:pt idx="3079">
                        <c:v>41812</c:v>
                      </c:pt>
                      <c:pt idx="3080">
                        <c:v>41813</c:v>
                      </c:pt>
                      <c:pt idx="3081">
                        <c:v>41814</c:v>
                      </c:pt>
                      <c:pt idx="3082">
                        <c:v>41815</c:v>
                      </c:pt>
                      <c:pt idx="3083">
                        <c:v>41816</c:v>
                      </c:pt>
                      <c:pt idx="3084">
                        <c:v>41817</c:v>
                      </c:pt>
                      <c:pt idx="3085">
                        <c:v>41818</c:v>
                      </c:pt>
                      <c:pt idx="3086">
                        <c:v>41819</c:v>
                      </c:pt>
                      <c:pt idx="3087">
                        <c:v>41820</c:v>
                      </c:pt>
                      <c:pt idx="3088">
                        <c:v>41821</c:v>
                      </c:pt>
                      <c:pt idx="3089">
                        <c:v>41822</c:v>
                      </c:pt>
                      <c:pt idx="3090">
                        <c:v>41823</c:v>
                      </c:pt>
                      <c:pt idx="3091">
                        <c:v>41824</c:v>
                      </c:pt>
                      <c:pt idx="3092">
                        <c:v>41825</c:v>
                      </c:pt>
                      <c:pt idx="3093">
                        <c:v>41826</c:v>
                      </c:pt>
                      <c:pt idx="3094">
                        <c:v>41827</c:v>
                      </c:pt>
                      <c:pt idx="3095">
                        <c:v>41828</c:v>
                      </c:pt>
                      <c:pt idx="3096">
                        <c:v>41829</c:v>
                      </c:pt>
                      <c:pt idx="3097">
                        <c:v>41830</c:v>
                      </c:pt>
                      <c:pt idx="3098">
                        <c:v>41831</c:v>
                      </c:pt>
                      <c:pt idx="3099">
                        <c:v>41832</c:v>
                      </c:pt>
                      <c:pt idx="3100">
                        <c:v>41833</c:v>
                      </c:pt>
                      <c:pt idx="3101">
                        <c:v>41834</c:v>
                      </c:pt>
                      <c:pt idx="3102">
                        <c:v>41835</c:v>
                      </c:pt>
                      <c:pt idx="3103">
                        <c:v>41836</c:v>
                      </c:pt>
                      <c:pt idx="3104">
                        <c:v>41837</c:v>
                      </c:pt>
                      <c:pt idx="3105">
                        <c:v>41838</c:v>
                      </c:pt>
                      <c:pt idx="3106">
                        <c:v>41839</c:v>
                      </c:pt>
                      <c:pt idx="3107">
                        <c:v>41840</c:v>
                      </c:pt>
                      <c:pt idx="3108">
                        <c:v>41841</c:v>
                      </c:pt>
                      <c:pt idx="3109">
                        <c:v>41842</c:v>
                      </c:pt>
                      <c:pt idx="3110">
                        <c:v>41843</c:v>
                      </c:pt>
                      <c:pt idx="3111">
                        <c:v>41844</c:v>
                      </c:pt>
                      <c:pt idx="3112">
                        <c:v>41845</c:v>
                      </c:pt>
                      <c:pt idx="3113">
                        <c:v>41846</c:v>
                      </c:pt>
                      <c:pt idx="3114">
                        <c:v>41847</c:v>
                      </c:pt>
                      <c:pt idx="3115">
                        <c:v>41848</c:v>
                      </c:pt>
                      <c:pt idx="3116">
                        <c:v>41849</c:v>
                      </c:pt>
                      <c:pt idx="3117">
                        <c:v>41850</c:v>
                      </c:pt>
                      <c:pt idx="3118">
                        <c:v>41851</c:v>
                      </c:pt>
                      <c:pt idx="3119">
                        <c:v>41852</c:v>
                      </c:pt>
                      <c:pt idx="3120">
                        <c:v>41853</c:v>
                      </c:pt>
                      <c:pt idx="3121">
                        <c:v>41854</c:v>
                      </c:pt>
                      <c:pt idx="3122">
                        <c:v>41855</c:v>
                      </c:pt>
                      <c:pt idx="3123">
                        <c:v>41856</c:v>
                      </c:pt>
                      <c:pt idx="3124">
                        <c:v>41857</c:v>
                      </c:pt>
                      <c:pt idx="3125">
                        <c:v>41858</c:v>
                      </c:pt>
                      <c:pt idx="3126">
                        <c:v>41859</c:v>
                      </c:pt>
                      <c:pt idx="3127">
                        <c:v>41860</c:v>
                      </c:pt>
                      <c:pt idx="3128">
                        <c:v>41861</c:v>
                      </c:pt>
                      <c:pt idx="3129">
                        <c:v>41862</c:v>
                      </c:pt>
                      <c:pt idx="3130">
                        <c:v>41863</c:v>
                      </c:pt>
                      <c:pt idx="3131">
                        <c:v>41864</c:v>
                      </c:pt>
                      <c:pt idx="3132">
                        <c:v>41865</c:v>
                      </c:pt>
                      <c:pt idx="3133">
                        <c:v>41866</c:v>
                      </c:pt>
                      <c:pt idx="3134">
                        <c:v>41867</c:v>
                      </c:pt>
                      <c:pt idx="3135">
                        <c:v>41868</c:v>
                      </c:pt>
                      <c:pt idx="3136">
                        <c:v>41869</c:v>
                      </c:pt>
                      <c:pt idx="3137">
                        <c:v>41870</c:v>
                      </c:pt>
                      <c:pt idx="3138">
                        <c:v>41871</c:v>
                      </c:pt>
                      <c:pt idx="3139">
                        <c:v>41872</c:v>
                      </c:pt>
                      <c:pt idx="3140">
                        <c:v>41873</c:v>
                      </c:pt>
                      <c:pt idx="3141">
                        <c:v>41874</c:v>
                      </c:pt>
                      <c:pt idx="3142">
                        <c:v>41875</c:v>
                      </c:pt>
                      <c:pt idx="3143">
                        <c:v>41876</c:v>
                      </c:pt>
                      <c:pt idx="3144">
                        <c:v>41877</c:v>
                      </c:pt>
                      <c:pt idx="3145">
                        <c:v>41878</c:v>
                      </c:pt>
                      <c:pt idx="3146">
                        <c:v>41879</c:v>
                      </c:pt>
                      <c:pt idx="3147">
                        <c:v>41880</c:v>
                      </c:pt>
                      <c:pt idx="3148">
                        <c:v>41881</c:v>
                      </c:pt>
                      <c:pt idx="3149">
                        <c:v>41882</c:v>
                      </c:pt>
                      <c:pt idx="3150">
                        <c:v>41883</c:v>
                      </c:pt>
                      <c:pt idx="3151">
                        <c:v>41884</c:v>
                      </c:pt>
                      <c:pt idx="3152">
                        <c:v>41885</c:v>
                      </c:pt>
                      <c:pt idx="3153">
                        <c:v>41886</c:v>
                      </c:pt>
                      <c:pt idx="3154">
                        <c:v>41887</c:v>
                      </c:pt>
                      <c:pt idx="3155">
                        <c:v>41888</c:v>
                      </c:pt>
                      <c:pt idx="3156">
                        <c:v>41889</c:v>
                      </c:pt>
                      <c:pt idx="3157">
                        <c:v>41890</c:v>
                      </c:pt>
                      <c:pt idx="3158">
                        <c:v>41891</c:v>
                      </c:pt>
                      <c:pt idx="3159">
                        <c:v>41892</c:v>
                      </c:pt>
                      <c:pt idx="3160">
                        <c:v>41893</c:v>
                      </c:pt>
                      <c:pt idx="3161">
                        <c:v>41894</c:v>
                      </c:pt>
                      <c:pt idx="3162">
                        <c:v>41895</c:v>
                      </c:pt>
                      <c:pt idx="3163">
                        <c:v>41896</c:v>
                      </c:pt>
                      <c:pt idx="3164">
                        <c:v>41897</c:v>
                      </c:pt>
                      <c:pt idx="3165">
                        <c:v>41898</c:v>
                      </c:pt>
                      <c:pt idx="3166">
                        <c:v>41899</c:v>
                      </c:pt>
                      <c:pt idx="3167">
                        <c:v>41900</c:v>
                      </c:pt>
                      <c:pt idx="3168">
                        <c:v>41901</c:v>
                      </c:pt>
                      <c:pt idx="3169">
                        <c:v>41902</c:v>
                      </c:pt>
                      <c:pt idx="3170">
                        <c:v>41903</c:v>
                      </c:pt>
                      <c:pt idx="3171">
                        <c:v>41904</c:v>
                      </c:pt>
                      <c:pt idx="3172">
                        <c:v>41905</c:v>
                      </c:pt>
                      <c:pt idx="3173">
                        <c:v>41906</c:v>
                      </c:pt>
                      <c:pt idx="3174">
                        <c:v>41907</c:v>
                      </c:pt>
                      <c:pt idx="3175">
                        <c:v>41908</c:v>
                      </c:pt>
                      <c:pt idx="3176">
                        <c:v>41909</c:v>
                      </c:pt>
                      <c:pt idx="3177">
                        <c:v>41910</c:v>
                      </c:pt>
                      <c:pt idx="3178">
                        <c:v>41911</c:v>
                      </c:pt>
                      <c:pt idx="3179">
                        <c:v>41912</c:v>
                      </c:pt>
                      <c:pt idx="3180">
                        <c:v>41913</c:v>
                      </c:pt>
                      <c:pt idx="3181">
                        <c:v>41914</c:v>
                      </c:pt>
                      <c:pt idx="3182">
                        <c:v>41915</c:v>
                      </c:pt>
                      <c:pt idx="3183">
                        <c:v>41916</c:v>
                      </c:pt>
                      <c:pt idx="3184">
                        <c:v>41917</c:v>
                      </c:pt>
                      <c:pt idx="3185">
                        <c:v>41918</c:v>
                      </c:pt>
                      <c:pt idx="3186">
                        <c:v>41919</c:v>
                      </c:pt>
                      <c:pt idx="3187">
                        <c:v>41920</c:v>
                      </c:pt>
                      <c:pt idx="3188">
                        <c:v>41921</c:v>
                      </c:pt>
                      <c:pt idx="3189">
                        <c:v>41922</c:v>
                      </c:pt>
                      <c:pt idx="3190">
                        <c:v>41923</c:v>
                      </c:pt>
                      <c:pt idx="3191">
                        <c:v>41924</c:v>
                      </c:pt>
                      <c:pt idx="3192">
                        <c:v>41925</c:v>
                      </c:pt>
                      <c:pt idx="3193">
                        <c:v>41926</c:v>
                      </c:pt>
                      <c:pt idx="3194">
                        <c:v>41927</c:v>
                      </c:pt>
                      <c:pt idx="3195">
                        <c:v>41928</c:v>
                      </c:pt>
                      <c:pt idx="3196">
                        <c:v>41929</c:v>
                      </c:pt>
                      <c:pt idx="3197">
                        <c:v>41930</c:v>
                      </c:pt>
                      <c:pt idx="3198">
                        <c:v>41931</c:v>
                      </c:pt>
                      <c:pt idx="3199">
                        <c:v>41932</c:v>
                      </c:pt>
                      <c:pt idx="3200">
                        <c:v>41933</c:v>
                      </c:pt>
                      <c:pt idx="3201">
                        <c:v>41934</c:v>
                      </c:pt>
                      <c:pt idx="3202">
                        <c:v>41935</c:v>
                      </c:pt>
                      <c:pt idx="3203">
                        <c:v>41936</c:v>
                      </c:pt>
                      <c:pt idx="3204">
                        <c:v>41937</c:v>
                      </c:pt>
                      <c:pt idx="3205">
                        <c:v>41938</c:v>
                      </c:pt>
                      <c:pt idx="3206">
                        <c:v>41939</c:v>
                      </c:pt>
                      <c:pt idx="3207">
                        <c:v>41940</c:v>
                      </c:pt>
                      <c:pt idx="3208">
                        <c:v>41941</c:v>
                      </c:pt>
                      <c:pt idx="3209">
                        <c:v>41942</c:v>
                      </c:pt>
                      <c:pt idx="3210">
                        <c:v>41943</c:v>
                      </c:pt>
                      <c:pt idx="3211">
                        <c:v>41944</c:v>
                      </c:pt>
                      <c:pt idx="3212">
                        <c:v>41945</c:v>
                      </c:pt>
                      <c:pt idx="3213">
                        <c:v>41946</c:v>
                      </c:pt>
                      <c:pt idx="3214">
                        <c:v>41947</c:v>
                      </c:pt>
                      <c:pt idx="3215">
                        <c:v>41948</c:v>
                      </c:pt>
                      <c:pt idx="3216">
                        <c:v>41949</c:v>
                      </c:pt>
                      <c:pt idx="3217">
                        <c:v>41950</c:v>
                      </c:pt>
                      <c:pt idx="3218">
                        <c:v>41951</c:v>
                      </c:pt>
                      <c:pt idx="3219">
                        <c:v>41952</c:v>
                      </c:pt>
                      <c:pt idx="3220">
                        <c:v>41953</c:v>
                      </c:pt>
                      <c:pt idx="3221">
                        <c:v>41954</c:v>
                      </c:pt>
                      <c:pt idx="3222">
                        <c:v>41955</c:v>
                      </c:pt>
                      <c:pt idx="3223">
                        <c:v>41956</c:v>
                      </c:pt>
                      <c:pt idx="3224">
                        <c:v>41957</c:v>
                      </c:pt>
                      <c:pt idx="3225">
                        <c:v>41958</c:v>
                      </c:pt>
                      <c:pt idx="3226">
                        <c:v>41959</c:v>
                      </c:pt>
                      <c:pt idx="3227">
                        <c:v>41960</c:v>
                      </c:pt>
                      <c:pt idx="3228">
                        <c:v>41961</c:v>
                      </c:pt>
                      <c:pt idx="3229">
                        <c:v>41962</c:v>
                      </c:pt>
                      <c:pt idx="3230">
                        <c:v>41963</c:v>
                      </c:pt>
                      <c:pt idx="3231">
                        <c:v>41964</c:v>
                      </c:pt>
                      <c:pt idx="3232">
                        <c:v>41965</c:v>
                      </c:pt>
                      <c:pt idx="3233">
                        <c:v>41966</c:v>
                      </c:pt>
                      <c:pt idx="3234">
                        <c:v>41967</c:v>
                      </c:pt>
                      <c:pt idx="3235">
                        <c:v>41968</c:v>
                      </c:pt>
                      <c:pt idx="3236">
                        <c:v>41969</c:v>
                      </c:pt>
                      <c:pt idx="3237">
                        <c:v>41970</c:v>
                      </c:pt>
                      <c:pt idx="3238">
                        <c:v>41971</c:v>
                      </c:pt>
                      <c:pt idx="3239">
                        <c:v>41972</c:v>
                      </c:pt>
                      <c:pt idx="3240">
                        <c:v>41973</c:v>
                      </c:pt>
                      <c:pt idx="3241">
                        <c:v>41974</c:v>
                      </c:pt>
                      <c:pt idx="3242">
                        <c:v>41975</c:v>
                      </c:pt>
                      <c:pt idx="3243">
                        <c:v>41976</c:v>
                      </c:pt>
                      <c:pt idx="3244">
                        <c:v>41977</c:v>
                      </c:pt>
                      <c:pt idx="3245">
                        <c:v>41978</c:v>
                      </c:pt>
                      <c:pt idx="3246">
                        <c:v>41979</c:v>
                      </c:pt>
                      <c:pt idx="3247">
                        <c:v>41980</c:v>
                      </c:pt>
                      <c:pt idx="3248">
                        <c:v>41981</c:v>
                      </c:pt>
                      <c:pt idx="3249">
                        <c:v>41982</c:v>
                      </c:pt>
                      <c:pt idx="3250">
                        <c:v>41983</c:v>
                      </c:pt>
                      <c:pt idx="3251">
                        <c:v>41984</c:v>
                      </c:pt>
                      <c:pt idx="3252">
                        <c:v>41985</c:v>
                      </c:pt>
                      <c:pt idx="3253">
                        <c:v>41986</c:v>
                      </c:pt>
                      <c:pt idx="3254">
                        <c:v>41987</c:v>
                      </c:pt>
                      <c:pt idx="3255">
                        <c:v>41988</c:v>
                      </c:pt>
                      <c:pt idx="3256">
                        <c:v>41989</c:v>
                      </c:pt>
                      <c:pt idx="3257">
                        <c:v>41990</c:v>
                      </c:pt>
                      <c:pt idx="3258">
                        <c:v>41991</c:v>
                      </c:pt>
                      <c:pt idx="3259">
                        <c:v>41992</c:v>
                      </c:pt>
                      <c:pt idx="3260">
                        <c:v>41993</c:v>
                      </c:pt>
                      <c:pt idx="3261">
                        <c:v>41994</c:v>
                      </c:pt>
                      <c:pt idx="3262">
                        <c:v>41995</c:v>
                      </c:pt>
                      <c:pt idx="3263">
                        <c:v>41996</c:v>
                      </c:pt>
                      <c:pt idx="3264">
                        <c:v>41997</c:v>
                      </c:pt>
                      <c:pt idx="3265">
                        <c:v>41998</c:v>
                      </c:pt>
                      <c:pt idx="3266">
                        <c:v>41999</c:v>
                      </c:pt>
                      <c:pt idx="3267">
                        <c:v>42000</c:v>
                      </c:pt>
                      <c:pt idx="3268">
                        <c:v>42001</c:v>
                      </c:pt>
                      <c:pt idx="3269">
                        <c:v>42002</c:v>
                      </c:pt>
                      <c:pt idx="3270">
                        <c:v>42003</c:v>
                      </c:pt>
                      <c:pt idx="3271">
                        <c:v>42004</c:v>
                      </c:pt>
                      <c:pt idx="3272">
                        <c:v>42005</c:v>
                      </c:pt>
                      <c:pt idx="3273">
                        <c:v>42006</c:v>
                      </c:pt>
                      <c:pt idx="3274">
                        <c:v>42007</c:v>
                      </c:pt>
                      <c:pt idx="3275">
                        <c:v>42008</c:v>
                      </c:pt>
                      <c:pt idx="3276">
                        <c:v>42009</c:v>
                      </c:pt>
                      <c:pt idx="3277">
                        <c:v>42010</c:v>
                      </c:pt>
                      <c:pt idx="3278">
                        <c:v>42011</c:v>
                      </c:pt>
                      <c:pt idx="3279">
                        <c:v>42012</c:v>
                      </c:pt>
                      <c:pt idx="3280">
                        <c:v>42013</c:v>
                      </c:pt>
                      <c:pt idx="3281">
                        <c:v>42014</c:v>
                      </c:pt>
                      <c:pt idx="3282">
                        <c:v>42015</c:v>
                      </c:pt>
                      <c:pt idx="3283">
                        <c:v>42016</c:v>
                      </c:pt>
                      <c:pt idx="3284">
                        <c:v>42017</c:v>
                      </c:pt>
                      <c:pt idx="3285">
                        <c:v>42018</c:v>
                      </c:pt>
                      <c:pt idx="3286">
                        <c:v>42019</c:v>
                      </c:pt>
                      <c:pt idx="3287">
                        <c:v>42020</c:v>
                      </c:pt>
                      <c:pt idx="3288">
                        <c:v>42021</c:v>
                      </c:pt>
                      <c:pt idx="3289">
                        <c:v>42022</c:v>
                      </c:pt>
                      <c:pt idx="3290">
                        <c:v>42023</c:v>
                      </c:pt>
                      <c:pt idx="3291">
                        <c:v>42024</c:v>
                      </c:pt>
                      <c:pt idx="3292">
                        <c:v>42025</c:v>
                      </c:pt>
                      <c:pt idx="3293">
                        <c:v>42026</c:v>
                      </c:pt>
                      <c:pt idx="3294">
                        <c:v>42027</c:v>
                      </c:pt>
                      <c:pt idx="3295">
                        <c:v>42028</c:v>
                      </c:pt>
                      <c:pt idx="3296">
                        <c:v>42029</c:v>
                      </c:pt>
                      <c:pt idx="3297">
                        <c:v>42030</c:v>
                      </c:pt>
                      <c:pt idx="3298">
                        <c:v>42031</c:v>
                      </c:pt>
                      <c:pt idx="3299">
                        <c:v>42032</c:v>
                      </c:pt>
                      <c:pt idx="3300">
                        <c:v>42033</c:v>
                      </c:pt>
                      <c:pt idx="3301">
                        <c:v>42034</c:v>
                      </c:pt>
                      <c:pt idx="3302">
                        <c:v>42035</c:v>
                      </c:pt>
                      <c:pt idx="3303">
                        <c:v>42036</c:v>
                      </c:pt>
                      <c:pt idx="3304">
                        <c:v>42037</c:v>
                      </c:pt>
                      <c:pt idx="3305">
                        <c:v>42038</c:v>
                      </c:pt>
                      <c:pt idx="3306">
                        <c:v>42039</c:v>
                      </c:pt>
                      <c:pt idx="3307">
                        <c:v>42040</c:v>
                      </c:pt>
                      <c:pt idx="3308">
                        <c:v>42041</c:v>
                      </c:pt>
                      <c:pt idx="3309">
                        <c:v>42042</c:v>
                      </c:pt>
                      <c:pt idx="3310">
                        <c:v>42043</c:v>
                      </c:pt>
                      <c:pt idx="3311">
                        <c:v>42044</c:v>
                      </c:pt>
                      <c:pt idx="3312">
                        <c:v>42045</c:v>
                      </c:pt>
                      <c:pt idx="3313">
                        <c:v>42046</c:v>
                      </c:pt>
                      <c:pt idx="3314">
                        <c:v>42047</c:v>
                      </c:pt>
                      <c:pt idx="3315">
                        <c:v>42048</c:v>
                      </c:pt>
                      <c:pt idx="3316">
                        <c:v>42049</c:v>
                      </c:pt>
                      <c:pt idx="3317">
                        <c:v>42050</c:v>
                      </c:pt>
                      <c:pt idx="3318">
                        <c:v>42051</c:v>
                      </c:pt>
                      <c:pt idx="3319">
                        <c:v>42052</c:v>
                      </c:pt>
                      <c:pt idx="3320">
                        <c:v>42053</c:v>
                      </c:pt>
                      <c:pt idx="3321">
                        <c:v>42054</c:v>
                      </c:pt>
                      <c:pt idx="3322">
                        <c:v>42055</c:v>
                      </c:pt>
                      <c:pt idx="3323">
                        <c:v>42056</c:v>
                      </c:pt>
                      <c:pt idx="3324">
                        <c:v>42057</c:v>
                      </c:pt>
                      <c:pt idx="3325">
                        <c:v>42058</c:v>
                      </c:pt>
                      <c:pt idx="3326">
                        <c:v>42059</c:v>
                      </c:pt>
                      <c:pt idx="3327">
                        <c:v>42060</c:v>
                      </c:pt>
                      <c:pt idx="3328">
                        <c:v>42061</c:v>
                      </c:pt>
                      <c:pt idx="3329">
                        <c:v>42062</c:v>
                      </c:pt>
                      <c:pt idx="3330">
                        <c:v>42063</c:v>
                      </c:pt>
                      <c:pt idx="3331">
                        <c:v>42064</c:v>
                      </c:pt>
                      <c:pt idx="3332">
                        <c:v>42065</c:v>
                      </c:pt>
                      <c:pt idx="3333">
                        <c:v>42066</c:v>
                      </c:pt>
                      <c:pt idx="3334">
                        <c:v>42067</c:v>
                      </c:pt>
                      <c:pt idx="3335">
                        <c:v>42068</c:v>
                      </c:pt>
                      <c:pt idx="3336">
                        <c:v>42069</c:v>
                      </c:pt>
                      <c:pt idx="3337">
                        <c:v>42070</c:v>
                      </c:pt>
                      <c:pt idx="3338">
                        <c:v>42071</c:v>
                      </c:pt>
                      <c:pt idx="3339">
                        <c:v>42072</c:v>
                      </c:pt>
                      <c:pt idx="3340">
                        <c:v>42073</c:v>
                      </c:pt>
                      <c:pt idx="3341">
                        <c:v>42074</c:v>
                      </c:pt>
                      <c:pt idx="3342">
                        <c:v>42075</c:v>
                      </c:pt>
                      <c:pt idx="3343">
                        <c:v>42076</c:v>
                      </c:pt>
                      <c:pt idx="3344">
                        <c:v>42077</c:v>
                      </c:pt>
                      <c:pt idx="3345">
                        <c:v>42078</c:v>
                      </c:pt>
                      <c:pt idx="3346">
                        <c:v>42079</c:v>
                      </c:pt>
                      <c:pt idx="3347">
                        <c:v>42080</c:v>
                      </c:pt>
                      <c:pt idx="3348">
                        <c:v>42081</c:v>
                      </c:pt>
                      <c:pt idx="3349">
                        <c:v>42082</c:v>
                      </c:pt>
                      <c:pt idx="3350">
                        <c:v>42083</c:v>
                      </c:pt>
                      <c:pt idx="3351">
                        <c:v>42084</c:v>
                      </c:pt>
                      <c:pt idx="3352">
                        <c:v>42085</c:v>
                      </c:pt>
                      <c:pt idx="3353">
                        <c:v>42086</c:v>
                      </c:pt>
                      <c:pt idx="3354">
                        <c:v>42087</c:v>
                      </c:pt>
                      <c:pt idx="3355">
                        <c:v>42088</c:v>
                      </c:pt>
                      <c:pt idx="3356">
                        <c:v>42089</c:v>
                      </c:pt>
                      <c:pt idx="3357">
                        <c:v>42090</c:v>
                      </c:pt>
                      <c:pt idx="3358">
                        <c:v>42091</c:v>
                      </c:pt>
                      <c:pt idx="3359">
                        <c:v>42092</c:v>
                      </c:pt>
                      <c:pt idx="3360">
                        <c:v>42093</c:v>
                      </c:pt>
                      <c:pt idx="3361">
                        <c:v>42094</c:v>
                      </c:pt>
                      <c:pt idx="3362">
                        <c:v>42095</c:v>
                      </c:pt>
                      <c:pt idx="3363">
                        <c:v>42096</c:v>
                      </c:pt>
                      <c:pt idx="3364">
                        <c:v>42097</c:v>
                      </c:pt>
                      <c:pt idx="3365">
                        <c:v>42098</c:v>
                      </c:pt>
                      <c:pt idx="3366">
                        <c:v>42099</c:v>
                      </c:pt>
                      <c:pt idx="3367">
                        <c:v>42100</c:v>
                      </c:pt>
                      <c:pt idx="3368">
                        <c:v>42101</c:v>
                      </c:pt>
                      <c:pt idx="3369">
                        <c:v>42102</c:v>
                      </c:pt>
                      <c:pt idx="3370">
                        <c:v>42103</c:v>
                      </c:pt>
                      <c:pt idx="3371">
                        <c:v>42104</c:v>
                      </c:pt>
                      <c:pt idx="3372">
                        <c:v>42105</c:v>
                      </c:pt>
                      <c:pt idx="3373">
                        <c:v>42106</c:v>
                      </c:pt>
                      <c:pt idx="3374">
                        <c:v>42107</c:v>
                      </c:pt>
                      <c:pt idx="3375">
                        <c:v>42108</c:v>
                      </c:pt>
                      <c:pt idx="3376">
                        <c:v>42109</c:v>
                      </c:pt>
                      <c:pt idx="3377">
                        <c:v>42110</c:v>
                      </c:pt>
                      <c:pt idx="3378">
                        <c:v>42111</c:v>
                      </c:pt>
                      <c:pt idx="3379">
                        <c:v>42112</c:v>
                      </c:pt>
                      <c:pt idx="3380">
                        <c:v>42113</c:v>
                      </c:pt>
                      <c:pt idx="3381">
                        <c:v>42114</c:v>
                      </c:pt>
                      <c:pt idx="3382">
                        <c:v>42115</c:v>
                      </c:pt>
                      <c:pt idx="3383">
                        <c:v>42116</c:v>
                      </c:pt>
                      <c:pt idx="3384">
                        <c:v>42117</c:v>
                      </c:pt>
                      <c:pt idx="3385">
                        <c:v>42118</c:v>
                      </c:pt>
                      <c:pt idx="3386">
                        <c:v>42119</c:v>
                      </c:pt>
                      <c:pt idx="3387">
                        <c:v>42120</c:v>
                      </c:pt>
                      <c:pt idx="3388">
                        <c:v>42121</c:v>
                      </c:pt>
                      <c:pt idx="3389">
                        <c:v>42122</c:v>
                      </c:pt>
                      <c:pt idx="3390">
                        <c:v>42123</c:v>
                      </c:pt>
                      <c:pt idx="3391">
                        <c:v>42124</c:v>
                      </c:pt>
                      <c:pt idx="3392">
                        <c:v>42125</c:v>
                      </c:pt>
                      <c:pt idx="3393">
                        <c:v>42126</c:v>
                      </c:pt>
                      <c:pt idx="3394">
                        <c:v>42127</c:v>
                      </c:pt>
                      <c:pt idx="3395">
                        <c:v>42128</c:v>
                      </c:pt>
                      <c:pt idx="3396">
                        <c:v>42129</c:v>
                      </c:pt>
                      <c:pt idx="3397">
                        <c:v>42130</c:v>
                      </c:pt>
                      <c:pt idx="3398">
                        <c:v>42131</c:v>
                      </c:pt>
                      <c:pt idx="3399">
                        <c:v>42132</c:v>
                      </c:pt>
                      <c:pt idx="3400">
                        <c:v>42133</c:v>
                      </c:pt>
                      <c:pt idx="3401">
                        <c:v>42134</c:v>
                      </c:pt>
                      <c:pt idx="3402">
                        <c:v>42135</c:v>
                      </c:pt>
                      <c:pt idx="3403">
                        <c:v>42136</c:v>
                      </c:pt>
                      <c:pt idx="3404">
                        <c:v>42137</c:v>
                      </c:pt>
                      <c:pt idx="3405">
                        <c:v>42138</c:v>
                      </c:pt>
                      <c:pt idx="3406">
                        <c:v>42139</c:v>
                      </c:pt>
                      <c:pt idx="3407">
                        <c:v>42140</c:v>
                      </c:pt>
                      <c:pt idx="3408">
                        <c:v>42141</c:v>
                      </c:pt>
                      <c:pt idx="3409">
                        <c:v>42142</c:v>
                      </c:pt>
                      <c:pt idx="3410">
                        <c:v>42143</c:v>
                      </c:pt>
                      <c:pt idx="3411">
                        <c:v>42144</c:v>
                      </c:pt>
                      <c:pt idx="3412">
                        <c:v>42145</c:v>
                      </c:pt>
                      <c:pt idx="3413">
                        <c:v>42146</c:v>
                      </c:pt>
                      <c:pt idx="3414">
                        <c:v>42147</c:v>
                      </c:pt>
                      <c:pt idx="3415">
                        <c:v>42148</c:v>
                      </c:pt>
                      <c:pt idx="3416">
                        <c:v>42149</c:v>
                      </c:pt>
                      <c:pt idx="3417">
                        <c:v>42150</c:v>
                      </c:pt>
                      <c:pt idx="3418">
                        <c:v>42151</c:v>
                      </c:pt>
                      <c:pt idx="3419">
                        <c:v>42152</c:v>
                      </c:pt>
                      <c:pt idx="3420">
                        <c:v>42153</c:v>
                      </c:pt>
                      <c:pt idx="3421">
                        <c:v>42154</c:v>
                      </c:pt>
                      <c:pt idx="3422">
                        <c:v>42155</c:v>
                      </c:pt>
                      <c:pt idx="3423">
                        <c:v>42156</c:v>
                      </c:pt>
                      <c:pt idx="3424">
                        <c:v>42157</c:v>
                      </c:pt>
                      <c:pt idx="3425">
                        <c:v>42158</c:v>
                      </c:pt>
                      <c:pt idx="3426">
                        <c:v>42159</c:v>
                      </c:pt>
                      <c:pt idx="3427">
                        <c:v>42160</c:v>
                      </c:pt>
                      <c:pt idx="3428">
                        <c:v>42161</c:v>
                      </c:pt>
                      <c:pt idx="3429">
                        <c:v>42162</c:v>
                      </c:pt>
                      <c:pt idx="3430">
                        <c:v>42163</c:v>
                      </c:pt>
                      <c:pt idx="3431">
                        <c:v>42164</c:v>
                      </c:pt>
                      <c:pt idx="3432">
                        <c:v>42165</c:v>
                      </c:pt>
                      <c:pt idx="3433">
                        <c:v>42166</c:v>
                      </c:pt>
                      <c:pt idx="3434">
                        <c:v>42167</c:v>
                      </c:pt>
                      <c:pt idx="3435">
                        <c:v>42168</c:v>
                      </c:pt>
                      <c:pt idx="3436">
                        <c:v>42169</c:v>
                      </c:pt>
                      <c:pt idx="3437">
                        <c:v>42170</c:v>
                      </c:pt>
                      <c:pt idx="3438">
                        <c:v>42171</c:v>
                      </c:pt>
                      <c:pt idx="3439">
                        <c:v>42172</c:v>
                      </c:pt>
                      <c:pt idx="3440">
                        <c:v>42173</c:v>
                      </c:pt>
                      <c:pt idx="3441">
                        <c:v>42174</c:v>
                      </c:pt>
                      <c:pt idx="3442">
                        <c:v>42175</c:v>
                      </c:pt>
                      <c:pt idx="3443">
                        <c:v>42176</c:v>
                      </c:pt>
                      <c:pt idx="3444">
                        <c:v>42177</c:v>
                      </c:pt>
                      <c:pt idx="3445">
                        <c:v>42178</c:v>
                      </c:pt>
                      <c:pt idx="3446">
                        <c:v>42179</c:v>
                      </c:pt>
                      <c:pt idx="3447">
                        <c:v>42180</c:v>
                      </c:pt>
                      <c:pt idx="3448">
                        <c:v>42181</c:v>
                      </c:pt>
                      <c:pt idx="3449">
                        <c:v>42182</c:v>
                      </c:pt>
                      <c:pt idx="3450">
                        <c:v>42183</c:v>
                      </c:pt>
                      <c:pt idx="3451">
                        <c:v>42184</c:v>
                      </c:pt>
                      <c:pt idx="3452">
                        <c:v>42185</c:v>
                      </c:pt>
                      <c:pt idx="3453">
                        <c:v>42186</c:v>
                      </c:pt>
                      <c:pt idx="3454">
                        <c:v>42187</c:v>
                      </c:pt>
                      <c:pt idx="3455">
                        <c:v>42188</c:v>
                      </c:pt>
                      <c:pt idx="3456">
                        <c:v>42189</c:v>
                      </c:pt>
                      <c:pt idx="3457">
                        <c:v>42190</c:v>
                      </c:pt>
                      <c:pt idx="3458">
                        <c:v>42191</c:v>
                      </c:pt>
                      <c:pt idx="3459">
                        <c:v>42192</c:v>
                      </c:pt>
                      <c:pt idx="3460">
                        <c:v>42193</c:v>
                      </c:pt>
                      <c:pt idx="3461">
                        <c:v>42194</c:v>
                      </c:pt>
                      <c:pt idx="3462">
                        <c:v>42195</c:v>
                      </c:pt>
                      <c:pt idx="3463">
                        <c:v>42196</c:v>
                      </c:pt>
                      <c:pt idx="3464">
                        <c:v>42197</c:v>
                      </c:pt>
                      <c:pt idx="3465">
                        <c:v>42198</c:v>
                      </c:pt>
                      <c:pt idx="3466">
                        <c:v>42199</c:v>
                      </c:pt>
                      <c:pt idx="3467">
                        <c:v>42200</c:v>
                      </c:pt>
                      <c:pt idx="3468">
                        <c:v>42201</c:v>
                      </c:pt>
                      <c:pt idx="3469">
                        <c:v>42202</c:v>
                      </c:pt>
                      <c:pt idx="3470">
                        <c:v>42203</c:v>
                      </c:pt>
                      <c:pt idx="3471">
                        <c:v>42204</c:v>
                      </c:pt>
                      <c:pt idx="3472">
                        <c:v>42205</c:v>
                      </c:pt>
                      <c:pt idx="3473">
                        <c:v>42206</c:v>
                      </c:pt>
                      <c:pt idx="3474">
                        <c:v>42207</c:v>
                      </c:pt>
                      <c:pt idx="3475">
                        <c:v>42208</c:v>
                      </c:pt>
                      <c:pt idx="3476">
                        <c:v>42209</c:v>
                      </c:pt>
                      <c:pt idx="3477">
                        <c:v>42210</c:v>
                      </c:pt>
                      <c:pt idx="3478">
                        <c:v>42211</c:v>
                      </c:pt>
                      <c:pt idx="3479">
                        <c:v>42212</c:v>
                      </c:pt>
                      <c:pt idx="3480">
                        <c:v>42213</c:v>
                      </c:pt>
                      <c:pt idx="3481">
                        <c:v>42214</c:v>
                      </c:pt>
                      <c:pt idx="3482">
                        <c:v>42215</c:v>
                      </c:pt>
                      <c:pt idx="3483">
                        <c:v>42216</c:v>
                      </c:pt>
                      <c:pt idx="3484">
                        <c:v>42217</c:v>
                      </c:pt>
                      <c:pt idx="3485">
                        <c:v>42218</c:v>
                      </c:pt>
                      <c:pt idx="3486">
                        <c:v>42219</c:v>
                      </c:pt>
                      <c:pt idx="3487">
                        <c:v>42220</c:v>
                      </c:pt>
                      <c:pt idx="3488">
                        <c:v>42221</c:v>
                      </c:pt>
                      <c:pt idx="3489">
                        <c:v>42222</c:v>
                      </c:pt>
                      <c:pt idx="3490">
                        <c:v>42223</c:v>
                      </c:pt>
                      <c:pt idx="3491">
                        <c:v>42224</c:v>
                      </c:pt>
                      <c:pt idx="3492">
                        <c:v>42225</c:v>
                      </c:pt>
                      <c:pt idx="3493">
                        <c:v>42226</c:v>
                      </c:pt>
                      <c:pt idx="3494">
                        <c:v>42227</c:v>
                      </c:pt>
                      <c:pt idx="3495">
                        <c:v>42228</c:v>
                      </c:pt>
                      <c:pt idx="3496">
                        <c:v>42229</c:v>
                      </c:pt>
                      <c:pt idx="3497">
                        <c:v>42230</c:v>
                      </c:pt>
                      <c:pt idx="3498">
                        <c:v>42231</c:v>
                      </c:pt>
                      <c:pt idx="3499">
                        <c:v>42232</c:v>
                      </c:pt>
                      <c:pt idx="3500">
                        <c:v>42233</c:v>
                      </c:pt>
                      <c:pt idx="3501">
                        <c:v>42234</c:v>
                      </c:pt>
                      <c:pt idx="3502">
                        <c:v>42235</c:v>
                      </c:pt>
                      <c:pt idx="3503">
                        <c:v>42236</c:v>
                      </c:pt>
                      <c:pt idx="3504">
                        <c:v>42237</c:v>
                      </c:pt>
                      <c:pt idx="3505">
                        <c:v>42238</c:v>
                      </c:pt>
                      <c:pt idx="3506">
                        <c:v>42239</c:v>
                      </c:pt>
                      <c:pt idx="3507">
                        <c:v>42240</c:v>
                      </c:pt>
                      <c:pt idx="3508">
                        <c:v>42241</c:v>
                      </c:pt>
                      <c:pt idx="3509">
                        <c:v>42242</c:v>
                      </c:pt>
                      <c:pt idx="3510">
                        <c:v>42243</c:v>
                      </c:pt>
                      <c:pt idx="3511">
                        <c:v>42244</c:v>
                      </c:pt>
                      <c:pt idx="3512">
                        <c:v>42245</c:v>
                      </c:pt>
                      <c:pt idx="3513">
                        <c:v>42246</c:v>
                      </c:pt>
                      <c:pt idx="3514">
                        <c:v>42247</c:v>
                      </c:pt>
                      <c:pt idx="3515">
                        <c:v>42248</c:v>
                      </c:pt>
                      <c:pt idx="3516">
                        <c:v>42249</c:v>
                      </c:pt>
                      <c:pt idx="3517">
                        <c:v>42250</c:v>
                      </c:pt>
                      <c:pt idx="3518">
                        <c:v>42251</c:v>
                      </c:pt>
                      <c:pt idx="3519">
                        <c:v>42252</c:v>
                      </c:pt>
                      <c:pt idx="3520">
                        <c:v>42253</c:v>
                      </c:pt>
                      <c:pt idx="3521">
                        <c:v>42254</c:v>
                      </c:pt>
                      <c:pt idx="3522">
                        <c:v>42255</c:v>
                      </c:pt>
                      <c:pt idx="3523">
                        <c:v>42256</c:v>
                      </c:pt>
                      <c:pt idx="3524">
                        <c:v>42257</c:v>
                      </c:pt>
                      <c:pt idx="3525">
                        <c:v>42258</c:v>
                      </c:pt>
                      <c:pt idx="3526">
                        <c:v>42259</c:v>
                      </c:pt>
                      <c:pt idx="3527">
                        <c:v>42260</c:v>
                      </c:pt>
                      <c:pt idx="3528">
                        <c:v>42261</c:v>
                      </c:pt>
                      <c:pt idx="3529">
                        <c:v>42262</c:v>
                      </c:pt>
                      <c:pt idx="3530">
                        <c:v>42263</c:v>
                      </c:pt>
                      <c:pt idx="3531">
                        <c:v>42264</c:v>
                      </c:pt>
                      <c:pt idx="3532">
                        <c:v>42265</c:v>
                      </c:pt>
                      <c:pt idx="3533">
                        <c:v>42266</c:v>
                      </c:pt>
                      <c:pt idx="3534">
                        <c:v>42267</c:v>
                      </c:pt>
                      <c:pt idx="3535">
                        <c:v>42268</c:v>
                      </c:pt>
                      <c:pt idx="3536">
                        <c:v>42269</c:v>
                      </c:pt>
                      <c:pt idx="3537">
                        <c:v>42270</c:v>
                      </c:pt>
                      <c:pt idx="3538">
                        <c:v>42271</c:v>
                      </c:pt>
                      <c:pt idx="3539">
                        <c:v>42272</c:v>
                      </c:pt>
                      <c:pt idx="3540">
                        <c:v>42273</c:v>
                      </c:pt>
                      <c:pt idx="3541">
                        <c:v>42274</c:v>
                      </c:pt>
                      <c:pt idx="3542">
                        <c:v>42275</c:v>
                      </c:pt>
                      <c:pt idx="3543">
                        <c:v>42276</c:v>
                      </c:pt>
                      <c:pt idx="3544">
                        <c:v>42277</c:v>
                      </c:pt>
                      <c:pt idx="3545">
                        <c:v>42278</c:v>
                      </c:pt>
                      <c:pt idx="3546">
                        <c:v>42279</c:v>
                      </c:pt>
                      <c:pt idx="3547">
                        <c:v>42280</c:v>
                      </c:pt>
                      <c:pt idx="3548">
                        <c:v>42281</c:v>
                      </c:pt>
                      <c:pt idx="3549">
                        <c:v>42282</c:v>
                      </c:pt>
                      <c:pt idx="3550">
                        <c:v>42283</c:v>
                      </c:pt>
                      <c:pt idx="3551">
                        <c:v>42284</c:v>
                      </c:pt>
                      <c:pt idx="3552">
                        <c:v>42285</c:v>
                      </c:pt>
                      <c:pt idx="3553">
                        <c:v>42286</c:v>
                      </c:pt>
                      <c:pt idx="3554">
                        <c:v>42287</c:v>
                      </c:pt>
                      <c:pt idx="3555">
                        <c:v>42288</c:v>
                      </c:pt>
                      <c:pt idx="3556">
                        <c:v>42289</c:v>
                      </c:pt>
                      <c:pt idx="3557">
                        <c:v>42290</c:v>
                      </c:pt>
                      <c:pt idx="3558">
                        <c:v>42291</c:v>
                      </c:pt>
                      <c:pt idx="3559">
                        <c:v>42292</c:v>
                      </c:pt>
                      <c:pt idx="3560">
                        <c:v>42293</c:v>
                      </c:pt>
                      <c:pt idx="3561">
                        <c:v>42294</c:v>
                      </c:pt>
                      <c:pt idx="3562">
                        <c:v>42295</c:v>
                      </c:pt>
                      <c:pt idx="3563">
                        <c:v>42296</c:v>
                      </c:pt>
                      <c:pt idx="3564">
                        <c:v>42297</c:v>
                      </c:pt>
                      <c:pt idx="3565">
                        <c:v>42298</c:v>
                      </c:pt>
                      <c:pt idx="3566">
                        <c:v>42299</c:v>
                      </c:pt>
                      <c:pt idx="3567">
                        <c:v>42300</c:v>
                      </c:pt>
                      <c:pt idx="3568">
                        <c:v>42301</c:v>
                      </c:pt>
                      <c:pt idx="3569">
                        <c:v>42302</c:v>
                      </c:pt>
                      <c:pt idx="3570">
                        <c:v>42303</c:v>
                      </c:pt>
                      <c:pt idx="3571">
                        <c:v>42304</c:v>
                      </c:pt>
                      <c:pt idx="3572">
                        <c:v>42305</c:v>
                      </c:pt>
                      <c:pt idx="3573">
                        <c:v>42306</c:v>
                      </c:pt>
                      <c:pt idx="3574">
                        <c:v>42307</c:v>
                      </c:pt>
                      <c:pt idx="3575">
                        <c:v>42308</c:v>
                      </c:pt>
                      <c:pt idx="3576">
                        <c:v>42309</c:v>
                      </c:pt>
                      <c:pt idx="3577">
                        <c:v>42310</c:v>
                      </c:pt>
                      <c:pt idx="3578">
                        <c:v>42311</c:v>
                      </c:pt>
                      <c:pt idx="3579">
                        <c:v>42312</c:v>
                      </c:pt>
                      <c:pt idx="3580">
                        <c:v>42313</c:v>
                      </c:pt>
                      <c:pt idx="3581">
                        <c:v>42314</c:v>
                      </c:pt>
                      <c:pt idx="3582">
                        <c:v>42315</c:v>
                      </c:pt>
                      <c:pt idx="3583">
                        <c:v>42316</c:v>
                      </c:pt>
                      <c:pt idx="3584">
                        <c:v>42317</c:v>
                      </c:pt>
                      <c:pt idx="3585">
                        <c:v>42318</c:v>
                      </c:pt>
                      <c:pt idx="3586">
                        <c:v>42319</c:v>
                      </c:pt>
                      <c:pt idx="3587">
                        <c:v>42320</c:v>
                      </c:pt>
                      <c:pt idx="3588">
                        <c:v>42321</c:v>
                      </c:pt>
                      <c:pt idx="3589">
                        <c:v>42322</c:v>
                      </c:pt>
                      <c:pt idx="3590">
                        <c:v>42323</c:v>
                      </c:pt>
                      <c:pt idx="3591">
                        <c:v>42324</c:v>
                      </c:pt>
                      <c:pt idx="3592">
                        <c:v>42325</c:v>
                      </c:pt>
                      <c:pt idx="3593">
                        <c:v>42326</c:v>
                      </c:pt>
                      <c:pt idx="3594">
                        <c:v>42327</c:v>
                      </c:pt>
                      <c:pt idx="3595">
                        <c:v>42328</c:v>
                      </c:pt>
                      <c:pt idx="3596">
                        <c:v>42329</c:v>
                      </c:pt>
                      <c:pt idx="3597">
                        <c:v>42330</c:v>
                      </c:pt>
                      <c:pt idx="3598">
                        <c:v>42331</c:v>
                      </c:pt>
                      <c:pt idx="3599">
                        <c:v>42332</c:v>
                      </c:pt>
                      <c:pt idx="3600">
                        <c:v>42333</c:v>
                      </c:pt>
                      <c:pt idx="3601">
                        <c:v>42334</c:v>
                      </c:pt>
                      <c:pt idx="3602">
                        <c:v>42335</c:v>
                      </c:pt>
                      <c:pt idx="3603">
                        <c:v>42336</c:v>
                      </c:pt>
                      <c:pt idx="3604">
                        <c:v>42337</c:v>
                      </c:pt>
                      <c:pt idx="3605">
                        <c:v>42338</c:v>
                      </c:pt>
                      <c:pt idx="3606">
                        <c:v>42339</c:v>
                      </c:pt>
                      <c:pt idx="3607">
                        <c:v>42340</c:v>
                      </c:pt>
                      <c:pt idx="3608">
                        <c:v>42341</c:v>
                      </c:pt>
                      <c:pt idx="3609">
                        <c:v>42342</c:v>
                      </c:pt>
                      <c:pt idx="3610">
                        <c:v>42343</c:v>
                      </c:pt>
                      <c:pt idx="3611">
                        <c:v>42344</c:v>
                      </c:pt>
                      <c:pt idx="3612">
                        <c:v>42345</c:v>
                      </c:pt>
                      <c:pt idx="3613">
                        <c:v>42346</c:v>
                      </c:pt>
                      <c:pt idx="3614">
                        <c:v>42347</c:v>
                      </c:pt>
                      <c:pt idx="3615">
                        <c:v>42348</c:v>
                      </c:pt>
                      <c:pt idx="3616">
                        <c:v>42349</c:v>
                      </c:pt>
                      <c:pt idx="3617">
                        <c:v>42350</c:v>
                      </c:pt>
                      <c:pt idx="3618">
                        <c:v>42351</c:v>
                      </c:pt>
                      <c:pt idx="3619">
                        <c:v>42352</c:v>
                      </c:pt>
                      <c:pt idx="3620">
                        <c:v>42353</c:v>
                      </c:pt>
                      <c:pt idx="3621">
                        <c:v>42354</c:v>
                      </c:pt>
                      <c:pt idx="3622">
                        <c:v>42355</c:v>
                      </c:pt>
                      <c:pt idx="3623">
                        <c:v>42356</c:v>
                      </c:pt>
                      <c:pt idx="3624">
                        <c:v>42357</c:v>
                      </c:pt>
                      <c:pt idx="3625">
                        <c:v>42358</c:v>
                      </c:pt>
                      <c:pt idx="3626">
                        <c:v>42359</c:v>
                      </c:pt>
                      <c:pt idx="3627">
                        <c:v>42360</c:v>
                      </c:pt>
                      <c:pt idx="3628">
                        <c:v>42361</c:v>
                      </c:pt>
                      <c:pt idx="3629">
                        <c:v>42362</c:v>
                      </c:pt>
                      <c:pt idx="3630">
                        <c:v>42363</c:v>
                      </c:pt>
                      <c:pt idx="3631">
                        <c:v>42364</c:v>
                      </c:pt>
                      <c:pt idx="3632">
                        <c:v>42365</c:v>
                      </c:pt>
                      <c:pt idx="3633">
                        <c:v>42366</c:v>
                      </c:pt>
                      <c:pt idx="3634">
                        <c:v>42367</c:v>
                      </c:pt>
                      <c:pt idx="3635">
                        <c:v>42368</c:v>
                      </c:pt>
                      <c:pt idx="3636">
                        <c:v>42369</c:v>
                      </c:pt>
                      <c:pt idx="3637">
                        <c:v>42370</c:v>
                      </c:pt>
                      <c:pt idx="3638">
                        <c:v>42371</c:v>
                      </c:pt>
                      <c:pt idx="3639">
                        <c:v>42372</c:v>
                      </c:pt>
                      <c:pt idx="3640">
                        <c:v>42373</c:v>
                      </c:pt>
                      <c:pt idx="3641">
                        <c:v>42374</c:v>
                      </c:pt>
                      <c:pt idx="3642">
                        <c:v>42375</c:v>
                      </c:pt>
                      <c:pt idx="3643">
                        <c:v>42376</c:v>
                      </c:pt>
                      <c:pt idx="3644">
                        <c:v>42377</c:v>
                      </c:pt>
                      <c:pt idx="3645">
                        <c:v>42378</c:v>
                      </c:pt>
                      <c:pt idx="3646">
                        <c:v>42379</c:v>
                      </c:pt>
                      <c:pt idx="3647">
                        <c:v>42380</c:v>
                      </c:pt>
                      <c:pt idx="3648">
                        <c:v>42381</c:v>
                      </c:pt>
                      <c:pt idx="3649">
                        <c:v>42382</c:v>
                      </c:pt>
                      <c:pt idx="3650">
                        <c:v>42383</c:v>
                      </c:pt>
                      <c:pt idx="3651">
                        <c:v>42384</c:v>
                      </c:pt>
                      <c:pt idx="3652">
                        <c:v>42385</c:v>
                      </c:pt>
                      <c:pt idx="3653">
                        <c:v>42386</c:v>
                      </c:pt>
                      <c:pt idx="3654">
                        <c:v>42387</c:v>
                      </c:pt>
                      <c:pt idx="3655">
                        <c:v>42388</c:v>
                      </c:pt>
                      <c:pt idx="3656">
                        <c:v>42389</c:v>
                      </c:pt>
                      <c:pt idx="3657">
                        <c:v>42390</c:v>
                      </c:pt>
                      <c:pt idx="3658">
                        <c:v>42391</c:v>
                      </c:pt>
                      <c:pt idx="3659">
                        <c:v>42392</c:v>
                      </c:pt>
                      <c:pt idx="3660">
                        <c:v>42393</c:v>
                      </c:pt>
                      <c:pt idx="3661">
                        <c:v>42394</c:v>
                      </c:pt>
                      <c:pt idx="3662">
                        <c:v>42395</c:v>
                      </c:pt>
                      <c:pt idx="3663">
                        <c:v>42396</c:v>
                      </c:pt>
                      <c:pt idx="3664">
                        <c:v>42397</c:v>
                      </c:pt>
                      <c:pt idx="3665">
                        <c:v>42398</c:v>
                      </c:pt>
                      <c:pt idx="3666">
                        <c:v>42399</c:v>
                      </c:pt>
                      <c:pt idx="3667">
                        <c:v>42400</c:v>
                      </c:pt>
                      <c:pt idx="3668">
                        <c:v>42401</c:v>
                      </c:pt>
                      <c:pt idx="3669">
                        <c:v>42402</c:v>
                      </c:pt>
                      <c:pt idx="3670">
                        <c:v>42403</c:v>
                      </c:pt>
                      <c:pt idx="3671">
                        <c:v>42404</c:v>
                      </c:pt>
                      <c:pt idx="3672">
                        <c:v>42405</c:v>
                      </c:pt>
                      <c:pt idx="3673">
                        <c:v>42406</c:v>
                      </c:pt>
                      <c:pt idx="3674">
                        <c:v>42407</c:v>
                      </c:pt>
                      <c:pt idx="3675">
                        <c:v>42408</c:v>
                      </c:pt>
                      <c:pt idx="3676">
                        <c:v>42409</c:v>
                      </c:pt>
                      <c:pt idx="3677">
                        <c:v>42410</c:v>
                      </c:pt>
                      <c:pt idx="3678">
                        <c:v>42411</c:v>
                      </c:pt>
                      <c:pt idx="3679">
                        <c:v>42412</c:v>
                      </c:pt>
                      <c:pt idx="3680">
                        <c:v>42413</c:v>
                      </c:pt>
                      <c:pt idx="3681">
                        <c:v>42414</c:v>
                      </c:pt>
                      <c:pt idx="3682">
                        <c:v>42415</c:v>
                      </c:pt>
                      <c:pt idx="3683">
                        <c:v>42416</c:v>
                      </c:pt>
                      <c:pt idx="3684">
                        <c:v>42417</c:v>
                      </c:pt>
                      <c:pt idx="3685">
                        <c:v>42418</c:v>
                      </c:pt>
                      <c:pt idx="3686">
                        <c:v>42419</c:v>
                      </c:pt>
                      <c:pt idx="3687">
                        <c:v>42420</c:v>
                      </c:pt>
                      <c:pt idx="3688">
                        <c:v>42421</c:v>
                      </c:pt>
                      <c:pt idx="3689">
                        <c:v>42422</c:v>
                      </c:pt>
                      <c:pt idx="3690">
                        <c:v>42423</c:v>
                      </c:pt>
                      <c:pt idx="3691">
                        <c:v>42424</c:v>
                      </c:pt>
                      <c:pt idx="3692">
                        <c:v>42425</c:v>
                      </c:pt>
                      <c:pt idx="3693">
                        <c:v>42426</c:v>
                      </c:pt>
                      <c:pt idx="3694">
                        <c:v>42427</c:v>
                      </c:pt>
                      <c:pt idx="3695">
                        <c:v>42428</c:v>
                      </c:pt>
                      <c:pt idx="3696">
                        <c:v>42429</c:v>
                      </c:pt>
                      <c:pt idx="3697">
                        <c:v>42430</c:v>
                      </c:pt>
                      <c:pt idx="3698">
                        <c:v>42431</c:v>
                      </c:pt>
                      <c:pt idx="3699">
                        <c:v>42432</c:v>
                      </c:pt>
                      <c:pt idx="3700">
                        <c:v>42433</c:v>
                      </c:pt>
                      <c:pt idx="3701">
                        <c:v>42434</c:v>
                      </c:pt>
                      <c:pt idx="3702">
                        <c:v>42435</c:v>
                      </c:pt>
                      <c:pt idx="3703">
                        <c:v>42436</c:v>
                      </c:pt>
                      <c:pt idx="3704">
                        <c:v>42437</c:v>
                      </c:pt>
                      <c:pt idx="3705">
                        <c:v>42438</c:v>
                      </c:pt>
                      <c:pt idx="3706">
                        <c:v>42439</c:v>
                      </c:pt>
                      <c:pt idx="3707">
                        <c:v>42440</c:v>
                      </c:pt>
                      <c:pt idx="3708">
                        <c:v>42441</c:v>
                      </c:pt>
                      <c:pt idx="3709">
                        <c:v>42442</c:v>
                      </c:pt>
                      <c:pt idx="3710">
                        <c:v>42443</c:v>
                      </c:pt>
                      <c:pt idx="3711">
                        <c:v>42444</c:v>
                      </c:pt>
                      <c:pt idx="3712">
                        <c:v>42445</c:v>
                      </c:pt>
                      <c:pt idx="3713">
                        <c:v>42446</c:v>
                      </c:pt>
                      <c:pt idx="3714">
                        <c:v>42447</c:v>
                      </c:pt>
                      <c:pt idx="3715">
                        <c:v>42448</c:v>
                      </c:pt>
                      <c:pt idx="3716">
                        <c:v>42449</c:v>
                      </c:pt>
                      <c:pt idx="3717">
                        <c:v>42450</c:v>
                      </c:pt>
                      <c:pt idx="3718">
                        <c:v>42451</c:v>
                      </c:pt>
                      <c:pt idx="3719">
                        <c:v>42452</c:v>
                      </c:pt>
                      <c:pt idx="3720">
                        <c:v>42453</c:v>
                      </c:pt>
                      <c:pt idx="3721">
                        <c:v>42454</c:v>
                      </c:pt>
                      <c:pt idx="3722">
                        <c:v>42455</c:v>
                      </c:pt>
                      <c:pt idx="3723">
                        <c:v>42456</c:v>
                      </c:pt>
                      <c:pt idx="3724">
                        <c:v>42457</c:v>
                      </c:pt>
                      <c:pt idx="3725">
                        <c:v>42458</c:v>
                      </c:pt>
                      <c:pt idx="3726">
                        <c:v>42459</c:v>
                      </c:pt>
                      <c:pt idx="3727">
                        <c:v>42460</c:v>
                      </c:pt>
                      <c:pt idx="3728">
                        <c:v>42461</c:v>
                      </c:pt>
                      <c:pt idx="3729">
                        <c:v>42462</c:v>
                      </c:pt>
                      <c:pt idx="3730">
                        <c:v>42463</c:v>
                      </c:pt>
                      <c:pt idx="3731">
                        <c:v>42464</c:v>
                      </c:pt>
                      <c:pt idx="3732">
                        <c:v>42465</c:v>
                      </c:pt>
                      <c:pt idx="3733">
                        <c:v>42466</c:v>
                      </c:pt>
                      <c:pt idx="3734">
                        <c:v>42467</c:v>
                      </c:pt>
                      <c:pt idx="3735">
                        <c:v>42468</c:v>
                      </c:pt>
                      <c:pt idx="3736">
                        <c:v>42469</c:v>
                      </c:pt>
                      <c:pt idx="3737">
                        <c:v>42470</c:v>
                      </c:pt>
                      <c:pt idx="3738">
                        <c:v>42471</c:v>
                      </c:pt>
                      <c:pt idx="3739">
                        <c:v>42472</c:v>
                      </c:pt>
                      <c:pt idx="3740">
                        <c:v>42473</c:v>
                      </c:pt>
                      <c:pt idx="3741">
                        <c:v>42474</c:v>
                      </c:pt>
                      <c:pt idx="3742">
                        <c:v>42475</c:v>
                      </c:pt>
                      <c:pt idx="3743">
                        <c:v>42476</c:v>
                      </c:pt>
                      <c:pt idx="3744">
                        <c:v>42477</c:v>
                      </c:pt>
                      <c:pt idx="3745">
                        <c:v>42478</c:v>
                      </c:pt>
                      <c:pt idx="3746">
                        <c:v>42479</c:v>
                      </c:pt>
                      <c:pt idx="3747">
                        <c:v>42480</c:v>
                      </c:pt>
                      <c:pt idx="3748">
                        <c:v>42481</c:v>
                      </c:pt>
                      <c:pt idx="3749">
                        <c:v>42482</c:v>
                      </c:pt>
                      <c:pt idx="3750">
                        <c:v>42483</c:v>
                      </c:pt>
                      <c:pt idx="3751">
                        <c:v>42484</c:v>
                      </c:pt>
                      <c:pt idx="3752">
                        <c:v>42485</c:v>
                      </c:pt>
                      <c:pt idx="3753">
                        <c:v>42486</c:v>
                      </c:pt>
                      <c:pt idx="3754">
                        <c:v>42487</c:v>
                      </c:pt>
                      <c:pt idx="3755">
                        <c:v>42488</c:v>
                      </c:pt>
                      <c:pt idx="3756">
                        <c:v>42489</c:v>
                      </c:pt>
                      <c:pt idx="3757">
                        <c:v>42490</c:v>
                      </c:pt>
                      <c:pt idx="3758">
                        <c:v>42491</c:v>
                      </c:pt>
                      <c:pt idx="3759">
                        <c:v>42492</c:v>
                      </c:pt>
                      <c:pt idx="3760">
                        <c:v>42493</c:v>
                      </c:pt>
                      <c:pt idx="3761">
                        <c:v>42494</c:v>
                      </c:pt>
                      <c:pt idx="3762">
                        <c:v>42495</c:v>
                      </c:pt>
                      <c:pt idx="3763">
                        <c:v>42496</c:v>
                      </c:pt>
                      <c:pt idx="3764">
                        <c:v>42497</c:v>
                      </c:pt>
                      <c:pt idx="3765">
                        <c:v>42498</c:v>
                      </c:pt>
                      <c:pt idx="3766">
                        <c:v>42499</c:v>
                      </c:pt>
                      <c:pt idx="3767">
                        <c:v>42500</c:v>
                      </c:pt>
                      <c:pt idx="3768">
                        <c:v>42501</c:v>
                      </c:pt>
                      <c:pt idx="3769">
                        <c:v>42502</c:v>
                      </c:pt>
                      <c:pt idx="3770">
                        <c:v>42503</c:v>
                      </c:pt>
                      <c:pt idx="3771">
                        <c:v>42504</c:v>
                      </c:pt>
                      <c:pt idx="3772">
                        <c:v>42505</c:v>
                      </c:pt>
                      <c:pt idx="3773">
                        <c:v>42506</c:v>
                      </c:pt>
                      <c:pt idx="3774">
                        <c:v>42507</c:v>
                      </c:pt>
                      <c:pt idx="3775">
                        <c:v>42508</c:v>
                      </c:pt>
                      <c:pt idx="3776">
                        <c:v>42509</c:v>
                      </c:pt>
                      <c:pt idx="3777">
                        <c:v>42510</c:v>
                      </c:pt>
                      <c:pt idx="3778">
                        <c:v>42511</c:v>
                      </c:pt>
                      <c:pt idx="3779">
                        <c:v>42512</c:v>
                      </c:pt>
                      <c:pt idx="3780">
                        <c:v>42513</c:v>
                      </c:pt>
                      <c:pt idx="3781">
                        <c:v>42514</c:v>
                      </c:pt>
                      <c:pt idx="3782">
                        <c:v>42515</c:v>
                      </c:pt>
                      <c:pt idx="3783">
                        <c:v>42516</c:v>
                      </c:pt>
                      <c:pt idx="3784">
                        <c:v>42517</c:v>
                      </c:pt>
                      <c:pt idx="3785">
                        <c:v>42518</c:v>
                      </c:pt>
                      <c:pt idx="3786">
                        <c:v>42519</c:v>
                      </c:pt>
                      <c:pt idx="3787">
                        <c:v>42520</c:v>
                      </c:pt>
                      <c:pt idx="3788">
                        <c:v>42521</c:v>
                      </c:pt>
                      <c:pt idx="3789">
                        <c:v>42522</c:v>
                      </c:pt>
                      <c:pt idx="3790">
                        <c:v>42523</c:v>
                      </c:pt>
                      <c:pt idx="3791">
                        <c:v>42524</c:v>
                      </c:pt>
                      <c:pt idx="3792">
                        <c:v>42525</c:v>
                      </c:pt>
                      <c:pt idx="3793">
                        <c:v>42526</c:v>
                      </c:pt>
                      <c:pt idx="3794">
                        <c:v>42527</c:v>
                      </c:pt>
                      <c:pt idx="3795">
                        <c:v>42528</c:v>
                      </c:pt>
                      <c:pt idx="3796">
                        <c:v>42529</c:v>
                      </c:pt>
                      <c:pt idx="3797">
                        <c:v>42530</c:v>
                      </c:pt>
                      <c:pt idx="3798">
                        <c:v>42531</c:v>
                      </c:pt>
                      <c:pt idx="3799">
                        <c:v>42532</c:v>
                      </c:pt>
                      <c:pt idx="3800">
                        <c:v>42533</c:v>
                      </c:pt>
                      <c:pt idx="3801">
                        <c:v>42534</c:v>
                      </c:pt>
                      <c:pt idx="3802">
                        <c:v>42535</c:v>
                      </c:pt>
                      <c:pt idx="3803">
                        <c:v>42536</c:v>
                      </c:pt>
                      <c:pt idx="3804">
                        <c:v>42537</c:v>
                      </c:pt>
                      <c:pt idx="3805">
                        <c:v>42538</c:v>
                      </c:pt>
                      <c:pt idx="3806">
                        <c:v>42539</c:v>
                      </c:pt>
                      <c:pt idx="3807">
                        <c:v>42540</c:v>
                      </c:pt>
                      <c:pt idx="3808">
                        <c:v>42541</c:v>
                      </c:pt>
                      <c:pt idx="3809">
                        <c:v>42542</c:v>
                      </c:pt>
                      <c:pt idx="3810">
                        <c:v>42543</c:v>
                      </c:pt>
                      <c:pt idx="3811">
                        <c:v>42544</c:v>
                      </c:pt>
                      <c:pt idx="3812">
                        <c:v>42545</c:v>
                      </c:pt>
                      <c:pt idx="3813">
                        <c:v>42546</c:v>
                      </c:pt>
                      <c:pt idx="3814">
                        <c:v>42547</c:v>
                      </c:pt>
                      <c:pt idx="3815">
                        <c:v>42548</c:v>
                      </c:pt>
                      <c:pt idx="3816">
                        <c:v>42549</c:v>
                      </c:pt>
                      <c:pt idx="3817">
                        <c:v>42550</c:v>
                      </c:pt>
                      <c:pt idx="3818">
                        <c:v>42551</c:v>
                      </c:pt>
                      <c:pt idx="3819">
                        <c:v>42552</c:v>
                      </c:pt>
                      <c:pt idx="3820">
                        <c:v>42553</c:v>
                      </c:pt>
                      <c:pt idx="3821">
                        <c:v>42554</c:v>
                      </c:pt>
                      <c:pt idx="3822">
                        <c:v>42555</c:v>
                      </c:pt>
                      <c:pt idx="3823">
                        <c:v>42556</c:v>
                      </c:pt>
                      <c:pt idx="3824">
                        <c:v>42557</c:v>
                      </c:pt>
                      <c:pt idx="3825">
                        <c:v>42558</c:v>
                      </c:pt>
                      <c:pt idx="3826">
                        <c:v>42559</c:v>
                      </c:pt>
                      <c:pt idx="3827">
                        <c:v>42560</c:v>
                      </c:pt>
                      <c:pt idx="3828">
                        <c:v>42561</c:v>
                      </c:pt>
                      <c:pt idx="3829">
                        <c:v>42562</c:v>
                      </c:pt>
                      <c:pt idx="3830">
                        <c:v>42563</c:v>
                      </c:pt>
                      <c:pt idx="3831">
                        <c:v>42564</c:v>
                      </c:pt>
                      <c:pt idx="3832">
                        <c:v>42565</c:v>
                      </c:pt>
                      <c:pt idx="3833">
                        <c:v>42566</c:v>
                      </c:pt>
                      <c:pt idx="3834">
                        <c:v>42567</c:v>
                      </c:pt>
                      <c:pt idx="3835">
                        <c:v>42568</c:v>
                      </c:pt>
                      <c:pt idx="3836">
                        <c:v>42569</c:v>
                      </c:pt>
                      <c:pt idx="3837">
                        <c:v>42570</c:v>
                      </c:pt>
                      <c:pt idx="3838">
                        <c:v>42571</c:v>
                      </c:pt>
                      <c:pt idx="3839">
                        <c:v>42572</c:v>
                      </c:pt>
                      <c:pt idx="3840">
                        <c:v>42573</c:v>
                      </c:pt>
                      <c:pt idx="3841">
                        <c:v>42574</c:v>
                      </c:pt>
                      <c:pt idx="3842">
                        <c:v>42575</c:v>
                      </c:pt>
                      <c:pt idx="3843">
                        <c:v>42576</c:v>
                      </c:pt>
                      <c:pt idx="3844">
                        <c:v>42577</c:v>
                      </c:pt>
                      <c:pt idx="3845">
                        <c:v>42578</c:v>
                      </c:pt>
                      <c:pt idx="3846">
                        <c:v>42579</c:v>
                      </c:pt>
                      <c:pt idx="3847">
                        <c:v>42580</c:v>
                      </c:pt>
                      <c:pt idx="3848">
                        <c:v>42581</c:v>
                      </c:pt>
                      <c:pt idx="3849">
                        <c:v>42582</c:v>
                      </c:pt>
                      <c:pt idx="3850">
                        <c:v>42583</c:v>
                      </c:pt>
                      <c:pt idx="3851">
                        <c:v>42584</c:v>
                      </c:pt>
                      <c:pt idx="3852">
                        <c:v>42585</c:v>
                      </c:pt>
                      <c:pt idx="3853">
                        <c:v>42586</c:v>
                      </c:pt>
                      <c:pt idx="3854">
                        <c:v>42587</c:v>
                      </c:pt>
                      <c:pt idx="3855">
                        <c:v>42588</c:v>
                      </c:pt>
                      <c:pt idx="3856">
                        <c:v>42589</c:v>
                      </c:pt>
                      <c:pt idx="3857">
                        <c:v>42590</c:v>
                      </c:pt>
                      <c:pt idx="3858">
                        <c:v>42591</c:v>
                      </c:pt>
                      <c:pt idx="3859">
                        <c:v>42592</c:v>
                      </c:pt>
                      <c:pt idx="3860">
                        <c:v>42593</c:v>
                      </c:pt>
                      <c:pt idx="3861">
                        <c:v>42594</c:v>
                      </c:pt>
                      <c:pt idx="3862">
                        <c:v>42595</c:v>
                      </c:pt>
                      <c:pt idx="3863">
                        <c:v>42596</c:v>
                      </c:pt>
                      <c:pt idx="3864">
                        <c:v>42597</c:v>
                      </c:pt>
                      <c:pt idx="3865">
                        <c:v>42598</c:v>
                      </c:pt>
                      <c:pt idx="3866">
                        <c:v>42599</c:v>
                      </c:pt>
                      <c:pt idx="3867">
                        <c:v>42600</c:v>
                      </c:pt>
                      <c:pt idx="3868">
                        <c:v>42601</c:v>
                      </c:pt>
                      <c:pt idx="3869">
                        <c:v>42602</c:v>
                      </c:pt>
                      <c:pt idx="3870">
                        <c:v>42603</c:v>
                      </c:pt>
                      <c:pt idx="3871">
                        <c:v>42604</c:v>
                      </c:pt>
                      <c:pt idx="3872">
                        <c:v>42605</c:v>
                      </c:pt>
                      <c:pt idx="3873">
                        <c:v>42606</c:v>
                      </c:pt>
                      <c:pt idx="3874">
                        <c:v>42607</c:v>
                      </c:pt>
                      <c:pt idx="3875">
                        <c:v>42608</c:v>
                      </c:pt>
                      <c:pt idx="3876">
                        <c:v>42609</c:v>
                      </c:pt>
                      <c:pt idx="3877">
                        <c:v>42610</c:v>
                      </c:pt>
                      <c:pt idx="3878">
                        <c:v>42611</c:v>
                      </c:pt>
                      <c:pt idx="3879">
                        <c:v>42612</c:v>
                      </c:pt>
                      <c:pt idx="3880">
                        <c:v>42613</c:v>
                      </c:pt>
                      <c:pt idx="3881">
                        <c:v>42614</c:v>
                      </c:pt>
                      <c:pt idx="3882">
                        <c:v>42615</c:v>
                      </c:pt>
                      <c:pt idx="3883">
                        <c:v>42616</c:v>
                      </c:pt>
                      <c:pt idx="3884">
                        <c:v>42617</c:v>
                      </c:pt>
                      <c:pt idx="3885">
                        <c:v>42618</c:v>
                      </c:pt>
                      <c:pt idx="3886">
                        <c:v>42619</c:v>
                      </c:pt>
                      <c:pt idx="3887">
                        <c:v>42620</c:v>
                      </c:pt>
                      <c:pt idx="3888">
                        <c:v>42621</c:v>
                      </c:pt>
                      <c:pt idx="3889">
                        <c:v>42622</c:v>
                      </c:pt>
                      <c:pt idx="3890">
                        <c:v>42623</c:v>
                      </c:pt>
                      <c:pt idx="3891">
                        <c:v>42624</c:v>
                      </c:pt>
                      <c:pt idx="3892">
                        <c:v>42625</c:v>
                      </c:pt>
                      <c:pt idx="3893">
                        <c:v>42626</c:v>
                      </c:pt>
                      <c:pt idx="3894">
                        <c:v>42627</c:v>
                      </c:pt>
                      <c:pt idx="3895">
                        <c:v>42628</c:v>
                      </c:pt>
                      <c:pt idx="3896">
                        <c:v>42629</c:v>
                      </c:pt>
                      <c:pt idx="3897">
                        <c:v>42630</c:v>
                      </c:pt>
                      <c:pt idx="3898">
                        <c:v>42631</c:v>
                      </c:pt>
                      <c:pt idx="3899">
                        <c:v>42632</c:v>
                      </c:pt>
                      <c:pt idx="3900">
                        <c:v>42633</c:v>
                      </c:pt>
                      <c:pt idx="3901">
                        <c:v>42634</c:v>
                      </c:pt>
                      <c:pt idx="3902">
                        <c:v>42635</c:v>
                      </c:pt>
                      <c:pt idx="3903">
                        <c:v>42636</c:v>
                      </c:pt>
                      <c:pt idx="3904">
                        <c:v>42637</c:v>
                      </c:pt>
                      <c:pt idx="3905">
                        <c:v>42638</c:v>
                      </c:pt>
                      <c:pt idx="3906">
                        <c:v>42639</c:v>
                      </c:pt>
                      <c:pt idx="3907">
                        <c:v>42640</c:v>
                      </c:pt>
                      <c:pt idx="3908">
                        <c:v>42641</c:v>
                      </c:pt>
                      <c:pt idx="3909">
                        <c:v>42642</c:v>
                      </c:pt>
                      <c:pt idx="3910">
                        <c:v>42643</c:v>
                      </c:pt>
                      <c:pt idx="3911">
                        <c:v>42644</c:v>
                      </c:pt>
                      <c:pt idx="3912">
                        <c:v>42645</c:v>
                      </c:pt>
                      <c:pt idx="3913">
                        <c:v>42646</c:v>
                      </c:pt>
                      <c:pt idx="3914">
                        <c:v>42647</c:v>
                      </c:pt>
                      <c:pt idx="3915">
                        <c:v>42648</c:v>
                      </c:pt>
                      <c:pt idx="3916">
                        <c:v>42649</c:v>
                      </c:pt>
                      <c:pt idx="3917">
                        <c:v>42650</c:v>
                      </c:pt>
                      <c:pt idx="3918">
                        <c:v>42651</c:v>
                      </c:pt>
                      <c:pt idx="3919">
                        <c:v>42652</c:v>
                      </c:pt>
                      <c:pt idx="3920">
                        <c:v>42653</c:v>
                      </c:pt>
                      <c:pt idx="3921">
                        <c:v>42654</c:v>
                      </c:pt>
                      <c:pt idx="3922">
                        <c:v>42655</c:v>
                      </c:pt>
                      <c:pt idx="3923">
                        <c:v>42656</c:v>
                      </c:pt>
                      <c:pt idx="3924">
                        <c:v>42657</c:v>
                      </c:pt>
                      <c:pt idx="3925">
                        <c:v>42658</c:v>
                      </c:pt>
                      <c:pt idx="3926">
                        <c:v>42659</c:v>
                      </c:pt>
                      <c:pt idx="3927">
                        <c:v>42660</c:v>
                      </c:pt>
                      <c:pt idx="3928">
                        <c:v>42661</c:v>
                      </c:pt>
                      <c:pt idx="3929">
                        <c:v>42662</c:v>
                      </c:pt>
                      <c:pt idx="3930">
                        <c:v>42663</c:v>
                      </c:pt>
                      <c:pt idx="3931">
                        <c:v>42664</c:v>
                      </c:pt>
                      <c:pt idx="3932">
                        <c:v>42665</c:v>
                      </c:pt>
                      <c:pt idx="3933">
                        <c:v>42666</c:v>
                      </c:pt>
                      <c:pt idx="3934">
                        <c:v>42667</c:v>
                      </c:pt>
                      <c:pt idx="3935">
                        <c:v>42668</c:v>
                      </c:pt>
                      <c:pt idx="3936">
                        <c:v>42669</c:v>
                      </c:pt>
                      <c:pt idx="3937">
                        <c:v>42670</c:v>
                      </c:pt>
                      <c:pt idx="3938">
                        <c:v>42671</c:v>
                      </c:pt>
                      <c:pt idx="3939">
                        <c:v>42672</c:v>
                      </c:pt>
                      <c:pt idx="3940">
                        <c:v>42673</c:v>
                      </c:pt>
                      <c:pt idx="3941">
                        <c:v>42674</c:v>
                      </c:pt>
                      <c:pt idx="3942">
                        <c:v>42675</c:v>
                      </c:pt>
                      <c:pt idx="3943">
                        <c:v>42676</c:v>
                      </c:pt>
                      <c:pt idx="3944">
                        <c:v>42677</c:v>
                      </c:pt>
                      <c:pt idx="3945">
                        <c:v>42678</c:v>
                      </c:pt>
                      <c:pt idx="3946">
                        <c:v>42679</c:v>
                      </c:pt>
                      <c:pt idx="3947">
                        <c:v>42680</c:v>
                      </c:pt>
                      <c:pt idx="3948">
                        <c:v>42681</c:v>
                      </c:pt>
                      <c:pt idx="3949">
                        <c:v>42682</c:v>
                      </c:pt>
                      <c:pt idx="3950">
                        <c:v>42683</c:v>
                      </c:pt>
                      <c:pt idx="3951">
                        <c:v>42684</c:v>
                      </c:pt>
                      <c:pt idx="3952">
                        <c:v>42685</c:v>
                      </c:pt>
                      <c:pt idx="3953">
                        <c:v>42686</c:v>
                      </c:pt>
                      <c:pt idx="3954">
                        <c:v>42687</c:v>
                      </c:pt>
                      <c:pt idx="3955">
                        <c:v>42688</c:v>
                      </c:pt>
                      <c:pt idx="3956">
                        <c:v>42689</c:v>
                      </c:pt>
                      <c:pt idx="3957">
                        <c:v>42690</c:v>
                      </c:pt>
                      <c:pt idx="3958">
                        <c:v>42691</c:v>
                      </c:pt>
                      <c:pt idx="3959">
                        <c:v>42692</c:v>
                      </c:pt>
                      <c:pt idx="3960">
                        <c:v>42693</c:v>
                      </c:pt>
                      <c:pt idx="3961">
                        <c:v>42694</c:v>
                      </c:pt>
                      <c:pt idx="3962">
                        <c:v>42695</c:v>
                      </c:pt>
                      <c:pt idx="3963">
                        <c:v>42696</c:v>
                      </c:pt>
                      <c:pt idx="3964">
                        <c:v>42697</c:v>
                      </c:pt>
                      <c:pt idx="3965">
                        <c:v>42698</c:v>
                      </c:pt>
                      <c:pt idx="3966">
                        <c:v>42699</c:v>
                      </c:pt>
                      <c:pt idx="3967">
                        <c:v>42700</c:v>
                      </c:pt>
                      <c:pt idx="3968">
                        <c:v>42701</c:v>
                      </c:pt>
                      <c:pt idx="3969">
                        <c:v>42702</c:v>
                      </c:pt>
                      <c:pt idx="3970">
                        <c:v>42703</c:v>
                      </c:pt>
                      <c:pt idx="3971">
                        <c:v>42704</c:v>
                      </c:pt>
                      <c:pt idx="3972">
                        <c:v>42705</c:v>
                      </c:pt>
                      <c:pt idx="3973">
                        <c:v>42706</c:v>
                      </c:pt>
                      <c:pt idx="3974">
                        <c:v>42707</c:v>
                      </c:pt>
                      <c:pt idx="3975">
                        <c:v>42708</c:v>
                      </c:pt>
                      <c:pt idx="3976">
                        <c:v>42709</c:v>
                      </c:pt>
                      <c:pt idx="3977">
                        <c:v>42710</c:v>
                      </c:pt>
                      <c:pt idx="3978">
                        <c:v>42711</c:v>
                      </c:pt>
                      <c:pt idx="3979">
                        <c:v>42712</c:v>
                      </c:pt>
                      <c:pt idx="3980">
                        <c:v>42713</c:v>
                      </c:pt>
                      <c:pt idx="3981">
                        <c:v>42714</c:v>
                      </c:pt>
                      <c:pt idx="3982">
                        <c:v>42715</c:v>
                      </c:pt>
                      <c:pt idx="3983">
                        <c:v>42716</c:v>
                      </c:pt>
                      <c:pt idx="3984">
                        <c:v>42717</c:v>
                      </c:pt>
                      <c:pt idx="3985">
                        <c:v>42718</c:v>
                      </c:pt>
                      <c:pt idx="3986">
                        <c:v>42719</c:v>
                      </c:pt>
                      <c:pt idx="3987">
                        <c:v>42720</c:v>
                      </c:pt>
                      <c:pt idx="3988">
                        <c:v>42721</c:v>
                      </c:pt>
                      <c:pt idx="3989">
                        <c:v>42722</c:v>
                      </c:pt>
                      <c:pt idx="3990">
                        <c:v>42723</c:v>
                      </c:pt>
                      <c:pt idx="3991">
                        <c:v>42724</c:v>
                      </c:pt>
                      <c:pt idx="3992">
                        <c:v>42725</c:v>
                      </c:pt>
                      <c:pt idx="3993">
                        <c:v>42726</c:v>
                      </c:pt>
                      <c:pt idx="3994">
                        <c:v>42727</c:v>
                      </c:pt>
                      <c:pt idx="3995">
                        <c:v>42728</c:v>
                      </c:pt>
                      <c:pt idx="3996">
                        <c:v>42729</c:v>
                      </c:pt>
                      <c:pt idx="3997">
                        <c:v>42730</c:v>
                      </c:pt>
                      <c:pt idx="3998">
                        <c:v>42731</c:v>
                      </c:pt>
                      <c:pt idx="3999">
                        <c:v>42732</c:v>
                      </c:pt>
                      <c:pt idx="4000">
                        <c:v>42733</c:v>
                      </c:pt>
                      <c:pt idx="4001">
                        <c:v>42734</c:v>
                      </c:pt>
                      <c:pt idx="4002">
                        <c:v>42735</c:v>
                      </c:pt>
                      <c:pt idx="4003">
                        <c:v>42736</c:v>
                      </c:pt>
                      <c:pt idx="4004">
                        <c:v>42737</c:v>
                      </c:pt>
                      <c:pt idx="4005">
                        <c:v>42738</c:v>
                      </c:pt>
                      <c:pt idx="4006">
                        <c:v>42739</c:v>
                      </c:pt>
                      <c:pt idx="4007">
                        <c:v>42740</c:v>
                      </c:pt>
                      <c:pt idx="4008">
                        <c:v>42741</c:v>
                      </c:pt>
                      <c:pt idx="4009">
                        <c:v>42742</c:v>
                      </c:pt>
                      <c:pt idx="4010">
                        <c:v>42743</c:v>
                      </c:pt>
                      <c:pt idx="4011">
                        <c:v>42744</c:v>
                      </c:pt>
                      <c:pt idx="4012">
                        <c:v>42745</c:v>
                      </c:pt>
                      <c:pt idx="4013">
                        <c:v>42746</c:v>
                      </c:pt>
                      <c:pt idx="4014">
                        <c:v>42747</c:v>
                      </c:pt>
                      <c:pt idx="4015">
                        <c:v>42748</c:v>
                      </c:pt>
                      <c:pt idx="4016">
                        <c:v>42749</c:v>
                      </c:pt>
                      <c:pt idx="4017">
                        <c:v>42750</c:v>
                      </c:pt>
                      <c:pt idx="4018">
                        <c:v>42751</c:v>
                      </c:pt>
                      <c:pt idx="4019">
                        <c:v>42752</c:v>
                      </c:pt>
                      <c:pt idx="4020">
                        <c:v>42753</c:v>
                      </c:pt>
                      <c:pt idx="4021">
                        <c:v>42754</c:v>
                      </c:pt>
                      <c:pt idx="4022">
                        <c:v>42755</c:v>
                      </c:pt>
                      <c:pt idx="4023">
                        <c:v>42756</c:v>
                      </c:pt>
                      <c:pt idx="4024">
                        <c:v>42757</c:v>
                      </c:pt>
                      <c:pt idx="4025">
                        <c:v>42758</c:v>
                      </c:pt>
                      <c:pt idx="4026">
                        <c:v>42759</c:v>
                      </c:pt>
                      <c:pt idx="4027">
                        <c:v>42760</c:v>
                      </c:pt>
                      <c:pt idx="4028">
                        <c:v>42761</c:v>
                      </c:pt>
                      <c:pt idx="4029">
                        <c:v>42762</c:v>
                      </c:pt>
                      <c:pt idx="4030">
                        <c:v>42763</c:v>
                      </c:pt>
                      <c:pt idx="4031">
                        <c:v>42764</c:v>
                      </c:pt>
                      <c:pt idx="4032">
                        <c:v>42765</c:v>
                      </c:pt>
                      <c:pt idx="4033">
                        <c:v>42766</c:v>
                      </c:pt>
                      <c:pt idx="4034">
                        <c:v>42767</c:v>
                      </c:pt>
                      <c:pt idx="4035">
                        <c:v>42768</c:v>
                      </c:pt>
                      <c:pt idx="4036">
                        <c:v>42769</c:v>
                      </c:pt>
                      <c:pt idx="4037">
                        <c:v>42770</c:v>
                      </c:pt>
                      <c:pt idx="4038">
                        <c:v>42771</c:v>
                      </c:pt>
                      <c:pt idx="4039">
                        <c:v>42772</c:v>
                      </c:pt>
                      <c:pt idx="4040">
                        <c:v>42773</c:v>
                      </c:pt>
                      <c:pt idx="4041">
                        <c:v>42774</c:v>
                      </c:pt>
                      <c:pt idx="4042">
                        <c:v>42775</c:v>
                      </c:pt>
                      <c:pt idx="4043">
                        <c:v>42776</c:v>
                      </c:pt>
                      <c:pt idx="4044">
                        <c:v>42777</c:v>
                      </c:pt>
                      <c:pt idx="4045">
                        <c:v>42778</c:v>
                      </c:pt>
                      <c:pt idx="4046">
                        <c:v>42779</c:v>
                      </c:pt>
                      <c:pt idx="4047">
                        <c:v>42780</c:v>
                      </c:pt>
                      <c:pt idx="4048">
                        <c:v>42781</c:v>
                      </c:pt>
                      <c:pt idx="4049">
                        <c:v>42782</c:v>
                      </c:pt>
                      <c:pt idx="4050">
                        <c:v>42783</c:v>
                      </c:pt>
                      <c:pt idx="4051">
                        <c:v>42784</c:v>
                      </c:pt>
                      <c:pt idx="4052">
                        <c:v>42785</c:v>
                      </c:pt>
                      <c:pt idx="4053">
                        <c:v>42786</c:v>
                      </c:pt>
                      <c:pt idx="4054">
                        <c:v>42787</c:v>
                      </c:pt>
                      <c:pt idx="4055">
                        <c:v>42788</c:v>
                      </c:pt>
                      <c:pt idx="4056">
                        <c:v>42789</c:v>
                      </c:pt>
                      <c:pt idx="4057">
                        <c:v>42790</c:v>
                      </c:pt>
                      <c:pt idx="4058">
                        <c:v>42791</c:v>
                      </c:pt>
                      <c:pt idx="4059">
                        <c:v>42792</c:v>
                      </c:pt>
                      <c:pt idx="4060">
                        <c:v>42793</c:v>
                      </c:pt>
                      <c:pt idx="4061">
                        <c:v>42794</c:v>
                      </c:pt>
                      <c:pt idx="4062">
                        <c:v>42795</c:v>
                      </c:pt>
                      <c:pt idx="4063">
                        <c:v>42796</c:v>
                      </c:pt>
                      <c:pt idx="4064">
                        <c:v>42797</c:v>
                      </c:pt>
                      <c:pt idx="4065">
                        <c:v>42798</c:v>
                      </c:pt>
                      <c:pt idx="4066">
                        <c:v>42799</c:v>
                      </c:pt>
                      <c:pt idx="4067">
                        <c:v>42800</c:v>
                      </c:pt>
                      <c:pt idx="4068">
                        <c:v>42801</c:v>
                      </c:pt>
                      <c:pt idx="4069">
                        <c:v>42802</c:v>
                      </c:pt>
                      <c:pt idx="4070">
                        <c:v>42803</c:v>
                      </c:pt>
                      <c:pt idx="4071">
                        <c:v>42804</c:v>
                      </c:pt>
                      <c:pt idx="4072">
                        <c:v>42805</c:v>
                      </c:pt>
                      <c:pt idx="4073">
                        <c:v>42806</c:v>
                      </c:pt>
                      <c:pt idx="4074">
                        <c:v>42807</c:v>
                      </c:pt>
                      <c:pt idx="4075">
                        <c:v>42808</c:v>
                      </c:pt>
                      <c:pt idx="4076">
                        <c:v>42809</c:v>
                      </c:pt>
                      <c:pt idx="4077">
                        <c:v>42810</c:v>
                      </c:pt>
                      <c:pt idx="4078">
                        <c:v>42811</c:v>
                      </c:pt>
                      <c:pt idx="4079">
                        <c:v>42812</c:v>
                      </c:pt>
                      <c:pt idx="4080">
                        <c:v>42813</c:v>
                      </c:pt>
                      <c:pt idx="4081">
                        <c:v>42814</c:v>
                      </c:pt>
                      <c:pt idx="4082">
                        <c:v>42815</c:v>
                      </c:pt>
                      <c:pt idx="4083">
                        <c:v>42816</c:v>
                      </c:pt>
                      <c:pt idx="4084">
                        <c:v>42817</c:v>
                      </c:pt>
                      <c:pt idx="4085">
                        <c:v>42818</c:v>
                      </c:pt>
                      <c:pt idx="4086">
                        <c:v>42819</c:v>
                      </c:pt>
                      <c:pt idx="4087">
                        <c:v>42820</c:v>
                      </c:pt>
                      <c:pt idx="4088">
                        <c:v>42821</c:v>
                      </c:pt>
                      <c:pt idx="4089">
                        <c:v>42822</c:v>
                      </c:pt>
                      <c:pt idx="4090">
                        <c:v>42823</c:v>
                      </c:pt>
                      <c:pt idx="4091">
                        <c:v>42824</c:v>
                      </c:pt>
                      <c:pt idx="4092">
                        <c:v>42825</c:v>
                      </c:pt>
                      <c:pt idx="4093">
                        <c:v>42826</c:v>
                      </c:pt>
                      <c:pt idx="4094">
                        <c:v>42827</c:v>
                      </c:pt>
                      <c:pt idx="4095">
                        <c:v>42828</c:v>
                      </c:pt>
                      <c:pt idx="4096">
                        <c:v>42829</c:v>
                      </c:pt>
                      <c:pt idx="4097">
                        <c:v>42830</c:v>
                      </c:pt>
                      <c:pt idx="4098">
                        <c:v>42831</c:v>
                      </c:pt>
                      <c:pt idx="4099">
                        <c:v>42832</c:v>
                      </c:pt>
                      <c:pt idx="4100">
                        <c:v>42833</c:v>
                      </c:pt>
                      <c:pt idx="4101">
                        <c:v>42834</c:v>
                      </c:pt>
                      <c:pt idx="4102">
                        <c:v>42835</c:v>
                      </c:pt>
                      <c:pt idx="4103">
                        <c:v>42836</c:v>
                      </c:pt>
                      <c:pt idx="4104">
                        <c:v>42837</c:v>
                      </c:pt>
                      <c:pt idx="4105">
                        <c:v>42838</c:v>
                      </c:pt>
                      <c:pt idx="4106">
                        <c:v>42839</c:v>
                      </c:pt>
                      <c:pt idx="4107">
                        <c:v>42840</c:v>
                      </c:pt>
                      <c:pt idx="4108">
                        <c:v>42841</c:v>
                      </c:pt>
                      <c:pt idx="4109">
                        <c:v>42842</c:v>
                      </c:pt>
                      <c:pt idx="4110">
                        <c:v>42843</c:v>
                      </c:pt>
                      <c:pt idx="4111">
                        <c:v>42844</c:v>
                      </c:pt>
                      <c:pt idx="4112">
                        <c:v>42845</c:v>
                      </c:pt>
                      <c:pt idx="4113">
                        <c:v>42846</c:v>
                      </c:pt>
                      <c:pt idx="4114">
                        <c:v>42847</c:v>
                      </c:pt>
                      <c:pt idx="4115">
                        <c:v>42848</c:v>
                      </c:pt>
                      <c:pt idx="4116">
                        <c:v>42849</c:v>
                      </c:pt>
                      <c:pt idx="4117">
                        <c:v>42850</c:v>
                      </c:pt>
                      <c:pt idx="4118">
                        <c:v>42851</c:v>
                      </c:pt>
                      <c:pt idx="4119">
                        <c:v>42852</c:v>
                      </c:pt>
                      <c:pt idx="4120">
                        <c:v>42853</c:v>
                      </c:pt>
                      <c:pt idx="4121">
                        <c:v>42854</c:v>
                      </c:pt>
                      <c:pt idx="4122">
                        <c:v>42855</c:v>
                      </c:pt>
                      <c:pt idx="4123">
                        <c:v>42856</c:v>
                      </c:pt>
                      <c:pt idx="4124">
                        <c:v>42857</c:v>
                      </c:pt>
                      <c:pt idx="4125">
                        <c:v>42858</c:v>
                      </c:pt>
                      <c:pt idx="4126">
                        <c:v>42859</c:v>
                      </c:pt>
                      <c:pt idx="4127">
                        <c:v>42860</c:v>
                      </c:pt>
                      <c:pt idx="4128">
                        <c:v>42861</c:v>
                      </c:pt>
                      <c:pt idx="4129">
                        <c:v>42862</c:v>
                      </c:pt>
                      <c:pt idx="4130">
                        <c:v>42863</c:v>
                      </c:pt>
                      <c:pt idx="4131">
                        <c:v>42864</c:v>
                      </c:pt>
                      <c:pt idx="4132">
                        <c:v>42865</c:v>
                      </c:pt>
                      <c:pt idx="4133">
                        <c:v>42866</c:v>
                      </c:pt>
                      <c:pt idx="4134">
                        <c:v>42867</c:v>
                      </c:pt>
                      <c:pt idx="4135">
                        <c:v>42868</c:v>
                      </c:pt>
                      <c:pt idx="4136">
                        <c:v>42869</c:v>
                      </c:pt>
                      <c:pt idx="4137">
                        <c:v>42870</c:v>
                      </c:pt>
                      <c:pt idx="4138">
                        <c:v>42871</c:v>
                      </c:pt>
                      <c:pt idx="4139">
                        <c:v>42872</c:v>
                      </c:pt>
                      <c:pt idx="4140">
                        <c:v>42873</c:v>
                      </c:pt>
                      <c:pt idx="4141">
                        <c:v>42874</c:v>
                      </c:pt>
                      <c:pt idx="4142">
                        <c:v>42875</c:v>
                      </c:pt>
                      <c:pt idx="4143">
                        <c:v>42876</c:v>
                      </c:pt>
                      <c:pt idx="4144">
                        <c:v>42877</c:v>
                      </c:pt>
                      <c:pt idx="4145">
                        <c:v>42878</c:v>
                      </c:pt>
                      <c:pt idx="4146">
                        <c:v>42879</c:v>
                      </c:pt>
                      <c:pt idx="4147">
                        <c:v>42880</c:v>
                      </c:pt>
                      <c:pt idx="4148">
                        <c:v>42881</c:v>
                      </c:pt>
                      <c:pt idx="4149">
                        <c:v>42882</c:v>
                      </c:pt>
                      <c:pt idx="4150">
                        <c:v>42883</c:v>
                      </c:pt>
                      <c:pt idx="4151">
                        <c:v>42884</c:v>
                      </c:pt>
                      <c:pt idx="4152">
                        <c:v>42885</c:v>
                      </c:pt>
                      <c:pt idx="4153">
                        <c:v>42886</c:v>
                      </c:pt>
                      <c:pt idx="4154">
                        <c:v>42887</c:v>
                      </c:pt>
                      <c:pt idx="4155">
                        <c:v>42888</c:v>
                      </c:pt>
                      <c:pt idx="4156">
                        <c:v>42889</c:v>
                      </c:pt>
                      <c:pt idx="4157">
                        <c:v>42890</c:v>
                      </c:pt>
                      <c:pt idx="4158">
                        <c:v>42891</c:v>
                      </c:pt>
                      <c:pt idx="4159">
                        <c:v>42892</c:v>
                      </c:pt>
                      <c:pt idx="4160">
                        <c:v>42893</c:v>
                      </c:pt>
                      <c:pt idx="4161">
                        <c:v>42894</c:v>
                      </c:pt>
                      <c:pt idx="4162">
                        <c:v>42895</c:v>
                      </c:pt>
                      <c:pt idx="4163">
                        <c:v>42896</c:v>
                      </c:pt>
                      <c:pt idx="4164">
                        <c:v>42897</c:v>
                      </c:pt>
                      <c:pt idx="4165">
                        <c:v>42898</c:v>
                      </c:pt>
                      <c:pt idx="4166">
                        <c:v>42899</c:v>
                      </c:pt>
                      <c:pt idx="4167">
                        <c:v>42900</c:v>
                      </c:pt>
                      <c:pt idx="4168">
                        <c:v>42901</c:v>
                      </c:pt>
                      <c:pt idx="4169">
                        <c:v>42902</c:v>
                      </c:pt>
                      <c:pt idx="4170">
                        <c:v>42903</c:v>
                      </c:pt>
                      <c:pt idx="4171">
                        <c:v>42904</c:v>
                      </c:pt>
                      <c:pt idx="4172">
                        <c:v>42905</c:v>
                      </c:pt>
                      <c:pt idx="4173">
                        <c:v>42906</c:v>
                      </c:pt>
                      <c:pt idx="4174">
                        <c:v>42907</c:v>
                      </c:pt>
                      <c:pt idx="4175">
                        <c:v>42908</c:v>
                      </c:pt>
                      <c:pt idx="4176">
                        <c:v>42909</c:v>
                      </c:pt>
                      <c:pt idx="4177">
                        <c:v>42910</c:v>
                      </c:pt>
                      <c:pt idx="4178">
                        <c:v>42911</c:v>
                      </c:pt>
                      <c:pt idx="4179">
                        <c:v>42912</c:v>
                      </c:pt>
                      <c:pt idx="4180">
                        <c:v>42913</c:v>
                      </c:pt>
                      <c:pt idx="4181">
                        <c:v>42914</c:v>
                      </c:pt>
                      <c:pt idx="4182">
                        <c:v>42915</c:v>
                      </c:pt>
                      <c:pt idx="4183">
                        <c:v>42916</c:v>
                      </c:pt>
                      <c:pt idx="4184">
                        <c:v>42917</c:v>
                      </c:pt>
                      <c:pt idx="4185">
                        <c:v>42918</c:v>
                      </c:pt>
                      <c:pt idx="4186">
                        <c:v>42919</c:v>
                      </c:pt>
                      <c:pt idx="4187">
                        <c:v>42920</c:v>
                      </c:pt>
                      <c:pt idx="4188">
                        <c:v>42921</c:v>
                      </c:pt>
                      <c:pt idx="4189">
                        <c:v>42922</c:v>
                      </c:pt>
                      <c:pt idx="4190">
                        <c:v>42923</c:v>
                      </c:pt>
                      <c:pt idx="4191">
                        <c:v>42924</c:v>
                      </c:pt>
                      <c:pt idx="4192">
                        <c:v>42925</c:v>
                      </c:pt>
                      <c:pt idx="4193">
                        <c:v>42926</c:v>
                      </c:pt>
                      <c:pt idx="4194">
                        <c:v>42927</c:v>
                      </c:pt>
                      <c:pt idx="4195">
                        <c:v>42928</c:v>
                      </c:pt>
                      <c:pt idx="4196">
                        <c:v>42929</c:v>
                      </c:pt>
                      <c:pt idx="4197">
                        <c:v>42930</c:v>
                      </c:pt>
                      <c:pt idx="4198">
                        <c:v>42931</c:v>
                      </c:pt>
                      <c:pt idx="4199">
                        <c:v>42932</c:v>
                      </c:pt>
                      <c:pt idx="4200">
                        <c:v>42933</c:v>
                      </c:pt>
                      <c:pt idx="4201">
                        <c:v>42934</c:v>
                      </c:pt>
                      <c:pt idx="4202">
                        <c:v>42935</c:v>
                      </c:pt>
                      <c:pt idx="4203">
                        <c:v>42936</c:v>
                      </c:pt>
                      <c:pt idx="4204">
                        <c:v>42937</c:v>
                      </c:pt>
                      <c:pt idx="4205">
                        <c:v>42938</c:v>
                      </c:pt>
                      <c:pt idx="4206">
                        <c:v>42939</c:v>
                      </c:pt>
                      <c:pt idx="4207">
                        <c:v>42940</c:v>
                      </c:pt>
                      <c:pt idx="4208">
                        <c:v>42941</c:v>
                      </c:pt>
                      <c:pt idx="4209">
                        <c:v>42942</c:v>
                      </c:pt>
                      <c:pt idx="4210">
                        <c:v>42943</c:v>
                      </c:pt>
                      <c:pt idx="4211">
                        <c:v>42944</c:v>
                      </c:pt>
                      <c:pt idx="4212">
                        <c:v>42945</c:v>
                      </c:pt>
                      <c:pt idx="4213">
                        <c:v>42946</c:v>
                      </c:pt>
                      <c:pt idx="4214">
                        <c:v>42947</c:v>
                      </c:pt>
                      <c:pt idx="4215">
                        <c:v>42948</c:v>
                      </c:pt>
                      <c:pt idx="4216">
                        <c:v>42949</c:v>
                      </c:pt>
                      <c:pt idx="4217">
                        <c:v>42950</c:v>
                      </c:pt>
                      <c:pt idx="4218">
                        <c:v>42951</c:v>
                      </c:pt>
                      <c:pt idx="4219">
                        <c:v>42952</c:v>
                      </c:pt>
                      <c:pt idx="4220">
                        <c:v>42953</c:v>
                      </c:pt>
                      <c:pt idx="4221">
                        <c:v>42954</c:v>
                      </c:pt>
                      <c:pt idx="4222">
                        <c:v>42955</c:v>
                      </c:pt>
                      <c:pt idx="4223">
                        <c:v>42956</c:v>
                      </c:pt>
                      <c:pt idx="4224">
                        <c:v>42957</c:v>
                      </c:pt>
                      <c:pt idx="4225">
                        <c:v>42958</c:v>
                      </c:pt>
                      <c:pt idx="4226">
                        <c:v>42959</c:v>
                      </c:pt>
                      <c:pt idx="4227">
                        <c:v>42960</c:v>
                      </c:pt>
                      <c:pt idx="4228">
                        <c:v>42961</c:v>
                      </c:pt>
                      <c:pt idx="4229">
                        <c:v>42962</c:v>
                      </c:pt>
                      <c:pt idx="4230">
                        <c:v>42963</c:v>
                      </c:pt>
                      <c:pt idx="4231">
                        <c:v>42964</c:v>
                      </c:pt>
                      <c:pt idx="4232">
                        <c:v>42965</c:v>
                      </c:pt>
                      <c:pt idx="4233">
                        <c:v>42966</c:v>
                      </c:pt>
                      <c:pt idx="4234">
                        <c:v>42967</c:v>
                      </c:pt>
                      <c:pt idx="4235">
                        <c:v>42968</c:v>
                      </c:pt>
                      <c:pt idx="4236">
                        <c:v>42969</c:v>
                      </c:pt>
                      <c:pt idx="4237">
                        <c:v>42970</c:v>
                      </c:pt>
                      <c:pt idx="4238">
                        <c:v>42971</c:v>
                      </c:pt>
                      <c:pt idx="4239">
                        <c:v>42972</c:v>
                      </c:pt>
                      <c:pt idx="4240">
                        <c:v>42973</c:v>
                      </c:pt>
                      <c:pt idx="4241">
                        <c:v>42974</c:v>
                      </c:pt>
                      <c:pt idx="4242">
                        <c:v>42975</c:v>
                      </c:pt>
                      <c:pt idx="4243">
                        <c:v>42976</c:v>
                      </c:pt>
                      <c:pt idx="4244">
                        <c:v>42977</c:v>
                      </c:pt>
                      <c:pt idx="4245">
                        <c:v>42978</c:v>
                      </c:pt>
                      <c:pt idx="4246">
                        <c:v>42979</c:v>
                      </c:pt>
                      <c:pt idx="4247">
                        <c:v>42980</c:v>
                      </c:pt>
                      <c:pt idx="4248">
                        <c:v>42981</c:v>
                      </c:pt>
                      <c:pt idx="4249">
                        <c:v>42982</c:v>
                      </c:pt>
                      <c:pt idx="4250">
                        <c:v>42983</c:v>
                      </c:pt>
                      <c:pt idx="4251">
                        <c:v>42984</c:v>
                      </c:pt>
                      <c:pt idx="4252">
                        <c:v>42985</c:v>
                      </c:pt>
                      <c:pt idx="4253">
                        <c:v>42986</c:v>
                      </c:pt>
                      <c:pt idx="4254">
                        <c:v>42987</c:v>
                      </c:pt>
                      <c:pt idx="4255">
                        <c:v>42988</c:v>
                      </c:pt>
                      <c:pt idx="4256">
                        <c:v>42989</c:v>
                      </c:pt>
                      <c:pt idx="4257">
                        <c:v>42990</c:v>
                      </c:pt>
                      <c:pt idx="4258">
                        <c:v>42991</c:v>
                      </c:pt>
                      <c:pt idx="4259">
                        <c:v>42992</c:v>
                      </c:pt>
                      <c:pt idx="4260">
                        <c:v>42993</c:v>
                      </c:pt>
                      <c:pt idx="4261">
                        <c:v>42994</c:v>
                      </c:pt>
                      <c:pt idx="4262">
                        <c:v>42995</c:v>
                      </c:pt>
                      <c:pt idx="4263">
                        <c:v>42996</c:v>
                      </c:pt>
                      <c:pt idx="4264">
                        <c:v>42997</c:v>
                      </c:pt>
                      <c:pt idx="4265">
                        <c:v>42998</c:v>
                      </c:pt>
                      <c:pt idx="4266">
                        <c:v>42999</c:v>
                      </c:pt>
                      <c:pt idx="4267">
                        <c:v>43000</c:v>
                      </c:pt>
                      <c:pt idx="4268">
                        <c:v>43001</c:v>
                      </c:pt>
                      <c:pt idx="4269">
                        <c:v>43002</c:v>
                      </c:pt>
                      <c:pt idx="4270">
                        <c:v>43003</c:v>
                      </c:pt>
                      <c:pt idx="4271">
                        <c:v>43004</c:v>
                      </c:pt>
                      <c:pt idx="4272">
                        <c:v>43005</c:v>
                      </c:pt>
                      <c:pt idx="4273">
                        <c:v>43006</c:v>
                      </c:pt>
                      <c:pt idx="4274">
                        <c:v>43007</c:v>
                      </c:pt>
                      <c:pt idx="4275">
                        <c:v>43008</c:v>
                      </c:pt>
                      <c:pt idx="4276">
                        <c:v>43009</c:v>
                      </c:pt>
                      <c:pt idx="4277">
                        <c:v>43010</c:v>
                      </c:pt>
                      <c:pt idx="4278">
                        <c:v>43011</c:v>
                      </c:pt>
                      <c:pt idx="4279">
                        <c:v>43012</c:v>
                      </c:pt>
                      <c:pt idx="4280">
                        <c:v>43013</c:v>
                      </c:pt>
                      <c:pt idx="4281">
                        <c:v>43014</c:v>
                      </c:pt>
                      <c:pt idx="4282">
                        <c:v>43015</c:v>
                      </c:pt>
                      <c:pt idx="4283">
                        <c:v>43016</c:v>
                      </c:pt>
                      <c:pt idx="4284">
                        <c:v>43017</c:v>
                      </c:pt>
                      <c:pt idx="4285">
                        <c:v>43018</c:v>
                      </c:pt>
                      <c:pt idx="4286">
                        <c:v>43019</c:v>
                      </c:pt>
                      <c:pt idx="4287">
                        <c:v>43020</c:v>
                      </c:pt>
                      <c:pt idx="4288">
                        <c:v>43021</c:v>
                      </c:pt>
                      <c:pt idx="4289">
                        <c:v>43022</c:v>
                      </c:pt>
                      <c:pt idx="4290">
                        <c:v>43023</c:v>
                      </c:pt>
                      <c:pt idx="4291">
                        <c:v>43024</c:v>
                      </c:pt>
                      <c:pt idx="4292">
                        <c:v>43025</c:v>
                      </c:pt>
                      <c:pt idx="4293">
                        <c:v>43026</c:v>
                      </c:pt>
                      <c:pt idx="4294">
                        <c:v>43027</c:v>
                      </c:pt>
                      <c:pt idx="4295">
                        <c:v>43028</c:v>
                      </c:pt>
                      <c:pt idx="4296">
                        <c:v>43029</c:v>
                      </c:pt>
                      <c:pt idx="4297">
                        <c:v>43030</c:v>
                      </c:pt>
                      <c:pt idx="4298">
                        <c:v>43031</c:v>
                      </c:pt>
                      <c:pt idx="4299">
                        <c:v>43032</c:v>
                      </c:pt>
                      <c:pt idx="4300">
                        <c:v>43033</c:v>
                      </c:pt>
                      <c:pt idx="4301">
                        <c:v>43034</c:v>
                      </c:pt>
                      <c:pt idx="4302">
                        <c:v>43035</c:v>
                      </c:pt>
                      <c:pt idx="4303">
                        <c:v>43036</c:v>
                      </c:pt>
                      <c:pt idx="4304">
                        <c:v>43037</c:v>
                      </c:pt>
                      <c:pt idx="4305">
                        <c:v>43038</c:v>
                      </c:pt>
                      <c:pt idx="4306">
                        <c:v>43039</c:v>
                      </c:pt>
                      <c:pt idx="4307">
                        <c:v>43040</c:v>
                      </c:pt>
                      <c:pt idx="4308">
                        <c:v>43041</c:v>
                      </c:pt>
                      <c:pt idx="4309">
                        <c:v>43042</c:v>
                      </c:pt>
                      <c:pt idx="4310">
                        <c:v>43043</c:v>
                      </c:pt>
                      <c:pt idx="4311">
                        <c:v>43044</c:v>
                      </c:pt>
                      <c:pt idx="4312">
                        <c:v>43045</c:v>
                      </c:pt>
                      <c:pt idx="4313">
                        <c:v>43046</c:v>
                      </c:pt>
                      <c:pt idx="4314">
                        <c:v>43047</c:v>
                      </c:pt>
                      <c:pt idx="4315">
                        <c:v>43048</c:v>
                      </c:pt>
                      <c:pt idx="4316">
                        <c:v>43049</c:v>
                      </c:pt>
                      <c:pt idx="4317">
                        <c:v>43050</c:v>
                      </c:pt>
                      <c:pt idx="4318">
                        <c:v>43051</c:v>
                      </c:pt>
                      <c:pt idx="4319">
                        <c:v>43052</c:v>
                      </c:pt>
                      <c:pt idx="4320">
                        <c:v>43053</c:v>
                      </c:pt>
                      <c:pt idx="4321">
                        <c:v>43054</c:v>
                      </c:pt>
                      <c:pt idx="4322">
                        <c:v>43055</c:v>
                      </c:pt>
                      <c:pt idx="4323">
                        <c:v>43056</c:v>
                      </c:pt>
                      <c:pt idx="4324">
                        <c:v>43057</c:v>
                      </c:pt>
                      <c:pt idx="4325">
                        <c:v>43058</c:v>
                      </c:pt>
                      <c:pt idx="4326">
                        <c:v>43059</c:v>
                      </c:pt>
                      <c:pt idx="4327">
                        <c:v>43060</c:v>
                      </c:pt>
                      <c:pt idx="4328">
                        <c:v>43061</c:v>
                      </c:pt>
                      <c:pt idx="4329">
                        <c:v>43062</c:v>
                      </c:pt>
                      <c:pt idx="4330">
                        <c:v>43063</c:v>
                      </c:pt>
                      <c:pt idx="4331">
                        <c:v>43064</c:v>
                      </c:pt>
                      <c:pt idx="4332">
                        <c:v>43065</c:v>
                      </c:pt>
                      <c:pt idx="4333">
                        <c:v>43066</c:v>
                      </c:pt>
                      <c:pt idx="4334">
                        <c:v>43067</c:v>
                      </c:pt>
                      <c:pt idx="4335">
                        <c:v>43068</c:v>
                      </c:pt>
                      <c:pt idx="4336">
                        <c:v>43069</c:v>
                      </c:pt>
                      <c:pt idx="4337">
                        <c:v>43070</c:v>
                      </c:pt>
                      <c:pt idx="4338">
                        <c:v>43071</c:v>
                      </c:pt>
                      <c:pt idx="4339">
                        <c:v>43072</c:v>
                      </c:pt>
                      <c:pt idx="4340">
                        <c:v>43073</c:v>
                      </c:pt>
                      <c:pt idx="4341">
                        <c:v>43074</c:v>
                      </c:pt>
                      <c:pt idx="4342">
                        <c:v>43075</c:v>
                      </c:pt>
                      <c:pt idx="4343">
                        <c:v>43076</c:v>
                      </c:pt>
                      <c:pt idx="4344">
                        <c:v>43077</c:v>
                      </c:pt>
                      <c:pt idx="4345">
                        <c:v>43078</c:v>
                      </c:pt>
                      <c:pt idx="4346">
                        <c:v>43079</c:v>
                      </c:pt>
                      <c:pt idx="4347">
                        <c:v>43080</c:v>
                      </c:pt>
                      <c:pt idx="4348">
                        <c:v>43081</c:v>
                      </c:pt>
                      <c:pt idx="4349">
                        <c:v>43082</c:v>
                      </c:pt>
                      <c:pt idx="4350">
                        <c:v>43083</c:v>
                      </c:pt>
                      <c:pt idx="4351">
                        <c:v>43084</c:v>
                      </c:pt>
                      <c:pt idx="4352">
                        <c:v>43085</c:v>
                      </c:pt>
                      <c:pt idx="4353">
                        <c:v>43086</c:v>
                      </c:pt>
                      <c:pt idx="4354">
                        <c:v>43087</c:v>
                      </c:pt>
                      <c:pt idx="4355">
                        <c:v>43088</c:v>
                      </c:pt>
                      <c:pt idx="4356">
                        <c:v>43089</c:v>
                      </c:pt>
                      <c:pt idx="4357">
                        <c:v>43090</c:v>
                      </c:pt>
                      <c:pt idx="4358">
                        <c:v>43091</c:v>
                      </c:pt>
                      <c:pt idx="4359">
                        <c:v>43092</c:v>
                      </c:pt>
                      <c:pt idx="4360">
                        <c:v>43093</c:v>
                      </c:pt>
                      <c:pt idx="4361">
                        <c:v>43094</c:v>
                      </c:pt>
                      <c:pt idx="4362">
                        <c:v>43095</c:v>
                      </c:pt>
                      <c:pt idx="4363">
                        <c:v>43096</c:v>
                      </c:pt>
                      <c:pt idx="4364">
                        <c:v>43097</c:v>
                      </c:pt>
                      <c:pt idx="4365">
                        <c:v>43098</c:v>
                      </c:pt>
                      <c:pt idx="4366">
                        <c:v>43099</c:v>
                      </c:pt>
                      <c:pt idx="4367">
                        <c:v>43100</c:v>
                      </c:pt>
                      <c:pt idx="4368">
                        <c:v>43101</c:v>
                      </c:pt>
                      <c:pt idx="4369">
                        <c:v>43102</c:v>
                      </c:pt>
                      <c:pt idx="4370">
                        <c:v>43103</c:v>
                      </c:pt>
                      <c:pt idx="4371">
                        <c:v>43104</c:v>
                      </c:pt>
                      <c:pt idx="4372">
                        <c:v>43105</c:v>
                      </c:pt>
                      <c:pt idx="4373">
                        <c:v>43106</c:v>
                      </c:pt>
                      <c:pt idx="4374">
                        <c:v>43107</c:v>
                      </c:pt>
                      <c:pt idx="4375">
                        <c:v>43108</c:v>
                      </c:pt>
                      <c:pt idx="4376">
                        <c:v>43109</c:v>
                      </c:pt>
                      <c:pt idx="4377">
                        <c:v>43110</c:v>
                      </c:pt>
                      <c:pt idx="4378">
                        <c:v>43111</c:v>
                      </c:pt>
                      <c:pt idx="4379">
                        <c:v>43112</c:v>
                      </c:pt>
                      <c:pt idx="4380">
                        <c:v>43113</c:v>
                      </c:pt>
                      <c:pt idx="4381">
                        <c:v>43114</c:v>
                      </c:pt>
                      <c:pt idx="4382">
                        <c:v>43115</c:v>
                      </c:pt>
                      <c:pt idx="4383">
                        <c:v>43116</c:v>
                      </c:pt>
                      <c:pt idx="4384">
                        <c:v>43117</c:v>
                      </c:pt>
                      <c:pt idx="4385">
                        <c:v>43118</c:v>
                      </c:pt>
                      <c:pt idx="4386">
                        <c:v>43119</c:v>
                      </c:pt>
                      <c:pt idx="4387">
                        <c:v>43120</c:v>
                      </c:pt>
                      <c:pt idx="4388">
                        <c:v>43121</c:v>
                      </c:pt>
                      <c:pt idx="4389">
                        <c:v>43122</c:v>
                      </c:pt>
                      <c:pt idx="4390">
                        <c:v>43123</c:v>
                      </c:pt>
                      <c:pt idx="4391">
                        <c:v>43124</c:v>
                      </c:pt>
                      <c:pt idx="4392">
                        <c:v>43125</c:v>
                      </c:pt>
                      <c:pt idx="4393">
                        <c:v>43126</c:v>
                      </c:pt>
                      <c:pt idx="4394">
                        <c:v>43127</c:v>
                      </c:pt>
                      <c:pt idx="4395">
                        <c:v>43128</c:v>
                      </c:pt>
                      <c:pt idx="4396">
                        <c:v>43129</c:v>
                      </c:pt>
                      <c:pt idx="4397">
                        <c:v>43130</c:v>
                      </c:pt>
                      <c:pt idx="4398">
                        <c:v>43131</c:v>
                      </c:pt>
                      <c:pt idx="4399">
                        <c:v>43132</c:v>
                      </c:pt>
                      <c:pt idx="4400">
                        <c:v>43133</c:v>
                      </c:pt>
                      <c:pt idx="4401">
                        <c:v>43134</c:v>
                      </c:pt>
                      <c:pt idx="4402">
                        <c:v>43135</c:v>
                      </c:pt>
                      <c:pt idx="4403">
                        <c:v>43136</c:v>
                      </c:pt>
                      <c:pt idx="4404">
                        <c:v>43137</c:v>
                      </c:pt>
                      <c:pt idx="4405">
                        <c:v>43138</c:v>
                      </c:pt>
                      <c:pt idx="4406">
                        <c:v>43139</c:v>
                      </c:pt>
                      <c:pt idx="4407">
                        <c:v>43140</c:v>
                      </c:pt>
                      <c:pt idx="4408">
                        <c:v>43141</c:v>
                      </c:pt>
                      <c:pt idx="4409">
                        <c:v>43142</c:v>
                      </c:pt>
                      <c:pt idx="4410">
                        <c:v>43143</c:v>
                      </c:pt>
                      <c:pt idx="4411">
                        <c:v>43144</c:v>
                      </c:pt>
                      <c:pt idx="4412">
                        <c:v>43145</c:v>
                      </c:pt>
                      <c:pt idx="4413">
                        <c:v>43146</c:v>
                      </c:pt>
                      <c:pt idx="4414">
                        <c:v>43147</c:v>
                      </c:pt>
                      <c:pt idx="4415">
                        <c:v>43148</c:v>
                      </c:pt>
                      <c:pt idx="4416">
                        <c:v>43149</c:v>
                      </c:pt>
                      <c:pt idx="4417">
                        <c:v>43150</c:v>
                      </c:pt>
                      <c:pt idx="4418">
                        <c:v>43151</c:v>
                      </c:pt>
                      <c:pt idx="4419">
                        <c:v>43152</c:v>
                      </c:pt>
                      <c:pt idx="4420">
                        <c:v>43153</c:v>
                      </c:pt>
                      <c:pt idx="4421">
                        <c:v>43154</c:v>
                      </c:pt>
                      <c:pt idx="4422">
                        <c:v>43155</c:v>
                      </c:pt>
                      <c:pt idx="4423">
                        <c:v>43156</c:v>
                      </c:pt>
                      <c:pt idx="4424">
                        <c:v>43157</c:v>
                      </c:pt>
                      <c:pt idx="4425">
                        <c:v>43158</c:v>
                      </c:pt>
                      <c:pt idx="4426">
                        <c:v>43159</c:v>
                      </c:pt>
                      <c:pt idx="4427">
                        <c:v>43160</c:v>
                      </c:pt>
                      <c:pt idx="4428">
                        <c:v>43161</c:v>
                      </c:pt>
                      <c:pt idx="4429">
                        <c:v>43162</c:v>
                      </c:pt>
                      <c:pt idx="4430">
                        <c:v>43163</c:v>
                      </c:pt>
                      <c:pt idx="4431">
                        <c:v>43164</c:v>
                      </c:pt>
                      <c:pt idx="4432">
                        <c:v>43165</c:v>
                      </c:pt>
                      <c:pt idx="4433">
                        <c:v>43166</c:v>
                      </c:pt>
                      <c:pt idx="4434">
                        <c:v>43167</c:v>
                      </c:pt>
                      <c:pt idx="4435">
                        <c:v>43168</c:v>
                      </c:pt>
                      <c:pt idx="4436">
                        <c:v>43169</c:v>
                      </c:pt>
                      <c:pt idx="4437">
                        <c:v>43170</c:v>
                      </c:pt>
                      <c:pt idx="4438">
                        <c:v>43171</c:v>
                      </c:pt>
                      <c:pt idx="4439">
                        <c:v>43172</c:v>
                      </c:pt>
                      <c:pt idx="4440">
                        <c:v>43173</c:v>
                      </c:pt>
                      <c:pt idx="4441">
                        <c:v>43174</c:v>
                      </c:pt>
                      <c:pt idx="4442">
                        <c:v>43175</c:v>
                      </c:pt>
                      <c:pt idx="4443">
                        <c:v>43176</c:v>
                      </c:pt>
                      <c:pt idx="4444">
                        <c:v>43177</c:v>
                      </c:pt>
                      <c:pt idx="4445">
                        <c:v>43178</c:v>
                      </c:pt>
                      <c:pt idx="4446">
                        <c:v>43179</c:v>
                      </c:pt>
                      <c:pt idx="4447">
                        <c:v>43180</c:v>
                      </c:pt>
                      <c:pt idx="4448">
                        <c:v>43181</c:v>
                      </c:pt>
                      <c:pt idx="4449">
                        <c:v>43182</c:v>
                      </c:pt>
                      <c:pt idx="4450">
                        <c:v>43183</c:v>
                      </c:pt>
                      <c:pt idx="4451">
                        <c:v>43184</c:v>
                      </c:pt>
                      <c:pt idx="4452">
                        <c:v>43185</c:v>
                      </c:pt>
                      <c:pt idx="4453">
                        <c:v>43186</c:v>
                      </c:pt>
                      <c:pt idx="4454">
                        <c:v>43187</c:v>
                      </c:pt>
                      <c:pt idx="4455">
                        <c:v>43188</c:v>
                      </c:pt>
                      <c:pt idx="4456">
                        <c:v>43189</c:v>
                      </c:pt>
                      <c:pt idx="4457">
                        <c:v>43190</c:v>
                      </c:pt>
                      <c:pt idx="4458">
                        <c:v>43191</c:v>
                      </c:pt>
                      <c:pt idx="4459">
                        <c:v>43192</c:v>
                      </c:pt>
                      <c:pt idx="4460">
                        <c:v>43193</c:v>
                      </c:pt>
                      <c:pt idx="4461">
                        <c:v>43194</c:v>
                      </c:pt>
                      <c:pt idx="4462">
                        <c:v>43195</c:v>
                      </c:pt>
                      <c:pt idx="4463">
                        <c:v>43196</c:v>
                      </c:pt>
                      <c:pt idx="4464">
                        <c:v>43197</c:v>
                      </c:pt>
                      <c:pt idx="4465">
                        <c:v>43198</c:v>
                      </c:pt>
                      <c:pt idx="4466">
                        <c:v>43199</c:v>
                      </c:pt>
                      <c:pt idx="4467">
                        <c:v>43200</c:v>
                      </c:pt>
                      <c:pt idx="4468">
                        <c:v>43201</c:v>
                      </c:pt>
                      <c:pt idx="4469">
                        <c:v>43202</c:v>
                      </c:pt>
                      <c:pt idx="4470">
                        <c:v>43203</c:v>
                      </c:pt>
                      <c:pt idx="4471">
                        <c:v>43204</c:v>
                      </c:pt>
                      <c:pt idx="4472">
                        <c:v>43205</c:v>
                      </c:pt>
                      <c:pt idx="4473">
                        <c:v>43206</c:v>
                      </c:pt>
                      <c:pt idx="4474">
                        <c:v>43207</c:v>
                      </c:pt>
                      <c:pt idx="4475">
                        <c:v>43208</c:v>
                      </c:pt>
                      <c:pt idx="4476">
                        <c:v>43209</c:v>
                      </c:pt>
                      <c:pt idx="4477">
                        <c:v>43210</c:v>
                      </c:pt>
                      <c:pt idx="4478">
                        <c:v>43211</c:v>
                      </c:pt>
                      <c:pt idx="4479">
                        <c:v>43212</c:v>
                      </c:pt>
                      <c:pt idx="4480">
                        <c:v>43213</c:v>
                      </c:pt>
                      <c:pt idx="4481">
                        <c:v>43214</c:v>
                      </c:pt>
                      <c:pt idx="4482">
                        <c:v>43215</c:v>
                      </c:pt>
                      <c:pt idx="4483">
                        <c:v>43216</c:v>
                      </c:pt>
                      <c:pt idx="4484">
                        <c:v>43217</c:v>
                      </c:pt>
                      <c:pt idx="4485">
                        <c:v>43218</c:v>
                      </c:pt>
                      <c:pt idx="4486">
                        <c:v>43219</c:v>
                      </c:pt>
                      <c:pt idx="4487">
                        <c:v>43220</c:v>
                      </c:pt>
                      <c:pt idx="4488">
                        <c:v>43221</c:v>
                      </c:pt>
                      <c:pt idx="4489">
                        <c:v>43222</c:v>
                      </c:pt>
                      <c:pt idx="4490">
                        <c:v>43223</c:v>
                      </c:pt>
                      <c:pt idx="4491">
                        <c:v>43224</c:v>
                      </c:pt>
                      <c:pt idx="4492">
                        <c:v>43225</c:v>
                      </c:pt>
                      <c:pt idx="4493">
                        <c:v>43226</c:v>
                      </c:pt>
                      <c:pt idx="4494">
                        <c:v>43227</c:v>
                      </c:pt>
                      <c:pt idx="4495">
                        <c:v>43228</c:v>
                      </c:pt>
                      <c:pt idx="4496">
                        <c:v>43229</c:v>
                      </c:pt>
                      <c:pt idx="4497">
                        <c:v>43230</c:v>
                      </c:pt>
                      <c:pt idx="4498">
                        <c:v>43231</c:v>
                      </c:pt>
                      <c:pt idx="4499">
                        <c:v>43232</c:v>
                      </c:pt>
                      <c:pt idx="4500">
                        <c:v>43233</c:v>
                      </c:pt>
                      <c:pt idx="4501">
                        <c:v>43234</c:v>
                      </c:pt>
                      <c:pt idx="4502">
                        <c:v>43235</c:v>
                      </c:pt>
                      <c:pt idx="4503">
                        <c:v>43236</c:v>
                      </c:pt>
                      <c:pt idx="4504">
                        <c:v>43237</c:v>
                      </c:pt>
                      <c:pt idx="4505">
                        <c:v>43238</c:v>
                      </c:pt>
                      <c:pt idx="4506">
                        <c:v>43239</c:v>
                      </c:pt>
                      <c:pt idx="4507">
                        <c:v>43240</c:v>
                      </c:pt>
                      <c:pt idx="4508">
                        <c:v>43241</c:v>
                      </c:pt>
                      <c:pt idx="4509">
                        <c:v>43242</c:v>
                      </c:pt>
                      <c:pt idx="4510">
                        <c:v>43243</c:v>
                      </c:pt>
                      <c:pt idx="4511">
                        <c:v>43244</c:v>
                      </c:pt>
                      <c:pt idx="4512">
                        <c:v>43245</c:v>
                      </c:pt>
                      <c:pt idx="4513">
                        <c:v>43246</c:v>
                      </c:pt>
                      <c:pt idx="4514">
                        <c:v>43247</c:v>
                      </c:pt>
                      <c:pt idx="4515">
                        <c:v>43248</c:v>
                      </c:pt>
                      <c:pt idx="4516">
                        <c:v>43249</c:v>
                      </c:pt>
                      <c:pt idx="4517">
                        <c:v>43250</c:v>
                      </c:pt>
                      <c:pt idx="4518">
                        <c:v>43251</c:v>
                      </c:pt>
                      <c:pt idx="4519">
                        <c:v>43252</c:v>
                      </c:pt>
                      <c:pt idx="4520">
                        <c:v>43253</c:v>
                      </c:pt>
                      <c:pt idx="4521">
                        <c:v>43254</c:v>
                      </c:pt>
                      <c:pt idx="4522">
                        <c:v>43255</c:v>
                      </c:pt>
                      <c:pt idx="4523">
                        <c:v>43256</c:v>
                      </c:pt>
                      <c:pt idx="4524">
                        <c:v>43257</c:v>
                      </c:pt>
                      <c:pt idx="4525">
                        <c:v>43258</c:v>
                      </c:pt>
                      <c:pt idx="4526">
                        <c:v>43259</c:v>
                      </c:pt>
                      <c:pt idx="4527">
                        <c:v>43260</c:v>
                      </c:pt>
                      <c:pt idx="4528">
                        <c:v>43261</c:v>
                      </c:pt>
                      <c:pt idx="4529">
                        <c:v>43262</c:v>
                      </c:pt>
                      <c:pt idx="4530">
                        <c:v>43263</c:v>
                      </c:pt>
                      <c:pt idx="4531">
                        <c:v>43264</c:v>
                      </c:pt>
                      <c:pt idx="4532">
                        <c:v>43265</c:v>
                      </c:pt>
                      <c:pt idx="4533">
                        <c:v>43266</c:v>
                      </c:pt>
                      <c:pt idx="4534">
                        <c:v>43267</c:v>
                      </c:pt>
                      <c:pt idx="4535">
                        <c:v>43268</c:v>
                      </c:pt>
                      <c:pt idx="4536">
                        <c:v>43269</c:v>
                      </c:pt>
                      <c:pt idx="4537">
                        <c:v>43270</c:v>
                      </c:pt>
                      <c:pt idx="4538">
                        <c:v>43271</c:v>
                      </c:pt>
                      <c:pt idx="4539">
                        <c:v>43272</c:v>
                      </c:pt>
                      <c:pt idx="4540">
                        <c:v>43273</c:v>
                      </c:pt>
                      <c:pt idx="4541">
                        <c:v>43274</c:v>
                      </c:pt>
                      <c:pt idx="4542">
                        <c:v>43275</c:v>
                      </c:pt>
                      <c:pt idx="4543">
                        <c:v>43276</c:v>
                      </c:pt>
                      <c:pt idx="4544">
                        <c:v>43277</c:v>
                      </c:pt>
                      <c:pt idx="4545">
                        <c:v>43278</c:v>
                      </c:pt>
                      <c:pt idx="4546">
                        <c:v>43279</c:v>
                      </c:pt>
                      <c:pt idx="4547">
                        <c:v>43280</c:v>
                      </c:pt>
                      <c:pt idx="4548">
                        <c:v>43281</c:v>
                      </c:pt>
                      <c:pt idx="4549">
                        <c:v>43282</c:v>
                      </c:pt>
                      <c:pt idx="4550">
                        <c:v>43283</c:v>
                      </c:pt>
                      <c:pt idx="4551">
                        <c:v>43284</c:v>
                      </c:pt>
                      <c:pt idx="4552">
                        <c:v>43285</c:v>
                      </c:pt>
                      <c:pt idx="4553">
                        <c:v>43286</c:v>
                      </c:pt>
                      <c:pt idx="4554">
                        <c:v>43287</c:v>
                      </c:pt>
                      <c:pt idx="4555">
                        <c:v>43288</c:v>
                      </c:pt>
                      <c:pt idx="4556">
                        <c:v>43289</c:v>
                      </c:pt>
                      <c:pt idx="4557">
                        <c:v>43290</c:v>
                      </c:pt>
                      <c:pt idx="4558">
                        <c:v>43291</c:v>
                      </c:pt>
                      <c:pt idx="4559">
                        <c:v>43292</c:v>
                      </c:pt>
                      <c:pt idx="4560">
                        <c:v>43293</c:v>
                      </c:pt>
                      <c:pt idx="4561">
                        <c:v>43294</c:v>
                      </c:pt>
                      <c:pt idx="4562">
                        <c:v>43295</c:v>
                      </c:pt>
                      <c:pt idx="4563">
                        <c:v>43296</c:v>
                      </c:pt>
                      <c:pt idx="4564">
                        <c:v>43297</c:v>
                      </c:pt>
                      <c:pt idx="4565">
                        <c:v>43298</c:v>
                      </c:pt>
                      <c:pt idx="4566">
                        <c:v>43299</c:v>
                      </c:pt>
                      <c:pt idx="4567">
                        <c:v>43300</c:v>
                      </c:pt>
                      <c:pt idx="4568">
                        <c:v>43301</c:v>
                      </c:pt>
                      <c:pt idx="4569">
                        <c:v>43302</c:v>
                      </c:pt>
                      <c:pt idx="4570">
                        <c:v>43303</c:v>
                      </c:pt>
                      <c:pt idx="4571">
                        <c:v>43304</c:v>
                      </c:pt>
                      <c:pt idx="4572">
                        <c:v>43305</c:v>
                      </c:pt>
                      <c:pt idx="4573">
                        <c:v>43306</c:v>
                      </c:pt>
                      <c:pt idx="4574">
                        <c:v>43307</c:v>
                      </c:pt>
                      <c:pt idx="4575">
                        <c:v>43308</c:v>
                      </c:pt>
                      <c:pt idx="4576">
                        <c:v>43309</c:v>
                      </c:pt>
                      <c:pt idx="4577">
                        <c:v>43310</c:v>
                      </c:pt>
                      <c:pt idx="4578">
                        <c:v>43311</c:v>
                      </c:pt>
                      <c:pt idx="4579">
                        <c:v>43312</c:v>
                      </c:pt>
                      <c:pt idx="4580">
                        <c:v>43313</c:v>
                      </c:pt>
                      <c:pt idx="4581">
                        <c:v>43314</c:v>
                      </c:pt>
                      <c:pt idx="4582">
                        <c:v>43315</c:v>
                      </c:pt>
                      <c:pt idx="4583">
                        <c:v>43316</c:v>
                      </c:pt>
                      <c:pt idx="4584">
                        <c:v>43317</c:v>
                      </c:pt>
                      <c:pt idx="4585">
                        <c:v>43318</c:v>
                      </c:pt>
                      <c:pt idx="4586">
                        <c:v>43319</c:v>
                      </c:pt>
                      <c:pt idx="4587">
                        <c:v>43320</c:v>
                      </c:pt>
                      <c:pt idx="4588">
                        <c:v>43321</c:v>
                      </c:pt>
                      <c:pt idx="4589">
                        <c:v>43322</c:v>
                      </c:pt>
                      <c:pt idx="4590">
                        <c:v>43323</c:v>
                      </c:pt>
                      <c:pt idx="4591">
                        <c:v>43324</c:v>
                      </c:pt>
                      <c:pt idx="4592">
                        <c:v>43325</c:v>
                      </c:pt>
                      <c:pt idx="4593">
                        <c:v>43326</c:v>
                      </c:pt>
                      <c:pt idx="4594">
                        <c:v>43327</c:v>
                      </c:pt>
                      <c:pt idx="4595">
                        <c:v>43328</c:v>
                      </c:pt>
                      <c:pt idx="4596">
                        <c:v>43329</c:v>
                      </c:pt>
                      <c:pt idx="4597">
                        <c:v>43330</c:v>
                      </c:pt>
                      <c:pt idx="4598">
                        <c:v>43331</c:v>
                      </c:pt>
                      <c:pt idx="4599">
                        <c:v>43332</c:v>
                      </c:pt>
                      <c:pt idx="4600">
                        <c:v>43333</c:v>
                      </c:pt>
                      <c:pt idx="4601">
                        <c:v>43334</c:v>
                      </c:pt>
                      <c:pt idx="4602">
                        <c:v>43335</c:v>
                      </c:pt>
                      <c:pt idx="4603">
                        <c:v>43336</c:v>
                      </c:pt>
                      <c:pt idx="4604">
                        <c:v>43337</c:v>
                      </c:pt>
                      <c:pt idx="4605">
                        <c:v>43338</c:v>
                      </c:pt>
                      <c:pt idx="4606">
                        <c:v>43339</c:v>
                      </c:pt>
                      <c:pt idx="4607">
                        <c:v>43340</c:v>
                      </c:pt>
                      <c:pt idx="4608">
                        <c:v>43341</c:v>
                      </c:pt>
                      <c:pt idx="4609">
                        <c:v>43342</c:v>
                      </c:pt>
                      <c:pt idx="4610">
                        <c:v>43343</c:v>
                      </c:pt>
                      <c:pt idx="4611">
                        <c:v>43344</c:v>
                      </c:pt>
                      <c:pt idx="4612">
                        <c:v>43345</c:v>
                      </c:pt>
                      <c:pt idx="4613">
                        <c:v>43346</c:v>
                      </c:pt>
                      <c:pt idx="4614">
                        <c:v>43347</c:v>
                      </c:pt>
                      <c:pt idx="4615">
                        <c:v>43348</c:v>
                      </c:pt>
                      <c:pt idx="4616">
                        <c:v>43349</c:v>
                      </c:pt>
                      <c:pt idx="4617">
                        <c:v>43350</c:v>
                      </c:pt>
                      <c:pt idx="4618">
                        <c:v>43351</c:v>
                      </c:pt>
                      <c:pt idx="4619">
                        <c:v>43352</c:v>
                      </c:pt>
                      <c:pt idx="4620">
                        <c:v>43353</c:v>
                      </c:pt>
                      <c:pt idx="4621">
                        <c:v>43354</c:v>
                      </c:pt>
                      <c:pt idx="4622">
                        <c:v>43355</c:v>
                      </c:pt>
                      <c:pt idx="4623">
                        <c:v>43356</c:v>
                      </c:pt>
                      <c:pt idx="4624">
                        <c:v>43357</c:v>
                      </c:pt>
                      <c:pt idx="4625">
                        <c:v>43358</c:v>
                      </c:pt>
                      <c:pt idx="4626">
                        <c:v>43359</c:v>
                      </c:pt>
                      <c:pt idx="4627">
                        <c:v>43360</c:v>
                      </c:pt>
                      <c:pt idx="4628">
                        <c:v>43361</c:v>
                      </c:pt>
                      <c:pt idx="4629">
                        <c:v>43362</c:v>
                      </c:pt>
                      <c:pt idx="4630">
                        <c:v>43363</c:v>
                      </c:pt>
                      <c:pt idx="4631">
                        <c:v>43364</c:v>
                      </c:pt>
                      <c:pt idx="4632">
                        <c:v>43365</c:v>
                      </c:pt>
                      <c:pt idx="4633">
                        <c:v>43366</c:v>
                      </c:pt>
                      <c:pt idx="4634">
                        <c:v>43367</c:v>
                      </c:pt>
                      <c:pt idx="4635">
                        <c:v>43368</c:v>
                      </c:pt>
                      <c:pt idx="4636">
                        <c:v>43369</c:v>
                      </c:pt>
                      <c:pt idx="4637">
                        <c:v>43370</c:v>
                      </c:pt>
                      <c:pt idx="4638">
                        <c:v>43371</c:v>
                      </c:pt>
                      <c:pt idx="4639">
                        <c:v>43372</c:v>
                      </c:pt>
                      <c:pt idx="4640">
                        <c:v>43373</c:v>
                      </c:pt>
                      <c:pt idx="4641">
                        <c:v>43374</c:v>
                      </c:pt>
                      <c:pt idx="4642">
                        <c:v>43375</c:v>
                      </c:pt>
                      <c:pt idx="4643">
                        <c:v>43376</c:v>
                      </c:pt>
                      <c:pt idx="4644">
                        <c:v>43377</c:v>
                      </c:pt>
                      <c:pt idx="4645">
                        <c:v>43378</c:v>
                      </c:pt>
                      <c:pt idx="4646">
                        <c:v>43379</c:v>
                      </c:pt>
                      <c:pt idx="4647">
                        <c:v>43380</c:v>
                      </c:pt>
                      <c:pt idx="4648">
                        <c:v>43381</c:v>
                      </c:pt>
                      <c:pt idx="4649">
                        <c:v>43382</c:v>
                      </c:pt>
                      <c:pt idx="4650">
                        <c:v>43383</c:v>
                      </c:pt>
                      <c:pt idx="4651">
                        <c:v>43384</c:v>
                      </c:pt>
                      <c:pt idx="4652">
                        <c:v>43385</c:v>
                      </c:pt>
                      <c:pt idx="4653">
                        <c:v>43386</c:v>
                      </c:pt>
                      <c:pt idx="4654">
                        <c:v>43387</c:v>
                      </c:pt>
                      <c:pt idx="4655">
                        <c:v>43388</c:v>
                      </c:pt>
                      <c:pt idx="4656">
                        <c:v>43389</c:v>
                      </c:pt>
                      <c:pt idx="4657">
                        <c:v>43390</c:v>
                      </c:pt>
                      <c:pt idx="4658">
                        <c:v>43391</c:v>
                      </c:pt>
                      <c:pt idx="4659">
                        <c:v>43392</c:v>
                      </c:pt>
                      <c:pt idx="4660">
                        <c:v>43393</c:v>
                      </c:pt>
                      <c:pt idx="4661">
                        <c:v>43394</c:v>
                      </c:pt>
                      <c:pt idx="4662">
                        <c:v>43395</c:v>
                      </c:pt>
                      <c:pt idx="4663">
                        <c:v>43396</c:v>
                      </c:pt>
                      <c:pt idx="4664">
                        <c:v>43397</c:v>
                      </c:pt>
                      <c:pt idx="4665">
                        <c:v>43398</c:v>
                      </c:pt>
                      <c:pt idx="4666">
                        <c:v>43399</c:v>
                      </c:pt>
                      <c:pt idx="4667">
                        <c:v>43400</c:v>
                      </c:pt>
                      <c:pt idx="4668">
                        <c:v>43401</c:v>
                      </c:pt>
                      <c:pt idx="4669">
                        <c:v>43402</c:v>
                      </c:pt>
                      <c:pt idx="4670">
                        <c:v>43403</c:v>
                      </c:pt>
                      <c:pt idx="4671">
                        <c:v>43404</c:v>
                      </c:pt>
                      <c:pt idx="4672">
                        <c:v>43405</c:v>
                      </c:pt>
                      <c:pt idx="4673">
                        <c:v>43406</c:v>
                      </c:pt>
                      <c:pt idx="4674">
                        <c:v>43407</c:v>
                      </c:pt>
                      <c:pt idx="4675">
                        <c:v>43408</c:v>
                      </c:pt>
                      <c:pt idx="4676">
                        <c:v>43409</c:v>
                      </c:pt>
                      <c:pt idx="4677">
                        <c:v>43410</c:v>
                      </c:pt>
                      <c:pt idx="4678">
                        <c:v>43411</c:v>
                      </c:pt>
                      <c:pt idx="4679">
                        <c:v>43412</c:v>
                      </c:pt>
                      <c:pt idx="4680">
                        <c:v>43413</c:v>
                      </c:pt>
                      <c:pt idx="4681">
                        <c:v>43414</c:v>
                      </c:pt>
                      <c:pt idx="4682">
                        <c:v>43415</c:v>
                      </c:pt>
                      <c:pt idx="4683">
                        <c:v>43416</c:v>
                      </c:pt>
                      <c:pt idx="4684">
                        <c:v>43417</c:v>
                      </c:pt>
                      <c:pt idx="4685">
                        <c:v>43418</c:v>
                      </c:pt>
                      <c:pt idx="4686">
                        <c:v>43419</c:v>
                      </c:pt>
                      <c:pt idx="4687">
                        <c:v>43420</c:v>
                      </c:pt>
                      <c:pt idx="4688">
                        <c:v>43421</c:v>
                      </c:pt>
                      <c:pt idx="4689">
                        <c:v>43422</c:v>
                      </c:pt>
                      <c:pt idx="4690">
                        <c:v>43423</c:v>
                      </c:pt>
                      <c:pt idx="4691">
                        <c:v>43424</c:v>
                      </c:pt>
                      <c:pt idx="4692">
                        <c:v>43425</c:v>
                      </c:pt>
                      <c:pt idx="4693">
                        <c:v>43426</c:v>
                      </c:pt>
                      <c:pt idx="4694">
                        <c:v>43427</c:v>
                      </c:pt>
                      <c:pt idx="4695">
                        <c:v>43428</c:v>
                      </c:pt>
                      <c:pt idx="4696">
                        <c:v>43429</c:v>
                      </c:pt>
                      <c:pt idx="4697">
                        <c:v>43430</c:v>
                      </c:pt>
                      <c:pt idx="4698">
                        <c:v>43431</c:v>
                      </c:pt>
                      <c:pt idx="4699">
                        <c:v>43432</c:v>
                      </c:pt>
                      <c:pt idx="4700">
                        <c:v>43433</c:v>
                      </c:pt>
                      <c:pt idx="4701">
                        <c:v>43434</c:v>
                      </c:pt>
                      <c:pt idx="4702">
                        <c:v>43435</c:v>
                      </c:pt>
                      <c:pt idx="4703">
                        <c:v>43436</c:v>
                      </c:pt>
                      <c:pt idx="4704">
                        <c:v>43437</c:v>
                      </c:pt>
                      <c:pt idx="4705">
                        <c:v>43438</c:v>
                      </c:pt>
                      <c:pt idx="4706">
                        <c:v>43439</c:v>
                      </c:pt>
                      <c:pt idx="4707">
                        <c:v>43440</c:v>
                      </c:pt>
                      <c:pt idx="4708">
                        <c:v>43441</c:v>
                      </c:pt>
                      <c:pt idx="4709">
                        <c:v>43442</c:v>
                      </c:pt>
                      <c:pt idx="4710">
                        <c:v>43443</c:v>
                      </c:pt>
                      <c:pt idx="4711">
                        <c:v>43444</c:v>
                      </c:pt>
                      <c:pt idx="4712">
                        <c:v>43445</c:v>
                      </c:pt>
                      <c:pt idx="4713">
                        <c:v>43446</c:v>
                      </c:pt>
                      <c:pt idx="4714">
                        <c:v>43447</c:v>
                      </c:pt>
                      <c:pt idx="4715">
                        <c:v>43448</c:v>
                      </c:pt>
                      <c:pt idx="4716">
                        <c:v>43449</c:v>
                      </c:pt>
                      <c:pt idx="4717">
                        <c:v>43450</c:v>
                      </c:pt>
                      <c:pt idx="4718">
                        <c:v>43451</c:v>
                      </c:pt>
                      <c:pt idx="4719">
                        <c:v>43452</c:v>
                      </c:pt>
                      <c:pt idx="4720">
                        <c:v>43453</c:v>
                      </c:pt>
                      <c:pt idx="4721">
                        <c:v>43454</c:v>
                      </c:pt>
                      <c:pt idx="4722">
                        <c:v>43455</c:v>
                      </c:pt>
                      <c:pt idx="4723">
                        <c:v>43456</c:v>
                      </c:pt>
                      <c:pt idx="4724">
                        <c:v>43457</c:v>
                      </c:pt>
                      <c:pt idx="4725">
                        <c:v>43458</c:v>
                      </c:pt>
                      <c:pt idx="4726">
                        <c:v>43459</c:v>
                      </c:pt>
                      <c:pt idx="4727">
                        <c:v>43460</c:v>
                      </c:pt>
                      <c:pt idx="4728">
                        <c:v>43461</c:v>
                      </c:pt>
                      <c:pt idx="4729">
                        <c:v>43462</c:v>
                      </c:pt>
                      <c:pt idx="4730">
                        <c:v>43463</c:v>
                      </c:pt>
                      <c:pt idx="4731">
                        <c:v>43464</c:v>
                      </c:pt>
                      <c:pt idx="4732">
                        <c:v>43465</c:v>
                      </c:pt>
                      <c:pt idx="4733">
                        <c:v>43466</c:v>
                      </c:pt>
                      <c:pt idx="4734">
                        <c:v>43467</c:v>
                      </c:pt>
                      <c:pt idx="4735">
                        <c:v>43468</c:v>
                      </c:pt>
                      <c:pt idx="4736">
                        <c:v>43469</c:v>
                      </c:pt>
                      <c:pt idx="4737">
                        <c:v>43470</c:v>
                      </c:pt>
                      <c:pt idx="4738">
                        <c:v>43471</c:v>
                      </c:pt>
                      <c:pt idx="4739">
                        <c:v>43472</c:v>
                      </c:pt>
                      <c:pt idx="4740">
                        <c:v>43473</c:v>
                      </c:pt>
                      <c:pt idx="4741">
                        <c:v>43474</c:v>
                      </c:pt>
                      <c:pt idx="4742">
                        <c:v>43475</c:v>
                      </c:pt>
                      <c:pt idx="4743">
                        <c:v>43476</c:v>
                      </c:pt>
                      <c:pt idx="4744">
                        <c:v>43477</c:v>
                      </c:pt>
                      <c:pt idx="4745">
                        <c:v>43478</c:v>
                      </c:pt>
                      <c:pt idx="4746">
                        <c:v>43479</c:v>
                      </c:pt>
                      <c:pt idx="4747">
                        <c:v>43480</c:v>
                      </c:pt>
                      <c:pt idx="4748">
                        <c:v>43481</c:v>
                      </c:pt>
                      <c:pt idx="4749">
                        <c:v>43482</c:v>
                      </c:pt>
                      <c:pt idx="4750">
                        <c:v>43483</c:v>
                      </c:pt>
                      <c:pt idx="4751">
                        <c:v>43484</c:v>
                      </c:pt>
                      <c:pt idx="4752">
                        <c:v>43485</c:v>
                      </c:pt>
                      <c:pt idx="4753">
                        <c:v>43486</c:v>
                      </c:pt>
                      <c:pt idx="4754">
                        <c:v>43487</c:v>
                      </c:pt>
                      <c:pt idx="4755">
                        <c:v>43488</c:v>
                      </c:pt>
                      <c:pt idx="4756">
                        <c:v>43489</c:v>
                      </c:pt>
                      <c:pt idx="4757">
                        <c:v>43490</c:v>
                      </c:pt>
                      <c:pt idx="4758">
                        <c:v>43491</c:v>
                      </c:pt>
                      <c:pt idx="4759">
                        <c:v>43492</c:v>
                      </c:pt>
                      <c:pt idx="4760">
                        <c:v>43493</c:v>
                      </c:pt>
                      <c:pt idx="4761">
                        <c:v>43494</c:v>
                      </c:pt>
                      <c:pt idx="4762">
                        <c:v>43495</c:v>
                      </c:pt>
                      <c:pt idx="4763">
                        <c:v>43496</c:v>
                      </c:pt>
                      <c:pt idx="4764">
                        <c:v>43497</c:v>
                      </c:pt>
                      <c:pt idx="4765">
                        <c:v>43498</c:v>
                      </c:pt>
                      <c:pt idx="4766">
                        <c:v>43499</c:v>
                      </c:pt>
                      <c:pt idx="4767">
                        <c:v>43500</c:v>
                      </c:pt>
                      <c:pt idx="4768">
                        <c:v>43501</c:v>
                      </c:pt>
                      <c:pt idx="4769">
                        <c:v>43502</c:v>
                      </c:pt>
                      <c:pt idx="4770">
                        <c:v>43503</c:v>
                      </c:pt>
                      <c:pt idx="4771">
                        <c:v>43504</c:v>
                      </c:pt>
                      <c:pt idx="4772">
                        <c:v>43505</c:v>
                      </c:pt>
                      <c:pt idx="4773">
                        <c:v>43506</c:v>
                      </c:pt>
                      <c:pt idx="4774">
                        <c:v>43507</c:v>
                      </c:pt>
                      <c:pt idx="4775">
                        <c:v>43508</c:v>
                      </c:pt>
                      <c:pt idx="4776">
                        <c:v>43509</c:v>
                      </c:pt>
                      <c:pt idx="4777">
                        <c:v>43510</c:v>
                      </c:pt>
                      <c:pt idx="4778">
                        <c:v>43511</c:v>
                      </c:pt>
                      <c:pt idx="4779">
                        <c:v>43512</c:v>
                      </c:pt>
                      <c:pt idx="4780">
                        <c:v>43513</c:v>
                      </c:pt>
                      <c:pt idx="4781">
                        <c:v>43514</c:v>
                      </c:pt>
                      <c:pt idx="4782">
                        <c:v>43515</c:v>
                      </c:pt>
                      <c:pt idx="4783">
                        <c:v>43516</c:v>
                      </c:pt>
                      <c:pt idx="4784">
                        <c:v>43517</c:v>
                      </c:pt>
                      <c:pt idx="4785">
                        <c:v>43518</c:v>
                      </c:pt>
                      <c:pt idx="4786">
                        <c:v>43519</c:v>
                      </c:pt>
                      <c:pt idx="4787">
                        <c:v>43520</c:v>
                      </c:pt>
                      <c:pt idx="4788">
                        <c:v>43521</c:v>
                      </c:pt>
                      <c:pt idx="4789">
                        <c:v>43522</c:v>
                      </c:pt>
                      <c:pt idx="4790">
                        <c:v>43523</c:v>
                      </c:pt>
                      <c:pt idx="4791">
                        <c:v>43524</c:v>
                      </c:pt>
                      <c:pt idx="4792">
                        <c:v>43525</c:v>
                      </c:pt>
                      <c:pt idx="4793">
                        <c:v>43526</c:v>
                      </c:pt>
                      <c:pt idx="4794">
                        <c:v>43527</c:v>
                      </c:pt>
                      <c:pt idx="4795">
                        <c:v>43528</c:v>
                      </c:pt>
                      <c:pt idx="4796">
                        <c:v>43529</c:v>
                      </c:pt>
                      <c:pt idx="4797">
                        <c:v>43530</c:v>
                      </c:pt>
                      <c:pt idx="4798">
                        <c:v>43531</c:v>
                      </c:pt>
                      <c:pt idx="4799">
                        <c:v>43532</c:v>
                      </c:pt>
                      <c:pt idx="4800">
                        <c:v>43533</c:v>
                      </c:pt>
                      <c:pt idx="4801">
                        <c:v>43534</c:v>
                      </c:pt>
                      <c:pt idx="4802">
                        <c:v>43535</c:v>
                      </c:pt>
                      <c:pt idx="4803">
                        <c:v>43536</c:v>
                      </c:pt>
                      <c:pt idx="4804">
                        <c:v>43537</c:v>
                      </c:pt>
                      <c:pt idx="4805">
                        <c:v>43538</c:v>
                      </c:pt>
                      <c:pt idx="4806">
                        <c:v>43539</c:v>
                      </c:pt>
                      <c:pt idx="4807">
                        <c:v>43540</c:v>
                      </c:pt>
                      <c:pt idx="4808">
                        <c:v>43541</c:v>
                      </c:pt>
                      <c:pt idx="4809">
                        <c:v>43542</c:v>
                      </c:pt>
                      <c:pt idx="4810">
                        <c:v>43543</c:v>
                      </c:pt>
                      <c:pt idx="4811">
                        <c:v>43544</c:v>
                      </c:pt>
                      <c:pt idx="4812">
                        <c:v>43545</c:v>
                      </c:pt>
                      <c:pt idx="4813">
                        <c:v>43546</c:v>
                      </c:pt>
                      <c:pt idx="4814">
                        <c:v>43547</c:v>
                      </c:pt>
                      <c:pt idx="4815">
                        <c:v>43548</c:v>
                      </c:pt>
                      <c:pt idx="4816">
                        <c:v>43549</c:v>
                      </c:pt>
                      <c:pt idx="4817">
                        <c:v>43550</c:v>
                      </c:pt>
                      <c:pt idx="4818">
                        <c:v>43551</c:v>
                      </c:pt>
                      <c:pt idx="4819">
                        <c:v>43552</c:v>
                      </c:pt>
                      <c:pt idx="4820">
                        <c:v>43553</c:v>
                      </c:pt>
                      <c:pt idx="4821">
                        <c:v>43554</c:v>
                      </c:pt>
                      <c:pt idx="4822">
                        <c:v>43555</c:v>
                      </c:pt>
                      <c:pt idx="4823">
                        <c:v>43556</c:v>
                      </c:pt>
                      <c:pt idx="4824">
                        <c:v>43557</c:v>
                      </c:pt>
                      <c:pt idx="4825">
                        <c:v>43558</c:v>
                      </c:pt>
                      <c:pt idx="4826">
                        <c:v>43559</c:v>
                      </c:pt>
                      <c:pt idx="4827">
                        <c:v>43560</c:v>
                      </c:pt>
                      <c:pt idx="4828">
                        <c:v>43561</c:v>
                      </c:pt>
                      <c:pt idx="4829">
                        <c:v>43562</c:v>
                      </c:pt>
                      <c:pt idx="4830">
                        <c:v>43563</c:v>
                      </c:pt>
                      <c:pt idx="4831">
                        <c:v>43564</c:v>
                      </c:pt>
                      <c:pt idx="4832">
                        <c:v>43565</c:v>
                      </c:pt>
                      <c:pt idx="4833">
                        <c:v>43566</c:v>
                      </c:pt>
                      <c:pt idx="4834">
                        <c:v>43567</c:v>
                      </c:pt>
                      <c:pt idx="4835">
                        <c:v>43568</c:v>
                      </c:pt>
                      <c:pt idx="4836">
                        <c:v>43569</c:v>
                      </c:pt>
                      <c:pt idx="4837">
                        <c:v>43570</c:v>
                      </c:pt>
                      <c:pt idx="4838">
                        <c:v>43571</c:v>
                      </c:pt>
                      <c:pt idx="4839">
                        <c:v>43572</c:v>
                      </c:pt>
                      <c:pt idx="4840">
                        <c:v>43573</c:v>
                      </c:pt>
                      <c:pt idx="4841">
                        <c:v>43574</c:v>
                      </c:pt>
                      <c:pt idx="4842">
                        <c:v>43575</c:v>
                      </c:pt>
                      <c:pt idx="4843">
                        <c:v>43576</c:v>
                      </c:pt>
                      <c:pt idx="4844">
                        <c:v>43577</c:v>
                      </c:pt>
                      <c:pt idx="4845">
                        <c:v>43578</c:v>
                      </c:pt>
                      <c:pt idx="4846">
                        <c:v>43579</c:v>
                      </c:pt>
                      <c:pt idx="4847">
                        <c:v>43580</c:v>
                      </c:pt>
                      <c:pt idx="4848">
                        <c:v>43581</c:v>
                      </c:pt>
                      <c:pt idx="4849">
                        <c:v>43582</c:v>
                      </c:pt>
                      <c:pt idx="4850">
                        <c:v>43583</c:v>
                      </c:pt>
                      <c:pt idx="4851">
                        <c:v>43584</c:v>
                      </c:pt>
                      <c:pt idx="4852">
                        <c:v>43585</c:v>
                      </c:pt>
                      <c:pt idx="4853">
                        <c:v>43586</c:v>
                      </c:pt>
                      <c:pt idx="4854">
                        <c:v>43587</c:v>
                      </c:pt>
                      <c:pt idx="4855">
                        <c:v>43588</c:v>
                      </c:pt>
                      <c:pt idx="4856">
                        <c:v>43589</c:v>
                      </c:pt>
                      <c:pt idx="4857">
                        <c:v>43590</c:v>
                      </c:pt>
                      <c:pt idx="4858">
                        <c:v>43591</c:v>
                      </c:pt>
                      <c:pt idx="4859">
                        <c:v>43592</c:v>
                      </c:pt>
                      <c:pt idx="4860">
                        <c:v>43593</c:v>
                      </c:pt>
                      <c:pt idx="4861">
                        <c:v>43594</c:v>
                      </c:pt>
                      <c:pt idx="4862">
                        <c:v>43595</c:v>
                      </c:pt>
                      <c:pt idx="4863">
                        <c:v>43596</c:v>
                      </c:pt>
                      <c:pt idx="4864">
                        <c:v>43597</c:v>
                      </c:pt>
                      <c:pt idx="4865">
                        <c:v>43598</c:v>
                      </c:pt>
                      <c:pt idx="4866">
                        <c:v>43599</c:v>
                      </c:pt>
                      <c:pt idx="4867">
                        <c:v>43600</c:v>
                      </c:pt>
                      <c:pt idx="4868">
                        <c:v>43601</c:v>
                      </c:pt>
                      <c:pt idx="4869">
                        <c:v>43602</c:v>
                      </c:pt>
                      <c:pt idx="4870">
                        <c:v>43603</c:v>
                      </c:pt>
                      <c:pt idx="4871">
                        <c:v>43604</c:v>
                      </c:pt>
                      <c:pt idx="4872">
                        <c:v>43605</c:v>
                      </c:pt>
                      <c:pt idx="4873">
                        <c:v>43606</c:v>
                      </c:pt>
                      <c:pt idx="4874">
                        <c:v>43607</c:v>
                      </c:pt>
                      <c:pt idx="4875">
                        <c:v>43608</c:v>
                      </c:pt>
                      <c:pt idx="4876">
                        <c:v>43609</c:v>
                      </c:pt>
                      <c:pt idx="4877">
                        <c:v>43610</c:v>
                      </c:pt>
                      <c:pt idx="4878">
                        <c:v>43611</c:v>
                      </c:pt>
                      <c:pt idx="4879">
                        <c:v>43612</c:v>
                      </c:pt>
                      <c:pt idx="4880">
                        <c:v>43613</c:v>
                      </c:pt>
                      <c:pt idx="4881">
                        <c:v>43614</c:v>
                      </c:pt>
                      <c:pt idx="4882">
                        <c:v>43615</c:v>
                      </c:pt>
                      <c:pt idx="4883">
                        <c:v>43616</c:v>
                      </c:pt>
                      <c:pt idx="4884">
                        <c:v>43617</c:v>
                      </c:pt>
                      <c:pt idx="4885">
                        <c:v>43618</c:v>
                      </c:pt>
                      <c:pt idx="4886">
                        <c:v>43619</c:v>
                      </c:pt>
                      <c:pt idx="4887">
                        <c:v>43620</c:v>
                      </c:pt>
                      <c:pt idx="4888">
                        <c:v>43621</c:v>
                      </c:pt>
                      <c:pt idx="4889">
                        <c:v>43622</c:v>
                      </c:pt>
                      <c:pt idx="4890">
                        <c:v>43623</c:v>
                      </c:pt>
                      <c:pt idx="4891">
                        <c:v>43624</c:v>
                      </c:pt>
                      <c:pt idx="4892">
                        <c:v>43625</c:v>
                      </c:pt>
                      <c:pt idx="4893">
                        <c:v>43626</c:v>
                      </c:pt>
                      <c:pt idx="4894">
                        <c:v>43627</c:v>
                      </c:pt>
                      <c:pt idx="4895">
                        <c:v>43628</c:v>
                      </c:pt>
                      <c:pt idx="4896">
                        <c:v>43629</c:v>
                      </c:pt>
                      <c:pt idx="4897">
                        <c:v>43630</c:v>
                      </c:pt>
                      <c:pt idx="4898">
                        <c:v>43631</c:v>
                      </c:pt>
                      <c:pt idx="4899">
                        <c:v>43632</c:v>
                      </c:pt>
                      <c:pt idx="4900">
                        <c:v>43633</c:v>
                      </c:pt>
                      <c:pt idx="4901">
                        <c:v>43634</c:v>
                      </c:pt>
                      <c:pt idx="4902">
                        <c:v>43635</c:v>
                      </c:pt>
                      <c:pt idx="4903">
                        <c:v>43636</c:v>
                      </c:pt>
                      <c:pt idx="4904">
                        <c:v>43637</c:v>
                      </c:pt>
                      <c:pt idx="4905">
                        <c:v>43638</c:v>
                      </c:pt>
                      <c:pt idx="4906">
                        <c:v>43639</c:v>
                      </c:pt>
                      <c:pt idx="4907">
                        <c:v>43640</c:v>
                      </c:pt>
                      <c:pt idx="4908">
                        <c:v>43641</c:v>
                      </c:pt>
                      <c:pt idx="4909">
                        <c:v>43642</c:v>
                      </c:pt>
                      <c:pt idx="4910">
                        <c:v>43643</c:v>
                      </c:pt>
                      <c:pt idx="4911">
                        <c:v>43644</c:v>
                      </c:pt>
                      <c:pt idx="4912">
                        <c:v>43645</c:v>
                      </c:pt>
                      <c:pt idx="4913">
                        <c:v>43646</c:v>
                      </c:pt>
                      <c:pt idx="4914">
                        <c:v>43647</c:v>
                      </c:pt>
                      <c:pt idx="4915">
                        <c:v>43648</c:v>
                      </c:pt>
                      <c:pt idx="4916">
                        <c:v>43649</c:v>
                      </c:pt>
                      <c:pt idx="4917">
                        <c:v>43650</c:v>
                      </c:pt>
                      <c:pt idx="4918">
                        <c:v>43651</c:v>
                      </c:pt>
                      <c:pt idx="4919">
                        <c:v>43652</c:v>
                      </c:pt>
                      <c:pt idx="4920">
                        <c:v>43653</c:v>
                      </c:pt>
                      <c:pt idx="4921">
                        <c:v>43654</c:v>
                      </c:pt>
                      <c:pt idx="4922">
                        <c:v>43655</c:v>
                      </c:pt>
                      <c:pt idx="4923">
                        <c:v>43656</c:v>
                      </c:pt>
                      <c:pt idx="4924">
                        <c:v>43657</c:v>
                      </c:pt>
                      <c:pt idx="4925">
                        <c:v>43658</c:v>
                      </c:pt>
                      <c:pt idx="4926">
                        <c:v>43659</c:v>
                      </c:pt>
                      <c:pt idx="4927">
                        <c:v>43660</c:v>
                      </c:pt>
                      <c:pt idx="4928">
                        <c:v>43661</c:v>
                      </c:pt>
                      <c:pt idx="4929">
                        <c:v>43662</c:v>
                      </c:pt>
                      <c:pt idx="4930">
                        <c:v>43663</c:v>
                      </c:pt>
                      <c:pt idx="4931">
                        <c:v>43664</c:v>
                      </c:pt>
                      <c:pt idx="4932">
                        <c:v>43665</c:v>
                      </c:pt>
                      <c:pt idx="4933">
                        <c:v>43666</c:v>
                      </c:pt>
                      <c:pt idx="4934">
                        <c:v>43667</c:v>
                      </c:pt>
                      <c:pt idx="4935">
                        <c:v>43668</c:v>
                      </c:pt>
                      <c:pt idx="4936">
                        <c:v>43669</c:v>
                      </c:pt>
                      <c:pt idx="4937">
                        <c:v>43670</c:v>
                      </c:pt>
                      <c:pt idx="4938">
                        <c:v>43671</c:v>
                      </c:pt>
                      <c:pt idx="4939">
                        <c:v>43672</c:v>
                      </c:pt>
                      <c:pt idx="4940">
                        <c:v>43673</c:v>
                      </c:pt>
                      <c:pt idx="4941">
                        <c:v>43674</c:v>
                      </c:pt>
                      <c:pt idx="4942">
                        <c:v>43675</c:v>
                      </c:pt>
                      <c:pt idx="4943">
                        <c:v>43676</c:v>
                      </c:pt>
                      <c:pt idx="4944">
                        <c:v>43677</c:v>
                      </c:pt>
                      <c:pt idx="4945">
                        <c:v>43678</c:v>
                      </c:pt>
                      <c:pt idx="4946">
                        <c:v>43679</c:v>
                      </c:pt>
                      <c:pt idx="4947">
                        <c:v>43680</c:v>
                      </c:pt>
                      <c:pt idx="4948">
                        <c:v>43681</c:v>
                      </c:pt>
                      <c:pt idx="4949">
                        <c:v>43682</c:v>
                      </c:pt>
                      <c:pt idx="4950">
                        <c:v>43683</c:v>
                      </c:pt>
                      <c:pt idx="4951">
                        <c:v>43684</c:v>
                      </c:pt>
                      <c:pt idx="4952">
                        <c:v>43685</c:v>
                      </c:pt>
                      <c:pt idx="4953">
                        <c:v>43686</c:v>
                      </c:pt>
                      <c:pt idx="4954">
                        <c:v>43687</c:v>
                      </c:pt>
                      <c:pt idx="4955">
                        <c:v>43688</c:v>
                      </c:pt>
                      <c:pt idx="4956">
                        <c:v>43689</c:v>
                      </c:pt>
                      <c:pt idx="4957">
                        <c:v>43690</c:v>
                      </c:pt>
                      <c:pt idx="4958">
                        <c:v>43691</c:v>
                      </c:pt>
                      <c:pt idx="4959">
                        <c:v>43692</c:v>
                      </c:pt>
                      <c:pt idx="4960">
                        <c:v>43693</c:v>
                      </c:pt>
                      <c:pt idx="4961">
                        <c:v>43694</c:v>
                      </c:pt>
                      <c:pt idx="4962">
                        <c:v>43695</c:v>
                      </c:pt>
                      <c:pt idx="4963">
                        <c:v>43696</c:v>
                      </c:pt>
                      <c:pt idx="4964">
                        <c:v>43697</c:v>
                      </c:pt>
                      <c:pt idx="4965">
                        <c:v>43698</c:v>
                      </c:pt>
                      <c:pt idx="4966">
                        <c:v>43699</c:v>
                      </c:pt>
                      <c:pt idx="4967">
                        <c:v>43700</c:v>
                      </c:pt>
                      <c:pt idx="4968">
                        <c:v>43701</c:v>
                      </c:pt>
                      <c:pt idx="4969">
                        <c:v>43702</c:v>
                      </c:pt>
                      <c:pt idx="4970">
                        <c:v>43703</c:v>
                      </c:pt>
                      <c:pt idx="4971">
                        <c:v>43704</c:v>
                      </c:pt>
                      <c:pt idx="4972">
                        <c:v>43705</c:v>
                      </c:pt>
                      <c:pt idx="4973">
                        <c:v>43706</c:v>
                      </c:pt>
                      <c:pt idx="4974">
                        <c:v>43707</c:v>
                      </c:pt>
                      <c:pt idx="4975">
                        <c:v>43708</c:v>
                      </c:pt>
                      <c:pt idx="4976">
                        <c:v>43709</c:v>
                      </c:pt>
                      <c:pt idx="4977">
                        <c:v>43710</c:v>
                      </c:pt>
                      <c:pt idx="4978">
                        <c:v>43711</c:v>
                      </c:pt>
                      <c:pt idx="4979">
                        <c:v>43712</c:v>
                      </c:pt>
                      <c:pt idx="4980">
                        <c:v>43713</c:v>
                      </c:pt>
                      <c:pt idx="4981">
                        <c:v>43714</c:v>
                      </c:pt>
                      <c:pt idx="4982">
                        <c:v>43715</c:v>
                      </c:pt>
                      <c:pt idx="4983">
                        <c:v>43716</c:v>
                      </c:pt>
                      <c:pt idx="4984">
                        <c:v>43717</c:v>
                      </c:pt>
                      <c:pt idx="4985">
                        <c:v>43718</c:v>
                      </c:pt>
                      <c:pt idx="4986">
                        <c:v>43719</c:v>
                      </c:pt>
                      <c:pt idx="4987">
                        <c:v>43720</c:v>
                      </c:pt>
                      <c:pt idx="4988">
                        <c:v>43721</c:v>
                      </c:pt>
                      <c:pt idx="4989">
                        <c:v>43722</c:v>
                      </c:pt>
                      <c:pt idx="4990">
                        <c:v>43723</c:v>
                      </c:pt>
                      <c:pt idx="4991">
                        <c:v>43724</c:v>
                      </c:pt>
                      <c:pt idx="4992">
                        <c:v>43725</c:v>
                      </c:pt>
                      <c:pt idx="4993">
                        <c:v>43726</c:v>
                      </c:pt>
                      <c:pt idx="4994">
                        <c:v>43727</c:v>
                      </c:pt>
                      <c:pt idx="4995">
                        <c:v>43728</c:v>
                      </c:pt>
                      <c:pt idx="4996">
                        <c:v>43729</c:v>
                      </c:pt>
                      <c:pt idx="4997">
                        <c:v>43730</c:v>
                      </c:pt>
                      <c:pt idx="4998">
                        <c:v>43731</c:v>
                      </c:pt>
                      <c:pt idx="4999">
                        <c:v>43732</c:v>
                      </c:pt>
                      <c:pt idx="5000">
                        <c:v>43733</c:v>
                      </c:pt>
                      <c:pt idx="5001">
                        <c:v>43734</c:v>
                      </c:pt>
                      <c:pt idx="5002">
                        <c:v>43735</c:v>
                      </c:pt>
                      <c:pt idx="5003">
                        <c:v>43736</c:v>
                      </c:pt>
                      <c:pt idx="5004">
                        <c:v>43737</c:v>
                      </c:pt>
                      <c:pt idx="5005">
                        <c:v>43738</c:v>
                      </c:pt>
                      <c:pt idx="5006">
                        <c:v>43739</c:v>
                      </c:pt>
                      <c:pt idx="5007">
                        <c:v>43740</c:v>
                      </c:pt>
                      <c:pt idx="5008">
                        <c:v>43741</c:v>
                      </c:pt>
                      <c:pt idx="5009">
                        <c:v>43742</c:v>
                      </c:pt>
                      <c:pt idx="5010">
                        <c:v>43743</c:v>
                      </c:pt>
                      <c:pt idx="5011">
                        <c:v>43744</c:v>
                      </c:pt>
                      <c:pt idx="5012">
                        <c:v>43745</c:v>
                      </c:pt>
                      <c:pt idx="5013">
                        <c:v>43746</c:v>
                      </c:pt>
                      <c:pt idx="5014">
                        <c:v>43747</c:v>
                      </c:pt>
                      <c:pt idx="5015">
                        <c:v>43748</c:v>
                      </c:pt>
                      <c:pt idx="5016">
                        <c:v>43749</c:v>
                      </c:pt>
                      <c:pt idx="5017">
                        <c:v>43750</c:v>
                      </c:pt>
                      <c:pt idx="5018">
                        <c:v>43751</c:v>
                      </c:pt>
                      <c:pt idx="5019">
                        <c:v>43752</c:v>
                      </c:pt>
                      <c:pt idx="5020">
                        <c:v>43753</c:v>
                      </c:pt>
                      <c:pt idx="5021">
                        <c:v>43754</c:v>
                      </c:pt>
                      <c:pt idx="5022">
                        <c:v>43755</c:v>
                      </c:pt>
                      <c:pt idx="5023">
                        <c:v>43756</c:v>
                      </c:pt>
                      <c:pt idx="5024">
                        <c:v>43757</c:v>
                      </c:pt>
                      <c:pt idx="5025">
                        <c:v>43758</c:v>
                      </c:pt>
                      <c:pt idx="5026">
                        <c:v>43759</c:v>
                      </c:pt>
                      <c:pt idx="5027">
                        <c:v>43760</c:v>
                      </c:pt>
                      <c:pt idx="5028">
                        <c:v>43761</c:v>
                      </c:pt>
                      <c:pt idx="5029">
                        <c:v>43762</c:v>
                      </c:pt>
                      <c:pt idx="5030">
                        <c:v>43763</c:v>
                      </c:pt>
                      <c:pt idx="5031">
                        <c:v>43764</c:v>
                      </c:pt>
                      <c:pt idx="5032">
                        <c:v>43765</c:v>
                      </c:pt>
                      <c:pt idx="5033">
                        <c:v>43766</c:v>
                      </c:pt>
                      <c:pt idx="5034">
                        <c:v>43767</c:v>
                      </c:pt>
                      <c:pt idx="5035">
                        <c:v>43768</c:v>
                      </c:pt>
                      <c:pt idx="5036">
                        <c:v>43769</c:v>
                      </c:pt>
                      <c:pt idx="5037">
                        <c:v>43770</c:v>
                      </c:pt>
                      <c:pt idx="5038">
                        <c:v>43771</c:v>
                      </c:pt>
                      <c:pt idx="5039">
                        <c:v>43772</c:v>
                      </c:pt>
                      <c:pt idx="5040">
                        <c:v>43773</c:v>
                      </c:pt>
                      <c:pt idx="5041">
                        <c:v>43774</c:v>
                      </c:pt>
                      <c:pt idx="5042">
                        <c:v>43775</c:v>
                      </c:pt>
                      <c:pt idx="5043">
                        <c:v>43776</c:v>
                      </c:pt>
                      <c:pt idx="5044">
                        <c:v>43777</c:v>
                      </c:pt>
                      <c:pt idx="5045">
                        <c:v>43778</c:v>
                      </c:pt>
                      <c:pt idx="5046">
                        <c:v>43779</c:v>
                      </c:pt>
                      <c:pt idx="5047">
                        <c:v>43780</c:v>
                      </c:pt>
                      <c:pt idx="5048">
                        <c:v>43781</c:v>
                      </c:pt>
                      <c:pt idx="5049">
                        <c:v>43782</c:v>
                      </c:pt>
                      <c:pt idx="5050">
                        <c:v>43783</c:v>
                      </c:pt>
                      <c:pt idx="5051">
                        <c:v>43784</c:v>
                      </c:pt>
                      <c:pt idx="5052">
                        <c:v>43785</c:v>
                      </c:pt>
                      <c:pt idx="5053">
                        <c:v>43786</c:v>
                      </c:pt>
                      <c:pt idx="5054">
                        <c:v>43787</c:v>
                      </c:pt>
                      <c:pt idx="5055">
                        <c:v>43788</c:v>
                      </c:pt>
                      <c:pt idx="5056">
                        <c:v>43789</c:v>
                      </c:pt>
                      <c:pt idx="5057">
                        <c:v>43790</c:v>
                      </c:pt>
                      <c:pt idx="5058">
                        <c:v>43791</c:v>
                      </c:pt>
                      <c:pt idx="5059">
                        <c:v>43792</c:v>
                      </c:pt>
                      <c:pt idx="5060">
                        <c:v>43793</c:v>
                      </c:pt>
                      <c:pt idx="5061">
                        <c:v>43794</c:v>
                      </c:pt>
                      <c:pt idx="5062">
                        <c:v>43795</c:v>
                      </c:pt>
                      <c:pt idx="5063">
                        <c:v>43796</c:v>
                      </c:pt>
                      <c:pt idx="5064">
                        <c:v>43797</c:v>
                      </c:pt>
                      <c:pt idx="5065">
                        <c:v>43798</c:v>
                      </c:pt>
                      <c:pt idx="5066">
                        <c:v>43799</c:v>
                      </c:pt>
                      <c:pt idx="5067">
                        <c:v>43800</c:v>
                      </c:pt>
                      <c:pt idx="5068">
                        <c:v>43801</c:v>
                      </c:pt>
                      <c:pt idx="5069">
                        <c:v>43802</c:v>
                      </c:pt>
                      <c:pt idx="5070">
                        <c:v>43803</c:v>
                      </c:pt>
                      <c:pt idx="5071">
                        <c:v>43804</c:v>
                      </c:pt>
                      <c:pt idx="5072">
                        <c:v>43805</c:v>
                      </c:pt>
                      <c:pt idx="5073">
                        <c:v>43806</c:v>
                      </c:pt>
                      <c:pt idx="5074">
                        <c:v>43807</c:v>
                      </c:pt>
                      <c:pt idx="5075">
                        <c:v>43808</c:v>
                      </c:pt>
                      <c:pt idx="5076">
                        <c:v>43809</c:v>
                      </c:pt>
                      <c:pt idx="5077">
                        <c:v>43810</c:v>
                      </c:pt>
                      <c:pt idx="5078">
                        <c:v>43811</c:v>
                      </c:pt>
                      <c:pt idx="5079">
                        <c:v>43812</c:v>
                      </c:pt>
                      <c:pt idx="5080">
                        <c:v>43813</c:v>
                      </c:pt>
                      <c:pt idx="5081">
                        <c:v>43814</c:v>
                      </c:pt>
                      <c:pt idx="5082">
                        <c:v>43815</c:v>
                      </c:pt>
                      <c:pt idx="5083">
                        <c:v>43816</c:v>
                      </c:pt>
                      <c:pt idx="5084">
                        <c:v>43817</c:v>
                      </c:pt>
                      <c:pt idx="5085">
                        <c:v>43818</c:v>
                      </c:pt>
                      <c:pt idx="5086">
                        <c:v>43819</c:v>
                      </c:pt>
                      <c:pt idx="5087">
                        <c:v>43820</c:v>
                      </c:pt>
                      <c:pt idx="5088">
                        <c:v>43821</c:v>
                      </c:pt>
                      <c:pt idx="5089">
                        <c:v>43822</c:v>
                      </c:pt>
                      <c:pt idx="5090">
                        <c:v>43823</c:v>
                      </c:pt>
                      <c:pt idx="5091">
                        <c:v>43824</c:v>
                      </c:pt>
                      <c:pt idx="5092">
                        <c:v>43825</c:v>
                      </c:pt>
                      <c:pt idx="5093">
                        <c:v>43826</c:v>
                      </c:pt>
                      <c:pt idx="5094">
                        <c:v>43827</c:v>
                      </c:pt>
                      <c:pt idx="5095">
                        <c:v>43828</c:v>
                      </c:pt>
                      <c:pt idx="5096">
                        <c:v>43829</c:v>
                      </c:pt>
                      <c:pt idx="5097">
                        <c:v>43830</c:v>
                      </c:pt>
                      <c:pt idx="5098">
                        <c:v>43831</c:v>
                      </c:pt>
                      <c:pt idx="5099">
                        <c:v>43832</c:v>
                      </c:pt>
                      <c:pt idx="5100">
                        <c:v>43833</c:v>
                      </c:pt>
                      <c:pt idx="5101">
                        <c:v>43834</c:v>
                      </c:pt>
                      <c:pt idx="5102">
                        <c:v>43835</c:v>
                      </c:pt>
                      <c:pt idx="5103">
                        <c:v>43836</c:v>
                      </c:pt>
                      <c:pt idx="5104">
                        <c:v>43837</c:v>
                      </c:pt>
                      <c:pt idx="5105">
                        <c:v>43838</c:v>
                      </c:pt>
                      <c:pt idx="5106">
                        <c:v>43839</c:v>
                      </c:pt>
                      <c:pt idx="5107">
                        <c:v>43840</c:v>
                      </c:pt>
                      <c:pt idx="5108">
                        <c:v>43841</c:v>
                      </c:pt>
                      <c:pt idx="5109">
                        <c:v>43842</c:v>
                      </c:pt>
                      <c:pt idx="5110">
                        <c:v>43843</c:v>
                      </c:pt>
                      <c:pt idx="5111">
                        <c:v>43844</c:v>
                      </c:pt>
                      <c:pt idx="5112">
                        <c:v>43845</c:v>
                      </c:pt>
                      <c:pt idx="5113">
                        <c:v>43846</c:v>
                      </c:pt>
                      <c:pt idx="5114">
                        <c:v>43847</c:v>
                      </c:pt>
                      <c:pt idx="5115">
                        <c:v>43848</c:v>
                      </c:pt>
                      <c:pt idx="5116">
                        <c:v>43849</c:v>
                      </c:pt>
                      <c:pt idx="5117">
                        <c:v>43850</c:v>
                      </c:pt>
                      <c:pt idx="5118">
                        <c:v>43851</c:v>
                      </c:pt>
                      <c:pt idx="5119">
                        <c:v>43852</c:v>
                      </c:pt>
                      <c:pt idx="5120">
                        <c:v>43853</c:v>
                      </c:pt>
                      <c:pt idx="5121">
                        <c:v>43854</c:v>
                      </c:pt>
                      <c:pt idx="5122">
                        <c:v>43855</c:v>
                      </c:pt>
                      <c:pt idx="5123">
                        <c:v>43856</c:v>
                      </c:pt>
                      <c:pt idx="5124">
                        <c:v>43857</c:v>
                      </c:pt>
                      <c:pt idx="5125">
                        <c:v>43858</c:v>
                      </c:pt>
                      <c:pt idx="5126">
                        <c:v>43859</c:v>
                      </c:pt>
                      <c:pt idx="5127">
                        <c:v>43860</c:v>
                      </c:pt>
                      <c:pt idx="5128">
                        <c:v>43861</c:v>
                      </c:pt>
                      <c:pt idx="5129">
                        <c:v>43862</c:v>
                      </c:pt>
                      <c:pt idx="5130">
                        <c:v>43863</c:v>
                      </c:pt>
                      <c:pt idx="5131">
                        <c:v>43864</c:v>
                      </c:pt>
                      <c:pt idx="5132">
                        <c:v>43865</c:v>
                      </c:pt>
                      <c:pt idx="5133">
                        <c:v>43866</c:v>
                      </c:pt>
                      <c:pt idx="5134">
                        <c:v>43867</c:v>
                      </c:pt>
                      <c:pt idx="5135">
                        <c:v>43868</c:v>
                      </c:pt>
                      <c:pt idx="5136">
                        <c:v>43869</c:v>
                      </c:pt>
                      <c:pt idx="5137">
                        <c:v>43870</c:v>
                      </c:pt>
                      <c:pt idx="5138">
                        <c:v>43871</c:v>
                      </c:pt>
                      <c:pt idx="5139">
                        <c:v>43872</c:v>
                      </c:pt>
                      <c:pt idx="5140">
                        <c:v>43873</c:v>
                      </c:pt>
                      <c:pt idx="5141">
                        <c:v>43874</c:v>
                      </c:pt>
                      <c:pt idx="5142">
                        <c:v>43875</c:v>
                      </c:pt>
                      <c:pt idx="5143">
                        <c:v>43876</c:v>
                      </c:pt>
                      <c:pt idx="5144">
                        <c:v>43877</c:v>
                      </c:pt>
                      <c:pt idx="5145">
                        <c:v>43878</c:v>
                      </c:pt>
                      <c:pt idx="5146">
                        <c:v>43879</c:v>
                      </c:pt>
                      <c:pt idx="5147">
                        <c:v>43880</c:v>
                      </c:pt>
                      <c:pt idx="5148">
                        <c:v>43881</c:v>
                      </c:pt>
                      <c:pt idx="5149">
                        <c:v>43882</c:v>
                      </c:pt>
                      <c:pt idx="5150">
                        <c:v>43883</c:v>
                      </c:pt>
                      <c:pt idx="5151">
                        <c:v>43884</c:v>
                      </c:pt>
                      <c:pt idx="5152">
                        <c:v>43885</c:v>
                      </c:pt>
                      <c:pt idx="5153">
                        <c:v>43886</c:v>
                      </c:pt>
                      <c:pt idx="5154">
                        <c:v>43887</c:v>
                      </c:pt>
                      <c:pt idx="5155">
                        <c:v>43888</c:v>
                      </c:pt>
                      <c:pt idx="5156">
                        <c:v>43889</c:v>
                      </c:pt>
                    </c:numCache>
                  </c:numRef>
                </c:cat>
                <c:val>
                  <c:numRef>
                    <c:extLst>
                      <c:ext uri="{02D57815-91ED-43cb-92C2-25804820EDAC}">
                        <c15:formulaRef>
                          <c15:sqref>Eldiem_ERA_LAND_2001_2005.csv!$C$1813:$C$6969</c15:sqref>
                        </c15:formulaRef>
                      </c:ext>
                    </c:extLst>
                    <c:numCache>
                      <c:formatCode>General</c:formatCode>
                      <c:ptCount val="5157"/>
                      <c:pt idx="36">
                        <c:v>168.78876700000001</c:v>
                      </c:pt>
                      <c:pt idx="37">
                        <c:v>168.78876700000001</c:v>
                      </c:pt>
                      <c:pt idx="38">
                        <c:v>166.020431</c:v>
                      </c:pt>
                      <c:pt idx="39">
                        <c:v>166.020431</c:v>
                      </c:pt>
                      <c:pt idx="40">
                        <c:v>163.27828</c:v>
                      </c:pt>
                      <c:pt idx="41">
                        <c:v>163.27828</c:v>
                      </c:pt>
                      <c:pt idx="42">
                        <c:v>160.56225000000001</c:v>
                      </c:pt>
                      <c:pt idx="43">
                        <c:v>157.87227799999999</c:v>
                      </c:pt>
                      <c:pt idx="44">
                        <c:v>155.20830000000001</c:v>
                      </c:pt>
                      <c:pt idx="45">
                        <c:v>152.57025100000001</c:v>
                      </c:pt>
                      <c:pt idx="46">
                        <c:v>155.20830000000001</c:v>
                      </c:pt>
                      <c:pt idx="47">
                        <c:v>152.57025100000001</c:v>
                      </c:pt>
                      <c:pt idx="48">
                        <c:v>147.37168299999999</c:v>
                      </c:pt>
                      <c:pt idx="49">
                        <c:v>149.958066</c:v>
                      </c:pt>
                      <c:pt idx="50">
                        <c:v>177.251508</c:v>
                      </c:pt>
                      <c:pt idx="51">
                        <c:v>171.583349</c:v>
                      </c:pt>
                      <c:pt idx="52">
                        <c:v>168.78876700000001</c:v>
                      </c:pt>
                      <c:pt idx="53">
                        <c:v>166.020431</c:v>
                      </c:pt>
                      <c:pt idx="54">
                        <c:v>163.27828</c:v>
                      </c:pt>
                      <c:pt idx="55">
                        <c:v>168.78876700000001</c:v>
                      </c:pt>
                      <c:pt idx="56">
                        <c:v>166.020431</c:v>
                      </c:pt>
                      <c:pt idx="57">
                        <c:v>166.020431</c:v>
                      </c:pt>
                      <c:pt idx="58">
                        <c:v>166.020431</c:v>
                      </c:pt>
                      <c:pt idx="59">
                        <c:v>166.020431</c:v>
                      </c:pt>
                      <c:pt idx="60">
                        <c:v>177.251508</c:v>
                      </c:pt>
                      <c:pt idx="61">
                        <c:v>180.12520799999999</c:v>
                      </c:pt>
                      <c:pt idx="62">
                        <c:v>188.90553399999999</c:v>
                      </c:pt>
                      <c:pt idx="63">
                        <c:v>183.02540500000001</c:v>
                      </c:pt>
                      <c:pt idx="64">
                        <c:v>180.12520799999999</c:v>
                      </c:pt>
                      <c:pt idx="65">
                        <c:v>177.251508</c:v>
                      </c:pt>
                      <c:pt idx="66">
                        <c:v>185.95215999999999</c:v>
                      </c:pt>
                      <c:pt idx="67">
                        <c:v>197.925983</c:v>
                      </c:pt>
                      <c:pt idx="68">
                        <c:v>191.88558900000001</c:v>
                      </c:pt>
                      <c:pt idx="69">
                        <c:v>207.188186</c:v>
                      </c:pt>
                      <c:pt idx="70">
                        <c:v>250.156927</c:v>
                      </c:pt>
                      <c:pt idx="71">
                        <c:v>229.749168</c:v>
                      </c:pt>
                      <c:pt idx="72">
                        <c:v>243.24377799999999</c:v>
                      </c:pt>
                      <c:pt idx="73">
                        <c:v>204.073823</c:v>
                      </c:pt>
                      <c:pt idx="74">
                        <c:v>194.89238499999999</c:v>
                      </c:pt>
                      <c:pt idx="75">
                        <c:v>191.88558900000001</c:v>
                      </c:pt>
                      <c:pt idx="76">
                        <c:v>194.89238499999999</c:v>
                      </c:pt>
                      <c:pt idx="77">
                        <c:v>197.925983</c:v>
                      </c:pt>
                      <c:pt idx="78">
                        <c:v>204.073823</c:v>
                      </c:pt>
                      <c:pt idx="79">
                        <c:v>321.43870700000002</c:v>
                      </c:pt>
                      <c:pt idx="80">
                        <c:v>293.985883</c:v>
                      </c:pt>
                      <c:pt idx="81">
                        <c:v>233.081502</c:v>
                      </c:pt>
                      <c:pt idx="82">
                        <c:v>216.69375600000001</c:v>
                      </c:pt>
                      <c:pt idx="83">
                        <c:v>207.188186</c:v>
                      </c:pt>
                      <c:pt idx="84">
                        <c:v>197.925983</c:v>
                      </c:pt>
                      <c:pt idx="85">
                        <c:v>194.89238499999999</c:v>
                      </c:pt>
                      <c:pt idx="86">
                        <c:v>191.88558900000001</c:v>
                      </c:pt>
                      <c:pt idx="87">
                        <c:v>246.686485</c:v>
                      </c:pt>
                      <c:pt idx="88">
                        <c:v>333.63548900000001</c:v>
                      </c:pt>
                      <c:pt idx="89">
                        <c:v>286.39908000000003</c:v>
                      </c:pt>
                      <c:pt idx="90">
                        <c:v>239.82875000000001</c:v>
                      </c:pt>
                      <c:pt idx="91">
                        <c:v>219.91663700000001</c:v>
                      </c:pt>
                      <c:pt idx="92">
                        <c:v>200.98644200000001</c:v>
                      </c:pt>
                      <c:pt idx="93">
                        <c:v>194.89238499999999</c:v>
                      </c:pt>
                      <c:pt idx="94">
                        <c:v>183.02540500000001</c:v>
                      </c:pt>
                      <c:pt idx="95">
                        <c:v>168.78876700000001</c:v>
                      </c:pt>
                      <c:pt idx="96">
                        <c:v>183.02540500000001</c:v>
                      </c:pt>
                      <c:pt idx="97">
                        <c:v>168.78876700000001</c:v>
                      </c:pt>
                      <c:pt idx="98">
                        <c:v>157.87227799999999</c:v>
                      </c:pt>
                      <c:pt idx="99">
                        <c:v>253.65516099999999</c:v>
                      </c:pt>
                      <c:pt idx="100">
                        <c:v>239.82875000000001</c:v>
                      </c:pt>
                      <c:pt idx="101">
                        <c:v>216.69375600000001</c:v>
                      </c:pt>
                      <c:pt idx="102">
                        <c:v>210.329589</c:v>
                      </c:pt>
                      <c:pt idx="103">
                        <c:v>200.98644200000001</c:v>
                      </c:pt>
                      <c:pt idx="104">
                        <c:v>194.89238499999999</c:v>
                      </c:pt>
                      <c:pt idx="105">
                        <c:v>191.88558900000001</c:v>
                      </c:pt>
                      <c:pt idx="106">
                        <c:v>207.188186</c:v>
                      </c:pt>
                      <c:pt idx="107">
                        <c:v>207.188186</c:v>
                      </c:pt>
                      <c:pt idx="108">
                        <c:v>239.82875000000001</c:v>
                      </c:pt>
                      <c:pt idx="109">
                        <c:v>213.49809300000001</c:v>
                      </c:pt>
                      <c:pt idx="110">
                        <c:v>210.329589</c:v>
                      </c:pt>
                      <c:pt idx="111">
                        <c:v>207.188186</c:v>
                      </c:pt>
                      <c:pt idx="112">
                        <c:v>239.82875000000001</c:v>
                      </c:pt>
                      <c:pt idx="113">
                        <c:v>301.68648999999999</c:v>
                      </c:pt>
                      <c:pt idx="114">
                        <c:v>416.99526500000002</c:v>
                      </c:pt>
                      <c:pt idx="115">
                        <c:v>371.79625600000003</c:v>
                      </c:pt>
                      <c:pt idx="116">
                        <c:v>371.79625600000003</c:v>
                      </c:pt>
                      <c:pt idx="117">
                        <c:v>337.75897099999997</c:v>
                      </c:pt>
                      <c:pt idx="118">
                        <c:v>403.12349399999999</c:v>
                      </c:pt>
                      <c:pt idx="119">
                        <c:v>301.68648999999999</c:v>
                      </c:pt>
                      <c:pt idx="120">
                        <c:v>297.821934</c:v>
                      </c:pt>
                      <c:pt idx="121">
                        <c:v>278.92565200000001</c:v>
                      </c:pt>
                      <c:pt idx="122">
                        <c:v>333.63548900000001</c:v>
                      </c:pt>
                      <c:pt idx="123">
                        <c:v>455.307276</c:v>
                      </c:pt>
                      <c:pt idx="124">
                        <c:v>587.647334</c:v>
                      </c:pt>
                      <c:pt idx="125">
                        <c:v>455.307276</c:v>
                      </c:pt>
                      <c:pt idx="126">
                        <c:v>455.307276</c:v>
                      </c:pt>
                      <c:pt idx="127">
                        <c:v>407.71756499999998</c:v>
                      </c:pt>
                      <c:pt idx="128">
                        <c:v>445.54831999999999</c:v>
                      </c:pt>
                      <c:pt idx="129">
                        <c:v>445.54831999999999</c:v>
                      </c:pt>
                      <c:pt idx="130">
                        <c:v>465.18750699999998</c:v>
                      </c:pt>
                      <c:pt idx="131">
                        <c:v>490.421133</c:v>
                      </c:pt>
                      <c:pt idx="132">
                        <c:v>570.74209099999996</c:v>
                      </c:pt>
                      <c:pt idx="133">
                        <c:v>470.17321800000002</c:v>
                      </c:pt>
                      <c:pt idx="134">
                        <c:v>576.34578199999999</c:v>
                      </c:pt>
                      <c:pt idx="135">
                        <c:v>713.97871599999996</c:v>
                      </c:pt>
                      <c:pt idx="136">
                        <c:v>733.18208300000003</c:v>
                      </c:pt>
                      <c:pt idx="137">
                        <c:v>875.85548100000005</c:v>
                      </c:pt>
                      <c:pt idx="138">
                        <c:v>733.18208300000003</c:v>
                      </c:pt>
                      <c:pt idx="139">
                        <c:v>587.647334</c:v>
                      </c:pt>
                      <c:pt idx="140">
                        <c:v>779.12906899999996</c:v>
                      </c:pt>
                      <c:pt idx="141">
                        <c:v>610.62835099999995</c:v>
                      </c:pt>
                      <c:pt idx="142">
                        <c:v>759.24164599999995</c:v>
                      </c:pt>
                      <c:pt idx="143">
                        <c:v>911.97868100000005</c:v>
                      </c:pt>
                      <c:pt idx="144">
                        <c:v>890.20446000000004</c:v>
                      </c:pt>
                      <c:pt idx="145">
                        <c:v>799.311508</c:v>
                      </c:pt>
                      <c:pt idx="146">
                        <c:v>695.06664499999999</c:v>
                      </c:pt>
                      <c:pt idx="147">
                        <c:v>772.46720300000004</c:v>
                      </c:pt>
                      <c:pt idx="148">
                        <c:v>890.20446000000004</c:v>
                      </c:pt>
                      <c:pt idx="149">
                        <c:v>1056.9346210000001</c:v>
                      </c:pt>
                      <c:pt idx="150">
                        <c:v>1064.9042589999999</c:v>
                      </c:pt>
                      <c:pt idx="151">
                        <c:v>956.43370400000003</c:v>
                      </c:pt>
                      <c:pt idx="152">
                        <c:v>919.30377899999996</c:v>
                      </c:pt>
                      <c:pt idx="153">
                        <c:v>934.05474500000003</c:v>
                      </c:pt>
                      <c:pt idx="154">
                        <c:v>919.30377899999996</c:v>
                      </c:pt>
                      <c:pt idx="155">
                        <c:v>904.68712100000005</c:v>
                      </c:pt>
                      <c:pt idx="156">
                        <c:v>1033.231149</c:v>
                      </c:pt>
                      <c:pt idx="157">
                        <c:v>1284.2627689999999</c:v>
                      </c:pt>
                      <c:pt idx="158">
                        <c:v>1393.503416</c:v>
                      </c:pt>
                      <c:pt idx="159">
                        <c:v>1311.0946960000001</c:v>
                      </c:pt>
                      <c:pt idx="160">
                        <c:v>1163.226099</c:v>
                      </c:pt>
                      <c:pt idx="161">
                        <c:v>1121.6542649999999</c:v>
                      </c:pt>
                      <c:pt idx="162">
                        <c:v>1240.2473849999999</c:v>
                      </c:pt>
                      <c:pt idx="163">
                        <c:v>1412.2079309999999</c:v>
                      </c:pt>
                      <c:pt idx="164">
                        <c:v>1459.5952440000001</c:v>
                      </c:pt>
                      <c:pt idx="165">
                        <c:v>1517.6454229999999</c:v>
                      </c:pt>
                      <c:pt idx="166">
                        <c:v>1527.4466540000001</c:v>
                      </c:pt>
                      <c:pt idx="167">
                        <c:v>1266.551119</c:v>
                      </c:pt>
                      <c:pt idx="168">
                        <c:v>1576.995705</c:v>
                      </c:pt>
                      <c:pt idx="169">
                        <c:v>1567.0133969999999</c:v>
                      </c:pt>
                      <c:pt idx="170">
                        <c:v>1320.109334</c:v>
                      </c:pt>
                      <c:pt idx="171">
                        <c:v>1567.0133969999999</c:v>
                      </c:pt>
                      <c:pt idx="172">
                        <c:v>1576.995705</c:v>
                      </c:pt>
                      <c:pt idx="173">
                        <c:v>2280.4511910000001</c:v>
                      </c:pt>
                      <c:pt idx="174">
                        <c:v>2367.8587459999999</c:v>
                      </c:pt>
                      <c:pt idx="175">
                        <c:v>3471.8158749999998</c:v>
                      </c:pt>
                      <c:pt idx="176">
                        <c:v>2932.2992709999999</c:v>
                      </c:pt>
                      <c:pt idx="177">
                        <c:v>2918.0538980000001</c:v>
                      </c:pt>
                      <c:pt idx="178">
                        <c:v>3695.8130369999999</c:v>
                      </c:pt>
                      <c:pt idx="179">
                        <c:v>4203.0243790000004</c:v>
                      </c:pt>
                      <c:pt idx="180">
                        <c:v>4012.7075319999999</c:v>
                      </c:pt>
                      <c:pt idx="181">
                        <c:v>3944.751025</c:v>
                      </c:pt>
                      <c:pt idx="182">
                        <c:v>4238.1708269999999</c:v>
                      </c:pt>
                      <c:pt idx="183">
                        <c:v>3393.755279</c:v>
                      </c:pt>
                      <c:pt idx="184">
                        <c:v>2763.969623</c:v>
                      </c:pt>
                      <c:pt idx="185">
                        <c:v>3076.9433840000002</c:v>
                      </c:pt>
                      <c:pt idx="186">
                        <c:v>3062.2993419999998</c:v>
                      </c:pt>
                      <c:pt idx="187">
                        <c:v>3519.1407570000001</c:v>
                      </c:pt>
                      <c:pt idx="188">
                        <c:v>3393.755279</c:v>
                      </c:pt>
                      <c:pt idx="189">
                        <c:v>3091.6274469999998</c:v>
                      </c:pt>
                      <c:pt idx="190">
                        <c:v>3744.8580059999999</c:v>
                      </c:pt>
                      <c:pt idx="191">
                        <c:v>5015.2939269999997</c:v>
                      </c:pt>
                      <c:pt idx="192">
                        <c:v>3844.0604779999999</c:v>
                      </c:pt>
                      <c:pt idx="193">
                        <c:v>5171.8548069999997</c:v>
                      </c:pt>
                      <c:pt idx="194">
                        <c:v>4804.5099270000001</c:v>
                      </c:pt>
                      <c:pt idx="195">
                        <c:v>4938.0453969999999</c:v>
                      </c:pt>
                      <c:pt idx="196">
                        <c:v>7414.211174</c:v>
                      </c:pt>
                      <c:pt idx="197">
                        <c:v>8214.0817719999995</c:v>
                      </c:pt>
                      <c:pt idx="198">
                        <c:v>7959.0775320000002</c:v>
                      </c:pt>
                      <c:pt idx="199">
                        <c:v>9280.4639380000008</c:v>
                      </c:pt>
                      <c:pt idx="200">
                        <c:v>9586.8422129999999</c:v>
                      </c:pt>
                      <c:pt idx="201">
                        <c:v>6104.3215849999997</c:v>
                      </c:pt>
                      <c:pt idx="202">
                        <c:v>5271.1071609999999</c:v>
                      </c:pt>
                      <c:pt idx="203">
                        <c:v>6279.4052250000004</c:v>
                      </c:pt>
                      <c:pt idx="204">
                        <c:v>7858.3635100000001</c:v>
                      </c:pt>
                      <c:pt idx="205">
                        <c:v>7708.6678840000004</c:v>
                      </c:pt>
                      <c:pt idx="206">
                        <c:v>9558.7540200000003</c:v>
                      </c:pt>
                      <c:pt idx="207">
                        <c:v>8898.7463850000004</c:v>
                      </c:pt>
                      <c:pt idx="208">
                        <c:v>8764.6397199999992</c:v>
                      </c:pt>
                      <c:pt idx="209">
                        <c:v>10042.68686</c:v>
                      </c:pt>
                      <c:pt idx="210">
                        <c:v>9870.3237509999999</c:v>
                      </c:pt>
                      <c:pt idx="211">
                        <c:v>8818.1424590000006</c:v>
                      </c:pt>
                      <c:pt idx="212">
                        <c:v>9699.6672419999995</c:v>
                      </c:pt>
                      <c:pt idx="213">
                        <c:v>9671.3901060000007</c:v>
                      </c:pt>
                      <c:pt idx="214">
                        <c:v>9061.2156149999992</c:v>
                      </c:pt>
                      <c:pt idx="215">
                        <c:v>7536.1035179999999</c:v>
                      </c:pt>
                      <c:pt idx="216">
                        <c:v>8239.8357130000004</c:v>
                      </c:pt>
                      <c:pt idx="217">
                        <c:v>7908.6287140000004</c:v>
                      </c:pt>
                      <c:pt idx="218">
                        <c:v>5889.4444190000004</c:v>
                      </c:pt>
                      <c:pt idx="219">
                        <c:v>5953.4447419999997</c:v>
                      </c:pt>
                      <c:pt idx="220">
                        <c:v>9088.4575710000008</c:v>
                      </c:pt>
                      <c:pt idx="221">
                        <c:v>11051.853211</c:v>
                      </c:pt>
                      <c:pt idx="222">
                        <c:v>10100.521217</c:v>
                      </c:pt>
                      <c:pt idx="223">
                        <c:v>9197.8940029999994</c:v>
                      </c:pt>
                      <c:pt idx="224">
                        <c:v>8631.6979090000004</c:v>
                      </c:pt>
                      <c:pt idx="225">
                        <c:v>7683.8788039999999</c:v>
                      </c:pt>
                      <c:pt idx="226">
                        <c:v>6147.826787</c:v>
                      </c:pt>
                      <c:pt idx="227">
                        <c:v>5493.2747879999997</c:v>
                      </c:pt>
                      <c:pt idx="228">
                        <c:v>5720.7102670000004</c:v>
                      </c:pt>
                      <c:pt idx="229">
                        <c:v>5996.331827</c:v>
                      </c:pt>
                      <c:pt idx="230">
                        <c:v>5534.2339519999996</c:v>
                      </c:pt>
                      <c:pt idx="231">
                        <c:v>6301.4901989999998</c:v>
                      </c:pt>
                      <c:pt idx="232">
                        <c:v>6821.7482179999997</c:v>
                      </c:pt>
                      <c:pt idx="233">
                        <c:v>6937.9834019999998</c:v>
                      </c:pt>
                      <c:pt idx="234">
                        <c:v>6937.9834019999998</c:v>
                      </c:pt>
                      <c:pt idx="235">
                        <c:v>6961.3654660000002</c:v>
                      </c:pt>
                      <c:pt idx="236">
                        <c:v>7221.5469990000001</c:v>
                      </c:pt>
                      <c:pt idx="237">
                        <c:v>6752.546421</c:v>
                      </c:pt>
                      <c:pt idx="238">
                        <c:v>5658.1581919999999</c:v>
                      </c:pt>
                      <c:pt idx="239">
                        <c:v>5974.8662489999997</c:v>
                      </c:pt>
                      <c:pt idx="240">
                        <c:v>6147.826787</c:v>
                      </c:pt>
                      <c:pt idx="241">
                        <c:v>5637.39498</c:v>
                      </c:pt>
                      <c:pt idx="242">
                        <c:v>5595.9996309999997</c:v>
                      </c:pt>
                      <c:pt idx="243">
                        <c:v>5575.3674490000003</c:v>
                      </c:pt>
                      <c:pt idx="244">
                        <c:v>5411.8787050000001</c:v>
                      </c:pt>
                      <c:pt idx="245">
                        <c:v>5271.1071609999999</c:v>
                      </c:pt>
                      <c:pt idx="246">
                        <c:v>5331.1776929999996</c:v>
                      </c:pt>
                      <c:pt idx="247">
                        <c:v>5251.1702340000002</c:v>
                      </c:pt>
                      <c:pt idx="248">
                        <c:v>4747.9213810000001</c:v>
                      </c:pt>
                      <c:pt idx="249">
                        <c:v>4654.4592810000004</c:v>
                      </c:pt>
                      <c:pt idx="250">
                        <c:v>4150.618708</c:v>
                      </c:pt>
                      <c:pt idx="251">
                        <c:v>3877.4583750000002</c:v>
                      </c:pt>
                      <c:pt idx="252">
                        <c:v>4012.7075319999999</c:v>
                      </c:pt>
                      <c:pt idx="253">
                        <c:v>4344.6171990000003</c:v>
                      </c:pt>
                      <c:pt idx="254">
                        <c:v>4344.6171990000003</c:v>
                      </c:pt>
                      <c:pt idx="255">
                        <c:v>3827.423546</c:v>
                      </c:pt>
                      <c:pt idx="256">
                        <c:v>3927.8656900000001</c:v>
                      </c:pt>
                      <c:pt idx="257">
                        <c:v>3728.468539</c:v>
                      </c:pt>
                      <c:pt idx="258">
                        <c:v>3630.9950210000002</c:v>
                      </c:pt>
                      <c:pt idx="259">
                        <c:v>3550.8946759999999</c:v>
                      </c:pt>
                      <c:pt idx="260">
                        <c:v>3728.468539</c:v>
                      </c:pt>
                      <c:pt idx="261">
                        <c:v>3347.4062640000002</c:v>
                      </c:pt>
                      <c:pt idx="262">
                        <c:v>3270.9678009999998</c:v>
                      </c:pt>
                      <c:pt idx="263">
                        <c:v>3004.1228169999999</c:v>
                      </c:pt>
                      <c:pt idx="264">
                        <c:v>2777.7797099999998</c:v>
                      </c:pt>
                      <c:pt idx="265">
                        <c:v>2601.313662</c:v>
                      </c:pt>
                      <c:pt idx="266">
                        <c:v>2496.0038549999999</c:v>
                      </c:pt>
                      <c:pt idx="267">
                        <c:v>2509.0313970000002</c:v>
                      </c:pt>
                      <c:pt idx="268">
                        <c:v>2509.0313970000002</c:v>
                      </c:pt>
                      <c:pt idx="269">
                        <c:v>2763.969623</c:v>
                      </c:pt>
                      <c:pt idx="270">
                        <c:v>2628.0310850000001</c:v>
                      </c:pt>
                      <c:pt idx="271">
                        <c:v>2255.822893</c:v>
                      </c:pt>
                      <c:pt idx="272">
                        <c:v>2134.9718509999998</c:v>
                      </c:pt>
                      <c:pt idx="273">
                        <c:v>2170.8272940000002</c:v>
                      </c:pt>
                      <c:pt idx="274">
                        <c:v>2194.9210830000002</c:v>
                      </c:pt>
                      <c:pt idx="275">
                        <c:v>2017.9157889999999</c:v>
                      </c:pt>
                      <c:pt idx="276">
                        <c:v>2029.4514999999999</c:v>
                      </c:pt>
                      <c:pt idx="277">
                        <c:v>1915.7844580000001</c:v>
                      </c:pt>
                      <c:pt idx="278">
                        <c:v>1915.7844580000001</c:v>
                      </c:pt>
                      <c:pt idx="279">
                        <c:v>1838.442168</c:v>
                      </c:pt>
                      <c:pt idx="280">
                        <c:v>1741.674209</c:v>
                      </c:pt>
                      <c:pt idx="281">
                        <c:v>1678.8216649999999</c:v>
                      </c:pt>
                      <c:pt idx="282">
                        <c:v>1689.2052779999999</c:v>
                      </c:pt>
                      <c:pt idx="283">
                        <c:v>1627.4526539999999</c:v>
                      </c:pt>
                      <c:pt idx="284">
                        <c:v>1710.08258</c:v>
                      </c:pt>
                      <c:pt idx="285">
                        <c:v>1658.164348</c:v>
                      </c:pt>
                      <c:pt idx="286">
                        <c:v>2111.2580240000002</c:v>
                      </c:pt>
                      <c:pt idx="287">
                        <c:v>2588.0135489999998</c:v>
                      </c:pt>
                      <c:pt idx="288">
                        <c:v>2777.7797099999998</c:v>
                      </c:pt>
                      <c:pt idx="289">
                        <c:v>2861.4692490000002</c:v>
                      </c:pt>
                      <c:pt idx="290">
                        <c:v>2614.6528320000002</c:v>
                      </c:pt>
                      <c:pt idx="291">
                        <c:v>2134.9718509999998</c:v>
                      </c:pt>
                      <c:pt idx="292">
                        <c:v>1860.3538129999999</c:v>
                      </c:pt>
                      <c:pt idx="293">
                        <c:v>1720.576333</c:v>
                      </c:pt>
                      <c:pt idx="294">
                        <c:v>1597.069303</c:v>
                      </c:pt>
                      <c:pt idx="295">
                        <c:v>1507.8803049999999</c:v>
                      </c:pt>
                      <c:pt idx="296">
                        <c:v>1421.613779</c:v>
                      </c:pt>
                      <c:pt idx="297">
                        <c:v>1356.522136</c:v>
                      </c:pt>
                      <c:pt idx="298">
                        <c:v>1302.115413</c:v>
                      </c:pt>
                      <c:pt idx="299">
                        <c:v>1266.551119</c:v>
                      </c:pt>
                      <c:pt idx="300">
                        <c:v>1302.115413</c:v>
                      </c:pt>
                      <c:pt idx="301">
                        <c:v>1302.115413</c:v>
                      </c:pt>
                      <c:pt idx="302">
                        <c:v>1293.1714489999999</c:v>
                      </c:pt>
                      <c:pt idx="303">
                        <c:v>1293.1714489999999</c:v>
                      </c:pt>
                      <c:pt idx="304">
                        <c:v>1231.549663</c:v>
                      </c:pt>
                      <c:pt idx="305">
                        <c:v>1146.4933860000001</c:v>
                      </c:pt>
                      <c:pt idx="306">
                        <c:v>1089.0191319999999</c:v>
                      </c:pt>
                      <c:pt idx="307">
                        <c:v>1048.999249</c:v>
                      </c:pt>
                      <c:pt idx="308">
                        <c:v>1009.835044</c:v>
                      </c:pt>
                      <c:pt idx="309">
                        <c:v>986.74528599999996</c:v>
                      </c:pt>
                      <c:pt idx="310">
                        <c:v>956.43370400000003</c:v>
                      </c:pt>
                      <c:pt idx="311">
                        <c:v>956.43370400000003</c:v>
                      </c:pt>
                      <c:pt idx="312">
                        <c:v>956.43370400000003</c:v>
                      </c:pt>
                      <c:pt idx="313">
                        <c:v>963.96084699999994</c:v>
                      </c:pt>
                      <c:pt idx="314">
                        <c:v>941.48069099999998</c:v>
                      </c:pt>
                      <c:pt idx="315">
                        <c:v>911.97868100000005</c:v>
                      </c:pt>
                      <c:pt idx="316">
                        <c:v>883.01328000000001</c:v>
                      </c:pt>
                      <c:pt idx="317">
                        <c:v>847.55730800000003</c:v>
                      </c:pt>
                      <c:pt idx="318">
                        <c:v>826.68223899999998</c:v>
                      </c:pt>
                      <c:pt idx="319">
                        <c:v>806.104737</c:v>
                      </c:pt>
                      <c:pt idx="320">
                        <c:v>785.823714</c:v>
                      </c:pt>
                      <c:pt idx="321">
                        <c:v>759.24164599999995</c:v>
                      </c:pt>
                      <c:pt idx="322">
                        <c:v>752.67787299999998</c:v>
                      </c:pt>
                      <c:pt idx="323">
                        <c:v>765.838075</c:v>
                      </c:pt>
                      <c:pt idx="324">
                        <c:v>840.56582200000003</c:v>
                      </c:pt>
                      <c:pt idx="325">
                        <c:v>883.01328000000001</c:v>
                      </c:pt>
                      <c:pt idx="326">
                        <c:v>883.01328000000001</c:v>
                      </c:pt>
                      <c:pt idx="327">
                        <c:v>826.68223899999998</c:v>
                      </c:pt>
                      <c:pt idx="328">
                        <c:v>847.55730800000003</c:v>
                      </c:pt>
                      <c:pt idx="329">
                        <c:v>847.55730800000003</c:v>
                      </c:pt>
                      <c:pt idx="330">
                        <c:v>812.93090900000004</c:v>
                      </c:pt>
                      <c:pt idx="331">
                        <c:v>746.14671599999997</c:v>
                      </c:pt>
                      <c:pt idx="332">
                        <c:v>713.97871599999996</c:v>
                      </c:pt>
                      <c:pt idx="333">
                        <c:v>628.19617200000005</c:v>
                      </c:pt>
                      <c:pt idx="334">
                        <c:v>664.19077000000004</c:v>
                      </c:pt>
                      <c:pt idx="335">
                        <c:v>640.06683099999998</c:v>
                      </c:pt>
                      <c:pt idx="336">
                        <c:v>652.06491500000004</c:v>
                      </c:pt>
                      <c:pt idx="337">
                        <c:v>634.11559499999998</c:v>
                      </c:pt>
                      <c:pt idx="338">
                        <c:v>616.45259399999998</c:v>
                      </c:pt>
                      <c:pt idx="339">
                        <c:v>604.83574699999997</c:v>
                      </c:pt>
                      <c:pt idx="340">
                        <c:v>587.647334</c:v>
                      </c:pt>
                      <c:pt idx="341">
                        <c:v>576.34578199999999</c:v>
                      </c:pt>
                      <c:pt idx="342">
                        <c:v>570.74209099999996</c:v>
                      </c:pt>
                      <c:pt idx="343">
                        <c:v>565.16972999999996</c:v>
                      </c:pt>
                      <c:pt idx="344">
                        <c:v>537.77631299999996</c:v>
                      </c:pt>
                      <c:pt idx="345">
                        <c:v>521.71334999999999</c:v>
                      </c:pt>
                      <c:pt idx="346">
                        <c:v>521.71334999999999</c:v>
                      </c:pt>
                      <c:pt idx="347">
                        <c:v>570.74209099999996</c:v>
                      </c:pt>
                      <c:pt idx="348">
                        <c:v>532.39099199999998</c:v>
                      </c:pt>
                      <c:pt idx="349">
                        <c:v>500.72878900000001</c:v>
                      </c:pt>
                      <c:pt idx="350">
                        <c:v>485.31330000000003</c:v>
                      </c:pt>
                      <c:pt idx="351">
                        <c:v>495.55961400000001</c:v>
                      </c:pt>
                      <c:pt idx="352">
                        <c:v>521.71334999999999</c:v>
                      </c:pt>
                      <c:pt idx="353">
                        <c:v>532.39099199999998</c:v>
                      </c:pt>
                      <c:pt idx="354">
                        <c:v>532.39099199999998</c:v>
                      </c:pt>
                      <c:pt idx="355">
                        <c:v>521.71334999999999</c:v>
                      </c:pt>
                      <c:pt idx="356">
                        <c:v>516.42093799999998</c:v>
                      </c:pt>
                      <c:pt idx="357">
                        <c:v>516.42093799999998</c:v>
                      </c:pt>
                      <c:pt idx="358">
                        <c:v>505.92870399999998</c:v>
                      </c:pt>
                      <c:pt idx="359">
                        <c:v>500.72878900000001</c:v>
                      </c:pt>
                      <c:pt idx="360">
                        <c:v>485.31330000000003</c:v>
                      </c:pt>
                      <c:pt idx="361">
                        <c:v>480.23606699999999</c:v>
                      </c:pt>
                      <c:pt idx="362">
                        <c:v>475.18938900000001</c:v>
                      </c:pt>
                      <c:pt idx="363">
                        <c:v>470.17321800000002</c:v>
                      </c:pt>
                      <c:pt idx="364">
                        <c:v>465.18750699999998</c:v>
                      </c:pt>
                      <c:pt idx="365">
                        <c:v>460.23220900000001</c:v>
                      </c:pt>
                      <c:pt idx="366">
                        <c:v>460.23220900000001</c:v>
                      </c:pt>
                      <c:pt idx="367">
                        <c:v>440.71420000000001</c:v>
                      </c:pt>
                      <c:pt idx="368">
                        <c:v>398.55920900000001</c:v>
                      </c:pt>
                      <c:pt idx="369">
                        <c:v>394.02466199999998</c:v>
                      </c:pt>
                      <c:pt idx="370">
                        <c:v>394.02466199999998</c:v>
                      </c:pt>
                      <c:pt idx="371">
                        <c:v>389.51980400000002</c:v>
                      </c:pt>
                      <c:pt idx="372">
                        <c:v>380.598952</c:v>
                      </c:pt>
                      <c:pt idx="373">
                        <c:v>394.02466199999998</c:v>
                      </c:pt>
                      <c:pt idx="374">
                        <c:v>380.598952</c:v>
                      </c:pt>
                      <c:pt idx="375">
                        <c:v>380.598952</c:v>
                      </c:pt>
                      <c:pt idx="376">
                        <c:v>371.79625600000003</c:v>
                      </c:pt>
                      <c:pt idx="377">
                        <c:v>371.79625600000003</c:v>
                      </c:pt>
                      <c:pt idx="378">
                        <c:v>358.81287700000001</c:v>
                      </c:pt>
                      <c:pt idx="379">
                        <c:v>358.81287700000001</c:v>
                      </c:pt>
                      <c:pt idx="380">
                        <c:v>350.303811</c:v>
                      </c:pt>
                      <c:pt idx="381">
                        <c:v>346.09308099999998</c:v>
                      </c:pt>
                      <c:pt idx="382">
                        <c:v>341.91148500000003</c:v>
                      </c:pt>
                      <c:pt idx="383">
                        <c:v>337.75897099999997</c:v>
                      </c:pt>
                      <c:pt idx="384">
                        <c:v>329.54098499999998</c:v>
                      </c:pt>
                      <c:pt idx="385">
                        <c:v>325.47540900000001</c:v>
                      </c:pt>
                      <c:pt idx="386">
                        <c:v>317.43082900000002</c:v>
                      </c:pt>
                      <c:pt idx="387">
                        <c:v>313.45172100000002</c:v>
                      </c:pt>
                      <c:pt idx="388">
                        <c:v>309.50133</c:v>
                      </c:pt>
                      <c:pt idx="389">
                        <c:v>309.50133</c:v>
                      </c:pt>
                      <c:pt idx="390">
                        <c:v>313.45172100000002</c:v>
                      </c:pt>
                      <c:pt idx="391">
                        <c:v>309.50133</c:v>
                      </c:pt>
                      <c:pt idx="392">
                        <c:v>309.50133</c:v>
                      </c:pt>
                      <c:pt idx="393">
                        <c:v>317.43082900000002</c:v>
                      </c:pt>
                      <c:pt idx="394">
                        <c:v>305.57960400000002</c:v>
                      </c:pt>
                      <c:pt idx="395">
                        <c:v>297.821934</c:v>
                      </c:pt>
                      <c:pt idx="396">
                        <c:v>293.985883</c:v>
                      </c:pt>
                      <c:pt idx="397">
                        <c:v>293.985883</c:v>
                      </c:pt>
                      <c:pt idx="398">
                        <c:v>286.39908000000003</c:v>
                      </c:pt>
                      <c:pt idx="399">
                        <c:v>282.64822099999998</c:v>
                      </c:pt>
                      <c:pt idx="400">
                        <c:v>290.17828300000002</c:v>
                      </c:pt>
                      <c:pt idx="401">
                        <c:v>376.18286000000001</c:v>
                      </c:pt>
                      <c:pt idx="402">
                        <c:v>407.71756499999998</c:v>
                      </c:pt>
                      <c:pt idx="403">
                        <c:v>435.91025500000001</c:v>
                      </c:pt>
                      <c:pt idx="404">
                        <c:v>445.54831999999999</c:v>
                      </c:pt>
                      <c:pt idx="405">
                        <c:v>426.392698</c:v>
                      </c:pt>
                      <c:pt idx="406">
                        <c:v>407.71756499999998</c:v>
                      </c:pt>
                      <c:pt idx="407">
                        <c:v>380.598952</c:v>
                      </c:pt>
                      <c:pt idx="408">
                        <c:v>371.79625600000003</c:v>
                      </c:pt>
                      <c:pt idx="409">
                        <c:v>363.11131599999999</c:v>
                      </c:pt>
                      <c:pt idx="410">
                        <c:v>354.54372599999999</c:v>
                      </c:pt>
                      <c:pt idx="411">
                        <c:v>346.09308099999998</c:v>
                      </c:pt>
                      <c:pt idx="412">
                        <c:v>337.75897099999997</c:v>
                      </c:pt>
                      <c:pt idx="413">
                        <c:v>333.63548900000001</c:v>
                      </c:pt>
                      <c:pt idx="414">
                        <c:v>321.43870700000002</c:v>
                      </c:pt>
                      <c:pt idx="415">
                        <c:v>321.43870700000002</c:v>
                      </c:pt>
                      <c:pt idx="416">
                        <c:v>317.43082900000002</c:v>
                      </c:pt>
                      <c:pt idx="417">
                        <c:v>313.45172100000002</c:v>
                      </c:pt>
                      <c:pt idx="418">
                        <c:v>309.50133</c:v>
                      </c:pt>
                      <c:pt idx="419">
                        <c:v>301.68648999999999</c:v>
                      </c:pt>
                      <c:pt idx="420">
                        <c:v>297.821934</c:v>
                      </c:pt>
                      <c:pt idx="421">
                        <c:v>301.68648999999999</c:v>
                      </c:pt>
                      <c:pt idx="422">
                        <c:v>297.821934</c:v>
                      </c:pt>
                      <c:pt idx="423">
                        <c:v>293.985883</c:v>
                      </c:pt>
                      <c:pt idx="424">
                        <c:v>286.39908000000003</c:v>
                      </c:pt>
                      <c:pt idx="425">
                        <c:v>286.39908000000003</c:v>
                      </c:pt>
                      <c:pt idx="426">
                        <c:v>282.64822099999998</c:v>
                      </c:pt>
                      <c:pt idx="427">
                        <c:v>282.64822099999998</c:v>
                      </c:pt>
                      <c:pt idx="428">
                        <c:v>278.92565200000001</c:v>
                      </c:pt>
                      <c:pt idx="429">
                        <c:v>278.92565200000001</c:v>
                      </c:pt>
                      <c:pt idx="430">
                        <c:v>275.23131699999999</c:v>
                      </c:pt>
                      <c:pt idx="431">
                        <c:v>278.92565200000001</c:v>
                      </c:pt>
                      <c:pt idx="432">
                        <c:v>278.92565200000001</c:v>
                      </c:pt>
                      <c:pt idx="433">
                        <c:v>282.64822099999998</c:v>
                      </c:pt>
                      <c:pt idx="434">
                        <c:v>278.92565200000001</c:v>
                      </c:pt>
                      <c:pt idx="435">
                        <c:v>278.92565200000001</c:v>
                      </c:pt>
                      <c:pt idx="436">
                        <c:v>286.39908000000003</c:v>
                      </c:pt>
                      <c:pt idx="437">
                        <c:v>290.17828300000002</c:v>
                      </c:pt>
                      <c:pt idx="438">
                        <c:v>286.39908000000003</c:v>
                      </c:pt>
                      <c:pt idx="439">
                        <c:v>293.985883</c:v>
                      </c:pt>
                      <c:pt idx="440">
                        <c:v>313.45172100000002</c:v>
                      </c:pt>
                      <c:pt idx="441">
                        <c:v>325.47540900000001</c:v>
                      </c:pt>
                      <c:pt idx="442">
                        <c:v>317.43082900000002</c:v>
                      </c:pt>
                      <c:pt idx="443">
                        <c:v>309.50133</c:v>
                      </c:pt>
                      <c:pt idx="444">
                        <c:v>301.68648999999999</c:v>
                      </c:pt>
                      <c:pt idx="445">
                        <c:v>301.68648999999999</c:v>
                      </c:pt>
                      <c:pt idx="446">
                        <c:v>293.985883</c:v>
                      </c:pt>
                      <c:pt idx="447">
                        <c:v>290.17828300000002</c:v>
                      </c:pt>
                      <c:pt idx="448">
                        <c:v>301.68648999999999</c:v>
                      </c:pt>
                      <c:pt idx="449">
                        <c:v>333.63548900000001</c:v>
                      </c:pt>
                      <c:pt idx="450">
                        <c:v>301.68648999999999</c:v>
                      </c:pt>
                      <c:pt idx="451">
                        <c:v>301.68648999999999</c:v>
                      </c:pt>
                      <c:pt idx="452">
                        <c:v>317.43082900000002</c:v>
                      </c:pt>
                      <c:pt idx="453">
                        <c:v>317.43082900000002</c:v>
                      </c:pt>
                      <c:pt idx="454">
                        <c:v>321.43870700000002</c:v>
                      </c:pt>
                      <c:pt idx="455">
                        <c:v>309.50133</c:v>
                      </c:pt>
                      <c:pt idx="456">
                        <c:v>317.43082900000002</c:v>
                      </c:pt>
                      <c:pt idx="457">
                        <c:v>305.57960400000002</c:v>
                      </c:pt>
                      <c:pt idx="458">
                        <c:v>286.39908000000003</c:v>
                      </c:pt>
                      <c:pt idx="459">
                        <c:v>286.39908000000003</c:v>
                      </c:pt>
                      <c:pt idx="460">
                        <c:v>278.92565200000001</c:v>
                      </c:pt>
                      <c:pt idx="461">
                        <c:v>275.23131699999999</c:v>
                      </c:pt>
                      <c:pt idx="462">
                        <c:v>275.23131699999999</c:v>
                      </c:pt>
                      <c:pt idx="463">
                        <c:v>267.92713199999997</c:v>
                      </c:pt>
                      <c:pt idx="464">
                        <c:v>260.73522800000001</c:v>
                      </c:pt>
                      <c:pt idx="465">
                        <c:v>246.686485</c:v>
                      </c:pt>
                      <c:pt idx="466">
                        <c:v>243.24377799999999</c:v>
                      </c:pt>
                      <c:pt idx="467">
                        <c:v>243.24377799999999</c:v>
                      </c:pt>
                      <c:pt idx="468">
                        <c:v>250.156927</c:v>
                      </c:pt>
                      <c:pt idx="469">
                        <c:v>257.181242</c:v>
                      </c:pt>
                      <c:pt idx="470">
                        <c:v>305.57960400000002</c:v>
                      </c:pt>
                      <c:pt idx="471">
                        <c:v>380.598952</c:v>
                      </c:pt>
                      <c:pt idx="472">
                        <c:v>337.75897099999997</c:v>
                      </c:pt>
                      <c:pt idx="473">
                        <c:v>329.54098499999998</c:v>
                      </c:pt>
                      <c:pt idx="474">
                        <c:v>325.47540900000001</c:v>
                      </c:pt>
                      <c:pt idx="475">
                        <c:v>297.821934</c:v>
                      </c:pt>
                      <c:pt idx="476">
                        <c:v>293.985883</c:v>
                      </c:pt>
                      <c:pt idx="477">
                        <c:v>290.17828300000002</c:v>
                      </c:pt>
                      <c:pt idx="478">
                        <c:v>264.31717200000003</c:v>
                      </c:pt>
                      <c:pt idx="479">
                        <c:v>271.56516199999999</c:v>
                      </c:pt>
                      <c:pt idx="480">
                        <c:v>329.54098499999998</c:v>
                      </c:pt>
                      <c:pt idx="481">
                        <c:v>329.54098499999998</c:v>
                      </c:pt>
                      <c:pt idx="482">
                        <c:v>325.47540900000001</c:v>
                      </c:pt>
                      <c:pt idx="483">
                        <c:v>329.54098499999998</c:v>
                      </c:pt>
                      <c:pt idx="484">
                        <c:v>301.68648999999999</c:v>
                      </c:pt>
                      <c:pt idx="485">
                        <c:v>317.43082900000002</c:v>
                      </c:pt>
                      <c:pt idx="486">
                        <c:v>325.47540900000001</c:v>
                      </c:pt>
                      <c:pt idx="487">
                        <c:v>371.79625600000003</c:v>
                      </c:pt>
                      <c:pt idx="488">
                        <c:v>385.04458299999999</c:v>
                      </c:pt>
                      <c:pt idx="489">
                        <c:v>505.92870399999998</c:v>
                      </c:pt>
                      <c:pt idx="490">
                        <c:v>658.11185</c:v>
                      </c:pt>
                      <c:pt idx="491">
                        <c:v>593.34528299999999</c:v>
                      </c:pt>
                      <c:pt idx="492">
                        <c:v>521.71334999999999</c:v>
                      </c:pt>
                      <c:pt idx="493">
                        <c:v>485.31330000000003</c:v>
                      </c:pt>
                      <c:pt idx="494">
                        <c:v>480.23606699999999</c:v>
                      </c:pt>
                      <c:pt idx="495">
                        <c:v>445.54831999999999</c:v>
                      </c:pt>
                      <c:pt idx="496">
                        <c:v>416.99526500000002</c:v>
                      </c:pt>
                      <c:pt idx="497">
                        <c:v>570.74209099999996</c:v>
                      </c:pt>
                      <c:pt idx="498">
                        <c:v>720.34741599999995</c:v>
                      </c:pt>
                      <c:pt idx="499">
                        <c:v>726.74852499999997</c:v>
                      </c:pt>
                      <c:pt idx="500">
                        <c:v>713.97871599999996</c:v>
                      </c:pt>
                      <c:pt idx="501">
                        <c:v>847.55730800000003</c:v>
                      </c:pt>
                      <c:pt idx="502">
                        <c:v>1056.9346210000001</c:v>
                      </c:pt>
                      <c:pt idx="503">
                        <c:v>1025.3983459999999</c:v>
                      </c:pt>
                      <c:pt idx="504">
                        <c:v>948.94033100000001</c:v>
                      </c:pt>
                      <c:pt idx="505">
                        <c:v>1338.244815</c:v>
                      </c:pt>
                      <c:pt idx="506">
                        <c:v>1171.6445550000001</c:v>
                      </c:pt>
                      <c:pt idx="507">
                        <c:v>1658.164348</c:v>
                      </c:pt>
                      <c:pt idx="508">
                        <c:v>1498.1512680000001</c:v>
                      </c:pt>
                      <c:pt idx="509">
                        <c:v>1393.503416</c:v>
                      </c:pt>
                      <c:pt idx="510">
                        <c:v>1171.6445550000001</c:v>
                      </c:pt>
                      <c:pt idx="511">
                        <c:v>994.40789700000005</c:v>
                      </c:pt>
                      <c:pt idx="512">
                        <c:v>1311.0946960000001</c:v>
                      </c:pt>
                      <c:pt idx="513">
                        <c:v>1146.4933860000001</c:v>
                      </c:pt>
                      <c:pt idx="514">
                        <c:v>1188.5858479999999</c:v>
                      </c:pt>
                      <c:pt idx="515">
                        <c:v>1488.458277</c:v>
                      </c:pt>
                      <c:pt idx="516">
                        <c:v>1507.8803049999999</c:v>
                      </c:pt>
                      <c:pt idx="517">
                        <c:v>1699.6255719999999</c:v>
                      </c:pt>
                      <c:pt idx="518">
                        <c:v>1871.3654180000001</c:v>
                      </c:pt>
                      <c:pt idx="519">
                        <c:v>1647.8905789999999</c:v>
                      </c:pt>
                      <c:pt idx="520">
                        <c:v>1838.442168</c:v>
                      </c:pt>
                      <c:pt idx="521">
                        <c:v>1827.5420630000001</c:v>
                      </c:pt>
                      <c:pt idx="522">
                        <c:v>1960.8012180000001</c:v>
                      </c:pt>
                      <c:pt idx="523">
                        <c:v>1689.2052779999999</c:v>
                      </c:pt>
                      <c:pt idx="524">
                        <c:v>1926.9825330000001</c:v>
                      </c:pt>
                      <c:pt idx="525">
                        <c:v>1938.217997</c:v>
                      </c:pt>
                      <c:pt idx="526">
                        <c:v>1949.4908809999999</c:v>
                      </c:pt>
                      <c:pt idx="527">
                        <c:v>2641.4484520000001</c:v>
                      </c:pt>
                      <c:pt idx="528">
                        <c:v>2219.167285</c:v>
                      </c:pt>
                      <c:pt idx="529">
                        <c:v>3362.8153860000002</c:v>
                      </c:pt>
                      <c:pt idx="530">
                        <c:v>2709.1230009999999</c:v>
                      </c:pt>
                      <c:pt idx="531">
                        <c:v>2574.752461</c:v>
                      </c:pt>
                      <c:pt idx="532">
                        <c:v>2418.6528210000001</c:v>
                      </c:pt>
                      <c:pt idx="533">
                        <c:v>2736.4676239999999</c:v>
                      </c:pt>
                      <c:pt idx="534">
                        <c:v>2588.0135489999998</c:v>
                      </c:pt>
                      <c:pt idx="535">
                        <c:v>2833.4146380000002</c:v>
                      </c:pt>
                      <c:pt idx="536">
                        <c:v>4344.6171990000003</c:v>
                      </c:pt>
                      <c:pt idx="537">
                        <c:v>4525.3966689999997</c:v>
                      </c:pt>
                      <c:pt idx="538">
                        <c:v>4710.4088419999998</c:v>
                      </c:pt>
                      <c:pt idx="539">
                        <c:v>3471.8158749999998</c:v>
                      </c:pt>
                      <c:pt idx="540">
                        <c:v>3860.738746</c:v>
                      </c:pt>
                      <c:pt idx="541">
                        <c:v>4918.840494</c:v>
                      </c:pt>
                      <c:pt idx="542">
                        <c:v>4598.8922240000002</c:v>
                      </c:pt>
                      <c:pt idx="543">
                        <c:v>4046.9352479999998</c:v>
                      </c:pt>
                      <c:pt idx="544">
                        <c:v>4488.9029549999996</c:v>
                      </c:pt>
                      <c:pt idx="545">
                        <c:v>4861.4827450000003</c:v>
                      </c:pt>
                      <c:pt idx="546">
                        <c:v>4918.840494</c:v>
                      </c:pt>
                      <c:pt idx="547">
                        <c:v>5311.1108670000003</c:v>
                      </c:pt>
                      <c:pt idx="548">
                        <c:v>5493.2747879999997</c:v>
                      </c:pt>
                      <c:pt idx="549">
                        <c:v>5783.6564829999998</c:v>
                      </c:pt>
                      <c:pt idx="550">
                        <c:v>4635.8944609999999</c:v>
                      </c:pt>
                      <c:pt idx="551">
                        <c:v>4452.5783510000001</c:v>
                      </c:pt>
                      <c:pt idx="552">
                        <c:v>3582.8120429999999</c:v>
                      </c:pt>
                      <c:pt idx="553">
                        <c:v>3534.9972990000001</c:v>
                      </c:pt>
                      <c:pt idx="554">
                        <c:v>4691.7164469999998</c:v>
                      </c:pt>
                      <c:pt idx="555">
                        <c:v>4046.9352479999998</c:v>
                      </c:pt>
                      <c:pt idx="556">
                        <c:v>4203.0243790000004</c:v>
                      </c:pt>
                      <c:pt idx="557">
                        <c:v>4362.5053850000004</c:v>
                      </c:pt>
                      <c:pt idx="558">
                        <c:v>4507.1286609999997</c:v>
                      </c:pt>
                      <c:pt idx="559">
                        <c:v>5152.1339010000002</c:v>
                      </c:pt>
                      <c:pt idx="560">
                        <c:v>4362.5053850000004</c:v>
                      </c:pt>
                      <c:pt idx="561">
                        <c:v>5846.9974689999999</c:v>
                      </c:pt>
                      <c:pt idx="562">
                        <c:v>5311.1108670000003</c:v>
                      </c:pt>
                      <c:pt idx="563">
                        <c:v>4654.4592810000004</c:v>
                      </c:pt>
                      <c:pt idx="564">
                        <c:v>5534.2339519999996</c:v>
                      </c:pt>
                      <c:pt idx="565">
                        <c:v>8086.0040049999998</c:v>
                      </c:pt>
                      <c:pt idx="566">
                        <c:v>6821.7482179999997</c:v>
                      </c:pt>
                      <c:pt idx="567">
                        <c:v>6592.6446809999998</c:v>
                      </c:pt>
                      <c:pt idx="568">
                        <c:v>6868.107352</c:v>
                      </c:pt>
                      <c:pt idx="569">
                        <c:v>6961.3654660000002</c:v>
                      </c:pt>
                      <c:pt idx="570">
                        <c:v>6775.5687950000001</c:v>
                      </c:pt>
                      <c:pt idx="571">
                        <c:v>7585.1793850000004</c:v>
                      </c:pt>
                      <c:pt idx="572">
                        <c:v>7317.5159789999998</c:v>
                      </c:pt>
                      <c:pt idx="573">
                        <c:v>6479.7707659999996</c:v>
                      </c:pt>
                      <c:pt idx="574">
                        <c:v>6279.4052250000004</c:v>
                      </c:pt>
                      <c:pt idx="575">
                        <c:v>5391.6383489999998</c:v>
                      </c:pt>
                      <c:pt idx="576">
                        <c:v>4976.5838309999999</c:v>
                      </c:pt>
                      <c:pt idx="577">
                        <c:v>5251.1702340000002</c:v>
                      </c:pt>
                      <c:pt idx="578">
                        <c:v>6169.645759</c:v>
                      </c:pt>
                      <c:pt idx="579">
                        <c:v>5311.1108670000003</c:v>
                      </c:pt>
                      <c:pt idx="580">
                        <c:v>6147.826787</c:v>
                      </c:pt>
                      <c:pt idx="581">
                        <c:v>6301.4901989999998</c:v>
                      </c:pt>
                      <c:pt idx="582">
                        <c:v>5472.8605219999999</c:v>
                      </c:pt>
                      <c:pt idx="583">
                        <c:v>4785.6044140000004</c:v>
                      </c:pt>
                      <c:pt idx="584">
                        <c:v>5472.8605219999999</c:v>
                      </c:pt>
                      <c:pt idx="585">
                        <c:v>7173.8344040000002</c:v>
                      </c:pt>
                      <c:pt idx="586">
                        <c:v>6868.107352</c:v>
                      </c:pt>
                      <c:pt idx="587">
                        <c:v>5825.8399049999998</c:v>
                      </c:pt>
                      <c:pt idx="588">
                        <c:v>5953.4447419999997</c:v>
                      </c:pt>
                      <c:pt idx="589">
                        <c:v>5311.1108670000003</c:v>
                      </c:pt>
                      <c:pt idx="590">
                        <c:v>6323.6195870000001</c:v>
                      </c:pt>
                      <c:pt idx="591">
                        <c:v>6844.9053100000001</c:v>
                      </c:pt>
                      <c:pt idx="592">
                        <c:v>6660.9053180000001</c:v>
                      </c:pt>
                      <c:pt idx="593">
                        <c:v>7858.3635100000001</c:v>
                      </c:pt>
                      <c:pt idx="594">
                        <c:v>7683.8788039999999</c:v>
                      </c:pt>
                      <c:pt idx="595">
                        <c:v>7858.3635100000001</c:v>
                      </c:pt>
                      <c:pt idx="596">
                        <c:v>6660.9053180000001</c:v>
                      </c:pt>
                      <c:pt idx="597">
                        <c:v>6569.9805759999999</c:v>
                      </c:pt>
                      <c:pt idx="598">
                        <c:v>7783.3096100000002</c:v>
                      </c:pt>
                      <c:pt idx="599">
                        <c:v>7511.6339690000004</c:v>
                      </c:pt>
                      <c:pt idx="600">
                        <c:v>7078.9521350000005</c:v>
                      </c:pt>
                      <c:pt idx="601">
                        <c:v>6683.7483789999997</c:v>
                      </c:pt>
                      <c:pt idx="602">
                        <c:v>7102.6048920000003</c:v>
                      </c:pt>
                      <c:pt idx="603">
                        <c:v>6914.6463759999997</c:v>
                      </c:pt>
                      <c:pt idx="604">
                        <c:v>7031.7821100000001</c:v>
                      </c:pt>
                      <c:pt idx="605">
                        <c:v>7055.344548</c:v>
                      </c:pt>
                      <c:pt idx="606">
                        <c:v>5741.6485140000004</c:v>
                      </c:pt>
                      <c:pt idx="607">
                        <c:v>6412.5817209999996</c:v>
                      </c:pt>
                      <c:pt idx="608">
                        <c:v>6592.6446809999998</c:v>
                      </c:pt>
                      <c:pt idx="609">
                        <c:v>5513.7325899999996</c:v>
                      </c:pt>
                      <c:pt idx="610">
                        <c:v>5534.2339519999996</c:v>
                      </c:pt>
                      <c:pt idx="611">
                        <c:v>5073.681364</c:v>
                      </c:pt>
                      <c:pt idx="612">
                        <c:v>5054.1758799999998</c:v>
                      </c:pt>
                      <c:pt idx="613">
                        <c:v>4580.4547570000004</c:v>
                      </c:pt>
                      <c:pt idx="614">
                        <c:v>4823.4581360000002</c:v>
                      </c:pt>
                      <c:pt idx="615">
                        <c:v>4899.678433</c:v>
                      </c:pt>
                      <c:pt idx="616">
                        <c:v>4957.2931680000002</c:v>
                      </c:pt>
                      <c:pt idx="617">
                        <c:v>4416.4226559999997</c:v>
                      </c:pt>
                      <c:pt idx="618">
                        <c:v>4470.7195259999999</c:v>
                      </c:pt>
                      <c:pt idx="619">
                        <c:v>4081.3295459999999</c:v>
                      </c:pt>
                      <c:pt idx="620">
                        <c:v>4220.5766530000001</c:v>
                      </c:pt>
                      <c:pt idx="621">
                        <c:v>4543.7070050000002</c:v>
                      </c:pt>
                      <c:pt idx="622">
                        <c:v>3894.2193910000001</c:v>
                      </c:pt>
                      <c:pt idx="623">
                        <c:v>3728.468539</c:v>
                      </c:pt>
                      <c:pt idx="624">
                        <c:v>3630.9950210000002</c:v>
                      </c:pt>
                      <c:pt idx="625">
                        <c:v>4785.6044140000004</c:v>
                      </c:pt>
                      <c:pt idx="626">
                        <c:v>4880.5591919999997</c:v>
                      </c:pt>
                      <c:pt idx="627">
                        <c:v>4434.4794019999999</c:v>
                      </c:pt>
                      <c:pt idx="628">
                        <c:v>3630.9950210000002</c:v>
                      </c:pt>
                      <c:pt idx="629">
                        <c:v>3630.9950210000002</c:v>
                      </c:pt>
                      <c:pt idx="630">
                        <c:v>3121.1157429999998</c:v>
                      </c:pt>
                      <c:pt idx="631">
                        <c:v>2847.4221579999999</c:v>
                      </c:pt>
                      <c:pt idx="632">
                        <c:v>2628.0310850000001</c:v>
                      </c:pt>
                      <c:pt idx="633">
                        <c:v>2444.2816050000001</c:v>
                      </c:pt>
                      <c:pt idx="634">
                        <c:v>2268.1178989999999</c:v>
                      </c:pt>
                      <c:pt idx="635">
                        <c:v>2087.6957520000001</c:v>
                      </c:pt>
                      <c:pt idx="636">
                        <c:v>1994.9572579999999</c:v>
                      </c:pt>
                      <c:pt idx="637">
                        <c:v>1893.50035</c:v>
                      </c:pt>
                      <c:pt idx="638">
                        <c:v>1816.679061</c:v>
                      </c:pt>
                      <c:pt idx="639">
                        <c:v>1816.679061</c:v>
                      </c:pt>
                      <c:pt idx="640">
                        <c:v>1805.8531290000001</c:v>
                      </c:pt>
                      <c:pt idx="641">
                        <c:v>1784.3123479999999</c:v>
                      </c:pt>
                      <c:pt idx="642">
                        <c:v>1720.576333</c:v>
                      </c:pt>
                      <c:pt idx="643">
                        <c:v>1784.3123479999999</c:v>
                      </c:pt>
                      <c:pt idx="644">
                        <c:v>1904.6237410000001</c:v>
                      </c:pt>
                      <c:pt idx="645">
                        <c:v>1678.8216649999999</c:v>
                      </c:pt>
                      <c:pt idx="646">
                        <c:v>1587.0143290000001</c:v>
                      </c:pt>
                      <c:pt idx="647">
                        <c:v>1488.458277</c:v>
                      </c:pt>
                      <c:pt idx="648">
                        <c:v>1440.5328280000001</c:v>
                      </c:pt>
                      <c:pt idx="649">
                        <c:v>1365.7140730000001</c:v>
                      </c:pt>
                      <c:pt idx="650">
                        <c:v>1320.109334</c:v>
                      </c:pt>
                      <c:pt idx="651">
                        <c:v>1266.551119</c:v>
                      </c:pt>
                      <c:pt idx="652">
                        <c:v>1222.8869749999999</c:v>
                      </c:pt>
                      <c:pt idx="653">
                        <c:v>1205.6665579999999</c:v>
                      </c:pt>
                      <c:pt idx="654">
                        <c:v>1146.4933860000001</c:v>
                      </c:pt>
                      <c:pt idx="655">
                        <c:v>1121.6542649999999</c:v>
                      </c:pt>
                      <c:pt idx="656">
                        <c:v>1080.946477</c:v>
                      </c:pt>
                      <c:pt idx="657">
                        <c:v>1064.9042589999999</c:v>
                      </c:pt>
                      <c:pt idx="658">
                        <c:v>1041.0981039999999</c:v>
                      </c:pt>
                      <c:pt idx="659">
                        <c:v>1017.599657</c:v>
                      </c:pt>
                      <c:pt idx="660">
                        <c:v>1033.231149</c:v>
                      </c:pt>
                      <c:pt idx="661">
                        <c:v>994.40789700000005</c:v>
                      </c:pt>
                      <c:pt idx="662">
                        <c:v>948.94033100000001</c:v>
                      </c:pt>
                      <c:pt idx="663">
                        <c:v>956.43370400000003</c:v>
                      </c:pt>
                      <c:pt idx="664">
                        <c:v>919.30377899999996</c:v>
                      </c:pt>
                      <c:pt idx="665">
                        <c:v>979.11659899999995</c:v>
                      </c:pt>
                      <c:pt idx="666">
                        <c:v>919.30377899999996</c:v>
                      </c:pt>
                      <c:pt idx="667">
                        <c:v>883.01328000000001</c:v>
                      </c:pt>
                      <c:pt idx="668">
                        <c:v>833.60747900000001</c:v>
                      </c:pt>
                      <c:pt idx="669">
                        <c:v>847.55730800000003</c:v>
                      </c:pt>
                      <c:pt idx="670">
                        <c:v>826.68223899999998</c:v>
                      </c:pt>
                      <c:pt idx="671">
                        <c:v>819.79006200000003</c:v>
                      </c:pt>
                      <c:pt idx="672">
                        <c:v>792.55118100000004</c:v>
                      </c:pt>
                      <c:pt idx="673">
                        <c:v>746.14671599999997</c:v>
                      </c:pt>
                      <c:pt idx="674">
                        <c:v>720.34741599999995</c:v>
                      </c:pt>
                      <c:pt idx="675">
                        <c:v>701.33837200000005</c:v>
                      </c:pt>
                      <c:pt idx="676">
                        <c:v>688.82715800000005</c:v>
                      </c:pt>
                      <c:pt idx="677">
                        <c:v>682.61986999999999</c:v>
                      </c:pt>
                      <c:pt idx="678">
                        <c:v>701.33837200000005</c:v>
                      </c:pt>
                      <c:pt idx="679">
                        <c:v>688.82715800000005</c:v>
                      </c:pt>
                      <c:pt idx="680">
                        <c:v>682.61986999999999</c:v>
                      </c:pt>
                      <c:pt idx="681">
                        <c:v>670.30171800000005</c:v>
                      </c:pt>
                      <c:pt idx="682">
                        <c:v>664.19077000000004</c:v>
                      </c:pt>
                      <c:pt idx="683">
                        <c:v>658.11185</c:v>
                      </c:pt>
                      <c:pt idx="684">
                        <c:v>646.04992300000004</c:v>
                      </c:pt>
                      <c:pt idx="685">
                        <c:v>634.11559499999998</c:v>
                      </c:pt>
                      <c:pt idx="686">
                        <c:v>622.30852000000004</c:v>
                      </c:pt>
                      <c:pt idx="687">
                        <c:v>599.07473900000002</c:v>
                      </c:pt>
                      <c:pt idx="688">
                        <c:v>587.647334</c:v>
                      </c:pt>
                      <c:pt idx="689">
                        <c:v>581.98084900000003</c:v>
                      </c:pt>
                      <c:pt idx="690">
                        <c:v>576.34578199999999</c:v>
                      </c:pt>
                      <c:pt idx="691">
                        <c:v>570.74209099999996</c:v>
                      </c:pt>
                      <c:pt idx="692">
                        <c:v>565.16972999999996</c:v>
                      </c:pt>
                      <c:pt idx="693">
                        <c:v>559.62865399999998</c:v>
                      </c:pt>
                      <c:pt idx="694">
                        <c:v>543.19269399999996</c:v>
                      </c:pt>
                      <c:pt idx="695">
                        <c:v>537.77631299999996</c:v>
                      </c:pt>
                      <c:pt idx="696">
                        <c:v>565.16972999999996</c:v>
                      </c:pt>
                      <c:pt idx="697">
                        <c:v>485.31330000000003</c:v>
                      </c:pt>
                      <c:pt idx="698">
                        <c:v>543.19269399999996</c:v>
                      </c:pt>
                      <c:pt idx="699">
                        <c:v>548.64018199999998</c:v>
                      </c:pt>
                      <c:pt idx="700">
                        <c:v>532.39099199999998</c:v>
                      </c:pt>
                      <c:pt idx="701">
                        <c:v>521.71334999999999</c:v>
                      </c:pt>
                      <c:pt idx="702">
                        <c:v>505.92870399999998</c:v>
                      </c:pt>
                      <c:pt idx="703">
                        <c:v>505.92870399999998</c:v>
                      </c:pt>
                      <c:pt idx="704">
                        <c:v>495.55961400000001</c:v>
                      </c:pt>
                      <c:pt idx="705">
                        <c:v>490.421133</c:v>
                      </c:pt>
                      <c:pt idx="706">
                        <c:v>490.421133</c:v>
                      </c:pt>
                      <c:pt idx="707">
                        <c:v>485.31330000000003</c:v>
                      </c:pt>
                      <c:pt idx="708">
                        <c:v>475.18938900000001</c:v>
                      </c:pt>
                      <c:pt idx="709">
                        <c:v>475.18938900000001</c:v>
                      </c:pt>
                      <c:pt idx="710">
                        <c:v>465.18750699999998</c:v>
                      </c:pt>
                      <c:pt idx="711">
                        <c:v>465.18750699999998</c:v>
                      </c:pt>
                      <c:pt idx="712">
                        <c:v>455.307276</c:v>
                      </c:pt>
                      <c:pt idx="713">
                        <c:v>450.41266300000001</c:v>
                      </c:pt>
                      <c:pt idx="714">
                        <c:v>445.54831999999999</c:v>
                      </c:pt>
                      <c:pt idx="715">
                        <c:v>435.91025500000001</c:v>
                      </c:pt>
                      <c:pt idx="716">
                        <c:v>431.136437</c:v>
                      </c:pt>
                      <c:pt idx="717">
                        <c:v>421.67899</c:v>
                      </c:pt>
                      <c:pt idx="718">
                        <c:v>416.99526500000002</c:v>
                      </c:pt>
                      <c:pt idx="719">
                        <c:v>407.71756499999998</c:v>
                      </c:pt>
                      <c:pt idx="720">
                        <c:v>403.12349399999999</c:v>
                      </c:pt>
                      <c:pt idx="721">
                        <c:v>398.55920900000001</c:v>
                      </c:pt>
                      <c:pt idx="722">
                        <c:v>394.02466199999998</c:v>
                      </c:pt>
                      <c:pt idx="723">
                        <c:v>389.51980400000002</c:v>
                      </c:pt>
                      <c:pt idx="724">
                        <c:v>385.04458299999999</c:v>
                      </c:pt>
                      <c:pt idx="725">
                        <c:v>380.598952</c:v>
                      </c:pt>
                      <c:pt idx="726">
                        <c:v>376.18286000000001</c:v>
                      </c:pt>
                      <c:pt idx="727">
                        <c:v>376.18286000000001</c:v>
                      </c:pt>
                      <c:pt idx="728">
                        <c:v>376.18286000000001</c:v>
                      </c:pt>
                      <c:pt idx="729">
                        <c:v>367.43909200000002</c:v>
                      </c:pt>
                      <c:pt idx="730">
                        <c:v>367.43909200000002</c:v>
                      </c:pt>
                      <c:pt idx="731">
                        <c:v>358.81287700000001</c:v>
                      </c:pt>
                      <c:pt idx="732">
                        <c:v>358.81287700000001</c:v>
                      </c:pt>
                      <c:pt idx="733">
                        <c:v>354.54372599999999</c:v>
                      </c:pt>
                      <c:pt idx="734">
                        <c:v>358.81287700000001</c:v>
                      </c:pt>
                      <c:pt idx="735">
                        <c:v>371.79625600000003</c:v>
                      </c:pt>
                      <c:pt idx="736">
                        <c:v>376.18286000000001</c:v>
                      </c:pt>
                      <c:pt idx="737">
                        <c:v>376.18286000000001</c:v>
                      </c:pt>
                      <c:pt idx="738">
                        <c:v>367.43909200000002</c:v>
                      </c:pt>
                      <c:pt idx="739">
                        <c:v>363.11131599999999</c:v>
                      </c:pt>
                      <c:pt idx="740">
                        <c:v>350.303811</c:v>
                      </c:pt>
                      <c:pt idx="741">
                        <c:v>346.09308099999998</c:v>
                      </c:pt>
                      <c:pt idx="742">
                        <c:v>341.91148500000003</c:v>
                      </c:pt>
                      <c:pt idx="743">
                        <c:v>333.63548900000001</c:v>
                      </c:pt>
                      <c:pt idx="744">
                        <c:v>329.54098499999998</c:v>
                      </c:pt>
                      <c:pt idx="745">
                        <c:v>325.47540900000001</c:v>
                      </c:pt>
                      <c:pt idx="746">
                        <c:v>321.43870700000002</c:v>
                      </c:pt>
                      <c:pt idx="747">
                        <c:v>321.43870700000002</c:v>
                      </c:pt>
                      <c:pt idx="748">
                        <c:v>313.45172100000002</c:v>
                      </c:pt>
                      <c:pt idx="749">
                        <c:v>305.57960400000002</c:v>
                      </c:pt>
                      <c:pt idx="750">
                        <c:v>305.57960400000002</c:v>
                      </c:pt>
                      <c:pt idx="751">
                        <c:v>301.68648999999999</c:v>
                      </c:pt>
                      <c:pt idx="752">
                        <c:v>297.821934</c:v>
                      </c:pt>
                      <c:pt idx="753">
                        <c:v>290.17828300000002</c:v>
                      </c:pt>
                      <c:pt idx="754">
                        <c:v>286.39908000000003</c:v>
                      </c:pt>
                      <c:pt idx="755">
                        <c:v>286.39908000000003</c:v>
                      </c:pt>
                      <c:pt idx="756">
                        <c:v>286.39908000000003</c:v>
                      </c:pt>
                      <c:pt idx="757">
                        <c:v>275.23131699999999</c:v>
                      </c:pt>
                      <c:pt idx="758">
                        <c:v>275.23131699999999</c:v>
                      </c:pt>
                      <c:pt idx="759">
                        <c:v>267.92713199999997</c:v>
                      </c:pt>
                      <c:pt idx="760">
                        <c:v>264.31717200000003</c:v>
                      </c:pt>
                      <c:pt idx="761">
                        <c:v>260.73522800000001</c:v>
                      </c:pt>
                      <c:pt idx="762">
                        <c:v>271.56516199999999</c:v>
                      </c:pt>
                      <c:pt idx="763">
                        <c:v>282.64822099999998</c:v>
                      </c:pt>
                      <c:pt idx="764">
                        <c:v>275.23131699999999</c:v>
                      </c:pt>
                      <c:pt idx="765">
                        <c:v>271.56516199999999</c:v>
                      </c:pt>
                      <c:pt idx="766">
                        <c:v>264.31717200000003</c:v>
                      </c:pt>
                      <c:pt idx="767">
                        <c:v>267.92713199999997</c:v>
                      </c:pt>
                      <c:pt idx="768">
                        <c:v>267.92713199999997</c:v>
                      </c:pt>
                      <c:pt idx="769">
                        <c:v>267.92713199999997</c:v>
                      </c:pt>
                      <c:pt idx="770">
                        <c:v>267.92713199999997</c:v>
                      </c:pt>
                      <c:pt idx="771">
                        <c:v>257.181242</c:v>
                      </c:pt>
                      <c:pt idx="772">
                        <c:v>257.181242</c:v>
                      </c:pt>
                      <c:pt idx="773">
                        <c:v>253.65516099999999</c:v>
                      </c:pt>
                      <c:pt idx="774">
                        <c:v>250.156927</c:v>
                      </c:pt>
                      <c:pt idx="775">
                        <c:v>250.156927</c:v>
                      </c:pt>
                      <c:pt idx="776">
                        <c:v>246.686485</c:v>
                      </c:pt>
                      <c:pt idx="777">
                        <c:v>246.686485</c:v>
                      </c:pt>
                      <c:pt idx="778">
                        <c:v>243.24377799999999</c:v>
                      </c:pt>
                      <c:pt idx="779">
                        <c:v>236.44134299999999</c:v>
                      </c:pt>
                      <c:pt idx="780">
                        <c:v>236.44134299999999</c:v>
                      </c:pt>
                      <c:pt idx="781">
                        <c:v>236.44134299999999</c:v>
                      </c:pt>
                      <c:pt idx="782">
                        <c:v>236.44134299999999</c:v>
                      </c:pt>
                      <c:pt idx="783">
                        <c:v>233.081502</c:v>
                      </c:pt>
                      <c:pt idx="784">
                        <c:v>253.65516099999999</c:v>
                      </c:pt>
                      <c:pt idx="785">
                        <c:v>250.156927</c:v>
                      </c:pt>
                      <c:pt idx="786">
                        <c:v>246.686485</c:v>
                      </c:pt>
                      <c:pt idx="787">
                        <c:v>243.24377799999999</c:v>
                      </c:pt>
                      <c:pt idx="788">
                        <c:v>243.24377799999999</c:v>
                      </c:pt>
                      <c:pt idx="789">
                        <c:v>239.82875000000001</c:v>
                      </c:pt>
                      <c:pt idx="790">
                        <c:v>236.44134299999999</c:v>
                      </c:pt>
                      <c:pt idx="791">
                        <c:v>233.081502</c:v>
                      </c:pt>
                      <c:pt idx="792">
                        <c:v>233.081502</c:v>
                      </c:pt>
                      <c:pt idx="793">
                        <c:v>229.749168</c:v>
                      </c:pt>
                      <c:pt idx="794">
                        <c:v>226.44428500000001</c:v>
                      </c:pt>
                      <c:pt idx="795">
                        <c:v>226.44428500000001</c:v>
                      </c:pt>
                      <c:pt idx="796">
                        <c:v>229.749168</c:v>
                      </c:pt>
                      <c:pt idx="797">
                        <c:v>226.44428500000001</c:v>
                      </c:pt>
                      <c:pt idx="798">
                        <c:v>243.24377799999999</c:v>
                      </c:pt>
                      <c:pt idx="799">
                        <c:v>243.24377799999999</c:v>
                      </c:pt>
                      <c:pt idx="800">
                        <c:v>239.82875000000001</c:v>
                      </c:pt>
                      <c:pt idx="801">
                        <c:v>236.44134299999999</c:v>
                      </c:pt>
                      <c:pt idx="802">
                        <c:v>233.081502</c:v>
                      </c:pt>
                      <c:pt idx="803">
                        <c:v>229.749168</c:v>
                      </c:pt>
                      <c:pt idx="804">
                        <c:v>229.749168</c:v>
                      </c:pt>
                      <c:pt idx="805">
                        <c:v>229.749168</c:v>
                      </c:pt>
                      <c:pt idx="806">
                        <c:v>223.16679300000001</c:v>
                      </c:pt>
                      <c:pt idx="807">
                        <c:v>223.16679300000001</c:v>
                      </c:pt>
                      <c:pt idx="808">
                        <c:v>229.749168</c:v>
                      </c:pt>
                      <c:pt idx="809">
                        <c:v>226.44428500000001</c:v>
                      </c:pt>
                      <c:pt idx="810">
                        <c:v>226.44428500000001</c:v>
                      </c:pt>
                      <c:pt idx="811">
                        <c:v>229.749168</c:v>
                      </c:pt>
                      <c:pt idx="812">
                        <c:v>233.081502</c:v>
                      </c:pt>
                      <c:pt idx="813">
                        <c:v>243.24377799999999</c:v>
                      </c:pt>
                      <c:pt idx="814">
                        <c:v>236.44134299999999</c:v>
                      </c:pt>
                      <c:pt idx="815">
                        <c:v>243.24377799999999</c:v>
                      </c:pt>
                      <c:pt idx="816">
                        <c:v>257.181242</c:v>
                      </c:pt>
                      <c:pt idx="817">
                        <c:v>267.92713199999997</c:v>
                      </c:pt>
                      <c:pt idx="818">
                        <c:v>286.39908000000003</c:v>
                      </c:pt>
                      <c:pt idx="819">
                        <c:v>329.54098499999998</c:v>
                      </c:pt>
                      <c:pt idx="820">
                        <c:v>385.04458299999999</c:v>
                      </c:pt>
                      <c:pt idx="821">
                        <c:v>593.34528299999999</c:v>
                      </c:pt>
                      <c:pt idx="822">
                        <c:v>495.55961400000001</c:v>
                      </c:pt>
                      <c:pt idx="823">
                        <c:v>412.34147300000001</c:v>
                      </c:pt>
                      <c:pt idx="824">
                        <c:v>403.12349399999999</c:v>
                      </c:pt>
                      <c:pt idx="825">
                        <c:v>389.51980400000002</c:v>
                      </c:pt>
                      <c:pt idx="826">
                        <c:v>358.81287700000001</c:v>
                      </c:pt>
                      <c:pt idx="827">
                        <c:v>341.91148500000003</c:v>
                      </c:pt>
                      <c:pt idx="828">
                        <c:v>333.63548900000001</c:v>
                      </c:pt>
                      <c:pt idx="829">
                        <c:v>321.43870700000002</c:v>
                      </c:pt>
                      <c:pt idx="830">
                        <c:v>321.43870700000002</c:v>
                      </c:pt>
                      <c:pt idx="831">
                        <c:v>309.50133</c:v>
                      </c:pt>
                      <c:pt idx="832">
                        <c:v>329.54098499999998</c:v>
                      </c:pt>
                      <c:pt idx="833">
                        <c:v>371.79625600000003</c:v>
                      </c:pt>
                      <c:pt idx="834">
                        <c:v>337.75897099999997</c:v>
                      </c:pt>
                      <c:pt idx="835">
                        <c:v>313.45172100000002</c:v>
                      </c:pt>
                      <c:pt idx="836">
                        <c:v>371.79625600000003</c:v>
                      </c:pt>
                      <c:pt idx="837">
                        <c:v>363.11131599999999</c:v>
                      </c:pt>
                      <c:pt idx="838">
                        <c:v>403.12349399999999</c:v>
                      </c:pt>
                      <c:pt idx="839">
                        <c:v>412.34147300000001</c:v>
                      </c:pt>
                      <c:pt idx="840">
                        <c:v>610.62835099999995</c:v>
                      </c:pt>
                      <c:pt idx="841">
                        <c:v>688.82715800000005</c:v>
                      </c:pt>
                      <c:pt idx="842">
                        <c:v>688.82715800000005</c:v>
                      </c:pt>
                      <c:pt idx="843">
                        <c:v>759.24164599999995</c:v>
                      </c:pt>
                      <c:pt idx="844">
                        <c:v>746.14671599999997</c:v>
                      </c:pt>
                      <c:pt idx="845">
                        <c:v>792.55118100000004</c:v>
                      </c:pt>
                      <c:pt idx="846">
                        <c:v>772.46720300000004</c:v>
                      </c:pt>
                      <c:pt idx="847">
                        <c:v>779.12906899999996</c:v>
                      </c:pt>
                      <c:pt idx="848">
                        <c:v>806.104737</c:v>
                      </c:pt>
                      <c:pt idx="849">
                        <c:v>1064.9042589999999</c:v>
                      </c:pt>
                      <c:pt idx="850">
                        <c:v>904.68712100000005</c:v>
                      </c:pt>
                      <c:pt idx="851">
                        <c:v>1064.9042589999999</c:v>
                      </c:pt>
                      <c:pt idx="852">
                        <c:v>812.93090900000004</c:v>
                      </c:pt>
                      <c:pt idx="853">
                        <c:v>785.823714</c:v>
                      </c:pt>
                      <c:pt idx="854">
                        <c:v>897.42906100000005</c:v>
                      </c:pt>
                      <c:pt idx="855">
                        <c:v>759.24164599999995</c:v>
                      </c:pt>
                      <c:pt idx="856">
                        <c:v>695.06664499999999</c:v>
                      </c:pt>
                      <c:pt idx="857">
                        <c:v>640.06683099999998</c:v>
                      </c:pt>
                      <c:pt idx="858">
                        <c:v>640.06683099999998</c:v>
                      </c:pt>
                      <c:pt idx="859">
                        <c:v>664.19077000000004</c:v>
                      </c:pt>
                      <c:pt idx="860">
                        <c:v>670.30171800000005</c:v>
                      </c:pt>
                      <c:pt idx="861">
                        <c:v>765.838075</c:v>
                      </c:pt>
                      <c:pt idx="862">
                        <c:v>1033.231149</c:v>
                      </c:pt>
                      <c:pt idx="863">
                        <c:v>868.73102400000005</c:v>
                      </c:pt>
                      <c:pt idx="864">
                        <c:v>956.43370400000003</c:v>
                      </c:pt>
                      <c:pt idx="865">
                        <c:v>948.94033100000001</c:v>
                      </c:pt>
                      <c:pt idx="866">
                        <c:v>986.74528599999996</c:v>
                      </c:pt>
                      <c:pt idx="867">
                        <c:v>994.40789700000005</c:v>
                      </c:pt>
                      <c:pt idx="868">
                        <c:v>1056.9346210000001</c:v>
                      </c:pt>
                      <c:pt idx="869">
                        <c:v>1171.6445550000001</c:v>
                      </c:pt>
                      <c:pt idx="870">
                        <c:v>1587.0143290000001</c:v>
                      </c:pt>
                      <c:pt idx="871">
                        <c:v>1637.6533589999999</c:v>
                      </c:pt>
                      <c:pt idx="872">
                        <c:v>1431.0554</c:v>
                      </c:pt>
                      <c:pt idx="873">
                        <c:v>1338.244815</c:v>
                      </c:pt>
                      <c:pt idx="874">
                        <c:v>1440.5328280000001</c:v>
                      </c:pt>
                      <c:pt idx="875">
                        <c:v>1402.837822</c:v>
                      </c:pt>
                      <c:pt idx="876">
                        <c:v>1517.6454229999999</c:v>
                      </c:pt>
                      <c:pt idx="877">
                        <c:v>1762.919461</c:v>
                      </c:pt>
                      <c:pt idx="878">
                        <c:v>2134.9718509999998</c:v>
                      </c:pt>
                      <c:pt idx="879">
                        <c:v>1827.5420630000001</c:v>
                      </c:pt>
                      <c:pt idx="880">
                        <c:v>1658.164348</c:v>
                      </c:pt>
                      <c:pt idx="881">
                        <c:v>1478.801299</c:v>
                      </c:pt>
                      <c:pt idx="882">
                        <c:v>1320.109334</c:v>
                      </c:pt>
                      <c:pt idx="883">
                        <c:v>1384.2046789999999</c:v>
                      </c:pt>
                      <c:pt idx="884">
                        <c:v>1838.442168</c:v>
                      </c:pt>
                      <c:pt idx="885">
                        <c:v>2006.417719</c:v>
                      </c:pt>
                      <c:pt idx="886">
                        <c:v>2367.8587459999999</c:v>
                      </c:pt>
                      <c:pt idx="887">
                        <c:v>2305.2327500000001</c:v>
                      </c:pt>
                      <c:pt idx="888">
                        <c:v>2017.9157889999999</c:v>
                      </c:pt>
                      <c:pt idx="889">
                        <c:v>2574.752461</c:v>
                      </c:pt>
                      <c:pt idx="890">
                        <c:v>2194.9210830000002</c:v>
                      </c:pt>
                      <c:pt idx="891">
                        <c:v>1983.534375</c:v>
                      </c:pt>
                      <c:pt idx="892">
                        <c:v>1904.6237410000001</c:v>
                      </c:pt>
                      <c:pt idx="893">
                        <c:v>1699.6255719999999</c:v>
                      </c:pt>
                      <c:pt idx="894">
                        <c:v>1731.1068660000001</c:v>
                      </c:pt>
                      <c:pt idx="895">
                        <c:v>1838.442168</c:v>
                      </c:pt>
                      <c:pt idx="896">
                        <c:v>1816.679061</c:v>
                      </c:pt>
                      <c:pt idx="897">
                        <c:v>1668.4746990000001</c:v>
                      </c:pt>
                      <c:pt idx="898">
                        <c:v>1421.613779</c:v>
                      </c:pt>
                      <c:pt idx="899">
                        <c:v>1478.801299</c:v>
                      </c:pt>
                      <c:pt idx="900">
                        <c:v>1784.3123479999999</c:v>
                      </c:pt>
                      <c:pt idx="901">
                        <c:v>1893.50035</c:v>
                      </c:pt>
                      <c:pt idx="902">
                        <c:v>1882.4142529999999</c:v>
                      </c:pt>
                      <c:pt idx="903">
                        <c:v>2111.2580240000002</c:v>
                      </c:pt>
                      <c:pt idx="904">
                        <c:v>2170.8272940000002</c:v>
                      </c:pt>
                      <c:pt idx="905">
                        <c:v>2111.2580240000002</c:v>
                      </c:pt>
                      <c:pt idx="906">
                        <c:v>2111.2580240000002</c:v>
                      </c:pt>
                      <c:pt idx="907">
                        <c:v>2695.5096330000001</c:v>
                      </c:pt>
                      <c:pt idx="908">
                        <c:v>2791.629226</c:v>
                      </c:pt>
                      <c:pt idx="909">
                        <c:v>3047.6952919999999</c:v>
                      </c:pt>
                      <c:pt idx="910">
                        <c:v>3679.546949</c:v>
                      </c:pt>
                      <c:pt idx="911">
                        <c:v>3961.6778509999999</c:v>
                      </c:pt>
                      <c:pt idx="912">
                        <c:v>3033.131206</c:v>
                      </c:pt>
                      <c:pt idx="913">
                        <c:v>3165.6490279999998</c:v>
                      </c:pt>
                      <c:pt idx="914">
                        <c:v>3810.8279240000002</c:v>
                      </c:pt>
                      <c:pt idx="915">
                        <c:v>3995.6560789999999</c:v>
                      </c:pt>
                      <c:pt idx="916">
                        <c:v>3911.0218209999998</c:v>
                      </c:pt>
                      <c:pt idx="917">
                        <c:v>3877.4583750000002</c:v>
                      </c:pt>
                      <c:pt idx="918">
                        <c:v>5211.4261120000001</c:v>
                      </c:pt>
                      <c:pt idx="919">
                        <c:v>5132.4561279999998</c:v>
                      </c:pt>
                      <c:pt idx="920">
                        <c:v>4918.840494</c:v>
                      </c:pt>
                      <c:pt idx="921">
                        <c:v>5331.1776929999996</c:v>
                      </c:pt>
                      <c:pt idx="922">
                        <c:v>5720.7102670000004</c:v>
                      </c:pt>
                      <c:pt idx="923">
                        <c:v>7173.8344040000002</c:v>
                      </c:pt>
                      <c:pt idx="924">
                        <c:v>6914.6463759999997</c:v>
                      </c:pt>
                      <c:pt idx="925">
                        <c:v>6479.7707659999996</c:v>
                      </c:pt>
                      <c:pt idx="926">
                        <c:v>7150.0460050000002</c:v>
                      </c:pt>
                      <c:pt idx="927">
                        <c:v>7585.1793850000004</c:v>
                      </c:pt>
                      <c:pt idx="928">
                        <c:v>7984.3708500000002</c:v>
                      </c:pt>
                      <c:pt idx="929">
                        <c:v>8421.4074579999997</c:v>
                      </c:pt>
                      <c:pt idx="930">
                        <c:v>7126.3028409999997</c:v>
                      </c:pt>
                      <c:pt idx="931">
                        <c:v>6524.7863939999997</c:v>
                      </c:pt>
                      <c:pt idx="932">
                        <c:v>6104.3215849999997</c:v>
                      </c:pt>
                      <c:pt idx="933">
                        <c:v>6660.9053180000001</c:v>
                      </c:pt>
                      <c:pt idx="934">
                        <c:v>7908.6287140000004</c:v>
                      </c:pt>
                      <c:pt idx="935">
                        <c:v>7783.3096100000002</c:v>
                      </c:pt>
                      <c:pt idx="936">
                        <c:v>6775.5687950000001</c:v>
                      </c:pt>
                      <c:pt idx="937">
                        <c:v>7536.1035179999999</c:v>
                      </c:pt>
                      <c:pt idx="938">
                        <c:v>7733.5026980000002</c:v>
                      </c:pt>
                      <c:pt idx="939">
                        <c:v>7341.6216409999997</c:v>
                      </c:pt>
                      <c:pt idx="940">
                        <c:v>7126.3028409999997</c:v>
                      </c:pt>
                      <c:pt idx="941">
                        <c:v>6821.7482179999997</c:v>
                      </c:pt>
                      <c:pt idx="942">
                        <c:v>8162.7123419999998</c:v>
                      </c:pt>
                      <c:pt idx="943">
                        <c:v>7008.2647980000002</c:v>
                      </c:pt>
                      <c:pt idx="944">
                        <c:v>7609.7857469999999</c:v>
                      </c:pt>
                      <c:pt idx="945">
                        <c:v>8265.6358319999999</c:v>
                      </c:pt>
                      <c:pt idx="946">
                        <c:v>8265.6358319999999</c:v>
                      </c:pt>
                      <c:pt idx="947">
                        <c:v>6775.5687950000001</c:v>
                      </c:pt>
                      <c:pt idx="948">
                        <c:v>6798.6360539999996</c:v>
                      </c:pt>
                      <c:pt idx="949">
                        <c:v>6752.546421</c:v>
                      </c:pt>
                      <c:pt idx="950">
                        <c:v>6868.107352</c:v>
                      </c:pt>
                      <c:pt idx="951">
                        <c:v>6569.9805759999999</c:v>
                      </c:pt>
                      <c:pt idx="952">
                        <c:v>6434.9335129999999</c:v>
                      </c:pt>
                      <c:pt idx="953">
                        <c:v>5825.8399049999998</c:v>
                      </c:pt>
                      <c:pt idx="954">
                        <c:v>7055.344548</c:v>
                      </c:pt>
                      <c:pt idx="955">
                        <c:v>6104.3215849999997</c:v>
                      </c:pt>
                      <c:pt idx="956">
                        <c:v>6301.4901989999998</c:v>
                      </c:pt>
                      <c:pt idx="957">
                        <c:v>6434.9335129999999</c:v>
                      </c:pt>
                      <c:pt idx="958">
                        <c:v>5231.2765589999999</c:v>
                      </c:pt>
                      <c:pt idx="959">
                        <c:v>5132.4561279999998</c:v>
                      </c:pt>
                      <c:pt idx="960">
                        <c:v>5152.1339010000002</c:v>
                      </c:pt>
                      <c:pt idx="961">
                        <c:v>5452.4897680000004</c:v>
                      </c:pt>
                      <c:pt idx="962">
                        <c:v>6104.3215849999997</c:v>
                      </c:pt>
                      <c:pt idx="963">
                        <c:v>5331.1776929999996</c:v>
                      </c:pt>
                      <c:pt idx="964">
                        <c:v>6017.8414979999998</c:v>
                      </c:pt>
                      <c:pt idx="965">
                        <c:v>5554.7788970000001</c:v>
                      </c:pt>
                      <c:pt idx="966">
                        <c:v>5720.7102670000004</c:v>
                      </c:pt>
                      <c:pt idx="967">
                        <c:v>5291.087364</c:v>
                      </c:pt>
                      <c:pt idx="968">
                        <c:v>5034.7134100000003</c:v>
                      </c:pt>
                      <c:pt idx="969">
                        <c:v>5132.4561279999998</c:v>
                      </c:pt>
                      <c:pt idx="970">
                        <c:v>4880.5591919999997</c:v>
                      </c:pt>
                      <c:pt idx="971">
                        <c:v>5291.087364</c:v>
                      </c:pt>
                      <c:pt idx="972">
                        <c:v>5231.2765589999999</c:v>
                      </c:pt>
                      <c:pt idx="973">
                        <c:v>4673.0666010000004</c:v>
                      </c:pt>
                      <c:pt idx="974">
                        <c:v>4115.8906319999996</c:v>
                      </c:pt>
                      <c:pt idx="975">
                        <c:v>3744.8580059999999</c:v>
                      </c:pt>
                      <c:pt idx="976">
                        <c:v>3695.8130369999999</c:v>
                      </c:pt>
                      <c:pt idx="977">
                        <c:v>3961.6778509999999</c:v>
                      </c:pt>
                      <c:pt idx="978">
                        <c:v>3456.122406</c:v>
                      </c:pt>
                      <c:pt idx="979">
                        <c:v>3487.5500710000001</c:v>
                      </c:pt>
                      <c:pt idx="980">
                        <c:v>3877.4583750000002</c:v>
                      </c:pt>
                      <c:pt idx="981">
                        <c:v>4185.5139810000001</c:v>
                      </c:pt>
                      <c:pt idx="982">
                        <c:v>3519.1407570000001</c:v>
                      </c:pt>
                      <c:pt idx="983">
                        <c:v>3106.351557</c:v>
                      </c:pt>
                      <c:pt idx="984">
                        <c:v>3440.4696389999999</c:v>
                      </c:pt>
                      <c:pt idx="985">
                        <c:v>3519.1407570000001</c:v>
                      </c:pt>
                      <c:pt idx="986">
                        <c:v>3424.8575470000001</c:v>
                      </c:pt>
                      <c:pt idx="987">
                        <c:v>2903.8482370000002</c:v>
                      </c:pt>
                      <c:pt idx="988">
                        <c:v>2681.9355230000001</c:v>
                      </c:pt>
                      <c:pt idx="989">
                        <c:v>2457.1540380000001</c:v>
                      </c:pt>
                      <c:pt idx="990">
                        <c:v>2614.6528320000002</c:v>
                      </c:pt>
                      <c:pt idx="991">
                        <c:v>2791.629226</c:v>
                      </c:pt>
                      <c:pt idx="992">
                        <c:v>2805.5182009999999</c:v>
                      </c:pt>
                      <c:pt idx="993">
                        <c:v>2305.2327500000001</c:v>
                      </c:pt>
                      <c:pt idx="994">
                        <c:v>2158.8374779999999</c:v>
                      </c:pt>
                      <c:pt idx="995">
                        <c:v>2006.417719</c:v>
                      </c:pt>
                      <c:pt idx="996">
                        <c:v>1904.6237410000001</c:v>
                      </c:pt>
                      <c:pt idx="997">
                        <c:v>1816.679061</c:v>
                      </c:pt>
                      <c:pt idx="998">
                        <c:v>1795.0642350000001</c:v>
                      </c:pt>
                      <c:pt idx="999">
                        <c:v>1805.8531290000001</c:v>
                      </c:pt>
                      <c:pt idx="1000">
                        <c:v>1904.6237410000001</c:v>
                      </c:pt>
                      <c:pt idx="1001">
                        <c:v>1827.5420630000001</c:v>
                      </c:pt>
                      <c:pt idx="1002">
                        <c:v>1816.679061</c:v>
                      </c:pt>
                      <c:pt idx="1003">
                        <c:v>1762.919461</c:v>
                      </c:pt>
                      <c:pt idx="1004">
                        <c:v>1658.164348</c:v>
                      </c:pt>
                      <c:pt idx="1005">
                        <c:v>1576.995705</c:v>
                      </c:pt>
                      <c:pt idx="1006">
                        <c:v>1498.1512680000001</c:v>
                      </c:pt>
                      <c:pt idx="1007">
                        <c:v>1440.5328280000001</c:v>
                      </c:pt>
                      <c:pt idx="1008">
                        <c:v>1374.9415759999999</c:v>
                      </c:pt>
                      <c:pt idx="1009">
                        <c:v>1302.115413</c:v>
                      </c:pt>
                      <c:pt idx="1010">
                        <c:v>1266.551119</c:v>
                      </c:pt>
                      <c:pt idx="1011">
                        <c:v>1257.7480780000001</c:v>
                      </c:pt>
                      <c:pt idx="1012">
                        <c:v>1302.115413</c:v>
                      </c:pt>
                      <c:pt idx="1013">
                        <c:v>1266.551119</c:v>
                      </c:pt>
                      <c:pt idx="1014">
                        <c:v>1275.3893370000001</c:v>
                      </c:pt>
                      <c:pt idx="1015">
                        <c:v>1257.7480780000001</c:v>
                      </c:pt>
                      <c:pt idx="1016">
                        <c:v>1293.1714489999999</c:v>
                      </c:pt>
                      <c:pt idx="1017">
                        <c:v>1302.115413</c:v>
                      </c:pt>
                      <c:pt idx="1018">
                        <c:v>1311.0946960000001</c:v>
                      </c:pt>
                      <c:pt idx="1019">
                        <c:v>1412.2079309999999</c:v>
                      </c:pt>
                      <c:pt idx="1020">
                        <c:v>1374.9415759999999</c:v>
                      </c:pt>
                      <c:pt idx="1021">
                        <c:v>1412.2079309999999</c:v>
                      </c:pt>
                      <c:pt idx="1022">
                        <c:v>1459.5952440000001</c:v>
                      </c:pt>
                      <c:pt idx="1023">
                        <c:v>1658.164348</c:v>
                      </c:pt>
                      <c:pt idx="1024">
                        <c:v>1731.1068660000001</c:v>
                      </c:pt>
                      <c:pt idx="1025">
                        <c:v>1784.3123479999999</c:v>
                      </c:pt>
                      <c:pt idx="1026">
                        <c:v>1699.6255719999999</c:v>
                      </c:pt>
                      <c:pt idx="1027">
                        <c:v>1972.1490389999999</c:v>
                      </c:pt>
                      <c:pt idx="1028">
                        <c:v>1752.278397</c:v>
                      </c:pt>
                      <c:pt idx="1029">
                        <c:v>1904.6237410000001</c:v>
                      </c:pt>
                      <c:pt idx="1030">
                        <c:v>1668.4746990000001</c:v>
                      </c:pt>
                      <c:pt idx="1031">
                        <c:v>1537.284034</c:v>
                      </c:pt>
                      <c:pt idx="1032">
                        <c:v>1450.046098</c:v>
                      </c:pt>
                      <c:pt idx="1033">
                        <c:v>1105.267722</c:v>
                      </c:pt>
                      <c:pt idx="1034">
                        <c:v>1240.2473849999999</c:v>
                      </c:pt>
                      <c:pt idx="1035">
                        <c:v>1171.6445550000001</c:v>
                      </c:pt>
                      <c:pt idx="1036">
                        <c:v>1105.267722</c:v>
                      </c:pt>
                      <c:pt idx="1037">
                        <c:v>1056.9346210000001</c:v>
                      </c:pt>
                      <c:pt idx="1038">
                        <c:v>1017.599657</c:v>
                      </c:pt>
                      <c:pt idx="1039">
                        <c:v>986.74528599999996</c:v>
                      </c:pt>
                      <c:pt idx="1040">
                        <c:v>948.94033100000001</c:v>
                      </c:pt>
                      <c:pt idx="1041">
                        <c:v>911.97868100000005</c:v>
                      </c:pt>
                      <c:pt idx="1042">
                        <c:v>883.01328000000001</c:v>
                      </c:pt>
                      <c:pt idx="1043">
                        <c:v>854.58197700000005</c:v>
                      </c:pt>
                      <c:pt idx="1044">
                        <c:v>826.68223899999998</c:v>
                      </c:pt>
                      <c:pt idx="1045">
                        <c:v>806.104737</c:v>
                      </c:pt>
                      <c:pt idx="1046">
                        <c:v>785.823714</c:v>
                      </c:pt>
                      <c:pt idx="1047">
                        <c:v>772.46720300000004</c:v>
                      </c:pt>
                      <c:pt idx="1048">
                        <c:v>759.24164599999995</c:v>
                      </c:pt>
                      <c:pt idx="1049">
                        <c:v>752.67787299999998</c:v>
                      </c:pt>
                      <c:pt idx="1050">
                        <c:v>739.64813300000003</c:v>
                      </c:pt>
                      <c:pt idx="1051">
                        <c:v>726.74852499999997</c:v>
                      </c:pt>
                      <c:pt idx="1052">
                        <c:v>720.34741599999995</c:v>
                      </c:pt>
                      <c:pt idx="1053">
                        <c:v>701.33837200000005</c:v>
                      </c:pt>
                      <c:pt idx="1054">
                        <c:v>682.61986999999999</c:v>
                      </c:pt>
                      <c:pt idx="1055">
                        <c:v>670.30171800000005</c:v>
                      </c:pt>
                      <c:pt idx="1056">
                        <c:v>670.30171800000005</c:v>
                      </c:pt>
                      <c:pt idx="1057">
                        <c:v>658.11185</c:v>
                      </c:pt>
                      <c:pt idx="1058">
                        <c:v>646.04992300000004</c:v>
                      </c:pt>
                      <c:pt idx="1059">
                        <c:v>634.11559499999998</c:v>
                      </c:pt>
                      <c:pt idx="1060">
                        <c:v>616.45259399999998</c:v>
                      </c:pt>
                      <c:pt idx="1061">
                        <c:v>599.07473900000002</c:v>
                      </c:pt>
                      <c:pt idx="1062">
                        <c:v>593.34528299999999</c:v>
                      </c:pt>
                      <c:pt idx="1063">
                        <c:v>587.647334</c:v>
                      </c:pt>
                      <c:pt idx="1064">
                        <c:v>581.98084900000003</c:v>
                      </c:pt>
                      <c:pt idx="1065">
                        <c:v>576.34578199999999</c:v>
                      </c:pt>
                      <c:pt idx="1066">
                        <c:v>570.74209099999996</c:v>
                      </c:pt>
                      <c:pt idx="1067">
                        <c:v>543.19269399999996</c:v>
                      </c:pt>
                      <c:pt idx="1068">
                        <c:v>521.71334999999999</c:v>
                      </c:pt>
                      <c:pt idx="1069">
                        <c:v>527.03668600000003</c:v>
                      </c:pt>
                      <c:pt idx="1070">
                        <c:v>511.15940499999999</c:v>
                      </c:pt>
                      <c:pt idx="1071">
                        <c:v>505.92870399999998</c:v>
                      </c:pt>
                      <c:pt idx="1072">
                        <c:v>495.55961400000001</c:v>
                      </c:pt>
                      <c:pt idx="1073">
                        <c:v>490.421133</c:v>
                      </c:pt>
                      <c:pt idx="1074">
                        <c:v>485.31330000000003</c:v>
                      </c:pt>
                      <c:pt idx="1075">
                        <c:v>480.23606699999999</c:v>
                      </c:pt>
                      <c:pt idx="1076">
                        <c:v>470.17321800000002</c:v>
                      </c:pt>
                      <c:pt idx="1077">
                        <c:v>465.18750699999998</c:v>
                      </c:pt>
                      <c:pt idx="1078">
                        <c:v>485.31330000000003</c:v>
                      </c:pt>
                      <c:pt idx="1079">
                        <c:v>480.23606699999999</c:v>
                      </c:pt>
                      <c:pt idx="1080">
                        <c:v>470.17321800000002</c:v>
                      </c:pt>
                      <c:pt idx="1081">
                        <c:v>421.67899</c:v>
                      </c:pt>
                      <c:pt idx="1082">
                        <c:v>435.91025500000001</c:v>
                      </c:pt>
                      <c:pt idx="1083">
                        <c:v>412.34147300000001</c:v>
                      </c:pt>
                      <c:pt idx="1084">
                        <c:v>445.54831999999999</c:v>
                      </c:pt>
                      <c:pt idx="1085">
                        <c:v>450.41266300000001</c:v>
                      </c:pt>
                      <c:pt idx="1086">
                        <c:v>445.54831999999999</c:v>
                      </c:pt>
                      <c:pt idx="1087">
                        <c:v>435.91025500000001</c:v>
                      </c:pt>
                      <c:pt idx="1088">
                        <c:v>431.136437</c:v>
                      </c:pt>
                      <c:pt idx="1089">
                        <c:v>398.55920900000001</c:v>
                      </c:pt>
                      <c:pt idx="1090">
                        <c:v>421.67899</c:v>
                      </c:pt>
                      <c:pt idx="1091">
                        <c:v>426.392698</c:v>
                      </c:pt>
                      <c:pt idx="1092">
                        <c:v>407.71756499999998</c:v>
                      </c:pt>
                      <c:pt idx="1093">
                        <c:v>394.02466199999998</c:v>
                      </c:pt>
                      <c:pt idx="1094">
                        <c:v>389.51980400000002</c:v>
                      </c:pt>
                      <c:pt idx="1095">
                        <c:v>394.02466199999998</c:v>
                      </c:pt>
                      <c:pt idx="1096">
                        <c:v>389.51980400000002</c:v>
                      </c:pt>
                      <c:pt idx="1097">
                        <c:v>394.02466199999998</c:v>
                      </c:pt>
                      <c:pt idx="1098">
                        <c:v>389.51980400000002</c:v>
                      </c:pt>
                      <c:pt idx="1099">
                        <c:v>385.04458299999999</c:v>
                      </c:pt>
                      <c:pt idx="1100">
                        <c:v>380.598952</c:v>
                      </c:pt>
                      <c:pt idx="1101">
                        <c:v>376.18286000000001</c:v>
                      </c:pt>
                      <c:pt idx="1102">
                        <c:v>376.18286000000001</c:v>
                      </c:pt>
                      <c:pt idx="1103">
                        <c:v>371.79625600000003</c:v>
                      </c:pt>
                      <c:pt idx="1104">
                        <c:v>376.18286000000001</c:v>
                      </c:pt>
                      <c:pt idx="1105">
                        <c:v>371.79625600000003</c:v>
                      </c:pt>
                      <c:pt idx="1106">
                        <c:v>371.79625600000003</c:v>
                      </c:pt>
                      <c:pt idx="1107">
                        <c:v>363.11131599999999</c:v>
                      </c:pt>
                      <c:pt idx="1108">
                        <c:v>363.11131599999999</c:v>
                      </c:pt>
                      <c:pt idx="1109">
                        <c:v>367.43909200000002</c:v>
                      </c:pt>
                      <c:pt idx="1110">
                        <c:v>363.11131599999999</c:v>
                      </c:pt>
                      <c:pt idx="1111">
                        <c:v>358.81287700000001</c:v>
                      </c:pt>
                      <c:pt idx="1112">
                        <c:v>358.81287700000001</c:v>
                      </c:pt>
                      <c:pt idx="1113">
                        <c:v>358.81287700000001</c:v>
                      </c:pt>
                      <c:pt idx="1114">
                        <c:v>358.81287700000001</c:v>
                      </c:pt>
                      <c:pt idx="1115">
                        <c:v>350.303811</c:v>
                      </c:pt>
                      <c:pt idx="1116">
                        <c:v>354.54372599999999</c:v>
                      </c:pt>
                      <c:pt idx="1117">
                        <c:v>341.91148500000003</c:v>
                      </c:pt>
                      <c:pt idx="1118">
                        <c:v>329.54098499999998</c:v>
                      </c:pt>
                      <c:pt idx="1119">
                        <c:v>321.43870700000002</c:v>
                      </c:pt>
                      <c:pt idx="1120">
                        <c:v>317.43082900000002</c:v>
                      </c:pt>
                      <c:pt idx="1121">
                        <c:v>313.45172100000002</c:v>
                      </c:pt>
                      <c:pt idx="1122">
                        <c:v>305.57960400000002</c:v>
                      </c:pt>
                      <c:pt idx="1123">
                        <c:v>301.68648999999999</c:v>
                      </c:pt>
                      <c:pt idx="1124">
                        <c:v>305.57960400000002</c:v>
                      </c:pt>
                      <c:pt idx="1125">
                        <c:v>301.68648999999999</c:v>
                      </c:pt>
                      <c:pt idx="1126">
                        <c:v>305.57960400000002</c:v>
                      </c:pt>
                      <c:pt idx="1127">
                        <c:v>301.68648999999999</c:v>
                      </c:pt>
                      <c:pt idx="1128">
                        <c:v>290.17828300000002</c:v>
                      </c:pt>
                      <c:pt idx="1129">
                        <c:v>293.985883</c:v>
                      </c:pt>
                      <c:pt idx="1130">
                        <c:v>286.39908000000003</c:v>
                      </c:pt>
                      <c:pt idx="1131">
                        <c:v>293.985883</c:v>
                      </c:pt>
                      <c:pt idx="1132">
                        <c:v>293.985883</c:v>
                      </c:pt>
                      <c:pt idx="1133">
                        <c:v>293.985883</c:v>
                      </c:pt>
                      <c:pt idx="1134">
                        <c:v>293.985883</c:v>
                      </c:pt>
                      <c:pt idx="1135">
                        <c:v>290.17828300000002</c:v>
                      </c:pt>
                      <c:pt idx="1136">
                        <c:v>286.39908000000003</c:v>
                      </c:pt>
                      <c:pt idx="1137">
                        <c:v>278.92565200000001</c:v>
                      </c:pt>
                      <c:pt idx="1138">
                        <c:v>253.65516099999999</c:v>
                      </c:pt>
                      <c:pt idx="1139">
                        <c:v>246.686485</c:v>
                      </c:pt>
                      <c:pt idx="1140">
                        <c:v>267.92713199999997</c:v>
                      </c:pt>
                      <c:pt idx="1141">
                        <c:v>264.31717200000003</c:v>
                      </c:pt>
                      <c:pt idx="1142">
                        <c:v>253.65516099999999</c:v>
                      </c:pt>
                      <c:pt idx="1143">
                        <c:v>257.181242</c:v>
                      </c:pt>
                      <c:pt idx="1144">
                        <c:v>257.181242</c:v>
                      </c:pt>
                      <c:pt idx="1145">
                        <c:v>246.686485</c:v>
                      </c:pt>
                      <c:pt idx="1146">
                        <c:v>223.16679300000001</c:v>
                      </c:pt>
                      <c:pt idx="1147">
                        <c:v>229.749168</c:v>
                      </c:pt>
                      <c:pt idx="1148">
                        <c:v>260.73522800000001</c:v>
                      </c:pt>
                      <c:pt idx="1149">
                        <c:v>253.65516099999999</c:v>
                      </c:pt>
                      <c:pt idx="1150">
                        <c:v>246.686485</c:v>
                      </c:pt>
                      <c:pt idx="1151">
                        <c:v>243.24377799999999</c:v>
                      </c:pt>
                      <c:pt idx="1152">
                        <c:v>236.44134299999999</c:v>
                      </c:pt>
                      <c:pt idx="1153">
                        <c:v>233.081502</c:v>
                      </c:pt>
                      <c:pt idx="1154">
                        <c:v>229.749168</c:v>
                      </c:pt>
                      <c:pt idx="1155">
                        <c:v>229.749168</c:v>
                      </c:pt>
                      <c:pt idx="1156">
                        <c:v>229.749168</c:v>
                      </c:pt>
                      <c:pt idx="1157">
                        <c:v>226.44428500000001</c:v>
                      </c:pt>
                      <c:pt idx="1158">
                        <c:v>229.749168</c:v>
                      </c:pt>
                      <c:pt idx="1159">
                        <c:v>219.91663700000001</c:v>
                      </c:pt>
                      <c:pt idx="1160">
                        <c:v>223.16679300000001</c:v>
                      </c:pt>
                      <c:pt idx="1161">
                        <c:v>223.16679300000001</c:v>
                      </c:pt>
                      <c:pt idx="1162">
                        <c:v>275.23131699999999</c:v>
                      </c:pt>
                      <c:pt idx="1163">
                        <c:v>264.31717200000003</c:v>
                      </c:pt>
                      <c:pt idx="1164">
                        <c:v>260.73522800000001</c:v>
                      </c:pt>
                      <c:pt idx="1165">
                        <c:v>257.181242</c:v>
                      </c:pt>
                      <c:pt idx="1166">
                        <c:v>253.65516099999999</c:v>
                      </c:pt>
                      <c:pt idx="1167">
                        <c:v>253.65516099999999</c:v>
                      </c:pt>
                      <c:pt idx="1168">
                        <c:v>250.156927</c:v>
                      </c:pt>
                      <c:pt idx="1169">
                        <c:v>243.24377799999999</c:v>
                      </c:pt>
                      <c:pt idx="1170">
                        <c:v>239.82875000000001</c:v>
                      </c:pt>
                      <c:pt idx="1171">
                        <c:v>243.24377799999999</c:v>
                      </c:pt>
                      <c:pt idx="1172">
                        <c:v>253.65516099999999</c:v>
                      </c:pt>
                      <c:pt idx="1173">
                        <c:v>290.17828300000002</c:v>
                      </c:pt>
                      <c:pt idx="1174">
                        <c:v>264.31717200000003</c:v>
                      </c:pt>
                      <c:pt idx="1175">
                        <c:v>257.181242</c:v>
                      </c:pt>
                      <c:pt idx="1176">
                        <c:v>253.65516099999999</c:v>
                      </c:pt>
                      <c:pt idx="1177">
                        <c:v>246.686485</c:v>
                      </c:pt>
                      <c:pt idx="1178">
                        <c:v>243.24377799999999</c:v>
                      </c:pt>
                      <c:pt idx="1179">
                        <c:v>233.081502</c:v>
                      </c:pt>
                      <c:pt idx="1180">
                        <c:v>229.749168</c:v>
                      </c:pt>
                      <c:pt idx="1181">
                        <c:v>243.24377799999999</c:v>
                      </c:pt>
                      <c:pt idx="1182">
                        <c:v>257.181242</c:v>
                      </c:pt>
                      <c:pt idx="1183">
                        <c:v>246.686485</c:v>
                      </c:pt>
                      <c:pt idx="1184">
                        <c:v>260.73522800000001</c:v>
                      </c:pt>
                      <c:pt idx="1185">
                        <c:v>301.68648999999999</c:v>
                      </c:pt>
                      <c:pt idx="1186">
                        <c:v>313.45172100000002</c:v>
                      </c:pt>
                      <c:pt idx="1187">
                        <c:v>290.17828300000002</c:v>
                      </c:pt>
                      <c:pt idx="1188">
                        <c:v>286.39908000000003</c:v>
                      </c:pt>
                      <c:pt idx="1189">
                        <c:v>275.23131699999999</c:v>
                      </c:pt>
                      <c:pt idx="1190">
                        <c:v>282.64822099999998</c:v>
                      </c:pt>
                      <c:pt idx="1191">
                        <c:v>301.68648999999999</c:v>
                      </c:pt>
                      <c:pt idx="1192">
                        <c:v>333.63548900000001</c:v>
                      </c:pt>
                      <c:pt idx="1193">
                        <c:v>325.47540900000001</c:v>
                      </c:pt>
                      <c:pt idx="1194">
                        <c:v>301.68648999999999</c:v>
                      </c:pt>
                      <c:pt idx="1195">
                        <c:v>286.39908000000003</c:v>
                      </c:pt>
                      <c:pt idx="1196">
                        <c:v>264.31717200000003</c:v>
                      </c:pt>
                      <c:pt idx="1197">
                        <c:v>341.91148500000003</c:v>
                      </c:pt>
                      <c:pt idx="1198">
                        <c:v>246.686485</c:v>
                      </c:pt>
                      <c:pt idx="1199">
                        <c:v>246.686485</c:v>
                      </c:pt>
                      <c:pt idx="1200">
                        <c:v>246.686485</c:v>
                      </c:pt>
                      <c:pt idx="1201">
                        <c:v>278.92565200000001</c:v>
                      </c:pt>
                      <c:pt idx="1202">
                        <c:v>267.92713199999997</c:v>
                      </c:pt>
                      <c:pt idx="1203">
                        <c:v>313.45172100000002</c:v>
                      </c:pt>
                      <c:pt idx="1204">
                        <c:v>317.43082900000002</c:v>
                      </c:pt>
                      <c:pt idx="1205">
                        <c:v>305.57960400000002</c:v>
                      </c:pt>
                      <c:pt idx="1206">
                        <c:v>275.23131699999999</c:v>
                      </c:pt>
                      <c:pt idx="1207">
                        <c:v>257.181242</c:v>
                      </c:pt>
                      <c:pt idx="1208">
                        <c:v>246.686485</c:v>
                      </c:pt>
                      <c:pt idx="1209">
                        <c:v>239.82875000000001</c:v>
                      </c:pt>
                      <c:pt idx="1210">
                        <c:v>226.44428500000001</c:v>
                      </c:pt>
                      <c:pt idx="1211">
                        <c:v>219.91663700000001</c:v>
                      </c:pt>
                      <c:pt idx="1212">
                        <c:v>223.16679300000001</c:v>
                      </c:pt>
                      <c:pt idx="1213">
                        <c:v>239.82875000000001</c:v>
                      </c:pt>
                      <c:pt idx="1214">
                        <c:v>223.16679300000001</c:v>
                      </c:pt>
                      <c:pt idx="1215">
                        <c:v>2722.7756549999999</c:v>
                      </c:pt>
                      <c:pt idx="1216">
                        <c:v>226.44428500000001</c:v>
                      </c:pt>
                      <c:pt idx="1217">
                        <c:v>223.16679300000001</c:v>
                      </c:pt>
                      <c:pt idx="1218">
                        <c:v>246.686485</c:v>
                      </c:pt>
                      <c:pt idx="1219">
                        <c:v>243.24377799999999</c:v>
                      </c:pt>
                      <c:pt idx="1220">
                        <c:v>236.44134299999999</c:v>
                      </c:pt>
                      <c:pt idx="1221">
                        <c:v>229.749168</c:v>
                      </c:pt>
                      <c:pt idx="1222">
                        <c:v>226.44428500000001</c:v>
                      </c:pt>
                      <c:pt idx="1223">
                        <c:v>223.16679300000001</c:v>
                      </c:pt>
                      <c:pt idx="1224">
                        <c:v>226.44428500000001</c:v>
                      </c:pt>
                      <c:pt idx="1225">
                        <c:v>226.44428500000001</c:v>
                      </c:pt>
                      <c:pt idx="1226">
                        <c:v>267.92713199999997</c:v>
                      </c:pt>
                      <c:pt idx="1227">
                        <c:v>301.68648999999999</c:v>
                      </c:pt>
                      <c:pt idx="1228">
                        <c:v>275.23131699999999</c:v>
                      </c:pt>
                      <c:pt idx="1229">
                        <c:v>267.92713199999997</c:v>
                      </c:pt>
                      <c:pt idx="1230">
                        <c:v>264.31717200000003</c:v>
                      </c:pt>
                      <c:pt idx="1231">
                        <c:v>257.181242</c:v>
                      </c:pt>
                      <c:pt idx="1232">
                        <c:v>250.156927</c:v>
                      </c:pt>
                      <c:pt idx="1233">
                        <c:v>229.749168</c:v>
                      </c:pt>
                      <c:pt idx="1234">
                        <c:v>246.686485</c:v>
                      </c:pt>
                      <c:pt idx="1235">
                        <c:v>216.69375600000001</c:v>
                      </c:pt>
                      <c:pt idx="1236">
                        <c:v>250.156927</c:v>
                      </c:pt>
                      <c:pt idx="1237">
                        <c:v>354.54372599999999</c:v>
                      </c:pt>
                      <c:pt idx="1238">
                        <c:v>333.63548900000001</c:v>
                      </c:pt>
                      <c:pt idx="1239">
                        <c:v>317.43082900000002</c:v>
                      </c:pt>
                      <c:pt idx="1240">
                        <c:v>333.63548900000001</c:v>
                      </c:pt>
                      <c:pt idx="1241">
                        <c:v>371.79625600000003</c:v>
                      </c:pt>
                      <c:pt idx="1242">
                        <c:v>505.92870399999998</c:v>
                      </c:pt>
                      <c:pt idx="1243">
                        <c:v>470.17321800000002</c:v>
                      </c:pt>
                      <c:pt idx="1244">
                        <c:v>565.16972999999996</c:v>
                      </c:pt>
                      <c:pt idx="1245">
                        <c:v>500.72878900000001</c:v>
                      </c:pt>
                      <c:pt idx="1246">
                        <c:v>445.54831999999999</c:v>
                      </c:pt>
                      <c:pt idx="1247">
                        <c:v>500.72878900000001</c:v>
                      </c:pt>
                      <c:pt idx="1248">
                        <c:v>622.30852000000004</c:v>
                      </c:pt>
                      <c:pt idx="1249">
                        <c:v>1009.835044</c:v>
                      </c:pt>
                      <c:pt idx="1250">
                        <c:v>1009.835044</c:v>
                      </c:pt>
                      <c:pt idx="1251">
                        <c:v>875.85548100000005</c:v>
                      </c:pt>
                      <c:pt idx="1252">
                        <c:v>1056.9346210000001</c:v>
                      </c:pt>
                      <c:pt idx="1253">
                        <c:v>840.56582200000003</c:v>
                      </c:pt>
                      <c:pt idx="1254">
                        <c:v>840.56582200000003</c:v>
                      </c:pt>
                      <c:pt idx="1255">
                        <c:v>799.311508</c:v>
                      </c:pt>
                      <c:pt idx="1256">
                        <c:v>963.96084699999994</c:v>
                      </c:pt>
                      <c:pt idx="1257">
                        <c:v>1507.8803049999999</c:v>
                      </c:pt>
                      <c:pt idx="1258">
                        <c:v>1009.835044</c:v>
                      </c:pt>
                      <c:pt idx="1259">
                        <c:v>1266.551119</c:v>
                      </c:pt>
                      <c:pt idx="1260">
                        <c:v>1163.226099</c:v>
                      </c:pt>
                      <c:pt idx="1261">
                        <c:v>1248.980178</c:v>
                      </c:pt>
                      <c:pt idx="1262">
                        <c:v>1607.1606589999999</c:v>
                      </c:pt>
                      <c:pt idx="1263">
                        <c:v>1498.1512680000001</c:v>
                      </c:pt>
                      <c:pt idx="1264">
                        <c:v>1393.503416</c:v>
                      </c:pt>
                      <c:pt idx="1265">
                        <c:v>1402.837822</c:v>
                      </c:pt>
                      <c:pt idx="1266">
                        <c:v>1678.8216649999999</c:v>
                      </c:pt>
                      <c:pt idx="1267">
                        <c:v>1576.995705</c:v>
                      </c:pt>
                      <c:pt idx="1268">
                        <c:v>1257.7480780000001</c:v>
                      </c:pt>
                      <c:pt idx="1269">
                        <c:v>1097.1262019999999</c:v>
                      </c:pt>
                      <c:pt idx="1270">
                        <c:v>1338.244815</c:v>
                      </c:pt>
                      <c:pt idx="1271">
                        <c:v>2535.2030650000002</c:v>
                      </c:pt>
                      <c:pt idx="1272">
                        <c:v>1938.217997</c:v>
                      </c:pt>
                      <c:pt idx="1273">
                        <c:v>1762.919461</c:v>
                      </c:pt>
                      <c:pt idx="1274">
                        <c:v>1904.6237410000001</c:v>
                      </c:pt>
                      <c:pt idx="1275">
                        <c:v>1527.4466540000001</c:v>
                      </c:pt>
                      <c:pt idx="1276">
                        <c:v>1440.5328280000001</c:v>
                      </c:pt>
                      <c:pt idx="1277">
                        <c:v>1627.4526539999999</c:v>
                      </c:pt>
                      <c:pt idx="1278">
                        <c:v>1871.3654180000001</c:v>
                      </c:pt>
                      <c:pt idx="1279">
                        <c:v>2111.2580240000002</c:v>
                      </c:pt>
                      <c:pt idx="1280">
                        <c:v>2317.6810780000001</c:v>
                      </c:pt>
                      <c:pt idx="1281">
                        <c:v>2418.6528210000001</c:v>
                      </c:pt>
                      <c:pt idx="1282">
                        <c:v>3004.1228169999999</c:v>
                      </c:pt>
                      <c:pt idx="1283">
                        <c:v>2496.0038549999999</c:v>
                      </c:pt>
                      <c:pt idx="1284">
                        <c:v>2380.4994019999999</c:v>
                      </c:pt>
                      <c:pt idx="1285">
                        <c:v>2709.1230009999999</c:v>
                      </c:pt>
                      <c:pt idx="1286">
                        <c:v>2561.5303709999998</c:v>
                      </c:pt>
                      <c:pt idx="1287">
                        <c:v>3180.5737899999999</c:v>
                      </c:pt>
                      <c:pt idx="1288">
                        <c:v>4255.8069269999996</c:v>
                      </c:pt>
                      <c:pt idx="1289">
                        <c:v>4691.7164469999998</c:v>
                      </c:pt>
                      <c:pt idx="1290">
                        <c:v>4673.0666010000004</c:v>
                      </c:pt>
                      <c:pt idx="1291">
                        <c:v>4029.8005800000001</c:v>
                      </c:pt>
                      <c:pt idx="1292">
                        <c:v>4525.3966689999997</c:v>
                      </c:pt>
                      <c:pt idx="1293">
                        <c:v>4185.5139810000001</c:v>
                      </c:pt>
                      <c:pt idx="1294">
                        <c:v>4029.8005800000001</c:v>
                      </c:pt>
                      <c:pt idx="1295">
                        <c:v>3332.0376540000002</c:v>
                      </c:pt>
                      <c:pt idx="1296">
                        <c:v>3911.0218209999998</c:v>
                      </c:pt>
                      <c:pt idx="1297">
                        <c:v>3614.8930690000002</c:v>
                      </c:pt>
                      <c:pt idx="1298">
                        <c:v>3332.0376540000002</c:v>
                      </c:pt>
                      <c:pt idx="1299">
                        <c:v>2989.6784579999999</c:v>
                      </c:pt>
                      <c:pt idx="1300">
                        <c:v>4098.5892279999998</c:v>
                      </c:pt>
                      <c:pt idx="1301">
                        <c:v>4434.4794019999999</c:v>
                      </c:pt>
                      <c:pt idx="1302">
                        <c:v>4046.9352479999998</c:v>
                      </c:pt>
                      <c:pt idx="1303">
                        <c:v>4976.5838309999999</c:v>
                      </c:pt>
                      <c:pt idx="1304">
                        <c:v>4976.5838309999999</c:v>
                      </c:pt>
                      <c:pt idx="1305">
                        <c:v>5720.7102670000004</c:v>
                      </c:pt>
                      <c:pt idx="1306">
                        <c:v>4598.8922240000002</c:v>
                      </c:pt>
                      <c:pt idx="1307">
                        <c:v>4562.0596930000002</c:v>
                      </c:pt>
                      <c:pt idx="1308">
                        <c:v>4880.5591919999997</c:v>
                      </c:pt>
                      <c:pt idx="1309">
                        <c:v>5211.4261120000001</c:v>
                      </c:pt>
                      <c:pt idx="1310">
                        <c:v>4543.7070050000002</c:v>
                      </c:pt>
                      <c:pt idx="1311">
                        <c:v>4398.4080880000001</c:v>
                      </c:pt>
                      <c:pt idx="1312">
                        <c:v>4580.4547570000004</c:v>
                      </c:pt>
                      <c:pt idx="1313">
                        <c:v>4598.8922240000002</c:v>
                      </c:pt>
                      <c:pt idx="1314">
                        <c:v>6323.6195870000001</c:v>
                      </c:pt>
                      <c:pt idx="1315">
                        <c:v>8239.8357130000004</c:v>
                      </c:pt>
                      <c:pt idx="1316">
                        <c:v>7365.7727130000003</c:v>
                      </c:pt>
                      <c:pt idx="1317">
                        <c:v>5351.2878659999997</c:v>
                      </c:pt>
                      <c:pt idx="1318">
                        <c:v>5331.1776929999996</c:v>
                      </c:pt>
                      <c:pt idx="1319">
                        <c:v>5534.2339519999996</c:v>
                      </c:pt>
                      <c:pt idx="1320">
                        <c:v>7269.440799</c:v>
                      </c:pt>
                      <c:pt idx="1321">
                        <c:v>5953.4447419999997</c:v>
                      </c:pt>
                      <c:pt idx="1322">
                        <c:v>6279.4052250000004</c:v>
                      </c:pt>
                      <c:pt idx="1323">
                        <c:v>4880.5591919999997</c:v>
                      </c:pt>
                      <c:pt idx="1324">
                        <c:v>5034.7134100000003</c:v>
                      </c:pt>
                      <c:pt idx="1325">
                        <c:v>7341.6216409999997</c:v>
                      </c:pt>
                      <c:pt idx="1326">
                        <c:v>6821.7482179999997</c:v>
                      </c:pt>
                      <c:pt idx="1327">
                        <c:v>5351.2878659999997</c:v>
                      </c:pt>
                      <c:pt idx="1328">
                        <c:v>4766.7415730000002</c:v>
                      </c:pt>
                      <c:pt idx="1329">
                        <c:v>4168.0454330000002</c:v>
                      </c:pt>
                      <c:pt idx="1330">
                        <c:v>4398.4080880000001</c:v>
                      </c:pt>
                      <c:pt idx="1331">
                        <c:v>4766.7415730000002</c:v>
                      </c:pt>
                      <c:pt idx="1332">
                        <c:v>4452.5783510000001</c:v>
                      </c:pt>
                      <c:pt idx="1333">
                        <c:v>3927.8656900000001</c:v>
                      </c:pt>
                      <c:pt idx="1334">
                        <c:v>4046.9352479999998</c:v>
                      </c:pt>
                      <c:pt idx="1335">
                        <c:v>3630.9950210000002</c:v>
                      </c:pt>
                      <c:pt idx="1336">
                        <c:v>3180.5737899999999</c:v>
                      </c:pt>
                      <c:pt idx="1337">
                        <c:v>2574.752461</c:v>
                      </c:pt>
                      <c:pt idx="1338">
                        <c:v>2431.4478760000002</c:v>
                      </c:pt>
                      <c:pt idx="1339">
                        <c:v>2535.2030650000002</c:v>
                      </c:pt>
                      <c:pt idx="1340">
                        <c:v>2588.0135489999998</c:v>
                      </c:pt>
                      <c:pt idx="1341">
                        <c:v>2535.2030650000002</c:v>
                      </c:pt>
                      <c:pt idx="1342">
                        <c:v>2561.5303709999998</c:v>
                      </c:pt>
                      <c:pt idx="1343">
                        <c:v>2367.8587459999999</c:v>
                      </c:pt>
                      <c:pt idx="1344">
                        <c:v>2194.9210830000002</c:v>
                      </c:pt>
                      <c:pt idx="1345">
                        <c:v>1938.217997</c:v>
                      </c:pt>
                      <c:pt idx="1346">
                        <c:v>1762.919461</c:v>
                      </c:pt>
                      <c:pt idx="1347">
                        <c:v>1710.08258</c:v>
                      </c:pt>
                      <c:pt idx="1348">
                        <c:v>1607.1606589999999</c:v>
                      </c:pt>
                      <c:pt idx="1349">
                        <c:v>1617.2884320000001</c:v>
                      </c:pt>
                      <c:pt idx="1350">
                        <c:v>1689.2052779999999</c:v>
                      </c:pt>
                      <c:pt idx="1351">
                        <c:v>2006.417719</c:v>
                      </c:pt>
                      <c:pt idx="1352">
                        <c:v>1893.50035</c:v>
                      </c:pt>
                      <c:pt idx="1353">
                        <c:v>1960.8012180000001</c:v>
                      </c:pt>
                      <c:pt idx="1354">
                        <c:v>1827.5420630000001</c:v>
                      </c:pt>
                      <c:pt idx="1355">
                        <c:v>1972.1490389999999</c:v>
                      </c:pt>
                      <c:pt idx="1356">
                        <c:v>1893.50035</c:v>
                      </c:pt>
                      <c:pt idx="1357">
                        <c:v>1882.4142529999999</c:v>
                      </c:pt>
                      <c:pt idx="1358">
                        <c:v>2099.4579589999998</c:v>
                      </c:pt>
                      <c:pt idx="1359">
                        <c:v>1731.1068660000001</c:v>
                      </c:pt>
                      <c:pt idx="1360">
                        <c:v>1557.0673710000001</c:v>
                      </c:pt>
                      <c:pt idx="1361">
                        <c:v>1478.801299</c:v>
                      </c:pt>
                      <c:pt idx="1362">
                        <c:v>1488.458277</c:v>
                      </c:pt>
                      <c:pt idx="1363">
                        <c:v>1587.0143290000001</c:v>
                      </c:pt>
                      <c:pt idx="1364">
                        <c:v>1668.4746990000001</c:v>
                      </c:pt>
                      <c:pt idx="1365">
                        <c:v>1816.679061</c:v>
                      </c:pt>
                      <c:pt idx="1366">
                        <c:v>2134.9718509999998</c:v>
                      </c:pt>
                      <c:pt idx="1367">
                        <c:v>2330.1678109999998</c:v>
                      </c:pt>
                      <c:pt idx="1368">
                        <c:v>2431.4478760000002</c:v>
                      </c:pt>
                      <c:pt idx="1369">
                        <c:v>2418.6528210000001</c:v>
                      </c:pt>
                      <c:pt idx="1370">
                        <c:v>2194.9210830000002</c:v>
                      </c:pt>
                      <c:pt idx="1371">
                        <c:v>1926.9825330000001</c:v>
                      </c:pt>
                      <c:pt idx="1372">
                        <c:v>1710.08258</c:v>
                      </c:pt>
                      <c:pt idx="1373">
                        <c:v>1557.0673710000001</c:v>
                      </c:pt>
                      <c:pt idx="1374">
                        <c:v>1567.0133969999999</c:v>
                      </c:pt>
                      <c:pt idx="1375">
                        <c:v>1668.4746990000001</c:v>
                      </c:pt>
                      <c:pt idx="1376">
                        <c:v>1627.4526539999999</c:v>
                      </c:pt>
                      <c:pt idx="1377">
                        <c:v>1374.9415759999999</c:v>
                      </c:pt>
                      <c:pt idx="1378">
                        <c:v>1240.2473849999999</c:v>
                      </c:pt>
                      <c:pt idx="1379">
                        <c:v>1197.1087580000001</c:v>
                      </c:pt>
                      <c:pt idx="1380">
                        <c:v>1138.1790559999999</c:v>
                      </c:pt>
                      <c:pt idx="1381">
                        <c:v>1113.4437310000001</c:v>
                      </c:pt>
                      <c:pt idx="1382">
                        <c:v>1188.5858479999999</c:v>
                      </c:pt>
                      <c:pt idx="1383">
                        <c:v>1293.1714489999999</c:v>
                      </c:pt>
                      <c:pt idx="1384">
                        <c:v>1105.267722</c:v>
                      </c:pt>
                      <c:pt idx="1385">
                        <c:v>1017.599657</c:v>
                      </c:pt>
                      <c:pt idx="1386">
                        <c:v>986.74528599999996</c:v>
                      </c:pt>
                      <c:pt idx="1387">
                        <c:v>934.05474500000003</c:v>
                      </c:pt>
                      <c:pt idx="1388">
                        <c:v>868.73102400000005</c:v>
                      </c:pt>
                      <c:pt idx="1389">
                        <c:v>826.68223899999998</c:v>
                      </c:pt>
                      <c:pt idx="1390">
                        <c:v>799.311508</c:v>
                      </c:pt>
                      <c:pt idx="1391">
                        <c:v>772.46720300000004</c:v>
                      </c:pt>
                      <c:pt idx="1392">
                        <c:v>746.14671599999997</c:v>
                      </c:pt>
                      <c:pt idx="1393">
                        <c:v>733.18208300000003</c:v>
                      </c:pt>
                      <c:pt idx="1394">
                        <c:v>713.97871599999996</c:v>
                      </c:pt>
                      <c:pt idx="1395">
                        <c:v>658.11185</c:v>
                      </c:pt>
                      <c:pt idx="1396">
                        <c:v>640.06683099999998</c:v>
                      </c:pt>
                      <c:pt idx="1397">
                        <c:v>628.19617200000005</c:v>
                      </c:pt>
                      <c:pt idx="1398">
                        <c:v>610.62835099999995</c:v>
                      </c:pt>
                      <c:pt idx="1399">
                        <c:v>581.98084900000003</c:v>
                      </c:pt>
                      <c:pt idx="1400">
                        <c:v>554.11882000000003</c:v>
                      </c:pt>
                      <c:pt idx="1401">
                        <c:v>527.03668600000003</c:v>
                      </c:pt>
                      <c:pt idx="1402">
                        <c:v>521.71334999999999</c:v>
                      </c:pt>
                      <c:pt idx="1403">
                        <c:v>511.15940499999999</c:v>
                      </c:pt>
                      <c:pt idx="1404">
                        <c:v>500.72878900000001</c:v>
                      </c:pt>
                      <c:pt idx="1405">
                        <c:v>495.55961400000001</c:v>
                      </c:pt>
                      <c:pt idx="1406">
                        <c:v>495.55961400000001</c:v>
                      </c:pt>
                      <c:pt idx="1407">
                        <c:v>490.421133</c:v>
                      </c:pt>
                      <c:pt idx="1408">
                        <c:v>480.23606699999999</c:v>
                      </c:pt>
                      <c:pt idx="1409">
                        <c:v>475.18938900000001</c:v>
                      </c:pt>
                      <c:pt idx="1410">
                        <c:v>465.18750699999998</c:v>
                      </c:pt>
                      <c:pt idx="1411">
                        <c:v>480.23606699999999</c:v>
                      </c:pt>
                      <c:pt idx="1412">
                        <c:v>475.18938900000001</c:v>
                      </c:pt>
                      <c:pt idx="1413">
                        <c:v>440.71420000000001</c:v>
                      </c:pt>
                      <c:pt idx="1414">
                        <c:v>421.67899</c:v>
                      </c:pt>
                      <c:pt idx="1415">
                        <c:v>412.34147300000001</c:v>
                      </c:pt>
                      <c:pt idx="1416">
                        <c:v>398.55920900000001</c:v>
                      </c:pt>
                      <c:pt idx="1417">
                        <c:v>398.55920900000001</c:v>
                      </c:pt>
                      <c:pt idx="1418">
                        <c:v>398.55920900000001</c:v>
                      </c:pt>
                      <c:pt idx="1419">
                        <c:v>407.71756499999998</c:v>
                      </c:pt>
                      <c:pt idx="1420">
                        <c:v>426.392698</c:v>
                      </c:pt>
                      <c:pt idx="1421">
                        <c:v>431.136437</c:v>
                      </c:pt>
                      <c:pt idx="1422">
                        <c:v>412.34147300000001</c:v>
                      </c:pt>
                      <c:pt idx="1423">
                        <c:v>412.34147300000001</c:v>
                      </c:pt>
                      <c:pt idx="1424">
                        <c:v>376.18286000000001</c:v>
                      </c:pt>
                      <c:pt idx="1425">
                        <c:v>363.11131599999999</c:v>
                      </c:pt>
                      <c:pt idx="1426">
                        <c:v>358.81287700000001</c:v>
                      </c:pt>
                      <c:pt idx="1427">
                        <c:v>354.54372599999999</c:v>
                      </c:pt>
                      <c:pt idx="1428">
                        <c:v>337.75897099999997</c:v>
                      </c:pt>
                      <c:pt idx="1429">
                        <c:v>329.54098499999998</c:v>
                      </c:pt>
                      <c:pt idx="1430">
                        <c:v>329.54098499999998</c:v>
                      </c:pt>
                      <c:pt idx="1431">
                        <c:v>333.63548900000001</c:v>
                      </c:pt>
                      <c:pt idx="1432">
                        <c:v>333.63548900000001</c:v>
                      </c:pt>
                      <c:pt idx="1433">
                        <c:v>321.43870700000002</c:v>
                      </c:pt>
                      <c:pt idx="1434">
                        <c:v>321.43870700000002</c:v>
                      </c:pt>
                      <c:pt idx="1435">
                        <c:v>313.45172100000002</c:v>
                      </c:pt>
                      <c:pt idx="1436">
                        <c:v>309.50133</c:v>
                      </c:pt>
                      <c:pt idx="1437">
                        <c:v>301.68648999999999</c:v>
                      </c:pt>
                      <c:pt idx="1438">
                        <c:v>293.985883</c:v>
                      </c:pt>
                      <c:pt idx="1439">
                        <c:v>286.39908000000003</c:v>
                      </c:pt>
                      <c:pt idx="1440">
                        <c:v>286.39908000000003</c:v>
                      </c:pt>
                      <c:pt idx="1441">
                        <c:v>282.64822099999998</c:v>
                      </c:pt>
                      <c:pt idx="1442">
                        <c:v>290.17828300000002</c:v>
                      </c:pt>
                      <c:pt idx="1443">
                        <c:v>286.39908000000003</c:v>
                      </c:pt>
                      <c:pt idx="1444">
                        <c:v>278.92565200000001</c:v>
                      </c:pt>
                      <c:pt idx="1445">
                        <c:v>275.23131699999999</c:v>
                      </c:pt>
                    </c:numCache>
                  </c:numRef>
                </c:val>
                <c:smooth val="0"/>
                <c:extLst>
                  <c:ext xmlns:c16="http://schemas.microsoft.com/office/drawing/2014/chart" uri="{C3380CC4-5D6E-409C-BE32-E72D297353CC}">
                    <c16:uniqueId val="{00000002-1A49-4CD8-9C5C-BAD702B10AE7}"/>
                  </c:ext>
                </c:extLst>
              </c15:ser>
            </c15:filteredLineSeries>
            <c15:filteredLineSeries>
              <c15:ser>
                <c:idx val="2"/>
                <c:order val="1"/>
                <c:spPr>
                  <a:ln w="28575" cap="rnd">
                    <a:solidFill>
                      <a:schemeClr val="accent3"/>
                    </a:solidFill>
                    <a:round/>
                  </a:ln>
                  <a:effectLst/>
                </c:spPr>
                <c:marker>
                  <c:symbol val="none"/>
                </c:marker>
                <c:cat>
                  <c:numRef>
                    <c:extLst xmlns:c15="http://schemas.microsoft.com/office/drawing/2012/chart">
                      <c:ext xmlns:c15="http://schemas.microsoft.com/office/drawing/2012/chart" uri="{02D57815-91ED-43cb-92C2-25804820EDAC}">
                        <c15:formulaRef>
                          <c15:sqref>Eldiem_ERA_LAND_2001_2005.csv!$A$1813:$A$6969</c15:sqref>
                        </c15:formulaRef>
                      </c:ext>
                    </c:extLst>
                    <c:numCache>
                      <c:formatCode>m/d/yyyy</c:formatCode>
                      <c:ptCount val="5157"/>
                      <c:pt idx="0">
                        <c:v>38733</c:v>
                      </c:pt>
                      <c:pt idx="1">
                        <c:v>38734</c:v>
                      </c:pt>
                      <c:pt idx="2">
                        <c:v>38735</c:v>
                      </c:pt>
                      <c:pt idx="3">
                        <c:v>38736</c:v>
                      </c:pt>
                      <c:pt idx="4">
                        <c:v>38737</c:v>
                      </c:pt>
                      <c:pt idx="5">
                        <c:v>38738</c:v>
                      </c:pt>
                      <c:pt idx="6">
                        <c:v>38739</c:v>
                      </c:pt>
                      <c:pt idx="7">
                        <c:v>38740</c:v>
                      </c:pt>
                      <c:pt idx="8">
                        <c:v>38741</c:v>
                      </c:pt>
                      <c:pt idx="9">
                        <c:v>38742</c:v>
                      </c:pt>
                      <c:pt idx="10">
                        <c:v>38743</c:v>
                      </c:pt>
                      <c:pt idx="11">
                        <c:v>38744</c:v>
                      </c:pt>
                      <c:pt idx="12">
                        <c:v>38745</c:v>
                      </c:pt>
                      <c:pt idx="13">
                        <c:v>38746</c:v>
                      </c:pt>
                      <c:pt idx="14">
                        <c:v>38747</c:v>
                      </c:pt>
                      <c:pt idx="15">
                        <c:v>38748</c:v>
                      </c:pt>
                      <c:pt idx="16">
                        <c:v>38749</c:v>
                      </c:pt>
                      <c:pt idx="17">
                        <c:v>38750</c:v>
                      </c:pt>
                      <c:pt idx="18">
                        <c:v>38751</c:v>
                      </c:pt>
                      <c:pt idx="19">
                        <c:v>38752</c:v>
                      </c:pt>
                      <c:pt idx="20">
                        <c:v>38753</c:v>
                      </c:pt>
                      <c:pt idx="21">
                        <c:v>38754</c:v>
                      </c:pt>
                      <c:pt idx="22">
                        <c:v>38755</c:v>
                      </c:pt>
                      <c:pt idx="23">
                        <c:v>38756</c:v>
                      </c:pt>
                      <c:pt idx="24">
                        <c:v>38757</c:v>
                      </c:pt>
                      <c:pt idx="25">
                        <c:v>38758</c:v>
                      </c:pt>
                      <c:pt idx="26">
                        <c:v>38759</c:v>
                      </c:pt>
                      <c:pt idx="27">
                        <c:v>38760</c:v>
                      </c:pt>
                      <c:pt idx="28">
                        <c:v>38761</c:v>
                      </c:pt>
                      <c:pt idx="29">
                        <c:v>38762</c:v>
                      </c:pt>
                      <c:pt idx="30">
                        <c:v>38763</c:v>
                      </c:pt>
                      <c:pt idx="31">
                        <c:v>38764</c:v>
                      </c:pt>
                      <c:pt idx="32">
                        <c:v>38765</c:v>
                      </c:pt>
                      <c:pt idx="33">
                        <c:v>38766</c:v>
                      </c:pt>
                      <c:pt idx="34">
                        <c:v>38767</c:v>
                      </c:pt>
                      <c:pt idx="35">
                        <c:v>38768</c:v>
                      </c:pt>
                      <c:pt idx="36">
                        <c:v>38769</c:v>
                      </c:pt>
                      <c:pt idx="37">
                        <c:v>38770</c:v>
                      </c:pt>
                      <c:pt idx="38">
                        <c:v>38771</c:v>
                      </c:pt>
                      <c:pt idx="39">
                        <c:v>38772</c:v>
                      </c:pt>
                      <c:pt idx="40">
                        <c:v>38773</c:v>
                      </c:pt>
                      <c:pt idx="41">
                        <c:v>38774</c:v>
                      </c:pt>
                      <c:pt idx="42">
                        <c:v>38775</c:v>
                      </c:pt>
                      <c:pt idx="43">
                        <c:v>38776</c:v>
                      </c:pt>
                      <c:pt idx="44">
                        <c:v>38777</c:v>
                      </c:pt>
                      <c:pt idx="45">
                        <c:v>38778</c:v>
                      </c:pt>
                      <c:pt idx="46">
                        <c:v>38779</c:v>
                      </c:pt>
                      <c:pt idx="47">
                        <c:v>38780</c:v>
                      </c:pt>
                      <c:pt idx="48">
                        <c:v>38781</c:v>
                      </c:pt>
                      <c:pt idx="49">
                        <c:v>38782</c:v>
                      </c:pt>
                      <c:pt idx="50">
                        <c:v>38783</c:v>
                      </c:pt>
                      <c:pt idx="51">
                        <c:v>38784</c:v>
                      </c:pt>
                      <c:pt idx="52">
                        <c:v>38785</c:v>
                      </c:pt>
                      <c:pt idx="53">
                        <c:v>38786</c:v>
                      </c:pt>
                      <c:pt idx="54">
                        <c:v>38787</c:v>
                      </c:pt>
                      <c:pt idx="55">
                        <c:v>38788</c:v>
                      </c:pt>
                      <c:pt idx="56">
                        <c:v>38789</c:v>
                      </c:pt>
                      <c:pt idx="57">
                        <c:v>38790</c:v>
                      </c:pt>
                      <c:pt idx="58">
                        <c:v>38791</c:v>
                      </c:pt>
                      <c:pt idx="59">
                        <c:v>38792</c:v>
                      </c:pt>
                      <c:pt idx="60">
                        <c:v>38793</c:v>
                      </c:pt>
                      <c:pt idx="61">
                        <c:v>38794</c:v>
                      </c:pt>
                      <c:pt idx="62">
                        <c:v>38795</c:v>
                      </c:pt>
                      <c:pt idx="63">
                        <c:v>38796</c:v>
                      </c:pt>
                      <c:pt idx="64">
                        <c:v>38797</c:v>
                      </c:pt>
                      <c:pt idx="65">
                        <c:v>38798</c:v>
                      </c:pt>
                      <c:pt idx="66">
                        <c:v>38799</c:v>
                      </c:pt>
                      <c:pt idx="67">
                        <c:v>38800</c:v>
                      </c:pt>
                      <c:pt idx="68">
                        <c:v>38801</c:v>
                      </c:pt>
                      <c:pt idx="69">
                        <c:v>38802</c:v>
                      </c:pt>
                      <c:pt idx="70">
                        <c:v>38803</c:v>
                      </c:pt>
                      <c:pt idx="71">
                        <c:v>38804</c:v>
                      </c:pt>
                      <c:pt idx="72">
                        <c:v>38805</c:v>
                      </c:pt>
                      <c:pt idx="73">
                        <c:v>38806</c:v>
                      </c:pt>
                      <c:pt idx="74">
                        <c:v>38807</c:v>
                      </c:pt>
                      <c:pt idx="75">
                        <c:v>38808</c:v>
                      </c:pt>
                      <c:pt idx="76">
                        <c:v>38809</c:v>
                      </c:pt>
                      <c:pt idx="77">
                        <c:v>38810</c:v>
                      </c:pt>
                      <c:pt idx="78">
                        <c:v>38811</c:v>
                      </c:pt>
                      <c:pt idx="79">
                        <c:v>38812</c:v>
                      </c:pt>
                      <c:pt idx="80">
                        <c:v>38813</c:v>
                      </c:pt>
                      <c:pt idx="81">
                        <c:v>38814</c:v>
                      </c:pt>
                      <c:pt idx="82">
                        <c:v>38815</c:v>
                      </c:pt>
                      <c:pt idx="83">
                        <c:v>38816</c:v>
                      </c:pt>
                      <c:pt idx="84">
                        <c:v>38817</c:v>
                      </c:pt>
                      <c:pt idx="85">
                        <c:v>38818</c:v>
                      </c:pt>
                      <c:pt idx="86">
                        <c:v>38819</c:v>
                      </c:pt>
                      <c:pt idx="87">
                        <c:v>38820</c:v>
                      </c:pt>
                      <c:pt idx="88">
                        <c:v>38821</c:v>
                      </c:pt>
                      <c:pt idx="89">
                        <c:v>38822</c:v>
                      </c:pt>
                      <c:pt idx="90">
                        <c:v>38823</c:v>
                      </c:pt>
                      <c:pt idx="91">
                        <c:v>38824</c:v>
                      </c:pt>
                      <c:pt idx="92">
                        <c:v>38825</c:v>
                      </c:pt>
                      <c:pt idx="93">
                        <c:v>38826</c:v>
                      </c:pt>
                      <c:pt idx="94">
                        <c:v>38827</c:v>
                      </c:pt>
                      <c:pt idx="95">
                        <c:v>38828</c:v>
                      </c:pt>
                      <c:pt idx="96">
                        <c:v>38829</c:v>
                      </c:pt>
                      <c:pt idx="97">
                        <c:v>38830</c:v>
                      </c:pt>
                      <c:pt idx="98">
                        <c:v>38831</c:v>
                      </c:pt>
                      <c:pt idx="99">
                        <c:v>38832</c:v>
                      </c:pt>
                      <c:pt idx="100">
                        <c:v>38833</c:v>
                      </c:pt>
                      <c:pt idx="101">
                        <c:v>38834</c:v>
                      </c:pt>
                      <c:pt idx="102">
                        <c:v>38835</c:v>
                      </c:pt>
                      <c:pt idx="103">
                        <c:v>38836</c:v>
                      </c:pt>
                      <c:pt idx="104">
                        <c:v>38837</c:v>
                      </c:pt>
                      <c:pt idx="105">
                        <c:v>38838</c:v>
                      </c:pt>
                      <c:pt idx="106">
                        <c:v>38839</c:v>
                      </c:pt>
                      <c:pt idx="107">
                        <c:v>38840</c:v>
                      </c:pt>
                      <c:pt idx="108">
                        <c:v>38841</c:v>
                      </c:pt>
                      <c:pt idx="109">
                        <c:v>38842</c:v>
                      </c:pt>
                      <c:pt idx="110">
                        <c:v>38843</c:v>
                      </c:pt>
                      <c:pt idx="111">
                        <c:v>38844</c:v>
                      </c:pt>
                      <c:pt idx="112">
                        <c:v>38845</c:v>
                      </c:pt>
                      <c:pt idx="113">
                        <c:v>38846</c:v>
                      </c:pt>
                      <c:pt idx="114">
                        <c:v>38847</c:v>
                      </c:pt>
                      <c:pt idx="115">
                        <c:v>38848</c:v>
                      </c:pt>
                      <c:pt idx="116">
                        <c:v>38849</c:v>
                      </c:pt>
                      <c:pt idx="117">
                        <c:v>38850</c:v>
                      </c:pt>
                      <c:pt idx="118">
                        <c:v>38851</c:v>
                      </c:pt>
                      <c:pt idx="119">
                        <c:v>38852</c:v>
                      </c:pt>
                      <c:pt idx="120">
                        <c:v>38853</c:v>
                      </c:pt>
                      <c:pt idx="121">
                        <c:v>38854</c:v>
                      </c:pt>
                      <c:pt idx="122">
                        <c:v>38855</c:v>
                      </c:pt>
                      <c:pt idx="123">
                        <c:v>38856</c:v>
                      </c:pt>
                      <c:pt idx="124">
                        <c:v>38857</c:v>
                      </c:pt>
                      <c:pt idx="125">
                        <c:v>38858</c:v>
                      </c:pt>
                      <c:pt idx="126">
                        <c:v>38859</c:v>
                      </c:pt>
                      <c:pt idx="127">
                        <c:v>38860</c:v>
                      </c:pt>
                      <c:pt idx="128">
                        <c:v>38861</c:v>
                      </c:pt>
                      <c:pt idx="129">
                        <c:v>38862</c:v>
                      </c:pt>
                      <c:pt idx="130">
                        <c:v>38863</c:v>
                      </c:pt>
                      <c:pt idx="131">
                        <c:v>38864</c:v>
                      </c:pt>
                      <c:pt idx="132">
                        <c:v>38865</c:v>
                      </c:pt>
                      <c:pt idx="133">
                        <c:v>38866</c:v>
                      </c:pt>
                      <c:pt idx="134">
                        <c:v>38867</c:v>
                      </c:pt>
                      <c:pt idx="135">
                        <c:v>38868</c:v>
                      </c:pt>
                      <c:pt idx="136">
                        <c:v>38869</c:v>
                      </c:pt>
                      <c:pt idx="137">
                        <c:v>38870</c:v>
                      </c:pt>
                      <c:pt idx="138">
                        <c:v>38871</c:v>
                      </c:pt>
                      <c:pt idx="139">
                        <c:v>38872</c:v>
                      </c:pt>
                      <c:pt idx="140">
                        <c:v>38873</c:v>
                      </c:pt>
                      <c:pt idx="141">
                        <c:v>38874</c:v>
                      </c:pt>
                      <c:pt idx="142">
                        <c:v>38875</c:v>
                      </c:pt>
                      <c:pt idx="143">
                        <c:v>38876</c:v>
                      </c:pt>
                      <c:pt idx="144">
                        <c:v>38877</c:v>
                      </c:pt>
                      <c:pt idx="145">
                        <c:v>38878</c:v>
                      </c:pt>
                      <c:pt idx="146">
                        <c:v>38879</c:v>
                      </c:pt>
                      <c:pt idx="147">
                        <c:v>38880</c:v>
                      </c:pt>
                      <c:pt idx="148">
                        <c:v>38881</c:v>
                      </c:pt>
                      <c:pt idx="149">
                        <c:v>38882</c:v>
                      </c:pt>
                      <c:pt idx="150">
                        <c:v>38883</c:v>
                      </c:pt>
                      <c:pt idx="151">
                        <c:v>38884</c:v>
                      </c:pt>
                      <c:pt idx="152">
                        <c:v>38885</c:v>
                      </c:pt>
                      <c:pt idx="153">
                        <c:v>38886</c:v>
                      </c:pt>
                      <c:pt idx="154">
                        <c:v>38887</c:v>
                      </c:pt>
                      <c:pt idx="155">
                        <c:v>38888</c:v>
                      </c:pt>
                      <c:pt idx="156">
                        <c:v>38889</c:v>
                      </c:pt>
                      <c:pt idx="157">
                        <c:v>38890</c:v>
                      </c:pt>
                      <c:pt idx="158">
                        <c:v>38891</c:v>
                      </c:pt>
                      <c:pt idx="159">
                        <c:v>38892</c:v>
                      </c:pt>
                      <c:pt idx="160">
                        <c:v>38893</c:v>
                      </c:pt>
                      <c:pt idx="161">
                        <c:v>38894</c:v>
                      </c:pt>
                      <c:pt idx="162">
                        <c:v>38895</c:v>
                      </c:pt>
                      <c:pt idx="163">
                        <c:v>38896</c:v>
                      </c:pt>
                      <c:pt idx="164">
                        <c:v>38897</c:v>
                      </c:pt>
                      <c:pt idx="165">
                        <c:v>38898</c:v>
                      </c:pt>
                      <c:pt idx="166">
                        <c:v>38899</c:v>
                      </c:pt>
                      <c:pt idx="167">
                        <c:v>38900</c:v>
                      </c:pt>
                      <c:pt idx="168">
                        <c:v>38901</c:v>
                      </c:pt>
                      <c:pt idx="169">
                        <c:v>38902</c:v>
                      </c:pt>
                      <c:pt idx="170">
                        <c:v>38903</c:v>
                      </c:pt>
                      <c:pt idx="171">
                        <c:v>38904</c:v>
                      </c:pt>
                      <c:pt idx="172">
                        <c:v>38905</c:v>
                      </c:pt>
                      <c:pt idx="173">
                        <c:v>38906</c:v>
                      </c:pt>
                      <c:pt idx="174">
                        <c:v>38907</c:v>
                      </c:pt>
                      <c:pt idx="175">
                        <c:v>38908</c:v>
                      </c:pt>
                      <c:pt idx="176">
                        <c:v>38909</c:v>
                      </c:pt>
                      <c:pt idx="177">
                        <c:v>38910</c:v>
                      </c:pt>
                      <c:pt idx="178">
                        <c:v>38911</c:v>
                      </c:pt>
                      <c:pt idx="179">
                        <c:v>38912</c:v>
                      </c:pt>
                      <c:pt idx="180">
                        <c:v>38913</c:v>
                      </c:pt>
                      <c:pt idx="181">
                        <c:v>38914</c:v>
                      </c:pt>
                      <c:pt idx="182">
                        <c:v>38915</c:v>
                      </c:pt>
                      <c:pt idx="183">
                        <c:v>38916</c:v>
                      </c:pt>
                      <c:pt idx="184">
                        <c:v>38917</c:v>
                      </c:pt>
                      <c:pt idx="185">
                        <c:v>38918</c:v>
                      </c:pt>
                      <c:pt idx="186">
                        <c:v>38919</c:v>
                      </c:pt>
                      <c:pt idx="187">
                        <c:v>38920</c:v>
                      </c:pt>
                      <c:pt idx="188">
                        <c:v>38921</c:v>
                      </c:pt>
                      <c:pt idx="189">
                        <c:v>38922</c:v>
                      </c:pt>
                      <c:pt idx="190">
                        <c:v>38923</c:v>
                      </c:pt>
                      <c:pt idx="191">
                        <c:v>38924</c:v>
                      </c:pt>
                      <c:pt idx="192">
                        <c:v>38925</c:v>
                      </c:pt>
                      <c:pt idx="193">
                        <c:v>38926</c:v>
                      </c:pt>
                      <c:pt idx="194">
                        <c:v>38927</c:v>
                      </c:pt>
                      <c:pt idx="195">
                        <c:v>38928</c:v>
                      </c:pt>
                      <c:pt idx="196">
                        <c:v>38929</c:v>
                      </c:pt>
                      <c:pt idx="197">
                        <c:v>38930</c:v>
                      </c:pt>
                      <c:pt idx="198">
                        <c:v>38931</c:v>
                      </c:pt>
                      <c:pt idx="199">
                        <c:v>38932</c:v>
                      </c:pt>
                      <c:pt idx="200">
                        <c:v>38933</c:v>
                      </c:pt>
                      <c:pt idx="201">
                        <c:v>38934</c:v>
                      </c:pt>
                      <c:pt idx="202">
                        <c:v>38935</c:v>
                      </c:pt>
                      <c:pt idx="203">
                        <c:v>38936</c:v>
                      </c:pt>
                      <c:pt idx="204">
                        <c:v>38937</c:v>
                      </c:pt>
                      <c:pt idx="205">
                        <c:v>38938</c:v>
                      </c:pt>
                      <c:pt idx="206">
                        <c:v>38939</c:v>
                      </c:pt>
                      <c:pt idx="207">
                        <c:v>38940</c:v>
                      </c:pt>
                      <c:pt idx="208">
                        <c:v>38941</c:v>
                      </c:pt>
                      <c:pt idx="209">
                        <c:v>38942</c:v>
                      </c:pt>
                      <c:pt idx="210">
                        <c:v>38943</c:v>
                      </c:pt>
                      <c:pt idx="211">
                        <c:v>38944</c:v>
                      </c:pt>
                      <c:pt idx="212">
                        <c:v>38945</c:v>
                      </c:pt>
                      <c:pt idx="213">
                        <c:v>38946</c:v>
                      </c:pt>
                      <c:pt idx="214">
                        <c:v>38947</c:v>
                      </c:pt>
                      <c:pt idx="215">
                        <c:v>38948</c:v>
                      </c:pt>
                      <c:pt idx="216">
                        <c:v>38949</c:v>
                      </c:pt>
                      <c:pt idx="217">
                        <c:v>38950</c:v>
                      </c:pt>
                      <c:pt idx="218">
                        <c:v>38951</c:v>
                      </c:pt>
                      <c:pt idx="219">
                        <c:v>38952</c:v>
                      </c:pt>
                      <c:pt idx="220">
                        <c:v>38953</c:v>
                      </c:pt>
                      <c:pt idx="221">
                        <c:v>38954</c:v>
                      </c:pt>
                      <c:pt idx="222">
                        <c:v>38955</c:v>
                      </c:pt>
                      <c:pt idx="223">
                        <c:v>38956</c:v>
                      </c:pt>
                      <c:pt idx="224">
                        <c:v>38957</c:v>
                      </c:pt>
                      <c:pt idx="225">
                        <c:v>38958</c:v>
                      </c:pt>
                      <c:pt idx="226">
                        <c:v>38959</c:v>
                      </c:pt>
                      <c:pt idx="227">
                        <c:v>38960</c:v>
                      </c:pt>
                      <c:pt idx="228">
                        <c:v>38961</c:v>
                      </c:pt>
                      <c:pt idx="229">
                        <c:v>38962</c:v>
                      </c:pt>
                      <c:pt idx="230">
                        <c:v>38963</c:v>
                      </c:pt>
                      <c:pt idx="231">
                        <c:v>38964</c:v>
                      </c:pt>
                      <c:pt idx="232">
                        <c:v>38965</c:v>
                      </c:pt>
                      <c:pt idx="233">
                        <c:v>38966</c:v>
                      </c:pt>
                      <c:pt idx="234">
                        <c:v>38967</c:v>
                      </c:pt>
                      <c:pt idx="235">
                        <c:v>38968</c:v>
                      </c:pt>
                      <c:pt idx="236">
                        <c:v>38969</c:v>
                      </c:pt>
                      <c:pt idx="237">
                        <c:v>38970</c:v>
                      </c:pt>
                      <c:pt idx="238">
                        <c:v>38971</c:v>
                      </c:pt>
                      <c:pt idx="239">
                        <c:v>38972</c:v>
                      </c:pt>
                      <c:pt idx="240">
                        <c:v>38973</c:v>
                      </c:pt>
                      <c:pt idx="241">
                        <c:v>38974</c:v>
                      </c:pt>
                      <c:pt idx="242">
                        <c:v>38975</c:v>
                      </c:pt>
                      <c:pt idx="243">
                        <c:v>38976</c:v>
                      </c:pt>
                      <c:pt idx="244">
                        <c:v>38977</c:v>
                      </c:pt>
                      <c:pt idx="245">
                        <c:v>38978</c:v>
                      </c:pt>
                      <c:pt idx="246">
                        <c:v>38979</c:v>
                      </c:pt>
                      <c:pt idx="247">
                        <c:v>38980</c:v>
                      </c:pt>
                      <c:pt idx="248">
                        <c:v>38981</c:v>
                      </c:pt>
                      <c:pt idx="249">
                        <c:v>38982</c:v>
                      </c:pt>
                      <c:pt idx="250">
                        <c:v>38983</c:v>
                      </c:pt>
                      <c:pt idx="251">
                        <c:v>38984</c:v>
                      </c:pt>
                      <c:pt idx="252">
                        <c:v>38985</c:v>
                      </c:pt>
                      <c:pt idx="253">
                        <c:v>38986</c:v>
                      </c:pt>
                      <c:pt idx="254">
                        <c:v>38987</c:v>
                      </c:pt>
                      <c:pt idx="255">
                        <c:v>38988</c:v>
                      </c:pt>
                      <c:pt idx="256">
                        <c:v>38989</c:v>
                      </c:pt>
                      <c:pt idx="257">
                        <c:v>38990</c:v>
                      </c:pt>
                      <c:pt idx="258">
                        <c:v>38991</c:v>
                      </c:pt>
                      <c:pt idx="259">
                        <c:v>38992</c:v>
                      </c:pt>
                      <c:pt idx="260">
                        <c:v>38993</c:v>
                      </c:pt>
                      <c:pt idx="261">
                        <c:v>38994</c:v>
                      </c:pt>
                      <c:pt idx="262">
                        <c:v>38995</c:v>
                      </c:pt>
                      <c:pt idx="263">
                        <c:v>38996</c:v>
                      </c:pt>
                      <c:pt idx="264">
                        <c:v>38997</c:v>
                      </c:pt>
                      <c:pt idx="265">
                        <c:v>38998</c:v>
                      </c:pt>
                      <c:pt idx="266">
                        <c:v>38999</c:v>
                      </c:pt>
                      <c:pt idx="267">
                        <c:v>39000</c:v>
                      </c:pt>
                      <c:pt idx="268">
                        <c:v>39001</c:v>
                      </c:pt>
                      <c:pt idx="269">
                        <c:v>39002</c:v>
                      </c:pt>
                      <c:pt idx="270">
                        <c:v>39003</c:v>
                      </c:pt>
                      <c:pt idx="271">
                        <c:v>39004</c:v>
                      </c:pt>
                      <c:pt idx="272">
                        <c:v>39005</c:v>
                      </c:pt>
                      <c:pt idx="273">
                        <c:v>39006</c:v>
                      </c:pt>
                      <c:pt idx="274">
                        <c:v>39007</c:v>
                      </c:pt>
                      <c:pt idx="275">
                        <c:v>39008</c:v>
                      </c:pt>
                      <c:pt idx="276">
                        <c:v>39009</c:v>
                      </c:pt>
                      <c:pt idx="277">
                        <c:v>39010</c:v>
                      </c:pt>
                      <c:pt idx="278">
                        <c:v>39011</c:v>
                      </c:pt>
                      <c:pt idx="279">
                        <c:v>39012</c:v>
                      </c:pt>
                      <c:pt idx="280">
                        <c:v>39013</c:v>
                      </c:pt>
                      <c:pt idx="281">
                        <c:v>39014</c:v>
                      </c:pt>
                      <c:pt idx="282">
                        <c:v>39015</c:v>
                      </c:pt>
                      <c:pt idx="283">
                        <c:v>39016</c:v>
                      </c:pt>
                      <c:pt idx="284">
                        <c:v>39017</c:v>
                      </c:pt>
                      <c:pt idx="285">
                        <c:v>39018</c:v>
                      </c:pt>
                      <c:pt idx="286">
                        <c:v>39019</c:v>
                      </c:pt>
                      <c:pt idx="287">
                        <c:v>39020</c:v>
                      </c:pt>
                      <c:pt idx="288">
                        <c:v>39021</c:v>
                      </c:pt>
                      <c:pt idx="289">
                        <c:v>39022</c:v>
                      </c:pt>
                      <c:pt idx="290">
                        <c:v>39023</c:v>
                      </c:pt>
                      <c:pt idx="291">
                        <c:v>39024</c:v>
                      </c:pt>
                      <c:pt idx="292">
                        <c:v>39025</c:v>
                      </c:pt>
                      <c:pt idx="293">
                        <c:v>39026</c:v>
                      </c:pt>
                      <c:pt idx="294">
                        <c:v>39027</c:v>
                      </c:pt>
                      <c:pt idx="295">
                        <c:v>39028</c:v>
                      </c:pt>
                      <c:pt idx="296">
                        <c:v>39029</c:v>
                      </c:pt>
                      <c:pt idx="297">
                        <c:v>39030</c:v>
                      </c:pt>
                      <c:pt idx="298">
                        <c:v>39031</c:v>
                      </c:pt>
                      <c:pt idx="299">
                        <c:v>39032</c:v>
                      </c:pt>
                      <c:pt idx="300">
                        <c:v>39033</c:v>
                      </c:pt>
                      <c:pt idx="301">
                        <c:v>39034</c:v>
                      </c:pt>
                      <c:pt idx="302">
                        <c:v>39035</c:v>
                      </c:pt>
                      <c:pt idx="303">
                        <c:v>39036</c:v>
                      </c:pt>
                      <c:pt idx="304">
                        <c:v>39037</c:v>
                      </c:pt>
                      <c:pt idx="305">
                        <c:v>39038</c:v>
                      </c:pt>
                      <c:pt idx="306">
                        <c:v>39039</c:v>
                      </c:pt>
                      <c:pt idx="307">
                        <c:v>39040</c:v>
                      </c:pt>
                      <c:pt idx="308">
                        <c:v>39041</c:v>
                      </c:pt>
                      <c:pt idx="309">
                        <c:v>39042</c:v>
                      </c:pt>
                      <c:pt idx="310">
                        <c:v>39043</c:v>
                      </c:pt>
                      <c:pt idx="311">
                        <c:v>39044</c:v>
                      </c:pt>
                      <c:pt idx="312">
                        <c:v>39045</c:v>
                      </c:pt>
                      <c:pt idx="313">
                        <c:v>39046</c:v>
                      </c:pt>
                      <c:pt idx="314">
                        <c:v>39047</c:v>
                      </c:pt>
                      <c:pt idx="315">
                        <c:v>39048</c:v>
                      </c:pt>
                      <c:pt idx="316">
                        <c:v>39049</c:v>
                      </c:pt>
                      <c:pt idx="317">
                        <c:v>39050</c:v>
                      </c:pt>
                      <c:pt idx="318">
                        <c:v>39051</c:v>
                      </c:pt>
                      <c:pt idx="319">
                        <c:v>39052</c:v>
                      </c:pt>
                      <c:pt idx="320">
                        <c:v>39053</c:v>
                      </c:pt>
                      <c:pt idx="321">
                        <c:v>39054</c:v>
                      </c:pt>
                      <c:pt idx="322">
                        <c:v>39055</c:v>
                      </c:pt>
                      <c:pt idx="323">
                        <c:v>39056</c:v>
                      </c:pt>
                      <c:pt idx="324">
                        <c:v>39057</c:v>
                      </c:pt>
                      <c:pt idx="325">
                        <c:v>39058</c:v>
                      </c:pt>
                      <c:pt idx="326">
                        <c:v>39059</c:v>
                      </c:pt>
                      <c:pt idx="327">
                        <c:v>39060</c:v>
                      </c:pt>
                      <c:pt idx="328">
                        <c:v>39061</c:v>
                      </c:pt>
                      <c:pt idx="329">
                        <c:v>39062</c:v>
                      </c:pt>
                      <c:pt idx="330">
                        <c:v>39063</c:v>
                      </c:pt>
                      <c:pt idx="331">
                        <c:v>39064</c:v>
                      </c:pt>
                      <c:pt idx="332">
                        <c:v>39065</c:v>
                      </c:pt>
                      <c:pt idx="333">
                        <c:v>39066</c:v>
                      </c:pt>
                      <c:pt idx="334">
                        <c:v>39067</c:v>
                      </c:pt>
                      <c:pt idx="335">
                        <c:v>39068</c:v>
                      </c:pt>
                      <c:pt idx="336">
                        <c:v>39069</c:v>
                      </c:pt>
                      <c:pt idx="337">
                        <c:v>39070</c:v>
                      </c:pt>
                      <c:pt idx="338">
                        <c:v>39071</c:v>
                      </c:pt>
                      <c:pt idx="339">
                        <c:v>39072</c:v>
                      </c:pt>
                      <c:pt idx="340">
                        <c:v>39073</c:v>
                      </c:pt>
                      <c:pt idx="341">
                        <c:v>39074</c:v>
                      </c:pt>
                      <c:pt idx="342">
                        <c:v>39075</c:v>
                      </c:pt>
                      <c:pt idx="343">
                        <c:v>39076</c:v>
                      </c:pt>
                      <c:pt idx="344">
                        <c:v>39077</c:v>
                      </c:pt>
                      <c:pt idx="345">
                        <c:v>39078</c:v>
                      </c:pt>
                      <c:pt idx="346">
                        <c:v>39079</c:v>
                      </c:pt>
                      <c:pt idx="347">
                        <c:v>39080</c:v>
                      </c:pt>
                      <c:pt idx="348">
                        <c:v>39081</c:v>
                      </c:pt>
                      <c:pt idx="349">
                        <c:v>39082</c:v>
                      </c:pt>
                      <c:pt idx="350">
                        <c:v>39083</c:v>
                      </c:pt>
                      <c:pt idx="351">
                        <c:v>39084</c:v>
                      </c:pt>
                      <c:pt idx="352">
                        <c:v>39085</c:v>
                      </c:pt>
                      <c:pt idx="353">
                        <c:v>39086</c:v>
                      </c:pt>
                      <c:pt idx="354">
                        <c:v>39087</c:v>
                      </c:pt>
                      <c:pt idx="355">
                        <c:v>39088</c:v>
                      </c:pt>
                      <c:pt idx="356">
                        <c:v>39089</c:v>
                      </c:pt>
                      <c:pt idx="357">
                        <c:v>39090</c:v>
                      </c:pt>
                      <c:pt idx="358">
                        <c:v>39091</c:v>
                      </c:pt>
                      <c:pt idx="359">
                        <c:v>39092</c:v>
                      </c:pt>
                      <c:pt idx="360">
                        <c:v>39093</c:v>
                      </c:pt>
                      <c:pt idx="361">
                        <c:v>39094</c:v>
                      </c:pt>
                      <c:pt idx="362">
                        <c:v>39095</c:v>
                      </c:pt>
                      <c:pt idx="363">
                        <c:v>39096</c:v>
                      </c:pt>
                      <c:pt idx="364">
                        <c:v>39097</c:v>
                      </c:pt>
                      <c:pt idx="365">
                        <c:v>39098</c:v>
                      </c:pt>
                      <c:pt idx="366">
                        <c:v>39099</c:v>
                      </c:pt>
                      <c:pt idx="367">
                        <c:v>39100</c:v>
                      </c:pt>
                      <c:pt idx="368">
                        <c:v>39101</c:v>
                      </c:pt>
                      <c:pt idx="369">
                        <c:v>39102</c:v>
                      </c:pt>
                      <c:pt idx="370">
                        <c:v>39103</c:v>
                      </c:pt>
                      <c:pt idx="371">
                        <c:v>39104</c:v>
                      </c:pt>
                      <c:pt idx="372">
                        <c:v>39105</c:v>
                      </c:pt>
                      <c:pt idx="373">
                        <c:v>39106</c:v>
                      </c:pt>
                      <c:pt idx="374">
                        <c:v>39107</c:v>
                      </c:pt>
                      <c:pt idx="375">
                        <c:v>39108</c:v>
                      </c:pt>
                      <c:pt idx="376">
                        <c:v>39109</c:v>
                      </c:pt>
                      <c:pt idx="377">
                        <c:v>39110</c:v>
                      </c:pt>
                      <c:pt idx="378">
                        <c:v>39111</c:v>
                      </c:pt>
                      <c:pt idx="379">
                        <c:v>39112</c:v>
                      </c:pt>
                      <c:pt idx="380">
                        <c:v>39113</c:v>
                      </c:pt>
                      <c:pt idx="381">
                        <c:v>39114</c:v>
                      </c:pt>
                      <c:pt idx="382">
                        <c:v>39115</c:v>
                      </c:pt>
                      <c:pt idx="383">
                        <c:v>39116</c:v>
                      </c:pt>
                      <c:pt idx="384">
                        <c:v>39117</c:v>
                      </c:pt>
                      <c:pt idx="385">
                        <c:v>39118</c:v>
                      </c:pt>
                      <c:pt idx="386">
                        <c:v>39119</c:v>
                      </c:pt>
                      <c:pt idx="387">
                        <c:v>39120</c:v>
                      </c:pt>
                      <c:pt idx="388">
                        <c:v>39121</c:v>
                      </c:pt>
                      <c:pt idx="389">
                        <c:v>39122</c:v>
                      </c:pt>
                      <c:pt idx="390">
                        <c:v>39123</c:v>
                      </c:pt>
                      <c:pt idx="391">
                        <c:v>39124</c:v>
                      </c:pt>
                      <c:pt idx="392">
                        <c:v>39125</c:v>
                      </c:pt>
                      <c:pt idx="393">
                        <c:v>39126</c:v>
                      </c:pt>
                      <c:pt idx="394">
                        <c:v>39127</c:v>
                      </c:pt>
                      <c:pt idx="395">
                        <c:v>39128</c:v>
                      </c:pt>
                      <c:pt idx="396">
                        <c:v>39129</c:v>
                      </c:pt>
                      <c:pt idx="397">
                        <c:v>39130</c:v>
                      </c:pt>
                      <c:pt idx="398">
                        <c:v>39131</c:v>
                      </c:pt>
                      <c:pt idx="399">
                        <c:v>39132</c:v>
                      </c:pt>
                      <c:pt idx="400">
                        <c:v>39133</c:v>
                      </c:pt>
                      <c:pt idx="401">
                        <c:v>39134</c:v>
                      </c:pt>
                      <c:pt idx="402">
                        <c:v>39135</c:v>
                      </c:pt>
                      <c:pt idx="403">
                        <c:v>39136</c:v>
                      </c:pt>
                      <c:pt idx="404">
                        <c:v>39137</c:v>
                      </c:pt>
                      <c:pt idx="405">
                        <c:v>39138</c:v>
                      </c:pt>
                      <c:pt idx="406">
                        <c:v>39139</c:v>
                      </c:pt>
                      <c:pt idx="407">
                        <c:v>39140</c:v>
                      </c:pt>
                      <c:pt idx="408">
                        <c:v>39141</c:v>
                      </c:pt>
                      <c:pt idx="409">
                        <c:v>39142</c:v>
                      </c:pt>
                      <c:pt idx="410">
                        <c:v>39143</c:v>
                      </c:pt>
                      <c:pt idx="411">
                        <c:v>39144</c:v>
                      </c:pt>
                      <c:pt idx="412">
                        <c:v>39145</c:v>
                      </c:pt>
                      <c:pt idx="413">
                        <c:v>39146</c:v>
                      </c:pt>
                      <c:pt idx="414">
                        <c:v>39147</c:v>
                      </c:pt>
                      <c:pt idx="415">
                        <c:v>39148</c:v>
                      </c:pt>
                      <c:pt idx="416">
                        <c:v>39149</c:v>
                      </c:pt>
                      <c:pt idx="417">
                        <c:v>39150</c:v>
                      </c:pt>
                      <c:pt idx="418">
                        <c:v>39151</c:v>
                      </c:pt>
                      <c:pt idx="419">
                        <c:v>39152</c:v>
                      </c:pt>
                      <c:pt idx="420">
                        <c:v>39153</c:v>
                      </c:pt>
                      <c:pt idx="421">
                        <c:v>39154</c:v>
                      </c:pt>
                      <c:pt idx="422">
                        <c:v>39155</c:v>
                      </c:pt>
                      <c:pt idx="423">
                        <c:v>39156</c:v>
                      </c:pt>
                      <c:pt idx="424">
                        <c:v>39157</c:v>
                      </c:pt>
                      <c:pt idx="425">
                        <c:v>39158</c:v>
                      </c:pt>
                      <c:pt idx="426">
                        <c:v>39159</c:v>
                      </c:pt>
                      <c:pt idx="427">
                        <c:v>39160</c:v>
                      </c:pt>
                      <c:pt idx="428">
                        <c:v>39161</c:v>
                      </c:pt>
                      <c:pt idx="429">
                        <c:v>39162</c:v>
                      </c:pt>
                      <c:pt idx="430">
                        <c:v>39163</c:v>
                      </c:pt>
                      <c:pt idx="431">
                        <c:v>39164</c:v>
                      </c:pt>
                      <c:pt idx="432">
                        <c:v>39165</c:v>
                      </c:pt>
                      <c:pt idx="433">
                        <c:v>39166</c:v>
                      </c:pt>
                      <c:pt idx="434">
                        <c:v>39167</c:v>
                      </c:pt>
                      <c:pt idx="435">
                        <c:v>39168</c:v>
                      </c:pt>
                      <c:pt idx="436">
                        <c:v>39169</c:v>
                      </c:pt>
                      <c:pt idx="437">
                        <c:v>39170</c:v>
                      </c:pt>
                      <c:pt idx="438">
                        <c:v>39171</c:v>
                      </c:pt>
                      <c:pt idx="439">
                        <c:v>39172</c:v>
                      </c:pt>
                      <c:pt idx="440">
                        <c:v>39173</c:v>
                      </c:pt>
                      <c:pt idx="441">
                        <c:v>39174</c:v>
                      </c:pt>
                      <c:pt idx="442">
                        <c:v>39175</c:v>
                      </c:pt>
                      <c:pt idx="443">
                        <c:v>39176</c:v>
                      </c:pt>
                      <c:pt idx="444">
                        <c:v>39177</c:v>
                      </c:pt>
                      <c:pt idx="445">
                        <c:v>39178</c:v>
                      </c:pt>
                      <c:pt idx="446">
                        <c:v>39179</c:v>
                      </c:pt>
                      <c:pt idx="447">
                        <c:v>39180</c:v>
                      </c:pt>
                      <c:pt idx="448">
                        <c:v>39181</c:v>
                      </c:pt>
                      <c:pt idx="449">
                        <c:v>39182</c:v>
                      </c:pt>
                      <c:pt idx="450">
                        <c:v>39183</c:v>
                      </c:pt>
                      <c:pt idx="451">
                        <c:v>39184</c:v>
                      </c:pt>
                      <c:pt idx="452">
                        <c:v>39185</c:v>
                      </c:pt>
                      <c:pt idx="453">
                        <c:v>39186</c:v>
                      </c:pt>
                      <c:pt idx="454">
                        <c:v>39187</c:v>
                      </c:pt>
                      <c:pt idx="455">
                        <c:v>39188</c:v>
                      </c:pt>
                      <c:pt idx="456">
                        <c:v>39189</c:v>
                      </c:pt>
                      <c:pt idx="457">
                        <c:v>39190</c:v>
                      </c:pt>
                      <c:pt idx="458">
                        <c:v>39191</c:v>
                      </c:pt>
                      <c:pt idx="459">
                        <c:v>39192</c:v>
                      </c:pt>
                      <c:pt idx="460">
                        <c:v>39193</c:v>
                      </c:pt>
                      <c:pt idx="461">
                        <c:v>39194</c:v>
                      </c:pt>
                      <c:pt idx="462">
                        <c:v>39195</c:v>
                      </c:pt>
                      <c:pt idx="463">
                        <c:v>39196</c:v>
                      </c:pt>
                      <c:pt idx="464">
                        <c:v>39197</c:v>
                      </c:pt>
                      <c:pt idx="465">
                        <c:v>39198</c:v>
                      </c:pt>
                      <c:pt idx="466">
                        <c:v>39199</c:v>
                      </c:pt>
                      <c:pt idx="467">
                        <c:v>39200</c:v>
                      </c:pt>
                      <c:pt idx="468">
                        <c:v>39201</c:v>
                      </c:pt>
                      <c:pt idx="469">
                        <c:v>39202</c:v>
                      </c:pt>
                      <c:pt idx="470">
                        <c:v>39203</c:v>
                      </c:pt>
                      <c:pt idx="471">
                        <c:v>39204</c:v>
                      </c:pt>
                      <c:pt idx="472">
                        <c:v>39205</c:v>
                      </c:pt>
                      <c:pt idx="473">
                        <c:v>39206</c:v>
                      </c:pt>
                      <c:pt idx="474">
                        <c:v>39207</c:v>
                      </c:pt>
                      <c:pt idx="475">
                        <c:v>39208</c:v>
                      </c:pt>
                      <c:pt idx="476">
                        <c:v>39209</c:v>
                      </c:pt>
                      <c:pt idx="477">
                        <c:v>39210</c:v>
                      </c:pt>
                      <c:pt idx="478">
                        <c:v>39211</c:v>
                      </c:pt>
                      <c:pt idx="479">
                        <c:v>39212</c:v>
                      </c:pt>
                      <c:pt idx="480">
                        <c:v>39213</c:v>
                      </c:pt>
                      <c:pt idx="481">
                        <c:v>39214</c:v>
                      </c:pt>
                      <c:pt idx="482">
                        <c:v>39215</c:v>
                      </c:pt>
                      <c:pt idx="483">
                        <c:v>39216</c:v>
                      </c:pt>
                      <c:pt idx="484">
                        <c:v>39217</c:v>
                      </c:pt>
                      <c:pt idx="485">
                        <c:v>39218</c:v>
                      </c:pt>
                      <c:pt idx="486">
                        <c:v>39219</c:v>
                      </c:pt>
                      <c:pt idx="487">
                        <c:v>39220</c:v>
                      </c:pt>
                      <c:pt idx="488">
                        <c:v>39221</c:v>
                      </c:pt>
                      <c:pt idx="489">
                        <c:v>39222</c:v>
                      </c:pt>
                      <c:pt idx="490">
                        <c:v>39223</c:v>
                      </c:pt>
                      <c:pt idx="491">
                        <c:v>39224</c:v>
                      </c:pt>
                      <c:pt idx="492">
                        <c:v>39225</c:v>
                      </c:pt>
                      <c:pt idx="493">
                        <c:v>39226</c:v>
                      </c:pt>
                      <c:pt idx="494">
                        <c:v>39227</c:v>
                      </c:pt>
                      <c:pt idx="495">
                        <c:v>39228</c:v>
                      </c:pt>
                      <c:pt idx="496">
                        <c:v>39229</c:v>
                      </c:pt>
                      <c:pt idx="497">
                        <c:v>39230</c:v>
                      </c:pt>
                      <c:pt idx="498">
                        <c:v>39231</c:v>
                      </c:pt>
                      <c:pt idx="499">
                        <c:v>39232</c:v>
                      </c:pt>
                      <c:pt idx="500">
                        <c:v>39233</c:v>
                      </c:pt>
                      <c:pt idx="501">
                        <c:v>39234</c:v>
                      </c:pt>
                      <c:pt idx="502">
                        <c:v>39235</c:v>
                      </c:pt>
                      <c:pt idx="503">
                        <c:v>39236</c:v>
                      </c:pt>
                      <c:pt idx="504">
                        <c:v>39237</c:v>
                      </c:pt>
                      <c:pt idx="505">
                        <c:v>39238</c:v>
                      </c:pt>
                      <c:pt idx="506">
                        <c:v>39239</c:v>
                      </c:pt>
                      <c:pt idx="507">
                        <c:v>39240</c:v>
                      </c:pt>
                      <c:pt idx="508">
                        <c:v>39241</c:v>
                      </c:pt>
                      <c:pt idx="509">
                        <c:v>39242</c:v>
                      </c:pt>
                      <c:pt idx="510">
                        <c:v>39243</c:v>
                      </c:pt>
                      <c:pt idx="511">
                        <c:v>39244</c:v>
                      </c:pt>
                      <c:pt idx="512">
                        <c:v>39245</c:v>
                      </c:pt>
                      <c:pt idx="513">
                        <c:v>39246</c:v>
                      </c:pt>
                      <c:pt idx="514">
                        <c:v>39247</c:v>
                      </c:pt>
                      <c:pt idx="515">
                        <c:v>39248</c:v>
                      </c:pt>
                      <c:pt idx="516">
                        <c:v>39249</c:v>
                      </c:pt>
                      <c:pt idx="517">
                        <c:v>39250</c:v>
                      </c:pt>
                      <c:pt idx="518">
                        <c:v>39251</c:v>
                      </c:pt>
                      <c:pt idx="519">
                        <c:v>39252</c:v>
                      </c:pt>
                      <c:pt idx="520">
                        <c:v>39253</c:v>
                      </c:pt>
                      <c:pt idx="521">
                        <c:v>39254</c:v>
                      </c:pt>
                      <c:pt idx="522">
                        <c:v>39255</c:v>
                      </c:pt>
                      <c:pt idx="523">
                        <c:v>39256</c:v>
                      </c:pt>
                      <c:pt idx="524">
                        <c:v>39257</c:v>
                      </c:pt>
                      <c:pt idx="525">
                        <c:v>39258</c:v>
                      </c:pt>
                      <c:pt idx="526">
                        <c:v>39259</c:v>
                      </c:pt>
                      <c:pt idx="527">
                        <c:v>39260</c:v>
                      </c:pt>
                      <c:pt idx="528">
                        <c:v>39261</c:v>
                      </c:pt>
                      <c:pt idx="529">
                        <c:v>39262</c:v>
                      </c:pt>
                      <c:pt idx="530">
                        <c:v>39263</c:v>
                      </c:pt>
                      <c:pt idx="531">
                        <c:v>39264</c:v>
                      </c:pt>
                      <c:pt idx="532">
                        <c:v>39265</c:v>
                      </c:pt>
                      <c:pt idx="533">
                        <c:v>39266</c:v>
                      </c:pt>
                      <c:pt idx="534">
                        <c:v>39267</c:v>
                      </c:pt>
                      <c:pt idx="535">
                        <c:v>39268</c:v>
                      </c:pt>
                      <c:pt idx="536">
                        <c:v>39269</c:v>
                      </c:pt>
                      <c:pt idx="537">
                        <c:v>39270</c:v>
                      </c:pt>
                      <c:pt idx="538">
                        <c:v>39271</c:v>
                      </c:pt>
                      <c:pt idx="539">
                        <c:v>39272</c:v>
                      </c:pt>
                      <c:pt idx="540">
                        <c:v>39273</c:v>
                      </c:pt>
                      <c:pt idx="541">
                        <c:v>39274</c:v>
                      </c:pt>
                      <c:pt idx="542">
                        <c:v>39275</c:v>
                      </c:pt>
                      <c:pt idx="543">
                        <c:v>39276</c:v>
                      </c:pt>
                      <c:pt idx="544">
                        <c:v>39277</c:v>
                      </c:pt>
                      <c:pt idx="545">
                        <c:v>39278</c:v>
                      </c:pt>
                      <c:pt idx="546">
                        <c:v>39279</c:v>
                      </c:pt>
                      <c:pt idx="547">
                        <c:v>39280</c:v>
                      </c:pt>
                      <c:pt idx="548">
                        <c:v>39281</c:v>
                      </c:pt>
                      <c:pt idx="549">
                        <c:v>39282</c:v>
                      </c:pt>
                      <c:pt idx="550">
                        <c:v>39283</c:v>
                      </c:pt>
                      <c:pt idx="551">
                        <c:v>39284</c:v>
                      </c:pt>
                      <c:pt idx="552">
                        <c:v>39285</c:v>
                      </c:pt>
                      <c:pt idx="553">
                        <c:v>39286</c:v>
                      </c:pt>
                      <c:pt idx="554">
                        <c:v>39287</c:v>
                      </c:pt>
                      <c:pt idx="555">
                        <c:v>39288</c:v>
                      </c:pt>
                      <c:pt idx="556">
                        <c:v>39289</c:v>
                      </c:pt>
                      <c:pt idx="557">
                        <c:v>39290</c:v>
                      </c:pt>
                      <c:pt idx="558">
                        <c:v>39291</c:v>
                      </c:pt>
                      <c:pt idx="559">
                        <c:v>39292</c:v>
                      </c:pt>
                      <c:pt idx="560">
                        <c:v>39293</c:v>
                      </c:pt>
                      <c:pt idx="561">
                        <c:v>39294</c:v>
                      </c:pt>
                      <c:pt idx="562">
                        <c:v>39295</c:v>
                      </c:pt>
                      <c:pt idx="563">
                        <c:v>39296</c:v>
                      </c:pt>
                      <c:pt idx="564">
                        <c:v>39297</c:v>
                      </c:pt>
                      <c:pt idx="565">
                        <c:v>39298</c:v>
                      </c:pt>
                      <c:pt idx="566">
                        <c:v>39299</c:v>
                      </c:pt>
                      <c:pt idx="567">
                        <c:v>39300</c:v>
                      </c:pt>
                      <c:pt idx="568">
                        <c:v>39301</c:v>
                      </c:pt>
                      <c:pt idx="569">
                        <c:v>39302</c:v>
                      </c:pt>
                      <c:pt idx="570">
                        <c:v>39303</c:v>
                      </c:pt>
                      <c:pt idx="571">
                        <c:v>39304</c:v>
                      </c:pt>
                      <c:pt idx="572">
                        <c:v>39305</c:v>
                      </c:pt>
                      <c:pt idx="573">
                        <c:v>39306</c:v>
                      </c:pt>
                      <c:pt idx="574">
                        <c:v>39307</c:v>
                      </c:pt>
                      <c:pt idx="575">
                        <c:v>39308</c:v>
                      </c:pt>
                      <c:pt idx="576">
                        <c:v>39309</c:v>
                      </c:pt>
                      <c:pt idx="577">
                        <c:v>39310</c:v>
                      </c:pt>
                      <c:pt idx="578">
                        <c:v>39311</c:v>
                      </c:pt>
                      <c:pt idx="579">
                        <c:v>39312</c:v>
                      </c:pt>
                      <c:pt idx="580">
                        <c:v>39313</c:v>
                      </c:pt>
                      <c:pt idx="581">
                        <c:v>39314</c:v>
                      </c:pt>
                      <c:pt idx="582">
                        <c:v>39315</c:v>
                      </c:pt>
                      <c:pt idx="583">
                        <c:v>39316</c:v>
                      </c:pt>
                      <c:pt idx="584">
                        <c:v>39317</c:v>
                      </c:pt>
                      <c:pt idx="585">
                        <c:v>39318</c:v>
                      </c:pt>
                      <c:pt idx="586">
                        <c:v>39319</c:v>
                      </c:pt>
                      <c:pt idx="587">
                        <c:v>39320</c:v>
                      </c:pt>
                      <c:pt idx="588">
                        <c:v>39321</c:v>
                      </c:pt>
                      <c:pt idx="589">
                        <c:v>39322</c:v>
                      </c:pt>
                      <c:pt idx="590">
                        <c:v>39323</c:v>
                      </c:pt>
                      <c:pt idx="591">
                        <c:v>39324</c:v>
                      </c:pt>
                      <c:pt idx="592">
                        <c:v>39325</c:v>
                      </c:pt>
                      <c:pt idx="593">
                        <c:v>39326</c:v>
                      </c:pt>
                      <c:pt idx="594">
                        <c:v>39327</c:v>
                      </c:pt>
                      <c:pt idx="595">
                        <c:v>39328</c:v>
                      </c:pt>
                      <c:pt idx="596">
                        <c:v>39329</c:v>
                      </c:pt>
                      <c:pt idx="597">
                        <c:v>39330</c:v>
                      </c:pt>
                      <c:pt idx="598">
                        <c:v>39331</c:v>
                      </c:pt>
                      <c:pt idx="599">
                        <c:v>39332</c:v>
                      </c:pt>
                      <c:pt idx="600">
                        <c:v>39333</c:v>
                      </c:pt>
                      <c:pt idx="601">
                        <c:v>39334</c:v>
                      </c:pt>
                      <c:pt idx="602">
                        <c:v>39335</c:v>
                      </c:pt>
                      <c:pt idx="603">
                        <c:v>39336</c:v>
                      </c:pt>
                      <c:pt idx="604">
                        <c:v>39337</c:v>
                      </c:pt>
                      <c:pt idx="605">
                        <c:v>39338</c:v>
                      </c:pt>
                      <c:pt idx="606">
                        <c:v>39339</c:v>
                      </c:pt>
                      <c:pt idx="607">
                        <c:v>39340</c:v>
                      </c:pt>
                      <c:pt idx="608">
                        <c:v>39341</c:v>
                      </c:pt>
                      <c:pt idx="609">
                        <c:v>39342</c:v>
                      </c:pt>
                      <c:pt idx="610">
                        <c:v>39343</c:v>
                      </c:pt>
                      <c:pt idx="611">
                        <c:v>39344</c:v>
                      </c:pt>
                      <c:pt idx="612">
                        <c:v>39345</c:v>
                      </c:pt>
                      <c:pt idx="613">
                        <c:v>39346</c:v>
                      </c:pt>
                      <c:pt idx="614">
                        <c:v>39347</c:v>
                      </c:pt>
                      <c:pt idx="615">
                        <c:v>39348</c:v>
                      </c:pt>
                      <c:pt idx="616">
                        <c:v>39349</c:v>
                      </c:pt>
                      <c:pt idx="617">
                        <c:v>39350</c:v>
                      </c:pt>
                      <c:pt idx="618">
                        <c:v>39351</c:v>
                      </c:pt>
                      <c:pt idx="619">
                        <c:v>39352</c:v>
                      </c:pt>
                      <c:pt idx="620">
                        <c:v>39353</c:v>
                      </c:pt>
                      <c:pt idx="621">
                        <c:v>39354</c:v>
                      </c:pt>
                      <c:pt idx="622">
                        <c:v>39355</c:v>
                      </c:pt>
                      <c:pt idx="623">
                        <c:v>39356</c:v>
                      </c:pt>
                      <c:pt idx="624">
                        <c:v>39357</c:v>
                      </c:pt>
                      <c:pt idx="625">
                        <c:v>39358</c:v>
                      </c:pt>
                      <c:pt idx="626">
                        <c:v>39359</c:v>
                      </c:pt>
                      <c:pt idx="627">
                        <c:v>39360</c:v>
                      </c:pt>
                      <c:pt idx="628">
                        <c:v>39361</c:v>
                      </c:pt>
                      <c:pt idx="629">
                        <c:v>39362</c:v>
                      </c:pt>
                      <c:pt idx="630">
                        <c:v>39363</c:v>
                      </c:pt>
                      <c:pt idx="631">
                        <c:v>39364</c:v>
                      </c:pt>
                      <c:pt idx="632">
                        <c:v>39365</c:v>
                      </c:pt>
                      <c:pt idx="633">
                        <c:v>39366</c:v>
                      </c:pt>
                      <c:pt idx="634">
                        <c:v>39367</c:v>
                      </c:pt>
                      <c:pt idx="635">
                        <c:v>39368</c:v>
                      </c:pt>
                      <c:pt idx="636">
                        <c:v>39369</c:v>
                      </c:pt>
                      <c:pt idx="637">
                        <c:v>39370</c:v>
                      </c:pt>
                      <c:pt idx="638">
                        <c:v>39371</c:v>
                      </c:pt>
                      <c:pt idx="639">
                        <c:v>39372</c:v>
                      </c:pt>
                      <c:pt idx="640">
                        <c:v>39373</c:v>
                      </c:pt>
                      <c:pt idx="641">
                        <c:v>39374</c:v>
                      </c:pt>
                      <c:pt idx="642">
                        <c:v>39375</c:v>
                      </c:pt>
                      <c:pt idx="643">
                        <c:v>39376</c:v>
                      </c:pt>
                      <c:pt idx="644">
                        <c:v>39377</c:v>
                      </c:pt>
                      <c:pt idx="645">
                        <c:v>39378</c:v>
                      </c:pt>
                      <c:pt idx="646">
                        <c:v>39379</c:v>
                      </c:pt>
                      <c:pt idx="647">
                        <c:v>39380</c:v>
                      </c:pt>
                      <c:pt idx="648">
                        <c:v>39381</c:v>
                      </c:pt>
                      <c:pt idx="649">
                        <c:v>39382</c:v>
                      </c:pt>
                      <c:pt idx="650">
                        <c:v>39383</c:v>
                      </c:pt>
                      <c:pt idx="651">
                        <c:v>39384</c:v>
                      </c:pt>
                      <c:pt idx="652">
                        <c:v>39385</c:v>
                      </c:pt>
                      <c:pt idx="653">
                        <c:v>39386</c:v>
                      </c:pt>
                      <c:pt idx="654">
                        <c:v>39387</c:v>
                      </c:pt>
                      <c:pt idx="655">
                        <c:v>39388</c:v>
                      </c:pt>
                      <c:pt idx="656">
                        <c:v>39389</c:v>
                      </c:pt>
                      <c:pt idx="657">
                        <c:v>39390</c:v>
                      </c:pt>
                      <c:pt idx="658">
                        <c:v>39391</c:v>
                      </c:pt>
                      <c:pt idx="659">
                        <c:v>39392</c:v>
                      </c:pt>
                      <c:pt idx="660">
                        <c:v>39393</c:v>
                      </c:pt>
                      <c:pt idx="661">
                        <c:v>39394</c:v>
                      </c:pt>
                      <c:pt idx="662">
                        <c:v>39395</c:v>
                      </c:pt>
                      <c:pt idx="663">
                        <c:v>39396</c:v>
                      </c:pt>
                      <c:pt idx="664">
                        <c:v>39397</c:v>
                      </c:pt>
                      <c:pt idx="665">
                        <c:v>39398</c:v>
                      </c:pt>
                      <c:pt idx="666">
                        <c:v>39399</c:v>
                      </c:pt>
                      <c:pt idx="667">
                        <c:v>39400</c:v>
                      </c:pt>
                      <c:pt idx="668">
                        <c:v>39401</c:v>
                      </c:pt>
                      <c:pt idx="669">
                        <c:v>39402</c:v>
                      </c:pt>
                      <c:pt idx="670">
                        <c:v>39403</c:v>
                      </c:pt>
                      <c:pt idx="671">
                        <c:v>39404</c:v>
                      </c:pt>
                      <c:pt idx="672">
                        <c:v>39405</c:v>
                      </c:pt>
                      <c:pt idx="673">
                        <c:v>39406</c:v>
                      </c:pt>
                      <c:pt idx="674">
                        <c:v>39407</c:v>
                      </c:pt>
                      <c:pt idx="675">
                        <c:v>39408</c:v>
                      </c:pt>
                      <c:pt idx="676">
                        <c:v>39409</c:v>
                      </c:pt>
                      <c:pt idx="677">
                        <c:v>39410</c:v>
                      </c:pt>
                      <c:pt idx="678">
                        <c:v>39411</c:v>
                      </c:pt>
                      <c:pt idx="679">
                        <c:v>39412</c:v>
                      </c:pt>
                      <c:pt idx="680">
                        <c:v>39413</c:v>
                      </c:pt>
                      <c:pt idx="681">
                        <c:v>39414</c:v>
                      </c:pt>
                      <c:pt idx="682">
                        <c:v>39415</c:v>
                      </c:pt>
                      <c:pt idx="683">
                        <c:v>39416</c:v>
                      </c:pt>
                      <c:pt idx="684">
                        <c:v>39417</c:v>
                      </c:pt>
                      <c:pt idx="685">
                        <c:v>39418</c:v>
                      </c:pt>
                      <c:pt idx="686">
                        <c:v>39419</c:v>
                      </c:pt>
                      <c:pt idx="687">
                        <c:v>39420</c:v>
                      </c:pt>
                      <c:pt idx="688">
                        <c:v>39421</c:v>
                      </c:pt>
                      <c:pt idx="689">
                        <c:v>39422</c:v>
                      </c:pt>
                      <c:pt idx="690">
                        <c:v>39423</c:v>
                      </c:pt>
                      <c:pt idx="691">
                        <c:v>39424</c:v>
                      </c:pt>
                      <c:pt idx="692">
                        <c:v>39425</c:v>
                      </c:pt>
                      <c:pt idx="693">
                        <c:v>39426</c:v>
                      </c:pt>
                      <c:pt idx="694">
                        <c:v>39427</c:v>
                      </c:pt>
                      <c:pt idx="695">
                        <c:v>39428</c:v>
                      </c:pt>
                      <c:pt idx="696">
                        <c:v>39429</c:v>
                      </c:pt>
                      <c:pt idx="697">
                        <c:v>39430</c:v>
                      </c:pt>
                      <c:pt idx="698">
                        <c:v>39431</c:v>
                      </c:pt>
                      <c:pt idx="699">
                        <c:v>39432</c:v>
                      </c:pt>
                      <c:pt idx="700">
                        <c:v>39433</c:v>
                      </c:pt>
                      <c:pt idx="701">
                        <c:v>39434</c:v>
                      </c:pt>
                      <c:pt idx="702">
                        <c:v>39435</c:v>
                      </c:pt>
                      <c:pt idx="703">
                        <c:v>39436</c:v>
                      </c:pt>
                      <c:pt idx="704">
                        <c:v>39437</c:v>
                      </c:pt>
                      <c:pt idx="705">
                        <c:v>39438</c:v>
                      </c:pt>
                      <c:pt idx="706">
                        <c:v>39439</c:v>
                      </c:pt>
                      <c:pt idx="707">
                        <c:v>39440</c:v>
                      </c:pt>
                      <c:pt idx="708">
                        <c:v>39441</c:v>
                      </c:pt>
                      <c:pt idx="709">
                        <c:v>39442</c:v>
                      </c:pt>
                      <c:pt idx="710">
                        <c:v>39443</c:v>
                      </c:pt>
                      <c:pt idx="711">
                        <c:v>39444</c:v>
                      </c:pt>
                      <c:pt idx="712">
                        <c:v>39445</c:v>
                      </c:pt>
                      <c:pt idx="713">
                        <c:v>39446</c:v>
                      </c:pt>
                      <c:pt idx="714">
                        <c:v>39447</c:v>
                      </c:pt>
                      <c:pt idx="715">
                        <c:v>39448</c:v>
                      </c:pt>
                      <c:pt idx="716">
                        <c:v>39449</c:v>
                      </c:pt>
                      <c:pt idx="717">
                        <c:v>39450</c:v>
                      </c:pt>
                      <c:pt idx="718">
                        <c:v>39451</c:v>
                      </c:pt>
                      <c:pt idx="719">
                        <c:v>39452</c:v>
                      </c:pt>
                      <c:pt idx="720">
                        <c:v>39453</c:v>
                      </c:pt>
                      <c:pt idx="721">
                        <c:v>39454</c:v>
                      </c:pt>
                      <c:pt idx="722">
                        <c:v>39455</c:v>
                      </c:pt>
                      <c:pt idx="723">
                        <c:v>39456</c:v>
                      </c:pt>
                      <c:pt idx="724">
                        <c:v>39457</c:v>
                      </c:pt>
                      <c:pt idx="725">
                        <c:v>39458</c:v>
                      </c:pt>
                      <c:pt idx="726">
                        <c:v>39459</c:v>
                      </c:pt>
                      <c:pt idx="727">
                        <c:v>39460</c:v>
                      </c:pt>
                      <c:pt idx="728">
                        <c:v>39461</c:v>
                      </c:pt>
                      <c:pt idx="729">
                        <c:v>39462</c:v>
                      </c:pt>
                      <c:pt idx="730">
                        <c:v>39463</c:v>
                      </c:pt>
                      <c:pt idx="731">
                        <c:v>39464</c:v>
                      </c:pt>
                      <c:pt idx="732">
                        <c:v>39465</c:v>
                      </c:pt>
                      <c:pt idx="733">
                        <c:v>39466</c:v>
                      </c:pt>
                      <c:pt idx="734">
                        <c:v>39467</c:v>
                      </c:pt>
                      <c:pt idx="735">
                        <c:v>39468</c:v>
                      </c:pt>
                      <c:pt idx="736">
                        <c:v>39469</c:v>
                      </c:pt>
                      <c:pt idx="737">
                        <c:v>39470</c:v>
                      </c:pt>
                      <c:pt idx="738">
                        <c:v>39471</c:v>
                      </c:pt>
                      <c:pt idx="739">
                        <c:v>39472</c:v>
                      </c:pt>
                      <c:pt idx="740">
                        <c:v>39473</c:v>
                      </c:pt>
                      <c:pt idx="741">
                        <c:v>39474</c:v>
                      </c:pt>
                      <c:pt idx="742">
                        <c:v>39475</c:v>
                      </c:pt>
                      <c:pt idx="743">
                        <c:v>39476</c:v>
                      </c:pt>
                      <c:pt idx="744">
                        <c:v>39477</c:v>
                      </c:pt>
                      <c:pt idx="745">
                        <c:v>39478</c:v>
                      </c:pt>
                      <c:pt idx="746">
                        <c:v>39479</c:v>
                      </c:pt>
                      <c:pt idx="747">
                        <c:v>39480</c:v>
                      </c:pt>
                      <c:pt idx="748">
                        <c:v>39481</c:v>
                      </c:pt>
                      <c:pt idx="749">
                        <c:v>39482</c:v>
                      </c:pt>
                      <c:pt idx="750">
                        <c:v>39483</c:v>
                      </c:pt>
                      <c:pt idx="751">
                        <c:v>39484</c:v>
                      </c:pt>
                      <c:pt idx="752">
                        <c:v>39485</c:v>
                      </c:pt>
                      <c:pt idx="753">
                        <c:v>39486</c:v>
                      </c:pt>
                      <c:pt idx="754">
                        <c:v>39487</c:v>
                      </c:pt>
                      <c:pt idx="755">
                        <c:v>39488</c:v>
                      </c:pt>
                      <c:pt idx="756">
                        <c:v>39489</c:v>
                      </c:pt>
                      <c:pt idx="757">
                        <c:v>39490</c:v>
                      </c:pt>
                      <c:pt idx="758">
                        <c:v>39491</c:v>
                      </c:pt>
                      <c:pt idx="759">
                        <c:v>39492</c:v>
                      </c:pt>
                      <c:pt idx="760">
                        <c:v>39493</c:v>
                      </c:pt>
                      <c:pt idx="761">
                        <c:v>39494</c:v>
                      </c:pt>
                      <c:pt idx="762">
                        <c:v>39495</c:v>
                      </c:pt>
                      <c:pt idx="763">
                        <c:v>39496</c:v>
                      </c:pt>
                      <c:pt idx="764">
                        <c:v>39497</c:v>
                      </c:pt>
                      <c:pt idx="765">
                        <c:v>39498</c:v>
                      </c:pt>
                      <c:pt idx="766">
                        <c:v>39499</c:v>
                      </c:pt>
                      <c:pt idx="767">
                        <c:v>39500</c:v>
                      </c:pt>
                      <c:pt idx="768">
                        <c:v>39501</c:v>
                      </c:pt>
                      <c:pt idx="769">
                        <c:v>39502</c:v>
                      </c:pt>
                      <c:pt idx="770">
                        <c:v>39503</c:v>
                      </c:pt>
                      <c:pt idx="771">
                        <c:v>39504</c:v>
                      </c:pt>
                      <c:pt idx="772">
                        <c:v>39505</c:v>
                      </c:pt>
                      <c:pt idx="773">
                        <c:v>39506</c:v>
                      </c:pt>
                      <c:pt idx="774">
                        <c:v>39507</c:v>
                      </c:pt>
                      <c:pt idx="775">
                        <c:v>39508</c:v>
                      </c:pt>
                      <c:pt idx="776">
                        <c:v>39509</c:v>
                      </c:pt>
                      <c:pt idx="777">
                        <c:v>39510</c:v>
                      </c:pt>
                      <c:pt idx="778">
                        <c:v>39511</c:v>
                      </c:pt>
                      <c:pt idx="779">
                        <c:v>39512</c:v>
                      </c:pt>
                      <c:pt idx="780">
                        <c:v>39513</c:v>
                      </c:pt>
                      <c:pt idx="781">
                        <c:v>39514</c:v>
                      </c:pt>
                      <c:pt idx="782">
                        <c:v>39515</c:v>
                      </c:pt>
                      <c:pt idx="783">
                        <c:v>39516</c:v>
                      </c:pt>
                      <c:pt idx="784">
                        <c:v>39517</c:v>
                      </c:pt>
                      <c:pt idx="785">
                        <c:v>39518</c:v>
                      </c:pt>
                      <c:pt idx="786">
                        <c:v>39519</c:v>
                      </c:pt>
                      <c:pt idx="787">
                        <c:v>39520</c:v>
                      </c:pt>
                      <c:pt idx="788">
                        <c:v>39521</c:v>
                      </c:pt>
                      <c:pt idx="789">
                        <c:v>39522</c:v>
                      </c:pt>
                      <c:pt idx="790">
                        <c:v>39523</c:v>
                      </c:pt>
                      <c:pt idx="791">
                        <c:v>39524</c:v>
                      </c:pt>
                      <c:pt idx="792">
                        <c:v>39525</c:v>
                      </c:pt>
                      <c:pt idx="793">
                        <c:v>39526</c:v>
                      </c:pt>
                      <c:pt idx="794">
                        <c:v>39527</c:v>
                      </c:pt>
                      <c:pt idx="795">
                        <c:v>39528</c:v>
                      </c:pt>
                      <c:pt idx="796">
                        <c:v>39529</c:v>
                      </c:pt>
                      <c:pt idx="797">
                        <c:v>39530</c:v>
                      </c:pt>
                      <c:pt idx="798">
                        <c:v>39531</c:v>
                      </c:pt>
                      <c:pt idx="799">
                        <c:v>39532</c:v>
                      </c:pt>
                      <c:pt idx="800">
                        <c:v>39533</c:v>
                      </c:pt>
                      <c:pt idx="801">
                        <c:v>39534</c:v>
                      </c:pt>
                      <c:pt idx="802">
                        <c:v>39535</c:v>
                      </c:pt>
                      <c:pt idx="803">
                        <c:v>39536</c:v>
                      </c:pt>
                      <c:pt idx="804">
                        <c:v>39537</c:v>
                      </c:pt>
                      <c:pt idx="805">
                        <c:v>39538</c:v>
                      </c:pt>
                      <c:pt idx="806">
                        <c:v>39539</c:v>
                      </c:pt>
                      <c:pt idx="807">
                        <c:v>39540</c:v>
                      </c:pt>
                      <c:pt idx="808">
                        <c:v>39541</c:v>
                      </c:pt>
                      <c:pt idx="809">
                        <c:v>39542</c:v>
                      </c:pt>
                      <c:pt idx="810">
                        <c:v>39543</c:v>
                      </c:pt>
                      <c:pt idx="811">
                        <c:v>39544</c:v>
                      </c:pt>
                      <c:pt idx="812">
                        <c:v>39545</c:v>
                      </c:pt>
                      <c:pt idx="813">
                        <c:v>39546</c:v>
                      </c:pt>
                      <c:pt idx="814">
                        <c:v>39547</c:v>
                      </c:pt>
                      <c:pt idx="815">
                        <c:v>39548</c:v>
                      </c:pt>
                      <c:pt idx="816">
                        <c:v>39549</c:v>
                      </c:pt>
                      <c:pt idx="817">
                        <c:v>39550</c:v>
                      </c:pt>
                      <c:pt idx="818">
                        <c:v>39551</c:v>
                      </c:pt>
                      <c:pt idx="819">
                        <c:v>39552</c:v>
                      </c:pt>
                      <c:pt idx="820">
                        <c:v>39553</c:v>
                      </c:pt>
                      <c:pt idx="821">
                        <c:v>39554</c:v>
                      </c:pt>
                      <c:pt idx="822">
                        <c:v>39555</c:v>
                      </c:pt>
                      <c:pt idx="823">
                        <c:v>39556</c:v>
                      </c:pt>
                      <c:pt idx="824">
                        <c:v>39557</c:v>
                      </c:pt>
                      <c:pt idx="825">
                        <c:v>39558</c:v>
                      </c:pt>
                      <c:pt idx="826">
                        <c:v>39559</c:v>
                      </c:pt>
                      <c:pt idx="827">
                        <c:v>39560</c:v>
                      </c:pt>
                      <c:pt idx="828">
                        <c:v>39561</c:v>
                      </c:pt>
                      <c:pt idx="829">
                        <c:v>39562</c:v>
                      </c:pt>
                      <c:pt idx="830">
                        <c:v>39563</c:v>
                      </c:pt>
                      <c:pt idx="831">
                        <c:v>39564</c:v>
                      </c:pt>
                      <c:pt idx="832">
                        <c:v>39565</c:v>
                      </c:pt>
                      <c:pt idx="833">
                        <c:v>39566</c:v>
                      </c:pt>
                      <c:pt idx="834">
                        <c:v>39567</c:v>
                      </c:pt>
                      <c:pt idx="835">
                        <c:v>39568</c:v>
                      </c:pt>
                      <c:pt idx="836">
                        <c:v>39569</c:v>
                      </c:pt>
                      <c:pt idx="837">
                        <c:v>39570</c:v>
                      </c:pt>
                      <c:pt idx="838">
                        <c:v>39571</c:v>
                      </c:pt>
                      <c:pt idx="839">
                        <c:v>39572</c:v>
                      </c:pt>
                      <c:pt idx="840">
                        <c:v>39573</c:v>
                      </c:pt>
                      <c:pt idx="841">
                        <c:v>39574</c:v>
                      </c:pt>
                      <c:pt idx="842">
                        <c:v>39575</c:v>
                      </c:pt>
                      <c:pt idx="843">
                        <c:v>39576</c:v>
                      </c:pt>
                      <c:pt idx="844">
                        <c:v>39577</c:v>
                      </c:pt>
                      <c:pt idx="845">
                        <c:v>39578</c:v>
                      </c:pt>
                      <c:pt idx="846">
                        <c:v>39579</c:v>
                      </c:pt>
                      <c:pt idx="847">
                        <c:v>39580</c:v>
                      </c:pt>
                      <c:pt idx="848">
                        <c:v>39581</c:v>
                      </c:pt>
                      <c:pt idx="849">
                        <c:v>39582</c:v>
                      </c:pt>
                      <c:pt idx="850">
                        <c:v>39583</c:v>
                      </c:pt>
                      <c:pt idx="851">
                        <c:v>39584</c:v>
                      </c:pt>
                      <c:pt idx="852">
                        <c:v>39585</c:v>
                      </c:pt>
                      <c:pt idx="853">
                        <c:v>39586</c:v>
                      </c:pt>
                      <c:pt idx="854">
                        <c:v>39587</c:v>
                      </c:pt>
                      <c:pt idx="855">
                        <c:v>39588</c:v>
                      </c:pt>
                      <c:pt idx="856">
                        <c:v>39589</c:v>
                      </c:pt>
                      <c:pt idx="857">
                        <c:v>39590</c:v>
                      </c:pt>
                      <c:pt idx="858">
                        <c:v>39591</c:v>
                      </c:pt>
                      <c:pt idx="859">
                        <c:v>39592</c:v>
                      </c:pt>
                      <c:pt idx="860">
                        <c:v>39593</c:v>
                      </c:pt>
                      <c:pt idx="861">
                        <c:v>39594</c:v>
                      </c:pt>
                      <c:pt idx="862">
                        <c:v>39595</c:v>
                      </c:pt>
                      <c:pt idx="863">
                        <c:v>39596</c:v>
                      </c:pt>
                      <c:pt idx="864">
                        <c:v>39597</c:v>
                      </c:pt>
                      <c:pt idx="865">
                        <c:v>39598</c:v>
                      </c:pt>
                      <c:pt idx="866">
                        <c:v>39599</c:v>
                      </c:pt>
                      <c:pt idx="867">
                        <c:v>39600</c:v>
                      </c:pt>
                      <c:pt idx="868">
                        <c:v>39601</c:v>
                      </c:pt>
                      <c:pt idx="869">
                        <c:v>39602</c:v>
                      </c:pt>
                      <c:pt idx="870">
                        <c:v>39603</c:v>
                      </c:pt>
                      <c:pt idx="871">
                        <c:v>39604</c:v>
                      </c:pt>
                      <c:pt idx="872">
                        <c:v>39605</c:v>
                      </c:pt>
                      <c:pt idx="873">
                        <c:v>39606</c:v>
                      </c:pt>
                      <c:pt idx="874">
                        <c:v>39607</c:v>
                      </c:pt>
                      <c:pt idx="875">
                        <c:v>39608</c:v>
                      </c:pt>
                      <c:pt idx="876">
                        <c:v>39609</c:v>
                      </c:pt>
                      <c:pt idx="877">
                        <c:v>39610</c:v>
                      </c:pt>
                      <c:pt idx="878">
                        <c:v>39611</c:v>
                      </c:pt>
                      <c:pt idx="879">
                        <c:v>39612</c:v>
                      </c:pt>
                      <c:pt idx="880">
                        <c:v>39613</c:v>
                      </c:pt>
                      <c:pt idx="881">
                        <c:v>39614</c:v>
                      </c:pt>
                      <c:pt idx="882">
                        <c:v>39615</c:v>
                      </c:pt>
                      <c:pt idx="883">
                        <c:v>39616</c:v>
                      </c:pt>
                      <c:pt idx="884">
                        <c:v>39617</c:v>
                      </c:pt>
                      <c:pt idx="885">
                        <c:v>39618</c:v>
                      </c:pt>
                      <c:pt idx="886">
                        <c:v>39619</c:v>
                      </c:pt>
                      <c:pt idx="887">
                        <c:v>39620</c:v>
                      </c:pt>
                      <c:pt idx="888">
                        <c:v>39621</c:v>
                      </c:pt>
                      <c:pt idx="889">
                        <c:v>39622</c:v>
                      </c:pt>
                      <c:pt idx="890">
                        <c:v>39623</c:v>
                      </c:pt>
                      <c:pt idx="891">
                        <c:v>39624</c:v>
                      </c:pt>
                      <c:pt idx="892">
                        <c:v>39625</c:v>
                      </c:pt>
                      <c:pt idx="893">
                        <c:v>39626</c:v>
                      </c:pt>
                      <c:pt idx="894">
                        <c:v>39627</c:v>
                      </c:pt>
                      <c:pt idx="895">
                        <c:v>39628</c:v>
                      </c:pt>
                      <c:pt idx="896">
                        <c:v>39629</c:v>
                      </c:pt>
                      <c:pt idx="897">
                        <c:v>39630</c:v>
                      </c:pt>
                      <c:pt idx="898">
                        <c:v>39631</c:v>
                      </c:pt>
                      <c:pt idx="899">
                        <c:v>39632</c:v>
                      </c:pt>
                      <c:pt idx="900">
                        <c:v>39633</c:v>
                      </c:pt>
                      <c:pt idx="901">
                        <c:v>39634</c:v>
                      </c:pt>
                      <c:pt idx="902">
                        <c:v>39635</c:v>
                      </c:pt>
                      <c:pt idx="903">
                        <c:v>39636</c:v>
                      </c:pt>
                      <c:pt idx="904">
                        <c:v>39637</c:v>
                      </c:pt>
                      <c:pt idx="905">
                        <c:v>39638</c:v>
                      </c:pt>
                      <c:pt idx="906">
                        <c:v>39639</c:v>
                      </c:pt>
                      <c:pt idx="907">
                        <c:v>39640</c:v>
                      </c:pt>
                      <c:pt idx="908">
                        <c:v>39641</c:v>
                      </c:pt>
                      <c:pt idx="909">
                        <c:v>39642</c:v>
                      </c:pt>
                      <c:pt idx="910">
                        <c:v>39643</c:v>
                      </c:pt>
                      <c:pt idx="911">
                        <c:v>39644</c:v>
                      </c:pt>
                      <c:pt idx="912">
                        <c:v>39645</c:v>
                      </c:pt>
                      <c:pt idx="913">
                        <c:v>39646</c:v>
                      </c:pt>
                      <c:pt idx="914">
                        <c:v>39647</c:v>
                      </c:pt>
                      <c:pt idx="915">
                        <c:v>39648</c:v>
                      </c:pt>
                      <c:pt idx="916">
                        <c:v>39649</c:v>
                      </c:pt>
                      <c:pt idx="917">
                        <c:v>39650</c:v>
                      </c:pt>
                      <c:pt idx="918">
                        <c:v>39651</c:v>
                      </c:pt>
                      <c:pt idx="919">
                        <c:v>39652</c:v>
                      </c:pt>
                      <c:pt idx="920">
                        <c:v>39653</c:v>
                      </c:pt>
                      <c:pt idx="921">
                        <c:v>39654</c:v>
                      </c:pt>
                      <c:pt idx="922">
                        <c:v>39655</c:v>
                      </c:pt>
                      <c:pt idx="923">
                        <c:v>39656</c:v>
                      </c:pt>
                      <c:pt idx="924">
                        <c:v>39657</c:v>
                      </c:pt>
                      <c:pt idx="925">
                        <c:v>39658</c:v>
                      </c:pt>
                      <c:pt idx="926">
                        <c:v>39659</c:v>
                      </c:pt>
                      <c:pt idx="927">
                        <c:v>39660</c:v>
                      </c:pt>
                      <c:pt idx="928">
                        <c:v>39661</c:v>
                      </c:pt>
                      <c:pt idx="929">
                        <c:v>39662</c:v>
                      </c:pt>
                      <c:pt idx="930">
                        <c:v>39663</c:v>
                      </c:pt>
                      <c:pt idx="931">
                        <c:v>39664</c:v>
                      </c:pt>
                      <c:pt idx="932">
                        <c:v>39665</c:v>
                      </c:pt>
                      <c:pt idx="933">
                        <c:v>39666</c:v>
                      </c:pt>
                      <c:pt idx="934">
                        <c:v>39667</c:v>
                      </c:pt>
                      <c:pt idx="935">
                        <c:v>39668</c:v>
                      </c:pt>
                      <c:pt idx="936">
                        <c:v>39669</c:v>
                      </c:pt>
                      <c:pt idx="937">
                        <c:v>39670</c:v>
                      </c:pt>
                      <c:pt idx="938">
                        <c:v>39671</c:v>
                      </c:pt>
                      <c:pt idx="939">
                        <c:v>39672</c:v>
                      </c:pt>
                      <c:pt idx="940">
                        <c:v>39673</c:v>
                      </c:pt>
                      <c:pt idx="941">
                        <c:v>39674</c:v>
                      </c:pt>
                      <c:pt idx="942">
                        <c:v>39675</c:v>
                      </c:pt>
                      <c:pt idx="943">
                        <c:v>39676</c:v>
                      </c:pt>
                      <c:pt idx="944">
                        <c:v>39677</c:v>
                      </c:pt>
                      <c:pt idx="945">
                        <c:v>39678</c:v>
                      </c:pt>
                      <c:pt idx="946">
                        <c:v>39679</c:v>
                      </c:pt>
                      <c:pt idx="947">
                        <c:v>39680</c:v>
                      </c:pt>
                      <c:pt idx="948">
                        <c:v>39681</c:v>
                      </c:pt>
                      <c:pt idx="949">
                        <c:v>39682</c:v>
                      </c:pt>
                      <c:pt idx="950">
                        <c:v>39683</c:v>
                      </c:pt>
                      <c:pt idx="951">
                        <c:v>39684</c:v>
                      </c:pt>
                      <c:pt idx="952">
                        <c:v>39685</c:v>
                      </c:pt>
                      <c:pt idx="953">
                        <c:v>39686</c:v>
                      </c:pt>
                      <c:pt idx="954">
                        <c:v>39687</c:v>
                      </c:pt>
                      <c:pt idx="955">
                        <c:v>39688</c:v>
                      </c:pt>
                      <c:pt idx="956">
                        <c:v>39689</c:v>
                      </c:pt>
                      <c:pt idx="957">
                        <c:v>39690</c:v>
                      </c:pt>
                      <c:pt idx="958">
                        <c:v>39691</c:v>
                      </c:pt>
                      <c:pt idx="959">
                        <c:v>39692</c:v>
                      </c:pt>
                      <c:pt idx="960">
                        <c:v>39693</c:v>
                      </c:pt>
                      <c:pt idx="961">
                        <c:v>39694</c:v>
                      </c:pt>
                      <c:pt idx="962">
                        <c:v>39695</c:v>
                      </c:pt>
                      <c:pt idx="963">
                        <c:v>39696</c:v>
                      </c:pt>
                      <c:pt idx="964">
                        <c:v>39697</c:v>
                      </c:pt>
                      <c:pt idx="965">
                        <c:v>39698</c:v>
                      </c:pt>
                      <c:pt idx="966">
                        <c:v>39699</c:v>
                      </c:pt>
                      <c:pt idx="967">
                        <c:v>39700</c:v>
                      </c:pt>
                      <c:pt idx="968">
                        <c:v>39701</c:v>
                      </c:pt>
                      <c:pt idx="969">
                        <c:v>39702</c:v>
                      </c:pt>
                      <c:pt idx="970">
                        <c:v>39703</c:v>
                      </c:pt>
                      <c:pt idx="971">
                        <c:v>39704</c:v>
                      </c:pt>
                      <c:pt idx="972">
                        <c:v>39705</c:v>
                      </c:pt>
                      <c:pt idx="973">
                        <c:v>39706</c:v>
                      </c:pt>
                      <c:pt idx="974">
                        <c:v>39707</c:v>
                      </c:pt>
                      <c:pt idx="975">
                        <c:v>39708</c:v>
                      </c:pt>
                      <c:pt idx="976">
                        <c:v>39709</c:v>
                      </c:pt>
                      <c:pt idx="977">
                        <c:v>39710</c:v>
                      </c:pt>
                      <c:pt idx="978">
                        <c:v>39711</c:v>
                      </c:pt>
                      <c:pt idx="979">
                        <c:v>39712</c:v>
                      </c:pt>
                      <c:pt idx="980">
                        <c:v>39713</c:v>
                      </c:pt>
                      <c:pt idx="981">
                        <c:v>39714</c:v>
                      </c:pt>
                      <c:pt idx="982">
                        <c:v>39715</c:v>
                      </c:pt>
                      <c:pt idx="983">
                        <c:v>39716</c:v>
                      </c:pt>
                      <c:pt idx="984">
                        <c:v>39717</c:v>
                      </c:pt>
                      <c:pt idx="985">
                        <c:v>39718</c:v>
                      </c:pt>
                      <c:pt idx="986">
                        <c:v>39719</c:v>
                      </c:pt>
                      <c:pt idx="987">
                        <c:v>39720</c:v>
                      </c:pt>
                      <c:pt idx="988">
                        <c:v>39721</c:v>
                      </c:pt>
                      <c:pt idx="989">
                        <c:v>39722</c:v>
                      </c:pt>
                      <c:pt idx="990">
                        <c:v>39723</c:v>
                      </c:pt>
                      <c:pt idx="991">
                        <c:v>39724</c:v>
                      </c:pt>
                      <c:pt idx="992">
                        <c:v>39725</c:v>
                      </c:pt>
                      <c:pt idx="993">
                        <c:v>39726</c:v>
                      </c:pt>
                      <c:pt idx="994">
                        <c:v>39727</c:v>
                      </c:pt>
                      <c:pt idx="995">
                        <c:v>39728</c:v>
                      </c:pt>
                      <c:pt idx="996">
                        <c:v>39729</c:v>
                      </c:pt>
                      <c:pt idx="997">
                        <c:v>39730</c:v>
                      </c:pt>
                      <c:pt idx="998">
                        <c:v>39731</c:v>
                      </c:pt>
                      <c:pt idx="999">
                        <c:v>39732</c:v>
                      </c:pt>
                      <c:pt idx="1000">
                        <c:v>39733</c:v>
                      </c:pt>
                      <c:pt idx="1001">
                        <c:v>39734</c:v>
                      </c:pt>
                      <c:pt idx="1002">
                        <c:v>39735</c:v>
                      </c:pt>
                      <c:pt idx="1003">
                        <c:v>39736</c:v>
                      </c:pt>
                      <c:pt idx="1004">
                        <c:v>39737</c:v>
                      </c:pt>
                      <c:pt idx="1005">
                        <c:v>39738</c:v>
                      </c:pt>
                      <c:pt idx="1006">
                        <c:v>39739</c:v>
                      </c:pt>
                      <c:pt idx="1007">
                        <c:v>39740</c:v>
                      </c:pt>
                      <c:pt idx="1008">
                        <c:v>39741</c:v>
                      </c:pt>
                      <c:pt idx="1009">
                        <c:v>39742</c:v>
                      </c:pt>
                      <c:pt idx="1010">
                        <c:v>39743</c:v>
                      </c:pt>
                      <c:pt idx="1011">
                        <c:v>39744</c:v>
                      </c:pt>
                      <c:pt idx="1012">
                        <c:v>39745</c:v>
                      </c:pt>
                      <c:pt idx="1013">
                        <c:v>39746</c:v>
                      </c:pt>
                      <c:pt idx="1014">
                        <c:v>39747</c:v>
                      </c:pt>
                      <c:pt idx="1015">
                        <c:v>39748</c:v>
                      </c:pt>
                      <c:pt idx="1016">
                        <c:v>39749</c:v>
                      </c:pt>
                      <c:pt idx="1017">
                        <c:v>39750</c:v>
                      </c:pt>
                      <c:pt idx="1018">
                        <c:v>39751</c:v>
                      </c:pt>
                      <c:pt idx="1019">
                        <c:v>39752</c:v>
                      </c:pt>
                      <c:pt idx="1020">
                        <c:v>39753</c:v>
                      </c:pt>
                      <c:pt idx="1021">
                        <c:v>39754</c:v>
                      </c:pt>
                      <c:pt idx="1022">
                        <c:v>39755</c:v>
                      </c:pt>
                      <c:pt idx="1023">
                        <c:v>39756</c:v>
                      </c:pt>
                      <c:pt idx="1024">
                        <c:v>39757</c:v>
                      </c:pt>
                      <c:pt idx="1025">
                        <c:v>39758</c:v>
                      </c:pt>
                      <c:pt idx="1026">
                        <c:v>39759</c:v>
                      </c:pt>
                      <c:pt idx="1027">
                        <c:v>39760</c:v>
                      </c:pt>
                      <c:pt idx="1028">
                        <c:v>39761</c:v>
                      </c:pt>
                      <c:pt idx="1029">
                        <c:v>39762</c:v>
                      </c:pt>
                      <c:pt idx="1030">
                        <c:v>39763</c:v>
                      </c:pt>
                      <c:pt idx="1031">
                        <c:v>39764</c:v>
                      </c:pt>
                      <c:pt idx="1032">
                        <c:v>39765</c:v>
                      </c:pt>
                      <c:pt idx="1033">
                        <c:v>39766</c:v>
                      </c:pt>
                      <c:pt idx="1034">
                        <c:v>39767</c:v>
                      </c:pt>
                      <c:pt idx="1035">
                        <c:v>39768</c:v>
                      </c:pt>
                      <c:pt idx="1036">
                        <c:v>39769</c:v>
                      </c:pt>
                      <c:pt idx="1037">
                        <c:v>39770</c:v>
                      </c:pt>
                      <c:pt idx="1038">
                        <c:v>39771</c:v>
                      </c:pt>
                      <c:pt idx="1039">
                        <c:v>39772</c:v>
                      </c:pt>
                      <c:pt idx="1040">
                        <c:v>39773</c:v>
                      </c:pt>
                      <c:pt idx="1041">
                        <c:v>39774</c:v>
                      </c:pt>
                      <c:pt idx="1042">
                        <c:v>39775</c:v>
                      </c:pt>
                      <c:pt idx="1043">
                        <c:v>39776</c:v>
                      </c:pt>
                      <c:pt idx="1044">
                        <c:v>39777</c:v>
                      </c:pt>
                      <c:pt idx="1045">
                        <c:v>39778</c:v>
                      </c:pt>
                      <c:pt idx="1046">
                        <c:v>39779</c:v>
                      </c:pt>
                      <c:pt idx="1047">
                        <c:v>39780</c:v>
                      </c:pt>
                      <c:pt idx="1048">
                        <c:v>39781</c:v>
                      </c:pt>
                      <c:pt idx="1049">
                        <c:v>39782</c:v>
                      </c:pt>
                      <c:pt idx="1050">
                        <c:v>39783</c:v>
                      </c:pt>
                      <c:pt idx="1051">
                        <c:v>39784</c:v>
                      </c:pt>
                      <c:pt idx="1052">
                        <c:v>39785</c:v>
                      </c:pt>
                      <c:pt idx="1053">
                        <c:v>39786</c:v>
                      </c:pt>
                      <c:pt idx="1054">
                        <c:v>39787</c:v>
                      </c:pt>
                      <c:pt idx="1055">
                        <c:v>39788</c:v>
                      </c:pt>
                      <c:pt idx="1056">
                        <c:v>39789</c:v>
                      </c:pt>
                      <c:pt idx="1057">
                        <c:v>39790</c:v>
                      </c:pt>
                      <c:pt idx="1058">
                        <c:v>39791</c:v>
                      </c:pt>
                      <c:pt idx="1059">
                        <c:v>39792</c:v>
                      </c:pt>
                      <c:pt idx="1060">
                        <c:v>39793</c:v>
                      </c:pt>
                      <c:pt idx="1061">
                        <c:v>39794</c:v>
                      </c:pt>
                      <c:pt idx="1062">
                        <c:v>39795</c:v>
                      </c:pt>
                      <c:pt idx="1063">
                        <c:v>39796</c:v>
                      </c:pt>
                      <c:pt idx="1064">
                        <c:v>39797</c:v>
                      </c:pt>
                      <c:pt idx="1065">
                        <c:v>39798</c:v>
                      </c:pt>
                      <c:pt idx="1066">
                        <c:v>39799</c:v>
                      </c:pt>
                      <c:pt idx="1067">
                        <c:v>39800</c:v>
                      </c:pt>
                      <c:pt idx="1068">
                        <c:v>39801</c:v>
                      </c:pt>
                      <c:pt idx="1069">
                        <c:v>39802</c:v>
                      </c:pt>
                      <c:pt idx="1070">
                        <c:v>39803</c:v>
                      </c:pt>
                      <c:pt idx="1071">
                        <c:v>39804</c:v>
                      </c:pt>
                      <c:pt idx="1072">
                        <c:v>39805</c:v>
                      </c:pt>
                      <c:pt idx="1073">
                        <c:v>39806</c:v>
                      </c:pt>
                      <c:pt idx="1074">
                        <c:v>39807</c:v>
                      </c:pt>
                      <c:pt idx="1075">
                        <c:v>39808</c:v>
                      </c:pt>
                      <c:pt idx="1076">
                        <c:v>39809</c:v>
                      </c:pt>
                      <c:pt idx="1077">
                        <c:v>39810</c:v>
                      </c:pt>
                      <c:pt idx="1078">
                        <c:v>39811</c:v>
                      </c:pt>
                      <c:pt idx="1079">
                        <c:v>39812</c:v>
                      </c:pt>
                      <c:pt idx="1080">
                        <c:v>39813</c:v>
                      </c:pt>
                      <c:pt idx="1081">
                        <c:v>39814</c:v>
                      </c:pt>
                      <c:pt idx="1082">
                        <c:v>39815</c:v>
                      </c:pt>
                      <c:pt idx="1083">
                        <c:v>39816</c:v>
                      </c:pt>
                      <c:pt idx="1084">
                        <c:v>39817</c:v>
                      </c:pt>
                      <c:pt idx="1085">
                        <c:v>39818</c:v>
                      </c:pt>
                      <c:pt idx="1086">
                        <c:v>39819</c:v>
                      </c:pt>
                      <c:pt idx="1087">
                        <c:v>39820</c:v>
                      </c:pt>
                      <c:pt idx="1088">
                        <c:v>39821</c:v>
                      </c:pt>
                      <c:pt idx="1089">
                        <c:v>39822</c:v>
                      </c:pt>
                      <c:pt idx="1090">
                        <c:v>39823</c:v>
                      </c:pt>
                      <c:pt idx="1091">
                        <c:v>39824</c:v>
                      </c:pt>
                      <c:pt idx="1092">
                        <c:v>39825</c:v>
                      </c:pt>
                      <c:pt idx="1093">
                        <c:v>39826</c:v>
                      </c:pt>
                      <c:pt idx="1094">
                        <c:v>39827</c:v>
                      </c:pt>
                      <c:pt idx="1095">
                        <c:v>39828</c:v>
                      </c:pt>
                      <c:pt idx="1096">
                        <c:v>39829</c:v>
                      </c:pt>
                      <c:pt idx="1097">
                        <c:v>39830</c:v>
                      </c:pt>
                      <c:pt idx="1098">
                        <c:v>39831</c:v>
                      </c:pt>
                      <c:pt idx="1099">
                        <c:v>39832</c:v>
                      </c:pt>
                      <c:pt idx="1100">
                        <c:v>39833</c:v>
                      </c:pt>
                      <c:pt idx="1101">
                        <c:v>39834</c:v>
                      </c:pt>
                      <c:pt idx="1102">
                        <c:v>39835</c:v>
                      </c:pt>
                      <c:pt idx="1103">
                        <c:v>39836</c:v>
                      </c:pt>
                      <c:pt idx="1104">
                        <c:v>39837</c:v>
                      </c:pt>
                      <c:pt idx="1105">
                        <c:v>39838</c:v>
                      </c:pt>
                      <c:pt idx="1106">
                        <c:v>39839</c:v>
                      </c:pt>
                      <c:pt idx="1107">
                        <c:v>39840</c:v>
                      </c:pt>
                      <c:pt idx="1108">
                        <c:v>39841</c:v>
                      </c:pt>
                      <c:pt idx="1109">
                        <c:v>39842</c:v>
                      </c:pt>
                      <c:pt idx="1110">
                        <c:v>39843</c:v>
                      </c:pt>
                      <c:pt idx="1111">
                        <c:v>39844</c:v>
                      </c:pt>
                      <c:pt idx="1112">
                        <c:v>39845</c:v>
                      </c:pt>
                      <c:pt idx="1113">
                        <c:v>39846</c:v>
                      </c:pt>
                      <c:pt idx="1114">
                        <c:v>39847</c:v>
                      </c:pt>
                      <c:pt idx="1115">
                        <c:v>39848</c:v>
                      </c:pt>
                      <c:pt idx="1116">
                        <c:v>39849</c:v>
                      </c:pt>
                      <c:pt idx="1117">
                        <c:v>39850</c:v>
                      </c:pt>
                      <c:pt idx="1118">
                        <c:v>39851</c:v>
                      </c:pt>
                      <c:pt idx="1119">
                        <c:v>39852</c:v>
                      </c:pt>
                      <c:pt idx="1120">
                        <c:v>39853</c:v>
                      </c:pt>
                      <c:pt idx="1121">
                        <c:v>39854</c:v>
                      </c:pt>
                      <c:pt idx="1122">
                        <c:v>39855</c:v>
                      </c:pt>
                      <c:pt idx="1123">
                        <c:v>39856</c:v>
                      </c:pt>
                      <c:pt idx="1124">
                        <c:v>39857</c:v>
                      </c:pt>
                      <c:pt idx="1125">
                        <c:v>39858</c:v>
                      </c:pt>
                      <c:pt idx="1126">
                        <c:v>39859</c:v>
                      </c:pt>
                      <c:pt idx="1127">
                        <c:v>39860</c:v>
                      </c:pt>
                      <c:pt idx="1128">
                        <c:v>39861</c:v>
                      </c:pt>
                      <c:pt idx="1129">
                        <c:v>39862</c:v>
                      </c:pt>
                      <c:pt idx="1130">
                        <c:v>39863</c:v>
                      </c:pt>
                      <c:pt idx="1131">
                        <c:v>39864</c:v>
                      </c:pt>
                      <c:pt idx="1132">
                        <c:v>39865</c:v>
                      </c:pt>
                      <c:pt idx="1133">
                        <c:v>39866</c:v>
                      </c:pt>
                      <c:pt idx="1134">
                        <c:v>39867</c:v>
                      </c:pt>
                      <c:pt idx="1135">
                        <c:v>39868</c:v>
                      </c:pt>
                      <c:pt idx="1136">
                        <c:v>39869</c:v>
                      </c:pt>
                      <c:pt idx="1137">
                        <c:v>39870</c:v>
                      </c:pt>
                      <c:pt idx="1138">
                        <c:v>39871</c:v>
                      </c:pt>
                      <c:pt idx="1139">
                        <c:v>39872</c:v>
                      </c:pt>
                      <c:pt idx="1140">
                        <c:v>39873</c:v>
                      </c:pt>
                      <c:pt idx="1141">
                        <c:v>39874</c:v>
                      </c:pt>
                      <c:pt idx="1142">
                        <c:v>39875</c:v>
                      </c:pt>
                      <c:pt idx="1143">
                        <c:v>39876</c:v>
                      </c:pt>
                      <c:pt idx="1144">
                        <c:v>39877</c:v>
                      </c:pt>
                      <c:pt idx="1145">
                        <c:v>39878</c:v>
                      </c:pt>
                      <c:pt idx="1146">
                        <c:v>39879</c:v>
                      </c:pt>
                      <c:pt idx="1147">
                        <c:v>39880</c:v>
                      </c:pt>
                      <c:pt idx="1148">
                        <c:v>39881</c:v>
                      </c:pt>
                      <c:pt idx="1149">
                        <c:v>39882</c:v>
                      </c:pt>
                      <c:pt idx="1150">
                        <c:v>39883</c:v>
                      </c:pt>
                      <c:pt idx="1151">
                        <c:v>39884</c:v>
                      </c:pt>
                      <c:pt idx="1152">
                        <c:v>39885</c:v>
                      </c:pt>
                      <c:pt idx="1153">
                        <c:v>39886</c:v>
                      </c:pt>
                      <c:pt idx="1154">
                        <c:v>39887</c:v>
                      </c:pt>
                      <c:pt idx="1155">
                        <c:v>39888</c:v>
                      </c:pt>
                      <c:pt idx="1156">
                        <c:v>39889</c:v>
                      </c:pt>
                      <c:pt idx="1157">
                        <c:v>39890</c:v>
                      </c:pt>
                      <c:pt idx="1158">
                        <c:v>39891</c:v>
                      </c:pt>
                      <c:pt idx="1159">
                        <c:v>39892</c:v>
                      </c:pt>
                      <c:pt idx="1160">
                        <c:v>39893</c:v>
                      </c:pt>
                      <c:pt idx="1161">
                        <c:v>39894</c:v>
                      </c:pt>
                      <c:pt idx="1162">
                        <c:v>39895</c:v>
                      </c:pt>
                      <c:pt idx="1163">
                        <c:v>39896</c:v>
                      </c:pt>
                      <c:pt idx="1164">
                        <c:v>39897</c:v>
                      </c:pt>
                      <c:pt idx="1165">
                        <c:v>39898</c:v>
                      </c:pt>
                      <c:pt idx="1166">
                        <c:v>39899</c:v>
                      </c:pt>
                      <c:pt idx="1167">
                        <c:v>39900</c:v>
                      </c:pt>
                      <c:pt idx="1168">
                        <c:v>39901</c:v>
                      </c:pt>
                      <c:pt idx="1169">
                        <c:v>39902</c:v>
                      </c:pt>
                      <c:pt idx="1170">
                        <c:v>39903</c:v>
                      </c:pt>
                      <c:pt idx="1171">
                        <c:v>39904</c:v>
                      </c:pt>
                      <c:pt idx="1172">
                        <c:v>39905</c:v>
                      </c:pt>
                      <c:pt idx="1173">
                        <c:v>39906</c:v>
                      </c:pt>
                      <c:pt idx="1174">
                        <c:v>39907</c:v>
                      </c:pt>
                      <c:pt idx="1175">
                        <c:v>39908</c:v>
                      </c:pt>
                      <c:pt idx="1176">
                        <c:v>39909</c:v>
                      </c:pt>
                      <c:pt idx="1177">
                        <c:v>39910</c:v>
                      </c:pt>
                      <c:pt idx="1178">
                        <c:v>39911</c:v>
                      </c:pt>
                      <c:pt idx="1179">
                        <c:v>39912</c:v>
                      </c:pt>
                      <c:pt idx="1180">
                        <c:v>39913</c:v>
                      </c:pt>
                      <c:pt idx="1181">
                        <c:v>39914</c:v>
                      </c:pt>
                      <c:pt idx="1182">
                        <c:v>39915</c:v>
                      </c:pt>
                      <c:pt idx="1183">
                        <c:v>39916</c:v>
                      </c:pt>
                      <c:pt idx="1184">
                        <c:v>39917</c:v>
                      </c:pt>
                      <c:pt idx="1185">
                        <c:v>39918</c:v>
                      </c:pt>
                      <c:pt idx="1186">
                        <c:v>39919</c:v>
                      </c:pt>
                      <c:pt idx="1187">
                        <c:v>39920</c:v>
                      </c:pt>
                      <c:pt idx="1188">
                        <c:v>39921</c:v>
                      </c:pt>
                      <c:pt idx="1189">
                        <c:v>39922</c:v>
                      </c:pt>
                      <c:pt idx="1190">
                        <c:v>39923</c:v>
                      </c:pt>
                      <c:pt idx="1191">
                        <c:v>39924</c:v>
                      </c:pt>
                      <c:pt idx="1192">
                        <c:v>39925</c:v>
                      </c:pt>
                      <c:pt idx="1193">
                        <c:v>39926</c:v>
                      </c:pt>
                      <c:pt idx="1194">
                        <c:v>39927</c:v>
                      </c:pt>
                      <c:pt idx="1195">
                        <c:v>39928</c:v>
                      </c:pt>
                      <c:pt idx="1196">
                        <c:v>39929</c:v>
                      </c:pt>
                      <c:pt idx="1197">
                        <c:v>39930</c:v>
                      </c:pt>
                      <c:pt idx="1198">
                        <c:v>39931</c:v>
                      </c:pt>
                      <c:pt idx="1199">
                        <c:v>39932</c:v>
                      </c:pt>
                      <c:pt idx="1200">
                        <c:v>39933</c:v>
                      </c:pt>
                      <c:pt idx="1201">
                        <c:v>39934</c:v>
                      </c:pt>
                      <c:pt idx="1202">
                        <c:v>39935</c:v>
                      </c:pt>
                      <c:pt idx="1203">
                        <c:v>39936</c:v>
                      </c:pt>
                      <c:pt idx="1204">
                        <c:v>39937</c:v>
                      </c:pt>
                      <c:pt idx="1205">
                        <c:v>39938</c:v>
                      </c:pt>
                      <c:pt idx="1206">
                        <c:v>39939</c:v>
                      </c:pt>
                      <c:pt idx="1207">
                        <c:v>39940</c:v>
                      </c:pt>
                      <c:pt idx="1208">
                        <c:v>39941</c:v>
                      </c:pt>
                      <c:pt idx="1209">
                        <c:v>39942</c:v>
                      </c:pt>
                      <c:pt idx="1210">
                        <c:v>39943</c:v>
                      </c:pt>
                      <c:pt idx="1211">
                        <c:v>39944</c:v>
                      </c:pt>
                      <c:pt idx="1212">
                        <c:v>39945</c:v>
                      </c:pt>
                      <c:pt idx="1213">
                        <c:v>39946</c:v>
                      </c:pt>
                      <c:pt idx="1214">
                        <c:v>39947</c:v>
                      </c:pt>
                      <c:pt idx="1215">
                        <c:v>39948</c:v>
                      </c:pt>
                      <c:pt idx="1216">
                        <c:v>39949</c:v>
                      </c:pt>
                      <c:pt idx="1217">
                        <c:v>39950</c:v>
                      </c:pt>
                      <c:pt idx="1218">
                        <c:v>39951</c:v>
                      </c:pt>
                      <c:pt idx="1219">
                        <c:v>39952</c:v>
                      </c:pt>
                      <c:pt idx="1220">
                        <c:v>39953</c:v>
                      </c:pt>
                      <c:pt idx="1221">
                        <c:v>39954</c:v>
                      </c:pt>
                      <c:pt idx="1222">
                        <c:v>39955</c:v>
                      </c:pt>
                      <c:pt idx="1223">
                        <c:v>39956</c:v>
                      </c:pt>
                      <c:pt idx="1224">
                        <c:v>39957</c:v>
                      </c:pt>
                      <c:pt idx="1225">
                        <c:v>39958</c:v>
                      </c:pt>
                      <c:pt idx="1226">
                        <c:v>39959</c:v>
                      </c:pt>
                      <c:pt idx="1227">
                        <c:v>39960</c:v>
                      </c:pt>
                      <c:pt idx="1228">
                        <c:v>39961</c:v>
                      </c:pt>
                      <c:pt idx="1229">
                        <c:v>39962</c:v>
                      </c:pt>
                      <c:pt idx="1230">
                        <c:v>39963</c:v>
                      </c:pt>
                      <c:pt idx="1231">
                        <c:v>39964</c:v>
                      </c:pt>
                      <c:pt idx="1232">
                        <c:v>39965</c:v>
                      </c:pt>
                      <c:pt idx="1233">
                        <c:v>39966</c:v>
                      </c:pt>
                      <c:pt idx="1234">
                        <c:v>39967</c:v>
                      </c:pt>
                      <c:pt idx="1235">
                        <c:v>39968</c:v>
                      </c:pt>
                      <c:pt idx="1236">
                        <c:v>39969</c:v>
                      </c:pt>
                      <c:pt idx="1237">
                        <c:v>39970</c:v>
                      </c:pt>
                      <c:pt idx="1238">
                        <c:v>39971</c:v>
                      </c:pt>
                      <c:pt idx="1239">
                        <c:v>39972</c:v>
                      </c:pt>
                      <c:pt idx="1240">
                        <c:v>39973</c:v>
                      </c:pt>
                      <c:pt idx="1241">
                        <c:v>39974</c:v>
                      </c:pt>
                      <c:pt idx="1242">
                        <c:v>39975</c:v>
                      </c:pt>
                      <c:pt idx="1243">
                        <c:v>39976</c:v>
                      </c:pt>
                      <c:pt idx="1244">
                        <c:v>39977</c:v>
                      </c:pt>
                      <c:pt idx="1245">
                        <c:v>39978</c:v>
                      </c:pt>
                      <c:pt idx="1246">
                        <c:v>39979</c:v>
                      </c:pt>
                      <c:pt idx="1247">
                        <c:v>39980</c:v>
                      </c:pt>
                      <c:pt idx="1248">
                        <c:v>39981</c:v>
                      </c:pt>
                      <c:pt idx="1249">
                        <c:v>39982</c:v>
                      </c:pt>
                      <c:pt idx="1250">
                        <c:v>39983</c:v>
                      </c:pt>
                      <c:pt idx="1251">
                        <c:v>39984</c:v>
                      </c:pt>
                      <c:pt idx="1252">
                        <c:v>39985</c:v>
                      </c:pt>
                      <c:pt idx="1253">
                        <c:v>39986</c:v>
                      </c:pt>
                      <c:pt idx="1254">
                        <c:v>39987</c:v>
                      </c:pt>
                      <c:pt idx="1255">
                        <c:v>39988</c:v>
                      </c:pt>
                      <c:pt idx="1256">
                        <c:v>39989</c:v>
                      </c:pt>
                      <c:pt idx="1257">
                        <c:v>39990</c:v>
                      </c:pt>
                      <c:pt idx="1258">
                        <c:v>39991</c:v>
                      </c:pt>
                      <c:pt idx="1259">
                        <c:v>39992</c:v>
                      </c:pt>
                      <c:pt idx="1260">
                        <c:v>39993</c:v>
                      </c:pt>
                      <c:pt idx="1261">
                        <c:v>39994</c:v>
                      </c:pt>
                      <c:pt idx="1262">
                        <c:v>39995</c:v>
                      </c:pt>
                      <c:pt idx="1263">
                        <c:v>39996</c:v>
                      </c:pt>
                      <c:pt idx="1264">
                        <c:v>39997</c:v>
                      </c:pt>
                      <c:pt idx="1265">
                        <c:v>39998</c:v>
                      </c:pt>
                      <c:pt idx="1266">
                        <c:v>39999</c:v>
                      </c:pt>
                      <c:pt idx="1267">
                        <c:v>40000</c:v>
                      </c:pt>
                      <c:pt idx="1268">
                        <c:v>40001</c:v>
                      </c:pt>
                      <c:pt idx="1269">
                        <c:v>40002</c:v>
                      </c:pt>
                      <c:pt idx="1270">
                        <c:v>40003</c:v>
                      </c:pt>
                      <c:pt idx="1271">
                        <c:v>40004</c:v>
                      </c:pt>
                      <c:pt idx="1272">
                        <c:v>40005</c:v>
                      </c:pt>
                      <c:pt idx="1273">
                        <c:v>40006</c:v>
                      </c:pt>
                      <c:pt idx="1274">
                        <c:v>40007</c:v>
                      </c:pt>
                      <c:pt idx="1275">
                        <c:v>40008</c:v>
                      </c:pt>
                      <c:pt idx="1276">
                        <c:v>40009</c:v>
                      </c:pt>
                      <c:pt idx="1277">
                        <c:v>40010</c:v>
                      </c:pt>
                      <c:pt idx="1278">
                        <c:v>40011</c:v>
                      </c:pt>
                      <c:pt idx="1279">
                        <c:v>40012</c:v>
                      </c:pt>
                      <c:pt idx="1280">
                        <c:v>40013</c:v>
                      </c:pt>
                      <c:pt idx="1281">
                        <c:v>40014</c:v>
                      </c:pt>
                      <c:pt idx="1282">
                        <c:v>40015</c:v>
                      </c:pt>
                      <c:pt idx="1283">
                        <c:v>40016</c:v>
                      </c:pt>
                      <c:pt idx="1284">
                        <c:v>40017</c:v>
                      </c:pt>
                      <c:pt idx="1285">
                        <c:v>40018</c:v>
                      </c:pt>
                      <c:pt idx="1286">
                        <c:v>40019</c:v>
                      </c:pt>
                      <c:pt idx="1287">
                        <c:v>40020</c:v>
                      </c:pt>
                      <c:pt idx="1288">
                        <c:v>40021</c:v>
                      </c:pt>
                      <c:pt idx="1289">
                        <c:v>40022</c:v>
                      </c:pt>
                      <c:pt idx="1290">
                        <c:v>40023</c:v>
                      </c:pt>
                      <c:pt idx="1291">
                        <c:v>40024</c:v>
                      </c:pt>
                      <c:pt idx="1292">
                        <c:v>40025</c:v>
                      </c:pt>
                      <c:pt idx="1293">
                        <c:v>40026</c:v>
                      </c:pt>
                      <c:pt idx="1294">
                        <c:v>40027</c:v>
                      </c:pt>
                      <c:pt idx="1295">
                        <c:v>40028</c:v>
                      </c:pt>
                      <c:pt idx="1296">
                        <c:v>40029</c:v>
                      </c:pt>
                      <c:pt idx="1297">
                        <c:v>40030</c:v>
                      </c:pt>
                      <c:pt idx="1298">
                        <c:v>40031</c:v>
                      </c:pt>
                      <c:pt idx="1299">
                        <c:v>40032</c:v>
                      </c:pt>
                      <c:pt idx="1300">
                        <c:v>40033</c:v>
                      </c:pt>
                      <c:pt idx="1301">
                        <c:v>40034</c:v>
                      </c:pt>
                      <c:pt idx="1302">
                        <c:v>40035</c:v>
                      </c:pt>
                      <c:pt idx="1303">
                        <c:v>40036</c:v>
                      </c:pt>
                      <c:pt idx="1304">
                        <c:v>40037</c:v>
                      </c:pt>
                      <c:pt idx="1305">
                        <c:v>40038</c:v>
                      </c:pt>
                      <c:pt idx="1306">
                        <c:v>40039</c:v>
                      </c:pt>
                      <c:pt idx="1307">
                        <c:v>40040</c:v>
                      </c:pt>
                      <c:pt idx="1308">
                        <c:v>40041</c:v>
                      </c:pt>
                      <c:pt idx="1309">
                        <c:v>40042</c:v>
                      </c:pt>
                      <c:pt idx="1310">
                        <c:v>40043</c:v>
                      </c:pt>
                      <c:pt idx="1311">
                        <c:v>40044</c:v>
                      </c:pt>
                      <c:pt idx="1312">
                        <c:v>40045</c:v>
                      </c:pt>
                      <c:pt idx="1313">
                        <c:v>40046</c:v>
                      </c:pt>
                      <c:pt idx="1314">
                        <c:v>40047</c:v>
                      </c:pt>
                      <c:pt idx="1315">
                        <c:v>40048</c:v>
                      </c:pt>
                      <c:pt idx="1316">
                        <c:v>40049</c:v>
                      </c:pt>
                      <c:pt idx="1317">
                        <c:v>40050</c:v>
                      </c:pt>
                      <c:pt idx="1318">
                        <c:v>40051</c:v>
                      </c:pt>
                      <c:pt idx="1319">
                        <c:v>40052</c:v>
                      </c:pt>
                      <c:pt idx="1320">
                        <c:v>40053</c:v>
                      </c:pt>
                      <c:pt idx="1321">
                        <c:v>40054</c:v>
                      </c:pt>
                      <c:pt idx="1322">
                        <c:v>40055</c:v>
                      </c:pt>
                      <c:pt idx="1323">
                        <c:v>40056</c:v>
                      </c:pt>
                      <c:pt idx="1324">
                        <c:v>40057</c:v>
                      </c:pt>
                      <c:pt idx="1325">
                        <c:v>40058</c:v>
                      </c:pt>
                      <c:pt idx="1326">
                        <c:v>40059</c:v>
                      </c:pt>
                      <c:pt idx="1327">
                        <c:v>40060</c:v>
                      </c:pt>
                      <c:pt idx="1328">
                        <c:v>40061</c:v>
                      </c:pt>
                      <c:pt idx="1329">
                        <c:v>40062</c:v>
                      </c:pt>
                      <c:pt idx="1330">
                        <c:v>40063</c:v>
                      </c:pt>
                      <c:pt idx="1331">
                        <c:v>40064</c:v>
                      </c:pt>
                      <c:pt idx="1332">
                        <c:v>40065</c:v>
                      </c:pt>
                      <c:pt idx="1333">
                        <c:v>40066</c:v>
                      </c:pt>
                      <c:pt idx="1334">
                        <c:v>40067</c:v>
                      </c:pt>
                      <c:pt idx="1335">
                        <c:v>40068</c:v>
                      </c:pt>
                      <c:pt idx="1336">
                        <c:v>40069</c:v>
                      </c:pt>
                      <c:pt idx="1337">
                        <c:v>40070</c:v>
                      </c:pt>
                      <c:pt idx="1338">
                        <c:v>40071</c:v>
                      </c:pt>
                      <c:pt idx="1339">
                        <c:v>40072</c:v>
                      </c:pt>
                      <c:pt idx="1340">
                        <c:v>40073</c:v>
                      </c:pt>
                      <c:pt idx="1341">
                        <c:v>40074</c:v>
                      </c:pt>
                      <c:pt idx="1342">
                        <c:v>40075</c:v>
                      </c:pt>
                      <c:pt idx="1343">
                        <c:v>40076</c:v>
                      </c:pt>
                      <c:pt idx="1344">
                        <c:v>40077</c:v>
                      </c:pt>
                      <c:pt idx="1345">
                        <c:v>40078</c:v>
                      </c:pt>
                      <c:pt idx="1346">
                        <c:v>40079</c:v>
                      </c:pt>
                      <c:pt idx="1347">
                        <c:v>40080</c:v>
                      </c:pt>
                      <c:pt idx="1348">
                        <c:v>40081</c:v>
                      </c:pt>
                      <c:pt idx="1349">
                        <c:v>40082</c:v>
                      </c:pt>
                      <c:pt idx="1350">
                        <c:v>40083</c:v>
                      </c:pt>
                      <c:pt idx="1351">
                        <c:v>40084</c:v>
                      </c:pt>
                      <c:pt idx="1352">
                        <c:v>40085</c:v>
                      </c:pt>
                      <c:pt idx="1353">
                        <c:v>40086</c:v>
                      </c:pt>
                      <c:pt idx="1354">
                        <c:v>40087</c:v>
                      </c:pt>
                      <c:pt idx="1355">
                        <c:v>40088</c:v>
                      </c:pt>
                      <c:pt idx="1356">
                        <c:v>40089</c:v>
                      </c:pt>
                      <c:pt idx="1357">
                        <c:v>40090</c:v>
                      </c:pt>
                      <c:pt idx="1358">
                        <c:v>40091</c:v>
                      </c:pt>
                      <c:pt idx="1359">
                        <c:v>40092</c:v>
                      </c:pt>
                      <c:pt idx="1360">
                        <c:v>40093</c:v>
                      </c:pt>
                      <c:pt idx="1361">
                        <c:v>40094</c:v>
                      </c:pt>
                      <c:pt idx="1362">
                        <c:v>40095</c:v>
                      </c:pt>
                      <c:pt idx="1363">
                        <c:v>40096</c:v>
                      </c:pt>
                      <c:pt idx="1364">
                        <c:v>40097</c:v>
                      </c:pt>
                      <c:pt idx="1365">
                        <c:v>40098</c:v>
                      </c:pt>
                      <c:pt idx="1366">
                        <c:v>40099</c:v>
                      </c:pt>
                      <c:pt idx="1367">
                        <c:v>40100</c:v>
                      </c:pt>
                      <c:pt idx="1368">
                        <c:v>40101</c:v>
                      </c:pt>
                      <c:pt idx="1369">
                        <c:v>40102</c:v>
                      </c:pt>
                      <c:pt idx="1370">
                        <c:v>40103</c:v>
                      </c:pt>
                      <c:pt idx="1371">
                        <c:v>40104</c:v>
                      </c:pt>
                      <c:pt idx="1372">
                        <c:v>40105</c:v>
                      </c:pt>
                      <c:pt idx="1373">
                        <c:v>40106</c:v>
                      </c:pt>
                      <c:pt idx="1374">
                        <c:v>40107</c:v>
                      </c:pt>
                      <c:pt idx="1375">
                        <c:v>40108</c:v>
                      </c:pt>
                      <c:pt idx="1376">
                        <c:v>40109</c:v>
                      </c:pt>
                      <c:pt idx="1377">
                        <c:v>40110</c:v>
                      </c:pt>
                      <c:pt idx="1378">
                        <c:v>40111</c:v>
                      </c:pt>
                      <c:pt idx="1379">
                        <c:v>40112</c:v>
                      </c:pt>
                      <c:pt idx="1380">
                        <c:v>40113</c:v>
                      </c:pt>
                      <c:pt idx="1381">
                        <c:v>40114</c:v>
                      </c:pt>
                      <c:pt idx="1382">
                        <c:v>40115</c:v>
                      </c:pt>
                      <c:pt idx="1383">
                        <c:v>40116</c:v>
                      </c:pt>
                      <c:pt idx="1384">
                        <c:v>40117</c:v>
                      </c:pt>
                      <c:pt idx="1385">
                        <c:v>40118</c:v>
                      </c:pt>
                      <c:pt idx="1386">
                        <c:v>40119</c:v>
                      </c:pt>
                      <c:pt idx="1387">
                        <c:v>40120</c:v>
                      </c:pt>
                      <c:pt idx="1388">
                        <c:v>40121</c:v>
                      </c:pt>
                      <c:pt idx="1389">
                        <c:v>40122</c:v>
                      </c:pt>
                      <c:pt idx="1390">
                        <c:v>40123</c:v>
                      </c:pt>
                      <c:pt idx="1391">
                        <c:v>40124</c:v>
                      </c:pt>
                      <c:pt idx="1392">
                        <c:v>40125</c:v>
                      </c:pt>
                      <c:pt idx="1393">
                        <c:v>40126</c:v>
                      </c:pt>
                      <c:pt idx="1394">
                        <c:v>40127</c:v>
                      </c:pt>
                      <c:pt idx="1395">
                        <c:v>40128</c:v>
                      </c:pt>
                      <c:pt idx="1396">
                        <c:v>40129</c:v>
                      </c:pt>
                      <c:pt idx="1397">
                        <c:v>40130</c:v>
                      </c:pt>
                      <c:pt idx="1398">
                        <c:v>40131</c:v>
                      </c:pt>
                      <c:pt idx="1399">
                        <c:v>40132</c:v>
                      </c:pt>
                      <c:pt idx="1400">
                        <c:v>40133</c:v>
                      </c:pt>
                      <c:pt idx="1401">
                        <c:v>40134</c:v>
                      </c:pt>
                      <c:pt idx="1402">
                        <c:v>40135</c:v>
                      </c:pt>
                      <c:pt idx="1403">
                        <c:v>40136</c:v>
                      </c:pt>
                      <c:pt idx="1404">
                        <c:v>40137</c:v>
                      </c:pt>
                      <c:pt idx="1405">
                        <c:v>40138</c:v>
                      </c:pt>
                      <c:pt idx="1406">
                        <c:v>40139</c:v>
                      </c:pt>
                      <c:pt idx="1407">
                        <c:v>40140</c:v>
                      </c:pt>
                      <c:pt idx="1408">
                        <c:v>40141</c:v>
                      </c:pt>
                      <c:pt idx="1409">
                        <c:v>40142</c:v>
                      </c:pt>
                      <c:pt idx="1410">
                        <c:v>40143</c:v>
                      </c:pt>
                      <c:pt idx="1411">
                        <c:v>40144</c:v>
                      </c:pt>
                      <c:pt idx="1412">
                        <c:v>40145</c:v>
                      </c:pt>
                      <c:pt idx="1413">
                        <c:v>40146</c:v>
                      </c:pt>
                      <c:pt idx="1414">
                        <c:v>40147</c:v>
                      </c:pt>
                      <c:pt idx="1415">
                        <c:v>40148</c:v>
                      </c:pt>
                      <c:pt idx="1416">
                        <c:v>40149</c:v>
                      </c:pt>
                      <c:pt idx="1417">
                        <c:v>40150</c:v>
                      </c:pt>
                      <c:pt idx="1418">
                        <c:v>40151</c:v>
                      </c:pt>
                      <c:pt idx="1419">
                        <c:v>40152</c:v>
                      </c:pt>
                      <c:pt idx="1420">
                        <c:v>40153</c:v>
                      </c:pt>
                      <c:pt idx="1421">
                        <c:v>40154</c:v>
                      </c:pt>
                      <c:pt idx="1422">
                        <c:v>40155</c:v>
                      </c:pt>
                      <c:pt idx="1423">
                        <c:v>40156</c:v>
                      </c:pt>
                      <c:pt idx="1424">
                        <c:v>40157</c:v>
                      </c:pt>
                      <c:pt idx="1425">
                        <c:v>40158</c:v>
                      </c:pt>
                      <c:pt idx="1426">
                        <c:v>40159</c:v>
                      </c:pt>
                      <c:pt idx="1427">
                        <c:v>40160</c:v>
                      </c:pt>
                      <c:pt idx="1428">
                        <c:v>40161</c:v>
                      </c:pt>
                      <c:pt idx="1429">
                        <c:v>40162</c:v>
                      </c:pt>
                      <c:pt idx="1430">
                        <c:v>40163</c:v>
                      </c:pt>
                      <c:pt idx="1431">
                        <c:v>40164</c:v>
                      </c:pt>
                      <c:pt idx="1432">
                        <c:v>40165</c:v>
                      </c:pt>
                      <c:pt idx="1433">
                        <c:v>40166</c:v>
                      </c:pt>
                      <c:pt idx="1434">
                        <c:v>40167</c:v>
                      </c:pt>
                      <c:pt idx="1435">
                        <c:v>40168</c:v>
                      </c:pt>
                      <c:pt idx="1436">
                        <c:v>40169</c:v>
                      </c:pt>
                      <c:pt idx="1437">
                        <c:v>40170</c:v>
                      </c:pt>
                      <c:pt idx="1438">
                        <c:v>40171</c:v>
                      </c:pt>
                      <c:pt idx="1439">
                        <c:v>40172</c:v>
                      </c:pt>
                      <c:pt idx="1440">
                        <c:v>40173</c:v>
                      </c:pt>
                      <c:pt idx="1441">
                        <c:v>40174</c:v>
                      </c:pt>
                      <c:pt idx="1442">
                        <c:v>40175</c:v>
                      </c:pt>
                      <c:pt idx="1443">
                        <c:v>40176</c:v>
                      </c:pt>
                      <c:pt idx="1444">
                        <c:v>40177</c:v>
                      </c:pt>
                      <c:pt idx="1445">
                        <c:v>40178</c:v>
                      </c:pt>
                      <c:pt idx="1446">
                        <c:v>40179</c:v>
                      </c:pt>
                      <c:pt idx="1447">
                        <c:v>40180</c:v>
                      </c:pt>
                      <c:pt idx="1448">
                        <c:v>40181</c:v>
                      </c:pt>
                      <c:pt idx="1449">
                        <c:v>40182</c:v>
                      </c:pt>
                      <c:pt idx="1450">
                        <c:v>40183</c:v>
                      </c:pt>
                      <c:pt idx="1451">
                        <c:v>40184</c:v>
                      </c:pt>
                      <c:pt idx="1452">
                        <c:v>40185</c:v>
                      </c:pt>
                      <c:pt idx="1453">
                        <c:v>40186</c:v>
                      </c:pt>
                      <c:pt idx="1454">
                        <c:v>40187</c:v>
                      </c:pt>
                      <c:pt idx="1455">
                        <c:v>40188</c:v>
                      </c:pt>
                      <c:pt idx="1456">
                        <c:v>40189</c:v>
                      </c:pt>
                      <c:pt idx="1457">
                        <c:v>40190</c:v>
                      </c:pt>
                      <c:pt idx="1458">
                        <c:v>40191</c:v>
                      </c:pt>
                      <c:pt idx="1459">
                        <c:v>40192</c:v>
                      </c:pt>
                      <c:pt idx="1460">
                        <c:v>40193</c:v>
                      </c:pt>
                      <c:pt idx="1461">
                        <c:v>40194</c:v>
                      </c:pt>
                      <c:pt idx="1462">
                        <c:v>40195</c:v>
                      </c:pt>
                      <c:pt idx="1463">
                        <c:v>40196</c:v>
                      </c:pt>
                      <c:pt idx="1464">
                        <c:v>40197</c:v>
                      </c:pt>
                      <c:pt idx="1465">
                        <c:v>40198</c:v>
                      </c:pt>
                      <c:pt idx="1466">
                        <c:v>40199</c:v>
                      </c:pt>
                      <c:pt idx="1467">
                        <c:v>40200</c:v>
                      </c:pt>
                      <c:pt idx="1468">
                        <c:v>40201</c:v>
                      </c:pt>
                      <c:pt idx="1469">
                        <c:v>40202</c:v>
                      </c:pt>
                      <c:pt idx="1470">
                        <c:v>40203</c:v>
                      </c:pt>
                      <c:pt idx="1471">
                        <c:v>40204</c:v>
                      </c:pt>
                      <c:pt idx="1472">
                        <c:v>40205</c:v>
                      </c:pt>
                      <c:pt idx="1473">
                        <c:v>40206</c:v>
                      </c:pt>
                      <c:pt idx="1474">
                        <c:v>40207</c:v>
                      </c:pt>
                      <c:pt idx="1475">
                        <c:v>40208</c:v>
                      </c:pt>
                      <c:pt idx="1476">
                        <c:v>40209</c:v>
                      </c:pt>
                      <c:pt idx="1477">
                        <c:v>40210</c:v>
                      </c:pt>
                      <c:pt idx="1478">
                        <c:v>40211</c:v>
                      </c:pt>
                      <c:pt idx="1479">
                        <c:v>40212</c:v>
                      </c:pt>
                      <c:pt idx="1480">
                        <c:v>40213</c:v>
                      </c:pt>
                      <c:pt idx="1481">
                        <c:v>40214</c:v>
                      </c:pt>
                      <c:pt idx="1482">
                        <c:v>40215</c:v>
                      </c:pt>
                      <c:pt idx="1483">
                        <c:v>40216</c:v>
                      </c:pt>
                      <c:pt idx="1484">
                        <c:v>40217</c:v>
                      </c:pt>
                      <c:pt idx="1485">
                        <c:v>40218</c:v>
                      </c:pt>
                      <c:pt idx="1486">
                        <c:v>40219</c:v>
                      </c:pt>
                      <c:pt idx="1487">
                        <c:v>40220</c:v>
                      </c:pt>
                      <c:pt idx="1488">
                        <c:v>40221</c:v>
                      </c:pt>
                      <c:pt idx="1489">
                        <c:v>40222</c:v>
                      </c:pt>
                      <c:pt idx="1490">
                        <c:v>40223</c:v>
                      </c:pt>
                      <c:pt idx="1491">
                        <c:v>40224</c:v>
                      </c:pt>
                      <c:pt idx="1492">
                        <c:v>40225</c:v>
                      </c:pt>
                      <c:pt idx="1493">
                        <c:v>40226</c:v>
                      </c:pt>
                      <c:pt idx="1494">
                        <c:v>40227</c:v>
                      </c:pt>
                      <c:pt idx="1495">
                        <c:v>40228</c:v>
                      </c:pt>
                      <c:pt idx="1496">
                        <c:v>40229</c:v>
                      </c:pt>
                      <c:pt idx="1497">
                        <c:v>40230</c:v>
                      </c:pt>
                      <c:pt idx="1498">
                        <c:v>40231</c:v>
                      </c:pt>
                      <c:pt idx="1499">
                        <c:v>40232</c:v>
                      </c:pt>
                      <c:pt idx="1500">
                        <c:v>40233</c:v>
                      </c:pt>
                      <c:pt idx="1501">
                        <c:v>40234</c:v>
                      </c:pt>
                      <c:pt idx="1502">
                        <c:v>40235</c:v>
                      </c:pt>
                      <c:pt idx="1503">
                        <c:v>40236</c:v>
                      </c:pt>
                      <c:pt idx="1504">
                        <c:v>40237</c:v>
                      </c:pt>
                      <c:pt idx="1505">
                        <c:v>40238</c:v>
                      </c:pt>
                      <c:pt idx="1506">
                        <c:v>40239</c:v>
                      </c:pt>
                      <c:pt idx="1507">
                        <c:v>40240</c:v>
                      </c:pt>
                      <c:pt idx="1508">
                        <c:v>40241</c:v>
                      </c:pt>
                      <c:pt idx="1509">
                        <c:v>40242</c:v>
                      </c:pt>
                      <c:pt idx="1510">
                        <c:v>40243</c:v>
                      </c:pt>
                      <c:pt idx="1511">
                        <c:v>40244</c:v>
                      </c:pt>
                      <c:pt idx="1512">
                        <c:v>40245</c:v>
                      </c:pt>
                      <c:pt idx="1513">
                        <c:v>40246</c:v>
                      </c:pt>
                      <c:pt idx="1514">
                        <c:v>40247</c:v>
                      </c:pt>
                      <c:pt idx="1515">
                        <c:v>40248</c:v>
                      </c:pt>
                      <c:pt idx="1516">
                        <c:v>40249</c:v>
                      </c:pt>
                      <c:pt idx="1517">
                        <c:v>40250</c:v>
                      </c:pt>
                      <c:pt idx="1518">
                        <c:v>40251</c:v>
                      </c:pt>
                      <c:pt idx="1519">
                        <c:v>40252</c:v>
                      </c:pt>
                      <c:pt idx="1520">
                        <c:v>40253</c:v>
                      </c:pt>
                      <c:pt idx="1521">
                        <c:v>40254</c:v>
                      </c:pt>
                      <c:pt idx="1522">
                        <c:v>40255</c:v>
                      </c:pt>
                      <c:pt idx="1523">
                        <c:v>40256</c:v>
                      </c:pt>
                      <c:pt idx="1524">
                        <c:v>40257</c:v>
                      </c:pt>
                      <c:pt idx="1525">
                        <c:v>40258</c:v>
                      </c:pt>
                      <c:pt idx="1526">
                        <c:v>40259</c:v>
                      </c:pt>
                      <c:pt idx="1527">
                        <c:v>40260</c:v>
                      </c:pt>
                      <c:pt idx="1528">
                        <c:v>40261</c:v>
                      </c:pt>
                      <c:pt idx="1529">
                        <c:v>40262</c:v>
                      </c:pt>
                      <c:pt idx="1530">
                        <c:v>40263</c:v>
                      </c:pt>
                      <c:pt idx="1531">
                        <c:v>40264</c:v>
                      </c:pt>
                      <c:pt idx="1532">
                        <c:v>40265</c:v>
                      </c:pt>
                      <c:pt idx="1533">
                        <c:v>40266</c:v>
                      </c:pt>
                      <c:pt idx="1534">
                        <c:v>40267</c:v>
                      </c:pt>
                      <c:pt idx="1535">
                        <c:v>40268</c:v>
                      </c:pt>
                      <c:pt idx="1536">
                        <c:v>40269</c:v>
                      </c:pt>
                      <c:pt idx="1537">
                        <c:v>40270</c:v>
                      </c:pt>
                      <c:pt idx="1538">
                        <c:v>40271</c:v>
                      </c:pt>
                      <c:pt idx="1539">
                        <c:v>40272</c:v>
                      </c:pt>
                      <c:pt idx="1540">
                        <c:v>40273</c:v>
                      </c:pt>
                      <c:pt idx="1541">
                        <c:v>40274</c:v>
                      </c:pt>
                      <c:pt idx="1542">
                        <c:v>40275</c:v>
                      </c:pt>
                      <c:pt idx="1543">
                        <c:v>40276</c:v>
                      </c:pt>
                      <c:pt idx="1544">
                        <c:v>40277</c:v>
                      </c:pt>
                      <c:pt idx="1545">
                        <c:v>40278</c:v>
                      </c:pt>
                      <c:pt idx="1546">
                        <c:v>40279</c:v>
                      </c:pt>
                      <c:pt idx="1547">
                        <c:v>40280</c:v>
                      </c:pt>
                      <c:pt idx="1548">
                        <c:v>40281</c:v>
                      </c:pt>
                      <c:pt idx="1549">
                        <c:v>40282</c:v>
                      </c:pt>
                      <c:pt idx="1550">
                        <c:v>40283</c:v>
                      </c:pt>
                      <c:pt idx="1551">
                        <c:v>40284</c:v>
                      </c:pt>
                      <c:pt idx="1552">
                        <c:v>40285</c:v>
                      </c:pt>
                      <c:pt idx="1553">
                        <c:v>40286</c:v>
                      </c:pt>
                      <c:pt idx="1554">
                        <c:v>40287</c:v>
                      </c:pt>
                      <c:pt idx="1555">
                        <c:v>40288</c:v>
                      </c:pt>
                      <c:pt idx="1556">
                        <c:v>40289</c:v>
                      </c:pt>
                      <c:pt idx="1557">
                        <c:v>40290</c:v>
                      </c:pt>
                      <c:pt idx="1558">
                        <c:v>40291</c:v>
                      </c:pt>
                      <c:pt idx="1559">
                        <c:v>40292</c:v>
                      </c:pt>
                      <c:pt idx="1560">
                        <c:v>40293</c:v>
                      </c:pt>
                      <c:pt idx="1561">
                        <c:v>40294</c:v>
                      </c:pt>
                      <c:pt idx="1562">
                        <c:v>40295</c:v>
                      </c:pt>
                      <c:pt idx="1563">
                        <c:v>40296</c:v>
                      </c:pt>
                      <c:pt idx="1564">
                        <c:v>40297</c:v>
                      </c:pt>
                      <c:pt idx="1565">
                        <c:v>40298</c:v>
                      </c:pt>
                      <c:pt idx="1566">
                        <c:v>40299</c:v>
                      </c:pt>
                      <c:pt idx="1567">
                        <c:v>40300</c:v>
                      </c:pt>
                      <c:pt idx="1568">
                        <c:v>40301</c:v>
                      </c:pt>
                      <c:pt idx="1569">
                        <c:v>40302</c:v>
                      </c:pt>
                      <c:pt idx="1570">
                        <c:v>40303</c:v>
                      </c:pt>
                      <c:pt idx="1571">
                        <c:v>40304</c:v>
                      </c:pt>
                      <c:pt idx="1572">
                        <c:v>40305</c:v>
                      </c:pt>
                      <c:pt idx="1573">
                        <c:v>40306</c:v>
                      </c:pt>
                      <c:pt idx="1574">
                        <c:v>40307</c:v>
                      </c:pt>
                      <c:pt idx="1575">
                        <c:v>40308</c:v>
                      </c:pt>
                      <c:pt idx="1576">
                        <c:v>40309</c:v>
                      </c:pt>
                      <c:pt idx="1577">
                        <c:v>40310</c:v>
                      </c:pt>
                      <c:pt idx="1578">
                        <c:v>40311</c:v>
                      </c:pt>
                      <c:pt idx="1579">
                        <c:v>40312</c:v>
                      </c:pt>
                      <c:pt idx="1580">
                        <c:v>40313</c:v>
                      </c:pt>
                      <c:pt idx="1581">
                        <c:v>40314</c:v>
                      </c:pt>
                      <c:pt idx="1582">
                        <c:v>40315</c:v>
                      </c:pt>
                      <c:pt idx="1583">
                        <c:v>40316</c:v>
                      </c:pt>
                      <c:pt idx="1584">
                        <c:v>40317</c:v>
                      </c:pt>
                      <c:pt idx="1585">
                        <c:v>40318</c:v>
                      </c:pt>
                      <c:pt idx="1586">
                        <c:v>40319</c:v>
                      </c:pt>
                      <c:pt idx="1587">
                        <c:v>40320</c:v>
                      </c:pt>
                      <c:pt idx="1588">
                        <c:v>40321</c:v>
                      </c:pt>
                      <c:pt idx="1589">
                        <c:v>40322</c:v>
                      </c:pt>
                      <c:pt idx="1590">
                        <c:v>40323</c:v>
                      </c:pt>
                      <c:pt idx="1591">
                        <c:v>40324</c:v>
                      </c:pt>
                      <c:pt idx="1592">
                        <c:v>40325</c:v>
                      </c:pt>
                      <c:pt idx="1593">
                        <c:v>40326</c:v>
                      </c:pt>
                      <c:pt idx="1594">
                        <c:v>40327</c:v>
                      </c:pt>
                      <c:pt idx="1595">
                        <c:v>40328</c:v>
                      </c:pt>
                      <c:pt idx="1596">
                        <c:v>40329</c:v>
                      </c:pt>
                      <c:pt idx="1597">
                        <c:v>40330</c:v>
                      </c:pt>
                      <c:pt idx="1598">
                        <c:v>40331</c:v>
                      </c:pt>
                      <c:pt idx="1599">
                        <c:v>40332</c:v>
                      </c:pt>
                      <c:pt idx="1600">
                        <c:v>40333</c:v>
                      </c:pt>
                      <c:pt idx="1601">
                        <c:v>40334</c:v>
                      </c:pt>
                      <c:pt idx="1602">
                        <c:v>40335</c:v>
                      </c:pt>
                      <c:pt idx="1603">
                        <c:v>40336</c:v>
                      </c:pt>
                      <c:pt idx="1604">
                        <c:v>40337</c:v>
                      </c:pt>
                      <c:pt idx="1605">
                        <c:v>40338</c:v>
                      </c:pt>
                      <c:pt idx="1606">
                        <c:v>40339</c:v>
                      </c:pt>
                      <c:pt idx="1607">
                        <c:v>40340</c:v>
                      </c:pt>
                      <c:pt idx="1608">
                        <c:v>40341</c:v>
                      </c:pt>
                      <c:pt idx="1609">
                        <c:v>40342</c:v>
                      </c:pt>
                      <c:pt idx="1610">
                        <c:v>40343</c:v>
                      </c:pt>
                      <c:pt idx="1611">
                        <c:v>40344</c:v>
                      </c:pt>
                      <c:pt idx="1612">
                        <c:v>40345</c:v>
                      </c:pt>
                      <c:pt idx="1613">
                        <c:v>40346</c:v>
                      </c:pt>
                      <c:pt idx="1614">
                        <c:v>40347</c:v>
                      </c:pt>
                      <c:pt idx="1615">
                        <c:v>40348</c:v>
                      </c:pt>
                      <c:pt idx="1616">
                        <c:v>40349</c:v>
                      </c:pt>
                      <c:pt idx="1617">
                        <c:v>40350</c:v>
                      </c:pt>
                      <c:pt idx="1618">
                        <c:v>40351</c:v>
                      </c:pt>
                      <c:pt idx="1619">
                        <c:v>40352</c:v>
                      </c:pt>
                      <c:pt idx="1620">
                        <c:v>40353</c:v>
                      </c:pt>
                      <c:pt idx="1621">
                        <c:v>40354</c:v>
                      </c:pt>
                      <c:pt idx="1622">
                        <c:v>40355</c:v>
                      </c:pt>
                      <c:pt idx="1623">
                        <c:v>40356</c:v>
                      </c:pt>
                      <c:pt idx="1624">
                        <c:v>40357</c:v>
                      </c:pt>
                      <c:pt idx="1625">
                        <c:v>40358</c:v>
                      </c:pt>
                      <c:pt idx="1626">
                        <c:v>40359</c:v>
                      </c:pt>
                      <c:pt idx="1627">
                        <c:v>40360</c:v>
                      </c:pt>
                      <c:pt idx="1628">
                        <c:v>40361</c:v>
                      </c:pt>
                      <c:pt idx="1629">
                        <c:v>40362</c:v>
                      </c:pt>
                      <c:pt idx="1630">
                        <c:v>40363</c:v>
                      </c:pt>
                      <c:pt idx="1631">
                        <c:v>40364</c:v>
                      </c:pt>
                      <c:pt idx="1632">
                        <c:v>40365</c:v>
                      </c:pt>
                      <c:pt idx="1633">
                        <c:v>40366</c:v>
                      </c:pt>
                      <c:pt idx="1634">
                        <c:v>40367</c:v>
                      </c:pt>
                      <c:pt idx="1635">
                        <c:v>40368</c:v>
                      </c:pt>
                      <c:pt idx="1636">
                        <c:v>40369</c:v>
                      </c:pt>
                      <c:pt idx="1637">
                        <c:v>40370</c:v>
                      </c:pt>
                      <c:pt idx="1638">
                        <c:v>40371</c:v>
                      </c:pt>
                      <c:pt idx="1639">
                        <c:v>40372</c:v>
                      </c:pt>
                      <c:pt idx="1640">
                        <c:v>40373</c:v>
                      </c:pt>
                      <c:pt idx="1641">
                        <c:v>40374</c:v>
                      </c:pt>
                      <c:pt idx="1642">
                        <c:v>40375</c:v>
                      </c:pt>
                      <c:pt idx="1643">
                        <c:v>40376</c:v>
                      </c:pt>
                      <c:pt idx="1644">
                        <c:v>40377</c:v>
                      </c:pt>
                      <c:pt idx="1645">
                        <c:v>40378</c:v>
                      </c:pt>
                      <c:pt idx="1646">
                        <c:v>40379</c:v>
                      </c:pt>
                      <c:pt idx="1647">
                        <c:v>40380</c:v>
                      </c:pt>
                      <c:pt idx="1648">
                        <c:v>40381</c:v>
                      </c:pt>
                      <c:pt idx="1649">
                        <c:v>40382</c:v>
                      </c:pt>
                      <c:pt idx="1650">
                        <c:v>40383</c:v>
                      </c:pt>
                      <c:pt idx="1651">
                        <c:v>40384</c:v>
                      </c:pt>
                      <c:pt idx="1652">
                        <c:v>40385</c:v>
                      </c:pt>
                      <c:pt idx="1653">
                        <c:v>40386</c:v>
                      </c:pt>
                      <c:pt idx="1654">
                        <c:v>40387</c:v>
                      </c:pt>
                      <c:pt idx="1655">
                        <c:v>40388</c:v>
                      </c:pt>
                      <c:pt idx="1656">
                        <c:v>40389</c:v>
                      </c:pt>
                      <c:pt idx="1657">
                        <c:v>40390</c:v>
                      </c:pt>
                      <c:pt idx="1658">
                        <c:v>40391</c:v>
                      </c:pt>
                      <c:pt idx="1659">
                        <c:v>40392</c:v>
                      </c:pt>
                      <c:pt idx="1660">
                        <c:v>40393</c:v>
                      </c:pt>
                      <c:pt idx="1661">
                        <c:v>40394</c:v>
                      </c:pt>
                      <c:pt idx="1662">
                        <c:v>40395</c:v>
                      </c:pt>
                      <c:pt idx="1663">
                        <c:v>40396</c:v>
                      </c:pt>
                      <c:pt idx="1664">
                        <c:v>40397</c:v>
                      </c:pt>
                      <c:pt idx="1665">
                        <c:v>40398</c:v>
                      </c:pt>
                      <c:pt idx="1666">
                        <c:v>40399</c:v>
                      </c:pt>
                      <c:pt idx="1667">
                        <c:v>40400</c:v>
                      </c:pt>
                      <c:pt idx="1668">
                        <c:v>40401</c:v>
                      </c:pt>
                      <c:pt idx="1669">
                        <c:v>40402</c:v>
                      </c:pt>
                      <c:pt idx="1670">
                        <c:v>40403</c:v>
                      </c:pt>
                      <c:pt idx="1671">
                        <c:v>40404</c:v>
                      </c:pt>
                      <c:pt idx="1672">
                        <c:v>40405</c:v>
                      </c:pt>
                      <c:pt idx="1673">
                        <c:v>40406</c:v>
                      </c:pt>
                      <c:pt idx="1674">
                        <c:v>40407</c:v>
                      </c:pt>
                      <c:pt idx="1675">
                        <c:v>40408</c:v>
                      </c:pt>
                      <c:pt idx="1676">
                        <c:v>40409</c:v>
                      </c:pt>
                      <c:pt idx="1677">
                        <c:v>40410</c:v>
                      </c:pt>
                      <c:pt idx="1678">
                        <c:v>40411</c:v>
                      </c:pt>
                      <c:pt idx="1679">
                        <c:v>40412</c:v>
                      </c:pt>
                      <c:pt idx="1680">
                        <c:v>40413</c:v>
                      </c:pt>
                      <c:pt idx="1681">
                        <c:v>40414</c:v>
                      </c:pt>
                      <c:pt idx="1682">
                        <c:v>40415</c:v>
                      </c:pt>
                      <c:pt idx="1683">
                        <c:v>40416</c:v>
                      </c:pt>
                      <c:pt idx="1684">
                        <c:v>40417</c:v>
                      </c:pt>
                      <c:pt idx="1685">
                        <c:v>40418</c:v>
                      </c:pt>
                      <c:pt idx="1686">
                        <c:v>40419</c:v>
                      </c:pt>
                      <c:pt idx="1687">
                        <c:v>40420</c:v>
                      </c:pt>
                      <c:pt idx="1688">
                        <c:v>40421</c:v>
                      </c:pt>
                      <c:pt idx="1689">
                        <c:v>40422</c:v>
                      </c:pt>
                      <c:pt idx="1690">
                        <c:v>40423</c:v>
                      </c:pt>
                      <c:pt idx="1691">
                        <c:v>40424</c:v>
                      </c:pt>
                      <c:pt idx="1692">
                        <c:v>40425</c:v>
                      </c:pt>
                      <c:pt idx="1693">
                        <c:v>40426</c:v>
                      </c:pt>
                      <c:pt idx="1694">
                        <c:v>40427</c:v>
                      </c:pt>
                      <c:pt idx="1695">
                        <c:v>40428</c:v>
                      </c:pt>
                      <c:pt idx="1696">
                        <c:v>40429</c:v>
                      </c:pt>
                      <c:pt idx="1697">
                        <c:v>40430</c:v>
                      </c:pt>
                      <c:pt idx="1698">
                        <c:v>40431</c:v>
                      </c:pt>
                      <c:pt idx="1699">
                        <c:v>40432</c:v>
                      </c:pt>
                      <c:pt idx="1700">
                        <c:v>40433</c:v>
                      </c:pt>
                      <c:pt idx="1701">
                        <c:v>40434</c:v>
                      </c:pt>
                      <c:pt idx="1702">
                        <c:v>40435</c:v>
                      </c:pt>
                      <c:pt idx="1703">
                        <c:v>40436</c:v>
                      </c:pt>
                      <c:pt idx="1704">
                        <c:v>40437</c:v>
                      </c:pt>
                      <c:pt idx="1705">
                        <c:v>40438</c:v>
                      </c:pt>
                      <c:pt idx="1706">
                        <c:v>40439</c:v>
                      </c:pt>
                      <c:pt idx="1707">
                        <c:v>40440</c:v>
                      </c:pt>
                      <c:pt idx="1708">
                        <c:v>40441</c:v>
                      </c:pt>
                      <c:pt idx="1709">
                        <c:v>40442</c:v>
                      </c:pt>
                      <c:pt idx="1710">
                        <c:v>40443</c:v>
                      </c:pt>
                      <c:pt idx="1711">
                        <c:v>40444</c:v>
                      </c:pt>
                      <c:pt idx="1712">
                        <c:v>40445</c:v>
                      </c:pt>
                      <c:pt idx="1713">
                        <c:v>40446</c:v>
                      </c:pt>
                      <c:pt idx="1714">
                        <c:v>40447</c:v>
                      </c:pt>
                      <c:pt idx="1715">
                        <c:v>40448</c:v>
                      </c:pt>
                      <c:pt idx="1716">
                        <c:v>40449</c:v>
                      </c:pt>
                      <c:pt idx="1717">
                        <c:v>40450</c:v>
                      </c:pt>
                      <c:pt idx="1718">
                        <c:v>40451</c:v>
                      </c:pt>
                      <c:pt idx="1719">
                        <c:v>40452</c:v>
                      </c:pt>
                      <c:pt idx="1720">
                        <c:v>40453</c:v>
                      </c:pt>
                      <c:pt idx="1721">
                        <c:v>40454</c:v>
                      </c:pt>
                      <c:pt idx="1722">
                        <c:v>40455</c:v>
                      </c:pt>
                      <c:pt idx="1723">
                        <c:v>40456</c:v>
                      </c:pt>
                      <c:pt idx="1724">
                        <c:v>40457</c:v>
                      </c:pt>
                      <c:pt idx="1725">
                        <c:v>40458</c:v>
                      </c:pt>
                      <c:pt idx="1726">
                        <c:v>40459</c:v>
                      </c:pt>
                      <c:pt idx="1727">
                        <c:v>40460</c:v>
                      </c:pt>
                      <c:pt idx="1728">
                        <c:v>40461</c:v>
                      </c:pt>
                      <c:pt idx="1729">
                        <c:v>40462</c:v>
                      </c:pt>
                      <c:pt idx="1730">
                        <c:v>40463</c:v>
                      </c:pt>
                      <c:pt idx="1731">
                        <c:v>40464</c:v>
                      </c:pt>
                      <c:pt idx="1732">
                        <c:v>40465</c:v>
                      </c:pt>
                      <c:pt idx="1733">
                        <c:v>40466</c:v>
                      </c:pt>
                      <c:pt idx="1734">
                        <c:v>40467</c:v>
                      </c:pt>
                      <c:pt idx="1735">
                        <c:v>40468</c:v>
                      </c:pt>
                      <c:pt idx="1736">
                        <c:v>40469</c:v>
                      </c:pt>
                      <c:pt idx="1737">
                        <c:v>40470</c:v>
                      </c:pt>
                      <c:pt idx="1738">
                        <c:v>40471</c:v>
                      </c:pt>
                      <c:pt idx="1739">
                        <c:v>40472</c:v>
                      </c:pt>
                      <c:pt idx="1740">
                        <c:v>40473</c:v>
                      </c:pt>
                      <c:pt idx="1741">
                        <c:v>40474</c:v>
                      </c:pt>
                      <c:pt idx="1742">
                        <c:v>40475</c:v>
                      </c:pt>
                      <c:pt idx="1743">
                        <c:v>40476</c:v>
                      </c:pt>
                      <c:pt idx="1744">
                        <c:v>40477</c:v>
                      </c:pt>
                      <c:pt idx="1745">
                        <c:v>40478</c:v>
                      </c:pt>
                      <c:pt idx="1746">
                        <c:v>40479</c:v>
                      </c:pt>
                      <c:pt idx="1747">
                        <c:v>40480</c:v>
                      </c:pt>
                      <c:pt idx="1748">
                        <c:v>40481</c:v>
                      </c:pt>
                      <c:pt idx="1749">
                        <c:v>40482</c:v>
                      </c:pt>
                      <c:pt idx="1750">
                        <c:v>40483</c:v>
                      </c:pt>
                      <c:pt idx="1751">
                        <c:v>40484</c:v>
                      </c:pt>
                      <c:pt idx="1752">
                        <c:v>40485</c:v>
                      </c:pt>
                      <c:pt idx="1753">
                        <c:v>40486</c:v>
                      </c:pt>
                      <c:pt idx="1754">
                        <c:v>40487</c:v>
                      </c:pt>
                      <c:pt idx="1755">
                        <c:v>40488</c:v>
                      </c:pt>
                      <c:pt idx="1756">
                        <c:v>40489</c:v>
                      </c:pt>
                      <c:pt idx="1757">
                        <c:v>40490</c:v>
                      </c:pt>
                      <c:pt idx="1758">
                        <c:v>40491</c:v>
                      </c:pt>
                      <c:pt idx="1759">
                        <c:v>40492</c:v>
                      </c:pt>
                      <c:pt idx="1760">
                        <c:v>40493</c:v>
                      </c:pt>
                      <c:pt idx="1761">
                        <c:v>40494</c:v>
                      </c:pt>
                      <c:pt idx="1762">
                        <c:v>40495</c:v>
                      </c:pt>
                      <c:pt idx="1763">
                        <c:v>40496</c:v>
                      </c:pt>
                      <c:pt idx="1764">
                        <c:v>40497</c:v>
                      </c:pt>
                      <c:pt idx="1765">
                        <c:v>40498</c:v>
                      </c:pt>
                      <c:pt idx="1766">
                        <c:v>40499</c:v>
                      </c:pt>
                      <c:pt idx="1767">
                        <c:v>40500</c:v>
                      </c:pt>
                      <c:pt idx="1768">
                        <c:v>40501</c:v>
                      </c:pt>
                      <c:pt idx="1769">
                        <c:v>40502</c:v>
                      </c:pt>
                      <c:pt idx="1770">
                        <c:v>40503</c:v>
                      </c:pt>
                      <c:pt idx="1771">
                        <c:v>40504</c:v>
                      </c:pt>
                      <c:pt idx="1772">
                        <c:v>40505</c:v>
                      </c:pt>
                      <c:pt idx="1773">
                        <c:v>40506</c:v>
                      </c:pt>
                      <c:pt idx="1774">
                        <c:v>40507</c:v>
                      </c:pt>
                      <c:pt idx="1775">
                        <c:v>40508</c:v>
                      </c:pt>
                      <c:pt idx="1776">
                        <c:v>40509</c:v>
                      </c:pt>
                      <c:pt idx="1777">
                        <c:v>40510</c:v>
                      </c:pt>
                      <c:pt idx="1778">
                        <c:v>40511</c:v>
                      </c:pt>
                      <c:pt idx="1779">
                        <c:v>40512</c:v>
                      </c:pt>
                      <c:pt idx="1780">
                        <c:v>40513</c:v>
                      </c:pt>
                      <c:pt idx="1781">
                        <c:v>40514</c:v>
                      </c:pt>
                      <c:pt idx="1782">
                        <c:v>40515</c:v>
                      </c:pt>
                      <c:pt idx="1783">
                        <c:v>40516</c:v>
                      </c:pt>
                      <c:pt idx="1784">
                        <c:v>40517</c:v>
                      </c:pt>
                      <c:pt idx="1785">
                        <c:v>40518</c:v>
                      </c:pt>
                      <c:pt idx="1786">
                        <c:v>40519</c:v>
                      </c:pt>
                      <c:pt idx="1787">
                        <c:v>40520</c:v>
                      </c:pt>
                      <c:pt idx="1788">
                        <c:v>40521</c:v>
                      </c:pt>
                      <c:pt idx="1789">
                        <c:v>40522</c:v>
                      </c:pt>
                      <c:pt idx="1790">
                        <c:v>40523</c:v>
                      </c:pt>
                      <c:pt idx="1791">
                        <c:v>40524</c:v>
                      </c:pt>
                      <c:pt idx="1792">
                        <c:v>40525</c:v>
                      </c:pt>
                      <c:pt idx="1793">
                        <c:v>40526</c:v>
                      </c:pt>
                      <c:pt idx="1794">
                        <c:v>40527</c:v>
                      </c:pt>
                      <c:pt idx="1795">
                        <c:v>40528</c:v>
                      </c:pt>
                      <c:pt idx="1796">
                        <c:v>40529</c:v>
                      </c:pt>
                      <c:pt idx="1797">
                        <c:v>40530</c:v>
                      </c:pt>
                      <c:pt idx="1798">
                        <c:v>40531</c:v>
                      </c:pt>
                      <c:pt idx="1799">
                        <c:v>40532</c:v>
                      </c:pt>
                      <c:pt idx="1800">
                        <c:v>40533</c:v>
                      </c:pt>
                      <c:pt idx="1801">
                        <c:v>40534</c:v>
                      </c:pt>
                      <c:pt idx="1802">
                        <c:v>40535</c:v>
                      </c:pt>
                      <c:pt idx="1803">
                        <c:v>40536</c:v>
                      </c:pt>
                      <c:pt idx="1804">
                        <c:v>40537</c:v>
                      </c:pt>
                      <c:pt idx="1805">
                        <c:v>40538</c:v>
                      </c:pt>
                      <c:pt idx="1806">
                        <c:v>40539</c:v>
                      </c:pt>
                      <c:pt idx="1807">
                        <c:v>40540</c:v>
                      </c:pt>
                      <c:pt idx="1808">
                        <c:v>40541</c:v>
                      </c:pt>
                      <c:pt idx="1809">
                        <c:v>40542</c:v>
                      </c:pt>
                      <c:pt idx="1810">
                        <c:v>40543</c:v>
                      </c:pt>
                      <c:pt idx="1811">
                        <c:v>40544</c:v>
                      </c:pt>
                      <c:pt idx="1812">
                        <c:v>40545</c:v>
                      </c:pt>
                      <c:pt idx="1813">
                        <c:v>40546</c:v>
                      </c:pt>
                      <c:pt idx="1814">
                        <c:v>40547</c:v>
                      </c:pt>
                      <c:pt idx="1815">
                        <c:v>40548</c:v>
                      </c:pt>
                      <c:pt idx="1816">
                        <c:v>40549</c:v>
                      </c:pt>
                      <c:pt idx="1817">
                        <c:v>40550</c:v>
                      </c:pt>
                      <c:pt idx="1818">
                        <c:v>40551</c:v>
                      </c:pt>
                      <c:pt idx="1819">
                        <c:v>40552</c:v>
                      </c:pt>
                      <c:pt idx="1820">
                        <c:v>40553</c:v>
                      </c:pt>
                      <c:pt idx="1821">
                        <c:v>40554</c:v>
                      </c:pt>
                      <c:pt idx="1822">
                        <c:v>40555</c:v>
                      </c:pt>
                      <c:pt idx="1823">
                        <c:v>40556</c:v>
                      </c:pt>
                      <c:pt idx="1824">
                        <c:v>40557</c:v>
                      </c:pt>
                      <c:pt idx="1825">
                        <c:v>40558</c:v>
                      </c:pt>
                      <c:pt idx="1826">
                        <c:v>40559</c:v>
                      </c:pt>
                      <c:pt idx="1827">
                        <c:v>40560</c:v>
                      </c:pt>
                      <c:pt idx="1828">
                        <c:v>40561</c:v>
                      </c:pt>
                      <c:pt idx="1829">
                        <c:v>40562</c:v>
                      </c:pt>
                      <c:pt idx="1830">
                        <c:v>40563</c:v>
                      </c:pt>
                      <c:pt idx="1831">
                        <c:v>40564</c:v>
                      </c:pt>
                      <c:pt idx="1832">
                        <c:v>40565</c:v>
                      </c:pt>
                      <c:pt idx="1833">
                        <c:v>40566</c:v>
                      </c:pt>
                      <c:pt idx="1834">
                        <c:v>40567</c:v>
                      </c:pt>
                      <c:pt idx="1835">
                        <c:v>40568</c:v>
                      </c:pt>
                      <c:pt idx="1836">
                        <c:v>40569</c:v>
                      </c:pt>
                      <c:pt idx="1837">
                        <c:v>40570</c:v>
                      </c:pt>
                      <c:pt idx="1838">
                        <c:v>40571</c:v>
                      </c:pt>
                      <c:pt idx="1839">
                        <c:v>40572</c:v>
                      </c:pt>
                      <c:pt idx="1840">
                        <c:v>40573</c:v>
                      </c:pt>
                      <c:pt idx="1841">
                        <c:v>40574</c:v>
                      </c:pt>
                      <c:pt idx="1842">
                        <c:v>40575</c:v>
                      </c:pt>
                      <c:pt idx="1843">
                        <c:v>40576</c:v>
                      </c:pt>
                      <c:pt idx="1844">
                        <c:v>40577</c:v>
                      </c:pt>
                      <c:pt idx="1845">
                        <c:v>40578</c:v>
                      </c:pt>
                      <c:pt idx="1846">
                        <c:v>40579</c:v>
                      </c:pt>
                      <c:pt idx="1847">
                        <c:v>40580</c:v>
                      </c:pt>
                      <c:pt idx="1848">
                        <c:v>40581</c:v>
                      </c:pt>
                      <c:pt idx="1849">
                        <c:v>40582</c:v>
                      </c:pt>
                      <c:pt idx="1850">
                        <c:v>40583</c:v>
                      </c:pt>
                      <c:pt idx="1851">
                        <c:v>40584</c:v>
                      </c:pt>
                      <c:pt idx="1852">
                        <c:v>40585</c:v>
                      </c:pt>
                      <c:pt idx="1853">
                        <c:v>40586</c:v>
                      </c:pt>
                      <c:pt idx="1854">
                        <c:v>40587</c:v>
                      </c:pt>
                      <c:pt idx="1855">
                        <c:v>40588</c:v>
                      </c:pt>
                      <c:pt idx="1856">
                        <c:v>40589</c:v>
                      </c:pt>
                      <c:pt idx="1857">
                        <c:v>40590</c:v>
                      </c:pt>
                      <c:pt idx="1858">
                        <c:v>40591</c:v>
                      </c:pt>
                      <c:pt idx="1859">
                        <c:v>40592</c:v>
                      </c:pt>
                      <c:pt idx="1860">
                        <c:v>40593</c:v>
                      </c:pt>
                      <c:pt idx="1861">
                        <c:v>40594</c:v>
                      </c:pt>
                      <c:pt idx="1862">
                        <c:v>40595</c:v>
                      </c:pt>
                      <c:pt idx="1863">
                        <c:v>40596</c:v>
                      </c:pt>
                      <c:pt idx="1864">
                        <c:v>40597</c:v>
                      </c:pt>
                      <c:pt idx="1865">
                        <c:v>40598</c:v>
                      </c:pt>
                      <c:pt idx="1866">
                        <c:v>40599</c:v>
                      </c:pt>
                      <c:pt idx="1867">
                        <c:v>40600</c:v>
                      </c:pt>
                      <c:pt idx="1868">
                        <c:v>40601</c:v>
                      </c:pt>
                      <c:pt idx="1869">
                        <c:v>40602</c:v>
                      </c:pt>
                      <c:pt idx="1870">
                        <c:v>40603</c:v>
                      </c:pt>
                      <c:pt idx="1871">
                        <c:v>40604</c:v>
                      </c:pt>
                      <c:pt idx="1872">
                        <c:v>40605</c:v>
                      </c:pt>
                      <c:pt idx="1873">
                        <c:v>40606</c:v>
                      </c:pt>
                      <c:pt idx="1874">
                        <c:v>40607</c:v>
                      </c:pt>
                      <c:pt idx="1875">
                        <c:v>40608</c:v>
                      </c:pt>
                      <c:pt idx="1876">
                        <c:v>40609</c:v>
                      </c:pt>
                      <c:pt idx="1877">
                        <c:v>40610</c:v>
                      </c:pt>
                      <c:pt idx="1878">
                        <c:v>40611</c:v>
                      </c:pt>
                      <c:pt idx="1879">
                        <c:v>40612</c:v>
                      </c:pt>
                      <c:pt idx="1880">
                        <c:v>40613</c:v>
                      </c:pt>
                      <c:pt idx="1881">
                        <c:v>40614</c:v>
                      </c:pt>
                      <c:pt idx="1882">
                        <c:v>40615</c:v>
                      </c:pt>
                      <c:pt idx="1883">
                        <c:v>40616</c:v>
                      </c:pt>
                      <c:pt idx="1884">
                        <c:v>40617</c:v>
                      </c:pt>
                      <c:pt idx="1885">
                        <c:v>40618</c:v>
                      </c:pt>
                      <c:pt idx="1886">
                        <c:v>40619</c:v>
                      </c:pt>
                      <c:pt idx="1887">
                        <c:v>40620</c:v>
                      </c:pt>
                      <c:pt idx="1888">
                        <c:v>40621</c:v>
                      </c:pt>
                      <c:pt idx="1889">
                        <c:v>40622</c:v>
                      </c:pt>
                      <c:pt idx="1890">
                        <c:v>40623</c:v>
                      </c:pt>
                      <c:pt idx="1891">
                        <c:v>40624</c:v>
                      </c:pt>
                      <c:pt idx="1892">
                        <c:v>40625</c:v>
                      </c:pt>
                      <c:pt idx="1893">
                        <c:v>40626</c:v>
                      </c:pt>
                      <c:pt idx="1894">
                        <c:v>40627</c:v>
                      </c:pt>
                      <c:pt idx="1895">
                        <c:v>40628</c:v>
                      </c:pt>
                      <c:pt idx="1896">
                        <c:v>40629</c:v>
                      </c:pt>
                      <c:pt idx="1897">
                        <c:v>40630</c:v>
                      </c:pt>
                      <c:pt idx="1898">
                        <c:v>40631</c:v>
                      </c:pt>
                      <c:pt idx="1899">
                        <c:v>40632</c:v>
                      </c:pt>
                      <c:pt idx="1900">
                        <c:v>40633</c:v>
                      </c:pt>
                      <c:pt idx="1901">
                        <c:v>40634</c:v>
                      </c:pt>
                      <c:pt idx="1902">
                        <c:v>40635</c:v>
                      </c:pt>
                      <c:pt idx="1903">
                        <c:v>40636</c:v>
                      </c:pt>
                      <c:pt idx="1904">
                        <c:v>40637</c:v>
                      </c:pt>
                      <c:pt idx="1905">
                        <c:v>40638</c:v>
                      </c:pt>
                      <c:pt idx="1906">
                        <c:v>40639</c:v>
                      </c:pt>
                      <c:pt idx="1907">
                        <c:v>40640</c:v>
                      </c:pt>
                      <c:pt idx="1908">
                        <c:v>40641</c:v>
                      </c:pt>
                      <c:pt idx="1909">
                        <c:v>40642</c:v>
                      </c:pt>
                      <c:pt idx="1910">
                        <c:v>40643</c:v>
                      </c:pt>
                      <c:pt idx="1911">
                        <c:v>40644</c:v>
                      </c:pt>
                      <c:pt idx="1912">
                        <c:v>40645</c:v>
                      </c:pt>
                      <c:pt idx="1913">
                        <c:v>40646</c:v>
                      </c:pt>
                      <c:pt idx="1914">
                        <c:v>40647</c:v>
                      </c:pt>
                      <c:pt idx="1915">
                        <c:v>40648</c:v>
                      </c:pt>
                      <c:pt idx="1916">
                        <c:v>40649</c:v>
                      </c:pt>
                      <c:pt idx="1917">
                        <c:v>40650</c:v>
                      </c:pt>
                      <c:pt idx="1918">
                        <c:v>40651</c:v>
                      </c:pt>
                      <c:pt idx="1919">
                        <c:v>40652</c:v>
                      </c:pt>
                      <c:pt idx="1920">
                        <c:v>40653</c:v>
                      </c:pt>
                      <c:pt idx="1921">
                        <c:v>40654</c:v>
                      </c:pt>
                      <c:pt idx="1922">
                        <c:v>40655</c:v>
                      </c:pt>
                      <c:pt idx="1923">
                        <c:v>40656</c:v>
                      </c:pt>
                      <c:pt idx="1924">
                        <c:v>40657</c:v>
                      </c:pt>
                      <c:pt idx="1925">
                        <c:v>40658</c:v>
                      </c:pt>
                      <c:pt idx="1926">
                        <c:v>40659</c:v>
                      </c:pt>
                      <c:pt idx="1927">
                        <c:v>40660</c:v>
                      </c:pt>
                      <c:pt idx="1928">
                        <c:v>40661</c:v>
                      </c:pt>
                      <c:pt idx="1929">
                        <c:v>40662</c:v>
                      </c:pt>
                      <c:pt idx="1930">
                        <c:v>40663</c:v>
                      </c:pt>
                      <c:pt idx="1931">
                        <c:v>40664</c:v>
                      </c:pt>
                      <c:pt idx="1932">
                        <c:v>40665</c:v>
                      </c:pt>
                      <c:pt idx="1933">
                        <c:v>40666</c:v>
                      </c:pt>
                      <c:pt idx="1934">
                        <c:v>40667</c:v>
                      </c:pt>
                      <c:pt idx="1935">
                        <c:v>40668</c:v>
                      </c:pt>
                      <c:pt idx="1936">
                        <c:v>40669</c:v>
                      </c:pt>
                      <c:pt idx="1937">
                        <c:v>40670</c:v>
                      </c:pt>
                      <c:pt idx="1938">
                        <c:v>40671</c:v>
                      </c:pt>
                      <c:pt idx="1939">
                        <c:v>40672</c:v>
                      </c:pt>
                      <c:pt idx="1940">
                        <c:v>40673</c:v>
                      </c:pt>
                      <c:pt idx="1941">
                        <c:v>40674</c:v>
                      </c:pt>
                      <c:pt idx="1942">
                        <c:v>40675</c:v>
                      </c:pt>
                      <c:pt idx="1943">
                        <c:v>40676</c:v>
                      </c:pt>
                      <c:pt idx="1944">
                        <c:v>40677</c:v>
                      </c:pt>
                      <c:pt idx="1945">
                        <c:v>40678</c:v>
                      </c:pt>
                      <c:pt idx="1946">
                        <c:v>40679</c:v>
                      </c:pt>
                      <c:pt idx="1947">
                        <c:v>40680</c:v>
                      </c:pt>
                      <c:pt idx="1948">
                        <c:v>40681</c:v>
                      </c:pt>
                      <c:pt idx="1949">
                        <c:v>40682</c:v>
                      </c:pt>
                      <c:pt idx="1950">
                        <c:v>40683</c:v>
                      </c:pt>
                      <c:pt idx="1951">
                        <c:v>40684</c:v>
                      </c:pt>
                      <c:pt idx="1952">
                        <c:v>40685</c:v>
                      </c:pt>
                      <c:pt idx="1953">
                        <c:v>40686</c:v>
                      </c:pt>
                      <c:pt idx="1954">
                        <c:v>40687</c:v>
                      </c:pt>
                      <c:pt idx="1955">
                        <c:v>40688</c:v>
                      </c:pt>
                      <c:pt idx="1956">
                        <c:v>40689</c:v>
                      </c:pt>
                      <c:pt idx="1957">
                        <c:v>40690</c:v>
                      </c:pt>
                      <c:pt idx="1958">
                        <c:v>40691</c:v>
                      </c:pt>
                      <c:pt idx="1959">
                        <c:v>40692</c:v>
                      </c:pt>
                      <c:pt idx="1960">
                        <c:v>40693</c:v>
                      </c:pt>
                      <c:pt idx="1961">
                        <c:v>40694</c:v>
                      </c:pt>
                      <c:pt idx="1962">
                        <c:v>40695</c:v>
                      </c:pt>
                      <c:pt idx="1963">
                        <c:v>40696</c:v>
                      </c:pt>
                      <c:pt idx="1964">
                        <c:v>40697</c:v>
                      </c:pt>
                      <c:pt idx="1965">
                        <c:v>40698</c:v>
                      </c:pt>
                      <c:pt idx="1966">
                        <c:v>40699</c:v>
                      </c:pt>
                      <c:pt idx="1967">
                        <c:v>40700</c:v>
                      </c:pt>
                      <c:pt idx="1968">
                        <c:v>40701</c:v>
                      </c:pt>
                      <c:pt idx="1969">
                        <c:v>40702</c:v>
                      </c:pt>
                      <c:pt idx="1970">
                        <c:v>40703</c:v>
                      </c:pt>
                      <c:pt idx="1971">
                        <c:v>40704</c:v>
                      </c:pt>
                      <c:pt idx="1972">
                        <c:v>40705</c:v>
                      </c:pt>
                      <c:pt idx="1973">
                        <c:v>40706</c:v>
                      </c:pt>
                      <c:pt idx="1974">
                        <c:v>40707</c:v>
                      </c:pt>
                      <c:pt idx="1975">
                        <c:v>40708</c:v>
                      </c:pt>
                      <c:pt idx="1976">
                        <c:v>40709</c:v>
                      </c:pt>
                      <c:pt idx="1977">
                        <c:v>40710</c:v>
                      </c:pt>
                      <c:pt idx="1978">
                        <c:v>40711</c:v>
                      </c:pt>
                      <c:pt idx="1979">
                        <c:v>40712</c:v>
                      </c:pt>
                      <c:pt idx="1980">
                        <c:v>40713</c:v>
                      </c:pt>
                      <c:pt idx="1981">
                        <c:v>40714</c:v>
                      </c:pt>
                      <c:pt idx="1982">
                        <c:v>40715</c:v>
                      </c:pt>
                      <c:pt idx="1983">
                        <c:v>40716</c:v>
                      </c:pt>
                      <c:pt idx="1984">
                        <c:v>40717</c:v>
                      </c:pt>
                      <c:pt idx="1985">
                        <c:v>40718</c:v>
                      </c:pt>
                      <c:pt idx="1986">
                        <c:v>40719</c:v>
                      </c:pt>
                      <c:pt idx="1987">
                        <c:v>40720</c:v>
                      </c:pt>
                      <c:pt idx="1988">
                        <c:v>40721</c:v>
                      </c:pt>
                      <c:pt idx="1989">
                        <c:v>40722</c:v>
                      </c:pt>
                      <c:pt idx="1990">
                        <c:v>40723</c:v>
                      </c:pt>
                      <c:pt idx="1991">
                        <c:v>40724</c:v>
                      </c:pt>
                      <c:pt idx="1992">
                        <c:v>40725</c:v>
                      </c:pt>
                      <c:pt idx="1993">
                        <c:v>40726</c:v>
                      </c:pt>
                      <c:pt idx="1994">
                        <c:v>40727</c:v>
                      </c:pt>
                      <c:pt idx="1995">
                        <c:v>40728</c:v>
                      </c:pt>
                      <c:pt idx="1996">
                        <c:v>40729</c:v>
                      </c:pt>
                      <c:pt idx="1997">
                        <c:v>40730</c:v>
                      </c:pt>
                      <c:pt idx="1998">
                        <c:v>40731</c:v>
                      </c:pt>
                      <c:pt idx="1999">
                        <c:v>40732</c:v>
                      </c:pt>
                      <c:pt idx="2000">
                        <c:v>40733</c:v>
                      </c:pt>
                      <c:pt idx="2001">
                        <c:v>40734</c:v>
                      </c:pt>
                      <c:pt idx="2002">
                        <c:v>40735</c:v>
                      </c:pt>
                      <c:pt idx="2003">
                        <c:v>40736</c:v>
                      </c:pt>
                      <c:pt idx="2004">
                        <c:v>40737</c:v>
                      </c:pt>
                      <c:pt idx="2005">
                        <c:v>40738</c:v>
                      </c:pt>
                      <c:pt idx="2006">
                        <c:v>40739</c:v>
                      </c:pt>
                      <c:pt idx="2007">
                        <c:v>40740</c:v>
                      </c:pt>
                      <c:pt idx="2008">
                        <c:v>40741</c:v>
                      </c:pt>
                      <c:pt idx="2009">
                        <c:v>40742</c:v>
                      </c:pt>
                      <c:pt idx="2010">
                        <c:v>40743</c:v>
                      </c:pt>
                      <c:pt idx="2011">
                        <c:v>40744</c:v>
                      </c:pt>
                      <c:pt idx="2012">
                        <c:v>40745</c:v>
                      </c:pt>
                      <c:pt idx="2013">
                        <c:v>40746</c:v>
                      </c:pt>
                      <c:pt idx="2014">
                        <c:v>40747</c:v>
                      </c:pt>
                      <c:pt idx="2015">
                        <c:v>40748</c:v>
                      </c:pt>
                      <c:pt idx="2016">
                        <c:v>40749</c:v>
                      </c:pt>
                      <c:pt idx="2017">
                        <c:v>40750</c:v>
                      </c:pt>
                      <c:pt idx="2018">
                        <c:v>40751</c:v>
                      </c:pt>
                      <c:pt idx="2019">
                        <c:v>40752</c:v>
                      </c:pt>
                      <c:pt idx="2020">
                        <c:v>40753</c:v>
                      </c:pt>
                      <c:pt idx="2021">
                        <c:v>40754</c:v>
                      </c:pt>
                      <c:pt idx="2022">
                        <c:v>40755</c:v>
                      </c:pt>
                      <c:pt idx="2023">
                        <c:v>40756</c:v>
                      </c:pt>
                      <c:pt idx="2024">
                        <c:v>40757</c:v>
                      </c:pt>
                      <c:pt idx="2025">
                        <c:v>40758</c:v>
                      </c:pt>
                      <c:pt idx="2026">
                        <c:v>40759</c:v>
                      </c:pt>
                      <c:pt idx="2027">
                        <c:v>40760</c:v>
                      </c:pt>
                      <c:pt idx="2028">
                        <c:v>40761</c:v>
                      </c:pt>
                      <c:pt idx="2029">
                        <c:v>40762</c:v>
                      </c:pt>
                      <c:pt idx="2030">
                        <c:v>40763</c:v>
                      </c:pt>
                      <c:pt idx="2031">
                        <c:v>40764</c:v>
                      </c:pt>
                      <c:pt idx="2032">
                        <c:v>40765</c:v>
                      </c:pt>
                      <c:pt idx="2033">
                        <c:v>40766</c:v>
                      </c:pt>
                      <c:pt idx="2034">
                        <c:v>40767</c:v>
                      </c:pt>
                      <c:pt idx="2035">
                        <c:v>40768</c:v>
                      </c:pt>
                      <c:pt idx="2036">
                        <c:v>40769</c:v>
                      </c:pt>
                      <c:pt idx="2037">
                        <c:v>40770</c:v>
                      </c:pt>
                      <c:pt idx="2038">
                        <c:v>40771</c:v>
                      </c:pt>
                      <c:pt idx="2039">
                        <c:v>40772</c:v>
                      </c:pt>
                      <c:pt idx="2040">
                        <c:v>40773</c:v>
                      </c:pt>
                      <c:pt idx="2041">
                        <c:v>40774</c:v>
                      </c:pt>
                      <c:pt idx="2042">
                        <c:v>40775</c:v>
                      </c:pt>
                      <c:pt idx="2043">
                        <c:v>40776</c:v>
                      </c:pt>
                      <c:pt idx="2044">
                        <c:v>40777</c:v>
                      </c:pt>
                      <c:pt idx="2045">
                        <c:v>40778</c:v>
                      </c:pt>
                      <c:pt idx="2046">
                        <c:v>40779</c:v>
                      </c:pt>
                      <c:pt idx="2047">
                        <c:v>40780</c:v>
                      </c:pt>
                      <c:pt idx="2048">
                        <c:v>40781</c:v>
                      </c:pt>
                      <c:pt idx="2049">
                        <c:v>40782</c:v>
                      </c:pt>
                      <c:pt idx="2050">
                        <c:v>40783</c:v>
                      </c:pt>
                      <c:pt idx="2051">
                        <c:v>40784</c:v>
                      </c:pt>
                      <c:pt idx="2052">
                        <c:v>40785</c:v>
                      </c:pt>
                      <c:pt idx="2053">
                        <c:v>40786</c:v>
                      </c:pt>
                      <c:pt idx="2054">
                        <c:v>40787</c:v>
                      </c:pt>
                      <c:pt idx="2055">
                        <c:v>40788</c:v>
                      </c:pt>
                      <c:pt idx="2056">
                        <c:v>40789</c:v>
                      </c:pt>
                      <c:pt idx="2057">
                        <c:v>40790</c:v>
                      </c:pt>
                      <c:pt idx="2058">
                        <c:v>40791</c:v>
                      </c:pt>
                      <c:pt idx="2059">
                        <c:v>40792</c:v>
                      </c:pt>
                      <c:pt idx="2060">
                        <c:v>40793</c:v>
                      </c:pt>
                      <c:pt idx="2061">
                        <c:v>40794</c:v>
                      </c:pt>
                      <c:pt idx="2062">
                        <c:v>40795</c:v>
                      </c:pt>
                      <c:pt idx="2063">
                        <c:v>40796</c:v>
                      </c:pt>
                      <c:pt idx="2064">
                        <c:v>40797</c:v>
                      </c:pt>
                      <c:pt idx="2065">
                        <c:v>40798</c:v>
                      </c:pt>
                      <c:pt idx="2066">
                        <c:v>40799</c:v>
                      </c:pt>
                      <c:pt idx="2067">
                        <c:v>40800</c:v>
                      </c:pt>
                      <c:pt idx="2068">
                        <c:v>40801</c:v>
                      </c:pt>
                      <c:pt idx="2069">
                        <c:v>40802</c:v>
                      </c:pt>
                      <c:pt idx="2070">
                        <c:v>40803</c:v>
                      </c:pt>
                      <c:pt idx="2071">
                        <c:v>40804</c:v>
                      </c:pt>
                      <c:pt idx="2072">
                        <c:v>40805</c:v>
                      </c:pt>
                      <c:pt idx="2073">
                        <c:v>40806</c:v>
                      </c:pt>
                      <c:pt idx="2074">
                        <c:v>40807</c:v>
                      </c:pt>
                      <c:pt idx="2075">
                        <c:v>40808</c:v>
                      </c:pt>
                      <c:pt idx="2076">
                        <c:v>40809</c:v>
                      </c:pt>
                      <c:pt idx="2077">
                        <c:v>40810</c:v>
                      </c:pt>
                      <c:pt idx="2078">
                        <c:v>40811</c:v>
                      </c:pt>
                      <c:pt idx="2079">
                        <c:v>40812</c:v>
                      </c:pt>
                      <c:pt idx="2080">
                        <c:v>40813</c:v>
                      </c:pt>
                      <c:pt idx="2081">
                        <c:v>40814</c:v>
                      </c:pt>
                      <c:pt idx="2082">
                        <c:v>40815</c:v>
                      </c:pt>
                      <c:pt idx="2083">
                        <c:v>40816</c:v>
                      </c:pt>
                      <c:pt idx="2084">
                        <c:v>40817</c:v>
                      </c:pt>
                      <c:pt idx="2085">
                        <c:v>40818</c:v>
                      </c:pt>
                      <c:pt idx="2086">
                        <c:v>40819</c:v>
                      </c:pt>
                      <c:pt idx="2087">
                        <c:v>40820</c:v>
                      </c:pt>
                      <c:pt idx="2088">
                        <c:v>40821</c:v>
                      </c:pt>
                      <c:pt idx="2089">
                        <c:v>40822</c:v>
                      </c:pt>
                      <c:pt idx="2090">
                        <c:v>40823</c:v>
                      </c:pt>
                      <c:pt idx="2091">
                        <c:v>40824</c:v>
                      </c:pt>
                      <c:pt idx="2092">
                        <c:v>40825</c:v>
                      </c:pt>
                      <c:pt idx="2093">
                        <c:v>40826</c:v>
                      </c:pt>
                      <c:pt idx="2094">
                        <c:v>40827</c:v>
                      </c:pt>
                      <c:pt idx="2095">
                        <c:v>40828</c:v>
                      </c:pt>
                      <c:pt idx="2096">
                        <c:v>40829</c:v>
                      </c:pt>
                      <c:pt idx="2097">
                        <c:v>40830</c:v>
                      </c:pt>
                      <c:pt idx="2098">
                        <c:v>40831</c:v>
                      </c:pt>
                      <c:pt idx="2099">
                        <c:v>40832</c:v>
                      </c:pt>
                      <c:pt idx="2100">
                        <c:v>40833</c:v>
                      </c:pt>
                      <c:pt idx="2101">
                        <c:v>40834</c:v>
                      </c:pt>
                      <c:pt idx="2102">
                        <c:v>40835</c:v>
                      </c:pt>
                      <c:pt idx="2103">
                        <c:v>40836</c:v>
                      </c:pt>
                      <c:pt idx="2104">
                        <c:v>40837</c:v>
                      </c:pt>
                      <c:pt idx="2105">
                        <c:v>40838</c:v>
                      </c:pt>
                      <c:pt idx="2106">
                        <c:v>40839</c:v>
                      </c:pt>
                      <c:pt idx="2107">
                        <c:v>40840</c:v>
                      </c:pt>
                      <c:pt idx="2108">
                        <c:v>40841</c:v>
                      </c:pt>
                      <c:pt idx="2109">
                        <c:v>40842</c:v>
                      </c:pt>
                      <c:pt idx="2110">
                        <c:v>40843</c:v>
                      </c:pt>
                      <c:pt idx="2111">
                        <c:v>40844</c:v>
                      </c:pt>
                      <c:pt idx="2112">
                        <c:v>40845</c:v>
                      </c:pt>
                      <c:pt idx="2113">
                        <c:v>40846</c:v>
                      </c:pt>
                      <c:pt idx="2114">
                        <c:v>40847</c:v>
                      </c:pt>
                      <c:pt idx="2115">
                        <c:v>40848</c:v>
                      </c:pt>
                      <c:pt idx="2116">
                        <c:v>40849</c:v>
                      </c:pt>
                      <c:pt idx="2117">
                        <c:v>40850</c:v>
                      </c:pt>
                      <c:pt idx="2118">
                        <c:v>40851</c:v>
                      </c:pt>
                      <c:pt idx="2119">
                        <c:v>40852</c:v>
                      </c:pt>
                      <c:pt idx="2120">
                        <c:v>40853</c:v>
                      </c:pt>
                      <c:pt idx="2121">
                        <c:v>40854</c:v>
                      </c:pt>
                      <c:pt idx="2122">
                        <c:v>40855</c:v>
                      </c:pt>
                      <c:pt idx="2123">
                        <c:v>40856</c:v>
                      </c:pt>
                      <c:pt idx="2124">
                        <c:v>40857</c:v>
                      </c:pt>
                      <c:pt idx="2125">
                        <c:v>40858</c:v>
                      </c:pt>
                      <c:pt idx="2126">
                        <c:v>40859</c:v>
                      </c:pt>
                      <c:pt idx="2127">
                        <c:v>40860</c:v>
                      </c:pt>
                      <c:pt idx="2128">
                        <c:v>40861</c:v>
                      </c:pt>
                      <c:pt idx="2129">
                        <c:v>40862</c:v>
                      </c:pt>
                      <c:pt idx="2130">
                        <c:v>40863</c:v>
                      </c:pt>
                      <c:pt idx="2131">
                        <c:v>40864</c:v>
                      </c:pt>
                      <c:pt idx="2132">
                        <c:v>40865</c:v>
                      </c:pt>
                      <c:pt idx="2133">
                        <c:v>40866</c:v>
                      </c:pt>
                      <c:pt idx="2134">
                        <c:v>40867</c:v>
                      </c:pt>
                      <c:pt idx="2135">
                        <c:v>40868</c:v>
                      </c:pt>
                      <c:pt idx="2136">
                        <c:v>40869</c:v>
                      </c:pt>
                      <c:pt idx="2137">
                        <c:v>40870</c:v>
                      </c:pt>
                      <c:pt idx="2138">
                        <c:v>40871</c:v>
                      </c:pt>
                      <c:pt idx="2139">
                        <c:v>40872</c:v>
                      </c:pt>
                      <c:pt idx="2140">
                        <c:v>40873</c:v>
                      </c:pt>
                      <c:pt idx="2141">
                        <c:v>40874</c:v>
                      </c:pt>
                      <c:pt idx="2142">
                        <c:v>40875</c:v>
                      </c:pt>
                      <c:pt idx="2143">
                        <c:v>40876</c:v>
                      </c:pt>
                      <c:pt idx="2144">
                        <c:v>40877</c:v>
                      </c:pt>
                      <c:pt idx="2145">
                        <c:v>40878</c:v>
                      </c:pt>
                      <c:pt idx="2146">
                        <c:v>40879</c:v>
                      </c:pt>
                      <c:pt idx="2147">
                        <c:v>40880</c:v>
                      </c:pt>
                      <c:pt idx="2148">
                        <c:v>40881</c:v>
                      </c:pt>
                      <c:pt idx="2149">
                        <c:v>40882</c:v>
                      </c:pt>
                      <c:pt idx="2150">
                        <c:v>40883</c:v>
                      </c:pt>
                      <c:pt idx="2151">
                        <c:v>40884</c:v>
                      </c:pt>
                      <c:pt idx="2152">
                        <c:v>40885</c:v>
                      </c:pt>
                      <c:pt idx="2153">
                        <c:v>40886</c:v>
                      </c:pt>
                      <c:pt idx="2154">
                        <c:v>40887</c:v>
                      </c:pt>
                      <c:pt idx="2155">
                        <c:v>40888</c:v>
                      </c:pt>
                      <c:pt idx="2156">
                        <c:v>40889</c:v>
                      </c:pt>
                      <c:pt idx="2157">
                        <c:v>40890</c:v>
                      </c:pt>
                      <c:pt idx="2158">
                        <c:v>40891</c:v>
                      </c:pt>
                      <c:pt idx="2159">
                        <c:v>40892</c:v>
                      </c:pt>
                      <c:pt idx="2160">
                        <c:v>40893</c:v>
                      </c:pt>
                      <c:pt idx="2161">
                        <c:v>40894</c:v>
                      </c:pt>
                      <c:pt idx="2162">
                        <c:v>40895</c:v>
                      </c:pt>
                      <c:pt idx="2163">
                        <c:v>40896</c:v>
                      </c:pt>
                      <c:pt idx="2164">
                        <c:v>40897</c:v>
                      </c:pt>
                      <c:pt idx="2165">
                        <c:v>40898</c:v>
                      </c:pt>
                      <c:pt idx="2166">
                        <c:v>40899</c:v>
                      </c:pt>
                      <c:pt idx="2167">
                        <c:v>40900</c:v>
                      </c:pt>
                      <c:pt idx="2168">
                        <c:v>40901</c:v>
                      </c:pt>
                      <c:pt idx="2169">
                        <c:v>40902</c:v>
                      </c:pt>
                      <c:pt idx="2170">
                        <c:v>40903</c:v>
                      </c:pt>
                      <c:pt idx="2171">
                        <c:v>40904</c:v>
                      </c:pt>
                      <c:pt idx="2172">
                        <c:v>40905</c:v>
                      </c:pt>
                      <c:pt idx="2173">
                        <c:v>40906</c:v>
                      </c:pt>
                      <c:pt idx="2174">
                        <c:v>40907</c:v>
                      </c:pt>
                      <c:pt idx="2175">
                        <c:v>40908</c:v>
                      </c:pt>
                      <c:pt idx="2176">
                        <c:v>40909</c:v>
                      </c:pt>
                      <c:pt idx="2177">
                        <c:v>40910</c:v>
                      </c:pt>
                      <c:pt idx="2178">
                        <c:v>40911</c:v>
                      </c:pt>
                      <c:pt idx="2179">
                        <c:v>40912</c:v>
                      </c:pt>
                      <c:pt idx="2180">
                        <c:v>40913</c:v>
                      </c:pt>
                      <c:pt idx="2181">
                        <c:v>40914</c:v>
                      </c:pt>
                      <c:pt idx="2182">
                        <c:v>40915</c:v>
                      </c:pt>
                      <c:pt idx="2183">
                        <c:v>40916</c:v>
                      </c:pt>
                      <c:pt idx="2184">
                        <c:v>40917</c:v>
                      </c:pt>
                      <c:pt idx="2185">
                        <c:v>40918</c:v>
                      </c:pt>
                      <c:pt idx="2186">
                        <c:v>40919</c:v>
                      </c:pt>
                      <c:pt idx="2187">
                        <c:v>40920</c:v>
                      </c:pt>
                      <c:pt idx="2188">
                        <c:v>40921</c:v>
                      </c:pt>
                      <c:pt idx="2189">
                        <c:v>40922</c:v>
                      </c:pt>
                      <c:pt idx="2190">
                        <c:v>40923</c:v>
                      </c:pt>
                      <c:pt idx="2191">
                        <c:v>40924</c:v>
                      </c:pt>
                      <c:pt idx="2192">
                        <c:v>40925</c:v>
                      </c:pt>
                      <c:pt idx="2193">
                        <c:v>40926</c:v>
                      </c:pt>
                      <c:pt idx="2194">
                        <c:v>40927</c:v>
                      </c:pt>
                      <c:pt idx="2195">
                        <c:v>40928</c:v>
                      </c:pt>
                      <c:pt idx="2196">
                        <c:v>40929</c:v>
                      </c:pt>
                      <c:pt idx="2197">
                        <c:v>40930</c:v>
                      </c:pt>
                      <c:pt idx="2198">
                        <c:v>40931</c:v>
                      </c:pt>
                      <c:pt idx="2199">
                        <c:v>40932</c:v>
                      </c:pt>
                      <c:pt idx="2200">
                        <c:v>40933</c:v>
                      </c:pt>
                      <c:pt idx="2201">
                        <c:v>40934</c:v>
                      </c:pt>
                      <c:pt idx="2202">
                        <c:v>40935</c:v>
                      </c:pt>
                      <c:pt idx="2203">
                        <c:v>40936</c:v>
                      </c:pt>
                      <c:pt idx="2204">
                        <c:v>40937</c:v>
                      </c:pt>
                      <c:pt idx="2205">
                        <c:v>40938</c:v>
                      </c:pt>
                      <c:pt idx="2206">
                        <c:v>40939</c:v>
                      </c:pt>
                      <c:pt idx="2207">
                        <c:v>40940</c:v>
                      </c:pt>
                      <c:pt idx="2208">
                        <c:v>40941</c:v>
                      </c:pt>
                      <c:pt idx="2209">
                        <c:v>40942</c:v>
                      </c:pt>
                      <c:pt idx="2210">
                        <c:v>40943</c:v>
                      </c:pt>
                      <c:pt idx="2211">
                        <c:v>40944</c:v>
                      </c:pt>
                      <c:pt idx="2212">
                        <c:v>40945</c:v>
                      </c:pt>
                      <c:pt idx="2213">
                        <c:v>40946</c:v>
                      </c:pt>
                      <c:pt idx="2214">
                        <c:v>40947</c:v>
                      </c:pt>
                      <c:pt idx="2215">
                        <c:v>40948</c:v>
                      </c:pt>
                      <c:pt idx="2216">
                        <c:v>40949</c:v>
                      </c:pt>
                      <c:pt idx="2217">
                        <c:v>40950</c:v>
                      </c:pt>
                      <c:pt idx="2218">
                        <c:v>40951</c:v>
                      </c:pt>
                      <c:pt idx="2219">
                        <c:v>40952</c:v>
                      </c:pt>
                      <c:pt idx="2220">
                        <c:v>40953</c:v>
                      </c:pt>
                      <c:pt idx="2221">
                        <c:v>40954</c:v>
                      </c:pt>
                      <c:pt idx="2222">
                        <c:v>40955</c:v>
                      </c:pt>
                      <c:pt idx="2223">
                        <c:v>40956</c:v>
                      </c:pt>
                      <c:pt idx="2224">
                        <c:v>40957</c:v>
                      </c:pt>
                      <c:pt idx="2225">
                        <c:v>40958</c:v>
                      </c:pt>
                      <c:pt idx="2226">
                        <c:v>40959</c:v>
                      </c:pt>
                      <c:pt idx="2227">
                        <c:v>40960</c:v>
                      </c:pt>
                      <c:pt idx="2228">
                        <c:v>40961</c:v>
                      </c:pt>
                      <c:pt idx="2229">
                        <c:v>40962</c:v>
                      </c:pt>
                      <c:pt idx="2230">
                        <c:v>40963</c:v>
                      </c:pt>
                      <c:pt idx="2231">
                        <c:v>40964</c:v>
                      </c:pt>
                      <c:pt idx="2232">
                        <c:v>40965</c:v>
                      </c:pt>
                      <c:pt idx="2233">
                        <c:v>40966</c:v>
                      </c:pt>
                      <c:pt idx="2234">
                        <c:v>40967</c:v>
                      </c:pt>
                      <c:pt idx="2235">
                        <c:v>40968</c:v>
                      </c:pt>
                      <c:pt idx="2236">
                        <c:v>40969</c:v>
                      </c:pt>
                      <c:pt idx="2237">
                        <c:v>40970</c:v>
                      </c:pt>
                      <c:pt idx="2238">
                        <c:v>40971</c:v>
                      </c:pt>
                      <c:pt idx="2239">
                        <c:v>40972</c:v>
                      </c:pt>
                      <c:pt idx="2240">
                        <c:v>40973</c:v>
                      </c:pt>
                      <c:pt idx="2241">
                        <c:v>40974</c:v>
                      </c:pt>
                      <c:pt idx="2242">
                        <c:v>40975</c:v>
                      </c:pt>
                      <c:pt idx="2243">
                        <c:v>40976</c:v>
                      </c:pt>
                      <c:pt idx="2244">
                        <c:v>40977</c:v>
                      </c:pt>
                      <c:pt idx="2245">
                        <c:v>40978</c:v>
                      </c:pt>
                      <c:pt idx="2246">
                        <c:v>40979</c:v>
                      </c:pt>
                      <c:pt idx="2247">
                        <c:v>40980</c:v>
                      </c:pt>
                      <c:pt idx="2248">
                        <c:v>40981</c:v>
                      </c:pt>
                      <c:pt idx="2249">
                        <c:v>40982</c:v>
                      </c:pt>
                      <c:pt idx="2250">
                        <c:v>40983</c:v>
                      </c:pt>
                      <c:pt idx="2251">
                        <c:v>40984</c:v>
                      </c:pt>
                      <c:pt idx="2252">
                        <c:v>40985</c:v>
                      </c:pt>
                      <c:pt idx="2253">
                        <c:v>40986</c:v>
                      </c:pt>
                      <c:pt idx="2254">
                        <c:v>40987</c:v>
                      </c:pt>
                      <c:pt idx="2255">
                        <c:v>40988</c:v>
                      </c:pt>
                      <c:pt idx="2256">
                        <c:v>40989</c:v>
                      </c:pt>
                      <c:pt idx="2257">
                        <c:v>40990</c:v>
                      </c:pt>
                      <c:pt idx="2258">
                        <c:v>40991</c:v>
                      </c:pt>
                      <c:pt idx="2259">
                        <c:v>40992</c:v>
                      </c:pt>
                      <c:pt idx="2260">
                        <c:v>40993</c:v>
                      </c:pt>
                      <c:pt idx="2261">
                        <c:v>40994</c:v>
                      </c:pt>
                      <c:pt idx="2262">
                        <c:v>40995</c:v>
                      </c:pt>
                      <c:pt idx="2263">
                        <c:v>40996</c:v>
                      </c:pt>
                      <c:pt idx="2264">
                        <c:v>40997</c:v>
                      </c:pt>
                      <c:pt idx="2265">
                        <c:v>40998</c:v>
                      </c:pt>
                      <c:pt idx="2266">
                        <c:v>40999</c:v>
                      </c:pt>
                      <c:pt idx="2267">
                        <c:v>41000</c:v>
                      </c:pt>
                      <c:pt idx="2268">
                        <c:v>41001</c:v>
                      </c:pt>
                      <c:pt idx="2269">
                        <c:v>41002</c:v>
                      </c:pt>
                      <c:pt idx="2270">
                        <c:v>41003</c:v>
                      </c:pt>
                      <c:pt idx="2271">
                        <c:v>41004</c:v>
                      </c:pt>
                      <c:pt idx="2272">
                        <c:v>41005</c:v>
                      </c:pt>
                      <c:pt idx="2273">
                        <c:v>41006</c:v>
                      </c:pt>
                      <c:pt idx="2274">
                        <c:v>41007</c:v>
                      </c:pt>
                      <c:pt idx="2275">
                        <c:v>41008</c:v>
                      </c:pt>
                      <c:pt idx="2276">
                        <c:v>41009</c:v>
                      </c:pt>
                      <c:pt idx="2277">
                        <c:v>41010</c:v>
                      </c:pt>
                      <c:pt idx="2278">
                        <c:v>41011</c:v>
                      </c:pt>
                      <c:pt idx="2279">
                        <c:v>41012</c:v>
                      </c:pt>
                      <c:pt idx="2280">
                        <c:v>41013</c:v>
                      </c:pt>
                      <c:pt idx="2281">
                        <c:v>41014</c:v>
                      </c:pt>
                      <c:pt idx="2282">
                        <c:v>41015</c:v>
                      </c:pt>
                      <c:pt idx="2283">
                        <c:v>41016</c:v>
                      </c:pt>
                      <c:pt idx="2284">
                        <c:v>41017</c:v>
                      </c:pt>
                      <c:pt idx="2285">
                        <c:v>41018</c:v>
                      </c:pt>
                      <c:pt idx="2286">
                        <c:v>41019</c:v>
                      </c:pt>
                      <c:pt idx="2287">
                        <c:v>41020</c:v>
                      </c:pt>
                      <c:pt idx="2288">
                        <c:v>41021</c:v>
                      </c:pt>
                      <c:pt idx="2289">
                        <c:v>41022</c:v>
                      </c:pt>
                      <c:pt idx="2290">
                        <c:v>41023</c:v>
                      </c:pt>
                      <c:pt idx="2291">
                        <c:v>41024</c:v>
                      </c:pt>
                      <c:pt idx="2292">
                        <c:v>41025</c:v>
                      </c:pt>
                      <c:pt idx="2293">
                        <c:v>41026</c:v>
                      </c:pt>
                      <c:pt idx="2294">
                        <c:v>41027</c:v>
                      </c:pt>
                      <c:pt idx="2295">
                        <c:v>41028</c:v>
                      </c:pt>
                      <c:pt idx="2296">
                        <c:v>41029</c:v>
                      </c:pt>
                      <c:pt idx="2297">
                        <c:v>41030</c:v>
                      </c:pt>
                      <c:pt idx="2298">
                        <c:v>41031</c:v>
                      </c:pt>
                      <c:pt idx="2299">
                        <c:v>41032</c:v>
                      </c:pt>
                      <c:pt idx="2300">
                        <c:v>41033</c:v>
                      </c:pt>
                      <c:pt idx="2301">
                        <c:v>41034</c:v>
                      </c:pt>
                      <c:pt idx="2302">
                        <c:v>41035</c:v>
                      </c:pt>
                      <c:pt idx="2303">
                        <c:v>41036</c:v>
                      </c:pt>
                      <c:pt idx="2304">
                        <c:v>41037</c:v>
                      </c:pt>
                      <c:pt idx="2305">
                        <c:v>41038</c:v>
                      </c:pt>
                      <c:pt idx="2306">
                        <c:v>41039</c:v>
                      </c:pt>
                      <c:pt idx="2307">
                        <c:v>41040</c:v>
                      </c:pt>
                      <c:pt idx="2308">
                        <c:v>41041</c:v>
                      </c:pt>
                      <c:pt idx="2309">
                        <c:v>41042</c:v>
                      </c:pt>
                      <c:pt idx="2310">
                        <c:v>41043</c:v>
                      </c:pt>
                      <c:pt idx="2311">
                        <c:v>41044</c:v>
                      </c:pt>
                      <c:pt idx="2312">
                        <c:v>41045</c:v>
                      </c:pt>
                      <c:pt idx="2313">
                        <c:v>41046</c:v>
                      </c:pt>
                      <c:pt idx="2314">
                        <c:v>41047</c:v>
                      </c:pt>
                      <c:pt idx="2315">
                        <c:v>41048</c:v>
                      </c:pt>
                      <c:pt idx="2316">
                        <c:v>41049</c:v>
                      </c:pt>
                      <c:pt idx="2317">
                        <c:v>41050</c:v>
                      </c:pt>
                      <c:pt idx="2318">
                        <c:v>41051</c:v>
                      </c:pt>
                      <c:pt idx="2319">
                        <c:v>41052</c:v>
                      </c:pt>
                      <c:pt idx="2320">
                        <c:v>41053</c:v>
                      </c:pt>
                      <c:pt idx="2321">
                        <c:v>41054</c:v>
                      </c:pt>
                      <c:pt idx="2322">
                        <c:v>41055</c:v>
                      </c:pt>
                      <c:pt idx="2323">
                        <c:v>41056</c:v>
                      </c:pt>
                      <c:pt idx="2324">
                        <c:v>41057</c:v>
                      </c:pt>
                      <c:pt idx="2325">
                        <c:v>41058</c:v>
                      </c:pt>
                      <c:pt idx="2326">
                        <c:v>41059</c:v>
                      </c:pt>
                      <c:pt idx="2327">
                        <c:v>41060</c:v>
                      </c:pt>
                      <c:pt idx="2328">
                        <c:v>41061</c:v>
                      </c:pt>
                      <c:pt idx="2329">
                        <c:v>41062</c:v>
                      </c:pt>
                      <c:pt idx="2330">
                        <c:v>41063</c:v>
                      </c:pt>
                      <c:pt idx="2331">
                        <c:v>41064</c:v>
                      </c:pt>
                      <c:pt idx="2332">
                        <c:v>41065</c:v>
                      </c:pt>
                      <c:pt idx="2333">
                        <c:v>41066</c:v>
                      </c:pt>
                      <c:pt idx="2334">
                        <c:v>41067</c:v>
                      </c:pt>
                      <c:pt idx="2335">
                        <c:v>41068</c:v>
                      </c:pt>
                      <c:pt idx="2336">
                        <c:v>41069</c:v>
                      </c:pt>
                      <c:pt idx="2337">
                        <c:v>41070</c:v>
                      </c:pt>
                      <c:pt idx="2338">
                        <c:v>41071</c:v>
                      </c:pt>
                      <c:pt idx="2339">
                        <c:v>41072</c:v>
                      </c:pt>
                      <c:pt idx="2340">
                        <c:v>41073</c:v>
                      </c:pt>
                      <c:pt idx="2341">
                        <c:v>41074</c:v>
                      </c:pt>
                      <c:pt idx="2342">
                        <c:v>41075</c:v>
                      </c:pt>
                      <c:pt idx="2343">
                        <c:v>41076</c:v>
                      </c:pt>
                      <c:pt idx="2344">
                        <c:v>41077</c:v>
                      </c:pt>
                      <c:pt idx="2345">
                        <c:v>41078</c:v>
                      </c:pt>
                      <c:pt idx="2346">
                        <c:v>41079</c:v>
                      </c:pt>
                      <c:pt idx="2347">
                        <c:v>41080</c:v>
                      </c:pt>
                      <c:pt idx="2348">
                        <c:v>41081</c:v>
                      </c:pt>
                      <c:pt idx="2349">
                        <c:v>41082</c:v>
                      </c:pt>
                      <c:pt idx="2350">
                        <c:v>41083</c:v>
                      </c:pt>
                      <c:pt idx="2351">
                        <c:v>41084</c:v>
                      </c:pt>
                      <c:pt idx="2352">
                        <c:v>41085</c:v>
                      </c:pt>
                      <c:pt idx="2353">
                        <c:v>41086</c:v>
                      </c:pt>
                      <c:pt idx="2354">
                        <c:v>41087</c:v>
                      </c:pt>
                      <c:pt idx="2355">
                        <c:v>41088</c:v>
                      </c:pt>
                      <c:pt idx="2356">
                        <c:v>41089</c:v>
                      </c:pt>
                      <c:pt idx="2357">
                        <c:v>41090</c:v>
                      </c:pt>
                      <c:pt idx="2358">
                        <c:v>41091</c:v>
                      </c:pt>
                      <c:pt idx="2359">
                        <c:v>41092</c:v>
                      </c:pt>
                      <c:pt idx="2360">
                        <c:v>41093</c:v>
                      </c:pt>
                      <c:pt idx="2361">
                        <c:v>41094</c:v>
                      </c:pt>
                      <c:pt idx="2362">
                        <c:v>41095</c:v>
                      </c:pt>
                      <c:pt idx="2363">
                        <c:v>41096</c:v>
                      </c:pt>
                      <c:pt idx="2364">
                        <c:v>41097</c:v>
                      </c:pt>
                      <c:pt idx="2365">
                        <c:v>41098</c:v>
                      </c:pt>
                      <c:pt idx="2366">
                        <c:v>41099</c:v>
                      </c:pt>
                      <c:pt idx="2367">
                        <c:v>41100</c:v>
                      </c:pt>
                      <c:pt idx="2368">
                        <c:v>41101</c:v>
                      </c:pt>
                      <c:pt idx="2369">
                        <c:v>41102</c:v>
                      </c:pt>
                      <c:pt idx="2370">
                        <c:v>41103</c:v>
                      </c:pt>
                      <c:pt idx="2371">
                        <c:v>41104</c:v>
                      </c:pt>
                      <c:pt idx="2372">
                        <c:v>41105</c:v>
                      </c:pt>
                      <c:pt idx="2373">
                        <c:v>41106</c:v>
                      </c:pt>
                      <c:pt idx="2374">
                        <c:v>41107</c:v>
                      </c:pt>
                      <c:pt idx="2375">
                        <c:v>41108</c:v>
                      </c:pt>
                      <c:pt idx="2376">
                        <c:v>41109</c:v>
                      </c:pt>
                      <c:pt idx="2377">
                        <c:v>41110</c:v>
                      </c:pt>
                      <c:pt idx="2378">
                        <c:v>41111</c:v>
                      </c:pt>
                      <c:pt idx="2379">
                        <c:v>41112</c:v>
                      </c:pt>
                      <c:pt idx="2380">
                        <c:v>41113</c:v>
                      </c:pt>
                      <c:pt idx="2381">
                        <c:v>41114</c:v>
                      </c:pt>
                      <c:pt idx="2382">
                        <c:v>41115</c:v>
                      </c:pt>
                      <c:pt idx="2383">
                        <c:v>41116</c:v>
                      </c:pt>
                      <c:pt idx="2384">
                        <c:v>41117</c:v>
                      </c:pt>
                      <c:pt idx="2385">
                        <c:v>41118</c:v>
                      </c:pt>
                      <c:pt idx="2386">
                        <c:v>41119</c:v>
                      </c:pt>
                      <c:pt idx="2387">
                        <c:v>41120</c:v>
                      </c:pt>
                      <c:pt idx="2388">
                        <c:v>41121</c:v>
                      </c:pt>
                      <c:pt idx="2389">
                        <c:v>41122</c:v>
                      </c:pt>
                      <c:pt idx="2390">
                        <c:v>41123</c:v>
                      </c:pt>
                      <c:pt idx="2391">
                        <c:v>41124</c:v>
                      </c:pt>
                      <c:pt idx="2392">
                        <c:v>41125</c:v>
                      </c:pt>
                      <c:pt idx="2393">
                        <c:v>41126</c:v>
                      </c:pt>
                      <c:pt idx="2394">
                        <c:v>41127</c:v>
                      </c:pt>
                      <c:pt idx="2395">
                        <c:v>41128</c:v>
                      </c:pt>
                      <c:pt idx="2396">
                        <c:v>41129</c:v>
                      </c:pt>
                      <c:pt idx="2397">
                        <c:v>41130</c:v>
                      </c:pt>
                      <c:pt idx="2398">
                        <c:v>41131</c:v>
                      </c:pt>
                      <c:pt idx="2399">
                        <c:v>41132</c:v>
                      </c:pt>
                      <c:pt idx="2400">
                        <c:v>41133</c:v>
                      </c:pt>
                      <c:pt idx="2401">
                        <c:v>41134</c:v>
                      </c:pt>
                      <c:pt idx="2402">
                        <c:v>41135</c:v>
                      </c:pt>
                      <c:pt idx="2403">
                        <c:v>41136</c:v>
                      </c:pt>
                      <c:pt idx="2404">
                        <c:v>41137</c:v>
                      </c:pt>
                      <c:pt idx="2405">
                        <c:v>41138</c:v>
                      </c:pt>
                      <c:pt idx="2406">
                        <c:v>41139</c:v>
                      </c:pt>
                      <c:pt idx="2407">
                        <c:v>41140</c:v>
                      </c:pt>
                      <c:pt idx="2408">
                        <c:v>41141</c:v>
                      </c:pt>
                      <c:pt idx="2409">
                        <c:v>41142</c:v>
                      </c:pt>
                      <c:pt idx="2410">
                        <c:v>41143</c:v>
                      </c:pt>
                      <c:pt idx="2411">
                        <c:v>41144</c:v>
                      </c:pt>
                      <c:pt idx="2412">
                        <c:v>41145</c:v>
                      </c:pt>
                      <c:pt idx="2413">
                        <c:v>41146</c:v>
                      </c:pt>
                      <c:pt idx="2414">
                        <c:v>41147</c:v>
                      </c:pt>
                      <c:pt idx="2415">
                        <c:v>41148</c:v>
                      </c:pt>
                      <c:pt idx="2416">
                        <c:v>41149</c:v>
                      </c:pt>
                      <c:pt idx="2417">
                        <c:v>41150</c:v>
                      </c:pt>
                      <c:pt idx="2418">
                        <c:v>41151</c:v>
                      </c:pt>
                      <c:pt idx="2419">
                        <c:v>41152</c:v>
                      </c:pt>
                      <c:pt idx="2420">
                        <c:v>41153</c:v>
                      </c:pt>
                      <c:pt idx="2421">
                        <c:v>41154</c:v>
                      </c:pt>
                      <c:pt idx="2422">
                        <c:v>41155</c:v>
                      </c:pt>
                      <c:pt idx="2423">
                        <c:v>41156</c:v>
                      </c:pt>
                      <c:pt idx="2424">
                        <c:v>41157</c:v>
                      </c:pt>
                      <c:pt idx="2425">
                        <c:v>41158</c:v>
                      </c:pt>
                      <c:pt idx="2426">
                        <c:v>41159</c:v>
                      </c:pt>
                      <c:pt idx="2427">
                        <c:v>41160</c:v>
                      </c:pt>
                      <c:pt idx="2428">
                        <c:v>41161</c:v>
                      </c:pt>
                      <c:pt idx="2429">
                        <c:v>41162</c:v>
                      </c:pt>
                      <c:pt idx="2430">
                        <c:v>41163</c:v>
                      </c:pt>
                      <c:pt idx="2431">
                        <c:v>41164</c:v>
                      </c:pt>
                      <c:pt idx="2432">
                        <c:v>41165</c:v>
                      </c:pt>
                      <c:pt idx="2433">
                        <c:v>41166</c:v>
                      </c:pt>
                      <c:pt idx="2434">
                        <c:v>41167</c:v>
                      </c:pt>
                      <c:pt idx="2435">
                        <c:v>41168</c:v>
                      </c:pt>
                      <c:pt idx="2436">
                        <c:v>41169</c:v>
                      </c:pt>
                      <c:pt idx="2437">
                        <c:v>41170</c:v>
                      </c:pt>
                      <c:pt idx="2438">
                        <c:v>41171</c:v>
                      </c:pt>
                      <c:pt idx="2439">
                        <c:v>41172</c:v>
                      </c:pt>
                      <c:pt idx="2440">
                        <c:v>41173</c:v>
                      </c:pt>
                      <c:pt idx="2441">
                        <c:v>41174</c:v>
                      </c:pt>
                      <c:pt idx="2442">
                        <c:v>41175</c:v>
                      </c:pt>
                      <c:pt idx="2443">
                        <c:v>41176</c:v>
                      </c:pt>
                      <c:pt idx="2444">
                        <c:v>41177</c:v>
                      </c:pt>
                      <c:pt idx="2445">
                        <c:v>41178</c:v>
                      </c:pt>
                      <c:pt idx="2446">
                        <c:v>41179</c:v>
                      </c:pt>
                      <c:pt idx="2447">
                        <c:v>41180</c:v>
                      </c:pt>
                      <c:pt idx="2448">
                        <c:v>41181</c:v>
                      </c:pt>
                      <c:pt idx="2449">
                        <c:v>41182</c:v>
                      </c:pt>
                      <c:pt idx="2450">
                        <c:v>41183</c:v>
                      </c:pt>
                      <c:pt idx="2451">
                        <c:v>41184</c:v>
                      </c:pt>
                      <c:pt idx="2452">
                        <c:v>41185</c:v>
                      </c:pt>
                      <c:pt idx="2453">
                        <c:v>41186</c:v>
                      </c:pt>
                      <c:pt idx="2454">
                        <c:v>41187</c:v>
                      </c:pt>
                      <c:pt idx="2455">
                        <c:v>41188</c:v>
                      </c:pt>
                      <c:pt idx="2456">
                        <c:v>41189</c:v>
                      </c:pt>
                      <c:pt idx="2457">
                        <c:v>41190</c:v>
                      </c:pt>
                      <c:pt idx="2458">
                        <c:v>41191</c:v>
                      </c:pt>
                      <c:pt idx="2459">
                        <c:v>41192</c:v>
                      </c:pt>
                      <c:pt idx="2460">
                        <c:v>41193</c:v>
                      </c:pt>
                      <c:pt idx="2461">
                        <c:v>41194</c:v>
                      </c:pt>
                      <c:pt idx="2462">
                        <c:v>41195</c:v>
                      </c:pt>
                      <c:pt idx="2463">
                        <c:v>41196</c:v>
                      </c:pt>
                      <c:pt idx="2464">
                        <c:v>41197</c:v>
                      </c:pt>
                      <c:pt idx="2465">
                        <c:v>41198</c:v>
                      </c:pt>
                      <c:pt idx="2466">
                        <c:v>41199</c:v>
                      </c:pt>
                      <c:pt idx="2467">
                        <c:v>41200</c:v>
                      </c:pt>
                      <c:pt idx="2468">
                        <c:v>41201</c:v>
                      </c:pt>
                      <c:pt idx="2469">
                        <c:v>41202</c:v>
                      </c:pt>
                      <c:pt idx="2470">
                        <c:v>41203</c:v>
                      </c:pt>
                      <c:pt idx="2471">
                        <c:v>41204</c:v>
                      </c:pt>
                      <c:pt idx="2472">
                        <c:v>41205</c:v>
                      </c:pt>
                      <c:pt idx="2473">
                        <c:v>41206</c:v>
                      </c:pt>
                      <c:pt idx="2474">
                        <c:v>41207</c:v>
                      </c:pt>
                      <c:pt idx="2475">
                        <c:v>41208</c:v>
                      </c:pt>
                      <c:pt idx="2476">
                        <c:v>41209</c:v>
                      </c:pt>
                      <c:pt idx="2477">
                        <c:v>41210</c:v>
                      </c:pt>
                      <c:pt idx="2478">
                        <c:v>41211</c:v>
                      </c:pt>
                      <c:pt idx="2479">
                        <c:v>41212</c:v>
                      </c:pt>
                      <c:pt idx="2480">
                        <c:v>41213</c:v>
                      </c:pt>
                      <c:pt idx="2481">
                        <c:v>41214</c:v>
                      </c:pt>
                      <c:pt idx="2482">
                        <c:v>41215</c:v>
                      </c:pt>
                      <c:pt idx="2483">
                        <c:v>41216</c:v>
                      </c:pt>
                      <c:pt idx="2484">
                        <c:v>41217</c:v>
                      </c:pt>
                      <c:pt idx="2485">
                        <c:v>41218</c:v>
                      </c:pt>
                      <c:pt idx="2486">
                        <c:v>41219</c:v>
                      </c:pt>
                      <c:pt idx="2487">
                        <c:v>41220</c:v>
                      </c:pt>
                      <c:pt idx="2488">
                        <c:v>41221</c:v>
                      </c:pt>
                      <c:pt idx="2489">
                        <c:v>41222</c:v>
                      </c:pt>
                      <c:pt idx="2490">
                        <c:v>41223</c:v>
                      </c:pt>
                      <c:pt idx="2491">
                        <c:v>41224</c:v>
                      </c:pt>
                      <c:pt idx="2492">
                        <c:v>41225</c:v>
                      </c:pt>
                      <c:pt idx="2493">
                        <c:v>41226</c:v>
                      </c:pt>
                      <c:pt idx="2494">
                        <c:v>41227</c:v>
                      </c:pt>
                      <c:pt idx="2495">
                        <c:v>41228</c:v>
                      </c:pt>
                      <c:pt idx="2496">
                        <c:v>41229</c:v>
                      </c:pt>
                      <c:pt idx="2497">
                        <c:v>41230</c:v>
                      </c:pt>
                      <c:pt idx="2498">
                        <c:v>41231</c:v>
                      </c:pt>
                      <c:pt idx="2499">
                        <c:v>41232</c:v>
                      </c:pt>
                      <c:pt idx="2500">
                        <c:v>41233</c:v>
                      </c:pt>
                      <c:pt idx="2501">
                        <c:v>41234</c:v>
                      </c:pt>
                      <c:pt idx="2502">
                        <c:v>41235</c:v>
                      </c:pt>
                      <c:pt idx="2503">
                        <c:v>41236</c:v>
                      </c:pt>
                      <c:pt idx="2504">
                        <c:v>41237</c:v>
                      </c:pt>
                      <c:pt idx="2505">
                        <c:v>41238</c:v>
                      </c:pt>
                      <c:pt idx="2506">
                        <c:v>41239</c:v>
                      </c:pt>
                      <c:pt idx="2507">
                        <c:v>41240</c:v>
                      </c:pt>
                      <c:pt idx="2508">
                        <c:v>41241</c:v>
                      </c:pt>
                      <c:pt idx="2509">
                        <c:v>41242</c:v>
                      </c:pt>
                      <c:pt idx="2510">
                        <c:v>41243</c:v>
                      </c:pt>
                      <c:pt idx="2511">
                        <c:v>41244</c:v>
                      </c:pt>
                      <c:pt idx="2512">
                        <c:v>41245</c:v>
                      </c:pt>
                      <c:pt idx="2513">
                        <c:v>41246</c:v>
                      </c:pt>
                      <c:pt idx="2514">
                        <c:v>41247</c:v>
                      </c:pt>
                      <c:pt idx="2515">
                        <c:v>41248</c:v>
                      </c:pt>
                      <c:pt idx="2516">
                        <c:v>41249</c:v>
                      </c:pt>
                      <c:pt idx="2517">
                        <c:v>41250</c:v>
                      </c:pt>
                      <c:pt idx="2518">
                        <c:v>41251</c:v>
                      </c:pt>
                      <c:pt idx="2519">
                        <c:v>41252</c:v>
                      </c:pt>
                      <c:pt idx="2520">
                        <c:v>41253</c:v>
                      </c:pt>
                      <c:pt idx="2521">
                        <c:v>41254</c:v>
                      </c:pt>
                      <c:pt idx="2522">
                        <c:v>41255</c:v>
                      </c:pt>
                      <c:pt idx="2523">
                        <c:v>41256</c:v>
                      </c:pt>
                      <c:pt idx="2524">
                        <c:v>41257</c:v>
                      </c:pt>
                      <c:pt idx="2525">
                        <c:v>41258</c:v>
                      </c:pt>
                      <c:pt idx="2526">
                        <c:v>41259</c:v>
                      </c:pt>
                      <c:pt idx="2527">
                        <c:v>41260</c:v>
                      </c:pt>
                      <c:pt idx="2528">
                        <c:v>41261</c:v>
                      </c:pt>
                      <c:pt idx="2529">
                        <c:v>41262</c:v>
                      </c:pt>
                      <c:pt idx="2530">
                        <c:v>41263</c:v>
                      </c:pt>
                      <c:pt idx="2531">
                        <c:v>41264</c:v>
                      </c:pt>
                      <c:pt idx="2532">
                        <c:v>41265</c:v>
                      </c:pt>
                      <c:pt idx="2533">
                        <c:v>41266</c:v>
                      </c:pt>
                      <c:pt idx="2534">
                        <c:v>41267</c:v>
                      </c:pt>
                      <c:pt idx="2535">
                        <c:v>41268</c:v>
                      </c:pt>
                      <c:pt idx="2536">
                        <c:v>41269</c:v>
                      </c:pt>
                      <c:pt idx="2537">
                        <c:v>41270</c:v>
                      </c:pt>
                      <c:pt idx="2538">
                        <c:v>41271</c:v>
                      </c:pt>
                      <c:pt idx="2539">
                        <c:v>41272</c:v>
                      </c:pt>
                      <c:pt idx="2540">
                        <c:v>41273</c:v>
                      </c:pt>
                      <c:pt idx="2541">
                        <c:v>41274</c:v>
                      </c:pt>
                      <c:pt idx="2542">
                        <c:v>41275</c:v>
                      </c:pt>
                      <c:pt idx="2543">
                        <c:v>41276</c:v>
                      </c:pt>
                      <c:pt idx="2544">
                        <c:v>41277</c:v>
                      </c:pt>
                      <c:pt idx="2545">
                        <c:v>41278</c:v>
                      </c:pt>
                      <c:pt idx="2546">
                        <c:v>41279</c:v>
                      </c:pt>
                      <c:pt idx="2547">
                        <c:v>41280</c:v>
                      </c:pt>
                      <c:pt idx="2548">
                        <c:v>41281</c:v>
                      </c:pt>
                      <c:pt idx="2549">
                        <c:v>41282</c:v>
                      </c:pt>
                      <c:pt idx="2550">
                        <c:v>41283</c:v>
                      </c:pt>
                      <c:pt idx="2551">
                        <c:v>41284</c:v>
                      </c:pt>
                      <c:pt idx="2552">
                        <c:v>41285</c:v>
                      </c:pt>
                      <c:pt idx="2553">
                        <c:v>41286</c:v>
                      </c:pt>
                      <c:pt idx="2554">
                        <c:v>41287</c:v>
                      </c:pt>
                      <c:pt idx="2555">
                        <c:v>41288</c:v>
                      </c:pt>
                      <c:pt idx="2556">
                        <c:v>41289</c:v>
                      </c:pt>
                      <c:pt idx="2557">
                        <c:v>41290</c:v>
                      </c:pt>
                      <c:pt idx="2558">
                        <c:v>41291</c:v>
                      </c:pt>
                      <c:pt idx="2559">
                        <c:v>41292</c:v>
                      </c:pt>
                      <c:pt idx="2560">
                        <c:v>41293</c:v>
                      </c:pt>
                      <c:pt idx="2561">
                        <c:v>41294</c:v>
                      </c:pt>
                      <c:pt idx="2562">
                        <c:v>41295</c:v>
                      </c:pt>
                      <c:pt idx="2563">
                        <c:v>41296</c:v>
                      </c:pt>
                      <c:pt idx="2564">
                        <c:v>41297</c:v>
                      </c:pt>
                      <c:pt idx="2565">
                        <c:v>41298</c:v>
                      </c:pt>
                      <c:pt idx="2566">
                        <c:v>41299</c:v>
                      </c:pt>
                      <c:pt idx="2567">
                        <c:v>41300</c:v>
                      </c:pt>
                      <c:pt idx="2568">
                        <c:v>41301</c:v>
                      </c:pt>
                      <c:pt idx="2569">
                        <c:v>41302</c:v>
                      </c:pt>
                      <c:pt idx="2570">
                        <c:v>41303</c:v>
                      </c:pt>
                      <c:pt idx="2571">
                        <c:v>41304</c:v>
                      </c:pt>
                      <c:pt idx="2572">
                        <c:v>41305</c:v>
                      </c:pt>
                      <c:pt idx="2573">
                        <c:v>41306</c:v>
                      </c:pt>
                      <c:pt idx="2574">
                        <c:v>41307</c:v>
                      </c:pt>
                      <c:pt idx="2575">
                        <c:v>41308</c:v>
                      </c:pt>
                      <c:pt idx="2576">
                        <c:v>41309</c:v>
                      </c:pt>
                      <c:pt idx="2577">
                        <c:v>41310</c:v>
                      </c:pt>
                      <c:pt idx="2578">
                        <c:v>41311</c:v>
                      </c:pt>
                      <c:pt idx="2579">
                        <c:v>41312</c:v>
                      </c:pt>
                      <c:pt idx="2580">
                        <c:v>41313</c:v>
                      </c:pt>
                      <c:pt idx="2581">
                        <c:v>41314</c:v>
                      </c:pt>
                      <c:pt idx="2582">
                        <c:v>41315</c:v>
                      </c:pt>
                      <c:pt idx="2583">
                        <c:v>41316</c:v>
                      </c:pt>
                      <c:pt idx="2584">
                        <c:v>41317</c:v>
                      </c:pt>
                      <c:pt idx="2585">
                        <c:v>41318</c:v>
                      </c:pt>
                      <c:pt idx="2586">
                        <c:v>41319</c:v>
                      </c:pt>
                      <c:pt idx="2587">
                        <c:v>41320</c:v>
                      </c:pt>
                      <c:pt idx="2588">
                        <c:v>41321</c:v>
                      </c:pt>
                      <c:pt idx="2589">
                        <c:v>41322</c:v>
                      </c:pt>
                      <c:pt idx="2590">
                        <c:v>41323</c:v>
                      </c:pt>
                      <c:pt idx="2591">
                        <c:v>41324</c:v>
                      </c:pt>
                      <c:pt idx="2592">
                        <c:v>41325</c:v>
                      </c:pt>
                      <c:pt idx="2593">
                        <c:v>41326</c:v>
                      </c:pt>
                      <c:pt idx="2594">
                        <c:v>41327</c:v>
                      </c:pt>
                      <c:pt idx="2595">
                        <c:v>41328</c:v>
                      </c:pt>
                      <c:pt idx="2596">
                        <c:v>41329</c:v>
                      </c:pt>
                      <c:pt idx="2597">
                        <c:v>41330</c:v>
                      </c:pt>
                      <c:pt idx="2598">
                        <c:v>41331</c:v>
                      </c:pt>
                      <c:pt idx="2599">
                        <c:v>41332</c:v>
                      </c:pt>
                      <c:pt idx="2600">
                        <c:v>41333</c:v>
                      </c:pt>
                      <c:pt idx="2601">
                        <c:v>41334</c:v>
                      </c:pt>
                      <c:pt idx="2602">
                        <c:v>41335</c:v>
                      </c:pt>
                      <c:pt idx="2603">
                        <c:v>41336</c:v>
                      </c:pt>
                      <c:pt idx="2604">
                        <c:v>41337</c:v>
                      </c:pt>
                      <c:pt idx="2605">
                        <c:v>41338</c:v>
                      </c:pt>
                      <c:pt idx="2606">
                        <c:v>41339</c:v>
                      </c:pt>
                      <c:pt idx="2607">
                        <c:v>41340</c:v>
                      </c:pt>
                      <c:pt idx="2608">
                        <c:v>41341</c:v>
                      </c:pt>
                      <c:pt idx="2609">
                        <c:v>41342</c:v>
                      </c:pt>
                      <c:pt idx="2610">
                        <c:v>41343</c:v>
                      </c:pt>
                      <c:pt idx="2611">
                        <c:v>41344</c:v>
                      </c:pt>
                      <c:pt idx="2612">
                        <c:v>41345</c:v>
                      </c:pt>
                      <c:pt idx="2613">
                        <c:v>41346</c:v>
                      </c:pt>
                      <c:pt idx="2614">
                        <c:v>41347</c:v>
                      </c:pt>
                      <c:pt idx="2615">
                        <c:v>41348</c:v>
                      </c:pt>
                      <c:pt idx="2616">
                        <c:v>41349</c:v>
                      </c:pt>
                      <c:pt idx="2617">
                        <c:v>41350</c:v>
                      </c:pt>
                      <c:pt idx="2618">
                        <c:v>41351</c:v>
                      </c:pt>
                      <c:pt idx="2619">
                        <c:v>41352</c:v>
                      </c:pt>
                      <c:pt idx="2620">
                        <c:v>41353</c:v>
                      </c:pt>
                      <c:pt idx="2621">
                        <c:v>41354</c:v>
                      </c:pt>
                      <c:pt idx="2622">
                        <c:v>41355</c:v>
                      </c:pt>
                      <c:pt idx="2623">
                        <c:v>41356</c:v>
                      </c:pt>
                      <c:pt idx="2624">
                        <c:v>41357</c:v>
                      </c:pt>
                      <c:pt idx="2625">
                        <c:v>41358</c:v>
                      </c:pt>
                      <c:pt idx="2626">
                        <c:v>41359</c:v>
                      </c:pt>
                      <c:pt idx="2627">
                        <c:v>41360</c:v>
                      </c:pt>
                      <c:pt idx="2628">
                        <c:v>41361</c:v>
                      </c:pt>
                      <c:pt idx="2629">
                        <c:v>41362</c:v>
                      </c:pt>
                      <c:pt idx="2630">
                        <c:v>41363</c:v>
                      </c:pt>
                      <c:pt idx="2631">
                        <c:v>41364</c:v>
                      </c:pt>
                      <c:pt idx="2632">
                        <c:v>41365</c:v>
                      </c:pt>
                      <c:pt idx="2633">
                        <c:v>41366</c:v>
                      </c:pt>
                      <c:pt idx="2634">
                        <c:v>41367</c:v>
                      </c:pt>
                      <c:pt idx="2635">
                        <c:v>41368</c:v>
                      </c:pt>
                      <c:pt idx="2636">
                        <c:v>41369</c:v>
                      </c:pt>
                      <c:pt idx="2637">
                        <c:v>41370</c:v>
                      </c:pt>
                      <c:pt idx="2638">
                        <c:v>41371</c:v>
                      </c:pt>
                      <c:pt idx="2639">
                        <c:v>41372</c:v>
                      </c:pt>
                      <c:pt idx="2640">
                        <c:v>41373</c:v>
                      </c:pt>
                      <c:pt idx="2641">
                        <c:v>41374</c:v>
                      </c:pt>
                      <c:pt idx="2642">
                        <c:v>41375</c:v>
                      </c:pt>
                      <c:pt idx="2643">
                        <c:v>41376</c:v>
                      </c:pt>
                      <c:pt idx="2644">
                        <c:v>41377</c:v>
                      </c:pt>
                      <c:pt idx="2645">
                        <c:v>41378</c:v>
                      </c:pt>
                      <c:pt idx="2646">
                        <c:v>41379</c:v>
                      </c:pt>
                      <c:pt idx="2647">
                        <c:v>41380</c:v>
                      </c:pt>
                      <c:pt idx="2648">
                        <c:v>41381</c:v>
                      </c:pt>
                      <c:pt idx="2649">
                        <c:v>41382</c:v>
                      </c:pt>
                      <c:pt idx="2650">
                        <c:v>41383</c:v>
                      </c:pt>
                      <c:pt idx="2651">
                        <c:v>41384</c:v>
                      </c:pt>
                      <c:pt idx="2652">
                        <c:v>41385</c:v>
                      </c:pt>
                      <c:pt idx="2653">
                        <c:v>41386</c:v>
                      </c:pt>
                      <c:pt idx="2654">
                        <c:v>41387</c:v>
                      </c:pt>
                      <c:pt idx="2655">
                        <c:v>41388</c:v>
                      </c:pt>
                      <c:pt idx="2656">
                        <c:v>41389</c:v>
                      </c:pt>
                      <c:pt idx="2657">
                        <c:v>41390</c:v>
                      </c:pt>
                      <c:pt idx="2658">
                        <c:v>41391</c:v>
                      </c:pt>
                      <c:pt idx="2659">
                        <c:v>41392</c:v>
                      </c:pt>
                      <c:pt idx="2660">
                        <c:v>41393</c:v>
                      </c:pt>
                      <c:pt idx="2661">
                        <c:v>41394</c:v>
                      </c:pt>
                      <c:pt idx="2662">
                        <c:v>41395</c:v>
                      </c:pt>
                      <c:pt idx="2663">
                        <c:v>41396</c:v>
                      </c:pt>
                      <c:pt idx="2664">
                        <c:v>41397</c:v>
                      </c:pt>
                      <c:pt idx="2665">
                        <c:v>41398</c:v>
                      </c:pt>
                      <c:pt idx="2666">
                        <c:v>41399</c:v>
                      </c:pt>
                      <c:pt idx="2667">
                        <c:v>41400</c:v>
                      </c:pt>
                      <c:pt idx="2668">
                        <c:v>41401</c:v>
                      </c:pt>
                      <c:pt idx="2669">
                        <c:v>41402</c:v>
                      </c:pt>
                      <c:pt idx="2670">
                        <c:v>41403</c:v>
                      </c:pt>
                      <c:pt idx="2671">
                        <c:v>41404</c:v>
                      </c:pt>
                      <c:pt idx="2672">
                        <c:v>41405</c:v>
                      </c:pt>
                      <c:pt idx="2673">
                        <c:v>41406</c:v>
                      </c:pt>
                      <c:pt idx="2674">
                        <c:v>41407</c:v>
                      </c:pt>
                      <c:pt idx="2675">
                        <c:v>41408</c:v>
                      </c:pt>
                      <c:pt idx="2676">
                        <c:v>41409</c:v>
                      </c:pt>
                      <c:pt idx="2677">
                        <c:v>41410</c:v>
                      </c:pt>
                      <c:pt idx="2678">
                        <c:v>41411</c:v>
                      </c:pt>
                      <c:pt idx="2679">
                        <c:v>41412</c:v>
                      </c:pt>
                      <c:pt idx="2680">
                        <c:v>41413</c:v>
                      </c:pt>
                      <c:pt idx="2681">
                        <c:v>41414</c:v>
                      </c:pt>
                      <c:pt idx="2682">
                        <c:v>41415</c:v>
                      </c:pt>
                      <c:pt idx="2683">
                        <c:v>41416</c:v>
                      </c:pt>
                      <c:pt idx="2684">
                        <c:v>41417</c:v>
                      </c:pt>
                      <c:pt idx="2685">
                        <c:v>41418</c:v>
                      </c:pt>
                      <c:pt idx="2686">
                        <c:v>41419</c:v>
                      </c:pt>
                      <c:pt idx="2687">
                        <c:v>41420</c:v>
                      </c:pt>
                      <c:pt idx="2688">
                        <c:v>41421</c:v>
                      </c:pt>
                      <c:pt idx="2689">
                        <c:v>41422</c:v>
                      </c:pt>
                      <c:pt idx="2690">
                        <c:v>41423</c:v>
                      </c:pt>
                      <c:pt idx="2691">
                        <c:v>41424</c:v>
                      </c:pt>
                      <c:pt idx="2692">
                        <c:v>41425</c:v>
                      </c:pt>
                      <c:pt idx="2693">
                        <c:v>41426</c:v>
                      </c:pt>
                      <c:pt idx="2694">
                        <c:v>41427</c:v>
                      </c:pt>
                      <c:pt idx="2695">
                        <c:v>41428</c:v>
                      </c:pt>
                      <c:pt idx="2696">
                        <c:v>41429</c:v>
                      </c:pt>
                      <c:pt idx="2697">
                        <c:v>41430</c:v>
                      </c:pt>
                      <c:pt idx="2698">
                        <c:v>41431</c:v>
                      </c:pt>
                      <c:pt idx="2699">
                        <c:v>41432</c:v>
                      </c:pt>
                      <c:pt idx="2700">
                        <c:v>41433</c:v>
                      </c:pt>
                      <c:pt idx="2701">
                        <c:v>41434</c:v>
                      </c:pt>
                      <c:pt idx="2702">
                        <c:v>41435</c:v>
                      </c:pt>
                      <c:pt idx="2703">
                        <c:v>41436</c:v>
                      </c:pt>
                      <c:pt idx="2704">
                        <c:v>41437</c:v>
                      </c:pt>
                      <c:pt idx="2705">
                        <c:v>41438</c:v>
                      </c:pt>
                      <c:pt idx="2706">
                        <c:v>41439</c:v>
                      </c:pt>
                      <c:pt idx="2707">
                        <c:v>41440</c:v>
                      </c:pt>
                      <c:pt idx="2708">
                        <c:v>41441</c:v>
                      </c:pt>
                      <c:pt idx="2709">
                        <c:v>41442</c:v>
                      </c:pt>
                      <c:pt idx="2710">
                        <c:v>41443</c:v>
                      </c:pt>
                      <c:pt idx="2711">
                        <c:v>41444</c:v>
                      </c:pt>
                      <c:pt idx="2712">
                        <c:v>41445</c:v>
                      </c:pt>
                      <c:pt idx="2713">
                        <c:v>41446</c:v>
                      </c:pt>
                      <c:pt idx="2714">
                        <c:v>41447</c:v>
                      </c:pt>
                      <c:pt idx="2715">
                        <c:v>41448</c:v>
                      </c:pt>
                      <c:pt idx="2716">
                        <c:v>41449</c:v>
                      </c:pt>
                      <c:pt idx="2717">
                        <c:v>41450</c:v>
                      </c:pt>
                      <c:pt idx="2718">
                        <c:v>41451</c:v>
                      </c:pt>
                      <c:pt idx="2719">
                        <c:v>41452</c:v>
                      </c:pt>
                      <c:pt idx="2720">
                        <c:v>41453</c:v>
                      </c:pt>
                      <c:pt idx="2721">
                        <c:v>41454</c:v>
                      </c:pt>
                      <c:pt idx="2722">
                        <c:v>41455</c:v>
                      </c:pt>
                      <c:pt idx="2723">
                        <c:v>41456</c:v>
                      </c:pt>
                      <c:pt idx="2724">
                        <c:v>41457</c:v>
                      </c:pt>
                      <c:pt idx="2725">
                        <c:v>41458</c:v>
                      </c:pt>
                      <c:pt idx="2726">
                        <c:v>41459</c:v>
                      </c:pt>
                      <c:pt idx="2727">
                        <c:v>41460</c:v>
                      </c:pt>
                      <c:pt idx="2728">
                        <c:v>41461</c:v>
                      </c:pt>
                      <c:pt idx="2729">
                        <c:v>41462</c:v>
                      </c:pt>
                      <c:pt idx="2730">
                        <c:v>41463</c:v>
                      </c:pt>
                      <c:pt idx="2731">
                        <c:v>41464</c:v>
                      </c:pt>
                      <c:pt idx="2732">
                        <c:v>41465</c:v>
                      </c:pt>
                      <c:pt idx="2733">
                        <c:v>41466</c:v>
                      </c:pt>
                      <c:pt idx="2734">
                        <c:v>41467</c:v>
                      </c:pt>
                      <c:pt idx="2735">
                        <c:v>41468</c:v>
                      </c:pt>
                      <c:pt idx="2736">
                        <c:v>41469</c:v>
                      </c:pt>
                      <c:pt idx="2737">
                        <c:v>41470</c:v>
                      </c:pt>
                      <c:pt idx="2738">
                        <c:v>41471</c:v>
                      </c:pt>
                      <c:pt idx="2739">
                        <c:v>41472</c:v>
                      </c:pt>
                      <c:pt idx="2740">
                        <c:v>41473</c:v>
                      </c:pt>
                      <c:pt idx="2741">
                        <c:v>41474</c:v>
                      </c:pt>
                      <c:pt idx="2742">
                        <c:v>41475</c:v>
                      </c:pt>
                      <c:pt idx="2743">
                        <c:v>41476</c:v>
                      </c:pt>
                      <c:pt idx="2744">
                        <c:v>41477</c:v>
                      </c:pt>
                      <c:pt idx="2745">
                        <c:v>41478</c:v>
                      </c:pt>
                      <c:pt idx="2746">
                        <c:v>41479</c:v>
                      </c:pt>
                      <c:pt idx="2747">
                        <c:v>41480</c:v>
                      </c:pt>
                      <c:pt idx="2748">
                        <c:v>41481</c:v>
                      </c:pt>
                      <c:pt idx="2749">
                        <c:v>41482</c:v>
                      </c:pt>
                      <c:pt idx="2750">
                        <c:v>41483</c:v>
                      </c:pt>
                      <c:pt idx="2751">
                        <c:v>41484</c:v>
                      </c:pt>
                      <c:pt idx="2752">
                        <c:v>41485</c:v>
                      </c:pt>
                      <c:pt idx="2753">
                        <c:v>41486</c:v>
                      </c:pt>
                      <c:pt idx="2754">
                        <c:v>41487</c:v>
                      </c:pt>
                      <c:pt idx="2755">
                        <c:v>41488</c:v>
                      </c:pt>
                      <c:pt idx="2756">
                        <c:v>41489</c:v>
                      </c:pt>
                      <c:pt idx="2757">
                        <c:v>41490</c:v>
                      </c:pt>
                      <c:pt idx="2758">
                        <c:v>41491</c:v>
                      </c:pt>
                      <c:pt idx="2759">
                        <c:v>41492</c:v>
                      </c:pt>
                      <c:pt idx="2760">
                        <c:v>41493</c:v>
                      </c:pt>
                      <c:pt idx="2761">
                        <c:v>41494</c:v>
                      </c:pt>
                      <c:pt idx="2762">
                        <c:v>41495</c:v>
                      </c:pt>
                      <c:pt idx="2763">
                        <c:v>41496</c:v>
                      </c:pt>
                      <c:pt idx="2764">
                        <c:v>41497</c:v>
                      </c:pt>
                      <c:pt idx="2765">
                        <c:v>41498</c:v>
                      </c:pt>
                      <c:pt idx="2766">
                        <c:v>41499</c:v>
                      </c:pt>
                      <c:pt idx="2767">
                        <c:v>41500</c:v>
                      </c:pt>
                      <c:pt idx="2768">
                        <c:v>41501</c:v>
                      </c:pt>
                      <c:pt idx="2769">
                        <c:v>41502</c:v>
                      </c:pt>
                      <c:pt idx="2770">
                        <c:v>41503</c:v>
                      </c:pt>
                      <c:pt idx="2771">
                        <c:v>41504</c:v>
                      </c:pt>
                      <c:pt idx="2772">
                        <c:v>41505</c:v>
                      </c:pt>
                      <c:pt idx="2773">
                        <c:v>41506</c:v>
                      </c:pt>
                      <c:pt idx="2774">
                        <c:v>41507</c:v>
                      </c:pt>
                      <c:pt idx="2775">
                        <c:v>41508</c:v>
                      </c:pt>
                      <c:pt idx="2776">
                        <c:v>41509</c:v>
                      </c:pt>
                      <c:pt idx="2777">
                        <c:v>41510</c:v>
                      </c:pt>
                      <c:pt idx="2778">
                        <c:v>41511</c:v>
                      </c:pt>
                      <c:pt idx="2779">
                        <c:v>41512</c:v>
                      </c:pt>
                      <c:pt idx="2780">
                        <c:v>41513</c:v>
                      </c:pt>
                      <c:pt idx="2781">
                        <c:v>41514</c:v>
                      </c:pt>
                      <c:pt idx="2782">
                        <c:v>41515</c:v>
                      </c:pt>
                      <c:pt idx="2783">
                        <c:v>41516</c:v>
                      </c:pt>
                      <c:pt idx="2784">
                        <c:v>41517</c:v>
                      </c:pt>
                      <c:pt idx="2785">
                        <c:v>41518</c:v>
                      </c:pt>
                      <c:pt idx="2786">
                        <c:v>41519</c:v>
                      </c:pt>
                      <c:pt idx="2787">
                        <c:v>41520</c:v>
                      </c:pt>
                      <c:pt idx="2788">
                        <c:v>41521</c:v>
                      </c:pt>
                      <c:pt idx="2789">
                        <c:v>41522</c:v>
                      </c:pt>
                      <c:pt idx="2790">
                        <c:v>41523</c:v>
                      </c:pt>
                      <c:pt idx="2791">
                        <c:v>41524</c:v>
                      </c:pt>
                      <c:pt idx="2792">
                        <c:v>41525</c:v>
                      </c:pt>
                      <c:pt idx="2793">
                        <c:v>41526</c:v>
                      </c:pt>
                      <c:pt idx="2794">
                        <c:v>41527</c:v>
                      </c:pt>
                      <c:pt idx="2795">
                        <c:v>41528</c:v>
                      </c:pt>
                      <c:pt idx="2796">
                        <c:v>41529</c:v>
                      </c:pt>
                      <c:pt idx="2797">
                        <c:v>41530</c:v>
                      </c:pt>
                      <c:pt idx="2798">
                        <c:v>41531</c:v>
                      </c:pt>
                      <c:pt idx="2799">
                        <c:v>41532</c:v>
                      </c:pt>
                      <c:pt idx="2800">
                        <c:v>41533</c:v>
                      </c:pt>
                      <c:pt idx="2801">
                        <c:v>41534</c:v>
                      </c:pt>
                      <c:pt idx="2802">
                        <c:v>41535</c:v>
                      </c:pt>
                      <c:pt idx="2803">
                        <c:v>41536</c:v>
                      </c:pt>
                      <c:pt idx="2804">
                        <c:v>41537</c:v>
                      </c:pt>
                      <c:pt idx="2805">
                        <c:v>41538</c:v>
                      </c:pt>
                      <c:pt idx="2806">
                        <c:v>41539</c:v>
                      </c:pt>
                      <c:pt idx="2807">
                        <c:v>41540</c:v>
                      </c:pt>
                      <c:pt idx="2808">
                        <c:v>41541</c:v>
                      </c:pt>
                      <c:pt idx="2809">
                        <c:v>41542</c:v>
                      </c:pt>
                      <c:pt idx="2810">
                        <c:v>41543</c:v>
                      </c:pt>
                      <c:pt idx="2811">
                        <c:v>41544</c:v>
                      </c:pt>
                      <c:pt idx="2812">
                        <c:v>41545</c:v>
                      </c:pt>
                      <c:pt idx="2813">
                        <c:v>41546</c:v>
                      </c:pt>
                      <c:pt idx="2814">
                        <c:v>41547</c:v>
                      </c:pt>
                      <c:pt idx="2815">
                        <c:v>41548</c:v>
                      </c:pt>
                      <c:pt idx="2816">
                        <c:v>41549</c:v>
                      </c:pt>
                      <c:pt idx="2817">
                        <c:v>41550</c:v>
                      </c:pt>
                      <c:pt idx="2818">
                        <c:v>41551</c:v>
                      </c:pt>
                      <c:pt idx="2819">
                        <c:v>41552</c:v>
                      </c:pt>
                      <c:pt idx="2820">
                        <c:v>41553</c:v>
                      </c:pt>
                      <c:pt idx="2821">
                        <c:v>41554</c:v>
                      </c:pt>
                      <c:pt idx="2822">
                        <c:v>41555</c:v>
                      </c:pt>
                      <c:pt idx="2823">
                        <c:v>41556</c:v>
                      </c:pt>
                      <c:pt idx="2824">
                        <c:v>41557</c:v>
                      </c:pt>
                      <c:pt idx="2825">
                        <c:v>41558</c:v>
                      </c:pt>
                      <c:pt idx="2826">
                        <c:v>41559</c:v>
                      </c:pt>
                      <c:pt idx="2827">
                        <c:v>41560</c:v>
                      </c:pt>
                      <c:pt idx="2828">
                        <c:v>41561</c:v>
                      </c:pt>
                      <c:pt idx="2829">
                        <c:v>41562</c:v>
                      </c:pt>
                      <c:pt idx="2830">
                        <c:v>41563</c:v>
                      </c:pt>
                      <c:pt idx="2831">
                        <c:v>41564</c:v>
                      </c:pt>
                      <c:pt idx="2832">
                        <c:v>41565</c:v>
                      </c:pt>
                      <c:pt idx="2833">
                        <c:v>41566</c:v>
                      </c:pt>
                      <c:pt idx="2834">
                        <c:v>41567</c:v>
                      </c:pt>
                      <c:pt idx="2835">
                        <c:v>41568</c:v>
                      </c:pt>
                      <c:pt idx="2836">
                        <c:v>41569</c:v>
                      </c:pt>
                      <c:pt idx="2837">
                        <c:v>41570</c:v>
                      </c:pt>
                      <c:pt idx="2838">
                        <c:v>41571</c:v>
                      </c:pt>
                      <c:pt idx="2839">
                        <c:v>41572</c:v>
                      </c:pt>
                      <c:pt idx="2840">
                        <c:v>41573</c:v>
                      </c:pt>
                      <c:pt idx="2841">
                        <c:v>41574</c:v>
                      </c:pt>
                      <c:pt idx="2842">
                        <c:v>41575</c:v>
                      </c:pt>
                      <c:pt idx="2843">
                        <c:v>41576</c:v>
                      </c:pt>
                      <c:pt idx="2844">
                        <c:v>41577</c:v>
                      </c:pt>
                      <c:pt idx="2845">
                        <c:v>41578</c:v>
                      </c:pt>
                      <c:pt idx="2846">
                        <c:v>41579</c:v>
                      </c:pt>
                      <c:pt idx="2847">
                        <c:v>41580</c:v>
                      </c:pt>
                      <c:pt idx="2848">
                        <c:v>41581</c:v>
                      </c:pt>
                      <c:pt idx="2849">
                        <c:v>41582</c:v>
                      </c:pt>
                      <c:pt idx="2850">
                        <c:v>41583</c:v>
                      </c:pt>
                      <c:pt idx="2851">
                        <c:v>41584</c:v>
                      </c:pt>
                      <c:pt idx="2852">
                        <c:v>41585</c:v>
                      </c:pt>
                      <c:pt idx="2853">
                        <c:v>41586</c:v>
                      </c:pt>
                      <c:pt idx="2854">
                        <c:v>41587</c:v>
                      </c:pt>
                      <c:pt idx="2855">
                        <c:v>41588</c:v>
                      </c:pt>
                      <c:pt idx="2856">
                        <c:v>41589</c:v>
                      </c:pt>
                      <c:pt idx="2857">
                        <c:v>41590</c:v>
                      </c:pt>
                      <c:pt idx="2858">
                        <c:v>41591</c:v>
                      </c:pt>
                      <c:pt idx="2859">
                        <c:v>41592</c:v>
                      </c:pt>
                      <c:pt idx="2860">
                        <c:v>41593</c:v>
                      </c:pt>
                      <c:pt idx="2861">
                        <c:v>41594</c:v>
                      </c:pt>
                      <c:pt idx="2862">
                        <c:v>41595</c:v>
                      </c:pt>
                      <c:pt idx="2863">
                        <c:v>41596</c:v>
                      </c:pt>
                      <c:pt idx="2864">
                        <c:v>41597</c:v>
                      </c:pt>
                      <c:pt idx="2865">
                        <c:v>41598</c:v>
                      </c:pt>
                      <c:pt idx="2866">
                        <c:v>41599</c:v>
                      </c:pt>
                      <c:pt idx="2867">
                        <c:v>41600</c:v>
                      </c:pt>
                      <c:pt idx="2868">
                        <c:v>41601</c:v>
                      </c:pt>
                      <c:pt idx="2869">
                        <c:v>41602</c:v>
                      </c:pt>
                      <c:pt idx="2870">
                        <c:v>41603</c:v>
                      </c:pt>
                      <c:pt idx="2871">
                        <c:v>41604</c:v>
                      </c:pt>
                      <c:pt idx="2872">
                        <c:v>41605</c:v>
                      </c:pt>
                      <c:pt idx="2873">
                        <c:v>41606</c:v>
                      </c:pt>
                      <c:pt idx="2874">
                        <c:v>41607</c:v>
                      </c:pt>
                      <c:pt idx="2875">
                        <c:v>41608</c:v>
                      </c:pt>
                      <c:pt idx="2876">
                        <c:v>41609</c:v>
                      </c:pt>
                      <c:pt idx="2877">
                        <c:v>41610</c:v>
                      </c:pt>
                      <c:pt idx="2878">
                        <c:v>41611</c:v>
                      </c:pt>
                      <c:pt idx="2879">
                        <c:v>41612</c:v>
                      </c:pt>
                      <c:pt idx="2880">
                        <c:v>41613</c:v>
                      </c:pt>
                      <c:pt idx="2881">
                        <c:v>41614</c:v>
                      </c:pt>
                      <c:pt idx="2882">
                        <c:v>41615</c:v>
                      </c:pt>
                      <c:pt idx="2883">
                        <c:v>41616</c:v>
                      </c:pt>
                      <c:pt idx="2884">
                        <c:v>41617</c:v>
                      </c:pt>
                      <c:pt idx="2885">
                        <c:v>41618</c:v>
                      </c:pt>
                      <c:pt idx="2886">
                        <c:v>41619</c:v>
                      </c:pt>
                      <c:pt idx="2887">
                        <c:v>41620</c:v>
                      </c:pt>
                      <c:pt idx="2888">
                        <c:v>41621</c:v>
                      </c:pt>
                      <c:pt idx="2889">
                        <c:v>41622</c:v>
                      </c:pt>
                      <c:pt idx="2890">
                        <c:v>41623</c:v>
                      </c:pt>
                      <c:pt idx="2891">
                        <c:v>41624</c:v>
                      </c:pt>
                      <c:pt idx="2892">
                        <c:v>41625</c:v>
                      </c:pt>
                      <c:pt idx="2893">
                        <c:v>41626</c:v>
                      </c:pt>
                      <c:pt idx="2894">
                        <c:v>41627</c:v>
                      </c:pt>
                      <c:pt idx="2895">
                        <c:v>41628</c:v>
                      </c:pt>
                      <c:pt idx="2896">
                        <c:v>41629</c:v>
                      </c:pt>
                      <c:pt idx="2897">
                        <c:v>41630</c:v>
                      </c:pt>
                      <c:pt idx="2898">
                        <c:v>41631</c:v>
                      </c:pt>
                      <c:pt idx="2899">
                        <c:v>41632</c:v>
                      </c:pt>
                      <c:pt idx="2900">
                        <c:v>41633</c:v>
                      </c:pt>
                      <c:pt idx="2901">
                        <c:v>41634</c:v>
                      </c:pt>
                      <c:pt idx="2902">
                        <c:v>41635</c:v>
                      </c:pt>
                      <c:pt idx="2903">
                        <c:v>41636</c:v>
                      </c:pt>
                      <c:pt idx="2904">
                        <c:v>41637</c:v>
                      </c:pt>
                      <c:pt idx="2905">
                        <c:v>41638</c:v>
                      </c:pt>
                      <c:pt idx="2906">
                        <c:v>41639</c:v>
                      </c:pt>
                      <c:pt idx="2907">
                        <c:v>41640</c:v>
                      </c:pt>
                      <c:pt idx="2908">
                        <c:v>41641</c:v>
                      </c:pt>
                      <c:pt idx="2909">
                        <c:v>41642</c:v>
                      </c:pt>
                      <c:pt idx="2910">
                        <c:v>41643</c:v>
                      </c:pt>
                      <c:pt idx="2911">
                        <c:v>41644</c:v>
                      </c:pt>
                      <c:pt idx="2912">
                        <c:v>41645</c:v>
                      </c:pt>
                      <c:pt idx="2913">
                        <c:v>41646</c:v>
                      </c:pt>
                      <c:pt idx="2914">
                        <c:v>41647</c:v>
                      </c:pt>
                      <c:pt idx="2915">
                        <c:v>41648</c:v>
                      </c:pt>
                      <c:pt idx="2916">
                        <c:v>41649</c:v>
                      </c:pt>
                      <c:pt idx="2917">
                        <c:v>41650</c:v>
                      </c:pt>
                      <c:pt idx="2918">
                        <c:v>41651</c:v>
                      </c:pt>
                      <c:pt idx="2919">
                        <c:v>41652</c:v>
                      </c:pt>
                      <c:pt idx="2920">
                        <c:v>41653</c:v>
                      </c:pt>
                      <c:pt idx="2921">
                        <c:v>41654</c:v>
                      </c:pt>
                      <c:pt idx="2922">
                        <c:v>41655</c:v>
                      </c:pt>
                      <c:pt idx="2923">
                        <c:v>41656</c:v>
                      </c:pt>
                      <c:pt idx="2924">
                        <c:v>41657</c:v>
                      </c:pt>
                      <c:pt idx="2925">
                        <c:v>41658</c:v>
                      </c:pt>
                      <c:pt idx="2926">
                        <c:v>41659</c:v>
                      </c:pt>
                      <c:pt idx="2927">
                        <c:v>41660</c:v>
                      </c:pt>
                      <c:pt idx="2928">
                        <c:v>41661</c:v>
                      </c:pt>
                      <c:pt idx="2929">
                        <c:v>41662</c:v>
                      </c:pt>
                      <c:pt idx="2930">
                        <c:v>41663</c:v>
                      </c:pt>
                      <c:pt idx="2931">
                        <c:v>41664</c:v>
                      </c:pt>
                      <c:pt idx="2932">
                        <c:v>41665</c:v>
                      </c:pt>
                      <c:pt idx="2933">
                        <c:v>41666</c:v>
                      </c:pt>
                      <c:pt idx="2934">
                        <c:v>41667</c:v>
                      </c:pt>
                      <c:pt idx="2935">
                        <c:v>41668</c:v>
                      </c:pt>
                      <c:pt idx="2936">
                        <c:v>41669</c:v>
                      </c:pt>
                      <c:pt idx="2937">
                        <c:v>41670</c:v>
                      </c:pt>
                      <c:pt idx="2938">
                        <c:v>41671</c:v>
                      </c:pt>
                      <c:pt idx="2939">
                        <c:v>41672</c:v>
                      </c:pt>
                      <c:pt idx="2940">
                        <c:v>41673</c:v>
                      </c:pt>
                      <c:pt idx="2941">
                        <c:v>41674</c:v>
                      </c:pt>
                      <c:pt idx="2942">
                        <c:v>41675</c:v>
                      </c:pt>
                      <c:pt idx="2943">
                        <c:v>41676</c:v>
                      </c:pt>
                      <c:pt idx="2944">
                        <c:v>41677</c:v>
                      </c:pt>
                      <c:pt idx="2945">
                        <c:v>41678</c:v>
                      </c:pt>
                      <c:pt idx="2946">
                        <c:v>41679</c:v>
                      </c:pt>
                      <c:pt idx="2947">
                        <c:v>41680</c:v>
                      </c:pt>
                      <c:pt idx="2948">
                        <c:v>41681</c:v>
                      </c:pt>
                      <c:pt idx="2949">
                        <c:v>41682</c:v>
                      </c:pt>
                      <c:pt idx="2950">
                        <c:v>41683</c:v>
                      </c:pt>
                      <c:pt idx="2951">
                        <c:v>41684</c:v>
                      </c:pt>
                      <c:pt idx="2952">
                        <c:v>41685</c:v>
                      </c:pt>
                      <c:pt idx="2953">
                        <c:v>41686</c:v>
                      </c:pt>
                      <c:pt idx="2954">
                        <c:v>41687</c:v>
                      </c:pt>
                      <c:pt idx="2955">
                        <c:v>41688</c:v>
                      </c:pt>
                      <c:pt idx="2956">
                        <c:v>41689</c:v>
                      </c:pt>
                      <c:pt idx="2957">
                        <c:v>41690</c:v>
                      </c:pt>
                      <c:pt idx="2958">
                        <c:v>41691</c:v>
                      </c:pt>
                      <c:pt idx="2959">
                        <c:v>41692</c:v>
                      </c:pt>
                      <c:pt idx="2960">
                        <c:v>41693</c:v>
                      </c:pt>
                      <c:pt idx="2961">
                        <c:v>41694</c:v>
                      </c:pt>
                      <c:pt idx="2962">
                        <c:v>41695</c:v>
                      </c:pt>
                      <c:pt idx="2963">
                        <c:v>41696</c:v>
                      </c:pt>
                      <c:pt idx="2964">
                        <c:v>41697</c:v>
                      </c:pt>
                      <c:pt idx="2965">
                        <c:v>41698</c:v>
                      </c:pt>
                      <c:pt idx="2966">
                        <c:v>41699</c:v>
                      </c:pt>
                      <c:pt idx="2967">
                        <c:v>41700</c:v>
                      </c:pt>
                      <c:pt idx="2968">
                        <c:v>41701</c:v>
                      </c:pt>
                      <c:pt idx="2969">
                        <c:v>41702</c:v>
                      </c:pt>
                      <c:pt idx="2970">
                        <c:v>41703</c:v>
                      </c:pt>
                      <c:pt idx="2971">
                        <c:v>41704</c:v>
                      </c:pt>
                      <c:pt idx="2972">
                        <c:v>41705</c:v>
                      </c:pt>
                      <c:pt idx="2973">
                        <c:v>41706</c:v>
                      </c:pt>
                      <c:pt idx="2974">
                        <c:v>41707</c:v>
                      </c:pt>
                      <c:pt idx="2975">
                        <c:v>41708</c:v>
                      </c:pt>
                      <c:pt idx="2976">
                        <c:v>41709</c:v>
                      </c:pt>
                      <c:pt idx="2977">
                        <c:v>41710</c:v>
                      </c:pt>
                      <c:pt idx="2978">
                        <c:v>41711</c:v>
                      </c:pt>
                      <c:pt idx="2979">
                        <c:v>41712</c:v>
                      </c:pt>
                      <c:pt idx="2980">
                        <c:v>41713</c:v>
                      </c:pt>
                      <c:pt idx="2981">
                        <c:v>41714</c:v>
                      </c:pt>
                      <c:pt idx="2982">
                        <c:v>41715</c:v>
                      </c:pt>
                      <c:pt idx="2983">
                        <c:v>41716</c:v>
                      </c:pt>
                      <c:pt idx="2984">
                        <c:v>41717</c:v>
                      </c:pt>
                      <c:pt idx="2985">
                        <c:v>41718</c:v>
                      </c:pt>
                      <c:pt idx="2986">
                        <c:v>41719</c:v>
                      </c:pt>
                      <c:pt idx="2987">
                        <c:v>41720</c:v>
                      </c:pt>
                      <c:pt idx="2988">
                        <c:v>41721</c:v>
                      </c:pt>
                      <c:pt idx="2989">
                        <c:v>41722</c:v>
                      </c:pt>
                      <c:pt idx="2990">
                        <c:v>41723</c:v>
                      </c:pt>
                      <c:pt idx="2991">
                        <c:v>41724</c:v>
                      </c:pt>
                      <c:pt idx="2992">
                        <c:v>41725</c:v>
                      </c:pt>
                      <c:pt idx="2993">
                        <c:v>41726</c:v>
                      </c:pt>
                      <c:pt idx="2994">
                        <c:v>41727</c:v>
                      </c:pt>
                      <c:pt idx="2995">
                        <c:v>41728</c:v>
                      </c:pt>
                      <c:pt idx="2996">
                        <c:v>41729</c:v>
                      </c:pt>
                      <c:pt idx="2997">
                        <c:v>41730</c:v>
                      </c:pt>
                      <c:pt idx="2998">
                        <c:v>41731</c:v>
                      </c:pt>
                      <c:pt idx="2999">
                        <c:v>41732</c:v>
                      </c:pt>
                      <c:pt idx="3000">
                        <c:v>41733</c:v>
                      </c:pt>
                      <c:pt idx="3001">
                        <c:v>41734</c:v>
                      </c:pt>
                      <c:pt idx="3002">
                        <c:v>41735</c:v>
                      </c:pt>
                      <c:pt idx="3003">
                        <c:v>41736</c:v>
                      </c:pt>
                      <c:pt idx="3004">
                        <c:v>41737</c:v>
                      </c:pt>
                      <c:pt idx="3005">
                        <c:v>41738</c:v>
                      </c:pt>
                      <c:pt idx="3006">
                        <c:v>41739</c:v>
                      </c:pt>
                      <c:pt idx="3007">
                        <c:v>41740</c:v>
                      </c:pt>
                      <c:pt idx="3008">
                        <c:v>41741</c:v>
                      </c:pt>
                      <c:pt idx="3009">
                        <c:v>41742</c:v>
                      </c:pt>
                      <c:pt idx="3010">
                        <c:v>41743</c:v>
                      </c:pt>
                      <c:pt idx="3011">
                        <c:v>41744</c:v>
                      </c:pt>
                      <c:pt idx="3012">
                        <c:v>41745</c:v>
                      </c:pt>
                      <c:pt idx="3013">
                        <c:v>41746</c:v>
                      </c:pt>
                      <c:pt idx="3014">
                        <c:v>41747</c:v>
                      </c:pt>
                      <c:pt idx="3015">
                        <c:v>41748</c:v>
                      </c:pt>
                      <c:pt idx="3016">
                        <c:v>41749</c:v>
                      </c:pt>
                      <c:pt idx="3017">
                        <c:v>41750</c:v>
                      </c:pt>
                      <c:pt idx="3018">
                        <c:v>41751</c:v>
                      </c:pt>
                      <c:pt idx="3019">
                        <c:v>41752</c:v>
                      </c:pt>
                      <c:pt idx="3020">
                        <c:v>41753</c:v>
                      </c:pt>
                      <c:pt idx="3021">
                        <c:v>41754</c:v>
                      </c:pt>
                      <c:pt idx="3022">
                        <c:v>41755</c:v>
                      </c:pt>
                      <c:pt idx="3023">
                        <c:v>41756</c:v>
                      </c:pt>
                      <c:pt idx="3024">
                        <c:v>41757</c:v>
                      </c:pt>
                      <c:pt idx="3025">
                        <c:v>41758</c:v>
                      </c:pt>
                      <c:pt idx="3026">
                        <c:v>41759</c:v>
                      </c:pt>
                      <c:pt idx="3027">
                        <c:v>41760</c:v>
                      </c:pt>
                      <c:pt idx="3028">
                        <c:v>41761</c:v>
                      </c:pt>
                      <c:pt idx="3029">
                        <c:v>41762</c:v>
                      </c:pt>
                      <c:pt idx="3030">
                        <c:v>41763</c:v>
                      </c:pt>
                      <c:pt idx="3031">
                        <c:v>41764</c:v>
                      </c:pt>
                      <c:pt idx="3032">
                        <c:v>41765</c:v>
                      </c:pt>
                      <c:pt idx="3033">
                        <c:v>41766</c:v>
                      </c:pt>
                      <c:pt idx="3034">
                        <c:v>41767</c:v>
                      </c:pt>
                      <c:pt idx="3035">
                        <c:v>41768</c:v>
                      </c:pt>
                      <c:pt idx="3036">
                        <c:v>41769</c:v>
                      </c:pt>
                      <c:pt idx="3037">
                        <c:v>41770</c:v>
                      </c:pt>
                      <c:pt idx="3038">
                        <c:v>41771</c:v>
                      </c:pt>
                      <c:pt idx="3039">
                        <c:v>41772</c:v>
                      </c:pt>
                      <c:pt idx="3040">
                        <c:v>41773</c:v>
                      </c:pt>
                      <c:pt idx="3041">
                        <c:v>41774</c:v>
                      </c:pt>
                      <c:pt idx="3042">
                        <c:v>41775</c:v>
                      </c:pt>
                      <c:pt idx="3043">
                        <c:v>41776</c:v>
                      </c:pt>
                      <c:pt idx="3044">
                        <c:v>41777</c:v>
                      </c:pt>
                      <c:pt idx="3045">
                        <c:v>41778</c:v>
                      </c:pt>
                      <c:pt idx="3046">
                        <c:v>41779</c:v>
                      </c:pt>
                      <c:pt idx="3047">
                        <c:v>41780</c:v>
                      </c:pt>
                      <c:pt idx="3048">
                        <c:v>41781</c:v>
                      </c:pt>
                      <c:pt idx="3049">
                        <c:v>41782</c:v>
                      </c:pt>
                      <c:pt idx="3050">
                        <c:v>41783</c:v>
                      </c:pt>
                      <c:pt idx="3051">
                        <c:v>41784</c:v>
                      </c:pt>
                      <c:pt idx="3052">
                        <c:v>41785</c:v>
                      </c:pt>
                      <c:pt idx="3053">
                        <c:v>41786</c:v>
                      </c:pt>
                      <c:pt idx="3054">
                        <c:v>41787</c:v>
                      </c:pt>
                      <c:pt idx="3055">
                        <c:v>41788</c:v>
                      </c:pt>
                      <c:pt idx="3056">
                        <c:v>41789</c:v>
                      </c:pt>
                      <c:pt idx="3057">
                        <c:v>41790</c:v>
                      </c:pt>
                      <c:pt idx="3058">
                        <c:v>41791</c:v>
                      </c:pt>
                      <c:pt idx="3059">
                        <c:v>41792</c:v>
                      </c:pt>
                      <c:pt idx="3060">
                        <c:v>41793</c:v>
                      </c:pt>
                      <c:pt idx="3061">
                        <c:v>41794</c:v>
                      </c:pt>
                      <c:pt idx="3062">
                        <c:v>41795</c:v>
                      </c:pt>
                      <c:pt idx="3063">
                        <c:v>41796</c:v>
                      </c:pt>
                      <c:pt idx="3064">
                        <c:v>41797</c:v>
                      </c:pt>
                      <c:pt idx="3065">
                        <c:v>41798</c:v>
                      </c:pt>
                      <c:pt idx="3066">
                        <c:v>41799</c:v>
                      </c:pt>
                      <c:pt idx="3067">
                        <c:v>41800</c:v>
                      </c:pt>
                      <c:pt idx="3068">
                        <c:v>41801</c:v>
                      </c:pt>
                      <c:pt idx="3069">
                        <c:v>41802</c:v>
                      </c:pt>
                      <c:pt idx="3070">
                        <c:v>41803</c:v>
                      </c:pt>
                      <c:pt idx="3071">
                        <c:v>41804</c:v>
                      </c:pt>
                      <c:pt idx="3072">
                        <c:v>41805</c:v>
                      </c:pt>
                      <c:pt idx="3073">
                        <c:v>41806</c:v>
                      </c:pt>
                      <c:pt idx="3074">
                        <c:v>41807</c:v>
                      </c:pt>
                      <c:pt idx="3075">
                        <c:v>41808</c:v>
                      </c:pt>
                      <c:pt idx="3076">
                        <c:v>41809</c:v>
                      </c:pt>
                      <c:pt idx="3077">
                        <c:v>41810</c:v>
                      </c:pt>
                      <c:pt idx="3078">
                        <c:v>41811</c:v>
                      </c:pt>
                      <c:pt idx="3079">
                        <c:v>41812</c:v>
                      </c:pt>
                      <c:pt idx="3080">
                        <c:v>41813</c:v>
                      </c:pt>
                      <c:pt idx="3081">
                        <c:v>41814</c:v>
                      </c:pt>
                      <c:pt idx="3082">
                        <c:v>41815</c:v>
                      </c:pt>
                      <c:pt idx="3083">
                        <c:v>41816</c:v>
                      </c:pt>
                      <c:pt idx="3084">
                        <c:v>41817</c:v>
                      </c:pt>
                      <c:pt idx="3085">
                        <c:v>41818</c:v>
                      </c:pt>
                      <c:pt idx="3086">
                        <c:v>41819</c:v>
                      </c:pt>
                      <c:pt idx="3087">
                        <c:v>41820</c:v>
                      </c:pt>
                      <c:pt idx="3088">
                        <c:v>41821</c:v>
                      </c:pt>
                      <c:pt idx="3089">
                        <c:v>41822</c:v>
                      </c:pt>
                      <c:pt idx="3090">
                        <c:v>41823</c:v>
                      </c:pt>
                      <c:pt idx="3091">
                        <c:v>41824</c:v>
                      </c:pt>
                      <c:pt idx="3092">
                        <c:v>41825</c:v>
                      </c:pt>
                      <c:pt idx="3093">
                        <c:v>41826</c:v>
                      </c:pt>
                      <c:pt idx="3094">
                        <c:v>41827</c:v>
                      </c:pt>
                      <c:pt idx="3095">
                        <c:v>41828</c:v>
                      </c:pt>
                      <c:pt idx="3096">
                        <c:v>41829</c:v>
                      </c:pt>
                      <c:pt idx="3097">
                        <c:v>41830</c:v>
                      </c:pt>
                      <c:pt idx="3098">
                        <c:v>41831</c:v>
                      </c:pt>
                      <c:pt idx="3099">
                        <c:v>41832</c:v>
                      </c:pt>
                      <c:pt idx="3100">
                        <c:v>41833</c:v>
                      </c:pt>
                      <c:pt idx="3101">
                        <c:v>41834</c:v>
                      </c:pt>
                      <c:pt idx="3102">
                        <c:v>41835</c:v>
                      </c:pt>
                      <c:pt idx="3103">
                        <c:v>41836</c:v>
                      </c:pt>
                      <c:pt idx="3104">
                        <c:v>41837</c:v>
                      </c:pt>
                      <c:pt idx="3105">
                        <c:v>41838</c:v>
                      </c:pt>
                      <c:pt idx="3106">
                        <c:v>41839</c:v>
                      </c:pt>
                      <c:pt idx="3107">
                        <c:v>41840</c:v>
                      </c:pt>
                      <c:pt idx="3108">
                        <c:v>41841</c:v>
                      </c:pt>
                      <c:pt idx="3109">
                        <c:v>41842</c:v>
                      </c:pt>
                      <c:pt idx="3110">
                        <c:v>41843</c:v>
                      </c:pt>
                      <c:pt idx="3111">
                        <c:v>41844</c:v>
                      </c:pt>
                      <c:pt idx="3112">
                        <c:v>41845</c:v>
                      </c:pt>
                      <c:pt idx="3113">
                        <c:v>41846</c:v>
                      </c:pt>
                      <c:pt idx="3114">
                        <c:v>41847</c:v>
                      </c:pt>
                      <c:pt idx="3115">
                        <c:v>41848</c:v>
                      </c:pt>
                      <c:pt idx="3116">
                        <c:v>41849</c:v>
                      </c:pt>
                      <c:pt idx="3117">
                        <c:v>41850</c:v>
                      </c:pt>
                      <c:pt idx="3118">
                        <c:v>41851</c:v>
                      </c:pt>
                      <c:pt idx="3119">
                        <c:v>41852</c:v>
                      </c:pt>
                      <c:pt idx="3120">
                        <c:v>41853</c:v>
                      </c:pt>
                      <c:pt idx="3121">
                        <c:v>41854</c:v>
                      </c:pt>
                      <c:pt idx="3122">
                        <c:v>41855</c:v>
                      </c:pt>
                      <c:pt idx="3123">
                        <c:v>41856</c:v>
                      </c:pt>
                      <c:pt idx="3124">
                        <c:v>41857</c:v>
                      </c:pt>
                      <c:pt idx="3125">
                        <c:v>41858</c:v>
                      </c:pt>
                      <c:pt idx="3126">
                        <c:v>41859</c:v>
                      </c:pt>
                      <c:pt idx="3127">
                        <c:v>41860</c:v>
                      </c:pt>
                      <c:pt idx="3128">
                        <c:v>41861</c:v>
                      </c:pt>
                      <c:pt idx="3129">
                        <c:v>41862</c:v>
                      </c:pt>
                      <c:pt idx="3130">
                        <c:v>41863</c:v>
                      </c:pt>
                      <c:pt idx="3131">
                        <c:v>41864</c:v>
                      </c:pt>
                      <c:pt idx="3132">
                        <c:v>41865</c:v>
                      </c:pt>
                      <c:pt idx="3133">
                        <c:v>41866</c:v>
                      </c:pt>
                      <c:pt idx="3134">
                        <c:v>41867</c:v>
                      </c:pt>
                      <c:pt idx="3135">
                        <c:v>41868</c:v>
                      </c:pt>
                      <c:pt idx="3136">
                        <c:v>41869</c:v>
                      </c:pt>
                      <c:pt idx="3137">
                        <c:v>41870</c:v>
                      </c:pt>
                      <c:pt idx="3138">
                        <c:v>41871</c:v>
                      </c:pt>
                      <c:pt idx="3139">
                        <c:v>41872</c:v>
                      </c:pt>
                      <c:pt idx="3140">
                        <c:v>41873</c:v>
                      </c:pt>
                      <c:pt idx="3141">
                        <c:v>41874</c:v>
                      </c:pt>
                      <c:pt idx="3142">
                        <c:v>41875</c:v>
                      </c:pt>
                      <c:pt idx="3143">
                        <c:v>41876</c:v>
                      </c:pt>
                      <c:pt idx="3144">
                        <c:v>41877</c:v>
                      </c:pt>
                      <c:pt idx="3145">
                        <c:v>41878</c:v>
                      </c:pt>
                      <c:pt idx="3146">
                        <c:v>41879</c:v>
                      </c:pt>
                      <c:pt idx="3147">
                        <c:v>41880</c:v>
                      </c:pt>
                      <c:pt idx="3148">
                        <c:v>41881</c:v>
                      </c:pt>
                      <c:pt idx="3149">
                        <c:v>41882</c:v>
                      </c:pt>
                      <c:pt idx="3150">
                        <c:v>41883</c:v>
                      </c:pt>
                      <c:pt idx="3151">
                        <c:v>41884</c:v>
                      </c:pt>
                      <c:pt idx="3152">
                        <c:v>41885</c:v>
                      </c:pt>
                      <c:pt idx="3153">
                        <c:v>41886</c:v>
                      </c:pt>
                      <c:pt idx="3154">
                        <c:v>41887</c:v>
                      </c:pt>
                      <c:pt idx="3155">
                        <c:v>41888</c:v>
                      </c:pt>
                      <c:pt idx="3156">
                        <c:v>41889</c:v>
                      </c:pt>
                      <c:pt idx="3157">
                        <c:v>41890</c:v>
                      </c:pt>
                      <c:pt idx="3158">
                        <c:v>41891</c:v>
                      </c:pt>
                      <c:pt idx="3159">
                        <c:v>41892</c:v>
                      </c:pt>
                      <c:pt idx="3160">
                        <c:v>41893</c:v>
                      </c:pt>
                      <c:pt idx="3161">
                        <c:v>41894</c:v>
                      </c:pt>
                      <c:pt idx="3162">
                        <c:v>41895</c:v>
                      </c:pt>
                      <c:pt idx="3163">
                        <c:v>41896</c:v>
                      </c:pt>
                      <c:pt idx="3164">
                        <c:v>41897</c:v>
                      </c:pt>
                      <c:pt idx="3165">
                        <c:v>41898</c:v>
                      </c:pt>
                      <c:pt idx="3166">
                        <c:v>41899</c:v>
                      </c:pt>
                      <c:pt idx="3167">
                        <c:v>41900</c:v>
                      </c:pt>
                      <c:pt idx="3168">
                        <c:v>41901</c:v>
                      </c:pt>
                      <c:pt idx="3169">
                        <c:v>41902</c:v>
                      </c:pt>
                      <c:pt idx="3170">
                        <c:v>41903</c:v>
                      </c:pt>
                      <c:pt idx="3171">
                        <c:v>41904</c:v>
                      </c:pt>
                      <c:pt idx="3172">
                        <c:v>41905</c:v>
                      </c:pt>
                      <c:pt idx="3173">
                        <c:v>41906</c:v>
                      </c:pt>
                      <c:pt idx="3174">
                        <c:v>41907</c:v>
                      </c:pt>
                      <c:pt idx="3175">
                        <c:v>41908</c:v>
                      </c:pt>
                      <c:pt idx="3176">
                        <c:v>41909</c:v>
                      </c:pt>
                      <c:pt idx="3177">
                        <c:v>41910</c:v>
                      </c:pt>
                      <c:pt idx="3178">
                        <c:v>41911</c:v>
                      </c:pt>
                      <c:pt idx="3179">
                        <c:v>41912</c:v>
                      </c:pt>
                      <c:pt idx="3180">
                        <c:v>41913</c:v>
                      </c:pt>
                      <c:pt idx="3181">
                        <c:v>41914</c:v>
                      </c:pt>
                      <c:pt idx="3182">
                        <c:v>41915</c:v>
                      </c:pt>
                      <c:pt idx="3183">
                        <c:v>41916</c:v>
                      </c:pt>
                      <c:pt idx="3184">
                        <c:v>41917</c:v>
                      </c:pt>
                      <c:pt idx="3185">
                        <c:v>41918</c:v>
                      </c:pt>
                      <c:pt idx="3186">
                        <c:v>41919</c:v>
                      </c:pt>
                      <c:pt idx="3187">
                        <c:v>41920</c:v>
                      </c:pt>
                      <c:pt idx="3188">
                        <c:v>41921</c:v>
                      </c:pt>
                      <c:pt idx="3189">
                        <c:v>41922</c:v>
                      </c:pt>
                      <c:pt idx="3190">
                        <c:v>41923</c:v>
                      </c:pt>
                      <c:pt idx="3191">
                        <c:v>41924</c:v>
                      </c:pt>
                      <c:pt idx="3192">
                        <c:v>41925</c:v>
                      </c:pt>
                      <c:pt idx="3193">
                        <c:v>41926</c:v>
                      </c:pt>
                      <c:pt idx="3194">
                        <c:v>41927</c:v>
                      </c:pt>
                      <c:pt idx="3195">
                        <c:v>41928</c:v>
                      </c:pt>
                      <c:pt idx="3196">
                        <c:v>41929</c:v>
                      </c:pt>
                      <c:pt idx="3197">
                        <c:v>41930</c:v>
                      </c:pt>
                      <c:pt idx="3198">
                        <c:v>41931</c:v>
                      </c:pt>
                      <c:pt idx="3199">
                        <c:v>41932</c:v>
                      </c:pt>
                      <c:pt idx="3200">
                        <c:v>41933</c:v>
                      </c:pt>
                      <c:pt idx="3201">
                        <c:v>41934</c:v>
                      </c:pt>
                      <c:pt idx="3202">
                        <c:v>41935</c:v>
                      </c:pt>
                      <c:pt idx="3203">
                        <c:v>41936</c:v>
                      </c:pt>
                      <c:pt idx="3204">
                        <c:v>41937</c:v>
                      </c:pt>
                      <c:pt idx="3205">
                        <c:v>41938</c:v>
                      </c:pt>
                      <c:pt idx="3206">
                        <c:v>41939</c:v>
                      </c:pt>
                      <c:pt idx="3207">
                        <c:v>41940</c:v>
                      </c:pt>
                      <c:pt idx="3208">
                        <c:v>41941</c:v>
                      </c:pt>
                      <c:pt idx="3209">
                        <c:v>41942</c:v>
                      </c:pt>
                      <c:pt idx="3210">
                        <c:v>41943</c:v>
                      </c:pt>
                      <c:pt idx="3211">
                        <c:v>41944</c:v>
                      </c:pt>
                      <c:pt idx="3212">
                        <c:v>41945</c:v>
                      </c:pt>
                      <c:pt idx="3213">
                        <c:v>41946</c:v>
                      </c:pt>
                      <c:pt idx="3214">
                        <c:v>41947</c:v>
                      </c:pt>
                      <c:pt idx="3215">
                        <c:v>41948</c:v>
                      </c:pt>
                      <c:pt idx="3216">
                        <c:v>41949</c:v>
                      </c:pt>
                      <c:pt idx="3217">
                        <c:v>41950</c:v>
                      </c:pt>
                      <c:pt idx="3218">
                        <c:v>41951</c:v>
                      </c:pt>
                      <c:pt idx="3219">
                        <c:v>41952</c:v>
                      </c:pt>
                      <c:pt idx="3220">
                        <c:v>41953</c:v>
                      </c:pt>
                      <c:pt idx="3221">
                        <c:v>41954</c:v>
                      </c:pt>
                      <c:pt idx="3222">
                        <c:v>41955</c:v>
                      </c:pt>
                      <c:pt idx="3223">
                        <c:v>41956</c:v>
                      </c:pt>
                      <c:pt idx="3224">
                        <c:v>41957</c:v>
                      </c:pt>
                      <c:pt idx="3225">
                        <c:v>41958</c:v>
                      </c:pt>
                      <c:pt idx="3226">
                        <c:v>41959</c:v>
                      </c:pt>
                      <c:pt idx="3227">
                        <c:v>41960</c:v>
                      </c:pt>
                      <c:pt idx="3228">
                        <c:v>41961</c:v>
                      </c:pt>
                      <c:pt idx="3229">
                        <c:v>41962</c:v>
                      </c:pt>
                      <c:pt idx="3230">
                        <c:v>41963</c:v>
                      </c:pt>
                      <c:pt idx="3231">
                        <c:v>41964</c:v>
                      </c:pt>
                      <c:pt idx="3232">
                        <c:v>41965</c:v>
                      </c:pt>
                      <c:pt idx="3233">
                        <c:v>41966</c:v>
                      </c:pt>
                      <c:pt idx="3234">
                        <c:v>41967</c:v>
                      </c:pt>
                      <c:pt idx="3235">
                        <c:v>41968</c:v>
                      </c:pt>
                      <c:pt idx="3236">
                        <c:v>41969</c:v>
                      </c:pt>
                      <c:pt idx="3237">
                        <c:v>41970</c:v>
                      </c:pt>
                      <c:pt idx="3238">
                        <c:v>41971</c:v>
                      </c:pt>
                      <c:pt idx="3239">
                        <c:v>41972</c:v>
                      </c:pt>
                      <c:pt idx="3240">
                        <c:v>41973</c:v>
                      </c:pt>
                      <c:pt idx="3241">
                        <c:v>41974</c:v>
                      </c:pt>
                      <c:pt idx="3242">
                        <c:v>41975</c:v>
                      </c:pt>
                      <c:pt idx="3243">
                        <c:v>41976</c:v>
                      </c:pt>
                      <c:pt idx="3244">
                        <c:v>41977</c:v>
                      </c:pt>
                      <c:pt idx="3245">
                        <c:v>41978</c:v>
                      </c:pt>
                      <c:pt idx="3246">
                        <c:v>41979</c:v>
                      </c:pt>
                      <c:pt idx="3247">
                        <c:v>41980</c:v>
                      </c:pt>
                      <c:pt idx="3248">
                        <c:v>41981</c:v>
                      </c:pt>
                      <c:pt idx="3249">
                        <c:v>41982</c:v>
                      </c:pt>
                      <c:pt idx="3250">
                        <c:v>41983</c:v>
                      </c:pt>
                      <c:pt idx="3251">
                        <c:v>41984</c:v>
                      </c:pt>
                      <c:pt idx="3252">
                        <c:v>41985</c:v>
                      </c:pt>
                      <c:pt idx="3253">
                        <c:v>41986</c:v>
                      </c:pt>
                      <c:pt idx="3254">
                        <c:v>41987</c:v>
                      </c:pt>
                      <c:pt idx="3255">
                        <c:v>41988</c:v>
                      </c:pt>
                      <c:pt idx="3256">
                        <c:v>41989</c:v>
                      </c:pt>
                      <c:pt idx="3257">
                        <c:v>41990</c:v>
                      </c:pt>
                      <c:pt idx="3258">
                        <c:v>41991</c:v>
                      </c:pt>
                      <c:pt idx="3259">
                        <c:v>41992</c:v>
                      </c:pt>
                      <c:pt idx="3260">
                        <c:v>41993</c:v>
                      </c:pt>
                      <c:pt idx="3261">
                        <c:v>41994</c:v>
                      </c:pt>
                      <c:pt idx="3262">
                        <c:v>41995</c:v>
                      </c:pt>
                      <c:pt idx="3263">
                        <c:v>41996</c:v>
                      </c:pt>
                      <c:pt idx="3264">
                        <c:v>41997</c:v>
                      </c:pt>
                      <c:pt idx="3265">
                        <c:v>41998</c:v>
                      </c:pt>
                      <c:pt idx="3266">
                        <c:v>41999</c:v>
                      </c:pt>
                      <c:pt idx="3267">
                        <c:v>42000</c:v>
                      </c:pt>
                      <c:pt idx="3268">
                        <c:v>42001</c:v>
                      </c:pt>
                      <c:pt idx="3269">
                        <c:v>42002</c:v>
                      </c:pt>
                      <c:pt idx="3270">
                        <c:v>42003</c:v>
                      </c:pt>
                      <c:pt idx="3271">
                        <c:v>42004</c:v>
                      </c:pt>
                      <c:pt idx="3272">
                        <c:v>42005</c:v>
                      </c:pt>
                      <c:pt idx="3273">
                        <c:v>42006</c:v>
                      </c:pt>
                      <c:pt idx="3274">
                        <c:v>42007</c:v>
                      </c:pt>
                      <c:pt idx="3275">
                        <c:v>42008</c:v>
                      </c:pt>
                      <c:pt idx="3276">
                        <c:v>42009</c:v>
                      </c:pt>
                      <c:pt idx="3277">
                        <c:v>42010</c:v>
                      </c:pt>
                      <c:pt idx="3278">
                        <c:v>42011</c:v>
                      </c:pt>
                      <c:pt idx="3279">
                        <c:v>42012</c:v>
                      </c:pt>
                      <c:pt idx="3280">
                        <c:v>42013</c:v>
                      </c:pt>
                      <c:pt idx="3281">
                        <c:v>42014</c:v>
                      </c:pt>
                      <c:pt idx="3282">
                        <c:v>42015</c:v>
                      </c:pt>
                      <c:pt idx="3283">
                        <c:v>42016</c:v>
                      </c:pt>
                      <c:pt idx="3284">
                        <c:v>42017</c:v>
                      </c:pt>
                      <c:pt idx="3285">
                        <c:v>42018</c:v>
                      </c:pt>
                      <c:pt idx="3286">
                        <c:v>42019</c:v>
                      </c:pt>
                      <c:pt idx="3287">
                        <c:v>42020</c:v>
                      </c:pt>
                      <c:pt idx="3288">
                        <c:v>42021</c:v>
                      </c:pt>
                      <c:pt idx="3289">
                        <c:v>42022</c:v>
                      </c:pt>
                      <c:pt idx="3290">
                        <c:v>42023</c:v>
                      </c:pt>
                      <c:pt idx="3291">
                        <c:v>42024</c:v>
                      </c:pt>
                      <c:pt idx="3292">
                        <c:v>42025</c:v>
                      </c:pt>
                      <c:pt idx="3293">
                        <c:v>42026</c:v>
                      </c:pt>
                      <c:pt idx="3294">
                        <c:v>42027</c:v>
                      </c:pt>
                      <c:pt idx="3295">
                        <c:v>42028</c:v>
                      </c:pt>
                      <c:pt idx="3296">
                        <c:v>42029</c:v>
                      </c:pt>
                      <c:pt idx="3297">
                        <c:v>42030</c:v>
                      </c:pt>
                      <c:pt idx="3298">
                        <c:v>42031</c:v>
                      </c:pt>
                      <c:pt idx="3299">
                        <c:v>42032</c:v>
                      </c:pt>
                      <c:pt idx="3300">
                        <c:v>42033</c:v>
                      </c:pt>
                      <c:pt idx="3301">
                        <c:v>42034</c:v>
                      </c:pt>
                      <c:pt idx="3302">
                        <c:v>42035</c:v>
                      </c:pt>
                      <c:pt idx="3303">
                        <c:v>42036</c:v>
                      </c:pt>
                      <c:pt idx="3304">
                        <c:v>42037</c:v>
                      </c:pt>
                      <c:pt idx="3305">
                        <c:v>42038</c:v>
                      </c:pt>
                      <c:pt idx="3306">
                        <c:v>42039</c:v>
                      </c:pt>
                      <c:pt idx="3307">
                        <c:v>42040</c:v>
                      </c:pt>
                      <c:pt idx="3308">
                        <c:v>42041</c:v>
                      </c:pt>
                      <c:pt idx="3309">
                        <c:v>42042</c:v>
                      </c:pt>
                      <c:pt idx="3310">
                        <c:v>42043</c:v>
                      </c:pt>
                      <c:pt idx="3311">
                        <c:v>42044</c:v>
                      </c:pt>
                      <c:pt idx="3312">
                        <c:v>42045</c:v>
                      </c:pt>
                      <c:pt idx="3313">
                        <c:v>42046</c:v>
                      </c:pt>
                      <c:pt idx="3314">
                        <c:v>42047</c:v>
                      </c:pt>
                      <c:pt idx="3315">
                        <c:v>42048</c:v>
                      </c:pt>
                      <c:pt idx="3316">
                        <c:v>42049</c:v>
                      </c:pt>
                      <c:pt idx="3317">
                        <c:v>42050</c:v>
                      </c:pt>
                      <c:pt idx="3318">
                        <c:v>42051</c:v>
                      </c:pt>
                      <c:pt idx="3319">
                        <c:v>42052</c:v>
                      </c:pt>
                      <c:pt idx="3320">
                        <c:v>42053</c:v>
                      </c:pt>
                      <c:pt idx="3321">
                        <c:v>42054</c:v>
                      </c:pt>
                      <c:pt idx="3322">
                        <c:v>42055</c:v>
                      </c:pt>
                      <c:pt idx="3323">
                        <c:v>42056</c:v>
                      </c:pt>
                      <c:pt idx="3324">
                        <c:v>42057</c:v>
                      </c:pt>
                      <c:pt idx="3325">
                        <c:v>42058</c:v>
                      </c:pt>
                      <c:pt idx="3326">
                        <c:v>42059</c:v>
                      </c:pt>
                      <c:pt idx="3327">
                        <c:v>42060</c:v>
                      </c:pt>
                      <c:pt idx="3328">
                        <c:v>42061</c:v>
                      </c:pt>
                      <c:pt idx="3329">
                        <c:v>42062</c:v>
                      </c:pt>
                      <c:pt idx="3330">
                        <c:v>42063</c:v>
                      </c:pt>
                      <c:pt idx="3331">
                        <c:v>42064</c:v>
                      </c:pt>
                      <c:pt idx="3332">
                        <c:v>42065</c:v>
                      </c:pt>
                      <c:pt idx="3333">
                        <c:v>42066</c:v>
                      </c:pt>
                      <c:pt idx="3334">
                        <c:v>42067</c:v>
                      </c:pt>
                      <c:pt idx="3335">
                        <c:v>42068</c:v>
                      </c:pt>
                      <c:pt idx="3336">
                        <c:v>42069</c:v>
                      </c:pt>
                      <c:pt idx="3337">
                        <c:v>42070</c:v>
                      </c:pt>
                      <c:pt idx="3338">
                        <c:v>42071</c:v>
                      </c:pt>
                      <c:pt idx="3339">
                        <c:v>42072</c:v>
                      </c:pt>
                      <c:pt idx="3340">
                        <c:v>42073</c:v>
                      </c:pt>
                      <c:pt idx="3341">
                        <c:v>42074</c:v>
                      </c:pt>
                      <c:pt idx="3342">
                        <c:v>42075</c:v>
                      </c:pt>
                      <c:pt idx="3343">
                        <c:v>42076</c:v>
                      </c:pt>
                      <c:pt idx="3344">
                        <c:v>42077</c:v>
                      </c:pt>
                      <c:pt idx="3345">
                        <c:v>42078</c:v>
                      </c:pt>
                      <c:pt idx="3346">
                        <c:v>42079</c:v>
                      </c:pt>
                      <c:pt idx="3347">
                        <c:v>42080</c:v>
                      </c:pt>
                      <c:pt idx="3348">
                        <c:v>42081</c:v>
                      </c:pt>
                      <c:pt idx="3349">
                        <c:v>42082</c:v>
                      </c:pt>
                      <c:pt idx="3350">
                        <c:v>42083</c:v>
                      </c:pt>
                      <c:pt idx="3351">
                        <c:v>42084</c:v>
                      </c:pt>
                      <c:pt idx="3352">
                        <c:v>42085</c:v>
                      </c:pt>
                      <c:pt idx="3353">
                        <c:v>42086</c:v>
                      </c:pt>
                      <c:pt idx="3354">
                        <c:v>42087</c:v>
                      </c:pt>
                      <c:pt idx="3355">
                        <c:v>42088</c:v>
                      </c:pt>
                      <c:pt idx="3356">
                        <c:v>42089</c:v>
                      </c:pt>
                      <c:pt idx="3357">
                        <c:v>42090</c:v>
                      </c:pt>
                      <c:pt idx="3358">
                        <c:v>42091</c:v>
                      </c:pt>
                      <c:pt idx="3359">
                        <c:v>42092</c:v>
                      </c:pt>
                      <c:pt idx="3360">
                        <c:v>42093</c:v>
                      </c:pt>
                      <c:pt idx="3361">
                        <c:v>42094</c:v>
                      </c:pt>
                      <c:pt idx="3362">
                        <c:v>42095</c:v>
                      </c:pt>
                      <c:pt idx="3363">
                        <c:v>42096</c:v>
                      </c:pt>
                      <c:pt idx="3364">
                        <c:v>42097</c:v>
                      </c:pt>
                      <c:pt idx="3365">
                        <c:v>42098</c:v>
                      </c:pt>
                      <c:pt idx="3366">
                        <c:v>42099</c:v>
                      </c:pt>
                      <c:pt idx="3367">
                        <c:v>42100</c:v>
                      </c:pt>
                      <c:pt idx="3368">
                        <c:v>42101</c:v>
                      </c:pt>
                      <c:pt idx="3369">
                        <c:v>42102</c:v>
                      </c:pt>
                      <c:pt idx="3370">
                        <c:v>42103</c:v>
                      </c:pt>
                      <c:pt idx="3371">
                        <c:v>42104</c:v>
                      </c:pt>
                      <c:pt idx="3372">
                        <c:v>42105</c:v>
                      </c:pt>
                      <c:pt idx="3373">
                        <c:v>42106</c:v>
                      </c:pt>
                      <c:pt idx="3374">
                        <c:v>42107</c:v>
                      </c:pt>
                      <c:pt idx="3375">
                        <c:v>42108</c:v>
                      </c:pt>
                      <c:pt idx="3376">
                        <c:v>42109</c:v>
                      </c:pt>
                      <c:pt idx="3377">
                        <c:v>42110</c:v>
                      </c:pt>
                      <c:pt idx="3378">
                        <c:v>42111</c:v>
                      </c:pt>
                      <c:pt idx="3379">
                        <c:v>42112</c:v>
                      </c:pt>
                      <c:pt idx="3380">
                        <c:v>42113</c:v>
                      </c:pt>
                      <c:pt idx="3381">
                        <c:v>42114</c:v>
                      </c:pt>
                      <c:pt idx="3382">
                        <c:v>42115</c:v>
                      </c:pt>
                      <c:pt idx="3383">
                        <c:v>42116</c:v>
                      </c:pt>
                      <c:pt idx="3384">
                        <c:v>42117</c:v>
                      </c:pt>
                      <c:pt idx="3385">
                        <c:v>42118</c:v>
                      </c:pt>
                      <c:pt idx="3386">
                        <c:v>42119</c:v>
                      </c:pt>
                      <c:pt idx="3387">
                        <c:v>42120</c:v>
                      </c:pt>
                      <c:pt idx="3388">
                        <c:v>42121</c:v>
                      </c:pt>
                      <c:pt idx="3389">
                        <c:v>42122</c:v>
                      </c:pt>
                      <c:pt idx="3390">
                        <c:v>42123</c:v>
                      </c:pt>
                      <c:pt idx="3391">
                        <c:v>42124</c:v>
                      </c:pt>
                      <c:pt idx="3392">
                        <c:v>42125</c:v>
                      </c:pt>
                      <c:pt idx="3393">
                        <c:v>42126</c:v>
                      </c:pt>
                      <c:pt idx="3394">
                        <c:v>42127</c:v>
                      </c:pt>
                      <c:pt idx="3395">
                        <c:v>42128</c:v>
                      </c:pt>
                      <c:pt idx="3396">
                        <c:v>42129</c:v>
                      </c:pt>
                      <c:pt idx="3397">
                        <c:v>42130</c:v>
                      </c:pt>
                      <c:pt idx="3398">
                        <c:v>42131</c:v>
                      </c:pt>
                      <c:pt idx="3399">
                        <c:v>42132</c:v>
                      </c:pt>
                      <c:pt idx="3400">
                        <c:v>42133</c:v>
                      </c:pt>
                      <c:pt idx="3401">
                        <c:v>42134</c:v>
                      </c:pt>
                      <c:pt idx="3402">
                        <c:v>42135</c:v>
                      </c:pt>
                      <c:pt idx="3403">
                        <c:v>42136</c:v>
                      </c:pt>
                      <c:pt idx="3404">
                        <c:v>42137</c:v>
                      </c:pt>
                      <c:pt idx="3405">
                        <c:v>42138</c:v>
                      </c:pt>
                      <c:pt idx="3406">
                        <c:v>42139</c:v>
                      </c:pt>
                      <c:pt idx="3407">
                        <c:v>42140</c:v>
                      </c:pt>
                      <c:pt idx="3408">
                        <c:v>42141</c:v>
                      </c:pt>
                      <c:pt idx="3409">
                        <c:v>42142</c:v>
                      </c:pt>
                      <c:pt idx="3410">
                        <c:v>42143</c:v>
                      </c:pt>
                      <c:pt idx="3411">
                        <c:v>42144</c:v>
                      </c:pt>
                      <c:pt idx="3412">
                        <c:v>42145</c:v>
                      </c:pt>
                      <c:pt idx="3413">
                        <c:v>42146</c:v>
                      </c:pt>
                      <c:pt idx="3414">
                        <c:v>42147</c:v>
                      </c:pt>
                      <c:pt idx="3415">
                        <c:v>42148</c:v>
                      </c:pt>
                      <c:pt idx="3416">
                        <c:v>42149</c:v>
                      </c:pt>
                      <c:pt idx="3417">
                        <c:v>42150</c:v>
                      </c:pt>
                      <c:pt idx="3418">
                        <c:v>42151</c:v>
                      </c:pt>
                      <c:pt idx="3419">
                        <c:v>42152</c:v>
                      </c:pt>
                      <c:pt idx="3420">
                        <c:v>42153</c:v>
                      </c:pt>
                      <c:pt idx="3421">
                        <c:v>42154</c:v>
                      </c:pt>
                      <c:pt idx="3422">
                        <c:v>42155</c:v>
                      </c:pt>
                      <c:pt idx="3423">
                        <c:v>42156</c:v>
                      </c:pt>
                      <c:pt idx="3424">
                        <c:v>42157</c:v>
                      </c:pt>
                      <c:pt idx="3425">
                        <c:v>42158</c:v>
                      </c:pt>
                      <c:pt idx="3426">
                        <c:v>42159</c:v>
                      </c:pt>
                      <c:pt idx="3427">
                        <c:v>42160</c:v>
                      </c:pt>
                      <c:pt idx="3428">
                        <c:v>42161</c:v>
                      </c:pt>
                      <c:pt idx="3429">
                        <c:v>42162</c:v>
                      </c:pt>
                      <c:pt idx="3430">
                        <c:v>42163</c:v>
                      </c:pt>
                      <c:pt idx="3431">
                        <c:v>42164</c:v>
                      </c:pt>
                      <c:pt idx="3432">
                        <c:v>42165</c:v>
                      </c:pt>
                      <c:pt idx="3433">
                        <c:v>42166</c:v>
                      </c:pt>
                      <c:pt idx="3434">
                        <c:v>42167</c:v>
                      </c:pt>
                      <c:pt idx="3435">
                        <c:v>42168</c:v>
                      </c:pt>
                      <c:pt idx="3436">
                        <c:v>42169</c:v>
                      </c:pt>
                      <c:pt idx="3437">
                        <c:v>42170</c:v>
                      </c:pt>
                      <c:pt idx="3438">
                        <c:v>42171</c:v>
                      </c:pt>
                      <c:pt idx="3439">
                        <c:v>42172</c:v>
                      </c:pt>
                      <c:pt idx="3440">
                        <c:v>42173</c:v>
                      </c:pt>
                      <c:pt idx="3441">
                        <c:v>42174</c:v>
                      </c:pt>
                      <c:pt idx="3442">
                        <c:v>42175</c:v>
                      </c:pt>
                      <c:pt idx="3443">
                        <c:v>42176</c:v>
                      </c:pt>
                      <c:pt idx="3444">
                        <c:v>42177</c:v>
                      </c:pt>
                      <c:pt idx="3445">
                        <c:v>42178</c:v>
                      </c:pt>
                      <c:pt idx="3446">
                        <c:v>42179</c:v>
                      </c:pt>
                      <c:pt idx="3447">
                        <c:v>42180</c:v>
                      </c:pt>
                      <c:pt idx="3448">
                        <c:v>42181</c:v>
                      </c:pt>
                      <c:pt idx="3449">
                        <c:v>42182</c:v>
                      </c:pt>
                      <c:pt idx="3450">
                        <c:v>42183</c:v>
                      </c:pt>
                      <c:pt idx="3451">
                        <c:v>42184</c:v>
                      </c:pt>
                      <c:pt idx="3452">
                        <c:v>42185</c:v>
                      </c:pt>
                      <c:pt idx="3453">
                        <c:v>42186</c:v>
                      </c:pt>
                      <c:pt idx="3454">
                        <c:v>42187</c:v>
                      </c:pt>
                      <c:pt idx="3455">
                        <c:v>42188</c:v>
                      </c:pt>
                      <c:pt idx="3456">
                        <c:v>42189</c:v>
                      </c:pt>
                      <c:pt idx="3457">
                        <c:v>42190</c:v>
                      </c:pt>
                      <c:pt idx="3458">
                        <c:v>42191</c:v>
                      </c:pt>
                      <c:pt idx="3459">
                        <c:v>42192</c:v>
                      </c:pt>
                      <c:pt idx="3460">
                        <c:v>42193</c:v>
                      </c:pt>
                      <c:pt idx="3461">
                        <c:v>42194</c:v>
                      </c:pt>
                      <c:pt idx="3462">
                        <c:v>42195</c:v>
                      </c:pt>
                      <c:pt idx="3463">
                        <c:v>42196</c:v>
                      </c:pt>
                      <c:pt idx="3464">
                        <c:v>42197</c:v>
                      </c:pt>
                      <c:pt idx="3465">
                        <c:v>42198</c:v>
                      </c:pt>
                      <c:pt idx="3466">
                        <c:v>42199</c:v>
                      </c:pt>
                      <c:pt idx="3467">
                        <c:v>42200</c:v>
                      </c:pt>
                      <c:pt idx="3468">
                        <c:v>42201</c:v>
                      </c:pt>
                      <c:pt idx="3469">
                        <c:v>42202</c:v>
                      </c:pt>
                      <c:pt idx="3470">
                        <c:v>42203</c:v>
                      </c:pt>
                      <c:pt idx="3471">
                        <c:v>42204</c:v>
                      </c:pt>
                      <c:pt idx="3472">
                        <c:v>42205</c:v>
                      </c:pt>
                      <c:pt idx="3473">
                        <c:v>42206</c:v>
                      </c:pt>
                      <c:pt idx="3474">
                        <c:v>42207</c:v>
                      </c:pt>
                      <c:pt idx="3475">
                        <c:v>42208</c:v>
                      </c:pt>
                      <c:pt idx="3476">
                        <c:v>42209</c:v>
                      </c:pt>
                      <c:pt idx="3477">
                        <c:v>42210</c:v>
                      </c:pt>
                      <c:pt idx="3478">
                        <c:v>42211</c:v>
                      </c:pt>
                      <c:pt idx="3479">
                        <c:v>42212</c:v>
                      </c:pt>
                      <c:pt idx="3480">
                        <c:v>42213</c:v>
                      </c:pt>
                      <c:pt idx="3481">
                        <c:v>42214</c:v>
                      </c:pt>
                      <c:pt idx="3482">
                        <c:v>42215</c:v>
                      </c:pt>
                      <c:pt idx="3483">
                        <c:v>42216</c:v>
                      </c:pt>
                      <c:pt idx="3484">
                        <c:v>42217</c:v>
                      </c:pt>
                      <c:pt idx="3485">
                        <c:v>42218</c:v>
                      </c:pt>
                      <c:pt idx="3486">
                        <c:v>42219</c:v>
                      </c:pt>
                      <c:pt idx="3487">
                        <c:v>42220</c:v>
                      </c:pt>
                      <c:pt idx="3488">
                        <c:v>42221</c:v>
                      </c:pt>
                      <c:pt idx="3489">
                        <c:v>42222</c:v>
                      </c:pt>
                      <c:pt idx="3490">
                        <c:v>42223</c:v>
                      </c:pt>
                      <c:pt idx="3491">
                        <c:v>42224</c:v>
                      </c:pt>
                      <c:pt idx="3492">
                        <c:v>42225</c:v>
                      </c:pt>
                      <c:pt idx="3493">
                        <c:v>42226</c:v>
                      </c:pt>
                      <c:pt idx="3494">
                        <c:v>42227</c:v>
                      </c:pt>
                      <c:pt idx="3495">
                        <c:v>42228</c:v>
                      </c:pt>
                      <c:pt idx="3496">
                        <c:v>42229</c:v>
                      </c:pt>
                      <c:pt idx="3497">
                        <c:v>42230</c:v>
                      </c:pt>
                      <c:pt idx="3498">
                        <c:v>42231</c:v>
                      </c:pt>
                      <c:pt idx="3499">
                        <c:v>42232</c:v>
                      </c:pt>
                      <c:pt idx="3500">
                        <c:v>42233</c:v>
                      </c:pt>
                      <c:pt idx="3501">
                        <c:v>42234</c:v>
                      </c:pt>
                      <c:pt idx="3502">
                        <c:v>42235</c:v>
                      </c:pt>
                      <c:pt idx="3503">
                        <c:v>42236</c:v>
                      </c:pt>
                      <c:pt idx="3504">
                        <c:v>42237</c:v>
                      </c:pt>
                      <c:pt idx="3505">
                        <c:v>42238</c:v>
                      </c:pt>
                      <c:pt idx="3506">
                        <c:v>42239</c:v>
                      </c:pt>
                      <c:pt idx="3507">
                        <c:v>42240</c:v>
                      </c:pt>
                      <c:pt idx="3508">
                        <c:v>42241</c:v>
                      </c:pt>
                      <c:pt idx="3509">
                        <c:v>42242</c:v>
                      </c:pt>
                      <c:pt idx="3510">
                        <c:v>42243</c:v>
                      </c:pt>
                      <c:pt idx="3511">
                        <c:v>42244</c:v>
                      </c:pt>
                      <c:pt idx="3512">
                        <c:v>42245</c:v>
                      </c:pt>
                      <c:pt idx="3513">
                        <c:v>42246</c:v>
                      </c:pt>
                      <c:pt idx="3514">
                        <c:v>42247</c:v>
                      </c:pt>
                      <c:pt idx="3515">
                        <c:v>42248</c:v>
                      </c:pt>
                      <c:pt idx="3516">
                        <c:v>42249</c:v>
                      </c:pt>
                      <c:pt idx="3517">
                        <c:v>42250</c:v>
                      </c:pt>
                      <c:pt idx="3518">
                        <c:v>42251</c:v>
                      </c:pt>
                      <c:pt idx="3519">
                        <c:v>42252</c:v>
                      </c:pt>
                      <c:pt idx="3520">
                        <c:v>42253</c:v>
                      </c:pt>
                      <c:pt idx="3521">
                        <c:v>42254</c:v>
                      </c:pt>
                      <c:pt idx="3522">
                        <c:v>42255</c:v>
                      </c:pt>
                      <c:pt idx="3523">
                        <c:v>42256</c:v>
                      </c:pt>
                      <c:pt idx="3524">
                        <c:v>42257</c:v>
                      </c:pt>
                      <c:pt idx="3525">
                        <c:v>42258</c:v>
                      </c:pt>
                      <c:pt idx="3526">
                        <c:v>42259</c:v>
                      </c:pt>
                      <c:pt idx="3527">
                        <c:v>42260</c:v>
                      </c:pt>
                      <c:pt idx="3528">
                        <c:v>42261</c:v>
                      </c:pt>
                      <c:pt idx="3529">
                        <c:v>42262</c:v>
                      </c:pt>
                      <c:pt idx="3530">
                        <c:v>42263</c:v>
                      </c:pt>
                      <c:pt idx="3531">
                        <c:v>42264</c:v>
                      </c:pt>
                      <c:pt idx="3532">
                        <c:v>42265</c:v>
                      </c:pt>
                      <c:pt idx="3533">
                        <c:v>42266</c:v>
                      </c:pt>
                      <c:pt idx="3534">
                        <c:v>42267</c:v>
                      </c:pt>
                      <c:pt idx="3535">
                        <c:v>42268</c:v>
                      </c:pt>
                      <c:pt idx="3536">
                        <c:v>42269</c:v>
                      </c:pt>
                      <c:pt idx="3537">
                        <c:v>42270</c:v>
                      </c:pt>
                      <c:pt idx="3538">
                        <c:v>42271</c:v>
                      </c:pt>
                      <c:pt idx="3539">
                        <c:v>42272</c:v>
                      </c:pt>
                      <c:pt idx="3540">
                        <c:v>42273</c:v>
                      </c:pt>
                      <c:pt idx="3541">
                        <c:v>42274</c:v>
                      </c:pt>
                      <c:pt idx="3542">
                        <c:v>42275</c:v>
                      </c:pt>
                      <c:pt idx="3543">
                        <c:v>42276</c:v>
                      </c:pt>
                      <c:pt idx="3544">
                        <c:v>42277</c:v>
                      </c:pt>
                      <c:pt idx="3545">
                        <c:v>42278</c:v>
                      </c:pt>
                      <c:pt idx="3546">
                        <c:v>42279</c:v>
                      </c:pt>
                      <c:pt idx="3547">
                        <c:v>42280</c:v>
                      </c:pt>
                      <c:pt idx="3548">
                        <c:v>42281</c:v>
                      </c:pt>
                      <c:pt idx="3549">
                        <c:v>42282</c:v>
                      </c:pt>
                      <c:pt idx="3550">
                        <c:v>42283</c:v>
                      </c:pt>
                      <c:pt idx="3551">
                        <c:v>42284</c:v>
                      </c:pt>
                      <c:pt idx="3552">
                        <c:v>42285</c:v>
                      </c:pt>
                      <c:pt idx="3553">
                        <c:v>42286</c:v>
                      </c:pt>
                      <c:pt idx="3554">
                        <c:v>42287</c:v>
                      </c:pt>
                      <c:pt idx="3555">
                        <c:v>42288</c:v>
                      </c:pt>
                      <c:pt idx="3556">
                        <c:v>42289</c:v>
                      </c:pt>
                      <c:pt idx="3557">
                        <c:v>42290</c:v>
                      </c:pt>
                      <c:pt idx="3558">
                        <c:v>42291</c:v>
                      </c:pt>
                      <c:pt idx="3559">
                        <c:v>42292</c:v>
                      </c:pt>
                      <c:pt idx="3560">
                        <c:v>42293</c:v>
                      </c:pt>
                      <c:pt idx="3561">
                        <c:v>42294</c:v>
                      </c:pt>
                      <c:pt idx="3562">
                        <c:v>42295</c:v>
                      </c:pt>
                      <c:pt idx="3563">
                        <c:v>42296</c:v>
                      </c:pt>
                      <c:pt idx="3564">
                        <c:v>42297</c:v>
                      </c:pt>
                      <c:pt idx="3565">
                        <c:v>42298</c:v>
                      </c:pt>
                      <c:pt idx="3566">
                        <c:v>42299</c:v>
                      </c:pt>
                      <c:pt idx="3567">
                        <c:v>42300</c:v>
                      </c:pt>
                      <c:pt idx="3568">
                        <c:v>42301</c:v>
                      </c:pt>
                      <c:pt idx="3569">
                        <c:v>42302</c:v>
                      </c:pt>
                      <c:pt idx="3570">
                        <c:v>42303</c:v>
                      </c:pt>
                      <c:pt idx="3571">
                        <c:v>42304</c:v>
                      </c:pt>
                      <c:pt idx="3572">
                        <c:v>42305</c:v>
                      </c:pt>
                      <c:pt idx="3573">
                        <c:v>42306</c:v>
                      </c:pt>
                      <c:pt idx="3574">
                        <c:v>42307</c:v>
                      </c:pt>
                      <c:pt idx="3575">
                        <c:v>42308</c:v>
                      </c:pt>
                      <c:pt idx="3576">
                        <c:v>42309</c:v>
                      </c:pt>
                      <c:pt idx="3577">
                        <c:v>42310</c:v>
                      </c:pt>
                      <c:pt idx="3578">
                        <c:v>42311</c:v>
                      </c:pt>
                      <c:pt idx="3579">
                        <c:v>42312</c:v>
                      </c:pt>
                      <c:pt idx="3580">
                        <c:v>42313</c:v>
                      </c:pt>
                      <c:pt idx="3581">
                        <c:v>42314</c:v>
                      </c:pt>
                      <c:pt idx="3582">
                        <c:v>42315</c:v>
                      </c:pt>
                      <c:pt idx="3583">
                        <c:v>42316</c:v>
                      </c:pt>
                      <c:pt idx="3584">
                        <c:v>42317</c:v>
                      </c:pt>
                      <c:pt idx="3585">
                        <c:v>42318</c:v>
                      </c:pt>
                      <c:pt idx="3586">
                        <c:v>42319</c:v>
                      </c:pt>
                      <c:pt idx="3587">
                        <c:v>42320</c:v>
                      </c:pt>
                      <c:pt idx="3588">
                        <c:v>42321</c:v>
                      </c:pt>
                      <c:pt idx="3589">
                        <c:v>42322</c:v>
                      </c:pt>
                      <c:pt idx="3590">
                        <c:v>42323</c:v>
                      </c:pt>
                      <c:pt idx="3591">
                        <c:v>42324</c:v>
                      </c:pt>
                      <c:pt idx="3592">
                        <c:v>42325</c:v>
                      </c:pt>
                      <c:pt idx="3593">
                        <c:v>42326</c:v>
                      </c:pt>
                      <c:pt idx="3594">
                        <c:v>42327</c:v>
                      </c:pt>
                      <c:pt idx="3595">
                        <c:v>42328</c:v>
                      </c:pt>
                      <c:pt idx="3596">
                        <c:v>42329</c:v>
                      </c:pt>
                      <c:pt idx="3597">
                        <c:v>42330</c:v>
                      </c:pt>
                      <c:pt idx="3598">
                        <c:v>42331</c:v>
                      </c:pt>
                      <c:pt idx="3599">
                        <c:v>42332</c:v>
                      </c:pt>
                      <c:pt idx="3600">
                        <c:v>42333</c:v>
                      </c:pt>
                      <c:pt idx="3601">
                        <c:v>42334</c:v>
                      </c:pt>
                      <c:pt idx="3602">
                        <c:v>42335</c:v>
                      </c:pt>
                      <c:pt idx="3603">
                        <c:v>42336</c:v>
                      </c:pt>
                      <c:pt idx="3604">
                        <c:v>42337</c:v>
                      </c:pt>
                      <c:pt idx="3605">
                        <c:v>42338</c:v>
                      </c:pt>
                      <c:pt idx="3606">
                        <c:v>42339</c:v>
                      </c:pt>
                      <c:pt idx="3607">
                        <c:v>42340</c:v>
                      </c:pt>
                      <c:pt idx="3608">
                        <c:v>42341</c:v>
                      </c:pt>
                      <c:pt idx="3609">
                        <c:v>42342</c:v>
                      </c:pt>
                      <c:pt idx="3610">
                        <c:v>42343</c:v>
                      </c:pt>
                      <c:pt idx="3611">
                        <c:v>42344</c:v>
                      </c:pt>
                      <c:pt idx="3612">
                        <c:v>42345</c:v>
                      </c:pt>
                      <c:pt idx="3613">
                        <c:v>42346</c:v>
                      </c:pt>
                      <c:pt idx="3614">
                        <c:v>42347</c:v>
                      </c:pt>
                      <c:pt idx="3615">
                        <c:v>42348</c:v>
                      </c:pt>
                      <c:pt idx="3616">
                        <c:v>42349</c:v>
                      </c:pt>
                      <c:pt idx="3617">
                        <c:v>42350</c:v>
                      </c:pt>
                      <c:pt idx="3618">
                        <c:v>42351</c:v>
                      </c:pt>
                      <c:pt idx="3619">
                        <c:v>42352</c:v>
                      </c:pt>
                      <c:pt idx="3620">
                        <c:v>42353</c:v>
                      </c:pt>
                      <c:pt idx="3621">
                        <c:v>42354</c:v>
                      </c:pt>
                      <c:pt idx="3622">
                        <c:v>42355</c:v>
                      </c:pt>
                      <c:pt idx="3623">
                        <c:v>42356</c:v>
                      </c:pt>
                      <c:pt idx="3624">
                        <c:v>42357</c:v>
                      </c:pt>
                      <c:pt idx="3625">
                        <c:v>42358</c:v>
                      </c:pt>
                      <c:pt idx="3626">
                        <c:v>42359</c:v>
                      </c:pt>
                      <c:pt idx="3627">
                        <c:v>42360</c:v>
                      </c:pt>
                      <c:pt idx="3628">
                        <c:v>42361</c:v>
                      </c:pt>
                      <c:pt idx="3629">
                        <c:v>42362</c:v>
                      </c:pt>
                      <c:pt idx="3630">
                        <c:v>42363</c:v>
                      </c:pt>
                      <c:pt idx="3631">
                        <c:v>42364</c:v>
                      </c:pt>
                      <c:pt idx="3632">
                        <c:v>42365</c:v>
                      </c:pt>
                      <c:pt idx="3633">
                        <c:v>42366</c:v>
                      </c:pt>
                      <c:pt idx="3634">
                        <c:v>42367</c:v>
                      </c:pt>
                      <c:pt idx="3635">
                        <c:v>42368</c:v>
                      </c:pt>
                      <c:pt idx="3636">
                        <c:v>42369</c:v>
                      </c:pt>
                      <c:pt idx="3637">
                        <c:v>42370</c:v>
                      </c:pt>
                      <c:pt idx="3638">
                        <c:v>42371</c:v>
                      </c:pt>
                      <c:pt idx="3639">
                        <c:v>42372</c:v>
                      </c:pt>
                      <c:pt idx="3640">
                        <c:v>42373</c:v>
                      </c:pt>
                      <c:pt idx="3641">
                        <c:v>42374</c:v>
                      </c:pt>
                      <c:pt idx="3642">
                        <c:v>42375</c:v>
                      </c:pt>
                      <c:pt idx="3643">
                        <c:v>42376</c:v>
                      </c:pt>
                      <c:pt idx="3644">
                        <c:v>42377</c:v>
                      </c:pt>
                      <c:pt idx="3645">
                        <c:v>42378</c:v>
                      </c:pt>
                      <c:pt idx="3646">
                        <c:v>42379</c:v>
                      </c:pt>
                      <c:pt idx="3647">
                        <c:v>42380</c:v>
                      </c:pt>
                      <c:pt idx="3648">
                        <c:v>42381</c:v>
                      </c:pt>
                      <c:pt idx="3649">
                        <c:v>42382</c:v>
                      </c:pt>
                      <c:pt idx="3650">
                        <c:v>42383</c:v>
                      </c:pt>
                      <c:pt idx="3651">
                        <c:v>42384</c:v>
                      </c:pt>
                      <c:pt idx="3652">
                        <c:v>42385</c:v>
                      </c:pt>
                      <c:pt idx="3653">
                        <c:v>42386</c:v>
                      </c:pt>
                      <c:pt idx="3654">
                        <c:v>42387</c:v>
                      </c:pt>
                      <c:pt idx="3655">
                        <c:v>42388</c:v>
                      </c:pt>
                      <c:pt idx="3656">
                        <c:v>42389</c:v>
                      </c:pt>
                      <c:pt idx="3657">
                        <c:v>42390</c:v>
                      </c:pt>
                      <c:pt idx="3658">
                        <c:v>42391</c:v>
                      </c:pt>
                      <c:pt idx="3659">
                        <c:v>42392</c:v>
                      </c:pt>
                      <c:pt idx="3660">
                        <c:v>42393</c:v>
                      </c:pt>
                      <c:pt idx="3661">
                        <c:v>42394</c:v>
                      </c:pt>
                      <c:pt idx="3662">
                        <c:v>42395</c:v>
                      </c:pt>
                      <c:pt idx="3663">
                        <c:v>42396</c:v>
                      </c:pt>
                      <c:pt idx="3664">
                        <c:v>42397</c:v>
                      </c:pt>
                      <c:pt idx="3665">
                        <c:v>42398</c:v>
                      </c:pt>
                      <c:pt idx="3666">
                        <c:v>42399</c:v>
                      </c:pt>
                      <c:pt idx="3667">
                        <c:v>42400</c:v>
                      </c:pt>
                      <c:pt idx="3668">
                        <c:v>42401</c:v>
                      </c:pt>
                      <c:pt idx="3669">
                        <c:v>42402</c:v>
                      </c:pt>
                      <c:pt idx="3670">
                        <c:v>42403</c:v>
                      </c:pt>
                      <c:pt idx="3671">
                        <c:v>42404</c:v>
                      </c:pt>
                      <c:pt idx="3672">
                        <c:v>42405</c:v>
                      </c:pt>
                      <c:pt idx="3673">
                        <c:v>42406</c:v>
                      </c:pt>
                      <c:pt idx="3674">
                        <c:v>42407</c:v>
                      </c:pt>
                      <c:pt idx="3675">
                        <c:v>42408</c:v>
                      </c:pt>
                      <c:pt idx="3676">
                        <c:v>42409</c:v>
                      </c:pt>
                      <c:pt idx="3677">
                        <c:v>42410</c:v>
                      </c:pt>
                      <c:pt idx="3678">
                        <c:v>42411</c:v>
                      </c:pt>
                      <c:pt idx="3679">
                        <c:v>42412</c:v>
                      </c:pt>
                      <c:pt idx="3680">
                        <c:v>42413</c:v>
                      </c:pt>
                      <c:pt idx="3681">
                        <c:v>42414</c:v>
                      </c:pt>
                      <c:pt idx="3682">
                        <c:v>42415</c:v>
                      </c:pt>
                      <c:pt idx="3683">
                        <c:v>42416</c:v>
                      </c:pt>
                      <c:pt idx="3684">
                        <c:v>42417</c:v>
                      </c:pt>
                      <c:pt idx="3685">
                        <c:v>42418</c:v>
                      </c:pt>
                      <c:pt idx="3686">
                        <c:v>42419</c:v>
                      </c:pt>
                      <c:pt idx="3687">
                        <c:v>42420</c:v>
                      </c:pt>
                      <c:pt idx="3688">
                        <c:v>42421</c:v>
                      </c:pt>
                      <c:pt idx="3689">
                        <c:v>42422</c:v>
                      </c:pt>
                      <c:pt idx="3690">
                        <c:v>42423</c:v>
                      </c:pt>
                      <c:pt idx="3691">
                        <c:v>42424</c:v>
                      </c:pt>
                      <c:pt idx="3692">
                        <c:v>42425</c:v>
                      </c:pt>
                      <c:pt idx="3693">
                        <c:v>42426</c:v>
                      </c:pt>
                      <c:pt idx="3694">
                        <c:v>42427</c:v>
                      </c:pt>
                      <c:pt idx="3695">
                        <c:v>42428</c:v>
                      </c:pt>
                      <c:pt idx="3696">
                        <c:v>42429</c:v>
                      </c:pt>
                      <c:pt idx="3697">
                        <c:v>42430</c:v>
                      </c:pt>
                      <c:pt idx="3698">
                        <c:v>42431</c:v>
                      </c:pt>
                      <c:pt idx="3699">
                        <c:v>42432</c:v>
                      </c:pt>
                      <c:pt idx="3700">
                        <c:v>42433</c:v>
                      </c:pt>
                      <c:pt idx="3701">
                        <c:v>42434</c:v>
                      </c:pt>
                      <c:pt idx="3702">
                        <c:v>42435</c:v>
                      </c:pt>
                      <c:pt idx="3703">
                        <c:v>42436</c:v>
                      </c:pt>
                      <c:pt idx="3704">
                        <c:v>42437</c:v>
                      </c:pt>
                      <c:pt idx="3705">
                        <c:v>42438</c:v>
                      </c:pt>
                      <c:pt idx="3706">
                        <c:v>42439</c:v>
                      </c:pt>
                      <c:pt idx="3707">
                        <c:v>42440</c:v>
                      </c:pt>
                      <c:pt idx="3708">
                        <c:v>42441</c:v>
                      </c:pt>
                      <c:pt idx="3709">
                        <c:v>42442</c:v>
                      </c:pt>
                      <c:pt idx="3710">
                        <c:v>42443</c:v>
                      </c:pt>
                      <c:pt idx="3711">
                        <c:v>42444</c:v>
                      </c:pt>
                      <c:pt idx="3712">
                        <c:v>42445</c:v>
                      </c:pt>
                      <c:pt idx="3713">
                        <c:v>42446</c:v>
                      </c:pt>
                      <c:pt idx="3714">
                        <c:v>42447</c:v>
                      </c:pt>
                      <c:pt idx="3715">
                        <c:v>42448</c:v>
                      </c:pt>
                      <c:pt idx="3716">
                        <c:v>42449</c:v>
                      </c:pt>
                      <c:pt idx="3717">
                        <c:v>42450</c:v>
                      </c:pt>
                      <c:pt idx="3718">
                        <c:v>42451</c:v>
                      </c:pt>
                      <c:pt idx="3719">
                        <c:v>42452</c:v>
                      </c:pt>
                      <c:pt idx="3720">
                        <c:v>42453</c:v>
                      </c:pt>
                      <c:pt idx="3721">
                        <c:v>42454</c:v>
                      </c:pt>
                      <c:pt idx="3722">
                        <c:v>42455</c:v>
                      </c:pt>
                      <c:pt idx="3723">
                        <c:v>42456</c:v>
                      </c:pt>
                      <c:pt idx="3724">
                        <c:v>42457</c:v>
                      </c:pt>
                      <c:pt idx="3725">
                        <c:v>42458</c:v>
                      </c:pt>
                      <c:pt idx="3726">
                        <c:v>42459</c:v>
                      </c:pt>
                      <c:pt idx="3727">
                        <c:v>42460</c:v>
                      </c:pt>
                      <c:pt idx="3728">
                        <c:v>42461</c:v>
                      </c:pt>
                      <c:pt idx="3729">
                        <c:v>42462</c:v>
                      </c:pt>
                      <c:pt idx="3730">
                        <c:v>42463</c:v>
                      </c:pt>
                      <c:pt idx="3731">
                        <c:v>42464</c:v>
                      </c:pt>
                      <c:pt idx="3732">
                        <c:v>42465</c:v>
                      </c:pt>
                      <c:pt idx="3733">
                        <c:v>42466</c:v>
                      </c:pt>
                      <c:pt idx="3734">
                        <c:v>42467</c:v>
                      </c:pt>
                      <c:pt idx="3735">
                        <c:v>42468</c:v>
                      </c:pt>
                      <c:pt idx="3736">
                        <c:v>42469</c:v>
                      </c:pt>
                      <c:pt idx="3737">
                        <c:v>42470</c:v>
                      </c:pt>
                      <c:pt idx="3738">
                        <c:v>42471</c:v>
                      </c:pt>
                      <c:pt idx="3739">
                        <c:v>42472</c:v>
                      </c:pt>
                      <c:pt idx="3740">
                        <c:v>42473</c:v>
                      </c:pt>
                      <c:pt idx="3741">
                        <c:v>42474</c:v>
                      </c:pt>
                      <c:pt idx="3742">
                        <c:v>42475</c:v>
                      </c:pt>
                      <c:pt idx="3743">
                        <c:v>42476</c:v>
                      </c:pt>
                      <c:pt idx="3744">
                        <c:v>42477</c:v>
                      </c:pt>
                      <c:pt idx="3745">
                        <c:v>42478</c:v>
                      </c:pt>
                      <c:pt idx="3746">
                        <c:v>42479</c:v>
                      </c:pt>
                      <c:pt idx="3747">
                        <c:v>42480</c:v>
                      </c:pt>
                      <c:pt idx="3748">
                        <c:v>42481</c:v>
                      </c:pt>
                      <c:pt idx="3749">
                        <c:v>42482</c:v>
                      </c:pt>
                      <c:pt idx="3750">
                        <c:v>42483</c:v>
                      </c:pt>
                      <c:pt idx="3751">
                        <c:v>42484</c:v>
                      </c:pt>
                      <c:pt idx="3752">
                        <c:v>42485</c:v>
                      </c:pt>
                      <c:pt idx="3753">
                        <c:v>42486</c:v>
                      </c:pt>
                      <c:pt idx="3754">
                        <c:v>42487</c:v>
                      </c:pt>
                      <c:pt idx="3755">
                        <c:v>42488</c:v>
                      </c:pt>
                      <c:pt idx="3756">
                        <c:v>42489</c:v>
                      </c:pt>
                      <c:pt idx="3757">
                        <c:v>42490</c:v>
                      </c:pt>
                      <c:pt idx="3758">
                        <c:v>42491</c:v>
                      </c:pt>
                      <c:pt idx="3759">
                        <c:v>42492</c:v>
                      </c:pt>
                      <c:pt idx="3760">
                        <c:v>42493</c:v>
                      </c:pt>
                      <c:pt idx="3761">
                        <c:v>42494</c:v>
                      </c:pt>
                      <c:pt idx="3762">
                        <c:v>42495</c:v>
                      </c:pt>
                      <c:pt idx="3763">
                        <c:v>42496</c:v>
                      </c:pt>
                      <c:pt idx="3764">
                        <c:v>42497</c:v>
                      </c:pt>
                      <c:pt idx="3765">
                        <c:v>42498</c:v>
                      </c:pt>
                      <c:pt idx="3766">
                        <c:v>42499</c:v>
                      </c:pt>
                      <c:pt idx="3767">
                        <c:v>42500</c:v>
                      </c:pt>
                      <c:pt idx="3768">
                        <c:v>42501</c:v>
                      </c:pt>
                      <c:pt idx="3769">
                        <c:v>42502</c:v>
                      </c:pt>
                      <c:pt idx="3770">
                        <c:v>42503</c:v>
                      </c:pt>
                      <c:pt idx="3771">
                        <c:v>42504</c:v>
                      </c:pt>
                      <c:pt idx="3772">
                        <c:v>42505</c:v>
                      </c:pt>
                      <c:pt idx="3773">
                        <c:v>42506</c:v>
                      </c:pt>
                      <c:pt idx="3774">
                        <c:v>42507</c:v>
                      </c:pt>
                      <c:pt idx="3775">
                        <c:v>42508</c:v>
                      </c:pt>
                      <c:pt idx="3776">
                        <c:v>42509</c:v>
                      </c:pt>
                      <c:pt idx="3777">
                        <c:v>42510</c:v>
                      </c:pt>
                      <c:pt idx="3778">
                        <c:v>42511</c:v>
                      </c:pt>
                      <c:pt idx="3779">
                        <c:v>42512</c:v>
                      </c:pt>
                      <c:pt idx="3780">
                        <c:v>42513</c:v>
                      </c:pt>
                      <c:pt idx="3781">
                        <c:v>42514</c:v>
                      </c:pt>
                      <c:pt idx="3782">
                        <c:v>42515</c:v>
                      </c:pt>
                      <c:pt idx="3783">
                        <c:v>42516</c:v>
                      </c:pt>
                      <c:pt idx="3784">
                        <c:v>42517</c:v>
                      </c:pt>
                      <c:pt idx="3785">
                        <c:v>42518</c:v>
                      </c:pt>
                      <c:pt idx="3786">
                        <c:v>42519</c:v>
                      </c:pt>
                      <c:pt idx="3787">
                        <c:v>42520</c:v>
                      </c:pt>
                      <c:pt idx="3788">
                        <c:v>42521</c:v>
                      </c:pt>
                      <c:pt idx="3789">
                        <c:v>42522</c:v>
                      </c:pt>
                      <c:pt idx="3790">
                        <c:v>42523</c:v>
                      </c:pt>
                      <c:pt idx="3791">
                        <c:v>42524</c:v>
                      </c:pt>
                      <c:pt idx="3792">
                        <c:v>42525</c:v>
                      </c:pt>
                      <c:pt idx="3793">
                        <c:v>42526</c:v>
                      </c:pt>
                      <c:pt idx="3794">
                        <c:v>42527</c:v>
                      </c:pt>
                      <c:pt idx="3795">
                        <c:v>42528</c:v>
                      </c:pt>
                      <c:pt idx="3796">
                        <c:v>42529</c:v>
                      </c:pt>
                      <c:pt idx="3797">
                        <c:v>42530</c:v>
                      </c:pt>
                      <c:pt idx="3798">
                        <c:v>42531</c:v>
                      </c:pt>
                      <c:pt idx="3799">
                        <c:v>42532</c:v>
                      </c:pt>
                      <c:pt idx="3800">
                        <c:v>42533</c:v>
                      </c:pt>
                      <c:pt idx="3801">
                        <c:v>42534</c:v>
                      </c:pt>
                      <c:pt idx="3802">
                        <c:v>42535</c:v>
                      </c:pt>
                      <c:pt idx="3803">
                        <c:v>42536</c:v>
                      </c:pt>
                      <c:pt idx="3804">
                        <c:v>42537</c:v>
                      </c:pt>
                      <c:pt idx="3805">
                        <c:v>42538</c:v>
                      </c:pt>
                      <c:pt idx="3806">
                        <c:v>42539</c:v>
                      </c:pt>
                      <c:pt idx="3807">
                        <c:v>42540</c:v>
                      </c:pt>
                      <c:pt idx="3808">
                        <c:v>42541</c:v>
                      </c:pt>
                      <c:pt idx="3809">
                        <c:v>42542</c:v>
                      </c:pt>
                      <c:pt idx="3810">
                        <c:v>42543</c:v>
                      </c:pt>
                      <c:pt idx="3811">
                        <c:v>42544</c:v>
                      </c:pt>
                      <c:pt idx="3812">
                        <c:v>42545</c:v>
                      </c:pt>
                      <c:pt idx="3813">
                        <c:v>42546</c:v>
                      </c:pt>
                      <c:pt idx="3814">
                        <c:v>42547</c:v>
                      </c:pt>
                      <c:pt idx="3815">
                        <c:v>42548</c:v>
                      </c:pt>
                      <c:pt idx="3816">
                        <c:v>42549</c:v>
                      </c:pt>
                      <c:pt idx="3817">
                        <c:v>42550</c:v>
                      </c:pt>
                      <c:pt idx="3818">
                        <c:v>42551</c:v>
                      </c:pt>
                      <c:pt idx="3819">
                        <c:v>42552</c:v>
                      </c:pt>
                      <c:pt idx="3820">
                        <c:v>42553</c:v>
                      </c:pt>
                      <c:pt idx="3821">
                        <c:v>42554</c:v>
                      </c:pt>
                      <c:pt idx="3822">
                        <c:v>42555</c:v>
                      </c:pt>
                      <c:pt idx="3823">
                        <c:v>42556</c:v>
                      </c:pt>
                      <c:pt idx="3824">
                        <c:v>42557</c:v>
                      </c:pt>
                      <c:pt idx="3825">
                        <c:v>42558</c:v>
                      </c:pt>
                      <c:pt idx="3826">
                        <c:v>42559</c:v>
                      </c:pt>
                      <c:pt idx="3827">
                        <c:v>42560</c:v>
                      </c:pt>
                      <c:pt idx="3828">
                        <c:v>42561</c:v>
                      </c:pt>
                      <c:pt idx="3829">
                        <c:v>42562</c:v>
                      </c:pt>
                      <c:pt idx="3830">
                        <c:v>42563</c:v>
                      </c:pt>
                      <c:pt idx="3831">
                        <c:v>42564</c:v>
                      </c:pt>
                      <c:pt idx="3832">
                        <c:v>42565</c:v>
                      </c:pt>
                      <c:pt idx="3833">
                        <c:v>42566</c:v>
                      </c:pt>
                      <c:pt idx="3834">
                        <c:v>42567</c:v>
                      </c:pt>
                      <c:pt idx="3835">
                        <c:v>42568</c:v>
                      </c:pt>
                      <c:pt idx="3836">
                        <c:v>42569</c:v>
                      </c:pt>
                      <c:pt idx="3837">
                        <c:v>42570</c:v>
                      </c:pt>
                      <c:pt idx="3838">
                        <c:v>42571</c:v>
                      </c:pt>
                      <c:pt idx="3839">
                        <c:v>42572</c:v>
                      </c:pt>
                      <c:pt idx="3840">
                        <c:v>42573</c:v>
                      </c:pt>
                      <c:pt idx="3841">
                        <c:v>42574</c:v>
                      </c:pt>
                      <c:pt idx="3842">
                        <c:v>42575</c:v>
                      </c:pt>
                      <c:pt idx="3843">
                        <c:v>42576</c:v>
                      </c:pt>
                      <c:pt idx="3844">
                        <c:v>42577</c:v>
                      </c:pt>
                      <c:pt idx="3845">
                        <c:v>42578</c:v>
                      </c:pt>
                      <c:pt idx="3846">
                        <c:v>42579</c:v>
                      </c:pt>
                      <c:pt idx="3847">
                        <c:v>42580</c:v>
                      </c:pt>
                      <c:pt idx="3848">
                        <c:v>42581</c:v>
                      </c:pt>
                      <c:pt idx="3849">
                        <c:v>42582</c:v>
                      </c:pt>
                      <c:pt idx="3850">
                        <c:v>42583</c:v>
                      </c:pt>
                      <c:pt idx="3851">
                        <c:v>42584</c:v>
                      </c:pt>
                      <c:pt idx="3852">
                        <c:v>42585</c:v>
                      </c:pt>
                      <c:pt idx="3853">
                        <c:v>42586</c:v>
                      </c:pt>
                      <c:pt idx="3854">
                        <c:v>42587</c:v>
                      </c:pt>
                      <c:pt idx="3855">
                        <c:v>42588</c:v>
                      </c:pt>
                      <c:pt idx="3856">
                        <c:v>42589</c:v>
                      </c:pt>
                      <c:pt idx="3857">
                        <c:v>42590</c:v>
                      </c:pt>
                      <c:pt idx="3858">
                        <c:v>42591</c:v>
                      </c:pt>
                      <c:pt idx="3859">
                        <c:v>42592</c:v>
                      </c:pt>
                      <c:pt idx="3860">
                        <c:v>42593</c:v>
                      </c:pt>
                      <c:pt idx="3861">
                        <c:v>42594</c:v>
                      </c:pt>
                      <c:pt idx="3862">
                        <c:v>42595</c:v>
                      </c:pt>
                      <c:pt idx="3863">
                        <c:v>42596</c:v>
                      </c:pt>
                      <c:pt idx="3864">
                        <c:v>42597</c:v>
                      </c:pt>
                      <c:pt idx="3865">
                        <c:v>42598</c:v>
                      </c:pt>
                      <c:pt idx="3866">
                        <c:v>42599</c:v>
                      </c:pt>
                      <c:pt idx="3867">
                        <c:v>42600</c:v>
                      </c:pt>
                      <c:pt idx="3868">
                        <c:v>42601</c:v>
                      </c:pt>
                      <c:pt idx="3869">
                        <c:v>42602</c:v>
                      </c:pt>
                      <c:pt idx="3870">
                        <c:v>42603</c:v>
                      </c:pt>
                      <c:pt idx="3871">
                        <c:v>42604</c:v>
                      </c:pt>
                      <c:pt idx="3872">
                        <c:v>42605</c:v>
                      </c:pt>
                      <c:pt idx="3873">
                        <c:v>42606</c:v>
                      </c:pt>
                      <c:pt idx="3874">
                        <c:v>42607</c:v>
                      </c:pt>
                      <c:pt idx="3875">
                        <c:v>42608</c:v>
                      </c:pt>
                      <c:pt idx="3876">
                        <c:v>42609</c:v>
                      </c:pt>
                      <c:pt idx="3877">
                        <c:v>42610</c:v>
                      </c:pt>
                      <c:pt idx="3878">
                        <c:v>42611</c:v>
                      </c:pt>
                      <c:pt idx="3879">
                        <c:v>42612</c:v>
                      </c:pt>
                      <c:pt idx="3880">
                        <c:v>42613</c:v>
                      </c:pt>
                      <c:pt idx="3881">
                        <c:v>42614</c:v>
                      </c:pt>
                      <c:pt idx="3882">
                        <c:v>42615</c:v>
                      </c:pt>
                      <c:pt idx="3883">
                        <c:v>42616</c:v>
                      </c:pt>
                      <c:pt idx="3884">
                        <c:v>42617</c:v>
                      </c:pt>
                      <c:pt idx="3885">
                        <c:v>42618</c:v>
                      </c:pt>
                      <c:pt idx="3886">
                        <c:v>42619</c:v>
                      </c:pt>
                      <c:pt idx="3887">
                        <c:v>42620</c:v>
                      </c:pt>
                      <c:pt idx="3888">
                        <c:v>42621</c:v>
                      </c:pt>
                      <c:pt idx="3889">
                        <c:v>42622</c:v>
                      </c:pt>
                      <c:pt idx="3890">
                        <c:v>42623</c:v>
                      </c:pt>
                      <c:pt idx="3891">
                        <c:v>42624</c:v>
                      </c:pt>
                      <c:pt idx="3892">
                        <c:v>42625</c:v>
                      </c:pt>
                      <c:pt idx="3893">
                        <c:v>42626</c:v>
                      </c:pt>
                      <c:pt idx="3894">
                        <c:v>42627</c:v>
                      </c:pt>
                      <c:pt idx="3895">
                        <c:v>42628</c:v>
                      </c:pt>
                      <c:pt idx="3896">
                        <c:v>42629</c:v>
                      </c:pt>
                      <c:pt idx="3897">
                        <c:v>42630</c:v>
                      </c:pt>
                      <c:pt idx="3898">
                        <c:v>42631</c:v>
                      </c:pt>
                      <c:pt idx="3899">
                        <c:v>42632</c:v>
                      </c:pt>
                      <c:pt idx="3900">
                        <c:v>42633</c:v>
                      </c:pt>
                      <c:pt idx="3901">
                        <c:v>42634</c:v>
                      </c:pt>
                      <c:pt idx="3902">
                        <c:v>42635</c:v>
                      </c:pt>
                      <c:pt idx="3903">
                        <c:v>42636</c:v>
                      </c:pt>
                      <c:pt idx="3904">
                        <c:v>42637</c:v>
                      </c:pt>
                      <c:pt idx="3905">
                        <c:v>42638</c:v>
                      </c:pt>
                      <c:pt idx="3906">
                        <c:v>42639</c:v>
                      </c:pt>
                      <c:pt idx="3907">
                        <c:v>42640</c:v>
                      </c:pt>
                      <c:pt idx="3908">
                        <c:v>42641</c:v>
                      </c:pt>
                      <c:pt idx="3909">
                        <c:v>42642</c:v>
                      </c:pt>
                      <c:pt idx="3910">
                        <c:v>42643</c:v>
                      </c:pt>
                      <c:pt idx="3911">
                        <c:v>42644</c:v>
                      </c:pt>
                      <c:pt idx="3912">
                        <c:v>42645</c:v>
                      </c:pt>
                      <c:pt idx="3913">
                        <c:v>42646</c:v>
                      </c:pt>
                      <c:pt idx="3914">
                        <c:v>42647</c:v>
                      </c:pt>
                      <c:pt idx="3915">
                        <c:v>42648</c:v>
                      </c:pt>
                      <c:pt idx="3916">
                        <c:v>42649</c:v>
                      </c:pt>
                      <c:pt idx="3917">
                        <c:v>42650</c:v>
                      </c:pt>
                      <c:pt idx="3918">
                        <c:v>42651</c:v>
                      </c:pt>
                      <c:pt idx="3919">
                        <c:v>42652</c:v>
                      </c:pt>
                      <c:pt idx="3920">
                        <c:v>42653</c:v>
                      </c:pt>
                      <c:pt idx="3921">
                        <c:v>42654</c:v>
                      </c:pt>
                      <c:pt idx="3922">
                        <c:v>42655</c:v>
                      </c:pt>
                      <c:pt idx="3923">
                        <c:v>42656</c:v>
                      </c:pt>
                      <c:pt idx="3924">
                        <c:v>42657</c:v>
                      </c:pt>
                      <c:pt idx="3925">
                        <c:v>42658</c:v>
                      </c:pt>
                      <c:pt idx="3926">
                        <c:v>42659</c:v>
                      </c:pt>
                      <c:pt idx="3927">
                        <c:v>42660</c:v>
                      </c:pt>
                      <c:pt idx="3928">
                        <c:v>42661</c:v>
                      </c:pt>
                      <c:pt idx="3929">
                        <c:v>42662</c:v>
                      </c:pt>
                      <c:pt idx="3930">
                        <c:v>42663</c:v>
                      </c:pt>
                      <c:pt idx="3931">
                        <c:v>42664</c:v>
                      </c:pt>
                      <c:pt idx="3932">
                        <c:v>42665</c:v>
                      </c:pt>
                      <c:pt idx="3933">
                        <c:v>42666</c:v>
                      </c:pt>
                      <c:pt idx="3934">
                        <c:v>42667</c:v>
                      </c:pt>
                      <c:pt idx="3935">
                        <c:v>42668</c:v>
                      </c:pt>
                      <c:pt idx="3936">
                        <c:v>42669</c:v>
                      </c:pt>
                      <c:pt idx="3937">
                        <c:v>42670</c:v>
                      </c:pt>
                      <c:pt idx="3938">
                        <c:v>42671</c:v>
                      </c:pt>
                      <c:pt idx="3939">
                        <c:v>42672</c:v>
                      </c:pt>
                      <c:pt idx="3940">
                        <c:v>42673</c:v>
                      </c:pt>
                      <c:pt idx="3941">
                        <c:v>42674</c:v>
                      </c:pt>
                      <c:pt idx="3942">
                        <c:v>42675</c:v>
                      </c:pt>
                      <c:pt idx="3943">
                        <c:v>42676</c:v>
                      </c:pt>
                      <c:pt idx="3944">
                        <c:v>42677</c:v>
                      </c:pt>
                      <c:pt idx="3945">
                        <c:v>42678</c:v>
                      </c:pt>
                      <c:pt idx="3946">
                        <c:v>42679</c:v>
                      </c:pt>
                      <c:pt idx="3947">
                        <c:v>42680</c:v>
                      </c:pt>
                      <c:pt idx="3948">
                        <c:v>42681</c:v>
                      </c:pt>
                      <c:pt idx="3949">
                        <c:v>42682</c:v>
                      </c:pt>
                      <c:pt idx="3950">
                        <c:v>42683</c:v>
                      </c:pt>
                      <c:pt idx="3951">
                        <c:v>42684</c:v>
                      </c:pt>
                      <c:pt idx="3952">
                        <c:v>42685</c:v>
                      </c:pt>
                      <c:pt idx="3953">
                        <c:v>42686</c:v>
                      </c:pt>
                      <c:pt idx="3954">
                        <c:v>42687</c:v>
                      </c:pt>
                      <c:pt idx="3955">
                        <c:v>42688</c:v>
                      </c:pt>
                      <c:pt idx="3956">
                        <c:v>42689</c:v>
                      </c:pt>
                      <c:pt idx="3957">
                        <c:v>42690</c:v>
                      </c:pt>
                      <c:pt idx="3958">
                        <c:v>42691</c:v>
                      </c:pt>
                      <c:pt idx="3959">
                        <c:v>42692</c:v>
                      </c:pt>
                      <c:pt idx="3960">
                        <c:v>42693</c:v>
                      </c:pt>
                      <c:pt idx="3961">
                        <c:v>42694</c:v>
                      </c:pt>
                      <c:pt idx="3962">
                        <c:v>42695</c:v>
                      </c:pt>
                      <c:pt idx="3963">
                        <c:v>42696</c:v>
                      </c:pt>
                      <c:pt idx="3964">
                        <c:v>42697</c:v>
                      </c:pt>
                      <c:pt idx="3965">
                        <c:v>42698</c:v>
                      </c:pt>
                      <c:pt idx="3966">
                        <c:v>42699</c:v>
                      </c:pt>
                      <c:pt idx="3967">
                        <c:v>42700</c:v>
                      </c:pt>
                      <c:pt idx="3968">
                        <c:v>42701</c:v>
                      </c:pt>
                      <c:pt idx="3969">
                        <c:v>42702</c:v>
                      </c:pt>
                      <c:pt idx="3970">
                        <c:v>42703</c:v>
                      </c:pt>
                      <c:pt idx="3971">
                        <c:v>42704</c:v>
                      </c:pt>
                      <c:pt idx="3972">
                        <c:v>42705</c:v>
                      </c:pt>
                      <c:pt idx="3973">
                        <c:v>42706</c:v>
                      </c:pt>
                      <c:pt idx="3974">
                        <c:v>42707</c:v>
                      </c:pt>
                      <c:pt idx="3975">
                        <c:v>42708</c:v>
                      </c:pt>
                      <c:pt idx="3976">
                        <c:v>42709</c:v>
                      </c:pt>
                      <c:pt idx="3977">
                        <c:v>42710</c:v>
                      </c:pt>
                      <c:pt idx="3978">
                        <c:v>42711</c:v>
                      </c:pt>
                      <c:pt idx="3979">
                        <c:v>42712</c:v>
                      </c:pt>
                      <c:pt idx="3980">
                        <c:v>42713</c:v>
                      </c:pt>
                      <c:pt idx="3981">
                        <c:v>42714</c:v>
                      </c:pt>
                      <c:pt idx="3982">
                        <c:v>42715</c:v>
                      </c:pt>
                      <c:pt idx="3983">
                        <c:v>42716</c:v>
                      </c:pt>
                      <c:pt idx="3984">
                        <c:v>42717</c:v>
                      </c:pt>
                      <c:pt idx="3985">
                        <c:v>42718</c:v>
                      </c:pt>
                      <c:pt idx="3986">
                        <c:v>42719</c:v>
                      </c:pt>
                      <c:pt idx="3987">
                        <c:v>42720</c:v>
                      </c:pt>
                      <c:pt idx="3988">
                        <c:v>42721</c:v>
                      </c:pt>
                      <c:pt idx="3989">
                        <c:v>42722</c:v>
                      </c:pt>
                      <c:pt idx="3990">
                        <c:v>42723</c:v>
                      </c:pt>
                      <c:pt idx="3991">
                        <c:v>42724</c:v>
                      </c:pt>
                      <c:pt idx="3992">
                        <c:v>42725</c:v>
                      </c:pt>
                      <c:pt idx="3993">
                        <c:v>42726</c:v>
                      </c:pt>
                      <c:pt idx="3994">
                        <c:v>42727</c:v>
                      </c:pt>
                      <c:pt idx="3995">
                        <c:v>42728</c:v>
                      </c:pt>
                      <c:pt idx="3996">
                        <c:v>42729</c:v>
                      </c:pt>
                      <c:pt idx="3997">
                        <c:v>42730</c:v>
                      </c:pt>
                      <c:pt idx="3998">
                        <c:v>42731</c:v>
                      </c:pt>
                      <c:pt idx="3999">
                        <c:v>42732</c:v>
                      </c:pt>
                      <c:pt idx="4000">
                        <c:v>42733</c:v>
                      </c:pt>
                      <c:pt idx="4001">
                        <c:v>42734</c:v>
                      </c:pt>
                      <c:pt idx="4002">
                        <c:v>42735</c:v>
                      </c:pt>
                      <c:pt idx="4003">
                        <c:v>42736</c:v>
                      </c:pt>
                      <c:pt idx="4004">
                        <c:v>42737</c:v>
                      </c:pt>
                      <c:pt idx="4005">
                        <c:v>42738</c:v>
                      </c:pt>
                      <c:pt idx="4006">
                        <c:v>42739</c:v>
                      </c:pt>
                      <c:pt idx="4007">
                        <c:v>42740</c:v>
                      </c:pt>
                      <c:pt idx="4008">
                        <c:v>42741</c:v>
                      </c:pt>
                      <c:pt idx="4009">
                        <c:v>42742</c:v>
                      </c:pt>
                      <c:pt idx="4010">
                        <c:v>42743</c:v>
                      </c:pt>
                      <c:pt idx="4011">
                        <c:v>42744</c:v>
                      </c:pt>
                      <c:pt idx="4012">
                        <c:v>42745</c:v>
                      </c:pt>
                      <c:pt idx="4013">
                        <c:v>42746</c:v>
                      </c:pt>
                      <c:pt idx="4014">
                        <c:v>42747</c:v>
                      </c:pt>
                      <c:pt idx="4015">
                        <c:v>42748</c:v>
                      </c:pt>
                      <c:pt idx="4016">
                        <c:v>42749</c:v>
                      </c:pt>
                      <c:pt idx="4017">
                        <c:v>42750</c:v>
                      </c:pt>
                      <c:pt idx="4018">
                        <c:v>42751</c:v>
                      </c:pt>
                      <c:pt idx="4019">
                        <c:v>42752</c:v>
                      </c:pt>
                      <c:pt idx="4020">
                        <c:v>42753</c:v>
                      </c:pt>
                      <c:pt idx="4021">
                        <c:v>42754</c:v>
                      </c:pt>
                      <c:pt idx="4022">
                        <c:v>42755</c:v>
                      </c:pt>
                      <c:pt idx="4023">
                        <c:v>42756</c:v>
                      </c:pt>
                      <c:pt idx="4024">
                        <c:v>42757</c:v>
                      </c:pt>
                      <c:pt idx="4025">
                        <c:v>42758</c:v>
                      </c:pt>
                      <c:pt idx="4026">
                        <c:v>42759</c:v>
                      </c:pt>
                      <c:pt idx="4027">
                        <c:v>42760</c:v>
                      </c:pt>
                      <c:pt idx="4028">
                        <c:v>42761</c:v>
                      </c:pt>
                      <c:pt idx="4029">
                        <c:v>42762</c:v>
                      </c:pt>
                      <c:pt idx="4030">
                        <c:v>42763</c:v>
                      </c:pt>
                      <c:pt idx="4031">
                        <c:v>42764</c:v>
                      </c:pt>
                      <c:pt idx="4032">
                        <c:v>42765</c:v>
                      </c:pt>
                      <c:pt idx="4033">
                        <c:v>42766</c:v>
                      </c:pt>
                      <c:pt idx="4034">
                        <c:v>42767</c:v>
                      </c:pt>
                      <c:pt idx="4035">
                        <c:v>42768</c:v>
                      </c:pt>
                      <c:pt idx="4036">
                        <c:v>42769</c:v>
                      </c:pt>
                      <c:pt idx="4037">
                        <c:v>42770</c:v>
                      </c:pt>
                      <c:pt idx="4038">
                        <c:v>42771</c:v>
                      </c:pt>
                      <c:pt idx="4039">
                        <c:v>42772</c:v>
                      </c:pt>
                      <c:pt idx="4040">
                        <c:v>42773</c:v>
                      </c:pt>
                      <c:pt idx="4041">
                        <c:v>42774</c:v>
                      </c:pt>
                      <c:pt idx="4042">
                        <c:v>42775</c:v>
                      </c:pt>
                      <c:pt idx="4043">
                        <c:v>42776</c:v>
                      </c:pt>
                      <c:pt idx="4044">
                        <c:v>42777</c:v>
                      </c:pt>
                      <c:pt idx="4045">
                        <c:v>42778</c:v>
                      </c:pt>
                      <c:pt idx="4046">
                        <c:v>42779</c:v>
                      </c:pt>
                      <c:pt idx="4047">
                        <c:v>42780</c:v>
                      </c:pt>
                      <c:pt idx="4048">
                        <c:v>42781</c:v>
                      </c:pt>
                      <c:pt idx="4049">
                        <c:v>42782</c:v>
                      </c:pt>
                      <c:pt idx="4050">
                        <c:v>42783</c:v>
                      </c:pt>
                      <c:pt idx="4051">
                        <c:v>42784</c:v>
                      </c:pt>
                      <c:pt idx="4052">
                        <c:v>42785</c:v>
                      </c:pt>
                      <c:pt idx="4053">
                        <c:v>42786</c:v>
                      </c:pt>
                      <c:pt idx="4054">
                        <c:v>42787</c:v>
                      </c:pt>
                      <c:pt idx="4055">
                        <c:v>42788</c:v>
                      </c:pt>
                      <c:pt idx="4056">
                        <c:v>42789</c:v>
                      </c:pt>
                      <c:pt idx="4057">
                        <c:v>42790</c:v>
                      </c:pt>
                      <c:pt idx="4058">
                        <c:v>42791</c:v>
                      </c:pt>
                      <c:pt idx="4059">
                        <c:v>42792</c:v>
                      </c:pt>
                      <c:pt idx="4060">
                        <c:v>42793</c:v>
                      </c:pt>
                      <c:pt idx="4061">
                        <c:v>42794</c:v>
                      </c:pt>
                      <c:pt idx="4062">
                        <c:v>42795</c:v>
                      </c:pt>
                      <c:pt idx="4063">
                        <c:v>42796</c:v>
                      </c:pt>
                      <c:pt idx="4064">
                        <c:v>42797</c:v>
                      </c:pt>
                      <c:pt idx="4065">
                        <c:v>42798</c:v>
                      </c:pt>
                      <c:pt idx="4066">
                        <c:v>42799</c:v>
                      </c:pt>
                      <c:pt idx="4067">
                        <c:v>42800</c:v>
                      </c:pt>
                      <c:pt idx="4068">
                        <c:v>42801</c:v>
                      </c:pt>
                      <c:pt idx="4069">
                        <c:v>42802</c:v>
                      </c:pt>
                      <c:pt idx="4070">
                        <c:v>42803</c:v>
                      </c:pt>
                      <c:pt idx="4071">
                        <c:v>42804</c:v>
                      </c:pt>
                      <c:pt idx="4072">
                        <c:v>42805</c:v>
                      </c:pt>
                      <c:pt idx="4073">
                        <c:v>42806</c:v>
                      </c:pt>
                      <c:pt idx="4074">
                        <c:v>42807</c:v>
                      </c:pt>
                      <c:pt idx="4075">
                        <c:v>42808</c:v>
                      </c:pt>
                      <c:pt idx="4076">
                        <c:v>42809</c:v>
                      </c:pt>
                      <c:pt idx="4077">
                        <c:v>42810</c:v>
                      </c:pt>
                      <c:pt idx="4078">
                        <c:v>42811</c:v>
                      </c:pt>
                      <c:pt idx="4079">
                        <c:v>42812</c:v>
                      </c:pt>
                      <c:pt idx="4080">
                        <c:v>42813</c:v>
                      </c:pt>
                      <c:pt idx="4081">
                        <c:v>42814</c:v>
                      </c:pt>
                      <c:pt idx="4082">
                        <c:v>42815</c:v>
                      </c:pt>
                      <c:pt idx="4083">
                        <c:v>42816</c:v>
                      </c:pt>
                      <c:pt idx="4084">
                        <c:v>42817</c:v>
                      </c:pt>
                      <c:pt idx="4085">
                        <c:v>42818</c:v>
                      </c:pt>
                      <c:pt idx="4086">
                        <c:v>42819</c:v>
                      </c:pt>
                      <c:pt idx="4087">
                        <c:v>42820</c:v>
                      </c:pt>
                      <c:pt idx="4088">
                        <c:v>42821</c:v>
                      </c:pt>
                      <c:pt idx="4089">
                        <c:v>42822</c:v>
                      </c:pt>
                      <c:pt idx="4090">
                        <c:v>42823</c:v>
                      </c:pt>
                      <c:pt idx="4091">
                        <c:v>42824</c:v>
                      </c:pt>
                      <c:pt idx="4092">
                        <c:v>42825</c:v>
                      </c:pt>
                      <c:pt idx="4093">
                        <c:v>42826</c:v>
                      </c:pt>
                      <c:pt idx="4094">
                        <c:v>42827</c:v>
                      </c:pt>
                      <c:pt idx="4095">
                        <c:v>42828</c:v>
                      </c:pt>
                      <c:pt idx="4096">
                        <c:v>42829</c:v>
                      </c:pt>
                      <c:pt idx="4097">
                        <c:v>42830</c:v>
                      </c:pt>
                      <c:pt idx="4098">
                        <c:v>42831</c:v>
                      </c:pt>
                      <c:pt idx="4099">
                        <c:v>42832</c:v>
                      </c:pt>
                      <c:pt idx="4100">
                        <c:v>42833</c:v>
                      </c:pt>
                      <c:pt idx="4101">
                        <c:v>42834</c:v>
                      </c:pt>
                      <c:pt idx="4102">
                        <c:v>42835</c:v>
                      </c:pt>
                      <c:pt idx="4103">
                        <c:v>42836</c:v>
                      </c:pt>
                      <c:pt idx="4104">
                        <c:v>42837</c:v>
                      </c:pt>
                      <c:pt idx="4105">
                        <c:v>42838</c:v>
                      </c:pt>
                      <c:pt idx="4106">
                        <c:v>42839</c:v>
                      </c:pt>
                      <c:pt idx="4107">
                        <c:v>42840</c:v>
                      </c:pt>
                      <c:pt idx="4108">
                        <c:v>42841</c:v>
                      </c:pt>
                      <c:pt idx="4109">
                        <c:v>42842</c:v>
                      </c:pt>
                      <c:pt idx="4110">
                        <c:v>42843</c:v>
                      </c:pt>
                      <c:pt idx="4111">
                        <c:v>42844</c:v>
                      </c:pt>
                      <c:pt idx="4112">
                        <c:v>42845</c:v>
                      </c:pt>
                      <c:pt idx="4113">
                        <c:v>42846</c:v>
                      </c:pt>
                      <c:pt idx="4114">
                        <c:v>42847</c:v>
                      </c:pt>
                      <c:pt idx="4115">
                        <c:v>42848</c:v>
                      </c:pt>
                      <c:pt idx="4116">
                        <c:v>42849</c:v>
                      </c:pt>
                      <c:pt idx="4117">
                        <c:v>42850</c:v>
                      </c:pt>
                      <c:pt idx="4118">
                        <c:v>42851</c:v>
                      </c:pt>
                      <c:pt idx="4119">
                        <c:v>42852</c:v>
                      </c:pt>
                      <c:pt idx="4120">
                        <c:v>42853</c:v>
                      </c:pt>
                      <c:pt idx="4121">
                        <c:v>42854</c:v>
                      </c:pt>
                      <c:pt idx="4122">
                        <c:v>42855</c:v>
                      </c:pt>
                      <c:pt idx="4123">
                        <c:v>42856</c:v>
                      </c:pt>
                      <c:pt idx="4124">
                        <c:v>42857</c:v>
                      </c:pt>
                      <c:pt idx="4125">
                        <c:v>42858</c:v>
                      </c:pt>
                      <c:pt idx="4126">
                        <c:v>42859</c:v>
                      </c:pt>
                      <c:pt idx="4127">
                        <c:v>42860</c:v>
                      </c:pt>
                      <c:pt idx="4128">
                        <c:v>42861</c:v>
                      </c:pt>
                      <c:pt idx="4129">
                        <c:v>42862</c:v>
                      </c:pt>
                      <c:pt idx="4130">
                        <c:v>42863</c:v>
                      </c:pt>
                      <c:pt idx="4131">
                        <c:v>42864</c:v>
                      </c:pt>
                      <c:pt idx="4132">
                        <c:v>42865</c:v>
                      </c:pt>
                      <c:pt idx="4133">
                        <c:v>42866</c:v>
                      </c:pt>
                      <c:pt idx="4134">
                        <c:v>42867</c:v>
                      </c:pt>
                      <c:pt idx="4135">
                        <c:v>42868</c:v>
                      </c:pt>
                      <c:pt idx="4136">
                        <c:v>42869</c:v>
                      </c:pt>
                      <c:pt idx="4137">
                        <c:v>42870</c:v>
                      </c:pt>
                      <c:pt idx="4138">
                        <c:v>42871</c:v>
                      </c:pt>
                      <c:pt idx="4139">
                        <c:v>42872</c:v>
                      </c:pt>
                      <c:pt idx="4140">
                        <c:v>42873</c:v>
                      </c:pt>
                      <c:pt idx="4141">
                        <c:v>42874</c:v>
                      </c:pt>
                      <c:pt idx="4142">
                        <c:v>42875</c:v>
                      </c:pt>
                      <c:pt idx="4143">
                        <c:v>42876</c:v>
                      </c:pt>
                      <c:pt idx="4144">
                        <c:v>42877</c:v>
                      </c:pt>
                      <c:pt idx="4145">
                        <c:v>42878</c:v>
                      </c:pt>
                      <c:pt idx="4146">
                        <c:v>42879</c:v>
                      </c:pt>
                      <c:pt idx="4147">
                        <c:v>42880</c:v>
                      </c:pt>
                      <c:pt idx="4148">
                        <c:v>42881</c:v>
                      </c:pt>
                      <c:pt idx="4149">
                        <c:v>42882</c:v>
                      </c:pt>
                      <c:pt idx="4150">
                        <c:v>42883</c:v>
                      </c:pt>
                      <c:pt idx="4151">
                        <c:v>42884</c:v>
                      </c:pt>
                      <c:pt idx="4152">
                        <c:v>42885</c:v>
                      </c:pt>
                      <c:pt idx="4153">
                        <c:v>42886</c:v>
                      </c:pt>
                      <c:pt idx="4154">
                        <c:v>42887</c:v>
                      </c:pt>
                      <c:pt idx="4155">
                        <c:v>42888</c:v>
                      </c:pt>
                      <c:pt idx="4156">
                        <c:v>42889</c:v>
                      </c:pt>
                      <c:pt idx="4157">
                        <c:v>42890</c:v>
                      </c:pt>
                      <c:pt idx="4158">
                        <c:v>42891</c:v>
                      </c:pt>
                      <c:pt idx="4159">
                        <c:v>42892</c:v>
                      </c:pt>
                      <c:pt idx="4160">
                        <c:v>42893</c:v>
                      </c:pt>
                      <c:pt idx="4161">
                        <c:v>42894</c:v>
                      </c:pt>
                      <c:pt idx="4162">
                        <c:v>42895</c:v>
                      </c:pt>
                      <c:pt idx="4163">
                        <c:v>42896</c:v>
                      </c:pt>
                      <c:pt idx="4164">
                        <c:v>42897</c:v>
                      </c:pt>
                      <c:pt idx="4165">
                        <c:v>42898</c:v>
                      </c:pt>
                      <c:pt idx="4166">
                        <c:v>42899</c:v>
                      </c:pt>
                      <c:pt idx="4167">
                        <c:v>42900</c:v>
                      </c:pt>
                      <c:pt idx="4168">
                        <c:v>42901</c:v>
                      </c:pt>
                      <c:pt idx="4169">
                        <c:v>42902</c:v>
                      </c:pt>
                      <c:pt idx="4170">
                        <c:v>42903</c:v>
                      </c:pt>
                      <c:pt idx="4171">
                        <c:v>42904</c:v>
                      </c:pt>
                      <c:pt idx="4172">
                        <c:v>42905</c:v>
                      </c:pt>
                      <c:pt idx="4173">
                        <c:v>42906</c:v>
                      </c:pt>
                      <c:pt idx="4174">
                        <c:v>42907</c:v>
                      </c:pt>
                      <c:pt idx="4175">
                        <c:v>42908</c:v>
                      </c:pt>
                      <c:pt idx="4176">
                        <c:v>42909</c:v>
                      </c:pt>
                      <c:pt idx="4177">
                        <c:v>42910</c:v>
                      </c:pt>
                      <c:pt idx="4178">
                        <c:v>42911</c:v>
                      </c:pt>
                      <c:pt idx="4179">
                        <c:v>42912</c:v>
                      </c:pt>
                      <c:pt idx="4180">
                        <c:v>42913</c:v>
                      </c:pt>
                      <c:pt idx="4181">
                        <c:v>42914</c:v>
                      </c:pt>
                      <c:pt idx="4182">
                        <c:v>42915</c:v>
                      </c:pt>
                      <c:pt idx="4183">
                        <c:v>42916</c:v>
                      </c:pt>
                      <c:pt idx="4184">
                        <c:v>42917</c:v>
                      </c:pt>
                      <c:pt idx="4185">
                        <c:v>42918</c:v>
                      </c:pt>
                      <c:pt idx="4186">
                        <c:v>42919</c:v>
                      </c:pt>
                      <c:pt idx="4187">
                        <c:v>42920</c:v>
                      </c:pt>
                      <c:pt idx="4188">
                        <c:v>42921</c:v>
                      </c:pt>
                      <c:pt idx="4189">
                        <c:v>42922</c:v>
                      </c:pt>
                      <c:pt idx="4190">
                        <c:v>42923</c:v>
                      </c:pt>
                      <c:pt idx="4191">
                        <c:v>42924</c:v>
                      </c:pt>
                      <c:pt idx="4192">
                        <c:v>42925</c:v>
                      </c:pt>
                      <c:pt idx="4193">
                        <c:v>42926</c:v>
                      </c:pt>
                      <c:pt idx="4194">
                        <c:v>42927</c:v>
                      </c:pt>
                      <c:pt idx="4195">
                        <c:v>42928</c:v>
                      </c:pt>
                      <c:pt idx="4196">
                        <c:v>42929</c:v>
                      </c:pt>
                      <c:pt idx="4197">
                        <c:v>42930</c:v>
                      </c:pt>
                      <c:pt idx="4198">
                        <c:v>42931</c:v>
                      </c:pt>
                      <c:pt idx="4199">
                        <c:v>42932</c:v>
                      </c:pt>
                      <c:pt idx="4200">
                        <c:v>42933</c:v>
                      </c:pt>
                      <c:pt idx="4201">
                        <c:v>42934</c:v>
                      </c:pt>
                      <c:pt idx="4202">
                        <c:v>42935</c:v>
                      </c:pt>
                      <c:pt idx="4203">
                        <c:v>42936</c:v>
                      </c:pt>
                      <c:pt idx="4204">
                        <c:v>42937</c:v>
                      </c:pt>
                      <c:pt idx="4205">
                        <c:v>42938</c:v>
                      </c:pt>
                      <c:pt idx="4206">
                        <c:v>42939</c:v>
                      </c:pt>
                      <c:pt idx="4207">
                        <c:v>42940</c:v>
                      </c:pt>
                      <c:pt idx="4208">
                        <c:v>42941</c:v>
                      </c:pt>
                      <c:pt idx="4209">
                        <c:v>42942</c:v>
                      </c:pt>
                      <c:pt idx="4210">
                        <c:v>42943</c:v>
                      </c:pt>
                      <c:pt idx="4211">
                        <c:v>42944</c:v>
                      </c:pt>
                      <c:pt idx="4212">
                        <c:v>42945</c:v>
                      </c:pt>
                      <c:pt idx="4213">
                        <c:v>42946</c:v>
                      </c:pt>
                      <c:pt idx="4214">
                        <c:v>42947</c:v>
                      </c:pt>
                      <c:pt idx="4215">
                        <c:v>42948</c:v>
                      </c:pt>
                      <c:pt idx="4216">
                        <c:v>42949</c:v>
                      </c:pt>
                      <c:pt idx="4217">
                        <c:v>42950</c:v>
                      </c:pt>
                      <c:pt idx="4218">
                        <c:v>42951</c:v>
                      </c:pt>
                      <c:pt idx="4219">
                        <c:v>42952</c:v>
                      </c:pt>
                      <c:pt idx="4220">
                        <c:v>42953</c:v>
                      </c:pt>
                      <c:pt idx="4221">
                        <c:v>42954</c:v>
                      </c:pt>
                      <c:pt idx="4222">
                        <c:v>42955</c:v>
                      </c:pt>
                      <c:pt idx="4223">
                        <c:v>42956</c:v>
                      </c:pt>
                      <c:pt idx="4224">
                        <c:v>42957</c:v>
                      </c:pt>
                      <c:pt idx="4225">
                        <c:v>42958</c:v>
                      </c:pt>
                      <c:pt idx="4226">
                        <c:v>42959</c:v>
                      </c:pt>
                      <c:pt idx="4227">
                        <c:v>42960</c:v>
                      </c:pt>
                      <c:pt idx="4228">
                        <c:v>42961</c:v>
                      </c:pt>
                      <c:pt idx="4229">
                        <c:v>42962</c:v>
                      </c:pt>
                      <c:pt idx="4230">
                        <c:v>42963</c:v>
                      </c:pt>
                      <c:pt idx="4231">
                        <c:v>42964</c:v>
                      </c:pt>
                      <c:pt idx="4232">
                        <c:v>42965</c:v>
                      </c:pt>
                      <c:pt idx="4233">
                        <c:v>42966</c:v>
                      </c:pt>
                      <c:pt idx="4234">
                        <c:v>42967</c:v>
                      </c:pt>
                      <c:pt idx="4235">
                        <c:v>42968</c:v>
                      </c:pt>
                      <c:pt idx="4236">
                        <c:v>42969</c:v>
                      </c:pt>
                      <c:pt idx="4237">
                        <c:v>42970</c:v>
                      </c:pt>
                      <c:pt idx="4238">
                        <c:v>42971</c:v>
                      </c:pt>
                      <c:pt idx="4239">
                        <c:v>42972</c:v>
                      </c:pt>
                      <c:pt idx="4240">
                        <c:v>42973</c:v>
                      </c:pt>
                      <c:pt idx="4241">
                        <c:v>42974</c:v>
                      </c:pt>
                      <c:pt idx="4242">
                        <c:v>42975</c:v>
                      </c:pt>
                      <c:pt idx="4243">
                        <c:v>42976</c:v>
                      </c:pt>
                      <c:pt idx="4244">
                        <c:v>42977</c:v>
                      </c:pt>
                      <c:pt idx="4245">
                        <c:v>42978</c:v>
                      </c:pt>
                      <c:pt idx="4246">
                        <c:v>42979</c:v>
                      </c:pt>
                      <c:pt idx="4247">
                        <c:v>42980</c:v>
                      </c:pt>
                      <c:pt idx="4248">
                        <c:v>42981</c:v>
                      </c:pt>
                      <c:pt idx="4249">
                        <c:v>42982</c:v>
                      </c:pt>
                      <c:pt idx="4250">
                        <c:v>42983</c:v>
                      </c:pt>
                      <c:pt idx="4251">
                        <c:v>42984</c:v>
                      </c:pt>
                      <c:pt idx="4252">
                        <c:v>42985</c:v>
                      </c:pt>
                      <c:pt idx="4253">
                        <c:v>42986</c:v>
                      </c:pt>
                      <c:pt idx="4254">
                        <c:v>42987</c:v>
                      </c:pt>
                      <c:pt idx="4255">
                        <c:v>42988</c:v>
                      </c:pt>
                      <c:pt idx="4256">
                        <c:v>42989</c:v>
                      </c:pt>
                      <c:pt idx="4257">
                        <c:v>42990</c:v>
                      </c:pt>
                      <c:pt idx="4258">
                        <c:v>42991</c:v>
                      </c:pt>
                      <c:pt idx="4259">
                        <c:v>42992</c:v>
                      </c:pt>
                      <c:pt idx="4260">
                        <c:v>42993</c:v>
                      </c:pt>
                      <c:pt idx="4261">
                        <c:v>42994</c:v>
                      </c:pt>
                      <c:pt idx="4262">
                        <c:v>42995</c:v>
                      </c:pt>
                      <c:pt idx="4263">
                        <c:v>42996</c:v>
                      </c:pt>
                      <c:pt idx="4264">
                        <c:v>42997</c:v>
                      </c:pt>
                      <c:pt idx="4265">
                        <c:v>42998</c:v>
                      </c:pt>
                      <c:pt idx="4266">
                        <c:v>42999</c:v>
                      </c:pt>
                      <c:pt idx="4267">
                        <c:v>43000</c:v>
                      </c:pt>
                      <c:pt idx="4268">
                        <c:v>43001</c:v>
                      </c:pt>
                      <c:pt idx="4269">
                        <c:v>43002</c:v>
                      </c:pt>
                      <c:pt idx="4270">
                        <c:v>43003</c:v>
                      </c:pt>
                      <c:pt idx="4271">
                        <c:v>43004</c:v>
                      </c:pt>
                      <c:pt idx="4272">
                        <c:v>43005</c:v>
                      </c:pt>
                      <c:pt idx="4273">
                        <c:v>43006</c:v>
                      </c:pt>
                      <c:pt idx="4274">
                        <c:v>43007</c:v>
                      </c:pt>
                      <c:pt idx="4275">
                        <c:v>43008</c:v>
                      </c:pt>
                      <c:pt idx="4276">
                        <c:v>43009</c:v>
                      </c:pt>
                      <c:pt idx="4277">
                        <c:v>43010</c:v>
                      </c:pt>
                      <c:pt idx="4278">
                        <c:v>43011</c:v>
                      </c:pt>
                      <c:pt idx="4279">
                        <c:v>43012</c:v>
                      </c:pt>
                      <c:pt idx="4280">
                        <c:v>43013</c:v>
                      </c:pt>
                      <c:pt idx="4281">
                        <c:v>43014</c:v>
                      </c:pt>
                      <c:pt idx="4282">
                        <c:v>43015</c:v>
                      </c:pt>
                      <c:pt idx="4283">
                        <c:v>43016</c:v>
                      </c:pt>
                      <c:pt idx="4284">
                        <c:v>43017</c:v>
                      </c:pt>
                      <c:pt idx="4285">
                        <c:v>43018</c:v>
                      </c:pt>
                      <c:pt idx="4286">
                        <c:v>43019</c:v>
                      </c:pt>
                      <c:pt idx="4287">
                        <c:v>43020</c:v>
                      </c:pt>
                      <c:pt idx="4288">
                        <c:v>43021</c:v>
                      </c:pt>
                      <c:pt idx="4289">
                        <c:v>43022</c:v>
                      </c:pt>
                      <c:pt idx="4290">
                        <c:v>43023</c:v>
                      </c:pt>
                      <c:pt idx="4291">
                        <c:v>43024</c:v>
                      </c:pt>
                      <c:pt idx="4292">
                        <c:v>43025</c:v>
                      </c:pt>
                      <c:pt idx="4293">
                        <c:v>43026</c:v>
                      </c:pt>
                      <c:pt idx="4294">
                        <c:v>43027</c:v>
                      </c:pt>
                      <c:pt idx="4295">
                        <c:v>43028</c:v>
                      </c:pt>
                      <c:pt idx="4296">
                        <c:v>43029</c:v>
                      </c:pt>
                      <c:pt idx="4297">
                        <c:v>43030</c:v>
                      </c:pt>
                      <c:pt idx="4298">
                        <c:v>43031</c:v>
                      </c:pt>
                      <c:pt idx="4299">
                        <c:v>43032</c:v>
                      </c:pt>
                      <c:pt idx="4300">
                        <c:v>43033</c:v>
                      </c:pt>
                      <c:pt idx="4301">
                        <c:v>43034</c:v>
                      </c:pt>
                      <c:pt idx="4302">
                        <c:v>43035</c:v>
                      </c:pt>
                      <c:pt idx="4303">
                        <c:v>43036</c:v>
                      </c:pt>
                      <c:pt idx="4304">
                        <c:v>43037</c:v>
                      </c:pt>
                      <c:pt idx="4305">
                        <c:v>43038</c:v>
                      </c:pt>
                      <c:pt idx="4306">
                        <c:v>43039</c:v>
                      </c:pt>
                      <c:pt idx="4307">
                        <c:v>43040</c:v>
                      </c:pt>
                      <c:pt idx="4308">
                        <c:v>43041</c:v>
                      </c:pt>
                      <c:pt idx="4309">
                        <c:v>43042</c:v>
                      </c:pt>
                      <c:pt idx="4310">
                        <c:v>43043</c:v>
                      </c:pt>
                      <c:pt idx="4311">
                        <c:v>43044</c:v>
                      </c:pt>
                      <c:pt idx="4312">
                        <c:v>43045</c:v>
                      </c:pt>
                      <c:pt idx="4313">
                        <c:v>43046</c:v>
                      </c:pt>
                      <c:pt idx="4314">
                        <c:v>43047</c:v>
                      </c:pt>
                      <c:pt idx="4315">
                        <c:v>43048</c:v>
                      </c:pt>
                      <c:pt idx="4316">
                        <c:v>43049</c:v>
                      </c:pt>
                      <c:pt idx="4317">
                        <c:v>43050</c:v>
                      </c:pt>
                      <c:pt idx="4318">
                        <c:v>43051</c:v>
                      </c:pt>
                      <c:pt idx="4319">
                        <c:v>43052</c:v>
                      </c:pt>
                      <c:pt idx="4320">
                        <c:v>43053</c:v>
                      </c:pt>
                      <c:pt idx="4321">
                        <c:v>43054</c:v>
                      </c:pt>
                      <c:pt idx="4322">
                        <c:v>43055</c:v>
                      </c:pt>
                      <c:pt idx="4323">
                        <c:v>43056</c:v>
                      </c:pt>
                      <c:pt idx="4324">
                        <c:v>43057</c:v>
                      </c:pt>
                      <c:pt idx="4325">
                        <c:v>43058</c:v>
                      </c:pt>
                      <c:pt idx="4326">
                        <c:v>43059</c:v>
                      </c:pt>
                      <c:pt idx="4327">
                        <c:v>43060</c:v>
                      </c:pt>
                      <c:pt idx="4328">
                        <c:v>43061</c:v>
                      </c:pt>
                      <c:pt idx="4329">
                        <c:v>43062</c:v>
                      </c:pt>
                      <c:pt idx="4330">
                        <c:v>43063</c:v>
                      </c:pt>
                      <c:pt idx="4331">
                        <c:v>43064</c:v>
                      </c:pt>
                      <c:pt idx="4332">
                        <c:v>43065</c:v>
                      </c:pt>
                      <c:pt idx="4333">
                        <c:v>43066</c:v>
                      </c:pt>
                      <c:pt idx="4334">
                        <c:v>43067</c:v>
                      </c:pt>
                      <c:pt idx="4335">
                        <c:v>43068</c:v>
                      </c:pt>
                      <c:pt idx="4336">
                        <c:v>43069</c:v>
                      </c:pt>
                      <c:pt idx="4337">
                        <c:v>43070</c:v>
                      </c:pt>
                      <c:pt idx="4338">
                        <c:v>43071</c:v>
                      </c:pt>
                      <c:pt idx="4339">
                        <c:v>43072</c:v>
                      </c:pt>
                      <c:pt idx="4340">
                        <c:v>43073</c:v>
                      </c:pt>
                      <c:pt idx="4341">
                        <c:v>43074</c:v>
                      </c:pt>
                      <c:pt idx="4342">
                        <c:v>43075</c:v>
                      </c:pt>
                      <c:pt idx="4343">
                        <c:v>43076</c:v>
                      </c:pt>
                      <c:pt idx="4344">
                        <c:v>43077</c:v>
                      </c:pt>
                      <c:pt idx="4345">
                        <c:v>43078</c:v>
                      </c:pt>
                      <c:pt idx="4346">
                        <c:v>43079</c:v>
                      </c:pt>
                      <c:pt idx="4347">
                        <c:v>43080</c:v>
                      </c:pt>
                      <c:pt idx="4348">
                        <c:v>43081</c:v>
                      </c:pt>
                      <c:pt idx="4349">
                        <c:v>43082</c:v>
                      </c:pt>
                      <c:pt idx="4350">
                        <c:v>43083</c:v>
                      </c:pt>
                      <c:pt idx="4351">
                        <c:v>43084</c:v>
                      </c:pt>
                      <c:pt idx="4352">
                        <c:v>43085</c:v>
                      </c:pt>
                      <c:pt idx="4353">
                        <c:v>43086</c:v>
                      </c:pt>
                      <c:pt idx="4354">
                        <c:v>43087</c:v>
                      </c:pt>
                      <c:pt idx="4355">
                        <c:v>43088</c:v>
                      </c:pt>
                      <c:pt idx="4356">
                        <c:v>43089</c:v>
                      </c:pt>
                      <c:pt idx="4357">
                        <c:v>43090</c:v>
                      </c:pt>
                      <c:pt idx="4358">
                        <c:v>43091</c:v>
                      </c:pt>
                      <c:pt idx="4359">
                        <c:v>43092</c:v>
                      </c:pt>
                      <c:pt idx="4360">
                        <c:v>43093</c:v>
                      </c:pt>
                      <c:pt idx="4361">
                        <c:v>43094</c:v>
                      </c:pt>
                      <c:pt idx="4362">
                        <c:v>43095</c:v>
                      </c:pt>
                      <c:pt idx="4363">
                        <c:v>43096</c:v>
                      </c:pt>
                      <c:pt idx="4364">
                        <c:v>43097</c:v>
                      </c:pt>
                      <c:pt idx="4365">
                        <c:v>43098</c:v>
                      </c:pt>
                      <c:pt idx="4366">
                        <c:v>43099</c:v>
                      </c:pt>
                      <c:pt idx="4367">
                        <c:v>43100</c:v>
                      </c:pt>
                      <c:pt idx="4368">
                        <c:v>43101</c:v>
                      </c:pt>
                      <c:pt idx="4369">
                        <c:v>43102</c:v>
                      </c:pt>
                      <c:pt idx="4370">
                        <c:v>43103</c:v>
                      </c:pt>
                      <c:pt idx="4371">
                        <c:v>43104</c:v>
                      </c:pt>
                      <c:pt idx="4372">
                        <c:v>43105</c:v>
                      </c:pt>
                      <c:pt idx="4373">
                        <c:v>43106</c:v>
                      </c:pt>
                      <c:pt idx="4374">
                        <c:v>43107</c:v>
                      </c:pt>
                      <c:pt idx="4375">
                        <c:v>43108</c:v>
                      </c:pt>
                      <c:pt idx="4376">
                        <c:v>43109</c:v>
                      </c:pt>
                      <c:pt idx="4377">
                        <c:v>43110</c:v>
                      </c:pt>
                      <c:pt idx="4378">
                        <c:v>43111</c:v>
                      </c:pt>
                      <c:pt idx="4379">
                        <c:v>43112</c:v>
                      </c:pt>
                      <c:pt idx="4380">
                        <c:v>43113</c:v>
                      </c:pt>
                      <c:pt idx="4381">
                        <c:v>43114</c:v>
                      </c:pt>
                      <c:pt idx="4382">
                        <c:v>43115</c:v>
                      </c:pt>
                      <c:pt idx="4383">
                        <c:v>43116</c:v>
                      </c:pt>
                      <c:pt idx="4384">
                        <c:v>43117</c:v>
                      </c:pt>
                      <c:pt idx="4385">
                        <c:v>43118</c:v>
                      </c:pt>
                      <c:pt idx="4386">
                        <c:v>43119</c:v>
                      </c:pt>
                      <c:pt idx="4387">
                        <c:v>43120</c:v>
                      </c:pt>
                      <c:pt idx="4388">
                        <c:v>43121</c:v>
                      </c:pt>
                      <c:pt idx="4389">
                        <c:v>43122</c:v>
                      </c:pt>
                      <c:pt idx="4390">
                        <c:v>43123</c:v>
                      </c:pt>
                      <c:pt idx="4391">
                        <c:v>43124</c:v>
                      </c:pt>
                      <c:pt idx="4392">
                        <c:v>43125</c:v>
                      </c:pt>
                      <c:pt idx="4393">
                        <c:v>43126</c:v>
                      </c:pt>
                      <c:pt idx="4394">
                        <c:v>43127</c:v>
                      </c:pt>
                      <c:pt idx="4395">
                        <c:v>43128</c:v>
                      </c:pt>
                      <c:pt idx="4396">
                        <c:v>43129</c:v>
                      </c:pt>
                      <c:pt idx="4397">
                        <c:v>43130</c:v>
                      </c:pt>
                      <c:pt idx="4398">
                        <c:v>43131</c:v>
                      </c:pt>
                      <c:pt idx="4399">
                        <c:v>43132</c:v>
                      </c:pt>
                      <c:pt idx="4400">
                        <c:v>43133</c:v>
                      </c:pt>
                      <c:pt idx="4401">
                        <c:v>43134</c:v>
                      </c:pt>
                      <c:pt idx="4402">
                        <c:v>43135</c:v>
                      </c:pt>
                      <c:pt idx="4403">
                        <c:v>43136</c:v>
                      </c:pt>
                      <c:pt idx="4404">
                        <c:v>43137</c:v>
                      </c:pt>
                      <c:pt idx="4405">
                        <c:v>43138</c:v>
                      </c:pt>
                      <c:pt idx="4406">
                        <c:v>43139</c:v>
                      </c:pt>
                      <c:pt idx="4407">
                        <c:v>43140</c:v>
                      </c:pt>
                      <c:pt idx="4408">
                        <c:v>43141</c:v>
                      </c:pt>
                      <c:pt idx="4409">
                        <c:v>43142</c:v>
                      </c:pt>
                      <c:pt idx="4410">
                        <c:v>43143</c:v>
                      </c:pt>
                      <c:pt idx="4411">
                        <c:v>43144</c:v>
                      </c:pt>
                      <c:pt idx="4412">
                        <c:v>43145</c:v>
                      </c:pt>
                      <c:pt idx="4413">
                        <c:v>43146</c:v>
                      </c:pt>
                      <c:pt idx="4414">
                        <c:v>43147</c:v>
                      </c:pt>
                      <c:pt idx="4415">
                        <c:v>43148</c:v>
                      </c:pt>
                      <c:pt idx="4416">
                        <c:v>43149</c:v>
                      </c:pt>
                      <c:pt idx="4417">
                        <c:v>43150</c:v>
                      </c:pt>
                      <c:pt idx="4418">
                        <c:v>43151</c:v>
                      </c:pt>
                      <c:pt idx="4419">
                        <c:v>43152</c:v>
                      </c:pt>
                      <c:pt idx="4420">
                        <c:v>43153</c:v>
                      </c:pt>
                      <c:pt idx="4421">
                        <c:v>43154</c:v>
                      </c:pt>
                      <c:pt idx="4422">
                        <c:v>43155</c:v>
                      </c:pt>
                      <c:pt idx="4423">
                        <c:v>43156</c:v>
                      </c:pt>
                      <c:pt idx="4424">
                        <c:v>43157</c:v>
                      </c:pt>
                      <c:pt idx="4425">
                        <c:v>43158</c:v>
                      </c:pt>
                      <c:pt idx="4426">
                        <c:v>43159</c:v>
                      </c:pt>
                      <c:pt idx="4427">
                        <c:v>43160</c:v>
                      </c:pt>
                      <c:pt idx="4428">
                        <c:v>43161</c:v>
                      </c:pt>
                      <c:pt idx="4429">
                        <c:v>43162</c:v>
                      </c:pt>
                      <c:pt idx="4430">
                        <c:v>43163</c:v>
                      </c:pt>
                      <c:pt idx="4431">
                        <c:v>43164</c:v>
                      </c:pt>
                      <c:pt idx="4432">
                        <c:v>43165</c:v>
                      </c:pt>
                      <c:pt idx="4433">
                        <c:v>43166</c:v>
                      </c:pt>
                      <c:pt idx="4434">
                        <c:v>43167</c:v>
                      </c:pt>
                      <c:pt idx="4435">
                        <c:v>43168</c:v>
                      </c:pt>
                      <c:pt idx="4436">
                        <c:v>43169</c:v>
                      </c:pt>
                      <c:pt idx="4437">
                        <c:v>43170</c:v>
                      </c:pt>
                      <c:pt idx="4438">
                        <c:v>43171</c:v>
                      </c:pt>
                      <c:pt idx="4439">
                        <c:v>43172</c:v>
                      </c:pt>
                      <c:pt idx="4440">
                        <c:v>43173</c:v>
                      </c:pt>
                      <c:pt idx="4441">
                        <c:v>43174</c:v>
                      </c:pt>
                      <c:pt idx="4442">
                        <c:v>43175</c:v>
                      </c:pt>
                      <c:pt idx="4443">
                        <c:v>43176</c:v>
                      </c:pt>
                      <c:pt idx="4444">
                        <c:v>43177</c:v>
                      </c:pt>
                      <c:pt idx="4445">
                        <c:v>43178</c:v>
                      </c:pt>
                      <c:pt idx="4446">
                        <c:v>43179</c:v>
                      </c:pt>
                      <c:pt idx="4447">
                        <c:v>43180</c:v>
                      </c:pt>
                      <c:pt idx="4448">
                        <c:v>43181</c:v>
                      </c:pt>
                      <c:pt idx="4449">
                        <c:v>43182</c:v>
                      </c:pt>
                      <c:pt idx="4450">
                        <c:v>43183</c:v>
                      </c:pt>
                      <c:pt idx="4451">
                        <c:v>43184</c:v>
                      </c:pt>
                      <c:pt idx="4452">
                        <c:v>43185</c:v>
                      </c:pt>
                      <c:pt idx="4453">
                        <c:v>43186</c:v>
                      </c:pt>
                      <c:pt idx="4454">
                        <c:v>43187</c:v>
                      </c:pt>
                      <c:pt idx="4455">
                        <c:v>43188</c:v>
                      </c:pt>
                      <c:pt idx="4456">
                        <c:v>43189</c:v>
                      </c:pt>
                      <c:pt idx="4457">
                        <c:v>43190</c:v>
                      </c:pt>
                      <c:pt idx="4458">
                        <c:v>43191</c:v>
                      </c:pt>
                      <c:pt idx="4459">
                        <c:v>43192</c:v>
                      </c:pt>
                      <c:pt idx="4460">
                        <c:v>43193</c:v>
                      </c:pt>
                      <c:pt idx="4461">
                        <c:v>43194</c:v>
                      </c:pt>
                      <c:pt idx="4462">
                        <c:v>43195</c:v>
                      </c:pt>
                      <c:pt idx="4463">
                        <c:v>43196</c:v>
                      </c:pt>
                      <c:pt idx="4464">
                        <c:v>43197</c:v>
                      </c:pt>
                      <c:pt idx="4465">
                        <c:v>43198</c:v>
                      </c:pt>
                      <c:pt idx="4466">
                        <c:v>43199</c:v>
                      </c:pt>
                      <c:pt idx="4467">
                        <c:v>43200</c:v>
                      </c:pt>
                      <c:pt idx="4468">
                        <c:v>43201</c:v>
                      </c:pt>
                      <c:pt idx="4469">
                        <c:v>43202</c:v>
                      </c:pt>
                      <c:pt idx="4470">
                        <c:v>43203</c:v>
                      </c:pt>
                      <c:pt idx="4471">
                        <c:v>43204</c:v>
                      </c:pt>
                      <c:pt idx="4472">
                        <c:v>43205</c:v>
                      </c:pt>
                      <c:pt idx="4473">
                        <c:v>43206</c:v>
                      </c:pt>
                      <c:pt idx="4474">
                        <c:v>43207</c:v>
                      </c:pt>
                      <c:pt idx="4475">
                        <c:v>43208</c:v>
                      </c:pt>
                      <c:pt idx="4476">
                        <c:v>43209</c:v>
                      </c:pt>
                      <c:pt idx="4477">
                        <c:v>43210</c:v>
                      </c:pt>
                      <c:pt idx="4478">
                        <c:v>43211</c:v>
                      </c:pt>
                      <c:pt idx="4479">
                        <c:v>43212</c:v>
                      </c:pt>
                      <c:pt idx="4480">
                        <c:v>43213</c:v>
                      </c:pt>
                      <c:pt idx="4481">
                        <c:v>43214</c:v>
                      </c:pt>
                      <c:pt idx="4482">
                        <c:v>43215</c:v>
                      </c:pt>
                      <c:pt idx="4483">
                        <c:v>43216</c:v>
                      </c:pt>
                      <c:pt idx="4484">
                        <c:v>43217</c:v>
                      </c:pt>
                      <c:pt idx="4485">
                        <c:v>43218</c:v>
                      </c:pt>
                      <c:pt idx="4486">
                        <c:v>43219</c:v>
                      </c:pt>
                      <c:pt idx="4487">
                        <c:v>43220</c:v>
                      </c:pt>
                      <c:pt idx="4488">
                        <c:v>43221</c:v>
                      </c:pt>
                      <c:pt idx="4489">
                        <c:v>43222</c:v>
                      </c:pt>
                      <c:pt idx="4490">
                        <c:v>43223</c:v>
                      </c:pt>
                      <c:pt idx="4491">
                        <c:v>43224</c:v>
                      </c:pt>
                      <c:pt idx="4492">
                        <c:v>43225</c:v>
                      </c:pt>
                      <c:pt idx="4493">
                        <c:v>43226</c:v>
                      </c:pt>
                      <c:pt idx="4494">
                        <c:v>43227</c:v>
                      </c:pt>
                      <c:pt idx="4495">
                        <c:v>43228</c:v>
                      </c:pt>
                      <c:pt idx="4496">
                        <c:v>43229</c:v>
                      </c:pt>
                      <c:pt idx="4497">
                        <c:v>43230</c:v>
                      </c:pt>
                      <c:pt idx="4498">
                        <c:v>43231</c:v>
                      </c:pt>
                      <c:pt idx="4499">
                        <c:v>43232</c:v>
                      </c:pt>
                      <c:pt idx="4500">
                        <c:v>43233</c:v>
                      </c:pt>
                      <c:pt idx="4501">
                        <c:v>43234</c:v>
                      </c:pt>
                      <c:pt idx="4502">
                        <c:v>43235</c:v>
                      </c:pt>
                      <c:pt idx="4503">
                        <c:v>43236</c:v>
                      </c:pt>
                      <c:pt idx="4504">
                        <c:v>43237</c:v>
                      </c:pt>
                      <c:pt idx="4505">
                        <c:v>43238</c:v>
                      </c:pt>
                      <c:pt idx="4506">
                        <c:v>43239</c:v>
                      </c:pt>
                      <c:pt idx="4507">
                        <c:v>43240</c:v>
                      </c:pt>
                      <c:pt idx="4508">
                        <c:v>43241</c:v>
                      </c:pt>
                      <c:pt idx="4509">
                        <c:v>43242</c:v>
                      </c:pt>
                      <c:pt idx="4510">
                        <c:v>43243</c:v>
                      </c:pt>
                      <c:pt idx="4511">
                        <c:v>43244</c:v>
                      </c:pt>
                      <c:pt idx="4512">
                        <c:v>43245</c:v>
                      </c:pt>
                      <c:pt idx="4513">
                        <c:v>43246</c:v>
                      </c:pt>
                      <c:pt idx="4514">
                        <c:v>43247</c:v>
                      </c:pt>
                      <c:pt idx="4515">
                        <c:v>43248</c:v>
                      </c:pt>
                      <c:pt idx="4516">
                        <c:v>43249</c:v>
                      </c:pt>
                      <c:pt idx="4517">
                        <c:v>43250</c:v>
                      </c:pt>
                      <c:pt idx="4518">
                        <c:v>43251</c:v>
                      </c:pt>
                      <c:pt idx="4519">
                        <c:v>43252</c:v>
                      </c:pt>
                      <c:pt idx="4520">
                        <c:v>43253</c:v>
                      </c:pt>
                      <c:pt idx="4521">
                        <c:v>43254</c:v>
                      </c:pt>
                      <c:pt idx="4522">
                        <c:v>43255</c:v>
                      </c:pt>
                      <c:pt idx="4523">
                        <c:v>43256</c:v>
                      </c:pt>
                      <c:pt idx="4524">
                        <c:v>43257</c:v>
                      </c:pt>
                      <c:pt idx="4525">
                        <c:v>43258</c:v>
                      </c:pt>
                      <c:pt idx="4526">
                        <c:v>43259</c:v>
                      </c:pt>
                      <c:pt idx="4527">
                        <c:v>43260</c:v>
                      </c:pt>
                      <c:pt idx="4528">
                        <c:v>43261</c:v>
                      </c:pt>
                      <c:pt idx="4529">
                        <c:v>43262</c:v>
                      </c:pt>
                      <c:pt idx="4530">
                        <c:v>43263</c:v>
                      </c:pt>
                      <c:pt idx="4531">
                        <c:v>43264</c:v>
                      </c:pt>
                      <c:pt idx="4532">
                        <c:v>43265</c:v>
                      </c:pt>
                      <c:pt idx="4533">
                        <c:v>43266</c:v>
                      </c:pt>
                      <c:pt idx="4534">
                        <c:v>43267</c:v>
                      </c:pt>
                      <c:pt idx="4535">
                        <c:v>43268</c:v>
                      </c:pt>
                      <c:pt idx="4536">
                        <c:v>43269</c:v>
                      </c:pt>
                      <c:pt idx="4537">
                        <c:v>43270</c:v>
                      </c:pt>
                      <c:pt idx="4538">
                        <c:v>43271</c:v>
                      </c:pt>
                      <c:pt idx="4539">
                        <c:v>43272</c:v>
                      </c:pt>
                      <c:pt idx="4540">
                        <c:v>43273</c:v>
                      </c:pt>
                      <c:pt idx="4541">
                        <c:v>43274</c:v>
                      </c:pt>
                      <c:pt idx="4542">
                        <c:v>43275</c:v>
                      </c:pt>
                      <c:pt idx="4543">
                        <c:v>43276</c:v>
                      </c:pt>
                      <c:pt idx="4544">
                        <c:v>43277</c:v>
                      </c:pt>
                      <c:pt idx="4545">
                        <c:v>43278</c:v>
                      </c:pt>
                      <c:pt idx="4546">
                        <c:v>43279</c:v>
                      </c:pt>
                      <c:pt idx="4547">
                        <c:v>43280</c:v>
                      </c:pt>
                      <c:pt idx="4548">
                        <c:v>43281</c:v>
                      </c:pt>
                      <c:pt idx="4549">
                        <c:v>43282</c:v>
                      </c:pt>
                      <c:pt idx="4550">
                        <c:v>43283</c:v>
                      </c:pt>
                      <c:pt idx="4551">
                        <c:v>43284</c:v>
                      </c:pt>
                      <c:pt idx="4552">
                        <c:v>43285</c:v>
                      </c:pt>
                      <c:pt idx="4553">
                        <c:v>43286</c:v>
                      </c:pt>
                      <c:pt idx="4554">
                        <c:v>43287</c:v>
                      </c:pt>
                      <c:pt idx="4555">
                        <c:v>43288</c:v>
                      </c:pt>
                      <c:pt idx="4556">
                        <c:v>43289</c:v>
                      </c:pt>
                      <c:pt idx="4557">
                        <c:v>43290</c:v>
                      </c:pt>
                      <c:pt idx="4558">
                        <c:v>43291</c:v>
                      </c:pt>
                      <c:pt idx="4559">
                        <c:v>43292</c:v>
                      </c:pt>
                      <c:pt idx="4560">
                        <c:v>43293</c:v>
                      </c:pt>
                      <c:pt idx="4561">
                        <c:v>43294</c:v>
                      </c:pt>
                      <c:pt idx="4562">
                        <c:v>43295</c:v>
                      </c:pt>
                      <c:pt idx="4563">
                        <c:v>43296</c:v>
                      </c:pt>
                      <c:pt idx="4564">
                        <c:v>43297</c:v>
                      </c:pt>
                      <c:pt idx="4565">
                        <c:v>43298</c:v>
                      </c:pt>
                      <c:pt idx="4566">
                        <c:v>43299</c:v>
                      </c:pt>
                      <c:pt idx="4567">
                        <c:v>43300</c:v>
                      </c:pt>
                      <c:pt idx="4568">
                        <c:v>43301</c:v>
                      </c:pt>
                      <c:pt idx="4569">
                        <c:v>43302</c:v>
                      </c:pt>
                      <c:pt idx="4570">
                        <c:v>43303</c:v>
                      </c:pt>
                      <c:pt idx="4571">
                        <c:v>43304</c:v>
                      </c:pt>
                      <c:pt idx="4572">
                        <c:v>43305</c:v>
                      </c:pt>
                      <c:pt idx="4573">
                        <c:v>43306</c:v>
                      </c:pt>
                      <c:pt idx="4574">
                        <c:v>43307</c:v>
                      </c:pt>
                      <c:pt idx="4575">
                        <c:v>43308</c:v>
                      </c:pt>
                      <c:pt idx="4576">
                        <c:v>43309</c:v>
                      </c:pt>
                      <c:pt idx="4577">
                        <c:v>43310</c:v>
                      </c:pt>
                      <c:pt idx="4578">
                        <c:v>43311</c:v>
                      </c:pt>
                      <c:pt idx="4579">
                        <c:v>43312</c:v>
                      </c:pt>
                      <c:pt idx="4580">
                        <c:v>43313</c:v>
                      </c:pt>
                      <c:pt idx="4581">
                        <c:v>43314</c:v>
                      </c:pt>
                      <c:pt idx="4582">
                        <c:v>43315</c:v>
                      </c:pt>
                      <c:pt idx="4583">
                        <c:v>43316</c:v>
                      </c:pt>
                      <c:pt idx="4584">
                        <c:v>43317</c:v>
                      </c:pt>
                      <c:pt idx="4585">
                        <c:v>43318</c:v>
                      </c:pt>
                      <c:pt idx="4586">
                        <c:v>43319</c:v>
                      </c:pt>
                      <c:pt idx="4587">
                        <c:v>43320</c:v>
                      </c:pt>
                      <c:pt idx="4588">
                        <c:v>43321</c:v>
                      </c:pt>
                      <c:pt idx="4589">
                        <c:v>43322</c:v>
                      </c:pt>
                      <c:pt idx="4590">
                        <c:v>43323</c:v>
                      </c:pt>
                      <c:pt idx="4591">
                        <c:v>43324</c:v>
                      </c:pt>
                      <c:pt idx="4592">
                        <c:v>43325</c:v>
                      </c:pt>
                      <c:pt idx="4593">
                        <c:v>43326</c:v>
                      </c:pt>
                      <c:pt idx="4594">
                        <c:v>43327</c:v>
                      </c:pt>
                      <c:pt idx="4595">
                        <c:v>43328</c:v>
                      </c:pt>
                      <c:pt idx="4596">
                        <c:v>43329</c:v>
                      </c:pt>
                      <c:pt idx="4597">
                        <c:v>43330</c:v>
                      </c:pt>
                      <c:pt idx="4598">
                        <c:v>43331</c:v>
                      </c:pt>
                      <c:pt idx="4599">
                        <c:v>43332</c:v>
                      </c:pt>
                      <c:pt idx="4600">
                        <c:v>43333</c:v>
                      </c:pt>
                      <c:pt idx="4601">
                        <c:v>43334</c:v>
                      </c:pt>
                      <c:pt idx="4602">
                        <c:v>43335</c:v>
                      </c:pt>
                      <c:pt idx="4603">
                        <c:v>43336</c:v>
                      </c:pt>
                      <c:pt idx="4604">
                        <c:v>43337</c:v>
                      </c:pt>
                      <c:pt idx="4605">
                        <c:v>43338</c:v>
                      </c:pt>
                      <c:pt idx="4606">
                        <c:v>43339</c:v>
                      </c:pt>
                      <c:pt idx="4607">
                        <c:v>43340</c:v>
                      </c:pt>
                      <c:pt idx="4608">
                        <c:v>43341</c:v>
                      </c:pt>
                      <c:pt idx="4609">
                        <c:v>43342</c:v>
                      </c:pt>
                      <c:pt idx="4610">
                        <c:v>43343</c:v>
                      </c:pt>
                      <c:pt idx="4611">
                        <c:v>43344</c:v>
                      </c:pt>
                      <c:pt idx="4612">
                        <c:v>43345</c:v>
                      </c:pt>
                      <c:pt idx="4613">
                        <c:v>43346</c:v>
                      </c:pt>
                      <c:pt idx="4614">
                        <c:v>43347</c:v>
                      </c:pt>
                      <c:pt idx="4615">
                        <c:v>43348</c:v>
                      </c:pt>
                      <c:pt idx="4616">
                        <c:v>43349</c:v>
                      </c:pt>
                      <c:pt idx="4617">
                        <c:v>43350</c:v>
                      </c:pt>
                      <c:pt idx="4618">
                        <c:v>43351</c:v>
                      </c:pt>
                      <c:pt idx="4619">
                        <c:v>43352</c:v>
                      </c:pt>
                      <c:pt idx="4620">
                        <c:v>43353</c:v>
                      </c:pt>
                      <c:pt idx="4621">
                        <c:v>43354</c:v>
                      </c:pt>
                      <c:pt idx="4622">
                        <c:v>43355</c:v>
                      </c:pt>
                      <c:pt idx="4623">
                        <c:v>43356</c:v>
                      </c:pt>
                      <c:pt idx="4624">
                        <c:v>43357</c:v>
                      </c:pt>
                      <c:pt idx="4625">
                        <c:v>43358</c:v>
                      </c:pt>
                      <c:pt idx="4626">
                        <c:v>43359</c:v>
                      </c:pt>
                      <c:pt idx="4627">
                        <c:v>43360</c:v>
                      </c:pt>
                      <c:pt idx="4628">
                        <c:v>43361</c:v>
                      </c:pt>
                      <c:pt idx="4629">
                        <c:v>43362</c:v>
                      </c:pt>
                      <c:pt idx="4630">
                        <c:v>43363</c:v>
                      </c:pt>
                      <c:pt idx="4631">
                        <c:v>43364</c:v>
                      </c:pt>
                      <c:pt idx="4632">
                        <c:v>43365</c:v>
                      </c:pt>
                      <c:pt idx="4633">
                        <c:v>43366</c:v>
                      </c:pt>
                      <c:pt idx="4634">
                        <c:v>43367</c:v>
                      </c:pt>
                      <c:pt idx="4635">
                        <c:v>43368</c:v>
                      </c:pt>
                      <c:pt idx="4636">
                        <c:v>43369</c:v>
                      </c:pt>
                      <c:pt idx="4637">
                        <c:v>43370</c:v>
                      </c:pt>
                      <c:pt idx="4638">
                        <c:v>43371</c:v>
                      </c:pt>
                      <c:pt idx="4639">
                        <c:v>43372</c:v>
                      </c:pt>
                      <c:pt idx="4640">
                        <c:v>43373</c:v>
                      </c:pt>
                      <c:pt idx="4641">
                        <c:v>43374</c:v>
                      </c:pt>
                      <c:pt idx="4642">
                        <c:v>43375</c:v>
                      </c:pt>
                      <c:pt idx="4643">
                        <c:v>43376</c:v>
                      </c:pt>
                      <c:pt idx="4644">
                        <c:v>43377</c:v>
                      </c:pt>
                      <c:pt idx="4645">
                        <c:v>43378</c:v>
                      </c:pt>
                      <c:pt idx="4646">
                        <c:v>43379</c:v>
                      </c:pt>
                      <c:pt idx="4647">
                        <c:v>43380</c:v>
                      </c:pt>
                      <c:pt idx="4648">
                        <c:v>43381</c:v>
                      </c:pt>
                      <c:pt idx="4649">
                        <c:v>43382</c:v>
                      </c:pt>
                      <c:pt idx="4650">
                        <c:v>43383</c:v>
                      </c:pt>
                      <c:pt idx="4651">
                        <c:v>43384</c:v>
                      </c:pt>
                      <c:pt idx="4652">
                        <c:v>43385</c:v>
                      </c:pt>
                      <c:pt idx="4653">
                        <c:v>43386</c:v>
                      </c:pt>
                      <c:pt idx="4654">
                        <c:v>43387</c:v>
                      </c:pt>
                      <c:pt idx="4655">
                        <c:v>43388</c:v>
                      </c:pt>
                      <c:pt idx="4656">
                        <c:v>43389</c:v>
                      </c:pt>
                      <c:pt idx="4657">
                        <c:v>43390</c:v>
                      </c:pt>
                      <c:pt idx="4658">
                        <c:v>43391</c:v>
                      </c:pt>
                      <c:pt idx="4659">
                        <c:v>43392</c:v>
                      </c:pt>
                      <c:pt idx="4660">
                        <c:v>43393</c:v>
                      </c:pt>
                      <c:pt idx="4661">
                        <c:v>43394</c:v>
                      </c:pt>
                      <c:pt idx="4662">
                        <c:v>43395</c:v>
                      </c:pt>
                      <c:pt idx="4663">
                        <c:v>43396</c:v>
                      </c:pt>
                      <c:pt idx="4664">
                        <c:v>43397</c:v>
                      </c:pt>
                      <c:pt idx="4665">
                        <c:v>43398</c:v>
                      </c:pt>
                      <c:pt idx="4666">
                        <c:v>43399</c:v>
                      </c:pt>
                      <c:pt idx="4667">
                        <c:v>43400</c:v>
                      </c:pt>
                      <c:pt idx="4668">
                        <c:v>43401</c:v>
                      </c:pt>
                      <c:pt idx="4669">
                        <c:v>43402</c:v>
                      </c:pt>
                      <c:pt idx="4670">
                        <c:v>43403</c:v>
                      </c:pt>
                      <c:pt idx="4671">
                        <c:v>43404</c:v>
                      </c:pt>
                      <c:pt idx="4672">
                        <c:v>43405</c:v>
                      </c:pt>
                      <c:pt idx="4673">
                        <c:v>43406</c:v>
                      </c:pt>
                      <c:pt idx="4674">
                        <c:v>43407</c:v>
                      </c:pt>
                      <c:pt idx="4675">
                        <c:v>43408</c:v>
                      </c:pt>
                      <c:pt idx="4676">
                        <c:v>43409</c:v>
                      </c:pt>
                      <c:pt idx="4677">
                        <c:v>43410</c:v>
                      </c:pt>
                      <c:pt idx="4678">
                        <c:v>43411</c:v>
                      </c:pt>
                      <c:pt idx="4679">
                        <c:v>43412</c:v>
                      </c:pt>
                      <c:pt idx="4680">
                        <c:v>43413</c:v>
                      </c:pt>
                      <c:pt idx="4681">
                        <c:v>43414</c:v>
                      </c:pt>
                      <c:pt idx="4682">
                        <c:v>43415</c:v>
                      </c:pt>
                      <c:pt idx="4683">
                        <c:v>43416</c:v>
                      </c:pt>
                      <c:pt idx="4684">
                        <c:v>43417</c:v>
                      </c:pt>
                      <c:pt idx="4685">
                        <c:v>43418</c:v>
                      </c:pt>
                      <c:pt idx="4686">
                        <c:v>43419</c:v>
                      </c:pt>
                      <c:pt idx="4687">
                        <c:v>43420</c:v>
                      </c:pt>
                      <c:pt idx="4688">
                        <c:v>43421</c:v>
                      </c:pt>
                      <c:pt idx="4689">
                        <c:v>43422</c:v>
                      </c:pt>
                      <c:pt idx="4690">
                        <c:v>43423</c:v>
                      </c:pt>
                      <c:pt idx="4691">
                        <c:v>43424</c:v>
                      </c:pt>
                      <c:pt idx="4692">
                        <c:v>43425</c:v>
                      </c:pt>
                      <c:pt idx="4693">
                        <c:v>43426</c:v>
                      </c:pt>
                      <c:pt idx="4694">
                        <c:v>43427</c:v>
                      </c:pt>
                      <c:pt idx="4695">
                        <c:v>43428</c:v>
                      </c:pt>
                      <c:pt idx="4696">
                        <c:v>43429</c:v>
                      </c:pt>
                      <c:pt idx="4697">
                        <c:v>43430</c:v>
                      </c:pt>
                      <c:pt idx="4698">
                        <c:v>43431</c:v>
                      </c:pt>
                      <c:pt idx="4699">
                        <c:v>43432</c:v>
                      </c:pt>
                      <c:pt idx="4700">
                        <c:v>43433</c:v>
                      </c:pt>
                      <c:pt idx="4701">
                        <c:v>43434</c:v>
                      </c:pt>
                      <c:pt idx="4702">
                        <c:v>43435</c:v>
                      </c:pt>
                      <c:pt idx="4703">
                        <c:v>43436</c:v>
                      </c:pt>
                      <c:pt idx="4704">
                        <c:v>43437</c:v>
                      </c:pt>
                      <c:pt idx="4705">
                        <c:v>43438</c:v>
                      </c:pt>
                      <c:pt idx="4706">
                        <c:v>43439</c:v>
                      </c:pt>
                      <c:pt idx="4707">
                        <c:v>43440</c:v>
                      </c:pt>
                      <c:pt idx="4708">
                        <c:v>43441</c:v>
                      </c:pt>
                      <c:pt idx="4709">
                        <c:v>43442</c:v>
                      </c:pt>
                      <c:pt idx="4710">
                        <c:v>43443</c:v>
                      </c:pt>
                      <c:pt idx="4711">
                        <c:v>43444</c:v>
                      </c:pt>
                      <c:pt idx="4712">
                        <c:v>43445</c:v>
                      </c:pt>
                      <c:pt idx="4713">
                        <c:v>43446</c:v>
                      </c:pt>
                      <c:pt idx="4714">
                        <c:v>43447</c:v>
                      </c:pt>
                      <c:pt idx="4715">
                        <c:v>43448</c:v>
                      </c:pt>
                      <c:pt idx="4716">
                        <c:v>43449</c:v>
                      </c:pt>
                      <c:pt idx="4717">
                        <c:v>43450</c:v>
                      </c:pt>
                      <c:pt idx="4718">
                        <c:v>43451</c:v>
                      </c:pt>
                      <c:pt idx="4719">
                        <c:v>43452</c:v>
                      </c:pt>
                      <c:pt idx="4720">
                        <c:v>43453</c:v>
                      </c:pt>
                      <c:pt idx="4721">
                        <c:v>43454</c:v>
                      </c:pt>
                      <c:pt idx="4722">
                        <c:v>43455</c:v>
                      </c:pt>
                      <c:pt idx="4723">
                        <c:v>43456</c:v>
                      </c:pt>
                      <c:pt idx="4724">
                        <c:v>43457</c:v>
                      </c:pt>
                      <c:pt idx="4725">
                        <c:v>43458</c:v>
                      </c:pt>
                      <c:pt idx="4726">
                        <c:v>43459</c:v>
                      </c:pt>
                      <c:pt idx="4727">
                        <c:v>43460</c:v>
                      </c:pt>
                      <c:pt idx="4728">
                        <c:v>43461</c:v>
                      </c:pt>
                      <c:pt idx="4729">
                        <c:v>43462</c:v>
                      </c:pt>
                      <c:pt idx="4730">
                        <c:v>43463</c:v>
                      </c:pt>
                      <c:pt idx="4731">
                        <c:v>43464</c:v>
                      </c:pt>
                      <c:pt idx="4732">
                        <c:v>43465</c:v>
                      </c:pt>
                      <c:pt idx="4733">
                        <c:v>43466</c:v>
                      </c:pt>
                      <c:pt idx="4734">
                        <c:v>43467</c:v>
                      </c:pt>
                      <c:pt idx="4735">
                        <c:v>43468</c:v>
                      </c:pt>
                      <c:pt idx="4736">
                        <c:v>43469</c:v>
                      </c:pt>
                      <c:pt idx="4737">
                        <c:v>43470</c:v>
                      </c:pt>
                      <c:pt idx="4738">
                        <c:v>43471</c:v>
                      </c:pt>
                      <c:pt idx="4739">
                        <c:v>43472</c:v>
                      </c:pt>
                      <c:pt idx="4740">
                        <c:v>43473</c:v>
                      </c:pt>
                      <c:pt idx="4741">
                        <c:v>43474</c:v>
                      </c:pt>
                      <c:pt idx="4742">
                        <c:v>43475</c:v>
                      </c:pt>
                      <c:pt idx="4743">
                        <c:v>43476</c:v>
                      </c:pt>
                      <c:pt idx="4744">
                        <c:v>43477</c:v>
                      </c:pt>
                      <c:pt idx="4745">
                        <c:v>43478</c:v>
                      </c:pt>
                      <c:pt idx="4746">
                        <c:v>43479</c:v>
                      </c:pt>
                      <c:pt idx="4747">
                        <c:v>43480</c:v>
                      </c:pt>
                      <c:pt idx="4748">
                        <c:v>43481</c:v>
                      </c:pt>
                      <c:pt idx="4749">
                        <c:v>43482</c:v>
                      </c:pt>
                      <c:pt idx="4750">
                        <c:v>43483</c:v>
                      </c:pt>
                      <c:pt idx="4751">
                        <c:v>43484</c:v>
                      </c:pt>
                      <c:pt idx="4752">
                        <c:v>43485</c:v>
                      </c:pt>
                      <c:pt idx="4753">
                        <c:v>43486</c:v>
                      </c:pt>
                      <c:pt idx="4754">
                        <c:v>43487</c:v>
                      </c:pt>
                      <c:pt idx="4755">
                        <c:v>43488</c:v>
                      </c:pt>
                      <c:pt idx="4756">
                        <c:v>43489</c:v>
                      </c:pt>
                      <c:pt idx="4757">
                        <c:v>43490</c:v>
                      </c:pt>
                      <c:pt idx="4758">
                        <c:v>43491</c:v>
                      </c:pt>
                      <c:pt idx="4759">
                        <c:v>43492</c:v>
                      </c:pt>
                      <c:pt idx="4760">
                        <c:v>43493</c:v>
                      </c:pt>
                      <c:pt idx="4761">
                        <c:v>43494</c:v>
                      </c:pt>
                      <c:pt idx="4762">
                        <c:v>43495</c:v>
                      </c:pt>
                      <c:pt idx="4763">
                        <c:v>43496</c:v>
                      </c:pt>
                      <c:pt idx="4764">
                        <c:v>43497</c:v>
                      </c:pt>
                      <c:pt idx="4765">
                        <c:v>43498</c:v>
                      </c:pt>
                      <c:pt idx="4766">
                        <c:v>43499</c:v>
                      </c:pt>
                      <c:pt idx="4767">
                        <c:v>43500</c:v>
                      </c:pt>
                      <c:pt idx="4768">
                        <c:v>43501</c:v>
                      </c:pt>
                      <c:pt idx="4769">
                        <c:v>43502</c:v>
                      </c:pt>
                      <c:pt idx="4770">
                        <c:v>43503</c:v>
                      </c:pt>
                      <c:pt idx="4771">
                        <c:v>43504</c:v>
                      </c:pt>
                      <c:pt idx="4772">
                        <c:v>43505</c:v>
                      </c:pt>
                      <c:pt idx="4773">
                        <c:v>43506</c:v>
                      </c:pt>
                      <c:pt idx="4774">
                        <c:v>43507</c:v>
                      </c:pt>
                      <c:pt idx="4775">
                        <c:v>43508</c:v>
                      </c:pt>
                      <c:pt idx="4776">
                        <c:v>43509</c:v>
                      </c:pt>
                      <c:pt idx="4777">
                        <c:v>43510</c:v>
                      </c:pt>
                      <c:pt idx="4778">
                        <c:v>43511</c:v>
                      </c:pt>
                      <c:pt idx="4779">
                        <c:v>43512</c:v>
                      </c:pt>
                      <c:pt idx="4780">
                        <c:v>43513</c:v>
                      </c:pt>
                      <c:pt idx="4781">
                        <c:v>43514</c:v>
                      </c:pt>
                      <c:pt idx="4782">
                        <c:v>43515</c:v>
                      </c:pt>
                      <c:pt idx="4783">
                        <c:v>43516</c:v>
                      </c:pt>
                      <c:pt idx="4784">
                        <c:v>43517</c:v>
                      </c:pt>
                      <c:pt idx="4785">
                        <c:v>43518</c:v>
                      </c:pt>
                      <c:pt idx="4786">
                        <c:v>43519</c:v>
                      </c:pt>
                      <c:pt idx="4787">
                        <c:v>43520</c:v>
                      </c:pt>
                      <c:pt idx="4788">
                        <c:v>43521</c:v>
                      </c:pt>
                      <c:pt idx="4789">
                        <c:v>43522</c:v>
                      </c:pt>
                      <c:pt idx="4790">
                        <c:v>43523</c:v>
                      </c:pt>
                      <c:pt idx="4791">
                        <c:v>43524</c:v>
                      </c:pt>
                      <c:pt idx="4792">
                        <c:v>43525</c:v>
                      </c:pt>
                      <c:pt idx="4793">
                        <c:v>43526</c:v>
                      </c:pt>
                      <c:pt idx="4794">
                        <c:v>43527</c:v>
                      </c:pt>
                      <c:pt idx="4795">
                        <c:v>43528</c:v>
                      </c:pt>
                      <c:pt idx="4796">
                        <c:v>43529</c:v>
                      </c:pt>
                      <c:pt idx="4797">
                        <c:v>43530</c:v>
                      </c:pt>
                      <c:pt idx="4798">
                        <c:v>43531</c:v>
                      </c:pt>
                      <c:pt idx="4799">
                        <c:v>43532</c:v>
                      </c:pt>
                      <c:pt idx="4800">
                        <c:v>43533</c:v>
                      </c:pt>
                      <c:pt idx="4801">
                        <c:v>43534</c:v>
                      </c:pt>
                      <c:pt idx="4802">
                        <c:v>43535</c:v>
                      </c:pt>
                      <c:pt idx="4803">
                        <c:v>43536</c:v>
                      </c:pt>
                      <c:pt idx="4804">
                        <c:v>43537</c:v>
                      </c:pt>
                      <c:pt idx="4805">
                        <c:v>43538</c:v>
                      </c:pt>
                      <c:pt idx="4806">
                        <c:v>43539</c:v>
                      </c:pt>
                      <c:pt idx="4807">
                        <c:v>43540</c:v>
                      </c:pt>
                      <c:pt idx="4808">
                        <c:v>43541</c:v>
                      </c:pt>
                      <c:pt idx="4809">
                        <c:v>43542</c:v>
                      </c:pt>
                      <c:pt idx="4810">
                        <c:v>43543</c:v>
                      </c:pt>
                      <c:pt idx="4811">
                        <c:v>43544</c:v>
                      </c:pt>
                      <c:pt idx="4812">
                        <c:v>43545</c:v>
                      </c:pt>
                      <c:pt idx="4813">
                        <c:v>43546</c:v>
                      </c:pt>
                      <c:pt idx="4814">
                        <c:v>43547</c:v>
                      </c:pt>
                      <c:pt idx="4815">
                        <c:v>43548</c:v>
                      </c:pt>
                      <c:pt idx="4816">
                        <c:v>43549</c:v>
                      </c:pt>
                      <c:pt idx="4817">
                        <c:v>43550</c:v>
                      </c:pt>
                      <c:pt idx="4818">
                        <c:v>43551</c:v>
                      </c:pt>
                      <c:pt idx="4819">
                        <c:v>43552</c:v>
                      </c:pt>
                      <c:pt idx="4820">
                        <c:v>43553</c:v>
                      </c:pt>
                      <c:pt idx="4821">
                        <c:v>43554</c:v>
                      </c:pt>
                      <c:pt idx="4822">
                        <c:v>43555</c:v>
                      </c:pt>
                      <c:pt idx="4823">
                        <c:v>43556</c:v>
                      </c:pt>
                      <c:pt idx="4824">
                        <c:v>43557</c:v>
                      </c:pt>
                      <c:pt idx="4825">
                        <c:v>43558</c:v>
                      </c:pt>
                      <c:pt idx="4826">
                        <c:v>43559</c:v>
                      </c:pt>
                      <c:pt idx="4827">
                        <c:v>43560</c:v>
                      </c:pt>
                      <c:pt idx="4828">
                        <c:v>43561</c:v>
                      </c:pt>
                      <c:pt idx="4829">
                        <c:v>43562</c:v>
                      </c:pt>
                      <c:pt idx="4830">
                        <c:v>43563</c:v>
                      </c:pt>
                      <c:pt idx="4831">
                        <c:v>43564</c:v>
                      </c:pt>
                      <c:pt idx="4832">
                        <c:v>43565</c:v>
                      </c:pt>
                      <c:pt idx="4833">
                        <c:v>43566</c:v>
                      </c:pt>
                      <c:pt idx="4834">
                        <c:v>43567</c:v>
                      </c:pt>
                      <c:pt idx="4835">
                        <c:v>43568</c:v>
                      </c:pt>
                      <c:pt idx="4836">
                        <c:v>43569</c:v>
                      </c:pt>
                      <c:pt idx="4837">
                        <c:v>43570</c:v>
                      </c:pt>
                      <c:pt idx="4838">
                        <c:v>43571</c:v>
                      </c:pt>
                      <c:pt idx="4839">
                        <c:v>43572</c:v>
                      </c:pt>
                      <c:pt idx="4840">
                        <c:v>43573</c:v>
                      </c:pt>
                      <c:pt idx="4841">
                        <c:v>43574</c:v>
                      </c:pt>
                      <c:pt idx="4842">
                        <c:v>43575</c:v>
                      </c:pt>
                      <c:pt idx="4843">
                        <c:v>43576</c:v>
                      </c:pt>
                      <c:pt idx="4844">
                        <c:v>43577</c:v>
                      </c:pt>
                      <c:pt idx="4845">
                        <c:v>43578</c:v>
                      </c:pt>
                      <c:pt idx="4846">
                        <c:v>43579</c:v>
                      </c:pt>
                      <c:pt idx="4847">
                        <c:v>43580</c:v>
                      </c:pt>
                      <c:pt idx="4848">
                        <c:v>43581</c:v>
                      </c:pt>
                      <c:pt idx="4849">
                        <c:v>43582</c:v>
                      </c:pt>
                      <c:pt idx="4850">
                        <c:v>43583</c:v>
                      </c:pt>
                      <c:pt idx="4851">
                        <c:v>43584</c:v>
                      </c:pt>
                      <c:pt idx="4852">
                        <c:v>43585</c:v>
                      </c:pt>
                      <c:pt idx="4853">
                        <c:v>43586</c:v>
                      </c:pt>
                      <c:pt idx="4854">
                        <c:v>43587</c:v>
                      </c:pt>
                      <c:pt idx="4855">
                        <c:v>43588</c:v>
                      </c:pt>
                      <c:pt idx="4856">
                        <c:v>43589</c:v>
                      </c:pt>
                      <c:pt idx="4857">
                        <c:v>43590</c:v>
                      </c:pt>
                      <c:pt idx="4858">
                        <c:v>43591</c:v>
                      </c:pt>
                      <c:pt idx="4859">
                        <c:v>43592</c:v>
                      </c:pt>
                      <c:pt idx="4860">
                        <c:v>43593</c:v>
                      </c:pt>
                      <c:pt idx="4861">
                        <c:v>43594</c:v>
                      </c:pt>
                      <c:pt idx="4862">
                        <c:v>43595</c:v>
                      </c:pt>
                      <c:pt idx="4863">
                        <c:v>43596</c:v>
                      </c:pt>
                      <c:pt idx="4864">
                        <c:v>43597</c:v>
                      </c:pt>
                      <c:pt idx="4865">
                        <c:v>43598</c:v>
                      </c:pt>
                      <c:pt idx="4866">
                        <c:v>43599</c:v>
                      </c:pt>
                      <c:pt idx="4867">
                        <c:v>43600</c:v>
                      </c:pt>
                      <c:pt idx="4868">
                        <c:v>43601</c:v>
                      </c:pt>
                      <c:pt idx="4869">
                        <c:v>43602</c:v>
                      </c:pt>
                      <c:pt idx="4870">
                        <c:v>43603</c:v>
                      </c:pt>
                      <c:pt idx="4871">
                        <c:v>43604</c:v>
                      </c:pt>
                      <c:pt idx="4872">
                        <c:v>43605</c:v>
                      </c:pt>
                      <c:pt idx="4873">
                        <c:v>43606</c:v>
                      </c:pt>
                      <c:pt idx="4874">
                        <c:v>43607</c:v>
                      </c:pt>
                      <c:pt idx="4875">
                        <c:v>43608</c:v>
                      </c:pt>
                      <c:pt idx="4876">
                        <c:v>43609</c:v>
                      </c:pt>
                      <c:pt idx="4877">
                        <c:v>43610</c:v>
                      </c:pt>
                      <c:pt idx="4878">
                        <c:v>43611</c:v>
                      </c:pt>
                      <c:pt idx="4879">
                        <c:v>43612</c:v>
                      </c:pt>
                      <c:pt idx="4880">
                        <c:v>43613</c:v>
                      </c:pt>
                      <c:pt idx="4881">
                        <c:v>43614</c:v>
                      </c:pt>
                      <c:pt idx="4882">
                        <c:v>43615</c:v>
                      </c:pt>
                      <c:pt idx="4883">
                        <c:v>43616</c:v>
                      </c:pt>
                      <c:pt idx="4884">
                        <c:v>43617</c:v>
                      </c:pt>
                      <c:pt idx="4885">
                        <c:v>43618</c:v>
                      </c:pt>
                      <c:pt idx="4886">
                        <c:v>43619</c:v>
                      </c:pt>
                      <c:pt idx="4887">
                        <c:v>43620</c:v>
                      </c:pt>
                      <c:pt idx="4888">
                        <c:v>43621</c:v>
                      </c:pt>
                      <c:pt idx="4889">
                        <c:v>43622</c:v>
                      </c:pt>
                      <c:pt idx="4890">
                        <c:v>43623</c:v>
                      </c:pt>
                      <c:pt idx="4891">
                        <c:v>43624</c:v>
                      </c:pt>
                      <c:pt idx="4892">
                        <c:v>43625</c:v>
                      </c:pt>
                      <c:pt idx="4893">
                        <c:v>43626</c:v>
                      </c:pt>
                      <c:pt idx="4894">
                        <c:v>43627</c:v>
                      </c:pt>
                      <c:pt idx="4895">
                        <c:v>43628</c:v>
                      </c:pt>
                      <c:pt idx="4896">
                        <c:v>43629</c:v>
                      </c:pt>
                      <c:pt idx="4897">
                        <c:v>43630</c:v>
                      </c:pt>
                      <c:pt idx="4898">
                        <c:v>43631</c:v>
                      </c:pt>
                      <c:pt idx="4899">
                        <c:v>43632</c:v>
                      </c:pt>
                      <c:pt idx="4900">
                        <c:v>43633</c:v>
                      </c:pt>
                      <c:pt idx="4901">
                        <c:v>43634</c:v>
                      </c:pt>
                      <c:pt idx="4902">
                        <c:v>43635</c:v>
                      </c:pt>
                      <c:pt idx="4903">
                        <c:v>43636</c:v>
                      </c:pt>
                      <c:pt idx="4904">
                        <c:v>43637</c:v>
                      </c:pt>
                      <c:pt idx="4905">
                        <c:v>43638</c:v>
                      </c:pt>
                      <c:pt idx="4906">
                        <c:v>43639</c:v>
                      </c:pt>
                      <c:pt idx="4907">
                        <c:v>43640</c:v>
                      </c:pt>
                      <c:pt idx="4908">
                        <c:v>43641</c:v>
                      </c:pt>
                      <c:pt idx="4909">
                        <c:v>43642</c:v>
                      </c:pt>
                      <c:pt idx="4910">
                        <c:v>43643</c:v>
                      </c:pt>
                      <c:pt idx="4911">
                        <c:v>43644</c:v>
                      </c:pt>
                      <c:pt idx="4912">
                        <c:v>43645</c:v>
                      </c:pt>
                      <c:pt idx="4913">
                        <c:v>43646</c:v>
                      </c:pt>
                      <c:pt idx="4914">
                        <c:v>43647</c:v>
                      </c:pt>
                      <c:pt idx="4915">
                        <c:v>43648</c:v>
                      </c:pt>
                      <c:pt idx="4916">
                        <c:v>43649</c:v>
                      </c:pt>
                      <c:pt idx="4917">
                        <c:v>43650</c:v>
                      </c:pt>
                      <c:pt idx="4918">
                        <c:v>43651</c:v>
                      </c:pt>
                      <c:pt idx="4919">
                        <c:v>43652</c:v>
                      </c:pt>
                      <c:pt idx="4920">
                        <c:v>43653</c:v>
                      </c:pt>
                      <c:pt idx="4921">
                        <c:v>43654</c:v>
                      </c:pt>
                      <c:pt idx="4922">
                        <c:v>43655</c:v>
                      </c:pt>
                      <c:pt idx="4923">
                        <c:v>43656</c:v>
                      </c:pt>
                      <c:pt idx="4924">
                        <c:v>43657</c:v>
                      </c:pt>
                      <c:pt idx="4925">
                        <c:v>43658</c:v>
                      </c:pt>
                      <c:pt idx="4926">
                        <c:v>43659</c:v>
                      </c:pt>
                      <c:pt idx="4927">
                        <c:v>43660</c:v>
                      </c:pt>
                      <c:pt idx="4928">
                        <c:v>43661</c:v>
                      </c:pt>
                      <c:pt idx="4929">
                        <c:v>43662</c:v>
                      </c:pt>
                      <c:pt idx="4930">
                        <c:v>43663</c:v>
                      </c:pt>
                      <c:pt idx="4931">
                        <c:v>43664</c:v>
                      </c:pt>
                      <c:pt idx="4932">
                        <c:v>43665</c:v>
                      </c:pt>
                      <c:pt idx="4933">
                        <c:v>43666</c:v>
                      </c:pt>
                      <c:pt idx="4934">
                        <c:v>43667</c:v>
                      </c:pt>
                      <c:pt idx="4935">
                        <c:v>43668</c:v>
                      </c:pt>
                      <c:pt idx="4936">
                        <c:v>43669</c:v>
                      </c:pt>
                      <c:pt idx="4937">
                        <c:v>43670</c:v>
                      </c:pt>
                      <c:pt idx="4938">
                        <c:v>43671</c:v>
                      </c:pt>
                      <c:pt idx="4939">
                        <c:v>43672</c:v>
                      </c:pt>
                      <c:pt idx="4940">
                        <c:v>43673</c:v>
                      </c:pt>
                      <c:pt idx="4941">
                        <c:v>43674</c:v>
                      </c:pt>
                      <c:pt idx="4942">
                        <c:v>43675</c:v>
                      </c:pt>
                      <c:pt idx="4943">
                        <c:v>43676</c:v>
                      </c:pt>
                      <c:pt idx="4944">
                        <c:v>43677</c:v>
                      </c:pt>
                      <c:pt idx="4945">
                        <c:v>43678</c:v>
                      </c:pt>
                      <c:pt idx="4946">
                        <c:v>43679</c:v>
                      </c:pt>
                      <c:pt idx="4947">
                        <c:v>43680</c:v>
                      </c:pt>
                      <c:pt idx="4948">
                        <c:v>43681</c:v>
                      </c:pt>
                      <c:pt idx="4949">
                        <c:v>43682</c:v>
                      </c:pt>
                      <c:pt idx="4950">
                        <c:v>43683</c:v>
                      </c:pt>
                      <c:pt idx="4951">
                        <c:v>43684</c:v>
                      </c:pt>
                      <c:pt idx="4952">
                        <c:v>43685</c:v>
                      </c:pt>
                      <c:pt idx="4953">
                        <c:v>43686</c:v>
                      </c:pt>
                      <c:pt idx="4954">
                        <c:v>43687</c:v>
                      </c:pt>
                      <c:pt idx="4955">
                        <c:v>43688</c:v>
                      </c:pt>
                      <c:pt idx="4956">
                        <c:v>43689</c:v>
                      </c:pt>
                      <c:pt idx="4957">
                        <c:v>43690</c:v>
                      </c:pt>
                      <c:pt idx="4958">
                        <c:v>43691</c:v>
                      </c:pt>
                      <c:pt idx="4959">
                        <c:v>43692</c:v>
                      </c:pt>
                      <c:pt idx="4960">
                        <c:v>43693</c:v>
                      </c:pt>
                      <c:pt idx="4961">
                        <c:v>43694</c:v>
                      </c:pt>
                      <c:pt idx="4962">
                        <c:v>43695</c:v>
                      </c:pt>
                      <c:pt idx="4963">
                        <c:v>43696</c:v>
                      </c:pt>
                      <c:pt idx="4964">
                        <c:v>43697</c:v>
                      </c:pt>
                      <c:pt idx="4965">
                        <c:v>43698</c:v>
                      </c:pt>
                      <c:pt idx="4966">
                        <c:v>43699</c:v>
                      </c:pt>
                      <c:pt idx="4967">
                        <c:v>43700</c:v>
                      </c:pt>
                      <c:pt idx="4968">
                        <c:v>43701</c:v>
                      </c:pt>
                      <c:pt idx="4969">
                        <c:v>43702</c:v>
                      </c:pt>
                      <c:pt idx="4970">
                        <c:v>43703</c:v>
                      </c:pt>
                      <c:pt idx="4971">
                        <c:v>43704</c:v>
                      </c:pt>
                      <c:pt idx="4972">
                        <c:v>43705</c:v>
                      </c:pt>
                      <c:pt idx="4973">
                        <c:v>43706</c:v>
                      </c:pt>
                      <c:pt idx="4974">
                        <c:v>43707</c:v>
                      </c:pt>
                      <c:pt idx="4975">
                        <c:v>43708</c:v>
                      </c:pt>
                      <c:pt idx="4976">
                        <c:v>43709</c:v>
                      </c:pt>
                      <c:pt idx="4977">
                        <c:v>43710</c:v>
                      </c:pt>
                      <c:pt idx="4978">
                        <c:v>43711</c:v>
                      </c:pt>
                      <c:pt idx="4979">
                        <c:v>43712</c:v>
                      </c:pt>
                      <c:pt idx="4980">
                        <c:v>43713</c:v>
                      </c:pt>
                      <c:pt idx="4981">
                        <c:v>43714</c:v>
                      </c:pt>
                      <c:pt idx="4982">
                        <c:v>43715</c:v>
                      </c:pt>
                      <c:pt idx="4983">
                        <c:v>43716</c:v>
                      </c:pt>
                      <c:pt idx="4984">
                        <c:v>43717</c:v>
                      </c:pt>
                      <c:pt idx="4985">
                        <c:v>43718</c:v>
                      </c:pt>
                      <c:pt idx="4986">
                        <c:v>43719</c:v>
                      </c:pt>
                      <c:pt idx="4987">
                        <c:v>43720</c:v>
                      </c:pt>
                      <c:pt idx="4988">
                        <c:v>43721</c:v>
                      </c:pt>
                      <c:pt idx="4989">
                        <c:v>43722</c:v>
                      </c:pt>
                      <c:pt idx="4990">
                        <c:v>43723</c:v>
                      </c:pt>
                      <c:pt idx="4991">
                        <c:v>43724</c:v>
                      </c:pt>
                      <c:pt idx="4992">
                        <c:v>43725</c:v>
                      </c:pt>
                      <c:pt idx="4993">
                        <c:v>43726</c:v>
                      </c:pt>
                      <c:pt idx="4994">
                        <c:v>43727</c:v>
                      </c:pt>
                      <c:pt idx="4995">
                        <c:v>43728</c:v>
                      </c:pt>
                      <c:pt idx="4996">
                        <c:v>43729</c:v>
                      </c:pt>
                      <c:pt idx="4997">
                        <c:v>43730</c:v>
                      </c:pt>
                      <c:pt idx="4998">
                        <c:v>43731</c:v>
                      </c:pt>
                      <c:pt idx="4999">
                        <c:v>43732</c:v>
                      </c:pt>
                      <c:pt idx="5000">
                        <c:v>43733</c:v>
                      </c:pt>
                      <c:pt idx="5001">
                        <c:v>43734</c:v>
                      </c:pt>
                      <c:pt idx="5002">
                        <c:v>43735</c:v>
                      </c:pt>
                      <c:pt idx="5003">
                        <c:v>43736</c:v>
                      </c:pt>
                      <c:pt idx="5004">
                        <c:v>43737</c:v>
                      </c:pt>
                      <c:pt idx="5005">
                        <c:v>43738</c:v>
                      </c:pt>
                      <c:pt idx="5006">
                        <c:v>43739</c:v>
                      </c:pt>
                      <c:pt idx="5007">
                        <c:v>43740</c:v>
                      </c:pt>
                      <c:pt idx="5008">
                        <c:v>43741</c:v>
                      </c:pt>
                      <c:pt idx="5009">
                        <c:v>43742</c:v>
                      </c:pt>
                      <c:pt idx="5010">
                        <c:v>43743</c:v>
                      </c:pt>
                      <c:pt idx="5011">
                        <c:v>43744</c:v>
                      </c:pt>
                      <c:pt idx="5012">
                        <c:v>43745</c:v>
                      </c:pt>
                      <c:pt idx="5013">
                        <c:v>43746</c:v>
                      </c:pt>
                      <c:pt idx="5014">
                        <c:v>43747</c:v>
                      </c:pt>
                      <c:pt idx="5015">
                        <c:v>43748</c:v>
                      </c:pt>
                      <c:pt idx="5016">
                        <c:v>43749</c:v>
                      </c:pt>
                      <c:pt idx="5017">
                        <c:v>43750</c:v>
                      </c:pt>
                      <c:pt idx="5018">
                        <c:v>43751</c:v>
                      </c:pt>
                      <c:pt idx="5019">
                        <c:v>43752</c:v>
                      </c:pt>
                      <c:pt idx="5020">
                        <c:v>43753</c:v>
                      </c:pt>
                      <c:pt idx="5021">
                        <c:v>43754</c:v>
                      </c:pt>
                      <c:pt idx="5022">
                        <c:v>43755</c:v>
                      </c:pt>
                      <c:pt idx="5023">
                        <c:v>43756</c:v>
                      </c:pt>
                      <c:pt idx="5024">
                        <c:v>43757</c:v>
                      </c:pt>
                      <c:pt idx="5025">
                        <c:v>43758</c:v>
                      </c:pt>
                      <c:pt idx="5026">
                        <c:v>43759</c:v>
                      </c:pt>
                      <c:pt idx="5027">
                        <c:v>43760</c:v>
                      </c:pt>
                      <c:pt idx="5028">
                        <c:v>43761</c:v>
                      </c:pt>
                      <c:pt idx="5029">
                        <c:v>43762</c:v>
                      </c:pt>
                      <c:pt idx="5030">
                        <c:v>43763</c:v>
                      </c:pt>
                      <c:pt idx="5031">
                        <c:v>43764</c:v>
                      </c:pt>
                      <c:pt idx="5032">
                        <c:v>43765</c:v>
                      </c:pt>
                      <c:pt idx="5033">
                        <c:v>43766</c:v>
                      </c:pt>
                      <c:pt idx="5034">
                        <c:v>43767</c:v>
                      </c:pt>
                      <c:pt idx="5035">
                        <c:v>43768</c:v>
                      </c:pt>
                      <c:pt idx="5036">
                        <c:v>43769</c:v>
                      </c:pt>
                      <c:pt idx="5037">
                        <c:v>43770</c:v>
                      </c:pt>
                      <c:pt idx="5038">
                        <c:v>43771</c:v>
                      </c:pt>
                      <c:pt idx="5039">
                        <c:v>43772</c:v>
                      </c:pt>
                      <c:pt idx="5040">
                        <c:v>43773</c:v>
                      </c:pt>
                      <c:pt idx="5041">
                        <c:v>43774</c:v>
                      </c:pt>
                      <c:pt idx="5042">
                        <c:v>43775</c:v>
                      </c:pt>
                      <c:pt idx="5043">
                        <c:v>43776</c:v>
                      </c:pt>
                      <c:pt idx="5044">
                        <c:v>43777</c:v>
                      </c:pt>
                      <c:pt idx="5045">
                        <c:v>43778</c:v>
                      </c:pt>
                      <c:pt idx="5046">
                        <c:v>43779</c:v>
                      </c:pt>
                      <c:pt idx="5047">
                        <c:v>43780</c:v>
                      </c:pt>
                      <c:pt idx="5048">
                        <c:v>43781</c:v>
                      </c:pt>
                      <c:pt idx="5049">
                        <c:v>43782</c:v>
                      </c:pt>
                      <c:pt idx="5050">
                        <c:v>43783</c:v>
                      </c:pt>
                      <c:pt idx="5051">
                        <c:v>43784</c:v>
                      </c:pt>
                      <c:pt idx="5052">
                        <c:v>43785</c:v>
                      </c:pt>
                      <c:pt idx="5053">
                        <c:v>43786</c:v>
                      </c:pt>
                      <c:pt idx="5054">
                        <c:v>43787</c:v>
                      </c:pt>
                      <c:pt idx="5055">
                        <c:v>43788</c:v>
                      </c:pt>
                      <c:pt idx="5056">
                        <c:v>43789</c:v>
                      </c:pt>
                      <c:pt idx="5057">
                        <c:v>43790</c:v>
                      </c:pt>
                      <c:pt idx="5058">
                        <c:v>43791</c:v>
                      </c:pt>
                      <c:pt idx="5059">
                        <c:v>43792</c:v>
                      </c:pt>
                      <c:pt idx="5060">
                        <c:v>43793</c:v>
                      </c:pt>
                      <c:pt idx="5061">
                        <c:v>43794</c:v>
                      </c:pt>
                      <c:pt idx="5062">
                        <c:v>43795</c:v>
                      </c:pt>
                      <c:pt idx="5063">
                        <c:v>43796</c:v>
                      </c:pt>
                      <c:pt idx="5064">
                        <c:v>43797</c:v>
                      </c:pt>
                      <c:pt idx="5065">
                        <c:v>43798</c:v>
                      </c:pt>
                      <c:pt idx="5066">
                        <c:v>43799</c:v>
                      </c:pt>
                      <c:pt idx="5067">
                        <c:v>43800</c:v>
                      </c:pt>
                      <c:pt idx="5068">
                        <c:v>43801</c:v>
                      </c:pt>
                      <c:pt idx="5069">
                        <c:v>43802</c:v>
                      </c:pt>
                      <c:pt idx="5070">
                        <c:v>43803</c:v>
                      </c:pt>
                      <c:pt idx="5071">
                        <c:v>43804</c:v>
                      </c:pt>
                      <c:pt idx="5072">
                        <c:v>43805</c:v>
                      </c:pt>
                      <c:pt idx="5073">
                        <c:v>43806</c:v>
                      </c:pt>
                      <c:pt idx="5074">
                        <c:v>43807</c:v>
                      </c:pt>
                      <c:pt idx="5075">
                        <c:v>43808</c:v>
                      </c:pt>
                      <c:pt idx="5076">
                        <c:v>43809</c:v>
                      </c:pt>
                      <c:pt idx="5077">
                        <c:v>43810</c:v>
                      </c:pt>
                      <c:pt idx="5078">
                        <c:v>43811</c:v>
                      </c:pt>
                      <c:pt idx="5079">
                        <c:v>43812</c:v>
                      </c:pt>
                      <c:pt idx="5080">
                        <c:v>43813</c:v>
                      </c:pt>
                      <c:pt idx="5081">
                        <c:v>43814</c:v>
                      </c:pt>
                      <c:pt idx="5082">
                        <c:v>43815</c:v>
                      </c:pt>
                      <c:pt idx="5083">
                        <c:v>43816</c:v>
                      </c:pt>
                      <c:pt idx="5084">
                        <c:v>43817</c:v>
                      </c:pt>
                      <c:pt idx="5085">
                        <c:v>43818</c:v>
                      </c:pt>
                      <c:pt idx="5086">
                        <c:v>43819</c:v>
                      </c:pt>
                      <c:pt idx="5087">
                        <c:v>43820</c:v>
                      </c:pt>
                      <c:pt idx="5088">
                        <c:v>43821</c:v>
                      </c:pt>
                      <c:pt idx="5089">
                        <c:v>43822</c:v>
                      </c:pt>
                      <c:pt idx="5090">
                        <c:v>43823</c:v>
                      </c:pt>
                      <c:pt idx="5091">
                        <c:v>43824</c:v>
                      </c:pt>
                      <c:pt idx="5092">
                        <c:v>43825</c:v>
                      </c:pt>
                      <c:pt idx="5093">
                        <c:v>43826</c:v>
                      </c:pt>
                      <c:pt idx="5094">
                        <c:v>43827</c:v>
                      </c:pt>
                      <c:pt idx="5095">
                        <c:v>43828</c:v>
                      </c:pt>
                      <c:pt idx="5096">
                        <c:v>43829</c:v>
                      </c:pt>
                      <c:pt idx="5097">
                        <c:v>43830</c:v>
                      </c:pt>
                      <c:pt idx="5098">
                        <c:v>43831</c:v>
                      </c:pt>
                      <c:pt idx="5099">
                        <c:v>43832</c:v>
                      </c:pt>
                      <c:pt idx="5100">
                        <c:v>43833</c:v>
                      </c:pt>
                      <c:pt idx="5101">
                        <c:v>43834</c:v>
                      </c:pt>
                      <c:pt idx="5102">
                        <c:v>43835</c:v>
                      </c:pt>
                      <c:pt idx="5103">
                        <c:v>43836</c:v>
                      </c:pt>
                      <c:pt idx="5104">
                        <c:v>43837</c:v>
                      </c:pt>
                      <c:pt idx="5105">
                        <c:v>43838</c:v>
                      </c:pt>
                      <c:pt idx="5106">
                        <c:v>43839</c:v>
                      </c:pt>
                      <c:pt idx="5107">
                        <c:v>43840</c:v>
                      </c:pt>
                      <c:pt idx="5108">
                        <c:v>43841</c:v>
                      </c:pt>
                      <c:pt idx="5109">
                        <c:v>43842</c:v>
                      </c:pt>
                      <c:pt idx="5110">
                        <c:v>43843</c:v>
                      </c:pt>
                      <c:pt idx="5111">
                        <c:v>43844</c:v>
                      </c:pt>
                      <c:pt idx="5112">
                        <c:v>43845</c:v>
                      </c:pt>
                      <c:pt idx="5113">
                        <c:v>43846</c:v>
                      </c:pt>
                      <c:pt idx="5114">
                        <c:v>43847</c:v>
                      </c:pt>
                      <c:pt idx="5115">
                        <c:v>43848</c:v>
                      </c:pt>
                      <c:pt idx="5116">
                        <c:v>43849</c:v>
                      </c:pt>
                      <c:pt idx="5117">
                        <c:v>43850</c:v>
                      </c:pt>
                      <c:pt idx="5118">
                        <c:v>43851</c:v>
                      </c:pt>
                      <c:pt idx="5119">
                        <c:v>43852</c:v>
                      </c:pt>
                      <c:pt idx="5120">
                        <c:v>43853</c:v>
                      </c:pt>
                      <c:pt idx="5121">
                        <c:v>43854</c:v>
                      </c:pt>
                      <c:pt idx="5122">
                        <c:v>43855</c:v>
                      </c:pt>
                      <c:pt idx="5123">
                        <c:v>43856</c:v>
                      </c:pt>
                      <c:pt idx="5124">
                        <c:v>43857</c:v>
                      </c:pt>
                      <c:pt idx="5125">
                        <c:v>43858</c:v>
                      </c:pt>
                      <c:pt idx="5126">
                        <c:v>43859</c:v>
                      </c:pt>
                      <c:pt idx="5127">
                        <c:v>43860</c:v>
                      </c:pt>
                      <c:pt idx="5128">
                        <c:v>43861</c:v>
                      </c:pt>
                      <c:pt idx="5129">
                        <c:v>43862</c:v>
                      </c:pt>
                      <c:pt idx="5130">
                        <c:v>43863</c:v>
                      </c:pt>
                      <c:pt idx="5131">
                        <c:v>43864</c:v>
                      </c:pt>
                      <c:pt idx="5132">
                        <c:v>43865</c:v>
                      </c:pt>
                      <c:pt idx="5133">
                        <c:v>43866</c:v>
                      </c:pt>
                      <c:pt idx="5134">
                        <c:v>43867</c:v>
                      </c:pt>
                      <c:pt idx="5135">
                        <c:v>43868</c:v>
                      </c:pt>
                      <c:pt idx="5136">
                        <c:v>43869</c:v>
                      </c:pt>
                      <c:pt idx="5137">
                        <c:v>43870</c:v>
                      </c:pt>
                      <c:pt idx="5138">
                        <c:v>43871</c:v>
                      </c:pt>
                      <c:pt idx="5139">
                        <c:v>43872</c:v>
                      </c:pt>
                      <c:pt idx="5140">
                        <c:v>43873</c:v>
                      </c:pt>
                      <c:pt idx="5141">
                        <c:v>43874</c:v>
                      </c:pt>
                      <c:pt idx="5142">
                        <c:v>43875</c:v>
                      </c:pt>
                      <c:pt idx="5143">
                        <c:v>43876</c:v>
                      </c:pt>
                      <c:pt idx="5144">
                        <c:v>43877</c:v>
                      </c:pt>
                      <c:pt idx="5145">
                        <c:v>43878</c:v>
                      </c:pt>
                      <c:pt idx="5146">
                        <c:v>43879</c:v>
                      </c:pt>
                      <c:pt idx="5147">
                        <c:v>43880</c:v>
                      </c:pt>
                      <c:pt idx="5148">
                        <c:v>43881</c:v>
                      </c:pt>
                      <c:pt idx="5149">
                        <c:v>43882</c:v>
                      </c:pt>
                      <c:pt idx="5150">
                        <c:v>43883</c:v>
                      </c:pt>
                      <c:pt idx="5151">
                        <c:v>43884</c:v>
                      </c:pt>
                      <c:pt idx="5152">
                        <c:v>43885</c:v>
                      </c:pt>
                      <c:pt idx="5153">
                        <c:v>43886</c:v>
                      </c:pt>
                      <c:pt idx="5154">
                        <c:v>43887</c:v>
                      </c:pt>
                      <c:pt idx="5155">
                        <c:v>43888</c:v>
                      </c:pt>
                      <c:pt idx="5156">
                        <c:v>43889</c:v>
                      </c:pt>
                    </c:numCache>
                  </c:numRef>
                </c:cat>
                <c:val>
                  <c:numRef>
                    <c:extLst xmlns:c15="http://schemas.microsoft.com/office/drawing/2012/chart">
                      <c:ext xmlns:c15="http://schemas.microsoft.com/office/drawing/2012/chart" uri="{02D57815-91ED-43cb-92C2-25804820EDAC}">
                        <c15:formulaRef>
                          <c15:sqref>Eldiem_ERA_LAND_2001_2005.csv!$D$1813:$D$6969</c15:sqref>
                        </c15:formulaRef>
                      </c:ext>
                    </c:extLst>
                    <c:numCache>
                      <c:formatCode>General</c:formatCode>
                      <c:ptCount val="5157"/>
                      <c:pt idx="0">
                        <c:v>79.949560770000005</c:v>
                      </c:pt>
                      <c:pt idx="1">
                        <c:v>71.46420646</c:v>
                      </c:pt>
                      <c:pt idx="2">
                        <c:v>65.358552939999996</c:v>
                      </c:pt>
                      <c:pt idx="3">
                        <c:v>60.769335980000001</c:v>
                      </c:pt>
                      <c:pt idx="4">
                        <c:v>57.149739240000002</c:v>
                      </c:pt>
                      <c:pt idx="5">
                        <c:v>54.158525500000003</c:v>
                      </c:pt>
                      <c:pt idx="6">
                        <c:v>51.584913569999998</c:v>
                      </c:pt>
                      <c:pt idx="7">
                        <c:v>49.299408329999999</c:v>
                      </c:pt>
                      <c:pt idx="8">
                        <c:v>47.222438820000001</c:v>
                      </c:pt>
                      <c:pt idx="9">
                        <c:v>45.304752460000003</c:v>
                      </c:pt>
                      <c:pt idx="10">
                        <c:v>43.515353879999999</c:v>
                      </c:pt>
                      <c:pt idx="11">
                        <c:v>41.834181659999999</c:v>
                      </c:pt>
                      <c:pt idx="12">
                        <c:v>40.247709800000003</c:v>
                      </c:pt>
                      <c:pt idx="13">
                        <c:v>38.74632914</c:v>
                      </c:pt>
                      <c:pt idx="14">
                        <c:v>37.322799719999999</c:v>
                      </c:pt>
                      <c:pt idx="15">
                        <c:v>35.971340920000003</c:v>
                      </c:pt>
                      <c:pt idx="16">
                        <c:v>34.687098470000002</c:v>
                      </c:pt>
                      <c:pt idx="17">
                        <c:v>33.465832280000001</c:v>
                      </c:pt>
                      <c:pt idx="18">
                        <c:v>32.30373307</c:v>
                      </c:pt>
                      <c:pt idx="19">
                        <c:v>31.197313560000001</c:v>
                      </c:pt>
                      <c:pt idx="20">
                        <c:v>30.143342870000001</c:v>
                      </c:pt>
                      <c:pt idx="21">
                        <c:v>29.13880558</c:v>
                      </c:pt>
                      <c:pt idx="22">
                        <c:v>28.18087521</c:v>
                      </c:pt>
                      <c:pt idx="23">
                        <c:v>27.2668958</c:v>
                      </c:pt>
                      <c:pt idx="24">
                        <c:v>26.39436839</c:v>
                      </c:pt>
                      <c:pt idx="25">
                        <c:v>25.560940250000002</c:v>
                      </c:pt>
                      <c:pt idx="26">
                        <c:v>24.76439581</c:v>
                      </c:pt>
                      <c:pt idx="27">
                        <c:v>24.00264876</c:v>
                      </c:pt>
                      <c:pt idx="28">
                        <c:v>23.273734780000002</c:v>
                      </c:pt>
                      <c:pt idx="29">
                        <c:v>22.5758048</c:v>
                      </c:pt>
                      <c:pt idx="30">
                        <c:v>21.907118789999998</c:v>
                      </c:pt>
                      <c:pt idx="31">
                        <c:v>21.266039679999999</c:v>
                      </c:pt>
                      <c:pt idx="32">
                        <c:v>20.651027809999999</c:v>
                      </c:pt>
                      <c:pt idx="33">
                        <c:v>20.060635489999999</c:v>
                      </c:pt>
                      <c:pt idx="34">
                        <c:v>20.034327080000001</c:v>
                      </c:pt>
                      <c:pt idx="35">
                        <c:v>19.68519745</c:v>
                      </c:pt>
                      <c:pt idx="36">
                        <c:v>19.538745039999998</c:v>
                      </c:pt>
                      <c:pt idx="37">
                        <c:v>19.089853389999998</c:v>
                      </c:pt>
                      <c:pt idx="38">
                        <c:v>18.448087390000001</c:v>
                      </c:pt>
                      <c:pt idx="39">
                        <c:v>17.75302027</c:v>
                      </c:pt>
                      <c:pt idx="40">
                        <c:v>17.083676560000001</c:v>
                      </c:pt>
                      <c:pt idx="41">
                        <c:v>16.470534669999999</c:v>
                      </c:pt>
                      <c:pt idx="42">
                        <c:v>15.917778869999999</c:v>
                      </c:pt>
                      <c:pt idx="43">
                        <c:v>15.418518499999999</c:v>
                      </c:pt>
                      <c:pt idx="44">
                        <c:v>14.962880930000001</c:v>
                      </c:pt>
                      <c:pt idx="45">
                        <c:v>14.541587420000001</c:v>
                      </c:pt>
                      <c:pt idx="46">
                        <c:v>14.147143809999999</c:v>
                      </c:pt>
                      <c:pt idx="47">
                        <c:v>13.773942359999999</c:v>
                      </c:pt>
                      <c:pt idx="48">
                        <c:v>13.420061710000001</c:v>
                      </c:pt>
                      <c:pt idx="49">
                        <c:v>18.362323490000001</c:v>
                      </c:pt>
                      <c:pt idx="50">
                        <c:v>79.726479060000003</c:v>
                      </c:pt>
                      <c:pt idx="51">
                        <c:v>137.0631305</c:v>
                      </c:pt>
                      <c:pt idx="52">
                        <c:v>173.3577181</c:v>
                      </c:pt>
                      <c:pt idx="53">
                        <c:v>223.36130109999999</c:v>
                      </c:pt>
                      <c:pt idx="54">
                        <c:v>294.0543447</c:v>
                      </c:pt>
                      <c:pt idx="55">
                        <c:v>315.54380550000002</c:v>
                      </c:pt>
                      <c:pt idx="56">
                        <c:v>289.5121345</c:v>
                      </c:pt>
                      <c:pt idx="57">
                        <c:v>244.29280850000001</c:v>
                      </c:pt>
                      <c:pt idx="58">
                        <c:v>205.8546858</c:v>
                      </c:pt>
                      <c:pt idx="59">
                        <c:v>168.72458080000001</c:v>
                      </c:pt>
                      <c:pt idx="60">
                        <c:v>133.24477999999999</c:v>
                      </c:pt>
                      <c:pt idx="61">
                        <c:v>101.41331769999999</c:v>
                      </c:pt>
                      <c:pt idx="62">
                        <c:v>75.046583729999995</c:v>
                      </c:pt>
                      <c:pt idx="63">
                        <c:v>56.048389479999997</c:v>
                      </c:pt>
                      <c:pt idx="64">
                        <c:v>48.824140909999997</c:v>
                      </c:pt>
                      <c:pt idx="65">
                        <c:v>51.120321840000003</c:v>
                      </c:pt>
                      <c:pt idx="66">
                        <c:v>63.583110069999996</c:v>
                      </c:pt>
                      <c:pt idx="67">
                        <c:v>77.860822119999995</c:v>
                      </c:pt>
                      <c:pt idx="68">
                        <c:v>87.412998939999994</c:v>
                      </c:pt>
                      <c:pt idx="69">
                        <c:v>89.290640510000003</c:v>
                      </c:pt>
                      <c:pt idx="70">
                        <c:v>83.5559777</c:v>
                      </c:pt>
                      <c:pt idx="71">
                        <c:v>72.568324770000004</c:v>
                      </c:pt>
                      <c:pt idx="72">
                        <c:v>59.425218149999999</c:v>
                      </c:pt>
                      <c:pt idx="73">
                        <c:v>46.622637599999997</c:v>
                      </c:pt>
                      <c:pt idx="74">
                        <c:v>35.580845879999998</c:v>
                      </c:pt>
                      <c:pt idx="75">
                        <c:v>26.838529050000002</c:v>
                      </c:pt>
                      <c:pt idx="76">
                        <c:v>24.153059939999999</c:v>
                      </c:pt>
                      <c:pt idx="77">
                        <c:v>20.271582219999999</c:v>
                      </c:pt>
                      <c:pt idx="78">
                        <c:v>18.42739237</c:v>
                      </c:pt>
                      <c:pt idx="79">
                        <c:v>43.139400180000003</c:v>
                      </c:pt>
                      <c:pt idx="80">
                        <c:v>115.5308467</c:v>
                      </c:pt>
                      <c:pt idx="81">
                        <c:v>334.4086853</c:v>
                      </c:pt>
                      <c:pt idx="82">
                        <c:v>737.63523229999998</c:v>
                      </c:pt>
                      <c:pt idx="83">
                        <c:v>1125.3734919999999</c:v>
                      </c:pt>
                      <c:pt idx="84">
                        <c:v>1312.5587230000001</c:v>
                      </c:pt>
                      <c:pt idx="85">
                        <c:v>1311.8528610000001</c:v>
                      </c:pt>
                      <c:pt idx="86">
                        <c:v>1201.097168</c:v>
                      </c:pt>
                      <c:pt idx="87">
                        <c:v>1070.2022219999999</c:v>
                      </c:pt>
                      <c:pt idx="88">
                        <c:v>1063.084308</c:v>
                      </c:pt>
                      <c:pt idx="89">
                        <c:v>1212.118375</c:v>
                      </c:pt>
                      <c:pt idx="90">
                        <c:v>1428.2764589999999</c:v>
                      </c:pt>
                      <c:pt idx="91">
                        <c:v>1559.968627</c:v>
                      </c:pt>
                      <c:pt idx="92">
                        <c:v>1564.360862</c:v>
                      </c:pt>
                      <c:pt idx="93">
                        <c:v>1451.8270460000001</c:v>
                      </c:pt>
                      <c:pt idx="94">
                        <c:v>1253.2580889999999</c:v>
                      </c:pt>
                      <c:pt idx="95">
                        <c:v>1013.851285</c:v>
                      </c:pt>
                      <c:pt idx="96">
                        <c:v>776.40247939999995</c:v>
                      </c:pt>
                      <c:pt idx="97">
                        <c:v>568.99639209999998</c:v>
                      </c:pt>
                      <c:pt idx="98">
                        <c:v>402.58046100000001</c:v>
                      </c:pt>
                      <c:pt idx="99">
                        <c:v>278.0721064</c:v>
                      </c:pt>
                      <c:pt idx="100">
                        <c:v>190.93454840000001</c:v>
                      </c:pt>
                      <c:pt idx="101">
                        <c:v>139.74949620000001</c:v>
                      </c:pt>
                      <c:pt idx="102">
                        <c:v>138.62359480000001</c:v>
                      </c:pt>
                      <c:pt idx="103">
                        <c:v>186.09167210000001</c:v>
                      </c:pt>
                      <c:pt idx="104">
                        <c:v>239.516457</c:v>
                      </c:pt>
                      <c:pt idx="105">
                        <c:v>258.34209010000001</c:v>
                      </c:pt>
                      <c:pt idx="106">
                        <c:v>240.69622419999999</c:v>
                      </c:pt>
                      <c:pt idx="107">
                        <c:v>203.55637479999999</c:v>
                      </c:pt>
                      <c:pt idx="108">
                        <c:v>163.80569740000001</c:v>
                      </c:pt>
                      <c:pt idx="109">
                        <c:v>140.3082761</c:v>
                      </c:pt>
                      <c:pt idx="110">
                        <c:v>142.16216249999999</c:v>
                      </c:pt>
                      <c:pt idx="111">
                        <c:v>107.0808229</c:v>
                      </c:pt>
                      <c:pt idx="112">
                        <c:v>124.6102894</c:v>
                      </c:pt>
                      <c:pt idx="113">
                        <c:v>240.38055410000001</c:v>
                      </c:pt>
                      <c:pt idx="114">
                        <c:v>892.86915039999997</c:v>
                      </c:pt>
                      <c:pt idx="115">
                        <c:v>1088.993291</c:v>
                      </c:pt>
                      <c:pt idx="116">
                        <c:v>1130.5092030000001</c:v>
                      </c:pt>
                      <c:pt idx="117">
                        <c:v>1177.1734429999999</c:v>
                      </c:pt>
                      <c:pt idx="118">
                        <c:v>1254.5451579999999</c:v>
                      </c:pt>
                      <c:pt idx="119">
                        <c:v>1208.959345</c:v>
                      </c:pt>
                      <c:pt idx="120">
                        <c:v>1081.5179929999999</c:v>
                      </c:pt>
                      <c:pt idx="121">
                        <c:v>973.88590120000003</c:v>
                      </c:pt>
                      <c:pt idx="122">
                        <c:v>811.43796380000003</c:v>
                      </c:pt>
                      <c:pt idx="123">
                        <c:v>683.03580869999996</c:v>
                      </c:pt>
                      <c:pt idx="124">
                        <c:v>552.67092500000001</c:v>
                      </c:pt>
                      <c:pt idx="125">
                        <c:v>452.11606260000002</c:v>
                      </c:pt>
                      <c:pt idx="126">
                        <c:v>373.18701290000001</c:v>
                      </c:pt>
                      <c:pt idx="127">
                        <c:v>305.38262789999999</c:v>
                      </c:pt>
                      <c:pt idx="128">
                        <c:v>242.1481684</c:v>
                      </c:pt>
                      <c:pt idx="129">
                        <c:v>190.611311</c:v>
                      </c:pt>
                      <c:pt idx="130">
                        <c:v>154.73727959999999</c:v>
                      </c:pt>
                      <c:pt idx="131">
                        <c:v>135.5803774</c:v>
                      </c:pt>
                      <c:pt idx="132">
                        <c:v>123.38442689999999</c:v>
                      </c:pt>
                      <c:pt idx="133">
                        <c:v>113.4672695</c:v>
                      </c:pt>
                      <c:pt idx="134">
                        <c:v>112.02836910000001</c:v>
                      </c:pt>
                      <c:pt idx="135">
                        <c:v>117.6987257</c:v>
                      </c:pt>
                      <c:pt idx="136">
                        <c:v>130.62854609999999</c:v>
                      </c:pt>
                      <c:pt idx="137">
                        <c:v>146.27979909999999</c:v>
                      </c:pt>
                      <c:pt idx="138">
                        <c:v>161.61122739999999</c:v>
                      </c:pt>
                      <c:pt idx="139">
                        <c:v>192.52706209999999</c:v>
                      </c:pt>
                      <c:pt idx="140">
                        <c:v>213.03073699999999</c:v>
                      </c:pt>
                      <c:pt idx="141">
                        <c:v>221.44905990000001</c:v>
                      </c:pt>
                      <c:pt idx="142">
                        <c:v>263.37791220000003</c:v>
                      </c:pt>
                      <c:pt idx="143">
                        <c:v>310.31694490000001</c:v>
                      </c:pt>
                      <c:pt idx="144">
                        <c:v>325.94641469999999</c:v>
                      </c:pt>
                      <c:pt idx="145">
                        <c:v>313.31784190000002</c:v>
                      </c:pt>
                      <c:pt idx="146">
                        <c:v>300.58823899999999</c:v>
                      </c:pt>
                      <c:pt idx="147">
                        <c:v>286.35857279999999</c:v>
                      </c:pt>
                      <c:pt idx="148">
                        <c:v>308.11895429999998</c:v>
                      </c:pt>
                      <c:pt idx="149">
                        <c:v>369.37197659999998</c:v>
                      </c:pt>
                      <c:pt idx="150">
                        <c:v>395.7737429</c:v>
                      </c:pt>
                      <c:pt idx="151">
                        <c:v>388.72481219999997</c:v>
                      </c:pt>
                      <c:pt idx="152">
                        <c:v>364.60708199999999</c:v>
                      </c:pt>
                      <c:pt idx="153">
                        <c:v>362.466882</c:v>
                      </c:pt>
                      <c:pt idx="154">
                        <c:v>391.38215170000001</c:v>
                      </c:pt>
                      <c:pt idx="155">
                        <c:v>461.48086389999997</c:v>
                      </c:pt>
                      <c:pt idx="156">
                        <c:v>574.78157899999997</c:v>
                      </c:pt>
                      <c:pt idx="157">
                        <c:v>688.15502770000001</c:v>
                      </c:pt>
                      <c:pt idx="158">
                        <c:v>817.21530419999999</c:v>
                      </c:pt>
                      <c:pt idx="159">
                        <c:v>883.27650860000006</c:v>
                      </c:pt>
                      <c:pt idx="160">
                        <c:v>984.11519859999999</c:v>
                      </c:pt>
                      <c:pt idx="161">
                        <c:v>1193.3560500000001</c:v>
                      </c:pt>
                      <c:pt idx="162">
                        <c:v>1330.496789</c:v>
                      </c:pt>
                      <c:pt idx="163">
                        <c:v>1566.1569489999999</c:v>
                      </c:pt>
                      <c:pt idx="164">
                        <c:v>1867.5489829999999</c:v>
                      </c:pt>
                      <c:pt idx="165">
                        <c:v>1913.552017</c:v>
                      </c:pt>
                      <c:pt idx="166">
                        <c:v>1945.786292</c:v>
                      </c:pt>
                      <c:pt idx="167">
                        <c:v>1946.8344850000001</c:v>
                      </c:pt>
                      <c:pt idx="168">
                        <c:v>2027.7991039999999</c:v>
                      </c:pt>
                      <c:pt idx="169">
                        <c:v>2085.7862190000001</c:v>
                      </c:pt>
                      <c:pt idx="170">
                        <c:v>2213.2583199999999</c:v>
                      </c:pt>
                      <c:pt idx="171">
                        <c:v>2251.4513069999998</c:v>
                      </c:pt>
                      <c:pt idx="172">
                        <c:v>2355.828649</c:v>
                      </c:pt>
                      <c:pt idx="173">
                        <c:v>2459.8561330000002</c:v>
                      </c:pt>
                      <c:pt idx="174">
                        <c:v>2628.8083019999999</c:v>
                      </c:pt>
                      <c:pt idx="175">
                        <c:v>2738.527501</c:v>
                      </c:pt>
                      <c:pt idx="176">
                        <c:v>2838.5818669999999</c:v>
                      </c:pt>
                      <c:pt idx="177">
                        <c:v>2991.8189160000002</c:v>
                      </c:pt>
                      <c:pt idx="178">
                        <c:v>3163.7540279999998</c:v>
                      </c:pt>
                      <c:pt idx="179">
                        <c:v>3327.3961770000001</c:v>
                      </c:pt>
                      <c:pt idx="180">
                        <c:v>3586.8996739999998</c:v>
                      </c:pt>
                      <c:pt idx="181">
                        <c:v>3878.474361</c:v>
                      </c:pt>
                      <c:pt idx="182">
                        <c:v>4315.0375910000002</c:v>
                      </c:pt>
                      <c:pt idx="183">
                        <c:v>5423.9862700000003</c:v>
                      </c:pt>
                      <c:pt idx="184">
                        <c:v>6299.639408</c:v>
                      </c:pt>
                      <c:pt idx="185">
                        <c:v>6651.5547720000004</c:v>
                      </c:pt>
                      <c:pt idx="186">
                        <c:v>6716.4916119999998</c:v>
                      </c:pt>
                      <c:pt idx="187">
                        <c:v>6603.3178170000001</c:v>
                      </c:pt>
                      <c:pt idx="188">
                        <c:v>6408.5770439999997</c:v>
                      </c:pt>
                      <c:pt idx="189">
                        <c:v>6452.9733589999996</c:v>
                      </c:pt>
                      <c:pt idx="190">
                        <c:v>6881.7357849999999</c:v>
                      </c:pt>
                      <c:pt idx="191">
                        <c:v>7807.3566430000001</c:v>
                      </c:pt>
                      <c:pt idx="192">
                        <c:v>8321.2197620000006</c:v>
                      </c:pt>
                      <c:pt idx="193">
                        <c:v>8444.5865709999998</c:v>
                      </c:pt>
                      <c:pt idx="194">
                        <c:v>8355.8740280000002</c:v>
                      </c:pt>
                      <c:pt idx="195">
                        <c:v>8446.6478709999992</c:v>
                      </c:pt>
                      <c:pt idx="196">
                        <c:v>8607.5467119999994</c:v>
                      </c:pt>
                      <c:pt idx="197">
                        <c:v>9139.6210119999996</c:v>
                      </c:pt>
                      <c:pt idx="198">
                        <c:v>10713.091420000001</c:v>
                      </c:pt>
                      <c:pt idx="199">
                        <c:v>11843.86997</c:v>
                      </c:pt>
                      <c:pt idx="200">
                        <c:v>12078.851129999999</c:v>
                      </c:pt>
                      <c:pt idx="201">
                        <c:v>11826.078310000001</c:v>
                      </c:pt>
                      <c:pt idx="202">
                        <c:v>11717.679319999999</c:v>
                      </c:pt>
                      <c:pt idx="203">
                        <c:v>11922.619699999999</c:v>
                      </c:pt>
                      <c:pt idx="204">
                        <c:v>12032.50726</c:v>
                      </c:pt>
                      <c:pt idx="205">
                        <c:v>11918.84094</c:v>
                      </c:pt>
                      <c:pt idx="206">
                        <c:v>11960.985979999999</c:v>
                      </c:pt>
                      <c:pt idx="207">
                        <c:v>12059.4583</c:v>
                      </c:pt>
                      <c:pt idx="208">
                        <c:v>12468.95529</c:v>
                      </c:pt>
                      <c:pt idx="209">
                        <c:v>12843.967329999999</c:v>
                      </c:pt>
                      <c:pt idx="210">
                        <c:v>12903.88226</c:v>
                      </c:pt>
                      <c:pt idx="211">
                        <c:v>12701.260899999999</c:v>
                      </c:pt>
                      <c:pt idx="212">
                        <c:v>12453.658579999999</c:v>
                      </c:pt>
                      <c:pt idx="213">
                        <c:v>12349.32692</c:v>
                      </c:pt>
                      <c:pt idx="214">
                        <c:v>12489.318520000001</c:v>
                      </c:pt>
                      <c:pt idx="215">
                        <c:v>12871.62485</c:v>
                      </c:pt>
                      <c:pt idx="216">
                        <c:v>13162.497240000001</c:v>
                      </c:pt>
                      <c:pt idx="217">
                        <c:v>13252.74913</c:v>
                      </c:pt>
                      <c:pt idx="218">
                        <c:v>13129.6242</c:v>
                      </c:pt>
                      <c:pt idx="219">
                        <c:v>13041.250669999999</c:v>
                      </c:pt>
                      <c:pt idx="220">
                        <c:v>12967.72768</c:v>
                      </c:pt>
                      <c:pt idx="221">
                        <c:v>13296.21789</c:v>
                      </c:pt>
                      <c:pt idx="222">
                        <c:v>12828.72399</c:v>
                      </c:pt>
                      <c:pt idx="223">
                        <c:v>12755.35349</c:v>
                      </c:pt>
                      <c:pt idx="224">
                        <c:v>12720.28773</c:v>
                      </c:pt>
                      <c:pt idx="225">
                        <c:v>12538.26857</c:v>
                      </c:pt>
                      <c:pt idx="226">
                        <c:v>12215.63769</c:v>
                      </c:pt>
                      <c:pt idx="227">
                        <c:v>12191.92467</c:v>
                      </c:pt>
                      <c:pt idx="228">
                        <c:v>12331.166069999999</c:v>
                      </c:pt>
                      <c:pt idx="229">
                        <c:v>12247.961079999999</c:v>
                      </c:pt>
                      <c:pt idx="230">
                        <c:v>12130.87076</c:v>
                      </c:pt>
                      <c:pt idx="231">
                        <c:v>12169.358329999999</c:v>
                      </c:pt>
                      <c:pt idx="232">
                        <c:v>12047.95361</c:v>
                      </c:pt>
                      <c:pt idx="233">
                        <c:v>12185.129919999999</c:v>
                      </c:pt>
                      <c:pt idx="234">
                        <c:v>12301.643120000001</c:v>
                      </c:pt>
                      <c:pt idx="235">
                        <c:v>12492.117609999999</c:v>
                      </c:pt>
                      <c:pt idx="236">
                        <c:v>12813.444680000001</c:v>
                      </c:pt>
                      <c:pt idx="237">
                        <c:v>12592.722180000001</c:v>
                      </c:pt>
                      <c:pt idx="238">
                        <c:v>11739.519190000001</c:v>
                      </c:pt>
                      <c:pt idx="239">
                        <c:v>11210.99525</c:v>
                      </c:pt>
                      <c:pt idx="240">
                        <c:v>11093.300719999999</c:v>
                      </c:pt>
                      <c:pt idx="241">
                        <c:v>10991.01626</c:v>
                      </c:pt>
                      <c:pt idx="242">
                        <c:v>10992.19722</c:v>
                      </c:pt>
                      <c:pt idx="243">
                        <c:v>10989.153120000001</c:v>
                      </c:pt>
                      <c:pt idx="244">
                        <c:v>11050.74015</c:v>
                      </c:pt>
                      <c:pt idx="245">
                        <c:v>10945.578960000001</c:v>
                      </c:pt>
                      <c:pt idx="246">
                        <c:v>10459.13977</c:v>
                      </c:pt>
                      <c:pt idx="247">
                        <c:v>9730.3681219999999</c:v>
                      </c:pt>
                      <c:pt idx="248">
                        <c:v>9033.7784300000003</c:v>
                      </c:pt>
                      <c:pt idx="249">
                        <c:v>8434.7163770000006</c:v>
                      </c:pt>
                      <c:pt idx="250">
                        <c:v>8040.4060099999997</c:v>
                      </c:pt>
                      <c:pt idx="251">
                        <c:v>7737.6775740000003</c:v>
                      </c:pt>
                      <c:pt idx="252">
                        <c:v>7591.1103149999999</c:v>
                      </c:pt>
                      <c:pt idx="253">
                        <c:v>7411.8535009999996</c:v>
                      </c:pt>
                      <c:pt idx="254">
                        <c:v>7149.5225520000004</c:v>
                      </c:pt>
                      <c:pt idx="255">
                        <c:v>7040.4167909999996</c:v>
                      </c:pt>
                      <c:pt idx="256">
                        <c:v>7068.5114640000002</c:v>
                      </c:pt>
                      <c:pt idx="257">
                        <c:v>6975.2254990000001</c:v>
                      </c:pt>
                      <c:pt idx="258">
                        <c:v>6832.5027929999997</c:v>
                      </c:pt>
                      <c:pt idx="259">
                        <c:v>6766.0991180000001</c:v>
                      </c:pt>
                      <c:pt idx="260">
                        <c:v>6850.0358450000003</c:v>
                      </c:pt>
                      <c:pt idx="261">
                        <c:v>7106.3334869999999</c:v>
                      </c:pt>
                      <c:pt idx="262">
                        <c:v>7271.1494480000001</c:v>
                      </c:pt>
                      <c:pt idx="263">
                        <c:v>7233.4824040000003</c:v>
                      </c:pt>
                      <c:pt idx="264">
                        <c:v>6960.6061129999998</c:v>
                      </c:pt>
                      <c:pt idx="265">
                        <c:v>6514.043353</c:v>
                      </c:pt>
                      <c:pt idx="266">
                        <c:v>5992.6742160000003</c:v>
                      </c:pt>
                      <c:pt idx="267">
                        <c:v>5477.440904</c:v>
                      </c:pt>
                      <c:pt idx="268">
                        <c:v>5013.0622549999998</c:v>
                      </c:pt>
                      <c:pt idx="269">
                        <c:v>4615.0779249999996</c:v>
                      </c:pt>
                      <c:pt idx="270">
                        <c:v>4284.391396</c:v>
                      </c:pt>
                      <c:pt idx="271">
                        <c:v>4041.7603359999998</c:v>
                      </c:pt>
                      <c:pt idx="272">
                        <c:v>3868.9686400000001</c:v>
                      </c:pt>
                      <c:pt idx="273">
                        <c:v>3694.4621520000001</c:v>
                      </c:pt>
                      <c:pt idx="274">
                        <c:v>3509.5947649999998</c:v>
                      </c:pt>
                      <c:pt idx="275">
                        <c:v>3326.090326</c:v>
                      </c:pt>
                      <c:pt idx="276">
                        <c:v>3161.0126909999999</c:v>
                      </c:pt>
                      <c:pt idx="277">
                        <c:v>3022.8352129999998</c:v>
                      </c:pt>
                      <c:pt idx="278">
                        <c:v>2895.898232</c:v>
                      </c:pt>
                      <c:pt idx="279">
                        <c:v>2774.3735919999999</c:v>
                      </c:pt>
                      <c:pt idx="280">
                        <c:v>2664.3605069999999</c:v>
                      </c:pt>
                      <c:pt idx="281">
                        <c:v>2553.593515</c:v>
                      </c:pt>
                      <c:pt idx="282">
                        <c:v>2447.2773160000002</c:v>
                      </c:pt>
                      <c:pt idx="283">
                        <c:v>2347.9005910000001</c:v>
                      </c:pt>
                      <c:pt idx="284">
                        <c:v>2254.6524100000001</c:v>
                      </c:pt>
                      <c:pt idx="285">
                        <c:v>2171.0387500000002</c:v>
                      </c:pt>
                      <c:pt idx="286">
                        <c:v>2089.7184459999999</c:v>
                      </c:pt>
                      <c:pt idx="287">
                        <c:v>2012.494954</c:v>
                      </c:pt>
                      <c:pt idx="288">
                        <c:v>1941.4169240000001</c:v>
                      </c:pt>
                      <c:pt idx="289">
                        <c:v>1872.8058980000001</c:v>
                      </c:pt>
                      <c:pt idx="290">
                        <c:v>1804.9823409999999</c:v>
                      </c:pt>
                      <c:pt idx="291">
                        <c:v>1739.207195</c:v>
                      </c:pt>
                      <c:pt idx="292">
                        <c:v>1676.1466330000001</c:v>
                      </c:pt>
                      <c:pt idx="293">
                        <c:v>1615.9194070000001</c:v>
                      </c:pt>
                      <c:pt idx="294">
                        <c:v>1558.454504</c:v>
                      </c:pt>
                      <c:pt idx="295">
                        <c:v>1503.5718690000001</c:v>
                      </c:pt>
                      <c:pt idx="296">
                        <c:v>1451.0932989999999</c:v>
                      </c:pt>
                      <c:pt idx="297">
                        <c:v>1400.8703089999999</c:v>
                      </c:pt>
                      <c:pt idx="298">
                        <c:v>1352.7627990000001</c:v>
                      </c:pt>
                      <c:pt idx="299">
                        <c:v>1306.637784</c:v>
                      </c:pt>
                      <c:pt idx="300">
                        <c:v>1262.3833810000001</c:v>
                      </c:pt>
                      <c:pt idx="301">
                        <c:v>1219.903485</c:v>
                      </c:pt>
                      <c:pt idx="302">
                        <c:v>1179.108835</c:v>
                      </c:pt>
                      <c:pt idx="303">
                        <c:v>1139.9278810000001</c:v>
                      </c:pt>
                      <c:pt idx="304">
                        <c:v>1102.2904450000001</c:v>
                      </c:pt>
                      <c:pt idx="305">
                        <c:v>1066.130265</c:v>
                      </c:pt>
                      <c:pt idx="306">
                        <c:v>1031.383765</c:v>
                      </c:pt>
                      <c:pt idx="307">
                        <c:v>997.98785050000004</c:v>
                      </c:pt>
                      <c:pt idx="308">
                        <c:v>965.88383050000004</c:v>
                      </c:pt>
                      <c:pt idx="309">
                        <c:v>935.01219500000002</c:v>
                      </c:pt>
                      <c:pt idx="310">
                        <c:v>905.31714220000003</c:v>
                      </c:pt>
                      <c:pt idx="311">
                        <c:v>876.75826380000001</c:v>
                      </c:pt>
                      <c:pt idx="312">
                        <c:v>849.27251879999994</c:v>
                      </c:pt>
                      <c:pt idx="313">
                        <c:v>822.81062810000003</c:v>
                      </c:pt>
                      <c:pt idx="314">
                        <c:v>797.32734960000005</c:v>
                      </c:pt>
                      <c:pt idx="315">
                        <c:v>772.77984059999994</c:v>
                      </c:pt>
                      <c:pt idx="316">
                        <c:v>749.12797550000005</c:v>
                      </c:pt>
                      <c:pt idx="317">
                        <c:v>726.33312069999999</c:v>
                      </c:pt>
                      <c:pt idx="318">
                        <c:v>704.35827589999997</c:v>
                      </c:pt>
                      <c:pt idx="319">
                        <c:v>683.16734599999995</c:v>
                      </c:pt>
                      <c:pt idx="320">
                        <c:v>662.72547459999998</c:v>
                      </c:pt>
                      <c:pt idx="321">
                        <c:v>643.00048059999995</c:v>
                      </c:pt>
                      <c:pt idx="322">
                        <c:v>623.96113960000002</c:v>
                      </c:pt>
                      <c:pt idx="323">
                        <c:v>605.57797149999999</c:v>
                      </c:pt>
                      <c:pt idx="324">
                        <c:v>587.82283659999996</c:v>
                      </c:pt>
                      <c:pt idx="325">
                        <c:v>570.6692544</c:v>
                      </c:pt>
                      <c:pt idx="326">
                        <c:v>554.09193530000005</c:v>
                      </c:pt>
                      <c:pt idx="327">
                        <c:v>538.06664060000003</c:v>
                      </c:pt>
                      <c:pt idx="328">
                        <c:v>522.57035540000004</c:v>
                      </c:pt>
                      <c:pt idx="329">
                        <c:v>507.58126199999998</c:v>
                      </c:pt>
                      <c:pt idx="330">
                        <c:v>493.07869190000002</c:v>
                      </c:pt>
                      <c:pt idx="331">
                        <c:v>479.04277189999999</c:v>
                      </c:pt>
                      <c:pt idx="332">
                        <c:v>465.4547379</c:v>
                      </c:pt>
                      <c:pt idx="333">
                        <c:v>452.2967013</c:v>
                      </c:pt>
                      <c:pt idx="334">
                        <c:v>439.55173139999999</c:v>
                      </c:pt>
                      <c:pt idx="335">
                        <c:v>427.20367010000001</c:v>
                      </c:pt>
                      <c:pt idx="336">
                        <c:v>415.23711259999999</c:v>
                      </c:pt>
                      <c:pt idx="337">
                        <c:v>403.63737980000002</c:v>
                      </c:pt>
                      <c:pt idx="338">
                        <c:v>392.3903603</c:v>
                      </c:pt>
                      <c:pt idx="339">
                        <c:v>381.4827555</c:v>
                      </c:pt>
                      <c:pt idx="340">
                        <c:v>370.90192689999998</c:v>
                      </c:pt>
                      <c:pt idx="341">
                        <c:v>360.63580480000002</c:v>
                      </c:pt>
                      <c:pt idx="342">
                        <c:v>350.67287119999997</c:v>
                      </c:pt>
                      <c:pt idx="343">
                        <c:v>341.00213769999999</c:v>
                      </c:pt>
                      <c:pt idx="344">
                        <c:v>331.61312090000001</c:v>
                      </c:pt>
                      <c:pt idx="345">
                        <c:v>322.4958183</c:v>
                      </c:pt>
                      <c:pt idx="346">
                        <c:v>313.64068420000001</c:v>
                      </c:pt>
                      <c:pt idx="347">
                        <c:v>305.03860600000002</c:v>
                      </c:pt>
                      <c:pt idx="348">
                        <c:v>296.6808825</c:v>
                      </c:pt>
                      <c:pt idx="349">
                        <c:v>288.5593404</c:v>
                      </c:pt>
                      <c:pt idx="350">
                        <c:v>280.66585859999998</c:v>
                      </c:pt>
                      <c:pt idx="351">
                        <c:v>272.99280850000002</c:v>
                      </c:pt>
                      <c:pt idx="352">
                        <c:v>265.53295869999999</c:v>
                      </c:pt>
                      <c:pt idx="353">
                        <c:v>258.27939659999998</c:v>
                      </c:pt>
                      <c:pt idx="354">
                        <c:v>251.2254959</c:v>
                      </c:pt>
                      <c:pt idx="355">
                        <c:v>244.364902</c:v>
                      </c:pt>
                      <c:pt idx="356">
                        <c:v>237.6938476</c:v>
                      </c:pt>
                      <c:pt idx="357">
                        <c:v>231.20432650000001</c:v>
                      </c:pt>
                      <c:pt idx="358">
                        <c:v>224.90602329999999</c:v>
                      </c:pt>
                      <c:pt idx="359">
                        <c:v>218.7864136</c:v>
                      </c:pt>
                      <c:pt idx="360">
                        <c:v>213.20564999999999</c:v>
                      </c:pt>
                      <c:pt idx="361">
                        <c:v>207.7048666</c:v>
                      </c:pt>
                      <c:pt idx="362">
                        <c:v>202.14125680000001</c:v>
                      </c:pt>
                      <c:pt idx="363">
                        <c:v>196.56397100000001</c:v>
                      </c:pt>
                      <c:pt idx="364">
                        <c:v>191.0556201</c:v>
                      </c:pt>
                      <c:pt idx="365">
                        <c:v>185.67473140000001</c:v>
                      </c:pt>
                      <c:pt idx="366">
                        <c:v>180.44969470000001</c:v>
                      </c:pt>
                      <c:pt idx="367">
                        <c:v>175.38791850000001</c:v>
                      </c:pt>
                      <c:pt idx="368">
                        <c:v>170.4855981</c:v>
                      </c:pt>
                      <c:pt idx="369">
                        <c:v>165.73435570000001</c:v>
                      </c:pt>
                      <c:pt idx="370">
                        <c:v>161.12487809999999</c:v>
                      </c:pt>
                      <c:pt idx="371">
                        <c:v>156.64855170000001</c:v>
                      </c:pt>
                      <c:pt idx="372">
                        <c:v>152.29798930000001</c:v>
                      </c:pt>
                      <c:pt idx="373">
                        <c:v>148.06702999999999</c:v>
                      </c:pt>
                      <c:pt idx="374">
                        <c:v>143.9505418</c:v>
                      </c:pt>
                      <c:pt idx="375">
                        <c:v>139.9441855</c:v>
                      </c:pt>
                      <c:pt idx="376">
                        <c:v>136.045355</c:v>
                      </c:pt>
                      <c:pt idx="377">
                        <c:v>132.33870049999999</c:v>
                      </c:pt>
                      <c:pt idx="378">
                        <c:v>129.29669340000001</c:v>
                      </c:pt>
                      <c:pt idx="379">
                        <c:v>127.69983329999999</c:v>
                      </c:pt>
                      <c:pt idx="380">
                        <c:v>125.7509324</c:v>
                      </c:pt>
                      <c:pt idx="381">
                        <c:v>122.9258255</c:v>
                      </c:pt>
                      <c:pt idx="382">
                        <c:v>119.40034439999999</c:v>
                      </c:pt>
                      <c:pt idx="383">
                        <c:v>115.5551914</c:v>
                      </c:pt>
                      <c:pt idx="384">
                        <c:v>111.6247529</c:v>
                      </c:pt>
                      <c:pt idx="385">
                        <c:v>107.7763909</c:v>
                      </c:pt>
                      <c:pt idx="386">
                        <c:v>104.1060804</c:v>
                      </c:pt>
                      <c:pt idx="387">
                        <c:v>100.65007559999999</c:v>
                      </c:pt>
                      <c:pt idx="388">
                        <c:v>97.407653440000004</c:v>
                      </c:pt>
                      <c:pt idx="389">
                        <c:v>94.357894779999995</c:v>
                      </c:pt>
                      <c:pt idx="390">
                        <c:v>91.472153259999999</c:v>
                      </c:pt>
                      <c:pt idx="391">
                        <c:v>88.723141830000003</c:v>
                      </c:pt>
                      <c:pt idx="392">
                        <c:v>86.089716609999996</c:v>
                      </c:pt>
                      <c:pt idx="393">
                        <c:v>83.555653059999997</c:v>
                      </c:pt>
                      <c:pt idx="394">
                        <c:v>81.108776719999994</c:v>
                      </c:pt>
                      <c:pt idx="395">
                        <c:v>78.740113289999996</c:v>
                      </c:pt>
                      <c:pt idx="396">
                        <c:v>76.443450949999999</c:v>
                      </c:pt>
                      <c:pt idx="397">
                        <c:v>74.278474029999998</c:v>
                      </c:pt>
                      <c:pt idx="398">
                        <c:v>72.473346899999996</c:v>
                      </c:pt>
                      <c:pt idx="399">
                        <c:v>70.701716230000002</c:v>
                      </c:pt>
                      <c:pt idx="400">
                        <c:v>68.784694590000001</c:v>
                      </c:pt>
                      <c:pt idx="401">
                        <c:v>66.794438060000004</c:v>
                      </c:pt>
                      <c:pt idx="402">
                        <c:v>64.753736579999995</c:v>
                      </c:pt>
                      <c:pt idx="403">
                        <c:v>62.71622576</c:v>
                      </c:pt>
                      <c:pt idx="404">
                        <c:v>60.727219179999999</c:v>
                      </c:pt>
                      <c:pt idx="405">
                        <c:v>58.810429980000002</c:v>
                      </c:pt>
                      <c:pt idx="406">
                        <c:v>56.972421240000003</c:v>
                      </c:pt>
                      <c:pt idx="407">
                        <c:v>55.210330450000001</c:v>
                      </c:pt>
                      <c:pt idx="408">
                        <c:v>53.517652460000001</c:v>
                      </c:pt>
                      <c:pt idx="409">
                        <c:v>52.351928299999997</c:v>
                      </c:pt>
                      <c:pt idx="410">
                        <c:v>57.106717099999997</c:v>
                      </c:pt>
                      <c:pt idx="411">
                        <c:v>66.275932460000007</c:v>
                      </c:pt>
                      <c:pt idx="412">
                        <c:v>77.549365449999996</c:v>
                      </c:pt>
                      <c:pt idx="413">
                        <c:v>89.076577380000003</c:v>
                      </c:pt>
                      <c:pt idx="414">
                        <c:v>93.130500159999997</c:v>
                      </c:pt>
                      <c:pt idx="415">
                        <c:v>88.273627820000002</c:v>
                      </c:pt>
                      <c:pt idx="416">
                        <c:v>79.21270346</c:v>
                      </c:pt>
                      <c:pt idx="417">
                        <c:v>83.230775030000004</c:v>
                      </c:pt>
                      <c:pt idx="418">
                        <c:v>105.4127574</c:v>
                      </c:pt>
                      <c:pt idx="419">
                        <c:v>135.7229682</c:v>
                      </c:pt>
                      <c:pt idx="420">
                        <c:v>190.1861025</c:v>
                      </c:pt>
                      <c:pt idx="421">
                        <c:v>242.5214091</c:v>
                      </c:pt>
                      <c:pt idx="422">
                        <c:v>269.76166169999999</c:v>
                      </c:pt>
                      <c:pt idx="423">
                        <c:v>265.9479455</c:v>
                      </c:pt>
                      <c:pt idx="424">
                        <c:v>236.63864720000001</c:v>
                      </c:pt>
                      <c:pt idx="425">
                        <c:v>195.54111</c:v>
                      </c:pt>
                      <c:pt idx="426">
                        <c:v>153.98845589999999</c:v>
                      </c:pt>
                      <c:pt idx="427">
                        <c:v>118.10686459999999</c:v>
                      </c:pt>
                      <c:pt idx="428">
                        <c:v>89.896476660000005</c:v>
                      </c:pt>
                      <c:pt idx="429">
                        <c:v>69.028072969999997</c:v>
                      </c:pt>
                      <c:pt idx="430">
                        <c:v>54.205119830000001</c:v>
                      </c:pt>
                      <c:pt idx="431">
                        <c:v>43.94535904</c:v>
                      </c:pt>
                      <c:pt idx="432">
                        <c:v>36.938470760000001</c:v>
                      </c:pt>
                      <c:pt idx="433">
                        <c:v>32.158786630000002</c:v>
                      </c:pt>
                      <c:pt idx="434">
                        <c:v>28.950226799999999</c:v>
                      </c:pt>
                      <c:pt idx="435">
                        <c:v>29.806643959999999</c:v>
                      </c:pt>
                      <c:pt idx="436">
                        <c:v>52.219919269999998</c:v>
                      </c:pt>
                      <c:pt idx="437">
                        <c:v>88.213682000000006</c:v>
                      </c:pt>
                      <c:pt idx="438">
                        <c:v>115.9304147</c:v>
                      </c:pt>
                      <c:pt idx="439">
                        <c:v>128.60332460000001</c:v>
                      </c:pt>
                      <c:pt idx="440">
                        <c:v>131.88238039999999</c:v>
                      </c:pt>
                      <c:pt idx="441">
                        <c:v>129.0593106</c:v>
                      </c:pt>
                      <c:pt idx="442">
                        <c:v>119.189004</c:v>
                      </c:pt>
                      <c:pt idx="443">
                        <c:v>103.9865726</c:v>
                      </c:pt>
                      <c:pt idx="444">
                        <c:v>86.501396589999999</c:v>
                      </c:pt>
                      <c:pt idx="445">
                        <c:v>69.518802780000001</c:v>
                      </c:pt>
                      <c:pt idx="446">
                        <c:v>54.760957269999999</c:v>
                      </c:pt>
                      <c:pt idx="447">
                        <c:v>42.890974479999997</c:v>
                      </c:pt>
                      <c:pt idx="448">
                        <c:v>33.855413400000003</c:v>
                      </c:pt>
                      <c:pt idx="449">
                        <c:v>27.240334409999999</c:v>
                      </c:pt>
                      <c:pt idx="450">
                        <c:v>22.521551330000001</c:v>
                      </c:pt>
                      <c:pt idx="451">
                        <c:v>19.20299004</c:v>
                      </c:pt>
                      <c:pt idx="452">
                        <c:v>16.87482267</c:v>
                      </c:pt>
                      <c:pt idx="453">
                        <c:v>16.772020300000001</c:v>
                      </c:pt>
                      <c:pt idx="454">
                        <c:v>34.566531400000002</c:v>
                      </c:pt>
                      <c:pt idx="455">
                        <c:v>80.028583429999998</c:v>
                      </c:pt>
                      <c:pt idx="456">
                        <c:v>309.0616483</c:v>
                      </c:pt>
                      <c:pt idx="457">
                        <c:v>978.81724810000003</c:v>
                      </c:pt>
                      <c:pt idx="458">
                        <c:v>1568.448568</c:v>
                      </c:pt>
                      <c:pt idx="459">
                        <c:v>1952.490853</c:v>
                      </c:pt>
                      <c:pt idx="460">
                        <c:v>2084.2207910000002</c:v>
                      </c:pt>
                      <c:pt idx="461">
                        <c:v>2129.7044959999998</c:v>
                      </c:pt>
                      <c:pt idx="462">
                        <c:v>2158.0134910000002</c:v>
                      </c:pt>
                      <c:pt idx="463">
                        <c:v>2267.9460170000002</c:v>
                      </c:pt>
                      <c:pt idx="464">
                        <c:v>2264.4271330000001</c:v>
                      </c:pt>
                      <c:pt idx="465">
                        <c:v>2010.126454</c:v>
                      </c:pt>
                      <c:pt idx="466">
                        <c:v>1678.574482</c:v>
                      </c:pt>
                      <c:pt idx="467">
                        <c:v>1350.7977539999999</c:v>
                      </c:pt>
                      <c:pt idx="468">
                        <c:v>1054.820342</c:v>
                      </c:pt>
                      <c:pt idx="469">
                        <c:v>802.33832940000002</c:v>
                      </c:pt>
                      <c:pt idx="470">
                        <c:v>596.08926140000005</c:v>
                      </c:pt>
                      <c:pt idx="471">
                        <c:v>436.2817794</c:v>
                      </c:pt>
                      <c:pt idx="472">
                        <c:v>321.12113010000002</c:v>
                      </c:pt>
                      <c:pt idx="473">
                        <c:v>248.74897129999999</c:v>
                      </c:pt>
                      <c:pt idx="474">
                        <c:v>184.3371563</c:v>
                      </c:pt>
                      <c:pt idx="475">
                        <c:v>135.34643370000001</c:v>
                      </c:pt>
                      <c:pt idx="476">
                        <c:v>98.998316579999994</c:v>
                      </c:pt>
                      <c:pt idx="477">
                        <c:v>75.102262479999993</c:v>
                      </c:pt>
                      <c:pt idx="478">
                        <c:v>58.093719989999997</c:v>
                      </c:pt>
                      <c:pt idx="479">
                        <c:v>45.724698660000001</c:v>
                      </c:pt>
                      <c:pt idx="480">
                        <c:v>36.781543110000001</c:v>
                      </c:pt>
                      <c:pt idx="481">
                        <c:v>30.394752780000001</c:v>
                      </c:pt>
                      <c:pt idx="482">
                        <c:v>25.878339390000001</c:v>
                      </c:pt>
                      <c:pt idx="483">
                        <c:v>22.713730569999999</c:v>
                      </c:pt>
                      <c:pt idx="484">
                        <c:v>94.639266259999999</c:v>
                      </c:pt>
                      <c:pt idx="485">
                        <c:v>97.039107639999997</c:v>
                      </c:pt>
                      <c:pt idx="486">
                        <c:v>87.994961459999999</c:v>
                      </c:pt>
                      <c:pt idx="487">
                        <c:v>149.33708720000001</c:v>
                      </c:pt>
                      <c:pt idx="488">
                        <c:v>266.34362529999999</c:v>
                      </c:pt>
                      <c:pt idx="489">
                        <c:v>258.27206089999999</c:v>
                      </c:pt>
                      <c:pt idx="490">
                        <c:v>230.6416734</c:v>
                      </c:pt>
                      <c:pt idx="491">
                        <c:v>205.1514804</c:v>
                      </c:pt>
                      <c:pt idx="492">
                        <c:v>203.74455309999999</c:v>
                      </c:pt>
                      <c:pt idx="493">
                        <c:v>180.07138280000001</c:v>
                      </c:pt>
                      <c:pt idx="494">
                        <c:v>161.80312660000001</c:v>
                      </c:pt>
                      <c:pt idx="495">
                        <c:v>192.67377870000001</c:v>
                      </c:pt>
                      <c:pt idx="496">
                        <c:v>293.79429199999998</c:v>
                      </c:pt>
                      <c:pt idx="497">
                        <c:v>581.41369090000001</c:v>
                      </c:pt>
                      <c:pt idx="498">
                        <c:v>1299.259372</c:v>
                      </c:pt>
                      <c:pt idx="499">
                        <c:v>1493.906289</c:v>
                      </c:pt>
                      <c:pt idx="500">
                        <c:v>1578.1780429999999</c:v>
                      </c:pt>
                      <c:pt idx="501">
                        <c:v>1586.9772379999999</c:v>
                      </c:pt>
                      <c:pt idx="502">
                        <c:v>1552.5404599999999</c:v>
                      </c:pt>
                      <c:pt idx="503">
                        <c:v>1351.838109</c:v>
                      </c:pt>
                      <c:pt idx="504">
                        <c:v>1111.0255199999999</c:v>
                      </c:pt>
                      <c:pt idx="505">
                        <c:v>1054.26722</c:v>
                      </c:pt>
                      <c:pt idx="506">
                        <c:v>903.33820349999996</c:v>
                      </c:pt>
                      <c:pt idx="507">
                        <c:v>743.65961949999996</c:v>
                      </c:pt>
                      <c:pt idx="508">
                        <c:v>725.99196319999999</c:v>
                      </c:pt>
                      <c:pt idx="509">
                        <c:v>757.53984009999999</c:v>
                      </c:pt>
                      <c:pt idx="510">
                        <c:v>743.99676120000004</c:v>
                      </c:pt>
                      <c:pt idx="511">
                        <c:v>681.46287529999995</c:v>
                      </c:pt>
                      <c:pt idx="512">
                        <c:v>595.11518839999997</c:v>
                      </c:pt>
                      <c:pt idx="513">
                        <c:v>508.33804980000002</c:v>
                      </c:pt>
                      <c:pt idx="514">
                        <c:v>442.70101940000001</c:v>
                      </c:pt>
                      <c:pt idx="515">
                        <c:v>389.65367980000002</c:v>
                      </c:pt>
                      <c:pt idx="516">
                        <c:v>358.32246409999999</c:v>
                      </c:pt>
                      <c:pt idx="517">
                        <c:v>344.7276066</c:v>
                      </c:pt>
                      <c:pt idx="518">
                        <c:v>341.20510059999998</c:v>
                      </c:pt>
                      <c:pt idx="519">
                        <c:v>341.5902772</c:v>
                      </c:pt>
                      <c:pt idx="520">
                        <c:v>341.2144212</c:v>
                      </c:pt>
                      <c:pt idx="521">
                        <c:v>351.326662</c:v>
                      </c:pt>
                      <c:pt idx="522">
                        <c:v>360.217061</c:v>
                      </c:pt>
                      <c:pt idx="523">
                        <c:v>376.02446429999998</c:v>
                      </c:pt>
                      <c:pt idx="524">
                        <c:v>456.93494270000002</c:v>
                      </c:pt>
                      <c:pt idx="525">
                        <c:v>541.64802789999999</c:v>
                      </c:pt>
                      <c:pt idx="526">
                        <c:v>587.06969179999999</c:v>
                      </c:pt>
                      <c:pt idx="527">
                        <c:v>633.34263829999998</c:v>
                      </c:pt>
                      <c:pt idx="528">
                        <c:v>675.42705000000001</c:v>
                      </c:pt>
                      <c:pt idx="529">
                        <c:v>768.62687289999997</c:v>
                      </c:pt>
                      <c:pt idx="530">
                        <c:v>809.28293059999999</c:v>
                      </c:pt>
                      <c:pt idx="531">
                        <c:v>886.35760530000005</c:v>
                      </c:pt>
                      <c:pt idx="532">
                        <c:v>965.277739</c:v>
                      </c:pt>
                      <c:pt idx="533">
                        <c:v>1111.3385149999999</c:v>
                      </c:pt>
                      <c:pt idx="534">
                        <c:v>1268.298376</c:v>
                      </c:pt>
                      <c:pt idx="535">
                        <c:v>1611.0294100000001</c:v>
                      </c:pt>
                      <c:pt idx="536">
                        <c:v>1996.452974</c:v>
                      </c:pt>
                      <c:pt idx="537">
                        <c:v>2378.2089580000002</c:v>
                      </c:pt>
                      <c:pt idx="538">
                        <c:v>2572.2999679999998</c:v>
                      </c:pt>
                      <c:pt idx="539">
                        <c:v>2774.8825339999999</c:v>
                      </c:pt>
                      <c:pt idx="540">
                        <c:v>2855.7878019999998</c:v>
                      </c:pt>
                      <c:pt idx="541">
                        <c:v>2912.811929</c:v>
                      </c:pt>
                      <c:pt idx="542">
                        <c:v>3494.617714</c:v>
                      </c:pt>
                      <c:pt idx="543">
                        <c:v>3758.9367980000002</c:v>
                      </c:pt>
                      <c:pt idx="544">
                        <c:v>3888.7912780000001</c:v>
                      </c:pt>
                      <c:pt idx="545">
                        <c:v>3993.9627569999998</c:v>
                      </c:pt>
                      <c:pt idx="546">
                        <c:v>4130.7269429999997</c:v>
                      </c:pt>
                      <c:pt idx="547">
                        <c:v>4289.3963549999999</c:v>
                      </c:pt>
                      <c:pt idx="548">
                        <c:v>4547.693585</c:v>
                      </c:pt>
                      <c:pt idx="549">
                        <c:v>5208.0506809999997</c:v>
                      </c:pt>
                      <c:pt idx="550">
                        <c:v>5457.7731590000003</c:v>
                      </c:pt>
                      <c:pt idx="551">
                        <c:v>5465.8532599999999</c:v>
                      </c:pt>
                      <c:pt idx="552">
                        <c:v>5279.9172749999998</c:v>
                      </c:pt>
                      <c:pt idx="553">
                        <c:v>5120.1178970000001</c:v>
                      </c:pt>
                      <c:pt idx="554">
                        <c:v>5187.7819890000001</c:v>
                      </c:pt>
                      <c:pt idx="555">
                        <c:v>5241.7152450000003</c:v>
                      </c:pt>
                      <c:pt idx="556">
                        <c:v>5395.5869839999996</c:v>
                      </c:pt>
                      <c:pt idx="557">
                        <c:v>5471.0188029999999</c:v>
                      </c:pt>
                      <c:pt idx="558">
                        <c:v>5451.7886699999999</c:v>
                      </c:pt>
                      <c:pt idx="559">
                        <c:v>5547.5296179999996</c:v>
                      </c:pt>
                      <c:pt idx="560">
                        <c:v>6083.2612410000002</c:v>
                      </c:pt>
                      <c:pt idx="561">
                        <c:v>6160.8222470000001</c:v>
                      </c:pt>
                      <c:pt idx="562">
                        <c:v>6357.6468560000003</c:v>
                      </c:pt>
                      <c:pt idx="563">
                        <c:v>6850.5894099999996</c:v>
                      </c:pt>
                      <c:pt idx="564">
                        <c:v>7613.6292949999997</c:v>
                      </c:pt>
                      <c:pt idx="565">
                        <c:v>8315.9466890000003</c:v>
                      </c:pt>
                      <c:pt idx="566">
                        <c:v>8519.8995670000004</c:v>
                      </c:pt>
                      <c:pt idx="567">
                        <c:v>8321.8967890000004</c:v>
                      </c:pt>
                      <c:pt idx="568">
                        <c:v>8123.767167</c:v>
                      </c:pt>
                      <c:pt idx="569">
                        <c:v>8242.1748700000007</c:v>
                      </c:pt>
                      <c:pt idx="570">
                        <c:v>8437.2197030000007</c:v>
                      </c:pt>
                      <c:pt idx="571">
                        <c:v>9656.5211400000007</c:v>
                      </c:pt>
                      <c:pt idx="572">
                        <c:v>10477.451429999999</c:v>
                      </c:pt>
                      <c:pt idx="573">
                        <c:v>10631.982620000001</c:v>
                      </c:pt>
                      <c:pt idx="574">
                        <c:v>10390.116379999999</c:v>
                      </c:pt>
                      <c:pt idx="575">
                        <c:v>10373.863499999999</c:v>
                      </c:pt>
                      <c:pt idx="576">
                        <c:v>11090.73194</c:v>
                      </c:pt>
                      <c:pt idx="577">
                        <c:v>11224.007149999999</c:v>
                      </c:pt>
                      <c:pt idx="578">
                        <c:v>11174.48971</c:v>
                      </c:pt>
                      <c:pt idx="579">
                        <c:v>11058.87732</c:v>
                      </c:pt>
                      <c:pt idx="580">
                        <c:v>11225.52032</c:v>
                      </c:pt>
                      <c:pt idx="581">
                        <c:v>11395.49073</c:v>
                      </c:pt>
                      <c:pt idx="582">
                        <c:v>11483.027410000001</c:v>
                      </c:pt>
                      <c:pt idx="583">
                        <c:v>11730.851479999999</c:v>
                      </c:pt>
                      <c:pt idx="584">
                        <c:v>12033.78436</c:v>
                      </c:pt>
                      <c:pt idx="585">
                        <c:v>12347.54055</c:v>
                      </c:pt>
                      <c:pt idx="586">
                        <c:v>12465.19248</c:v>
                      </c:pt>
                      <c:pt idx="587">
                        <c:v>12581.45313</c:v>
                      </c:pt>
                      <c:pt idx="588">
                        <c:v>13825.510249999999</c:v>
                      </c:pt>
                      <c:pt idx="589">
                        <c:v>14061.774869999999</c:v>
                      </c:pt>
                      <c:pt idx="590">
                        <c:v>13938.772660000001</c:v>
                      </c:pt>
                      <c:pt idx="591">
                        <c:v>13456.21924</c:v>
                      </c:pt>
                      <c:pt idx="592">
                        <c:v>13070.352129999999</c:v>
                      </c:pt>
                      <c:pt idx="593">
                        <c:v>12953.297200000001</c:v>
                      </c:pt>
                      <c:pt idx="594">
                        <c:v>12906.655860000001</c:v>
                      </c:pt>
                      <c:pt idx="595">
                        <c:v>12720.135130000001</c:v>
                      </c:pt>
                      <c:pt idx="596">
                        <c:v>12263.25275</c:v>
                      </c:pt>
                      <c:pt idx="597">
                        <c:v>11768.57185</c:v>
                      </c:pt>
                      <c:pt idx="598">
                        <c:v>11168.58625</c:v>
                      </c:pt>
                      <c:pt idx="599">
                        <c:v>10663.48271</c:v>
                      </c:pt>
                      <c:pt idx="600">
                        <c:v>10854.472470000001</c:v>
                      </c:pt>
                      <c:pt idx="601">
                        <c:v>10882.77187</c:v>
                      </c:pt>
                      <c:pt idx="602">
                        <c:v>11114.790779999999</c:v>
                      </c:pt>
                      <c:pt idx="603">
                        <c:v>10760.738600000001</c:v>
                      </c:pt>
                      <c:pt idx="604">
                        <c:v>10182.220929999999</c:v>
                      </c:pt>
                      <c:pt idx="605">
                        <c:v>9573.4920160000001</c:v>
                      </c:pt>
                      <c:pt idx="606">
                        <c:v>9106.4046450000005</c:v>
                      </c:pt>
                      <c:pt idx="607">
                        <c:v>8439.4271179999996</c:v>
                      </c:pt>
                      <c:pt idx="608">
                        <c:v>7987.4038339999997</c:v>
                      </c:pt>
                      <c:pt idx="609">
                        <c:v>7751.6031990000001</c:v>
                      </c:pt>
                      <c:pt idx="610">
                        <c:v>7728.7794899999999</c:v>
                      </c:pt>
                      <c:pt idx="611">
                        <c:v>7607.9776229999998</c:v>
                      </c:pt>
                      <c:pt idx="612">
                        <c:v>7377.6304819999996</c:v>
                      </c:pt>
                      <c:pt idx="613">
                        <c:v>7137.072048</c:v>
                      </c:pt>
                      <c:pt idx="614">
                        <c:v>6818.8719520000004</c:v>
                      </c:pt>
                      <c:pt idx="615">
                        <c:v>6654.6035540000003</c:v>
                      </c:pt>
                      <c:pt idx="616">
                        <c:v>6727.1531009999999</c:v>
                      </c:pt>
                      <c:pt idx="617">
                        <c:v>7329.3087290000003</c:v>
                      </c:pt>
                      <c:pt idx="618">
                        <c:v>8096.3117759999996</c:v>
                      </c:pt>
                      <c:pt idx="619">
                        <c:v>8739.8011069999993</c:v>
                      </c:pt>
                      <c:pt idx="620">
                        <c:v>8861.4845110000006</c:v>
                      </c:pt>
                      <c:pt idx="621">
                        <c:v>8621.5637279999992</c:v>
                      </c:pt>
                      <c:pt idx="622">
                        <c:v>8163.1470760000002</c:v>
                      </c:pt>
                      <c:pt idx="623">
                        <c:v>7652.1016099999997</c:v>
                      </c:pt>
                      <c:pt idx="624">
                        <c:v>7093.1613770000004</c:v>
                      </c:pt>
                      <c:pt idx="625">
                        <c:v>6525.8795179999997</c:v>
                      </c:pt>
                      <c:pt idx="626">
                        <c:v>6035.6227140000001</c:v>
                      </c:pt>
                      <c:pt idx="627">
                        <c:v>5633.545134</c:v>
                      </c:pt>
                      <c:pt idx="628">
                        <c:v>5389.2754489999998</c:v>
                      </c:pt>
                      <c:pt idx="629">
                        <c:v>5133.90726</c:v>
                      </c:pt>
                      <c:pt idx="630">
                        <c:v>4885.630032</c:v>
                      </c:pt>
                      <c:pt idx="631">
                        <c:v>4631.7904200000003</c:v>
                      </c:pt>
                      <c:pt idx="632">
                        <c:v>4383.9037209999997</c:v>
                      </c:pt>
                      <c:pt idx="633">
                        <c:v>4152.4344970000002</c:v>
                      </c:pt>
                      <c:pt idx="634">
                        <c:v>3941.7264369999998</c:v>
                      </c:pt>
                      <c:pt idx="635">
                        <c:v>3751.3465799999999</c:v>
                      </c:pt>
                      <c:pt idx="636">
                        <c:v>3578.7097250000002</c:v>
                      </c:pt>
                      <c:pt idx="637">
                        <c:v>3420.7941679999999</c:v>
                      </c:pt>
                      <c:pt idx="638">
                        <c:v>3274.9355380000002</c:v>
                      </c:pt>
                      <c:pt idx="639">
                        <c:v>3139.0897730000002</c:v>
                      </c:pt>
                      <c:pt idx="640">
                        <c:v>3011.602539</c:v>
                      </c:pt>
                      <c:pt idx="641">
                        <c:v>2892.9662050000002</c:v>
                      </c:pt>
                      <c:pt idx="642">
                        <c:v>2791.3787160000002</c:v>
                      </c:pt>
                      <c:pt idx="643">
                        <c:v>2693.9244389999999</c:v>
                      </c:pt>
                      <c:pt idx="644">
                        <c:v>2599.4378139999999</c:v>
                      </c:pt>
                      <c:pt idx="645">
                        <c:v>2526.3627160000001</c:v>
                      </c:pt>
                      <c:pt idx="646">
                        <c:v>2453.3564310000002</c:v>
                      </c:pt>
                      <c:pt idx="647">
                        <c:v>2376.9836850000002</c:v>
                      </c:pt>
                      <c:pt idx="648">
                        <c:v>2297.8384980000001</c:v>
                      </c:pt>
                      <c:pt idx="649">
                        <c:v>2211.378103</c:v>
                      </c:pt>
                      <c:pt idx="650">
                        <c:v>2118.4066830000002</c:v>
                      </c:pt>
                      <c:pt idx="651">
                        <c:v>2026.3520510000001</c:v>
                      </c:pt>
                      <c:pt idx="652">
                        <c:v>1937.768669</c:v>
                      </c:pt>
                      <c:pt idx="653">
                        <c:v>1854.273668</c:v>
                      </c:pt>
                      <c:pt idx="654">
                        <c:v>1776.4635840000001</c:v>
                      </c:pt>
                      <c:pt idx="655">
                        <c:v>1704.192749</c:v>
                      </c:pt>
                      <c:pt idx="656">
                        <c:v>1636.9221580000001</c:v>
                      </c:pt>
                      <c:pt idx="657">
                        <c:v>1574.9379799999999</c:v>
                      </c:pt>
                      <c:pt idx="658">
                        <c:v>1519.861609</c:v>
                      </c:pt>
                      <c:pt idx="659">
                        <c:v>1468.5757329999999</c:v>
                      </c:pt>
                      <c:pt idx="660">
                        <c:v>1417.5318990000001</c:v>
                      </c:pt>
                      <c:pt idx="661">
                        <c:v>1366.69947</c:v>
                      </c:pt>
                      <c:pt idx="662">
                        <c:v>1328.8996830000001</c:v>
                      </c:pt>
                      <c:pt idx="663">
                        <c:v>1379.4387059999999</c:v>
                      </c:pt>
                      <c:pt idx="664">
                        <c:v>1660.1872490000001</c:v>
                      </c:pt>
                      <c:pt idx="665">
                        <c:v>1956.174536</c:v>
                      </c:pt>
                      <c:pt idx="666">
                        <c:v>2114.095589</c:v>
                      </c:pt>
                      <c:pt idx="667">
                        <c:v>2096.3206690000002</c:v>
                      </c:pt>
                      <c:pt idx="668">
                        <c:v>1953.385031</c:v>
                      </c:pt>
                      <c:pt idx="669">
                        <c:v>1751.9858079999999</c:v>
                      </c:pt>
                      <c:pt idx="670">
                        <c:v>1544.472951</c:v>
                      </c:pt>
                      <c:pt idx="671">
                        <c:v>1359.6791619999999</c:v>
                      </c:pt>
                      <c:pt idx="672">
                        <c:v>1207.877583</c:v>
                      </c:pt>
                      <c:pt idx="673">
                        <c:v>1088.61942</c:v>
                      </c:pt>
                      <c:pt idx="674">
                        <c:v>996.76970800000004</c:v>
                      </c:pt>
                      <c:pt idx="675">
                        <c:v>926.06978479999998</c:v>
                      </c:pt>
                      <c:pt idx="676">
                        <c:v>870.83030489999999</c:v>
                      </c:pt>
                      <c:pt idx="677">
                        <c:v>826.51829369999996</c:v>
                      </c:pt>
                      <c:pt idx="678">
                        <c:v>789.78690070000005</c:v>
                      </c:pt>
                      <c:pt idx="679">
                        <c:v>758.2834537</c:v>
                      </c:pt>
                      <c:pt idx="680">
                        <c:v>730.41205170000001</c:v>
                      </c:pt>
                      <c:pt idx="681">
                        <c:v>705.11841770000001</c:v>
                      </c:pt>
                      <c:pt idx="682">
                        <c:v>681.71430369999996</c:v>
                      </c:pt>
                      <c:pt idx="683">
                        <c:v>659.75400460000003</c:v>
                      </c:pt>
                      <c:pt idx="684">
                        <c:v>638.94938749999994</c:v>
                      </c:pt>
                      <c:pt idx="685">
                        <c:v>619.11721769999997</c:v>
                      </c:pt>
                      <c:pt idx="686">
                        <c:v>600.14073710000002</c:v>
                      </c:pt>
                      <c:pt idx="687">
                        <c:v>582.08627439999998</c:v>
                      </c:pt>
                      <c:pt idx="688">
                        <c:v>567.56875909999997</c:v>
                      </c:pt>
                      <c:pt idx="689">
                        <c:v>589.57642539999995</c:v>
                      </c:pt>
                      <c:pt idx="690">
                        <c:v>686.88658659999999</c:v>
                      </c:pt>
                      <c:pt idx="691">
                        <c:v>840.01640069999996</c:v>
                      </c:pt>
                      <c:pt idx="692">
                        <c:v>1075.3402329999999</c:v>
                      </c:pt>
                      <c:pt idx="693">
                        <c:v>1232.6528719999999</c:v>
                      </c:pt>
                      <c:pt idx="694">
                        <c:v>1317.495351</c:v>
                      </c:pt>
                      <c:pt idx="695">
                        <c:v>1402.894411</c:v>
                      </c:pt>
                      <c:pt idx="696">
                        <c:v>1453.2744250000001</c:v>
                      </c:pt>
                      <c:pt idx="697">
                        <c:v>1408.519074</c:v>
                      </c:pt>
                      <c:pt idx="698">
                        <c:v>1276.35745</c:v>
                      </c:pt>
                      <c:pt idx="699">
                        <c:v>1101.9136739999999</c:v>
                      </c:pt>
                      <c:pt idx="700">
                        <c:v>926.00113759999999</c:v>
                      </c:pt>
                      <c:pt idx="701">
                        <c:v>772.01056129999995</c:v>
                      </c:pt>
                      <c:pt idx="702">
                        <c:v>648.26765109999997</c:v>
                      </c:pt>
                      <c:pt idx="703">
                        <c:v>554.04636219999998</c:v>
                      </c:pt>
                      <c:pt idx="704">
                        <c:v>484.57855219999999</c:v>
                      </c:pt>
                      <c:pt idx="705">
                        <c:v>434.11878419999999</c:v>
                      </c:pt>
                      <c:pt idx="706">
                        <c:v>397.44052199999999</c:v>
                      </c:pt>
                      <c:pt idx="707">
                        <c:v>370.36664230000002</c:v>
                      </c:pt>
                      <c:pt idx="708">
                        <c:v>349.80554949999998</c:v>
                      </c:pt>
                      <c:pt idx="709">
                        <c:v>333.58384269999999</c:v>
                      </c:pt>
                      <c:pt idx="710">
                        <c:v>320.22911800000003</c:v>
                      </c:pt>
                      <c:pt idx="711">
                        <c:v>308.77104969999999</c:v>
                      </c:pt>
                      <c:pt idx="712">
                        <c:v>298.5834011</c:v>
                      </c:pt>
                      <c:pt idx="713">
                        <c:v>289.26820759999998</c:v>
                      </c:pt>
                      <c:pt idx="714">
                        <c:v>280.5750774</c:v>
                      </c:pt>
                      <c:pt idx="715">
                        <c:v>272.347487</c:v>
                      </c:pt>
                      <c:pt idx="716">
                        <c:v>264.48746</c:v>
                      </c:pt>
                      <c:pt idx="717">
                        <c:v>256.93308960000002</c:v>
                      </c:pt>
                      <c:pt idx="718">
                        <c:v>249.644509</c:v>
                      </c:pt>
                      <c:pt idx="719">
                        <c:v>242.59523110000001</c:v>
                      </c:pt>
                      <c:pt idx="720">
                        <c:v>235.76686789999999</c:v>
                      </c:pt>
                      <c:pt idx="721">
                        <c:v>229.14594109999999</c:v>
                      </c:pt>
                      <c:pt idx="722">
                        <c:v>222.72197270000001</c:v>
                      </c:pt>
                      <c:pt idx="723">
                        <c:v>216.4863478</c:v>
                      </c:pt>
                      <c:pt idx="724">
                        <c:v>210.43163989999999</c:v>
                      </c:pt>
                      <c:pt idx="725">
                        <c:v>204.55121220000001</c:v>
                      </c:pt>
                      <c:pt idx="726">
                        <c:v>198.83897970000001</c:v>
                      </c:pt>
                      <c:pt idx="727">
                        <c:v>193.28926749999999</c:v>
                      </c:pt>
                      <c:pt idx="728">
                        <c:v>187.896975</c:v>
                      </c:pt>
                      <c:pt idx="729">
                        <c:v>182.6566952</c:v>
                      </c:pt>
                      <c:pt idx="730">
                        <c:v>177.56351309999999</c:v>
                      </c:pt>
                      <c:pt idx="731">
                        <c:v>172.61284180000001</c:v>
                      </c:pt>
                      <c:pt idx="732">
                        <c:v>167.8002951</c:v>
                      </c:pt>
                      <c:pt idx="733">
                        <c:v>163.12164319999999</c:v>
                      </c:pt>
                      <c:pt idx="734">
                        <c:v>158.57280410000001</c:v>
                      </c:pt>
                      <c:pt idx="735">
                        <c:v>154.14984200000001</c:v>
                      </c:pt>
                      <c:pt idx="736">
                        <c:v>149.84896660000001</c:v>
                      </c:pt>
                      <c:pt idx="737">
                        <c:v>145.66652830000001</c:v>
                      </c:pt>
                      <c:pt idx="738">
                        <c:v>141.59901339999999</c:v>
                      </c:pt>
                      <c:pt idx="739">
                        <c:v>137.64303760000001</c:v>
                      </c:pt>
                      <c:pt idx="740">
                        <c:v>133.79534029999999</c:v>
                      </c:pt>
                      <c:pt idx="741">
                        <c:v>130.05277810000001</c:v>
                      </c:pt>
                      <c:pt idx="742">
                        <c:v>126.4123197</c:v>
                      </c:pt>
                      <c:pt idx="743">
                        <c:v>122.87103999999999</c:v>
                      </c:pt>
                      <c:pt idx="744">
                        <c:v>119.4261154</c:v>
                      </c:pt>
                      <c:pt idx="745">
                        <c:v>116.0748193</c:v>
                      </c:pt>
                      <c:pt idx="746">
                        <c:v>112.8145172</c:v>
                      </c:pt>
                      <c:pt idx="747">
                        <c:v>109.6426628</c:v>
                      </c:pt>
                      <c:pt idx="748">
                        <c:v>106.5567942</c:v>
                      </c:pt>
                      <c:pt idx="749">
                        <c:v>103.55452990000001</c:v>
                      </c:pt>
                      <c:pt idx="750">
                        <c:v>100.6335656</c:v>
                      </c:pt>
                      <c:pt idx="751">
                        <c:v>97.791670839999995</c:v>
                      </c:pt>
                      <c:pt idx="752">
                        <c:v>95.026685619999995</c:v>
                      </c:pt>
                      <c:pt idx="753">
                        <c:v>92.336517740000005</c:v>
                      </c:pt>
                      <c:pt idx="754">
                        <c:v>89.719139859999999</c:v>
                      </c:pt>
                      <c:pt idx="755">
                        <c:v>87.172586850000002</c:v>
                      </c:pt>
                      <c:pt idx="756">
                        <c:v>84.694953330000004</c:v>
                      </c:pt>
                      <c:pt idx="757">
                        <c:v>82.284391200000002</c:v>
                      </c:pt>
                      <c:pt idx="758">
                        <c:v>79.939107489999998</c:v>
                      </c:pt>
                      <c:pt idx="759">
                        <c:v>77.6573621</c:v>
                      </c:pt>
                      <c:pt idx="760">
                        <c:v>75.437465869999997</c:v>
                      </c:pt>
                      <c:pt idx="761">
                        <c:v>73.277778569999995</c:v>
                      </c:pt>
                      <c:pt idx="762">
                        <c:v>71.176707100000002</c:v>
                      </c:pt>
                      <c:pt idx="763">
                        <c:v>69.132703770000006</c:v>
                      </c:pt>
                      <c:pt idx="764">
                        <c:v>67.1442646</c:v>
                      </c:pt>
                      <c:pt idx="765">
                        <c:v>65.209927769999993</c:v>
                      </c:pt>
                      <c:pt idx="766">
                        <c:v>63.328272120000001</c:v>
                      </c:pt>
                      <c:pt idx="767">
                        <c:v>61.497915740000003</c:v>
                      </c:pt>
                      <c:pt idx="768">
                        <c:v>59.720958369999998</c:v>
                      </c:pt>
                      <c:pt idx="769">
                        <c:v>57.992370960000002</c:v>
                      </c:pt>
                      <c:pt idx="770">
                        <c:v>56.309468410000001</c:v>
                      </c:pt>
                      <c:pt idx="771">
                        <c:v>54.671385379999997</c:v>
                      </c:pt>
                      <c:pt idx="772">
                        <c:v>53.077556229999999</c:v>
                      </c:pt>
                      <c:pt idx="773">
                        <c:v>51.52726053</c:v>
                      </c:pt>
                      <c:pt idx="774">
                        <c:v>50.019591720000001</c:v>
                      </c:pt>
                      <c:pt idx="775">
                        <c:v>48.553529410000003</c:v>
                      </c:pt>
                      <c:pt idx="776">
                        <c:v>47.128007529999998</c:v>
                      </c:pt>
                      <c:pt idx="777">
                        <c:v>45.741957229999997</c:v>
                      </c:pt>
                      <c:pt idx="778">
                        <c:v>44.394328549999997</c:v>
                      </c:pt>
                      <c:pt idx="779">
                        <c:v>43.084099369999997</c:v>
                      </c:pt>
                      <c:pt idx="780">
                        <c:v>41.810277769999999</c:v>
                      </c:pt>
                      <c:pt idx="781">
                        <c:v>40.571901429999997</c:v>
                      </c:pt>
                      <c:pt idx="782">
                        <c:v>39.373832</c:v>
                      </c:pt>
                      <c:pt idx="783">
                        <c:v>38.217716920000001</c:v>
                      </c:pt>
                      <c:pt idx="784">
                        <c:v>37.117480399999998</c:v>
                      </c:pt>
                      <c:pt idx="785">
                        <c:v>36.037873519999998</c:v>
                      </c:pt>
                      <c:pt idx="786">
                        <c:v>34.97270889</c:v>
                      </c:pt>
                      <c:pt idx="787">
                        <c:v>34.104183229999997</c:v>
                      </c:pt>
                      <c:pt idx="788">
                        <c:v>35.028922659999999</c:v>
                      </c:pt>
                      <c:pt idx="789">
                        <c:v>38.34154951</c:v>
                      </c:pt>
                      <c:pt idx="790">
                        <c:v>39.857898259999999</c:v>
                      </c:pt>
                      <c:pt idx="791">
                        <c:v>38.960653200000003</c:v>
                      </c:pt>
                      <c:pt idx="792">
                        <c:v>36.691600200000003</c:v>
                      </c:pt>
                      <c:pt idx="793">
                        <c:v>34.073828630000001</c:v>
                      </c:pt>
                      <c:pt idx="794">
                        <c:v>31.64792568</c:v>
                      </c:pt>
                      <c:pt idx="795">
                        <c:v>29.544807890000001</c:v>
                      </c:pt>
                      <c:pt idx="796">
                        <c:v>27.784551749999999</c:v>
                      </c:pt>
                      <c:pt idx="797">
                        <c:v>26.323917269999999</c:v>
                      </c:pt>
                      <c:pt idx="798">
                        <c:v>25.15842979</c:v>
                      </c:pt>
                      <c:pt idx="799">
                        <c:v>26.008737660000001</c:v>
                      </c:pt>
                      <c:pt idx="800">
                        <c:v>37.773205179999998</c:v>
                      </c:pt>
                      <c:pt idx="801">
                        <c:v>83.105103279999994</c:v>
                      </c:pt>
                      <c:pt idx="802">
                        <c:v>156.59398110000001</c:v>
                      </c:pt>
                      <c:pt idx="803">
                        <c:v>248.064324</c:v>
                      </c:pt>
                      <c:pt idx="804">
                        <c:v>346.79560140000001</c:v>
                      </c:pt>
                      <c:pt idx="805">
                        <c:v>422.97226769999997</c:v>
                      </c:pt>
                      <c:pt idx="806">
                        <c:v>459.3122151</c:v>
                      </c:pt>
                      <c:pt idx="807">
                        <c:v>447.85777480000002</c:v>
                      </c:pt>
                      <c:pt idx="808">
                        <c:v>426.7384472</c:v>
                      </c:pt>
                      <c:pt idx="809">
                        <c:v>417.96102209999998</c:v>
                      </c:pt>
                      <c:pt idx="810">
                        <c:v>377.8017165</c:v>
                      </c:pt>
                      <c:pt idx="811">
                        <c:v>349.96810090000002</c:v>
                      </c:pt>
                      <c:pt idx="812">
                        <c:v>324.79689209999998</c:v>
                      </c:pt>
                      <c:pt idx="813">
                        <c:v>335.02376079999999</c:v>
                      </c:pt>
                      <c:pt idx="814">
                        <c:v>404.9219061</c:v>
                      </c:pt>
                      <c:pt idx="815">
                        <c:v>531.04294449999998</c:v>
                      </c:pt>
                      <c:pt idx="816">
                        <c:v>670.72177420000003</c:v>
                      </c:pt>
                      <c:pt idx="817">
                        <c:v>776.21226409999997</c:v>
                      </c:pt>
                      <c:pt idx="818">
                        <c:v>820.59306279999998</c:v>
                      </c:pt>
                      <c:pt idx="819">
                        <c:v>836.21696970000005</c:v>
                      </c:pt>
                      <c:pt idx="820">
                        <c:v>807.38241819999996</c:v>
                      </c:pt>
                      <c:pt idx="821">
                        <c:v>869.04034149999995</c:v>
                      </c:pt>
                      <c:pt idx="822">
                        <c:v>1006.812558</c:v>
                      </c:pt>
                      <c:pt idx="823">
                        <c:v>1152.281927</c:v>
                      </c:pt>
                      <c:pt idx="824">
                        <c:v>1274.755975</c:v>
                      </c:pt>
                      <c:pt idx="825">
                        <c:v>1344.5206169999999</c:v>
                      </c:pt>
                      <c:pt idx="826">
                        <c:v>1348.6568219999999</c:v>
                      </c:pt>
                      <c:pt idx="827">
                        <c:v>1254.741863</c:v>
                      </c:pt>
                      <c:pt idx="828">
                        <c:v>1082.084636</c:v>
                      </c:pt>
                      <c:pt idx="829">
                        <c:v>874.51968150000005</c:v>
                      </c:pt>
                      <c:pt idx="830">
                        <c:v>671.06536240000003</c:v>
                      </c:pt>
                      <c:pt idx="831">
                        <c:v>494.82549039999998</c:v>
                      </c:pt>
                      <c:pt idx="832">
                        <c:v>360.15238349999998</c:v>
                      </c:pt>
                      <c:pt idx="833">
                        <c:v>259.5774237</c:v>
                      </c:pt>
                      <c:pt idx="834">
                        <c:v>188.8103504</c:v>
                      </c:pt>
                      <c:pt idx="835">
                        <c:v>133.3060787</c:v>
                      </c:pt>
                      <c:pt idx="836">
                        <c:v>207.07507129999999</c:v>
                      </c:pt>
                      <c:pt idx="837">
                        <c:v>351.6906323</c:v>
                      </c:pt>
                      <c:pt idx="838">
                        <c:v>390.6124016</c:v>
                      </c:pt>
                      <c:pt idx="839">
                        <c:v>403.6483111</c:v>
                      </c:pt>
                      <c:pt idx="840">
                        <c:v>707.06109500000002</c:v>
                      </c:pt>
                      <c:pt idx="841">
                        <c:v>1060.9497289999999</c:v>
                      </c:pt>
                      <c:pt idx="842">
                        <c:v>1390.3438100000001</c:v>
                      </c:pt>
                      <c:pt idx="843">
                        <c:v>1773.610471</c:v>
                      </c:pt>
                      <c:pt idx="844">
                        <c:v>2091.760464</c:v>
                      </c:pt>
                      <c:pt idx="845">
                        <c:v>2778.6556620000001</c:v>
                      </c:pt>
                      <c:pt idx="846">
                        <c:v>3407.3818799999999</c:v>
                      </c:pt>
                      <c:pt idx="847">
                        <c:v>3931.702569</c:v>
                      </c:pt>
                      <c:pt idx="848">
                        <c:v>4727.2219050000003</c:v>
                      </c:pt>
                      <c:pt idx="849">
                        <c:v>5189.7906949999997</c:v>
                      </c:pt>
                      <c:pt idx="850">
                        <c:v>5472.2947510000004</c:v>
                      </c:pt>
                      <c:pt idx="851">
                        <c:v>5377.0998360000003</c:v>
                      </c:pt>
                      <c:pt idx="852">
                        <c:v>4777.6314320000001</c:v>
                      </c:pt>
                      <c:pt idx="853">
                        <c:v>4114.688236</c:v>
                      </c:pt>
                      <c:pt idx="854">
                        <c:v>3458.8245700000002</c:v>
                      </c:pt>
                      <c:pt idx="855">
                        <c:v>2857.5023339999998</c:v>
                      </c:pt>
                      <c:pt idx="856">
                        <c:v>2327.2074210000001</c:v>
                      </c:pt>
                      <c:pt idx="857">
                        <c:v>1894.589275</c:v>
                      </c:pt>
                      <c:pt idx="858">
                        <c:v>1531.803146</c:v>
                      </c:pt>
                      <c:pt idx="859">
                        <c:v>1263.413509</c:v>
                      </c:pt>
                      <c:pt idx="860">
                        <c:v>1036.705719</c:v>
                      </c:pt>
                      <c:pt idx="861">
                        <c:v>898.07952020000005</c:v>
                      </c:pt>
                      <c:pt idx="862">
                        <c:v>773.76467890000004</c:v>
                      </c:pt>
                      <c:pt idx="863">
                        <c:v>665.67719929999998</c:v>
                      </c:pt>
                      <c:pt idx="864">
                        <c:v>580.62538240000003</c:v>
                      </c:pt>
                      <c:pt idx="865">
                        <c:v>523.74382690000004</c:v>
                      </c:pt>
                      <c:pt idx="866">
                        <c:v>516.72180709999998</c:v>
                      </c:pt>
                      <c:pt idx="867">
                        <c:v>522.76407240000003</c:v>
                      </c:pt>
                      <c:pt idx="868">
                        <c:v>535.68216770000004</c:v>
                      </c:pt>
                      <c:pt idx="869">
                        <c:v>553.4467836</c:v>
                      </c:pt>
                      <c:pt idx="870">
                        <c:v>601.35148430000004</c:v>
                      </c:pt>
                      <c:pt idx="871">
                        <c:v>760.57136260000004</c:v>
                      </c:pt>
                      <c:pt idx="872">
                        <c:v>976.71356549999996</c:v>
                      </c:pt>
                      <c:pt idx="873">
                        <c:v>1194.4806080000001</c:v>
                      </c:pt>
                      <c:pt idx="874">
                        <c:v>1335.951325</c:v>
                      </c:pt>
                      <c:pt idx="875">
                        <c:v>1459.5052929999999</c:v>
                      </c:pt>
                      <c:pt idx="876">
                        <c:v>1501.273381</c:v>
                      </c:pt>
                      <c:pt idx="877">
                        <c:v>1457.957269</c:v>
                      </c:pt>
                      <c:pt idx="878">
                        <c:v>1414.9986160000001</c:v>
                      </c:pt>
                      <c:pt idx="879">
                        <c:v>1383.8457510000001</c:v>
                      </c:pt>
                      <c:pt idx="880">
                        <c:v>1424.7756429999999</c:v>
                      </c:pt>
                      <c:pt idx="881">
                        <c:v>1686.2738260000001</c:v>
                      </c:pt>
                      <c:pt idx="882">
                        <c:v>1751.1889269999999</c:v>
                      </c:pt>
                      <c:pt idx="883">
                        <c:v>1787.9194950000001</c:v>
                      </c:pt>
                      <c:pt idx="884">
                        <c:v>1788.0230759999999</c:v>
                      </c:pt>
                      <c:pt idx="885">
                        <c:v>1742.5406840000001</c:v>
                      </c:pt>
                      <c:pt idx="886">
                        <c:v>1662.265537</c:v>
                      </c:pt>
                      <c:pt idx="887">
                        <c:v>1554.1143549999999</c:v>
                      </c:pt>
                      <c:pt idx="888">
                        <c:v>1457.62841</c:v>
                      </c:pt>
                      <c:pt idx="889">
                        <c:v>1401.262463</c:v>
                      </c:pt>
                      <c:pt idx="890">
                        <c:v>1374.4564270000001</c:v>
                      </c:pt>
                      <c:pt idx="891">
                        <c:v>1429.0424069999999</c:v>
                      </c:pt>
                      <c:pt idx="892">
                        <c:v>1564.5284799999999</c:v>
                      </c:pt>
                      <c:pt idx="893">
                        <c:v>1726.936326</c:v>
                      </c:pt>
                      <c:pt idx="894">
                        <c:v>1825.194201</c:v>
                      </c:pt>
                      <c:pt idx="895">
                        <c:v>1918.6768529999999</c:v>
                      </c:pt>
                      <c:pt idx="896">
                        <c:v>2070.6832359999999</c:v>
                      </c:pt>
                      <c:pt idx="897">
                        <c:v>2306.0166669999999</c:v>
                      </c:pt>
                      <c:pt idx="898">
                        <c:v>3058.615217</c:v>
                      </c:pt>
                      <c:pt idx="899">
                        <c:v>4002.9967510000001</c:v>
                      </c:pt>
                      <c:pt idx="900">
                        <c:v>4119.1806749999996</c:v>
                      </c:pt>
                      <c:pt idx="901">
                        <c:v>4273.9407469999996</c:v>
                      </c:pt>
                      <c:pt idx="902">
                        <c:v>4245.2629889999998</c:v>
                      </c:pt>
                      <c:pt idx="903">
                        <c:v>4326.6451880000004</c:v>
                      </c:pt>
                      <c:pt idx="904">
                        <c:v>4428.8355940000001</c:v>
                      </c:pt>
                      <c:pt idx="905">
                        <c:v>4311.8020399999996</c:v>
                      </c:pt>
                      <c:pt idx="906">
                        <c:v>4198.3330830000004</c:v>
                      </c:pt>
                      <c:pt idx="907">
                        <c:v>4277.3977210000003</c:v>
                      </c:pt>
                      <c:pt idx="908">
                        <c:v>4381.1990070000002</c:v>
                      </c:pt>
                      <c:pt idx="909">
                        <c:v>4449.0238479999998</c:v>
                      </c:pt>
                      <c:pt idx="910">
                        <c:v>4432.9640749999999</c:v>
                      </c:pt>
                      <c:pt idx="911">
                        <c:v>4737.3440199999995</c:v>
                      </c:pt>
                      <c:pt idx="912">
                        <c:v>4885.1705449999999</c:v>
                      </c:pt>
                      <c:pt idx="913">
                        <c:v>4802.6885220000004</c:v>
                      </c:pt>
                      <c:pt idx="914">
                        <c:v>4821.0917460000001</c:v>
                      </c:pt>
                      <c:pt idx="915">
                        <c:v>5226.2747769999996</c:v>
                      </c:pt>
                      <c:pt idx="916">
                        <c:v>5721.8021360000002</c:v>
                      </c:pt>
                      <c:pt idx="917">
                        <c:v>5975.3055059999997</c:v>
                      </c:pt>
                      <c:pt idx="918">
                        <c:v>6132.4733070000002</c:v>
                      </c:pt>
                      <c:pt idx="919">
                        <c:v>6267.2369310000004</c:v>
                      </c:pt>
                      <c:pt idx="920">
                        <c:v>6424.6594370000003</c:v>
                      </c:pt>
                      <c:pt idx="921">
                        <c:v>6663.2267609999999</c:v>
                      </c:pt>
                      <c:pt idx="922">
                        <c:v>7423.2672240000002</c:v>
                      </c:pt>
                      <c:pt idx="923">
                        <c:v>7857.0304900000001</c:v>
                      </c:pt>
                      <c:pt idx="924">
                        <c:v>8008.095174</c:v>
                      </c:pt>
                      <c:pt idx="925">
                        <c:v>8469.1934209999999</c:v>
                      </c:pt>
                      <c:pt idx="926">
                        <c:v>8724.829565</c:v>
                      </c:pt>
                      <c:pt idx="927">
                        <c:v>8364.2167750000008</c:v>
                      </c:pt>
                      <c:pt idx="928">
                        <c:v>8129.4739719999998</c:v>
                      </c:pt>
                      <c:pt idx="929">
                        <c:v>8568.9037609999996</c:v>
                      </c:pt>
                      <c:pt idx="930">
                        <c:v>9768.2084809999997</c:v>
                      </c:pt>
                      <c:pt idx="931">
                        <c:v>10486.35745</c:v>
                      </c:pt>
                      <c:pt idx="932">
                        <c:v>10395.886189999999</c:v>
                      </c:pt>
                      <c:pt idx="933">
                        <c:v>10048.979530000001</c:v>
                      </c:pt>
                      <c:pt idx="934">
                        <c:v>9706.7535790000002</c:v>
                      </c:pt>
                      <c:pt idx="935">
                        <c:v>9780.5004250000002</c:v>
                      </c:pt>
                      <c:pt idx="936">
                        <c:v>10555.83734</c:v>
                      </c:pt>
                      <c:pt idx="937">
                        <c:v>11057.53054</c:v>
                      </c:pt>
                      <c:pt idx="938">
                        <c:v>10862.47738</c:v>
                      </c:pt>
                      <c:pt idx="939">
                        <c:v>10463.18009</c:v>
                      </c:pt>
                      <c:pt idx="940">
                        <c:v>9962.2048620000005</c:v>
                      </c:pt>
                      <c:pt idx="941">
                        <c:v>9898.5972089999996</c:v>
                      </c:pt>
                      <c:pt idx="942">
                        <c:v>9557.1768219999994</c:v>
                      </c:pt>
                      <c:pt idx="943">
                        <c:v>9227.8702069999999</c:v>
                      </c:pt>
                      <c:pt idx="944">
                        <c:v>9016.7013690000003</c:v>
                      </c:pt>
                      <c:pt idx="945">
                        <c:v>9394.030358</c:v>
                      </c:pt>
                      <c:pt idx="946">
                        <c:v>11478.024439999999</c:v>
                      </c:pt>
                      <c:pt idx="947">
                        <c:v>12184.22417</c:v>
                      </c:pt>
                      <c:pt idx="948">
                        <c:v>12000.774369999999</c:v>
                      </c:pt>
                      <c:pt idx="949">
                        <c:v>11733.01685</c:v>
                      </c:pt>
                      <c:pt idx="950">
                        <c:v>11652.212149999999</c:v>
                      </c:pt>
                      <c:pt idx="951">
                        <c:v>12228.29919</c:v>
                      </c:pt>
                      <c:pt idx="952">
                        <c:v>12152.71076</c:v>
                      </c:pt>
                      <c:pt idx="953">
                        <c:v>12188.599029999999</c:v>
                      </c:pt>
                      <c:pt idx="954">
                        <c:v>11879.44319</c:v>
                      </c:pt>
                      <c:pt idx="955">
                        <c:v>11203.717430000001</c:v>
                      </c:pt>
                      <c:pt idx="956">
                        <c:v>10928.38193</c:v>
                      </c:pt>
                      <c:pt idx="957">
                        <c:v>10738.142239999999</c:v>
                      </c:pt>
                      <c:pt idx="958">
                        <c:v>10744.286330000001</c:v>
                      </c:pt>
                      <c:pt idx="959">
                        <c:v>10840.6999</c:v>
                      </c:pt>
                      <c:pt idx="960">
                        <c:v>11519.510969999999</c:v>
                      </c:pt>
                      <c:pt idx="961">
                        <c:v>12558.78847</c:v>
                      </c:pt>
                      <c:pt idx="962">
                        <c:v>13788.499599999999</c:v>
                      </c:pt>
                      <c:pt idx="963">
                        <c:v>14987.69967</c:v>
                      </c:pt>
                      <c:pt idx="964">
                        <c:v>14639.991749999999</c:v>
                      </c:pt>
                      <c:pt idx="965">
                        <c:v>13738.95275</c:v>
                      </c:pt>
                      <c:pt idx="966">
                        <c:v>12604.70415</c:v>
                      </c:pt>
                      <c:pt idx="967">
                        <c:v>11525.292600000001</c:v>
                      </c:pt>
                      <c:pt idx="968">
                        <c:v>11104.814249999999</c:v>
                      </c:pt>
                      <c:pt idx="969">
                        <c:v>10384.108109999999</c:v>
                      </c:pt>
                      <c:pt idx="970">
                        <c:v>9945.1297310000009</c:v>
                      </c:pt>
                      <c:pt idx="971">
                        <c:v>9606.2390340000002</c:v>
                      </c:pt>
                      <c:pt idx="972">
                        <c:v>9450.9724540000007</c:v>
                      </c:pt>
                      <c:pt idx="973">
                        <c:v>9548.8074959999994</c:v>
                      </c:pt>
                      <c:pt idx="974">
                        <c:v>9178.1772990000009</c:v>
                      </c:pt>
                      <c:pt idx="975">
                        <c:v>8771.4266619999999</c:v>
                      </c:pt>
                      <c:pt idx="976">
                        <c:v>8479.2624579999992</c:v>
                      </c:pt>
                      <c:pt idx="977">
                        <c:v>7949.8346430000001</c:v>
                      </c:pt>
                      <c:pt idx="978">
                        <c:v>7411.2065860000002</c:v>
                      </c:pt>
                      <c:pt idx="979">
                        <c:v>6896.1209220000001</c:v>
                      </c:pt>
                      <c:pt idx="980">
                        <c:v>6438.24982</c:v>
                      </c:pt>
                      <c:pt idx="981">
                        <c:v>6090.1979840000004</c:v>
                      </c:pt>
                      <c:pt idx="982">
                        <c:v>5957.2169180000001</c:v>
                      </c:pt>
                      <c:pt idx="983">
                        <c:v>6136.2133249999997</c:v>
                      </c:pt>
                      <c:pt idx="984">
                        <c:v>6170.9974510000002</c:v>
                      </c:pt>
                      <c:pt idx="985">
                        <c:v>6021.3448989999997</c:v>
                      </c:pt>
                      <c:pt idx="986">
                        <c:v>5753.816707</c:v>
                      </c:pt>
                      <c:pt idx="987">
                        <c:v>5422.6810189999997</c:v>
                      </c:pt>
                      <c:pt idx="988">
                        <c:v>5079.0088370000003</c:v>
                      </c:pt>
                      <c:pt idx="989">
                        <c:v>4761.2554879999998</c:v>
                      </c:pt>
                      <c:pt idx="990">
                        <c:v>4478.87824</c:v>
                      </c:pt>
                      <c:pt idx="991">
                        <c:v>4230.2973119999997</c:v>
                      </c:pt>
                      <c:pt idx="992">
                        <c:v>4010.411963</c:v>
                      </c:pt>
                      <c:pt idx="993">
                        <c:v>3813.9276399999999</c:v>
                      </c:pt>
                      <c:pt idx="994">
                        <c:v>3636.2743650000002</c:v>
                      </c:pt>
                      <c:pt idx="995">
                        <c:v>3473.7728440000001</c:v>
                      </c:pt>
                      <c:pt idx="996">
                        <c:v>3323.678793</c:v>
                      </c:pt>
                      <c:pt idx="997">
                        <c:v>3183.9023969999998</c:v>
                      </c:pt>
                      <c:pt idx="998">
                        <c:v>3052.9041550000002</c:v>
                      </c:pt>
                      <c:pt idx="999">
                        <c:v>2929.5177779999999</c:v>
                      </c:pt>
                      <c:pt idx="1000">
                        <c:v>2812.8292510000001</c:v>
                      </c:pt>
                      <c:pt idx="1001">
                        <c:v>2702.1863739999999</c:v>
                      </c:pt>
                      <c:pt idx="1002">
                        <c:v>2597.0498769999999</c:v>
                      </c:pt>
                      <c:pt idx="1003">
                        <c:v>2496.9821080000002</c:v>
                      </c:pt>
                      <c:pt idx="1004">
                        <c:v>2401.6071000000002</c:v>
                      </c:pt>
                      <c:pt idx="1005">
                        <c:v>2310.6072159999999</c:v>
                      </c:pt>
                      <c:pt idx="1006">
                        <c:v>2223.692094</c:v>
                      </c:pt>
                      <c:pt idx="1007">
                        <c:v>2140.5940700000001</c:v>
                      </c:pt>
                      <c:pt idx="1008">
                        <c:v>2061.0900879999999</c:v>
                      </c:pt>
                      <c:pt idx="1009">
                        <c:v>1984.9935519999999</c:v>
                      </c:pt>
                      <c:pt idx="1010">
                        <c:v>1912.258349</c:v>
                      </c:pt>
                      <c:pt idx="1011">
                        <c:v>1847.2984710000001</c:v>
                      </c:pt>
                      <c:pt idx="1012">
                        <c:v>1785.17239</c:v>
                      </c:pt>
                      <c:pt idx="1013">
                        <c:v>1722.7031770000001</c:v>
                      </c:pt>
                      <c:pt idx="1014">
                        <c:v>1660.6395010000001</c:v>
                      </c:pt>
                      <c:pt idx="1015">
                        <c:v>1600.1220350000001</c:v>
                      </c:pt>
                      <c:pt idx="1016">
                        <c:v>1541.8831110000001</c:v>
                      </c:pt>
                      <c:pt idx="1017">
                        <c:v>1486.2120159999999</c:v>
                      </c:pt>
                      <c:pt idx="1018">
                        <c:v>1433.121654</c:v>
                      </c:pt>
                      <c:pt idx="1019">
                        <c:v>1382.50038</c:v>
                      </c:pt>
                      <c:pt idx="1020">
                        <c:v>1334.1960039999999</c:v>
                      </c:pt>
                      <c:pt idx="1021">
                        <c:v>1288.044664</c:v>
                      </c:pt>
                      <c:pt idx="1022">
                        <c:v>1243.8997569999999</c:v>
                      </c:pt>
                      <c:pt idx="1023">
                        <c:v>1201.635456</c:v>
                      </c:pt>
                      <c:pt idx="1024">
                        <c:v>1161.1354699999999</c:v>
                      </c:pt>
                      <c:pt idx="1025">
                        <c:v>1122.2961359999999</c:v>
                      </c:pt>
                      <c:pt idx="1026">
                        <c:v>1085.0281789999999</c:v>
                      </c:pt>
                      <c:pt idx="1027">
                        <c:v>1049.2554620000001</c:v>
                      </c:pt>
                      <c:pt idx="1028">
                        <c:v>1014.905261</c:v>
                      </c:pt>
                      <c:pt idx="1029">
                        <c:v>984.18223590000002</c:v>
                      </c:pt>
                      <c:pt idx="1030">
                        <c:v>964.56809580000004</c:v>
                      </c:pt>
                      <c:pt idx="1031">
                        <c:v>959.06244719999995</c:v>
                      </c:pt>
                      <c:pt idx="1032">
                        <c:v>966.37088759999995</c:v>
                      </c:pt>
                      <c:pt idx="1033">
                        <c:v>965.40035909999995</c:v>
                      </c:pt>
                      <c:pt idx="1034">
                        <c:v>948.53324029999999</c:v>
                      </c:pt>
                      <c:pt idx="1035">
                        <c:v>917.86825050000004</c:v>
                      </c:pt>
                      <c:pt idx="1036">
                        <c:v>878.62703629999999</c:v>
                      </c:pt>
                      <c:pt idx="1037">
                        <c:v>836.2279211</c:v>
                      </c:pt>
                      <c:pt idx="1038">
                        <c:v>794.73777089999999</c:v>
                      </c:pt>
                      <c:pt idx="1039">
                        <c:v>757.03210950000005</c:v>
                      </c:pt>
                      <c:pt idx="1040">
                        <c:v>724.92596100000003</c:v>
                      </c:pt>
                      <c:pt idx="1041">
                        <c:v>696.9750583</c:v>
                      </c:pt>
                      <c:pt idx="1042">
                        <c:v>672.25503260000005</c:v>
                      </c:pt>
                      <c:pt idx="1043">
                        <c:v>652.5383071</c:v>
                      </c:pt>
                      <c:pt idx="1044">
                        <c:v>633.81628179999996</c:v>
                      </c:pt>
                      <c:pt idx="1045">
                        <c:v>614.67265680000003</c:v>
                      </c:pt>
                      <c:pt idx="1046">
                        <c:v>594.97868849999998</c:v>
                      </c:pt>
                      <c:pt idx="1047">
                        <c:v>574.9922292</c:v>
                      </c:pt>
                      <c:pt idx="1048">
                        <c:v>555.36912299999995</c:v>
                      </c:pt>
                      <c:pt idx="1049">
                        <c:v>536.6317603</c:v>
                      </c:pt>
                      <c:pt idx="1050">
                        <c:v>518.9728953</c:v>
                      </c:pt>
                      <c:pt idx="1051">
                        <c:v>502.39726710000002</c:v>
                      </c:pt>
                      <c:pt idx="1052">
                        <c:v>486.81202539999998</c:v>
                      </c:pt>
                      <c:pt idx="1053">
                        <c:v>472.09021949999999</c:v>
                      </c:pt>
                      <c:pt idx="1054">
                        <c:v>458.10722950000002</c:v>
                      </c:pt>
                      <c:pt idx="1055">
                        <c:v>444.75686489999998</c:v>
                      </c:pt>
                      <c:pt idx="1056">
                        <c:v>431.96362360000001</c:v>
                      </c:pt>
                      <c:pt idx="1057">
                        <c:v>419.65200340000001</c:v>
                      </c:pt>
                      <c:pt idx="1058">
                        <c:v>407.77113450000002</c:v>
                      </c:pt>
                      <c:pt idx="1059">
                        <c:v>396.28636390000003</c:v>
                      </c:pt>
                      <c:pt idx="1060">
                        <c:v>385.17186600000002</c:v>
                      </c:pt>
                      <c:pt idx="1061">
                        <c:v>374.4068709</c:v>
                      </c:pt>
                      <c:pt idx="1062">
                        <c:v>363.97386080000001</c:v>
                      </c:pt>
                      <c:pt idx="1063">
                        <c:v>353.85760269999997</c:v>
                      </c:pt>
                      <c:pt idx="1064">
                        <c:v>344.04455380000002</c:v>
                      </c:pt>
                      <c:pt idx="1065">
                        <c:v>334.52247449999999</c:v>
                      </c:pt>
                      <c:pt idx="1066">
                        <c:v>325.28115650000001</c:v>
                      </c:pt>
                      <c:pt idx="1067">
                        <c:v>316.47922080000001</c:v>
                      </c:pt>
                      <c:pt idx="1068">
                        <c:v>307.91062210000001</c:v>
                      </c:pt>
                      <c:pt idx="1069">
                        <c:v>299.47469799999999</c:v>
                      </c:pt>
                      <c:pt idx="1070">
                        <c:v>291.2519532</c:v>
                      </c:pt>
                      <c:pt idx="1071">
                        <c:v>283.2510307</c:v>
                      </c:pt>
                      <c:pt idx="1072">
                        <c:v>275.46860880000003</c:v>
                      </c:pt>
                      <c:pt idx="1073">
                        <c:v>268.06076039999999</c:v>
                      </c:pt>
                      <c:pt idx="1074">
                        <c:v>365.94680149999999</c:v>
                      </c:pt>
                      <c:pt idx="1075">
                        <c:v>363.85351580000003</c:v>
                      </c:pt>
                      <c:pt idx="1076">
                        <c:v>338.23847330000001</c:v>
                      </c:pt>
                      <c:pt idx="1077">
                        <c:v>310.95920339999998</c:v>
                      </c:pt>
                      <c:pt idx="1078">
                        <c:v>283.71292749999998</c:v>
                      </c:pt>
                      <c:pt idx="1079">
                        <c:v>261.3902271</c:v>
                      </c:pt>
                      <c:pt idx="1080">
                        <c:v>243.5162747</c:v>
                      </c:pt>
                      <c:pt idx="1081">
                        <c:v>229.29085309999999</c:v>
                      </c:pt>
                      <c:pt idx="1082">
                        <c:v>217.91694100000001</c:v>
                      </c:pt>
                      <c:pt idx="1083">
                        <c:v>208.64651319999999</c:v>
                      </c:pt>
                      <c:pt idx="1084">
                        <c:v>200.85768479999999</c:v>
                      </c:pt>
                      <c:pt idx="1085">
                        <c:v>194.084138</c:v>
                      </c:pt>
                      <c:pt idx="1086">
                        <c:v>188.00115719999999</c:v>
                      </c:pt>
                      <c:pt idx="1087">
                        <c:v>182.3939158</c:v>
                      </c:pt>
                      <c:pt idx="1088">
                        <c:v>177.12513609999999</c:v>
                      </c:pt>
                      <c:pt idx="1089">
                        <c:v>172.10901680000001</c:v>
                      </c:pt>
                      <c:pt idx="1090">
                        <c:v>167.2925323</c:v>
                      </c:pt>
                      <c:pt idx="1091">
                        <c:v>162.642922</c:v>
                      </c:pt>
                      <c:pt idx="1092">
                        <c:v>158.1396929</c:v>
                      </c:pt>
                      <c:pt idx="1093">
                        <c:v>153.769668</c:v>
                      </c:pt>
                      <c:pt idx="1094">
                        <c:v>149.52399059999999</c:v>
                      </c:pt>
                      <c:pt idx="1095">
                        <c:v>145.3963421</c:v>
                      </c:pt>
                      <c:pt idx="1096">
                        <c:v>141.38189779999999</c:v>
                      </c:pt>
                      <c:pt idx="1097">
                        <c:v>137.47671840000001</c:v>
                      </c:pt>
                      <c:pt idx="1098">
                        <c:v>133.67740090000001</c:v>
                      </c:pt>
                      <c:pt idx="1099">
                        <c:v>129.98087649999999</c:v>
                      </c:pt>
                      <c:pt idx="1100">
                        <c:v>126.38429600000001</c:v>
                      </c:pt>
                      <c:pt idx="1101">
                        <c:v>122.88496309999999</c:v>
                      </c:pt>
                      <c:pt idx="1102">
                        <c:v>119.4802964</c:v>
                      </c:pt>
                      <c:pt idx="1103">
                        <c:v>116.1678062</c:v>
                      </c:pt>
                      <c:pt idx="1104">
                        <c:v>112.9450815</c:v>
                      </c:pt>
                      <c:pt idx="1105">
                        <c:v>109.8097808</c:v>
                      </c:pt>
                      <c:pt idx="1106">
                        <c:v>106.75962699999999</c:v>
                      </c:pt>
                      <c:pt idx="1107">
                        <c:v>103.7924028</c:v>
                      </c:pt>
                      <c:pt idx="1108">
                        <c:v>100.905948</c:v>
                      </c:pt>
                      <c:pt idx="1109">
                        <c:v>98.098157220000004</c:v>
                      </c:pt>
                      <c:pt idx="1110">
                        <c:v>95.366977399999996</c:v>
                      </c:pt>
                      <c:pt idx="1111">
                        <c:v>92.710406419999998</c:v>
                      </c:pt>
                      <c:pt idx="1112">
                        <c:v>90.126491349999995</c:v>
                      </c:pt>
                      <c:pt idx="1113">
                        <c:v>87.613327010000006</c:v>
                      </c:pt>
                      <c:pt idx="1114">
                        <c:v>85.16905466</c:v>
                      </c:pt>
                      <c:pt idx="1115">
                        <c:v>82.791860670000005</c:v>
                      </c:pt>
                      <c:pt idx="1116">
                        <c:v>80.479975449999998</c:v>
                      </c:pt>
                      <c:pt idx="1117">
                        <c:v>78.231672259999996</c:v>
                      </c:pt>
                      <c:pt idx="1118">
                        <c:v>76.045266220000002</c:v>
                      </c:pt>
                      <c:pt idx="1119">
                        <c:v>73.920177379999998</c:v>
                      </c:pt>
                      <c:pt idx="1120">
                        <c:v>71.866380129999996</c:v>
                      </c:pt>
                      <c:pt idx="1121">
                        <c:v>69.991796269999995</c:v>
                      </c:pt>
                      <c:pt idx="1122">
                        <c:v>68.503268930000004</c:v>
                      </c:pt>
                      <c:pt idx="1123">
                        <c:v>67.018335379999996</c:v>
                      </c:pt>
                      <c:pt idx="1124">
                        <c:v>65.31303054</c:v>
                      </c:pt>
                      <c:pt idx="1125">
                        <c:v>63.645746469999999</c:v>
                      </c:pt>
                      <c:pt idx="1126">
                        <c:v>67.137599230000006</c:v>
                      </c:pt>
                      <c:pt idx="1127">
                        <c:v>81.040978589999995</c:v>
                      </c:pt>
                      <c:pt idx="1128">
                        <c:v>110.6949819</c:v>
                      </c:pt>
                      <c:pt idx="1129">
                        <c:v>135.22864490000001</c:v>
                      </c:pt>
                      <c:pt idx="1130">
                        <c:v>178.6317129</c:v>
                      </c:pt>
                      <c:pt idx="1131">
                        <c:v>301.9854747</c:v>
                      </c:pt>
                      <c:pt idx="1132">
                        <c:v>488.91906299999999</c:v>
                      </c:pt>
                      <c:pt idx="1133">
                        <c:v>622.98170240000002</c:v>
                      </c:pt>
                      <c:pt idx="1134">
                        <c:v>664.23979510000004</c:v>
                      </c:pt>
                      <c:pt idx="1135">
                        <c:v>626.92958339999996</c:v>
                      </c:pt>
                      <c:pt idx="1136">
                        <c:v>542.5212563</c:v>
                      </c:pt>
                      <c:pt idx="1137">
                        <c:v>443.03836819999998</c:v>
                      </c:pt>
                      <c:pt idx="1138">
                        <c:v>347.53072109999999</c:v>
                      </c:pt>
                      <c:pt idx="1139">
                        <c:v>268.58469680000002</c:v>
                      </c:pt>
                      <c:pt idx="1140">
                        <c:v>217.0732476</c:v>
                      </c:pt>
                      <c:pt idx="1141">
                        <c:v>200.45213229999999</c:v>
                      </c:pt>
                      <c:pt idx="1142">
                        <c:v>214.57144109999999</c:v>
                      </c:pt>
                      <c:pt idx="1143">
                        <c:v>323.10034910000002</c:v>
                      </c:pt>
                      <c:pt idx="1144">
                        <c:v>530.42014170000004</c:v>
                      </c:pt>
                      <c:pt idx="1145">
                        <c:v>693.34759120000001</c:v>
                      </c:pt>
                      <c:pt idx="1146">
                        <c:v>755.5518525</c:v>
                      </c:pt>
                      <c:pt idx="1147">
                        <c:v>713.38946150000004</c:v>
                      </c:pt>
                      <c:pt idx="1148">
                        <c:v>607.72448059999999</c:v>
                      </c:pt>
                      <c:pt idx="1149">
                        <c:v>481.62264629999999</c:v>
                      </c:pt>
                      <c:pt idx="1150">
                        <c:v>363.02439470000002</c:v>
                      </c:pt>
                      <c:pt idx="1151">
                        <c:v>264.69846969999998</c:v>
                      </c:pt>
                      <c:pt idx="1152">
                        <c:v>189.4066761</c:v>
                      </c:pt>
                      <c:pt idx="1153">
                        <c:v>134.8188304</c:v>
                      </c:pt>
                      <c:pt idx="1154">
                        <c:v>96.767583079999994</c:v>
                      </c:pt>
                      <c:pt idx="1155">
                        <c:v>70.992094179999995</c:v>
                      </c:pt>
                      <c:pt idx="1156">
                        <c:v>53.880974960000003</c:v>
                      </c:pt>
                      <c:pt idx="1157">
                        <c:v>42.662829119999998</c:v>
                      </c:pt>
                      <c:pt idx="1158">
                        <c:v>35.340917840000003</c:v>
                      </c:pt>
                      <c:pt idx="1159">
                        <c:v>30.543037859999998</c:v>
                      </c:pt>
                      <c:pt idx="1160">
                        <c:v>27.391592599999999</c:v>
                      </c:pt>
                      <c:pt idx="1161">
                        <c:v>25.42331124</c:v>
                      </c:pt>
                      <c:pt idx="1162">
                        <c:v>24.112319419999999</c:v>
                      </c:pt>
                      <c:pt idx="1163">
                        <c:v>23.950633140000001</c:v>
                      </c:pt>
                      <c:pt idx="1164">
                        <c:v>27.953104719999999</c:v>
                      </c:pt>
                      <c:pt idx="1165">
                        <c:v>70.090710000000001</c:v>
                      </c:pt>
                      <c:pt idx="1166">
                        <c:v>121.39703969999999</c:v>
                      </c:pt>
                      <c:pt idx="1167">
                        <c:v>147.11745790000001</c:v>
                      </c:pt>
                      <c:pt idx="1168">
                        <c:v>145.62436099999999</c:v>
                      </c:pt>
                      <c:pt idx="1169">
                        <c:v>127.847926</c:v>
                      </c:pt>
                      <c:pt idx="1170">
                        <c:v>104.3020066</c:v>
                      </c:pt>
                      <c:pt idx="1171">
                        <c:v>81.450983890000003</c:v>
                      </c:pt>
                      <c:pt idx="1172">
                        <c:v>62.269067370000002</c:v>
                      </c:pt>
                      <c:pt idx="1173">
                        <c:v>47.473771839999998</c:v>
                      </c:pt>
                      <c:pt idx="1174">
                        <c:v>36.673770849999997</c:v>
                      </c:pt>
                      <c:pt idx="1175">
                        <c:v>29.077029190000001</c:v>
                      </c:pt>
                      <c:pt idx="1176">
                        <c:v>23.86090519</c:v>
                      </c:pt>
                      <c:pt idx="1177">
                        <c:v>20.332842100000001</c:v>
                      </c:pt>
                      <c:pt idx="1178">
                        <c:v>18.146881860000001</c:v>
                      </c:pt>
                      <c:pt idx="1179">
                        <c:v>21.418451399999999</c:v>
                      </c:pt>
                      <c:pt idx="1180">
                        <c:v>24.742517169999999</c:v>
                      </c:pt>
                      <c:pt idx="1181">
                        <c:v>25.784095969999999</c:v>
                      </c:pt>
                      <c:pt idx="1182">
                        <c:v>24.751616940000002</c:v>
                      </c:pt>
                      <c:pt idx="1183">
                        <c:v>22.766900339999999</c:v>
                      </c:pt>
                      <c:pt idx="1184">
                        <c:v>24.853789469999999</c:v>
                      </c:pt>
                      <c:pt idx="1185">
                        <c:v>117.0064071</c:v>
                      </c:pt>
                      <c:pt idx="1186">
                        <c:v>254.3142172</c:v>
                      </c:pt>
                      <c:pt idx="1187">
                        <c:v>380.1795717</c:v>
                      </c:pt>
                      <c:pt idx="1188">
                        <c:v>441.56731989999997</c:v>
                      </c:pt>
                      <c:pt idx="1189">
                        <c:v>409.60676619999998</c:v>
                      </c:pt>
                      <c:pt idx="1190">
                        <c:v>347.9526386</c:v>
                      </c:pt>
                      <c:pt idx="1191">
                        <c:v>294.14332889999997</c:v>
                      </c:pt>
                      <c:pt idx="1192">
                        <c:v>251.12428829999999</c:v>
                      </c:pt>
                      <c:pt idx="1193">
                        <c:v>292.2936694</c:v>
                      </c:pt>
                      <c:pt idx="1194">
                        <c:v>437.33963089999997</c:v>
                      </c:pt>
                      <c:pt idx="1195">
                        <c:v>624.6123202</c:v>
                      </c:pt>
                      <c:pt idx="1196">
                        <c:v>807.89688690000003</c:v>
                      </c:pt>
                      <c:pt idx="1197">
                        <c:v>969.0629394</c:v>
                      </c:pt>
                      <c:pt idx="1198">
                        <c:v>1059.6677669999999</c:v>
                      </c:pt>
                      <c:pt idx="1199">
                        <c:v>1063.3304860000001</c:v>
                      </c:pt>
                      <c:pt idx="1200">
                        <c:v>982.58058670000003</c:v>
                      </c:pt>
                      <c:pt idx="1201">
                        <c:v>844.71775360000004</c:v>
                      </c:pt>
                      <c:pt idx="1202">
                        <c:v>684.36789250000004</c:v>
                      </c:pt>
                      <c:pt idx="1203">
                        <c:v>527.44593239999995</c:v>
                      </c:pt>
                      <c:pt idx="1204">
                        <c:v>390.07952130000001</c:v>
                      </c:pt>
                      <c:pt idx="1205">
                        <c:v>292.32496659999998</c:v>
                      </c:pt>
                      <c:pt idx="1206">
                        <c:v>228.19209670000001</c:v>
                      </c:pt>
                      <c:pt idx="1207">
                        <c:v>656.18885699999998</c:v>
                      </c:pt>
                      <c:pt idx="1208">
                        <c:v>1561.3861609999999</c:v>
                      </c:pt>
                      <c:pt idx="1209">
                        <c:v>2460.4285850000001</c:v>
                      </c:pt>
                      <c:pt idx="1210">
                        <c:v>3296.6448650000002</c:v>
                      </c:pt>
                      <c:pt idx="1211">
                        <c:v>3869.369111</c:v>
                      </c:pt>
                      <c:pt idx="1212">
                        <c:v>3865.7205239999998</c:v>
                      </c:pt>
                      <c:pt idx="1213">
                        <c:v>3437.2302629999999</c:v>
                      </c:pt>
                      <c:pt idx="1214">
                        <c:v>2810.8295029999999</c:v>
                      </c:pt>
                      <c:pt idx="1215">
                        <c:v>2156.7751370000001</c:v>
                      </c:pt>
                      <c:pt idx="1216">
                        <c:v>1574.9921790000001</c:v>
                      </c:pt>
                      <c:pt idx="1217">
                        <c:v>1111.9963190000001</c:v>
                      </c:pt>
                      <c:pt idx="1218">
                        <c:v>766.29086740000002</c:v>
                      </c:pt>
                      <c:pt idx="1219">
                        <c:v>522.83473630000003</c:v>
                      </c:pt>
                      <c:pt idx="1220">
                        <c:v>357.22674410000002</c:v>
                      </c:pt>
                      <c:pt idx="1221">
                        <c:v>252.5480786</c:v>
                      </c:pt>
                      <c:pt idx="1222">
                        <c:v>178.28208549999999</c:v>
                      </c:pt>
                      <c:pt idx="1223">
                        <c:v>126.3824178</c:v>
                      </c:pt>
                      <c:pt idx="1224">
                        <c:v>94.257534190000001</c:v>
                      </c:pt>
                      <c:pt idx="1225">
                        <c:v>72.722325850000004</c:v>
                      </c:pt>
                      <c:pt idx="1226">
                        <c:v>64.208983919999994</c:v>
                      </c:pt>
                      <c:pt idx="1227">
                        <c:v>68.333660760000001</c:v>
                      </c:pt>
                      <c:pt idx="1228">
                        <c:v>65.2560857</c:v>
                      </c:pt>
                      <c:pt idx="1229">
                        <c:v>66.843185070000004</c:v>
                      </c:pt>
                      <c:pt idx="1230">
                        <c:v>71.434930210000005</c:v>
                      </c:pt>
                      <c:pt idx="1231">
                        <c:v>73.947529209999999</c:v>
                      </c:pt>
                      <c:pt idx="1232">
                        <c:v>87.541090690000004</c:v>
                      </c:pt>
                      <c:pt idx="1233">
                        <c:v>96.351128669999994</c:v>
                      </c:pt>
                      <c:pt idx="1234">
                        <c:v>98.516543970000001</c:v>
                      </c:pt>
                      <c:pt idx="1235">
                        <c:v>96.169620379999998</c:v>
                      </c:pt>
                      <c:pt idx="1236">
                        <c:v>93.689099420000005</c:v>
                      </c:pt>
                      <c:pt idx="1237">
                        <c:v>93.835545629999999</c:v>
                      </c:pt>
                      <c:pt idx="1238">
                        <c:v>99.737492849999995</c:v>
                      </c:pt>
                      <c:pt idx="1239">
                        <c:v>119.1898649</c:v>
                      </c:pt>
                      <c:pt idx="1240">
                        <c:v>183.46937019999999</c:v>
                      </c:pt>
                      <c:pt idx="1241">
                        <c:v>318.62664990000002</c:v>
                      </c:pt>
                      <c:pt idx="1242">
                        <c:v>491.7447166</c:v>
                      </c:pt>
                      <c:pt idx="1243">
                        <c:v>581.44116540000005</c:v>
                      </c:pt>
                      <c:pt idx="1244">
                        <c:v>744.92066590000002</c:v>
                      </c:pt>
                      <c:pt idx="1245">
                        <c:v>786.73789929999998</c:v>
                      </c:pt>
                      <c:pt idx="1246">
                        <c:v>811.22402669999997</c:v>
                      </c:pt>
                      <c:pt idx="1247">
                        <c:v>810.22868200000005</c:v>
                      </c:pt>
                      <c:pt idx="1248">
                        <c:v>748.97932960000003</c:v>
                      </c:pt>
                      <c:pt idx="1249">
                        <c:v>685.73384520000002</c:v>
                      </c:pt>
                      <c:pt idx="1250">
                        <c:v>623.73119329999997</c:v>
                      </c:pt>
                      <c:pt idx="1251">
                        <c:v>558.22408689999997</c:v>
                      </c:pt>
                      <c:pt idx="1252">
                        <c:v>500.8557864</c:v>
                      </c:pt>
                      <c:pt idx="1253">
                        <c:v>444.3443643</c:v>
                      </c:pt>
                      <c:pt idx="1254">
                        <c:v>396.17123529999998</c:v>
                      </c:pt>
                      <c:pt idx="1255">
                        <c:v>364.70995820000002</c:v>
                      </c:pt>
                      <c:pt idx="1256">
                        <c:v>345.8743298</c:v>
                      </c:pt>
                      <c:pt idx="1257">
                        <c:v>342.9602577</c:v>
                      </c:pt>
                      <c:pt idx="1258">
                        <c:v>444.51503980000001</c:v>
                      </c:pt>
                      <c:pt idx="1259">
                        <c:v>515.00361629999998</c:v>
                      </c:pt>
                      <c:pt idx="1260">
                        <c:v>550.47945000000004</c:v>
                      </c:pt>
                      <c:pt idx="1261">
                        <c:v>587.38661549999995</c:v>
                      </c:pt>
                      <c:pt idx="1262">
                        <c:v>621.4320371</c:v>
                      </c:pt>
                      <c:pt idx="1263">
                        <c:v>994.59579269999995</c:v>
                      </c:pt>
                      <c:pt idx="1264">
                        <c:v>1332.1252730000001</c:v>
                      </c:pt>
                      <c:pt idx="1265">
                        <c:v>1555.3859580000001</c:v>
                      </c:pt>
                      <c:pt idx="1266">
                        <c:v>2005.2210829999999</c:v>
                      </c:pt>
                      <c:pt idx="1267">
                        <c:v>2240.3495509999998</c:v>
                      </c:pt>
                      <c:pt idx="1268">
                        <c:v>2391.0960169999998</c:v>
                      </c:pt>
                      <c:pt idx="1269">
                        <c:v>2318.6613120000002</c:v>
                      </c:pt>
                      <c:pt idx="1270">
                        <c:v>2203.249143</c:v>
                      </c:pt>
                      <c:pt idx="1271">
                        <c:v>2120.9590699999999</c:v>
                      </c:pt>
                      <c:pt idx="1272">
                        <c:v>2209.9971059999998</c:v>
                      </c:pt>
                      <c:pt idx="1273">
                        <c:v>2523.1925900000001</c:v>
                      </c:pt>
                      <c:pt idx="1274">
                        <c:v>3235.1266270000001</c:v>
                      </c:pt>
                      <c:pt idx="1275">
                        <c:v>3965.6787920000002</c:v>
                      </c:pt>
                      <c:pt idx="1276">
                        <c:v>4544.5862719999996</c:v>
                      </c:pt>
                      <c:pt idx="1277">
                        <c:v>4996.848516</c:v>
                      </c:pt>
                      <c:pt idx="1278">
                        <c:v>5358.8205429999998</c:v>
                      </c:pt>
                      <c:pt idx="1279">
                        <c:v>5424.285261</c:v>
                      </c:pt>
                      <c:pt idx="1280">
                        <c:v>5915.8096999999998</c:v>
                      </c:pt>
                      <c:pt idx="1281">
                        <c:v>6324.5705630000002</c:v>
                      </c:pt>
                      <c:pt idx="1282">
                        <c:v>5917.0924169999998</c:v>
                      </c:pt>
                      <c:pt idx="1283">
                        <c:v>5765.5537379999996</c:v>
                      </c:pt>
                      <c:pt idx="1284">
                        <c:v>5994.9851390000003</c:v>
                      </c:pt>
                      <c:pt idx="1285">
                        <c:v>6207.7467889999998</c:v>
                      </c:pt>
                      <c:pt idx="1286">
                        <c:v>6401.1172180000003</c:v>
                      </c:pt>
                      <c:pt idx="1287">
                        <c:v>6445.325476</c:v>
                      </c:pt>
                      <c:pt idx="1288">
                        <c:v>6443.8738739999999</c:v>
                      </c:pt>
                      <c:pt idx="1289">
                        <c:v>6281.7971020000005</c:v>
                      </c:pt>
                      <c:pt idx="1290">
                        <c:v>6184.2520930000001</c:v>
                      </c:pt>
                      <c:pt idx="1291">
                        <c:v>6336.181114</c:v>
                      </c:pt>
                      <c:pt idx="1292">
                        <c:v>6755.20435</c:v>
                      </c:pt>
                      <c:pt idx="1293">
                        <c:v>6837.1026000000002</c:v>
                      </c:pt>
                      <c:pt idx="1294">
                        <c:v>6938.1156019999999</c:v>
                      </c:pt>
                      <c:pt idx="1295">
                        <c:v>7162.3472840000004</c:v>
                      </c:pt>
                      <c:pt idx="1296">
                        <c:v>7448.0342360000004</c:v>
                      </c:pt>
                      <c:pt idx="1297">
                        <c:v>7411.7829330000004</c:v>
                      </c:pt>
                      <c:pt idx="1298">
                        <c:v>7125.0315119999996</c:v>
                      </c:pt>
                      <c:pt idx="1299">
                        <c:v>6873.8819139999996</c:v>
                      </c:pt>
                      <c:pt idx="1300">
                        <c:v>7112.3014059999996</c:v>
                      </c:pt>
                      <c:pt idx="1301">
                        <c:v>7114.2602150000002</c:v>
                      </c:pt>
                      <c:pt idx="1302">
                        <c:v>6878.0178500000002</c:v>
                      </c:pt>
                      <c:pt idx="1303">
                        <c:v>7222.4115670000001</c:v>
                      </c:pt>
                      <c:pt idx="1304">
                        <c:v>8059.1388660000002</c:v>
                      </c:pt>
                      <c:pt idx="1305">
                        <c:v>8462.1369759999998</c:v>
                      </c:pt>
                      <c:pt idx="1306">
                        <c:v>8241.7907400000004</c:v>
                      </c:pt>
                      <c:pt idx="1307">
                        <c:v>8170.7011899999998</c:v>
                      </c:pt>
                      <c:pt idx="1308">
                        <c:v>8040.0697570000002</c:v>
                      </c:pt>
                      <c:pt idx="1309">
                        <c:v>7721.0778319999999</c:v>
                      </c:pt>
                      <c:pt idx="1310">
                        <c:v>7346.8974630000002</c:v>
                      </c:pt>
                      <c:pt idx="1311">
                        <c:v>7028.4231149999996</c:v>
                      </c:pt>
                      <c:pt idx="1312">
                        <c:v>6990.742295</c:v>
                      </c:pt>
                      <c:pt idx="1313">
                        <c:v>7030.1045999999997</c:v>
                      </c:pt>
                      <c:pt idx="1314">
                        <c:v>7044.3085540000002</c:v>
                      </c:pt>
                      <c:pt idx="1315">
                        <c:v>7237.4307220000001</c:v>
                      </c:pt>
                      <c:pt idx="1316">
                        <c:v>7329.8334809999997</c:v>
                      </c:pt>
                      <c:pt idx="1317">
                        <c:v>7235.480168</c:v>
                      </c:pt>
                      <c:pt idx="1318">
                        <c:v>6844.1741849999999</c:v>
                      </c:pt>
                      <c:pt idx="1319">
                        <c:v>6374.4778910000005</c:v>
                      </c:pt>
                      <c:pt idx="1320">
                        <c:v>6584.8294310000001</c:v>
                      </c:pt>
                      <c:pt idx="1321">
                        <c:v>6866.2227430000003</c:v>
                      </c:pt>
                      <c:pt idx="1322">
                        <c:v>7014.106753</c:v>
                      </c:pt>
                      <c:pt idx="1323">
                        <c:v>7273.1107970000003</c:v>
                      </c:pt>
                      <c:pt idx="1324">
                        <c:v>7414.3507929999996</c:v>
                      </c:pt>
                      <c:pt idx="1325">
                        <c:v>7540.6065420000004</c:v>
                      </c:pt>
                      <c:pt idx="1326">
                        <c:v>7357.9322240000001</c:v>
                      </c:pt>
                      <c:pt idx="1327">
                        <c:v>7115.4111009999997</c:v>
                      </c:pt>
                      <c:pt idx="1328">
                        <c:v>7076.8584010000004</c:v>
                      </c:pt>
                      <c:pt idx="1329">
                        <c:v>6917.7163909999999</c:v>
                      </c:pt>
                      <c:pt idx="1330">
                        <c:v>6904.9731700000002</c:v>
                      </c:pt>
                      <c:pt idx="1331">
                        <c:v>6748.816707</c:v>
                      </c:pt>
                      <c:pt idx="1332">
                        <c:v>6335.8051079999996</c:v>
                      </c:pt>
                      <c:pt idx="1333">
                        <c:v>6145.0380240000004</c:v>
                      </c:pt>
                      <c:pt idx="1334">
                        <c:v>6370.5434429999996</c:v>
                      </c:pt>
                      <c:pt idx="1335">
                        <c:v>6569.1373789999998</c:v>
                      </c:pt>
                      <c:pt idx="1336">
                        <c:v>6414.6499789999998</c:v>
                      </c:pt>
                      <c:pt idx="1337">
                        <c:v>6213.1518740000001</c:v>
                      </c:pt>
                      <c:pt idx="1338">
                        <c:v>5906.2155679999996</c:v>
                      </c:pt>
                      <c:pt idx="1339">
                        <c:v>5627.1848309999996</c:v>
                      </c:pt>
                      <c:pt idx="1340">
                        <c:v>5342.3719099999998</c:v>
                      </c:pt>
                      <c:pt idx="1341">
                        <c:v>5101.6111229999997</c:v>
                      </c:pt>
                      <c:pt idx="1342">
                        <c:v>4938.0759260000004</c:v>
                      </c:pt>
                      <c:pt idx="1343">
                        <c:v>4958.8825100000004</c:v>
                      </c:pt>
                      <c:pt idx="1344">
                        <c:v>5081.0601239999996</c:v>
                      </c:pt>
                      <c:pt idx="1345">
                        <c:v>5155.8836689999998</c:v>
                      </c:pt>
                      <c:pt idx="1346">
                        <c:v>5287.5108890000001</c:v>
                      </c:pt>
                      <c:pt idx="1347">
                        <c:v>5393.2902389999999</c:v>
                      </c:pt>
                      <c:pt idx="1348">
                        <c:v>5337.1659579999996</c:v>
                      </c:pt>
                      <c:pt idx="1349">
                        <c:v>5245.7197829999996</c:v>
                      </c:pt>
                      <c:pt idx="1350">
                        <c:v>5036.743305</c:v>
                      </c:pt>
                      <c:pt idx="1351">
                        <c:v>4794.0124649999998</c:v>
                      </c:pt>
                      <c:pt idx="1352">
                        <c:v>4560.3941640000003</c:v>
                      </c:pt>
                      <c:pt idx="1353">
                        <c:v>4330.7648639999998</c:v>
                      </c:pt>
                      <c:pt idx="1354">
                        <c:v>4119.4287789999998</c:v>
                      </c:pt>
                      <c:pt idx="1355">
                        <c:v>3896.734359</c:v>
                      </c:pt>
                      <c:pt idx="1356">
                        <c:v>3669.642437</c:v>
                      </c:pt>
                      <c:pt idx="1357">
                        <c:v>3455.8862009999998</c:v>
                      </c:pt>
                      <c:pt idx="1358">
                        <c:v>3261.9311939999998</c:v>
                      </c:pt>
                      <c:pt idx="1359">
                        <c:v>3091.0902510000001</c:v>
                      </c:pt>
                      <c:pt idx="1360">
                        <c:v>2947.0582490000002</c:v>
                      </c:pt>
                      <c:pt idx="1361">
                        <c:v>2847.5062549999998</c:v>
                      </c:pt>
                      <c:pt idx="1362">
                        <c:v>2766.662773</c:v>
                      </c:pt>
                      <c:pt idx="1363">
                        <c:v>2677.8983520000002</c:v>
                      </c:pt>
                      <c:pt idx="1364">
                        <c:v>2574.384188</c:v>
                      </c:pt>
                      <c:pt idx="1365">
                        <c:v>2463.7168369999999</c:v>
                      </c:pt>
                      <c:pt idx="1366">
                        <c:v>2353.5249210000002</c:v>
                      </c:pt>
                      <c:pt idx="1367">
                        <c:v>2248.069958</c:v>
                      </c:pt>
                      <c:pt idx="1368">
                        <c:v>2150.577464</c:v>
                      </c:pt>
                      <c:pt idx="1369">
                        <c:v>2080.0995010000001</c:v>
                      </c:pt>
                      <c:pt idx="1370">
                        <c:v>2023.024932</c:v>
                      </c:pt>
                      <c:pt idx="1371">
                        <c:v>1950.8911519999999</c:v>
                      </c:pt>
                      <c:pt idx="1372">
                        <c:v>1875.59494</c:v>
                      </c:pt>
                      <c:pt idx="1373">
                        <c:v>1799.6970040000001</c:v>
                      </c:pt>
                      <c:pt idx="1374">
                        <c:v>1723.419122</c:v>
                      </c:pt>
                      <c:pt idx="1375">
                        <c:v>1650.906346</c:v>
                      </c:pt>
                      <c:pt idx="1376">
                        <c:v>1585.069618</c:v>
                      </c:pt>
                      <c:pt idx="1377">
                        <c:v>1529.8560419999999</c:v>
                      </c:pt>
                      <c:pt idx="1378">
                        <c:v>1479.9304219999999</c:v>
                      </c:pt>
                      <c:pt idx="1379">
                        <c:v>1431.272835</c:v>
                      </c:pt>
                      <c:pt idx="1380">
                        <c:v>1380.0488769999999</c:v>
                      </c:pt>
                      <c:pt idx="1381">
                        <c:v>1327.120183</c:v>
                      </c:pt>
                      <c:pt idx="1382">
                        <c:v>1274.36826</c:v>
                      </c:pt>
                      <c:pt idx="1383">
                        <c:v>1223.2220749999999</c:v>
                      </c:pt>
                      <c:pt idx="1384">
                        <c:v>1174.417158</c:v>
                      </c:pt>
                      <c:pt idx="1385">
                        <c:v>1149.443297</c:v>
                      </c:pt>
                      <c:pt idx="1386">
                        <c:v>1171.763389</c:v>
                      </c:pt>
                      <c:pt idx="1387">
                        <c:v>1304.5130369999999</c:v>
                      </c:pt>
                      <c:pt idx="1388">
                        <c:v>1410.7210869999999</c:v>
                      </c:pt>
                      <c:pt idx="1389">
                        <c:v>1414.974545</c:v>
                      </c:pt>
                      <c:pt idx="1390">
                        <c:v>1340.582764</c:v>
                      </c:pt>
                      <c:pt idx="1391">
                        <c:v>1231.0007579999999</c:v>
                      </c:pt>
                      <c:pt idx="1392">
                        <c:v>1117.4764869999999</c:v>
                      </c:pt>
                      <c:pt idx="1393">
                        <c:v>1015.651288</c:v>
                      </c:pt>
                      <c:pt idx="1394">
                        <c:v>930.51182389999997</c:v>
                      </c:pt>
                      <c:pt idx="1395">
                        <c:v>861.50489370000003</c:v>
                      </c:pt>
                      <c:pt idx="1396">
                        <c:v>805.90533129999994</c:v>
                      </c:pt>
                      <c:pt idx="1397">
                        <c:v>760.60184719999995</c:v>
                      </c:pt>
                      <c:pt idx="1398">
                        <c:v>722.86126730000001</c:v>
                      </c:pt>
                      <c:pt idx="1399">
                        <c:v>690.55308690000004</c:v>
                      </c:pt>
                      <c:pt idx="1400">
                        <c:v>662.12677940000003</c:v>
                      </c:pt>
                      <c:pt idx="1401">
                        <c:v>636.50360869999997</c:v>
                      </c:pt>
                      <c:pt idx="1402">
                        <c:v>612.95385399999998</c:v>
                      </c:pt>
                      <c:pt idx="1403">
                        <c:v>590.99377990000005</c:v>
                      </c:pt>
                      <c:pt idx="1404">
                        <c:v>570.3015547</c:v>
                      </c:pt>
                      <c:pt idx="1405">
                        <c:v>550.66432369999995</c:v>
                      </c:pt>
                      <c:pt idx="1406">
                        <c:v>531.93915509999999</c:v>
                      </c:pt>
                      <c:pt idx="1407">
                        <c:v>514.02718749999997</c:v>
                      </c:pt>
                      <c:pt idx="1408">
                        <c:v>496.85736070000002</c:v>
                      </c:pt>
                      <c:pt idx="1409">
                        <c:v>480.37572699999998</c:v>
                      </c:pt>
                      <c:pt idx="1410">
                        <c:v>464.53948129999998</c:v>
                      </c:pt>
                      <c:pt idx="1411">
                        <c:v>449.32099040000003</c:v>
                      </c:pt>
                      <c:pt idx="1412">
                        <c:v>457.33782400000001</c:v>
                      </c:pt>
                      <c:pt idx="1413">
                        <c:v>457.54673689999998</c:v>
                      </c:pt>
                      <c:pt idx="1414">
                        <c:v>462.52903379999998</c:v>
                      </c:pt>
                      <c:pt idx="1415">
                        <c:v>459.74428690000002</c:v>
                      </c:pt>
                      <c:pt idx="1416">
                        <c:v>445.75492759999997</c:v>
                      </c:pt>
                      <c:pt idx="1417">
                        <c:v>424.68002969999998</c:v>
                      </c:pt>
                      <c:pt idx="1418">
                        <c:v>401.33528669999998</c:v>
                      </c:pt>
                      <c:pt idx="1419">
                        <c:v>378.84554930000002</c:v>
                      </c:pt>
                      <c:pt idx="1420">
                        <c:v>358.63095479999998</c:v>
                      </c:pt>
                      <c:pt idx="1421">
                        <c:v>341.01680879999998</c:v>
                      </c:pt>
                      <c:pt idx="1422">
                        <c:v>325.86042809999998</c:v>
                      </c:pt>
                      <c:pt idx="1423">
                        <c:v>312.72171630000003</c:v>
                      </c:pt>
                      <c:pt idx="1424">
                        <c:v>301.03659859999999</c:v>
                      </c:pt>
                      <c:pt idx="1425">
                        <c:v>292.74720109999998</c:v>
                      </c:pt>
                      <c:pt idx="1426">
                        <c:v>289.32938760000002</c:v>
                      </c:pt>
                      <c:pt idx="1427">
                        <c:v>284.71669070000002</c:v>
                      </c:pt>
                      <c:pt idx="1428">
                        <c:v>277.21410800000001</c:v>
                      </c:pt>
                      <c:pt idx="1429">
                        <c:v>267.68782110000001</c:v>
                      </c:pt>
                      <c:pt idx="1430">
                        <c:v>257.41589699999997</c:v>
                      </c:pt>
                      <c:pt idx="1431">
                        <c:v>247.30098480000001</c:v>
                      </c:pt>
                      <c:pt idx="1432">
                        <c:v>237.7946274</c:v>
                      </c:pt>
                      <c:pt idx="1433">
                        <c:v>229.0353777</c:v>
                      </c:pt>
                      <c:pt idx="1434">
                        <c:v>221.08683959999999</c:v>
                      </c:pt>
                      <c:pt idx="1435">
                        <c:v>216.16158010000001</c:v>
                      </c:pt>
                      <c:pt idx="1436">
                        <c:v>232.19718080000001</c:v>
                      </c:pt>
                      <c:pt idx="1437">
                        <c:v>305.94857830000001</c:v>
                      </c:pt>
                      <c:pt idx="1438">
                        <c:v>380.3979372</c:v>
                      </c:pt>
                      <c:pt idx="1439">
                        <c:v>416.89104600000002</c:v>
                      </c:pt>
                      <c:pt idx="1440">
                        <c:v>431.90775459999998</c:v>
                      </c:pt>
                      <c:pt idx="1441">
                        <c:v>430.1971289</c:v>
                      </c:pt>
                      <c:pt idx="1442">
                        <c:v>418.67876560000002</c:v>
                      </c:pt>
                      <c:pt idx="1443">
                        <c:v>430.25909000000001</c:v>
                      </c:pt>
                      <c:pt idx="1444">
                        <c:v>445.9111163</c:v>
                      </c:pt>
                      <c:pt idx="1445">
                        <c:v>455.21097429999998</c:v>
                      </c:pt>
                      <c:pt idx="1446">
                        <c:v>474.48973569999998</c:v>
                      </c:pt>
                      <c:pt idx="1447">
                        <c:v>523.12089690000005</c:v>
                      </c:pt>
                      <c:pt idx="1448">
                        <c:v>646.72134040000003</c:v>
                      </c:pt>
                      <c:pt idx="1449">
                        <c:v>787.91369020000002</c:v>
                      </c:pt>
                      <c:pt idx="1450">
                        <c:v>864.97125440000002</c:v>
                      </c:pt>
                      <c:pt idx="1451">
                        <c:v>842.56222590000004</c:v>
                      </c:pt>
                      <c:pt idx="1452">
                        <c:v>747.06339809999997</c:v>
                      </c:pt>
                      <c:pt idx="1453">
                        <c:v>621.28995329999998</c:v>
                      </c:pt>
                      <c:pt idx="1454">
                        <c:v>497.0068622</c:v>
                      </c:pt>
                      <c:pt idx="1455">
                        <c:v>393.22945249999998</c:v>
                      </c:pt>
                      <c:pt idx="1456">
                        <c:v>330.36376100000001</c:v>
                      </c:pt>
                      <c:pt idx="1457">
                        <c:v>294.94056269999999</c:v>
                      </c:pt>
                      <c:pt idx="1458">
                        <c:v>290.36579269999999</c:v>
                      </c:pt>
                      <c:pt idx="1459">
                        <c:v>310.43482610000001</c:v>
                      </c:pt>
                      <c:pt idx="1460">
                        <c:v>348.8956182</c:v>
                      </c:pt>
                      <c:pt idx="1461">
                        <c:v>395.6571644</c:v>
                      </c:pt>
                      <c:pt idx="1462">
                        <c:v>444.54690160000001</c:v>
                      </c:pt>
                      <c:pt idx="1463">
                        <c:v>457.64777909999998</c:v>
                      </c:pt>
                      <c:pt idx="1464">
                        <c:v>427.74226340000001</c:v>
                      </c:pt>
                      <c:pt idx="1465">
                        <c:v>375.39132039999998</c:v>
                      </c:pt>
                      <c:pt idx="1466">
                        <c:v>324.0625938</c:v>
                      </c:pt>
                      <c:pt idx="1467">
                        <c:v>294.47298769999998</c:v>
                      </c:pt>
                      <c:pt idx="1468">
                        <c:v>297.56267320000001</c:v>
                      </c:pt>
                      <c:pt idx="1469">
                        <c:v>303.19705529999999</c:v>
                      </c:pt>
                      <c:pt idx="1470">
                        <c:v>296.03952909999998</c:v>
                      </c:pt>
                      <c:pt idx="1471">
                        <c:v>275.4151607</c:v>
                      </c:pt>
                      <c:pt idx="1472">
                        <c:v>244.0504267</c:v>
                      </c:pt>
                      <c:pt idx="1473">
                        <c:v>208.47537320000001</c:v>
                      </c:pt>
                      <c:pt idx="1474">
                        <c:v>174.2941184</c:v>
                      </c:pt>
                      <c:pt idx="1475">
                        <c:v>144.78889910000001</c:v>
                      </c:pt>
                      <c:pt idx="1476">
                        <c:v>121.09016509999999</c:v>
                      </c:pt>
                      <c:pt idx="1477">
                        <c:v>102.9526578</c:v>
                      </c:pt>
                      <c:pt idx="1478">
                        <c:v>89.484793760000002</c:v>
                      </c:pt>
                      <c:pt idx="1479">
                        <c:v>79.631105590000004</c:v>
                      </c:pt>
                      <c:pt idx="1480">
                        <c:v>72.424439320000005</c:v>
                      </c:pt>
                      <c:pt idx="1481">
                        <c:v>67.126034599999997</c:v>
                      </c:pt>
                      <c:pt idx="1482">
                        <c:v>64.083997159999996</c:v>
                      </c:pt>
                      <c:pt idx="1483">
                        <c:v>63.841351019999998</c:v>
                      </c:pt>
                      <c:pt idx="1484">
                        <c:v>67.462525360000001</c:v>
                      </c:pt>
                      <c:pt idx="1485">
                        <c:v>71.476360889999995</c:v>
                      </c:pt>
                      <c:pt idx="1486">
                        <c:v>77.87132604</c:v>
                      </c:pt>
                      <c:pt idx="1487">
                        <c:v>80.433037619999993</c:v>
                      </c:pt>
                      <c:pt idx="1488">
                        <c:v>78.201084019999996</c:v>
                      </c:pt>
                      <c:pt idx="1489">
                        <c:v>73.797105060000007</c:v>
                      </c:pt>
                      <c:pt idx="1490">
                        <c:v>71.525644139999997</c:v>
                      </c:pt>
                      <c:pt idx="1491">
                        <c:v>73.846995680000006</c:v>
                      </c:pt>
                      <c:pt idx="1492">
                        <c:v>95.126475670000005</c:v>
                      </c:pt>
                      <c:pt idx="1493">
                        <c:v>139.51493880000001</c:v>
                      </c:pt>
                      <c:pt idx="1494">
                        <c:v>187.83596850000001</c:v>
                      </c:pt>
                      <c:pt idx="1495">
                        <c:v>216.51027379999999</c:v>
                      </c:pt>
                      <c:pt idx="1496">
                        <c:v>217.24249140000001</c:v>
                      </c:pt>
                      <c:pt idx="1497">
                        <c:v>196.81362419999999</c:v>
                      </c:pt>
                      <c:pt idx="1498">
                        <c:v>166.270803</c:v>
                      </c:pt>
                      <c:pt idx="1499">
                        <c:v>134.35939730000001</c:v>
                      </c:pt>
                      <c:pt idx="1500">
                        <c:v>106.0284291</c:v>
                      </c:pt>
                      <c:pt idx="1501">
                        <c:v>84.934803900000006</c:v>
                      </c:pt>
                      <c:pt idx="1502">
                        <c:v>79.225559399999995</c:v>
                      </c:pt>
                      <c:pt idx="1503">
                        <c:v>87.862560529999996</c:v>
                      </c:pt>
                      <c:pt idx="1504">
                        <c:v>102.3834188</c:v>
                      </c:pt>
                      <c:pt idx="1505">
                        <c:v>141.6599013</c:v>
                      </c:pt>
                      <c:pt idx="1506">
                        <c:v>198.28197449999999</c:v>
                      </c:pt>
                      <c:pt idx="1507">
                        <c:v>237.36421350000001</c:v>
                      </c:pt>
                      <c:pt idx="1508">
                        <c:v>243.7420309</c:v>
                      </c:pt>
                      <c:pt idx="1509">
                        <c:v>223.92977339999999</c:v>
                      </c:pt>
                      <c:pt idx="1510">
                        <c:v>189.7684185</c:v>
                      </c:pt>
                      <c:pt idx="1511">
                        <c:v>152.00461780000001</c:v>
                      </c:pt>
                      <c:pt idx="1512">
                        <c:v>117.3813794</c:v>
                      </c:pt>
                      <c:pt idx="1513">
                        <c:v>88.885780830000002</c:v>
                      </c:pt>
                      <c:pt idx="1514">
                        <c:v>67.032495449999999</c:v>
                      </c:pt>
                      <c:pt idx="1515">
                        <c:v>51.072865989999997</c:v>
                      </c:pt>
                      <c:pt idx="1516">
                        <c:v>39.808818449999997</c:v>
                      </c:pt>
                      <c:pt idx="1517">
                        <c:v>32.036705509999997</c:v>
                      </c:pt>
                      <c:pt idx="1518">
                        <c:v>27.181888090000001</c:v>
                      </c:pt>
                      <c:pt idx="1519">
                        <c:v>32.699509210000002</c:v>
                      </c:pt>
                      <c:pt idx="1520">
                        <c:v>56.766754489999997</c:v>
                      </c:pt>
                      <c:pt idx="1521">
                        <c:v>72.208283929999993</c:v>
                      </c:pt>
                      <c:pt idx="1522">
                        <c:v>73.925646150000006</c:v>
                      </c:pt>
                      <c:pt idx="1523">
                        <c:v>66.725854319999996</c:v>
                      </c:pt>
                      <c:pt idx="1524">
                        <c:v>56.034988849999998</c:v>
                      </c:pt>
                      <c:pt idx="1525">
                        <c:v>45.398138619999997</c:v>
                      </c:pt>
                      <c:pt idx="1526">
                        <c:v>36.301230459999999</c:v>
                      </c:pt>
                      <c:pt idx="1527">
                        <c:v>29.13951514</c:v>
                      </c:pt>
                      <c:pt idx="1528">
                        <c:v>23.783967650000001</c:v>
                      </c:pt>
                      <c:pt idx="1529">
                        <c:v>19.90579679</c:v>
                      </c:pt>
                      <c:pt idx="1530">
                        <c:v>17.145785010000001</c:v>
                      </c:pt>
                      <c:pt idx="1531">
                        <c:v>15.18928311</c:v>
                      </c:pt>
                      <c:pt idx="1532">
                        <c:v>13.789322220000001</c:v>
                      </c:pt>
                      <c:pt idx="1533">
                        <c:v>12.76476349</c:v>
                      </c:pt>
                      <c:pt idx="1534">
                        <c:v>11.988831380000001</c:v>
                      </c:pt>
                      <c:pt idx="1535">
                        <c:v>11.37581067</c:v>
                      </c:pt>
                      <c:pt idx="1536">
                        <c:v>10.86926132</c:v>
                      </c:pt>
                      <c:pt idx="1537">
                        <c:v>10.43277894</c:v>
                      </c:pt>
                      <c:pt idx="1538">
                        <c:v>10.04325527</c:v>
                      </c:pt>
                      <c:pt idx="1539">
                        <c:v>9.6925692259999998</c:v>
                      </c:pt>
                      <c:pt idx="1540">
                        <c:v>9.3869860620000001</c:v>
                      </c:pt>
                      <c:pt idx="1541">
                        <c:v>9.2763171060000005</c:v>
                      </c:pt>
                      <c:pt idx="1542">
                        <c:v>15.58983025</c:v>
                      </c:pt>
                      <c:pt idx="1543">
                        <c:v>213.70163310000001</c:v>
                      </c:pt>
                      <c:pt idx="1544">
                        <c:v>541.4586693</c:v>
                      </c:pt>
                      <c:pt idx="1545">
                        <c:v>978.78037229999995</c:v>
                      </c:pt>
                      <c:pt idx="1546">
                        <c:v>1266.381617</c:v>
                      </c:pt>
                      <c:pt idx="1547">
                        <c:v>1352.779356</c:v>
                      </c:pt>
                      <c:pt idx="1548">
                        <c:v>1278.829297</c:v>
                      </c:pt>
                      <c:pt idx="1549">
                        <c:v>1100.633405</c:v>
                      </c:pt>
                      <c:pt idx="1550">
                        <c:v>880.29865749999999</c:v>
                      </c:pt>
                      <c:pt idx="1551">
                        <c:v>668.53488189999996</c:v>
                      </c:pt>
                      <c:pt idx="1552">
                        <c:v>488.73914350000001</c:v>
                      </c:pt>
                      <c:pt idx="1553">
                        <c:v>354.41330690000001</c:v>
                      </c:pt>
                      <c:pt idx="1554">
                        <c:v>252.7780539</c:v>
                      </c:pt>
                      <c:pt idx="1555">
                        <c:v>177.28508220000001</c:v>
                      </c:pt>
                      <c:pt idx="1556">
                        <c:v>123.0714646</c:v>
                      </c:pt>
                      <c:pt idx="1557">
                        <c:v>86.045260470000002</c:v>
                      </c:pt>
                      <c:pt idx="1558">
                        <c:v>64.668463610000003</c:v>
                      </c:pt>
                      <c:pt idx="1559">
                        <c:v>47.787815940000002</c:v>
                      </c:pt>
                      <c:pt idx="1560">
                        <c:v>38.992213239999998</c:v>
                      </c:pt>
                      <c:pt idx="1561">
                        <c:v>67.556424160000006</c:v>
                      </c:pt>
                      <c:pt idx="1562">
                        <c:v>129.979634</c:v>
                      </c:pt>
                      <c:pt idx="1563">
                        <c:v>185.22091979999999</c:v>
                      </c:pt>
                      <c:pt idx="1564">
                        <c:v>222.22747699999999</c:v>
                      </c:pt>
                      <c:pt idx="1565">
                        <c:v>238.10849590000001</c:v>
                      </c:pt>
                      <c:pt idx="1566">
                        <c:v>343.23064470000003</c:v>
                      </c:pt>
                      <c:pt idx="1567">
                        <c:v>579.29789070000004</c:v>
                      </c:pt>
                      <c:pt idx="1568">
                        <c:v>1067.4190610000001</c:v>
                      </c:pt>
                      <c:pt idx="1569">
                        <c:v>1854.3515910000001</c:v>
                      </c:pt>
                      <c:pt idx="1570">
                        <c:v>2355.064241</c:v>
                      </c:pt>
                      <c:pt idx="1571">
                        <c:v>2487.7128550000002</c:v>
                      </c:pt>
                      <c:pt idx="1572">
                        <c:v>2727.7199639999999</c:v>
                      </c:pt>
                      <c:pt idx="1573">
                        <c:v>4082.644452</c:v>
                      </c:pt>
                      <c:pt idx="1574">
                        <c:v>5761.4217639999997</c:v>
                      </c:pt>
                      <c:pt idx="1575">
                        <c:v>6764.2949099999996</c:v>
                      </c:pt>
                      <c:pt idx="1576">
                        <c:v>6690.2226129999999</c:v>
                      </c:pt>
                      <c:pt idx="1577">
                        <c:v>5889.0200789999999</c:v>
                      </c:pt>
                      <c:pt idx="1578">
                        <c:v>4783.3755229999997</c:v>
                      </c:pt>
                      <c:pt idx="1579">
                        <c:v>3661.6937990000001</c:v>
                      </c:pt>
                      <c:pt idx="1580">
                        <c:v>2680.7495530000001</c:v>
                      </c:pt>
                      <c:pt idx="1581">
                        <c:v>1890.6357009999999</c:v>
                      </c:pt>
                      <c:pt idx="1582">
                        <c:v>1294.586526</c:v>
                      </c:pt>
                      <c:pt idx="1583">
                        <c:v>867.82491140000002</c:v>
                      </c:pt>
                      <c:pt idx="1584">
                        <c:v>580.34635089999995</c:v>
                      </c:pt>
                      <c:pt idx="1585">
                        <c:v>406.30702020000001</c:v>
                      </c:pt>
                      <c:pt idx="1586">
                        <c:v>294.3792459</c:v>
                      </c:pt>
                      <c:pt idx="1587">
                        <c:v>210.61563870000001</c:v>
                      </c:pt>
                      <c:pt idx="1588">
                        <c:v>171.09347740000001</c:v>
                      </c:pt>
                      <c:pt idx="1589">
                        <c:v>190.81982379999999</c:v>
                      </c:pt>
                      <c:pt idx="1590">
                        <c:v>202.8473869</c:v>
                      </c:pt>
                      <c:pt idx="1591">
                        <c:v>204.5552381</c:v>
                      </c:pt>
                      <c:pt idx="1592">
                        <c:v>183.49962600000001</c:v>
                      </c:pt>
                      <c:pt idx="1593">
                        <c:v>154.77809830000001</c:v>
                      </c:pt>
                      <c:pt idx="1594">
                        <c:v>140.7556711</c:v>
                      </c:pt>
                      <c:pt idx="1595">
                        <c:v>135.9444882</c:v>
                      </c:pt>
                      <c:pt idx="1596">
                        <c:v>129.0293489</c:v>
                      </c:pt>
                      <c:pt idx="1597">
                        <c:v>123.470361</c:v>
                      </c:pt>
                      <c:pt idx="1598">
                        <c:v>115.86850889999999</c:v>
                      </c:pt>
                      <c:pt idx="1599">
                        <c:v>108.6642226</c:v>
                      </c:pt>
                      <c:pt idx="1600">
                        <c:v>101.06712349999999</c:v>
                      </c:pt>
                      <c:pt idx="1601">
                        <c:v>97.986285240000001</c:v>
                      </c:pt>
                      <c:pt idx="1602">
                        <c:v>97.261770690000006</c:v>
                      </c:pt>
                      <c:pt idx="1603">
                        <c:v>96.918934809999996</c:v>
                      </c:pt>
                      <c:pt idx="1604">
                        <c:v>99.006091940000005</c:v>
                      </c:pt>
                      <c:pt idx="1605">
                        <c:v>111.7842984</c:v>
                      </c:pt>
                      <c:pt idx="1606">
                        <c:v>134.9351126</c:v>
                      </c:pt>
                      <c:pt idx="1607">
                        <c:v>164.9073353</c:v>
                      </c:pt>
                      <c:pt idx="1608">
                        <c:v>186.0837377</c:v>
                      </c:pt>
                      <c:pt idx="1609">
                        <c:v>196.29524939999999</c:v>
                      </c:pt>
                      <c:pt idx="1610">
                        <c:v>216.3125321</c:v>
                      </c:pt>
                      <c:pt idx="1611">
                        <c:v>231.31897799999999</c:v>
                      </c:pt>
                      <c:pt idx="1612">
                        <c:v>259.11949420000002</c:v>
                      </c:pt>
                      <c:pt idx="1613">
                        <c:v>258.81279549999999</c:v>
                      </c:pt>
                      <c:pt idx="1614">
                        <c:v>251.02271540000001</c:v>
                      </c:pt>
                      <c:pt idx="1615">
                        <c:v>235.89783069999999</c:v>
                      </c:pt>
                      <c:pt idx="1616">
                        <c:v>221.1514559</c:v>
                      </c:pt>
                      <c:pt idx="1617">
                        <c:v>214.81464320000001</c:v>
                      </c:pt>
                      <c:pt idx="1618">
                        <c:v>214.11566640000001</c:v>
                      </c:pt>
                      <c:pt idx="1619">
                        <c:v>216.6545802</c:v>
                      </c:pt>
                      <c:pt idx="1620">
                        <c:v>216.54979370000001</c:v>
                      </c:pt>
                      <c:pt idx="1621">
                        <c:v>213.66981680000001</c:v>
                      </c:pt>
                      <c:pt idx="1622">
                        <c:v>209.9640512</c:v>
                      </c:pt>
                      <c:pt idx="1623">
                        <c:v>210.07876809999999</c:v>
                      </c:pt>
                      <c:pt idx="1624">
                        <c:v>226.15709609999999</c:v>
                      </c:pt>
                      <c:pt idx="1625">
                        <c:v>257.49031200000002</c:v>
                      </c:pt>
                      <c:pt idx="1626">
                        <c:v>283.83489070000002</c:v>
                      </c:pt>
                      <c:pt idx="1627">
                        <c:v>296.76390809999998</c:v>
                      </c:pt>
                      <c:pt idx="1628">
                        <c:v>300.58924730000001</c:v>
                      </c:pt>
                      <c:pt idx="1629">
                        <c:v>297.11170620000001</c:v>
                      </c:pt>
                      <c:pt idx="1630">
                        <c:v>291.14246839999998</c:v>
                      </c:pt>
                      <c:pt idx="1631">
                        <c:v>285.37840790000001</c:v>
                      </c:pt>
                      <c:pt idx="1632">
                        <c:v>278.00090340000003</c:v>
                      </c:pt>
                      <c:pt idx="1633">
                        <c:v>284.40760210000002</c:v>
                      </c:pt>
                      <c:pt idx="1634">
                        <c:v>305.94999739999997</c:v>
                      </c:pt>
                      <c:pt idx="1635">
                        <c:v>509.14065019999998</c:v>
                      </c:pt>
                      <c:pt idx="1636">
                        <c:v>1261.115</c:v>
                      </c:pt>
                      <c:pt idx="1637">
                        <c:v>1267.3004510000001</c:v>
                      </c:pt>
                      <c:pt idx="1638">
                        <c:v>1361.79502</c:v>
                      </c:pt>
                      <c:pt idx="1639">
                        <c:v>1427.0960419999999</c:v>
                      </c:pt>
                      <c:pt idx="1640">
                        <c:v>1649.8433010000001</c:v>
                      </c:pt>
                      <c:pt idx="1641">
                        <c:v>1696.1602789999999</c:v>
                      </c:pt>
                      <c:pt idx="1642">
                        <c:v>1853.8459049999999</c:v>
                      </c:pt>
                      <c:pt idx="1643">
                        <c:v>1745.4487770000001</c:v>
                      </c:pt>
                      <c:pt idx="1644">
                        <c:v>1664.7453049999999</c:v>
                      </c:pt>
                      <c:pt idx="1645">
                        <c:v>1741.2663359999999</c:v>
                      </c:pt>
                      <c:pt idx="1646">
                        <c:v>1889.069675</c:v>
                      </c:pt>
                      <c:pt idx="1647">
                        <c:v>1938.761211</c:v>
                      </c:pt>
                      <c:pt idx="1648">
                        <c:v>1863.4461679999999</c:v>
                      </c:pt>
                      <c:pt idx="1649">
                        <c:v>1767.0314020000001</c:v>
                      </c:pt>
                      <c:pt idx="1650">
                        <c:v>1765.5247469999999</c:v>
                      </c:pt>
                      <c:pt idx="1651">
                        <c:v>1754.666796</c:v>
                      </c:pt>
                      <c:pt idx="1652">
                        <c:v>1702.6168170000001</c:v>
                      </c:pt>
                      <c:pt idx="1653">
                        <c:v>1685.9423790000001</c:v>
                      </c:pt>
                      <c:pt idx="1654">
                        <c:v>1873.508482</c:v>
                      </c:pt>
                      <c:pt idx="1655">
                        <c:v>2279.5628780000002</c:v>
                      </c:pt>
                      <c:pt idx="1656">
                        <c:v>2725.9794390000002</c:v>
                      </c:pt>
                      <c:pt idx="1657">
                        <c:v>3110.7025779999999</c:v>
                      </c:pt>
                      <c:pt idx="1658">
                        <c:v>3335.5504689999998</c:v>
                      </c:pt>
                      <c:pt idx="1659">
                        <c:v>3642.130572</c:v>
                      </c:pt>
                      <c:pt idx="1660">
                        <c:v>3696.5101970000001</c:v>
                      </c:pt>
                      <c:pt idx="1661">
                        <c:v>3731.4987700000001</c:v>
                      </c:pt>
                      <c:pt idx="1662">
                        <c:v>3637.12336</c:v>
                      </c:pt>
                      <c:pt idx="1663">
                        <c:v>3663.097096</c:v>
                      </c:pt>
                      <c:pt idx="1664">
                        <c:v>3858.8224190000001</c:v>
                      </c:pt>
                      <c:pt idx="1665">
                        <c:v>3985.9106569999999</c:v>
                      </c:pt>
                      <c:pt idx="1666">
                        <c:v>3917.4616289999999</c:v>
                      </c:pt>
                      <c:pt idx="1667">
                        <c:v>3703.2150689999999</c:v>
                      </c:pt>
                      <c:pt idx="1668">
                        <c:v>3363.5496579999999</c:v>
                      </c:pt>
                      <c:pt idx="1669">
                        <c:v>3019.9331510000002</c:v>
                      </c:pt>
                      <c:pt idx="1670">
                        <c:v>2883.896565</c:v>
                      </c:pt>
                      <c:pt idx="1671">
                        <c:v>2896.6620269999999</c:v>
                      </c:pt>
                      <c:pt idx="1672">
                        <c:v>2931.4592859999998</c:v>
                      </c:pt>
                      <c:pt idx="1673">
                        <c:v>2869.0278170000001</c:v>
                      </c:pt>
                      <c:pt idx="1674">
                        <c:v>2886.8441200000002</c:v>
                      </c:pt>
                      <c:pt idx="1675">
                        <c:v>2906.27288</c:v>
                      </c:pt>
                      <c:pt idx="1676">
                        <c:v>2903.9742200000001</c:v>
                      </c:pt>
                      <c:pt idx="1677">
                        <c:v>2936.3711929999999</c:v>
                      </c:pt>
                      <c:pt idx="1678">
                        <c:v>2923.3538579999999</c:v>
                      </c:pt>
                      <c:pt idx="1679">
                        <c:v>2910.6721929999999</c:v>
                      </c:pt>
                      <c:pt idx="1680">
                        <c:v>2950.8567290000001</c:v>
                      </c:pt>
                      <c:pt idx="1681">
                        <c:v>3133.351181</c:v>
                      </c:pt>
                      <c:pt idx="1682">
                        <c:v>3319.4298640000002</c:v>
                      </c:pt>
                      <c:pt idx="1683">
                        <c:v>3324.1934740000002</c:v>
                      </c:pt>
                      <c:pt idx="1684">
                        <c:v>3330.666303</c:v>
                      </c:pt>
                      <c:pt idx="1685">
                        <c:v>3352.1352430000002</c:v>
                      </c:pt>
                      <c:pt idx="1686">
                        <c:v>3486.0978970000001</c:v>
                      </c:pt>
                      <c:pt idx="1687">
                        <c:v>3766.8978780000002</c:v>
                      </c:pt>
                      <c:pt idx="1688">
                        <c:v>3950.2265189999998</c:v>
                      </c:pt>
                      <c:pt idx="1689">
                        <c:v>3851.4302790000002</c:v>
                      </c:pt>
                      <c:pt idx="1690">
                        <c:v>3726.0825460000001</c:v>
                      </c:pt>
                      <c:pt idx="1691">
                        <c:v>3504.2897929999999</c:v>
                      </c:pt>
                      <c:pt idx="1692">
                        <c:v>3295.5042840000001</c:v>
                      </c:pt>
                      <c:pt idx="1693">
                        <c:v>3187.2666949999998</c:v>
                      </c:pt>
                      <c:pt idx="1694">
                        <c:v>3031.701063</c:v>
                      </c:pt>
                      <c:pt idx="1695">
                        <c:v>2857.4879040000001</c:v>
                      </c:pt>
                      <c:pt idx="1696">
                        <c:v>2660.6000119999999</c:v>
                      </c:pt>
                      <c:pt idx="1697">
                        <c:v>2432.5797109999999</c:v>
                      </c:pt>
                      <c:pt idx="1698">
                        <c:v>2199.16239</c:v>
                      </c:pt>
                      <c:pt idx="1699">
                        <c:v>1983.2271949999999</c:v>
                      </c:pt>
                      <c:pt idx="1700">
                        <c:v>1798.0234439999999</c:v>
                      </c:pt>
                      <c:pt idx="1701">
                        <c:v>1646.657048</c:v>
                      </c:pt>
                      <c:pt idx="1702">
                        <c:v>1715.992616</c:v>
                      </c:pt>
                      <c:pt idx="1703">
                        <c:v>1768.125808</c:v>
                      </c:pt>
                      <c:pt idx="1704">
                        <c:v>1820.167381</c:v>
                      </c:pt>
                      <c:pt idx="1705">
                        <c:v>1828.5206909999999</c:v>
                      </c:pt>
                      <c:pt idx="1706">
                        <c:v>1775.1881470000001</c:v>
                      </c:pt>
                      <c:pt idx="1707">
                        <c:v>1683.976735</c:v>
                      </c:pt>
                      <c:pt idx="1708">
                        <c:v>1573.3134050000001</c:v>
                      </c:pt>
                      <c:pt idx="1709">
                        <c:v>1455.954442</c:v>
                      </c:pt>
                      <c:pt idx="1710">
                        <c:v>1343.202176</c:v>
                      </c:pt>
                      <c:pt idx="1711">
                        <c:v>1242.4561100000001</c:v>
                      </c:pt>
                      <c:pt idx="1712">
                        <c:v>1156.6005729999999</c:v>
                      </c:pt>
                      <c:pt idx="1713">
                        <c:v>1084.3947470000001</c:v>
                      </c:pt>
                      <c:pt idx="1714">
                        <c:v>1030.3177519999999</c:v>
                      </c:pt>
                      <c:pt idx="1715">
                        <c:v>1002.21807</c:v>
                      </c:pt>
                      <c:pt idx="1716">
                        <c:v>972.57069290000004</c:v>
                      </c:pt>
                      <c:pt idx="1717">
                        <c:v>934.19374019999998</c:v>
                      </c:pt>
                      <c:pt idx="1718">
                        <c:v>890.49444500000004</c:v>
                      </c:pt>
                      <c:pt idx="1719">
                        <c:v>846.05527029999996</c:v>
                      </c:pt>
                      <c:pt idx="1720">
                        <c:v>803.72423509999999</c:v>
                      </c:pt>
                      <c:pt idx="1721">
                        <c:v>764.68875800000001</c:v>
                      </c:pt>
                      <c:pt idx="1722">
                        <c:v>729.12678340000002</c:v>
                      </c:pt>
                      <c:pt idx="1723">
                        <c:v>696.73568469999998</c:v>
                      </c:pt>
                      <c:pt idx="1724">
                        <c:v>667.05664230000002</c:v>
                      </c:pt>
                      <c:pt idx="1725">
                        <c:v>639.63885330000005</c:v>
                      </c:pt>
                      <c:pt idx="1726">
                        <c:v>614.10303199999998</c:v>
                      </c:pt>
                      <c:pt idx="1727">
                        <c:v>590.15244989999997</c:v>
                      </c:pt>
                      <c:pt idx="1728">
                        <c:v>567.56775219999997</c:v>
                      </c:pt>
                      <c:pt idx="1729">
                        <c:v>546.17646100000002</c:v>
                      </c:pt>
                      <c:pt idx="1730">
                        <c:v>525.86294820000001</c:v>
                      </c:pt>
                      <c:pt idx="1731">
                        <c:v>506.52335920000002</c:v>
                      </c:pt>
                      <c:pt idx="1732">
                        <c:v>488.07819599999999</c:v>
                      </c:pt>
                      <c:pt idx="1733">
                        <c:v>470.4669652</c:v>
                      </c:pt>
                      <c:pt idx="1734">
                        <c:v>453.6404167</c:v>
                      </c:pt>
                      <c:pt idx="1735">
                        <c:v>437.5556881</c:v>
                      </c:pt>
                      <c:pt idx="1736">
                        <c:v>422.1738522</c:v>
                      </c:pt>
                      <c:pt idx="1737">
                        <c:v>407.4587856</c:v>
                      </c:pt>
                      <c:pt idx="1738">
                        <c:v>393.41313259999998</c:v>
                      </c:pt>
                      <c:pt idx="1739">
                        <c:v>438.37323739999999</c:v>
                      </c:pt>
                      <c:pt idx="1740">
                        <c:v>564.97271809999995</c:v>
                      </c:pt>
                      <c:pt idx="1741">
                        <c:v>639.78757700000006</c:v>
                      </c:pt>
                      <c:pt idx="1742">
                        <c:v>641.04592430000002</c:v>
                      </c:pt>
                      <c:pt idx="1743">
                        <c:v>669.29134520000002</c:v>
                      </c:pt>
                      <c:pt idx="1744">
                        <c:v>803.87207609999996</c:v>
                      </c:pt>
                      <c:pt idx="1745">
                        <c:v>924.08627000000001</c:v>
                      </c:pt>
                      <c:pt idx="1746">
                        <c:v>932.10560989999999</c:v>
                      </c:pt>
                      <c:pt idx="1747">
                        <c:v>850.88592019999999</c:v>
                      </c:pt>
                      <c:pt idx="1748">
                        <c:v>730.17464940000002</c:v>
                      </c:pt>
                      <c:pt idx="1749">
                        <c:v>608.46851709999999</c:v>
                      </c:pt>
                      <c:pt idx="1750">
                        <c:v>512.75865720000002</c:v>
                      </c:pt>
                      <c:pt idx="1751">
                        <c:v>447.36811189999997</c:v>
                      </c:pt>
                      <c:pt idx="1752">
                        <c:v>395.16341970000002</c:v>
                      </c:pt>
                      <c:pt idx="1753">
                        <c:v>350.38032070000003</c:v>
                      </c:pt>
                      <c:pt idx="1754">
                        <c:v>312.44951159999999</c:v>
                      </c:pt>
                      <c:pt idx="1755">
                        <c:v>281.4407721</c:v>
                      </c:pt>
                      <c:pt idx="1756">
                        <c:v>256.83136439999998</c:v>
                      </c:pt>
                      <c:pt idx="1757">
                        <c:v>237.60342940000001</c:v>
                      </c:pt>
                      <c:pt idx="1758">
                        <c:v>222.58489969999999</c:v>
                      </c:pt>
                      <c:pt idx="1759">
                        <c:v>210.6930064</c:v>
                      </c:pt>
                      <c:pt idx="1760">
                        <c:v>201.04312619999999</c:v>
                      </c:pt>
                      <c:pt idx="1761">
                        <c:v>192.9668672</c:v>
                      </c:pt>
                      <c:pt idx="1762">
                        <c:v>185.9855422</c:v>
                      </c:pt>
                      <c:pt idx="1763">
                        <c:v>179.76914980000001</c:v>
                      </c:pt>
                      <c:pt idx="1764">
                        <c:v>174.09631859999999</c:v>
                      </c:pt>
                      <c:pt idx="1765">
                        <c:v>168.82169429999999</c:v>
                      </c:pt>
                      <c:pt idx="1766">
                        <c:v>163.8497903</c:v>
                      </c:pt>
                      <c:pt idx="1767">
                        <c:v>159.1249454</c:v>
                      </c:pt>
                      <c:pt idx="1768">
                        <c:v>155.29298470000001</c:v>
                      </c:pt>
                      <c:pt idx="1769">
                        <c:v>156.26827249999999</c:v>
                      </c:pt>
                      <c:pt idx="1770">
                        <c:v>165.55771899999999</c:v>
                      </c:pt>
                      <c:pt idx="1771">
                        <c:v>172.09412699999999</c:v>
                      </c:pt>
                      <c:pt idx="1772">
                        <c:v>170.405428</c:v>
                      </c:pt>
                      <c:pt idx="1773">
                        <c:v>162.87623769999999</c:v>
                      </c:pt>
                      <c:pt idx="1774">
                        <c:v>153.0786927</c:v>
                      </c:pt>
                      <c:pt idx="1775">
                        <c:v>143.376935</c:v>
                      </c:pt>
                      <c:pt idx="1776">
                        <c:v>134.82609729999999</c:v>
                      </c:pt>
                      <c:pt idx="1777">
                        <c:v>127.66289980000001</c:v>
                      </c:pt>
                      <c:pt idx="1778">
                        <c:v>121.7431255</c:v>
                      </c:pt>
                      <c:pt idx="1779">
                        <c:v>116.8036887</c:v>
                      </c:pt>
                      <c:pt idx="1780">
                        <c:v>112.58689680000001</c:v>
                      </c:pt>
                      <c:pt idx="1781">
                        <c:v>108.88478550000001</c:v>
                      </c:pt>
                      <c:pt idx="1782">
                        <c:v>105.5451904</c:v>
                      </c:pt>
                      <c:pt idx="1783">
                        <c:v>102.46312570000001</c:v>
                      </c:pt>
                      <c:pt idx="1784">
                        <c:v>99.598544290000007</c:v>
                      </c:pt>
                      <c:pt idx="1785">
                        <c:v>98.123563630000007</c:v>
                      </c:pt>
                      <c:pt idx="1786">
                        <c:v>107.8612854</c:v>
                      </c:pt>
                      <c:pt idx="1787">
                        <c:v>141.92141889999999</c:v>
                      </c:pt>
                      <c:pt idx="1788">
                        <c:v>178.1396637</c:v>
                      </c:pt>
                      <c:pt idx="1789">
                        <c:v>196.0524264</c:v>
                      </c:pt>
                      <c:pt idx="1790">
                        <c:v>192.8139458</c:v>
                      </c:pt>
                      <c:pt idx="1791">
                        <c:v>180.18155970000001</c:v>
                      </c:pt>
                      <c:pt idx="1792">
                        <c:v>177.09860710000001</c:v>
                      </c:pt>
                      <c:pt idx="1793">
                        <c:v>173.152424</c:v>
                      </c:pt>
                      <c:pt idx="1794">
                        <c:v>164.6673524</c:v>
                      </c:pt>
                      <c:pt idx="1795">
                        <c:v>152.07359310000001</c:v>
                      </c:pt>
                      <c:pt idx="1796">
                        <c:v>136.71268029999999</c:v>
                      </c:pt>
                      <c:pt idx="1797">
                        <c:v>121.1595473</c:v>
                      </c:pt>
                      <c:pt idx="1798">
                        <c:v>106.8836613</c:v>
                      </c:pt>
                      <c:pt idx="1799">
                        <c:v>94.600437839999998</c:v>
                      </c:pt>
                      <c:pt idx="1800">
                        <c:v>84.532572259999995</c:v>
                      </c:pt>
                      <c:pt idx="1801">
                        <c:v>76.556600090000003</c:v>
                      </c:pt>
                      <c:pt idx="1802">
                        <c:v>70.360378119999993</c:v>
                      </c:pt>
                      <c:pt idx="1803">
                        <c:v>65.571933020000003</c:v>
                      </c:pt>
                      <c:pt idx="1804">
                        <c:v>61.839763310000002</c:v>
                      </c:pt>
                      <c:pt idx="1805">
                        <c:v>58.870243440000003</c:v>
                      </c:pt>
                      <c:pt idx="1806">
                        <c:v>56.436704489999997</c:v>
                      </c:pt>
                      <c:pt idx="1807">
                        <c:v>54.37393763</c:v>
                      </c:pt>
                      <c:pt idx="1808">
                        <c:v>52.56941346</c:v>
                      </c:pt>
                      <c:pt idx="1809">
                        <c:v>51.028901439999999</c:v>
                      </c:pt>
                      <c:pt idx="1810">
                        <c:v>51.741502429999997</c:v>
                      </c:pt>
                      <c:pt idx="1811">
                        <c:v>59.654879379999997</c:v>
                      </c:pt>
                      <c:pt idx="1812">
                        <c:v>81.376733270000003</c:v>
                      </c:pt>
                      <c:pt idx="1813">
                        <c:v>135.35183369999999</c:v>
                      </c:pt>
                      <c:pt idx="1814">
                        <c:v>202.892222</c:v>
                      </c:pt>
                      <c:pt idx="1815">
                        <c:v>251.3087213</c:v>
                      </c:pt>
                      <c:pt idx="1816">
                        <c:v>259.77707609999999</c:v>
                      </c:pt>
                      <c:pt idx="1817">
                        <c:v>237.13777160000001</c:v>
                      </c:pt>
                      <c:pt idx="1818">
                        <c:v>199.7185422</c:v>
                      </c:pt>
                      <c:pt idx="1819">
                        <c:v>160.08926109999999</c:v>
                      </c:pt>
                      <c:pt idx="1820">
                        <c:v>125.0507403</c:v>
                      </c:pt>
                      <c:pt idx="1821">
                        <c:v>97.051411169999994</c:v>
                      </c:pt>
                      <c:pt idx="1822">
                        <c:v>76.067401630000006</c:v>
                      </c:pt>
                      <c:pt idx="1823">
                        <c:v>60.994178929999997</c:v>
                      </c:pt>
                      <c:pt idx="1824">
                        <c:v>50.456412020000002</c:v>
                      </c:pt>
                      <c:pt idx="1825">
                        <c:v>43.194142220000003</c:v>
                      </c:pt>
                      <c:pt idx="1826">
                        <c:v>38.198928180000003</c:v>
                      </c:pt>
                      <c:pt idx="1827">
                        <c:v>34.724740670000003</c:v>
                      </c:pt>
                      <c:pt idx="1828">
                        <c:v>32.247892589999999</c:v>
                      </c:pt>
                      <c:pt idx="1829">
                        <c:v>30.41441717</c:v>
                      </c:pt>
                      <c:pt idx="1830">
                        <c:v>28.991821590000001</c:v>
                      </c:pt>
                      <c:pt idx="1831">
                        <c:v>27.830784229999999</c:v>
                      </c:pt>
                      <c:pt idx="1832">
                        <c:v>26.837097790000001</c:v>
                      </c:pt>
                      <c:pt idx="1833">
                        <c:v>25.992251920000001</c:v>
                      </c:pt>
                      <c:pt idx="1834">
                        <c:v>26.202271</c:v>
                      </c:pt>
                      <c:pt idx="1835">
                        <c:v>32.539311669999996</c:v>
                      </c:pt>
                      <c:pt idx="1836">
                        <c:v>42.876252489999999</c:v>
                      </c:pt>
                      <c:pt idx="1837">
                        <c:v>49.073061590000002</c:v>
                      </c:pt>
                      <c:pt idx="1838">
                        <c:v>49.569103249999998</c:v>
                      </c:pt>
                      <c:pt idx="1839">
                        <c:v>46.117893680000002</c:v>
                      </c:pt>
                      <c:pt idx="1840">
                        <c:v>40.95952595</c:v>
                      </c:pt>
                      <c:pt idx="1841">
                        <c:v>38.25793745</c:v>
                      </c:pt>
                      <c:pt idx="1842">
                        <c:v>36.117998409999998</c:v>
                      </c:pt>
                      <c:pt idx="1843">
                        <c:v>33.266481839999997</c:v>
                      </c:pt>
                      <c:pt idx="1844">
                        <c:v>29.911102060000001</c:v>
                      </c:pt>
                      <c:pt idx="1845">
                        <c:v>26.58546866</c:v>
                      </c:pt>
                      <c:pt idx="1846">
                        <c:v>23.65211935</c:v>
                      </c:pt>
                      <c:pt idx="1847">
                        <c:v>21.245819690000001</c:v>
                      </c:pt>
                      <c:pt idx="1848">
                        <c:v>19.351492570000001</c:v>
                      </c:pt>
                      <c:pt idx="1849">
                        <c:v>17.885674179999999</c:v>
                      </c:pt>
                      <c:pt idx="1850">
                        <c:v>16.748836829999998</c:v>
                      </c:pt>
                      <c:pt idx="1851">
                        <c:v>15.85109155</c:v>
                      </c:pt>
                      <c:pt idx="1852">
                        <c:v>15.12109811</c:v>
                      </c:pt>
                      <c:pt idx="1853">
                        <c:v>14.509828430000001</c:v>
                      </c:pt>
                      <c:pt idx="1854">
                        <c:v>13.982421560000001</c:v>
                      </c:pt>
                      <c:pt idx="1855">
                        <c:v>13.614169609999999</c:v>
                      </c:pt>
                      <c:pt idx="1856">
                        <c:v>14.639476459999999</c:v>
                      </c:pt>
                      <c:pt idx="1857">
                        <c:v>20.562216589999998</c:v>
                      </c:pt>
                      <c:pt idx="1858">
                        <c:v>37.837800459999997</c:v>
                      </c:pt>
                      <c:pt idx="1859">
                        <c:v>68.845240590000003</c:v>
                      </c:pt>
                      <c:pt idx="1860">
                        <c:v>107.8060801</c:v>
                      </c:pt>
                      <c:pt idx="1861">
                        <c:v>141.5755934</c:v>
                      </c:pt>
                      <c:pt idx="1862">
                        <c:v>164.8490324</c:v>
                      </c:pt>
                      <c:pt idx="1863">
                        <c:v>172.8606144</c:v>
                      </c:pt>
                      <c:pt idx="1864">
                        <c:v>167.7749603</c:v>
                      </c:pt>
                      <c:pt idx="1865">
                        <c:v>154.5428235</c:v>
                      </c:pt>
                      <c:pt idx="1866">
                        <c:v>142.61612890000001</c:v>
                      </c:pt>
                      <c:pt idx="1867">
                        <c:v>167.06373880000001</c:v>
                      </c:pt>
                      <c:pt idx="1868">
                        <c:v>243.97880559999999</c:v>
                      </c:pt>
                      <c:pt idx="1869">
                        <c:v>348.25262759999998</c:v>
                      </c:pt>
                      <c:pt idx="1870">
                        <c:v>539.9079759</c:v>
                      </c:pt>
                      <c:pt idx="1871">
                        <c:v>903.22678540000004</c:v>
                      </c:pt>
                      <c:pt idx="1872">
                        <c:v>1313.613008</c:v>
                      </c:pt>
                      <c:pt idx="1873">
                        <c:v>1572.4777389999999</c:v>
                      </c:pt>
                      <c:pt idx="1874">
                        <c:v>1642.001213</c:v>
                      </c:pt>
                      <c:pt idx="1875">
                        <c:v>1596.6087010000001</c:v>
                      </c:pt>
                      <c:pt idx="1876">
                        <c:v>1568.173049</c:v>
                      </c:pt>
                      <c:pt idx="1877">
                        <c:v>1558.4730569999999</c:v>
                      </c:pt>
                      <c:pt idx="1878">
                        <c:v>1498.5139220000001</c:v>
                      </c:pt>
                      <c:pt idx="1879">
                        <c:v>1409.202475</c:v>
                      </c:pt>
                      <c:pt idx="1880">
                        <c:v>1295.3329610000001</c:v>
                      </c:pt>
                      <c:pt idx="1881">
                        <c:v>1153.630142</c:v>
                      </c:pt>
                      <c:pt idx="1882">
                        <c:v>997.18821760000003</c:v>
                      </c:pt>
                      <c:pt idx="1883">
                        <c:v>833.71298400000001</c:v>
                      </c:pt>
                      <c:pt idx="1884">
                        <c:v>681.51583019999998</c:v>
                      </c:pt>
                      <c:pt idx="1885">
                        <c:v>551.57436129999996</c:v>
                      </c:pt>
                      <c:pt idx="1886">
                        <c:v>509.83892980000002</c:v>
                      </c:pt>
                      <c:pt idx="1887">
                        <c:v>611.0598602</c:v>
                      </c:pt>
                      <c:pt idx="1888">
                        <c:v>814.00954620000005</c:v>
                      </c:pt>
                      <c:pt idx="1889">
                        <c:v>1009.337856</c:v>
                      </c:pt>
                      <c:pt idx="1890">
                        <c:v>1176.979934</c:v>
                      </c:pt>
                      <c:pt idx="1891">
                        <c:v>1429.751935</c:v>
                      </c:pt>
                      <c:pt idx="1892">
                        <c:v>1734.3079150000001</c:v>
                      </c:pt>
                      <c:pt idx="1893">
                        <c:v>1959.984561</c:v>
                      </c:pt>
                      <c:pt idx="1894">
                        <c:v>2006.9220250000001</c:v>
                      </c:pt>
                      <c:pt idx="1895">
                        <c:v>1890.5540759999999</c:v>
                      </c:pt>
                      <c:pt idx="1896">
                        <c:v>1695.2961760000001</c:v>
                      </c:pt>
                      <c:pt idx="1897">
                        <c:v>1457.3944610000001</c:v>
                      </c:pt>
                      <c:pt idx="1898">
                        <c:v>1184.616765</c:v>
                      </c:pt>
                      <c:pt idx="1899">
                        <c:v>911.3089761</c:v>
                      </c:pt>
                      <c:pt idx="1900">
                        <c:v>669.59933330000001</c:v>
                      </c:pt>
                      <c:pt idx="1901">
                        <c:v>481.58261579999999</c:v>
                      </c:pt>
                      <c:pt idx="1902">
                        <c:v>359.12220589999998</c:v>
                      </c:pt>
                      <c:pt idx="1903">
                        <c:v>286.25626549999998</c:v>
                      </c:pt>
                      <c:pt idx="1904">
                        <c:v>231.50161650000001</c:v>
                      </c:pt>
                      <c:pt idx="1905">
                        <c:v>183.1845892</c:v>
                      </c:pt>
                      <c:pt idx="1906">
                        <c:v>140.21398730000001</c:v>
                      </c:pt>
                      <c:pt idx="1907">
                        <c:v>104.3579227</c:v>
                      </c:pt>
                      <c:pt idx="1908">
                        <c:v>79.460538880000001</c:v>
                      </c:pt>
                      <c:pt idx="1909">
                        <c:v>65.226063199999999</c:v>
                      </c:pt>
                      <c:pt idx="1910">
                        <c:v>91.357364270000005</c:v>
                      </c:pt>
                      <c:pt idx="1911">
                        <c:v>177.70051290000001</c:v>
                      </c:pt>
                      <c:pt idx="1912">
                        <c:v>249.5683669</c:v>
                      </c:pt>
                      <c:pt idx="1913">
                        <c:v>279.95874859999998</c:v>
                      </c:pt>
                      <c:pt idx="1914">
                        <c:v>391.6308942</c:v>
                      </c:pt>
                      <c:pt idx="1915">
                        <c:v>692.93350780000003</c:v>
                      </c:pt>
                      <c:pt idx="1916">
                        <c:v>927.58620829999995</c:v>
                      </c:pt>
                      <c:pt idx="1917">
                        <c:v>1006.276206</c:v>
                      </c:pt>
                      <c:pt idx="1918">
                        <c:v>948.66484109999999</c:v>
                      </c:pt>
                      <c:pt idx="1919">
                        <c:v>785.37410390000002</c:v>
                      </c:pt>
                      <c:pt idx="1920">
                        <c:v>598.83205420000002</c:v>
                      </c:pt>
                      <c:pt idx="1921">
                        <c:v>431.72870549999999</c:v>
                      </c:pt>
                      <c:pt idx="1922">
                        <c:v>344.3032695</c:v>
                      </c:pt>
                      <c:pt idx="1923">
                        <c:v>647.93082909999998</c:v>
                      </c:pt>
                      <c:pt idx="1924">
                        <c:v>1279.7063450000001</c:v>
                      </c:pt>
                      <c:pt idx="1925">
                        <c:v>1932.0927799999999</c:v>
                      </c:pt>
                      <c:pt idx="1926">
                        <c:v>2498.9199180000001</c:v>
                      </c:pt>
                      <c:pt idx="1927">
                        <c:v>2818.8329349999999</c:v>
                      </c:pt>
                      <c:pt idx="1928">
                        <c:v>2813.1421810000002</c:v>
                      </c:pt>
                      <c:pt idx="1929">
                        <c:v>2565.537249</c:v>
                      </c:pt>
                      <c:pt idx="1930">
                        <c:v>2184.867174</c:v>
                      </c:pt>
                      <c:pt idx="1931">
                        <c:v>1762.648911</c:v>
                      </c:pt>
                      <c:pt idx="1932">
                        <c:v>1363.0172749999999</c:v>
                      </c:pt>
                      <c:pt idx="1933">
                        <c:v>1024.8888830000001</c:v>
                      </c:pt>
                      <c:pt idx="1934">
                        <c:v>786.75167810000005</c:v>
                      </c:pt>
                      <c:pt idx="1935">
                        <c:v>553.26827360000004</c:v>
                      </c:pt>
                      <c:pt idx="1936">
                        <c:v>378.68293190000003</c:v>
                      </c:pt>
                      <c:pt idx="1937">
                        <c:v>253.77288859999999</c:v>
                      </c:pt>
                      <c:pt idx="1938">
                        <c:v>167.51203720000001</c:v>
                      </c:pt>
                      <c:pt idx="1939">
                        <c:v>109.68328510000001</c:v>
                      </c:pt>
                      <c:pt idx="1940">
                        <c:v>75.062098610000007</c:v>
                      </c:pt>
                      <c:pt idx="1941">
                        <c:v>50.622900620000003</c:v>
                      </c:pt>
                      <c:pt idx="1942">
                        <c:v>44.084305919999998</c:v>
                      </c:pt>
                      <c:pt idx="1943">
                        <c:v>49.62243118</c:v>
                      </c:pt>
                      <c:pt idx="1944">
                        <c:v>47.111047399999997</c:v>
                      </c:pt>
                      <c:pt idx="1945">
                        <c:v>50.589056319999997</c:v>
                      </c:pt>
                      <c:pt idx="1946">
                        <c:v>96.925004259999994</c:v>
                      </c:pt>
                      <c:pt idx="1947">
                        <c:v>122.14429320000001</c:v>
                      </c:pt>
                      <c:pt idx="1948">
                        <c:v>175.57545160000001</c:v>
                      </c:pt>
                      <c:pt idx="1949">
                        <c:v>206.1997441</c:v>
                      </c:pt>
                      <c:pt idx="1950">
                        <c:v>201.70134909999999</c:v>
                      </c:pt>
                      <c:pt idx="1951">
                        <c:v>230.7717724</c:v>
                      </c:pt>
                      <c:pt idx="1952">
                        <c:v>275.24913780000003</c:v>
                      </c:pt>
                      <c:pt idx="1953">
                        <c:v>668.12445279999997</c:v>
                      </c:pt>
                      <c:pt idx="1954">
                        <c:v>799.89696709999998</c:v>
                      </c:pt>
                      <c:pt idx="1955">
                        <c:v>713.10837900000001</c:v>
                      </c:pt>
                      <c:pt idx="1956">
                        <c:v>627.10373589999995</c:v>
                      </c:pt>
                      <c:pt idx="1957">
                        <c:v>580.20753300000001</c:v>
                      </c:pt>
                      <c:pt idx="1958">
                        <c:v>487.27790010000001</c:v>
                      </c:pt>
                      <c:pt idx="1959">
                        <c:v>414.90589749999998</c:v>
                      </c:pt>
                      <c:pt idx="1960">
                        <c:v>360.07965350000001</c:v>
                      </c:pt>
                      <c:pt idx="1961">
                        <c:v>324.16157520000002</c:v>
                      </c:pt>
                      <c:pt idx="1962">
                        <c:v>355.36926410000001</c:v>
                      </c:pt>
                      <c:pt idx="1963">
                        <c:v>351.11730649999998</c:v>
                      </c:pt>
                      <c:pt idx="1964">
                        <c:v>540.75453589999995</c:v>
                      </c:pt>
                      <c:pt idx="1965">
                        <c:v>717.70677339999997</c:v>
                      </c:pt>
                      <c:pt idx="1966">
                        <c:v>1005.881384</c:v>
                      </c:pt>
                      <c:pt idx="1967">
                        <c:v>1044.5209620000001</c:v>
                      </c:pt>
                      <c:pt idx="1968">
                        <c:v>946.64076599999999</c:v>
                      </c:pt>
                      <c:pt idx="1969">
                        <c:v>808.32937709999999</c:v>
                      </c:pt>
                      <c:pt idx="1970">
                        <c:v>679.41492830000004</c:v>
                      </c:pt>
                      <c:pt idx="1971">
                        <c:v>586.16170290000002</c:v>
                      </c:pt>
                      <c:pt idx="1972">
                        <c:v>519.76132819999998</c:v>
                      </c:pt>
                      <c:pt idx="1973">
                        <c:v>534.35360200000002</c:v>
                      </c:pt>
                      <c:pt idx="1974">
                        <c:v>545.18828059999998</c:v>
                      </c:pt>
                      <c:pt idx="1975">
                        <c:v>547.98992980000003</c:v>
                      </c:pt>
                      <c:pt idx="1976">
                        <c:v>565.31411739999999</c:v>
                      </c:pt>
                      <c:pt idx="1977">
                        <c:v>588.79050580000001</c:v>
                      </c:pt>
                      <c:pt idx="1978">
                        <c:v>615.32354829999997</c:v>
                      </c:pt>
                      <c:pt idx="1979">
                        <c:v>624.50752499999999</c:v>
                      </c:pt>
                      <c:pt idx="1980">
                        <c:v>659.37959679999994</c:v>
                      </c:pt>
                      <c:pt idx="1981">
                        <c:v>689.27250460000005</c:v>
                      </c:pt>
                      <c:pt idx="1982">
                        <c:v>689.71895059999997</c:v>
                      </c:pt>
                      <c:pt idx="1983">
                        <c:v>714.71918840000001</c:v>
                      </c:pt>
                      <c:pt idx="1984">
                        <c:v>752.75757329999999</c:v>
                      </c:pt>
                      <c:pt idx="1985">
                        <c:v>804.48347209999997</c:v>
                      </c:pt>
                      <c:pt idx="1986">
                        <c:v>855.4621406</c:v>
                      </c:pt>
                      <c:pt idx="1987">
                        <c:v>880.78278590000002</c:v>
                      </c:pt>
                      <c:pt idx="1988">
                        <c:v>967.0343421</c:v>
                      </c:pt>
                      <c:pt idx="1989">
                        <c:v>1109.2278470000001</c:v>
                      </c:pt>
                      <c:pt idx="1990">
                        <c:v>1411.920216</c:v>
                      </c:pt>
                      <c:pt idx="1991">
                        <c:v>1762.0714780000001</c:v>
                      </c:pt>
                      <c:pt idx="1992">
                        <c:v>2259.200683</c:v>
                      </c:pt>
                      <c:pt idx="1993">
                        <c:v>2732.1638539999999</c:v>
                      </c:pt>
                      <c:pt idx="1994">
                        <c:v>3264.4110660000001</c:v>
                      </c:pt>
                      <c:pt idx="1995">
                        <c:v>4401.8345570000001</c:v>
                      </c:pt>
                      <c:pt idx="1996">
                        <c:v>5770.8842269999996</c:v>
                      </c:pt>
                      <c:pt idx="1997">
                        <c:v>6410.5835960000004</c:v>
                      </c:pt>
                      <c:pt idx="1998">
                        <c:v>6391.9059139999999</c:v>
                      </c:pt>
                      <c:pt idx="1999">
                        <c:v>6235.4691510000002</c:v>
                      </c:pt>
                      <c:pt idx="2000">
                        <c:v>6014.9259339999999</c:v>
                      </c:pt>
                      <c:pt idx="2001">
                        <c:v>5709.886939</c:v>
                      </c:pt>
                      <c:pt idx="2002">
                        <c:v>5541.9732389999999</c:v>
                      </c:pt>
                      <c:pt idx="2003">
                        <c:v>5862.2937389999997</c:v>
                      </c:pt>
                      <c:pt idx="2004">
                        <c:v>6549.9691510000002</c:v>
                      </c:pt>
                      <c:pt idx="2005">
                        <c:v>6922.301539</c:v>
                      </c:pt>
                      <c:pt idx="2006">
                        <c:v>6832.2431450000004</c:v>
                      </c:pt>
                      <c:pt idx="2007">
                        <c:v>6476.5422799999997</c:v>
                      </c:pt>
                      <c:pt idx="2008">
                        <c:v>6304.6178600000003</c:v>
                      </c:pt>
                      <c:pt idx="2009">
                        <c:v>6089.2844459999997</c:v>
                      </c:pt>
                      <c:pt idx="2010">
                        <c:v>5890.7483309999998</c:v>
                      </c:pt>
                      <c:pt idx="2011">
                        <c:v>5616.2894850000002</c:v>
                      </c:pt>
                      <c:pt idx="2012">
                        <c:v>5291.0039580000002</c:v>
                      </c:pt>
                      <c:pt idx="2013">
                        <c:v>5146.7277340000001</c:v>
                      </c:pt>
                      <c:pt idx="2014">
                        <c:v>5263.3542820000002</c:v>
                      </c:pt>
                      <c:pt idx="2015">
                        <c:v>5709.1491390000001</c:v>
                      </c:pt>
                      <c:pt idx="2016">
                        <c:v>5792.919578</c:v>
                      </c:pt>
                      <c:pt idx="2017">
                        <c:v>5900.9123419999996</c:v>
                      </c:pt>
                      <c:pt idx="2018">
                        <c:v>6044.3471810000001</c:v>
                      </c:pt>
                      <c:pt idx="2019">
                        <c:v>6185.5855330000004</c:v>
                      </c:pt>
                      <c:pt idx="2020">
                        <c:v>6280.0741930000004</c:v>
                      </c:pt>
                      <c:pt idx="2021">
                        <c:v>6581.975418</c:v>
                      </c:pt>
                      <c:pt idx="2022">
                        <c:v>6756.6448899999996</c:v>
                      </c:pt>
                      <c:pt idx="2023">
                        <c:v>6848.0730670000003</c:v>
                      </c:pt>
                      <c:pt idx="2024">
                        <c:v>6832.2224509999996</c:v>
                      </c:pt>
                      <c:pt idx="2025">
                        <c:v>7095.3044159999999</c:v>
                      </c:pt>
                      <c:pt idx="2026">
                        <c:v>7338.630271</c:v>
                      </c:pt>
                      <c:pt idx="2027">
                        <c:v>7534.7024259999998</c:v>
                      </c:pt>
                      <c:pt idx="2028">
                        <c:v>7952.0500179999999</c:v>
                      </c:pt>
                      <c:pt idx="2029">
                        <c:v>8711.8981960000001</c:v>
                      </c:pt>
                      <c:pt idx="2030">
                        <c:v>9580.3499979999997</c:v>
                      </c:pt>
                      <c:pt idx="2031">
                        <c:v>10600.27284</c:v>
                      </c:pt>
                      <c:pt idx="2032">
                        <c:v>11283.89767</c:v>
                      </c:pt>
                      <c:pt idx="2033">
                        <c:v>11362.82798</c:v>
                      </c:pt>
                      <c:pt idx="2034">
                        <c:v>11130.07156</c:v>
                      </c:pt>
                      <c:pt idx="2035">
                        <c:v>10958.27794</c:v>
                      </c:pt>
                      <c:pt idx="2036">
                        <c:v>10724.51108</c:v>
                      </c:pt>
                      <c:pt idx="2037">
                        <c:v>10475.63632</c:v>
                      </c:pt>
                      <c:pt idx="2038">
                        <c:v>10430.147919999999</c:v>
                      </c:pt>
                      <c:pt idx="2039">
                        <c:v>10664.966899999999</c:v>
                      </c:pt>
                      <c:pt idx="2040">
                        <c:v>10814.956630000001</c:v>
                      </c:pt>
                      <c:pt idx="2041">
                        <c:v>10977.10017</c:v>
                      </c:pt>
                      <c:pt idx="2042">
                        <c:v>11389.488579999999</c:v>
                      </c:pt>
                      <c:pt idx="2043">
                        <c:v>13260.731100000001</c:v>
                      </c:pt>
                      <c:pt idx="2044">
                        <c:v>12957.64489</c:v>
                      </c:pt>
                      <c:pt idx="2045">
                        <c:v>12184.87443</c:v>
                      </c:pt>
                      <c:pt idx="2046">
                        <c:v>11322.585349999999</c:v>
                      </c:pt>
                      <c:pt idx="2047">
                        <c:v>10507.00633</c:v>
                      </c:pt>
                      <c:pt idx="2048">
                        <c:v>10016.33304</c:v>
                      </c:pt>
                      <c:pt idx="2049">
                        <c:v>9593.1652159999994</c:v>
                      </c:pt>
                      <c:pt idx="2050">
                        <c:v>9235.0983390000001</c:v>
                      </c:pt>
                      <c:pt idx="2051">
                        <c:v>9301.658007</c:v>
                      </c:pt>
                      <c:pt idx="2052">
                        <c:v>9181.0790930000003</c:v>
                      </c:pt>
                      <c:pt idx="2053">
                        <c:v>9067.9802330000002</c:v>
                      </c:pt>
                      <c:pt idx="2054">
                        <c:v>9607.1654319999998</c:v>
                      </c:pt>
                      <c:pt idx="2055">
                        <c:v>10056.80348</c:v>
                      </c:pt>
                      <c:pt idx="2056">
                        <c:v>10075.31604</c:v>
                      </c:pt>
                      <c:pt idx="2057">
                        <c:v>9802.0181659999998</c:v>
                      </c:pt>
                      <c:pt idx="2058">
                        <c:v>9468.6309529999999</c:v>
                      </c:pt>
                      <c:pt idx="2059">
                        <c:v>9226.2224989999995</c:v>
                      </c:pt>
                      <c:pt idx="2060">
                        <c:v>9344.3995020000002</c:v>
                      </c:pt>
                      <c:pt idx="2061">
                        <c:v>9786.9770219999991</c:v>
                      </c:pt>
                      <c:pt idx="2062">
                        <c:v>10227.715560000001</c:v>
                      </c:pt>
                      <c:pt idx="2063">
                        <c:v>10695.67618</c:v>
                      </c:pt>
                      <c:pt idx="2064">
                        <c:v>10571.82798</c:v>
                      </c:pt>
                      <c:pt idx="2065">
                        <c:v>10092.70703</c:v>
                      </c:pt>
                      <c:pt idx="2066">
                        <c:v>9731.452851</c:v>
                      </c:pt>
                      <c:pt idx="2067">
                        <c:v>9221.0385910000005</c:v>
                      </c:pt>
                      <c:pt idx="2068">
                        <c:v>8864.3496730000006</c:v>
                      </c:pt>
                      <c:pt idx="2069">
                        <c:v>8337.7786680000008</c:v>
                      </c:pt>
                      <c:pt idx="2070">
                        <c:v>8081.3887189999996</c:v>
                      </c:pt>
                      <c:pt idx="2071">
                        <c:v>8021.6330840000001</c:v>
                      </c:pt>
                      <c:pt idx="2072">
                        <c:v>8124.9198450000004</c:v>
                      </c:pt>
                      <c:pt idx="2073">
                        <c:v>7927.4509010000002</c:v>
                      </c:pt>
                      <c:pt idx="2074">
                        <c:v>7535.8573100000003</c:v>
                      </c:pt>
                      <c:pt idx="2075">
                        <c:v>6983.1686120000004</c:v>
                      </c:pt>
                      <c:pt idx="2076">
                        <c:v>6449.0287369999996</c:v>
                      </c:pt>
                      <c:pt idx="2077">
                        <c:v>5999.9130340000002</c:v>
                      </c:pt>
                      <c:pt idx="2078">
                        <c:v>5741.6980190000004</c:v>
                      </c:pt>
                      <c:pt idx="2079">
                        <c:v>5497.8190519999998</c:v>
                      </c:pt>
                      <c:pt idx="2080">
                        <c:v>5374.7701660000002</c:v>
                      </c:pt>
                      <c:pt idx="2081">
                        <c:v>5392.8455560000002</c:v>
                      </c:pt>
                      <c:pt idx="2082">
                        <c:v>5568.8640759999998</c:v>
                      </c:pt>
                      <c:pt idx="2083">
                        <c:v>5915.8504919999996</c:v>
                      </c:pt>
                      <c:pt idx="2084">
                        <c:v>6353.9187949999996</c:v>
                      </c:pt>
                      <c:pt idx="2085">
                        <c:v>6862.0356529999999</c:v>
                      </c:pt>
                      <c:pt idx="2086">
                        <c:v>6990.9314590000004</c:v>
                      </c:pt>
                      <c:pt idx="2087">
                        <c:v>6758.8870690000003</c:v>
                      </c:pt>
                      <c:pt idx="2088">
                        <c:v>6288.2372690000002</c:v>
                      </c:pt>
                      <c:pt idx="2089">
                        <c:v>5771.2017519999999</c:v>
                      </c:pt>
                      <c:pt idx="2090">
                        <c:v>5263.6093389999996</c:v>
                      </c:pt>
                      <c:pt idx="2091">
                        <c:v>4786.3942619999998</c:v>
                      </c:pt>
                      <c:pt idx="2092">
                        <c:v>4372.6980219999996</c:v>
                      </c:pt>
                      <c:pt idx="2093">
                        <c:v>4031.35772</c:v>
                      </c:pt>
                      <c:pt idx="2094">
                        <c:v>3752.4263599999999</c:v>
                      </c:pt>
                      <c:pt idx="2095">
                        <c:v>3524.8340240000002</c:v>
                      </c:pt>
                      <c:pt idx="2096">
                        <c:v>3334.5396900000001</c:v>
                      </c:pt>
                      <c:pt idx="2097">
                        <c:v>3173.1746130000001</c:v>
                      </c:pt>
                      <c:pt idx="2098">
                        <c:v>3035.5194099999999</c:v>
                      </c:pt>
                      <c:pt idx="2099">
                        <c:v>2910.2984670000001</c:v>
                      </c:pt>
                      <c:pt idx="2100">
                        <c:v>2793.1938519999999</c:v>
                      </c:pt>
                      <c:pt idx="2101">
                        <c:v>2683.0856819999999</c:v>
                      </c:pt>
                      <c:pt idx="2102">
                        <c:v>2583.9844269999999</c:v>
                      </c:pt>
                      <c:pt idx="2103">
                        <c:v>2488.018329</c:v>
                      </c:pt>
                      <c:pt idx="2104">
                        <c:v>2394.0674749999998</c:v>
                      </c:pt>
                      <c:pt idx="2105">
                        <c:v>2302.773064</c:v>
                      </c:pt>
                      <c:pt idx="2106">
                        <c:v>2214.7856919999999</c:v>
                      </c:pt>
                      <c:pt idx="2107">
                        <c:v>2130.398811</c:v>
                      </c:pt>
                      <c:pt idx="2108">
                        <c:v>2049.635014</c:v>
                      </c:pt>
                      <c:pt idx="2109">
                        <c:v>1972.389404</c:v>
                      </c:pt>
                      <c:pt idx="2110">
                        <c:v>1898.4784830000001</c:v>
                      </c:pt>
                      <c:pt idx="2111">
                        <c:v>1827.74206</c:v>
                      </c:pt>
                      <c:pt idx="2112">
                        <c:v>1760.0373999999999</c:v>
                      </c:pt>
                      <c:pt idx="2113">
                        <c:v>1695.211916</c:v>
                      </c:pt>
                      <c:pt idx="2114">
                        <c:v>1633.1008850000001</c:v>
                      </c:pt>
                      <c:pt idx="2115">
                        <c:v>1573.60358</c:v>
                      </c:pt>
                      <c:pt idx="2116">
                        <c:v>1516.818974</c:v>
                      </c:pt>
                      <c:pt idx="2117">
                        <c:v>1462.241137</c:v>
                      </c:pt>
                      <c:pt idx="2118">
                        <c:v>1409.7874409999999</c:v>
                      </c:pt>
                      <c:pt idx="2119">
                        <c:v>1359.4270160000001</c:v>
                      </c:pt>
                      <c:pt idx="2120">
                        <c:v>1311.126884</c:v>
                      </c:pt>
                      <c:pt idx="2121">
                        <c:v>1264.8325649999999</c:v>
                      </c:pt>
                      <c:pt idx="2122">
                        <c:v>1220.464285</c:v>
                      </c:pt>
                      <c:pt idx="2123">
                        <c:v>1177.9365399999999</c:v>
                      </c:pt>
                      <c:pt idx="2124">
                        <c:v>1137.164464</c:v>
                      </c:pt>
                      <c:pt idx="2125">
                        <c:v>1098.068201</c:v>
                      </c:pt>
                      <c:pt idx="2126">
                        <c:v>1060.568595</c:v>
                      </c:pt>
                      <c:pt idx="2127">
                        <c:v>1024.59113</c:v>
                      </c:pt>
                      <c:pt idx="2128">
                        <c:v>990.06132439999999</c:v>
                      </c:pt>
                      <c:pt idx="2129">
                        <c:v>956.91597569999999</c:v>
                      </c:pt>
                      <c:pt idx="2130">
                        <c:v>925.09049430000005</c:v>
                      </c:pt>
                      <c:pt idx="2131">
                        <c:v>894.52535479999995</c:v>
                      </c:pt>
                      <c:pt idx="2132">
                        <c:v>865.16365269999994</c:v>
                      </c:pt>
                      <c:pt idx="2133">
                        <c:v>836.9485962</c:v>
                      </c:pt>
                      <c:pt idx="2134">
                        <c:v>809.82865279999999</c:v>
                      </c:pt>
                      <c:pt idx="2135">
                        <c:v>783.75560770000004</c:v>
                      </c:pt>
                      <c:pt idx="2136">
                        <c:v>758.68243389999998</c:v>
                      </c:pt>
                      <c:pt idx="2137">
                        <c:v>734.56394220000004</c:v>
                      </c:pt>
                      <c:pt idx="2138">
                        <c:v>711.35682399999996</c:v>
                      </c:pt>
                      <c:pt idx="2139">
                        <c:v>689.01996380000003</c:v>
                      </c:pt>
                      <c:pt idx="2140">
                        <c:v>667.51408289999995</c:v>
                      </c:pt>
                      <c:pt idx="2141">
                        <c:v>646.80228769999997</c:v>
                      </c:pt>
                      <c:pt idx="2142">
                        <c:v>626.84932809999998</c:v>
                      </c:pt>
                      <c:pt idx="2143">
                        <c:v>607.62153709999995</c:v>
                      </c:pt>
                      <c:pt idx="2144">
                        <c:v>589.08692929999995</c:v>
                      </c:pt>
                      <c:pt idx="2145">
                        <c:v>571.21514909999996</c:v>
                      </c:pt>
                      <c:pt idx="2146">
                        <c:v>553.97726780000005</c:v>
                      </c:pt>
                      <c:pt idx="2147">
                        <c:v>537.34572390000005</c:v>
                      </c:pt>
                      <c:pt idx="2148">
                        <c:v>521.29440499999998</c:v>
                      </c:pt>
                      <c:pt idx="2149">
                        <c:v>505.79831089999999</c:v>
                      </c:pt>
                      <c:pt idx="2150">
                        <c:v>490.83366139999998</c:v>
                      </c:pt>
                      <c:pt idx="2151">
                        <c:v>476.37800479999999</c:v>
                      </c:pt>
                      <c:pt idx="2152">
                        <c:v>462.40999099999999</c:v>
                      </c:pt>
                      <c:pt idx="2153">
                        <c:v>448.90927470000003</c:v>
                      </c:pt>
                      <c:pt idx="2154">
                        <c:v>435.85648350000002</c:v>
                      </c:pt>
                      <c:pt idx="2155">
                        <c:v>423.23317900000001</c:v>
                      </c:pt>
                      <c:pt idx="2156">
                        <c:v>411.0217346</c:v>
                      </c:pt>
                      <c:pt idx="2157">
                        <c:v>399.20540729999999</c:v>
                      </c:pt>
                      <c:pt idx="2158">
                        <c:v>387.7683763</c:v>
                      </c:pt>
                      <c:pt idx="2159">
                        <c:v>376.69555389999999</c:v>
                      </c:pt>
                      <c:pt idx="2160">
                        <c:v>365.97256329999999</c:v>
                      </c:pt>
                      <c:pt idx="2161">
                        <c:v>355.5857092</c:v>
                      </c:pt>
                      <c:pt idx="2162">
                        <c:v>345.52194739999999</c:v>
                      </c:pt>
                      <c:pt idx="2163">
                        <c:v>335.7688531</c:v>
                      </c:pt>
                      <c:pt idx="2164">
                        <c:v>326.31459009999998</c:v>
                      </c:pt>
                      <c:pt idx="2165">
                        <c:v>317.14788140000002</c:v>
                      </c:pt>
                      <c:pt idx="2166">
                        <c:v>308.25797999999998</c:v>
                      </c:pt>
                      <c:pt idx="2167">
                        <c:v>299.63464249999998</c:v>
                      </c:pt>
                      <c:pt idx="2168">
                        <c:v>291.26810219999999</c:v>
                      </c:pt>
                      <c:pt idx="2169">
                        <c:v>283.1490455</c:v>
                      </c:pt>
                      <c:pt idx="2170">
                        <c:v>275.2685874</c:v>
                      </c:pt>
                      <c:pt idx="2171">
                        <c:v>267.61825019999998</c:v>
                      </c:pt>
                      <c:pt idx="2172">
                        <c:v>260.18994170000002</c:v>
                      </c:pt>
                      <c:pt idx="2173">
                        <c:v>252.97593560000001</c:v>
                      </c:pt>
                      <c:pt idx="2174">
                        <c:v>245.9688524</c:v>
                      </c:pt>
                      <c:pt idx="2175">
                        <c:v>239.16164140000001</c:v>
                      </c:pt>
                      <c:pt idx="2176">
                        <c:v>232.5475635</c:v>
                      </c:pt>
                      <c:pt idx="2177">
                        <c:v>226.12017539999999</c:v>
                      </c:pt>
                      <c:pt idx="2178">
                        <c:v>219.8733139</c:v>
                      </c:pt>
                      <c:pt idx="2179">
                        <c:v>213.80108150000001</c:v>
                      </c:pt>
                      <c:pt idx="2180">
                        <c:v>207.89783299999999</c:v>
                      </c:pt>
                      <c:pt idx="2181">
                        <c:v>202.15816169999999</c:v>
                      </c:pt>
                      <c:pt idx="2182">
                        <c:v>196.5768879</c:v>
                      </c:pt>
                      <c:pt idx="2183">
                        <c:v>191.1490469</c:v>
                      </c:pt>
                      <c:pt idx="2184">
                        <c:v>185.8698776</c:v>
                      </c:pt>
                      <c:pt idx="2185">
                        <c:v>180.73481269999999</c:v>
                      </c:pt>
                      <c:pt idx="2186">
                        <c:v>175.73946849999999</c:v>
                      </c:pt>
                      <c:pt idx="2187">
                        <c:v>170.87963529999999</c:v>
                      </c:pt>
                      <c:pt idx="2188">
                        <c:v>166.15126900000001</c:v>
                      </c:pt>
                      <c:pt idx="2189">
                        <c:v>161.55048249999999</c:v>
                      </c:pt>
                      <c:pt idx="2190">
                        <c:v>157.07353789999999</c:v>
                      </c:pt>
                      <c:pt idx="2191">
                        <c:v>152.71683870000001</c:v>
                      </c:pt>
                      <c:pt idx="2192">
                        <c:v>148.47692319999999</c:v>
                      </c:pt>
                      <c:pt idx="2193">
                        <c:v>144.3525435</c:v>
                      </c:pt>
                      <c:pt idx="2194">
                        <c:v>140.36449279999999</c:v>
                      </c:pt>
                      <c:pt idx="2195">
                        <c:v>137.30384240000001</c:v>
                      </c:pt>
                      <c:pt idx="2196">
                        <c:v>140.9570338</c:v>
                      </c:pt>
                      <c:pt idx="2197">
                        <c:v>146.66702979999999</c:v>
                      </c:pt>
                      <c:pt idx="2198">
                        <c:v>148.15694479999999</c:v>
                      </c:pt>
                      <c:pt idx="2199">
                        <c:v>144.6358596</c:v>
                      </c:pt>
                      <c:pt idx="2200">
                        <c:v>138.1090442</c:v>
                      </c:pt>
                      <c:pt idx="2201">
                        <c:v>130.5894456</c:v>
                      </c:pt>
                      <c:pt idx="2202">
                        <c:v>123.3124481</c:v>
                      </c:pt>
                      <c:pt idx="2203">
                        <c:v>116.8168687</c:v>
                      </c:pt>
                      <c:pt idx="2204">
                        <c:v>111.21643570000001</c:v>
                      </c:pt>
                      <c:pt idx="2205">
                        <c:v>106.43133210000001</c:v>
                      </c:pt>
                      <c:pt idx="2206">
                        <c:v>102.3531527</c:v>
                      </c:pt>
                      <c:pt idx="2207">
                        <c:v>98.775161240000003</c:v>
                      </c:pt>
                      <c:pt idx="2208">
                        <c:v>95.497468089999998</c:v>
                      </c:pt>
                      <c:pt idx="2209">
                        <c:v>92.462087940000004</c:v>
                      </c:pt>
                      <c:pt idx="2210">
                        <c:v>89.616210640000006</c:v>
                      </c:pt>
                      <c:pt idx="2211">
                        <c:v>86.920591299999998</c:v>
                      </c:pt>
                      <c:pt idx="2212">
                        <c:v>84.346714410000004</c:v>
                      </c:pt>
                      <c:pt idx="2213">
                        <c:v>81.874291360000001</c:v>
                      </c:pt>
                      <c:pt idx="2214">
                        <c:v>79.4891133</c:v>
                      </c:pt>
                      <c:pt idx="2215">
                        <c:v>77.18326227</c:v>
                      </c:pt>
                      <c:pt idx="2216">
                        <c:v>74.947805310000007</c:v>
                      </c:pt>
                      <c:pt idx="2217">
                        <c:v>72.776874680000006</c:v>
                      </c:pt>
                      <c:pt idx="2218">
                        <c:v>70.666878960000005</c:v>
                      </c:pt>
                      <c:pt idx="2219">
                        <c:v>68.615403520000001</c:v>
                      </c:pt>
                      <c:pt idx="2220">
                        <c:v>66.620553490000006</c:v>
                      </c:pt>
                      <c:pt idx="2221">
                        <c:v>64.680652409999993</c:v>
                      </c:pt>
                      <c:pt idx="2222">
                        <c:v>62.794127889999999</c:v>
                      </c:pt>
                      <c:pt idx="2223">
                        <c:v>60.959476219999999</c:v>
                      </c:pt>
                      <c:pt idx="2224">
                        <c:v>59.17525354</c:v>
                      </c:pt>
                      <c:pt idx="2225">
                        <c:v>57.440073140000003</c:v>
                      </c:pt>
                      <c:pt idx="2226">
                        <c:v>55.752602490000001</c:v>
                      </c:pt>
                      <c:pt idx="2227">
                        <c:v>54.111559329999999</c:v>
                      </c:pt>
                      <c:pt idx="2228">
                        <c:v>52.515707190000001</c:v>
                      </c:pt>
                      <c:pt idx="2229">
                        <c:v>50.963851159999997</c:v>
                      </c:pt>
                      <c:pt idx="2230">
                        <c:v>49.454834159999997</c:v>
                      </c:pt>
                      <c:pt idx="2231">
                        <c:v>47.987549020000003</c:v>
                      </c:pt>
                      <c:pt idx="2232">
                        <c:v>46.560886019999998</c:v>
                      </c:pt>
                      <c:pt idx="2233">
                        <c:v>45.177554970000003</c:v>
                      </c:pt>
                      <c:pt idx="2234">
                        <c:v>44.53052057</c:v>
                      </c:pt>
                      <c:pt idx="2235">
                        <c:v>60.499934359999997</c:v>
                      </c:pt>
                      <c:pt idx="2236">
                        <c:v>104.9433916</c:v>
                      </c:pt>
                      <c:pt idx="2237">
                        <c:v>157.8726953</c:v>
                      </c:pt>
                      <c:pt idx="2238">
                        <c:v>184.53813400000001</c:v>
                      </c:pt>
                      <c:pt idx="2239">
                        <c:v>182.3244962</c:v>
                      </c:pt>
                      <c:pt idx="2240">
                        <c:v>161.81999010000001</c:v>
                      </c:pt>
                      <c:pt idx="2241">
                        <c:v>134.58496919999999</c:v>
                      </c:pt>
                      <c:pt idx="2242">
                        <c:v>108.1665897</c:v>
                      </c:pt>
                      <c:pt idx="2243">
                        <c:v>85.916923249999996</c:v>
                      </c:pt>
                      <c:pt idx="2244">
                        <c:v>68.653852229999998</c:v>
                      </c:pt>
                      <c:pt idx="2245">
                        <c:v>56.025030989999998</c:v>
                      </c:pt>
                      <c:pt idx="2246">
                        <c:v>48.044010280000002</c:v>
                      </c:pt>
                      <c:pt idx="2247">
                        <c:v>42.664974299999997</c:v>
                      </c:pt>
                      <c:pt idx="2248">
                        <c:v>38.622886989999998</c:v>
                      </c:pt>
                      <c:pt idx="2249">
                        <c:v>35.355167790000003</c:v>
                      </c:pt>
                      <c:pt idx="2250">
                        <c:v>32.64950082</c:v>
                      </c:pt>
                      <c:pt idx="2251">
                        <c:v>30.406122610000001</c:v>
                      </c:pt>
                      <c:pt idx="2252">
                        <c:v>28.54898966</c:v>
                      </c:pt>
                      <c:pt idx="2253">
                        <c:v>27.00506055</c:v>
                      </c:pt>
                      <c:pt idx="2254">
                        <c:v>25.70593263</c:v>
                      </c:pt>
                      <c:pt idx="2255">
                        <c:v>24.595328299999998</c:v>
                      </c:pt>
                      <c:pt idx="2256">
                        <c:v>23.62135705</c:v>
                      </c:pt>
                      <c:pt idx="2257">
                        <c:v>22.746146270000001</c:v>
                      </c:pt>
                      <c:pt idx="2258">
                        <c:v>21.943469950000001</c:v>
                      </c:pt>
                      <c:pt idx="2259">
                        <c:v>21.198329050000002</c:v>
                      </c:pt>
                      <c:pt idx="2260">
                        <c:v>20.50791199</c:v>
                      </c:pt>
                      <c:pt idx="2261">
                        <c:v>20.108906749999999</c:v>
                      </c:pt>
                      <c:pt idx="2262">
                        <c:v>20.950917050000001</c:v>
                      </c:pt>
                      <c:pt idx="2263">
                        <c:v>20.505242209999999</c:v>
                      </c:pt>
                      <c:pt idx="2264">
                        <c:v>19.61150456</c:v>
                      </c:pt>
                      <c:pt idx="2265">
                        <c:v>22.380867760000001</c:v>
                      </c:pt>
                      <c:pt idx="2266">
                        <c:v>53.226537810000004</c:v>
                      </c:pt>
                      <c:pt idx="2267">
                        <c:v>84.652794959999994</c:v>
                      </c:pt>
                      <c:pt idx="2268">
                        <c:v>102.53930269999999</c:v>
                      </c:pt>
                      <c:pt idx="2269">
                        <c:v>136.4602932</c:v>
                      </c:pt>
                      <c:pt idx="2270">
                        <c:v>155.82173320000001</c:v>
                      </c:pt>
                      <c:pt idx="2271">
                        <c:v>152.7997101</c:v>
                      </c:pt>
                      <c:pt idx="2272">
                        <c:v>134.6408563</c:v>
                      </c:pt>
                      <c:pt idx="2273">
                        <c:v>142.0758094</c:v>
                      </c:pt>
                      <c:pt idx="2274">
                        <c:v>264.48783409999999</c:v>
                      </c:pt>
                      <c:pt idx="2275">
                        <c:v>518.44612280000001</c:v>
                      </c:pt>
                      <c:pt idx="2276">
                        <c:v>946.36383030000002</c:v>
                      </c:pt>
                      <c:pt idx="2277">
                        <c:v>1289.2432960000001</c:v>
                      </c:pt>
                      <c:pt idx="2278">
                        <c:v>1429.9236559999999</c:v>
                      </c:pt>
                      <c:pt idx="2279">
                        <c:v>1454.009951</c:v>
                      </c:pt>
                      <c:pt idx="2280">
                        <c:v>1461.119594</c:v>
                      </c:pt>
                      <c:pt idx="2281">
                        <c:v>1485.221342</c:v>
                      </c:pt>
                      <c:pt idx="2282">
                        <c:v>1532.6702809999999</c:v>
                      </c:pt>
                      <c:pt idx="2283">
                        <c:v>1504.7670800000001</c:v>
                      </c:pt>
                      <c:pt idx="2284">
                        <c:v>1388.300655</c:v>
                      </c:pt>
                      <c:pt idx="2285">
                        <c:v>1276.8964430000001</c:v>
                      </c:pt>
                      <c:pt idx="2286">
                        <c:v>1235.4401150000001</c:v>
                      </c:pt>
                      <c:pt idx="2287">
                        <c:v>1236.4252939999999</c:v>
                      </c:pt>
                      <c:pt idx="2288">
                        <c:v>1228.415602</c:v>
                      </c:pt>
                      <c:pt idx="2289">
                        <c:v>1162.7801810000001</c:v>
                      </c:pt>
                      <c:pt idx="2290">
                        <c:v>1044.030066</c:v>
                      </c:pt>
                      <c:pt idx="2291">
                        <c:v>919.34886879999999</c:v>
                      </c:pt>
                      <c:pt idx="2292">
                        <c:v>822.70229800000004</c:v>
                      </c:pt>
                      <c:pt idx="2293">
                        <c:v>753.39295660000005</c:v>
                      </c:pt>
                      <c:pt idx="2294">
                        <c:v>707.60392490000004</c:v>
                      </c:pt>
                      <c:pt idx="2295">
                        <c:v>663.95625080000002</c:v>
                      </c:pt>
                      <c:pt idx="2296">
                        <c:v>618.33248960000003</c:v>
                      </c:pt>
                      <c:pt idx="2297">
                        <c:v>619.15928150000002</c:v>
                      </c:pt>
                      <c:pt idx="2298">
                        <c:v>699.81263449999994</c:v>
                      </c:pt>
                      <c:pt idx="2299">
                        <c:v>914.87080370000001</c:v>
                      </c:pt>
                      <c:pt idx="2300">
                        <c:v>1131.9460759999999</c:v>
                      </c:pt>
                      <c:pt idx="2301">
                        <c:v>1464.058673</c:v>
                      </c:pt>
                      <c:pt idx="2302">
                        <c:v>2067.3245830000001</c:v>
                      </c:pt>
                      <c:pt idx="2303">
                        <c:v>2573.5717650000001</c:v>
                      </c:pt>
                      <c:pt idx="2304">
                        <c:v>2968.7893100000001</c:v>
                      </c:pt>
                      <c:pt idx="2305">
                        <c:v>3358.7506549999998</c:v>
                      </c:pt>
                      <c:pt idx="2306">
                        <c:v>3676.6870250000002</c:v>
                      </c:pt>
                      <c:pt idx="2307">
                        <c:v>3838.2221810000001</c:v>
                      </c:pt>
                      <c:pt idx="2308">
                        <c:v>3921.3227790000001</c:v>
                      </c:pt>
                      <c:pt idx="2309">
                        <c:v>3987.716062</c:v>
                      </c:pt>
                      <c:pt idx="2310">
                        <c:v>4088.3979709999999</c:v>
                      </c:pt>
                      <c:pt idx="2311">
                        <c:v>3767.23281</c:v>
                      </c:pt>
                      <c:pt idx="2312">
                        <c:v>3205.265723</c:v>
                      </c:pt>
                      <c:pt idx="2313">
                        <c:v>2561.150928</c:v>
                      </c:pt>
                      <c:pt idx="2314">
                        <c:v>1948.3004309999999</c:v>
                      </c:pt>
                      <c:pt idx="2315">
                        <c:v>1429.6056369999999</c:v>
                      </c:pt>
                      <c:pt idx="2316">
                        <c:v>1023.594254</c:v>
                      </c:pt>
                      <c:pt idx="2317">
                        <c:v>728.18634340000006</c:v>
                      </c:pt>
                      <c:pt idx="2318">
                        <c:v>571.09394210000005</c:v>
                      </c:pt>
                      <c:pt idx="2319">
                        <c:v>541.21474320000004</c:v>
                      </c:pt>
                      <c:pt idx="2320">
                        <c:v>522.33007250000003</c:v>
                      </c:pt>
                      <c:pt idx="2321">
                        <c:v>470.50429150000002</c:v>
                      </c:pt>
                      <c:pt idx="2322">
                        <c:v>395.35078220000003</c:v>
                      </c:pt>
                      <c:pt idx="2323">
                        <c:v>316.5271525</c:v>
                      </c:pt>
                      <c:pt idx="2324">
                        <c:v>248.0716487</c:v>
                      </c:pt>
                      <c:pt idx="2325">
                        <c:v>199.75305979999999</c:v>
                      </c:pt>
                      <c:pt idx="2326">
                        <c:v>174.89440089999999</c:v>
                      </c:pt>
                      <c:pt idx="2327">
                        <c:v>157.0313639</c:v>
                      </c:pt>
                      <c:pt idx="2328">
                        <c:v>141.15076350000001</c:v>
                      </c:pt>
                      <c:pt idx="2329">
                        <c:v>129.99994559999999</c:v>
                      </c:pt>
                      <c:pt idx="2330">
                        <c:v>121.95957989999999</c:v>
                      </c:pt>
                      <c:pt idx="2331">
                        <c:v>116.50675459999999</c:v>
                      </c:pt>
                      <c:pt idx="2332">
                        <c:v>119.54960579999999</c:v>
                      </c:pt>
                      <c:pt idx="2333">
                        <c:v>126.4897981</c:v>
                      </c:pt>
                      <c:pt idx="2334">
                        <c:v>140.09972260000001</c:v>
                      </c:pt>
                      <c:pt idx="2335">
                        <c:v>150.70319900000001</c:v>
                      </c:pt>
                      <c:pt idx="2336">
                        <c:v>167.28502169999999</c:v>
                      </c:pt>
                      <c:pt idx="2337">
                        <c:v>184.84958470000001</c:v>
                      </c:pt>
                      <c:pt idx="2338">
                        <c:v>216.3915787</c:v>
                      </c:pt>
                      <c:pt idx="2339">
                        <c:v>220.13673209999999</c:v>
                      </c:pt>
                      <c:pt idx="2340">
                        <c:v>280.55071889999999</c:v>
                      </c:pt>
                      <c:pt idx="2341">
                        <c:v>344.96061889999999</c:v>
                      </c:pt>
                      <c:pt idx="2342">
                        <c:v>370.73505690000002</c:v>
                      </c:pt>
                      <c:pt idx="2343">
                        <c:v>383.20761979999997</c:v>
                      </c:pt>
                      <c:pt idx="2344">
                        <c:v>382.51360940000001</c:v>
                      </c:pt>
                      <c:pt idx="2345">
                        <c:v>385.98613219999999</c:v>
                      </c:pt>
                      <c:pt idx="2346">
                        <c:v>408.4341225</c:v>
                      </c:pt>
                      <c:pt idx="2347">
                        <c:v>410.124752</c:v>
                      </c:pt>
                      <c:pt idx="2348">
                        <c:v>392.47901289999999</c:v>
                      </c:pt>
                      <c:pt idx="2349">
                        <c:v>368.01171240000002</c:v>
                      </c:pt>
                      <c:pt idx="2350">
                        <c:v>338.96945090000003</c:v>
                      </c:pt>
                      <c:pt idx="2351">
                        <c:v>345.02888710000002</c:v>
                      </c:pt>
                      <c:pt idx="2352">
                        <c:v>374.24441719999999</c:v>
                      </c:pt>
                      <c:pt idx="2353">
                        <c:v>426.12435859999999</c:v>
                      </c:pt>
                      <c:pt idx="2354">
                        <c:v>551.50682140000004</c:v>
                      </c:pt>
                      <c:pt idx="2355">
                        <c:v>647.0167778</c:v>
                      </c:pt>
                      <c:pt idx="2356">
                        <c:v>784.4442166</c:v>
                      </c:pt>
                      <c:pt idx="2357">
                        <c:v>923.90534190000005</c:v>
                      </c:pt>
                      <c:pt idx="2358">
                        <c:v>1110.372496</c:v>
                      </c:pt>
                      <c:pt idx="2359">
                        <c:v>1344.4520709999999</c:v>
                      </c:pt>
                      <c:pt idx="2360">
                        <c:v>1572.380564</c:v>
                      </c:pt>
                      <c:pt idx="2361">
                        <c:v>1771.330326</c:v>
                      </c:pt>
                      <c:pt idx="2362">
                        <c:v>1958.381286</c:v>
                      </c:pt>
                      <c:pt idx="2363">
                        <c:v>2133.057812</c:v>
                      </c:pt>
                      <c:pt idx="2364">
                        <c:v>2431.756844</c:v>
                      </c:pt>
                      <c:pt idx="2365">
                        <c:v>2899.8243640000001</c:v>
                      </c:pt>
                      <c:pt idx="2366">
                        <c:v>3099.9983699999998</c:v>
                      </c:pt>
                      <c:pt idx="2367">
                        <c:v>3120.76566</c:v>
                      </c:pt>
                      <c:pt idx="2368">
                        <c:v>3145.340404</c:v>
                      </c:pt>
                      <c:pt idx="2369">
                        <c:v>3208.9851159999998</c:v>
                      </c:pt>
                      <c:pt idx="2370">
                        <c:v>3295.8844210000002</c:v>
                      </c:pt>
                      <c:pt idx="2371">
                        <c:v>3504.5692869999998</c:v>
                      </c:pt>
                      <c:pt idx="2372">
                        <c:v>3810.3129549999999</c:v>
                      </c:pt>
                      <c:pt idx="2373">
                        <c:v>4177.3626100000001</c:v>
                      </c:pt>
                      <c:pt idx="2374">
                        <c:v>4460.6439399999999</c:v>
                      </c:pt>
                      <c:pt idx="2375">
                        <c:v>4715.056313</c:v>
                      </c:pt>
                      <c:pt idx="2376">
                        <c:v>5063.9266429999998</c:v>
                      </c:pt>
                      <c:pt idx="2377">
                        <c:v>5316.7333600000002</c:v>
                      </c:pt>
                      <c:pt idx="2378">
                        <c:v>5535.6848730000002</c:v>
                      </c:pt>
                      <c:pt idx="2379">
                        <c:v>5764.2123099999999</c:v>
                      </c:pt>
                      <c:pt idx="2380">
                        <c:v>6121.4028879999996</c:v>
                      </c:pt>
                      <c:pt idx="2381">
                        <c:v>6213.2091659999996</c:v>
                      </c:pt>
                      <c:pt idx="2382">
                        <c:v>6292.4610210000001</c:v>
                      </c:pt>
                      <c:pt idx="2383">
                        <c:v>6459.0530660000004</c:v>
                      </c:pt>
                      <c:pt idx="2384">
                        <c:v>6718.9379710000003</c:v>
                      </c:pt>
                      <c:pt idx="2385">
                        <c:v>7226.9207699999997</c:v>
                      </c:pt>
                      <c:pt idx="2386">
                        <c:v>7760.6013499999999</c:v>
                      </c:pt>
                      <c:pt idx="2387">
                        <c:v>8159.7134999999998</c:v>
                      </c:pt>
                      <c:pt idx="2388">
                        <c:v>8123.9370470000003</c:v>
                      </c:pt>
                      <c:pt idx="2389">
                        <c:v>7727.9267129999998</c:v>
                      </c:pt>
                      <c:pt idx="2390">
                        <c:v>7540.9626010000002</c:v>
                      </c:pt>
                      <c:pt idx="2391">
                        <c:v>7393.377786</c:v>
                      </c:pt>
                      <c:pt idx="2392">
                        <c:v>7298.3155550000001</c:v>
                      </c:pt>
                      <c:pt idx="2393">
                        <c:v>7286.2364369999996</c:v>
                      </c:pt>
                      <c:pt idx="2394">
                        <c:v>7428.5341509999998</c:v>
                      </c:pt>
                      <c:pt idx="2395">
                        <c:v>7629.3542559999996</c:v>
                      </c:pt>
                      <c:pt idx="2396">
                        <c:v>7800.4246370000001</c:v>
                      </c:pt>
                      <c:pt idx="2397">
                        <c:v>7910.2358519999998</c:v>
                      </c:pt>
                      <c:pt idx="2398">
                        <c:v>7980.2466340000001</c:v>
                      </c:pt>
                      <c:pt idx="2399">
                        <c:v>8044.4146579999997</c:v>
                      </c:pt>
                      <c:pt idx="2400">
                        <c:v>7922.7920880000001</c:v>
                      </c:pt>
                      <c:pt idx="2401">
                        <c:v>8159.2304679999997</c:v>
                      </c:pt>
                      <c:pt idx="2402">
                        <c:v>8415.3135949999996</c:v>
                      </c:pt>
                      <c:pt idx="2403">
                        <c:v>8771.7829230000007</c:v>
                      </c:pt>
                      <c:pt idx="2404">
                        <c:v>8738.9533769999998</c:v>
                      </c:pt>
                      <c:pt idx="2405">
                        <c:v>8488.28514</c:v>
                      </c:pt>
                      <c:pt idx="2406">
                        <c:v>8442.5246860000007</c:v>
                      </c:pt>
                      <c:pt idx="2407">
                        <c:v>8834.9568870000003</c:v>
                      </c:pt>
                      <c:pt idx="2408">
                        <c:v>9547.5919410000006</c:v>
                      </c:pt>
                      <c:pt idx="2409">
                        <c:v>10266.74754</c:v>
                      </c:pt>
                      <c:pt idx="2410">
                        <c:v>10353.063990000001</c:v>
                      </c:pt>
                      <c:pt idx="2411">
                        <c:v>10186.035459999999</c:v>
                      </c:pt>
                      <c:pt idx="2412">
                        <c:v>10241.473470000001</c:v>
                      </c:pt>
                      <c:pt idx="2413">
                        <c:v>10527.920400000001</c:v>
                      </c:pt>
                      <c:pt idx="2414">
                        <c:v>10996.407520000001</c:v>
                      </c:pt>
                      <c:pt idx="2415">
                        <c:v>11495.16214</c:v>
                      </c:pt>
                      <c:pt idx="2416">
                        <c:v>12645.286599999999</c:v>
                      </c:pt>
                      <c:pt idx="2417">
                        <c:v>13354.404109999999</c:v>
                      </c:pt>
                      <c:pt idx="2418">
                        <c:v>13638.37643</c:v>
                      </c:pt>
                      <c:pt idx="2419">
                        <c:v>12930.181329999999</c:v>
                      </c:pt>
                      <c:pt idx="2420">
                        <c:v>12147.282300000001</c:v>
                      </c:pt>
                      <c:pt idx="2421">
                        <c:v>11415.75729</c:v>
                      </c:pt>
                      <c:pt idx="2422">
                        <c:v>10739.879300000001</c:v>
                      </c:pt>
                      <c:pt idx="2423">
                        <c:v>11262.172979999999</c:v>
                      </c:pt>
                      <c:pt idx="2424">
                        <c:v>11887.74415</c:v>
                      </c:pt>
                      <c:pt idx="2425">
                        <c:v>13160.609060000001</c:v>
                      </c:pt>
                      <c:pt idx="2426">
                        <c:v>13206.94476</c:v>
                      </c:pt>
                      <c:pt idx="2427">
                        <c:v>12487.08834</c:v>
                      </c:pt>
                      <c:pt idx="2428">
                        <c:v>12054.0121</c:v>
                      </c:pt>
                      <c:pt idx="2429">
                        <c:v>12461.98509</c:v>
                      </c:pt>
                      <c:pt idx="2430">
                        <c:v>12124.38811</c:v>
                      </c:pt>
                      <c:pt idx="2431">
                        <c:v>12295.458769999999</c:v>
                      </c:pt>
                      <c:pt idx="2432">
                        <c:v>12166.237139999999</c:v>
                      </c:pt>
                      <c:pt idx="2433">
                        <c:v>11878.41689</c:v>
                      </c:pt>
                      <c:pt idx="2434">
                        <c:v>11170.1535</c:v>
                      </c:pt>
                      <c:pt idx="2435">
                        <c:v>10369.91504</c:v>
                      </c:pt>
                      <c:pt idx="2436">
                        <c:v>9671.6778809999996</c:v>
                      </c:pt>
                      <c:pt idx="2437">
                        <c:v>8842.9290980000005</c:v>
                      </c:pt>
                      <c:pt idx="2438">
                        <c:v>7981.4045150000002</c:v>
                      </c:pt>
                      <c:pt idx="2439">
                        <c:v>7495.1317490000001</c:v>
                      </c:pt>
                      <c:pt idx="2440">
                        <c:v>7050.3254880000004</c:v>
                      </c:pt>
                      <c:pt idx="2441">
                        <c:v>6636.4818269999996</c:v>
                      </c:pt>
                      <c:pt idx="2442">
                        <c:v>6304.7869970000002</c:v>
                      </c:pt>
                      <c:pt idx="2443">
                        <c:v>6073.8321260000002</c:v>
                      </c:pt>
                      <c:pt idx="2444">
                        <c:v>5867.3669540000001</c:v>
                      </c:pt>
                      <c:pt idx="2445">
                        <c:v>5684.5998870000003</c:v>
                      </c:pt>
                      <c:pt idx="2446">
                        <c:v>5474.1801210000003</c:v>
                      </c:pt>
                      <c:pt idx="2447">
                        <c:v>5301.0050229999997</c:v>
                      </c:pt>
                      <c:pt idx="2448">
                        <c:v>5208.2065270000003</c:v>
                      </c:pt>
                      <c:pt idx="2449">
                        <c:v>5044.1754019999998</c:v>
                      </c:pt>
                      <c:pt idx="2450">
                        <c:v>4927.3109649999997</c:v>
                      </c:pt>
                      <c:pt idx="2451">
                        <c:v>4964.796034</c:v>
                      </c:pt>
                      <c:pt idx="2452">
                        <c:v>4950.6210490000003</c:v>
                      </c:pt>
                      <c:pt idx="2453">
                        <c:v>4802.3488470000002</c:v>
                      </c:pt>
                      <c:pt idx="2454">
                        <c:v>4557.7840070000002</c:v>
                      </c:pt>
                      <c:pt idx="2455">
                        <c:v>4275.2513429999999</c:v>
                      </c:pt>
                      <c:pt idx="2456">
                        <c:v>3992.2647590000001</c:v>
                      </c:pt>
                      <c:pt idx="2457">
                        <c:v>3730.904297</c:v>
                      </c:pt>
                      <c:pt idx="2458">
                        <c:v>3498.370136</c:v>
                      </c:pt>
                      <c:pt idx="2459">
                        <c:v>3294.3683470000001</c:v>
                      </c:pt>
                      <c:pt idx="2460">
                        <c:v>3115.4527410000001</c:v>
                      </c:pt>
                      <c:pt idx="2461">
                        <c:v>2957.3524539999999</c:v>
                      </c:pt>
                      <c:pt idx="2462">
                        <c:v>2816.134779</c:v>
                      </c:pt>
                      <c:pt idx="2463">
                        <c:v>2688.5097019999998</c:v>
                      </c:pt>
                      <c:pt idx="2464">
                        <c:v>2571.857962</c:v>
                      </c:pt>
                      <c:pt idx="2465">
                        <c:v>2464.1879009999998</c:v>
                      </c:pt>
                      <c:pt idx="2466">
                        <c:v>2363.9823070000002</c:v>
                      </c:pt>
                      <c:pt idx="2467">
                        <c:v>2270.013852</c:v>
                      </c:pt>
                      <c:pt idx="2468">
                        <c:v>2181.4173820000001</c:v>
                      </c:pt>
                      <c:pt idx="2469">
                        <c:v>2097.5140489999999</c:v>
                      </c:pt>
                      <c:pt idx="2470">
                        <c:v>2017.7848309999999</c:v>
                      </c:pt>
                      <c:pt idx="2471">
                        <c:v>1941.82563</c:v>
                      </c:pt>
                      <c:pt idx="2472">
                        <c:v>1869.3358740000001</c:v>
                      </c:pt>
                      <c:pt idx="2473">
                        <c:v>1800.0388049999999</c:v>
                      </c:pt>
                      <c:pt idx="2474">
                        <c:v>1733.7356050000001</c:v>
                      </c:pt>
                      <c:pt idx="2475">
                        <c:v>1670.2601870000001</c:v>
                      </c:pt>
                      <c:pt idx="2476">
                        <c:v>1609.499624</c:v>
                      </c:pt>
                      <c:pt idx="2477">
                        <c:v>1551.320324</c:v>
                      </c:pt>
                      <c:pt idx="2478">
                        <c:v>1495.604521</c:v>
                      </c:pt>
                      <c:pt idx="2479">
                        <c:v>1442.236723</c:v>
                      </c:pt>
                      <c:pt idx="2480">
                        <c:v>1391.101484</c:v>
                      </c:pt>
                      <c:pt idx="2481">
                        <c:v>1342.07791</c:v>
                      </c:pt>
                      <c:pt idx="2482">
                        <c:v>1295.0746979999999</c:v>
                      </c:pt>
                      <c:pt idx="2483">
                        <c:v>1250.0001549999999</c:v>
                      </c:pt>
                      <c:pt idx="2484">
                        <c:v>1206.7685610000001</c:v>
                      </c:pt>
                      <c:pt idx="2485">
                        <c:v>1165.307196</c:v>
                      </c:pt>
                      <c:pt idx="2486">
                        <c:v>1125.536668</c:v>
                      </c:pt>
                      <c:pt idx="2487">
                        <c:v>1087.385309</c:v>
                      </c:pt>
                      <c:pt idx="2488">
                        <c:v>1050.7853459999999</c:v>
                      </c:pt>
                      <c:pt idx="2489">
                        <c:v>1015.6671689999999</c:v>
                      </c:pt>
                      <c:pt idx="2490">
                        <c:v>981.96211519999997</c:v>
                      </c:pt>
                      <c:pt idx="2491">
                        <c:v>949.60474580000005</c:v>
                      </c:pt>
                      <c:pt idx="2492">
                        <c:v>918.53206390000003</c:v>
                      </c:pt>
                      <c:pt idx="2493">
                        <c:v>888.68369110000003</c:v>
                      </c:pt>
                      <c:pt idx="2494">
                        <c:v>860.00696140000002</c:v>
                      </c:pt>
                      <c:pt idx="2495">
                        <c:v>832.44964619999996</c:v>
                      </c:pt>
                      <c:pt idx="2496">
                        <c:v>805.96071540000003</c:v>
                      </c:pt>
                      <c:pt idx="2497">
                        <c:v>780.49077169999998</c:v>
                      </c:pt>
                      <c:pt idx="2498">
                        <c:v>755.9933383</c:v>
                      </c:pt>
                      <c:pt idx="2499">
                        <c:v>732.42383150000001</c:v>
                      </c:pt>
                      <c:pt idx="2500">
                        <c:v>709.73970999999995</c:v>
                      </c:pt>
                      <c:pt idx="2501">
                        <c:v>687.90163629999995</c:v>
                      </c:pt>
                      <c:pt idx="2502">
                        <c:v>666.87024929999995</c:v>
                      </c:pt>
                      <c:pt idx="2503">
                        <c:v>646.60884250000004</c:v>
                      </c:pt>
                      <c:pt idx="2504">
                        <c:v>627.08296259999997</c:v>
                      </c:pt>
                      <c:pt idx="2505">
                        <c:v>608.26003460000004</c:v>
                      </c:pt>
                      <c:pt idx="2506">
                        <c:v>590.10896660000003</c:v>
                      </c:pt>
                      <c:pt idx="2507">
                        <c:v>572.60024350000003</c:v>
                      </c:pt>
                      <c:pt idx="2508">
                        <c:v>555.70573260000003</c:v>
                      </c:pt>
                      <c:pt idx="2509">
                        <c:v>539.39864609999995</c:v>
                      </c:pt>
                      <c:pt idx="2510">
                        <c:v>523.6534987</c:v>
                      </c:pt>
                      <c:pt idx="2511">
                        <c:v>508.4458922</c:v>
                      </c:pt>
                      <c:pt idx="2512">
                        <c:v>493.75287379999997</c:v>
                      </c:pt>
                      <c:pt idx="2513">
                        <c:v>479.552593</c:v>
                      </c:pt>
                      <c:pt idx="2514">
                        <c:v>465.82425919999997</c:v>
                      </c:pt>
                      <c:pt idx="2515">
                        <c:v>452.54809870000003</c:v>
                      </c:pt>
                      <c:pt idx="2516">
                        <c:v>439.70530769999999</c:v>
                      </c:pt>
                      <c:pt idx="2517">
                        <c:v>427.27800580000002</c:v>
                      </c:pt>
                      <c:pt idx="2518">
                        <c:v>415.24919</c:v>
                      </c:pt>
                      <c:pt idx="2519">
                        <c:v>403.60269049999999</c:v>
                      </c:pt>
                      <c:pt idx="2520">
                        <c:v>392.32312819999999</c:v>
                      </c:pt>
                      <c:pt idx="2521">
                        <c:v>381.39587449999999</c:v>
                      </c:pt>
                      <c:pt idx="2522">
                        <c:v>370.80701260000001</c:v>
                      </c:pt>
                      <c:pt idx="2523">
                        <c:v>360.54330099999999</c:v>
                      </c:pt>
                      <c:pt idx="2524">
                        <c:v>350.5921386</c:v>
                      </c:pt>
                      <c:pt idx="2525">
                        <c:v>340.9415315</c:v>
                      </c:pt>
                      <c:pt idx="2526">
                        <c:v>331.58006180000001</c:v>
                      </c:pt>
                      <c:pt idx="2527">
                        <c:v>322.49685740000001</c:v>
                      </c:pt>
                      <c:pt idx="2528">
                        <c:v>313.68156399999998</c:v>
                      </c:pt>
                      <c:pt idx="2529">
                        <c:v>305.12431779999997</c:v>
                      </c:pt>
                      <c:pt idx="2530">
                        <c:v>296.81572010000002</c:v>
                      </c:pt>
                      <c:pt idx="2531">
                        <c:v>288.74681299999997</c:v>
                      </c:pt>
                      <c:pt idx="2532">
                        <c:v>280.90905620000001</c:v>
                      </c:pt>
                      <c:pt idx="2533">
                        <c:v>340.42103759999998</c:v>
                      </c:pt>
                      <c:pt idx="2534">
                        <c:v>600.90633690000004</c:v>
                      </c:pt>
                      <c:pt idx="2535">
                        <c:v>902.07071329999997</c:v>
                      </c:pt>
                      <c:pt idx="2536">
                        <c:v>1017.210826</c:v>
                      </c:pt>
                      <c:pt idx="2537">
                        <c:v>965.94170589999999</c:v>
                      </c:pt>
                      <c:pt idx="2538">
                        <c:v>832.31613770000001</c:v>
                      </c:pt>
                      <c:pt idx="2539">
                        <c:v>681.21651750000001</c:v>
                      </c:pt>
                      <c:pt idx="2540">
                        <c:v>546.19192850000002</c:v>
                      </c:pt>
                      <c:pt idx="2541">
                        <c:v>438.73133760000002</c:v>
                      </c:pt>
                      <c:pt idx="2542">
                        <c:v>358.75623990000003</c:v>
                      </c:pt>
                      <c:pt idx="2543">
                        <c:v>301.57624720000001</c:v>
                      </c:pt>
                      <c:pt idx="2544">
                        <c:v>261.55948130000002</c:v>
                      </c:pt>
                      <c:pt idx="2545">
                        <c:v>233.7120616</c:v>
                      </c:pt>
                      <c:pt idx="2546">
                        <c:v>214.14975559999999</c:v>
                      </c:pt>
                      <c:pt idx="2547">
                        <c:v>200.0701344</c:v>
                      </c:pt>
                      <c:pt idx="2548">
                        <c:v>189.54865710000001</c:v>
                      </c:pt>
                      <c:pt idx="2549">
                        <c:v>181.3092369</c:v>
                      </c:pt>
                      <c:pt idx="2550">
                        <c:v>174.52762970000001</c:v>
                      </c:pt>
                      <c:pt idx="2551">
                        <c:v>168.682635</c:v>
                      </c:pt>
                      <c:pt idx="2552">
                        <c:v>163.5506015</c:v>
                      </c:pt>
                      <c:pt idx="2553">
                        <c:v>158.8365282</c:v>
                      </c:pt>
                      <c:pt idx="2554">
                        <c:v>154.3864902</c:v>
                      </c:pt>
                      <c:pt idx="2555">
                        <c:v>150.14128700000001</c:v>
                      </c:pt>
                      <c:pt idx="2556">
                        <c:v>146.01971850000001</c:v>
                      </c:pt>
                      <c:pt idx="2557">
                        <c:v>141.99702830000001</c:v>
                      </c:pt>
                      <c:pt idx="2558">
                        <c:v>138.5830919</c:v>
                      </c:pt>
                      <c:pt idx="2559">
                        <c:v>136.26504170000001</c:v>
                      </c:pt>
                      <c:pt idx="2560">
                        <c:v>134.55627849999999</c:v>
                      </c:pt>
                      <c:pt idx="2561">
                        <c:v>131.54721140000001</c:v>
                      </c:pt>
                      <c:pt idx="2562">
                        <c:v>127.7659159</c:v>
                      </c:pt>
                      <c:pt idx="2563">
                        <c:v>123.6834092</c:v>
                      </c:pt>
                      <c:pt idx="2564">
                        <c:v>119.6278318</c:v>
                      </c:pt>
                      <c:pt idx="2565">
                        <c:v>115.75721129999999</c:v>
                      </c:pt>
                      <c:pt idx="2566">
                        <c:v>112.1162739</c:v>
                      </c:pt>
                      <c:pt idx="2567">
                        <c:v>108.694428</c:v>
                      </c:pt>
                      <c:pt idx="2568">
                        <c:v>105.4618265</c:v>
                      </c:pt>
                      <c:pt idx="2569">
                        <c:v>102.3869054</c:v>
                      </c:pt>
                      <c:pt idx="2570">
                        <c:v>99.443035460000004</c:v>
                      </c:pt>
                      <c:pt idx="2571">
                        <c:v>96.609902239999997</c:v>
                      </c:pt>
                      <c:pt idx="2572">
                        <c:v>93.872784620000004</c:v>
                      </c:pt>
                      <c:pt idx="2573">
                        <c:v>91.221259610000004</c:v>
                      </c:pt>
                      <c:pt idx="2574">
                        <c:v>88.647965029999995</c:v>
                      </c:pt>
                      <c:pt idx="2575">
                        <c:v>86.147619070000005</c:v>
                      </c:pt>
                      <c:pt idx="2576">
                        <c:v>83.716312290000005</c:v>
                      </c:pt>
                      <c:pt idx="2577">
                        <c:v>81.351024030000005</c:v>
                      </c:pt>
                      <c:pt idx="2578">
                        <c:v>79.049304500000005</c:v>
                      </c:pt>
                      <c:pt idx="2579">
                        <c:v>76.809071029999998</c:v>
                      </c:pt>
                      <c:pt idx="2580">
                        <c:v>74.628480199999998</c:v>
                      </c:pt>
                      <c:pt idx="2581">
                        <c:v>72.505848589999999</c:v>
                      </c:pt>
                      <c:pt idx="2582">
                        <c:v>70.439604160000002</c:v>
                      </c:pt>
                      <c:pt idx="2583">
                        <c:v>68.428256520000005</c:v>
                      </c:pt>
                      <c:pt idx="2584">
                        <c:v>66.470378719999999</c:v>
                      </c:pt>
                      <c:pt idx="2585">
                        <c:v>64.564595990000001</c:v>
                      </c:pt>
                      <c:pt idx="2586">
                        <c:v>62.709578579999999</c:v>
                      </c:pt>
                      <c:pt idx="2587">
                        <c:v>60.904037189999997</c:v>
                      </c:pt>
                      <c:pt idx="2588">
                        <c:v>59.146719730000001</c:v>
                      </c:pt>
                      <c:pt idx="2589">
                        <c:v>57.436409009999998</c:v>
                      </c:pt>
                      <c:pt idx="2590">
                        <c:v>55.77192101</c:v>
                      </c:pt>
                      <c:pt idx="2591">
                        <c:v>54.152103330000003</c:v>
                      </c:pt>
                      <c:pt idx="2592">
                        <c:v>52.575834</c:v>
                      </c:pt>
                      <c:pt idx="2593">
                        <c:v>51.042020309999998</c:v>
                      </c:pt>
                      <c:pt idx="2594">
                        <c:v>49.549597779999999</c:v>
                      </c:pt>
                      <c:pt idx="2595">
                        <c:v>48.097529170000001</c:v>
                      </c:pt>
                      <c:pt idx="2596">
                        <c:v>46.684803600000002</c:v>
                      </c:pt>
                      <c:pt idx="2597">
                        <c:v>45.310435630000001</c:v>
                      </c:pt>
                      <c:pt idx="2598">
                        <c:v>43.973464499999999</c:v>
                      </c:pt>
                      <c:pt idx="2599">
                        <c:v>42.672953280000002</c:v>
                      </c:pt>
                      <c:pt idx="2600">
                        <c:v>41.40798814</c:v>
                      </c:pt>
                      <c:pt idx="2601">
                        <c:v>40.177677660000001</c:v>
                      </c:pt>
                      <c:pt idx="2602">
                        <c:v>38.981152109999996</c:v>
                      </c:pt>
                      <c:pt idx="2603">
                        <c:v>37.817562780000003</c:v>
                      </c:pt>
                      <c:pt idx="2604">
                        <c:v>36.686081430000002</c:v>
                      </c:pt>
                      <c:pt idx="2605">
                        <c:v>35.585899599999998</c:v>
                      </c:pt>
                      <c:pt idx="2606">
                        <c:v>34.51622811</c:v>
                      </c:pt>
                      <c:pt idx="2607">
                        <c:v>33.476296480000002</c:v>
                      </c:pt>
                      <c:pt idx="2608">
                        <c:v>32.465352420000002</c:v>
                      </c:pt>
                      <c:pt idx="2609">
                        <c:v>31.482661360000002</c:v>
                      </c:pt>
                      <c:pt idx="2610">
                        <c:v>30.527561120000001</c:v>
                      </c:pt>
                      <c:pt idx="2611">
                        <c:v>29.613419919999998</c:v>
                      </c:pt>
                      <c:pt idx="2612">
                        <c:v>28.730813860000001</c:v>
                      </c:pt>
                      <c:pt idx="2613">
                        <c:v>27.90075118</c:v>
                      </c:pt>
                      <c:pt idx="2614">
                        <c:v>27.404275699999999</c:v>
                      </c:pt>
                      <c:pt idx="2615">
                        <c:v>27.304454369999998</c:v>
                      </c:pt>
                      <c:pt idx="2616">
                        <c:v>27.701967410000002</c:v>
                      </c:pt>
                      <c:pt idx="2617">
                        <c:v>28.936141670000001</c:v>
                      </c:pt>
                      <c:pt idx="2618">
                        <c:v>33.71712694</c:v>
                      </c:pt>
                      <c:pt idx="2619">
                        <c:v>42.864842299999999</c:v>
                      </c:pt>
                      <c:pt idx="2620">
                        <c:v>51.868500830000002</c:v>
                      </c:pt>
                      <c:pt idx="2621">
                        <c:v>57.797208640000001</c:v>
                      </c:pt>
                      <c:pt idx="2622">
                        <c:v>59.675520880000001</c:v>
                      </c:pt>
                      <c:pt idx="2623">
                        <c:v>62.453256000000003</c:v>
                      </c:pt>
                      <c:pt idx="2624">
                        <c:v>79.723492120000003</c:v>
                      </c:pt>
                      <c:pt idx="2625">
                        <c:v>115.12002440000001</c:v>
                      </c:pt>
                      <c:pt idx="2626">
                        <c:v>160.9323224</c:v>
                      </c:pt>
                      <c:pt idx="2627">
                        <c:v>199.9972483</c:v>
                      </c:pt>
                      <c:pt idx="2628">
                        <c:v>258.07196479999999</c:v>
                      </c:pt>
                      <c:pt idx="2629">
                        <c:v>814.93724680000003</c:v>
                      </c:pt>
                      <c:pt idx="2630">
                        <c:v>1081.4811669999999</c:v>
                      </c:pt>
                      <c:pt idx="2631">
                        <c:v>1356.7705410000001</c:v>
                      </c:pt>
                      <c:pt idx="2632">
                        <c:v>1561.2692500000001</c:v>
                      </c:pt>
                      <c:pt idx="2633">
                        <c:v>1778.1540110000001</c:v>
                      </c:pt>
                      <c:pt idx="2634">
                        <c:v>1930.5906809999999</c:v>
                      </c:pt>
                      <c:pt idx="2635">
                        <c:v>2174.2648330000002</c:v>
                      </c:pt>
                      <c:pt idx="2636">
                        <c:v>2636.1473999999998</c:v>
                      </c:pt>
                      <c:pt idx="2637">
                        <c:v>2888.9244640000002</c:v>
                      </c:pt>
                      <c:pt idx="2638">
                        <c:v>2797.6983409999998</c:v>
                      </c:pt>
                      <c:pt idx="2639">
                        <c:v>2464.1769220000001</c:v>
                      </c:pt>
                      <c:pt idx="2640">
                        <c:v>2025.1382490000001</c:v>
                      </c:pt>
                      <c:pt idx="2641">
                        <c:v>1592.091181</c:v>
                      </c:pt>
                      <c:pt idx="2642">
                        <c:v>1243.700335</c:v>
                      </c:pt>
                      <c:pt idx="2643">
                        <c:v>1005.081102</c:v>
                      </c:pt>
                      <c:pt idx="2644">
                        <c:v>809.20204779999995</c:v>
                      </c:pt>
                      <c:pt idx="2645">
                        <c:v>632.03467820000003</c:v>
                      </c:pt>
                      <c:pt idx="2646">
                        <c:v>514.64713940000001</c:v>
                      </c:pt>
                      <c:pt idx="2647">
                        <c:v>613.33528550000005</c:v>
                      </c:pt>
                      <c:pt idx="2648">
                        <c:v>874.59697519999997</c:v>
                      </c:pt>
                      <c:pt idx="2649">
                        <c:v>1135.3160820000001</c:v>
                      </c:pt>
                      <c:pt idx="2650">
                        <c:v>1325.6976979999999</c:v>
                      </c:pt>
                      <c:pt idx="2651">
                        <c:v>1447.6698449999999</c:v>
                      </c:pt>
                      <c:pt idx="2652">
                        <c:v>1488.9043360000001</c:v>
                      </c:pt>
                      <c:pt idx="2653">
                        <c:v>1463.732751</c:v>
                      </c:pt>
                      <c:pt idx="2654">
                        <c:v>1414.0678210000001</c:v>
                      </c:pt>
                      <c:pt idx="2655">
                        <c:v>1322.993688</c:v>
                      </c:pt>
                      <c:pt idx="2656">
                        <c:v>1157.7152619999999</c:v>
                      </c:pt>
                      <c:pt idx="2657">
                        <c:v>961.63346590000003</c:v>
                      </c:pt>
                      <c:pt idx="2658">
                        <c:v>764.87450239999998</c:v>
                      </c:pt>
                      <c:pt idx="2659">
                        <c:v>600.09247989999994</c:v>
                      </c:pt>
                      <c:pt idx="2660">
                        <c:v>456.56779069999999</c:v>
                      </c:pt>
                      <c:pt idx="2661">
                        <c:v>334.90861009999998</c:v>
                      </c:pt>
                      <c:pt idx="2662">
                        <c:v>240.75501310000001</c:v>
                      </c:pt>
                      <c:pt idx="2663">
                        <c:v>175.2615438</c:v>
                      </c:pt>
                      <c:pt idx="2664">
                        <c:v>132.26191660000001</c:v>
                      </c:pt>
                      <c:pt idx="2665">
                        <c:v>97.959163849999996</c:v>
                      </c:pt>
                      <c:pt idx="2666">
                        <c:v>72.57069233</c:v>
                      </c:pt>
                      <c:pt idx="2667">
                        <c:v>54.789252699999999</c:v>
                      </c:pt>
                      <c:pt idx="2668">
                        <c:v>44.86554151</c:v>
                      </c:pt>
                      <c:pt idx="2669">
                        <c:v>38.17159462</c:v>
                      </c:pt>
                      <c:pt idx="2670">
                        <c:v>34.032153569999998</c:v>
                      </c:pt>
                      <c:pt idx="2671">
                        <c:v>34.579338100000001</c:v>
                      </c:pt>
                      <c:pt idx="2672">
                        <c:v>146.34023730000001</c:v>
                      </c:pt>
                      <c:pt idx="2673">
                        <c:v>491.8623541</c:v>
                      </c:pt>
                      <c:pt idx="2674">
                        <c:v>612.88123159999998</c:v>
                      </c:pt>
                      <c:pt idx="2675">
                        <c:v>834.07611180000004</c:v>
                      </c:pt>
                      <c:pt idx="2676">
                        <c:v>1630.4419969999999</c:v>
                      </c:pt>
                      <c:pt idx="2677">
                        <c:v>2332.8940550000002</c:v>
                      </c:pt>
                      <c:pt idx="2678">
                        <c:v>2630.7600069999999</c:v>
                      </c:pt>
                      <c:pt idx="2679">
                        <c:v>2451.3583290000001</c:v>
                      </c:pt>
                      <c:pt idx="2680">
                        <c:v>2595.8744620000002</c:v>
                      </c:pt>
                      <c:pt idx="2681">
                        <c:v>2325.8792039999998</c:v>
                      </c:pt>
                      <c:pt idx="2682">
                        <c:v>2577.9894119999999</c:v>
                      </c:pt>
                      <c:pt idx="2683">
                        <c:v>2405.4423499999998</c:v>
                      </c:pt>
                      <c:pt idx="2684">
                        <c:v>2115.848868</c:v>
                      </c:pt>
                      <c:pt idx="2685">
                        <c:v>1755.184047</c:v>
                      </c:pt>
                      <c:pt idx="2686">
                        <c:v>1449.6131869999999</c:v>
                      </c:pt>
                      <c:pt idx="2687">
                        <c:v>1137.277063</c:v>
                      </c:pt>
                      <c:pt idx="2688">
                        <c:v>904.60125400000004</c:v>
                      </c:pt>
                      <c:pt idx="2689">
                        <c:v>938.2897438</c:v>
                      </c:pt>
                      <c:pt idx="2690">
                        <c:v>1142.852095</c:v>
                      </c:pt>
                      <c:pt idx="2691">
                        <c:v>1433.8515</c:v>
                      </c:pt>
                      <c:pt idx="2692">
                        <c:v>1734.4380389999999</c:v>
                      </c:pt>
                      <c:pt idx="2693">
                        <c:v>2008.6135790000001</c:v>
                      </c:pt>
                      <c:pt idx="2694">
                        <c:v>2030.211421</c:v>
                      </c:pt>
                      <c:pt idx="2695">
                        <c:v>1829.4552450000001</c:v>
                      </c:pt>
                      <c:pt idx="2696">
                        <c:v>1539.6438020000001</c:v>
                      </c:pt>
                      <c:pt idx="2697">
                        <c:v>1254.4481000000001</c:v>
                      </c:pt>
                      <c:pt idx="2698">
                        <c:v>1007.3000919999999</c:v>
                      </c:pt>
                      <c:pt idx="2699">
                        <c:v>820.98674840000001</c:v>
                      </c:pt>
                      <c:pt idx="2700">
                        <c:v>691.58904900000005</c:v>
                      </c:pt>
                      <c:pt idx="2701">
                        <c:v>629.31239049999999</c:v>
                      </c:pt>
                      <c:pt idx="2702">
                        <c:v>616.91384789999995</c:v>
                      </c:pt>
                      <c:pt idx="2703">
                        <c:v>635.87071409999999</c:v>
                      </c:pt>
                      <c:pt idx="2704">
                        <c:v>670.96342540000001</c:v>
                      </c:pt>
                      <c:pt idx="2705">
                        <c:v>672.67576039999994</c:v>
                      </c:pt>
                      <c:pt idx="2706">
                        <c:v>690.08649560000003</c:v>
                      </c:pt>
                      <c:pt idx="2707">
                        <c:v>707.0068129</c:v>
                      </c:pt>
                      <c:pt idx="2708">
                        <c:v>750.00174430000004</c:v>
                      </c:pt>
                      <c:pt idx="2709">
                        <c:v>799.50707169999998</c:v>
                      </c:pt>
                      <c:pt idx="2710">
                        <c:v>897.09660510000003</c:v>
                      </c:pt>
                      <c:pt idx="2711">
                        <c:v>988.3690623</c:v>
                      </c:pt>
                      <c:pt idx="2712">
                        <c:v>1045.2093179999999</c:v>
                      </c:pt>
                      <c:pt idx="2713">
                        <c:v>1093.9932309999999</c:v>
                      </c:pt>
                      <c:pt idx="2714">
                        <c:v>1151.4441039999999</c:v>
                      </c:pt>
                      <c:pt idx="2715">
                        <c:v>1162.4355740000001</c:v>
                      </c:pt>
                      <c:pt idx="2716">
                        <c:v>1100.842907</c:v>
                      </c:pt>
                      <c:pt idx="2717">
                        <c:v>1024.6710009999999</c:v>
                      </c:pt>
                      <c:pt idx="2718">
                        <c:v>962.48883799999999</c:v>
                      </c:pt>
                      <c:pt idx="2719">
                        <c:v>969.39583000000005</c:v>
                      </c:pt>
                      <c:pt idx="2720">
                        <c:v>1277.9469810000001</c:v>
                      </c:pt>
                      <c:pt idx="2721">
                        <c:v>1540.611598</c:v>
                      </c:pt>
                      <c:pt idx="2722">
                        <c:v>1816.203411</c:v>
                      </c:pt>
                      <c:pt idx="2723">
                        <c:v>2134.8302749999998</c:v>
                      </c:pt>
                      <c:pt idx="2724">
                        <c:v>2306.1306989999998</c:v>
                      </c:pt>
                      <c:pt idx="2725">
                        <c:v>2487.260835</c:v>
                      </c:pt>
                      <c:pt idx="2726">
                        <c:v>2646.2206059999999</c:v>
                      </c:pt>
                      <c:pt idx="2727">
                        <c:v>3090.9430440000001</c:v>
                      </c:pt>
                      <c:pt idx="2728">
                        <c:v>3403.7345890000001</c:v>
                      </c:pt>
                      <c:pt idx="2729">
                        <c:v>3749.6549829999999</c:v>
                      </c:pt>
                      <c:pt idx="2730">
                        <c:v>3834.8802049999999</c:v>
                      </c:pt>
                      <c:pt idx="2731">
                        <c:v>4051.0103399999998</c:v>
                      </c:pt>
                      <c:pt idx="2732">
                        <c:v>4125.3928669999996</c:v>
                      </c:pt>
                      <c:pt idx="2733">
                        <c:v>4140.5200320000004</c:v>
                      </c:pt>
                      <c:pt idx="2734">
                        <c:v>4103.0959489999996</c:v>
                      </c:pt>
                      <c:pt idx="2735">
                        <c:v>4190.8169939999998</c:v>
                      </c:pt>
                      <c:pt idx="2736">
                        <c:v>4397.7056240000002</c:v>
                      </c:pt>
                      <c:pt idx="2737">
                        <c:v>4786.7417589999995</c:v>
                      </c:pt>
                      <c:pt idx="2738">
                        <c:v>5349.4858519999998</c:v>
                      </c:pt>
                      <c:pt idx="2739">
                        <c:v>6066.5027959999998</c:v>
                      </c:pt>
                      <c:pt idx="2740">
                        <c:v>6855.2105369999999</c:v>
                      </c:pt>
                      <c:pt idx="2741">
                        <c:v>7444.4334790000003</c:v>
                      </c:pt>
                      <c:pt idx="2742">
                        <c:v>7763.3098550000004</c:v>
                      </c:pt>
                      <c:pt idx="2743">
                        <c:v>7994.8519560000004</c:v>
                      </c:pt>
                      <c:pt idx="2744">
                        <c:v>8165.0928640000002</c:v>
                      </c:pt>
                      <c:pt idx="2745">
                        <c:v>8261.1772899999996</c:v>
                      </c:pt>
                      <c:pt idx="2746">
                        <c:v>8424.5788439999997</c:v>
                      </c:pt>
                      <c:pt idx="2747">
                        <c:v>8918.9222169999994</c:v>
                      </c:pt>
                      <c:pt idx="2748">
                        <c:v>10085.507460000001</c:v>
                      </c:pt>
                      <c:pt idx="2749">
                        <c:v>11504.965109999999</c:v>
                      </c:pt>
                      <c:pt idx="2750">
                        <c:v>13561.556060000001</c:v>
                      </c:pt>
                      <c:pt idx="2751">
                        <c:v>14773.572109999999</c:v>
                      </c:pt>
                      <c:pt idx="2752">
                        <c:v>14952.3518</c:v>
                      </c:pt>
                      <c:pt idx="2753">
                        <c:v>14513.51643</c:v>
                      </c:pt>
                      <c:pt idx="2754">
                        <c:v>14045.19592</c:v>
                      </c:pt>
                      <c:pt idx="2755">
                        <c:v>14014.004999999999</c:v>
                      </c:pt>
                      <c:pt idx="2756">
                        <c:v>13506.719359999999</c:v>
                      </c:pt>
                      <c:pt idx="2757">
                        <c:v>12864.45457</c:v>
                      </c:pt>
                      <c:pt idx="2758">
                        <c:v>12153.677589999999</c:v>
                      </c:pt>
                      <c:pt idx="2759">
                        <c:v>11604.735839999999</c:v>
                      </c:pt>
                      <c:pt idx="2760">
                        <c:v>11770.496580000001</c:v>
                      </c:pt>
                      <c:pt idx="2761">
                        <c:v>12800.45887</c:v>
                      </c:pt>
                      <c:pt idx="2762">
                        <c:v>13617.294610000001</c:v>
                      </c:pt>
                      <c:pt idx="2763">
                        <c:v>13662.464809999999</c:v>
                      </c:pt>
                      <c:pt idx="2764">
                        <c:v>13605.45268</c:v>
                      </c:pt>
                      <c:pt idx="2765">
                        <c:v>13422.563620000001</c:v>
                      </c:pt>
                      <c:pt idx="2766">
                        <c:v>13342.396940000001</c:v>
                      </c:pt>
                      <c:pt idx="2767">
                        <c:v>13569.36795</c:v>
                      </c:pt>
                      <c:pt idx="2768">
                        <c:v>13873.51115</c:v>
                      </c:pt>
                      <c:pt idx="2769">
                        <c:v>14580.737800000001</c:v>
                      </c:pt>
                      <c:pt idx="2770">
                        <c:v>15220.33325</c:v>
                      </c:pt>
                      <c:pt idx="2771">
                        <c:v>15476.96257</c:v>
                      </c:pt>
                      <c:pt idx="2772">
                        <c:v>15324.77866</c:v>
                      </c:pt>
                      <c:pt idx="2773">
                        <c:v>14762.005870000001</c:v>
                      </c:pt>
                      <c:pt idx="2774">
                        <c:v>14116.39104</c:v>
                      </c:pt>
                      <c:pt idx="2775">
                        <c:v>13646.20371</c:v>
                      </c:pt>
                      <c:pt idx="2776">
                        <c:v>13135.649219999999</c:v>
                      </c:pt>
                      <c:pt idx="2777">
                        <c:v>12639.15969</c:v>
                      </c:pt>
                      <c:pt idx="2778">
                        <c:v>12113.38701</c:v>
                      </c:pt>
                      <c:pt idx="2779">
                        <c:v>11921.31733</c:v>
                      </c:pt>
                      <c:pt idx="2780">
                        <c:v>11590.77384</c:v>
                      </c:pt>
                      <c:pt idx="2781">
                        <c:v>11213.61212</c:v>
                      </c:pt>
                      <c:pt idx="2782">
                        <c:v>10839.19133</c:v>
                      </c:pt>
                      <c:pt idx="2783">
                        <c:v>10322.794819999999</c:v>
                      </c:pt>
                      <c:pt idx="2784">
                        <c:v>9915.3914640000003</c:v>
                      </c:pt>
                      <c:pt idx="2785">
                        <c:v>9515.6441670000004</c:v>
                      </c:pt>
                      <c:pt idx="2786">
                        <c:v>9199.2119110000003</c:v>
                      </c:pt>
                      <c:pt idx="2787">
                        <c:v>8822.5539790000003</c:v>
                      </c:pt>
                      <c:pt idx="2788">
                        <c:v>8457.2856429999993</c:v>
                      </c:pt>
                      <c:pt idx="2789">
                        <c:v>8114.305918</c:v>
                      </c:pt>
                      <c:pt idx="2790">
                        <c:v>8227.8995169999998</c:v>
                      </c:pt>
                      <c:pt idx="2791">
                        <c:v>8557.0438830000003</c:v>
                      </c:pt>
                      <c:pt idx="2792">
                        <c:v>8639.8992180000005</c:v>
                      </c:pt>
                      <c:pt idx="2793">
                        <c:v>8607.9891470000002</c:v>
                      </c:pt>
                      <c:pt idx="2794">
                        <c:v>8684.1552080000001</c:v>
                      </c:pt>
                      <c:pt idx="2795">
                        <c:v>8767.7695679999997</c:v>
                      </c:pt>
                      <c:pt idx="2796">
                        <c:v>8968.9242990000002</c:v>
                      </c:pt>
                      <c:pt idx="2797">
                        <c:v>9266.5858609999996</c:v>
                      </c:pt>
                      <c:pt idx="2798">
                        <c:v>9116.834304</c:v>
                      </c:pt>
                      <c:pt idx="2799">
                        <c:v>8677.5069930000009</c:v>
                      </c:pt>
                      <c:pt idx="2800">
                        <c:v>8425.4007070000007</c:v>
                      </c:pt>
                      <c:pt idx="2801">
                        <c:v>8934.2547790000008</c:v>
                      </c:pt>
                      <c:pt idx="2802">
                        <c:v>9983.6130190000003</c:v>
                      </c:pt>
                      <c:pt idx="2803">
                        <c:v>10165.9367</c:v>
                      </c:pt>
                      <c:pt idx="2804">
                        <c:v>10083.856309999999</c:v>
                      </c:pt>
                      <c:pt idx="2805">
                        <c:v>9987.2222299999994</c:v>
                      </c:pt>
                      <c:pt idx="2806">
                        <c:v>9606.0991389999999</c:v>
                      </c:pt>
                      <c:pt idx="2807">
                        <c:v>9043.4655070000008</c:v>
                      </c:pt>
                      <c:pt idx="2808">
                        <c:v>8401.4544010000009</c:v>
                      </c:pt>
                      <c:pt idx="2809">
                        <c:v>7712.4935359999999</c:v>
                      </c:pt>
                      <c:pt idx="2810">
                        <c:v>7037.6296229999998</c:v>
                      </c:pt>
                      <c:pt idx="2811">
                        <c:v>6425.7804640000004</c:v>
                      </c:pt>
                      <c:pt idx="2812">
                        <c:v>5895.4134430000004</c:v>
                      </c:pt>
                      <c:pt idx="2813">
                        <c:v>5450.8130110000002</c:v>
                      </c:pt>
                      <c:pt idx="2814">
                        <c:v>5078.4481320000004</c:v>
                      </c:pt>
                      <c:pt idx="2815">
                        <c:v>4767.5963730000003</c:v>
                      </c:pt>
                      <c:pt idx="2816">
                        <c:v>4517.8677440000001</c:v>
                      </c:pt>
                      <c:pt idx="2817">
                        <c:v>4323.5492720000002</c:v>
                      </c:pt>
                      <c:pt idx="2818">
                        <c:v>4139.5009300000002</c:v>
                      </c:pt>
                      <c:pt idx="2819">
                        <c:v>3962.7525059999998</c:v>
                      </c:pt>
                      <c:pt idx="2820">
                        <c:v>3788.4990290000001</c:v>
                      </c:pt>
                      <c:pt idx="2821">
                        <c:v>3621.2835559999999</c:v>
                      </c:pt>
                      <c:pt idx="2822">
                        <c:v>3463.226087</c:v>
                      </c:pt>
                      <c:pt idx="2823">
                        <c:v>3314.8889800000002</c:v>
                      </c:pt>
                      <c:pt idx="2824">
                        <c:v>3175.5455529999999</c:v>
                      </c:pt>
                      <c:pt idx="2825">
                        <c:v>3044.4828130000001</c:v>
                      </c:pt>
                      <c:pt idx="2826">
                        <c:v>2920.8069380000002</c:v>
                      </c:pt>
                      <c:pt idx="2827">
                        <c:v>2803.6622149999998</c:v>
                      </c:pt>
                      <c:pt idx="2828">
                        <c:v>2692.3354119999999</c:v>
                      </c:pt>
                      <c:pt idx="2829">
                        <c:v>2586.3106200000002</c:v>
                      </c:pt>
                      <c:pt idx="2830">
                        <c:v>2485.1929490000002</c:v>
                      </c:pt>
                      <c:pt idx="2831">
                        <c:v>2389.3784500000002</c:v>
                      </c:pt>
                      <c:pt idx="2832">
                        <c:v>2297.5446139999999</c:v>
                      </c:pt>
                      <c:pt idx="2833">
                        <c:v>2209.247914</c:v>
                      </c:pt>
                      <c:pt idx="2834">
                        <c:v>2124.4355599999999</c:v>
                      </c:pt>
                      <c:pt idx="2835">
                        <c:v>2043.117702</c:v>
                      </c:pt>
                      <c:pt idx="2836">
                        <c:v>1965.2636560000001</c:v>
                      </c:pt>
                      <c:pt idx="2837">
                        <c:v>1890.755727</c:v>
                      </c:pt>
                      <c:pt idx="2838">
                        <c:v>1819.4584339999999</c:v>
                      </c:pt>
                      <c:pt idx="2839">
                        <c:v>1751.226377</c:v>
                      </c:pt>
                      <c:pt idx="2840">
                        <c:v>1685.9184090000001</c:v>
                      </c:pt>
                      <c:pt idx="2841">
                        <c:v>1623.391355</c:v>
                      </c:pt>
                      <c:pt idx="2842">
                        <c:v>1563.508034</c:v>
                      </c:pt>
                      <c:pt idx="2843">
                        <c:v>1506.137806</c:v>
                      </c:pt>
                      <c:pt idx="2844">
                        <c:v>1451.1678219999999</c:v>
                      </c:pt>
                      <c:pt idx="2845">
                        <c:v>1398.499667</c:v>
                      </c:pt>
                      <c:pt idx="2846">
                        <c:v>1348.028415</c:v>
                      </c:pt>
                      <c:pt idx="2847">
                        <c:v>1299.657328</c:v>
                      </c:pt>
                      <c:pt idx="2848">
                        <c:v>1253.2921269999999</c:v>
                      </c:pt>
                      <c:pt idx="2849">
                        <c:v>1208.8361170000001</c:v>
                      </c:pt>
                      <c:pt idx="2850">
                        <c:v>1166.2099310000001</c:v>
                      </c:pt>
                      <c:pt idx="2851">
                        <c:v>1125.332887</c:v>
                      </c:pt>
                      <c:pt idx="2852">
                        <c:v>1086.1410229999999</c:v>
                      </c:pt>
                      <c:pt idx="2853">
                        <c:v>1049.2110520000001</c:v>
                      </c:pt>
                      <c:pt idx="2854">
                        <c:v>1023.581287</c:v>
                      </c:pt>
                      <c:pt idx="2855">
                        <c:v>1010.1387539999999</c:v>
                      </c:pt>
                      <c:pt idx="2856">
                        <c:v>987.6863634</c:v>
                      </c:pt>
                      <c:pt idx="2857">
                        <c:v>955.85183719999998</c:v>
                      </c:pt>
                      <c:pt idx="2858">
                        <c:v>919.24375429999998</c:v>
                      </c:pt>
                      <c:pt idx="2859">
                        <c:v>881.83486640000001</c:v>
                      </c:pt>
                      <c:pt idx="2860">
                        <c:v>845.92675650000001</c:v>
                      </c:pt>
                      <c:pt idx="2861">
                        <c:v>812.45733189999999</c:v>
                      </c:pt>
                      <c:pt idx="2862">
                        <c:v>781.56715250000002</c:v>
                      </c:pt>
                      <c:pt idx="2863">
                        <c:v>753.03137189999995</c:v>
                      </c:pt>
                      <c:pt idx="2864">
                        <c:v>726.51152060000004</c:v>
                      </c:pt>
                      <c:pt idx="2865">
                        <c:v>701.67710620000003</c:v>
                      </c:pt>
                      <c:pt idx="2866">
                        <c:v>678.2510456</c:v>
                      </c:pt>
                      <c:pt idx="2867">
                        <c:v>656.01787560000002</c:v>
                      </c:pt>
                      <c:pt idx="2868">
                        <c:v>634.81640890000006</c:v>
                      </c:pt>
                      <c:pt idx="2869">
                        <c:v>614.52757020000001</c:v>
                      </c:pt>
                      <c:pt idx="2870">
                        <c:v>595.06294500000001</c:v>
                      </c:pt>
                      <c:pt idx="2871">
                        <c:v>576.35551310000005</c:v>
                      </c:pt>
                      <c:pt idx="2872">
                        <c:v>558.35280460000001</c:v>
                      </c:pt>
                      <c:pt idx="2873">
                        <c:v>541.01234520000003</c:v>
                      </c:pt>
                      <c:pt idx="2874">
                        <c:v>524.29832629999999</c:v>
                      </c:pt>
                      <c:pt idx="2875">
                        <c:v>508.17964490000003</c:v>
                      </c:pt>
                      <c:pt idx="2876">
                        <c:v>492.62849399999999</c:v>
                      </c:pt>
                      <c:pt idx="2877">
                        <c:v>477.61943050000002</c:v>
                      </c:pt>
                      <c:pt idx="2878">
                        <c:v>463.1288533</c:v>
                      </c:pt>
                      <c:pt idx="2879">
                        <c:v>449.13466399999999</c:v>
                      </c:pt>
                      <c:pt idx="2880">
                        <c:v>435.61604269999998</c:v>
                      </c:pt>
                      <c:pt idx="2881">
                        <c:v>422.5531474</c:v>
                      </c:pt>
                      <c:pt idx="2882">
                        <c:v>409.92735629999999</c:v>
                      </c:pt>
                      <c:pt idx="2883">
                        <c:v>397.72097530000002</c:v>
                      </c:pt>
                      <c:pt idx="2884">
                        <c:v>385.91715349999998</c:v>
                      </c:pt>
                      <c:pt idx="2885">
                        <c:v>374.499841</c:v>
                      </c:pt>
                      <c:pt idx="2886">
                        <c:v>363.45374800000002</c:v>
                      </c:pt>
                      <c:pt idx="2887">
                        <c:v>352.76430640000001</c:v>
                      </c:pt>
                      <c:pt idx="2888">
                        <c:v>342.41763229999998</c:v>
                      </c:pt>
                      <c:pt idx="2889">
                        <c:v>332.40049149999999</c:v>
                      </c:pt>
                      <c:pt idx="2890">
                        <c:v>322.7002665</c:v>
                      </c:pt>
                      <c:pt idx="2891">
                        <c:v>313.3049249</c:v>
                      </c:pt>
                      <c:pt idx="2892">
                        <c:v>304.20299</c:v>
                      </c:pt>
                      <c:pt idx="2893">
                        <c:v>295.38351230000001</c:v>
                      </c:pt>
                      <c:pt idx="2894">
                        <c:v>286.8360429</c:v>
                      </c:pt>
                      <c:pt idx="2895">
                        <c:v>278.5506082</c:v>
                      </c:pt>
                      <c:pt idx="2896">
                        <c:v>270.51768579999998</c:v>
                      </c:pt>
                      <c:pt idx="2897">
                        <c:v>262.72818119999999</c:v>
                      </c:pt>
                      <c:pt idx="2898">
                        <c:v>255.1734069</c:v>
                      </c:pt>
                      <c:pt idx="2899">
                        <c:v>247.8509057</c:v>
                      </c:pt>
                      <c:pt idx="2900">
                        <c:v>240.74916139999999</c:v>
                      </c:pt>
                      <c:pt idx="2901">
                        <c:v>233.8557644</c:v>
                      </c:pt>
                      <c:pt idx="2902">
                        <c:v>227.1649621</c:v>
                      </c:pt>
                      <c:pt idx="2903">
                        <c:v>220.7845092</c:v>
                      </c:pt>
                      <c:pt idx="2904">
                        <c:v>214.5769392</c:v>
                      </c:pt>
                      <c:pt idx="2905">
                        <c:v>208.48859100000001</c:v>
                      </c:pt>
                      <c:pt idx="2906">
                        <c:v>202.52653989999999</c:v>
                      </c:pt>
                      <c:pt idx="2907">
                        <c:v>196.71035449999999</c:v>
                      </c:pt>
                      <c:pt idx="2908">
                        <c:v>191.05381209999999</c:v>
                      </c:pt>
                      <c:pt idx="2909">
                        <c:v>185.56214550000001</c:v>
                      </c:pt>
                      <c:pt idx="2910">
                        <c:v>180.23431690000001</c:v>
                      </c:pt>
                      <c:pt idx="2911">
                        <c:v>175.06582109999999</c:v>
                      </c:pt>
                      <c:pt idx="2912">
                        <c:v>170.05071000000001</c:v>
                      </c:pt>
                      <c:pt idx="2913">
                        <c:v>165.1827557</c:v>
                      </c:pt>
                      <c:pt idx="2914">
                        <c:v>160.45600289999999</c:v>
                      </c:pt>
                      <c:pt idx="2915">
                        <c:v>155.86496600000001</c:v>
                      </c:pt>
                      <c:pt idx="2916">
                        <c:v>151.4046477</c:v>
                      </c:pt>
                      <c:pt idx="2917">
                        <c:v>147.07048589999999</c:v>
                      </c:pt>
                      <c:pt idx="2918">
                        <c:v>142.8582806</c:v>
                      </c:pt>
                      <c:pt idx="2919">
                        <c:v>138.7645909</c:v>
                      </c:pt>
                      <c:pt idx="2920">
                        <c:v>134.7853441</c:v>
                      </c:pt>
                      <c:pt idx="2921">
                        <c:v>130.91887130000001</c:v>
                      </c:pt>
                      <c:pt idx="2922">
                        <c:v>127.2221576</c:v>
                      </c:pt>
                      <c:pt idx="2923">
                        <c:v>124.4180269</c:v>
                      </c:pt>
                      <c:pt idx="2924">
                        <c:v>121.6253998</c:v>
                      </c:pt>
                      <c:pt idx="2925">
                        <c:v>118.47708900000001</c:v>
                      </c:pt>
                      <c:pt idx="2926">
                        <c:v>115.03221499999999</c:v>
                      </c:pt>
                      <c:pt idx="2927">
                        <c:v>111.4679393</c:v>
                      </c:pt>
                      <c:pt idx="2928">
                        <c:v>107.9312381</c:v>
                      </c:pt>
                      <c:pt idx="2929">
                        <c:v>105.3356289</c:v>
                      </c:pt>
                      <c:pt idx="2930">
                        <c:v>106.6800756</c:v>
                      </c:pt>
                      <c:pt idx="2931">
                        <c:v>108.72128859999999</c:v>
                      </c:pt>
                      <c:pt idx="2932">
                        <c:v>109.11736860000001</c:v>
                      </c:pt>
                      <c:pt idx="2933">
                        <c:v>106.2047439</c:v>
                      </c:pt>
                      <c:pt idx="2934">
                        <c:v>101.3107593</c:v>
                      </c:pt>
                      <c:pt idx="2935">
                        <c:v>95.922255530000001</c:v>
                      </c:pt>
                      <c:pt idx="2936">
                        <c:v>90.865018550000002</c:v>
                      </c:pt>
                      <c:pt idx="2937">
                        <c:v>86.423695679999994</c:v>
                      </c:pt>
                      <c:pt idx="2938">
                        <c:v>82.600411050000005</c:v>
                      </c:pt>
                      <c:pt idx="2939">
                        <c:v>79.291395359999996</c:v>
                      </c:pt>
                      <c:pt idx="2940">
                        <c:v>76.375513159999997</c:v>
                      </c:pt>
                      <c:pt idx="2941">
                        <c:v>73.748869189999994</c:v>
                      </c:pt>
                      <c:pt idx="2942">
                        <c:v>71.33309577</c:v>
                      </c:pt>
                      <c:pt idx="2943">
                        <c:v>69.073065529999994</c:v>
                      </c:pt>
                      <c:pt idx="2944">
                        <c:v>66.931585699999999</c:v>
                      </c:pt>
                      <c:pt idx="2945">
                        <c:v>64.884174200000004</c:v>
                      </c:pt>
                      <c:pt idx="2946">
                        <c:v>62.914900260000003</c:v>
                      </c:pt>
                      <c:pt idx="2947">
                        <c:v>61.013388859999999</c:v>
                      </c:pt>
                      <c:pt idx="2948">
                        <c:v>59.172787110000002</c:v>
                      </c:pt>
                      <c:pt idx="2949">
                        <c:v>57.388436499999997</c:v>
                      </c:pt>
                      <c:pt idx="2950">
                        <c:v>55.657030020000001</c:v>
                      </c:pt>
                      <c:pt idx="2951">
                        <c:v>53.976805169999999</c:v>
                      </c:pt>
                      <c:pt idx="2952">
                        <c:v>52.358620340000002</c:v>
                      </c:pt>
                      <c:pt idx="2953">
                        <c:v>50.789235529999999</c:v>
                      </c:pt>
                      <c:pt idx="2954">
                        <c:v>49.294447060000003</c:v>
                      </c:pt>
                      <c:pt idx="2955">
                        <c:v>47.829204099999998</c:v>
                      </c:pt>
                      <c:pt idx="2956">
                        <c:v>46.435678099999997</c:v>
                      </c:pt>
                      <c:pt idx="2957">
                        <c:v>45.93906775</c:v>
                      </c:pt>
                      <c:pt idx="2958">
                        <c:v>47.416399990000002</c:v>
                      </c:pt>
                      <c:pt idx="2959">
                        <c:v>48.053593280000001</c:v>
                      </c:pt>
                      <c:pt idx="2960">
                        <c:v>47.210661139999999</c:v>
                      </c:pt>
                      <c:pt idx="2961">
                        <c:v>45.339027590000001</c:v>
                      </c:pt>
                      <c:pt idx="2962">
                        <c:v>43.041169279999998</c:v>
                      </c:pt>
                      <c:pt idx="2963">
                        <c:v>40.769059089999999</c:v>
                      </c:pt>
                      <c:pt idx="2964">
                        <c:v>38.65859055</c:v>
                      </c:pt>
                      <c:pt idx="2965">
                        <c:v>37.520300069999998</c:v>
                      </c:pt>
                      <c:pt idx="2966">
                        <c:v>36.472008700000004</c:v>
                      </c:pt>
                      <c:pt idx="2967">
                        <c:v>35.214161330000003</c:v>
                      </c:pt>
                      <c:pt idx="2968">
                        <c:v>33.800324889999999</c:v>
                      </c:pt>
                      <c:pt idx="2969">
                        <c:v>32.35648226</c:v>
                      </c:pt>
                      <c:pt idx="2970">
                        <c:v>30.973600269999999</c:v>
                      </c:pt>
                      <c:pt idx="2971">
                        <c:v>29.693689370000001</c:v>
                      </c:pt>
                      <c:pt idx="2972">
                        <c:v>28.527746239999999</c:v>
                      </c:pt>
                      <c:pt idx="2973">
                        <c:v>27.525636939999998</c:v>
                      </c:pt>
                      <c:pt idx="2974">
                        <c:v>27.019599530000001</c:v>
                      </c:pt>
                      <c:pt idx="2975">
                        <c:v>26.895749689999999</c:v>
                      </c:pt>
                      <c:pt idx="2976">
                        <c:v>26.493712160000001</c:v>
                      </c:pt>
                      <c:pt idx="2977">
                        <c:v>26.0797338</c:v>
                      </c:pt>
                      <c:pt idx="2978">
                        <c:v>44.209836350000003</c:v>
                      </c:pt>
                      <c:pt idx="2979">
                        <c:v>129.66195809999999</c:v>
                      </c:pt>
                      <c:pt idx="2980">
                        <c:v>217.11810650000001</c:v>
                      </c:pt>
                      <c:pt idx="2981">
                        <c:v>340.13514720000001</c:v>
                      </c:pt>
                      <c:pt idx="2982">
                        <c:v>486.16460310000002</c:v>
                      </c:pt>
                      <c:pt idx="2983">
                        <c:v>642.10617709999997</c:v>
                      </c:pt>
                      <c:pt idx="2984">
                        <c:v>787.64647330000003</c:v>
                      </c:pt>
                      <c:pt idx="2985">
                        <c:v>1124.0434740000001</c:v>
                      </c:pt>
                      <c:pt idx="2986">
                        <c:v>1493.7999239999999</c:v>
                      </c:pt>
                      <c:pt idx="2987">
                        <c:v>1703.5832339999999</c:v>
                      </c:pt>
                      <c:pt idx="2988">
                        <c:v>1698.3204370000001</c:v>
                      </c:pt>
                      <c:pt idx="2989">
                        <c:v>1570.9396180000001</c:v>
                      </c:pt>
                      <c:pt idx="2990">
                        <c:v>1451.665688</c:v>
                      </c:pt>
                      <c:pt idx="2991">
                        <c:v>1376.0092460000001</c:v>
                      </c:pt>
                      <c:pt idx="2992">
                        <c:v>1320.8591919999999</c:v>
                      </c:pt>
                      <c:pt idx="2993">
                        <c:v>1298.7804980000001</c:v>
                      </c:pt>
                      <c:pt idx="2994">
                        <c:v>1303.09638</c:v>
                      </c:pt>
                      <c:pt idx="2995">
                        <c:v>1317.837266</c:v>
                      </c:pt>
                      <c:pt idx="2996">
                        <c:v>1320.285136</c:v>
                      </c:pt>
                      <c:pt idx="2997">
                        <c:v>1340.4269220000001</c:v>
                      </c:pt>
                      <c:pt idx="2998">
                        <c:v>1392.1359580000001</c:v>
                      </c:pt>
                      <c:pt idx="2999">
                        <c:v>1434.1764889999999</c:v>
                      </c:pt>
                      <c:pt idx="3000">
                        <c:v>1435.097301</c:v>
                      </c:pt>
                      <c:pt idx="3001">
                        <c:v>1402.8805620000001</c:v>
                      </c:pt>
                      <c:pt idx="3002">
                        <c:v>1330.50965</c:v>
                      </c:pt>
                      <c:pt idx="3003">
                        <c:v>1244.46118</c:v>
                      </c:pt>
                      <c:pt idx="3004">
                        <c:v>1165.42238</c:v>
                      </c:pt>
                      <c:pt idx="3005">
                        <c:v>1095.88689</c:v>
                      </c:pt>
                      <c:pt idx="3006">
                        <c:v>1083.1033319999999</c:v>
                      </c:pt>
                      <c:pt idx="3007">
                        <c:v>1176.0577430000001</c:v>
                      </c:pt>
                      <c:pt idx="3008">
                        <c:v>1329.8129630000001</c:v>
                      </c:pt>
                      <c:pt idx="3009">
                        <c:v>1498.492209</c:v>
                      </c:pt>
                      <c:pt idx="3010">
                        <c:v>1562.5741029999999</c:v>
                      </c:pt>
                      <c:pt idx="3011">
                        <c:v>1520.136986</c:v>
                      </c:pt>
                      <c:pt idx="3012">
                        <c:v>1387.288137</c:v>
                      </c:pt>
                      <c:pt idx="3013">
                        <c:v>1308.143746</c:v>
                      </c:pt>
                      <c:pt idx="3014">
                        <c:v>1399.6265940000001</c:v>
                      </c:pt>
                      <c:pt idx="3015">
                        <c:v>1471.0736999999999</c:v>
                      </c:pt>
                      <c:pt idx="3016">
                        <c:v>1411.0297330000001</c:v>
                      </c:pt>
                      <c:pt idx="3017">
                        <c:v>1222.6531399999999</c:v>
                      </c:pt>
                      <c:pt idx="3018">
                        <c:v>985.15560900000003</c:v>
                      </c:pt>
                      <c:pt idx="3019">
                        <c:v>749.22296989999995</c:v>
                      </c:pt>
                      <c:pt idx="3020">
                        <c:v>604.24715409999999</c:v>
                      </c:pt>
                      <c:pt idx="3021">
                        <c:v>703.36398080000004</c:v>
                      </c:pt>
                      <c:pt idx="3022">
                        <c:v>1195.272011</c:v>
                      </c:pt>
                      <c:pt idx="3023">
                        <c:v>1768.3898859999999</c:v>
                      </c:pt>
                      <c:pt idx="3024">
                        <c:v>2269.0833849999999</c:v>
                      </c:pt>
                      <c:pt idx="3025">
                        <c:v>2682.5553949999999</c:v>
                      </c:pt>
                      <c:pt idx="3026">
                        <c:v>2918.5359830000002</c:v>
                      </c:pt>
                      <c:pt idx="3027">
                        <c:v>2955.8397949999999</c:v>
                      </c:pt>
                      <c:pt idx="3028">
                        <c:v>2852.3219779999999</c:v>
                      </c:pt>
                      <c:pt idx="3029">
                        <c:v>2633.6309700000002</c:v>
                      </c:pt>
                      <c:pt idx="3030">
                        <c:v>2326.9571999999998</c:v>
                      </c:pt>
                      <c:pt idx="3031">
                        <c:v>1975.9234610000001</c:v>
                      </c:pt>
                      <c:pt idx="3032">
                        <c:v>1618.3603900000001</c:v>
                      </c:pt>
                      <c:pt idx="3033">
                        <c:v>1282.2604260000001</c:v>
                      </c:pt>
                      <c:pt idx="3034">
                        <c:v>985.6670742</c:v>
                      </c:pt>
                      <c:pt idx="3035">
                        <c:v>740.99456910000004</c:v>
                      </c:pt>
                      <c:pt idx="3036">
                        <c:v>546.79680789999998</c:v>
                      </c:pt>
                      <c:pt idx="3037">
                        <c:v>397.14836930000001</c:v>
                      </c:pt>
                      <c:pt idx="3038">
                        <c:v>291.38384969999998</c:v>
                      </c:pt>
                      <c:pt idx="3039">
                        <c:v>222.2406517</c:v>
                      </c:pt>
                      <c:pt idx="3040">
                        <c:v>217.27561890000001</c:v>
                      </c:pt>
                      <c:pt idx="3041">
                        <c:v>174.6023089</c:v>
                      </c:pt>
                      <c:pt idx="3042">
                        <c:v>153.65402739999999</c:v>
                      </c:pt>
                      <c:pt idx="3043">
                        <c:v>263.06178449999999</c:v>
                      </c:pt>
                      <c:pt idx="3044">
                        <c:v>369.21483180000001</c:v>
                      </c:pt>
                      <c:pt idx="3045">
                        <c:v>441.32746709999998</c:v>
                      </c:pt>
                      <c:pt idx="3046">
                        <c:v>639.35129849999998</c:v>
                      </c:pt>
                      <c:pt idx="3047">
                        <c:v>1084.359338</c:v>
                      </c:pt>
                      <c:pt idx="3048">
                        <c:v>1745.9331560000001</c:v>
                      </c:pt>
                      <c:pt idx="3049">
                        <c:v>2385.0751730000002</c:v>
                      </c:pt>
                      <c:pt idx="3050">
                        <c:v>2680.0220650000001</c:v>
                      </c:pt>
                      <c:pt idx="3051">
                        <c:v>2664.2604980000001</c:v>
                      </c:pt>
                      <c:pt idx="3052">
                        <c:v>2729.3596040000002</c:v>
                      </c:pt>
                      <c:pt idx="3053">
                        <c:v>2977.5434270000001</c:v>
                      </c:pt>
                      <c:pt idx="3054">
                        <c:v>3105.9843489999998</c:v>
                      </c:pt>
                      <c:pt idx="3055">
                        <c:v>3099.963718</c:v>
                      </c:pt>
                      <c:pt idx="3056">
                        <c:v>2810.8721460000002</c:v>
                      </c:pt>
                      <c:pt idx="3057">
                        <c:v>2380.7094010000001</c:v>
                      </c:pt>
                      <c:pt idx="3058">
                        <c:v>1979.5083279999999</c:v>
                      </c:pt>
                      <c:pt idx="3059">
                        <c:v>1527.275003</c:v>
                      </c:pt>
                      <c:pt idx="3060">
                        <c:v>1155.7279370000001</c:v>
                      </c:pt>
                      <c:pt idx="3061">
                        <c:v>871.95334749999995</c:v>
                      </c:pt>
                      <c:pt idx="3062">
                        <c:v>664.40862400000003</c:v>
                      </c:pt>
                      <c:pt idx="3063">
                        <c:v>517.79857939999999</c:v>
                      </c:pt>
                      <c:pt idx="3064">
                        <c:v>417.03657609999999</c:v>
                      </c:pt>
                      <c:pt idx="3065">
                        <c:v>347.89565279999999</c:v>
                      </c:pt>
                      <c:pt idx="3066">
                        <c:v>301.44543750000003</c:v>
                      </c:pt>
                      <c:pt idx="3067">
                        <c:v>274.09498760000002</c:v>
                      </c:pt>
                      <c:pt idx="3068">
                        <c:v>254.8602051</c:v>
                      </c:pt>
                      <c:pt idx="3069">
                        <c:v>241.48793620000001</c:v>
                      </c:pt>
                      <c:pt idx="3070">
                        <c:v>230.70222670000001</c:v>
                      </c:pt>
                      <c:pt idx="3071">
                        <c:v>218.55451840000001</c:v>
                      </c:pt>
                      <c:pt idx="3072">
                        <c:v>211.58760799999999</c:v>
                      </c:pt>
                      <c:pt idx="3073">
                        <c:v>211.43354149999999</c:v>
                      </c:pt>
                      <c:pt idx="3074">
                        <c:v>212.98042150000001</c:v>
                      </c:pt>
                      <c:pt idx="3075">
                        <c:v>231.98853869999999</c:v>
                      </c:pt>
                      <c:pt idx="3076">
                        <c:v>284.4296099</c:v>
                      </c:pt>
                      <c:pt idx="3077">
                        <c:v>350.6808901</c:v>
                      </c:pt>
                      <c:pt idx="3078">
                        <c:v>379.01761379999999</c:v>
                      </c:pt>
                      <c:pt idx="3079">
                        <c:v>376.2076169</c:v>
                      </c:pt>
                      <c:pt idx="3080">
                        <c:v>357.56825020000002</c:v>
                      </c:pt>
                      <c:pt idx="3081">
                        <c:v>330.24399529999999</c:v>
                      </c:pt>
                      <c:pt idx="3082">
                        <c:v>301.06873830000001</c:v>
                      </c:pt>
                      <c:pt idx="3083">
                        <c:v>274.65269940000002</c:v>
                      </c:pt>
                      <c:pt idx="3084">
                        <c:v>252.4089209</c:v>
                      </c:pt>
                      <c:pt idx="3085">
                        <c:v>234.21588650000001</c:v>
                      </c:pt>
                      <c:pt idx="3086">
                        <c:v>219.53574359999999</c:v>
                      </c:pt>
                      <c:pt idx="3087">
                        <c:v>211.29130000000001</c:v>
                      </c:pt>
                      <c:pt idx="3088">
                        <c:v>210.48330419999999</c:v>
                      </c:pt>
                      <c:pt idx="3089">
                        <c:v>217.46463729999999</c:v>
                      </c:pt>
                      <c:pt idx="3090">
                        <c:v>222.39696609999999</c:v>
                      </c:pt>
                      <c:pt idx="3091">
                        <c:v>237.96166669999999</c:v>
                      </c:pt>
                      <c:pt idx="3092">
                        <c:v>256.04313480000002</c:v>
                      </c:pt>
                      <c:pt idx="3093">
                        <c:v>315.16454160000001</c:v>
                      </c:pt>
                      <c:pt idx="3094">
                        <c:v>376.5362599</c:v>
                      </c:pt>
                      <c:pt idx="3095">
                        <c:v>509.7441705</c:v>
                      </c:pt>
                      <c:pt idx="3096">
                        <c:v>646.88852050000003</c:v>
                      </c:pt>
                      <c:pt idx="3097">
                        <c:v>1087.4228929999999</c:v>
                      </c:pt>
                      <c:pt idx="3098">
                        <c:v>1471.33611</c:v>
                      </c:pt>
                      <c:pt idx="3099">
                        <c:v>1526.8943750000001</c:v>
                      </c:pt>
                      <c:pt idx="3100">
                        <c:v>1524.980501</c:v>
                      </c:pt>
                      <c:pt idx="3101">
                        <c:v>1616.640973</c:v>
                      </c:pt>
                      <c:pt idx="3102">
                        <c:v>1713.6659400000001</c:v>
                      </c:pt>
                      <c:pt idx="3103">
                        <c:v>1735.718656</c:v>
                      </c:pt>
                      <c:pt idx="3104">
                        <c:v>1742.700603</c:v>
                      </c:pt>
                      <c:pt idx="3105">
                        <c:v>1806.6720949999999</c:v>
                      </c:pt>
                      <c:pt idx="3106">
                        <c:v>1889.164912</c:v>
                      </c:pt>
                      <c:pt idx="3107">
                        <c:v>2014.2334619999999</c:v>
                      </c:pt>
                      <c:pt idx="3108">
                        <c:v>2723.4344980000001</c:v>
                      </c:pt>
                      <c:pt idx="3109">
                        <c:v>3365.9723330000002</c:v>
                      </c:pt>
                      <c:pt idx="3110">
                        <c:v>3814.4095050000001</c:v>
                      </c:pt>
                      <c:pt idx="3111">
                        <c:v>4060.1354849999998</c:v>
                      </c:pt>
                      <c:pt idx="3112">
                        <c:v>3993.9708430000001</c:v>
                      </c:pt>
                      <c:pt idx="3113">
                        <c:v>3934.4095160000002</c:v>
                      </c:pt>
                      <c:pt idx="3114">
                        <c:v>3809.7071919999998</c:v>
                      </c:pt>
                      <c:pt idx="3115">
                        <c:v>3675.4552140000001</c:v>
                      </c:pt>
                      <c:pt idx="3116">
                        <c:v>3527.3104349999999</c:v>
                      </c:pt>
                      <c:pt idx="3117">
                        <c:v>3455.1248879999998</c:v>
                      </c:pt>
                      <c:pt idx="3118">
                        <c:v>3486.322095</c:v>
                      </c:pt>
                      <c:pt idx="3119">
                        <c:v>3746.1412300000002</c:v>
                      </c:pt>
                      <c:pt idx="3120">
                        <c:v>4225.4639100000004</c:v>
                      </c:pt>
                      <c:pt idx="3121">
                        <c:v>4842.7730570000003</c:v>
                      </c:pt>
                      <c:pt idx="3122">
                        <c:v>5209.382963</c:v>
                      </c:pt>
                      <c:pt idx="3123">
                        <c:v>5523.6976839999998</c:v>
                      </c:pt>
                      <c:pt idx="3124">
                        <c:v>5710.332042</c:v>
                      </c:pt>
                      <c:pt idx="3125">
                        <c:v>5863.2528780000002</c:v>
                      </c:pt>
                      <c:pt idx="3126">
                        <c:v>6011.6453490000004</c:v>
                      </c:pt>
                      <c:pt idx="3127">
                        <c:v>6230.9202599999999</c:v>
                      </c:pt>
                      <c:pt idx="3128">
                        <c:v>6647.5327479999996</c:v>
                      </c:pt>
                      <c:pt idx="3129">
                        <c:v>6865.5860650000004</c:v>
                      </c:pt>
                      <c:pt idx="3130">
                        <c:v>6891.1123799999996</c:v>
                      </c:pt>
                      <c:pt idx="3131">
                        <c:v>6837.8208759999998</c:v>
                      </c:pt>
                      <c:pt idx="3132">
                        <c:v>7379.6272950000002</c:v>
                      </c:pt>
                      <c:pt idx="3133">
                        <c:v>8086.83194</c:v>
                      </c:pt>
                      <c:pt idx="3134">
                        <c:v>9133.3351739999998</c:v>
                      </c:pt>
                      <c:pt idx="3135">
                        <c:v>9591.4481230000001</c:v>
                      </c:pt>
                      <c:pt idx="3136">
                        <c:v>9574.0014420000007</c:v>
                      </c:pt>
                      <c:pt idx="3137">
                        <c:v>9278.2534140000007</c:v>
                      </c:pt>
                      <c:pt idx="3138">
                        <c:v>8901.6008010000005</c:v>
                      </c:pt>
                      <c:pt idx="3139">
                        <c:v>8816.7475219999997</c:v>
                      </c:pt>
                      <c:pt idx="3140">
                        <c:v>8757.5529999999999</c:v>
                      </c:pt>
                      <c:pt idx="3141">
                        <c:v>8632.7513920000001</c:v>
                      </c:pt>
                      <c:pt idx="3142">
                        <c:v>8382.543619</c:v>
                      </c:pt>
                      <c:pt idx="3143">
                        <c:v>8080.5774240000001</c:v>
                      </c:pt>
                      <c:pt idx="3144">
                        <c:v>7923.897747</c:v>
                      </c:pt>
                      <c:pt idx="3145">
                        <c:v>7807.8358040000003</c:v>
                      </c:pt>
                      <c:pt idx="3146">
                        <c:v>7862.7918419999996</c:v>
                      </c:pt>
                      <c:pt idx="3147">
                        <c:v>7597.8334000000004</c:v>
                      </c:pt>
                      <c:pt idx="3148">
                        <c:v>7192.5566699999999</c:v>
                      </c:pt>
                      <c:pt idx="3149">
                        <c:v>6697.0634540000001</c:v>
                      </c:pt>
                      <c:pt idx="3150">
                        <c:v>6454.7097059999996</c:v>
                      </c:pt>
                      <c:pt idx="3151">
                        <c:v>6561.9382800000003</c:v>
                      </c:pt>
                      <c:pt idx="3152">
                        <c:v>6613.4049230000001</c:v>
                      </c:pt>
                      <c:pt idx="3153">
                        <c:v>6758.7391420000004</c:v>
                      </c:pt>
                      <c:pt idx="3154">
                        <c:v>6933.4554269999999</c:v>
                      </c:pt>
                      <c:pt idx="3155">
                        <c:v>6995.9235660000004</c:v>
                      </c:pt>
                      <c:pt idx="3156">
                        <c:v>6878.8543390000004</c:v>
                      </c:pt>
                      <c:pt idx="3157">
                        <c:v>6601.305171</c:v>
                      </c:pt>
                      <c:pt idx="3158">
                        <c:v>6276.1223630000004</c:v>
                      </c:pt>
                      <c:pt idx="3159">
                        <c:v>5825.2120569999997</c:v>
                      </c:pt>
                      <c:pt idx="3160">
                        <c:v>5344.8382899999997</c:v>
                      </c:pt>
                      <c:pt idx="3161">
                        <c:v>4889.5646230000002</c:v>
                      </c:pt>
                      <c:pt idx="3162">
                        <c:v>4481.8487930000001</c:v>
                      </c:pt>
                      <c:pt idx="3163">
                        <c:v>4175.755862</c:v>
                      </c:pt>
                      <c:pt idx="3164">
                        <c:v>3985.2147239999999</c:v>
                      </c:pt>
                      <c:pt idx="3165">
                        <c:v>3842.1284900000001</c:v>
                      </c:pt>
                      <c:pt idx="3166">
                        <c:v>3732.5494309999999</c:v>
                      </c:pt>
                      <c:pt idx="3167">
                        <c:v>3751.21621</c:v>
                      </c:pt>
                      <c:pt idx="3168">
                        <c:v>3749.0911839999999</c:v>
                      </c:pt>
                      <c:pt idx="3169">
                        <c:v>3651.6651489999999</c:v>
                      </c:pt>
                      <c:pt idx="3170">
                        <c:v>3502.627246</c:v>
                      </c:pt>
                      <c:pt idx="3171">
                        <c:v>3304.3237479999998</c:v>
                      </c:pt>
                      <c:pt idx="3172">
                        <c:v>3088.4435760000001</c:v>
                      </c:pt>
                      <c:pt idx="3173">
                        <c:v>2879.7535290000001</c:v>
                      </c:pt>
                      <c:pt idx="3174">
                        <c:v>2692.253252</c:v>
                      </c:pt>
                      <c:pt idx="3175">
                        <c:v>2533.493481</c:v>
                      </c:pt>
                      <c:pt idx="3176">
                        <c:v>2429.7272750000002</c:v>
                      </c:pt>
                      <c:pt idx="3177">
                        <c:v>2448.3440249999999</c:v>
                      </c:pt>
                      <c:pt idx="3178">
                        <c:v>2559.7928870000001</c:v>
                      </c:pt>
                      <c:pt idx="3179">
                        <c:v>2704.6685680000001</c:v>
                      </c:pt>
                      <c:pt idx="3180">
                        <c:v>2762.8010610000001</c:v>
                      </c:pt>
                      <c:pt idx="3181">
                        <c:v>2823.6438400000002</c:v>
                      </c:pt>
                      <c:pt idx="3182">
                        <c:v>2922.0376719999999</c:v>
                      </c:pt>
                      <c:pt idx="3183">
                        <c:v>3068.0216610000002</c:v>
                      </c:pt>
                      <c:pt idx="3184">
                        <c:v>3262.0616650000002</c:v>
                      </c:pt>
                      <c:pt idx="3185">
                        <c:v>3365.5264929999998</c:v>
                      </c:pt>
                      <c:pt idx="3186">
                        <c:v>3276.575225</c:v>
                      </c:pt>
                      <c:pt idx="3187">
                        <c:v>3034.6051859999998</c:v>
                      </c:pt>
                      <c:pt idx="3188">
                        <c:v>2721.4071479999998</c:v>
                      </c:pt>
                      <c:pt idx="3189">
                        <c:v>2404.1373490000001</c:v>
                      </c:pt>
                      <c:pt idx="3190">
                        <c:v>2120.7046919999998</c:v>
                      </c:pt>
                      <c:pt idx="3191">
                        <c:v>1885.0198130000001</c:v>
                      </c:pt>
                      <c:pt idx="3192">
                        <c:v>1696.6316469999999</c:v>
                      </c:pt>
                      <c:pt idx="3193">
                        <c:v>1548.552917</c:v>
                      </c:pt>
                      <c:pt idx="3194">
                        <c:v>1432.0465799999999</c:v>
                      </c:pt>
                      <c:pt idx="3195">
                        <c:v>1339.0270410000001</c:v>
                      </c:pt>
                      <c:pt idx="3196">
                        <c:v>1262.944115</c:v>
                      </c:pt>
                      <c:pt idx="3197">
                        <c:v>1198.8823259999999</c:v>
                      </c:pt>
                      <c:pt idx="3198">
                        <c:v>1143.3431639999999</c:v>
                      </c:pt>
                      <c:pt idx="3199">
                        <c:v>1093.9701299999999</c:v>
                      </c:pt>
                      <c:pt idx="3200">
                        <c:v>1050.5467410000001</c:v>
                      </c:pt>
                      <c:pt idx="3201">
                        <c:v>1014.305044</c:v>
                      </c:pt>
                      <c:pt idx="3202">
                        <c:v>978.22897369999998</c:v>
                      </c:pt>
                      <c:pt idx="3203">
                        <c:v>941.75891730000001</c:v>
                      </c:pt>
                      <c:pt idx="3204">
                        <c:v>905.7622781</c:v>
                      </c:pt>
                      <c:pt idx="3205">
                        <c:v>871.00509599999998</c:v>
                      </c:pt>
                      <c:pt idx="3206">
                        <c:v>838.13740029999997</c:v>
                      </c:pt>
                      <c:pt idx="3207">
                        <c:v>818.06225889999996</c:v>
                      </c:pt>
                      <c:pt idx="3208">
                        <c:v>890.7292946</c:v>
                      </c:pt>
                      <c:pt idx="3209">
                        <c:v>963.69040689999997</c:v>
                      </c:pt>
                      <c:pt idx="3210">
                        <c:v>974.46037690000003</c:v>
                      </c:pt>
                      <c:pt idx="3211">
                        <c:v>933.68865229999994</c:v>
                      </c:pt>
                      <c:pt idx="3212">
                        <c:v>868.22850449999999</c:v>
                      </c:pt>
                      <c:pt idx="3213">
                        <c:v>798.23461870000006</c:v>
                      </c:pt>
                      <c:pt idx="3214">
                        <c:v>734.18586819999996</c:v>
                      </c:pt>
                      <c:pt idx="3215">
                        <c:v>679.75133760000006</c:v>
                      </c:pt>
                      <c:pt idx="3216">
                        <c:v>634.96119220000003</c:v>
                      </c:pt>
                      <c:pt idx="3217">
                        <c:v>598.34519690000002</c:v>
                      </c:pt>
                      <c:pt idx="3218">
                        <c:v>568.09077739999998</c:v>
                      </c:pt>
                      <c:pt idx="3219">
                        <c:v>542.56062759999998</c:v>
                      </c:pt>
                      <c:pt idx="3220">
                        <c:v>520.45909870000003</c:v>
                      </c:pt>
                      <c:pt idx="3221">
                        <c:v>500.8320976</c:v>
                      </c:pt>
                      <c:pt idx="3222">
                        <c:v>483.01019029999998</c:v>
                      </c:pt>
                      <c:pt idx="3223">
                        <c:v>466.55929400000002</c:v>
                      </c:pt>
                      <c:pt idx="3224">
                        <c:v>456.87698119999999</c:v>
                      </c:pt>
                      <c:pt idx="3225">
                        <c:v>451.08032050000003</c:v>
                      </c:pt>
                      <c:pt idx="3226">
                        <c:v>445.37903180000001</c:v>
                      </c:pt>
                      <c:pt idx="3227">
                        <c:v>435.3858912</c:v>
                      </c:pt>
                      <c:pt idx="3228">
                        <c:v>421.40466149999997</c:v>
                      </c:pt>
                      <c:pt idx="3229">
                        <c:v>405.84304459999998</c:v>
                      </c:pt>
                      <c:pt idx="3230">
                        <c:v>389.85860029999998</c:v>
                      </c:pt>
                      <c:pt idx="3231">
                        <c:v>374.34094520000002</c:v>
                      </c:pt>
                      <c:pt idx="3232">
                        <c:v>359.80481900000001</c:v>
                      </c:pt>
                      <c:pt idx="3233">
                        <c:v>346.42524609999998</c:v>
                      </c:pt>
                      <c:pt idx="3234">
                        <c:v>334.16309460000002</c:v>
                      </c:pt>
                      <c:pt idx="3235">
                        <c:v>322.88076289999998</c:v>
                      </c:pt>
                      <c:pt idx="3236">
                        <c:v>312.41664459999998</c:v>
                      </c:pt>
                      <c:pt idx="3237">
                        <c:v>302.62266440000002</c:v>
                      </c:pt>
                      <c:pt idx="3238">
                        <c:v>293.37796780000002</c:v>
                      </c:pt>
                      <c:pt idx="3239">
                        <c:v>284.59004650000003</c:v>
                      </c:pt>
                      <c:pt idx="3240">
                        <c:v>276.19056879999999</c:v>
                      </c:pt>
                      <c:pt idx="3241">
                        <c:v>268.12984510000001</c:v>
                      </c:pt>
                      <c:pt idx="3242">
                        <c:v>260.37171230000001</c:v>
                      </c:pt>
                      <c:pt idx="3243">
                        <c:v>252.88961069999999</c:v>
                      </c:pt>
                      <c:pt idx="3244">
                        <c:v>245.663353</c:v>
                      </c:pt>
                      <c:pt idx="3245">
                        <c:v>238.79888260000001</c:v>
                      </c:pt>
                      <c:pt idx="3246">
                        <c:v>233.88089009999999</c:v>
                      </c:pt>
                      <c:pt idx="3247">
                        <c:v>229.49257510000001</c:v>
                      </c:pt>
                      <c:pt idx="3248">
                        <c:v>226.0355472</c:v>
                      </c:pt>
                      <c:pt idx="3249">
                        <c:v>226.6850527</c:v>
                      </c:pt>
                      <c:pt idx="3250">
                        <c:v>228.04107529999999</c:v>
                      </c:pt>
                      <c:pt idx="3251">
                        <c:v>226.030552</c:v>
                      </c:pt>
                      <c:pt idx="3252">
                        <c:v>221.55268269999999</c:v>
                      </c:pt>
                      <c:pt idx="3253">
                        <c:v>216.00136169999999</c:v>
                      </c:pt>
                      <c:pt idx="3254">
                        <c:v>215.9202176</c:v>
                      </c:pt>
                      <c:pt idx="3255">
                        <c:v>220.40117140000001</c:v>
                      </c:pt>
                      <c:pt idx="3256">
                        <c:v>219.8380622</c:v>
                      </c:pt>
                      <c:pt idx="3257">
                        <c:v>212.44564099999999</c:v>
                      </c:pt>
                      <c:pt idx="3258">
                        <c:v>200.99674630000001</c:v>
                      </c:pt>
                      <c:pt idx="3259">
                        <c:v>188.4361471</c:v>
                      </c:pt>
                      <c:pt idx="3260">
                        <c:v>177.11040299999999</c:v>
                      </c:pt>
                      <c:pt idx="3261">
                        <c:v>171.5496674</c:v>
                      </c:pt>
                      <c:pt idx="3262">
                        <c:v>170.04383369999999</c:v>
                      </c:pt>
                      <c:pt idx="3263">
                        <c:v>169.97588590000001</c:v>
                      </c:pt>
                      <c:pt idx="3264">
                        <c:v>177.92240899999999</c:v>
                      </c:pt>
                      <c:pt idx="3265">
                        <c:v>193.5335729</c:v>
                      </c:pt>
                      <c:pt idx="3266">
                        <c:v>225.9734076</c:v>
                      </c:pt>
                      <c:pt idx="3267">
                        <c:v>271.40359810000001</c:v>
                      </c:pt>
                      <c:pt idx="3268">
                        <c:v>312.04247359999999</c:v>
                      </c:pt>
                      <c:pt idx="3269">
                        <c:v>358.17532619999997</c:v>
                      </c:pt>
                      <c:pt idx="3270">
                        <c:v>440.25845349999997</c:v>
                      </c:pt>
                      <c:pt idx="3271">
                        <c:v>556.8055114</c:v>
                      </c:pt>
                      <c:pt idx="3272">
                        <c:v>673.99165570000002</c:v>
                      </c:pt>
                      <c:pt idx="3273">
                        <c:v>783.40021850000005</c:v>
                      </c:pt>
                      <c:pt idx="3274">
                        <c:v>902.11033599999996</c:v>
                      </c:pt>
                      <c:pt idx="3275">
                        <c:v>1016.765628</c:v>
                      </c:pt>
                      <c:pt idx="3276">
                        <c:v>1084.498243</c:v>
                      </c:pt>
                      <c:pt idx="3277">
                        <c:v>1099.2096799999999</c:v>
                      </c:pt>
                      <c:pt idx="3278">
                        <c:v>1061.0599259999999</c:v>
                      </c:pt>
                      <c:pt idx="3279">
                        <c:v>969.10609309999995</c:v>
                      </c:pt>
                      <c:pt idx="3280">
                        <c:v>848.54403060000004</c:v>
                      </c:pt>
                      <c:pt idx="3281">
                        <c:v>724.0314674</c:v>
                      </c:pt>
                      <c:pt idx="3282">
                        <c:v>612.84887549999996</c:v>
                      </c:pt>
                      <c:pt idx="3283">
                        <c:v>527.30669120000005</c:v>
                      </c:pt>
                      <c:pt idx="3284">
                        <c:v>470.10477759999998</c:v>
                      </c:pt>
                      <c:pt idx="3285">
                        <c:v>420.0522239</c:v>
                      </c:pt>
                      <c:pt idx="3286">
                        <c:v>367.50458750000001</c:v>
                      </c:pt>
                      <c:pt idx="3287">
                        <c:v>313.04904110000001</c:v>
                      </c:pt>
                      <c:pt idx="3288">
                        <c:v>260.92911340000001</c:v>
                      </c:pt>
                      <c:pt idx="3289">
                        <c:v>214.4839796</c:v>
                      </c:pt>
                      <c:pt idx="3290">
                        <c:v>175.41966210000001</c:v>
                      </c:pt>
                      <c:pt idx="3291">
                        <c:v>144.00636489999999</c:v>
                      </c:pt>
                      <c:pt idx="3292">
                        <c:v>119.6056755</c:v>
                      </c:pt>
                      <c:pt idx="3293">
                        <c:v>101.1452772</c:v>
                      </c:pt>
                      <c:pt idx="3294">
                        <c:v>87.435154650000001</c:v>
                      </c:pt>
                      <c:pt idx="3295">
                        <c:v>77.686959540000004</c:v>
                      </c:pt>
                      <c:pt idx="3296">
                        <c:v>78.415264759999999</c:v>
                      </c:pt>
                      <c:pt idx="3297">
                        <c:v>91.117401939999993</c:v>
                      </c:pt>
                      <c:pt idx="3298">
                        <c:v>120.3080526</c:v>
                      </c:pt>
                      <c:pt idx="3299">
                        <c:v>164.62046760000001</c:v>
                      </c:pt>
                      <c:pt idx="3300">
                        <c:v>235.07940009999999</c:v>
                      </c:pt>
                      <c:pt idx="3301">
                        <c:v>300.94203490000001</c:v>
                      </c:pt>
                      <c:pt idx="3302">
                        <c:v>321.63013710000001</c:v>
                      </c:pt>
                      <c:pt idx="3303">
                        <c:v>302.45807569999999</c:v>
                      </c:pt>
                      <c:pt idx="3304">
                        <c:v>299.12563340000003</c:v>
                      </c:pt>
                      <c:pt idx="3305">
                        <c:v>310.69247960000001</c:v>
                      </c:pt>
                      <c:pt idx="3306">
                        <c:v>303.81266549999998</c:v>
                      </c:pt>
                      <c:pt idx="3307">
                        <c:v>273.91495020000002</c:v>
                      </c:pt>
                      <c:pt idx="3308">
                        <c:v>231.41688780000001</c:v>
                      </c:pt>
                      <c:pt idx="3309">
                        <c:v>187.21464259999999</c:v>
                      </c:pt>
                      <c:pt idx="3310">
                        <c:v>147.96656659999999</c:v>
                      </c:pt>
                      <c:pt idx="3311">
                        <c:v>116.2945565</c:v>
                      </c:pt>
                      <c:pt idx="3312">
                        <c:v>92.281781140000007</c:v>
                      </c:pt>
                      <c:pt idx="3313">
                        <c:v>74.813693299999997</c:v>
                      </c:pt>
                      <c:pt idx="3314">
                        <c:v>62.430342600000003</c:v>
                      </c:pt>
                      <c:pt idx="3315">
                        <c:v>53.760116779999997</c:v>
                      </c:pt>
                      <c:pt idx="3316">
                        <c:v>47.68634119</c:v>
                      </c:pt>
                      <c:pt idx="3317">
                        <c:v>43.372187519999997</c:v>
                      </c:pt>
                      <c:pt idx="3318">
                        <c:v>40.224083550000003</c:v>
                      </c:pt>
                      <c:pt idx="3319">
                        <c:v>37.840569389999999</c:v>
                      </c:pt>
                      <c:pt idx="3320">
                        <c:v>36.275139629999998</c:v>
                      </c:pt>
                      <c:pt idx="3321">
                        <c:v>34.93784728</c:v>
                      </c:pt>
                      <c:pt idx="3322">
                        <c:v>33.627905310000003</c:v>
                      </c:pt>
                      <c:pt idx="3323">
                        <c:v>32.337359149999997</c:v>
                      </c:pt>
                      <c:pt idx="3324">
                        <c:v>32.10934202</c:v>
                      </c:pt>
                      <c:pt idx="3325">
                        <c:v>85.349174360000006</c:v>
                      </c:pt>
                      <c:pt idx="3326">
                        <c:v>336.14791029999998</c:v>
                      </c:pt>
                      <c:pt idx="3327">
                        <c:v>649.88413449999996</c:v>
                      </c:pt>
                      <c:pt idx="3328">
                        <c:v>847.31998940000005</c:v>
                      </c:pt>
                      <c:pt idx="3329">
                        <c:v>876.66714539999998</c:v>
                      </c:pt>
                      <c:pt idx="3330">
                        <c:v>785.66897110000002</c:v>
                      </c:pt>
                      <c:pt idx="3331">
                        <c:v>641.05457290000004</c:v>
                      </c:pt>
                      <c:pt idx="3332">
                        <c:v>490.93644769999997</c:v>
                      </c:pt>
                      <c:pt idx="3333">
                        <c:v>361.53382909999999</c:v>
                      </c:pt>
                      <c:pt idx="3334">
                        <c:v>269.04689939999997</c:v>
                      </c:pt>
                      <c:pt idx="3335">
                        <c:v>201.23275079999999</c:v>
                      </c:pt>
                      <c:pt idx="3336">
                        <c:v>150.2157838</c:v>
                      </c:pt>
                      <c:pt idx="3337">
                        <c:v>111.95403659999999</c:v>
                      </c:pt>
                      <c:pt idx="3338">
                        <c:v>83.823314409999995</c:v>
                      </c:pt>
                      <c:pt idx="3339">
                        <c:v>63.637435689999997</c:v>
                      </c:pt>
                      <c:pt idx="3340">
                        <c:v>49.467891760000001</c:v>
                      </c:pt>
                      <c:pt idx="3341">
                        <c:v>39.684218989999998</c:v>
                      </c:pt>
                      <c:pt idx="3342">
                        <c:v>32.989856000000003</c:v>
                      </c:pt>
                      <c:pt idx="3343">
                        <c:v>28.409411500000001</c:v>
                      </c:pt>
                      <c:pt idx="3344">
                        <c:v>25.24186409</c:v>
                      </c:pt>
                      <c:pt idx="3345">
                        <c:v>23.411040870000001</c:v>
                      </c:pt>
                      <c:pt idx="3346">
                        <c:v>35.249034790000003</c:v>
                      </c:pt>
                      <c:pt idx="3347">
                        <c:v>94.066746570000006</c:v>
                      </c:pt>
                      <c:pt idx="3348">
                        <c:v>173.19817259999999</c:v>
                      </c:pt>
                      <c:pt idx="3349">
                        <c:v>231.9156917</c:v>
                      </c:pt>
                      <c:pt idx="3350">
                        <c:v>275.14317999999997</c:v>
                      </c:pt>
                      <c:pt idx="3351">
                        <c:v>381.06477000000001</c:v>
                      </c:pt>
                      <c:pt idx="3352">
                        <c:v>535.75737819999995</c:v>
                      </c:pt>
                      <c:pt idx="3353">
                        <c:v>766.2558583</c:v>
                      </c:pt>
                      <c:pt idx="3354">
                        <c:v>1048.64148</c:v>
                      </c:pt>
                      <c:pt idx="3355">
                        <c:v>1316.652531</c:v>
                      </c:pt>
                      <c:pt idx="3356">
                        <c:v>1454.471307</c:v>
                      </c:pt>
                      <c:pt idx="3357">
                        <c:v>1468.672415</c:v>
                      </c:pt>
                      <c:pt idx="3358">
                        <c:v>1542.9961519999999</c:v>
                      </c:pt>
                      <c:pt idx="3359">
                        <c:v>1715.309825</c:v>
                      </c:pt>
                      <c:pt idx="3360">
                        <c:v>1931.0987829999999</c:v>
                      </c:pt>
                      <c:pt idx="3361">
                        <c:v>2032.1490719999999</c:v>
                      </c:pt>
                      <c:pt idx="3362">
                        <c:v>1976.1781209999999</c:v>
                      </c:pt>
                      <c:pt idx="3363">
                        <c:v>1807.4321769999999</c:v>
                      </c:pt>
                      <c:pt idx="3364">
                        <c:v>1576.2001009999999</c:v>
                      </c:pt>
                      <c:pt idx="3365">
                        <c:v>1323.687842</c:v>
                      </c:pt>
                      <c:pt idx="3366">
                        <c:v>1077.3563590000001</c:v>
                      </c:pt>
                      <c:pt idx="3367">
                        <c:v>860.21991200000002</c:v>
                      </c:pt>
                      <c:pt idx="3368">
                        <c:v>671.85155269999996</c:v>
                      </c:pt>
                      <c:pt idx="3369">
                        <c:v>513.76906129999998</c:v>
                      </c:pt>
                      <c:pt idx="3370">
                        <c:v>387.97485239999997</c:v>
                      </c:pt>
                      <c:pt idx="3371">
                        <c:v>300.38741820000001</c:v>
                      </c:pt>
                      <c:pt idx="3372">
                        <c:v>251.0657574</c:v>
                      </c:pt>
                      <c:pt idx="3373">
                        <c:v>222.4605181</c:v>
                      </c:pt>
                      <c:pt idx="3374">
                        <c:v>199.2388267</c:v>
                      </c:pt>
                      <c:pt idx="3375">
                        <c:v>173.37621010000001</c:v>
                      </c:pt>
                      <c:pt idx="3376">
                        <c:v>163.30545380000001</c:v>
                      </c:pt>
                      <c:pt idx="3377">
                        <c:v>251.40049389999999</c:v>
                      </c:pt>
                      <c:pt idx="3378">
                        <c:v>508.01471830000003</c:v>
                      </c:pt>
                      <c:pt idx="3379">
                        <c:v>913.59021440000004</c:v>
                      </c:pt>
                      <c:pt idx="3380">
                        <c:v>1493.1114789999999</c:v>
                      </c:pt>
                      <c:pt idx="3381">
                        <c:v>2115.024555</c:v>
                      </c:pt>
                      <c:pt idx="3382">
                        <c:v>2504.4414649999999</c:v>
                      </c:pt>
                      <c:pt idx="3383">
                        <c:v>2734.9088740000002</c:v>
                      </c:pt>
                      <c:pt idx="3384">
                        <c:v>3186.009352</c:v>
                      </c:pt>
                      <c:pt idx="3385">
                        <c:v>3616.87228</c:v>
                      </c:pt>
                      <c:pt idx="3386">
                        <c:v>3600.7050330000002</c:v>
                      </c:pt>
                      <c:pt idx="3387">
                        <c:v>3489.7202900000002</c:v>
                      </c:pt>
                      <c:pt idx="3388">
                        <c:v>3076.5797630000002</c:v>
                      </c:pt>
                      <c:pt idx="3389">
                        <c:v>3032.3524179999999</c:v>
                      </c:pt>
                      <c:pt idx="3390">
                        <c:v>2812.8989379999998</c:v>
                      </c:pt>
                      <c:pt idx="3391">
                        <c:v>2491.6018039999999</c:v>
                      </c:pt>
                      <c:pt idx="3392">
                        <c:v>2153.6212180000002</c:v>
                      </c:pt>
                      <c:pt idx="3393">
                        <c:v>1928.743712</c:v>
                      </c:pt>
                      <c:pt idx="3394">
                        <c:v>1832.48405</c:v>
                      </c:pt>
                      <c:pt idx="3395">
                        <c:v>1783.252549</c:v>
                      </c:pt>
                      <c:pt idx="3396">
                        <c:v>1892.7334519999999</c:v>
                      </c:pt>
                      <c:pt idx="3397">
                        <c:v>2149.6413899999998</c:v>
                      </c:pt>
                      <c:pt idx="3398">
                        <c:v>2358.5468860000001</c:v>
                      </c:pt>
                      <c:pt idx="3399">
                        <c:v>2845.3028169999998</c:v>
                      </c:pt>
                      <c:pt idx="3400">
                        <c:v>3546.6793699999998</c:v>
                      </c:pt>
                      <c:pt idx="3401">
                        <c:v>3962.4879259999998</c:v>
                      </c:pt>
                      <c:pt idx="3402">
                        <c:v>3910.4987489999999</c:v>
                      </c:pt>
                      <c:pt idx="3403">
                        <c:v>3509.6209159999999</c:v>
                      </c:pt>
                      <c:pt idx="3404">
                        <c:v>2948.1188059999999</c:v>
                      </c:pt>
                      <c:pt idx="3405">
                        <c:v>2397.1696499999998</c:v>
                      </c:pt>
                      <c:pt idx="3406">
                        <c:v>1944.0980959999999</c:v>
                      </c:pt>
                      <c:pt idx="3407">
                        <c:v>1572.386694</c:v>
                      </c:pt>
                      <c:pt idx="3408">
                        <c:v>1261.9623779999999</c:v>
                      </c:pt>
                      <c:pt idx="3409">
                        <c:v>1008.270535</c:v>
                      </c:pt>
                      <c:pt idx="3410">
                        <c:v>807.29087949999996</c:v>
                      </c:pt>
                      <c:pt idx="3411">
                        <c:v>648.88627129999998</c:v>
                      </c:pt>
                      <c:pt idx="3412">
                        <c:v>535.43849320000004</c:v>
                      </c:pt>
                      <c:pt idx="3413">
                        <c:v>447.45736849999997</c:v>
                      </c:pt>
                      <c:pt idx="3414">
                        <c:v>385.12919260000001</c:v>
                      </c:pt>
                      <c:pt idx="3415">
                        <c:v>336.01936940000002</c:v>
                      </c:pt>
                      <c:pt idx="3416">
                        <c:v>361.28481319999997</c:v>
                      </c:pt>
                      <c:pt idx="3417">
                        <c:v>385.12084590000001</c:v>
                      </c:pt>
                      <c:pt idx="3418">
                        <c:v>440.26848840000002</c:v>
                      </c:pt>
                      <c:pt idx="3419">
                        <c:v>488.69428260000001</c:v>
                      </c:pt>
                      <c:pt idx="3420">
                        <c:v>495.61439319999999</c:v>
                      </c:pt>
                      <c:pt idx="3421">
                        <c:v>484.66925830000002</c:v>
                      </c:pt>
                      <c:pt idx="3422">
                        <c:v>450.0092568</c:v>
                      </c:pt>
                      <c:pt idx="3423">
                        <c:v>428.73535750000002</c:v>
                      </c:pt>
                      <c:pt idx="3424">
                        <c:v>416.8822882</c:v>
                      </c:pt>
                      <c:pt idx="3425">
                        <c:v>406.9398698</c:v>
                      </c:pt>
                      <c:pt idx="3426">
                        <c:v>403.88949869999999</c:v>
                      </c:pt>
                      <c:pt idx="3427">
                        <c:v>408.90145339999998</c:v>
                      </c:pt>
                      <c:pt idx="3428">
                        <c:v>411.23009100000002</c:v>
                      </c:pt>
                      <c:pt idx="3429">
                        <c:v>414.45807000000002</c:v>
                      </c:pt>
                      <c:pt idx="3430">
                        <c:v>413.6565324</c:v>
                      </c:pt>
                      <c:pt idx="3431">
                        <c:v>429.39068329999998</c:v>
                      </c:pt>
                      <c:pt idx="3432">
                        <c:v>457.97552439999998</c:v>
                      </c:pt>
                      <c:pt idx="3433">
                        <c:v>520.13881330000004</c:v>
                      </c:pt>
                      <c:pt idx="3434">
                        <c:v>582.51240080000002</c:v>
                      </c:pt>
                      <c:pt idx="3435">
                        <c:v>637.09147529999996</c:v>
                      </c:pt>
                      <c:pt idx="3436">
                        <c:v>655.51597579999998</c:v>
                      </c:pt>
                      <c:pt idx="3437">
                        <c:v>661.63636980000001</c:v>
                      </c:pt>
                      <c:pt idx="3438">
                        <c:v>712.67814310000006</c:v>
                      </c:pt>
                      <c:pt idx="3439">
                        <c:v>837.57013610000001</c:v>
                      </c:pt>
                      <c:pt idx="3440">
                        <c:v>941.80801610000003</c:v>
                      </c:pt>
                      <c:pt idx="3441">
                        <c:v>1075.2179140000001</c:v>
                      </c:pt>
                      <c:pt idx="3442">
                        <c:v>1114.4896759999999</c:v>
                      </c:pt>
                      <c:pt idx="3443">
                        <c:v>1095.27088</c:v>
                      </c:pt>
                      <c:pt idx="3444">
                        <c:v>1142.028251</c:v>
                      </c:pt>
                      <c:pt idx="3445">
                        <c:v>1287.059497</c:v>
                      </c:pt>
                      <c:pt idx="3446">
                        <c:v>1523.167226</c:v>
                      </c:pt>
                      <c:pt idx="3447">
                        <c:v>1767.8208979999999</c:v>
                      </c:pt>
                      <c:pt idx="3448">
                        <c:v>1868.3902</c:v>
                      </c:pt>
                      <c:pt idx="3449">
                        <c:v>1882.8654799999999</c:v>
                      </c:pt>
                      <c:pt idx="3450">
                        <c:v>1845.2705209999999</c:v>
                      </c:pt>
                      <c:pt idx="3451">
                        <c:v>1782.3761770000001</c:v>
                      </c:pt>
                      <c:pt idx="3452">
                        <c:v>1705.5153620000001</c:v>
                      </c:pt>
                      <c:pt idx="3453">
                        <c:v>1634.8941970000001</c:v>
                      </c:pt>
                      <c:pt idx="3454">
                        <c:v>1575.522663</c:v>
                      </c:pt>
                      <c:pt idx="3455">
                        <c:v>1529.3512499999999</c:v>
                      </c:pt>
                      <c:pt idx="3456">
                        <c:v>1461.5279559999999</c:v>
                      </c:pt>
                      <c:pt idx="3457">
                        <c:v>1445.253856</c:v>
                      </c:pt>
                      <c:pt idx="3458">
                        <c:v>1474.7263210000001</c:v>
                      </c:pt>
                      <c:pt idx="3459">
                        <c:v>1519.2059730000001</c:v>
                      </c:pt>
                      <c:pt idx="3460">
                        <c:v>1605.68832</c:v>
                      </c:pt>
                      <c:pt idx="3461">
                        <c:v>1678.5356710000001</c:v>
                      </c:pt>
                      <c:pt idx="3462">
                        <c:v>1736.9805839999999</c:v>
                      </c:pt>
                      <c:pt idx="3463">
                        <c:v>1840.082236</c:v>
                      </c:pt>
                      <c:pt idx="3464">
                        <c:v>1912.4036779999999</c:v>
                      </c:pt>
                      <c:pt idx="3465">
                        <c:v>1947.8226520000001</c:v>
                      </c:pt>
                      <c:pt idx="3466">
                        <c:v>1964.0297410000001</c:v>
                      </c:pt>
                      <c:pt idx="3467">
                        <c:v>1943.837321</c:v>
                      </c:pt>
                      <c:pt idx="3468">
                        <c:v>1916.329457</c:v>
                      </c:pt>
                      <c:pt idx="3469">
                        <c:v>1902.6974680000001</c:v>
                      </c:pt>
                      <c:pt idx="3470">
                        <c:v>2064.3400700000002</c:v>
                      </c:pt>
                      <c:pt idx="3471">
                        <c:v>2429.0780009999999</c:v>
                      </c:pt>
                      <c:pt idx="3472">
                        <c:v>3096.8375639999999</c:v>
                      </c:pt>
                      <c:pt idx="3473">
                        <c:v>3577.0405390000001</c:v>
                      </c:pt>
                      <c:pt idx="3474">
                        <c:v>4017.3002489999999</c:v>
                      </c:pt>
                      <c:pt idx="3475">
                        <c:v>4685.3962600000004</c:v>
                      </c:pt>
                      <c:pt idx="3476">
                        <c:v>5403.8647099999998</c:v>
                      </c:pt>
                      <c:pt idx="3477">
                        <c:v>6069.0986409999996</c:v>
                      </c:pt>
                      <c:pt idx="3478">
                        <c:v>6485.1634979999999</c:v>
                      </c:pt>
                      <c:pt idx="3479">
                        <c:v>6791.7865629999997</c:v>
                      </c:pt>
                      <c:pt idx="3480">
                        <c:v>7022.6261100000002</c:v>
                      </c:pt>
                      <c:pt idx="3481">
                        <c:v>7356.5818900000004</c:v>
                      </c:pt>
                      <c:pt idx="3482">
                        <c:v>7379.6260490000004</c:v>
                      </c:pt>
                      <c:pt idx="3483">
                        <c:v>7221.1970369999999</c:v>
                      </c:pt>
                      <c:pt idx="3484">
                        <c:v>7534.5556120000001</c:v>
                      </c:pt>
                      <c:pt idx="3485">
                        <c:v>8133.9149429999998</c:v>
                      </c:pt>
                      <c:pt idx="3486">
                        <c:v>8383.4406249999993</c:v>
                      </c:pt>
                      <c:pt idx="3487">
                        <c:v>9125.6462069999998</c:v>
                      </c:pt>
                      <c:pt idx="3488">
                        <c:v>10147.24065</c:v>
                      </c:pt>
                      <c:pt idx="3489">
                        <c:v>10410.71968</c:v>
                      </c:pt>
                      <c:pt idx="3490">
                        <c:v>10206.924150000001</c:v>
                      </c:pt>
                      <c:pt idx="3491">
                        <c:v>10045.61536</c:v>
                      </c:pt>
                      <c:pt idx="3492">
                        <c:v>9856.0769380000002</c:v>
                      </c:pt>
                      <c:pt idx="3493">
                        <c:v>9577.6510909999997</c:v>
                      </c:pt>
                      <c:pt idx="3494">
                        <c:v>9027.9855430000007</c:v>
                      </c:pt>
                      <c:pt idx="3495">
                        <c:v>8510.4772499999999</c:v>
                      </c:pt>
                      <c:pt idx="3496">
                        <c:v>8651.1004639999992</c:v>
                      </c:pt>
                      <c:pt idx="3497">
                        <c:v>8769.0522519999995</c:v>
                      </c:pt>
                      <c:pt idx="3498">
                        <c:v>9159.7251500000002</c:v>
                      </c:pt>
                      <c:pt idx="3499">
                        <c:v>9483.1110759999992</c:v>
                      </c:pt>
                      <c:pt idx="3500">
                        <c:v>9667.7748730000003</c:v>
                      </c:pt>
                      <c:pt idx="3501">
                        <c:v>9678.4173589999991</c:v>
                      </c:pt>
                      <c:pt idx="3502">
                        <c:v>9939.2282240000004</c:v>
                      </c:pt>
                      <c:pt idx="3503">
                        <c:v>10041.049849999999</c:v>
                      </c:pt>
                      <c:pt idx="3504">
                        <c:v>9895.8301680000004</c:v>
                      </c:pt>
                      <c:pt idx="3505">
                        <c:v>9591.5511239999996</c:v>
                      </c:pt>
                      <c:pt idx="3506">
                        <c:v>9348.023647</c:v>
                      </c:pt>
                      <c:pt idx="3507">
                        <c:v>9308.4872209999994</c:v>
                      </c:pt>
                      <c:pt idx="3508">
                        <c:v>9467.3605239999997</c:v>
                      </c:pt>
                      <c:pt idx="3509">
                        <c:v>9821.4839840000004</c:v>
                      </c:pt>
                      <c:pt idx="3510">
                        <c:v>10243.21825</c:v>
                      </c:pt>
                      <c:pt idx="3511">
                        <c:v>10348.421490000001</c:v>
                      </c:pt>
                      <c:pt idx="3512">
                        <c:v>10163.93266</c:v>
                      </c:pt>
                      <c:pt idx="3513">
                        <c:v>9776.8774400000002</c:v>
                      </c:pt>
                      <c:pt idx="3514">
                        <c:v>9268.1032869999999</c:v>
                      </c:pt>
                      <c:pt idx="3515">
                        <c:v>8592.9740320000001</c:v>
                      </c:pt>
                      <c:pt idx="3516">
                        <c:v>7870.3088200000002</c:v>
                      </c:pt>
                      <c:pt idx="3517">
                        <c:v>7297.3407639999996</c:v>
                      </c:pt>
                      <c:pt idx="3518">
                        <c:v>6805.7982380000003</c:v>
                      </c:pt>
                      <c:pt idx="3519">
                        <c:v>6324.7488560000002</c:v>
                      </c:pt>
                      <c:pt idx="3520">
                        <c:v>6004.0379620000003</c:v>
                      </c:pt>
                      <c:pt idx="3521">
                        <c:v>5688.7243179999996</c:v>
                      </c:pt>
                      <c:pt idx="3522">
                        <c:v>5499.2139379999999</c:v>
                      </c:pt>
                      <c:pt idx="3523">
                        <c:v>5456.0871589999997</c:v>
                      </c:pt>
                      <c:pt idx="3524">
                        <c:v>5385.762839</c:v>
                      </c:pt>
                      <c:pt idx="3525">
                        <c:v>5249.7831379999998</c:v>
                      </c:pt>
                      <c:pt idx="3526">
                        <c:v>5038.41896</c:v>
                      </c:pt>
                      <c:pt idx="3527">
                        <c:v>4807.8084220000001</c:v>
                      </c:pt>
                      <c:pt idx="3528">
                        <c:v>4561.6498469999997</c:v>
                      </c:pt>
                      <c:pt idx="3529">
                        <c:v>4360.3714049999999</c:v>
                      </c:pt>
                      <c:pt idx="3530">
                        <c:v>4258.5604579999999</c:v>
                      </c:pt>
                      <c:pt idx="3531">
                        <c:v>4454.4256009999999</c:v>
                      </c:pt>
                      <c:pt idx="3532">
                        <c:v>4717.3783629999998</c:v>
                      </c:pt>
                      <c:pt idx="3533">
                        <c:v>4752.4665359999999</c:v>
                      </c:pt>
                      <c:pt idx="3534">
                        <c:v>4743.1984069999999</c:v>
                      </c:pt>
                      <c:pt idx="3535">
                        <c:v>4668.5884150000002</c:v>
                      </c:pt>
                      <c:pt idx="3536">
                        <c:v>4520.694555</c:v>
                      </c:pt>
                      <c:pt idx="3537">
                        <c:v>4313.3230700000004</c:v>
                      </c:pt>
                      <c:pt idx="3538">
                        <c:v>4069.4623329999999</c:v>
                      </c:pt>
                      <c:pt idx="3539">
                        <c:v>3824.702037</c:v>
                      </c:pt>
                      <c:pt idx="3540">
                        <c:v>3596.354887</c:v>
                      </c:pt>
                      <c:pt idx="3541">
                        <c:v>3391.2820160000001</c:v>
                      </c:pt>
                      <c:pt idx="3542">
                        <c:v>3210.90949</c:v>
                      </c:pt>
                      <c:pt idx="3543">
                        <c:v>3066.058806</c:v>
                      </c:pt>
                      <c:pt idx="3544">
                        <c:v>2985.8411879999999</c:v>
                      </c:pt>
                      <c:pt idx="3545">
                        <c:v>2975.4083869999999</c:v>
                      </c:pt>
                      <c:pt idx="3546">
                        <c:v>3012.1760079999999</c:v>
                      </c:pt>
                      <c:pt idx="3547">
                        <c:v>3022.9893929999998</c:v>
                      </c:pt>
                      <c:pt idx="3548">
                        <c:v>3019.767441</c:v>
                      </c:pt>
                      <c:pt idx="3549">
                        <c:v>2988.674164</c:v>
                      </c:pt>
                      <c:pt idx="3550">
                        <c:v>2903.6788780000002</c:v>
                      </c:pt>
                      <c:pt idx="3551">
                        <c:v>2784.6648559999999</c:v>
                      </c:pt>
                      <c:pt idx="3552">
                        <c:v>2655.8375059999998</c:v>
                      </c:pt>
                      <c:pt idx="3553">
                        <c:v>2529.2966700000002</c:v>
                      </c:pt>
                      <c:pt idx="3554">
                        <c:v>2409.7287409999999</c:v>
                      </c:pt>
                      <c:pt idx="3555">
                        <c:v>2298.890633</c:v>
                      </c:pt>
                      <c:pt idx="3556">
                        <c:v>2196.0262929999999</c:v>
                      </c:pt>
                      <c:pt idx="3557">
                        <c:v>2100.1871409999999</c:v>
                      </c:pt>
                      <c:pt idx="3558">
                        <c:v>2010.426269</c:v>
                      </c:pt>
                      <c:pt idx="3559">
                        <c:v>1925.9708579999999</c:v>
                      </c:pt>
                      <c:pt idx="3560">
                        <c:v>1848.1842019999999</c:v>
                      </c:pt>
                      <c:pt idx="3561">
                        <c:v>1859.6945209999999</c:v>
                      </c:pt>
                      <c:pt idx="3562">
                        <c:v>2003.7115229999999</c:v>
                      </c:pt>
                      <c:pt idx="3563">
                        <c:v>2142.0962290000002</c:v>
                      </c:pt>
                      <c:pt idx="3564">
                        <c:v>2177.7752719999999</c:v>
                      </c:pt>
                      <c:pt idx="3565">
                        <c:v>2140.5301039999999</c:v>
                      </c:pt>
                      <c:pt idx="3566">
                        <c:v>2132.9041160000002</c:v>
                      </c:pt>
                      <c:pt idx="3567">
                        <c:v>2090.1923700000002</c:v>
                      </c:pt>
                      <c:pt idx="3568">
                        <c:v>1990.3637200000001</c:v>
                      </c:pt>
                      <c:pt idx="3569">
                        <c:v>1855.9124750000001</c:v>
                      </c:pt>
                      <c:pt idx="3570">
                        <c:v>1711.6601290000001</c:v>
                      </c:pt>
                      <c:pt idx="3571">
                        <c:v>1584.785658</c:v>
                      </c:pt>
                      <c:pt idx="3572">
                        <c:v>1500.866321</c:v>
                      </c:pt>
                      <c:pt idx="3573">
                        <c:v>1455.451867</c:v>
                      </c:pt>
                      <c:pt idx="3574">
                        <c:v>1418.440748</c:v>
                      </c:pt>
                      <c:pt idx="3575">
                        <c:v>1410.988979</c:v>
                      </c:pt>
                      <c:pt idx="3576">
                        <c:v>1443.846638</c:v>
                      </c:pt>
                      <c:pt idx="3577">
                        <c:v>1462.6903569999999</c:v>
                      </c:pt>
                      <c:pt idx="3578">
                        <c:v>1458.707396</c:v>
                      </c:pt>
                      <c:pt idx="3579">
                        <c:v>1416.496922</c:v>
                      </c:pt>
                      <c:pt idx="3580">
                        <c:v>1369.97192</c:v>
                      </c:pt>
                      <c:pt idx="3581">
                        <c:v>1323.616626</c:v>
                      </c:pt>
                      <c:pt idx="3582">
                        <c:v>1301.8940359999999</c:v>
                      </c:pt>
                      <c:pt idx="3583">
                        <c:v>1344.2879459999999</c:v>
                      </c:pt>
                      <c:pt idx="3584">
                        <c:v>1488.7971239999999</c:v>
                      </c:pt>
                      <c:pt idx="3585">
                        <c:v>1626.3236509999999</c:v>
                      </c:pt>
                      <c:pt idx="3586">
                        <c:v>1672.0348329999999</c:v>
                      </c:pt>
                      <c:pt idx="3587">
                        <c:v>1638.095323</c:v>
                      </c:pt>
                      <c:pt idx="3588">
                        <c:v>1547.3517629999999</c:v>
                      </c:pt>
                      <c:pt idx="3589">
                        <c:v>1421.7357019999999</c:v>
                      </c:pt>
                      <c:pt idx="3590">
                        <c:v>1288.089168</c:v>
                      </c:pt>
                      <c:pt idx="3591">
                        <c:v>1163.348465</c:v>
                      </c:pt>
                      <c:pt idx="3592">
                        <c:v>1064.463027</c:v>
                      </c:pt>
                      <c:pt idx="3593">
                        <c:v>1026.8615139999999</c:v>
                      </c:pt>
                      <c:pt idx="3594">
                        <c:v>1081.921994</c:v>
                      </c:pt>
                      <c:pt idx="3595">
                        <c:v>1196.6585769999999</c:v>
                      </c:pt>
                      <c:pt idx="3596">
                        <c:v>1384.2583990000001</c:v>
                      </c:pt>
                      <c:pt idx="3597">
                        <c:v>1605.6691969999999</c:v>
                      </c:pt>
                      <c:pt idx="3598">
                        <c:v>1729.669805</c:v>
                      </c:pt>
                      <c:pt idx="3599">
                        <c:v>1708.3431780000001</c:v>
                      </c:pt>
                      <c:pt idx="3600">
                        <c:v>1574.926657</c:v>
                      </c:pt>
                      <c:pt idx="3601">
                        <c:v>1387.3063560000001</c:v>
                      </c:pt>
                      <c:pt idx="3602">
                        <c:v>1197.08917</c:v>
                      </c:pt>
                      <c:pt idx="3603">
                        <c:v>1045.9308719999999</c:v>
                      </c:pt>
                      <c:pt idx="3604">
                        <c:v>940.51405209999996</c:v>
                      </c:pt>
                      <c:pt idx="3605">
                        <c:v>896.50116590000005</c:v>
                      </c:pt>
                      <c:pt idx="3606">
                        <c:v>909.89536050000004</c:v>
                      </c:pt>
                      <c:pt idx="3607">
                        <c:v>979.77708610000002</c:v>
                      </c:pt>
                      <c:pt idx="3608">
                        <c:v>1089.8030839999999</c:v>
                      </c:pt>
                      <c:pt idx="3609">
                        <c:v>1203.0639369999999</c:v>
                      </c:pt>
                      <c:pt idx="3610">
                        <c:v>1301.74531</c:v>
                      </c:pt>
                      <c:pt idx="3611">
                        <c:v>1417.770853</c:v>
                      </c:pt>
                      <c:pt idx="3612">
                        <c:v>1622.017478</c:v>
                      </c:pt>
                      <c:pt idx="3613">
                        <c:v>1917.9181920000001</c:v>
                      </c:pt>
                      <c:pt idx="3614">
                        <c:v>2171.439832</c:v>
                      </c:pt>
                      <c:pt idx="3615">
                        <c:v>2304.2196520000002</c:v>
                      </c:pt>
                      <c:pt idx="3616">
                        <c:v>2564.3745079999999</c:v>
                      </c:pt>
                      <c:pt idx="3617">
                        <c:v>3103.5083589999999</c:v>
                      </c:pt>
                      <c:pt idx="3618">
                        <c:v>3567.1408550000001</c:v>
                      </c:pt>
                      <c:pt idx="3619">
                        <c:v>3728.117855</c:v>
                      </c:pt>
                      <c:pt idx="3620">
                        <c:v>3607.2286210000002</c:v>
                      </c:pt>
                      <c:pt idx="3621">
                        <c:v>3365.4028320000002</c:v>
                      </c:pt>
                      <c:pt idx="3622">
                        <c:v>3156.8282410000002</c:v>
                      </c:pt>
                      <c:pt idx="3623">
                        <c:v>2918.0698010000001</c:v>
                      </c:pt>
                      <c:pt idx="3624">
                        <c:v>2606.2899470000002</c:v>
                      </c:pt>
                      <c:pt idx="3625">
                        <c:v>2248.5896630000002</c:v>
                      </c:pt>
                      <c:pt idx="3626">
                        <c:v>1887.3931669999999</c:v>
                      </c:pt>
                      <c:pt idx="3627">
                        <c:v>1554.13168</c:v>
                      </c:pt>
                      <c:pt idx="3628">
                        <c:v>1265.175663</c:v>
                      </c:pt>
                      <c:pt idx="3629">
                        <c:v>1025.7375770000001</c:v>
                      </c:pt>
                      <c:pt idx="3630">
                        <c:v>833.68490710000003</c:v>
                      </c:pt>
                      <c:pt idx="3631">
                        <c:v>682.95893560000002</c:v>
                      </c:pt>
                      <c:pt idx="3632">
                        <c:v>566.11357840000005</c:v>
                      </c:pt>
                      <c:pt idx="3633">
                        <c:v>475.91180539999999</c:v>
                      </c:pt>
                      <c:pt idx="3634">
                        <c:v>406.22205500000001</c:v>
                      </c:pt>
                      <c:pt idx="3635">
                        <c:v>352.23754000000002</c:v>
                      </c:pt>
                      <c:pt idx="3636">
                        <c:v>310.3479595</c:v>
                      </c:pt>
                      <c:pt idx="3637">
                        <c:v>285.1625209</c:v>
                      </c:pt>
                      <c:pt idx="3638">
                        <c:v>289.33889799999997</c:v>
                      </c:pt>
                      <c:pt idx="3639">
                        <c:v>314.0802319</c:v>
                      </c:pt>
                      <c:pt idx="3640">
                        <c:v>341.0322592</c:v>
                      </c:pt>
                      <c:pt idx="3641">
                        <c:v>350.36257510000002</c:v>
                      </c:pt>
                      <c:pt idx="3642">
                        <c:v>336.52230780000002</c:v>
                      </c:pt>
                      <c:pt idx="3643">
                        <c:v>309.29752189999999</c:v>
                      </c:pt>
                      <c:pt idx="3644">
                        <c:v>278.30777690000002</c:v>
                      </c:pt>
                      <c:pt idx="3645">
                        <c:v>249.69049649999999</c:v>
                      </c:pt>
                      <c:pt idx="3646">
                        <c:v>223.45110059999999</c:v>
                      </c:pt>
                      <c:pt idx="3647">
                        <c:v>200.34899609999999</c:v>
                      </c:pt>
                      <c:pt idx="3648">
                        <c:v>180.94568659999999</c:v>
                      </c:pt>
                      <c:pt idx="3649">
                        <c:v>165.19107109999999</c:v>
                      </c:pt>
                      <c:pt idx="3650">
                        <c:v>152.5981036</c:v>
                      </c:pt>
                      <c:pt idx="3651">
                        <c:v>142.5165035</c:v>
                      </c:pt>
                      <c:pt idx="3652">
                        <c:v>134.31858260000001</c:v>
                      </c:pt>
                      <c:pt idx="3653">
                        <c:v>127.48388679999999</c:v>
                      </c:pt>
                      <c:pt idx="3654">
                        <c:v>121.6178432</c:v>
                      </c:pt>
                      <c:pt idx="3655">
                        <c:v>116.4382971</c:v>
                      </c:pt>
                      <c:pt idx="3656">
                        <c:v>111.7513721</c:v>
                      </c:pt>
                      <c:pt idx="3657">
                        <c:v>107.4274061</c:v>
                      </c:pt>
                      <c:pt idx="3658">
                        <c:v>103.3811219</c:v>
                      </c:pt>
                      <c:pt idx="3659">
                        <c:v>99.626047029999995</c:v>
                      </c:pt>
                      <c:pt idx="3660">
                        <c:v>135.3039771</c:v>
                      </c:pt>
                      <c:pt idx="3661">
                        <c:v>294.49157589999999</c:v>
                      </c:pt>
                      <c:pt idx="3662">
                        <c:v>436.41372130000002</c:v>
                      </c:pt>
                      <c:pt idx="3663">
                        <c:v>502.75493599999999</c:v>
                      </c:pt>
                      <c:pt idx="3664">
                        <c:v>492.3678797</c:v>
                      </c:pt>
                      <c:pt idx="3665">
                        <c:v>437.25287930000002</c:v>
                      </c:pt>
                      <c:pt idx="3666">
                        <c:v>374.7899152</c:v>
                      </c:pt>
                      <c:pt idx="3667">
                        <c:v>340.67801850000001</c:v>
                      </c:pt>
                      <c:pt idx="3668">
                        <c:v>314.43820470000003</c:v>
                      </c:pt>
                      <c:pt idx="3669">
                        <c:v>285.71670160000002</c:v>
                      </c:pt>
                      <c:pt idx="3670">
                        <c:v>255.11385759999999</c:v>
                      </c:pt>
                      <c:pt idx="3671">
                        <c:v>221.45092460000001</c:v>
                      </c:pt>
                      <c:pt idx="3672">
                        <c:v>187.62385900000001</c:v>
                      </c:pt>
                      <c:pt idx="3673">
                        <c:v>156.88903060000001</c:v>
                      </c:pt>
                      <c:pt idx="3674">
                        <c:v>131.09727899999999</c:v>
                      </c:pt>
                      <c:pt idx="3675">
                        <c:v>110.65513230000001</c:v>
                      </c:pt>
                      <c:pt idx="3676">
                        <c:v>95.059943259999997</c:v>
                      </c:pt>
                      <c:pt idx="3677">
                        <c:v>83.420096509999993</c:v>
                      </c:pt>
                      <c:pt idx="3678">
                        <c:v>74.793285220000001</c:v>
                      </c:pt>
                      <c:pt idx="3679">
                        <c:v>68.354779750000006</c:v>
                      </c:pt>
                      <c:pt idx="3680">
                        <c:v>63.453555919999999</c:v>
                      </c:pt>
                      <c:pt idx="3681">
                        <c:v>59.608770239999998</c:v>
                      </c:pt>
                      <c:pt idx="3682">
                        <c:v>56.481457829999997</c:v>
                      </c:pt>
                      <c:pt idx="3683">
                        <c:v>53.84071891</c:v>
                      </c:pt>
                      <c:pt idx="3684">
                        <c:v>51.53324611</c:v>
                      </c:pt>
                      <c:pt idx="3685">
                        <c:v>49.459151290000001</c:v>
                      </c:pt>
                      <c:pt idx="3686">
                        <c:v>47.554180270000003</c:v>
                      </c:pt>
                      <c:pt idx="3687">
                        <c:v>45.777273260000001</c:v>
                      </c:pt>
                      <c:pt idx="3688">
                        <c:v>44.102178170000002</c:v>
                      </c:pt>
                      <c:pt idx="3689">
                        <c:v>42.51195294</c:v>
                      </c:pt>
                      <c:pt idx="3690">
                        <c:v>40.995458810000002</c:v>
                      </c:pt>
                      <c:pt idx="3691">
                        <c:v>39.645697329999997</c:v>
                      </c:pt>
                      <c:pt idx="3692">
                        <c:v>39.266502320000001</c:v>
                      </c:pt>
                      <c:pt idx="3693">
                        <c:v>41.354723970000002</c:v>
                      </c:pt>
                      <c:pt idx="3694">
                        <c:v>43.509707169999999</c:v>
                      </c:pt>
                      <c:pt idx="3695">
                        <c:v>47.549904779999999</c:v>
                      </c:pt>
                      <c:pt idx="3696">
                        <c:v>53.219367609999999</c:v>
                      </c:pt>
                      <c:pt idx="3697">
                        <c:v>55.612176009999999</c:v>
                      </c:pt>
                      <c:pt idx="3698">
                        <c:v>53.586703380000003</c:v>
                      </c:pt>
                      <c:pt idx="3699">
                        <c:v>49.010258370000003</c:v>
                      </c:pt>
                      <c:pt idx="3700">
                        <c:v>43.810785039999999</c:v>
                      </c:pt>
                      <c:pt idx="3701">
                        <c:v>46.813473199999997</c:v>
                      </c:pt>
                      <c:pt idx="3702">
                        <c:v>75.361928759999998</c:v>
                      </c:pt>
                      <c:pt idx="3703">
                        <c:v>115.70921130000001</c:v>
                      </c:pt>
                      <c:pt idx="3704">
                        <c:v>141.2076893</c:v>
                      </c:pt>
                      <c:pt idx="3705">
                        <c:v>167.70685030000001</c:v>
                      </c:pt>
                      <c:pt idx="3706">
                        <c:v>243.24074590000001</c:v>
                      </c:pt>
                      <c:pt idx="3707">
                        <c:v>364.39599950000002</c:v>
                      </c:pt>
                      <c:pt idx="3708">
                        <c:v>493.86591429999999</c:v>
                      </c:pt>
                      <c:pt idx="3709">
                        <c:v>592.06617240000003</c:v>
                      </c:pt>
                      <c:pt idx="3710">
                        <c:v>642.7479879</c:v>
                      </c:pt>
                      <c:pt idx="3711">
                        <c:v>625.05618249999998</c:v>
                      </c:pt>
                      <c:pt idx="3712">
                        <c:v>553.74225630000001</c:v>
                      </c:pt>
                      <c:pt idx="3713">
                        <c:v>456.0915253</c:v>
                      </c:pt>
                      <c:pt idx="3714">
                        <c:v>355.26586159999999</c:v>
                      </c:pt>
                      <c:pt idx="3715">
                        <c:v>265.39654990000002</c:v>
                      </c:pt>
                      <c:pt idx="3716">
                        <c:v>192.46768059999999</c:v>
                      </c:pt>
                      <c:pt idx="3717">
                        <c:v>137.22056799999999</c:v>
                      </c:pt>
                      <c:pt idx="3718">
                        <c:v>104.3357214</c:v>
                      </c:pt>
                      <c:pt idx="3719">
                        <c:v>106.8582478</c:v>
                      </c:pt>
                      <c:pt idx="3720">
                        <c:v>141.57376120000001</c:v>
                      </c:pt>
                      <c:pt idx="3721">
                        <c:v>189.0854372</c:v>
                      </c:pt>
                      <c:pt idx="3722">
                        <c:v>237.12967860000001</c:v>
                      </c:pt>
                      <c:pt idx="3723">
                        <c:v>363.8279718</c:v>
                      </c:pt>
                      <c:pt idx="3724">
                        <c:v>674.13478069999996</c:v>
                      </c:pt>
                      <c:pt idx="3725">
                        <c:v>1005.589326</c:v>
                      </c:pt>
                      <c:pt idx="3726">
                        <c:v>1229.0539839999999</c:v>
                      </c:pt>
                      <c:pt idx="3727">
                        <c:v>1299.42155</c:v>
                      </c:pt>
                      <c:pt idx="3728">
                        <c:v>1234.2653459999999</c:v>
                      </c:pt>
                      <c:pt idx="3729">
                        <c:v>1086.213769</c:v>
                      </c:pt>
                      <c:pt idx="3730">
                        <c:v>921.81258630000002</c:v>
                      </c:pt>
                      <c:pt idx="3731">
                        <c:v>859.48087050000004</c:v>
                      </c:pt>
                      <c:pt idx="3732">
                        <c:v>815.01957140000002</c:v>
                      </c:pt>
                      <c:pt idx="3733">
                        <c:v>789.60874249999995</c:v>
                      </c:pt>
                      <c:pt idx="3734">
                        <c:v>821.30986329999996</c:v>
                      </c:pt>
                      <c:pt idx="3735">
                        <c:v>1062.3454489999999</c:v>
                      </c:pt>
                      <c:pt idx="3736">
                        <c:v>1474.047114</c:v>
                      </c:pt>
                      <c:pt idx="3737">
                        <c:v>1783.958531</c:v>
                      </c:pt>
                      <c:pt idx="3738">
                        <c:v>1903.749366</c:v>
                      </c:pt>
                      <c:pt idx="3739">
                        <c:v>1840.3478339999999</c:v>
                      </c:pt>
                      <c:pt idx="3740">
                        <c:v>1646.566554</c:v>
                      </c:pt>
                      <c:pt idx="3741">
                        <c:v>1382.502737</c:v>
                      </c:pt>
                      <c:pt idx="3742">
                        <c:v>1103.9720130000001</c:v>
                      </c:pt>
                      <c:pt idx="3743">
                        <c:v>851.47242249999999</c:v>
                      </c:pt>
                      <c:pt idx="3744">
                        <c:v>644.25617650000004</c:v>
                      </c:pt>
                      <c:pt idx="3745">
                        <c:v>485.4240451</c:v>
                      </c:pt>
                      <c:pt idx="3746">
                        <c:v>371.73591649999997</c:v>
                      </c:pt>
                      <c:pt idx="3747">
                        <c:v>299.03634240000002</c:v>
                      </c:pt>
                      <c:pt idx="3748">
                        <c:v>251.3799903</c:v>
                      </c:pt>
                      <c:pt idx="3749">
                        <c:v>223.71137279999999</c:v>
                      </c:pt>
                      <c:pt idx="3750">
                        <c:v>238.2142782</c:v>
                      </c:pt>
                      <c:pt idx="3751">
                        <c:v>349.55512420000002</c:v>
                      </c:pt>
                      <c:pt idx="3752">
                        <c:v>730.53182630000003</c:v>
                      </c:pt>
                      <c:pt idx="3753">
                        <c:v>1235.6922979999999</c:v>
                      </c:pt>
                      <c:pt idx="3754">
                        <c:v>1710.5277189999999</c:v>
                      </c:pt>
                      <c:pt idx="3755">
                        <c:v>2159.0270860000001</c:v>
                      </c:pt>
                      <c:pt idx="3756">
                        <c:v>3194.0375450000001</c:v>
                      </c:pt>
                      <c:pt idx="3757">
                        <c:v>4635.6809110000004</c:v>
                      </c:pt>
                      <c:pt idx="3758">
                        <c:v>5785.2270619999999</c:v>
                      </c:pt>
                      <c:pt idx="3759">
                        <c:v>6908.4745540000004</c:v>
                      </c:pt>
                      <c:pt idx="3760">
                        <c:v>8350.7971880000005</c:v>
                      </c:pt>
                      <c:pt idx="3761">
                        <c:v>9832.1791840000005</c:v>
                      </c:pt>
                      <c:pt idx="3762">
                        <c:v>10841.579949999999</c:v>
                      </c:pt>
                      <c:pt idx="3763">
                        <c:v>10842.23645</c:v>
                      </c:pt>
                      <c:pt idx="3764">
                        <c:v>10608.77735</c:v>
                      </c:pt>
                      <c:pt idx="3765">
                        <c:v>9965.8702950000006</c:v>
                      </c:pt>
                      <c:pt idx="3766">
                        <c:v>9316.6949829999994</c:v>
                      </c:pt>
                      <c:pt idx="3767">
                        <c:v>8064.1098249999995</c:v>
                      </c:pt>
                      <c:pt idx="3768">
                        <c:v>6832.887643</c:v>
                      </c:pt>
                      <c:pt idx="3769">
                        <c:v>5746.5256989999998</c:v>
                      </c:pt>
                      <c:pt idx="3770">
                        <c:v>4935.4306139999999</c:v>
                      </c:pt>
                      <c:pt idx="3771">
                        <c:v>4211.0953509999999</c:v>
                      </c:pt>
                      <c:pt idx="3772">
                        <c:v>3676.057836</c:v>
                      </c:pt>
                      <c:pt idx="3773">
                        <c:v>3297.2979</c:v>
                      </c:pt>
                      <c:pt idx="3774">
                        <c:v>2970.2916850000001</c:v>
                      </c:pt>
                      <c:pt idx="3775">
                        <c:v>2710.107587</c:v>
                      </c:pt>
                      <c:pt idx="3776">
                        <c:v>2489.2244439999999</c:v>
                      </c:pt>
                      <c:pt idx="3777">
                        <c:v>2292.7895189999999</c:v>
                      </c:pt>
                      <c:pt idx="3778">
                        <c:v>2117.1263330000002</c:v>
                      </c:pt>
                      <c:pt idx="3779">
                        <c:v>1976.4266029999999</c:v>
                      </c:pt>
                      <c:pt idx="3780">
                        <c:v>1839.5855100000001</c:v>
                      </c:pt>
                      <c:pt idx="3781">
                        <c:v>1713.6052380000001</c:v>
                      </c:pt>
                      <c:pt idx="3782">
                        <c:v>1600.7576550000001</c:v>
                      </c:pt>
                      <c:pt idx="3783">
                        <c:v>1506.5359639999999</c:v>
                      </c:pt>
                      <c:pt idx="3784">
                        <c:v>1436.9623220000001</c:v>
                      </c:pt>
                      <c:pt idx="3785">
                        <c:v>1383.1435959999999</c:v>
                      </c:pt>
                      <c:pt idx="3786">
                        <c:v>1366.235369</c:v>
                      </c:pt>
                      <c:pt idx="3787">
                        <c:v>1414.2051530000001</c:v>
                      </c:pt>
                      <c:pt idx="3788">
                        <c:v>1466.0805210000001</c:v>
                      </c:pt>
                      <c:pt idx="3789">
                        <c:v>1544.3235360000001</c:v>
                      </c:pt>
                      <c:pt idx="3790">
                        <c:v>1645.873104</c:v>
                      </c:pt>
                      <c:pt idx="3791">
                        <c:v>1707.0795419999999</c:v>
                      </c:pt>
                      <c:pt idx="3792">
                        <c:v>1746.278939</c:v>
                      </c:pt>
                      <c:pt idx="3793">
                        <c:v>1743.5803780000001</c:v>
                      </c:pt>
                      <c:pt idx="3794">
                        <c:v>1836.653143</c:v>
                      </c:pt>
                      <c:pt idx="3795">
                        <c:v>1869.6379159999999</c:v>
                      </c:pt>
                      <c:pt idx="3796">
                        <c:v>1879.8031370000001</c:v>
                      </c:pt>
                      <c:pt idx="3797">
                        <c:v>1879.3130140000001</c:v>
                      </c:pt>
                      <c:pt idx="3798">
                        <c:v>1920.5231309999999</c:v>
                      </c:pt>
                      <c:pt idx="3799">
                        <c:v>1944.3256280000001</c:v>
                      </c:pt>
                      <c:pt idx="3800">
                        <c:v>1906.5780460000001</c:v>
                      </c:pt>
                      <c:pt idx="3801">
                        <c:v>1833.3655570000001</c:v>
                      </c:pt>
                      <c:pt idx="3802">
                        <c:v>1756.873188</c:v>
                      </c:pt>
                      <c:pt idx="3803">
                        <c:v>1677.227124</c:v>
                      </c:pt>
                      <c:pt idx="3804">
                        <c:v>1592.351568</c:v>
                      </c:pt>
                      <c:pt idx="3805">
                        <c:v>1533.8722110000001</c:v>
                      </c:pt>
                      <c:pt idx="3806">
                        <c:v>1531.940292</c:v>
                      </c:pt>
                      <c:pt idx="3807">
                        <c:v>1853.7916</c:v>
                      </c:pt>
                      <c:pt idx="3808">
                        <c:v>2403.019757</c:v>
                      </c:pt>
                      <c:pt idx="3809">
                        <c:v>3116.6577630000002</c:v>
                      </c:pt>
                      <c:pt idx="3810">
                        <c:v>3598.817008</c:v>
                      </c:pt>
                      <c:pt idx="3811">
                        <c:v>3739.4573610000002</c:v>
                      </c:pt>
                      <c:pt idx="3812">
                        <c:v>3678.8482720000002</c:v>
                      </c:pt>
                      <c:pt idx="3813">
                        <c:v>3518.6551039999999</c:v>
                      </c:pt>
                      <c:pt idx="3814">
                        <c:v>3426.7896999999998</c:v>
                      </c:pt>
                      <c:pt idx="3815">
                        <c:v>3396.9195239999999</c:v>
                      </c:pt>
                      <c:pt idx="3816">
                        <c:v>3350.1577929999999</c:v>
                      </c:pt>
                      <c:pt idx="3817">
                        <c:v>3196.0896200000002</c:v>
                      </c:pt>
                      <c:pt idx="3818">
                        <c:v>2964.0113649999998</c:v>
                      </c:pt>
                      <c:pt idx="3819">
                        <c:v>2715.510996</c:v>
                      </c:pt>
                      <c:pt idx="3820">
                        <c:v>2503.3104549999998</c:v>
                      </c:pt>
                      <c:pt idx="3821">
                        <c:v>2355.440423</c:v>
                      </c:pt>
                      <c:pt idx="3822">
                        <c:v>2318.3026169999998</c:v>
                      </c:pt>
                      <c:pt idx="3823">
                        <c:v>2370.981538</c:v>
                      </c:pt>
                      <c:pt idx="3824">
                        <c:v>2455.3013810000002</c:v>
                      </c:pt>
                      <c:pt idx="3825">
                        <c:v>2631.8320429999999</c:v>
                      </c:pt>
                      <c:pt idx="3826">
                        <c:v>3193.496513</c:v>
                      </c:pt>
                      <c:pt idx="3827">
                        <c:v>3949.5173340000001</c:v>
                      </c:pt>
                      <c:pt idx="3828">
                        <c:v>4911.4909889999999</c:v>
                      </c:pt>
                      <c:pt idx="3829">
                        <c:v>5499.0398910000004</c:v>
                      </c:pt>
                      <c:pt idx="3830">
                        <c:v>6285.6529090000004</c:v>
                      </c:pt>
                      <c:pt idx="3831">
                        <c:v>6987.7951890000004</c:v>
                      </c:pt>
                      <c:pt idx="3832">
                        <c:v>7307.092232</c:v>
                      </c:pt>
                      <c:pt idx="3833">
                        <c:v>7271.6961309999997</c:v>
                      </c:pt>
                      <c:pt idx="3834">
                        <c:v>7073.0592610000003</c:v>
                      </c:pt>
                      <c:pt idx="3835">
                        <c:v>6951.0610699999997</c:v>
                      </c:pt>
                      <c:pt idx="3836">
                        <c:v>6917.9022109999996</c:v>
                      </c:pt>
                      <c:pt idx="3837">
                        <c:v>6935.2978819999998</c:v>
                      </c:pt>
                      <c:pt idx="3838">
                        <c:v>7065.6358890000001</c:v>
                      </c:pt>
                      <c:pt idx="3839">
                        <c:v>7309.4312319999999</c:v>
                      </c:pt>
                      <c:pt idx="3840">
                        <c:v>7543.8101969999998</c:v>
                      </c:pt>
                      <c:pt idx="3841">
                        <c:v>8256.1369969999996</c:v>
                      </c:pt>
                      <c:pt idx="3842">
                        <c:v>8846.7659270000004</c:v>
                      </c:pt>
                      <c:pt idx="3843">
                        <c:v>9414.6856069999994</c:v>
                      </c:pt>
                      <c:pt idx="3844">
                        <c:v>9550.4846809999999</c:v>
                      </c:pt>
                      <c:pt idx="3845">
                        <c:v>9960.2414480000007</c:v>
                      </c:pt>
                      <c:pt idx="3846">
                        <c:v>10446.967060000001</c:v>
                      </c:pt>
                      <c:pt idx="3847">
                        <c:v>10484.6047</c:v>
                      </c:pt>
                      <c:pt idx="3848">
                        <c:v>10605.87665</c:v>
                      </c:pt>
                      <c:pt idx="3849">
                        <c:v>10907.938410000001</c:v>
                      </c:pt>
                      <c:pt idx="3850">
                        <c:v>11269.3667</c:v>
                      </c:pt>
                      <c:pt idx="3851">
                        <c:v>11648.45263</c:v>
                      </c:pt>
                      <c:pt idx="3852">
                        <c:v>11908.844160000001</c:v>
                      </c:pt>
                      <c:pt idx="3853">
                        <c:v>11610.515009999999</c:v>
                      </c:pt>
                      <c:pt idx="3854">
                        <c:v>11401.35744</c:v>
                      </c:pt>
                      <c:pt idx="3855">
                        <c:v>11237.943139999999</c:v>
                      </c:pt>
                      <c:pt idx="3856">
                        <c:v>10974.941989999999</c:v>
                      </c:pt>
                      <c:pt idx="3857">
                        <c:v>10652.26089</c:v>
                      </c:pt>
                      <c:pt idx="3858">
                        <c:v>10267.017180000001</c:v>
                      </c:pt>
                      <c:pt idx="3859">
                        <c:v>9959.6343400000005</c:v>
                      </c:pt>
                      <c:pt idx="3860">
                        <c:v>10327.35716</c:v>
                      </c:pt>
                      <c:pt idx="3861">
                        <c:v>11794.89632</c:v>
                      </c:pt>
                      <c:pt idx="3862">
                        <c:v>12873.177439999999</c:v>
                      </c:pt>
                      <c:pt idx="3863">
                        <c:v>13699.276690000001</c:v>
                      </c:pt>
                      <c:pt idx="3864">
                        <c:v>14327.43309</c:v>
                      </c:pt>
                      <c:pt idx="3865">
                        <c:v>14583.76189</c:v>
                      </c:pt>
                      <c:pt idx="3866">
                        <c:v>14897.826489999999</c:v>
                      </c:pt>
                      <c:pt idx="3867">
                        <c:v>15630.578100000001</c:v>
                      </c:pt>
                      <c:pt idx="3868">
                        <c:v>15190.585789999999</c:v>
                      </c:pt>
                      <c:pt idx="3869">
                        <c:v>14824.546399999999</c:v>
                      </c:pt>
                      <c:pt idx="3870">
                        <c:v>14394.92613</c:v>
                      </c:pt>
                      <c:pt idx="3871">
                        <c:v>13820.97279</c:v>
                      </c:pt>
                      <c:pt idx="3872">
                        <c:v>13118.390160000001</c:v>
                      </c:pt>
                      <c:pt idx="3873">
                        <c:v>12589.63776</c:v>
                      </c:pt>
                      <c:pt idx="3874">
                        <c:v>12544.211950000001</c:v>
                      </c:pt>
                      <c:pt idx="3875">
                        <c:v>12993.896360000001</c:v>
                      </c:pt>
                      <c:pt idx="3876">
                        <c:v>13834.34534</c:v>
                      </c:pt>
                      <c:pt idx="3877">
                        <c:v>14166.31393</c:v>
                      </c:pt>
                      <c:pt idx="3878">
                        <c:v>13851.24423</c:v>
                      </c:pt>
                      <c:pt idx="3879">
                        <c:v>13052.38227</c:v>
                      </c:pt>
                      <c:pt idx="3880">
                        <c:v>12360.987810000001</c:v>
                      </c:pt>
                      <c:pt idx="3881">
                        <c:v>13072.90033</c:v>
                      </c:pt>
                      <c:pt idx="3882">
                        <c:v>15316.039119999999</c:v>
                      </c:pt>
                      <c:pt idx="3883">
                        <c:v>16233.491840000001</c:v>
                      </c:pt>
                      <c:pt idx="3884">
                        <c:v>15510.28464</c:v>
                      </c:pt>
                      <c:pt idx="3885">
                        <c:v>15258.17244</c:v>
                      </c:pt>
                      <c:pt idx="3886">
                        <c:v>14362.531580000001</c:v>
                      </c:pt>
                      <c:pt idx="3887">
                        <c:v>13376.697770000001</c:v>
                      </c:pt>
                      <c:pt idx="3888">
                        <c:v>12475.089400000001</c:v>
                      </c:pt>
                      <c:pt idx="3889">
                        <c:v>12068.06957</c:v>
                      </c:pt>
                      <c:pt idx="3890">
                        <c:v>12321.44009</c:v>
                      </c:pt>
                      <c:pt idx="3891">
                        <c:v>11935.92966</c:v>
                      </c:pt>
                      <c:pt idx="3892">
                        <c:v>11516.67015</c:v>
                      </c:pt>
                      <c:pt idx="3893">
                        <c:v>11813.6459</c:v>
                      </c:pt>
                      <c:pt idx="3894">
                        <c:v>12062.866739999999</c:v>
                      </c:pt>
                      <c:pt idx="3895">
                        <c:v>12459.02522</c:v>
                      </c:pt>
                      <c:pt idx="3896">
                        <c:v>13097.06129</c:v>
                      </c:pt>
                      <c:pt idx="3897">
                        <c:v>13266.19764</c:v>
                      </c:pt>
                      <c:pt idx="3898">
                        <c:v>13609.351210000001</c:v>
                      </c:pt>
                      <c:pt idx="3899">
                        <c:v>13219.155699999999</c:v>
                      </c:pt>
                      <c:pt idx="3900">
                        <c:v>12625.51734</c:v>
                      </c:pt>
                      <c:pt idx="3901">
                        <c:v>11827.192929999999</c:v>
                      </c:pt>
                      <c:pt idx="3902">
                        <c:v>10914.13096</c:v>
                      </c:pt>
                      <c:pt idx="3903">
                        <c:v>10494.75649</c:v>
                      </c:pt>
                      <c:pt idx="3904">
                        <c:v>10545.608109999999</c:v>
                      </c:pt>
                      <c:pt idx="3905">
                        <c:v>10308.46933</c:v>
                      </c:pt>
                      <c:pt idx="3906">
                        <c:v>9774.8334890000006</c:v>
                      </c:pt>
                      <c:pt idx="3907">
                        <c:v>9086.4310810000006</c:v>
                      </c:pt>
                      <c:pt idx="3908">
                        <c:v>8475.4383600000001</c:v>
                      </c:pt>
                      <c:pt idx="3909">
                        <c:v>7906.8894520000003</c:v>
                      </c:pt>
                      <c:pt idx="3910">
                        <c:v>7376.2341349999997</c:v>
                      </c:pt>
                      <c:pt idx="3911">
                        <c:v>6903.4669480000002</c:v>
                      </c:pt>
                      <c:pt idx="3912">
                        <c:v>6498.7196899999999</c:v>
                      </c:pt>
                      <c:pt idx="3913">
                        <c:v>6138.6357609999995</c:v>
                      </c:pt>
                      <c:pt idx="3914">
                        <c:v>5805.0179879999996</c:v>
                      </c:pt>
                      <c:pt idx="3915">
                        <c:v>5504.0946530000001</c:v>
                      </c:pt>
                      <c:pt idx="3916">
                        <c:v>5241.5164370000002</c:v>
                      </c:pt>
                      <c:pt idx="3917">
                        <c:v>5069.5891970000002</c:v>
                      </c:pt>
                      <c:pt idx="3918">
                        <c:v>4905.5223370000003</c:v>
                      </c:pt>
                      <c:pt idx="3919">
                        <c:v>4714.6261100000002</c:v>
                      </c:pt>
                      <c:pt idx="3920">
                        <c:v>4497.0258050000002</c:v>
                      </c:pt>
                      <c:pt idx="3921">
                        <c:v>4276.0831470000003</c:v>
                      </c:pt>
                      <c:pt idx="3922">
                        <c:v>4066.008519</c:v>
                      </c:pt>
                      <c:pt idx="3923">
                        <c:v>3872.0833029999999</c:v>
                      </c:pt>
                      <c:pt idx="3924">
                        <c:v>3696.060927</c:v>
                      </c:pt>
                      <c:pt idx="3925">
                        <c:v>3551.6257519999999</c:v>
                      </c:pt>
                      <c:pt idx="3926">
                        <c:v>3528.5148899999999</c:v>
                      </c:pt>
                      <c:pt idx="3927">
                        <c:v>3655.0507170000001</c:v>
                      </c:pt>
                      <c:pt idx="3928">
                        <c:v>3746.408265</c:v>
                      </c:pt>
                      <c:pt idx="3929">
                        <c:v>3689.6326250000002</c:v>
                      </c:pt>
                      <c:pt idx="3930">
                        <c:v>3513.6201689999998</c:v>
                      </c:pt>
                      <c:pt idx="3931">
                        <c:v>3286.1049790000002</c:v>
                      </c:pt>
                      <c:pt idx="3932">
                        <c:v>3060.90843</c:v>
                      </c:pt>
                      <c:pt idx="3933">
                        <c:v>2862.1021940000001</c:v>
                      </c:pt>
                      <c:pt idx="3934">
                        <c:v>2692.1286989999999</c:v>
                      </c:pt>
                      <c:pt idx="3935">
                        <c:v>2549.6500879999999</c:v>
                      </c:pt>
                      <c:pt idx="3936">
                        <c:v>2425.4971350000001</c:v>
                      </c:pt>
                      <c:pt idx="3937">
                        <c:v>2311.3888059999999</c:v>
                      </c:pt>
                      <c:pt idx="3938">
                        <c:v>2205.2436579999999</c:v>
                      </c:pt>
                      <c:pt idx="3939">
                        <c:v>2106.60977</c:v>
                      </c:pt>
                      <c:pt idx="3940">
                        <c:v>2016.7798150000001</c:v>
                      </c:pt>
                      <c:pt idx="3941">
                        <c:v>1938.4643880000001</c:v>
                      </c:pt>
                      <c:pt idx="3942">
                        <c:v>1868.195166</c:v>
                      </c:pt>
                      <c:pt idx="3943">
                        <c:v>1799.98278</c:v>
                      </c:pt>
                      <c:pt idx="3944">
                        <c:v>1732.651785</c:v>
                      </c:pt>
                      <c:pt idx="3945">
                        <c:v>1672.4231830000001</c:v>
                      </c:pt>
                      <c:pt idx="3946">
                        <c:v>1613.0923620000001</c:v>
                      </c:pt>
                      <c:pt idx="3947">
                        <c:v>1554.487879</c:v>
                      </c:pt>
                      <c:pt idx="3948">
                        <c:v>1497.95607</c:v>
                      </c:pt>
                      <c:pt idx="3949">
                        <c:v>1443.8466579999999</c:v>
                      </c:pt>
                      <c:pt idx="3950">
                        <c:v>1392.1595850000001</c:v>
                      </c:pt>
                      <c:pt idx="3951">
                        <c:v>1342.7758269999999</c:v>
                      </c:pt>
                      <c:pt idx="3952">
                        <c:v>1295.5380110000001</c:v>
                      </c:pt>
                      <c:pt idx="3953">
                        <c:v>1250.306114</c:v>
                      </c:pt>
                      <c:pt idx="3954">
                        <c:v>1206.956917</c:v>
                      </c:pt>
                      <c:pt idx="3955">
                        <c:v>1165.3864599999999</c:v>
                      </c:pt>
                      <c:pt idx="3956">
                        <c:v>1125.5007479999999</c:v>
                      </c:pt>
                      <c:pt idx="3957">
                        <c:v>1087.213049</c:v>
                      </c:pt>
                      <c:pt idx="3958">
                        <c:v>1050.444178</c:v>
                      </c:pt>
                      <c:pt idx="3959">
                        <c:v>1015.1201139999999</c:v>
                      </c:pt>
                      <c:pt idx="3960">
                        <c:v>981.17845050000005</c:v>
                      </c:pt>
                      <c:pt idx="3961">
                        <c:v>948.5547689</c:v>
                      </c:pt>
                      <c:pt idx="3962">
                        <c:v>917.1930476</c:v>
                      </c:pt>
                      <c:pt idx="3963">
                        <c:v>887.03717129999995</c:v>
                      </c:pt>
                      <c:pt idx="3964">
                        <c:v>858.03327530000001</c:v>
                      </c:pt>
                      <c:pt idx="3965">
                        <c:v>830.13011900000004</c:v>
                      </c:pt>
                      <c:pt idx="3966">
                        <c:v>803.27921960000003</c:v>
                      </c:pt>
                      <c:pt idx="3967">
                        <c:v>777.43431250000003</c:v>
                      </c:pt>
                      <c:pt idx="3968">
                        <c:v>752.55109990000005</c:v>
                      </c:pt>
                      <c:pt idx="3969">
                        <c:v>728.58795210000005</c:v>
                      </c:pt>
                      <c:pt idx="3970">
                        <c:v>705.50507430000005</c:v>
                      </c:pt>
                      <c:pt idx="3971">
                        <c:v>683.26421189999996</c:v>
                      </c:pt>
                      <c:pt idx="3972">
                        <c:v>661.82882029999996</c:v>
                      </c:pt>
                      <c:pt idx="3973">
                        <c:v>641.16451759999995</c:v>
                      </c:pt>
                      <c:pt idx="3974">
                        <c:v>621.23822359999997</c:v>
                      </c:pt>
                      <c:pt idx="3975">
                        <c:v>602.01871619999997</c:v>
                      </c:pt>
                      <c:pt idx="3976">
                        <c:v>583.47622899999999</c:v>
                      </c:pt>
                      <c:pt idx="3977">
                        <c:v>565.58218309999995</c:v>
                      </c:pt>
                      <c:pt idx="3978">
                        <c:v>548.30954970000005</c:v>
                      </c:pt>
                      <c:pt idx="3979">
                        <c:v>531.63251809999997</c:v>
                      </c:pt>
                      <c:pt idx="3980">
                        <c:v>515.52644659999999</c:v>
                      </c:pt>
                      <c:pt idx="3981">
                        <c:v>499.96753360000002</c:v>
                      </c:pt>
                      <c:pt idx="3982">
                        <c:v>484.93360890000002</c:v>
                      </c:pt>
                      <c:pt idx="3983">
                        <c:v>470.40346419999997</c:v>
                      </c:pt>
                      <c:pt idx="3984">
                        <c:v>456.35684700000002</c:v>
                      </c:pt>
                      <c:pt idx="3985">
                        <c:v>442.77443469999997</c:v>
                      </c:pt>
                      <c:pt idx="3986">
                        <c:v>429.63780020000002</c:v>
                      </c:pt>
                      <c:pt idx="3987">
                        <c:v>416.93103359999998</c:v>
                      </c:pt>
                      <c:pt idx="3988">
                        <c:v>405.18802260000001</c:v>
                      </c:pt>
                      <c:pt idx="3989">
                        <c:v>398.21171670000001</c:v>
                      </c:pt>
                      <c:pt idx="3990">
                        <c:v>389.93824910000001</c:v>
                      </c:pt>
                      <c:pt idx="3991">
                        <c:v>379.26374229999999</c:v>
                      </c:pt>
                      <c:pt idx="3992">
                        <c:v>367.23094730000003</c:v>
                      </c:pt>
                      <c:pt idx="3993">
                        <c:v>354.94787489999999</c:v>
                      </c:pt>
                      <c:pt idx="3994">
                        <c:v>343.06040100000001</c:v>
                      </c:pt>
                      <c:pt idx="3995">
                        <c:v>331.82095240000001</c:v>
                      </c:pt>
                      <c:pt idx="3996">
                        <c:v>321.25957870000002</c:v>
                      </c:pt>
                      <c:pt idx="3997">
                        <c:v>311.31147559999999</c:v>
                      </c:pt>
                      <c:pt idx="3998">
                        <c:v>301.88737429999998</c:v>
                      </c:pt>
                      <c:pt idx="3999">
                        <c:v>292.90458480000001</c:v>
                      </c:pt>
                      <c:pt idx="4000">
                        <c:v>284.29673889999998</c:v>
                      </c:pt>
                      <c:pt idx="4001">
                        <c:v>276.01413100000002</c:v>
                      </c:pt>
                      <c:pt idx="4002">
                        <c:v>268.02075860000002</c:v>
                      </c:pt>
                      <c:pt idx="4003">
                        <c:v>260.29055390000002</c:v>
                      </c:pt>
                      <c:pt idx="4004">
                        <c:v>252.80433790000001</c:v>
                      </c:pt>
                      <c:pt idx="4005">
                        <c:v>245.5475438</c:v>
                      </c:pt>
                      <c:pt idx="4006">
                        <c:v>238.50863709999999</c:v>
                      </c:pt>
                      <c:pt idx="4007">
                        <c:v>231.67806870000001</c:v>
                      </c:pt>
                      <c:pt idx="4008">
                        <c:v>225.0476026</c:v>
                      </c:pt>
                      <c:pt idx="4009">
                        <c:v>218.60989259999999</c:v>
                      </c:pt>
                      <c:pt idx="4010">
                        <c:v>212.3582193</c:v>
                      </c:pt>
                      <c:pt idx="4011">
                        <c:v>206.28632780000001</c:v>
                      </c:pt>
                      <c:pt idx="4012">
                        <c:v>200.38832629999999</c:v>
                      </c:pt>
                      <c:pt idx="4013">
                        <c:v>194.6586222</c:v>
                      </c:pt>
                      <c:pt idx="4014">
                        <c:v>189.09188109999999</c:v>
                      </c:pt>
                      <c:pt idx="4015">
                        <c:v>183.68299830000001</c:v>
                      </c:pt>
                      <c:pt idx="4016">
                        <c:v>178.4270789</c:v>
                      </c:pt>
                      <c:pt idx="4017">
                        <c:v>173.31942280000001</c:v>
                      </c:pt>
                      <c:pt idx="4018">
                        <c:v>168.35551219999999</c:v>
                      </c:pt>
                      <c:pt idx="4019">
                        <c:v>163.53100119999999</c:v>
                      </c:pt>
                      <c:pt idx="4020">
                        <c:v>158.84170700000001</c:v>
                      </c:pt>
                      <c:pt idx="4021">
                        <c:v>154.28360140000001</c:v>
                      </c:pt>
                      <c:pt idx="4022">
                        <c:v>149.85280330000001</c:v>
                      </c:pt>
                      <c:pt idx="4023">
                        <c:v>145.5455719</c:v>
                      </c:pt>
                      <c:pt idx="4024">
                        <c:v>141.35829949999999</c:v>
                      </c:pt>
                      <c:pt idx="4025">
                        <c:v>137.28750600000001</c:v>
                      </c:pt>
                      <c:pt idx="4026">
                        <c:v>133.3298327</c:v>
                      </c:pt>
                      <c:pt idx="4027">
                        <c:v>129.48203659999999</c:v>
                      </c:pt>
                      <c:pt idx="4028">
                        <c:v>125.7409856</c:v>
                      </c:pt>
                      <c:pt idx="4029">
                        <c:v>122.10365299999999</c:v>
                      </c:pt>
                      <c:pt idx="4030">
                        <c:v>118.5671134</c:v>
                      </c:pt>
                      <c:pt idx="4031">
                        <c:v>115.1285378</c:v>
                      </c:pt>
                      <c:pt idx="4032">
                        <c:v>111.7851896</c:v>
                      </c:pt>
                      <c:pt idx="4033">
                        <c:v>108.5344205</c:v>
                      </c:pt>
                      <c:pt idx="4034">
                        <c:v>105.373667</c:v>
                      </c:pt>
                      <c:pt idx="4035">
                        <c:v>102.3004463</c:v>
                      </c:pt>
                      <c:pt idx="4036">
                        <c:v>99.312353689999995</c:v>
                      </c:pt>
                      <c:pt idx="4037">
                        <c:v>96.407058469999996</c:v>
                      </c:pt>
                      <c:pt idx="4038">
                        <c:v>93.582301529999995</c:v>
                      </c:pt>
                      <c:pt idx="4039">
                        <c:v>90.835892229999999</c:v>
                      </c:pt>
                      <c:pt idx="4040">
                        <c:v>88.165705680000002</c:v>
                      </c:pt>
                      <c:pt idx="4041">
                        <c:v>85.569680180000006</c:v>
                      </c:pt>
                      <c:pt idx="4042">
                        <c:v>83.045814730000004</c:v>
                      </c:pt>
                      <c:pt idx="4043">
                        <c:v>80.592166739999996</c:v>
                      </c:pt>
                      <c:pt idx="4044">
                        <c:v>78.206849750000003</c:v>
                      </c:pt>
                      <c:pt idx="4045">
                        <c:v>75.888031380000001</c:v>
                      </c:pt>
                      <c:pt idx="4046">
                        <c:v>73.633931329999996</c:v>
                      </c:pt>
                      <c:pt idx="4047">
                        <c:v>71.442819439999994</c:v>
                      </c:pt>
                      <c:pt idx="4048">
                        <c:v>69.313013940000005</c:v>
                      </c:pt>
                      <c:pt idx="4049">
                        <c:v>67.242879709999997</c:v>
                      </c:pt>
                      <c:pt idx="4050">
                        <c:v>65.230826660000005</c:v>
                      </c:pt>
                      <c:pt idx="4051">
                        <c:v>63.275308170000002</c:v>
                      </c:pt>
                      <c:pt idx="4052">
                        <c:v>61.374819610000003</c:v>
                      </c:pt>
                      <c:pt idx="4053">
                        <c:v>59.52789697</c:v>
                      </c:pt>
                      <c:pt idx="4054">
                        <c:v>57.733115470000001</c:v>
                      </c:pt>
                      <c:pt idx="4055">
                        <c:v>55.999551599999997</c:v>
                      </c:pt>
                      <c:pt idx="4056">
                        <c:v>59.912402640000003</c:v>
                      </c:pt>
                      <c:pt idx="4057">
                        <c:v>64.897368020000002</c:v>
                      </c:pt>
                      <c:pt idx="4058">
                        <c:v>66.824174490000004</c:v>
                      </c:pt>
                      <c:pt idx="4059">
                        <c:v>65.424605630000002</c:v>
                      </c:pt>
                      <c:pt idx="4060">
                        <c:v>61.951372309999996</c:v>
                      </c:pt>
                      <c:pt idx="4061">
                        <c:v>57.683149759999999</c:v>
                      </c:pt>
                      <c:pt idx="4062">
                        <c:v>53.457020110000002</c:v>
                      </c:pt>
                      <c:pt idx="4063">
                        <c:v>49.679803620000001</c:v>
                      </c:pt>
                      <c:pt idx="4064">
                        <c:v>46.47192604</c:v>
                      </c:pt>
                      <c:pt idx="4065">
                        <c:v>43.802675309999998</c:v>
                      </c:pt>
                      <c:pt idx="4066">
                        <c:v>41.580902719999997</c:v>
                      </c:pt>
                      <c:pt idx="4067">
                        <c:v>39.704994050000003</c:v>
                      </c:pt>
                      <c:pt idx="4068">
                        <c:v>38.085428409999999</c:v>
                      </c:pt>
                      <c:pt idx="4069">
                        <c:v>36.651829399999997</c:v>
                      </c:pt>
                      <c:pt idx="4070">
                        <c:v>35.352535279999998</c:v>
                      </c:pt>
                      <c:pt idx="4071">
                        <c:v>34.151310799999997</c:v>
                      </c:pt>
                      <c:pt idx="4072">
                        <c:v>33.023526169999997</c:v>
                      </c:pt>
                      <c:pt idx="4073">
                        <c:v>31.987065510000001</c:v>
                      </c:pt>
                      <c:pt idx="4074">
                        <c:v>41.264826960000001</c:v>
                      </c:pt>
                      <c:pt idx="4075">
                        <c:v>91.781427609999994</c:v>
                      </c:pt>
                      <c:pt idx="4076">
                        <c:v>143.9255636</c:v>
                      </c:pt>
                      <c:pt idx="4077">
                        <c:v>166.16431209999999</c:v>
                      </c:pt>
                      <c:pt idx="4078">
                        <c:v>160.45755489999999</c:v>
                      </c:pt>
                      <c:pt idx="4079">
                        <c:v>139.24146820000001</c:v>
                      </c:pt>
                      <c:pt idx="4080">
                        <c:v>113.3006634</c:v>
                      </c:pt>
                      <c:pt idx="4081">
                        <c:v>88.961415209999998</c:v>
                      </c:pt>
                      <c:pt idx="4082">
                        <c:v>68.889897110000007</c:v>
                      </c:pt>
                      <c:pt idx="4083">
                        <c:v>53.561173119999999</c:v>
                      </c:pt>
                      <c:pt idx="4084">
                        <c:v>42.416798780000001</c:v>
                      </c:pt>
                      <c:pt idx="4085">
                        <c:v>35.357968470000003</c:v>
                      </c:pt>
                      <c:pt idx="4086">
                        <c:v>33.746961769999999</c:v>
                      </c:pt>
                      <c:pt idx="4087">
                        <c:v>32.604628480000002</c:v>
                      </c:pt>
                      <c:pt idx="4088">
                        <c:v>30.712399049999998</c:v>
                      </c:pt>
                      <c:pt idx="4089">
                        <c:v>28.470929779999999</c:v>
                      </c:pt>
                      <c:pt idx="4090">
                        <c:v>27.02229805</c:v>
                      </c:pt>
                      <c:pt idx="4091">
                        <c:v>31.331077579999999</c:v>
                      </c:pt>
                      <c:pt idx="4092">
                        <c:v>33.792032339999999</c:v>
                      </c:pt>
                      <c:pt idx="4093">
                        <c:v>33.15532288</c:v>
                      </c:pt>
                      <c:pt idx="4094">
                        <c:v>30.288006939999999</c:v>
                      </c:pt>
                      <c:pt idx="4095">
                        <c:v>36.097340559999999</c:v>
                      </c:pt>
                      <c:pt idx="4096">
                        <c:v>137.65852179999999</c:v>
                      </c:pt>
                      <c:pt idx="4097">
                        <c:v>381.47338550000001</c:v>
                      </c:pt>
                      <c:pt idx="4098">
                        <c:v>738.13191849999998</c:v>
                      </c:pt>
                      <c:pt idx="4099">
                        <c:v>1107.997975</c:v>
                      </c:pt>
                      <c:pt idx="4100">
                        <c:v>1422.543516</c:v>
                      </c:pt>
                      <c:pt idx="4101">
                        <c:v>1681.095599</c:v>
                      </c:pt>
                      <c:pt idx="4102">
                        <c:v>1857.8557940000001</c:v>
                      </c:pt>
                      <c:pt idx="4103">
                        <c:v>1920.8805259999999</c:v>
                      </c:pt>
                      <c:pt idx="4104">
                        <c:v>1869.9608920000001</c:v>
                      </c:pt>
                      <c:pt idx="4105">
                        <c:v>1739.728593</c:v>
                      </c:pt>
                      <c:pt idx="4106">
                        <c:v>1569.2276710000001</c:v>
                      </c:pt>
                      <c:pt idx="4107">
                        <c:v>1370.914307</c:v>
                      </c:pt>
                      <c:pt idx="4108">
                        <c:v>1167.658189</c:v>
                      </c:pt>
                      <c:pt idx="4109">
                        <c:v>960.89304919999995</c:v>
                      </c:pt>
                      <c:pt idx="4110">
                        <c:v>767.20942200000002</c:v>
                      </c:pt>
                      <c:pt idx="4111">
                        <c:v>598.16761829999996</c:v>
                      </c:pt>
                      <c:pt idx="4112">
                        <c:v>464.42795080000002</c:v>
                      </c:pt>
                      <c:pt idx="4113">
                        <c:v>369.83132810000001</c:v>
                      </c:pt>
                      <c:pt idx="4114">
                        <c:v>314.29431490000002</c:v>
                      </c:pt>
                      <c:pt idx="4115">
                        <c:v>291.62132830000002</c:v>
                      </c:pt>
                      <c:pt idx="4116">
                        <c:v>274.8121529</c:v>
                      </c:pt>
                      <c:pt idx="4117">
                        <c:v>260.9360911</c:v>
                      </c:pt>
                      <c:pt idx="4118">
                        <c:v>254.20688899999999</c:v>
                      </c:pt>
                      <c:pt idx="4119">
                        <c:v>376.31735559999998</c:v>
                      </c:pt>
                      <c:pt idx="4120">
                        <c:v>421.85028679999999</c:v>
                      </c:pt>
                      <c:pt idx="4121">
                        <c:v>457.47283190000002</c:v>
                      </c:pt>
                      <c:pt idx="4122">
                        <c:v>515.65568900000005</c:v>
                      </c:pt>
                      <c:pt idx="4123">
                        <c:v>617.66267389999996</c:v>
                      </c:pt>
                      <c:pt idx="4124">
                        <c:v>677.89706820000004</c:v>
                      </c:pt>
                      <c:pt idx="4125">
                        <c:v>614.21471959999997</c:v>
                      </c:pt>
                      <c:pt idx="4126">
                        <c:v>656.92604319999998</c:v>
                      </c:pt>
                      <c:pt idx="4127">
                        <c:v>773.2781999</c:v>
                      </c:pt>
                      <c:pt idx="4128">
                        <c:v>853.04447709999999</c:v>
                      </c:pt>
                      <c:pt idx="4129">
                        <c:v>878.73778549999997</c:v>
                      </c:pt>
                      <c:pt idx="4130">
                        <c:v>862.47545579999996</c:v>
                      </c:pt>
                      <c:pt idx="4131">
                        <c:v>835.68648270000006</c:v>
                      </c:pt>
                      <c:pt idx="4132">
                        <c:v>920.11652860000004</c:v>
                      </c:pt>
                      <c:pt idx="4133">
                        <c:v>1131.630872</c:v>
                      </c:pt>
                      <c:pt idx="4134">
                        <c:v>1389.872801</c:v>
                      </c:pt>
                      <c:pt idx="4135">
                        <c:v>1606.853032</c:v>
                      </c:pt>
                      <c:pt idx="4136">
                        <c:v>1724.2489680000001</c:v>
                      </c:pt>
                      <c:pt idx="4137">
                        <c:v>1674.344865</c:v>
                      </c:pt>
                      <c:pt idx="4138">
                        <c:v>1511.5216640000001</c:v>
                      </c:pt>
                      <c:pt idx="4139">
                        <c:v>1392.4461289999999</c:v>
                      </c:pt>
                      <c:pt idx="4140">
                        <c:v>1349.4414119999999</c:v>
                      </c:pt>
                      <c:pt idx="4141">
                        <c:v>1294.035298</c:v>
                      </c:pt>
                      <c:pt idx="4142">
                        <c:v>1283.55603</c:v>
                      </c:pt>
                      <c:pt idx="4143">
                        <c:v>1320.2723229999999</c:v>
                      </c:pt>
                      <c:pt idx="4144">
                        <c:v>1426.432043</c:v>
                      </c:pt>
                      <c:pt idx="4145">
                        <c:v>1548.2544290000001</c:v>
                      </c:pt>
                      <c:pt idx="4146">
                        <c:v>1733.3693209999999</c:v>
                      </c:pt>
                      <c:pt idx="4147">
                        <c:v>2271.9736899999998</c:v>
                      </c:pt>
                      <c:pt idx="4148">
                        <c:v>3502.1896579999998</c:v>
                      </c:pt>
                      <c:pt idx="4149">
                        <c:v>4645.3192689999996</c:v>
                      </c:pt>
                      <c:pt idx="4150">
                        <c:v>5244.9274420000002</c:v>
                      </c:pt>
                      <c:pt idx="4151">
                        <c:v>5408.1897669999998</c:v>
                      </c:pt>
                      <c:pt idx="4152">
                        <c:v>5201.4192670000002</c:v>
                      </c:pt>
                      <c:pt idx="4153">
                        <c:v>4753.2936099999997</c:v>
                      </c:pt>
                      <c:pt idx="4154">
                        <c:v>4160.6677730000001</c:v>
                      </c:pt>
                      <c:pt idx="4155">
                        <c:v>3569.0952539999998</c:v>
                      </c:pt>
                      <c:pt idx="4156">
                        <c:v>3049.3705620000001</c:v>
                      </c:pt>
                      <c:pt idx="4157">
                        <c:v>2800.4210389999998</c:v>
                      </c:pt>
                      <c:pt idx="4158">
                        <c:v>2607.5021390000002</c:v>
                      </c:pt>
                      <c:pt idx="4159">
                        <c:v>2453.147653</c:v>
                      </c:pt>
                      <c:pt idx="4160">
                        <c:v>2359.9163589999998</c:v>
                      </c:pt>
                      <c:pt idx="4161">
                        <c:v>2303.524985</c:v>
                      </c:pt>
                      <c:pt idx="4162">
                        <c:v>2327.5986910000001</c:v>
                      </c:pt>
                      <c:pt idx="4163">
                        <c:v>2485.4040610000002</c:v>
                      </c:pt>
                      <c:pt idx="4164">
                        <c:v>2594.988879</c:v>
                      </c:pt>
                      <c:pt idx="4165">
                        <c:v>2847.3474940000001</c:v>
                      </c:pt>
                      <c:pt idx="4166">
                        <c:v>3216.0914990000001</c:v>
                      </c:pt>
                      <c:pt idx="4167">
                        <c:v>3688.849937</c:v>
                      </c:pt>
                      <c:pt idx="4168">
                        <c:v>3897.871173</c:v>
                      </c:pt>
                      <c:pt idx="4169">
                        <c:v>4217.9801649999999</c:v>
                      </c:pt>
                      <c:pt idx="4170">
                        <c:v>4756.1992849999997</c:v>
                      </c:pt>
                      <c:pt idx="4171">
                        <c:v>5374.3764209999999</c:v>
                      </c:pt>
                      <c:pt idx="4172">
                        <c:v>5766.5306270000001</c:v>
                      </c:pt>
                      <c:pt idx="4173">
                        <c:v>5897.9941449999997</c:v>
                      </c:pt>
                      <c:pt idx="4174">
                        <c:v>5776.8445789999996</c:v>
                      </c:pt>
                      <c:pt idx="4175">
                        <c:v>5490.7356849999996</c:v>
                      </c:pt>
                      <c:pt idx="4176">
                        <c:v>5235.9537289999998</c:v>
                      </c:pt>
                      <c:pt idx="4177">
                        <c:v>5116.0171060000002</c:v>
                      </c:pt>
                      <c:pt idx="4178">
                        <c:v>5073.5565740000002</c:v>
                      </c:pt>
                      <c:pt idx="4179">
                        <c:v>5097.1010550000001</c:v>
                      </c:pt>
                      <c:pt idx="4180">
                        <c:v>5127.5341850000004</c:v>
                      </c:pt>
                      <c:pt idx="4181">
                        <c:v>5163.560187</c:v>
                      </c:pt>
                      <c:pt idx="4182">
                        <c:v>5124.0456510000004</c:v>
                      </c:pt>
                      <c:pt idx="4183">
                        <c:v>4926.6522109999996</c:v>
                      </c:pt>
                      <c:pt idx="4184">
                        <c:v>4704.4204419999996</c:v>
                      </c:pt>
                      <c:pt idx="4185">
                        <c:v>4506.0771560000003</c:v>
                      </c:pt>
                      <c:pt idx="4186">
                        <c:v>4425.6480279999996</c:v>
                      </c:pt>
                      <c:pt idx="4187">
                        <c:v>4698.0480310000003</c:v>
                      </c:pt>
                      <c:pt idx="4188">
                        <c:v>5149.1313609999997</c:v>
                      </c:pt>
                      <c:pt idx="4189">
                        <c:v>5407.5484500000002</c:v>
                      </c:pt>
                      <c:pt idx="4190">
                        <c:v>5646.589191</c:v>
                      </c:pt>
                      <c:pt idx="4191">
                        <c:v>5920.845362</c:v>
                      </c:pt>
                      <c:pt idx="4192">
                        <c:v>6226.8305780000001</c:v>
                      </c:pt>
                      <c:pt idx="4193">
                        <c:v>6540.2855840000002</c:v>
                      </c:pt>
                      <c:pt idx="4194">
                        <c:v>6608.482919</c:v>
                      </c:pt>
                      <c:pt idx="4195">
                        <c:v>6599.3434260000004</c:v>
                      </c:pt>
                      <c:pt idx="4196">
                        <c:v>6474.1947120000004</c:v>
                      </c:pt>
                      <c:pt idx="4197">
                        <c:v>6436.665105</c:v>
                      </c:pt>
                      <c:pt idx="4198">
                        <c:v>6303.6789250000002</c:v>
                      </c:pt>
                      <c:pt idx="4199">
                        <c:v>6206.6302189999997</c:v>
                      </c:pt>
                      <c:pt idx="4200">
                        <c:v>6126.7353919999996</c:v>
                      </c:pt>
                      <c:pt idx="4201">
                        <c:v>6146.2398620000004</c:v>
                      </c:pt>
                      <c:pt idx="4202">
                        <c:v>6206.4075130000001</c:v>
                      </c:pt>
                      <c:pt idx="4203">
                        <c:v>6155.6702489999998</c:v>
                      </c:pt>
                      <c:pt idx="4204">
                        <c:v>6160.9277830000001</c:v>
                      </c:pt>
                      <c:pt idx="4205">
                        <c:v>6218.0588310000003</c:v>
                      </c:pt>
                      <c:pt idx="4206">
                        <c:v>6521.9511140000004</c:v>
                      </c:pt>
                      <c:pt idx="4207">
                        <c:v>6765.9268140000004</c:v>
                      </c:pt>
                      <c:pt idx="4208">
                        <c:v>7161.9574069999999</c:v>
                      </c:pt>
                      <c:pt idx="4209">
                        <c:v>7874.0768699999999</c:v>
                      </c:pt>
                      <c:pt idx="4210">
                        <c:v>8827.0228760000009</c:v>
                      </c:pt>
                      <c:pt idx="4211">
                        <c:v>9542.5775900000008</c:v>
                      </c:pt>
                      <c:pt idx="4212">
                        <c:v>9670.4463479999995</c:v>
                      </c:pt>
                      <c:pt idx="4213">
                        <c:v>9928.6651939999992</c:v>
                      </c:pt>
                      <c:pt idx="4214">
                        <c:v>10555.07393</c:v>
                      </c:pt>
                      <c:pt idx="4215">
                        <c:v>10596.64759</c:v>
                      </c:pt>
                      <c:pt idx="4216">
                        <c:v>10481.80694</c:v>
                      </c:pt>
                      <c:pt idx="4217">
                        <c:v>10443.624970000001</c:v>
                      </c:pt>
                      <c:pt idx="4218">
                        <c:v>10188.32432</c:v>
                      </c:pt>
                      <c:pt idx="4219">
                        <c:v>10003.47035</c:v>
                      </c:pt>
                      <c:pt idx="4220">
                        <c:v>10079.86724</c:v>
                      </c:pt>
                      <c:pt idx="4221">
                        <c:v>10660.035159999999</c:v>
                      </c:pt>
                      <c:pt idx="4222">
                        <c:v>11906.494629999999</c:v>
                      </c:pt>
                      <c:pt idx="4223">
                        <c:v>12908.22709</c:v>
                      </c:pt>
                      <c:pt idx="4224">
                        <c:v>13379.79558</c:v>
                      </c:pt>
                      <c:pt idx="4225">
                        <c:v>13621.787689999999</c:v>
                      </c:pt>
                      <c:pt idx="4226">
                        <c:v>13509.839900000001</c:v>
                      </c:pt>
                      <c:pt idx="4227">
                        <c:v>13323.30356</c:v>
                      </c:pt>
                      <c:pt idx="4228">
                        <c:v>13031.56077</c:v>
                      </c:pt>
                      <c:pt idx="4229">
                        <c:v>12998.461010000001</c:v>
                      </c:pt>
                      <c:pt idx="4230">
                        <c:v>13472.590899999999</c:v>
                      </c:pt>
                      <c:pt idx="4231">
                        <c:v>14387.41491</c:v>
                      </c:pt>
                      <c:pt idx="4232">
                        <c:v>15315.949210000001</c:v>
                      </c:pt>
                      <c:pt idx="4233">
                        <c:v>16323.76527</c:v>
                      </c:pt>
                      <c:pt idx="4234">
                        <c:v>17076.14126</c:v>
                      </c:pt>
                      <c:pt idx="4235">
                        <c:v>17154.85843</c:v>
                      </c:pt>
                      <c:pt idx="4236">
                        <c:v>16616.493640000001</c:v>
                      </c:pt>
                      <c:pt idx="4237">
                        <c:v>15811.740030000001</c:v>
                      </c:pt>
                      <c:pt idx="4238">
                        <c:v>15702.185020000001</c:v>
                      </c:pt>
                      <c:pt idx="4239">
                        <c:v>14755.750539999999</c:v>
                      </c:pt>
                      <c:pt idx="4240">
                        <c:v>14304.387710000001</c:v>
                      </c:pt>
                      <c:pt idx="4241">
                        <c:v>14369.249299999999</c:v>
                      </c:pt>
                      <c:pt idx="4242">
                        <c:v>14004.476350000001</c:v>
                      </c:pt>
                      <c:pt idx="4243">
                        <c:v>13625.335639999999</c:v>
                      </c:pt>
                      <c:pt idx="4244">
                        <c:v>13405.330669999999</c:v>
                      </c:pt>
                      <c:pt idx="4245">
                        <c:v>13156.75116</c:v>
                      </c:pt>
                      <c:pt idx="4246">
                        <c:v>13218.97363</c:v>
                      </c:pt>
                      <c:pt idx="4247">
                        <c:v>13416.30608</c:v>
                      </c:pt>
                      <c:pt idx="4248">
                        <c:v>13523.552680000001</c:v>
                      </c:pt>
                      <c:pt idx="4249">
                        <c:v>13666.78283</c:v>
                      </c:pt>
                      <c:pt idx="4250">
                        <c:v>14029.16641</c:v>
                      </c:pt>
                      <c:pt idx="4251">
                        <c:v>14246.63133</c:v>
                      </c:pt>
                      <c:pt idx="4252">
                        <c:v>13989.489509999999</c:v>
                      </c:pt>
                      <c:pt idx="4253">
                        <c:v>13992.76477</c:v>
                      </c:pt>
                      <c:pt idx="4254">
                        <c:v>13771.30688</c:v>
                      </c:pt>
                      <c:pt idx="4255">
                        <c:v>13472.99884</c:v>
                      </c:pt>
                      <c:pt idx="4256">
                        <c:v>12858.181430000001</c:v>
                      </c:pt>
                      <c:pt idx="4257">
                        <c:v>12226.534739999999</c:v>
                      </c:pt>
                      <c:pt idx="4258">
                        <c:v>11736.87804</c:v>
                      </c:pt>
                      <c:pt idx="4259">
                        <c:v>11427.35743</c:v>
                      </c:pt>
                      <c:pt idx="4260">
                        <c:v>11127.11133</c:v>
                      </c:pt>
                      <c:pt idx="4261">
                        <c:v>10756.65459</c:v>
                      </c:pt>
                      <c:pt idx="4262">
                        <c:v>10444.90288</c:v>
                      </c:pt>
                      <c:pt idx="4263">
                        <c:v>10222.61622</c:v>
                      </c:pt>
                      <c:pt idx="4264">
                        <c:v>9858.4241679999996</c:v>
                      </c:pt>
                      <c:pt idx="4265">
                        <c:v>9574.5985029999993</c:v>
                      </c:pt>
                      <c:pt idx="4266">
                        <c:v>9205.6487190000007</c:v>
                      </c:pt>
                      <c:pt idx="4267">
                        <c:v>8862.3442070000001</c:v>
                      </c:pt>
                      <c:pt idx="4268">
                        <c:v>8493.9580860000005</c:v>
                      </c:pt>
                      <c:pt idx="4269">
                        <c:v>8632.7199089999995</c:v>
                      </c:pt>
                      <c:pt idx="4270">
                        <c:v>8678.5888680000007</c:v>
                      </c:pt>
                      <c:pt idx="4271">
                        <c:v>8676.6008170000005</c:v>
                      </c:pt>
                      <c:pt idx="4272">
                        <c:v>8742.0191130000003</c:v>
                      </c:pt>
                      <c:pt idx="4273">
                        <c:v>8652.9856349999991</c:v>
                      </c:pt>
                      <c:pt idx="4274">
                        <c:v>8510.7566430000006</c:v>
                      </c:pt>
                      <c:pt idx="4275">
                        <c:v>8318.0678210000005</c:v>
                      </c:pt>
                      <c:pt idx="4276">
                        <c:v>8104.0318610000004</c:v>
                      </c:pt>
                      <c:pt idx="4277">
                        <c:v>7726.6868809999996</c:v>
                      </c:pt>
                      <c:pt idx="4278">
                        <c:v>7410.1309490000003</c:v>
                      </c:pt>
                      <c:pt idx="4279">
                        <c:v>7181.1336540000002</c:v>
                      </c:pt>
                      <c:pt idx="4280">
                        <c:v>7178.4567989999996</c:v>
                      </c:pt>
                      <c:pt idx="4281">
                        <c:v>7136.4961869999997</c:v>
                      </c:pt>
                      <c:pt idx="4282">
                        <c:v>6941.7523000000001</c:v>
                      </c:pt>
                      <c:pt idx="4283">
                        <c:v>6621.710384</c:v>
                      </c:pt>
                      <c:pt idx="4284">
                        <c:v>6218.5678680000001</c:v>
                      </c:pt>
                      <c:pt idx="4285">
                        <c:v>5808.003463</c:v>
                      </c:pt>
                      <c:pt idx="4286">
                        <c:v>5443.4141980000004</c:v>
                      </c:pt>
                      <c:pt idx="4287">
                        <c:v>5185.2625289999996</c:v>
                      </c:pt>
                      <c:pt idx="4288">
                        <c:v>4962.161736</c:v>
                      </c:pt>
                      <c:pt idx="4289">
                        <c:v>4764.5761540000003</c:v>
                      </c:pt>
                      <c:pt idx="4290">
                        <c:v>4750.312355</c:v>
                      </c:pt>
                      <c:pt idx="4291">
                        <c:v>4854.4900449999996</c:v>
                      </c:pt>
                      <c:pt idx="4292">
                        <c:v>4844.9112640000003</c:v>
                      </c:pt>
                      <c:pt idx="4293">
                        <c:v>4690.4640650000001</c:v>
                      </c:pt>
                      <c:pt idx="4294">
                        <c:v>4469.8597490000002</c:v>
                      </c:pt>
                      <c:pt idx="4295">
                        <c:v>4239.9810610000004</c:v>
                      </c:pt>
                      <c:pt idx="4296">
                        <c:v>4017.796382</c:v>
                      </c:pt>
                      <c:pt idx="4297">
                        <c:v>3855.4734589999998</c:v>
                      </c:pt>
                      <c:pt idx="4298">
                        <c:v>3713.3152060000002</c:v>
                      </c:pt>
                      <c:pt idx="4299">
                        <c:v>3561.5135919999998</c:v>
                      </c:pt>
                      <c:pt idx="4300">
                        <c:v>3413.3111450000001</c:v>
                      </c:pt>
                      <c:pt idx="4301">
                        <c:v>3299.695858</c:v>
                      </c:pt>
                      <c:pt idx="4302">
                        <c:v>3205.4419250000001</c:v>
                      </c:pt>
                      <c:pt idx="4303">
                        <c:v>3087.8579450000002</c:v>
                      </c:pt>
                      <c:pt idx="4304">
                        <c:v>2948.1922030000001</c:v>
                      </c:pt>
                      <c:pt idx="4305">
                        <c:v>2801.0666660000002</c:v>
                      </c:pt>
                      <c:pt idx="4306">
                        <c:v>2658.9664299999999</c:v>
                      </c:pt>
                      <c:pt idx="4307">
                        <c:v>2528.0471520000001</c:v>
                      </c:pt>
                      <c:pt idx="4308">
                        <c:v>2409.690004</c:v>
                      </c:pt>
                      <c:pt idx="4309">
                        <c:v>2302.8755230000002</c:v>
                      </c:pt>
                      <c:pt idx="4310">
                        <c:v>2205.7722739999999</c:v>
                      </c:pt>
                      <c:pt idx="4311">
                        <c:v>2116.5285479999998</c:v>
                      </c:pt>
                      <c:pt idx="4312">
                        <c:v>2033.62292</c:v>
                      </c:pt>
                      <c:pt idx="4313">
                        <c:v>1955.8804600000001</c:v>
                      </c:pt>
                      <c:pt idx="4314">
                        <c:v>1882.3935389999999</c:v>
                      </c:pt>
                      <c:pt idx="4315">
                        <c:v>1812.5407949999999</c:v>
                      </c:pt>
                      <c:pt idx="4316">
                        <c:v>1745.905274</c:v>
                      </c:pt>
                      <c:pt idx="4317">
                        <c:v>1682.1972049999999</c:v>
                      </c:pt>
                      <c:pt idx="4318">
                        <c:v>1621.2104790000001</c:v>
                      </c:pt>
                      <c:pt idx="4319">
                        <c:v>1562.7719</c:v>
                      </c:pt>
                      <c:pt idx="4320">
                        <c:v>1506.732741</c:v>
                      </c:pt>
                      <c:pt idx="4321">
                        <c:v>1452.9762000000001</c:v>
                      </c:pt>
                      <c:pt idx="4322">
                        <c:v>1402.6315500000001</c:v>
                      </c:pt>
                      <c:pt idx="4323">
                        <c:v>1355.2531670000001</c:v>
                      </c:pt>
                      <c:pt idx="4324">
                        <c:v>1309.6556479999999</c:v>
                      </c:pt>
                      <c:pt idx="4325">
                        <c:v>1264.678543</c:v>
                      </c:pt>
                      <c:pt idx="4326">
                        <c:v>1220.488308</c:v>
                      </c:pt>
                      <c:pt idx="4327">
                        <c:v>1177.542827</c:v>
                      </c:pt>
                      <c:pt idx="4328">
                        <c:v>1137.054134</c:v>
                      </c:pt>
                      <c:pt idx="4329">
                        <c:v>1106.7823599999999</c:v>
                      </c:pt>
                      <c:pt idx="4330">
                        <c:v>1076.531673</c:v>
                      </c:pt>
                      <c:pt idx="4331">
                        <c:v>1042.9254619999999</c:v>
                      </c:pt>
                      <c:pt idx="4332">
                        <c:v>1006.864715</c:v>
                      </c:pt>
                      <c:pt idx="4333">
                        <c:v>970.19090779999999</c:v>
                      </c:pt>
                      <c:pt idx="4334">
                        <c:v>934.3212479</c:v>
                      </c:pt>
                      <c:pt idx="4335">
                        <c:v>900.01951859999997</c:v>
                      </c:pt>
                      <c:pt idx="4336">
                        <c:v>867.55857879999996</c:v>
                      </c:pt>
                      <c:pt idx="4337">
                        <c:v>836.92254279999997</c:v>
                      </c:pt>
                      <c:pt idx="4338">
                        <c:v>807.96527709999998</c:v>
                      </c:pt>
                      <c:pt idx="4339">
                        <c:v>780.50524529999996</c:v>
                      </c:pt>
                      <c:pt idx="4340">
                        <c:v>759.02536090000001</c:v>
                      </c:pt>
                      <c:pt idx="4341">
                        <c:v>766.55756840000004</c:v>
                      </c:pt>
                      <c:pt idx="4342">
                        <c:v>781.53316959999995</c:v>
                      </c:pt>
                      <c:pt idx="4343">
                        <c:v>779.76938829999995</c:v>
                      </c:pt>
                      <c:pt idx="4344">
                        <c:v>758.90249789999996</c:v>
                      </c:pt>
                      <c:pt idx="4345">
                        <c:v>725.96095739999998</c:v>
                      </c:pt>
                      <c:pt idx="4346">
                        <c:v>688.5029055</c:v>
                      </c:pt>
                      <c:pt idx="4347">
                        <c:v>651.61514350000004</c:v>
                      </c:pt>
                      <c:pt idx="4348">
                        <c:v>617.82593440000005</c:v>
                      </c:pt>
                      <c:pt idx="4349">
                        <c:v>587.91691960000003</c:v>
                      </c:pt>
                      <c:pt idx="4350">
                        <c:v>561.72212500000001</c:v>
                      </c:pt>
                      <c:pt idx="4351">
                        <c:v>538.68279600000005</c:v>
                      </c:pt>
                      <c:pt idx="4352">
                        <c:v>518.16305</c:v>
                      </c:pt>
                      <c:pt idx="4353">
                        <c:v>499.59334369999999</c:v>
                      </c:pt>
                      <c:pt idx="4354">
                        <c:v>482.51975659999999</c:v>
                      </c:pt>
                      <c:pt idx="4355">
                        <c:v>466.60324179999998</c:v>
                      </c:pt>
                      <c:pt idx="4356">
                        <c:v>451.60101470000001</c:v>
                      </c:pt>
                      <c:pt idx="4357">
                        <c:v>437.34329380000003</c:v>
                      </c:pt>
                      <c:pt idx="4358">
                        <c:v>423.71270629999998</c:v>
                      </c:pt>
                      <c:pt idx="4359">
                        <c:v>410.6278696</c:v>
                      </c:pt>
                      <c:pt idx="4360">
                        <c:v>398.03164579999998</c:v>
                      </c:pt>
                      <c:pt idx="4361">
                        <c:v>385.88321159999998</c:v>
                      </c:pt>
                      <c:pt idx="4362">
                        <c:v>374.1518327</c:v>
                      </c:pt>
                      <c:pt idx="4363">
                        <c:v>362.81344309999997</c:v>
                      </c:pt>
                      <c:pt idx="4364">
                        <c:v>351.84825940000002</c:v>
                      </c:pt>
                      <c:pt idx="4365">
                        <c:v>341.23943689999999</c:v>
                      </c:pt>
                      <c:pt idx="4366">
                        <c:v>330.97201369999999</c:v>
                      </c:pt>
                      <c:pt idx="4367">
                        <c:v>321.03237209999998</c:v>
                      </c:pt>
                      <c:pt idx="4368">
                        <c:v>311.4077355</c:v>
                      </c:pt>
                      <c:pt idx="4369">
                        <c:v>302.08636849999999</c:v>
                      </c:pt>
                      <c:pt idx="4370">
                        <c:v>293.05716130000002</c:v>
                      </c:pt>
                      <c:pt idx="4371">
                        <c:v>284.30954700000001</c:v>
                      </c:pt>
                      <c:pt idx="4372">
                        <c:v>275.8334514</c:v>
                      </c:pt>
                      <c:pt idx="4373">
                        <c:v>267.61925400000001</c:v>
                      </c:pt>
                      <c:pt idx="4374">
                        <c:v>259.65775710000003</c:v>
                      </c:pt>
                      <c:pt idx="4375">
                        <c:v>251.94008590000001</c:v>
                      </c:pt>
                      <c:pt idx="4376">
                        <c:v>244.45775750000001</c:v>
                      </c:pt>
                      <c:pt idx="4377">
                        <c:v>237.20277179999999</c:v>
                      </c:pt>
                      <c:pt idx="4378">
                        <c:v>230.1674304</c:v>
                      </c:pt>
                      <c:pt idx="4379">
                        <c:v>223.34433619999999</c:v>
                      </c:pt>
                      <c:pt idx="4380">
                        <c:v>216.72638610000001</c:v>
                      </c:pt>
                      <c:pt idx="4381">
                        <c:v>210.3067504</c:v>
                      </c:pt>
                      <c:pt idx="4382">
                        <c:v>204.07873470000001</c:v>
                      </c:pt>
                      <c:pt idx="4383">
                        <c:v>198.0360503</c:v>
                      </c:pt>
                      <c:pt idx="4384">
                        <c:v>192.17266760000001</c:v>
                      </c:pt>
                      <c:pt idx="4385">
                        <c:v>186.4828722</c:v>
                      </c:pt>
                      <c:pt idx="4386">
                        <c:v>180.9611328</c:v>
                      </c:pt>
                      <c:pt idx="4387">
                        <c:v>175.6021106</c:v>
                      </c:pt>
                      <c:pt idx="4388">
                        <c:v>170.40049719999999</c:v>
                      </c:pt>
                      <c:pt idx="4389">
                        <c:v>165.35141870000001</c:v>
                      </c:pt>
                      <c:pt idx="4390">
                        <c:v>160.45014990000001</c:v>
                      </c:pt>
                      <c:pt idx="4391">
                        <c:v>155.69211899999999</c:v>
                      </c:pt>
                      <c:pt idx="4392">
                        <c:v>151.072911</c:v>
                      </c:pt>
                      <c:pt idx="4393">
                        <c:v>146.58826590000001</c:v>
                      </c:pt>
                      <c:pt idx="4394">
                        <c:v>142.23407499999999</c:v>
                      </c:pt>
                      <c:pt idx="4395">
                        <c:v>138.0063753</c:v>
                      </c:pt>
                      <c:pt idx="4396">
                        <c:v>133.9013439</c:v>
                      </c:pt>
                      <c:pt idx="4397">
                        <c:v>129.91529209999999</c:v>
                      </c:pt>
                      <c:pt idx="4398">
                        <c:v>126.0446599</c:v>
                      </c:pt>
                      <c:pt idx="4399">
                        <c:v>122.28601020000001</c:v>
                      </c:pt>
                      <c:pt idx="4400">
                        <c:v>118.6360238</c:v>
                      </c:pt>
                      <c:pt idx="4401">
                        <c:v>115.0914942</c:v>
                      </c:pt>
                      <c:pt idx="4402">
                        <c:v>111.6493225</c:v>
                      </c:pt>
                      <c:pt idx="4403">
                        <c:v>108.3065136</c:v>
                      </c:pt>
                      <c:pt idx="4404">
                        <c:v>105.0601712</c:v>
                      </c:pt>
                      <c:pt idx="4405">
                        <c:v>101.9074937</c:v>
                      </c:pt>
                      <c:pt idx="4406">
                        <c:v>98.845770700000003</c:v>
                      </c:pt>
                      <c:pt idx="4407">
                        <c:v>95.872379030000005</c:v>
                      </c:pt>
                      <c:pt idx="4408">
                        <c:v>92.988771360000001</c:v>
                      </c:pt>
                      <c:pt idx="4409">
                        <c:v>90.187354220000003</c:v>
                      </c:pt>
                      <c:pt idx="4410">
                        <c:v>87.464638579999999</c:v>
                      </c:pt>
                      <c:pt idx="4411">
                        <c:v>84.819088519999994</c:v>
                      </c:pt>
                      <c:pt idx="4412">
                        <c:v>82.249386000000001</c:v>
                      </c:pt>
                      <c:pt idx="4413">
                        <c:v>79.753932039999995</c:v>
                      </c:pt>
                      <c:pt idx="4414">
                        <c:v>77.330867740000002</c:v>
                      </c:pt>
                      <c:pt idx="4415">
                        <c:v>74.978204219999995</c:v>
                      </c:pt>
                      <c:pt idx="4416">
                        <c:v>72.693926970000007</c:v>
                      </c:pt>
                      <c:pt idx="4417">
                        <c:v>70.476054930000004</c:v>
                      </c:pt>
                      <c:pt idx="4418">
                        <c:v>68.322666530000006</c:v>
                      </c:pt>
                      <c:pt idx="4419">
                        <c:v>66.231907190000001</c:v>
                      </c:pt>
                      <c:pt idx="4420">
                        <c:v>64.201988330000006</c:v>
                      </c:pt>
                      <c:pt idx="4421">
                        <c:v>62.231183229999999</c:v>
                      </c:pt>
                      <c:pt idx="4422">
                        <c:v>60.317822390000003</c:v>
                      </c:pt>
                      <c:pt idx="4423">
                        <c:v>58.460289289999999</c:v>
                      </c:pt>
                      <c:pt idx="4424">
                        <c:v>56.65701688</c:v>
                      </c:pt>
                      <c:pt idx="4425">
                        <c:v>54.906484749999997</c:v>
                      </c:pt>
                      <c:pt idx="4426">
                        <c:v>53.207216699999996</c:v>
                      </c:pt>
                      <c:pt idx="4427">
                        <c:v>51.55777887</c:v>
                      </c:pt>
                      <c:pt idx="4428">
                        <c:v>49.956796570000002</c:v>
                      </c:pt>
                      <c:pt idx="4429">
                        <c:v>48.404395020000003</c:v>
                      </c:pt>
                      <c:pt idx="4430">
                        <c:v>46.897335499999997</c:v>
                      </c:pt>
                      <c:pt idx="4431">
                        <c:v>45.434005839999998</c:v>
                      </c:pt>
                      <c:pt idx="4432">
                        <c:v>44.013381180000003</c:v>
                      </c:pt>
                      <c:pt idx="4433">
                        <c:v>42.634543520000001</c:v>
                      </c:pt>
                      <c:pt idx="4434">
                        <c:v>41.29651664</c:v>
                      </c:pt>
                      <c:pt idx="4435">
                        <c:v>39.998255980000003</c:v>
                      </c:pt>
                      <c:pt idx="4436">
                        <c:v>38.738681059999998</c:v>
                      </c:pt>
                      <c:pt idx="4437">
                        <c:v>37.516706739999997</c:v>
                      </c:pt>
                      <c:pt idx="4438">
                        <c:v>36.331263450000002</c:v>
                      </c:pt>
                      <c:pt idx="4439">
                        <c:v>35.181307410000002</c:v>
                      </c:pt>
                      <c:pt idx="4440">
                        <c:v>34.0658247</c:v>
                      </c:pt>
                      <c:pt idx="4441">
                        <c:v>32.98383192</c:v>
                      </c:pt>
                      <c:pt idx="4442">
                        <c:v>31.93437527</c:v>
                      </c:pt>
                      <c:pt idx="4443">
                        <c:v>30.922923050000001</c:v>
                      </c:pt>
                      <c:pt idx="4444">
                        <c:v>30.678565370000001</c:v>
                      </c:pt>
                      <c:pt idx="4445">
                        <c:v>31.74647495</c:v>
                      </c:pt>
                      <c:pt idx="4446">
                        <c:v>41.164625440000002</c:v>
                      </c:pt>
                      <c:pt idx="4447">
                        <c:v>68.690057139999993</c:v>
                      </c:pt>
                      <c:pt idx="4448">
                        <c:v>122.8220438</c:v>
                      </c:pt>
                      <c:pt idx="4449">
                        <c:v>175.45597380000001</c:v>
                      </c:pt>
                      <c:pt idx="4450">
                        <c:v>221.93803539999999</c:v>
                      </c:pt>
                      <c:pt idx="4451">
                        <c:v>328.3085567</c:v>
                      </c:pt>
                      <c:pt idx="4452">
                        <c:v>461.68535120000001</c:v>
                      </c:pt>
                      <c:pt idx="4453">
                        <c:v>525.55372969999996</c:v>
                      </c:pt>
                      <c:pt idx="4454">
                        <c:v>507.00778969999999</c:v>
                      </c:pt>
                      <c:pt idx="4455">
                        <c:v>437.01326039999998</c:v>
                      </c:pt>
                      <c:pt idx="4456">
                        <c:v>349.01258419999999</c:v>
                      </c:pt>
                      <c:pt idx="4457">
                        <c:v>264.7298361</c:v>
                      </c:pt>
                      <c:pt idx="4458">
                        <c:v>194.24203879999999</c:v>
                      </c:pt>
                      <c:pt idx="4459">
                        <c:v>139.98269579999999</c:v>
                      </c:pt>
                      <c:pt idx="4460">
                        <c:v>100.4846709</c:v>
                      </c:pt>
                      <c:pt idx="4461">
                        <c:v>115.47117729999999</c:v>
                      </c:pt>
                      <c:pt idx="4462">
                        <c:v>282.13518800000003</c:v>
                      </c:pt>
                      <c:pt idx="4463">
                        <c:v>562.14075179999998</c:v>
                      </c:pt>
                      <c:pt idx="4464">
                        <c:v>807.60601480000003</c:v>
                      </c:pt>
                      <c:pt idx="4465">
                        <c:v>918.75520319999998</c:v>
                      </c:pt>
                      <c:pt idx="4466">
                        <c:v>888.79034790000003</c:v>
                      </c:pt>
                      <c:pt idx="4467">
                        <c:v>768.52095320000001</c:v>
                      </c:pt>
                      <c:pt idx="4468">
                        <c:v>615.60769960000005</c:v>
                      </c:pt>
                      <c:pt idx="4469">
                        <c:v>470.72619079999998</c:v>
                      </c:pt>
                      <c:pt idx="4470">
                        <c:v>359.6264003</c:v>
                      </c:pt>
                      <c:pt idx="4471">
                        <c:v>313.90086530000002</c:v>
                      </c:pt>
                      <c:pt idx="4472">
                        <c:v>376.36160899999999</c:v>
                      </c:pt>
                      <c:pt idx="4473">
                        <c:v>608.75930800000003</c:v>
                      </c:pt>
                      <c:pt idx="4474">
                        <c:v>916.94683090000001</c:v>
                      </c:pt>
                      <c:pt idx="4475">
                        <c:v>1129.648371</c:v>
                      </c:pt>
                      <c:pt idx="4476">
                        <c:v>1186.758853</c:v>
                      </c:pt>
                      <c:pt idx="4477">
                        <c:v>1104.797834</c:v>
                      </c:pt>
                      <c:pt idx="4478">
                        <c:v>941.20597080000005</c:v>
                      </c:pt>
                      <c:pt idx="4479">
                        <c:v>782.14079519999996</c:v>
                      </c:pt>
                      <c:pt idx="4480">
                        <c:v>787.3623738</c:v>
                      </c:pt>
                      <c:pt idx="4481">
                        <c:v>1075.16157</c:v>
                      </c:pt>
                      <c:pt idx="4482">
                        <c:v>1419.353654</c:v>
                      </c:pt>
                      <c:pt idx="4483">
                        <c:v>1926.718789</c:v>
                      </c:pt>
                      <c:pt idx="4484">
                        <c:v>2484.1084620000001</c:v>
                      </c:pt>
                      <c:pt idx="4485">
                        <c:v>2981.8496709999999</c:v>
                      </c:pt>
                      <c:pt idx="4486">
                        <c:v>3325.01971</c:v>
                      </c:pt>
                      <c:pt idx="4487">
                        <c:v>3726.8065609999999</c:v>
                      </c:pt>
                      <c:pt idx="4488">
                        <c:v>4343.0841039999996</c:v>
                      </c:pt>
                      <c:pt idx="4489">
                        <c:v>4654.1532269999998</c:v>
                      </c:pt>
                      <c:pt idx="4490">
                        <c:v>4583.5179559999997</c:v>
                      </c:pt>
                      <c:pt idx="4491">
                        <c:v>4355.5718159999997</c:v>
                      </c:pt>
                      <c:pt idx="4492">
                        <c:v>4119.3087189999997</c:v>
                      </c:pt>
                      <c:pt idx="4493">
                        <c:v>3870.6513920000002</c:v>
                      </c:pt>
                      <c:pt idx="4494">
                        <c:v>3681.0716560000001</c:v>
                      </c:pt>
                      <c:pt idx="4495">
                        <c:v>3587.2434659999999</c:v>
                      </c:pt>
                      <c:pt idx="4496">
                        <c:v>3351.6338900000001</c:v>
                      </c:pt>
                      <c:pt idx="4497">
                        <c:v>3035.742753</c:v>
                      </c:pt>
                      <c:pt idx="4498">
                        <c:v>2731.6548069999999</c:v>
                      </c:pt>
                      <c:pt idx="4499">
                        <c:v>2398.1708199999998</c:v>
                      </c:pt>
                      <c:pt idx="4500">
                        <c:v>2214.1576719999998</c:v>
                      </c:pt>
                      <c:pt idx="4501">
                        <c:v>2146.9950509999999</c:v>
                      </c:pt>
                      <c:pt idx="4502">
                        <c:v>2243.8818740000002</c:v>
                      </c:pt>
                      <c:pt idx="4503">
                        <c:v>2325.6553789999998</c:v>
                      </c:pt>
                      <c:pt idx="4504">
                        <c:v>2357.917109</c:v>
                      </c:pt>
                      <c:pt idx="4505">
                        <c:v>2426.3273530000001</c:v>
                      </c:pt>
                      <c:pt idx="4506">
                        <c:v>2538.9390389999999</c:v>
                      </c:pt>
                      <c:pt idx="4507">
                        <c:v>2486.1380899999999</c:v>
                      </c:pt>
                      <c:pt idx="4508">
                        <c:v>2337.2079440000002</c:v>
                      </c:pt>
                      <c:pt idx="4509">
                        <c:v>2146.2595329999999</c:v>
                      </c:pt>
                      <c:pt idx="4510">
                        <c:v>1941.610416</c:v>
                      </c:pt>
                      <c:pt idx="4511">
                        <c:v>1752.4853929999999</c:v>
                      </c:pt>
                      <c:pt idx="4512">
                        <c:v>1605.65813</c:v>
                      </c:pt>
                      <c:pt idx="4513">
                        <c:v>1494.4124690000001</c:v>
                      </c:pt>
                      <c:pt idx="4514">
                        <c:v>1416.7781170000001</c:v>
                      </c:pt>
                      <c:pt idx="4515">
                        <c:v>1404.3679440000001</c:v>
                      </c:pt>
                      <c:pt idx="4516">
                        <c:v>1405.1526839999999</c:v>
                      </c:pt>
                      <c:pt idx="4517">
                        <c:v>1425.640005</c:v>
                      </c:pt>
                      <c:pt idx="4518">
                        <c:v>1531.2000909999999</c:v>
                      </c:pt>
                      <c:pt idx="4519">
                        <c:v>1704.9925350000001</c:v>
                      </c:pt>
                      <c:pt idx="4520">
                        <c:v>1888.196222</c:v>
                      </c:pt>
                      <c:pt idx="4521">
                        <c:v>2013.32557</c:v>
                      </c:pt>
                      <c:pt idx="4522">
                        <c:v>2037.2922370000001</c:v>
                      </c:pt>
                      <c:pt idx="4523">
                        <c:v>2134.64617</c:v>
                      </c:pt>
                      <c:pt idx="4524">
                        <c:v>2223.0228390000002</c:v>
                      </c:pt>
                      <c:pt idx="4525">
                        <c:v>2319.5958810000002</c:v>
                      </c:pt>
                      <c:pt idx="4526">
                        <c:v>2442.6049229999999</c:v>
                      </c:pt>
                      <c:pt idx="4527">
                        <c:v>2607.6009170000002</c:v>
                      </c:pt>
                      <c:pt idx="4528">
                        <c:v>2748.2944769999999</c:v>
                      </c:pt>
                      <c:pt idx="4529">
                        <c:v>3002.0257940000001</c:v>
                      </c:pt>
                      <c:pt idx="4530">
                        <c:v>3172.5000409999998</c:v>
                      </c:pt>
                      <c:pt idx="4531">
                        <c:v>3138.255971</c:v>
                      </c:pt>
                      <c:pt idx="4532">
                        <c:v>3000.5818850000001</c:v>
                      </c:pt>
                      <c:pt idx="4533">
                        <c:v>2792.3839619999999</c:v>
                      </c:pt>
                      <c:pt idx="4534">
                        <c:v>2771.667089</c:v>
                      </c:pt>
                      <c:pt idx="4535">
                        <c:v>2756.2317760000001</c:v>
                      </c:pt>
                      <c:pt idx="4536">
                        <c:v>2945.114928</c:v>
                      </c:pt>
                      <c:pt idx="4537">
                        <c:v>3353.9652190000002</c:v>
                      </c:pt>
                      <c:pt idx="4538">
                        <c:v>3820.7110539999999</c:v>
                      </c:pt>
                      <c:pt idx="4539">
                        <c:v>4224.9186669999999</c:v>
                      </c:pt>
                      <c:pt idx="4540">
                        <c:v>4446.0042469999999</c:v>
                      </c:pt>
                      <c:pt idx="4541">
                        <c:v>4431.5654160000004</c:v>
                      </c:pt>
                      <c:pt idx="4542">
                        <c:v>4271.5166499999996</c:v>
                      </c:pt>
                      <c:pt idx="4543">
                        <c:v>4137.3319439999996</c:v>
                      </c:pt>
                      <c:pt idx="4544">
                        <c:v>4075.0910909999998</c:v>
                      </c:pt>
                      <c:pt idx="4545">
                        <c:v>3913.2009760000001</c:v>
                      </c:pt>
                      <c:pt idx="4546">
                        <c:v>3741.9909459999999</c:v>
                      </c:pt>
                      <c:pt idx="4547">
                        <c:v>3528.6401179999998</c:v>
                      </c:pt>
                      <c:pt idx="4548">
                        <c:v>3270.7751010000002</c:v>
                      </c:pt>
                      <c:pt idx="4549">
                        <c:v>3012.9544609999998</c:v>
                      </c:pt>
                      <c:pt idx="4550">
                        <c:v>2777.0277420000002</c:v>
                      </c:pt>
                      <c:pt idx="4551">
                        <c:v>2601.5880699999998</c:v>
                      </c:pt>
                      <c:pt idx="4552">
                        <c:v>2548.2459250000002</c:v>
                      </c:pt>
                      <c:pt idx="4553">
                        <c:v>2699.9797659999999</c:v>
                      </c:pt>
                      <c:pt idx="4554">
                        <c:v>3268.8474030000002</c:v>
                      </c:pt>
                      <c:pt idx="4555">
                        <c:v>4861.2882790000003</c:v>
                      </c:pt>
                      <c:pt idx="4556">
                        <c:v>6251.6908910000002</c:v>
                      </c:pt>
                      <c:pt idx="4557">
                        <c:v>7215.1948910000001</c:v>
                      </c:pt>
                      <c:pt idx="4558">
                        <c:v>8068.8281710000001</c:v>
                      </c:pt>
                      <c:pt idx="4559">
                        <c:v>8750.2580749999997</c:v>
                      </c:pt>
                      <c:pt idx="4560">
                        <c:v>9082.3448150000004</c:v>
                      </c:pt>
                      <c:pt idx="4561">
                        <c:v>9516.8432429999993</c:v>
                      </c:pt>
                      <c:pt idx="4562">
                        <c:v>10424.710639999999</c:v>
                      </c:pt>
                      <c:pt idx="4563">
                        <c:v>10264.229729999999</c:v>
                      </c:pt>
                      <c:pt idx="4564">
                        <c:v>10034.11204</c:v>
                      </c:pt>
                      <c:pt idx="4565">
                        <c:v>9955.3714240000008</c:v>
                      </c:pt>
                      <c:pt idx="4566">
                        <c:v>10070.69665</c:v>
                      </c:pt>
                      <c:pt idx="4567">
                        <c:v>10209.68174</c:v>
                      </c:pt>
                      <c:pt idx="4568">
                        <c:v>10729.952719999999</c:v>
                      </c:pt>
                      <c:pt idx="4569">
                        <c:v>11443.4612</c:v>
                      </c:pt>
                      <c:pt idx="4570">
                        <c:v>11965.200720000001</c:v>
                      </c:pt>
                      <c:pt idx="4571">
                        <c:v>12318.297490000001</c:v>
                      </c:pt>
                      <c:pt idx="4572">
                        <c:v>12363.816269999999</c:v>
                      </c:pt>
                      <c:pt idx="4573">
                        <c:v>12202.813260000001</c:v>
                      </c:pt>
                      <c:pt idx="4574">
                        <c:v>12200.61464</c:v>
                      </c:pt>
                      <c:pt idx="4575">
                        <c:v>12222.252769999999</c:v>
                      </c:pt>
                      <c:pt idx="4576">
                        <c:v>11876.33589</c:v>
                      </c:pt>
                      <c:pt idx="4577">
                        <c:v>11340.7755</c:v>
                      </c:pt>
                      <c:pt idx="4578">
                        <c:v>10917.205319999999</c:v>
                      </c:pt>
                      <c:pt idx="4579">
                        <c:v>10830.69875</c:v>
                      </c:pt>
                      <c:pt idx="4580">
                        <c:v>11025.07373</c:v>
                      </c:pt>
                      <c:pt idx="4581">
                        <c:v>11325.96578</c:v>
                      </c:pt>
                      <c:pt idx="4582">
                        <c:v>11441.07423</c:v>
                      </c:pt>
                      <c:pt idx="4583">
                        <c:v>11782.170340000001</c:v>
                      </c:pt>
                      <c:pt idx="4584">
                        <c:v>12251.91547</c:v>
                      </c:pt>
                      <c:pt idx="4585">
                        <c:v>13043.037060000001</c:v>
                      </c:pt>
                      <c:pt idx="4586">
                        <c:v>14002.952010000001</c:v>
                      </c:pt>
                      <c:pt idx="4587">
                        <c:v>14563.129639999999</c:v>
                      </c:pt>
                      <c:pt idx="4588">
                        <c:v>14933.700210000001</c:v>
                      </c:pt>
                      <c:pt idx="4589">
                        <c:v>15174.67452</c:v>
                      </c:pt>
                      <c:pt idx="4590">
                        <c:v>15139.516509999999</c:v>
                      </c:pt>
                      <c:pt idx="4591">
                        <c:v>14838.302879999999</c:v>
                      </c:pt>
                      <c:pt idx="4592">
                        <c:v>14589.06646</c:v>
                      </c:pt>
                      <c:pt idx="4593">
                        <c:v>15007.243640000001</c:v>
                      </c:pt>
                      <c:pt idx="4594">
                        <c:v>16221.33351</c:v>
                      </c:pt>
                      <c:pt idx="4595">
                        <c:v>16617.893609999999</c:v>
                      </c:pt>
                      <c:pt idx="4596">
                        <c:v>16428.451730000001</c:v>
                      </c:pt>
                      <c:pt idx="4597">
                        <c:v>16873.061829999999</c:v>
                      </c:pt>
                      <c:pt idx="4598">
                        <c:v>18621.20739</c:v>
                      </c:pt>
                      <c:pt idx="4599">
                        <c:v>18395.546409999999</c:v>
                      </c:pt>
                      <c:pt idx="4600">
                        <c:v>17784.731400000001</c:v>
                      </c:pt>
                      <c:pt idx="4601">
                        <c:v>17016.381580000001</c:v>
                      </c:pt>
                      <c:pt idx="4602">
                        <c:v>17003.28469</c:v>
                      </c:pt>
                      <c:pt idx="4603">
                        <c:v>16995.947929999998</c:v>
                      </c:pt>
                      <c:pt idx="4604">
                        <c:v>16356.41768</c:v>
                      </c:pt>
                      <c:pt idx="4605">
                        <c:v>15630.67029</c:v>
                      </c:pt>
                      <c:pt idx="4606">
                        <c:v>15245.41149</c:v>
                      </c:pt>
                      <c:pt idx="4607">
                        <c:v>15684.304099999999</c:v>
                      </c:pt>
                      <c:pt idx="4608">
                        <c:v>16539.08885</c:v>
                      </c:pt>
                      <c:pt idx="4609">
                        <c:v>16863.166219999999</c:v>
                      </c:pt>
                      <c:pt idx="4610">
                        <c:v>17054.548889999998</c:v>
                      </c:pt>
                      <c:pt idx="4611">
                        <c:v>17028.238000000001</c:v>
                      </c:pt>
                      <c:pt idx="4612">
                        <c:v>16585.238870000001</c:v>
                      </c:pt>
                      <c:pt idx="4613">
                        <c:v>15991.64128</c:v>
                      </c:pt>
                      <c:pt idx="4614">
                        <c:v>15287.89502</c:v>
                      </c:pt>
                      <c:pt idx="4615">
                        <c:v>14842.66761</c:v>
                      </c:pt>
                      <c:pt idx="4616">
                        <c:v>15238.627210000001</c:v>
                      </c:pt>
                      <c:pt idx="4617">
                        <c:v>15535.002619999999</c:v>
                      </c:pt>
                      <c:pt idx="4618">
                        <c:v>14739.614240000001</c:v>
                      </c:pt>
                      <c:pt idx="4619">
                        <c:v>13791.4588</c:v>
                      </c:pt>
                      <c:pt idx="4620">
                        <c:v>12887.637849999999</c:v>
                      </c:pt>
                      <c:pt idx="4621">
                        <c:v>12494.017239999999</c:v>
                      </c:pt>
                      <c:pt idx="4622">
                        <c:v>12243.55818</c:v>
                      </c:pt>
                      <c:pt idx="4623">
                        <c:v>12184.473609999999</c:v>
                      </c:pt>
                      <c:pt idx="4624">
                        <c:v>11806.94203</c:v>
                      </c:pt>
                      <c:pt idx="4625">
                        <c:v>11432.73503</c:v>
                      </c:pt>
                      <c:pt idx="4626">
                        <c:v>10898.594800000001</c:v>
                      </c:pt>
                      <c:pt idx="4627">
                        <c:v>10433.98589</c:v>
                      </c:pt>
                      <c:pt idx="4628">
                        <c:v>10914.69541</c:v>
                      </c:pt>
                      <c:pt idx="4629">
                        <c:v>10659.449119999999</c:v>
                      </c:pt>
                      <c:pt idx="4630">
                        <c:v>10251.65425</c:v>
                      </c:pt>
                      <c:pt idx="4631">
                        <c:v>9897.3715329999995</c:v>
                      </c:pt>
                      <c:pt idx="4632">
                        <c:v>9390.3349579999995</c:v>
                      </c:pt>
                      <c:pt idx="4633">
                        <c:v>8897.9095479999996</c:v>
                      </c:pt>
                      <c:pt idx="4634">
                        <c:v>8727.3410010000007</c:v>
                      </c:pt>
                      <c:pt idx="4635">
                        <c:v>8387.2599219999993</c:v>
                      </c:pt>
                      <c:pt idx="4636">
                        <c:v>8134.1341549999997</c:v>
                      </c:pt>
                      <c:pt idx="4637">
                        <c:v>8112.6655540000002</c:v>
                      </c:pt>
                      <c:pt idx="4638">
                        <c:v>8134.2234619999999</c:v>
                      </c:pt>
                      <c:pt idx="4639">
                        <c:v>8061.5128699999996</c:v>
                      </c:pt>
                      <c:pt idx="4640">
                        <c:v>7831.861159</c:v>
                      </c:pt>
                      <c:pt idx="4641">
                        <c:v>7599.355176</c:v>
                      </c:pt>
                      <c:pt idx="4642">
                        <c:v>7326.8592470000003</c:v>
                      </c:pt>
                      <c:pt idx="4643">
                        <c:v>7002.4605149999998</c:v>
                      </c:pt>
                      <c:pt idx="4644">
                        <c:v>6650.9132250000002</c:v>
                      </c:pt>
                      <c:pt idx="4645">
                        <c:v>6299.0252490000003</c:v>
                      </c:pt>
                      <c:pt idx="4646">
                        <c:v>5965.0997820000002</c:v>
                      </c:pt>
                      <c:pt idx="4647">
                        <c:v>5657.6172349999997</c:v>
                      </c:pt>
                      <c:pt idx="4648">
                        <c:v>5378.1371920000001</c:v>
                      </c:pt>
                      <c:pt idx="4649">
                        <c:v>5124.3211840000004</c:v>
                      </c:pt>
                      <c:pt idx="4650">
                        <c:v>4892.5445030000001</c:v>
                      </c:pt>
                      <c:pt idx="4651">
                        <c:v>4679.2155499999999</c:v>
                      </c:pt>
                      <c:pt idx="4652">
                        <c:v>4481.2521630000001</c:v>
                      </c:pt>
                      <c:pt idx="4653">
                        <c:v>4300.640977</c:v>
                      </c:pt>
                      <c:pt idx="4654">
                        <c:v>4127.1959219999999</c:v>
                      </c:pt>
                      <c:pt idx="4655">
                        <c:v>3967.5070340000002</c:v>
                      </c:pt>
                      <c:pt idx="4656">
                        <c:v>3814.8143169999998</c:v>
                      </c:pt>
                      <c:pt idx="4657">
                        <c:v>3668.4531280000001</c:v>
                      </c:pt>
                      <c:pt idx="4658">
                        <c:v>3536.6101399999998</c:v>
                      </c:pt>
                      <c:pt idx="4659">
                        <c:v>3435.920384</c:v>
                      </c:pt>
                      <c:pt idx="4660">
                        <c:v>3344.348195</c:v>
                      </c:pt>
                      <c:pt idx="4661">
                        <c:v>3267.674391</c:v>
                      </c:pt>
                      <c:pt idx="4662">
                        <c:v>3180.417794</c:v>
                      </c:pt>
                      <c:pt idx="4663">
                        <c:v>3071.1479629999999</c:v>
                      </c:pt>
                      <c:pt idx="4664">
                        <c:v>2948.6984440000001</c:v>
                      </c:pt>
                      <c:pt idx="4665">
                        <c:v>2823.6357309999999</c:v>
                      </c:pt>
                      <c:pt idx="4666">
                        <c:v>2702.836241</c:v>
                      </c:pt>
                      <c:pt idx="4667">
                        <c:v>2589.2770070000001</c:v>
                      </c:pt>
                      <c:pt idx="4668">
                        <c:v>2483.4775319999999</c:v>
                      </c:pt>
                      <c:pt idx="4669">
                        <c:v>2384.8867650000002</c:v>
                      </c:pt>
                      <c:pt idx="4670">
                        <c:v>2292.583975</c:v>
                      </c:pt>
                      <c:pt idx="4671">
                        <c:v>2205.6703630000002</c:v>
                      </c:pt>
                      <c:pt idx="4672">
                        <c:v>2123.352699</c:v>
                      </c:pt>
                      <c:pt idx="4673">
                        <c:v>2045.054384</c:v>
                      </c:pt>
                      <c:pt idx="4674">
                        <c:v>1970.3579239999999</c:v>
                      </c:pt>
                      <c:pt idx="4675">
                        <c:v>1898.945911</c:v>
                      </c:pt>
                      <c:pt idx="4676">
                        <c:v>1830.5773220000001</c:v>
                      </c:pt>
                      <c:pt idx="4677">
                        <c:v>1765.0548120000001</c:v>
                      </c:pt>
                      <c:pt idx="4678">
                        <c:v>1702.215702</c:v>
                      </c:pt>
                      <c:pt idx="4679">
                        <c:v>1641.9297670000001</c:v>
                      </c:pt>
                      <c:pt idx="4680">
                        <c:v>1584.066615</c:v>
                      </c:pt>
                      <c:pt idx="4681">
                        <c:v>1528.515643</c:v>
                      </c:pt>
                      <c:pt idx="4682">
                        <c:v>1475.1715879999999</c:v>
                      </c:pt>
                      <c:pt idx="4683">
                        <c:v>1423.9296509999999</c:v>
                      </c:pt>
                      <c:pt idx="4684">
                        <c:v>1374.7035000000001</c:v>
                      </c:pt>
                      <c:pt idx="4685">
                        <c:v>1327.4135759999999</c:v>
                      </c:pt>
                      <c:pt idx="4686">
                        <c:v>1281.9800339999999</c:v>
                      </c:pt>
                      <c:pt idx="4687">
                        <c:v>1238.3316600000001</c:v>
                      </c:pt>
                      <c:pt idx="4688">
                        <c:v>1196.3904669999999</c:v>
                      </c:pt>
                      <c:pt idx="4689">
                        <c:v>1156.0836159999999</c:v>
                      </c:pt>
                      <c:pt idx="4690">
                        <c:v>1117.3401610000001</c:v>
                      </c:pt>
                      <c:pt idx="4691">
                        <c:v>1080.0958230000001</c:v>
                      </c:pt>
                      <c:pt idx="4692">
                        <c:v>1044.2870600000001</c:v>
                      </c:pt>
                      <c:pt idx="4693">
                        <c:v>1009.849306</c:v>
                      </c:pt>
                      <c:pt idx="4694">
                        <c:v>976.7223735</c:v>
                      </c:pt>
                      <c:pt idx="4695">
                        <c:v>944.85227540000005</c:v>
                      </c:pt>
                      <c:pt idx="4696">
                        <c:v>914.18545029999996</c:v>
                      </c:pt>
                      <c:pt idx="4697">
                        <c:v>884.66755639999997</c:v>
                      </c:pt>
                      <c:pt idx="4698">
                        <c:v>856.25070259999995</c:v>
                      </c:pt>
                      <c:pt idx="4699">
                        <c:v>828.88867560000006</c:v>
                      </c:pt>
                      <c:pt idx="4700">
                        <c:v>802.53611479999995</c:v>
                      </c:pt>
                      <c:pt idx="4701">
                        <c:v>777.14682989999994</c:v>
                      </c:pt>
                      <c:pt idx="4702">
                        <c:v>752.68210999999997</c:v>
                      </c:pt>
                      <c:pt idx="4703">
                        <c:v>729.10329460000003</c:v>
                      </c:pt>
                      <c:pt idx="4704">
                        <c:v>706.37048230000005</c:v>
                      </c:pt>
                      <c:pt idx="4705">
                        <c:v>684.44916309999996</c:v>
                      </c:pt>
                      <c:pt idx="4706">
                        <c:v>663.30563659999996</c:v>
                      </c:pt>
                      <c:pt idx="4707">
                        <c:v>642.90656009999998</c:v>
                      </c:pt>
                      <c:pt idx="4708">
                        <c:v>623.22078550000003</c:v>
                      </c:pt>
                      <c:pt idx="4709">
                        <c:v>604.21846449999998</c:v>
                      </c:pt>
                      <c:pt idx="4710">
                        <c:v>585.87097640000002</c:v>
                      </c:pt>
                      <c:pt idx="4711">
                        <c:v>568.15114849999998</c:v>
                      </c:pt>
                      <c:pt idx="4712">
                        <c:v>551.0337773</c:v>
                      </c:pt>
                      <c:pt idx="4713">
                        <c:v>534.49431549999997</c:v>
                      </c:pt>
                      <c:pt idx="4714">
                        <c:v>518.50948689999996</c:v>
                      </c:pt>
                      <c:pt idx="4715">
                        <c:v>503.05723169999999</c:v>
                      </c:pt>
                      <c:pt idx="4716">
                        <c:v>488.11601530000002</c:v>
                      </c:pt>
                      <c:pt idx="4717">
                        <c:v>473.66589900000002</c:v>
                      </c:pt>
                      <c:pt idx="4718">
                        <c:v>459.68758459999998</c:v>
                      </c:pt>
                      <c:pt idx="4719">
                        <c:v>446.16230780000001</c:v>
                      </c:pt>
                      <c:pt idx="4720">
                        <c:v>433.0726689</c:v>
                      </c:pt>
                      <c:pt idx="4721">
                        <c:v>420.40205450000002</c:v>
                      </c:pt>
                      <c:pt idx="4722">
                        <c:v>408.13420200000002</c:v>
                      </c:pt>
                      <c:pt idx="4723">
                        <c:v>396.25398039999999</c:v>
                      </c:pt>
                      <c:pt idx="4724">
                        <c:v>384.7467297</c:v>
                      </c:pt>
                      <c:pt idx="4725">
                        <c:v>373.59863560000002</c:v>
                      </c:pt>
                      <c:pt idx="4726">
                        <c:v>362.79643279999999</c:v>
                      </c:pt>
                      <c:pt idx="4727">
                        <c:v>352.32741320000002</c:v>
                      </c:pt>
                      <c:pt idx="4728">
                        <c:v>342.17931190000002</c:v>
                      </c:pt>
                      <c:pt idx="4729">
                        <c:v>332.34046269999999</c:v>
                      </c:pt>
                      <c:pt idx="4730">
                        <c:v>322.79978419999998</c:v>
                      </c:pt>
                      <c:pt idx="4731">
                        <c:v>313.54657680000003</c:v>
                      </c:pt>
                      <c:pt idx="4732">
                        <c:v>304.57077670000001</c:v>
                      </c:pt>
                      <c:pt idx="4733">
                        <c:v>295.86271260000001</c:v>
                      </c:pt>
                      <c:pt idx="4734">
                        <c:v>287.41310870000001</c:v>
                      </c:pt>
                      <c:pt idx="4735">
                        <c:v>279.21307580000001</c:v>
                      </c:pt>
                      <c:pt idx="4736">
                        <c:v>271.2540985</c:v>
                      </c:pt>
                      <c:pt idx="4737">
                        <c:v>263.52802000000003</c:v>
                      </c:pt>
                      <c:pt idx="4738">
                        <c:v>256.02694339999999</c:v>
                      </c:pt>
                      <c:pt idx="4739">
                        <c:v>248.74333580000001</c:v>
                      </c:pt>
                      <c:pt idx="4740">
                        <c:v>241.67008910000001</c:v>
                      </c:pt>
                      <c:pt idx="4741">
                        <c:v>234.80035749999999</c:v>
                      </c:pt>
                      <c:pt idx="4742">
                        <c:v>228.1275593</c:v>
                      </c:pt>
                      <c:pt idx="4743">
                        <c:v>221.64537110000001</c:v>
                      </c:pt>
                      <c:pt idx="4744">
                        <c:v>215.3477196</c:v>
                      </c:pt>
                      <c:pt idx="4745">
                        <c:v>209.2286489</c:v>
                      </c:pt>
                      <c:pt idx="4746">
                        <c:v>203.28247039999999</c:v>
                      </c:pt>
                      <c:pt idx="4747">
                        <c:v>197.50385549999999</c:v>
                      </c:pt>
                      <c:pt idx="4748">
                        <c:v>191.88771550000001</c:v>
                      </c:pt>
                      <c:pt idx="4749">
                        <c:v>186.42911749999999</c:v>
                      </c:pt>
                      <c:pt idx="4750">
                        <c:v>181.12329560000001</c:v>
                      </c:pt>
                      <c:pt idx="4751">
                        <c:v>175.96560819999999</c:v>
                      </c:pt>
                      <c:pt idx="4752">
                        <c:v>170.9515237</c:v>
                      </c:pt>
                      <c:pt idx="4753">
                        <c:v>166.07684900000001</c:v>
                      </c:pt>
                      <c:pt idx="4754">
                        <c:v>161.33750810000001</c:v>
                      </c:pt>
                      <c:pt idx="4755">
                        <c:v>156.72955300000001</c:v>
                      </c:pt>
                      <c:pt idx="4756">
                        <c:v>152.24916719999999</c:v>
                      </c:pt>
                      <c:pt idx="4757">
                        <c:v>147.89266380000001</c:v>
                      </c:pt>
                      <c:pt idx="4758">
                        <c:v>143.65648229999999</c:v>
                      </c:pt>
                      <c:pt idx="4759">
                        <c:v>139.537184</c:v>
                      </c:pt>
                      <c:pt idx="4760">
                        <c:v>135.5314472</c:v>
                      </c:pt>
                      <c:pt idx="4761">
                        <c:v>131.63606200000001</c:v>
                      </c:pt>
                      <c:pt idx="4762">
                        <c:v>127.8479262</c:v>
                      </c:pt>
                      <c:pt idx="4763">
                        <c:v>124.16403990000001</c:v>
                      </c:pt>
                      <c:pt idx="4764">
                        <c:v>120.5815016</c:v>
                      </c:pt>
                      <c:pt idx="4765">
                        <c:v>117.0975036</c:v>
                      </c:pt>
                      <c:pt idx="4766">
                        <c:v>113.7093284</c:v>
                      </c:pt>
                      <c:pt idx="4767">
                        <c:v>110.4143445</c:v>
                      </c:pt>
                      <c:pt idx="4768">
                        <c:v>107.210003</c:v>
                      </c:pt>
                      <c:pt idx="4769">
                        <c:v>104.093834</c:v>
                      </c:pt>
                      <c:pt idx="4770">
                        <c:v>101.06344350000001</c:v>
                      </c:pt>
                      <c:pt idx="4771">
                        <c:v>98.116510360000007</c:v>
                      </c:pt>
                      <c:pt idx="4772">
                        <c:v>95.25078311</c:v>
                      </c:pt>
                      <c:pt idx="4773">
                        <c:v>92.464077430000003</c:v>
                      </c:pt>
                      <c:pt idx="4774">
                        <c:v>89.780752640000003</c:v>
                      </c:pt>
                      <c:pt idx="4775">
                        <c:v>87.162952599999997</c:v>
                      </c:pt>
                      <c:pt idx="4776">
                        <c:v>84.607657739999993</c:v>
                      </c:pt>
                      <c:pt idx="4777">
                        <c:v>82.116765090000001</c:v>
                      </c:pt>
                      <c:pt idx="4778">
                        <c:v>79.698526430000001</c:v>
                      </c:pt>
                      <c:pt idx="4779">
                        <c:v>79.338387449999999</c:v>
                      </c:pt>
                      <c:pt idx="4780">
                        <c:v>87.217219850000006</c:v>
                      </c:pt>
                      <c:pt idx="4781">
                        <c:v>94.424355370000001</c:v>
                      </c:pt>
                      <c:pt idx="4782">
                        <c:v>102.40056490000001</c:v>
                      </c:pt>
                      <c:pt idx="4783">
                        <c:v>116.52843919999999</c:v>
                      </c:pt>
                      <c:pt idx="4784">
                        <c:v>140.062555</c:v>
                      </c:pt>
                      <c:pt idx="4785">
                        <c:v>168.84641869999999</c:v>
                      </c:pt>
                      <c:pt idx="4786">
                        <c:v>193.849411</c:v>
                      </c:pt>
                      <c:pt idx="4787">
                        <c:v>205.89721549999999</c:v>
                      </c:pt>
                      <c:pt idx="4788">
                        <c:v>201.5991702</c:v>
                      </c:pt>
                      <c:pt idx="4789">
                        <c:v>184.9092756</c:v>
                      </c:pt>
                      <c:pt idx="4790">
                        <c:v>162.27753630000001</c:v>
                      </c:pt>
                      <c:pt idx="4791">
                        <c:v>148.25941080000001</c:v>
                      </c:pt>
                      <c:pt idx="4792">
                        <c:v>176.4215208</c:v>
                      </c:pt>
                      <c:pt idx="4793">
                        <c:v>259.23571249999998</c:v>
                      </c:pt>
                      <c:pt idx="4794">
                        <c:v>344.33734959999998</c:v>
                      </c:pt>
                      <c:pt idx="4795">
                        <c:v>428.3565759</c:v>
                      </c:pt>
                      <c:pt idx="4796">
                        <c:v>547.81097450000004</c:v>
                      </c:pt>
                      <c:pt idx="4797">
                        <c:v>748.76340270000003</c:v>
                      </c:pt>
                      <c:pt idx="4798">
                        <c:v>1083.953127</c:v>
                      </c:pt>
                      <c:pt idx="4799">
                        <c:v>1535.7622220000001</c:v>
                      </c:pt>
                      <c:pt idx="4800">
                        <c:v>2038.343085</c:v>
                      </c:pt>
                      <c:pt idx="4801">
                        <c:v>2464.8082279999999</c:v>
                      </c:pt>
                      <c:pt idx="4802">
                        <c:v>2821.8318490000001</c:v>
                      </c:pt>
                      <c:pt idx="4803">
                        <c:v>3109.3253070000001</c:v>
                      </c:pt>
                      <c:pt idx="4804">
                        <c:v>3150.6542089999998</c:v>
                      </c:pt>
                      <c:pt idx="4805">
                        <c:v>3015.344544</c:v>
                      </c:pt>
                      <c:pt idx="4806">
                        <c:v>2783.9293469999998</c:v>
                      </c:pt>
                      <c:pt idx="4807">
                        <c:v>2514.8603360000002</c:v>
                      </c:pt>
                      <c:pt idx="4808">
                        <c:v>2251.8432299999999</c:v>
                      </c:pt>
                      <c:pt idx="4809">
                        <c:v>2063.8313969999999</c:v>
                      </c:pt>
                      <c:pt idx="4810">
                        <c:v>2007.328972</c:v>
                      </c:pt>
                      <c:pt idx="4811">
                        <c:v>2016.1964820000001</c:v>
                      </c:pt>
                      <c:pt idx="4812">
                        <c:v>2033.735983</c:v>
                      </c:pt>
                      <c:pt idx="4813">
                        <c:v>1993.0583919999999</c:v>
                      </c:pt>
                      <c:pt idx="4814">
                        <c:v>1907.073484</c:v>
                      </c:pt>
                      <c:pt idx="4815">
                        <c:v>1844.903699</c:v>
                      </c:pt>
                      <c:pt idx="4816">
                        <c:v>1804.5497310000001</c:v>
                      </c:pt>
                      <c:pt idx="4817">
                        <c:v>1768.628573</c:v>
                      </c:pt>
                      <c:pt idx="4818">
                        <c:v>1742.1975480000001</c:v>
                      </c:pt>
                      <c:pt idx="4819">
                        <c:v>1684.544457</c:v>
                      </c:pt>
                      <c:pt idx="4820">
                        <c:v>1578.173008</c:v>
                      </c:pt>
                      <c:pt idx="4821">
                        <c:v>1439.762311</c:v>
                      </c:pt>
                      <c:pt idx="4822">
                        <c:v>1286.336153</c:v>
                      </c:pt>
                      <c:pt idx="4823">
                        <c:v>1119.1952429999999</c:v>
                      </c:pt>
                      <c:pt idx="4824">
                        <c:v>964.69785139999999</c:v>
                      </c:pt>
                      <c:pt idx="4825">
                        <c:v>861.22813819999999</c:v>
                      </c:pt>
                      <c:pt idx="4826">
                        <c:v>878.1706643</c:v>
                      </c:pt>
                      <c:pt idx="4827">
                        <c:v>1142.4390229999999</c:v>
                      </c:pt>
                      <c:pt idx="4828">
                        <c:v>1611.5014249999999</c:v>
                      </c:pt>
                      <c:pt idx="4829">
                        <c:v>2082.5033669999998</c:v>
                      </c:pt>
                      <c:pt idx="4830">
                        <c:v>2343.8491250000002</c:v>
                      </c:pt>
                      <c:pt idx="4831">
                        <c:v>2397.9049890000001</c:v>
                      </c:pt>
                      <c:pt idx="4832">
                        <c:v>2368.9661919999999</c:v>
                      </c:pt>
                      <c:pt idx="4833">
                        <c:v>2549.9539909999999</c:v>
                      </c:pt>
                      <c:pt idx="4834">
                        <c:v>3111.8512219999998</c:v>
                      </c:pt>
                      <c:pt idx="4835">
                        <c:v>4084.816405</c:v>
                      </c:pt>
                      <c:pt idx="4836">
                        <c:v>5042.8997369999997</c:v>
                      </c:pt>
                      <c:pt idx="4837">
                        <c:v>5687.3772529999997</c:v>
                      </c:pt>
                      <c:pt idx="4838">
                        <c:v>6562.0684099999999</c:v>
                      </c:pt>
                      <c:pt idx="4839">
                        <c:v>7597.2117319999998</c:v>
                      </c:pt>
                      <c:pt idx="4840">
                        <c:v>8151.2978599999997</c:v>
                      </c:pt>
                      <c:pt idx="4841">
                        <c:v>8234.2722830000002</c:v>
                      </c:pt>
                      <c:pt idx="4842">
                        <c:v>7973.6451930000003</c:v>
                      </c:pt>
                      <c:pt idx="4843">
                        <c:v>7495.3632960000004</c:v>
                      </c:pt>
                      <c:pt idx="4844">
                        <c:v>7000.6263570000001</c:v>
                      </c:pt>
                      <c:pt idx="4845">
                        <c:v>6920.6357500000004</c:v>
                      </c:pt>
                      <c:pt idx="4846">
                        <c:v>6793.4543460000004</c:v>
                      </c:pt>
                      <c:pt idx="4847">
                        <c:v>6794.8694420000002</c:v>
                      </c:pt>
                      <c:pt idx="4848">
                        <c:v>6612.5989639999998</c:v>
                      </c:pt>
                      <c:pt idx="4849">
                        <c:v>6516.6323130000001</c:v>
                      </c:pt>
                      <c:pt idx="4850">
                        <c:v>6113.5925610000004</c:v>
                      </c:pt>
                      <c:pt idx="4851">
                        <c:v>5694.5820219999996</c:v>
                      </c:pt>
                      <c:pt idx="4852">
                        <c:v>5479.9421570000004</c:v>
                      </c:pt>
                      <c:pt idx="4853">
                        <c:v>5659.5887220000004</c:v>
                      </c:pt>
                      <c:pt idx="4854">
                        <c:v>5992.2407119999998</c:v>
                      </c:pt>
                      <c:pt idx="4855">
                        <c:v>6515.3031019999999</c:v>
                      </c:pt>
                      <c:pt idx="4856">
                        <c:v>7055.1694360000001</c:v>
                      </c:pt>
                      <c:pt idx="4857">
                        <c:v>7327.6330109999999</c:v>
                      </c:pt>
                      <c:pt idx="4858">
                        <c:v>7058.3540800000001</c:v>
                      </c:pt>
                      <c:pt idx="4859">
                        <c:v>6449.5980380000001</c:v>
                      </c:pt>
                      <c:pt idx="4860">
                        <c:v>5805.4209709999996</c:v>
                      </c:pt>
                      <c:pt idx="4861">
                        <c:v>5221.0559050000002</c:v>
                      </c:pt>
                      <c:pt idx="4862">
                        <c:v>4661.297313</c:v>
                      </c:pt>
                      <c:pt idx="4863">
                        <c:v>4114.4605439999996</c:v>
                      </c:pt>
                      <c:pt idx="4864">
                        <c:v>3618.1668380000001</c:v>
                      </c:pt>
                      <c:pt idx="4865">
                        <c:v>3190.4787019999999</c:v>
                      </c:pt>
                      <c:pt idx="4866">
                        <c:v>2834.7142589999999</c:v>
                      </c:pt>
                      <c:pt idx="4867">
                        <c:v>2544.671785</c:v>
                      </c:pt>
                      <c:pt idx="4868">
                        <c:v>2309.952401</c:v>
                      </c:pt>
                      <c:pt idx="4869">
                        <c:v>2121.4154960000001</c:v>
                      </c:pt>
                      <c:pt idx="4870">
                        <c:v>1977.5672689999999</c:v>
                      </c:pt>
                      <c:pt idx="4871">
                        <c:v>1861.8035689999999</c:v>
                      </c:pt>
                      <c:pt idx="4872">
                        <c:v>1749.763864</c:v>
                      </c:pt>
                      <c:pt idx="4873">
                        <c:v>1649.8334930000001</c:v>
                      </c:pt>
                      <c:pt idx="4874">
                        <c:v>1560.817618</c:v>
                      </c:pt>
                      <c:pt idx="4875">
                        <c:v>1494.623603</c:v>
                      </c:pt>
                      <c:pt idx="4876">
                        <c:v>1456.4023119999999</c:v>
                      </c:pt>
                      <c:pt idx="4877">
                        <c:v>1430.5527259999999</c:v>
                      </c:pt>
                      <c:pt idx="4878">
                        <c:v>1399.0572480000001</c:v>
                      </c:pt>
                      <c:pt idx="4879">
                        <c:v>1353.9820400000001</c:v>
                      </c:pt>
                      <c:pt idx="4880">
                        <c:v>1319.9364800000001</c:v>
                      </c:pt>
                      <c:pt idx="4881">
                        <c:v>1285.1107649999999</c:v>
                      </c:pt>
                      <c:pt idx="4882">
                        <c:v>1263.3930559999999</c:v>
                      </c:pt>
                      <c:pt idx="4883">
                        <c:v>1280.8961489999999</c:v>
                      </c:pt>
                      <c:pt idx="4884">
                        <c:v>1305.5842009999999</c:v>
                      </c:pt>
                      <c:pt idx="4885">
                        <c:v>1364.5925110000001</c:v>
                      </c:pt>
                      <c:pt idx="4886">
                        <c:v>1493.69748</c:v>
                      </c:pt>
                      <c:pt idx="4887">
                        <c:v>1689.3515420000001</c:v>
                      </c:pt>
                      <c:pt idx="4888">
                        <c:v>1824.7559220000001</c:v>
                      </c:pt>
                      <c:pt idx="4889">
                        <c:v>1892.4869650000001</c:v>
                      </c:pt>
                      <c:pt idx="4890">
                        <c:v>1870.7948590000001</c:v>
                      </c:pt>
                      <c:pt idx="4891">
                        <c:v>1824.5524379999999</c:v>
                      </c:pt>
                      <c:pt idx="4892">
                        <c:v>1810.454512</c:v>
                      </c:pt>
                      <c:pt idx="4893">
                        <c:v>1957.3913709999999</c:v>
                      </c:pt>
                      <c:pt idx="4894">
                        <c:v>2134.7195830000001</c:v>
                      </c:pt>
                      <c:pt idx="4895">
                        <c:v>2268.5804400000002</c:v>
                      </c:pt>
                      <c:pt idx="4896">
                        <c:v>2356.4594980000002</c:v>
                      </c:pt>
                      <c:pt idx="4897">
                        <c:v>2367.2296940000001</c:v>
                      </c:pt>
                      <c:pt idx="4898">
                        <c:v>2311.1778479999998</c:v>
                      </c:pt>
                      <c:pt idx="4899">
                        <c:v>2261.2914470000001</c:v>
                      </c:pt>
                      <c:pt idx="4900">
                        <c:v>2200.1652199999999</c:v>
                      </c:pt>
                      <c:pt idx="4901">
                        <c:v>2184.3002980000001</c:v>
                      </c:pt>
                      <c:pt idx="4902">
                        <c:v>2239.3598969999998</c:v>
                      </c:pt>
                      <c:pt idx="4903">
                        <c:v>2391.6513409999998</c:v>
                      </c:pt>
                      <c:pt idx="4904">
                        <c:v>2591.9267679999998</c:v>
                      </c:pt>
                      <c:pt idx="4905">
                        <c:v>2706.2395339999998</c:v>
                      </c:pt>
                      <c:pt idx="4906">
                        <c:v>2893.2415719999999</c:v>
                      </c:pt>
                      <c:pt idx="4907">
                        <c:v>3045.9115660000002</c:v>
                      </c:pt>
                      <c:pt idx="4908">
                        <c:v>3284.22381</c:v>
                      </c:pt>
                      <c:pt idx="4909">
                        <c:v>3600.8117350000002</c:v>
                      </c:pt>
                      <c:pt idx="4910">
                        <c:v>3996.4885680000002</c:v>
                      </c:pt>
                      <c:pt idx="4911">
                        <c:v>4565.660785</c:v>
                      </c:pt>
                      <c:pt idx="4912">
                        <c:v>5001.4104710000001</c:v>
                      </c:pt>
                      <c:pt idx="4913">
                        <c:v>5149.7301470000002</c:v>
                      </c:pt>
                      <c:pt idx="4914">
                        <c:v>5178.7484880000002</c:v>
                      </c:pt>
                      <c:pt idx="4915">
                        <c:v>5111.7493960000002</c:v>
                      </c:pt>
                      <c:pt idx="4916">
                        <c:v>5040.806192</c:v>
                      </c:pt>
                      <c:pt idx="4917">
                        <c:v>4899.5296559999997</c:v>
                      </c:pt>
                      <c:pt idx="4918">
                        <c:v>4924.6204299999999</c:v>
                      </c:pt>
                      <c:pt idx="4919">
                        <c:v>5253.296593</c:v>
                      </c:pt>
                      <c:pt idx="4920">
                        <c:v>5444.7761719999999</c:v>
                      </c:pt>
                      <c:pt idx="4921">
                        <c:v>5602.1405000000004</c:v>
                      </c:pt>
                      <c:pt idx="4922">
                        <c:v>6081.270372</c:v>
                      </c:pt>
                      <c:pt idx="4923">
                        <c:v>6440.1474010000002</c:v>
                      </c:pt>
                      <c:pt idx="4924">
                        <c:v>6666.6220560000002</c:v>
                      </c:pt>
                      <c:pt idx="4925">
                        <c:v>6722.4432960000004</c:v>
                      </c:pt>
                      <c:pt idx="4926">
                        <c:v>6758.8230119999998</c:v>
                      </c:pt>
                      <c:pt idx="4927">
                        <c:v>6831.503318</c:v>
                      </c:pt>
                      <c:pt idx="4928">
                        <c:v>7032.4128739999996</c:v>
                      </c:pt>
                      <c:pt idx="4929">
                        <c:v>7467.9089039999999</c:v>
                      </c:pt>
                      <c:pt idx="4930">
                        <c:v>7671.4091680000001</c:v>
                      </c:pt>
                      <c:pt idx="4931">
                        <c:v>8069.5714120000002</c:v>
                      </c:pt>
                      <c:pt idx="4932">
                        <c:v>7965.5424869999997</c:v>
                      </c:pt>
                      <c:pt idx="4933">
                        <c:v>7560.1970099999999</c:v>
                      </c:pt>
                      <c:pt idx="4934">
                        <c:v>7203.3713420000004</c:v>
                      </c:pt>
                      <c:pt idx="4935">
                        <c:v>7056.8000089999996</c:v>
                      </c:pt>
                      <c:pt idx="4936">
                        <c:v>7292.2263700000003</c:v>
                      </c:pt>
                      <c:pt idx="4937">
                        <c:v>7456.6961069999998</c:v>
                      </c:pt>
                      <c:pt idx="4938">
                        <c:v>7553.6824589999997</c:v>
                      </c:pt>
                      <c:pt idx="4939">
                        <c:v>7685.0989479999998</c:v>
                      </c:pt>
                      <c:pt idx="4940">
                        <c:v>7936.9648559999996</c:v>
                      </c:pt>
                      <c:pt idx="4941">
                        <c:v>8103.2532440000004</c:v>
                      </c:pt>
                      <c:pt idx="4942">
                        <c:v>8151.9989189999997</c:v>
                      </c:pt>
                      <c:pt idx="4943">
                        <c:v>8069.7315669999998</c:v>
                      </c:pt>
                      <c:pt idx="4944">
                        <c:v>8071.4314770000001</c:v>
                      </c:pt>
                      <c:pt idx="4945">
                        <c:v>8410.9436669999996</c:v>
                      </c:pt>
                      <c:pt idx="4946">
                        <c:v>8534.2176060000002</c:v>
                      </c:pt>
                      <c:pt idx="4947">
                        <c:v>8309.312199</c:v>
                      </c:pt>
                      <c:pt idx="4948">
                        <c:v>8481.1324839999997</c:v>
                      </c:pt>
                      <c:pt idx="4949">
                        <c:v>9118.1973319999997</c:v>
                      </c:pt>
                      <c:pt idx="4950">
                        <c:v>10026.461520000001</c:v>
                      </c:pt>
                      <c:pt idx="4951">
                        <c:v>10324.43453</c:v>
                      </c:pt>
                      <c:pt idx="4952">
                        <c:v>10274.8287</c:v>
                      </c:pt>
                      <c:pt idx="4953">
                        <c:v>10262.967979999999</c:v>
                      </c:pt>
                      <c:pt idx="4954">
                        <c:v>10240.12588</c:v>
                      </c:pt>
                      <c:pt idx="4955">
                        <c:v>10174.662480000001</c:v>
                      </c:pt>
                      <c:pt idx="4956">
                        <c:v>10042.65013</c:v>
                      </c:pt>
                      <c:pt idx="4957">
                        <c:v>9967.4180739999993</c:v>
                      </c:pt>
                      <c:pt idx="4958">
                        <c:v>10319.865</c:v>
                      </c:pt>
                      <c:pt idx="4959">
                        <c:v>10496.05429</c:v>
                      </c:pt>
                      <c:pt idx="4960">
                        <c:v>10734.60439</c:v>
                      </c:pt>
                      <c:pt idx="4961">
                        <c:v>10927.41937</c:v>
                      </c:pt>
                      <c:pt idx="4962">
                        <c:v>11375.80214</c:v>
                      </c:pt>
                      <c:pt idx="4963">
                        <c:v>12048.2428</c:v>
                      </c:pt>
                      <c:pt idx="4964">
                        <c:v>12525.4601</c:v>
                      </c:pt>
                      <c:pt idx="4965">
                        <c:v>12863.026040000001</c:v>
                      </c:pt>
                      <c:pt idx="4966">
                        <c:v>12703.953</c:v>
                      </c:pt>
                      <c:pt idx="4967">
                        <c:v>11994.29847</c:v>
                      </c:pt>
                      <c:pt idx="4968">
                        <c:v>11062.11528</c:v>
                      </c:pt>
                      <c:pt idx="4969">
                        <c:v>10380.54919</c:v>
                      </c:pt>
                      <c:pt idx="4970">
                        <c:v>10222.658289999999</c:v>
                      </c:pt>
                      <c:pt idx="4971">
                        <c:v>10533.98603</c:v>
                      </c:pt>
                      <c:pt idx="4972">
                        <c:v>11905.66509</c:v>
                      </c:pt>
                      <c:pt idx="4973">
                        <c:v>12189.151</c:v>
                      </c:pt>
                      <c:pt idx="4974">
                        <c:v>11718.493549999999</c:v>
                      </c:pt>
                      <c:pt idx="4975">
                        <c:v>11318.469450000001</c:v>
                      </c:pt>
                      <c:pt idx="4976">
                        <c:v>11293.263999999999</c:v>
                      </c:pt>
                      <c:pt idx="4977">
                        <c:v>11075.93555</c:v>
                      </c:pt>
                      <c:pt idx="4978">
                        <c:v>10635.84614</c:v>
                      </c:pt>
                      <c:pt idx="4979">
                        <c:v>10908.74617</c:v>
                      </c:pt>
                      <c:pt idx="4980">
                        <c:v>10364.94665</c:v>
                      </c:pt>
                      <c:pt idx="4981">
                        <c:v>9519.3241109999999</c:v>
                      </c:pt>
                      <c:pt idx="4982">
                        <c:v>9011.9933999999994</c:v>
                      </c:pt>
                      <c:pt idx="4983">
                        <c:v>8897.8292560000009</c:v>
                      </c:pt>
                      <c:pt idx="4984">
                        <c:v>8834.1332660000007</c:v>
                      </c:pt>
                      <c:pt idx="4985">
                        <c:v>8639.8587970000008</c:v>
                      </c:pt>
                      <c:pt idx="4986">
                        <c:v>8507.9150769999997</c:v>
                      </c:pt>
                      <c:pt idx="4987">
                        <c:v>8280.8669879999998</c:v>
                      </c:pt>
                      <c:pt idx="4988">
                        <c:v>8223.6382859999994</c:v>
                      </c:pt>
                      <c:pt idx="4989">
                        <c:v>8477.6742749999994</c:v>
                      </c:pt>
                      <c:pt idx="4990">
                        <c:v>8725.8298919999997</c:v>
                      </c:pt>
                      <c:pt idx="4991">
                        <c:v>8838.7352969999993</c:v>
                      </c:pt>
                      <c:pt idx="4992">
                        <c:v>8899.9548059999997</c:v>
                      </c:pt>
                      <c:pt idx="4993">
                        <c:v>8899.8045299999994</c:v>
                      </c:pt>
                      <c:pt idx="4994">
                        <c:v>8721.7371230000008</c:v>
                      </c:pt>
                      <c:pt idx="4995">
                        <c:v>8422.0514029999995</c:v>
                      </c:pt>
                      <c:pt idx="4996">
                        <c:v>8136.7352790000004</c:v>
                      </c:pt>
                      <c:pt idx="4997">
                        <c:v>7729.0777449999996</c:v>
                      </c:pt>
                      <c:pt idx="4998">
                        <c:v>7239.3981659999999</c:v>
                      </c:pt>
                      <c:pt idx="4999">
                        <c:v>6747.7145200000004</c:v>
                      </c:pt>
                      <c:pt idx="5000">
                        <c:v>6251.6594500000001</c:v>
                      </c:pt>
                      <c:pt idx="5001">
                        <c:v>5777.3385189999999</c:v>
                      </c:pt>
                      <c:pt idx="5002">
                        <c:v>5358.9625960000003</c:v>
                      </c:pt>
                      <c:pt idx="5003">
                        <c:v>5039.665465</c:v>
                      </c:pt>
                      <c:pt idx="5004">
                        <c:v>4911.9233439999998</c:v>
                      </c:pt>
                      <c:pt idx="5005">
                        <c:v>4865.2752840000003</c:v>
                      </c:pt>
                      <c:pt idx="5006">
                        <c:v>4882.0858399999997</c:v>
                      </c:pt>
                      <c:pt idx="5007">
                        <c:v>4813.4537200000004</c:v>
                      </c:pt>
                      <c:pt idx="5008">
                        <c:v>4630.2205940000003</c:v>
                      </c:pt>
                      <c:pt idx="5009">
                        <c:v>4381.7410819999996</c:v>
                      </c:pt>
                      <c:pt idx="5010">
                        <c:v>4122.4078980000004</c:v>
                      </c:pt>
                      <c:pt idx="5011">
                        <c:v>3910.4470970000002</c:v>
                      </c:pt>
                      <c:pt idx="5012">
                        <c:v>3734.799943</c:v>
                      </c:pt>
                      <c:pt idx="5013">
                        <c:v>3569.6776540000001</c:v>
                      </c:pt>
                      <c:pt idx="5014">
                        <c:v>3409.0872239999999</c:v>
                      </c:pt>
                      <c:pt idx="5015">
                        <c:v>3255.0686799999999</c:v>
                      </c:pt>
                      <c:pt idx="5016">
                        <c:v>3108.9666670000001</c:v>
                      </c:pt>
                      <c:pt idx="5017">
                        <c:v>2971.865108</c:v>
                      </c:pt>
                      <c:pt idx="5018">
                        <c:v>2845.2851270000001</c:v>
                      </c:pt>
                      <c:pt idx="5019">
                        <c:v>2726.621099</c:v>
                      </c:pt>
                      <c:pt idx="5020">
                        <c:v>2614.577597</c:v>
                      </c:pt>
                      <c:pt idx="5021">
                        <c:v>2508.4230189999998</c:v>
                      </c:pt>
                      <c:pt idx="5022">
                        <c:v>2407.5979590000002</c:v>
                      </c:pt>
                      <c:pt idx="5023">
                        <c:v>2311.6722890000001</c:v>
                      </c:pt>
                      <c:pt idx="5024">
                        <c:v>2220.3040700000001</c:v>
                      </c:pt>
                      <c:pt idx="5025">
                        <c:v>2133.1893140000002</c:v>
                      </c:pt>
                      <c:pt idx="5026">
                        <c:v>2053.4872519999999</c:v>
                      </c:pt>
                      <c:pt idx="5027">
                        <c:v>1987.426023</c:v>
                      </c:pt>
                      <c:pt idx="5028">
                        <c:v>1959.921398</c:v>
                      </c:pt>
                      <c:pt idx="5029">
                        <c:v>1990.241904</c:v>
                      </c:pt>
                      <c:pt idx="5030">
                        <c:v>2197.4624170000002</c:v>
                      </c:pt>
                      <c:pt idx="5031">
                        <c:v>2505.0115089999999</c:v>
                      </c:pt>
                      <c:pt idx="5032">
                        <c:v>2774.0035819999998</c:v>
                      </c:pt>
                      <c:pt idx="5033">
                        <c:v>2896.9377829999999</c:v>
                      </c:pt>
                      <c:pt idx="5034">
                        <c:v>2848.897011</c:v>
                      </c:pt>
                      <c:pt idx="5035">
                        <c:v>2700.975171</c:v>
                      </c:pt>
                      <c:pt idx="5036">
                        <c:v>2542.542164</c:v>
                      </c:pt>
                      <c:pt idx="5037">
                        <c:v>2417.3822970000001</c:v>
                      </c:pt>
                      <c:pt idx="5038">
                        <c:v>2301.4734290000001</c:v>
                      </c:pt>
                      <c:pt idx="5039">
                        <c:v>2171.2937430000002</c:v>
                      </c:pt>
                      <c:pt idx="5040">
                        <c:v>2028.459141</c:v>
                      </c:pt>
                      <c:pt idx="5041">
                        <c:v>1885.85807</c:v>
                      </c:pt>
                      <c:pt idx="5042">
                        <c:v>1753.881834</c:v>
                      </c:pt>
                      <c:pt idx="5043">
                        <c:v>1637.4248700000001</c:v>
                      </c:pt>
                      <c:pt idx="5044">
                        <c:v>1537.0066549999999</c:v>
                      </c:pt>
                      <c:pt idx="5045">
                        <c:v>1457.424086</c:v>
                      </c:pt>
                      <c:pt idx="5046">
                        <c:v>1436.0351579999999</c:v>
                      </c:pt>
                      <c:pt idx="5047">
                        <c:v>1452.5079330000001</c:v>
                      </c:pt>
                      <c:pt idx="5048">
                        <c:v>1452.7279249999999</c:v>
                      </c:pt>
                      <c:pt idx="5049">
                        <c:v>1417.9850939999999</c:v>
                      </c:pt>
                      <c:pt idx="5050">
                        <c:v>1355.580125</c:v>
                      </c:pt>
                      <c:pt idx="5051">
                        <c:v>1280.95759</c:v>
                      </c:pt>
                      <c:pt idx="5052">
                        <c:v>1205.561817</c:v>
                      </c:pt>
                      <c:pt idx="5053">
                        <c:v>1135.6438049999999</c:v>
                      </c:pt>
                      <c:pt idx="5054">
                        <c:v>1073.9933390000001</c:v>
                      </c:pt>
                      <c:pt idx="5055">
                        <c:v>1023.126384</c:v>
                      </c:pt>
                      <c:pt idx="5056">
                        <c:v>1002.9266720000001</c:v>
                      </c:pt>
                      <c:pt idx="5057">
                        <c:v>1018.300149</c:v>
                      </c:pt>
                      <c:pt idx="5058">
                        <c:v>1079.6539250000001</c:v>
                      </c:pt>
                      <c:pt idx="5059">
                        <c:v>1199.5439180000001</c:v>
                      </c:pt>
                      <c:pt idx="5060">
                        <c:v>1416.4968349999999</c:v>
                      </c:pt>
                      <c:pt idx="5061">
                        <c:v>1763.660517</c:v>
                      </c:pt>
                      <c:pt idx="5062">
                        <c:v>2235.4461780000001</c:v>
                      </c:pt>
                      <c:pt idx="5063">
                        <c:v>2665.6555229999999</c:v>
                      </c:pt>
                      <c:pt idx="5064">
                        <c:v>2991.599686</c:v>
                      </c:pt>
                      <c:pt idx="5065">
                        <c:v>3299.4195070000001</c:v>
                      </c:pt>
                      <c:pt idx="5066">
                        <c:v>3521.37772</c:v>
                      </c:pt>
                      <c:pt idx="5067">
                        <c:v>3569.7852210000001</c:v>
                      </c:pt>
                      <c:pt idx="5068">
                        <c:v>3428.176876</c:v>
                      </c:pt>
                      <c:pt idx="5069">
                        <c:v>3153.63069</c:v>
                      </c:pt>
                      <c:pt idx="5070">
                        <c:v>2817.026934</c:v>
                      </c:pt>
                      <c:pt idx="5071">
                        <c:v>2466.065345</c:v>
                      </c:pt>
                      <c:pt idx="5072">
                        <c:v>2131.662945</c:v>
                      </c:pt>
                      <c:pt idx="5073">
                        <c:v>1849.2531300000001</c:v>
                      </c:pt>
                      <c:pt idx="5074">
                        <c:v>1674.8368499999999</c:v>
                      </c:pt>
                      <c:pt idx="5075">
                        <c:v>1600.258163</c:v>
                      </c:pt>
                      <c:pt idx="5076">
                        <c:v>1525.2380430000001</c:v>
                      </c:pt>
                      <c:pt idx="5077">
                        <c:v>1412.124579</c:v>
                      </c:pt>
                      <c:pt idx="5078">
                        <c:v>1262.8369540000001</c:v>
                      </c:pt>
                      <c:pt idx="5079">
                        <c:v>1103.0696840000001</c:v>
                      </c:pt>
                      <c:pt idx="5080">
                        <c:v>954.88064350000002</c:v>
                      </c:pt>
                      <c:pt idx="5081">
                        <c:v>829.78181170000005</c:v>
                      </c:pt>
                      <c:pt idx="5082">
                        <c:v>730.20092109999996</c:v>
                      </c:pt>
                      <c:pt idx="5083">
                        <c:v>653.46417910000002</c:v>
                      </c:pt>
                      <c:pt idx="5084">
                        <c:v>594.95727639999996</c:v>
                      </c:pt>
                      <c:pt idx="5085">
                        <c:v>550.02826330000005</c:v>
                      </c:pt>
                      <c:pt idx="5086">
                        <c:v>514.78184680000004</c:v>
                      </c:pt>
                      <c:pt idx="5087">
                        <c:v>486.26286169999997</c:v>
                      </c:pt>
                      <c:pt idx="5088">
                        <c:v>462.3636487</c:v>
                      </c:pt>
                      <c:pt idx="5089">
                        <c:v>441.64264109999999</c:v>
                      </c:pt>
                      <c:pt idx="5090">
                        <c:v>423.1421818</c:v>
                      </c:pt>
                      <c:pt idx="5091">
                        <c:v>406.73866299999997</c:v>
                      </c:pt>
                      <c:pt idx="5092">
                        <c:v>393.82454619999999</c:v>
                      </c:pt>
                      <c:pt idx="5093">
                        <c:v>381.1411488</c:v>
                      </c:pt>
                      <c:pt idx="5094">
                        <c:v>367.73775590000002</c:v>
                      </c:pt>
                      <c:pt idx="5095">
                        <c:v>353.90516209999998</c:v>
                      </c:pt>
                      <c:pt idx="5096">
                        <c:v>340.36720279999997</c:v>
                      </c:pt>
                      <c:pt idx="5097">
                        <c:v>337.34129469999999</c:v>
                      </c:pt>
                      <c:pt idx="5098">
                        <c:v>367.26296660000003</c:v>
                      </c:pt>
                      <c:pt idx="5099">
                        <c:v>427.76581970000001</c:v>
                      </c:pt>
                      <c:pt idx="5100">
                        <c:v>477.40482900000001</c:v>
                      </c:pt>
                      <c:pt idx="5101">
                        <c:v>487.38337890000003</c:v>
                      </c:pt>
                      <c:pt idx="5102">
                        <c:v>463.13412090000003</c:v>
                      </c:pt>
                      <c:pt idx="5103">
                        <c:v>421.05758040000001</c:v>
                      </c:pt>
                      <c:pt idx="5104">
                        <c:v>374.8345218</c:v>
                      </c:pt>
                      <c:pt idx="5105">
                        <c:v>332.3753719</c:v>
                      </c:pt>
                      <c:pt idx="5106">
                        <c:v>301.38925060000003</c:v>
                      </c:pt>
                      <c:pt idx="5107">
                        <c:v>286.76608349999998</c:v>
                      </c:pt>
                      <c:pt idx="5108">
                        <c:v>277.41327619999998</c:v>
                      </c:pt>
                      <c:pt idx="5109">
                        <c:v>286.97934350000003</c:v>
                      </c:pt>
                      <c:pt idx="5110">
                        <c:v>368.54218359999999</c:v>
                      </c:pt>
                      <c:pt idx="5111">
                        <c:v>522.85176899999999</c:v>
                      </c:pt>
                      <c:pt idx="5112">
                        <c:v>692.53508320000003</c:v>
                      </c:pt>
                      <c:pt idx="5113">
                        <c:v>805.37383420000003</c:v>
                      </c:pt>
                      <c:pt idx="5114">
                        <c:v>820.84893739999995</c:v>
                      </c:pt>
                      <c:pt idx="5115">
                        <c:v>756.63098879999995</c:v>
                      </c:pt>
                      <c:pt idx="5116">
                        <c:v>652.62279330000001</c:v>
                      </c:pt>
                      <c:pt idx="5117">
                        <c:v>541.13144690000001</c:v>
                      </c:pt>
                      <c:pt idx="5118">
                        <c:v>440.7059782</c:v>
                      </c:pt>
                      <c:pt idx="5119">
                        <c:v>364.43286940000002</c:v>
                      </c:pt>
                      <c:pt idx="5120">
                        <c:v>348.32438400000001</c:v>
                      </c:pt>
                      <c:pt idx="5121">
                        <c:v>413.32080830000001</c:v>
                      </c:pt>
                      <c:pt idx="5122">
                        <c:v>539.09921129999998</c:v>
                      </c:pt>
                      <c:pt idx="5123">
                        <c:v>707.63067430000001</c:v>
                      </c:pt>
                      <c:pt idx="5124">
                        <c:v>880.61536409999997</c:v>
                      </c:pt>
                      <c:pt idx="5125">
                        <c:v>1009.203291</c:v>
                      </c:pt>
                      <c:pt idx="5126">
                        <c:v>1064.285842</c:v>
                      </c:pt>
                      <c:pt idx="5127">
                        <c:v>1034.287014</c:v>
                      </c:pt>
                      <c:pt idx="5128">
                        <c:v>942.83069</c:v>
                      </c:pt>
                      <c:pt idx="5129">
                        <c:v>821.43628060000003</c:v>
                      </c:pt>
                      <c:pt idx="5130">
                        <c:v>709.0972845</c:v>
                      </c:pt>
                      <c:pt idx="5131">
                        <c:v>618.86205640000003</c:v>
                      </c:pt>
                      <c:pt idx="5132">
                        <c:v>558.53132049999999</c:v>
                      </c:pt>
                      <c:pt idx="5133">
                        <c:v>628.8152043</c:v>
                      </c:pt>
                      <c:pt idx="5134">
                        <c:v>845.96439989999999</c:v>
                      </c:pt>
                      <c:pt idx="5135">
                        <c:v>1099.1820359999999</c:v>
                      </c:pt>
                      <c:pt idx="5136">
                        <c:v>1320.9531529999999</c:v>
                      </c:pt>
                      <c:pt idx="5137">
                        <c:v>1391.6201129999999</c:v>
                      </c:pt>
                      <c:pt idx="5138">
                        <c:v>1302.566986</c:v>
                      </c:pt>
                      <c:pt idx="5139">
                        <c:v>1117.481043</c:v>
                      </c:pt>
                      <c:pt idx="5140">
                        <c:v>903.00995309999996</c:v>
                      </c:pt>
                      <c:pt idx="5141">
                        <c:v>702.64957460000005</c:v>
                      </c:pt>
                      <c:pt idx="5142">
                        <c:v>539.84007299999996</c:v>
                      </c:pt>
                      <c:pt idx="5143">
                        <c:v>426.48850490000001</c:v>
                      </c:pt>
                      <c:pt idx="5144">
                        <c:v>357.2510178</c:v>
                      </c:pt>
                      <c:pt idx="5145">
                        <c:v>309.06654609999998</c:v>
                      </c:pt>
                      <c:pt idx="5146">
                        <c:v>268.10657880000002</c:v>
                      </c:pt>
                      <c:pt idx="5147">
                        <c:v>245.6143003</c:v>
                      </c:pt>
                      <c:pt idx="5148">
                        <c:v>282.22082949999998</c:v>
                      </c:pt>
                      <c:pt idx="5149">
                        <c:v>351.02463770000003</c:v>
                      </c:pt>
                      <c:pt idx="5150">
                        <c:v>436.16226949999998</c:v>
                      </c:pt>
                      <c:pt idx="5151">
                        <c:v>547.10998029999996</c:v>
                      </c:pt>
                      <c:pt idx="5152">
                        <c:v>634.85604190000004</c:v>
                      </c:pt>
                      <c:pt idx="5153">
                        <c:v>647.76396460000001</c:v>
                      </c:pt>
                      <c:pt idx="5154">
                        <c:v>592.14438280000002</c:v>
                      </c:pt>
                      <c:pt idx="5155">
                        <c:v>500.4031865</c:v>
                      </c:pt>
                      <c:pt idx="5156">
                        <c:v>401.49109290000001</c:v>
                      </c:pt>
                    </c:numCache>
                  </c:numRef>
                </c:val>
                <c:smooth val="0"/>
                <c:extLst xmlns:c15="http://schemas.microsoft.com/office/drawing/2012/chart">
                  <c:ext xmlns:c16="http://schemas.microsoft.com/office/drawing/2014/chart" uri="{C3380CC4-5D6E-409C-BE32-E72D297353CC}">
                    <c16:uniqueId val="{00000003-1A49-4CD8-9C5C-BAD702B10AE7}"/>
                  </c:ext>
                </c:extLst>
              </c15:ser>
            </c15:filteredLineSeries>
            <c15:filteredLineSeries>
              <c15:ser>
                <c:idx val="3"/>
                <c:order val="2"/>
                <c:spPr>
                  <a:ln w="28575" cap="rnd">
                    <a:solidFill>
                      <a:schemeClr val="accent4"/>
                    </a:solidFill>
                    <a:round/>
                  </a:ln>
                  <a:effectLst/>
                </c:spPr>
                <c:marker>
                  <c:symbol val="none"/>
                </c:marker>
                <c:cat>
                  <c:numRef>
                    <c:extLst xmlns:c15="http://schemas.microsoft.com/office/drawing/2012/chart">
                      <c:ext xmlns:c15="http://schemas.microsoft.com/office/drawing/2012/chart" uri="{02D57815-91ED-43cb-92C2-25804820EDAC}">
                        <c15:formulaRef>
                          <c15:sqref>Eldiem_ERA_LAND_2001_2005.csv!$A$1813:$A$6969</c15:sqref>
                        </c15:formulaRef>
                      </c:ext>
                    </c:extLst>
                    <c:numCache>
                      <c:formatCode>m/d/yyyy</c:formatCode>
                      <c:ptCount val="5157"/>
                      <c:pt idx="0">
                        <c:v>38733</c:v>
                      </c:pt>
                      <c:pt idx="1">
                        <c:v>38734</c:v>
                      </c:pt>
                      <c:pt idx="2">
                        <c:v>38735</c:v>
                      </c:pt>
                      <c:pt idx="3">
                        <c:v>38736</c:v>
                      </c:pt>
                      <c:pt idx="4">
                        <c:v>38737</c:v>
                      </c:pt>
                      <c:pt idx="5">
                        <c:v>38738</c:v>
                      </c:pt>
                      <c:pt idx="6">
                        <c:v>38739</c:v>
                      </c:pt>
                      <c:pt idx="7">
                        <c:v>38740</c:v>
                      </c:pt>
                      <c:pt idx="8">
                        <c:v>38741</c:v>
                      </c:pt>
                      <c:pt idx="9">
                        <c:v>38742</c:v>
                      </c:pt>
                      <c:pt idx="10">
                        <c:v>38743</c:v>
                      </c:pt>
                      <c:pt idx="11">
                        <c:v>38744</c:v>
                      </c:pt>
                      <c:pt idx="12">
                        <c:v>38745</c:v>
                      </c:pt>
                      <c:pt idx="13">
                        <c:v>38746</c:v>
                      </c:pt>
                      <c:pt idx="14">
                        <c:v>38747</c:v>
                      </c:pt>
                      <c:pt idx="15">
                        <c:v>38748</c:v>
                      </c:pt>
                      <c:pt idx="16">
                        <c:v>38749</c:v>
                      </c:pt>
                      <c:pt idx="17">
                        <c:v>38750</c:v>
                      </c:pt>
                      <c:pt idx="18">
                        <c:v>38751</c:v>
                      </c:pt>
                      <c:pt idx="19">
                        <c:v>38752</c:v>
                      </c:pt>
                      <c:pt idx="20">
                        <c:v>38753</c:v>
                      </c:pt>
                      <c:pt idx="21">
                        <c:v>38754</c:v>
                      </c:pt>
                      <c:pt idx="22">
                        <c:v>38755</c:v>
                      </c:pt>
                      <c:pt idx="23">
                        <c:v>38756</c:v>
                      </c:pt>
                      <c:pt idx="24">
                        <c:v>38757</c:v>
                      </c:pt>
                      <c:pt idx="25">
                        <c:v>38758</c:v>
                      </c:pt>
                      <c:pt idx="26">
                        <c:v>38759</c:v>
                      </c:pt>
                      <c:pt idx="27">
                        <c:v>38760</c:v>
                      </c:pt>
                      <c:pt idx="28">
                        <c:v>38761</c:v>
                      </c:pt>
                      <c:pt idx="29">
                        <c:v>38762</c:v>
                      </c:pt>
                      <c:pt idx="30">
                        <c:v>38763</c:v>
                      </c:pt>
                      <c:pt idx="31">
                        <c:v>38764</c:v>
                      </c:pt>
                      <c:pt idx="32">
                        <c:v>38765</c:v>
                      </c:pt>
                      <c:pt idx="33">
                        <c:v>38766</c:v>
                      </c:pt>
                      <c:pt idx="34">
                        <c:v>38767</c:v>
                      </c:pt>
                      <c:pt idx="35">
                        <c:v>38768</c:v>
                      </c:pt>
                      <c:pt idx="36">
                        <c:v>38769</c:v>
                      </c:pt>
                      <c:pt idx="37">
                        <c:v>38770</c:v>
                      </c:pt>
                      <c:pt idx="38">
                        <c:v>38771</c:v>
                      </c:pt>
                      <c:pt idx="39">
                        <c:v>38772</c:v>
                      </c:pt>
                      <c:pt idx="40">
                        <c:v>38773</c:v>
                      </c:pt>
                      <c:pt idx="41">
                        <c:v>38774</c:v>
                      </c:pt>
                      <c:pt idx="42">
                        <c:v>38775</c:v>
                      </c:pt>
                      <c:pt idx="43">
                        <c:v>38776</c:v>
                      </c:pt>
                      <c:pt idx="44">
                        <c:v>38777</c:v>
                      </c:pt>
                      <c:pt idx="45">
                        <c:v>38778</c:v>
                      </c:pt>
                      <c:pt idx="46">
                        <c:v>38779</c:v>
                      </c:pt>
                      <c:pt idx="47">
                        <c:v>38780</c:v>
                      </c:pt>
                      <c:pt idx="48">
                        <c:v>38781</c:v>
                      </c:pt>
                      <c:pt idx="49">
                        <c:v>38782</c:v>
                      </c:pt>
                      <c:pt idx="50">
                        <c:v>38783</c:v>
                      </c:pt>
                      <c:pt idx="51">
                        <c:v>38784</c:v>
                      </c:pt>
                      <c:pt idx="52">
                        <c:v>38785</c:v>
                      </c:pt>
                      <c:pt idx="53">
                        <c:v>38786</c:v>
                      </c:pt>
                      <c:pt idx="54">
                        <c:v>38787</c:v>
                      </c:pt>
                      <c:pt idx="55">
                        <c:v>38788</c:v>
                      </c:pt>
                      <c:pt idx="56">
                        <c:v>38789</c:v>
                      </c:pt>
                      <c:pt idx="57">
                        <c:v>38790</c:v>
                      </c:pt>
                      <c:pt idx="58">
                        <c:v>38791</c:v>
                      </c:pt>
                      <c:pt idx="59">
                        <c:v>38792</c:v>
                      </c:pt>
                      <c:pt idx="60">
                        <c:v>38793</c:v>
                      </c:pt>
                      <c:pt idx="61">
                        <c:v>38794</c:v>
                      </c:pt>
                      <c:pt idx="62">
                        <c:v>38795</c:v>
                      </c:pt>
                      <c:pt idx="63">
                        <c:v>38796</c:v>
                      </c:pt>
                      <c:pt idx="64">
                        <c:v>38797</c:v>
                      </c:pt>
                      <c:pt idx="65">
                        <c:v>38798</c:v>
                      </c:pt>
                      <c:pt idx="66">
                        <c:v>38799</c:v>
                      </c:pt>
                      <c:pt idx="67">
                        <c:v>38800</c:v>
                      </c:pt>
                      <c:pt idx="68">
                        <c:v>38801</c:v>
                      </c:pt>
                      <c:pt idx="69">
                        <c:v>38802</c:v>
                      </c:pt>
                      <c:pt idx="70">
                        <c:v>38803</c:v>
                      </c:pt>
                      <c:pt idx="71">
                        <c:v>38804</c:v>
                      </c:pt>
                      <c:pt idx="72">
                        <c:v>38805</c:v>
                      </c:pt>
                      <c:pt idx="73">
                        <c:v>38806</c:v>
                      </c:pt>
                      <c:pt idx="74">
                        <c:v>38807</c:v>
                      </c:pt>
                      <c:pt idx="75">
                        <c:v>38808</c:v>
                      </c:pt>
                      <c:pt idx="76">
                        <c:v>38809</c:v>
                      </c:pt>
                      <c:pt idx="77">
                        <c:v>38810</c:v>
                      </c:pt>
                      <c:pt idx="78">
                        <c:v>38811</c:v>
                      </c:pt>
                      <c:pt idx="79">
                        <c:v>38812</c:v>
                      </c:pt>
                      <c:pt idx="80">
                        <c:v>38813</c:v>
                      </c:pt>
                      <c:pt idx="81">
                        <c:v>38814</c:v>
                      </c:pt>
                      <c:pt idx="82">
                        <c:v>38815</c:v>
                      </c:pt>
                      <c:pt idx="83">
                        <c:v>38816</c:v>
                      </c:pt>
                      <c:pt idx="84">
                        <c:v>38817</c:v>
                      </c:pt>
                      <c:pt idx="85">
                        <c:v>38818</c:v>
                      </c:pt>
                      <c:pt idx="86">
                        <c:v>38819</c:v>
                      </c:pt>
                      <c:pt idx="87">
                        <c:v>38820</c:v>
                      </c:pt>
                      <c:pt idx="88">
                        <c:v>38821</c:v>
                      </c:pt>
                      <c:pt idx="89">
                        <c:v>38822</c:v>
                      </c:pt>
                      <c:pt idx="90">
                        <c:v>38823</c:v>
                      </c:pt>
                      <c:pt idx="91">
                        <c:v>38824</c:v>
                      </c:pt>
                      <c:pt idx="92">
                        <c:v>38825</c:v>
                      </c:pt>
                      <c:pt idx="93">
                        <c:v>38826</c:v>
                      </c:pt>
                      <c:pt idx="94">
                        <c:v>38827</c:v>
                      </c:pt>
                      <c:pt idx="95">
                        <c:v>38828</c:v>
                      </c:pt>
                      <c:pt idx="96">
                        <c:v>38829</c:v>
                      </c:pt>
                      <c:pt idx="97">
                        <c:v>38830</c:v>
                      </c:pt>
                      <c:pt idx="98">
                        <c:v>38831</c:v>
                      </c:pt>
                      <c:pt idx="99">
                        <c:v>38832</c:v>
                      </c:pt>
                      <c:pt idx="100">
                        <c:v>38833</c:v>
                      </c:pt>
                      <c:pt idx="101">
                        <c:v>38834</c:v>
                      </c:pt>
                      <c:pt idx="102">
                        <c:v>38835</c:v>
                      </c:pt>
                      <c:pt idx="103">
                        <c:v>38836</c:v>
                      </c:pt>
                      <c:pt idx="104">
                        <c:v>38837</c:v>
                      </c:pt>
                      <c:pt idx="105">
                        <c:v>38838</c:v>
                      </c:pt>
                      <c:pt idx="106">
                        <c:v>38839</c:v>
                      </c:pt>
                      <c:pt idx="107">
                        <c:v>38840</c:v>
                      </c:pt>
                      <c:pt idx="108">
                        <c:v>38841</c:v>
                      </c:pt>
                      <c:pt idx="109">
                        <c:v>38842</c:v>
                      </c:pt>
                      <c:pt idx="110">
                        <c:v>38843</c:v>
                      </c:pt>
                      <c:pt idx="111">
                        <c:v>38844</c:v>
                      </c:pt>
                      <c:pt idx="112">
                        <c:v>38845</c:v>
                      </c:pt>
                      <c:pt idx="113">
                        <c:v>38846</c:v>
                      </c:pt>
                      <c:pt idx="114">
                        <c:v>38847</c:v>
                      </c:pt>
                      <c:pt idx="115">
                        <c:v>38848</c:v>
                      </c:pt>
                      <c:pt idx="116">
                        <c:v>38849</c:v>
                      </c:pt>
                      <c:pt idx="117">
                        <c:v>38850</c:v>
                      </c:pt>
                      <c:pt idx="118">
                        <c:v>38851</c:v>
                      </c:pt>
                      <c:pt idx="119">
                        <c:v>38852</c:v>
                      </c:pt>
                      <c:pt idx="120">
                        <c:v>38853</c:v>
                      </c:pt>
                      <c:pt idx="121">
                        <c:v>38854</c:v>
                      </c:pt>
                      <c:pt idx="122">
                        <c:v>38855</c:v>
                      </c:pt>
                      <c:pt idx="123">
                        <c:v>38856</c:v>
                      </c:pt>
                      <c:pt idx="124">
                        <c:v>38857</c:v>
                      </c:pt>
                      <c:pt idx="125">
                        <c:v>38858</c:v>
                      </c:pt>
                      <c:pt idx="126">
                        <c:v>38859</c:v>
                      </c:pt>
                      <c:pt idx="127">
                        <c:v>38860</c:v>
                      </c:pt>
                      <c:pt idx="128">
                        <c:v>38861</c:v>
                      </c:pt>
                      <c:pt idx="129">
                        <c:v>38862</c:v>
                      </c:pt>
                      <c:pt idx="130">
                        <c:v>38863</c:v>
                      </c:pt>
                      <c:pt idx="131">
                        <c:v>38864</c:v>
                      </c:pt>
                      <c:pt idx="132">
                        <c:v>38865</c:v>
                      </c:pt>
                      <c:pt idx="133">
                        <c:v>38866</c:v>
                      </c:pt>
                      <c:pt idx="134">
                        <c:v>38867</c:v>
                      </c:pt>
                      <c:pt idx="135">
                        <c:v>38868</c:v>
                      </c:pt>
                      <c:pt idx="136">
                        <c:v>38869</c:v>
                      </c:pt>
                      <c:pt idx="137">
                        <c:v>38870</c:v>
                      </c:pt>
                      <c:pt idx="138">
                        <c:v>38871</c:v>
                      </c:pt>
                      <c:pt idx="139">
                        <c:v>38872</c:v>
                      </c:pt>
                      <c:pt idx="140">
                        <c:v>38873</c:v>
                      </c:pt>
                      <c:pt idx="141">
                        <c:v>38874</c:v>
                      </c:pt>
                      <c:pt idx="142">
                        <c:v>38875</c:v>
                      </c:pt>
                      <c:pt idx="143">
                        <c:v>38876</c:v>
                      </c:pt>
                      <c:pt idx="144">
                        <c:v>38877</c:v>
                      </c:pt>
                      <c:pt idx="145">
                        <c:v>38878</c:v>
                      </c:pt>
                      <c:pt idx="146">
                        <c:v>38879</c:v>
                      </c:pt>
                      <c:pt idx="147">
                        <c:v>38880</c:v>
                      </c:pt>
                      <c:pt idx="148">
                        <c:v>38881</c:v>
                      </c:pt>
                      <c:pt idx="149">
                        <c:v>38882</c:v>
                      </c:pt>
                      <c:pt idx="150">
                        <c:v>38883</c:v>
                      </c:pt>
                      <c:pt idx="151">
                        <c:v>38884</c:v>
                      </c:pt>
                      <c:pt idx="152">
                        <c:v>38885</c:v>
                      </c:pt>
                      <c:pt idx="153">
                        <c:v>38886</c:v>
                      </c:pt>
                      <c:pt idx="154">
                        <c:v>38887</c:v>
                      </c:pt>
                      <c:pt idx="155">
                        <c:v>38888</c:v>
                      </c:pt>
                      <c:pt idx="156">
                        <c:v>38889</c:v>
                      </c:pt>
                      <c:pt idx="157">
                        <c:v>38890</c:v>
                      </c:pt>
                      <c:pt idx="158">
                        <c:v>38891</c:v>
                      </c:pt>
                      <c:pt idx="159">
                        <c:v>38892</c:v>
                      </c:pt>
                      <c:pt idx="160">
                        <c:v>38893</c:v>
                      </c:pt>
                      <c:pt idx="161">
                        <c:v>38894</c:v>
                      </c:pt>
                      <c:pt idx="162">
                        <c:v>38895</c:v>
                      </c:pt>
                      <c:pt idx="163">
                        <c:v>38896</c:v>
                      </c:pt>
                      <c:pt idx="164">
                        <c:v>38897</c:v>
                      </c:pt>
                      <c:pt idx="165">
                        <c:v>38898</c:v>
                      </c:pt>
                      <c:pt idx="166">
                        <c:v>38899</c:v>
                      </c:pt>
                      <c:pt idx="167">
                        <c:v>38900</c:v>
                      </c:pt>
                      <c:pt idx="168">
                        <c:v>38901</c:v>
                      </c:pt>
                      <c:pt idx="169">
                        <c:v>38902</c:v>
                      </c:pt>
                      <c:pt idx="170">
                        <c:v>38903</c:v>
                      </c:pt>
                      <c:pt idx="171">
                        <c:v>38904</c:v>
                      </c:pt>
                      <c:pt idx="172">
                        <c:v>38905</c:v>
                      </c:pt>
                      <c:pt idx="173">
                        <c:v>38906</c:v>
                      </c:pt>
                      <c:pt idx="174">
                        <c:v>38907</c:v>
                      </c:pt>
                      <c:pt idx="175">
                        <c:v>38908</c:v>
                      </c:pt>
                      <c:pt idx="176">
                        <c:v>38909</c:v>
                      </c:pt>
                      <c:pt idx="177">
                        <c:v>38910</c:v>
                      </c:pt>
                      <c:pt idx="178">
                        <c:v>38911</c:v>
                      </c:pt>
                      <c:pt idx="179">
                        <c:v>38912</c:v>
                      </c:pt>
                      <c:pt idx="180">
                        <c:v>38913</c:v>
                      </c:pt>
                      <c:pt idx="181">
                        <c:v>38914</c:v>
                      </c:pt>
                      <c:pt idx="182">
                        <c:v>38915</c:v>
                      </c:pt>
                      <c:pt idx="183">
                        <c:v>38916</c:v>
                      </c:pt>
                      <c:pt idx="184">
                        <c:v>38917</c:v>
                      </c:pt>
                      <c:pt idx="185">
                        <c:v>38918</c:v>
                      </c:pt>
                      <c:pt idx="186">
                        <c:v>38919</c:v>
                      </c:pt>
                      <c:pt idx="187">
                        <c:v>38920</c:v>
                      </c:pt>
                      <c:pt idx="188">
                        <c:v>38921</c:v>
                      </c:pt>
                      <c:pt idx="189">
                        <c:v>38922</c:v>
                      </c:pt>
                      <c:pt idx="190">
                        <c:v>38923</c:v>
                      </c:pt>
                      <c:pt idx="191">
                        <c:v>38924</c:v>
                      </c:pt>
                      <c:pt idx="192">
                        <c:v>38925</c:v>
                      </c:pt>
                      <c:pt idx="193">
                        <c:v>38926</c:v>
                      </c:pt>
                      <c:pt idx="194">
                        <c:v>38927</c:v>
                      </c:pt>
                      <c:pt idx="195">
                        <c:v>38928</c:v>
                      </c:pt>
                      <c:pt idx="196">
                        <c:v>38929</c:v>
                      </c:pt>
                      <c:pt idx="197">
                        <c:v>38930</c:v>
                      </c:pt>
                      <c:pt idx="198">
                        <c:v>38931</c:v>
                      </c:pt>
                      <c:pt idx="199">
                        <c:v>38932</c:v>
                      </c:pt>
                      <c:pt idx="200">
                        <c:v>38933</c:v>
                      </c:pt>
                      <c:pt idx="201">
                        <c:v>38934</c:v>
                      </c:pt>
                      <c:pt idx="202">
                        <c:v>38935</c:v>
                      </c:pt>
                      <c:pt idx="203">
                        <c:v>38936</c:v>
                      </c:pt>
                      <c:pt idx="204">
                        <c:v>38937</c:v>
                      </c:pt>
                      <c:pt idx="205">
                        <c:v>38938</c:v>
                      </c:pt>
                      <c:pt idx="206">
                        <c:v>38939</c:v>
                      </c:pt>
                      <c:pt idx="207">
                        <c:v>38940</c:v>
                      </c:pt>
                      <c:pt idx="208">
                        <c:v>38941</c:v>
                      </c:pt>
                      <c:pt idx="209">
                        <c:v>38942</c:v>
                      </c:pt>
                      <c:pt idx="210">
                        <c:v>38943</c:v>
                      </c:pt>
                      <c:pt idx="211">
                        <c:v>38944</c:v>
                      </c:pt>
                      <c:pt idx="212">
                        <c:v>38945</c:v>
                      </c:pt>
                      <c:pt idx="213">
                        <c:v>38946</c:v>
                      </c:pt>
                      <c:pt idx="214">
                        <c:v>38947</c:v>
                      </c:pt>
                      <c:pt idx="215">
                        <c:v>38948</c:v>
                      </c:pt>
                      <c:pt idx="216">
                        <c:v>38949</c:v>
                      </c:pt>
                      <c:pt idx="217">
                        <c:v>38950</c:v>
                      </c:pt>
                      <c:pt idx="218">
                        <c:v>38951</c:v>
                      </c:pt>
                      <c:pt idx="219">
                        <c:v>38952</c:v>
                      </c:pt>
                      <c:pt idx="220">
                        <c:v>38953</c:v>
                      </c:pt>
                      <c:pt idx="221">
                        <c:v>38954</c:v>
                      </c:pt>
                      <c:pt idx="222">
                        <c:v>38955</c:v>
                      </c:pt>
                      <c:pt idx="223">
                        <c:v>38956</c:v>
                      </c:pt>
                      <c:pt idx="224">
                        <c:v>38957</c:v>
                      </c:pt>
                      <c:pt idx="225">
                        <c:v>38958</c:v>
                      </c:pt>
                      <c:pt idx="226">
                        <c:v>38959</c:v>
                      </c:pt>
                      <c:pt idx="227">
                        <c:v>38960</c:v>
                      </c:pt>
                      <c:pt idx="228">
                        <c:v>38961</c:v>
                      </c:pt>
                      <c:pt idx="229">
                        <c:v>38962</c:v>
                      </c:pt>
                      <c:pt idx="230">
                        <c:v>38963</c:v>
                      </c:pt>
                      <c:pt idx="231">
                        <c:v>38964</c:v>
                      </c:pt>
                      <c:pt idx="232">
                        <c:v>38965</c:v>
                      </c:pt>
                      <c:pt idx="233">
                        <c:v>38966</c:v>
                      </c:pt>
                      <c:pt idx="234">
                        <c:v>38967</c:v>
                      </c:pt>
                      <c:pt idx="235">
                        <c:v>38968</c:v>
                      </c:pt>
                      <c:pt idx="236">
                        <c:v>38969</c:v>
                      </c:pt>
                      <c:pt idx="237">
                        <c:v>38970</c:v>
                      </c:pt>
                      <c:pt idx="238">
                        <c:v>38971</c:v>
                      </c:pt>
                      <c:pt idx="239">
                        <c:v>38972</c:v>
                      </c:pt>
                      <c:pt idx="240">
                        <c:v>38973</c:v>
                      </c:pt>
                      <c:pt idx="241">
                        <c:v>38974</c:v>
                      </c:pt>
                      <c:pt idx="242">
                        <c:v>38975</c:v>
                      </c:pt>
                      <c:pt idx="243">
                        <c:v>38976</c:v>
                      </c:pt>
                      <c:pt idx="244">
                        <c:v>38977</c:v>
                      </c:pt>
                      <c:pt idx="245">
                        <c:v>38978</c:v>
                      </c:pt>
                      <c:pt idx="246">
                        <c:v>38979</c:v>
                      </c:pt>
                      <c:pt idx="247">
                        <c:v>38980</c:v>
                      </c:pt>
                      <c:pt idx="248">
                        <c:v>38981</c:v>
                      </c:pt>
                      <c:pt idx="249">
                        <c:v>38982</c:v>
                      </c:pt>
                      <c:pt idx="250">
                        <c:v>38983</c:v>
                      </c:pt>
                      <c:pt idx="251">
                        <c:v>38984</c:v>
                      </c:pt>
                      <c:pt idx="252">
                        <c:v>38985</c:v>
                      </c:pt>
                      <c:pt idx="253">
                        <c:v>38986</c:v>
                      </c:pt>
                      <c:pt idx="254">
                        <c:v>38987</c:v>
                      </c:pt>
                      <c:pt idx="255">
                        <c:v>38988</c:v>
                      </c:pt>
                      <c:pt idx="256">
                        <c:v>38989</c:v>
                      </c:pt>
                      <c:pt idx="257">
                        <c:v>38990</c:v>
                      </c:pt>
                      <c:pt idx="258">
                        <c:v>38991</c:v>
                      </c:pt>
                      <c:pt idx="259">
                        <c:v>38992</c:v>
                      </c:pt>
                      <c:pt idx="260">
                        <c:v>38993</c:v>
                      </c:pt>
                      <c:pt idx="261">
                        <c:v>38994</c:v>
                      </c:pt>
                      <c:pt idx="262">
                        <c:v>38995</c:v>
                      </c:pt>
                      <c:pt idx="263">
                        <c:v>38996</c:v>
                      </c:pt>
                      <c:pt idx="264">
                        <c:v>38997</c:v>
                      </c:pt>
                      <c:pt idx="265">
                        <c:v>38998</c:v>
                      </c:pt>
                      <c:pt idx="266">
                        <c:v>38999</c:v>
                      </c:pt>
                      <c:pt idx="267">
                        <c:v>39000</c:v>
                      </c:pt>
                      <c:pt idx="268">
                        <c:v>39001</c:v>
                      </c:pt>
                      <c:pt idx="269">
                        <c:v>39002</c:v>
                      </c:pt>
                      <c:pt idx="270">
                        <c:v>39003</c:v>
                      </c:pt>
                      <c:pt idx="271">
                        <c:v>39004</c:v>
                      </c:pt>
                      <c:pt idx="272">
                        <c:v>39005</c:v>
                      </c:pt>
                      <c:pt idx="273">
                        <c:v>39006</c:v>
                      </c:pt>
                      <c:pt idx="274">
                        <c:v>39007</c:v>
                      </c:pt>
                      <c:pt idx="275">
                        <c:v>39008</c:v>
                      </c:pt>
                      <c:pt idx="276">
                        <c:v>39009</c:v>
                      </c:pt>
                      <c:pt idx="277">
                        <c:v>39010</c:v>
                      </c:pt>
                      <c:pt idx="278">
                        <c:v>39011</c:v>
                      </c:pt>
                      <c:pt idx="279">
                        <c:v>39012</c:v>
                      </c:pt>
                      <c:pt idx="280">
                        <c:v>39013</c:v>
                      </c:pt>
                      <c:pt idx="281">
                        <c:v>39014</c:v>
                      </c:pt>
                      <c:pt idx="282">
                        <c:v>39015</c:v>
                      </c:pt>
                      <c:pt idx="283">
                        <c:v>39016</c:v>
                      </c:pt>
                      <c:pt idx="284">
                        <c:v>39017</c:v>
                      </c:pt>
                      <c:pt idx="285">
                        <c:v>39018</c:v>
                      </c:pt>
                      <c:pt idx="286">
                        <c:v>39019</c:v>
                      </c:pt>
                      <c:pt idx="287">
                        <c:v>39020</c:v>
                      </c:pt>
                      <c:pt idx="288">
                        <c:v>39021</c:v>
                      </c:pt>
                      <c:pt idx="289">
                        <c:v>39022</c:v>
                      </c:pt>
                      <c:pt idx="290">
                        <c:v>39023</c:v>
                      </c:pt>
                      <c:pt idx="291">
                        <c:v>39024</c:v>
                      </c:pt>
                      <c:pt idx="292">
                        <c:v>39025</c:v>
                      </c:pt>
                      <c:pt idx="293">
                        <c:v>39026</c:v>
                      </c:pt>
                      <c:pt idx="294">
                        <c:v>39027</c:v>
                      </c:pt>
                      <c:pt idx="295">
                        <c:v>39028</c:v>
                      </c:pt>
                      <c:pt idx="296">
                        <c:v>39029</c:v>
                      </c:pt>
                      <c:pt idx="297">
                        <c:v>39030</c:v>
                      </c:pt>
                      <c:pt idx="298">
                        <c:v>39031</c:v>
                      </c:pt>
                      <c:pt idx="299">
                        <c:v>39032</c:v>
                      </c:pt>
                      <c:pt idx="300">
                        <c:v>39033</c:v>
                      </c:pt>
                      <c:pt idx="301">
                        <c:v>39034</c:v>
                      </c:pt>
                      <c:pt idx="302">
                        <c:v>39035</c:v>
                      </c:pt>
                      <c:pt idx="303">
                        <c:v>39036</c:v>
                      </c:pt>
                      <c:pt idx="304">
                        <c:v>39037</c:v>
                      </c:pt>
                      <c:pt idx="305">
                        <c:v>39038</c:v>
                      </c:pt>
                      <c:pt idx="306">
                        <c:v>39039</c:v>
                      </c:pt>
                      <c:pt idx="307">
                        <c:v>39040</c:v>
                      </c:pt>
                      <c:pt idx="308">
                        <c:v>39041</c:v>
                      </c:pt>
                      <c:pt idx="309">
                        <c:v>39042</c:v>
                      </c:pt>
                      <c:pt idx="310">
                        <c:v>39043</c:v>
                      </c:pt>
                      <c:pt idx="311">
                        <c:v>39044</c:v>
                      </c:pt>
                      <c:pt idx="312">
                        <c:v>39045</c:v>
                      </c:pt>
                      <c:pt idx="313">
                        <c:v>39046</c:v>
                      </c:pt>
                      <c:pt idx="314">
                        <c:v>39047</c:v>
                      </c:pt>
                      <c:pt idx="315">
                        <c:v>39048</c:v>
                      </c:pt>
                      <c:pt idx="316">
                        <c:v>39049</c:v>
                      </c:pt>
                      <c:pt idx="317">
                        <c:v>39050</c:v>
                      </c:pt>
                      <c:pt idx="318">
                        <c:v>39051</c:v>
                      </c:pt>
                      <c:pt idx="319">
                        <c:v>39052</c:v>
                      </c:pt>
                      <c:pt idx="320">
                        <c:v>39053</c:v>
                      </c:pt>
                      <c:pt idx="321">
                        <c:v>39054</c:v>
                      </c:pt>
                      <c:pt idx="322">
                        <c:v>39055</c:v>
                      </c:pt>
                      <c:pt idx="323">
                        <c:v>39056</c:v>
                      </c:pt>
                      <c:pt idx="324">
                        <c:v>39057</c:v>
                      </c:pt>
                      <c:pt idx="325">
                        <c:v>39058</c:v>
                      </c:pt>
                      <c:pt idx="326">
                        <c:v>39059</c:v>
                      </c:pt>
                      <c:pt idx="327">
                        <c:v>39060</c:v>
                      </c:pt>
                      <c:pt idx="328">
                        <c:v>39061</c:v>
                      </c:pt>
                      <c:pt idx="329">
                        <c:v>39062</c:v>
                      </c:pt>
                      <c:pt idx="330">
                        <c:v>39063</c:v>
                      </c:pt>
                      <c:pt idx="331">
                        <c:v>39064</c:v>
                      </c:pt>
                      <c:pt idx="332">
                        <c:v>39065</c:v>
                      </c:pt>
                      <c:pt idx="333">
                        <c:v>39066</c:v>
                      </c:pt>
                      <c:pt idx="334">
                        <c:v>39067</c:v>
                      </c:pt>
                      <c:pt idx="335">
                        <c:v>39068</c:v>
                      </c:pt>
                      <c:pt idx="336">
                        <c:v>39069</c:v>
                      </c:pt>
                      <c:pt idx="337">
                        <c:v>39070</c:v>
                      </c:pt>
                      <c:pt idx="338">
                        <c:v>39071</c:v>
                      </c:pt>
                      <c:pt idx="339">
                        <c:v>39072</c:v>
                      </c:pt>
                      <c:pt idx="340">
                        <c:v>39073</c:v>
                      </c:pt>
                      <c:pt idx="341">
                        <c:v>39074</c:v>
                      </c:pt>
                      <c:pt idx="342">
                        <c:v>39075</c:v>
                      </c:pt>
                      <c:pt idx="343">
                        <c:v>39076</c:v>
                      </c:pt>
                      <c:pt idx="344">
                        <c:v>39077</c:v>
                      </c:pt>
                      <c:pt idx="345">
                        <c:v>39078</c:v>
                      </c:pt>
                      <c:pt idx="346">
                        <c:v>39079</c:v>
                      </c:pt>
                      <c:pt idx="347">
                        <c:v>39080</c:v>
                      </c:pt>
                      <c:pt idx="348">
                        <c:v>39081</c:v>
                      </c:pt>
                      <c:pt idx="349">
                        <c:v>39082</c:v>
                      </c:pt>
                      <c:pt idx="350">
                        <c:v>39083</c:v>
                      </c:pt>
                      <c:pt idx="351">
                        <c:v>39084</c:v>
                      </c:pt>
                      <c:pt idx="352">
                        <c:v>39085</c:v>
                      </c:pt>
                      <c:pt idx="353">
                        <c:v>39086</c:v>
                      </c:pt>
                      <c:pt idx="354">
                        <c:v>39087</c:v>
                      </c:pt>
                      <c:pt idx="355">
                        <c:v>39088</c:v>
                      </c:pt>
                      <c:pt idx="356">
                        <c:v>39089</c:v>
                      </c:pt>
                      <c:pt idx="357">
                        <c:v>39090</c:v>
                      </c:pt>
                      <c:pt idx="358">
                        <c:v>39091</c:v>
                      </c:pt>
                      <c:pt idx="359">
                        <c:v>39092</c:v>
                      </c:pt>
                      <c:pt idx="360">
                        <c:v>39093</c:v>
                      </c:pt>
                      <c:pt idx="361">
                        <c:v>39094</c:v>
                      </c:pt>
                      <c:pt idx="362">
                        <c:v>39095</c:v>
                      </c:pt>
                      <c:pt idx="363">
                        <c:v>39096</c:v>
                      </c:pt>
                      <c:pt idx="364">
                        <c:v>39097</c:v>
                      </c:pt>
                      <c:pt idx="365">
                        <c:v>39098</c:v>
                      </c:pt>
                      <c:pt idx="366">
                        <c:v>39099</c:v>
                      </c:pt>
                      <c:pt idx="367">
                        <c:v>39100</c:v>
                      </c:pt>
                      <c:pt idx="368">
                        <c:v>39101</c:v>
                      </c:pt>
                      <c:pt idx="369">
                        <c:v>39102</c:v>
                      </c:pt>
                      <c:pt idx="370">
                        <c:v>39103</c:v>
                      </c:pt>
                      <c:pt idx="371">
                        <c:v>39104</c:v>
                      </c:pt>
                      <c:pt idx="372">
                        <c:v>39105</c:v>
                      </c:pt>
                      <c:pt idx="373">
                        <c:v>39106</c:v>
                      </c:pt>
                      <c:pt idx="374">
                        <c:v>39107</c:v>
                      </c:pt>
                      <c:pt idx="375">
                        <c:v>39108</c:v>
                      </c:pt>
                      <c:pt idx="376">
                        <c:v>39109</c:v>
                      </c:pt>
                      <c:pt idx="377">
                        <c:v>39110</c:v>
                      </c:pt>
                      <c:pt idx="378">
                        <c:v>39111</c:v>
                      </c:pt>
                      <c:pt idx="379">
                        <c:v>39112</c:v>
                      </c:pt>
                      <c:pt idx="380">
                        <c:v>39113</c:v>
                      </c:pt>
                      <c:pt idx="381">
                        <c:v>39114</c:v>
                      </c:pt>
                      <c:pt idx="382">
                        <c:v>39115</c:v>
                      </c:pt>
                      <c:pt idx="383">
                        <c:v>39116</c:v>
                      </c:pt>
                      <c:pt idx="384">
                        <c:v>39117</c:v>
                      </c:pt>
                      <c:pt idx="385">
                        <c:v>39118</c:v>
                      </c:pt>
                      <c:pt idx="386">
                        <c:v>39119</c:v>
                      </c:pt>
                      <c:pt idx="387">
                        <c:v>39120</c:v>
                      </c:pt>
                      <c:pt idx="388">
                        <c:v>39121</c:v>
                      </c:pt>
                      <c:pt idx="389">
                        <c:v>39122</c:v>
                      </c:pt>
                      <c:pt idx="390">
                        <c:v>39123</c:v>
                      </c:pt>
                      <c:pt idx="391">
                        <c:v>39124</c:v>
                      </c:pt>
                      <c:pt idx="392">
                        <c:v>39125</c:v>
                      </c:pt>
                      <c:pt idx="393">
                        <c:v>39126</c:v>
                      </c:pt>
                      <c:pt idx="394">
                        <c:v>39127</c:v>
                      </c:pt>
                      <c:pt idx="395">
                        <c:v>39128</c:v>
                      </c:pt>
                      <c:pt idx="396">
                        <c:v>39129</c:v>
                      </c:pt>
                      <c:pt idx="397">
                        <c:v>39130</c:v>
                      </c:pt>
                      <c:pt idx="398">
                        <c:v>39131</c:v>
                      </c:pt>
                      <c:pt idx="399">
                        <c:v>39132</c:v>
                      </c:pt>
                      <c:pt idx="400">
                        <c:v>39133</c:v>
                      </c:pt>
                      <c:pt idx="401">
                        <c:v>39134</c:v>
                      </c:pt>
                      <c:pt idx="402">
                        <c:v>39135</c:v>
                      </c:pt>
                      <c:pt idx="403">
                        <c:v>39136</c:v>
                      </c:pt>
                      <c:pt idx="404">
                        <c:v>39137</c:v>
                      </c:pt>
                      <c:pt idx="405">
                        <c:v>39138</c:v>
                      </c:pt>
                      <c:pt idx="406">
                        <c:v>39139</c:v>
                      </c:pt>
                      <c:pt idx="407">
                        <c:v>39140</c:v>
                      </c:pt>
                      <c:pt idx="408">
                        <c:v>39141</c:v>
                      </c:pt>
                      <c:pt idx="409">
                        <c:v>39142</c:v>
                      </c:pt>
                      <c:pt idx="410">
                        <c:v>39143</c:v>
                      </c:pt>
                      <c:pt idx="411">
                        <c:v>39144</c:v>
                      </c:pt>
                      <c:pt idx="412">
                        <c:v>39145</c:v>
                      </c:pt>
                      <c:pt idx="413">
                        <c:v>39146</c:v>
                      </c:pt>
                      <c:pt idx="414">
                        <c:v>39147</c:v>
                      </c:pt>
                      <c:pt idx="415">
                        <c:v>39148</c:v>
                      </c:pt>
                      <c:pt idx="416">
                        <c:v>39149</c:v>
                      </c:pt>
                      <c:pt idx="417">
                        <c:v>39150</c:v>
                      </c:pt>
                      <c:pt idx="418">
                        <c:v>39151</c:v>
                      </c:pt>
                      <c:pt idx="419">
                        <c:v>39152</c:v>
                      </c:pt>
                      <c:pt idx="420">
                        <c:v>39153</c:v>
                      </c:pt>
                      <c:pt idx="421">
                        <c:v>39154</c:v>
                      </c:pt>
                      <c:pt idx="422">
                        <c:v>39155</c:v>
                      </c:pt>
                      <c:pt idx="423">
                        <c:v>39156</c:v>
                      </c:pt>
                      <c:pt idx="424">
                        <c:v>39157</c:v>
                      </c:pt>
                      <c:pt idx="425">
                        <c:v>39158</c:v>
                      </c:pt>
                      <c:pt idx="426">
                        <c:v>39159</c:v>
                      </c:pt>
                      <c:pt idx="427">
                        <c:v>39160</c:v>
                      </c:pt>
                      <c:pt idx="428">
                        <c:v>39161</c:v>
                      </c:pt>
                      <c:pt idx="429">
                        <c:v>39162</c:v>
                      </c:pt>
                      <c:pt idx="430">
                        <c:v>39163</c:v>
                      </c:pt>
                      <c:pt idx="431">
                        <c:v>39164</c:v>
                      </c:pt>
                      <c:pt idx="432">
                        <c:v>39165</c:v>
                      </c:pt>
                      <c:pt idx="433">
                        <c:v>39166</c:v>
                      </c:pt>
                      <c:pt idx="434">
                        <c:v>39167</c:v>
                      </c:pt>
                      <c:pt idx="435">
                        <c:v>39168</c:v>
                      </c:pt>
                      <c:pt idx="436">
                        <c:v>39169</c:v>
                      </c:pt>
                      <c:pt idx="437">
                        <c:v>39170</c:v>
                      </c:pt>
                      <c:pt idx="438">
                        <c:v>39171</c:v>
                      </c:pt>
                      <c:pt idx="439">
                        <c:v>39172</c:v>
                      </c:pt>
                      <c:pt idx="440">
                        <c:v>39173</c:v>
                      </c:pt>
                      <c:pt idx="441">
                        <c:v>39174</c:v>
                      </c:pt>
                      <c:pt idx="442">
                        <c:v>39175</c:v>
                      </c:pt>
                      <c:pt idx="443">
                        <c:v>39176</c:v>
                      </c:pt>
                      <c:pt idx="444">
                        <c:v>39177</c:v>
                      </c:pt>
                      <c:pt idx="445">
                        <c:v>39178</c:v>
                      </c:pt>
                      <c:pt idx="446">
                        <c:v>39179</c:v>
                      </c:pt>
                      <c:pt idx="447">
                        <c:v>39180</c:v>
                      </c:pt>
                      <c:pt idx="448">
                        <c:v>39181</c:v>
                      </c:pt>
                      <c:pt idx="449">
                        <c:v>39182</c:v>
                      </c:pt>
                      <c:pt idx="450">
                        <c:v>39183</c:v>
                      </c:pt>
                      <c:pt idx="451">
                        <c:v>39184</c:v>
                      </c:pt>
                      <c:pt idx="452">
                        <c:v>39185</c:v>
                      </c:pt>
                      <c:pt idx="453">
                        <c:v>39186</c:v>
                      </c:pt>
                      <c:pt idx="454">
                        <c:v>39187</c:v>
                      </c:pt>
                      <c:pt idx="455">
                        <c:v>39188</c:v>
                      </c:pt>
                      <c:pt idx="456">
                        <c:v>39189</c:v>
                      </c:pt>
                      <c:pt idx="457">
                        <c:v>39190</c:v>
                      </c:pt>
                      <c:pt idx="458">
                        <c:v>39191</c:v>
                      </c:pt>
                      <c:pt idx="459">
                        <c:v>39192</c:v>
                      </c:pt>
                      <c:pt idx="460">
                        <c:v>39193</c:v>
                      </c:pt>
                      <c:pt idx="461">
                        <c:v>39194</c:v>
                      </c:pt>
                      <c:pt idx="462">
                        <c:v>39195</c:v>
                      </c:pt>
                      <c:pt idx="463">
                        <c:v>39196</c:v>
                      </c:pt>
                      <c:pt idx="464">
                        <c:v>39197</c:v>
                      </c:pt>
                      <c:pt idx="465">
                        <c:v>39198</c:v>
                      </c:pt>
                      <c:pt idx="466">
                        <c:v>39199</c:v>
                      </c:pt>
                      <c:pt idx="467">
                        <c:v>39200</c:v>
                      </c:pt>
                      <c:pt idx="468">
                        <c:v>39201</c:v>
                      </c:pt>
                      <c:pt idx="469">
                        <c:v>39202</c:v>
                      </c:pt>
                      <c:pt idx="470">
                        <c:v>39203</c:v>
                      </c:pt>
                      <c:pt idx="471">
                        <c:v>39204</c:v>
                      </c:pt>
                      <c:pt idx="472">
                        <c:v>39205</c:v>
                      </c:pt>
                      <c:pt idx="473">
                        <c:v>39206</c:v>
                      </c:pt>
                      <c:pt idx="474">
                        <c:v>39207</c:v>
                      </c:pt>
                      <c:pt idx="475">
                        <c:v>39208</c:v>
                      </c:pt>
                      <c:pt idx="476">
                        <c:v>39209</c:v>
                      </c:pt>
                      <c:pt idx="477">
                        <c:v>39210</c:v>
                      </c:pt>
                      <c:pt idx="478">
                        <c:v>39211</c:v>
                      </c:pt>
                      <c:pt idx="479">
                        <c:v>39212</c:v>
                      </c:pt>
                      <c:pt idx="480">
                        <c:v>39213</c:v>
                      </c:pt>
                      <c:pt idx="481">
                        <c:v>39214</c:v>
                      </c:pt>
                      <c:pt idx="482">
                        <c:v>39215</c:v>
                      </c:pt>
                      <c:pt idx="483">
                        <c:v>39216</c:v>
                      </c:pt>
                      <c:pt idx="484">
                        <c:v>39217</c:v>
                      </c:pt>
                      <c:pt idx="485">
                        <c:v>39218</c:v>
                      </c:pt>
                      <c:pt idx="486">
                        <c:v>39219</c:v>
                      </c:pt>
                      <c:pt idx="487">
                        <c:v>39220</c:v>
                      </c:pt>
                      <c:pt idx="488">
                        <c:v>39221</c:v>
                      </c:pt>
                      <c:pt idx="489">
                        <c:v>39222</c:v>
                      </c:pt>
                      <c:pt idx="490">
                        <c:v>39223</c:v>
                      </c:pt>
                      <c:pt idx="491">
                        <c:v>39224</c:v>
                      </c:pt>
                      <c:pt idx="492">
                        <c:v>39225</c:v>
                      </c:pt>
                      <c:pt idx="493">
                        <c:v>39226</c:v>
                      </c:pt>
                      <c:pt idx="494">
                        <c:v>39227</c:v>
                      </c:pt>
                      <c:pt idx="495">
                        <c:v>39228</c:v>
                      </c:pt>
                      <c:pt idx="496">
                        <c:v>39229</c:v>
                      </c:pt>
                      <c:pt idx="497">
                        <c:v>39230</c:v>
                      </c:pt>
                      <c:pt idx="498">
                        <c:v>39231</c:v>
                      </c:pt>
                      <c:pt idx="499">
                        <c:v>39232</c:v>
                      </c:pt>
                      <c:pt idx="500">
                        <c:v>39233</c:v>
                      </c:pt>
                      <c:pt idx="501">
                        <c:v>39234</c:v>
                      </c:pt>
                      <c:pt idx="502">
                        <c:v>39235</c:v>
                      </c:pt>
                      <c:pt idx="503">
                        <c:v>39236</c:v>
                      </c:pt>
                      <c:pt idx="504">
                        <c:v>39237</c:v>
                      </c:pt>
                      <c:pt idx="505">
                        <c:v>39238</c:v>
                      </c:pt>
                      <c:pt idx="506">
                        <c:v>39239</c:v>
                      </c:pt>
                      <c:pt idx="507">
                        <c:v>39240</c:v>
                      </c:pt>
                      <c:pt idx="508">
                        <c:v>39241</c:v>
                      </c:pt>
                      <c:pt idx="509">
                        <c:v>39242</c:v>
                      </c:pt>
                      <c:pt idx="510">
                        <c:v>39243</c:v>
                      </c:pt>
                      <c:pt idx="511">
                        <c:v>39244</c:v>
                      </c:pt>
                      <c:pt idx="512">
                        <c:v>39245</c:v>
                      </c:pt>
                      <c:pt idx="513">
                        <c:v>39246</c:v>
                      </c:pt>
                      <c:pt idx="514">
                        <c:v>39247</c:v>
                      </c:pt>
                      <c:pt idx="515">
                        <c:v>39248</c:v>
                      </c:pt>
                      <c:pt idx="516">
                        <c:v>39249</c:v>
                      </c:pt>
                      <c:pt idx="517">
                        <c:v>39250</c:v>
                      </c:pt>
                      <c:pt idx="518">
                        <c:v>39251</c:v>
                      </c:pt>
                      <c:pt idx="519">
                        <c:v>39252</c:v>
                      </c:pt>
                      <c:pt idx="520">
                        <c:v>39253</c:v>
                      </c:pt>
                      <c:pt idx="521">
                        <c:v>39254</c:v>
                      </c:pt>
                      <c:pt idx="522">
                        <c:v>39255</c:v>
                      </c:pt>
                      <c:pt idx="523">
                        <c:v>39256</c:v>
                      </c:pt>
                      <c:pt idx="524">
                        <c:v>39257</c:v>
                      </c:pt>
                      <c:pt idx="525">
                        <c:v>39258</c:v>
                      </c:pt>
                      <c:pt idx="526">
                        <c:v>39259</c:v>
                      </c:pt>
                      <c:pt idx="527">
                        <c:v>39260</c:v>
                      </c:pt>
                      <c:pt idx="528">
                        <c:v>39261</c:v>
                      </c:pt>
                      <c:pt idx="529">
                        <c:v>39262</c:v>
                      </c:pt>
                      <c:pt idx="530">
                        <c:v>39263</c:v>
                      </c:pt>
                      <c:pt idx="531">
                        <c:v>39264</c:v>
                      </c:pt>
                      <c:pt idx="532">
                        <c:v>39265</c:v>
                      </c:pt>
                      <c:pt idx="533">
                        <c:v>39266</c:v>
                      </c:pt>
                      <c:pt idx="534">
                        <c:v>39267</c:v>
                      </c:pt>
                      <c:pt idx="535">
                        <c:v>39268</c:v>
                      </c:pt>
                      <c:pt idx="536">
                        <c:v>39269</c:v>
                      </c:pt>
                      <c:pt idx="537">
                        <c:v>39270</c:v>
                      </c:pt>
                      <c:pt idx="538">
                        <c:v>39271</c:v>
                      </c:pt>
                      <c:pt idx="539">
                        <c:v>39272</c:v>
                      </c:pt>
                      <c:pt idx="540">
                        <c:v>39273</c:v>
                      </c:pt>
                      <c:pt idx="541">
                        <c:v>39274</c:v>
                      </c:pt>
                      <c:pt idx="542">
                        <c:v>39275</c:v>
                      </c:pt>
                      <c:pt idx="543">
                        <c:v>39276</c:v>
                      </c:pt>
                      <c:pt idx="544">
                        <c:v>39277</c:v>
                      </c:pt>
                      <c:pt idx="545">
                        <c:v>39278</c:v>
                      </c:pt>
                      <c:pt idx="546">
                        <c:v>39279</c:v>
                      </c:pt>
                      <c:pt idx="547">
                        <c:v>39280</c:v>
                      </c:pt>
                      <c:pt idx="548">
                        <c:v>39281</c:v>
                      </c:pt>
                      <c:pt idx="549">
                        <c:v>39282</c:v>
                      </c:pt>
                      <c:pt idx="550">
                        <c:v>39283</c:v>
                      </c:pt>
                      <c:pt idx="551">
                        <c:v>39284</c:v>
                      </c:pt>
                      <c:pt idx="552">
                        <c:v>39285</c:v>
                      </c:pt>
                      <c:pt idx="553">
                        <c:v>39286</c:v>
                      </c:pt>
                      <c:pt idx="554">
                        <c:v>39287</c:v>
                      </c:pt>
                      <c:pt idx="555">
                        <c:v>39288</c:v>
                      </c:pt>
                      <c:pt idx="556">
                        <c:v>39289</c:v>
                      </c:pt>
                      <c:pt idx="557">
                        <c:v>39290</c:v>
                      </c:pt>
                      <c:pt idx="558">
                        <c:v>39291</c:v>
                      </c:pt>
                      <c:pt idx="559">
                        <c:v>39292</c:v>
                      </c:pt>
                      <c:pt idx="560">
                        <c:v>39293</c:v>
                      </c:pt>
                      <c:pt idx="561">
                        <c:v>39294</c:v>
                      </c:pt>
                      <c:pt idx="562">
                        <c:v>39295</c:v>
                      </c:pt>
                      <c:pt idx="563">
                        <c:v>39296</c:v>
                      </c:pt>
                      <c:pt idx="564">
                        <c:v>39297</c:v>
                      </c:pt>
                      <c:pt idx="565">
                        <c:v>39298</c:v>
                      </c:pt>
                      <c:pt idx="566">
                        <c:v>39299</c:v>
                      </c:pt>
                      <c:pt idx="567">
                        <c:v>39300</c:v>
                      </c:pt>
                      <c:pt idx="568">
                        <c:v>39301</c:v>
                      </c:pt>
                      <c:pt idx="569">
                        <c:v>39302</c:v>
                      </c:pt>
                      <c:pt idx="570">
                        <c:v>39303</c:v>
                      </c:pt>
                      <c:pt idx="571">
                        <c:v>39304</c:v>
                      </c:pt>
                      <c:pt idx="572">
                        <c:v>39305</c:v>
                      </c:pt>
                      <c:pt idx="573">
                        <c:v>39306</c:v>
                      </c:pt>
                      <c:pt idx="574">
                        <c:v>39307</c:v>
                      </c:pt>
                      <c:pt idx="575">
                        <c:v>39308</c:v>
                      </c:pt>
                      <c:pt idx="576">
                        <c:v>39309</c:v>
                      </c:pt>
                      <c:pt idx="577">
                        <c:v>39310</c:v>
                      </c:pt>
                      <c:pt idx="578">
                        <c:v>39311</c:v>
                      </c:pt>
                      <c:pt idx="579">
                        <c:v>39312</c:v>
                      </c:pt>
                      <c:pt idx="580">
                        <c:v>39313</c:v>
                      </c:pt>
                      <c:pt idx="581">
                        <c:v>39314</c:v>
                      </c:pt>
                      <c:pt idx="582">
                        <c:v>39315</c:v>
                      </c:pt>
                      <c:pt idx="583">
                        <c:v>39316</c:v>
                      </c:pt>
                      <c:pt idx="584">
                        <c:v>39317</c:v>
                      </c:pt>
                      <c:pt idx="585">
                        <c:v>39318</c:v>
                      </c:pt>
                      <c:pt idx="586">
                        <c:v>39319</c:v>
                      </c:pt>
                      <c:pt idx="587">
                        <c:v>39320</c:v>
                      </c:pt>
                      <c:pt idx="588">
                        <c:v>39321</c:v>
                      </c:pt>
                      <c:pt idx="589">
                        <c:v>39322</c:v>
                      </c:pt>
                      <c:pt idx="590">
                        <c:v>39323</c:v>
                      </c:pt>
                      <c:pt idx="591">
                        <c:v>39324</c:v>
                      </c:pt>
                      <c:pt idx="592">
                        <c:v>39325</c:v>
                      </c:pt>
                      <c:pt idx="593">
                        <c:v>39326</c:v>
                      </c:pt>
                      <c:pt idx="594">
                        <c:v>39327</c:v>
                      </c:pt>
                      <c:pt idx="595">
                        <c:v>39328</c:v>
                      </c:pt>
                      <c:pt idx="596">
                        <c:v>39329</c:v>
                      </c:pt>
                      <c:pt idx="597">
                        <c:v>39330</c:v>
                      </c:pt>
                      <c:pt idx="598">
                        <c:v>39331</c:v>
                      </c:pt>
                      <c:pt idx="599">
                        <c:v>39332</c:v>
                      </c:pt>
                      <c:pt idx="600">
                        <c:v>39333</c:v>
                      </c:pt>
                      <c:pt idx="601">
                        <c:v>39334</c:v>
                      </c:pt>
                      <c:pt idx="602">
                        <c:v>39335</c:v>
                      </c:pt>
                      <c:pt idx="603">
                        <c:v>39336</c:v>
                      </c:pt>
                      <c:pt idx="604">
                        <c:v>39337</c:v>
                      </c:pt>
                      <c:pt idx="605">
                        <c:v>39338</c:v>
                      </c:pt>
                      <c:pt idx="606">
                        <c:v>39339</c:v>
                      </c:pt>
                      <c:pt idx="607">
                        <c:v>39340</c:v>
                      </c:pt>
                      <c:pt idx="608">
                        <c:v>39341</c:v>
                      </c:pt>
                      <c:pt idx="609">
                        <c:v>39342</c:v>
                      </c:pt>
                      <c:pt idx="610">
                        <c:v>39343</c:v>
                      </c:pt>
                      <c:pt idx="611">
                        <c:v>39344</c:v>
                      </c:pt>
                      <c:pt idx="612">
                        <c:v>39345</c:v>
                      </c:pt>
                      <c:pt idx="613">
                        <c:v>39346</c:v>
                      </c:pt>
                      <c:pt idx="614">
                        <c:v>39347</c:v>
                      </c:pt>
                      <c:pt idx="615">
                        <c:v>39348</c:v>
                      </c:pt>
                      <c:pt idx="616">
                        <c:v>39349</c:v>
                      </c:pt>
                      <c:pt idx="617">
                        <c:v>39350</c:v>
                      </c:pt>
                      <c:pt idx="618">
                        <c:v>39351</c:v>
                      </c:pt>
                      <c:pt idx="619">
                        <c:v>39352</c:v>
                      </c:pt>
                      <c:pt idx="620">
                        <c:v>39353</c:v>
                      </c:pt>
                      <c:pt idx="621">
                        <c:v>39354</c:v>
                      </c:pt>
                      <c:pt idx="622">
                        <c:v>39355</c:v>
                      </c:pt>
                      <c:pt idx="623">
                        <c:v>39356</c:v>
                      </c:pt>
                      <c:pt idx="624">
                        <c:v>39357</c:v>
                      </c:pt>
                      <c:pt idx="625">
                        <c:v>39358</c:v>
                      </c:pt>
                      <c:pt idx="626">
                        <c:v>39359</c:v>
                      </c:pt>
                      <c:pt idx="627">
                        <c:v>39360</c:v>
                      </c:pt>
                      <c:pt idx="628">
                        <c:v>39361</c:v>
                      </c:pt>
                      <c:pt idx="629">
                        <c:v>39362</c:v>
                      </c:pt>
                      <c:pt idx="630">
                        <c:v>39363</c:v>
                      </c:pt>
                      <c:pt idx="631">
                        <c:v>39364</c:v>
                      </c:pt>
                      <c:pt idx="632">
                        <c:v>39365</c:v>
                      </c:pt>
                      <c:pt idx="633">
                        <c:v>39366</c:v>
                      </c:pt>
                      <c:pt idx="634">
                        <c:v>39367</c:v>
                      </c:pt>
                      <c:pt idx="635">
                        <c:v>39368</c:v>
                      </c:pt>
                      <c:pt idx="636">
                        <c:v>39369</c:v>
                      </c:pt>
                      <c:pt idx="637">
                        <c:v>39370</c:v>
                      </c:pt>
                      <c:pt idx="638">
                        <c:v>39371</c:v>
                      </c:pt>
                      <c:pt idx="639">
                        <c:v>39372</c:v>
                      </c:pt>
                      <c:pt idx="640">
                        <c:v>39373</c:v>
                      </c:pt>
                      <c:pt idx="641">
                        <c:v>39374</c:v>
                      </c:pt>
                      <c:pt idx="642">
                        <c:v>39375</c:v>
                      </c:pt>
                      <c:pt idx="643">
                        <c:v>39376</c:v>
                      </c:pt>
                      <c:pt idx="644">
                        <c:v>39377</c:v>
                      </c:pt>
                      <c:pt idx="645">
                        <c:v>39378</c:v>
                      </c:pt>
                      <c:pt idx="646">
                        <c:v>39379</c:v>
                      </c:pt>
                      <c:pt idx="647">
                        <c:v>39380</c:v>
                      </c:pt>
                      <c:pt idx="648">
                        <c:v>39381</c:v>
                      </c:pt>
                      <c:pt idx="649">
                        <c:v>39382</c:v>
                      </c:pt>
                      <c:pt idx="650">
                        <c:v>39383</c:v>
                      </c:pt>
                      <c:pt idx="651">
                        <c:v>39384</c:v>
                      </c:pt>
                      <c:pt idx="652">
                        <c:v>39385</c:v>
                      </c:pt>
                      <c:pt idx="653">
                        <c:v>39386</c:v>
                      </c:pt>
                      <c:pt idx="654">
                        <c:v>39387</c:v>
                      </c:pt>
                      <c:pt idx="655">
                        <c:v>39388</c:v>
                      </c:pt>
                      <c:pt idx="656">
                        <c:v>39389</c:v>
                      </c:pt>
                      <c:pt idx="657">
                        <c:v>39390</c:v>
                      </c:pt>
                      <c:pt idx="658">
                        <c:v>39391</c:v>
                      </c:pt>
                      <c:pt idx="659">
                        <c:v>39392</c:v>
                      </c:pt>
                      <c:pt idx="660">
                        <c:v>39393</c:v>
                      </c:pt>
                      <c:pt idx="661">
                        <c:v>39394</c:v>
                      </c:pt>
                      <c:pt idx="662">
                        <c:v>39395</c:v>
                      </c:pt>
                      <c:pt idx="663">
                        <c:v>39396</c:v>
                      </c:pt>
                      <c:pt idx="664">
                        <c:v>39397</c:v>
                      </c:pt>
                      <c:pt idx="665">
                        <c:v>39398</c:v>
                      </c:pt>
                      <c:pt idx="666">
                        <c:v>39399</c:v>
                      </c:pt>
                      <c:pt idx="667">
                        <c:v>39400</c:v>
                      </c:pt>
                      <c:pt idx="668">
                        <c:v>39401</c:v>
                      </c:pt>
                      <c:pt idx="669">
                        <c:v>39402</c:v>
                      </c:pt>
                      <c:pt idx="670">
                        <c:v>39403</c:v>
                      </c:pt>
                      <c:pt idx="671">
                        <c:v>39404</c:v>
                      </c:pt>
                      <c:pt idx="672">
                        <c:v>39405</c:v>
                      </c:pt>
                      <c:pt idx="673">
                        <c:v>39406</c:v>
                      </c:pt>
                      <c:pt idx="674">
                        <c:v>39407</c:v>
                      </c:pt>
                      <c:pt idx="675">
                        <c:v>39408</c:v>
                      </c:pt>
                      <c:pt idx="676">
                        <c:v>39409</c:v>
                      </c:pt>
                      <c:pt idx="677">
                        <c:v>39410</c:v>
                      </c:pt>
                      <c:pt idx="678">
                        <c:v>39411</c:v>
                      </c:pt>
                      <c:pt idx="679">
                        <c:v>39412</c:v>
                      </c:pt>
                      <c:pt idx="680">
                        <c:v>39413</c:v>
                      </c:pt>
                      <c:pt idx="681">
                        <c:v>39414</c:v>
                      </c:pt>
                      <c:pt idx="682">
                        <c:v>39415</c:v>
                      </c:pt>
                      <c:pt idx="683">
                        <c:v>39416</c:v>
                      </c:pt>
                      <c:pt idx="684">
                        <c:v>39417</c:v>
                      </c:pt>
                      <c:pt idx="685">
                        <c:v>39418</c:v>
                      </c:pt>
                      <c:pt idx="686">
                        <c:v>39419</c:v>
                      </c:pt>
                      <c:pt idx="687">
                        <c:v>39420</c:v>
                      </c:pt>
                      <c:pt idx="688">
                        <c:v>39421</c:v>
                      </c:pt>
                      <c:pt idx="689">
                        <c:v>39422</c:v>
                      </c:pt>
                      <c:pt idx="690">
                        <c:v>39423</c:v>
                      </c:pt>
                      <c:pt idx="691">
                        <c:v>39424</c:v>
                      </c:pt>
                      <c:pt idx="692">
                        <c:v>39425</c:v>
                      </c:pt>
                      <c:pt idx="693">
                        <c:v>39426</c:v>
                      </c:pt>
                      <c:pt idx="694">
                        <c:v>39427</c:v>
                      </c:pt>
                      <c:pt idx="695">
                        <c:v>39428</c:v>
                      </c:pt>
                      <c:pt idx="696">
                        <c:v>39429</c:v>
                      </c:pt>
                      <c:pt idx="697">
                        <c:v>39430</c:v>
                      </c:pt>
                      <c:pt idx="698">
                        <c:v>39431</c:v>
                      </c:pt>
                      <c:pt idx="699">
                        <c:v>39432</c:v>
                      </c:pt>
                      <c:pt idx="700">
                        <c:v>39433</c:v>
                      </c:pt>
                      <c:pt idx="701">
                        <c:v>39434</c:v>
                      </c:pt>
                      <c:pt idx="702">
                        <c:v>39435</c:v>
                      </c:pt>
                      <c:pt idx="703">
                        <c:v>39436</c:v>
                      </c:pt>
                      <c:pt idx="704">
                        <c:v>39437</c:v>
                      </c:pt>
                      <c:pt idx="705">
                        <c:v>39438</c:v>
                      </c:pt>
                      <c:pt idx="706">
                        <c:v>39439</c:v>
                      </c:pt>
                      <c:pt idx="707">
                        <c:v>39440</c:v>
                      </c:pt>
                      <c:pt idx="708">
                        <c:v>39441</c:v>
                      </c:pt>
                      <c:pt idx="709">
                        <c:v>39442</c:v>
                      </c:pt>
                      <c:pt idx="710">
                        <c:v>39443</c:v>
                      </c:pt>
                      <c:pt idx="711">
                        <c:v>39444</c:v>
                      </c:pt>
                      <c:pt idx="712">
                        <c:v>39445</c:v>
                      </c:pt>
                      <c:pt idx="713">
                        <c:v>39446</c:v>
                      </c:pt>
                      <c:pt idx="714">
                        <c:v>39447</c:v>
                      </c:pt>
                      <c:pt idx="715">
                        <c:v>39448</c:v>
                      </c:pt>
                      <c:pt idx="716">
                        <c:v>39449</c:v>
                      </c:pt>
                      <c:pt idx="717">
                        <c:v>39450</c:v>
                      </c:pt>
                      <c:pt idx="718">
                        <c:v>39451</c:v>
                      </c:pt>
                      <c:pt idx="719">
                        <c:v>39452</c:v>
                      </c:pt>
                      <c:pt idx="720">
                        <c:v>39453</c:v>
                      </c:pt>
                      <c:pt idx="721">
                        <c:v>39454</c:v>
                      </c:pt>
                      <c:pt idx="722">
                        <c:v>39455</c:v>
                      </c:pt>
                      <c:pt idx="723">
                        <c:v>39456</c:v>
                      </c:pt>
                      <c:pt idx="724">
                        <c:v>39457</c:v>
                      </c:pt>
                      <c:pt idx="725">
                        <c:v>39458</c:v>
                      </c:pt>
                      <c:pt idx="726">
                        <c:v>39459</c:v>
                      </c:pt>
                      <c:pt idx="727">
                        <c:v>39460</c:v>
                      </c:pt>
                      <c:pt idx="728">
                        <c:v>39461</c:v>
                      </c:pt>
                      <c:pt idx="729">
                        <c:v>39462</c:v>
                      </c:pt>
                      <c:pt idx="730">
                        <c:v>39463</c:v>
                      </c:pt>
                      <c:pt idx="731">
                        <c:v>39464</c:v>
                      </c:pt>
                      <c:pt idx="732">
                        <c:v>39465</c:v>
                      </c:pt>
                      <c:pt idx="733">
                        <c:v>39466</c:v>
                      </c:pt>
                      <c:pt idx="734">
                        <c:v>39467</c:v>
                      </c:pt>
                      <c:pt idx="735">
                        <c:v>39468</c:v>
                      </c:pt>
                      <c:pt idx="736">
                        <c:v>39469</c:v>
                      </c:pt>
                      <c:pt idx="737">
                        <c:v>39470</c:v>
                      </c:pt>
                      <c:pt idx="738">
                        <c:v>39471</c:v>
                      </c:pt>
                      <c:pt idx="739">
                        <c:v>39472</c:v>
                      </c:pt>
                      <c:pt idx="740">
                        <c:v>39473</c:v>
                      </c:pt>
                      <c:pt idx="741">
                        <c:v>39474</c:v>
                      </c:pt>
                      <c:pt idx="742">
                        <c:v>39475</c:v>
                      </c:pt>
                      <c:pt idx="743">
                        <c:v>39476</c:v>
                      </c:pt>
                      <c:pt idx="744">
                        <c:v>39477</c:v>
                      </c:pt>
                      <c:pt idx="745">
                        <c:v>39478</c:v>
                      </c:pt>
                      <c:pt idx="746">
                        <c:v>39479</c:v>
                      </c:pt>
                      <c:pt idx="747">
                        <c:v>39480</c:v>
                      </c:pt>
                      <c:pt idx="748">
                        <c:v>39481</c:v>
                      </c:pt>
                      <c:pt idx="749">
                        <c:v>39482</c:v>
                      </c:pt>
                      <c:pt idx="750">
                        <c:v>39483</c:v>
                      </c:pt>
                      <c:pt idx="751">
                        <c:v>39484</c:v>
                      </c:pt>
                      <c:pt idx="752">
                        <c:v>39485</c:v>
                      </c:pt>
                      <c:pt idx="753">
                        <c:v>39486</c:v>
                      </c:pt>
                      <c:pt idx="754">
                        <c:v>39487</c:v>
                      </c:pt>
                      <c:pt idx="755">
                        <c:v>39488</c:v>
                      </c:pt>
                      <c:pt idx="756">
                        <c:v>39489</c:v>
                      </c:pt>
                      <c:pt idx="757">
                        <c:v>39490</c:v>
                      </c:pt>
                      <c:pt idx="758">
                        <c:v>39491</c:v>
                      </c:pt>
                      <c:pt idx="759">
                        <c:v>39492</c:v>
                      </c:pt>
                      <c:pt idx="760">
                        <c:v>39493</c:v>
                      </c:pt>
                      <c:pt idx="761">
                        <c:v>39494</c:v>
                      </c:pt>
                      <c:pt idx="762">
                        <c:v>39495</c:v>
                      </c:pt>
                      <c:pt idx="763">
                        <c:v>39496</c:v>
                      </c:pt>
                      <c:pt idx="764">
                        <c:v>39497</c:v>
                      </c:pt>
                      <c:pt idx="765">
                        <c:v>39498</c:v>
                      </c:pt>
                      <c:pt idx="766">
                        <c:v>39499</c:v>
                      </c:pt>
                      <c:pt idx="767">
                        <c:v>39500</c:v>
                      </c:pt>
                      <c:pt idx="768">
                        <c:v>39501</c:v>
                      </c:pt>
                      <c:pt idx="769">
                        <c:v>39502</c:v>
                      </c:pt>
                      <c:pt idx="770">
                        <c:v>39503</c:v>
                      </c:pt>
                      <c:pt idx="771">
                        <c:v>39504</c:v>
                      </c:pt>
                      <c:pt idx="772">
                        <c:v>39505</c:v>
                      </c:pt>
                      <c:pt idx="773">
                        <c:v>39506</c:v>
                      </c:pt>
                      <c:pt idx="774">
                        <c:v>39507</c:v>
                      </c:pt>
                      <c:pt idx="775">
                        <c:v>39508</c:v>
                      </c:pt>
                      <c:pt idx="776">
                        <c:v>39509</c:v>
                      </c:pt>
                      <c:pt idx="777">
                        <c:v>39510</c:v>
                      </c:pt>
                      <c:pt idx="778">
                        <c:v>39511</c:v>
                      </c:pt>
                      <c:pt idx="779">
                        <c:v>39512</c:v>
                      </c:pt>
                      <c:pt idx="780">
                        <c:v>39513</c:v>
                      </c:pt>
                      <c:pt idx="781">
                        <c:v>39514</c:v>
                      </c:pt>
                      <c:pt idx="782">
                        <c:v>39515</c:v>
                      </c:pt>
                      <c:pt idx="783">
                        <c:v>39516</c:v>
                      </c:pt>
                      <c:pt idx="784">
                        <c:v>39517</c:v>
                      </c:pt>
                      <c:pt idx="785">
                        <c:v>39518</c:v>
                      </c:pt>
                      <c:pt idx="786">
                        <c:v>39519</c:v>
                      </c:pt>
                      <c:pt idx="787">
                        <c:v>39520</c:v>
                      </c:pt>
                      <c:pt idx="788">
                        <c:v>39521</c:v>
                      </c:pt>
                      <c:pt idx="789">
                        <c:v>39522</c:v>
                      </c:pt>
                      <c:pt idx="790">
                        <c:v>39523</c:v>
                      </c:pt>
                      <c:pt idx="791">
                        <c:v>39524</c:v>
                      </c:pt>
                      <c:pt idx="792">
                        <c:v>39525</c:v>
                      </c:pt>
                      <c:pt idx="793">
                        <c:v>39526</c:v>
                      </c:pt>
                      <c:pt idx="794">
                        <c:v>39527</c:v>
                      </c:pt>
                      <c:pt idx="795">
                        <c:v>39528</c:v>
                      </c:pt>
                      <c:pt idx="796">
                        <c:v>39529</c:v>
                      </c:pt>
                      <c:pt idx="797">
                        <c:v>39530</c:v>
                      </c:pt>
                      <c:pt idx="798">
                        <c:v>39531</c:v>
                      </c:pt>
                      <c:pt idx="799">
                        <c:v>39532</c:v>
                      </c:pt>
                      <c:pt idx="800">
                        <c:v>39533</c:v>
                      </c:pt>
                      <c:pt idx="801">
                        <c:v>39534</c:v>
                      </c:pt>
                      <c:pt idx="802">
                        <c:v>39535</c:v>
                      </c:pt>
                      <c:pt idx="803">
                        <c:v>39536</c:v>
                      </c:pt>
                      <c:pt idx="804">
                        <c:v>39537</c:v>
                      </c:pt>
                      <c:pt idx="805">
                        <c:v>39538</c:v>
                      </c:pt>
                      <c:pt idx="806">
                        <c:v>39539</c:v>
                      </c:pt>
                      <c:pt idx="807">
                        <c:v>39540</c:v>
                      </c:pt>
                      <c:pt idx="808">
                        <c:v>39541</c:v>
                      </c:pt>
                      <c:pt idx="809">
                        <c:v>39542</c:v>
                      </c:pt>
                      <c:pt idx="810">
                        <c:v>39543</c:v>
                      </c:pt>
                      <c:pt idx="811">
                        <c:v>39544</c:v>
                      </c:pt>
                      <c:pt idx="812">
                        <c:v>39545</c:v>
                      </c:pt>
                      <c:pt idx="813">
                        <c:v>39546</c:v>
                      </c:pt>
                      <c:pt idx="814">
                        <c:v>39547</c:v>
                      </c:pt>
                      <c:pt idx="815">
                        <c:v>39548</c:v>
                      </c:pt>
                      <c:pt idx="816">
                        <c:v>39549</c:v>
                      </c:pt>
                      <c:pt idx="817">
                        <c:v>39550</c:v>
                      </c:pt>
                      <c:pt idx="818">
                        <c:v>39551</c:v>
                      </c:pt>
                      <c:pt idx="819">
                        <c:v>39552</c:v>
                      </c:pt>
                      <c:pt idx="820">
                        <c:v>39553</c:v>
                      </c:pt>
                      <c:pt idx="821">
                        <c:v>39554</c:v>
                      </c:pt>
                      <c:pt idx="822">
                        <c:v>39555</c:v>
                      </c:pt>
                      <c:pt idx="823">
                        <c:v>39556</c:v>
                      </c:pt>
                      <c:pt idx="824">
                        <c:v>39557</c:v>
                      </c:pt>
                      <c:pt idx="825">
                        <c:v>39558</c:v>
                      </c:pt>
                      <c:pt idx="826">
                        <c:v>39559</c:v>
                      </c:pt>
                      <c:pt idx="827">
                        <c:v>39560</c:v>
                      </c:pt>
                      <c:pt idx="828">
                        <c:v>39561</c:v>
                      </c:pt>
                      <c:pt idx="829">
                        <c:v>39562</c:v>
                      </c:pt>
                      <c:pt idx="830">
                        <c:v>39563</c:v>
                      </c:pt>
                      <c:pt idx="831">
                        <c:v>39564</c:v>
                      </c:pt>
                      <c:pt idx="832">
                        <c:v>39565</c:v>
                      </c:pt>
                      <c:pt idx="833">
                        <c:v>39566</c:v>
                      </c:pt>
                      <c:pt idx="834">
                        <c:v>39567</c:v>
                      </c:pt>
                      <c:pt idx="835">
                        <c:v>39568</c:v>
                      </c:pt>
                      <c:pt idx="836">
                        <c:v>39569</c:v>
                      </c:pt>
                      <c:pt idx="837">
                        <c:v>39570</c:v>
                      </c:pt>
                      <c:pt idx="838">
                        <c:v>39571</c:v>
                      </c:pt>
                      <c:pt idx="839">
                        <c:v>39572</c:v>
                      </c:pt>
                      <c:pt idx="840">
                        <c:v>39573</c:v>
                      </c:pt>
                      <c:pt idx="841">
                        <c:v>39574</c:v>
                      </c:pt>
                      <c:pt idx="842">
                        <c:v>39575</c:v>
                      </c:pt>
                      <c:pt idx="843">
                        <c:v>39576</c:v>
                      </c:pt>
                      <c:pt idx="844">
                        <c:v>39577</c:v>
                      </c:pt>
                      <c:pt idx="845">
                        <c:v>39578</c:v>
                      </c:pt>
                      <c:pt idx="846">
                        <c:v>39579</c:v>
                      </c:pt>
                      <c:pt idx="847">
                        <c:v>39580</c:v>
                      </c:pt>
                      <c:pt idx="848">
                        <c:v>39581</c:v>
                      </c:pt>
                      <c:pt idx="849">
                        <c:v>39582</c:v>
                      </c:pt>
                      <c:pt idx="850">
                        <c:v>39583</c:v>
                      </c:pt>
                      <c:pt idx="851">
                        <c:v>39584</c:v>
                      </c:pt>
                      <c:pt idx="852">
                        <c:v>39585</c:v>
                      </c:pt>
                      <c:pt idx="853">
                        <c:v>39586</c:v>
                      </c:pt>
                      <c:pt idx="854">
                        <c:v>39587</c:v>
                      </c:pt>
                      <c:pt idx="855">
                        <c:v>39588</c:v>
                      </c:pt>
                      <c:pt idx="856">
                        <c:v>39589</c:v>
                      </c:pt>
                      <c:pt idx="857">
                        <c:v>39590</c:v>
                      </c:pt>
                      <c:pt idx="858">
                        <c:v>39591</c:v>
                      </c:pt>
                      <c:pt idx="859">
                        <c:v>39592</c:v>
                      </c:pt>
                      <c:pt idx="860">
                        <c:v>39593</c:v>
                      </c:pt>
                      <c:pt idx="861">
                        <c:v>39594</c:v>
                      </c:pt>
                      <c:pt idx="862">
                        <c:v>39595</c:v>
                      </c:pt>
                      <c:pt idx="863">
                        <c:v>39596</c:v>
                      </c:pt>
                      <c:pt idx="864">
                        <c:v>39597</c:v>
                      </c:pt>
                      <c:pt idx="865">
                        <c:v>39598</c:v>
                      </c:pt>
                      <c:pt idx="866">
                        <c:v>39599</c:v>
                      </c:pt>
                      <c:pt idx="867">
                        <c:v>39600</c:v>
                      </c:pt>
                      <c:pt idx="868">
                        <c:v>39601</c:v>
                      </c:pt>
                      <c:pt idx="869">
                        <c:v>39602</c:v>
                      </c:pt>
                      <c:pt idx="870">
                        <c:v>39603</c:v>
                      </c:pt>
                      <c:pt idx="871">
                        <c:v>39604</c:v>
                      </c:pt>
                      <c:pt idx="872">
                        <c:v>39605</c:v>
                      </c:pt>
                      <c:pt idx="873">
                        <c:v>39606</c:v>
                      </c:pt>
                      <c:pt idx="874">
                        <c:v>39607</c:v>
                      </c:pt>
                      <c:pt idx="875">
                        <c:v>39608</c:v>
                      </c:pt>
                      <c:pt idx="876">
                        <c:v>39609</c:v>
                      </c:pt>
                      <c:pt idx="877">
                        <c:v>39610</c:v>
                      </c:pt>
                      <c:pt idx="878">
                        <c:v>39611</c:v>
                      </c:pt>
                      <c:pt idx="879">
                        <c:v>39612</c:v>
                      </c:pt>
                      <c:pt idx="880">
                        <c:v>39613</c:v>
                      </c:pt>
                      <c:pt idx="881">
                        <c:v>39614</c:v>
                      </c:pt>
                      <c:pt idx="882">
                        <c:v>39615</c:v>
                      </c:pt>
                      <c:pt idx="883">
                        <c:v>39616</c:v>
                      </c:pt>
                      <c:pt idx="884">
                        <c:v>39617</c:v>
                      </c:pt>
                      <c:pt idx="885">
                        <c:v>39618</c:v>
                      </c:pt>
                      <c:pt idx="886">
                        <c:v>39619</c:v>
                      </c:pt>
                      <c:pt idx="887">
                        <c:v>39620</c:v>
                      </c:pt>
                      <c:pt idx="888">
                        <c:v>39621</c:v>
                      </c:pt>
                      <c:pt idx="889">
                        <c:v>39622</c:v>
                      </c:pt>
                      <c:pt idx="890">
                        <c:v>39623</c:v>
                      </c:pt>
                      <c:pt idx="891">
                        <c:v>39624</c:v>
                      </c:pt>
                      <c:pt idx="892">
                        <c:v>39625</c:v>
                      </c:pt>
                      <c:pt idx="893">
                        <c:v>39626</c:v>
                      </c:pt>
                      <c:pt idx="894">
                        <c:v>39627</c:v>
                      </c:pt>
                      <c:pt idx="895">
                        <c:v>39628</c:v>
                      </c:pt>
                      <c:pt idx="896">
                        <c:v>39629</c:v>
                      </c:pt>
                      <c:pt idx="897">
                        <c:v>39630</c:v>
                      </c:pt>
                      <c:pt idx="898">
                        <c:v>39631</c:v>
                      </c:pt>
                      <c:pt idx="899">
                        <c:v>39632</c:v>
                      </c:pt>
                      <c:pt idx="900">
                        <c:v>39633</c:v>
                      </c:pt>
                      <c:pt idx="901">
                        <c:v>39634</c:v>
                      </c:pt>
                      <c:pt idx="902">
                        <c:v>39635</c:v>
                      </c:pt>
                      <c:pt idx="903">
                        <c:v>39636</c:v>
                      </c:pt>
                      <c:pt idx="904">
                        <c:v>39637</c:v>
                      </c:pt>
                      <c:pt idx="905">
                        <c:v>39638</c:v>
                      </c:pt>
                      <c:pt idx="906">
                        <c:v>39639</c:v>
                      </c:pt>
                      <c:pt idx="907">
                        <c:v>39640</c:v>
                      </c:pt>
                      <c:pt idx="908">
                        <c:v>39641</c:v>
                      </c:pt>
                      <c:pt idx="909">
                        <c:v>39642</c:v>
                      </c:pt>
                      <c:pt idx="910">
                        <c:v>39643</c:v>
                      </c:pt>
                      <c:pt idx="911">
                        <c:v>39644</c:v>
                      </c:pt>
                      <c:pt idx="912">
                        <c:v>39645</c:v>
                      </c:pt>
                      <c:pt idx="913">
                        <c:v>39646</c:v>
                      </c:pt>
                      <c:pt idx="914">
                        <c:v>39647</c:v>
                      </c:pt>
                      <c:pt idx="915">
                        <c:v>39648</c:v>
                      </c:pt>
                      <c:pt idx="916">
                        <c:v>39649</c:v>
                      </c:pt>
                      <c:pt idx="917">
                        <c:v>39650</c:v>
                      </c:pt>
                      <c:pt idx="918">
                        <c:v>39651</c:v>
                      </c:pt>
                      <c:pt idx="919">
                        <c:v>39652</c:v>
                      </c:pt>
                      <c:pt idx="920">
                        <c:v>39653</c:v>
                      </c:pt>
                      <c:pt idx="921">
                        <c:v>39654</c:v>
                      </c:pt>
                      <c:pt idx="922">
                        <c:v>39655</c:v>
                      </c:pt>
                      <c:pt idx="923">
                        <c:v>39656</c:v>
                      </c:pt>
                      <c:pt idx="924">
                        <c:v>39657</c:v>
                      </c:pt>
                      <c:pt idx="925">
                        <c:v>39658</c:v>
                      </c:pt>
                      <c:pt idx="926">
                        <c:v>39659</c:v>
                      </c:pt>
                      <c:pt idx="927">
                        <c:v>39660</c:v>
                      </c:pt>
                      <c:pt idx="928">
                        <c:v>39661</c:v>
                      </c:pt>
                      <c:pt idx="929">
                        <c:v>39662</c:v>
                      </c:pt>
                      <c:pt idx="930">
                        <c:v>39663</c:v>
                      </c:pt>
                      <c:pt idx="931">
                        <c:v>39664</c:v>
                      </c:pt>
                      <c:pt idx="932">
                        <c:v>39665</c:v>
                      </c:pt>
                      <c:pt idx="933">
                        <c:v>39666</c:v>
                      </c:pt>
                      <c:pt idx="934">
                        <c:v>39667</c:v>
                      </c:pt>
                      <c:pt idx="935">
                        <c:v>39668</c:v>
                      </c:pt>
                      <c:pt idx="936">
                        <c:v>39669</c:v>
                      </c:pt>
                      <c:pt idx="937">
                        <c:v>39670</c:v>
                      </c:pt>
                      <c:pt idx="938">
                        <c:v>39671</c:v>
                      </c:pt>
                      <c:pt idx="939">
                        <c:v>39672</c:v>
                      </c:pt>
                      <c:pt idx="940">
                        <c:v>39673</c:v>
                      </c:pt>
                      <c:pt idx="941">
                        <c:v>39674</c:v>
                      </c:pt>
                      <c:pt idx="942">
                        <c:v>39675</c:v>
                      </c:pt>
                      <c:pt idx="943">
                        <c:v>39676</c:v>
                      </c:pt>
                      <c:pt idx="944">
                        <c:v>39677</c:v>
                      </c:pt>
                      <c:pt idx="945">
                        <c:v>39678</c:v>
                      </c:pt>
                      <c:pt idx="946">
                        <c:v>39679</c:v>
                      </c:pt>
                      <c:pt idx="947">
                        <c:v>39680</c:v>
                      </c:pt>
                      <c:pt idx="948">
                        <c:v>39681</c:v>
                      </c:pt>
                      <c:pt idx="949">
                        <c:v>39682</c:v>
                      </c:pt>
                      <c:pt idx="950">
                        <c:v>39683</c:v>
                      </c:pt>
                      <c:pt idx="951">
                        <c:v>39684</c:v>
                      </c:pt>
                      <c:pt idx="952">
                        <c:v>39685</c:v>
                      </c:pt>
                      <c:pt idx="953">
                        <c:v>39686</c:v>
                      </c:pt>
                      <c:pt idx="954">
                        <c:v>39687</c:v>
                      </c:pt>
                      <c:pt idx="955">
                        <c:v>39688</c:v>
                      </c:pt>
                      <c:pt idx="956">
                        <c:v>39689</c:v>
                      </c:pt>
                      <c:pt idx="957">
                        <c:v>39690</c:v>
                      </c:pt>
                      <c:pt idx="958">
                        <c:v>39691</c:v>
                      </c:pt>
                      <c:pt idx="959">
                        <c:v>39692</c:v>
                      </c:pt>
                      <c:pt idx="960">
                        <c:v>39693</c:v>
                      </c:pt>
                      <c:pt idx="961">
                        <c:v>39694</c:v>
                      </c:pt>
                      <c:pt idx="962">
                        <c:v>39695</c:v>
                      </c:pt>
                      <c:pt idx="963">
                        <c:v>39696</c:v>
                      </c:pt>
                      <c:pt idx="964">
                        <c:v>39697</c:v>
                      </c:pt>
                      <c:pt idx="965">
                        <c:v>39698</c:v>
                      </c:pt>
                      <c:pt idx="966">
                        <c:v>39699</c:v>
                      </c:pt>
                      <c:pt idx="967">
                        <c:v>39700</c:v>
                      </c:pt>
                      <c:pt idx="968">
                        <c:v>39701</c:v>
                      </c:pt>
                      <c:pt idx="969">
                        <c:v>39702</c:v>
                      </c:pt>
                      <c:pt idx="970">
                        <c:v>39703</c:v>
                      </c:pt>
                      <c:pt idx="971">
                        <c:v>39704</c:v>
                      </c:pt>
                      <c:pt idx="972">
                        <c:v>39705</c:v>
                      </c:pt>
                      <c:pt idx="973">
                        <c:v>39706</c:v>
                      </c:pt>
                      <c:pt idx="974">
                        <c:v>39707</c:v>
                      </c:pt>
                      <c:pt idx="975">
                        <c:v>39708</c:v>
                      </c:pt>
                      <c:pt idx="976">
                        <c:v>39709</c:v>
                      </c:pt>
                      <c:pt idx="977">
                        <c:v>39710</c:v>
                      </c:pt>
                      <c:pt idx="978">
                        <c:v>39711</c:v>
                      </c:pt>
                      <c:pt idx="979">
                        <c:v>39712</c:v>
                      </c:pt>
                      <c:pt idx="980">
                        <c:v>39713</c:v>
                      </c:pt>
                      <c:pt idx="981">
                        <c:v>39714</c:v>
                      </c:pt>
                      <c:pt idx="982">
                        <c:v>39715</c:v>
                      </c:pt>
                      <c:pt idx="983">
                        <c:v>39716</c:v>
                      </c:pt>
                      <c:pt idx="984">
                        <c:v>39717</c:v>
                      </c:pt>
                      <c:pt idx="985">
                        <c:v>39718</c:v>
                      </c:pt>
                      <c:pt idx="986">
                        <c:v>39719</c:v>
                      </c:pt>
                      <c:pt idx="987">
                        <c:v>39720</c:v>
                      </c:pt>
                      <c:pt idx="988">
                        <c:v>39721</c:v>
                      </c:pt>
                      <c:pt idx="989">
                        <c:v>39722</c:v>
                      </c:pt>
                      <c:pt idx="990">
                        <c:v>39723</c:v>
                      </c:pt>
                      <c:pt idx="991">
                        <c:v>39724</c:v>
                      </c:pt>
                      <c:pt idx="992">
                        <c:v>39725</c:v>
                      </c:pt>
                      <c:pt idx="993">
                        <c:v>39726</c:v>
                      </c:pt>
                      <c:pt idx="994">
                        <c:v>39727</c:v>
                      </c:pt>
                      <c:pt idx="995">
                        <c:v>39728</c:v>
                      </c:pt>
                      <c:pt idx="996">
                        <c:v>39729</c:v>
                      </c:pt>
                      <c:pt idx="997">
                        <c:v>39730</c:v>
                      </c:pt>
                      <c:pt idx="998">
                        <c:v>39731</c:v>
                      </c:pt>
                      <c:pt idx="999">
                        <c:v>39732</c:v>
                      </c:pt>
                      <c:pt idx="1000">
                        <c:v>39733</c:v>
                      </c:pt>
                      <c:pt idx="1001">
                        <c:v>39734</c:v>
                      </c:pt>
                      <c:pt idx="1002">
                        <c:v>39735</c:v>
                      </c:pt>
                      <c:pt idx="1003">
                        <c:v>39736</c:v>
                      </c:pt>
                      <c:pt idx="1004">
                        <c:v>39737</c:v>
                      </c:pt>
                      <c:pt idx="1005">
                        <c:v>39738</c:v>
                      </c:pt>
                      <c:pt idx="1006">
                        <c:v>39739</c:v>
                      </c:pt>
                      <c:pt idx="1007">
                        <c:v>39740</c:v>
                      </c:pt>
                      <c:pt idx="1008">
                        <c:v>39741</c:v>
                      </c:pt>
                      <c:pt idx="1009">
                        <c:v>39742</c:v>
                      </c:pt>
                      <c:pt idx="1010">
                        <c:v>39743</c:v>
                      </c:pt>
                      <c:pt idx="1011">
                        <c:v>39744</c:v>
                      </c:pt>
                      <c:pt idx="1012">
                        <c:v>39745</c:v>
                      </c:pt>
                      <c:pt idx="1013">
                        <c:v>39746</c:v>
                      </c:pt>
                      <c:pt idx="1014">
                        <c:v>39747</c:v>
                      </c:pt>
                      <c:pt idx="1015">
                        <c:v>39748</c:v>
                      </c:pt>
                      <c:pt idx="1016">
                        <c:v>39749</c:v>
                      </c:pt>
                      <c:pt idx="1017">
                        <c:v>39750</c:v>
                      </c:pt>
                      <c:pt idx="1018">
                        <c:v>39751</c:v>
                      </c:pt>
                      <c:pt idx="1019">
                        <c:v>39752</c:v>
                      </c:pt>
                      <c:pt idx="1020">
                        <c:v>39753</c:v>
                      </c:pt>
                      <c:pt idx="1021">
                        <c:v>39754</c:v>
                      </c:pt>
                      <c:pt idx="1022">
                        <c:v>39755</c:v>
                      </c:pt>
                      <c:pt idx="1023">
                        <c:v>39756</c:v>
                      </c:pt>
                      <c:pt idx="1024">
                        <c:v>39757</c:v>
                      </c:pt>
                      <c:pt idx="1025">
                        <c:v>39758</c:v>
                      </c:pt>
                      <c:pt idx="1026">
                        <c:v>39759</c:v>
                      </c:pt>
                      <c:pt idx="1027">
                        <c:v>39760</c:v>
                      </c:pt>
                      <c:pt idx="1028">
                        <c:v>39761</c:v>
                      </c:pt>
                      <c:pt idx="1029">
                        <c:v>39762</c:v>
                      </c:pt>
                      <c:pt idx="1030">
                        <c:v>39763</c:v>
                      </c:pt>
                      <c:pt idx="1031">
                        <c:v>39764</c:v>
                      </c:pt>
                      <c:pt idx="1032">
                        <c:v>39765</c:v>
                      </c:pt>
                      <c:pt idx="1033">
                        <c:v>39766</c:v>
                      </c:pt>
                      <c:pt idx="1034">
                        <c:v>39767</c:v>
                      </c:pt>
                      <c:pt idx="1035">
                        <c:v>39768</c:v>
                      </c:pt>
                      <c:pt idx="1036">
                        <c:v>39769</c:v>
                      </c:pt>
                      <c:pt idx="1037">
                        <c:v>39770</c:v>
                      </c:pt>
                      <c:pt idx="1038">
                        <c:v>39771</c:v>
                      </c:pt>
                      <c:pt idx="1039">
                        <c:v>39772</c:v>
                      </c:pt>
                      <c:pt idx="1040">
                        <c:v>39773</c:v>
                      </c:pt>
                      <c:pt idx="1041">
                        <c:v>39774</c:v>
                      </c:pt>
                      <c:pt idx="1042">
                        <c:v>39775</c:v>
                      </c:pt>
                      <c:pt idx="1043">
                        <c:v>39776</c:v>
                      </c:pt>
                      <c:pt idx="1044">
                        <c:v>39777</c:v>
                      </c:pt>
                      <c:pt idx="1045">
                        <c:v>39778</c:v>
                      </c:pt>
                      <c:pt idx="1046">
                        <c:v>39779</c:v>
                      </c:pt>
                      <c:pt idx="1047">
                        <c:v>39780</c:v>
                      </c:pt>
                      <c:pt idx="1048">
                        <c:v>39781</c:v>
                      </c:pt>
                      <c:pt idx="1049">
                        <c:v>39782</c:v>
                      </c:pt>
                      <c:pt idx="1050">
                        <c:v>39783</c:v>
                      </c:pt>
                      <c:pt idx="1051">
                        <c:v>39784</c:v>
                      </c:pt>
                      <c:pt idx="1052">
                        <c:v>39785</c:v>
                      </c:pt>
                      <c:pt idx="1053">
                        <c:v>39786</c:v>
                      </c:pt>
                      <c:pt idx="1054">
                        <c:v>39787</c:v>
                      </c:pt>
                      <c:pt idx="1055">
                        <c:v>39788</c:v>
                      </c:pt>
                      <c:pt idx="1056">
                        <c:v>39789</c:v>
                      </c:pt>
                      <c:pt idx="1057">
                        <c:v>39790</c:v>
                      </c:pt>
                      <c:pt idx="1058">
                        <c:v>39791</c:v>
                      </c:pt>
                      <c:pt idx="1059">
                        <c:v>39792</c:v>
                      </c:pt>
                      <c:pt idx="1060">
                        <c:v>39793</c:v>
                      </c:pt>
                      <c:pt idx="1061">
                        <c:v>39794</c:v>
                      </c:pt>
                      <c:pt idx="1062">
                        <c:v>39795</c:v>
                      </c:pt>
                      <c:pt idx="1063">
                        <c:v>39796</c:v>
                      </c:pt>
                      <c:pt idx="1064">
                        <c:v>39797</c:v>
                      </c:pt>
                      <c:pt idx="1065">
                        <c:v>39798</c:v>
                      </c:pt>
                      <c:pt idx="1066">
                        <c:v>39799</c:v>
                      </c:pt>
                      <c:pt idx="1067">
                        <c:v>39800</c:v>
                      </c:pt>
                      <c:pt idx="1068">
                        <c:v>39801</c:v>
                      </c:pt>
                      <c:pt idx="1069">
                        <c:v>39802</c:v>
                      </c:pt>
                      <c:pt idx="1070">
                        <c:v>39803</c:v>
                      </c:pt>
                      <c:pt idx="1071">
                        <c:v>39804</c:v>
                      </c:pt>
                      <c:pt idx="1072">
                        <c:v>39805</c:v>
                      </c:pt>
                      <c:pt idx="1073">
                        <c:v>39806</c:v>
                      </c:pt>
                      <c:pt idx="1074">
                        <c:v>39807</c:v>
                      </c:pt>
                      <c:pt idx="1075">
                        <c:v>39808</c:v>
                      </c:pt>
                      <c:pt idx="1076">
                        <c:v>39809</c:v>
                      </c:pt>
                      <c:pt idx="1077">
                        <c:v>39810</c:v>
                      </c:pt>
                      <c:pt idx="1078">
                        <c:v>39811</c:v>
                      </c:pt>
                      <c:pt idx="1079">
                        <c:v>39812</c:v>
                      </c:pt>
                      <c:pt idx="1080">
                        <c:v>39813</c:v>
                      </c:pt>
                      <c:pt idx="1081">
                        <c:v>39814</c:v>
                      </c:pt>
                      <c:pt idx="1082">
                        <c:v>39815</c:v>
                      </c:pt>
                      <c:pt idx="1083">
                        <c:v>39816</c:v>
                      </c:pt>
                      <c:pt idx="1084">
                        <c:v>39817</c:v>
                      </c:pt>
                      <c:pt idx="1085">
                        <c:v>39818</c:v>
                      </c:pt>
                      <c:pt idx="1086">
                        <c:v>39819</c:v>
                      </c:pt>
                      <c:pt idx="1087">
                        <c:v>39820</c:v>
                      </c:pt>
                      <c:pt idx="1088">
                        <c:v>39821</c:v>
                      </c:pt>
                      <c:pt idx="1089">
                        <c:v>39822</c:v>
                      </c:pt>
                      <c:pt idx="1090">
                        <c:v>39823</c:v>
                      </c:pt>
                      <c:pt idx="1091">
                        <c:v>39824</c:v>
                      </c:pt>
                      <c:pt idx="1092">
                        <c:v>39825</c:v>
                      </c:pt>
                      <c:pt idx="1093">
                        <c:v>39826</c:v>
                      </c:pt>
                      <c:pt idx="1094">
                        <c:v>39827</c:v>
                      </c:pt>
                      <c:pt idx="1095">
                        <c:v>39828</c:v>
                      </c:pt>
                      <c:pt idx="1096">
                        <c:v>39829</c:v>
                      </c:pt>
                      <c:pt idx="1097">
                        <c:v>39830</c:v>
                      </c:pt>
                      <c:pt idx="1098">
                        <c:v>39831</c:v>
                      </c:pt>
                      <c:pt idx="1099">
                        <c:v>39832</c:v>
                      </c:pt>
                      <c:pt idx="1100">
                        <c:v>39833</c:v>
                      </c:pt>
                      <c:pt idx="1101">
                        <c:v>39834</c:v>
                      </c:pt>
                      <c:pt idx="1102">
                        <c:v>39835</c:v>
                      </c:pt>
                      <c:pt idx="1103">
                        <c:v>39836</c:v>
                      </c:pt>
                      <c:pt idx="1104">
                        <c:v>39837</c:v>
                      </c:pt>
                      <c:pt idx="1105">
                        <c:v>39838</c:v>
                      </c:pt>
                      <c:pt idx="1106">
                        <c:v>39839</c:v>
                      </c:pt>
                      <c:pt idx="1107">
                        <c:v>39840</c:v>
                      </c:pt>
                      <c:pt idx="1108">
                        <c:v>39841</c:v>
                      </c:pt>
                      <c:pt idx="1109">
                        <c:v>39842</c:v>
                      </c:pt>
                      <c:pt idx="1110">
                        <c:v>39843</c:v>
                      </c:pt>
                      <c:pt idx="1111">
                        <c:v>39844</c:v>
                      </c:pt>
                      <c:pt idx="1112">
                        <c:v>39845</c:v>
                      </c:pt>
                      <c:pt idx="1113">
                        <c:v>39846</c:v>
                      </c:pt>
                      <c:pt idx="1114">
                        <c:v>39847</c:v>
                      </c:pt>
                      <c:pt idx="1115">
                        <c:v>39848</c:v>
                      </c:pt>
                      <c:pt idx="1116">
                        <c:v>39849</c:v>
                      </c:pt>
                      <c:pt idx="1117">
                        <c:v>39850</c:v>
                      </c:pt>
                      <c:pt idx="1118">
                        <c:v>39851</c:v>
                      </c:pt>
                      <c:pt idx="1119">
                        <c:v>39852</c:v>
                      </c:pt>
                      <c:pt idx="1120">
                        <c:v>39853</c:v>
                      </c:pt>
                      <c:pt idx="1121">
                        <c:v>39854</c:v>
                      </c:pt>
                      <c:pt idx="1122">
                        <c:v>39855</c:v>
                      </c:pt>
                      <c:pt idx="1123">
                        <c:v>39856</c:v>
                      </c:pt>
                      <c:pt idx="1124">
                        <c:v>39857</c:v>
                      </c:pt>
                      <c:pt idx="1125">
                        <c:v>39858</c:v>
                      </c:pt>
                      <c:pt idx="1126">
                        <c:v>39859</c:v>
                      </c:pt>
                      <c:pt idx="1127">
                        <c:v>39860</c:v>
                      </c:pt>
                      <c:pt idx="1128">
                        <c:v>39861</c:v>
                      </c:pt>
                      <c:pt idx="1129">
                        <c:v>39862</c:v>
                      </c:pt>
                      <c:pt idx="1130">
                        <c:v>39863</c:v>
                      </c:pt>
                      <c:pt idx="1131">
                        <c:v>39864</c:v>
                      </c:pt>
                      <c:pt idx="1132">
                        <c:v>39865</c:v>
                      </c:pt>
                      <c:pt idx="1133">
                        <c:v>39866</c:v>
                      </c:pt>
                      <c:pt idx="1134">
                        <c:v>39867</c:v>
                      </c:pt>
                      <c:pt idx="1135">
                        <c:v>39868</c:v>
                      </c:pt>
                      <c:pt idx="1136">
                        <c:v>39869</c:v>
                      </c:pt>
                      <c:pt idx="1137">
                        <c:v>39870</c:v>
                      </c:pt>
                      <c:pt idx="1138">
                        <c:v>39871</c:v>
                      </c:pt>
                      <c:pt idx="1139">
                        <c:v>39872</c:v>
                      </c:pt>
                      <c:pt idx="1140">
                        <c:v>39873</c:v>
                      </c:pt>
                      <c:pt idx="1141">
                        <c:v>39874</c:v>
                      </c:pt>
                      <c:pt idx="1142">
                        <c:v>39875</c:v>
                      </c:pt>
                      <c:pt idx="1143">
                        <c:v>39876</c:v>
                      </c:pt>
                      <c:pt idx="1144">
                        <c:v>39877</c:v>
                      </c:pt>
                      <c:pt idx="1145">
                        <c:v>39878</c:v>
                      </c:pt>
                      <c:pt idx="1146">
                        <c:v>39879</c:v>
                      </c:pt>
                      <c:pt idx="1147">
                        <c:v>39880</c:v>
                      </c:pt>
                      <c:pt idx="1148">
                        <c:v>39881</c:v>
                      </c:pt>
                      <c:pt idx="1149">
                        <c:v>39882</c:v>
                      </c:pt>
                      <c:pt idx="1150">
                        <c:v>39883</c:v>
                      </c:pt>
                      <c:pt idx="1151">
                        <c:v>39884</c:v>
                      </c:pt>
                      <c:pt idx="1152">
                        <c:v>39885</c:v>
                      </c:pt>
                      <c:pt idx="1153">
                        <c:v>39886</c:v>
                      </c:pt>
                      <c:pt idx="1154">
                        <c:v>39887</c:v>
                      </c:pt>
                      <c:pt idx="1155">
                        <c:v>39888</c:v>
                      </c:pt>
                      <c:pt idx="1156">
                        <c:v>39889</c:v>
                      </c:pt>
                      <c:pt idx="1157">
                        <c:v>39890</c:v>
                      </c:pt>
                      <c:pt idx="1158">
                        <c:v>39891</c:v>
                      </c:pt>
                      <c:pt idx="1159">
                        <c:v>39892</c:v>
                      </c:pt>
                      <c:pt idx="1160">
                        <c:v>39893</c:v>
                      </c:pt>
                      <c:pt idx="1161">
                        <c:v>39894</c:v>
                      </c:pt>
                      <c:pt idx="1162">
                        <c:v>39895</c:v>
                      </c:pt>
                      <c:pt idx="1163">
                        <c:v>39896</c:v>
                      </c:pt>
                      <c:pt idx="1164">
                        <c:v>39897</c:v>
                      </c:pt>
                      <c:pt idx="1165">
                        <c:v>39898</c:v>
                      </c:pt>
                      <c:pt idx="1166">
                        <c:v>39899</c:v>
                      </c:pt>
                      <c:pt idx="1167">
                        <c:v>39900</c:v>
                      </c:pt>
                      <c:pt idx="1168">
                        <c:v>39901</c:v>
                      </c:pt>
                      <c:pt idx="1169">
                        <c:v>39902</c:v>
                      </c:pt>
                      <c:pt idx="1170">
                        <c:v>39903</c:v>
                      </c:pt>
                      <c:pt idx="1171">
                        <c:v>39904</c:v>
                      </c:pt>
                      <c:pt idx="1172">
                        <c:v>39905</c:v>
                      </c:pt>
                      <c:pt idx="1173">
                        <c:v>39906</c:v>
                      </c:pt>
                      <c:pt idx="1174">
                        <c:v>39907</c:v>
                      </c:pt>
                      <c:pt idx="1175">
                        <c:v>39908</c:v>
                      </c:pt>
                      <c:pt idx="1176">
                        <c:v>39909</c:v>
                      </c:pt>
                      <c:pt idx="1177">
                        <c:v>39910</c:v>
                      </c:pt>
                      <c:pt idx="1178">
                        <c:v>39911</c:v>
                      </c:pt>
                      <c:pt idx="1179">
                        <c:v>39912</c:v>
                      </c:pt>
                      <c:pt idx="1180">
                        <c:v>39913</c:v>
                      </c:pt>
                      <c:pt idx="1181">
                        <c:v>39914</c:v>
                      </c:pt>
                      <c:pt idx="1182">
                        <c:v>39915</c:v>
                      </c:pt>
                      <c:pt idx="1183">
                        <c:v>39916</c:v>
                      </c:pt>
                      <c:pt idx="1184">
                        <c:v>39917</c:v>
                      </c:pt>
                      <c:pt idx="1185">
                        <c:v>39918</c:v>
                      </c:pt>
                      <c:pt idx="1186">
                        <c:v>39919</c:v>
                      </c:pt>
                      <c:pt idx="1187">
                        <c:v>39920</c:v>
                      </c:pt>
                      <c:pt idx="1188">
                        <c:v>39921</c:v>
                      </c:pt>
                      <c:pt idx="1189">
                        <c:v>39922</c:v>
                      </c:pt>
                      <c:pt idx="1190">
                        <c:v>39923</c:v>
                      </c:pt>
                      <c:pt idx="1191">
                        <c:v>39924</c:v>
                      </c:pt>
                      <c:pt idx="1192">
                        <c:v>39925</c:v>
                      </c:pt>
                      <c:pt idx="1193">
                        <c:v>39926</c:v>
                      </c:pt>
                      <c:pt idx="1194">
                        <c:v>39927</c:v>
                      </c:pt>
                      <c:pt idx="1195">
                        <c:v>39928</c:v>
                      </c:pt>
                      <c:pt idx="1196">
                        <c:v>39929</c:v>
                      </c:pt>
                      <c:pt idx="1197">
                        <c:v>39930</c:v>
                      </c:pt>
                      <c:pt idx="1198">
                        <c:v>39931</c:v>
                      </c:pt>
                      <c:pt idx="1199">
                        <c:v>39932</c:v>
                      </c:pt>
                      <c:pt idx="1200">
                        <c:v>39933</c:v>
                      </c:pt>
                      <c:pt idx="1201">
                        <c:v>39934</c:v>
                      </c:pt>
                      <c:pt idx="1202">
                        <c:v>39935</c:v>
                      </c:pt>
                      <c:pt idx="1203">
                        <c:v>39936</c:v>
                      </c:pt>
                      <c:pt idx="1204">
                        <c:v>39937</c:v>
                      </c:pt>
                      <c:pt idx="1205">
                        <c:v>39938</c:v>
                      </c:pt>
                      <c:pt idx="1206">
                        <c:v>39939</c:v>
                      </c:pt>
                      <c:pt idx="1207">
                        <c:v>39940</c:v>
                      </c:pt>
                      <c:pt idx="1208">
                        <c:v>39941</c:v>
                      </c:pt>
                      <c:pt idx="1209">
                        <c:v>39942</c:v>
                      </c:pt>
                      <c:pt idx="1210">
                        <c:v>39943</c:v>
                      </c:pt>
                      <c:pt idx="1211">
                        <c:v>39944</c:v>
                      </c:pt>
                      <c:pt idx="1212">
                        <c:v>39945</c:v>
                      </c:pt>
                      <c:pt idx="1213">
                        <c:v>39946</c:v>
                      </c:pt>
                      <c:pt idx="1214">
                        <c:v>39947</c:v>
                      </c:pt>
                      <c:pt idx="1215">
                        <c:v>39948</c:v>
                      </c:pt>
                      <c:pt idx="1216">
                        <c:v>39949</c:v>
                      </c:pt>
                      <c:pt idx="1217">
                        <c:v>39950</c:v>
                      </c:pt>
                      <c:pt idx="1218">
                        <c:v>39951</c:v>
                      </c:pt>
                      <c:pt idx="1219">
                        <c:v>39952</c:v>
                      </c:pt>
                      <c:pt idx="1220">
                        <c:v>39953</c:v>
                      </c:pt>
                      <c:pt idx="1221">
                        <c:v>39954</c:v>
                      </c:pt>
                      <c:pt idx="1222">
                        <c:v>39955</c:v>
                      </c:pt>
                      <c:pt idx="1223">
                        <c:v>39956</c:v>
                      </c:pt>
                      <c:pt idx="1224">
                        <c:v>39957</c:v>
                      </c:pt>
                      <c:pt idx="1225">
                        <c:v>39958</c:v>
                      </c:pt>
                      <c:pt idx="1226">
                        <c:v>39959</c:v>
                      </c:pt>
                      <c:pt idx="1227">
                        <c:v>39960</c:v>
                      </c:pt>
                      <c:pt idx="1228">
                        <c:v>39961</c:v>
                      </c:pt>
                      <c:pt idx="1229">
                        <c:v>39962</c:v>
                      </c:pt>
                      <c:pt idx="1230">
                        <c:v>39963</c:v>
                      </c:pt>
                      <c:pt idx="1231">
                        <c:v>39964</c:v>
                      </c:pt>
                      <c:pt idx="1232">
                        <c:v>39965</c:v>
                      </c:pt>
                      <c:pt idx="1233">
                        <c:v>39966</c:v>
                      </c:pt>
                      <c:pt idx="1234">
                        <c:v>39967</c:v>
                      </c:pt>
                      <c:pt idx="1235">
                        <c:v>39968</c:v>
                      </c:pt>
                      <c:pt idx="1236">
                        <c:v>39969</c:v>
                      </c:pt>
                      <c:pt idx="1237">
                        <c:v>39970</c:v>
                      </c:pt>
                      <c:pt idx="1238">
                        <c:v>39971</c:v>
                      </c:pt>
                      <c:pt idx="1239">
                        <c:v>39972</c:v>
                      </c:pt>
                      <c:pt idx="1240">
                        <c:v>39973</c:v>
                      </c:pt>
                      <c:pt idx="1241">
                        <c:v>39974</c:v>
                      </c:pt>
                      <c:pt idx="1242">
                        <c:v>39975</c:v>
                      </c:pt>
                      <c:pt idx="1243">
                        <c:v>39976</c:v>
                      </c:pt>
                      <c:pt idx="1244">
                        <c:v>39977</c:v>
                      </c:pt>
                      <c:pt idx="1245">
                        <c:v>39978</c:v>
                      </c:pt>
                      <c:pt idx="1246">
                        <c:v>39979</c:v>
                      </c:pt>
                      <c:pt idx="1247">
                        <c:v>39980</c:v>
                      </c:pt>
                      <c:pt idx="1248">
                        <c:v>39981</c:v>
                      </c:pt>
                      <c:pt idx="1249">
                        <c:v>39982</c:v>
                      </c:pt>
                      <c:pt idx="1250">
                        <c:v>39983</c:v>
                      </c:pt>
                      <c:pt idx="1251">
                        <c:v>39984</c:v>
                      </c:pt>
                      <c:pt idx="1252">
                        <c:v>39985</c:v>
                      </c:pt>
                      <c:pt idx="1253">
                        <c:v>39986</c:v>
                      </c:pt>
                      <c:pt idx="1254">
                        <c:v>39987</c:v>
                      </c:pt>
                      <c:pt idx="1255">
                        <c:v>39988</c:v>
                      </c:pt>
                      <c:pt idx="1256">
                        <c:v>39989</c:v>
                      </c:pt>
                      <c:pt idx="1257">
                        <c:v>39990</c:v>
                      </c:pt>
                      <c:pt idx="1258">
                        <c:v>39991</c:v>
                      </c:pt>
                      <c:pt idx="1259">
                        <c:v>39992</c:v>
                      </c:pt>
                      <c:pt idx="1260">
                        <c:v>39993</c:v>
                      </c:pt>
                      <c:pt idx="1261">
                        <c:v>39994</c:v>
                      </c:pt>
                      <c:pt idx="1262">
                        <c:v>39995</c:v>
                      </c:pt>
                      <c:pt idx="1263">
                        <c:v>39996</c:v>
                      </c:pt>
                      <c:pt idx="1264">
                        <c:v>39997</c:v>
                      </c:pt>
                      <c:pt idx="1265">
                        <c:v>39998</c:v>
                      </c:pt>
                      <c:pt idx="1266">
                        <c:v>39999</c:v>
                      </c:pt>
                      <c:pt idx="1267">
                        <c:v>40000</c:v>
                      </c:pt>
                      <c:pt idx="1268">
                        <c:v>40001</c:v>
                      </c:pt>
                      <c:pt idx="1269">
                        <c:v>40002</c:v>
                      </c:pt>
                      <c:pt idx="1270">
                        <c:v>40003</c:v>
                      </c:pt>
                      <c:pt idx="1271">
                        <c:v>40004</c:v>
                      </c:pt>
                      <c:pt idx="1272">
                        <c:v>40005</c:v>
                      </c:pt>
                      <c:pt idx="1273">
                        <c:v>40006</c:v>
                      </c:pt>
                      <c:pt idx="1274">
                        <c:v>40007</c:v>
                      </c:pt>
                      <c:pt idx="1275">
                        <c:v>40008</c:v>
                      </c:pt>
                      <c:pt idx="1276">
                        <c:v>40009</c:v>
                      </c:pt>
                      <c:pt idx="1277">
                        <c:v>40010</c:v>
                      </c:pt>
                      <c:pt idx="1278">
                        <c:v>40011</c:v>
                      </c:pt>
                      <c:pt idx="1279">
                        <c:v>40012</c:v>
                      </c:pt>
                      <c:pt idx="1280">
                        <c:v>40013</c:v>
                      </c:pt>
                      <c:pt idx="1281">
                        <c:v>40014</c:v>
                      </c:pt>
                      <c:pt idx="1282">
                        <c:v>40015</c:v>
                      </c:pt>
                      <c:pt idx="1283">
                        <c:v>40016</c:v>
                      </c:pt>
                      <c:pt idx="1284">
                        <c:v>40017</c:v>
                      </c:pt>
                      <c:pt idx="1285">
                        <c:v>40018</c:v>
                      </c:pt>
                      <c:pt idx="1286">
                        <c:v>40019</c:v>
                      </c:pt>
                      <c:pt idx="1287">
                        <c:v>40020</c:v>
                      </c:pt>
                      <c:pt idx="1288">
                        <c:v>40021</c:v>
                      </c:pt>
                      <c:pt idx="1289">
                        <c:v>40022</c:v>
                      </c:pt>
                      <c:pt idx="1290">
                        <c:v>40023</c:v>
                      </c:pt>
                      <c:pt idx="1291">
                        <c:v>40024</c:v>
                      </c:pt>
                      <c:pt idx="1292">
                        <c:v>40025</c:v>
                      </c:pt>
                      <c:pt idx="1293">
                        <c:v>40026</c:v>
                      </c:pt>
                      <c:pt idx="1294">
                        <c:v>40027</c:v>
                      </c:pt>
                      <c:pt idx="1295">
                        <c:v>40028</c:v>
                      </c:pt>
                      <c:pt idx="1296">
                        <c:v>40029</c:v>
                      </c:pt>
                      <c:pt idx="1297">
                        <c:v>40030</c:v>
                      </c:pt>
                      <c:pt idx="1298">
                        <c:v>40031</c:v>
                      </c:pt>
                      <c:pt idx="1299">
                        <c:v>40032</c:v>
                      </c:pt>
                      <c:pt idx="1300">
                        <c:v>40033</c:v>
                      </c:pt>
                      <c:pt idx="1301">
                        <c:v>40034</c:v>
                      </c:pt>
                      <c:pt idx="1302">
                        <c:v>40035</c:v>
                      </c:pt>
                      <c:pt idx="1303">
                        <c:v>40036</c:v>
                      </c:pt>
                      <c:pt idx="1304">
                        <c:v>40037</c:v>
                      </c:pt>
                      <c:pt idx="1305">
                        <c:v>40038</c:v>
                      </c:pt>
                      <c:pt idx="1306">
                        <c:v>40039</c:v>
                      </c:pt>
                      <c:pt idx="1307">
                        <c:v>40040</c:v>
                      </c:pt>
                      <c:pt idx="1308">
                        <c:v>40041</c:v>
                      </c:pt>
                      <c:pt idx="1309">
                        <c:v>40042</c:v>
                      </c:pt>
                      <c:pt idx="1310">
                        <c:v>40043</c:v>
                      </c:pt>
                      <c:pt idx="1311">
                        <c:v>40044</c:v>
                      </c:pt>
                      <c:pt idx="1312">
                        <c:v>40045</c:v>
                      </c:pt>
                      <c:pt idx="1313">
                        <c:v>40046</c:v>
                      </c:pt>
                      <c:pt idx="1314">
                        <c:v>40047</c:v>
                      </c:pt>
                      <c:pt idx="1315">
                        <c:v>40048</c:v>
                      </c:pt>
                      <c:pt idx="1316">
                        <c:v>40049</c:v>
                      </c:pt>
                      <c:pt idx="1317">
                        <c:v>40050</c:v>
                      </c:pt>
                      <c:pt idx="1318">
                        <c:v>40051</c:v>
                      </c:pt>
                      <c:pt idx="1319">
                        <c:v>40052</c:v>
                      </c:pt>
                      <c:pt idx="1320">
                        <c:v>40053</c:v>
                      </c:pt>
                      <c:pt idx="1321">
                        <c:v>40054</c:v>
                      </c:pt>
                      <c:pt idx="1322">
                        <c:v>40055</c:v>
                      </c:pt>
                      <c:pt idx="1323">
                        <c:v>40056</c:v>
                      </c:pt>
                      <c:pt idx="1324">
                        <c:v>40057</c:v>
                      </c:pt>
                      <c:pt idx="1325">
                        <c:v>40058</c:v>
                      </c:pt>
                      <c:pt idx="1326">
                        <c:v>40059</c:v>
                      </c:pt>
                      <c:pt idx="1327">
                        <c:v>40060</c:v>
                      </c:pt>
                      <c:pt idx="1328">
                        <c:v>40061</c:v>
                      </c:pt>
                      <c:pt idx="1329">
                        <c:v>40062</c:v>
                      </c:pt>
                      <c:pt idx="1330">
                        <c:v>40063</c:v>
                      </c:pt>
                      <c:pt idx="1331">
                        <c:v>40064</c:v>
                      </c:pt>
                      <c:pt idx="1332">
                        <c:v>40065</c:v>
                      </c:pt>
                      <c:pt idx="1333">
                        <c:v>40066</c:v>
                      </c:pt>
                      <c:pt idx="1334">
                        <c:v>40067</c:v>
                      </c:pt>
                      <c:pt idx="1335">
                        <c:v>40068</c:v>
                      </c:pt>
                      <c:pt idx="1336">
                        <c:v>40069</c:v>
                      </c:pt>
                      <c:pt idx="1337">
                        <c:v>40070</c:v>
                      </c:pt>
                      <c:pt idx="1338">
                        <c:v>40071</c:v>
                      </c:pt>
                      <c:pt idx="1339">
                        <c:v>40072</c:v>
                      </c:pt>
                      <c:pt idx="1340">
                        <c:v>40073</c:v>
                      </c:pt>
                      <c:pt idx="1341">
                        <c:v>40074</c:v>
                      </c:pt>
                      <c:pt idx="1342">
                        <c:v>40075</c:v>
                      </c:pt>
                      <c:pt idx="1343">
                        <c:v>40076</c:v>
                      </c:pt>
                      <c:pt idx="1344">
                        <c:v>40077</c:v>
                      </c:pt>
                      <c:pt idx="1345">
                        <c:v>40078</c:v>
                      </c:pt>
                      <c:pt idx="1346">
                        <c:v>40079</c:v>
                      </c:pt>
                      <c:pt idx="1347">
                        <c:v>40080</c:v>
                      </c:pt>
                      <c:pt idx="1348">
                        <c:v>40081</c:v>
                      </c:pt>
                      <c:pt idx="1349">
                        <c:v>40082</c:v>
                      </c:pt>
                      <c:pt idx="1350">
                        <c:v>40083</c:v>
                      </c:pt>
                      <c:pt idx="1351">
                        <c:v>40084</c:v>
                      </c:pt>
                      <c:pt idx="1352">
                        <c:v>40085</c:v>
                      </c:pt>
                      <c:pt idx="1353">
                        <c:v>40086</c:v>
                      </c:pt>
                      <c:pt idx="1354">
                        <c:v>40087</c:v>
                      </c:pt>
                      <c:pt idx="1355">
                        <c:v>40088</c:v>
                      </c:pt>
                      <c:pt idx="1356">
                        <c:v>40089</c:v>
                      </c:pt>
                      <c:pt idx="1357">
                        <c:v>40090</c:v>
                      </c:pt>
                      <c:pt idx="1358">
                        <c:v>40091</c:v>
                      </c:pt>
                      <c:pt idx="1359">
                        <c:v>40092</c:v>
                      </c:pt>
                      <c:pt idx="1360">
                        <c:v>40093</c:v>
                      </c:pt>
                      <c:pt idx="1361">
                        <c:v>40094</c:v>
                      </c:pt>
                      <c:pt idx="1362">
                        <c:v>40095</c:v>
                      </c:pt>
                      <c:pt idx="1363">
                        <c:v>40096</c:v>
                      </c:pt>
                      <c:pt idx="1364">
                        <c:v>40097</c:v>
                      </c:pt>
                      <c:pt idx="1365">
                        <c:v>40098</c:v>
                      </c:pt>
                      <c:pt idx="1366">
                        <c:v>40099</c:v>
                      </c:pt>
                      <c:pt idx="1367">
                        <c:v>40100</c:v>
                      </c:pt>
                      <c:pt idx="1368">
                        <c:v>40101</c:v>
                      </c:pt>
                      <c:pt idx="1369">
                        <c:v>40102</c:v>
                      </c:pt>
                      <c:pt idx="1370">
                        <c:v>40103</c:v>
                      </c:pt>
                      <c:pt idx="1371">
                        <c:v>40104</c:v>
                      </c:pt>
                      <c:pt idx="1372">
                        <c:v>40105</c:v>
                      </c:pt>
                      <c:pt idx="1373">
                        <c:v>40106</c:v>
                      </c:pt>
                      <c:pt idx="1374">
                        <c:v>40107</c:v>
                      </c:pt>
                      <c:pt idx="1375">
                        <c:v>40108</c:v>
                      </c:pt>
                      <c:pt idx="1376">
                        <c:v>40109</c:v>
                      </c:pt>
                      <c:pt idx="1377">
                        <c:v>40110</c:v>
                      </c:pt>
                      <c:pt idx="1378">
                        <c:v>40111</c:v>
                      </c:pt>
                      <c:pt idx="1379">
                        <c:v>40112</c:v>
                      </c:pt>
                      <c:pt idx="1380">
                        <c:v>40113</c:v>
                      </c:pt>
                      <c:pt idx="1381">
                        <c:v>40114</c:v>
                      </c:pt>
                      <c:pt idx="1382">
                        <c:v>40115</c:v>
                      </c:pt>
                      <c:pt idx="1383">
                        <c:v>40116</c:v>
                      </c:pt>
                      <c:pt idx="1384">
                        <c:v>40117</c:v>
                      </c:pt>
                      <c:pt idx="1385">
                        <c:v>40118</c:v>
                      </c:pt>
                      <c:pt idx="1386">
                        <c:v>40119</c:v>
                      </c:pt>
                      <c:pt idx="1387">
                        <c:v>40120</c:v>
                      </c:pt>
                      <c:pt idx="1388">
                        <c:v>40121</c:v>
                      </c:pt>
                      <c:pt idx="1389">
                        <c:v>40122</c:v>
                      </c:pt>
                      <c:pt idx="1390">
                        <c:v>40123</c:v>
                      </c:pt>
                      <c:pt idx="1391">
                        <c:v>40124</c:v>
                      </c:pt>
                      <c:pt idx="1392">
                        <c:v>40125</c:v>
                      </c:pt>
                      <c:pt idx="1393">
                        <c:v>40126</c:v>
                      </c:pt>
                      <c:pt idx="1394">
                        <c:v>40127</c:v>
                      </c:pt>
                      <c:pt idx="1395">
                        <c:v>40128</c:v>
                      </c:pt>
                      <c:pt idx="1396">
                        <c:v>40129</c:v>
                      </c:pt>
                      <c:pt idx="1397">
                        <c:v>40130</c:v>
                      </c:pt>
                      <c:pt idx="1398">
                        <c:v>40131</c:v>
                      </c:pt>
                      <c:pt idx="1399">
                        <c:v>40132</c:v>
                      </c:pt>
                      <c:pt idx="1400">
                        <c:v>40133</c:v>
                      </c:pt>
                      <c:pt idx="1401">
                        <c:v>40134</c:v>
                      </c:pt>
                      <c:pt idx="1402">
                        <c:v>40135</c:v>
                      </c:pt>
                      <c:pt idx="1403">
                        <c:v>40136</c:v>
                      </c:pt>
                      <c:pt idx="1404">
                        <c:v>40137</c:v>
                      </c:pt>
                      <c:pt idx="1405">
                        <c:v>40138</c:v>
                      </c:pt>
                      <c:pt idx="1406">
                        <c:v>40139</c:v>
                      </c:pt>
                      <c:pt idx="1407">
                        <c:v>40140</c:v>
                      </c:pt>
                      <c:pt idx="1408">
                        <c:v>40141</c:v>
                      </c:pt>
                      <c:pt idx="1409">
                        <c:v>40142</c:v>
                      </c:pt>
                      <c:pt idx="1410">
                        <c:v>40143</c:v>
                      </c:pt>
                      <c:pt idx="1411">
                        <c:v>40144</c:v>
                      </c:pt>
                      <c:pt idx="1412">
                        <c:v>40145</c:v>
                      </c:pt>
                      <c:pt idx="1413">
                        <c:v>40146</c:v>
                      </c:pt>
                      <c:pt idx="1414">
                        <c:v>40147</c:v>
                      </c:pt>
                      <c:pt idx="1415">
                        <c:v>40148</c:v>
                      </c:pt>
                      <c:pt idx="1416">
                        <c:v>40149</c:v>
                      </c:pt>
                      <c:pt idx="1417">
                        <c:v>40150</c:v>
                      </c:pt>
                      <c:pt idx="1418">
                        <c:v>40151</c:v>
                      </c:pt>
                      <c:pt idx="1419">
                        <c:v>40152</c:v>
                      </c:pt>
                      <c:pt idx="1420">
                        <c:v>40153</c:v>
                      </c:pt>
                      <c:pt idx="1421">
                        <c:v>40154</c:v>
                      </c:pt>
                      <c:pt idx="1422">
                        <c:v>40155</c:v>
                      </c:pt>
                      <c:pt idx="1423">
                        <c:v>40156</c:v>
                      </c:pt>
                      <c:pt idx="1424">
                        <c:v>40157</c:v>
                      </c:pt>
                      <c:pt idx="1425">
                        <c:v>40158</c:v>
                      </c:pt>
                      <c:pt idx="1426">
                        <c:v>40159</c:v>
                      </c:pt>
                      <c:pt idx="1427">
                        <c:v>40160</c:v>
                      </c:pt>
                      <c:pt idx="1428">
                        <c:v>40161</c:v>
                      </c:pt>
                      <c:pt idx="1429">
                        <c:v>40162</c:v>
                      </c:pt>
                      <c:pt idx="1430">
                        <c:v>40163</c:v>
                      </c:pt>
                      <c:pt idx="1431">
                        <c:v>40164</c:v>
                      </c:pt>
                      <c:pt idx="1432">
                        <c:v>40165</c:v>
                      </c:pt>
                      <c:pt idx="1433">
                        <c:v>40166</c:v>
                      </c:pt>
                      <c:pt idx="1434">
                        <c:v>40167</c:v>
                      </c:pt>
                      <c:pt idx="1435">
                        <c:v>40168</c:v>
                      </c:pt>
                      <c:pt idx="1436">
                        <c:v>40169</c:v>
                      </c:pt>
                      <c:pt idx="1437">
                        <c:v>40170</c:v>
                      </c:pt>
                      <c:pt idx="1438">
                        <c:v>40171</c:v>
                      </c:pt>
                      <c:pt idx="1439">
                        <c:v>40172</c:v>
                      </c:pt>
                      <c:pt idx="1440">
                        <c:v>40173</c:v>
                      </c:pt>
                      <c:pt idx="1441">
                        <c:v>40174</c:v>
                      </c:pt>
                      <c:pt idx="1442">
                        <c:v>40175</c:v>
                      </c:pt>
                      <c:pt idx="1443">
                        <c:v>40176</c:v>
                      </c:pt>
                      <c:pt idx="1444">
                        <c:v>40177</c:v>
                      </c:pt>
                      <c:pt idx="1445">
                        <c:v>40178</c:v>
                      </c:pt>
                      <c:pt idx="1446">
                        <c:v>40179</c:v>
                      </c:pt>
                      <c:pt idx="1447">
                        <c:v>40180</c:v>
                      </c:pt>
                      <c:pt idx="1448">
                        <c:v>40181</c:v>
                      </c:pt>
                      <c:pt idx="1449">
                        <c:v>40182</c:v>
                      </c:pt>
                      <c:pt idx="1450">
                        <c:v>40183</c:v>
                      </c:pt>
                      <c:pt idx="1451">
                        <c:v>40184</c:v>
                      </c:pt>
                      <c:pt idx="1452">
                        <c:v>40185</c:v>
                      </c:pt>
                      <c:pt idx="1453">
                        <c:v>40186</c:v>
                      </c:pt>
                      <c:pt idx="1454">
                        <c:v>40187</c:v>
                      </c:pt>
                      <c:pt idx="1455">
                        <c:v>40188</c:v>
                      </c:pt>
                      <c:pt idx="1456">
                        <c:v>40189</c:v>
                      </c:pt>
                      <c:pt idx="1457">
                        <c:v>40190</c:v>
                      </c:pt>
                      <c:pt idx="1458">
                        <c:v>40191</c:v>
                      </c:pt>
                      <c:pt idx="1459">
                        <c:v>40192</c:v>
                      </c:pt>
                      <c:pt idx="1460">
                        <c:v>40193</c:v>
                      </c:pt>
                      <c:pt idx="1461">
                        <c:v>40194</c:v>
                      </c:pt>
                      <c:pt idx="1462">
                        <c:v>40195</c:v>
                      </c:pt>
                      <c:pt idx="1463">
                        <c:v>40196</c:v>
                      </c:pt>
                      <c:pt idx="1464">
                        <c:v>40197</c:v>
                      </c:pt>
                      <c:pt idx="1465">
                        <c:v>40198</c:v>
                      </c:pt>
                      <c:pt idx="1466">
                        <c:v>40199</c:v>
                      </c:pt>
                      <c:pt idx="1467">
                        <c:v>40200</c:v>
                      </c:pt>
                      <c:pt idx="1468">
                        <c:v>40201</c:v>
                      </c:pt>
                      <c:pt idx="1469">
                        <c:v>40202</c:v>
                      </c:pt>
                      <c:pt idx="1470">
                        <c:v>40203</c:v>
                      </c:pt>
                      <c:pt idx="1471">
                        <c:v>40204</c:v>
                      </c:pt>
                      <c:pt idx="1472">
                        <c:v>40205</c:v>
                      </c:pt>
                      <c:pt idx="1473">
                        <c:v>40206</c:v>
                      </c:pt>
                      <c:pt idx="1474">
                        <c:v>40207</c:v>
                      </c:pt>
                      <c:pt idx="1475">
                        <c:v>40208</c:v>
                      </c:pt>
                      <c:pt idx="1476">
                        <c:v>40209</c:v>
                      </c:pt>
                      <c:pt idx="1477">
                        <c:v>40210</c:v>
                      </c:pt>
                      <c:pt idx="1478">
                        <c:v>40211</c:v>
                      </c:pt>
                      <c:pt idx="1479">
                        <c:v>40212</c:v>
                      </c:pt>
                      <c:pt idx="1480">
                        <c:v>40213</c:v>
                      </c:pt>
                      <c:pt idx="1481">
                        <c:v>40214</c:v>
                      </c:pt>
                      <c:pt idx="1482">
                        <c:v>40215</c:v>
                      </c:pt>
                      <c:pt idx="1483">
                        <c:v>40216</c:v>
                      </c:pt>
                      <c:pt idx="1484">
                        <c:v>40217</c:v>
                      </c:pt>
                      <c:pt idx="1485">
                        <c:v>40218</c:v>
                      </c:pt>
                      <c:pt idx="1486">
                        <c:v>40219</c:v>
                      </c:pt>
                      <c:pt idx="1487">
                        <c:v>40220</c:v>
                      </c:pt>
                      <c:pt idx="1488">
                        <c:v>40221</c:v>
                      </c:pt>
                      <c:pt idx="1489">
                        <c:v>40222</c:v>
                      </c:pt>
                      <c:pt idx="1490">
                        <c:v>40223</c:v>
                      </c:pt>
                      <c:pt idx="1491">
                        <c:v>40224</c:v>
                      </c:pt>
                      <c:pt idx="1492">
                        <c:v>40225</c:v>
                      </c:pt>
                      <c:pt idx="1493">
                        <c:v>40226</c:v>
                      </c:pt>
                      <c:pt idx="1494">
                        <c:v>40227</c:v>
                      </c:pt>
                      <c:pt idx="1495">
                        <c:v>40228</c:v>
                      </c:pt>
                      <c:pt idx="1496">
                        <c:v>40229</c:v>
                      </c:pt>
                      <c:pt idx="1497">
                        <c:v>40230</c:v>
                      </c:pt>
                      <c:pt idx="1498">
                        <c:v>40231</c:v>
                      </c:pt>
                      <c:pt idx="1499">
                        <c:v>40232</c:v>
                      </c:pt>
                      <c:pt idx="1500">
                        <c:v>40233</c:v>
                      </c:pt>
                      <c:pt idx="1501">
                        <c:v>40234</c:v>
                      </c:pt>
                      <c:pt idx="1502">
                        <c:v>40235</c:v>
                      </c:pt>
                      <c:pt idx="1503">
                        <c:v>40236</c:v>
                      </c:pt>
                      <c:pt idx="1504">
                        <c:v>40237</c:v>
                      </c:pt>
                      <c:pt idx="1505">
                        <c:v>40238</c:v>
                      </c:pt>
                      <c:pt idx="1506">
                        <c:v>40239</c:v>
                      </c:pt>
                      <c:pt idx="1507">
                        <c:v>40240</c:v>
                      </c:pt>
                      <c:pt idx="1508">
                        <c:v>40241</c:v>
                      </c:pt>
                      <c:pt idx="1509">
                        <c:v>40242</c:v>
                      </c:pt>
                      <c:pt idx="1510">
                        <c:v>40243</c:v>
                      </c:pt>
                      <c:pt idx="1511">
                        <c:v>40244</c:v>
                      </c:pt>
                      <c:pt idx="1512">
                        <c:v>40245</c:v>
                      </c:pt>
                      <c:pt idx="1513">
                        <c:v>40246</c:v>
                      </c:pt>
                      <c:pt idx="1514">
                        <c:v>40247</c:v>
                      </c:pt>
                      <c:pt idx="1515">
                        <c:v>40248</c:v>
                      </c:pt>
                      <c:pt idx="1516">
                        <c:v>40249</c:v>
                      </c:pt>
                      <c:pt idx="1517">
                        <c:v>40250</c:v>
                      </c:pt>
                      <c:pt idx="1518">
                        <c:v>40251</c:v>
                      </c:pt>
                      <c:pt idx="1519">
                        <c:v>40252</c:v>
                      </c:pt>
                      <c:pt idx="1520">
                        <c:v>40253</c:v>
                      </c:pt>
                      <c:pt idx="1521">
                        <c:v>40254</c:v>
                      </c:pt>
                      <c:pt idx="1522">
                        <c:v>40255</c:v>
                      </c:pt>
                      <c:pt idx="1523">
                        <c:v>40256</c:v>
                      </c:pt>
                      <c:pt idx="1524">
                        <c:v>40257</c:v>
                      </c:pt>
                      <c:pt idx="1525">
                        <c:v>40258</c:v>
                      </c:pt>
                      <c:pt idx="1526">
                        <c:v>40259</c:v>
                      </c:pt>
                      <c:pt idx="1527">
                        <c:v>40260</c:v>
                      </c:pt>
                      <c:pt idx="1528">
                        <c:v>40261</c:v>
                      </c:pt>
                      <c:pt idx="1529">
                        <c:v>40262</c:v>
                      </c:pt>
                      <c:pt idx="1530">
                        <c:v>40263</c:v>
                      </c:pt>
                      <c:pt idx="1531">
                        <c:v>40264</c:v>
                      </c:pt>
                      <c:pt idx="1532">
                        <c:v>40265</c:v>
                      </c:pt>
                      <c:pt idx="1533">
                        <c:v>40266</c:v>
                      </c:pt>
                      <c:pt idx="1534">
                        <c:v>40267</c:v>
                      </c:pt>
                      <c:pt idx="1535">
                        <c:v>40268</c:v>
                      </c:pt>
                      <c:pt idx="1536">
                        <c:v>40269</c:v>
                      </c:pt>
                      <c:pt idx="1537">
                        <c:v>40270</c:v>
                      </c:pt>
                      <c:pt idx="1538">
                        <c:v>40271</c:v>
                      </c:pt>
                      <c:pt idx="1539">
                        <c:v>40272</c:v>
                      </c:pt>
                      <c:pt idx="1540">
                        <c:v>40273</c:v>
                      </c:pt>
                      <c:pt idx="1541">
                        <c:v>40274</c:v>
                      </c:pt>
                      <c:pt idx="1542">
                        <c:v>40275</c:v>
                      </c:pt>
                      <c:pt idx="1543">
                        <c:v>40276</c:v>
                      </c:pt>
                      <c:pt idx="1544">
                        <c:v>40277</c:v>
                      </c:pt>
                      <c:pt idx="1545">
                        <c:v>40278</c:v>
                      </c:pt>
                      <c:pt idx="1546">
                        <c:v>40279</c:v>
                      </c:pt>
                      <c:pt idx="1547">
                        <c:v>40280</c:v>
                      </c:pt>
                      <c:pt idx="1548">
                        <c:v>40281</c:v>
                      </c:pt>
                      <c:pt idx="1549">
                        <c:v>40282</c:v>
                      </c:pt>
                      <c:pt idx="1550">
                        <c:v>40283</c:v>
                      </c:pt>
                      <c:pt idx="1551">
                        <c:v>40284</c:v>
                      </c:pt>
                      <c:pt idx="1552">
                        <c:v>40285</c:v>
                      </c:pt>
                      <c:pt idx="1553">
                        <c:v>40286</c:v>
                      </c:pt>
                      <c:pt idx="1554">
                        <c:v>40287</c:v>
                      </c:pt>
                      <c:pt idx="1555">
                        <c:v>40288</c:v>
                      </c:pt>
                      <c:pt idx="1556">
                        <c:v>40289</c:v>
                      </c:pt>
                      <c:pt idx="1557">
                        <c:v>40290</c:v>
                      </c:pt>
                      <c:pt idx="1558">
                        <c:v>40291</c:v>
                      </c:pt>
                      <c:pt idx="1559">
                        <c:v>40292</c:v>
                      </c:pt>
                      <c:pt idx="1560">
                        <c:v>40293</c:v>
                      </c:pt>
                      <c:pt idx="1561">
                        <c:v>40294</c:v>
                      </c:pt>
                      <c:pt idx="1562">
                        <c:v>40295</c:v>
                      </c:pt>
                      <c:pt idx="1563">
                        <c:v>40296</c:v>
                      </c:pt>
                      <c:pt idx="1564">
                        <c:v>40297</c:v>
                      </c:pt>
                      <c:pt idx="1565">
                        <c:v>40298</c:v>
                      </c:pt>
                      <c:pt idx="1566">
                        <c:v>40299</c:v>
                      </c:pt>
                      <c:pt idx="1567">
                        <c:v>40300</c:v>
                      </c:pt>
                      <c:pt idx="1568">
                        <c:v>40301</c:v>
                      </c:pt>
                      <c:pt idx="1569">
                        <c:v>40302</c:v>
                      </c:pt>
                      <c:pt idx="1570">
                        <c:v>40303</c:v>
                      </c:pt>
                      <c:pt idx="1571">
                        <c:v>40304</c:v>
                      </c:pt>
                      <c:pt idx="1572">
                        <c:v>40305</c:v>
                      </c:pt>
                      <c:pt idx="1573">
                        <c:v>40306</c:v>
                      </c:pt>
                      <c:pt idx="1574">
                        <c:v>40307</c:v>
                      </c:pt>
                      <c:pt idx="1575">
                        <c:v>40308</c:v>
                      </c:pt>
                      <c:pt idx="1576">
                        <c:v>40309</c:v>
                      </c:pt>
                      <c:pt idx="1577">
                        <c:v>40310</c:v>
                      </c:pt>
                      <c:pt idx="1578">
                        <c:v>40311</c:v>
                      </c:pt>
                      <c:pt idx="1579">
                        <c:v>40312</c:v>
                      </c:pt>
                      <c:pt idx="1580">
                        <c:v>40313</c:v>
                      </c:pt>
                      <c:pt idx="1581">
                        <c:v>40314</c:v>
                      </c:pt>
                      <c:pt idx="1582">
                        <c:v>40315</c:v>
                      </c:pt>
                      <c:pt idx="1583">
                        <c:v>40316</c:v>
                      </c:pt>
                      <c:pt idx="1584">
                        <c:v>40317</c:v>
                      </c:pt>
                      <c:pt idx="1585">
                        <c:v>40318</c:v>
                      </c:pt>
                      <c:pt idx="1586">
                        <c:v>40319</c:v>
                      </c:pt>
                      <c:pt idx="1587">
                        <c:v>40320</c:v>
                      </c:pt>
                      <c:pt idx="1588">
                        <c:v>40321</c:v>
                      </c:pt>
                      <c:pt idx="1589">
                        <c:v>40322</c:v>
                      </c:pt>
                      <c:pt idx="1590">
                        <c:v>40323</c:v>
                      </c:pt>
                      <c:pt idx="1591">
                        <c:v>40324</c:v>
                      </c:pt>
                      <c:pt idx="1592">
                        <c:v>40325</c:v>
                      </c:pt>
                      <c:pt idx="1593">
                        <c:v>40326</c:v>
                      </c:pt>
                      <c:pt idx="1594">
                        <c:v>40327</c:v>
                      </c:pt>
                      <c:pt idx="1595">
                        <c:v>40328</c:v>
                      </c:pt>
                      <c:pt idx="1596">
                        <c:v>40329</c:v>
                      </c:pt>
                      <c:pt idx="1597">
                        <c:v>40330</c:v>
                      </c:pt>
                      <c:pt idx="1598">
                        <c:v>40331</c:v>
                      </c:pt>
                      <c:pt idx="1599">
                        <c:v>40332</c:v>
                      </c:pt>
                      <c:pt idx="1600">
                        <c:v>40333</c:v>
                      </c:pt>
                      <c:pt idx="1601">
                        <c:v>40334</c:v>
                      </c:pt>
                      <c:pt idx="1602">
                        <c:v>40335</c:v>
                      </c:pt>
                      <c:pt idx="1603">
                        <c:v>40336</c:v>
                      </c:pt>
                      <c:pt idx="1604">
                        <c:v>40337</c:v>
                      </c:pt>
                      <c:pt idx="1605">
                        <c:v>40338</c:v>
                      </c:pt>
                      <c:pt idx="1606">
                        <c:v>40339</c:v>
                      </c:pt>
                      <c:pt idx="1607">
                        <c:v>40340</c:v>
                      </c:pt>
                      <c:pt idx="1608">
                        <c:v>40341</c:v>
                      </c:pt>
                      <c:pt idx="1609">
                        <c:v>40342</c:v>
                      </c:pt>
                      <c:pt idx="1610">
                        <c:v>40343</c:v>
                      </c:pt>
                      <c:pt idx="1611">
                        <c:v>40344</c:v>
                      </c:pt>
                      <c:pt idx="1612">
                        <c:v>40345</c:v>
                      </c:pt>
                      <c:pt idx="1613">
                        <c:v>40346</c:v>
                      </c:pt>
                      <c:pt idx="1614">
                        <c:v>40347</c:v>
                      </c:pt>
                      <c:pt idx="1615">
                        <c:v>40348</c:v>
                      </c:pt>
                      <c:pt idx="1616">
                        <c:v>40349</c:v>
                      </c:pt>
                      <c:pt idx="1617">
                        <c:v>40350</c:v>
                      </c:pt>
                      <c:pt idx="1618">
                        <c:v>40351</c:v>
                      </c:pt>
                      <c:pt idx="1619">
                        <c:v>40352</c:v>
                      </c:pt>
                      <c:pt idx="1620">
                        <c:v>40353</c:v>
                      </c:pt>
                      <c:pt idx="1621">
                        <c:v>40354</c:v>
                      </c:pt>
                      <c:pt idx="1622">
                        <c:v>40355</c:v>
                      </c:pt>
                      <c:pt idx="1623">
                        <c:v>40356</c:v>
                      </c:pt>
                      <c:pt idx="1624">
                        <c:v>40357</c:v>
                      </c:pt>
                      <c:pt idx="1625">
                        <c:v>40358</c:v>
                      </c:pt>
                      <c:pt idx="1626">
                        <c:v>40359</c:v>
                      </c:pt>
                      <c:pt idx="1627">
                        <c:v>40360</c:v>
                      </c:pt>
                      <c:pt idx="1628">
                        <c:v>40361</c:v>
                      </c:pt>
                      <c:pt idx="1629">
                        <c:v>40362</c:v>
                      </c:pt>
                      <c:pt idx="1630">
                        <c:v>40363</c:v>
                      </c:pt>
                      <c:pt idx="1631">
                        <c:v>40364</c:v>
                      </c:pt>
                      <c:pt idx="1632">
                        <c:v>40365</c:v>
                      </c:pt>
                      <c:pt idx="1633">
                        <c:v>40366</c:v>
                      </c:pt>
                      <c:pt idx="1634">
                        <c:v>40367</c:v>
                      </c:pt>
                      <c:pt idx="1635">
                        <c:v>40368</c:v>
                      </c:pt>
                      <c:pt idx="1636">
                        <c:v>40369</c:v>
                      </c:pt>
                      <c:pt idx="1637">
                        <c:v>40370</c:v>
                      </c:pt>
                      <c:pt idx="1638">
                        <c:v>40371</c:v>
                      </c:pt>
                      <c:pt idx="1639">
                        <c:v>40372</c:v>
                      </c:pt>
                      <c:pt idx="1640">
                        <c:v>40373</c:v>
                      </c:pt>
                      <c:pt idx="1641">
                        <c:v>40374</c:v>
                      </c:pt>
                      <c:pt idx="1642">
                        <c:v>40375</c:v>
                      </c:pt>
                      <c:pt idx="1643">
                        <c:v>40376</c:v>
                      </c:pt>
                      <c:pt idx="1644">
                        <c:v>40377</c:v>
                      </c:pt>
                      <c:pt idx="1645">
                        <c:v>40378</c:v>
                      </c:pt>
                      <c:pt idx="1646">
                        <c:v>40379</c:v>
                      </c:pt>
                      <c:pt idx="1647">
                        <c:v>40380</c:v>
                      </c:pt>
                      <c:pt idx="1648">
                        <c:v>40381</c:v>
                      </c:pt>
                      <c:pt idx="1649">
                        <c:v>40382</c:v>
                      </c:pt>
                      <c:pt idx="1650">
                        <c:v>40383</c:v>
                      </c:pt>
                      <c:pt idx="1651">
                        <c:v>40384</c:v>
                      </c:pt>
                      <c:pt idx="1652">
                        <c:v>40385</c:v>
                      </c:pt>
                      <c:pt idx="1653">
                        <c:v>40386</c:v>
                      </c:pt>
                      <c:pt idx="1654">
                        <c:v>40387</c:v>
                      </c:pt>
                      <c:pt idx="1655">
                        <c:v>40388</c:v>
                      </c:pt>
                      <c:pt idx="1656">
                        <c:v>40389</c:v>
                      </c:pt>
                      <c:pt idx="1657">
                        <c:v>40390</c:v>
                      </c:pt>
                      <c:pt idx="1658">
                        <c:v>40391</c:v>
                      </c:pt>
                      <c:pt idx="1659">
                        <c:v>40392</c:v>
                      </c:pt>
                      <c:pt idx="1660">
                        <c:v>40393</c:v>
                      </c:pt>
                      <c:pt idx="1661">
                        <c:v>40394</c:v>
                      </c:pt>
                      <c:pt idx="1662">
                        <c:v>40395</c:v>
                      </c:pt>
                      <c:pt idx="1663">
                        <c:v>40396</c:v>
                      </c:pt>
                      <c:pt idx="1664">
                        <c:v>40397</c:v>
                      </c:pt>
                      <c:pt idx="1665">
                        <c:v>40398</c:v>
                      </c:pt>
                      <c:pt idx="1666">
                        <c:v>40399</c:v>
                      </c:pt>
                      <c:pt idx="1667">
                        <c:v>40400</c:v>
                      </c:pt>
                      <c:pt idx="1668">
                        <c:v>40401</c:v>
                      </c:pt>
                      <c:pt idx="1669">
                        <c:v>40402</c:v>
                      </c:pt>
                      <c:pt idx="1670">
                        <c:v>40403</c:v>
                      </c:pt>
                      <c:pt idx="1671">
                        <c:v>40404</c:v>
                      </c:pt>
                      <c:pt idx="1672">
                        <c:v>40405</c:v>
                      </c:pt>
                      <c:pt idx="1673">
                        <c:v>40406</c:v>
                      </c:pt>
                      <c:pt idx="1674">
                        <c:v>40407</c:v>
                      </c:pt>
                      <c:pt idx="1675">
                        <c:v>40408</c:v>
                      </c:pt>
                      <c:pt idx="1676">
                        <c:v>40409</c:v>
                      </c:pt>
                      <c:pt idx="1677">
                        <c:v>40410</c:v>
                      </c:pt>
                      <c:pt idx="1678">
                        <c:v>40411</c:v>
                      </c:pt>
                      <c:pt idx="1679">
                        <c:v>40412</c:v>
                      </c:pt>
                      <c:pt idx="1680">
                        <c:v>40413</c:v>
                      </c:pt>
                      <c:pt idx="1681">
                        <c:v>40414</c:v>
                      </c:pt>
                      <c:pt idx="1682">
                        <c:v>40415</c:v>
                      </c:pt>
                      <c:pt idx="1683">
                        <c:v>40416</c:v>
                      </c:pt>
                      <c:pt idx="1684">
                        <c:v>40417</c:v>
                      </c:pt>
                      <c:pt idx="1685">
                        <c:v>40418</c:v>
                      </c:pt>
                      <c:pt idx="1686">
                        <c:v>40419</c:v>
                      </c:pt>
                      <c:pt idx="1687">
                        <c:v>40420</c:v>
                      </c:pt>
                      <c:pt idx="1688">
                        <c:v>40421</c:v>
                      </c:pt>
                      <c:pt idx="1689">
                        <c:v>40422</c:v>
                      </c:pt>
                      <c:pt idx="1690">
                        <c:v>40423</c:v>
                      </c:pt>
                      <c:pt idx="1691">
                        <c:v>40424</c:v>
                      </c:pt>
                      <c:pt idx="1692">
                        <c:v>40425</c:v>
                      </c:pt>
                      <c:pt idx="1693">
                        <c:v>40426</c:v>
                      </c:pt>
                      <c:pt idx="1694">
                        <c:v>40427</c:v>
                      </c:pt>
                      <c:pt idx="1695">
                        <c:v>40428</c:v>
                      </c:pt>
                      <c:pt idx="1696">
                        <c:v>40429</c:v>
                      </c:pt>
                      <c:pt idx="1697">
                        <c:v>40430</c:v>
                      </c:pt>
                      <c:pt idx="1698">
                        <c:v>40431</c:v>
                      </c:pt>
                      <c:pt idx="1699">
                        <c:v>40432</c:v>
                      </c:pt>
                      <c:pt idx="1700">
                        <c:v>40433</c:v>
                      </c:pt>
                      <c:pt idx="1701">
                        <c:v>40434</c:v>
                      </c:pt>
                      <c:pt idx="1702">
                        <c:v>40435</c:v>
                      </c:pt>
                      <c:pt idx="1703">
                        <c:v>40436</c:v>
                      </c:pt>
                      <c:pt idx="1704">
                        <c:v>40437</c:v>
                      </c:pt>
                      <c:pt idx="1705">
                        <c:v>40438</c:v>
                      </c:pt>
                      <c:pt idx="1706">
                        <c:v>40439</c:v>
                      </c:pt>
                      <c:pt idx="1707">
                        <c:v>40440</c:v>
                      </c:pt>
                      <c:pt idx="1708">
                        <c:v>40441</c:v>
                      </c:pt>
                      <c:pt idx="1709">
                        <c:v>40442</c:v>
                      </c:pt>
                      <c:pt idx="1710">
                        <c:v>40443</c:v>
                      </c:pt>
                      <c:pt idx="1711">
                        <c:v>40444</c:v>
                      </c:pt>
                      <c:pt idx="1712">
                        <c:v>40445</c:v>
                      </c:pt>
                      <c:pt idx="1713">
                        <c:v>40446</c:v>
                      </c:pt>
                      <c:pt idx="1714">
                        <c:v>40447</c:v>
                      </c:pt>
                      <c:pt idx="1715">
                        <c:v>40448</c:v>
                      </c:pt>
                      <c:pt idx="1716">
                        <c:v>40449</c:v>
                      </c:pt>
                      <c:pt idx="1717">
                        <c:v>40450</c:v>
                      </c:pt>
                      <c:pt idx="1718">
                        <c:v>40451</c:v>
                      </c:pt>
                      <c:pt idx="1719">
                        <c:v>40452</c:v>
                      </c:pt>
                      <c:pt idx="1720">
                        <c:v>40453</c:v>
                      </c:pt>
                      <c:pt idx="1721">
                        <c:v>40454</c:v>
                      </c:pt>
                      <c:pt idx="1722">
                        <c:v>40455</c:v>
                      </c:pt>
                      <c:pt idx="1723">
                        <c:v>40456</c:v>
                      </c:pt>
                      <c:pt idx="1724">
                        <c:v>40457</c:v>
                      </c:pt>
                      <c:pt idx="1725">
                        <c:v>40458</c:v>
                      </c:pt>
                      <c:pt idx="1726">
                        <c:v>40459</c:v>
                      </c:pt>
                      <c:pt idx="1727">
                        <c:v>40460</c:v>
                      </c:pt>
                      <c:pt idx="1728">
                        <c:v>40461</c:v>
                      </c:pt>
                      <c:pt idx="1729">
                        <c:v>40462</c:v>
                      </c:pt>
                      <c:pt idx="1730">
                        <c:v>40463</c:v>
                      </c:pt>
                      <c:pt idx="1731">
                        <c:v>40464</c:v>
                      </c:pt>
                      <c:pt idx="1732">
                        <c:v>40465</c:v>
                      </c:pt>
                      <c:pt idx="1733">
                        <c:v>40466</c:v>
                      </c:pt>
                      <c:pt idx="1734">
                        <c:v>40467</c:v>
                      </c:pt>
                      <c:pt idx="1735">
                        <c:v>40468</c:v>
                      </c:pt>
                      <c:pt idx="1736">
                        <c:v>40469</c:v>
                      </c:pt>
                      <c:pt idx="1737">
                        <c:v>40470</c:v>
                      </c:pt>
                      <c:pt idx="1738">
                        <c:v>40471</c:v>
                      </c:pt>
                      <c:pt idx="1739">
                        <c:v>40472</c:v>
                      </c:pt>
                      <c:pt idx="1740">
                        <c:v>40473</c:v>
                      </c:pt>
                      <c:pt idx="1741">
                        <c:v>40474</c:v>
                      </c:pt>
                      <c:pt idx="1742">
                        <c:v>40475</c:v>
                      </c:pt>
                      <c:pt idx="1743">
                        <c:v>40476</c:v>
                      </c:pt>
                      <c:pt idx="1744">
                        <c:v>40477</c:v>
                      </c:pt>
                      <c:pt idx="1745">
                        <c:v>40478</c:v>
                      </c:pt>
                      <c:pt idx="1746">
                        <c:v>40479</c:v>
                      </c:pt>
                      <c:pt idx="1747">
                        <c:v>40480</c:v>
                      </c:pt>
                      <c:pt idx="1748">
                        <c:v>40481</c:v>
                      </c:pt>
                      <c:pt idx="1749">
                        <c:v>40482</c:v>
                      </c:pt>
                      <c:pt idx="1750">
                        <c:v>40483</c:v>
                      </c:pt>
                      <c:pt idx="1751">
                        <c:v>40484</c:v>
                      </c:pt>
                      <c:pt idx="1752">
                        <c:v>40485</c:v>
                      </c:pt>
                      <c:pt idx="1753">
                        <c:v>40486</c:v>
                      </c:pt>
                      <c:pt idx="1754">
                        <c:v>40487</c:v>
                      </c:pt>
                      <c:pt idx="1755">
                        <c:v>40488</c:v>
                      </c:pt>
                      <c:pt idx="1756">
                        <c:v>40489</c:v>
                      </c:pt>
                      <c:pt idx="1757">
                        <c:v>40490</c:v>
                      </c:pt>
                      <c:pt idx="1758">
                        <c:v>40491</c:v>
                      </c:pt>
                      <c:pt idx="1759">
                        <c:v>40492</c:v>
                      </c:pt>
                      <c:pt idx="1760">
                        <c:v>40493</c:v>
                      </c:pt>
                      <c:pt idx="1761">
                        <c:v>40494</c:v>
                      </c:pt>
                      <c:pt idx="1762">
                        <c:v>40495</c:v>
                      </c:pt>
                      <c:pt idx="1763">
                        <c:v>40496</c:v>
                      </c:pt>
                      <c:pt idx="1764">
                        <c:v>40497</c:v>
                      </c:pt>
                      <c:pt idx="1765">
                        <c:v>40498</c:v>
                      </c:pt>
                      <c:pt idx="1766">
                        <c:v>40499</c:v>
                      </c:pt>
                      <c:pt idx="1767">
                        <c:v>40500</c:v>
                      </c:pt>
                      <c:pt idx="1768">
                        <c:v>40501</c:v>
                      </c:pt>
                      <c:pt idx="1769">
                        <c:v>40502</c:v>
                      </c:pt>
                      <c:pt idx="1770">
                        <c:v>40503</c:v>
                      </c:pt>
                      <c:pt idx="1771">
                        <c:v>40504</c:v>
                      </c:pt>
                      <c:pt idx="1772">
                        <c:v>40505</c:v>
                      </c:pt>
                      <c:pt idx="1773">
                        <c:v>40506</c:v>
                      </c:pt>
                      <c:pt idx="1774">
                        <c:v>40507</c:v>
                      </c:pt>
                      <c:pt idx="1775">
                        <c:v>40508</c:v>
                      </c:pt>
                      <c:pt idx="1776">
                        <c:v>40509</c:v>
                      </c:pt>
                      <c:pt idx="1777">
                        <c:v>40510</c:v>
                      </c:pt>
                      <c:pt idx="1778">
                        <c:v>40511</c:v>
                      </c:pt>
                      <c:pt idx="1779">
                        <c:v>40512</c:v>
                      </c:pt>
                      <c:pt idx="1780">
                        <c:v>40513</c:v>
                      </c:pt>
                      <c:pt idx="1781">
                        <c:v>40514</c:v>
                      </c:pt>
                      <c:pt idx="1782">
                        <c:v>40515</c:v>
                      </c:pt>
                      <c:pt idx="1783">
                        <c:v>40516</c:v>
                      </c:pt>
                      <c:pt idx="1784">
                        <c:v>40517</c:v>
                      </c:pt>
                      <c:pt idx="1785">
                        <c:v>40518</c:v>
                      </c:pt>
                      <c:pt idx="1786">
                        <c:v>40519</c:v>
                      </c:pt>
                      <c:pt idx="1787">
                        <c:v>40520</c:v>
                      </c:pt>
                      <c:pt idx="1788">
                        <c:v>40521</c:v>
                      </c:pt>
                      <c:pt idx="1789">
                        <c:v>40522</c:v>
                      </c:pt>
                      <c:pt idx="1790">
                        <c:v>40523</c:v>
                      </c:pt>
                      <c:pt idx="1791">
                        <c:v>40524</c:v>
                      </c:pt>
                      <c:pt idx="1792">
                        <c:v>40525</c:v>
                      </c:pt>
                      <c:pt idx="1793">
                        <c:v>40526</c:v>
                      </c:pt>
                      <c:pt idx="1794">
                        <c:v>40527</c:v>
                      </c:pt>
                      <c:pt idx="1795">
                        <c:v>40528</c:v>
                      </c:pt>
                      <c:pt idx="1796">
                        <c:v>40529</c:v>
                      </c:pt>
                      <c:pt idx="1797">
                        <c:v>40530</c:v>
                      </c:pt>
                      <c:pt idx="1798">
                        <c:v>40531</c:v>
                      </c:pt>
                      <c:pt idx="1799">
                        <c:v>40532</c:v>
                      </c:pt>
                      <c:pt idx="1800">
                        <c:v>40533</c:v>
                      </c:pt>
                      <c:pt idx="1801">
                        <c:v>40534</c:v>
                      </c:pt>
                      <c:pt idx="1802">
                        <c:v>40535</c:v>
                      </c:pt>
                      <c:pt idx="1803">
                        <c:v>40536</c:v>
                      </c:pt>
                      <c:pt idx="1804">
                        <c:v>40537</c:v>
                      </c:pt>
                      <c:pt idx="1805">
                        <c:v>40538</c:v>
                      </c:pt>
                      <c:pt idx="1806">
                        <c:v>40539</c:v>
                      </c:pt>
                      <c:pt idx="1807">
                        <c:v>40540</c:v>
                      </c:pt>
                      <c:pt idx="1808">
                        <c:v>40541</c:v>
                      </c:pt>
                      <c:pt idx="1809">
                        <c:v>40542</c:v>
                      </c:pt>
                      <c:pt idx="1810">
                        <c:v>40543</c:v>
                      </c:pt>
                      <c:pt idx="1811">
                        <c:v>40544</c:v>
                      </c:pt>
                      <c:pt idx="1812">
                        <c:v>40545</c:v>
                      </c:pt>
                      <c:pt idx="1813">
                        <c:v>40546</c:v>
                      </c:pt>
                      <c:pt idx="1814">
                        <c:v>40547</c:v>
                      </c:pt>
                      <c:pt idx="1815">
                        <c:v>40548</c:v>
                      </c:pt>
                      <c:pt idx="1816">
                        <c:v>40549</c:v>
                      </c:pt>
                      <c:pt idx="1817">
                        <c:v>40550</c:v>
                      </c:pt>
                      <c:pt idx="1818">
                        <c:v>40551</c:v>
                      </c:pt>
                      <c:pt idx="1819">
                        <c:v>40552</c:v>
                      </c:pt>
                      <c:pt idx="1820">
                        <c:v>40553</c:v>
                      </c:pt>
                      <c:pt idx="1821">
                        <c:v>40554</c:v>
                      </c:pt>
                      <c:pt idx="1822">
                        <c:v>40555</c:v>
                      </c:pt>
                      <c:pt idx="1823">
                        <c:v>40556</c:v>
                      </c:pt>
                      <c:pt idx="1824">
                        <c:v>40557</c:v>
                      </c:pt>
                      <c:pt idx="1825">
                        <c:v>40558</c:v>
                      </c:pt>
                      <c:pt idx="1826">
                        <c:v>40559</c:v>
                      </c:pt>
                      <c:pt idx="1827">
                        <c:v>40560</c:v>
                      </c:pt>
                      <c:pt idx="1828">
                        <c:v>40561</c:v>
                      </c:pt>
                      <c:pt idx="1829">
                        <c:v>40562</c:v>
                      </c:pt>
                      <c:pt idx="1830">
                        <c:v>40563</c:v>
                      </c:pt>
                      <c:pt idx="1831">
                        <c:v>40564</c:v>
                      </c:pt>
                      <c:pt idx="1832">
                        <c:v>40565</c:v>
                      </c:pt>
                      <c:pt idx="1833">
                        <c:v>40566</c:v>
                      </c:pt>
                      <c:pt idx="1834">
                        <c:v>40567</c:v>
                      </c:pt>
                      <c:pt idx="1835">
                        <c:v>40568</c:v>
                      </c:pt>
                      <c:pt idx="1836">
                        <c:v>40569</c:v>
                      </c:pt>
                      <c:pt idx="1837">
                        <c:v>40570</c:v>
                      </c:pt>
                      <c:pt idx="1838">
                        <c:v>40571</c:v>
                      </c:pt>
                      <c:pt idx="1839">
                        <c:v>40572</c:v>
                      </c:pt>
                      <c:pt idx="1840">
                        <c:v>40573</c:v>
                      </c:pt>
                      <c:pt idx="1841">
                        <c:v>40574</c:v>
                      </c:pt>
                      <c:pt idx="1842">
                        <c:v>40575</c:v>
                      </c:pt>
                      <c:pt idx="1843">
                        <c:v>40576</c:v>
                      </c:pt>
                      <c:pt idx="1844">
                        <c:v>40577</c:v>
                      </c:pt>
                      <c:pt idx="1845">
                        <c:v>40578</c:v>
                      </c:pt>
                      <c:pt idx="1846">
                        <c:v>40579</c:v>
                      </c:pt>
                      <c:pt idx="1847">
                        <c:v>40580</c:v>
                      </c:pt>
                      <c:pt idx="1848">
                        <c:v>40581</c:v>
                      </c:pt>
                      <c:pt idx="1849">
                        <c:v>40582</c:v>
                      </c:pt>
                      <c:pt idx="1850">
                        <c:v>40583</c:v>
                      </c:pt>
                      <c:pt idx="1851">
                        <c:v>40584</c:v>
                      </c:pt>
                      <c:pt idx="1852">
                        <c:v>40585</c:v>
                      </c:pt>
                      <c:pt idx="1853">
                        <c:v>40586</c:v>
                      </c:pt>
                      <c:pt idx="1854">
                        <c:v>40587</c:v>
                      </c:pt>
                      <c:pt idx="1855">
                        <c:v>40588</c:v>
                      </c:pt>
                      <c:pt idx="1856">
                        <c:v>40589</c:v>
                      </c:pt>
                      <c:pt idx="1857">
                        <c:v>40590</c:v>
                      </c:pt>
                      <c:pt idx="1858">
                        <c:v>40591</c:v>
                      </c:pt>
                      <c:pt idx="1859">
                        <c:v>40592</c:v>
                      </c:pt>
                      <c:pt idx="1860">
                        <c:v>40593</c:v>
                      </c:pt>
                      <c:pt idx="1861">
                        <c:v>40594</c:v>
                      </c:pt>
                      <c:pt idx="1862">
                        <c:v>40595</c:v>
                      </c:pt>
                      <c:pt idx="1863">
                        <c:v>40596</c:v>
                      </c:pt>
                      <c:pt idx="1864">
                        <c:v>40597</c:v>
                      </c:pt>
                      <c:pt idx="1865">
                        <c:v>40598</c:v>
                      </c:pt>
                      <c:pt idx="1866">
                        <c:v>40599</c:v>
                      </c:pt>
                      <c:pt idx="1867">
                        <c:v>40600</c:v>
                      </c:pt>
                      <c:pt idx="1868">
                        <c:v>40601</c:v>
                      </c:pt>
                      <c:pt idx="1869">
                        <c:v>40602</c:v>
                      </c:pt>
                      <c:pt idx="1870">
                        <c:v>40603</c:v>
                      </c:pt>
                      <c:pt idx="1871">
                        <c:v>40604</c:v>
                      </c:pt>
                      <c:pt idx="1872">
                        <c:v>40605</c:v>
                      </c:pt>
                      <c:pt idx="1873">
                        <c:v>40606</c:v>
                      </c:pt>
                      <c:pt idx="1874">
                        <c:v>40607</c:v>
                      </c:pt>
                      <c:pt idx="1875">
                        <c:v>40608</c:v>
                      </c:pt>
                      <c:pt idx="1876">
                        <c:v>40609</c:v>
                      </c:pt>
                      <c:pt idx="1877">
                        <c:v>40610</c:v>
                      </c:pt>
                      <c:pt idx="1878">
                        <c:v>40611</c:v>
                      </c:pt>
                      <c:pt idx="1879">
                        <c:v>40612</c:v>
                      </c:pt>
                      <c:pt idx="1880">
                        <c:v>40613</c:v>
                      </c:pt>
                      <c:pt idx="1881">
                        <c:v>40614</c:v>
                      </c:pt>
                      <c:pt idx="1882">
                        <c:v>40615</c:v>
                      </c:pt>
                      <c:pt idx="1883">
                        <c:v>40616</c:v>
                      </c:pt>
                      <c:pt idx="1884">
                        <c:v>40617</c:v>
                      </c:pt>
                      <c:pt idx="1885">
                        <c:v>40618</c:v>
                      </c:pt>
                      <c:pt idx="1886">
                        <c:v>40619</c:v>
                      </c:pt>
                      <c:pt idx="1887">
                        <c:v>40620</c:v>
                      </c:pt>
                      <c:pt idx="1888">
                        <c:v>40621</c:v>
                      </c:pt>
                      <c:pt idx="1889">
                        <c:v>40622</c:v>
                      </c:pt>
                      <c:pt idx="1890">
                        <c:v>40623</c:v>
                      </c:pt>
                      <c:pt idx="1891">
                        <c:v>40624</c:v>
                      </c:pt>
                      <c:pt idx="1892">
                        <c:v>40625</c:v>
                      </c:pt>
                      <c:pt idx="1893">
                        <c:v>40626</c:v>
                      </c:pt>
                      <c:pt idx="1894">
                        <c:v>40627</c:v>
                      </c:pt>
                      <c:pt idx="1895">
                        <c:v>40628</c:v>
                      </c:pt>
                      <c:pt idx="1896">
                        <c:v>40629</c:v>
                      </c:pt>
                      <c:pt idx="1897">
                        <c:v>40630</c:v>
                      </c:pt>
                      <c:pt idx="1898">
                        <c:v>40631</c:v>
                      </c:pt>
                      <c:pt idx="1899">
                        <c:v>40632</c:v>
                      </c:pt>
                      <c:pt idx="1900">
                        <c:v>40633</c:v>
                      </c:pt>
                      <c:pt idx="1901">
                        <c:v>40634</c:v>
                      </c:pt>
                      <c:pt idx="1902">
                        <c:v>40635</c:v>
                      </c:pt>
                      <c:pt idx="1903">
                        <c:v>40636</c:v>
                      </c:pt>
                      <c:pt idx="1904">
                        <c:v>40637</c:v>
                      </c:pt>
                      <c:pt idx="1905">
                        <c:v>40638</c:v>
                      </c:pt>
                      <c:pt idx="1906">
                        <c:v>40639</c:v>
                      </c:pt>
                      <c:pt idx="1907">
                        <c:v>40640</c:v>
                      </c:pt>
                      <c:pt idx="1908">
                        <c:v>40641</c:v>
                      </c:pt>
                      <c:pt idx="1909">
                        <c:v>40642</c:v>
                      </c:pt>
                      <c:pt idx="1910">
                        <c:v>40643</c:v>
                      </c:pt>
                      <c:pt idx="1911">
                        <c:v>40644</c:v>
                      </c:pt>
                      <c:pt idx="1912">
                        <c:v>40645</c:v>
                      </c:pt>
                      <c:pt idx="1913">
                        <c:v>40646</c:v>
                      </c:pt>
                      <c:pt idx="1914">
                        <c:v>40647</c:v>
                      </c:pt>
                      <c:pt idx="1915">
                        <c:v>40648</c:v>
                      </c:pt>
                      <c:pt idx="1916">
                        <c:v>40649</c:v>
                      </c:pt>
                      <c:pt idx="1917">
                        <c:v>40650</c:v>
                      </c:pt>
                      <c:pt idx="1918">
                        <c:v>40651</c:v>
                      </c:pt>
                      <c:pt idx="1919">
                        <c:v>40652</c:v>
                      </c:pt>
                      <c:pt idx="1920">
                        <c:v>40653</c:v>
                      </c:pt>
                      <c:pt idx="1921">
                        <c:v>40654</c:v>
                      </c:pt>
                      <c:pt idx="1922">
                        <c:v>40655</c:v>
                      </c:pt>
                      <c:pt idx="1923">
                        <c:v>40656</c:v>
                      </c:pt>
                      <c:pt idx="1924">
                        <c:v>40657</c:v>
                      </c:pt>
                      <c:pt idx="1925">
                        <c:v>40658</c:v>
                      </c:pt>
                      <c:pt idx="1926">
                        <c:v>40659</c:v>
                      </c:pt>
                      <c:pt idx="1927">
                        <c:v>40660</c:v>
                      </c:pt>
                      <c:pt idx="1928">
                        <c:v>40661</c:v>
                      </c:pt>
                      <c:pt idx="1929">
                        <c:v>40662</c:v>
                      </c:pt>
                      <c:pt idx="1930">
                        <c:v>40663</c:v>
                      </c:pt>
                      <c:pt idx="1931">
                        <c:v>40664</c:v>
                      </c:pt>
                      <c:pt idx="1932">
                        <c:v>40665</c:v>
                      </c:pt>
                      <c:pt idx="1933">
                        <c:v>40666</c:v>
                      </c:pt>
                      <c:pt idx="1934">
                        <c:v>40667</c:v>
                      </c:pt>
                      <c:pt idx="1935">
                        <c:v>40668</c:v>
                      </c:pt>
                      <c:pt idx="1936">
                        <c:v>40669</c:v>
                      </c:pt>
                      <c:pt idx="1937">
                        <c:v>40670</c:v>
                      </c:pt>
                      <c:pt idx="1938">
                        <c:v>40671</c:v>
                      </c:pt>
                      <c:pt idx="1939">
                        <c:v>40672</c:v>
                      </c:pt>
                      <c:pt idx="1940">
                        <c:v>40673</c:v>
                      </c:pt>
                      <c:pt idx="1941">
                        <c:v>40674</c:v>
                      </c:pt>
                      <c:pt idx="1942">
                        <c:v>40675</c:v>
                      </c:pt>
                      <c:pt idx="1943">
                        <c:v>40676</c:v>
                      </c:pt>
                      <c:pt idx="1944">
                        <c:v>40677</c:v>
                      </c:pt>
                      <c:pt idx="1945">
                        <c:v>40678</c:v>
                      </c:pt>
                      <c:pt idx="1946">
                        <c:v>40679</c:v>
                      </c:pt>
                      <c:pt idx="1947">
                        <c:v>40680</c:v>
                      </c:pt>
                      <c:pt idx="1948">
                        <c:v>40681</c:v>
                      </c:pt>
                      <c:pt idx="1949">
                        <c:v>40682</c:v>
                      </c:pt>
                      <c:pt idx="1950">
                        <c:v>40683</c:v>
                      </c:pt>
                      <c:pt idx="1951">
                        <c:v>40684</c:v>
                      </c:pt>
                      <c:pt idx="1952">
                        <c:v>40685</c:v>
                      </c:pt>
                      <c:pt idx="1953">
                        <c:v>40686</c:v>
                      </c:pt>
                      <c:pt idx="1954">
                        <c:v>40687</c:v>
                      </c:pt>
                      <c:pt idx="1955">
                        <c:v>40688</c:v>
                      </c:pt>
                      <c:pt idx="1956">
                        <c:v>40689</c:v>
                      </c:pt>
                      <c:pt idx="1957">
                        <c:v>40690</c:v>
                      </c:pt>
                      <c:pt idx="1958">
                        <c:v>40691</c:v>
                      </c:pt>
                      <c:pt idx="1959">
                        <c:v>40692</c:v>
                      </c:pt>
                      <c:pt idx="1960">
                        <c:v>40693</c:v>
                      </c:pt>
                      <c:pt idx="1961">
                        <c:v>40694</c:v>
                      </c:pt>
                      <c:pt idx="1962">
                        <c:v>40695</c:v>
                      </c:pt>
                      <c:pt idx="1963">
                        <c:v>40696</c:v>
                      </c:pt>
                      <c:pt idx="1964">
                        <c:v>40697</c:v>
                      </c:pt>
                      <c:pt idx="1965">
                        <c:v>40698</c:v>
                      </c:pt>
                      <c:pt idx="1966">
                        <c:v>40699</c:v>
                      </c:pt>
                      <c:pt idx="1967">
                        <c:v>40700</c:v>
                      </c:pt>
                      <c:pt idx="1968">
                        <c:v>40701</c:v>
                      </c:pt>
                      <c:pt idx="1969">
                        <c:v>40702</c:v>
                      </c:pt>
                      <c:pt idx="1970">
                        <c:v>40703</c:v>
                      </c:pt>
                      <c:pt idx="1971">
                        <c:v>40704</c:v>
                      </c:pt>
                      <c:pt idx="1972">
                        <c:v>40705</c:v>
                      </c:pt>
                      <c:pt idx="1973">
                        <c:v>40706</c:v>
                      </c:pt>
                      <c:pt idx="1974">
                        <c:v>40707</c:v>
                      </c:pt>
                      <c:pt idx="1975">
                        <c:v>40708</c:v>
                      </c:pt>
                      <c:pt idx="1976">
                        <c:v>40709</c:v>
                      </c:pt>
                      <c:pt idx="1977">
                        <c:v>40710</c:v>
                      </c:pt>
                      <c:pt idx="1978">
                        <c:v>40711</c:v>
                      </c:pt>
                      <c:pt idx="1979">
                        <c:v>40712</c:v>
                      </c:pt>
                      <c:pt idx="1980">
                        <c:v>40713</c:v>
                      </c:pt>
                      <c:pt idx="1981">
                        <c:v>40714</c:v>
                      </c:pt>
                      <c:pt idx="1982">
                        <c:v>40715</c:v>
                      </c:pt>
                      <c:pt idx="1983">
                        <c:v>40716</c:v>
                      </c:pt>
                      <c:pt idx="1984">
                        <c:v>40717</c:v>
                      </c:pt>
                      <c:pt idx="1985">
                        <c:v>40718</c:v>
                      </c:pt>
                      <c:pt idx="1986">
                        <c:v>40719</c:v>
                      </c:pt>
                      <c:pt idx="1987">
                        <c:v>40720</c:v>
                      </c:pt>
                      <c:pt idx="1988">
                        <c:v>40721</c:v>
                      </c:pt>
                      <c:pt idx="1989">
                        <c:v>40722</c:v>
                      </c:pt>
                      <c:pt idx="1990">
                        <c:v>40723</c:v>
                      </c:pt>
                      <c:pt idx="1991">
                        <c:v>40724</c:v>
                      </c:pt>
                      <c:pt idx="1992">
                        <c:v>40725</c:v>
                      </c:pt>
                      <c:pt idx="1993">
                        <c:v>40726</c:v>
                      </c:pt>
                      <c:pt idx="1994">
                        <c:v>40727</c:v>
                      </c:pt>
                      <c:pt idx="1995">
                        <c:v>40728</c:v>
                      </c:pt>
                      <c:pt idx="1996">
                        <c:v>40729</c:v>
                      </c:pt>
                      <c:pt idx="1997">
                        <c:v>40730</c:v>
                      </c:pt>
                      <c:pt idx="1998">
                        <c:v>40731</c:v>
                      </c:pt>
                      <c:pt idx="1999">
                        <c:v>40732</c:v>
                      </c:pt>
                      <c:pt idx="2000">
                        <c:v>40733</c:v>
                      </c:pt>
                      <c:pt idx="2001">
                        <c:v>40734</c:v>
                      </c:pt>
                      <c:pt idx="2002">
                        <c:v>40735</c:v>
                      </c:pt>
                      <c:pt idx="2003">
                        <c:v>40736</c:v>
                      </c:pt>
                      <c:pt idx="2004">
                        <c:v>40737</c:v>
                      </c:pt>
                      <c:pt idx="2005">
                        <c:v>40738</c:v>
                      </c:pt>
                      <c:pt idx="2006">
                        <c:v>40739</c:v>
                      </c:pt>
                      <c:pt idx="2007">
                        <c:v>40740</c:v>
                      </c:pt>
                      <c:pt idx="2008">
                        <c:v>40741</c:v>
                      </c:pt>
                      <c:pt idx="2009">
                        <c:v>40742</c:v>
                      </c:pt>
                      <c:pt idx="2010">
                        <c:v>40743</c:v>
                      </c:pt>
                      <c:pt idx="2011">
                        <c:v>40744</c:v>
                      </c:pt>
                      <c:pt idx="2012">
                        <c:v>40745</c:v>
                      </c:pt>
                      <c:pt idx="2013">
                        <c:v>40746</c:v>
                      </c:pt>
                      <c:pt idx="2014">
                        <c:v>40747</c:v>
                      </c:pt>
                      <c:pt idx="2015">
                        <c:v>40748</c:v>
                      </c:pt>
                      <c:pt idx="2016">
                        <c:v>40749</c:v>
                      </c:pt>
                      <c:pt idx="2017">
                        <c:v>40750</c:v>
                      </c:pt>
                      <c:pt idx="2018">
                        <c:v>40751</c:v>
                      </c:pt>
                      <c:pt idx="2019">
                        <c:v>40752</c:v>
                      </c:pt>
                      <c:pt idx="2020">
                        <c:v>40753</c:v>
                      </c:pt>
                      <c:pt idx="2021">
                        <c:v>40754</c:v>
                      </c:pt>
                      <c:pt idx="2022">
                        <c:v>40755</c:v>
                      </c:pt>
                      <c:pt idx="2023">
                        <c:v>40756</c:v>
                      </c:pt>
                      <c:pt idx="2024">
                        <c:v>40757</c:v>
                      </c:pt>
                      <c:pt idx="2025">
                        <c:v>40758</c:v>
                      </c:pt>
                      <c:pt idx="2026">
                        <c:v>40759</c:v>
                      </c:pt>
                      <c:pt idx="2027">
                        <c:v>40760</c:v>
                      </c:pt>
                      <c:pt idx="2028">
                        <c:v>40761</c:v>
                      </c:pt>
                      <c:pt idx="2029">
                        <c:v>40762</c:v>
                      </c:pt>
                      <c:pt idx="2030">
                        <c:v>40763</c:v>
                      </c:pt>
                      <c:pt idx="2031">
                        <c:v>40764</c:v>
                      </c:pt>
                      <c:pt idx="2032">
                        <c:v>40765</c:v>
                      </c:pt>
                      <c:pt idx="2033">
                        <c:v>40766</c:v>
                      </c:pt>
                      <c:pt idx="2034">
                        <c:v>40767</c:v>
                      </c:pt>
                      <c:pt idx="2035">
                        <c:v>40768</c:v>
                      </c:pt>
                      <c:pt idx="2036">
                        <c:v>40769</c:v>
                      </c:pt>
                      <c:pt idx="2037">
                        <c:v>40770</c:v>
                      </c:pt>
                      <c:pt idx="2038">
                        <c:v>40771</c:v>
                      </c:pt>
                      <c:pt idx="2039">
                        <c:v>40772</c:v>
                      </c:pt>
                      <c:pt idx="2040">
                        <c:v>40773</c:v>
                      </c:pt>
                      <c:pt idx="2041">
                        <c:v>40774</c:v>
                      </c:pt>
                      <c:pt idx="2042">
                        <c:v>40775</c:v>
                      </c:pt>
                      <c:pt idx="2043">
                        <c:v>40776</c:v>
                      </c:pt>
                      <c:pt idx="2044">
                        <c:v>40777</c:v>
                      </c:pt>
                      <c:pt idx="2045">
                        <c:v>40778</c:v>
                      </c:pt>
                      <c:pt idx="2046">
                        <c:v>40779</c:v>
                      </c:pt>
                      <c:pt idx="2047">
                        <c:v>40780</c:v>
                      </c:pt>
                      <c:pt idx="2048">
                        <c:v>40781</c:v>
                      </c:pt>
                      <c:pt idx="2049">
                        <c:v>40782</c:v>
                      </c:pt>
                      <c:pt idx="2050">
                        <c:v>40783</c:v>
                      </c:pt>
                      <c:pt idx="2051">
                        <c:v>40784</c:v>
                      </c:pt>
                      <c:pt idx="2052">
                        <c:v>40785</c:v>
                      </c:pt>
                      <c:pt idx="2053">
                        <c:v>40786</c:v>
                      </c:pt>
                      <c:pt idx="2054">
                        <c:v>40787</c:v>
                      </c:pt>
                      <c:pt idx="2055">
                        <c:v>40788</c:v>
                      </c:pt>
                      <c:pt idx="2056">
                        <c:v>40789</c:v>
                      </c:pt>
                      <c:pt idx="2057">
                        <c:v>40790</c:v>
                      </c:pt>
                      <c:pt idx="2058">
                        <c:v>40791</c:v>
                      </c:pt>
                      <c:pt idx="2059">
                        <c:v>40792</c:v>
                      </c:pt>
                      <c:pt idx="2060">
                        <c:v>40793</c:v>
                      </c:pt>
                      <c:pt idx="2061">
                        <c:v>40794</c:v>
                      </c:pt>
                      <c:pt idx="2062">
                        <c:v>40795</c:v>
                      </c:pt>
                      <c:pt idx="2063">
                        <c:v>40796</c:v>
                      </c:pt>
                      <c:pt idx="2064">
                        <c:v>40797</c:v>
                      </c:pt>
                      <c:pt idx="2065">
                        <c:v>40798</c:v>
                      </c:pt>
                      <c:pt idx="2066">
                        <c:v>40799</c:v>
                      </c:pt>
                      <c:pt idx="2067">
                        <c:v>40800</c:v>
                      </c:pt>
                      <c:pt idx="2068">
                        <c:v>40801</c:v>
                      </c:pt>
                      <c:pt idx="2069">
                        <c:v>40802</c:v>
                      </c:pt>
                      <c:pt idx="2070">
                        <c:v>40803</c:v>
                      </c:pt>
                      <c:pt idx="2071">
                        <c:v>40804</c:v>
                      </c:pt>
                      <c:pt idx="2072">
                        <c:v>40805</c:v>
                      </c:pt>
                      <c:pt idx="2073">
                        <c:v>40806</c:v>
                      </c:pt>
                      <c:pt idx="2074">
                        <c:v>40807</c:v>
                      </c:pt>
                      <c:pt idx="2075">
                        <c:v>40808</c:v>
                      </c:pt>
                      <c:pt idx="2076">
                        <c:v>40809</c:v>
                      </c:pt>
                      <c:pt idx="2077">
                        <c:v>40810</c:v>
                      </c:pt>
                      <c:pt idx="2078">
                        <c:v>40811</c:v>
                      </c:pt>
                      <c:pt idx="2079">
                        <c:v>40812</c:v>
                      </c:pt>
                      <c:pt idx="2080">
                        <c:v>40813</c:v>
                      </c:pt>
                      <c:pt idx="2081">
                        <c:v>40814</c:v>
                      </c:pt>
                      <c:pt idx="2082">
                        <c:v>40815</c:v>
                      </c:pt>
                      <c:pt idx="2083">
                        <c:v>40816</c:v>
                      </c:pt>
                      <c:pt idx="2084">
                        <c:v>40817</c:v>
                      </c:pt>
                      <c:pt idx="2085">
                        <c:v>40818</c:v>
                      </c:pt>
                      <c:pt idx="2086">
                        <c:v>40819</c:v>
                      </c:pt>
                      <c:pt idx="2087">
                        <c:v>40820</c:v>
                      </c:pt>
                      <c:pt idx="2088">
                        <c:v>40821</c:v>
                      </c:pt>
                      <c:pt idx="2089">
                        <c:v>40822</c:v>
                      </c:pt>
                      <c:pt idx="2090">
                        <c:v>40823</c:v>
                      </c:pt>
                      <c:pt idx="2091">
                        <c:v>40824</c:v>
                      </c:pt>
                      <c:pt idx="2092">
                        <c:v>40825</c:v>
                      </c:pt>
                      <c:pt idx="2093">
                        <c:v>40826</c:v>
                      </c:pt>
                      <c:pt idx="2094">
                        <c:v>40827</c:v>
                      </c:pt>
                      <c:pt idx="2095">
                        <c:v>40828</c:v>
                      </c:pt>
                      <c:pt idx="2096">
                        <c:v>40829</c:v>
                      </c:pt>
                      <c:pt idx="2097">
                        <c:v>40830</c:v>
                      </c:pt>
                      <c:pt idx="2098">
                        <c:v>40831</c:v>
                      </c:pt>
                      <c:pt idx="2099">
                        <c:v>40832</c:v>
                      </c:pt>
                      <c:pt idx="2100">
                        <c:v>40833</c:v>
                      </c:pt>
                      <c:pt idx="2101">
                        <c:v>40834</c:v>
                      </c:pt>
                      <c:pt idx="2102">
                        <c:v>40835</c:v>
                      </c:pt>
                      <c:pt idx="2103">
                        <c:v>40836</c:v>
                      </c:pt>
                      <c:pt idx="2104">
                        <c:v>40837</c:v>
                      </c:pt>
                      <c:pt idx="2105">
                        <c:v>40838</c:v>
                      </c:pt>
                      <c:pt idx="2106">
                        <c:v>40839</c:v>
                      </c:pt>
                      <c:pt idx="2107">
                        <c:v>40840</c:v>
                      </c:pt>
                      <c:pt idx="2108">
                        <c:v>40841</c:v>
                      </c:pt>
                      <c:pt idx="2109">
                        <c:v>40842</c:v>
                      </c:pt>
                      <c:pt idx="2110">
                        <c:v>40843</c:v>
                      </c:pt>
                      <c:pt idx="2111">
                        <c:v>40844</c:v>
                      </c:pt>
                      <c:pt idx="2112">
                        <c:v>40845</c:v>
                      </c:pt>
                      <c:pt idx="2113">
                        <c:v>40846</c:v>
                      </c:pt>
                      <c:pt idx="2114">
                        <c:v>40847</c:v>
                      </c:pt>
                      <c:pt idx="2115">
                        <c:v>40848</c:v>
                      </c:pt>
                      <c:pt idx="2116">
                        <c:v>40849</c:v>
                      </c:pt>
                      <c:pt idx="2117">
                        <c:v>40850</c:v>
                      </c:pt>
                      <c:pt idx="2118">
                        <c:v>40851</c:v>
                      </c:pt>
                      <c:pt idx="2119">
                        <c:v>40852</c:v>
                      </c:pt>
                      <c:pt idx="2120">
                        <c:v>40853</c:v>
                      </c:pt>
                      <c:pt idx="2121">
                        <c:v>40854</c:v>
                      </c:pt>
                      <c:pt idx="2122">
                        <c:v>40855</c:v>
                      </c:pt>
                      <c:pt idx="2123">
                        <c:v>40856</c:v>
                      </c:pt>
                      <c:pt idx="2124">
                        <c:v>40857</c:v>
                      </c:pt>
                      <c:pt idx="2125">
                        <c:v>40858</c:v>
                      </c:pt>
                      <c:pt idx="2126">
                        <c:v>40859</c:v>
                      </c:pt>
                      <c:pt idx="2127">
                        <c:v>40860</c:v>
                      </c:pt>
                      <c:pt idx="2128">
                        <c:v>40861</c:v>
                      </c:pt>
                      <c:pt idx="2129">
                        <c:v>40862</c:v>
                      </c:pt>
                      <c:pt idx="2130">
                        <c:v>40863</c:v>
                      </c:pt>
                      <c:pt idx="2131">
                        <c:v>40864</c:v>
                      </c:pt>
                      <c:pt idx="2132">
                        <c:v>40865</c:v>
                      </c:pt>
                      <c:pt idx="2133">
                        <c:v>40866</c:v>
                      </c:pt>
                      <c:pt idx="2134">
                        <c:v>40867</c:v>
                      </c:pt>
                      <c:pt idx="2135">
                        <c:v>40868</c:v>
                      </c:pt>
                      <c:pt idx="2136">
                        <c:v>40869</c:v>
                      </c:pt>
                      <c:pt idx="2137">
                        <c:v>40870</c:v>
                      </c:pt>
                      <c:pt idx="2138">
                        <c:v>40871</c:v>
                      </c:pt>
                      <c:pt idx="2139">
                        <c:v>40872</c:v>
                      </c:pt>
                      <c:pt idx="2140">
                        <c:v>40873</c:v>
                      </c:pt>
                      <c:pt idx="2141">
                        <c:v>40874</c:v>
                      </c:pt>
                      <c:pt idx="2142">
                        <c:v>40875</c:v>
                      </c:pt>
                      <c:pt idx="2143">
                        <c:v>40876</c:v>
                      </c:pt>
                      <c:pt idx="2144">
                        <c:v>40877</c:v>
                      </c:pt>
                      <c:pt idx="2145">
                        <c:v>40878</c:v>
                      </c:pt>
                      <c:pt idx="2146">
                        <c:v>40879</c:v>
                      </c:pt>
                      <c:pt idx="2147">
                        <c:v>40880</c:v>
                      </c:pt>
                      <c:pt idx="2148">
                        <c:v>40881</c:v>
                      </c:pt>
                      <c:pt idx="2149">
                        <c:v>40882</c:v>
                      </c:pt>
                      <c:pt idx="2150">
                        <c:v>40883</c:v>
                      </c:pt>
                      <c:pt idx="2151">
                        <c:v>40884</c:v>
                      </c:pt>
                      <c:pt idx="2152">
                        <c:v>40885</c:v>
                      </c:pt>
                      <c:pt idx="2153">
                        <c:v>40886</c:v>
                      </c:pt>
                      <c:pt idx="2154">
                        <c:v>40887</c:v>
                      </c:pt>
                      <c:pt idx="2155">
                        <c:v>40888</c:v>
                      </c:pt>
                      <c:pt idx="2156">
                        <c:v>40889</c:v>
                      </c:pt>
                      <c:pt idx="2157">
                        <c:v>40890</c:v>
                      </c:pt>
                      <c:pt idx="2158">
                        <c:v>40891</c:v>
                      </c:pt>
                      <c:pt idx="2159">
                        <c:v>40892</c:v>
                      </c:pt>
                      <c:pt idx="2160">
                        <c:v>40893</c:v>
                      </c:pt>
                      <c:pt idx="2161">
                        <c:v>40894</c:v>
                      </c:pt>
                      <c:pt idx="2162">
                        <c:v>40895</c:v>
                      </c:pt>
                      <c:pt idx="2163">
                        <c:v>40896</c:v>
                      </c:pt>
                      <c:pt idx="2164">
                        <c:v>40897</c:v>
                      </c:pt>
                      <c:pt idx="2165">
                        <c:v>40898</c:v>
                      </c:pt>
                      <c:pt idx="2166">
                        <c:v>40899</c:v>
                      </c:pt>
                      <c:pt idx="2167">
                        <c:v>40900</c:v>
                      </c:pt>
                      <c:pt idx="2168">
                        <c:v>40901</c:v>
                      </c:pt>
                      <c:pt idx="2169">
                        <c:v>40902</c:v>
                      </c:pt>
                      <c:pt idx="2170">
                        <c:v>40903</c:v>
                      </c:pt>
                      <c:pt idx="2171">
                        <c:v>40904</c:v>
                      </c:pt>
                      <c:pt idx="2172">
                        <c:v>40905</c:v>
                      </c:pt>
                      <c:pt idx="2173">
                        <c:v>40906</c:v>
                      </c:pt>
                      <c:pt idx="2174">
                        <c:v>40907</c:v>
                      </c:pt>
                      <c:pt idx="2175">
                        <c:v>40908</c:v>
                      </c:pt>
                      <c:pt idx="2176">
                        <c:v>40909</c:v>
                      </c:pt>
                      <c:pt idx="2177">
                        <c:v>40910</c:v>
                      </c:pt>
                      <c:pt idx="2178">
                        <c:v>40911</c:v>
                      </c:pt>
                      <c:pt idx="2179">
                        <c:v>40912</c:v>
                      </c:pt>
                      <c:pt idx="2180">
                        <c:v>40913</c:v>
                      </c:pt>
                      <c:pt idx="2181">
                        <c:v>40914</c:v>
                      </c:pt>
                      <c:pt idx="2182">
                        <c:v>40915</c:v>
                      </c:pt>
                      <c:pt idx="2183">
                        <c:v>40916</c:v>
                      </c:pt>
                      <c:pt idx="2184">
                        <c:v>40917</c:v>
                      </c:pt>
                      <c:pt idx="2185">
                        <c:v>40918</c:v>
                      </c:pt>
                      <c:pt idx="2186">
                        <c:v>40919</c:v>
                      </c:pt>
                      <c:pt idx="2187">
                        <c:v>40920</c:v>
                      </c:pt>
                      <c:pt idx="2188">
                        <c:v>40921</c:v>
                      </c:pt>
                      <c:pt idx="2189">
                        <c:v>40922</c:v>
                      </c:pt>
                      <c:pt idx="2190">
                        <c:v>40923</c:v>
                      </c:pt>
                      <c:pt idx="2191">
                        <c:v>40924</c:v>
                      </c:pt>
                      <c:pt idx="2192">
                        <c:v>40925</c:v>
                      </c:pt>
                      <c:pt idx="2193">
                        <c:v>40926</c:v>
                      </c:pt>
                      <c:pt idx="2194">
                        <c:v>40927</c:v>
                      </c:pt>
                      <c:pt idx="2195">
                        <c:v>40928</c:v>
                      </c:pt>
                      <c:pt idx="2196">
                        <c:v>40929</c:v>
                      </c:pt>
                      <c:pt idx="2197">
                        <c:v>40930</c:v>
                      </c:pt>
                      <c:pt idx="2198">
                        <c:v>40931</c:v>
                      </c:pt>
                      <c:pt idx="2199">
                        <c:v>40932</c:v>
                      </c:pt>
                      <c:pt idx="2200">
                        <c:v>40933</c:v>
                      </c:pt>
                      <c:pt idx="2201">
                        <c:v>40934</c:v>
                      </c:pt>
                      <c:pt idx="2202">
                        <c:v>40935</c:v>
                      </c:pt>
                      <c:pt idx="2203">
                        <c:v>40936</c:v>
                      </c:pt>
                      <c:pt idx="2204">
                        <c:v>40937</c:v>
                      </c:pt>
                      <c:pt idx="2205">
                        <c:v>40938</c:v>
                      </c:pt>
                      <c:pt idx="2206">
                        <c:v>40939</c:v>
                      </c:pt>
                      <c:pt idx="2207">
                        <c:v>40940</c:v>
                      </c:pt>
                      <c:pt idx="2208">
                        <c:v>40941</c:v>
                      </c:pt>
                      <c:pt idx="2209">
                        <c:v>40942</c:v>
                      </c:pt>
                      <c:pt idx="2210">
                        <c:v>40943</c:v>
                      </c:pt>
                      <c:pt idx="2211">
                        <c:v>40944</c:v>
                      </c:pt>
                      <c:pt idx="2212">
                        <c:v>40945</c:v>
                      </c:pt>
                      <c:pt idx="2213">
                        <c:v>40946</c:v>
                      </c:pt>
                      <c:pt idx="2214">
                        <c:v>40947</c:v>
                      </c:pt>
                      <c:pt idx="2215">
                        <c:v>40948</c:v>
                      </c:pt>
                      <c:pt idx="2216">
                        <c:v>40949</c:v>
                      </c:pt>
                      <c:pt idx="2217">
                        <c:v>40950</c:v>
                      </c:pt>
                      <c:pt idx="2218">
                        <c:v>40951</c:v>
                      </c:pt>
                      <c:pt idx="2219">
                        <c:v>40952</c:v>
                      </c:pt>
                      <c:pt idx="2220">
                        <c:v>40953</c:v>
                      </c:pt>
                      <c:pt idx="2221">
                        <c:v>40954</c:v>
                      </c:pt>
                      <c:pt idx="2222">
                        <c:v>40955</c:v>
                      </c:pt>
                      <c:pt idx="2223">
                        <c:v>40956</c:v>
                      </c:pt>
                      <c:pt idx="2224">
                        <c:v>40957</c:v>
                      </c:pt>
                      <c:pt idx="2225">
                        <c:v>40958</c:v>
                      </c:pt>
                      <c:pt idx="2226">
                        <c:v>40959</c:v>
                      </c:pt>
                      <c:pt idx="2227">
                        <c:v>40960</c:v>
                      </c:pt>
                      <c:pt idx="2228">
                        <c:v>40961</c:v>
                      </c:pt>
                      <c:pt idx="2229">
                        <c:v>40962</c:v>
                      </c:pt>
                      <c:pt idx="2230">
                        <c:v>40963</c:v>
                      </c:pt>
                      <c:pt idx="2231">
                        <c:v>40964</c:v>
                      </c:pt>
                      <c:pt idx="2232">
                        <c:v>40965</c:v>
                      </c:pt>
                      <c:pt idx="2233">
                        <c:v>40966</c:v>
                      </c:pt>
                      <c:pt idx="2234">
                        <c:v>40967</c:v>
                      </c:pt>
                      <c:pt idx="2235">
                        <c:v>40968</c:v>
                      </c:pt>
                      <c:pt idx="2236">
                        <c:v>40969</c:v>
                      </c:pt>
                      <c:pt idx="2237">
                        <c:v>40970</c:v>
                      </c:pt>
                      <c:pt idx="2238">
                        <c:v>40971</c:v>
                      </c:pt>
                      <c:pt idx="2239">
                        <c:v>40972</c:v>
                      </c:pt>
                      <c:pt idx="2240">
                        <c:v>40973</c:v>
                      </c:pt>
                      <c:pt idx="2241">
                        <c:v>40974</c:v>
                      </c:pt>
                      <c:pt idx="2242">
                        <c:v>40975</c:v>
                      </c:pt>
                      <c:pt idx="2243">
                        <c:v>40976</c:v>
                      </c:pt>
                      <c:pt idx="2244">
                        <c:v>40977</c:v>
                      </c:pt>
                      <c:pt idx="2245">
                        <c:v>40978</c:v>
                      </c:pt>
                      <c:pt idx="2246">
                        <c:v>40979</c:v>
                      </c:pt>
                      <c:pt idx="2247">
                        <c:v>40980</c:v>
                      </c:pt>
                      <c:pt idx="2248">
                        <c:v>40981</c:v>
                      </c:pt>
                      <c:pt idx="2249">
                        <c:v>40982</c:v>
                      </c:pt>
                      <c:pt idx="2250">
                        <c:v>40983</c:v>
                      </c:pt>
                      <c:pt idx="2251">
                        <c:v>40984</c:v>
                      </c:pt>
                      <c:pt idx="2252">
                        <c:v>40985</c:v>
                      </c:pt>
                      <c:pt idx="2253">
                        <c:v>40986</c:v>
                      </c:pt>
                      <c:pt idx="2254">
                        <c:v>40987</c:v>
                      </c:pt>
                      <c:pt idx="2255">
                        <c:v>40988</c:v>
                      </c:pt>
                      <c:pt idx="2256">
                        <c:v>40989</c:v>
                      </c:pt>
                      <c:pt idx="2257">
                        <c:v>40990</c:v>
                      </c:pt>
                      <c:pt idx="2258">
                        <c:v>40991</c:v>
                      </c:pt>
                      <c:pt idx="2259">
                        <c:v>40992</c:v>
                      </c:pt>
                      <c:pt idx="2260">
                        <c:v>40993</c:v>
                      </c:pt>
                      <c:pt idx="2261">
                        <c:v>40994</c:v>
                      </c:pt>
                      <c:pt idx="2262">
                        <c:v>40995</c:v>
                      </c:pt>
                      <c:pt idx="2263">
                        <c:v>40996</c:v>
                      </c:pt>
                      <c:pt idx="2264">
                        <c:v>40997</c:v>
                      </c:pt>
                      <c:pt idx="2265">
                        <c:v>40998</c:v>
                      </c:pt>
                      <c:pt idx="2266">
                        <c:v>40999</c:v>
                      </c:pt>
                      <c:pt idx="2267">
                        <c:v>41000</c:v>
                      </c:pt>
                      <c:pt idx="2268">
                        <c:v>41001</c:v>
                      </c:pt>
                      <c:pt idx="2269">
                        <c:v>41002</c:v>
                      </c:pt>
                      <c:pt idx="2270">
                        <c:v>41003</c:v>
                      </c:pt>
                      <c:pt idx="2271">
                        <c:v>41004</c:v>
                      </c:pt>
                      <c:pt idx="2272">
                        <c:v>41005</c:v>
                      </c:pt>
                      <c:pt idx="2273">
                        <c:v>41006</c:v>
                      </c:pt>
                      <c:pt idx="2274">
                        <c:v>41007</c:v>
                      </c:pt>
                      <c:pt idx="2275">
                        <c:v>41008</c:v>
                      </c:pt>
                      <c:pt idx="2276">
                        <c:v>41009</c:v>
                      </c:pt>
                      <c:pt idx="2277">
                        <c:v>41010</c:v>
                      </c:pt>
                      <c:pt idx="2278">
                        <c:v>41011</c:v>
                      </c:pt>
                      <c:pt idx="2279">
                        <c:v>41012</c:v>
                      </c:pt>
                      <c:pt idx="2280">
                        <c:v>41013</c:v>
                      </c:pt>
                      <c:pt idx="2281">
                        <c:v>41014</c:v>
                      </c:pt>
                      <c:pt idx="2282">
                        <c:v>41015</c:v>
                      </c:pt>
                      <c:pt idx="2283">
                        <c:v>41016</c:v>
                      </c:pt>
                      <c:pt idx="2284">
                        <c:v>41017</c:v>
                      </c:pt>
                      <c:pt idx="2285">
                        <c:v>41018</c:v>
                      </c:pt>
                      <c:pt idx="2286">
                        <c:v>41019</c:v>
                      </c:pt>
                      <c:pt idx="2287">
                        <c:v>41020</c:v>
                      </c:pt>
                      <c:pt idx="2288">
                        <c:v>41021</c:v>
                      </c:pt>
                      <c:pt idx="2289">
                        <c:v>41022</c:v>
                      </c:pt>
                      <c:pt idx="2290">
                        <c:v>41023</c:v>
                      </c:pt>
                      <c:pt idx="2291">
                        <c:v>41024</c:v>
                      </c:pt>
                      <c:pt idx="2292">
                        <c:v>41025</c:v>
                      </c:pt>
                      <c:pt idx="2293">
                        <c:v>41026</c:v>
                      </c:pt>
                      <c:pt idx="2294">
                        <c:v>41027</c:v>
                      </c:pt>
                      <c:pt idx="2295">
                        <c:v>41028</c:v>
                      </c:pt>
                      <c:pt idx="2296">
                        <c:v>41029</c:v>
                      </c:pt>
                      <c:pt idx="2297">
                        <c:v>41030</c:v>
                      </c:pt>
                      <c:pt idx="2298">
                        <c:v>41031</c:v>
                      </c:pt>
                      <c:pt idx="2299">
                        <c:v>41032</c:v>
                      </c:pt>
                      <c:pt idx="2300">
                        <c:v>41033</c:v>
                      </c:pt>
                      <c:pt idx="2301">
                        <c:v>41034</c:v>
                      </c:pt>
                      <c:pt idx="2302">
                        <c:v>41035</c:v>
                      </c:pt>
                      <c:pt idx="2303">
                        <c:v>41036</c:v>
                      </c:pt>
                      <c:pt idx="2304">
                        <c:v>41037</c:v>
                      </c:pt>
                      <c:pt idx="2305">
                        <c:v>41038</c:v>
                      </c:pt>
                      <c:pt idx="2306">
                        <c:v>41039</c:v>
                      </c:pt>
                      <c:pt idx="2307">
                        <c:v>41040</c:v>
                      </c:pt>
                      <c:pt idx="2308">
                        <c:v>41041</c:v>
                      </c:pt>
                      <c:pt idx="2309">
                        <c:v>41042</c:v>
                      </c:pt>
                      <c:pt idx="2310">
                        <c:v>41043</c:v>
                      </c:pt>
                      <c:pt idx="2311">
                        <c:v>41044</c:v>
                      </c:pt>
                      <c:pt idx="2312">
                        <c:v>41045</c:v>
                      </c:pt>
                      <c:pt idx="2313">
                        <c:v>41046</c:v>
                      </c:pt>
                      <c:pt idx="2314">
                        <c:v>41047</c:v>
                      </c:pt>
                      <c:pt idx="2315">
                        <c:v>41048</c:v>
                      </c:pt>
                      <c:pt idx="2316">
                        <c:v>41049</c:v>
                      </c:pt>
                      <c:pt idx="2317">
                        <c:v>41050</c:v>
                      </c:pt>
                      <c:pt idx="2318">
                        <c:v>41051</c:v>
                      </c:pt>
                      <c:pt idx="2319">
                        <c:v>41052</c:v>
                      </c:pt>
                      <c:pt idx="2320">
                        <c:v>41053</c:v>
                      </c:pt>
                      <c:pt idx="2321">
                        <c:v>41054</c:v>
                      </c:pt>
                      <c:pt idx="2322">
                        <c:v>41055</c:v>
                      </c:pt>
                      <c:pt idx="2323">
                        <c:v>41056</c:v>
                      </c:pt>
                      <c:pt idx="2324">
                        <c:v>41057</c:v>
                      </c:pt>
                      <c:pt idx="2325">
                        <c:v>41058</c:v>
                      </c:pt>
                      <c:pt idx="2326">
                        <c:v>41059</c:v>
                      </c:pt>
                      <c:pt idx="2327">
                        <c:v>41060</c:v>
                      </c:pt>
                      <c:pt idx="2328">
                        <c:v>41061</c:v>
                      </c:pt>
                      <c:pt idx="2329">
                        <c:v>41062</c:v>
                      </c:pt>
                      <c:pt idx="2330">
                        <c:v>41063</c:v>
                      </c:pt>
                      <c:pt idx="2331">
                        <c:v>41064</c:v>
                      </c:pt>
                      <c:pt idx="2332">
                        <c:v>41065</c:v>
                      </c:pt>
                      <c:pt idx="2333">
                        <c:v>41066</c:v>
                      </c:pt>
                      <c:pt idx="2334">
                        <c:v>41067</c:v>
                      </c:pt>
                      <c:pt idx="2335">
                        <c:v>41068</c:v>
                      </c:pt>
                      <c:pt idx="2336">
                        <c:v>41069</c:v>
                      </c:pt>
                      <c:pt idx="2337">
                        <c:v>41070</c:v>
                      </c:pt>
                      <c:pt idx="2338">
                        <c:v>41071</c:v>
                      </c:pt>
                      <c:pt idx="2339">
                        <c:v>41072</c:v>
                      </c:pt>
                      <c:pt idx="2340">
                        <c:v>41073</c:v>
                      </c:pt>
                      <c:pt idx="2341">
                        <c:v>41074</c:v>
                      </c:pt>
                      <c:pt idx="2342">
                        <c:v>41075</c:v>
                      </c:pt>
                      <c:pt idx="2343">
                        <c:v>41076</c:v>
                      </c:pt>
                      <c:pt idx="2344">
                        <c:v>41077</c:v>
                      </c:pt>
                      <c:pt idx="2345">
                        <c:v>41078</c:v>
                      </c:pt>
                      <c:pt idx="2346">
                        <c:v>41079</c:v>
                      </c:pt>
                      <c:pt idx="2347">
                        <c:v>41080</c:v>
                      </c:pt>
                      <c:pt idx="2348">
                        <c:v>41081</c:v>
                      </c:pt>
                      <c:pt idx="2349">
                        <c:v>41082</c:v>
                      </c:pt>
                      <c:pt idx="2350">
                        <c:v>41083</c:v>
                      </c:pt>
                      <c:pt idx="2351">
                        <c:v>41084</c:v>
                      </c:pt>
                      <c:pt idx="2352">
                        <c:v>41085</c:v>
                      </c:pt>
                      <c:pt idx="2353">
                        <c:v>41086</c:v>
                      </c:pt>
                      <c:pt idx="2354">
                        <c:v>41087</c:v>
                      </c:pt>
                      <c:pt idx="2355">
                        <c:v>41088</c:v>
                      </c:pt>
                      <c:pt idx="2356">
                        <c:v>41089</c:v>
                      </c:pt>
                      <c:pt idx="2357">
                        <c:v>41090</c:v>
                      </c:pt>
                      <c:pt idx="2358">
                        <c:v>41091</c:v>
                      </c:pt>
                      <c:pt idx="2359">
                        <c:v>41092</c:v>
                      </c:pt>
                      <c:pt idx="2360">
                        <c:v>41093</c:v>
                      </c:pt>
                      <c:pt idx="2361">
                        <c:v>41094</c:v>
                      </c:pt>
                      <c:pt idx="2362">
                        <c:v>41095</c:v>
                      </c:pt>
                      <c:pt idx="2363">
                        <c:v>41096</c:v>
                      </c:pt>
                      <c:pt idx="2364">
                        <c:v>41097</c:v>
                      </c:pt>
                      <c:pt idx="2365">
                        <c:v>41098</c:v>
                      </c:pt>
                      <c:pt idx="2366">
                        <c:v>41099</c:v>
                      </c:pt>
                      <c:pt idx="2367">
                        <c:v>41100</c:v>
                      </c:pt>
                      <c:pt idx="2368">
                        <c:v>41101</c:v>
                      </c:pt>
                      <c:pt idx="2369">
                        <c:v>41102</c:v>
                      </c:pt>
                      <c:pt idx="2370">
                        <c:v>41103</c:v>
                      </c:pt>
                      <c:pt idx="2371">
                        <c:v>41104</c:v>
                      </c:pt>
                      <c:pt idx="2372">
                        <c:v>41105</c:v>
                      </c:pt>
                      <c:pt idx="2373">
                        <c:v>41106</c:v>
                      </c:pt>
                      <c:pt idx="2374">
                        <c:v>41107</c:v>
                      </c:pt>
                      <c:pt idx="2375">
                        <c:v>41108</c:v>
                      </c:pt>
                      <c:pt idx="2376">
                        <c:v>41109</c:v>
                      </c:pt>
                      <c:pt idx="2377">
                        <c:v>41110</c:v>
                      </c:pt>
                      <c:pt idx="2378">
                        <c:v>41111</c:v>
                      </c:pt>
                      <c:pt idx="2379">
                        <c:v>41112</c:v>
                      </c:pt>
                      <c:pt idx="2380">
                        <c:v>41113</c:v>
                      </c:pt>
                      <c:pt idx="2381">
                        <c:v>41114</c:v>
                      </c:pt>
                      <c:pt idx="2382">
                        <c:v>41115</c:v>
                      </c:pt>
                      <c:pt idx="2383">
                        <c:v>41116</c:v>
                      </c:pt>
                      <c:pt idx="2384">
                        <c:v>41117</c:v>
                      </c:pt>
                      <c:pt idx="2385">
                        <c:v>41118</c:v>
                      </c:pt>
                      <c:pt idx="2386">
                        <c:v>41119</c:v>
                      </c:pt>
                      <c:pt idx="2387">
                        <c:v>41120</c:v>
                      </c:pt>
                      <c:pt idx="2388">
                        <c:v>41121</c:v>
                      </c:pt>
                      <c:pt idx="2389">
                        <c:v>41122</c:v>
                      </c:pt>
                      <c:pt idx="2390">
                        <c:v>41123</c:v>
                      </c:pt>
                      <c:pt idx="2391">
                        <c:v>41124</c:v>
                      </c:pt>
                      <c:pt idx="2392">
                        <c:v>41125</c:v>
                      </c:pt>
                      <c:pt idx="2393">
                        <c:v>41126</c:v>
                      </c:pt>
                      <c:pt idx="2394">
                        <c:v>41127</c:v>
                      </c:pt>
                      <c:pt idx="2395">
                        <c:v>41128</c:v>
                      </c:pt>
                      <c:pt idx="2396">
                        <c:v>41129</c:v>
                      </c:pt>
                      <c:pt idx="2397">
                        <c:v>41130</c:v>
                      </c:pt>
                      <c:pt idx="2398">
                        <c:v>41131</c:v>
                      </c:pt>
                      <c:pt idx="2399">
                        <c:v>41132</c:v>
                      </c:pt>
                      <c:pt idx="2400">
                        <c:v>41133</c:v>
                      </c:pt>
                      <c:pt idx="2401">
                        <c:v>41134</c:v>
                      </c:pt>
                      <c:pt idx="2402">
                        <c:v>41135</c:v>
                      </c:pt>
                      <c:pt idx="2403">
                        <c:v>41136</c:v>
                      </c:pt>
                      <c:pt idx="2404">
                        <c:v>41137</c:v>
                      </c:pt>
                      <c:pt idx="2405">
                        <c:v>41138</c:v>
                      </c:pt>
                      <c:pt idx="2406">
                        <c:v>41139</c:v>
                      </c:pt>
                      <c:pt idx="2407">
                        <c:v>41140</c:v>
                      </c:pt>
                      <c:pt idx="2408">
                        <c:v>41141</c:v>
                      </c:pt>
                      <c:pt idx="2409">
                        <c:v>41142</c:v>
                      </c:pt>
                      <c:pt idx="2410">
                        <c:v>41143</c:v>
                      </c:pt>
                      <c:pt idx="2411">
                        <c:v>41144</c:v>
                      </c:pt>
                      <c:pt idx="2412">
                        <c:v>41145</c:v>
                      </c:pt>
                      <c:pt idx="2413">
                        <c:v>41146</c:v>
                      </c:pt>
                      <c:pt idx="2414">
                        <c:v>41147</c:v>
                      </c:pt>
                      <c:pt idx="2415">
                        <c:v>41148</c:v>
                      </c:pt>
                      <c:pt idx="2416">
                        <c:v>41149</c:v>
                      </c:pt>
                      <c:pt idx="2417">
                        <c:v>41150</c:v>
                      </c:pt>
                      <c:pt idx="2418">
                        <c:v>41151</c:v>
                      </c:pt>
                      <c:pt idx="2419">
                        <c:v>41152</c:v>
                      </c:pt>
                      <c:pt idx="2420">
                        <c:v>41153</c:v>
                      </c:pt>
                      <c:pt idx="2421">
                        <c:v>41154</c:v>
                      </c:pt>
                      <c:pt idx="2422">
                        <c:v>41155</c:v>
                      </c:pt>
                      <c:pt idx="2423">
                        <c:v>41156</c:v>
                      </c:pt>
                      <c:pt idx="2424">
                        <c:v>41157</c:v>
                      </c:pt>
                      <c:pt idx="2425">
                        <c:v>41158</c:v>
                      </c:pt>
                      <c:pt idx="2426">
                        <c:v>41159</c:v>
                      </c:pt>
                      <c:pt idx="2427">
                        <c:v>41160</c:v>
                      </c:pt>
                      <c:pt idx="2428">
                        <c:v>41161</c:v>
                      </c:pt>
                      <c:pt idx="2429">
                        <c:v>41162</c:v>
                      </c:pt>
                      <c:pt idx="2430">
                        <c:v>41163</c:v>
                      </c:pt>
                      <c:pt idx="2431">
                        <c:v>41164</c:v>
                      </c:pt>
                      <c:pt idx="2432">
                        <c:v>41165</c:v>
                      </c:pt>
                      <c:pt idx="2433">
                        <c:v>41166</c:v>
                      </c:pt>
                      <c:pt idx="2434">
                        <c:v>41167</c:v>
                      </c:pt>
                      <c:pt idx="2435">
                        <c:v>41168</c:v>
                      </c:pt>
                      <c:pt idx="2436">
                        <c:v>41169</c:v>
                      </c:pt>
                      <c:pt idx="2437">
                        <c:v>41170</c:v>
                      </c:pt>
                      <c:pt idx="2438">
                        <c:v>41171</c:v>
                      </c:pt>
                      <c:pt idx="2439">
                        <c:v>41172</c:v>
                      </c:pt>
                      <c:pt idx="2440">
                        <c:v>41173</c:v>
                      </c:pt>
                      <c:pt idx="2441">
                        <c:v>41174</c:v>
                      </c:pt>
                      <c:pt idx="2442">
                        <c:v>41175</c:v>
                      </c:pt>
                      <c:pt idx="2443">
                        <c:v>41176</c:v>
                      </c:pt>
                      <c:pt idx="2444">
                        <c:v>41177</c:v>
                      </c:pt>
                      <c:pt idx="2445">
                        <c:v>41178</c:v>
                      </c:pt>
                      <c:pt idx="2446">
                        <c:v>41179</c:v>
                      </c:pt>
                      <c:pt idx="2447">
                        <c:v>41180</c:v>
                      </c:pt>
                      <c:pt idx="2448">
                        <c:v>41181</c:v>
                      </c:pt>
                      <c:pt idx="2449">
                        <c:v>41182</c:v>
                      </c:pt>
                      <c:pt idx="2450">
                        <c:v>41183</c:v>
                      </c:pt>
                      <c:pt idx="2451">
                        <c:v>41184</c:v>
                      </c:pt>
                      <c:pt idx="2452">
                        <c:v>41185</c:v>
                      </c:pt>
                      <c:pt idx="2453">
                        <c:v>41186</c:v>
                      </c:pt>
                      <c:pt idx="2454">
                        <c:v>41187</c:v>
                      </c:pt>
                      <c:pt idx="2455">
                        <c:v>41188</c:v>
                      </c:pt>
                      <c:pt idx="2456">
                        <c:v>41189</c:v>
                      </c:pt>
                      <c:pt idx="2457">
                        <c:v>41190</c:v>
                      </c:pt>
                      <c:pt idx="2458">
                        <c:v>41191</c:v>
                      </c:pt>
                      <c:pt idx="2459">
                        <c:v>41192</c:v>
                      </c:pt>
                      <c:pt idx="2460">
                        <c:v>41193</c:v>
                      </c:pt>
                      <c:pt idx="2461">
                        <c:v>41194</c:v>
                      </c:pt>
                      <c:pt idx="2462">
                        <c:v>41195</c:v>
                      </c:pt>
                      <c:pt idx="2463">
                        <c:v>41196</c:v>
                      </c:pt>
                      <c:pt idx="2464">
                        <c:v>41197</c:v>
                      </c:pt>
                      <c:pt idx="2465">
                        <c:v>41198</c:v>
                      </c:pt>
                      <c:pt idx="2466">
                        <c:v>41199</c:v>
                      </c:pt>
                      <c:pt idx="2467">
                        <c:v>41200</c:v>
                      </c:pt>
                      <c:pt idx="2468">
                        <c:v>41201</c:v>
                      </c:pt>
                      <c:pt idx="2469">
                        <c:v>41202</c:v>
                      </c:pt>
                      <c:pt idx="2470">
                        <c:v>41203</c:v>
                      </c:pt>
                      <c:pt idx="2471">
                        <c:v>41204</c:v>
                      </c:pt>
                      <c:pt idx="2472">
                        <c:v>41205</c:v>
                      </c:pt>
                      <c:pt idx="2473">
                        <c:v>41206</c:v>
                      </c:pt>
                      <c:pt idx="2474">
                        <c:v>41207</c:v>
                      </c:pt>
                      <c:pt idx="2475">
                        <c:v>41208</c:v>
                      </c:pt>
                      <c:pt idx="2476">
                        <c:v>41209</c:v>
                      </c:pt>
                      <c:pt idx="2477">
                        <c:v>41210</c:v>
                      </c:pt>
                      <c:pt idx="2478">
                        <c:v>41211</c:v>
                      </c:pt>
                      <c:pt idx="2479">
                        <c:v>41212</c:v>
                      </c:pt>
                      <c:pt idx="2480">
                        <c:v>41213</c:v>
                      </c:pt>
                      <c:pt idx="2481">
                        <c:v>41214</c:v>
                      </c:pt>
                      <c:pt idx="2482">
                        <c:v>41215</c:v>
                      </c:pt>
                      <c:pt idx="2483">
                        <c:v>41216</c:v>
                      </c:pt>
                      <c:pt idx="2484">
                        <c:v>41217</c:v>
                      </c:pt>
                      <c:pt idx="2485">
                        <c:v>41218</c:v>
                      </c:pt>
                      <c:pt idx="2486">
                        <c:v>41219</c:v>
                      </c:pt>
                      <c:pt idx="2487">
                        <c:v>41220</c:v>
                      </c:pt>
                      <c:pt idx="2488">
                        <c:v>41221</c:v>
                      </c:pt>
                      <c:pt idx="2489">
                        <c:v>41222</c:v>
                      </c:pt>
                      <c:pt idx="2490">
                        <c:v>41223</c:v>
                      </c:pt>
                      <c:pt idx="2491">
                        <c:v>41224</c:v>
                      </c:pt>
                      <c:pt idx="2492">
                        <c:v>41225</c:v>
                      </c:pt>
                      <c:pt idx="2493">
                        <c:v>41226</c:v>
                      </c:pt>
                      <c:pt idx="2494">
                        <c:v>41227</c:v>
                      </c:pt>
                      <c:pt idx="2495">
                        <c:v>41228</c:v>
                      </c:pt>
                      <c:pt idx="2496">
                        <c:v>41229</c:v>
                      </c:pt>
                      <c:pt idx="2497">
                        <c:v>41230</c:v>
                      </c:pt>
                      <c:pt idx="2498">
                        <c:v>41231</c:v>
                      </c:pt>
                      <c:pt idx="2499">
                        <c:v>41232</c:v>
                      </c:pt>
                      <c:pt idx="2500">
                        <c:v>41233</c:v>
                      </c:pt>
                      <c:pt idx="2501">
                        <c:v>41234</c:v>
                      </c:pt>
                      <c:pt idx="2502">
                        <c:v>41235</c:v>
                      </c:pt>
                      <c:pt idx="2503">
                        <c:v>41236</c:v>
                      </c:pt>
                      <c:pt idx="2504">
                        <c:v>41237</c:v>
                      </c:pt>
                      <c:pt idx="2505">
                        <c:v>41238</c:v>
                      </c:pt>
                      <c:pt idx="2506">
                        <c:v>41239</c:v>
                      </c:pt>
                      <c:pt idx="2507">
                        <c:v>41240</c:v>
                      </c:pt>
                      <c:pt idx="2508">
                        <c:v>41241</c:v>
                      </c:pt>
                      <c:pt idx="2509">
                        <c:v>41242</c:v>
                      </c:pt>
                      <c:pt idx="2510">
                        <c:v>41243</c:v>
                      </c:pt>
                      <c:pt idx="2511">
                        <c:v>41244</c:v>
                      </c:pt>
                      <c:pt idx="2512">
                        <c:v>41245</c:v>
                      </c:pt>
                      <c:pt idx="2513">
                        <c:v>41246</c:v>
                      </c:pt>
                      <c:pt idx="2514">
                        <c:v>41247</c:v>
                      </c:pt>
                      <c:pt idx="2515">
                        <c:v>41248</c:v>
                      </c:pt>
                      <c:pt idx="2516">
                        <c:v>41249</c:v>
                      </c:pt>
                      <c:pt idx="2517">
                        <c:v>41250</c:v>
                      </c:pt>
                      <c:pt idx="2518">
                        <c:v>41251</c:v>
                      </c:pt>
                      <c:pt idx="2519">
                        <c:v>41252</c:v>
                      </c:pt>
                      <c:pt idx="2520">
                        <c:v>41253</c:v>
                      </c:pt>
                      <c:pt idx="2521">
                        <c:v>41254</c:v>
                      </c:pt>
                      <c:pt idx="2522">
                        <c:v>41255</c:v>
                      </c:pt>
                      <c:pt idx="2523">
                        <c:v>41256</c:v>
                      </c:pt>
                      <c:pt idx="2524">
                        <c:v>41257</c:v>
                      </c:pt>
                      <c:pt idx="2525">
                        <c:v>41258</c:v>
                      </c:pt>
                      <c:pt idx="2526">
                        <c:v>41259</c:v>
                      </c:pt>
                      <c:pt idx="2527">
                        <c:v>41260</c:v>
                      </c:pt>
                      <c:pt idx="2528">
                        <c:v>41261</c:v>
                      </c:pt>
                      <c:pt idx="2529">
                        <c:v>41262</c:v>
                      </c:pt>
                      <c:pt idx="2530">
                        <c:v>41263</c:v>
                      </c:pt>
                      <c:pt idx="2531">
                        <c:v>41264</c:v>
                      </c:pt>
                      <c:pt idx="2532">
                        <c:v>41265</c:v>
                      </c:pt>
                      <c:pt idx="2533">
                        <c:v>41266</c:v>
                      </c:pt>
                      <c:pt idx="2534">
                        <c:v>41267</c:v>
                      </c:pt>
                      <c:pt idx="2535">
                        <c:v>41268</c:v>
                      </c:pt>
                      <c:pt idx="2536">
                        <c:v>41269</c:v>
                      </c:pt>
                      <c:pt idx="2537">
                        <c:v>41270</c:v>
                      </c:pt>
                      <c:pt idx="2538">
                        <c:v>41271</c:v>
                      </c:pt>
                      <c:pt idx="2539">
                        <c:v>41272</c:v>
                      </c:pt>
                      <c:pt idx="2540">
                        <c:v>41273</c:v>
                      </c:pt>
                      <c:pt idx="2541">
                        <c:v>41274</c:v>
                      </c:pt>
                      <c:pt idx="2542">
                        <c:v>41275</c:v>
                      </c:pt>
                      <c:pt idx="2543">
                        <c:v>41276</c:v>
                      </c:pt>
                      <c:pt idx="2544">
                        <c:v>41277</c:v>
                      </c:pt>
                      <c:pt idx="2545">
                        <c:v>41278</c:v>
                      </c:pt>
                      <c:pt idx="2546">
                        <c:v>41279</c:v>
                      </c:pt>
                      <c:pt idx="2547">
                        <c:v>41280</c:v>
                      </c:pt>
                      <c:pt idx="2548">
                        <c:v>41281</c:v>
                      </c:pt>
                      <c:pt idx="2549">
                        <c:v>41282</c:v>
                      </c:pt>
                      <c:pt idx="2550">
                        <c:v>41283</c:v>
                      </c:pt>
                      <c:pt idx="2551">
                        <c:v>41284</c:v>
                      </c:pt>
                      <c:pt idx="2552">
                        <c:v>41285</c:v>
                      </c:pt>
                      <c:pt idx="2553">
                        <c:v>41286</c:v>
                      </c:pt>
                      <c:pt idx="2554">
                        <c:v>41287</c:v>
                      </c:pt>
                      <c:pt idx="2555">
                        <c:v>41288</c:v>
                      </c:pt>
                      <c:pt idx="2556">
                        <c:v>41289</c:v>
                      </c:pt>
                      <c:pt idx="2557">
                        <c:v>41290</c:v>
                      </c:pt>
                      <c:pt idx="2558">
                        <c:v>41291</c:v>
                      </c:pt>
                      <c:pt idx="2559">
                        <c:v>41292</c:v>
                      </c:pt>
                      <c:pt idx="2560">
                        <c:v>41293</c:v>
                      </c:pt>
                      <c:pt idx="2561">
                        <c:v>41294</c:v>
                      </c:pt>
                      <c:pt idx="2562">
                        <c:v>41295</c:v>
                      </c:pt>
                      <c:pt idx="2563">
                        <c:v>41296</c:v>
                      </c:pt>
                      <c:pt idx="2564">
                        <c:v>41297</c:v>
                      </c:pt>
                      <c:pt idx="2565">
                        <c:v>41298</c:v>
                      </c:pt>
                      <c:pt idx="2566">
                        <c:v>41299</c:v>
                      </c:pt>
                      <c:pt idx="2567">
                        <c:v>41300</c:v>
                      </c:pt>
                      <c:pt idx="2568">
                        <c:v>41301</c:v>
                      </c:pt>
                      <c:pt idx="2569">
                        <c:v>41302</c:v>
                      </c:pt>
                      <c:pt idx="2570">
                        <c:v>41303</c:v>
                      </c:pt>
                      <c:pt idx="2571">
                        <c:v>41304</c:v>
                      </c:pt>
                      <c:pt idx="2572">
                        <c:v>41305</c:v>
                      </c:pt>
                      <c:pt idx="2573">
                        <c:v>41306</c:v>
                      </c:pt>
                      <c:pt idx="2574">
                        <c:v>41307</c:v>
                      </c:pt>
                      <c:pt idx="2575">
                        <c:v>41308</c:v>
                      </c:pt>
                      <c:pt idx="2576">
                        <c:v>41309</c:v>
                      </c:pt>
                      <c:pt idx="2577">
                        <c:v>41310</c:v>
                      </c:pt>
                      <c:pt idx="2578">
                        <c:v>41311</c:v>
                      </c:pt>
                      <c:pt idx="2579">
                        <c:v>41312</c:v>
                      </c:pt>
                      <c:pt idx="2580">
                        <c:v>41313</c:v>
                      </c:pt>
                      <c:pt idx="2581">
                        <c:v>41314</c:v>
                      </c:pt>
                      <c:pt idx="2582">
                        <c:v>41315</c:v>
                      </c:pt>
                      <c:pt idx="2583">
                        <c:v>41316</c:v>
                      </c:pt>
                      <c:pt idx="2584">
                        <c:v>41317</c:v>
                      </c:pt>
                      <c:pt idx="2585">
                        <c:v>41318</c:v>
                      </c:pt>
                      <c:pt idx="2586">
                        <c:v>41319</c:v>
                      </c:pt>
                      <c:pt idx="2587">
                        <c:v>41320</c:v>
                      </c:pt>
                      <c:pt idx="2588">
                        <c:v>41321</c:v>
                      </c:pt>
                      <c:pt idx="2589">
                        <c:v>41322</c:v>
                      </c:pt>
                      <c:pt idx="2590">
                        <c:v>41323</c:v>
                      </c:pt>
                      <c:pt idx="2591">
                        <c:v>41324</c:v>
                      </c:pt>
                      <c:pt idx="2592">
                        <c:v>41325</c:v>
                      </c:pt>
                      <c:pt idx="2593">
                        <c:v>41326</c:v>
                      </c:pt>
                      <c:pt idx="2594">
                        <c:v>41327</c:v>
                      </c:pt>
                      <c:pt idx="2595">
                        <c:v>41328</c:v>
                      </c:pt>
                      <c:pt idx="2596">
                        <c:v>41329</c:v>
                      </c:pt>
                      <c:pt idx="2597">
                        <c:v>41330</c:v>
                      </c:pt>
                      <c:pt idx="2598">
                        <c:v>41331</c:v>
                      </c:pt>
                      <c:pt idx="2599">
                        <c:v>41332</c:v>
                      </c:pt>
                      <c:pt idx="2600">
                        <c:v>41333</c:v>
                      </c:pt>
                      <c:pt idx="2601">
                        <c:v>41334</c:v>
                      </c:pt>
                      <c:pt idx="2602">
                        <c:v>41335</c:v>
                      </c:pt>
                      <c:pt idx="2603">
                        <c:v>41336</c:v>
                      </c:pt>
                      <c:pt idx="2604">
                        <c:v>41337</c:v>
                      </c:pt>
                      <c:pt idx="2605">
                        <c:v>41338</c:v>
                      </c:pt>
                      <c:pt idx="2606">
                        <c:v>41339</c:v>
                      </c:pt>
                      <c:pt idx="2607">
                        <c:v>41340</c:v>
                      </c:pt>
                      <c:pt idx="2608">
                        <c:v>41341</c:v>
                      </c:pt>
                      <c:pt idx="2609">
                        <c:v>41342</c:v>
                      </c:pt>
                      <c:pt idx="2610">
                        <c:v>41343</c:v>
                      </c:pt>
                      <c:pt idx="2611">
                        <c:v>41344</c:v>
                      </c:pt>
                      <c:pt idx="2612">
                        <c:v>41345</c:v>
                      </c:pt>
                      <c:pt idx="2613">
                        <c:v>41346</c:v>
                      </c:pt>
                      <c:pt idx="2614">
                        <c:v>41347</c:v>
                      </c:pt>
                      <c:pt idx="2615">
                        <c:v>41348</c:v>
                      </c:pt>
                      <c:pt idx="2616">
                        <c:v>41349</c:v>
                      </c:pt>
                      <c:pt idx="2617">
                        <c:v>41350</c:v>
                      </c:pt>
                      <c:pt idx="2618">
                        <c:v>41351</c:v>
                      </c:pt>
                      <c:pt idx="2619">
                        <c:v>41352</c:v>
                      </c:pt>
                      <c:pt idx="2620">
                        <c:v>41353</c:v>
                      </c:pt>
                      <c:pt idx="2621">
                        <c:v>41354</c:v>
                      </c:pt>
                      <c:pt idx="2622">
                        <c:v>41355</c:v>
                      </c:pt>
                      <c:pt idx="2623">
                        <c:v>41356</c:v>
                      </c:pt>
                      <c:pt idx="2624">
                        <c:v>41357</c:v>
                      </c:pt>
                      <c:pt idx="2625">
                        <c:v>41358</c:v>
                      </c:pt>
                      <c:pt idx="2626">
                        <c:v>41359</c:v>
                      </c:pt>
                      <c:pt idx="2627">
                        <c:v>41360</c:v>
                      </c:pt>
                      <c:pt idx="2628">
                        <c:v>41361</c:v>
                      </c:pt>
                      <c:pt idx="2629">
                        <c:v>41362</c:v>
                      </c:pt>
                      <c:pt idx="2630">
                        <c:v>41363</c:v>
                      </c:pt>
                      <c:pt idx="2631">
                        <c:v>41364</c:v>
                      </c:pt>
                      <c:pt idx="2632">
                        <c:v>41365</c:v>
                      </c:pt>
                      <c:pt idx="2633">
                        <c:v>41366</c:v>
                      </c:pt>
                      <c:pt idx="2634">
                        <c:v>41367</c:v>
                      </c:pt>
                      <c:pt idx="2635">
                        <c:v>41368</c:v>
                      </c:pt>
                      <c:pt idx="2636">
                        <c:v>41369</c:v>
                      </c:pt>
                      <c:pt idx="2637">
                        <c:v>41370</c:v>
                      </c:pt>
                      <c:pt idx="2638">
                        <c:v>41371</c:v>
                      </c:pt>
                      <c:pt idx="2639">
                        <c:v>41372</c:v>
                      </c:pt>
                      <c:pt idx="2640">
                        <c:v>41373</c:v>
                      </c:pt>
                      <c:pt idx="2641">
                        <c:v>41374</c:v>
                      </c:pt>
                      <c:pt idx="2642">
                        <c:v>41375</c:v>
                      </c:pt>
                      <c:pt idx="2643">
                        <c:v>41376</c:v>
                      </c:pt>
                      <c:pt idx="2644">
                        <c:v>41377</c:v>
                      </c:pt>
                      <c:pt idx="2645">
                        <c:v>41378</c:v>
                      </c:pt>
                      <c:pt idx="2646">
                        <c:v>41379</c:v>
                      </c:pt>
                      <c:pt idx="2647">
                        <c:v>41380</c:v>
                      </c:pt>
                      <c:pt idx="2648">
                        <c:v>41381</c:v>
                      </c:pt>
                      <c:pt idx="2649">
                        <c:v>41382</c:v>
                      </c:pt>
                      <c:pt idx="2650">
                        <c:v>41383</c:v>
                      </c:pt>
                      <c:pt idx="2651">
                        <c:v>41384</c:v>
                      </c:pt>
                      <c:pt idx="2652">
                        <c:v>41385</c:v>
                      </c:pt>
                      <c:pt idx="2653">
                        <c:v>41386</c:v>
                      </c:pt>
                      <c:pt idx="2654">
                        <c:v>41387</c:v>
                      </c:pt>
                      <c:pt idx="2655">
                        <c:v>41388</c:v>
                      </c:pt>
                      <c:pt idx="2656">
                        <c:v>41389</c:v>
                      </c:pt>
                      <c:pt idx="2657">
                        <c:v>41390</c:v>
                      </c:pt>
                      <c:pt idx="2658">
                        <c:v>41391</c:v>
                      </c:pt>
                      <c:pt idx="2659">
                        <c:v>41392</c:v>
                      </c:pt>
                      <c:pt idx="2660">
                        <c:v>41393</c:v>
                      </c:pt>
                      <c:pt idx="2661">
                        <c:v>41394</c:v>
                      </c:pt>
                      <c:pt idx="2662">
                        <c:v>41395</c:v>
                      </c:pt>
                      <c:pt idx="2663">
                        <c:v>41396</c:v>
                      </c:pt>
                      <c:pt idx="2664">
                        <c:v>41397</c:v>
                      </c:pt>
                      <c:pt idx="2665">
                        <c:v>41398</c:v>
                      </c:pt>
                      <c:pt idx="2666">
                        <c:v>41399</c:v>
                      </c:pt>
                      <c:pt idx="2667">
                        <c:v>41400</c:v>
                      </c:pt>
                      <c:pt idx="2668">
                        <c:v>41401</c:v>
                      </c:pt>
                      <c:pt idx="2669">
                        <c:v>41402</c:v>
                      </c:pt>
                      <c:pt idx="2670">
                        <c:v>41403</c:v>
                      </c:pt>
                      <c:pt idx="2671">
                        <c:v>41404</c:v>
                      </c:pt>
                      <c:pt idx="2672">
                        <c:v>41405</c:v>
                      </c:pt>
                      <c:pt idx="2673">
                        <c:v>41406</c:v>
                      </c:pt>
                      <c:pt idx="2674">
                        <c:v>41407</c:v>
                      </c:pt>
                      <c:pt idx="2675">
                        <c:v>41408</c:v>
                      </c:pt>
                      <c:pt idx="2676">
                        <c:v>41409</c:v>
                      </c:pt>
                      <c:pt idx="2677">
                        <c:v>41410</c:v>
                      </c:pt>
                      <c:pt idx="2678">
                        <c:v>41411</c:v>
                      </c:pt>
                      <c:pt idx="2679">
                        <c:v>41412</c:v>
                      </c:pt>
                      <c:pt idx="2680">
                        <c:v>41413</c:v>
                      </c:pt>
                      <c:pt idx="2681">
                        <c:v>41414</c:v>
                      </c:pt>
                      <c:pt idx="2682">
                        <c:v>41415</c:v>
                      </c:pt>
                      <c:pt idx="2683">
                        <c:v>41416</c:v>
                      </c:pt>
                      <c:pt idx="2684">
                        <c:v>41417</c:v>
                      </c:pt>
                      <c:pt idx="2685">
                        <c:v>41418</c:v>
                      </c:pt>
                      <c:pt idx="2686">
                        <c:v>41419</c:v>
                      </c:pt>
                      <c:pt idx="2687">
                        <c:v>41420</c:v>
                      </c:pt>
                      <c:pt idx="2688">
                        <c:v>41421</c:v>
                      </c:pt>
                      <c:pt idx="2689">
                        <c:v>41422</c:v>
                      </c:pt>
                      <c:pt idx="2690">
                        <c:v>41423</c:v>
                      </c:pt>
                      <c:pt idx="2691">
                        <c:v>41424</c:v>
                      </c:pt>
                      <c:pt idx="2692">
                        <c:v>41425</c:v>
                      </c:pt>
                      <c:pt idx="2693">
                        <c:v>41426</c:v>
                      </c:pt>
                      <c:pt idx="2694">
                        <c:v>41427</c:v>
                      </c:pt>
                      <c:pt idx="2695">
                        <c:v>41428</c:v>
                      </c:pt>
                      <c:pt idx="2696">
                        <c:v>41429</c:v>
                      </c:pt>
                      <c:pt idx="2697">
                        <c:v>41430</c:v>
                      </c:pt>
                      <c:pt idx="2698">
                        <c:v>41431</c:v>
                      </c:pt>
                      <c:pt idx="2699">
                        <c:v>41432</c:v>
                      </c:pt>
                      <c:pt idx="2700">
                        <c:v>41433</c:v>
                      </c:pt>
                      <c:pt idx="2701">
                        <c:v>41434</c:v>
                      </c:pt>
                      <c:pt idx="2702">
                        <c:v>41435</c:v>
                      </c:pt>
                      <c:pt idx="2703">
                        <c:v>41436</c:v>
                      </c:pt>
                      <c:pt idx="2704">
                        <c:v>41437</c:v>
                      </c:pt>
                      <c:pt idx="2705">
                        <c:v>41438</c:v>
                      </c:pt>
                      <c:pt idx="2706">
                        <c:v>41439</c:v>
                      </c:pt>
                      <c:pt idx="2707">
                        <c:v>41440</c:v>
                      </c:pt>
                      <c:pt idx="2708">
                        <c:v>41441</c:v>
                      </c:pt>
                      <c:pt idx="2709">
                        <c:v>41442</c:v>
                      </c:pt>
                      <c:pt idx="2710">
                        <c:v>41443</c:v>
                      </c:pt>
                      <c:pt idx="2711">
                        <c:v>41444</c:v>
                      </c:pt>
                      <c:pt idx="2712">
                        <c:v>41445</c:v>
                      </c:pt>
                      <c:pt idx="2713">
                        <c:v>41446</c:v>
                      </c:pt>
                      <c:pt idx="2714">
                        <c:v>41447</c:v>
                      </c:pt>
                      <c:pt idx="2715">
                        <c:v>41448</c:v>
                      </c:pt>
                      <c:pt idx="2716">
                        <c:v>41449</c:v>
                      </c:pt>
                      <c:pt idx="2717">
                        <c:v>41450</c:v>
                      </c:pt>
                      <c:pt idx="2718">
                        <c:v>41451</c:v>
                      </c:pt>
                      <c:pt idx="2719">
                        <c:v>41452</c:v>
                      </c:pt>
                      <c:pt idx="2720">
                        <c:v>41453</c:v>
                      </c:pt>
                      <c:pt idx="2721">
                        <c:v>41454</c:v>
                      </c:pt>
                      <c:pt idx="2722">
                        <c:v>41455</c:v>
                      </c:pt>
                      <c:pt idx="2723">
                        <c:v>41456</c:v>
                      </c:pt>
                      <c:pt idx="2724">
                        <c:v>41457</c:v>
                      </c:pt>
                      <c:pt idx="2725">
                        <c:v>41458</c:v>
                      </c:pt>
                      <c:pt idx="2726">
                        <c:v>41459</c:v>
                      </c:pt>
                      <c:pt idx="2727">
                        <c:v>41460</c:v>
                      </c:pt>
                      <c:pt idx="2728">
                        <c:v>41461</c:v>
                      </c:pt>
                      <c:pt idx="2729">
                        <c:v>41462</c:v>
                      </c:pt>
                      <c:pt idx="2730">
                        <c:v>41463</c:v>
                      </c:pt>
                      <c:pt idx="2731">
                        <c:v>41464</c:v>
                      </c:pt>
                      <c:pt idx="2732">
                        <c:v>41465</c:v>
                      </c:pt>
                      <c:pt idx="2733">
                        <c:v>41466</c:v>
                      </c:pt>
                      <c:pt idx="2734">
                        <c:v>41467</c:v>
                      </c:pt>
                      <c:pt idx="2735">
                        <c:v>41468</c:v>
                      </c:pt>
                      <c:pt idx="2736">
                        <c:v>41469</c:v>
                      </c:pt>
                      <c:pt idx="2737">
                        <c:v>41470</c:v>
                      </c:pt>
                      <c:pt idx="2738">
                        <c:v>41471</c:v>
                      </c:pt>
                      <c:pt idx="2739">
                        <c:v>41472</c:v>
                      </c:pt>
                      <c:pt idx="2740">
                        <c:v>41473</c:v>
                      </c:pt>
                      <c:pt idx="2741">
                        <c:v>41474</c:v>
                      </c:pt>
                      <c:pt idx="2742">
                        <c:v>41475</c:v>
                      </c:pt>
                      <c:pt idx="2743">
                        <c:v>41476</c:v>
                      </c:pt>
                      <c:pt idx="2744">
                        <c:v>41477</c:v>
                      </c:pt>
                      <c:pt idx="2745">
                        <c:v>41478</c:v>
                      </c:pt>
                      <c:pt idx="2746">
                        <c:v>41479</c:v>
                      </c:pt>
                      <c:pt idx="2747">
                        <c:v>41480</c:v>
                      </c:pt>
                      <c:pt idx="2748">
                        <c:v>41481</c:v>
                      </c:pt>
                      <c:pt idx="2749">
                        <c:v>41482</c:v>
                      </c:pt>
                      <c:pt idx="2750">
                        <c:v>41483</c:v>
                      </c:pt>
                      <c:pt idx="2751">
                        <c:v>41484</c:v>
                      </c:pt>
                      <c:pt idx="2752">
                        <c:v>41485</c:v>
                      </c:pt>
                      <c:pt idx="2753">
                        <c:v>41486</c:v>
                      </c:pt>
                      <c:pt idx="2754">
                        <c:v>41487</c:v>
                      </c:pt>
                      <c:pt idx="2755">
                        <c:v>41488</c:v>
                      </c:pt>
                      <c:pt idx="2756">
                        <c:v>41489</c:v>
                      </c:pt>
                      <c:pt idx="2757">
                        <c:v>41490</c:v>
                      </c:pt>
                      <c:pt idx="2758">
                        <c:v>41491</c:v>
                      </c:pt>
                      <c:pt idx="2759">
                        <c:v>41492</c:v>
                      </c:pt>
                      <c:pt idx="2760">
                        <c:v>41493</c:v>
                      </c:pt>
                      <c:pt idx="2761">
                        <c:v>41494</c:v>
                      </c:pt>
                      <c:pt idx="2762">
                        <c:v>41495</c:v>
                      </c:pt>
                      <c:pt idx="2763">
                        <c:v>41496</c:v>
                      </c:pt>
                      <c:pt idx="2764">
                        <c:v>41497</c:v>
                      </c:pt>
                      <c:pt idx="2765">
                        <c:v>41498</c:v>
                      </c:pt>
                      <c:pt idx="2766">
                        <c:v>41499</c:v>
                      </c:pt>
                      <c:pt idx="2767">
                        <c:v>41500</c:v>
                      </c:pt>
                      <c:pt idx="2768">
                        <c:v>41501</c:v>
                      </c:pt>
                      <c:pt idx="2769">
                        <c:v>41502</c:v>
                      </c:pt>
                      <c:pt idx="2770">
                        <c:v>41503</c:v>
                      </c:pt>
                      <c:pt idx="2771">
                        <c:v>41504</c:v>
                      </c:pt>
                      <c:pt idx="2772">
                        <c:v>41505</c:v>
                      </c:pt>
                      <c:pt idx="2773">
                        <c:v>41506</c:v>
                      </c:pt>
                      <c:pt idx="2774">
                        <c:v>41507</c:v>
                      </c:pt>
                      <c:pt idx="2775">
                        <c:v>41508</c:v>
                      </c:pt>
                      <c:pt idx="2776">
                        <c:v>41509</c:v>
                      </c:pt>
                      <c:pt idx="2777">
                        <c:v>41510</c:v>
                      </c:pt>
                      <c:pt idx="2778">
                        <c:v>41511</c:v>
                      </c:pt>
                      <c:pt idx="2779">
                        <c:v>41512</c:v>
                      </c:pt>
                      <c:pt idx="2780">
                        <c:v>41513</c:v>
                      </c:pt>
                      <c:pt idx="2781">
                        <c:v>41514</c:v>
                      </c:pt>
                      <c:pt idx="2782">
                        <c:v>41515</c:v>
                      </c:pt>
                      <c:pt idx="2783">
                        <c:v>41516</c:v>
                      </c:pt>
                      <c:pt idx="2784">
                        <c:v>41517</c:v>
                      </c:pt>
                      <c:pt idx="2785">
                        <c:v>41518</c:v>
                      </c:pt>
                      <c:pt idx="2786">
                        <c:v>41519</c:v>
                      </c:pt>
                      <c:pt idx="2787">
                        <c:v>41520</c:v>
                      </c:pt>
                      <c:pt idx="2788">
                        <c:v>41521</c:v>
                      </c:pt>
                      <c:pt idx="2789">
                        <c:v>41522</c:v>
                      </c:pt>
                      <c:pt idx="2790">
                        <c:v>41523</c:v>
                      </c:pt>
                      <c:pt idx="2791">
                        <c:v>41524</c:v>
                      </c:pt>
                      <c:pt idx="2792">
                        <c:v>41525</c:v>
                      </c:pt>
                      <c:pt idx="2793">
                        <c:v>41526</c:v>
                      </c:pt>
                      <c:pt idx="2794">
                        <c:v>41527</c:v>
                      </c:pt>
                      <c:pt idx="2795">
                        <c:v>41528</c:v>
                      </c:pt>
                      <c:pt idx="2796">
                        <c:v>41529</c:v>
                      </c:pt>
                      <c:pt idx="2797">
                        <c:v>41530</c:v>
                      </c:pt>
                      <c:pt idx="2798">
                        <c:v>41531</c:v>
                      </c:pt>
                      <c:pt idx="2799">
                        <c:v>41532</c:v>
                      </c:pt>
                      <c:pt idx="2800">
                        <c:v>41533</c:v>
                      </c:pt>
                      <c:pt idx="2801">
                        <c:v>41534</c:v>
                      </c:pt>
                      <c:pt idx="2802">
                        <c:v>41535</c:v>
                      </c:pt>
                      <c:pt idx="2803">
                        <c:v>41536</c:v>
                      </c:pt>
                      <c:pt idx="2804">
                        <c:v>41537</c:v>
                      </c:pt>
                      <c:pt idx="2805">
                        <c:v>41538</c:v>
                      </c:pt>
                      <c:pt idx="2806">
                        <c:v>41539</c:v>
                      </c:pt>
                      <c:pt idx="2807">
                        <c:v>41540</c:v>
                      </c:pt>
                      <c:pt idx="2808">
                        <c:v>41541</c:v>
                      </c:pt>
                      <c:pt idx="2809">
                        <c:v>41542</c:v>
                      </c:pt>
                      <c:pt idx="2810">
                        <c:v>41543</c:v>
                      </c:pt>
                      <c:pt idx="2811">
                        <c:v>41544</c:v>
                      </c:pt>
                      <c:pt idx="2812">
                        <c:v>41545</c:v>
                      </c:pt>
                      <c:pt idx="2813">
                        <c:v>41546</c:v>
                      </c:pt>
                      <c:pt idx="2814">
                        <c:v>41547</c:v>
                      </c:pt>
                      <c:pt idx="2815">
                        <c:v>41548</c:v>
                      </c:pt>
                      <c:pt idx="2816">
                        <c:v>41549</c:v>
                      </c:pt>
                      <c:pt idx="2817">
                        <c:v>41550</c:v>
                      </c:pt>
                      <c:pt idx="2818">
                        <c:v>41551</c:v>
                      </c:pt>
                      <c:pt idx="2819">
                        <c:v>41552</c:v>
                      </c:pt>
                      <c:pt idx="2820">
                        <c:v>41553</c:v>
                      </c:pt>
                      <c:pt idx="2821">
                        <c:v>41554</c:v>
                      </c:pt>
                      <c:pt idx="2822">
                        <c:v>41555</c:v>
                      </c:pt>
                      <c:pt idx="2823">
                        <c:v>41556</c:v>
                      </c:pt>
                      <c:pt idx="2824">
                        <c:v>41557</c:v>
                      </c:pt>
                      <c:pt idx="2825">
                        <c:v>41558</c:v>
                      </c:pt>
                      <c:pt idx="2826">
                        <c:v>41559</c:v>
                      </c:pt>
                      <c:pt idx="2827">
                        <c:v>41560</c:v>
                      </c:pt>
                      <c:pt idx="2828">
                        <c:v>41561</c:v>
                      </c:pt>
                      <c:pt idx="2829">
                        <c:v>41562</c:v>
                      </c:pt>
                      <c:pt idx="2830">
                        <c:v>41563</c:v>
                      </c:pt>
                      <c:pt idx="2831">
                        <c:v>41564</c:v>
                      </c:pt>
                      <c:pt idx="2832">
                        <c:v>41565</c:v>
                      </c:pt>
                      <c:pt idx="2833">
                        <c:v>41566</c:v>
                      </c:pt>
                      <c:pt idx="2834">
                        <c:v>41567</c:v>
                      </c:pt>
                      <c:pt idx="2835">
                        <c:v>41568</c:v>
                      </c:pt>
                      <c:pt idx="2836">
                        <c:v>41569</c:v>
                      </c:pt>
                      <c:pt idx="2837">
                        <c:v>41570</c:v>
                      </c:pt>
                      <c:pt idx="2838">
                        <c:v>41571</c:v>
                      </c:pt>
                      <c:pt idx="2839">
                        <c:v>41572</c:v>
                      </c:pt>
                      <c:pt idx="2840">
                        <c:v>41573</c:v>
                      </c:pt>
                      <c:pt idx="2841">
                        <c:v>41574</c:v>
                      </c:pt>
                      <c:pt idx="2842">
                        <c:v>41575</c:v>
                      </c:pt>
                      <c:pt idx="2843">
                        <c:v>41576</c:v>
                      </c:pt>
                      <c:pt idx="2844">
                        <c:v>41577</c:v>
                      </c:pt>
                      <c:pt idx="2845">
                        <c:v>41578</c:v>
                      </c:pt>
                      <c:pt idx="2846">
                        <c:v>41579</c:v>
                      </c:pt>
                      <c:pt idx="2847">
                        <c:v>41580</c:v>
                      </c:pt>
                      <c:pt idx="2848">
                        <c:v>41581</c:v>
                      </c:pt>
                      <c:pt idx="2849">
                        <c:v>41582</c:v>
                      </c:pt>
                      <c:pt idx="2850">
                        <c:v>41583</c:v>
                      </c:pt>
                      <c:pt idx="2851">
                        <c:v>41584</c:v>
                      </c:pt>
                      <c:pt idx="2852">
                        <c:v>41585</c:v>
                      </c:pt>
                      <c:pt idx="2853">
                        <c:v>41586</c:v>
                      </c:pt>
                      <c:pt idx="2854">
                        <c:v>41587</c:v>
                      </c:pt>
                      <c:pt idx="2855">
                        <c:v>41588</c:v>
                      </c:pt>
                      <c:pt idx="2856">
                        <c:v>41589</c:v>
                      </c:pt>
                      <c:pt idx="2857">
                        <c:v>41590</c:v>
                      </c:pt>
                      <c:pt idx="2858">
                        <c:v>41591</c:v>
                      </c:pt>
                      <c:pt idx="2859">
                        <c:v>41592</c:v>
                      </c:pt>
                      <c:pt idx="2860">
                        <c:v>41593</c:v>
                      </c:pt>
                      <c:pt idx="2861">
                        <c:v>41594</c:v>
                      </c:pt>
                      <c:pt idx="2862">
                        <c:v>41595</c:v>
                      </c:pt>
                      <c:pt idx="2863">
                        <c:v>41596</c:v>
                      </c:pt>
                      <c:pt idx="2864">
                        <c:v>41597</c:v>
                      </c:pt>
                      <c:pt idx="2865">
                        <c:v>41598</c:v>
                      </c:pt>
                      <c:pt idx="2866">
                        <c:v>41599</c:v>
                      </c:pt>
                      <c:pt idx="2867">
                        <c:v>41600</c:v>
                      </c:pt>
                      <c:pt idx="2868">
                        <c:v>41601</c:v>
                      </c:pt>
                      <c:pt idx="2869">
                        <c:v>41602</c:v>
                      </c:pt>
                      <c:pt idx="2870">
                        <c:v>41603</c:v>
                      </c:pt>
                      <c:pt idx="2871">
                        <c:v>41604</c:v>
                      </c:pt>
                      <c:pt idx="2872">
                        <c:v>41605</c:v>
                      </c:pt>
                      <c:pt idx="2873">
                        <c:v>41606</c:v>
                      </c:pt>
                      <c:pt idx="2874">
                        <c:v>41607</c:v>
                      </c:pt>
                      <c:pt idx="2875">
                        <c:v>41608</c:v>
                      </c:pt>
                      <c:pt idx="2876">
                        <c:v>41609</c:v>
                      </c:pt>
                      <c:pt idx="2877">
                        <c:v>41610</c:v>
                      </c:pt>
                      <c:pt idx="2878">
                        <c:v>41611</c:v>
                      </c:pt>
                      <c:pt idx="2879">
                        <c:v>41612</c:v>
                      </c:pt>
                      <c:pt idx="2880">
                        <c:v>41613</c:v>
                      </c:pt>
                      <c:pt idx="2881">
                        <c:v>41614</c:v>
                      </c:pt>
                      <c:pt idx="2882">
                        <c:v>41615</c:v>
                      </c:pt>
                      <c:pt idx="2883">
                        <c:v>41616</c:v>
                      </c:pt>
                      <c:pt idx="2884">
                        <c:v>41617</c:v>
                      </c:pt>
                      <c:pt idx="2885">
                        <c:v>41618</c:v>
                      </c:pt>
                      <c:pt idx="2886">
                        <c:v>41619</c:v>
                      </c:pt>
                      <c:pt idx="2887">
                        <c:v>41620</c:v>
                      </c:pt>
                      <c:pt idx="2888">
                        <c:v>41621</c:v>
                      </c:pt>
                      <c:pt idx="2889">
                        <c:v>41622</c:v>
                      </c:pt>
                      <c:pt idx="2890">
                        <c:v>41623</c:v>
                      </c:pt>
                      <c:pt idx="2891">
                        <c:v>41624</c:v>
                      </c:pt>
                      <c:pt idx="2892">
                        <c:v>41625</c:v>
                      </c:pt>
                      <c:pt idx="2893">
                        <c:v>41626</c:v>
                      </c:pt>
                      <c:pt idx="2894">
                        <c:v>41627</c:v>
                      </c:pt>
                      <c:pt idx="2895">
                        <c:v>41628</c:v>
                      </c:pt>
                      <c:pt idx="2896">
                        <c:v>41629</c:v>
                      </c:pt>
                      <c:pt idx="2897">
                        <c:v>41630</c:v>
                      </c:pt>
                      <c:pt idx="2898">
                        <c:v>41631</c:v>
                      </c:pt>
                      <c:pt idx="2899">
                        <c:v>41632</c:v>
                      </c:pt>
                      <c:pt idx="2900">
                        <c:v>41633</c:v>
                      </c:pt>
                      <c:pt idx="2901">
                        <c:v>41634</c:v>
                      </c:pt>
                      <c:pt idx="2902">
                        <c:v>41635</c:v>
                      </c:pt>
                      <c:pt idx="2903">
                        <c:v>41636</c:v>
                      </c:pt>
                      <c:pt idx="2904">
                        <c:v>41637</c:v>
                      </c:pt>
                      <c:pt idx="2905">
                        <c:v>41638</c:v>
                      </c:pt>
                      <c:pt idx="2906">
                        <c:v>41639</c:v>
                      </c:pt>
                      <c:pt idx="2907">
                        <c:v>41640</c:v>
                      </c:pt>
                      <c:pt idx="2908">
                        <c:v>41641</c:v>
                      </c:pt>
                      <c:pt idx="2909">
                        <c:v>41642</c:v>
                      </c:pt>
                      <c:pt idx="2910">
                        <c:v>41643</c:v>
                      </c:pt>
                      <c:pt idx="2911">
                        <c:v>41644</c:v>
                      </c:pt>
                      <c:pt idx="2912">
                        <c:v>41645</c:v>
                      </c:pt>
                      <c:pt idx="2913">
                        <c:v>41646</c:v>
                      </c:pt>
                      <c:pt idx="2914">
                        <c:v>41647</c:v>
                      </c:pt>
                      <c:pt idx="2915">
                        <c:v>41648</c:v>
                      </c:pt>
                      <c:pt idx="2916">
                        <c:v>41649</c:v>
                      </c:pt>
                      <c:pt idx="2917">
                        <c:v>41650</c:v>
                      </c:pt>
                      <c:pt idx="2918">
                        <c:v>41651</c:v>
                      </c:pt>
                      <c:pt idx="2919">
                        <c:v>41652</c:v>
                      </c:pt>
                      <c:pt idx="2920">
                        <c:v>41653</c:v>
                      </c:pt>
                      <c:pt idx="2921">
                        <c:v>41654</c:v>
                      </c:pt>
                      <c:pt idx="2922">
                        <c:v>41655</c:v>
                      </c:pt>
                      <c:pt idx="2923">
                        <c:v>41656</c:v>
                      </c:pt>
                      <c:pt idx="2924">
                        <c:v>41657</c:v>
                      </c:pt>
                      <c:pt idx="2925">
                        <c:v>41658</c:v>
                      </c:pt>
                      <c:pt idx="2926">
                        <c:v>41659</c:v>
                      </c:pt>
                      <c:pt idx="2927">
                        <c:v>41660</c:v>
                      </c:pt>
                      <c:pt idx="2928">
                        <c:v>41661</c:v>
                      </c:pt>
                      <c:pt idx="2929">
                        <c:v>41662</c:v>
                      </c:pt>
                      <c:pt idx="2930">
                        <c:v>41663</c:v>
                      </c:pt>
                      <c:pt idx="2931">
                        <c:v>41664</c:v>
                      </c:pt>
                      <c:pt idx="2932">
                        <c:v>41665</c:v>
                      </c:pt>
                      <c:pt idx="2933">
                        <c:v>41666</c:v>
                      </c:pt>
                      <c:pt idx="2934">
                        <c:v>41667</c:v>
                      </c:pt>
                      <c:pt idx="2935">
                        <c:v>41668</c:v>
                      </c:pt>
                      <c:pt idx="2936">
                        <c:v>41669</c:v>
                      </c:pt>
                      <c:pt idx="2937">
                        <c:v>41670</c:v>
                      </c:pt>
                      <c:pt idx="2938">
                        <c:v>41671</c:v>
                      </c:pt>
                      <c:pt idx="2939">
                        <c:v>41672</c:v>
                      </c:pt>
                      <c:pt idx="2940">
                        <c:v>41673</c:v>
                      </c:pt>
                      <c:pt idx="2941">
                        <c:v>41674</c:v>
                      </c:pt>
                      <c:pt idx="2942">
                        <c:v>41675</c:v>
                      </c:pt>
                      <c:pt idx="2943">
                        <c:v>41676</c:v>
                      </c:pt>
                      <c:pt idx="2944">
                        <c:v>41677</c:v>
                      </c:pt>
                      <c:pt idx="2945">
                        <c:v>41678</c:v>
                      </c:pt>
                      <c:pt idx="2946">
                        <c:v>41679</c:v>
                      </c:pt>
                      <c:pt idx="2947">
                        <c:v>41680</c:v>
                      </c:pt>
                      <c:pt idx="2948">
                        <c:v>41681</c:v>
                      </c:pt>
                      <c:pt idx="2949">
                        <c:v>41682</c:v>
                      </c:pt>
                      <c:pt idx="2950">
                        <c:v>41683</c:v>
                      </c:pt>
                      <c:pt idx="2951">
                        <c:v>41684</c:v>
                      </c:pt>
                      <c:pt idx="2952">
                        <c:v>41685</c:v>
                      </c:pt>
                      <c:pt idx="2953">
                        <c:v>41686</c:v>
                      </c:pt>
                      <c:pt idx="2954">
                        <c:v>41687</c:v>
                      </c:pt>
                      <c:pt idx="2955">
                        <c:v>41688</c:v>
                      </c:pt>
                      <c:pt idx="2956">
                        <c:v>41689</c:v>
                      </c:pt>
                      <c:pt idx="2957">
                        <c:v>41690</c:v>
                      </c:pt>
                      <c:pt idx="2958">
                        <c:v>41691</c:v>
                      </c:pt>
                      <c:pt idx="2959">
                        <c:v>41692</c:v>
                      </c:pt>
                      <c:pt idx="2960">
                        <c:v>41693</c:v>
                      </c:pt>
                      <c:pt idx="2961">
                        <c:v>41694</c:v>
                      </c:pt>
                      <c:pt idx="2962">
                        <c:v>41695</c:v>
                      </c:pt>
                      <c:pt idx="2963">
                        <c:v>41696</c:v>
                      </c:pt>
                      <c:pt idx="2964">
                        <c:v>41697</c:v>
                      </c:pt>
                      <c:pt idx="2965">
                        <c:v>41698</c:v>
                      </c:pt>
                      <c:pt idx="2966">
                        <c:v>41699</c:v>
                      </c:pt>
                      <c:pt idx="2967">
                        <c:v>41700</c:v>
                      </c:pt>
                      <c:pt idx="2968">
                        <c:v>41701</c:v>
                      </c:pt>
                      <c:pt idx="2969">
                        <c:v>41702</c:v>
                      </c:pt>
                      <c:pt idx="2970">
                        <c:v>41703</c:v>
                      </c:pt>
                      <c:pt idx="2971">
                        <c:v>41704</c:v>
                      </c:pt>
                      <c:pt idx="2972">
                        <c:v>41705</c:v>
                      </c:pt>
                      <c:pt idx="2973">
                        <c:v>41706</c:v>
                      </c:pt>
                      <c:pt idx="2974">
                        <c:v>41707</c:v>
                      </c:pt>
                      <c:pt idx="2975">
                        <c:v>41708</c:v>
                      </c:pt>
                      <c:pt idx="2976">
                        <c:v>41709</c:v>
                      </c:pt>
                      <c:pt idx="2977">
                        <c:v>41710</c:v>
                      </c:pt>
                      <c:pt idx="2978">
                        <c:v>41711</c:v>
                      </c:pt>
                      <c:pt idx="2979">
                        <c:v>41712</c:v>
                      </c:pt>
                      <c:pt idx="2980">
                        <c:v>41713</c:v>
                      </c:pt>
                      <c:pt idx="2981">
                        <c:v>41714</c:v>
                      </c:pt>
                      <c:pt idx="2982">
                        <c:v>41715</c:v>
                      </c:pt>
                      <c:pt idx="2983">
                        <c:v>41716</c:v>
                      </c:pt>
                      <c:pt idx="2984">
                        <c:v>41717</c:v>
                      </c:pt>
                      <c:pt idx="2985">
                        <c:v>41718</c:v>
                      </c:pt>
                      <c:pt idx="2986">
                        <c:v>41719</c:v>
                      </c:pt>
                      <c:pt idx="2987">
                        <c:v>41720</c:v>
                      </c:pt>
                      <c:pt idx="2988">
                        <c:v>41721</c:v>
                      </c:pt>
                      <c:pt idx="2989">
                        <c:v>41722</c:v>
                      </c:pt>
                      <c:pt idx="2990">
                        <c:v>41723</c:v>
                      </c:pt>
                      <c:pt idx="2991">
                        <c:v>41724</c:v>
                      </c:pt>
                      <c:pt idx="2992">
                        <c:v>41725</c:v>
                      </c:pt>
                      <c:pt idx="2993">
                        <c:v>41726</c:v>
                      </c:pt>
                      <c:pt idx="2994">
                        <c:v>41727</c:v>
                      </c:pt>
                      <c:pt idx="2995">
                        <c:v>41728</c:v>
                      </c:pt>
                      <c:pt idx="2996">
                        <c:v>41729</c:v>
                      </c:pt>
                      <c:pt idx="2997">
                        <c:v>41730</c:v>
                      </c:pt>
                      <c:pt idx="2998">
                        <c:v>41731</c:v>
                      </c:pt>
                      <c:pt idx="2999">
                        <c:v>41732</c:v>
                      </c:pt>
                      <c:pt idx="3000">
                        <c:v>41733</c:v>
                      </c:pt>
                      <c:pt idx="3001">
                        <c:v>41734</c:v>
                      </c:pt>
                      <c:pt idx="3002">
                        <c:v>41735</c:v>
                      </c:pt>
                      <c:pt idx="3003">
                        <c:v>41736</c:v>
                      </c:pt>
                      <c:pt idx="3004">
                        <c:v>41737</c:v>
                      </c:pt>
                      <c:pt idx="3005">
                        <c:v>41738</c:v>
                      </c:pt>
                      <c:pt idx="3006">
                        <c:v>41739</c:v>
                      </c:pt>
                      <c:pt idx="3007">
                        <c:v>41740</c:v>
                      </c:pt>
                      <c:pt idx="3008">
                        <c:v>41741</c:v>
                      </c:pt>
                      <c:pt idx="3009">
                        <c:v>41742</c:v>
                      </c:pt>
                      <c:pt idx="3010">
                        <c:v>41743</c:v>
                      </c:pt>
                      <c:pt idx="3011">
                        <c:v>41744</c:v>
                      </c:pt>
                      <c:pt idx="3012">
                        <c:v>41745</c:v>
                      </c:pt>
                      <c:pt idx="3013">
                        <c:v>41746</c:v>
                      </c:pt>
                      <c:pt idx="3014">
                        <c:v>41747</c:v>
                      </c:pt>
                      <c:pt idx="3015">
                        <c:v>41748</c:v>
                      </c:pt>
                      <c:pt idx="3016">
                        <c:v>41749</c:v>
                      </c:pt>
                      <c:pt idx="3017">
                        <c:v>41750</c:v>
                      </c:pt>
                      <c:pt idx="3018">
                        <c:v>41751</c:v>
                      </c:pt>
                      <c:pt idx="3019">
                        <c:v>41752</c:v>
                      </c:pt>
                      <c:pt idx="3020">
                        <c:v>41753</c:v>
                      </c:pt>
                      <c:pt idx="3021">
                        <c:v>41754</c:v>
                      </c:pt>
                      <c:pt idx="3022">
                        <c:v>41755</c:v>
                      </c:pt>
                      <c:pt idx="3023">
                        <c:v>41756</c:v>
                      </c:pt>
                      <c:pt idx="3024">
                        <c:v>41757</c:v>
                      </c:pt>
                      <c:pt idx="3025">
                        <c:v>41758</c:v>
                      </c:pt>
                      <c:pt idx="3026">
                        <c:v>41759</c:v>
                      </c:pt>
                      <c:pt idx="3027">
                        <c:v>41760</c:v>
                      </c:pt>
                      <c:pt idx="3028">
                        <c:v>41761</c:v>
                      </c:pt>
                      <c:pt idx="3029">
                        <c:v>41762</c:v>
                      </c:pt>
                      <c:pt idx="3030">
                        <c:v>41763</c:v>
                      </c:pt>
                      <c:pt idx="3031">
                        <c:v>41764</c:v>
                      </c:pt>
                      <c:pt idx="3032">
                        <c:v>41765</c:v>
                      </c:pt>
                      <c:pt idx="3033">
                        <c:v>41766</c:v>
                      </c:pt>
                      <c:pt idx="3034">
                        <c:v>41767</c:v>
                      </c:pt>
                      <c:pt idx="3035">
                        <c:v>41768</c:v>
                      </c:pt>
                      <c:pt idx="3036">
                        <c:v>41769</c:v>
                      </c:pt>
                      <c:pt idx="3037">
                        <c:v>41770</c:v>
                      </c:pt>
                      <c:pt idx="3038">
                        <c:v>41771</c:v>
                      </c:pt>
                      <c:pt idx="3039">
                        <c:v>41772</c:v>
                      </c:pt>
                      <c:pt idx="3040">
                        <c:v>41773</c:v>
                      </c:pt>
                      <c:pt idx="3041">
                        <c:v>41774</c:v>
                      </c:pt>
                      <c:pt idx="3042">
                        <c:v>41775</c:v>
                      </c:pt>
                      <c:pt idx="3043">
                        <c:v>41776</c:v>
                      </c:pt>
                      <c:pt idx="3044">
                        <c:v>41777</c:v>
                      </c:pt>
                      <c:pt idx="3045">
                        <c:v>41778</c:v>
                      </c:pt>
                      <c:pt idx="3046">
                        <c:v>41779</c:v>
                      </c:pt>
                      <c:pt idx="3047">
                        <c:v>41780</c:v>
                      </c:pt>
                      <c:pt idx="3048">
                        <c:v>41781</c:v>
                      </c:pt>
                      <c:pt idx="3049">
                        <c:v>41782</c:v>
                      </c:pt>
                      <c:pt idx="3050">
                        <c:v>41783</c:v>
                      </c:pt>
                      <c:pt idx="3051">
                        <c:v>41784</c:v>
                      </c:pt>
                      <c:pt idx="3052">
                        <c:v>41785</c:v>
                      </c:pt>
                      <c:pt idx="3053">
                        <c:v>41786</c:v>
                      </c:pt>
                      <c:pt idx="3054">
                        <c:v>41787</c:v>
                      </c:pt>
                      <c:pt idx="3055">
                        <c:v>41788</c:v>
                      </c:pt>
                      <c:pt idx="3056">
                        <c:v>41789</c:v>
                      </c:pt>
                      <c:pt idx="3057">
                        <c:v>41790</c:v>
                      </c:pt>
                      <c:pt idx="3058">
                        <c:v>41791</c:v>
                      </c:pt>
                      <c:pt idx="3059">
                        <c:v>41792</c:v>
                      </c:pt>
                      <c:pt idx="3060">
                        <c:v>41793</c:v>
                      </c:pt>
                      <c:pt idx="3061">
                        <c:v>41794</c:v>
                      </c:pt>
                      <c:pt idx="3062">
                        <c:v>41795</c:v>
                      </c:pt>
                      <c:pt idx="3063">
                        <c:v>41796</c:v>
                      </c:pt>
                      <c:pt idx="3064">
                        <c:v>41797</c:v>
                      </c:pt>
                      <c:pt idx="3065">
                        <c:v>41798</c:v>
                      </c:pt>
                      <c:pt idx="3066">
                        <c:v>41799</c:v>
                      </c:pt>
                      <c:pt idx="3067">
                        <c:v>41800</c:v>
                      </c:pt>
                      <c:pt idx="3068">
                        <c:v>41801</c:v>
                      </c:pt>
                      <c:pt idx="3069">
                        <c:v>41802</c:v>
                      </c:pt>
                      <c:pt idx="3070">
                        <c:v>41803</c:v>
                      </c:pt>
                      <c:pt idx="3071">
                        <c:v>41804</c:v>
                      </c:pt>
                      <c:pt idx="3072">
                        <c:v>41805</c:v>
                      </c:pt>
                      <c:pt idx="3073">
                        <c:v>41806</c:v>
                      </c:pt>
                      <c:pt idx="3074">
                        <c:v>41807</c:v>
                      </c:pt>
                      <c:pt idx="3075">
                        <c:v>41808</c:v>
                      </c:pt>
                      <c:pt idx="3076">
                        <c:v>41809</c:v>
                      </c:pt>
                      <c:pt idx="3077">
                        <c:v>41810</c:v>
                      </c:pt>
                      <c:pt idx="3078">
                        <c:v>41811</c:v>
                      </c:pt>
                      <c:pt idx="3079">
                        <c:v>41812</c:v>
                      </c:pt>
                      <c:pt idx="3080">
                        <c:v>41813</c:v>
                      </c:pt>
                      <c:pt idx="3081">
                        <c:v>41814</c:v>
                      </c:pt>
                      <c:pt idx="3082">
                        <c:v>41815</c:v>
                      </c:pt>
                      <c:pt idx="3083">
                        <c:v>41816</c:v>
                      </c:pt>
                      <c:pt idx="3084">
                        <c:v>41817</c:v>
                      </c:pt>
                      <c:pt idx="3085">
                        <c:v>41818</c:v>
                      </c:pt>
                      <c:pt idx="3086">
                        <c:v>41819</c:v>
                      </c:pt>
                      <c:pt idx="3087">
                        <c:v>41820</c:v>
                      </c:pt>
                      <c:pt idx="3088">
                        <c:v>41821</c:v>
                      </c:pt>
                      <c:pt idx="3089">
                        <c:v>41822</c:v>
                      </c:pt>
                      <c:pt idx="3090">
                        <c:v>41823</c:v>
                      </c:pt>
                      <c:pt idx="3091">
                        <c:v>41824</c:v>
                      </c:pt>
                      <c:pt idx="3092">
                        <c:v>41825</c:v>
                      </c:pt>
                      <c:pt idx="3093">
                        <c:v>41826</c:v>
                      </c:pt>
                      <c:pt idx="3094">
                        <c:v>41827</c:v>
                      </c:pt>
                      <c:pt idx="3095">
                        <c:v>41828</c:v>
                      </c:pt>
                      <c:pt idx="3096">
                        <c:v>41829</c:v>
                      </c:pt>
                      <c:pt idx="3097">
                        <c:v>41830</c:v>
                      </c:pt>
                      <c:pt idx="3098">
                        <c:v>41831</c:v>
                      </c:pt>
                      <c:pt idx="3099">
                        <c:v>41832</c:v>
                      </c:pt>
                      <c:pt idx="3100">
                        <c:v>41833</c:v>
                      </c:pt>
                      <c:pt idx="3101">
                        <c:v>41834</c:v>
                      </c:pt>
                      <c:pt idx="3102">
                        <c:v>41835</c:v>
                      </c:pt>
                      <c:pt idx="3103">
                        <c:v>41836</c:v>
                      </c:pt>
                      <c:pt idx="3104">
                        <c:v>41837</c:v>
                      </c:pt>
                      <c:pt idx="3105">
                        <c:v>41838</c:v>
                      </c:pt>
                      <c:pt idx="3106">
                        <c:v>41839</c:v>
                      </c:pt>
                      <c:pt idx="3107">
                        <c:v>41840</c:v>
                      </c:pt>
                      <c:pt idx="3108">
                        <c:v>41841</c:v>
                      </c:pt>
                      <c:pt idx="3109">
                        <c:v>41842</c:v>
                      </c:pt>
                      <c:pt idx="3110">
                        <c:v>41843</c:v>
                      </c:pt>
                      <c:pt idx="3111">
                        <c:v>41844</c:v>
                      </c:pt>
                      <c:pt idx="3112">
                        <c:v>41845</c:v>
                      </c:pt>
                      <c:pt idx="3113">
                        <c:v>41846</c:v>
                      </c:pt>
                      <c:pt idx="3114">
                        <c:v>41847</c:v>
                      </c:pt>
                      <c:pt idx="3115">
                        <c:v>41848</c:v>
                      </c:pt>
                      <c:pt idx="3116">
                        <c:v>41849</c:v>
                      </c:pt>
                      <c:pt idx="3117">
                        <c:v>41850</c:v>
                      </c:pt>
                      <c:pt idx="3118">
                        <c:v>41851</c:v>
                      </c:pt>
                      <c:pt idx="3119">
                        <c:v>41852</c:v>
                      </c:pt>
                      <c:pt idx="3120">
                        <c:v>41853</c:v>
                      </c:pt>
                      <c:pt idx="3121">
                        <c:v>41854</c:v>
                      </c:pt>
                      <c:pt idx="3122">
                        <c:v>41855</c:v>
                      </c:pt>
                      <c:pt idx="3123">
                        <c:v>41856</c:v>
                      </c:pt>
                      <c:pt idx="3124">
                        <c:v>41857</c:v>
                      </c:pt>
                      <c:pt idx="3125">
                        <c:v>41858</c:v>
                      </c:pt>
                      <c:pt idx="3126">
                        <c:v>41859</c:v>
                      </c:pt>
                      <c:pt idx="3127">
                        <c:v>41860</c:v>
                      </c:pt>
                      <c:pt idx="3128">
                        <c:v>41861</c:v>
                      </c:pt>
                      <c:pt idx="3129">
                        <c:v>41862</c:v>
                      </c:pt>
                      <c:pt idx="3130">
                        <c:v>41863</c:v>
                      </c:pt>
                      <c:pt idx="3131">
                        <c:v>41864</c:v>
                      </c:pt>
                      <c:pt idx="3132">
                        <c:v>41865</c:v>
                      </c:pt>
                      <c:pt idx="3133">
                        <c:v>41866</c:v>
                      </c:pt>
                      <c:pt idx="3134">
                        <c:v>41867</c:v>
                      </c:pt>
                      <c:pt idx="3135">
                        <c:v>41868</c:v>
                      </c:pt>
                      <c:pt idx="3136">
                        <c:v>41869</c:v>
                      </c:pt>
                      <c:pt idx="3137">
                        <c:v>41870</c:v>
                      </c:pt>
                      <c:pt idx="3138">
                        <c:v>41871</c:v>
                      </c:pt>
                      <c:pt idx="3139">
                        <c:v>41872</c:v>
                      </c:pt>
                      <c:pt idx="3140">
                        <c:v>41873</c:v>
                      </c:pt>
                      <c:pt idx="3141">
                        <c:v>41874</c:v>
                      </c:pt>
                      <c:pt idx="3142">
                        <c:v>41875</c:v>
                      </c:pt>
                      <c:pt idx="3143">
                        <c:v>41876</c:v>
                      </c:pt>
                      <c:pt idx="3144">
                        <c:v>41877</c:v>
                      </c:pt>
                      <c:pt idx="3145">
                        <c:v>41878</c:v>
                      </c:pt>
                      <c:pt idx="3146">
                        <c:v>41879</c:v>
                      </c:pt>
                      <c:pt idx="3147">
                        <c:v>41880</c:v>
                      </c:pt>
                      <c:pt idx="3148">
                        <c:v>41881</c:v>
                      </c:pt>
                      <c:pt idx="3149">
                        <c:v>41882</c:v>
                      </c:pt>
                      <c:pt idx="3150">
                        <c:v>41883</c:v>
                      </c:pt>
                      <c:pt idx="3151">
                        <c:v>41884</c:v>
                      </c:pt>
                      <c:pt idx="3152">
                        <c:v>41885</c:v>
                      </c:pt>
                      <c:pt idx="3153">
                        <c:v>41886</c:v>
                      </c:pt>
                      <c:pt idx="3154">
                        <c:v>41887</c:v>
                      </c:pt>
                      <c:pt idx="3155">
                        <c:v>41888</c:v>
                      </c:pt>
                      <c:pt idx="3156">
                        <c:v>41889</c:v>
                      </c:pt>
                      <c:pt idx="3157">
                        <c:v>41890</c:v>
                      </c:pt>
                      <c:pt idx="3158">
                        <c:v>41891</c:v>
                      </c:pt>
                      <c:pt idx="3159">
                        <c:v>41892</c:v>
                      </c:pt>
                      <c:pt idx="3160">
                        <c:v>41893</c:v>
                      </c:pt>
                      <c:pt idx="3161">
                        <c:v>41894</c:v>
                      </c:pt>
                      <c:pt idx="3162">
                        <c:v>41895</c:v>
                      </c:pt>
                      <c:pt idx="3163">
                        <c:v>41896</c:v>
                      </c:pt>
                      <c:pt idx="3164">
                        <c:v>41897</c:v>
                      </c:pt>
                      <c:pt idx="3165">
                        <c:v>41898</c:v>
                      </c:pt>
                      <c:pt idx="3166">
                        <c:v>41899</c:v>
                      </c:pt>
                      <c:pt idx="3167">
                        <c:v>41900</c:v>
                      </c:pt>
                      <c:pt idx="3168">
                        <c:v>41901</c:v>
                      </c:pt>
                      <c:pt idx="3169">
                        <c:v>41902</c:v>
                      </c:pt>
                      <c:pt idx="3170">
                        <c:v>41903</c:v>
                      </c:pt>
                      <c:pt idx="3171">
                        <c:v>41904</c:v>
                      </c:pt>
                      <c:pt idx="3172">
                        <c:v>41905</c:v>
                      </c:pt>
                      <c:pt idx="3173">
                        <c:v>41906</c:v>
                      </c:pt>
                      <c:pt idx="3174">
                        <c:v>41907</c:v>
                      </c:pt>
                      <c:pt idx="3175">
                        <c:v>41908</c:v>
                      </c:pt>
                      <c:pt idx="3176">
                        <c:v>41909</c:v>
                      </c:pt>
                      <c:pt idx="3177">
                        <c:v>41910</c:v>
                      </c:pt>
                      <c:pt idx="3178">
                        <c:v>41911</c:v>
                      </c:pt>
                      <c:pt idx="3179">
                        <c:v>41912</c:v>
                      </c:pt>
                      <c:pt idx="3180">
                        <c:v>41913</c:v>
                      </c:pt>
                      <c:pt idx="3181">
                        <c:v>41914</c:v>
                      </c:pt>
                      <c:pt idx="3182">
                        <c:v>41915</c:v>
                      </c:pt>
                      <c:pt idx="3183">
                        <c:v>41916</c:v>
                      </c:pt>
                      <c:pt idx="3184">
                        <c:v>41917</c:v>
                      </c:pt>
                      <c:pt idx="3185">
                        <c:v>41918</c:v>
                      </c:pt>
                      <c:pt idx="3186">
                        <c:v>41919</c:v>
                      </c:pt>
                      <c:pt idx="3187">
                        <c:v>41920</c:v>
                      </c:pt>
                      <c:pt idx="3188">
                        <c:v>41921</c:v>
                      </c:pt>
                      <c:pt idx="3189">
                        <c:v>41922</c:v>
                      </c:pt>
                      <c:pt idx="3190">
                        <c:v>41923</c:v>
                      </c:pt>
                      <c:pt idx="3191">
                        <c:v>41924</c:v>
                      </c:pt>
                      <c:pt idx="3192">
                        <c:v>41925</c:v>
                      </c:pt>
                      <c:pt idx="3193">
                        <c:v>41926</c:v>
                      </c:pt>
                      <c:pt idx="3194">
                        <c:v>41927</c:v>
                      </c:pt>
                      <c:pt idx="3195">
                        <c:v>41928</c:v>
                      </c:pt>
                      <c:pt idx="3196">
                        <c:v>41929</c:v>
                      </c:pt>
                      <c:pt idx="3197">
                        <c:v>41930</c:v>
                      </c:pt>
                      <c:pt idx="3198">
                        <c:v>41931</c:v>
                      </c:pt>
                      <c:pt idx="3199">
                        <c:v>41932</c:v>
                      </c:pt>
                      <c:pt idx="3200">
                        <c:v>41933</c:v>
                      </c:pt>
                      <c:pt idx="3201">
                        <c:v>41934</c:v>
                      </c:pt>
                      <c:pt idx="3202">
                        <c:v>41935</c:v>
                      </c:pt>
                      <c:pt idx="3203">
                        <c:v>41936</c:v>
                      </c:pt>
                      <c:pt idx="3204">
                        <c:v>41937</c:v>
                      </c:pt>
                      <c:pt idx="3205">
                        <c:v>41938</c:v>
                      </c:pt>
                      <c:pt idx="3206">
                        <c:v>41939</c:v>
                      </c:pt>
                      <c:pt idx="3207">
                        <c:v>41940</c:v>
                      </c:pt>
                      <c:pt idx="3208">
                        <c:v>41941</c:v>
                      </c:pt>
                      <c:pt idx="3209">
                        <c:v>41942</c:v>
                      </c:pt>
                      <c:pt idx="3210">
                        <c:v>41943</c:v>
                      </c:pt>
                      <c:pt idx="3211">
                        <c:v>41944</c:v>
                      </c:pt>
                      <c:pt idx="3212">
                        <c:v>41945</c:v>
                      </c:pt>
                      <c:pt idx="3213">
                        <c:v>41946</c:v>
                      </c:pt>
                      <c:pt idx="3214">
                        <c:v>41947</c:v>
                      </c:pt>
                      <c:pt idx="3215">
                        <c:v>41948</c:v>
                      </c:pt>
                      <c:pt idx="3216">
                        <c:v>41949</c:v>
                      </c:pt>
                      <c:pt idx="3217">
                        <c:v>41950</c:v>
                      </c:pt>
                      <c:pt idx="3218">
                        <c:v>41951</c:v>
                      </c:pt>
                      <c:pt idx="3219">
                        <c:v>41952</c:v>
                      </c:pt>
                      <c:pt idx="3220">
                        <c:v>41953</c:v>
                      </c:pt>
                      <c:pt idx="3221">
                        <c:v>41954</c:v>
                      </c:pt>
                      <c:pt idx="3222">
                        <c:v>41955</c:v>
                      </c:pt>
                      <c:pt idx="3223">
                        <c:v>41956</c:v>
                      </c:pt>
                      <c:pt idx="3224">
                        <c:v>41957</c:v>
                      </c:pt>
                      <c:pt idx="3225">
                        <c:v>41958</c:v>
                      </c:pt>
                      <c:pt idx="3226">
                        <c:v>41959</c:v>
                      </c:pt>
                      <c:pt idx="3227">
                        <c:v>41960</c:v>
                      </c:pt>
                      <c:pt idx="3228">
                        <c:v>41961</c:v>
                      </c:pt>
                      <c:pt idx="3229">
                        <c:v>41962</c:v>
                      </c:pt>
                      <c:pt idx="3230">
                        <c:v>41963</c:v>
                      </c:pt>
                      <c:pt idx="3231">
                        <c:v>41964</c:v>
                      </c:pt>
                      <c:pt idx="3232">
                        <c:v>41965</c:v>
                      </c:pt>
                      <c:pt idx="3233">
                        <c:v>41966</c:v>
                      </c:pt>
                      <c:pt idx="3234">
                        <c:v>41967</c:v>
                      </c:pt>
                      <c:pt idx="3235">
                        <c:v>41968</c:v>
                      </c:pt>
                      <c:pt idx="3236">
                        <c:v>41969</c:v>
                      </c:pt>
                      <c:pt idx="3237">
                        <c:v>41970</c:v>
                      </c:pt>
                      <c:pt idx="3238">
                        <c:v>41971</c:v>
                      </c:pt>
                      <c:pt idx="3239">
                        <c:v>41972</c:v>
                      </c:pt>
                      <c:pt idx="3240">
                        <c:v>41973</c:v>
                      </c:pt>
                      <c:pt idx="3241">
                        <c:v>41974</c:v>
                      </c:pt>
                      <c:pt idx="3242">
                        <c:v>41975</c:v>
                      </c:pt>
                      <c:pt idx="3243">
                        <c:v>41976</c:v>
                      </c:pt>
                      <c:pt idx="3244">
                        <c:v>41977</c:v>
                      </c:pt>
                      <c:pt idx="3245">
                        <c:v>41978</c:v>
                      </c:pt>
                      <c:pt idx="3246">
                        <c:v>41979</c:v>
                      </c:pt>
                      <c:pt idx="3247">
                        <c:v>41980</c:v>
                      </c:pt>
                      <c:pt idx="3248">
                        <c:v>41981</c:v>
                      </c:pt>
                      <c:pt idx="3249">
                        <c:v>41982</c:v>
                      </c:pt>
                      <c:pt idx="3250">
                        <c:v>41983</c:v>
                      </c:pt>
                      <c:pt idx="3251">
                        <c:v>41984</c:v>
                      </c:pt>
                      <c:pt idx="3252">
                        <c:v>41985</c:v>
                      </c:pt>
                      <c:pt idx="3253">
                        <c:v>41986</c:v>
                      </c:pt>
                      <c:pt idx="3254">
                        <c:v>41987</c:v>
                      </c:pt>
                      <c:pt idx="3255">
                        <c:v>41988</c:v>
                      </c:pt>
                      <c:pt idx="3256">
                        <c:v>41989</c:v>
                      </c:pt>
                      <c:pt idx="3257">
                        <c:v>41990</c:v>
                      </c:pt>
                      <c:pt idx="3258">
                        <c:v>41991</c:v>
                      </c:pt>
                      <c:pt idx="3259">
                        <c:v>41992</c:v>
                      </c:pt>
                      <c:pt idx="3260">
                        <c:v>41993</c:v>
                      </c:pt>
                      <c:pt idx="3261">
                        <c:v>41994</c:v>
                      </c:pt>
                      <c:pt idx="3262">
                        <c:v>41995</c:v>
                      </c:pt>
                      <c:pt idx="3263">
                        <c:v>41996</c:v>
                      </c:pt>
                      <c:pt idx="3264">
                        <c:v>41997</c:v>
                      </c:pt>
                      <c:pt idx="3265">
                        <c:v>41998</c:v>
                      </c:pt>
                      <c:pt idx="3266">
                        <c:v>41999</c:v>
                      </c:pt>
                      <c:pt idx="3267">
                        <c:v>42000</c:v>
                      </c:pt>
                      <c:pt idx="3268">
                        <c:v>42001</c:v>
                      </c:pt>
                      <c:pt idx="3269">
                        <c:v>42002</c:v>
                      </c:pt>
                      <c:pt idx="3270">
                        <c:v>42003</c:v>
                      </c:pt>
                      <c:pt idx="3271">
                        <c:v>42004</c:v>
                      </c:pt>
                      <c:pt idx="3272">
                        <c:v>42005</c:v>
                      </c:pt>
                      <c:pt idx="3273">
                        <c:v>42006</c:v>
                      </c:pt>
                      <c:pt idx="3274">
                        <c:v>42007</c:v>
                      </c:pt>
                      <c:pt idx="3275">
                        <c:v>42008</c:v>
                      </c:pt>
                      <c:pt idx="3276">
                        <c:v>42009</c:v>
                      </c:pt>
                      <c:pt idx="3277">
                        <c:v>42010</c:v>
                      </c:pt>
                      <c:pt idx="3278">
                        <c:v>42011</c:v>
                      </c:pt>
                      <c:pt idx="3279">
                        <c:v>42012</c:v>
                      </c:pt>
                      <c:pt idx="3280">
                        <c:v>42013</c:v>
                      </c:pt>
                      <c:pt idx="3281">
                        <c:v>42014</c:v>
                      </c:pt>
                      <c:pt idx="3282">
                        <c:v>42015</c:v>
                      </c:pt>
                      <c:pt idx="3283">
                        <c:v>42016</c:v>
                      </c:pt>
                      <c:pt idx="3284">
                        <c:v>42017</c:v>
                      </c:pt>
                      <c:pt idx="3285">
                        <c:v>42018</c:v>
                      </c:pt>
                      <c:pt idx="3286">
                        <c:v>42019</c:v>
                      </c:pt>
                      <c:pt idx="3287">
                        <c:v>42020</c:v>
                      </c:pt>
                      <c:pt idx="3288">
                        <c:v>42021</c:v>
                      </c:pt>
                      <c:pt idx="3289">
                        <c:v>42022</c:v>
                      </c:pt>
                      <c:pt idx="3290">
                        <c:v>42023</c:v>
                      </c:pt>
                      <c:pt idx="3291">
                        <c:v>42024</c:v>
                      </c:pt>
                      <c:pt idx="3292">
                        <c:v>42025</c:v>
                      </c:pt>
                      <c:pt idx="3293">
                        <c:v>42026</c:v>
                      </c:pt>
                      <c:pt idx="3294">
                        <c:v>42027</c:v>
                      </c:pt>
                      <c:pt idx="3295">
                        <c:v>42028</c:v>
                      </c:pt>
                      <c:pt idx="3296">
                        <c:v>42029</c:v>
                      </c:pt>
                      <c:pt idx="3297">
                        <c:v>42030</c:v>
                      </c:pt>
                      <c:pt idx="3298">
                        <c:v>42031</c:v>
                      </c:pt>
                      <c:pt idx="3299">
                        <c:v>42032</c:v>
                      </c:pt>
                      <c:pt idx="3300">
                        <c:v>42033</c:v>
                      </c:pt>
                      <c:pt idx="3301">
                        <c:v>42034</c:v>
                      </c:pt>
                      <c:pt idx="3302">
                        <c:v>42035</c:v>
                      </c:pt>
                      <c:pt idx="3303">
                        <c:v>42036</c:v>
                      </c:pt>
                      <c:pt idx="3304">
                        <c:v>42037</c:v>
                      </c:pt>
                      <c:pt idx="3305">
                        <c:v>42038</c:v>
                      </c:pt>
                      <c:pt idx="3306">
                        <c:v>42039</c:v>
                      </c:pt>
                      <c:pt idx="3307">
                        <c:v>42040</c:v>
                      </c:pt>
                      <c:pt idx="3308">
                        <c:v>42041</c:v>
                      </c:pt>
                      <c:pt idx="3309">
                        <c:v>42042</c:v>
                      </c:pt>
                      <c:pt idx="3310">
                        <c:v>42043</c:v>
                      </c:pt>
                      <c:pt idx="3311">
                        <c:v>42044</c:v>
                      </c:pt>
                      <c:pt idx="3312">
                        <c:v>42045</c:v>
                      </c:pt>
                      <c:pt idx="3313">
                        <c:v>42046</c:v>
                      </c:pt>
                      <c:pt idx="3314">
                        <c:v>42047</c:v>
                      </c:pt>
                      <c:pt idx="3315">
                        <c:v>42048</c:v>
                      </c:pt>
                      <c:pt idx="3316">
                        <c:v>42049</c:v>
                      </c:pt>
                      <c:pt idx="3317">
                        <c:v>42050</c:v>
                      </c:pt>
                      <c:pt idx="3318">
                        <c:v>42051</c:v>
                      </c:pt>
                      <c:pt idx="3319">
                        <c:v>42052</c:v>
                      </c:pt>
                      <c:pt idx="3320">
                        <c:v>42053</c:v>
                      </c:pt>
                      <c:pt idx="3321">
                        <c:v>42054</c:v>
                      </c:pt>
                      <c:pt idx="3322">
                        <c:v>42055</c:v>
                      </c:pt>
                      <c:pt idx="3323">
                        <c:v>42056</c:v>
                      </c:pt>
                      <c:pt idx="3324">
                        <c:v>42057</c:v>
                      </c:pt>
                      <c:pt idx="3325">
                        <c:v>42058</c:v>
                      </c:pt>
                      <c:pt idx="3326">
                        <c:v>42059</c:v>
                      </c:pt>
                      <c:pt idx="3327">
                        <c:v>42060</c:v>
                      </c:pt>
                      <c:pt idx="3328">
                        <c:v>42061</c:v>
                      </c:pt>
                      <c:pt idx="3329">
                        <c:v>42062</c:v>
                      </c:pt>
                      <c:pt idx="3330">
                        <c:v>42063</c:v>
                      </c:pt>
                      <c:pt idx="3331">
                        <c:v>42064</c:v>
                      </c:pt>
                      <c:pt idx="3332">
                        <c:v>42065</c:v>
                      </c:pt>
                      <c:pt idx="3333">
                        <c:v>42066</c:v>
                      </c:pt>
                      <c:pt idx="3334">
                        <c:v>42067</c:v>
                      </c:pt>
                      <c:pt idx="3335">
                        <c:v>42068</c:v>
                      </c:pt>
                      <c:pt idx="3336">
                        <c:v>42069</c:v>
                      </c:pt>
                      <c:pt idx="3337">
                        <c:v>42070</c:v>
                      </c:pt>
                      <c:pt idx="3338">
                        <c:v>42071</c:v>
                      </c:pt>
                      <c:pt idx="3339">
                        <c:v>42072</c:v>
                      </c:pt>
                      <c:pt idx="3340">
                        <c:v>42073</c:v>
                      </c:pt>
                      <c:pt idx="3341">
                        <c:v>42074</c:v>
                      </c:pt>
                      <c:pt idx="3342">
                        <c:v>42075</c:v>
                      </c:pt>
                      <c:pt idx="3343">
                        <c:v>42076</c:v>
                      </c:pt>
                      <c:pt idx="3344">
                        <c:v>42077</c:v>
                      </c:pt>
                      <c:pt idx="3345">
                        <c:v>42078</c:v>
                      </c:pt>
                      <c:pt idx="3346">
                        <c:v>42079</c:v>
                      </c:pt>
                      <c:pt idx="3347">
                        <c:v>42080</c:v>
                      </c:pt>
                      <c:pt idx="3348">
                        <c:v>42081</c:v>
                      </c:pt>
                      <c:pt idx="3349">
                        <c:v>42082</c:v>
                      </c:pt>
                      <c:pt idx="3350">
                        <c:v>42083</c:v>
                      </c:pt>
                      <c:pt idx="3351">
                        <c:v>42084</c:v>
                      </c:pt>
                      <c:pt idx="3352">
                        <c:v>42085</c:v>
                      </c:pt>
                      <c:pt idx="3353">
                        <c:v>42086</c:v>
                      </c:pt>
                      <c:pt idx="3354">
                        <c:v>42087</c:v>
                      </c:pt>
                      <c:pt idx="3355">
                        <c:v>42088</c:v>
                      </c:pt>
                      <c:pt idx="3356">
                        <c:v>42089</c:v>
                      </c:pt>
                      <c:pt idx="3357">
                        <c:v>42090</c:v>
                      </c:pt>
                      <c:pt idx="3358">
                        <c:v>42091</c:v>
                      </c:pt>
                      <c:pt idx="3359">
                        <c:v>42092</c:v>
                      </c:pt>
                      <c:pt idx="3360">
                        <c:v>42093</c:v>
                      </c:pt>
                      <c:pt idx="3361">
                        <c:v>42094</c:v>
                      </c:pt>
                      <c:pt idx="3362">
                        <c:v>42095</c:v>
                      </c:pt>
                      <c:pt idx="3363">
                        <c:v>42096</c:v>
                      </c:pt>
                      <c:pt idx="3364">
                        <c:v>42097</c:v>
                      </c:pt>
                      <c:pt idx="3365">
                        <c:v>42098</c:v>
                      </c:pt>
                      <c:pt idx="3366">
                        <c:v>42099</c:v>
                      </c:pt>
                      <c:pt idx="3367">
                        <c:v>42100</c:v>
                      </c:pt>
                      <c:pt idx="3368">
                        <c:v>42101</c:v>
                      </c:pt>
                      <c:pt idx="3369">
                        <c:v>42102</c:v>
                      </c:pt>
                      <c:pt idx="3370">
                        <c:v>42103</c:v>
                      </c:pt>
                      <c:pt idx="3371">
                        <c:v>42104</c:v>
                      </c:pt>
                      <c:pt idx="3372">
                        <c:v>42105</c:v>
                      </c:pt>
                      <c:pt idx="3373">
                        <c:v>42106</c:v>
                      </c:pt>
                      <c:pt idx="3374">
                        <c:v>42107</c:v>
                      </c:pt>
                      <c:pt idx="3375">
                        <c:v>42108</c:v>
                      </c:pt>
                      <c:pt idx="3376">
                        <c:v>42109</c:v>
                      </c:pt>
                      <c:pt idx="3377">
                        <c:v>42110</c:v>
                      </c:pt>
                      <c:pt idx="3378">
                        <c:v>42111</c:v>
                      </c:pt>
                      <c:pt idx="3379">
                        <c:v>42112</c:v>
                      </c:pt>
                      <c:pt idx="3380">
                        <c:v>42113</c:v>
                      </c:pt>
                      <c:pt idx="3381">
                        <c:v>42114</c:v>
                      </c:pt>
                      <c:pt idx="3382">
                        <c:v>42115</c:v>
                      </c:pt>
                      <c:pt idx="3383">
                        <c:v>42116</c:v>
                      </c:pt>
                      <c:pt idx="3384">
                        <c:v>42117</c:v>
                      </c:pt>
                      <c:pt idx="3385">
                        <c:v>42118</c:v>
                      </c:pt>
                      <c:pt idx="3386">
                        <c:v>42119</c:v>
                      </c:pt>
                      <c:pt idx="3387">
                        <c:v>42120</c:v>
                      </c:pt>
                      <c:pt idx="3388">
                        <c:v>42121</c:v>
                      </c:pt>
                      <c:pt idx="3389">
                        <c:v>42122</c:v>
                      </c:pt>
                      <c:pt idx="3390">
                        <c:v>42123</c:v>
                      </c:pt>
                      <c:pt idx="3391">
                        <c:v>42124</c:v>
                      </c:pt>
                      <c:pt idx="3392">
                        <c:v>42125</c:v>
                      </c:pt>
                      <c:pt idx="3393">
                        <c:v>42126</c:v>
                      </c:pt>
                      <c:pt idx="3394">
                        <c:v>42127</c:v>
                      </c:pt>
                      <c:pt idx="3395">
                        <c:v>42128</c:v>
                      </c:pt>
                      <c:pt idx="3396">
                        <c:v>42129</c:v>
                      </c:pt>
                      <c:pt idx="3397">
                        <c:v>42130</c:v>
                      </c:pt>
                      <c:pt idx="3398">
                        <c:v>42131</c:v>
                      </c:pt>
                      <c:pt idx="3399">
                        <c:v>42132</c:v>
                      </c:pt>
                      <c:pt idx="3400">
                        <c:v>42133</c:v>
                      </c:pt>
                      <c:pt idx="3401">
                        <c:v>42134</c:v>
                      </c:pt>
                      <c:pt idx="3402">
                        <c:v>42135</c:v>
                      </c:pt>
                      <c:pt idx="3403">
                        <c:v>42136</c:v>
                      </c:pt>
                      <c:pt idx="3404">
                        <c:v>42137</c:v>
                      </c:pt>
                      <c:pt idx="3405">
                        <c:v>42138</c:v>
                      </c:pt>
                      <c:pt idx="3406">
                        <c:v>42139</c:v>
                      </c:pt>
                      <c:pt idx="3407">
                        <c:v>42140</c:v>
                      </c:pt>
                      <c:pt idx="3408">
                        <c:v>42141</c:v>
                      </c:pt>
                      <c:pt idx="3409">
                        <c:v>42142</c:v>
                      </c:pt>
                      <c:pt idx="3410">
                        <c:v>42143</c:v>
                      </c:pt>
                      <c:pt idx="3411">
                        <c:v>42144</c:v>
                      </c:pt>
                      <c:pt idx="3412">
                        <c:v>42145</c:v>
                      </c:pt>
                      <c:pt idx="3413">
                        <c:v>42146</c:v>
                      </c:pt>
                      <c:pt idx="3414">
                        <c:v>42147</c:v>
                      </c:pt>
                      <c:pt idx="3415">
                        <c:v>42148</c:v>
                      </c:pt>
                      <c:pt idx="3416">
                        <c:v>42149</c:v>
                      </c:pt>
                      <c:pt idx="3417">
                        <c:v>42150</c:v>
                      </c:pt>
                      <c:pt idx="3418">
                        <c:v>42151</c:v>
                      </c:pt>
                      <c:pt idx="3419">
                        <c:v>42152</c:v>
                      </c:pt>
                      <c:pt idx="3420">
                        <c:v>42153</c:v>
                      </c:pt>
                      <c:pt idx="3421">
                        <c:v>42154</c:v>
                      </c:pt>
                      <c:pt idx="3422">
                        <c:v>42155</c:v>
                      </c:pt>
                      <c:pt idx="3423">
                        <c:v>42156</c:v>
                      </c:pt>
                      <c:pt idx="3424">
                        <c:v>42157</c:v>
                      </c:pt>
                      <c:pt idx="3425">
                        <c:v>42158</c:v>
                      </c:pt>
                      <c:pt idx="3426">
                        <c:v>42159</c:v>
                      </c:pt>
                      <c:pt idx="3427">
                        <c:v>42160</c:v>
                      </c:pt>
                      <c:pt idx="3428">
                        <c:v>42161</c:v>
                      </c:pt>
                      <c:pt idx="3429">
                        <c:v>42162</c:v>
                      </c:pt>
                      <c:pt idx="3430">
                        <c:v>42163</c:v>
                      </c:pt>
                      <c:pt idx="3431">
                        <c:v>42164</c:v>
                      </c:pt>
                      <c:pt idx="3432">
                        <c:v>42165</c:v>
                      </c:pt>
                      <c:pt idx="3433">
                        <c:v>42166</c:v>
                      </c:pt>
                      <c:pt idx="3434">
                        <c:v>42167</c:v>
                      </c:pt>
                      <c:pt idx="3435">
                        <c:v>42168</c:v>
                      </c:pt>
                      <c:pt idx="3436">
                        <c:v>42169</c:v>
                      </c:pt>
                      <c:pt idx="3437">
                        <c:v>42170</c:v>
                      </c:pt>
                      <c:pt idx="3438">
                        <c:v>42171</c:v>
                      </c:pt>
                      <c:pt idx="3439">
                        <c:v>42172</c:v>
                      </c:pt>
                      <c:pt idx="3440">
                        <c:v>42173</c:v>
                      </c:pt>
                      <c:pt idx="3441">
                        <c:v>42174</c:v>
                      </c:pt>
                      <c:pt idx="3442">
                        <c:v>42175</c:v>
                      </c:pt>
                      <c:pt idx="3443">
                        <c:v>42176</c:v>
                      </c:pt>
                      <c:pt idx="3444">
                        <c:v>42177</c:v>
                      </c:pt>
                      <c:pt idx="3445">
                        <c:v>42178</c:v>
                      </c:pt>
                      <c:pt idx="3446">
                        <c:v>42179</c:v>
                      </c:pt>
                      <c:pt idx="3447">
                        <c:v>42180</c:v>
                      </c:pt>
                      <c:pt idx="3448">
                        <c:v>42181</c:v>
                      </c:pt>
                      <c:pt idx="3449">
                        <c:v>42182</c:v>
                      </c:pt>
                      <c:pt idx="3450">
                        <c:v>42183</c:v>
                      </c:pt>
                      <c:pt idx="3451">
                        <c:v>42184</c:v>
                      </c:pt>
                      <c:pt idx="3452">
                        <c:v>42185</c:v>
                      </c:pt>
                      <c:pt idx="3453">
                        <c:v>42186</c:v>
                      </c:pt>
                      <c:pt idx="3454">
                        <c:v>42187</c:v>
                      </c:pt>
                      <c:pt idx="3455">
                        <c:v>42188</c:v>
                      </c:pt>
                      <c:pt idx="3456">
                        <c:v>42189</c:v>
                      </c:pt>
                      <c:pt idx="3457">
                        <c:v>42190</c:v>
                      </c:pt>
                      <c:pt idx="3458">
                        <c:v>42191</c:v>
                      </c:pt>
                      <c:pt idx="3459">
                        <c:v>42192</c:v>
                      </c:pt>
                      <c:pt idx="3460">
                        <c:v>42193</c:v>
                      </c:pt>
                      <c:pt idx="3461">
                        <c:v>42194</c:v>
                      </c:pt>
                      <c:pt idx="3462">
                        <c:v>42195</c:v>
                      </c:pt>
                      <c:pt idx="3463">
                        <c:v>42196</c:v>
                      </c:pt>
                      <c:pt idx="3464">
                        <c:v>42197</c:v>
                      </c:pt>
                      <c:pt idx="3465">
                        <c:v>42198</c:v>
                      </c:pt>
                      <c:pt idx="3466">
                        <c:v>42199</c:v>
                      </c:pt>
                      <c:pt idx="3467">
                        <c:v>42200</c:v>
                      </c:pt>
                      <c:pt idx="3468">
                        <c:v>42201</c:v>
                      </c:pt>
                      <c:pt idx="3469">
                        <c:v>42202</c:v>
                      </c:pt>
                      <c:pt idx="3470">
                        <c:v>42203</c:v>
                      </c:pt>
                      <c:pt idx="3471">
                        <c:v>42204</c:v>
                      </c:pt>
                      <c:pt idx="3472">
                        <c:v>42205</c:v>
                      </c:pt>
                      <c:pt idx="3473">
                        <c:v>42206</c:v>
                      </c:pt>
                      <c:pt idx="3474">
                        <c:v>42207</c:v>
                      </c:pt>
                      <c:pt idx="3475">
                        <c:v>42208</c:v>
                      </c:pt>
                      <c:pt idx="3476">
                        <c:v>42209</c:v>
                      </c:pt>
                      <c:pt idx="3477">
                        <c:v>42210</c:v>
                      </c:pt>
                      <c:pt idx="3478">
                        <c:v>42211</c:v>
                      </c:pt>
                      <c:pt idx="3479">
                        <c:v>42212</c:v>
                      </c:pt>
                      <c:pt idx="3480">
                        <c:v>42213</c:v>
                      </c:pt>
                      <c:pt idx="3481">
                        <c:v>42214</c:v>
                      </c:pt>
                      <c:pt idx="3482">
                        <c:v>42215</c:v>
                      </c:pt>
                      <c:pt idx="3483">
                        <c:v>42216</c:v>
                      </c:pt>
                      <c:pt idx="3484">
                        <c:v>42217</c:v>
                      </c:pt>
                      <c:pt idx="3485">
                        <c:v>42218</c:v>
                      </c:pt>
                      <c:pt idx="3486">
                        <c:v>42219</c:v>
                      </c:pt>
                      <c:pt idx="3487">
                        <c:v>42220</c:v>
                      </c:pt>
                      <c:pt idx="3488">
                        <c:v>42221</c:v>
                      </c:pt>
                      <c:pt idx="3489">
                        <c:v>42222</c:v>
                      </c:pt>
                      <c:pt idx="3490">
                        <c:v>42223</c:v>
                      </c:pt>
                      <c:pt idx="3491">
                        <c:v>42224</c:v>
                      </c:pt>
                      <c:pt idx="3492">
                        <c:v>42225</c:v>
                      </c:pt>
                      <c:pt idx="3493">
                        <c:v>42226</c:v>
                      </c:pt>
                      <c:pt idx="3494">
                        <c:v>42227</c:v>
                      </c:pt>
                      <c:pt idx="3495">
                        <c:v>42228</c:v>
                      </c:pt>
                      <c:pt idx="3496">
                        <c:v>42229</c:v>
                      </c:pt>
                      <c:pt idx="3497">
                        <c:v>42230</c:v>
                      </c:pt>
                      <c:pt idx="3498">
                        <c:v>42231</c:v>
                      </c:pt>
                      <c:pt idx="3499">
                        <c:v>42232</c:v>
                      </c:pt>
                      <c:pt idx="3500">
                        <c:v>42233</c:v>
                      </c:pt>
                      <c:pt idx="3501">
                        <c:v>42234</c:v>
                      </c:pt>
                      <c:pt idx="3502">
                        <c:v>42235</c:v>
                      </c:pt>
                      <c:pt idx="3503">
                        <c:v>42236</c:v>
                      </c:pt>
                      <c:pt idx="3504">
                        <c:v>42237</c:v>
                      </c:pt>
                      <c:pt idx="3505">
                        <c:v>42238</c:v>
                      </c:pt>
                      <c:pt idx="3506">
                        <c:v>42239</c:v>
                      </c:pt>
                      <c:pt idx="3507">
                        <c:v>42240</c:v>
                      </c:pt>
                      <c:pt idx="3508">
                        <c:v>42241</c:v>
                      </c:pt>
                      <c:pt idx="3509">
                        <c:v>42242</c:v>
                      </c:pt>
                      <c:pt idx="3510">
                        <c:v>42243</c:v>
                      </c:pt>
                      <c:pt idx="3511">
                        <c:v>42244</c:v>
                      </c:pt>
                      <c:pt idx="3512">
                        <c:v>42245</c:v>
                      </c:pt>
                      <c:pt idx="3513">
                        <c:v>42246</c:v>
                      </c:pt>
                      <c:pt idx="3514">
                        <c:v>42247</c:v>
                      </c:pt>
                      <c:pt idx="3515">
                        <c:v>42248</c:v>
                      </c:pt>
                      <c:pt idx="3516">
                        <c:v>42249</c:v>
                      </c:pt>
                      <c:pt idx="3517">
                        <c:v>42250</c:v>
                      </c:pt>
                      <c:pt idx="3518">
                        <c:v>42251</c:v>
                      </c:pt>
                      <c:pt idx="3519">
                        <c:v>42252</c:v>
                      </c:pt>
                      <c:pt idx="3520">
                        <c:v>42253</c:v>
                      </c:pt>
                      <c:pt idx="3521">
                        <c:v>42254</c:v>
                      </c:pt>
                      <c:pt idx="3522">
                        <c:v>42255</c:v>
                      </c:pt>
                      <c:pt idx="3523">
                        <c:v>42256</c:v>
                      </c:pt>
                      <c:pt idx="3524">
                        <c:v>42257</c:v>
                      </c:pt>
                      <c:pt idx="3525">
                        <c:v>42258</c:v>
                      </c:pt>
                      <c:pt idx="3526">
                        <c:v>42259</c:v>
                      </c:pt>
                      <c:pt idx="3527">
                        <c:v>42260</c:v>
                      </c:pt>
                      <c:pt idx="3528">
                        <c:v>42261</c:v>
                      </c:pt>
                      <c:pt idx="3529">
                        <c:v>42262</c:v>
                      </c:pt>
                      <c:pt idx="3530">
                        <c:v>42263</c:v>
                      </c:pt>
                      <c:pt idx="3531">
                        <c:v>42264</c:v>
                      </c:pt>
                      <c:pt idx="3532">
                        <c:v>42265</c:v>
                      </c:pt>
                      <c:pt idx="3533">
                        <c:v>42266</c:v>
                      </c:pt>
                      <c:pt idx="3534">
                        <c:v>42267</c:v>
                      </c:pt>
                      <c:pt idx="3535">
                        <c:v>42268</c:v>
                      </c:pt>
                      <c:pt idx="3536">
                        <c:v>42269</c:v>
                      </c:pt>
                      <c:pt idx="3537">
                        <c:v>42270</c:v>
                      </c:pt>
                      <c:pt idx="3538">
                        <c:v>42271</c:v>
                      </c:pt>
                      <c:pt idx="3539">
                        <c:v>42272</c:v>
                      </c:pt>
                      <c:pt idx="3540">
                        <c:v>42273</c:v>
                      </c:pt>
                      <c:pt idx="3541">
                        <c:v>42274</c:v>
                      </c:pt>
                      <c:pt idx="3542">
                        <c:v>42275</c:v>
                      </c:pt>
                      <c:pt idx="3543">
                        <c:v>42276</c:v>
                      </c:pt>
                      <c:pt idx="3544">
                        <c:v>42277</c:v>
                      </c:pt>
                      <c:pt idx="3545">
                        <c:v>42278</c:v>
                      </c:pt>
                      <c:pt idx="3546">
                        <c:v>42279</c:v>
                      </c:pt>
                      <c:pt idx="3547">
                        <c:v>42280</c:v>
                      </c:pt>
                      <c:pt idx="3548">
                        <c:v>42281</c:v>
                      </c:pt>
                      <c:pt idx="3549">
                        <c:v>42282</c:v>
                      </c:pt>
                      <c:pt idx="3550">
                        <c:v>42283</c:v>
                      </c:pt>
                      <c:pt idx="3551">
                        <c:v>42284</c:v>
                      </c:pt>
                      <c:pt idx="3552">
                        <c:v>42285</c:v>
                      </c:pt>
                      <c:pt idx="3553">
                        <c:v>42286</c:v>
                      </c:pt>
                      <c:pt idx="3554">
                        <c:v>42287</c:v>
                      </c:pt>
                      <c:pt idx="3555">
                        <c:v>42288</c:v>
                      </c:pt>
                      <c:pt idx="3556">
                        <c:v>42289</c:v>
                      </c:pt>
                      <c:pt idx="3557">
                        <c:v>42290</c:v>
                      </c:pt>
                      <c:pt idx="3558">
                        <c:v>42291</c:v>
                      </c:pt>
                      <c:pt idx="3559">
                        <c:v>42292</c:v>
                      </c:pt>
                      <c:pt idx="3560">
                        <c:v>42293</c:v>
                      </c:pt>
                      <c:pt idx="3561">
                        <c:v>42294</c:v>
                      </c:pt>
                      <c:pt idx="3562">
                        <c:v>42295</c:v>
                      </c:pt>
                      <c:pt idx="3563">
                        <c:v>42296</c:v>
                      </c:pt>
                      <c:pt idx="3564">
                        <c:v>42297</c:v>
                      </c:pt>
                      <c:pt idx="3565">
                        <c:v>42298</c:v>
                      </c:pt>
                      <c:pt idx="3566">
                        <c:v>42299</c:v>
                      </c:pt>
                      <c:pt idx="3567">
                        <c:v>42300</c:v>
                      </c:pt>
                      <c:pt idx="3568">
                        <c:v>42301</c:v>
                      </c:pt>
                      <c:pt idx="3569">
                        <c:v>42302</c:v>
                      </c:pt>
                      <c:pt idx="3570">
                        <c:v>42303</c:v>
                      </c:pt>
                      <c:pt idx="3571">
                        <c:v>42304</c:v>
                      </c:pt>
                      <c:pt idx="3572">
                        <c:v>42305</c:v>
                      </c:pt>
                      <c:pt idx="3573">
                        <c:v>42306</c:v>
                      </c:pt>
                      <c:pt idx="3574">
                        <c:v>42307</c:v>
                      </c:pt>
                      <c:pt idx="3575">
                        <c:v>42308</c:v>
                      </c:pt>
                      <c:pt idx="3576">
                        <c:v>42309</c:v>
                      </c:pt>
                      <c:pt idx="3577">
                        <c:v>42310</c:v>
                      </c:pt>
                      <c:pt idx="3578">
                        <c:v>42311</c:v>
                      </c:pt>
                      <c:pt idx="3579">
                        <c:v>42312</c:v>
                      </c:pt>
                      <c:pt idx="3580">
                        <c:v>42313</c:v>
                      </c:pt>
                      <c:pt idx="3581">
                        <c:v>42314</c:v>
                      </c:pt>
                      <c:pt idx="3582">
                        <c:v>42315</c:v>
                      </c:pt>
                      <c:pt idx="3583">
                        <c:v>42316</c:v>
                      </c:pt>
                      <c:pt idx="3584">
                        <c:v>42317</c:v>
                      </c:pt>
                      <c:pt idx="3585">
                        <c:v>42318</c:v>
                      </c:pt>
                      <c:pt idx="3586">
                        <c:v>42319</c:v>
                      </c:pt>
                      <c:pt idx="3587">
                        <c:v>42320</c:v>
                      </c:pt>
                      <c:pt idx="3588">
                        <c:v>42321</c:v>
                      </c:pt>
                      <c:pt idx="3589">
                        <c:v>42322</c:v>
                      </c:pt>
                      <c:pt idx="3590">
                        <c:v>42323</c:v>
                      </c:pt>
                      <c:pt idx="3591">
                        <c:v>42324</c:v>
                      </c:pt>
                      <c:pt idx="3592">
                        <c:v>42325</c:v>
                      </c:pt>
                      <c:pt idx="3593">
                        <c:v>42326</c:v>
                      </c:pt>
                      <c:pt idx="3594">
                        <c:v>42327</c:v>
                      </c:pt>
                      <c:pt idx="3595">
                        <c:v>42328</c:v>
                      </c:pt>
                      <c:pt idx="3596">
                        <c:v>42329</c:v>
                      </c:pt>
                      <c:pt idx="3597">
                        <c:v>42330</c:v>
                      </c:pt>
                      <c:pt idx="3598">
                        <c:v>42331</c:v>
                      </c:pt>
                      <c:pt idx="3599">
                        <c:v>42332</c:v>
                      </c:pt>
                      <c:pt idx="3600">
                        <c:v>42333</c:v>
                      </c:pt>
                      <c:pt idx="3601">
                        <c:v>42334</c:v>
                      </c:pt>
                      <c:pt idx="3602">
                        <c:v>42335</c:v>
                      </c:pt>
                      <c:pt idx="3603">
                        <c:v>42336</c:v>
                      </c:pt>
                      <c:pt idx="3604">
                        <c:v>42337</c:v>
                      </c:pt>
                      <c:pt idx="3605">
                        <c:v>42338</c:v>
                      </c:pt>
                      <c:pt idx="3606">
                        <c:v>42339</c:v>
                      </c:pt>
                      <c:pt idx="3607">
                        <c:v>42340</c:v>
                      </c:pt>
                      <c:pt idx="3608">
                        <c:v>42341</c:v>
                      </c:pt>
                      <c:pt idx="3609">
                        <c:v>42342</c:v>
                      </c:pt>
                      <c:pt idx="3610">
                        <c:v>42343</c:v>
                      </c:pt>
                      <c:pt idx="3611">
                        <c:v>42344</c:v>
                      </c:pt>
                      <c:pt idx="3612">
                        <c:v>42345</c:v>
                      </c:pt>
                      <c:pt idx="3613">
                        <c:v>42346</c:v>
                      </c:pt>
                      <c:pt idx="3614">
                        <c:v>42347</c:v>
                      </c:pt>
                      <c:pt idx="3615">
                        <c:v>42348</c:v>
                      </c:pt>
                      <c:pt idx="3616">
                        <c:v>42349</c:v>
                      </c:pt>
                      <c:pt idx="3617">
                        <c:v>42350</c:v>
                      </c:pt>
                      <c:pt idx="3618">
                        <c:v>42351</c:v>
                      </c:pt>
                      <c:pt idx="3619">
                        <c:v>42352</c:v>
                      </c:pt>
                      <c:pt idx="3620">
                        <c:v>42353</c:v>
                      </c:pt>
                      <c:pt idx="3621">
                        <c:v>42354</c:v>
                      </c:pt>
                      <c:pt idx="3622">
                        <c:v>42355</c:v>
                      </c:pt>
                      <c:pt idx="3623">
                        <c:v>42356</c:v>
                      </c:pt>
                      <c:pt idx="3624">
                        <c:v>42357</c:v>
                      </c:pt>
                      <c:pt idx="3625">
                        <c:v>42358</c:v>
                      </c:pt>
                      <c:pt idx="3626">
                        <c:v>42359</c:v>
                      </c:pt>
                      <c:pt idx="3627">
                        <c:v>42360</c:v>
                      </c:pt>
                      <c:pt idx="3628">
                        <c:v>42361</c:v>
                      </c:pt>
                      <c:pt idx="3629">
                        <c:v>42362</c:v>
                      </c:pt>
                      <c:pt idx="3630">
                        <c:v>42363</c:v>
                      </c:pt>
                      <c:pt idx="3631">
                        <c:v>42364</c:v>
                      </c:pt>
                      <c:pt idx="3632">
                        <c:v>42365</c:v>
                      </c:pt>
                      <c:pt idx="3633">
                        <c:v>42366</c:v>
                      </c:pt>
                      <c:pt idx="3634">
                        <c:v>42367</c:v>
                      </c:pt>
                      <c:pt idx="3635">
                        <c:v>42368</c:v>
                      </c:pt>
                      <c:pt idx="3636">
                        <c:v>42369</c:v>
                      </c:pt>
                      <c:pt idx="3637">
                        <c:v>42370</c:v>
                      </c:pt>
                      <c:pt idx="3638">
                        <c:v>42371</c:v>
                      </c:pt>
                      <c:pt idx="3639">
                        <c:v>42372</c:v>
                      </c:pt>
                      <c:pt idx="3640">
                        <c:v>42373</c:v>
                      </c:pt>
                      <c:pt idx="3641">
                        <c:v>42374</c:v>
                      </c:pt>
                      <c:pt idx="3642">
                        <c:v>42375</c:v>
                      </c:pt>
                      <c:pt idx="3643">
                        <c:v>42376</c:v>
                      </c:pt>
                      <c:pt idx="3644">
                        <c:v>42377</c:v>
                      </c:pt>
                      <c:pt idx="3645">
                        <c:v>42378</c:v>
                      </c:pt>
                      <c:pt idx="3646">
                        <c:v>42379</c:v>
                      </c:pt>
                      <c:pt idx="3647">
                        <c:v>42380</c:v>
                      </c:pt>
                      <c:pt idx="3648">
                        <c:v>42381</c:v>
                      </c:pt>
                      <c:pt idx="3649">
                        <c:v>42382</c:v>
                      </c:pt>
                      <c:pt idx="3650">
                        <c:v>42383</c:v>
                      </c:pt>
                      <c:pt idx="3651">
                        <c:v>42384</c:v>
                      </c:pt>
                      <c:pt idx="3652">
                        <c:v>42385</c:v>
                      </c:pt>
                      <c:pt idx="3653">
                        <c:v>42386</c:v>
                      </c:pt>
                      <c:pt idx="3654">
                        <c:v>42387</c:v>
                      </c:pt>
                      <c:pt idx="3655">
                        <c:v>42388</c:v>
                      </c:pt>
                      <c:pt idx="3656">
                        <c:v>42389</c:v>
                      </c:pt>
                      <c:pt idx="3657">
                        <c:v>42390</c:v>
                      </c:pt>
                      <c:pt idx="3658">
                        <c:v>42391</c:v>
                      </c:pt>
                      <c:pt idx="3659">
                        <c:v>42392</c:v>
                      </c:pt>
                      <c:pt idx="3660">
                        <c:v>42393</c:v>
                      </c:pt>
                      <c:pt idx="3661">
                        <c:v>42394</c:v>
                      </c:pt>
                      <c:pt idx="3662">
                        <c:v>42395</c:v>
                      </c:pt>
                      <c:pt idx="3663">
                        <c:v>42396</c:v>
                      </c:pt>
                      <c:pt idx="3664">
                        <c:v>42397</c:v>
                      </c:pt>
                      <c:pt idx="3665">
                        <c:v>42398</c:v>
                      </c:pt>
                      <c:pt idx="3666">
                        <c:v>42399</c:v>
                      </c:pt>
                      <c:pt idx="3667">
                        <c:v>42400</c:v>
                      </c:pt>
                      <c:pt idx="3668">
                        <c:v>42401</c:v>
                      </c:pt>
                      <c:pt idx="3669">
                        <c:v>42402</c:v>
                      </c:pt>
                      <c:pt idx="3670">
                        <c:v>42403</c:v>
                      </c:pt>
                      <c:pt idx="3671">
                        <c:v>42404</c:v>
                      </c:pt>
                      <c:pt idx="3672">
                        <c:v>42405</c:v>
                      </c:pt>
                      <c:pt idx="3673">
                        <c:v>42406</c:v>
                      </c:pt>
                      <c:pt idx="3674">
                        <c:v>42407</c:v>
                      </c:pt>
                      <c:pt idx="3675">
                        <c:v>42408</c:v>
                      </c:pt>
                      <c:pt idx="3676">
                        <c:v>42409</c:v>
                      </c:pt>
                      <c:pt idx="3677">
                        <c:v>42410</c:v>
                      </c:pt>
                      <c:pt idx="3678">
                        <c:v>42411</c:v>
                      </c:pt>
                      <c:pt idx="3679">
                        <c:v>42412</c:v>
                      </c:pt>
                      <c:pt idx="3680">
                        <c:v>42413</c:v>
                      </c:pt>
                      <c:pt idx="3681">
                        <c:v>42414</c:v>
                      </c:pt>
                      <c:pt idx="3682">
                        <c:v>42415</c:v>
                      </c:pt>
                      <c:pt idx="3683">
                        <c:v>42416</c:v>
                      </c:pt>
                      <c:pt idx="3684">
                        <c:v>42417</c:v>
                      </c:pt>
                      <c:pt idx="3685">
                        <c:v>42418</c:v>
                      </c:pt>
                      <c:pt idx="3686">
                        <c:v>42419</c:v>
                      </c:pt>
                      <c:pt idx="3687">
                        <c:v>42420</c:v>
                      </c:pt>
                      <c:pt idx="3688">
                        <c:v>42421</c:v>
                      </c:pt>
                      <c:pt idx="3689">
                        <c:v>42422</c:v>
                      </c:pt>
                      <c:pt idx="3690">
                        <c:v>42423</c:v>
                      </c:pt>
                      <c:pt idx="3691">
                        <c:v>42424</c:v>
                      </c:pt>
                      <c:pt idx="3692">
                        <c:v>42425</c:v>
                      </c:pt>
                      <c:pt idx="3693">
                        <c:v>42426</c:v>
                      </c:pt>
                      <c:pt idx="3694">
                        <c:v>42427</c:v>
                      </c:pt>
                      <c:pt idx="3695">
                        <c:v>42428</c:v>
                      </c:pt>
                      <c:pt idx="3696">
                        <c:v>42429</c:v>
                      </c:pt>
                      <c:pt idx="3697">
                        <c:v>42430</c:v>
                      </c:pt>
                      <c:pt idx="3698">
                        <c:v>42431</c:v>
                      </c:pt>
                      <c:pt idx="3699">
                        <c:v>42432</c:v>
                      </c:pt>
                      <c:pt idx="3700">
                        <c:v>42433</c:v>
                      </c:pt>
                      <c:pt idx="3701">
                        <c:v>42434</c:v>
                      </c:pt>
                      <c:pt idx="3702">
                        <c:v>42435</c:v>
                      </c:pt>
                      <c:pt idx="3703">
                        <c:v>42436</c:v>
                      </c:pt>
                      <c:pt idx="3704">
                        <c:v>42437</c:v>
                      </c:pt>
                      <c:pt idx="3705">
                        <c:v>42438</c:v>
                      </c:pt>
                      <c:pt idx="3706">
                        <c:v>42439</c:v>
                      </c:pt>
                      <c:pt idx="3707">
                        <c:v>42440</c:v>
                      </c:pt>
                      <c:pt idx="3708">
                        <c:v>42441</c:v>
                      </c:pt>
                      <c:pt idx="3709">
                        <c:v>42442</c:v>
                      </c:pt>
                      <c:pt idx="3710">
                        <c:v>42443</c:v>
                      </c:pt>
                      <c:pt idx="3711">
                        <c:v>42444</c:v>
                      </c:pt>
                      <c:pt idx="3712">
                        <c:v>42445</c:v>
                      </c:pt>
                      <c:pt idx="3713">
                        <c:v>42446</c:v>
                      </c:pt>
                      <c:pt idx="3714">
                        <c:v>42447</c:v>
                      </c:pt>
                      <c:pt idx="3715">
                        <c:v>42448</c:v>
                      </c:pt>
                      <c:pt idx="3716">
                        <c:v>42449</c:v>
                      </c:pt>
                      <c:pt idx="3717">
                        <c:v>42450</c:v>
                      </c:pt>
                      <c:pt idx="3718">
                        <c:v>42451</c:v>
                      </c:pt>
                      <c:pt idx="3719">
                        <c:v>42452</c:v>
                      </c:pt>
                      <c:pt idx="3720">
                        <c:v>42453</c:v>
                      </c:pt>
                      <c:pt idx="3721">
                        <c:v>42454</c:v>
                      </c:pt>
                      <c:pt idx="3722">
                        <c:v>42455</c:v>
                      </c:pt>
                      <c:pt idx="3723">
                        <c:v>42456</c:v>
                      </c:pt>
                      <c:pt idx="3724">
                        <c:v>42457</c:v>
                      </c:pt>
                      <c:pt idx="3725">
                        <c:v>42458</c:v>
                      </c:pt>
                      <c:pt idx="3726">
                        <c:v>42459</c:v>
                      </c:pt>
                      <c:pt idx="3727">
                        <c:v>42460</c:v>
                      </c:pt>
                      <c:pt idx="3728">
                        <c:v>42461</c:v>
                      </c:pt>
                      <c:pt idx="3729">
                        <c:v>42462</c:v>
                      </c:pt>
                      <c:pt idx="3730">
                        <c:v>42463</c:v>
                      </c:pt>
                      <c:pt idx="3731">
                        <c:v>42464</c:v>
                      </c:pt>
                      <c:pt idx="3732">
                        <c:v>42465</c:v>
                      </c:pt>
                      <c:pt idx="3733">
                        <c:v>42466</c:v>
                      </c:pt>
                      <c:pt idx="3734">
                        <c:v>42467</c:v>
                      </c:pt>
                      <c:pt idx="3735">
                        <c:v>42468</c:v>
                      </c:pt>
                      <c:pt idx="3736">
                        <c:v>42469</c:v>
                      </c:pt>
                      <c:pt idx="3737">
                        <c:v>42470</c:v>
                      </c:pt>
                      <c:pt idx="3738">
                        <c:v>42471</c:v>
                      </c:pt>
                      <c:pt idx="3739">
                        <c:v>42472</c:v>
                      </c:pt>
                      <c:pt idx="3740">
                        <c:v>42473</c:v>
                      </c:pt>
                      <c:pt idx="3741">
                        <c:v>42474</c:v>
                      </c:pt>
                      <c:pt idx="3742">
                        <c:v>42475</c:v>
                      </c:pt>
                      <c:pt idx="3743">
                        <c:v>42476</c:v>
                      </c:pt>
                      <c:pt idx="3744">
                        <c:v>42477</c:v>
                      </c:pt>
                      <c:pt idx="3745">
                        <c:v>42478</c:v>
                      </c:pt>
                      <c:pt idx="3746">
                        <c:v>42479</c:v>
                      </c:pt>
                      <c:pt idx="3747">
                        <c:v>42480</c:v>
                      </c:pt>
                      <c:pt idx="3748">
                        <c:v>42481</c:v>
                      </c:pt>
                      <c:pt idx="3749">
                        <c:v>42482</c:v>
                      </c:pt>
                      <c:pt idx="3750">
                        <c:v>42483</c:v>
                      </c:pt>
                      <c:pt idx="3751">
                        <c:v>42484</c:v>
                      </c:pt>
                      <c:pt idx="3752">
                        <c:v>42485</c:v>
                      </c:pt>
                      <c:pt idx="3753">
                        <c:v>42486</c:v>
                      </c:pt>
                      <c:pt idx="3754">
                        <c:v>42487</c:v>
                      </c:pt>
                      <c:pt idx="3755">
                        <c:v>42488</c:v>
                      </c:pt>
                      <c:pt idx="3756">
                        <c:v>42489</c:v>
                      </c:pt>
                      <c:pt idx="3757">
                        <c:v>42490</c:v>
                      </c:pt>
                      <c:pt idx="3758">
                        <c:v>42491</c:v>
                      </c:pt>
                      <c:pt idx="3759">
                        <c:v>42492</c:v>
                      </c:pt>
                      <c:pt idx="3760">
                        <c:v>42493</c:v>
                      </c:pt>
                      <c:pt idx="3761">
                        <c:v>42494</c:v>
                      </c:pt>
                      <c:pt idx="3762">
                        <c:v>42495</c:v>
                      </c:pt>
                      <c:pt idx="3763">
                        <c:v>42496</c:v>
                      </c:pt>
                      <c:pt idx="3764">
                        <c:v>42497</c:v>
                      </c:pt>
                      <c:pt idx="3765">
                        <c:v>42498</c:v>
                      </c:pt>
                      <c:pt idx="3766">
                        <c:v>42499</c:v>
                      </c:pt>
                      <c:pt idx="3767">
                        <c:v>42500</c:v>
                      </c:pt>
                      <c:pt idx="3768">
                        <c:v>42501</c:v>
                      </c:pt>
                      <c:pt idx="3769">
                        <c:v>42502</c:v>
                      </c:pt>
                      <c:pt idx="3770">
                        <c:v>42503</c:v>
                      </c:pt>
                      <c:pt idx="3771">
                        <c:v>42504</c:v>
                      </c:pt>
                      <c:pt idx="3772">
                        <c:v>42505</c:v>
                      </c:pt>
                      <c:pt idx="3773">
                        <c:v>42506</c:v>
                      </c:pt>
                      <c:pt idx="3774">
                        <c:v>42507</c:v>
                      </c:pt>
                      <c:pt idx="3775">
                        <c:v>42508</c:v>
                      </c:pt>
                      <c:pt idx="3776">
                        <c:v>42509</c:v>
                      </c:pt>
                      <c:pt idx="3777">
                        <c:v>42510</c:v>
                      </c:pt>
                      <c:pt idx="3778">
                        <c:v>42511</c:v>
                      </c:pt>
                      <c:pt idx="3779">
                        <c:v>42512</c:v>
                      </c:pt>
                      <c:pt idx="3780">
                        <c:v>42513</c:v>
                      </c:pt>
                      <c:pt idx="3781">
                        <c:v>42514</c:v>
                      </c:pt>
                      <c:pt idx="3782">
                        <c:v>42515</c:v>
                      </c:pt>
                      <c:pt idx="3783">
                        <c:v>42516</c:v>
                      </c:pt>
                      <c:pt idx="3784">
                        <c:v>42517</c:v>
                      </c:pt>
                      <c:pt idx="3785">
                        <c:v>42518</c:v>
                      </c:pt>
                      <c:pt idx="3786">
                        <c:v>42519</c:v>
                      </c:pt>
                      <c:pt idx="3787">
                        <c:v>42520</c:v>
                      </c:pt>
                      <c:pt idx="3788">
                        <c:v>42521</c:v>
                      </c:pt>
                      <c:pt idx="3789">
                        <c:v>42522</c:v>
                      </c:pt>
                      <c:pt idx="3790">
                        <c:v>42523</c:v>
                      </c:pt>
                      <c:pt idx="3791">
                        <c:v>42524</c:v>
                      </c:pt>
                      <c:pt idx="3792">
                        <c:v>42525</c:v>
                      </c:pt>
                      <c:pt idx="3793">
                        <c:v>42526</c:v>
                      </c:pt>
                      <c:pt idx="3794">
                        <c:v>42527</c:v>
                      </c:pt>
                      <c:pt idx="3795">
                        <c:v>42528</c:v>
                      </c:pt>
                      <c:pt idx="3796">
                        <c:v>42529</c:v>
                      </c:pt>
                      <c:pt idx="3797">
                        <c:v>42530</c:v>
                      </c:pt>
                      <c:pt idx="3798">
                        <c:v>42531</c:v>
                      </c:pt>
                      <c:pt idx="3799">
                        <c:v>42532</c:v>
                      </c:pt>
                      <c:pt idx="3800">
                        <c:v>42533</c:v>
                      </c:pt>
                      <c:pt idx="3801">
                        <c:v>42534</c:v>
                      </c:pt>
                      <c:pt idx="3802">
                        <c:v>42535</c:v>
                      </c:pt>
                      <c:pt idx="3803">
                        <c:v>42536</c:v>
                      </c:pt>
                      <c:pt idx="3804">
                        <c:v>42537</c:v>
                      </c:pt>
                      <c:pt idx="3805">
                        <c:v>42538</c:v>
                      </c:pt>
                      <c:pt idx="3806">
                        <c:v>42539</c:v>
                      </c:pt>
                      <c:pt idx="3807">
                        <c:v>42540</c:v>
                      </c:pt>
                      <c:pt idx="3808">
                        <c:v>42541</c:v>
                      </c:pt>
                      <c:pt idx="3809">
                        <c:v>42542</c:v>
                      </c:pt>
                      <c:pt idx="3810">
                        <c:v>42543</c:v>
                      </c:pt>
                      <c:pt idx="3811">
                        <c:v>42544</c:v>
                      </c:pt>
                      <c:pt idx="3812">
                        <c:v>42545</c:v>
                      </c:pt>
                      <c:pt idx="3813">
                        <c:v>42546</c:v>
                      </c:pt>
                      <c:pt idx="3814">
                        <c:v>42547</c:v>
                      </c:pt>
                      <c:pt idx="3815">
                        <c:v>42548</c:v>
                      </c:pt>
                      <c:pt idx="3816">
                        <c:v>42549</c:v>
                      </c:pt>
                      <c:pt idx="3817">
                        <c:v>42550</c:v>
                      </c:pt>
                      <c:pt idx="3818">
                        <c:v>42551</c:v>
                      </c:pt>
                      <c:pt idx="3819">
                        <c:v>42552</c:v>
                      </c:pt>
                      <c:pt idx="3820">
                        <c:v>42553</c:v>
                      </c:pt>
                      <c:pt idx="3821">
                        <c:v>42554</c:v>
                      </c:pt>
                      <c:pt idx="3822">
                        <c:v>42555</c:v>
                      </c:pt>
                      <c:pt idx="3823">
                        <c:v>42556</c:v>
                      </c:pt>
                      <c:pt idx="3824">
                        <c:v>42557</c:v>
                      </c:pt>
                      <c:pt idx="3825">
                        <c:v>42558</c:v>
                      </c:pt>
                      <c:pt idx="3826">
                        <c:v>42559</c:v>
                      </c:pt>
                      <c:pt idx="3827">
                        <c:v>42560</c:v>
                      </c:pt>
                      <c:pt idx="3828">
                        <c:v>42561</c:v>
                      </c:pt>
                      <c:pt idx="3829">
                        <c:v>42562</c:v>
                      </c:pt>
                      <c:pt idx="3830">
                        <c:v>42563</c:v>
                      </c:pt>
                      <c:pt idx="3831">
                        <c:v>42564</c:v>
                      </c:pt>
                      <c:pt idx="3832">
                        <c:v>42565</c:v>
                      </c:pt>
                      <c:pt idx="3833">
                        <c:v>42566</c:v>
                      </c:pt>
                      <c:pt idx="3834">
                        <c:v>42567</c:v>
                      </c:pt>
                      <c:pt idx="3835">
                        <c:v>42568</c:v>
                      </c:pt>
                      <c:pt idx="3836">
                        <c:v>42569</c:v>
                      </c:pt>
                      <c:pt idx="3837">
                        <c:v>42570</c:v>
                      </c:pt>
                      <c:pt idx="3838">
                        <c:v>42571</c:v>
                      </c:pt>
                      <c:pt idx="3839">
                        <c:v>42572</c:v>
                      </c:pt>
                      <c:pt idx="3840">
                        <c:v>42573</c:v>
                      </c:pt>
                      <c:pt idx="3841">
                        <c:v>42574</c:v>
                      </c:pt>
                      <c:pt idx="3842">
                        <c:v>42575</c:v>
                      </c:pt>
                      <c:pt idx="3843">
                        <c:v>42576</c:v>
                      </c:pt>
                      <c:pt idx="3844">
                        <c:v>42577</c:v>
                      </c:pt>
                      <c:pt idx="3845">
                        <c:v>42578</c:v>
                      </c:pt>
                      <c:pt idx="3846">
                        <c:v>42579</c:v>
                      </c:pt>
                      <c:pt idx="3847">
                        <c:v>42580</c:v>
                      </c:pt>
                      <c:pt idx="3848">
                        <c:v>42581</c:v>
                      </c:pt>
                      <c:pt idx="3849">
                        <c:v>42582</c:v>
                      </c:pt>
                      <c:pt idx="3850">
                        <c:v>42583</c:v>
                      </c:pt>
                      <c:pt idx="3851">
                        <c:v>42584</c:v>
                      </c:pt>
                      <c:pt idx="3852">
                        <c:v>42585</c:v>
                      </c:pt>
                      <c:pt idx="3853">
                        <c:v>42586</c:v>
                      </c:pt>
                      <c:pt idx="3854">
                        <c:v>42587</c:v>
                      </c:pt>
                      <c:pt idx="3855">
                        <c:v>42588</c:v>
                      </c:pt>
                      <c:pt idx="3856">
                        <c:v>42589</c:v>
                      </c:pt>
                      <c:pt idx="3857">
                        <c:v>42590</c:v>
                      </c:pt>
                      <c:pt idx="3858">
                        <c:v>42591</c:v>
                      </c:pt>
                      <c:pt idx="3859">
                        <c:v>42592</c:v>
                      </c:pt>
                      <c:pt idx="3860">
                        <c:v>42593</c:v>
                      </c:pt>
                      <c:pt idx="3861">
                        <c:v>42594</c:v>
                      </c:pt>
                      <c:pt idx="3862">
                        <c:v>42595</c:v>
                      </c:pt>
                      <c:pt idx="3863">
                        <c:v>42596</c:v>
                      </c:pt>
                      <c:pt idx="3864">
                        <c:v>42597</c:v>
                      </c:pt>
                      <c:pt idx="3865">
                        <c:v>42598</c:v>
                      </c:pt>
                      <c:pt idx="3866">
                        <c:v>42599</c:v>
                      </c:pt>
                      <c:pt idx="3867">
                        <c:v>42600</c:v>
                      </c:pt>
                      <c:pt idx="3868">
                        <c:v>42601</c:v>
                      </c:pt>
                      <c:pt idx="3869">
                        <c:v>42602</c:v>
                      </c:pt>
                      <c:pt idx="3870">
                        <c:v>42603</c:v>
                      </c:pt>
                      <c:pt idx="3871">
                        <c:v>42604</c:v>
                      </c:pt>
                      <c:pt idx="3872">
                        <c:v>42605</c:v>
                      </c:pt>
                      <c:pt idx="3873">
                        <c:v>42606</c:v>
                      </c:pt>
                      <c:pt idx="3874">
                        <c:v>42607</c:v>
                      </c:pt>
                      <c:pt idx="3875">
                        <c:v>42608</c:v>
                      </c:pt>
                      <c:pt idx="3876">
                        <c:v>42609</c:v>
                      </c:pt>
                      <c:pt idx="3877">
                        <c:v>42610</c:v>
                      </c:pt>
                      <c:pt idx="3878">
                        <c:v>42611</c:v>
                      </c:pt>
                      <c:pt idx="3879">
                        <c:v>42612</c:v>
                      </c:pt>
                      <c:pt idx="3880">
                        <c:v>42613</c:v>
                      </c:pt>
                      <c:pt idx="3881">
                        <c:v>42614</c:v>
                      </c:pt>
                      <c:pt idx="3882">
                        <c:v>42615</c:v>
                      </c:pt>
                      <c:pt idx="3883">
                        <c:v>42616</c:v>
                      </c:pt>
                      <c:pt idx="3884">
                        <c:v>42617</c:v>
                      </c:pt>
                      <c:pt idx="3885">
                        <c:v>42618</c:v>
                      </c:pt>
                      <c:pt idx="3886">
                        <c:v>42619</c:v>
                      </c:pt>
                      <c:pt idx="3887">
                        <c:v>42620</c:v>
                      </c:pt>
                      <c:pt idx="3888">
                        <c:v>42621</c:v>
                      </c:pt>
                      <c:pt idx="3889">
                        <c:v>42622</c:v>
                      </c:pt>
                      <c:pt idx="3890">
                        <c:v>42623</c:v>
                      </c:pt>
                      <c:pt idx="3891">
                        <c:v>42624</c:v>
                      </c:pt>
                      <c:pt idx="3892">
                        <c:v>42625</c:v>
                      </c:pt>
                      <c:pt idx="3893">
                        <c:v>42626</c:v>
                      </c:pt>
                      <c:pt idx="3894">
                        <c:v>42627</c:v>
                      </c:pt>
                      <c:pt idx="3895">
                        <c:v>42628</c:v>
                      </c:pt>
                      <c:pt idx="3896">
                        <c:v>42629</c:v>
                      </c:pt>
                      <c:pt idx="3897">
                        <c:v>42630</c:v>
                      </c:pt>
                      <c:pt idx="3898">
                        <c:v>42631</c:v>
                      </c:pt>
                      <c:pt idx="3899">
                        <c:v>42632</c:v>
                      </c:pt>
                      <c:pt idx="3900">
                        <c:v>42633</c:v>
                      </c:pt>
                      <c:pt idx="3901">
                        <c:v>42634</c:v>
                      </c:pt>
                      <c:pt idx="3902">
                        <c:v>42635</c:v>
                      </c:pt>
                      <c:pt idx="3903">
                        <c:v>42636</c:v>
                      </c:pt>
                      <c:pt idx="3904">
                        <c:v>42637</c:v>
                      </c:pt>
                      <c:pt idx="3905">
                        <c:v>42638</c:v>
                      </c:pt>
                      <c:pt idx="3906">
                        <c:v>42639</c:v>
                      </c:pt>
                      <c:pt idx="3907">
                        <c:v>42640</c:v>
                      </c:pt>
                      <c:pt idx="3908">
                        <c:v>42641</c:v>
                      </c:pt>
                      <c:pt idx="3909">
                        <c:v>42642</c:v>
                      </c:pt>
                      <c:pt idx="3910">
                        <c:v>42643</c:v>
                      </c:pt>
                      <c:pt idx="3911">
                        <c:v>42644</c:v>
                      </c:pt>
                      <c:pt idx="3912">
                        <c:v>42645</c:v>
                      </c:pt>
                      <c:pt idx="3913">
                        <c:v>42646</c:v>
                      </c:pt>
                      <c:pt idx="3914">
                        <c:v>42647</c:v>
                      </c:pt>
                      <c:pt idx="3915">
                        <c:v>42648</c:v>
                      </c:pt>
                      <c:pt idx="3916">
                        <c:v>42649</c:v>
                      </c:pt>
                      <c:pt idx="3917">
                        <c:v>42650</c:v>
                      </c:pt>
                      <c:pt idx="3918">
                        <c:v>42651</c:v>
                      </c:pt>
                      <c:pt idx="3919">
                        <c:v>42652</c:v>
                      </c:pt>
                      <c:pt idx="3920">
                        <c:v>42653</c:v>
                      </c:pt>
                      <c:pt idx="3921">
                        <c:v>42654</c:v>
                      </c:pt>
                      <c:pt idx="3922">
                        <c:v>42655</c:v>
                      </c:pt>
                      <c:pt idx="3923">
                        <c:v>42656</c:v>
                      </c:pt>
                      <c:pt idx="3924">
                        <c:v>42657</c:v>
                      </c:pt>
                      <c:pt idx="3925">
                        <c:v>42658</c:v>
                      </c:pt>
                      <c:pt idx="3926">
                        <c:v>42659</c:v>
                      </c:pt>
                      <c:pt idx="3927">
                        <c:v>42660</c:v>
                      </c:pt>
                      <c:pt idx="3928">
                        <c:v>42661</c:v>
                      </c:pt>
                      <c:pt idx="3929">
                        <c:v>42662</c:v>
                      </c:pt>
                      <c:pt idx="3930">
                        <c:v>42663</c:v>
                      </c:pt>
                      <c:pt idx="3931">
                        <c:v>42664</c:v>
                      </c:pt>
                      <c:pt idx="3932">
                        <c:v>42665</c:v>
                      </c:pt>
                      <c:pt idx="3933">
                        <c:v>42666</c:v>
                      </c:pt>
                      <c:pt idx="3934">
                        <c:v>42667</c:v>
                      </c:pt>
                      <c:pt idx="3935">
                        <c:v>42668</c:v>
                      </c:pt>
                      <c:pt idx="3936">
                        <c:v>42669</c:v>
                      </c:pt>
                      <c:pt idx="3937">
                        <c:v>42670</c:v>
                      </c:pt>
                      <c:pt idx="3938">
                        <c:v>42671</c:v>
                      </c:pt>
                      <c:pt idx="3939">
                        <c:v>42672</c:v>
                      </c:pt>
                      <c:pt idx="3940">
                        <c:v>42673</c:v>
                      </c:pt>
                      <c:pt idx="3941">
                        <c:v>42674</c:v>
                      </c:pt>
                      <c:pt idx="3942">
                        <c:v>42675</c:v>
                      </c:pt>
                      <c:pt idx="3943">
                        <c:v>42676</c:v>
                      </c:pt>
                      <c:pt idx="3944">
                        <c:v>42677</c:v>
                      </c:pt>
                      <c:pt idx="3945">
                        <c:v>42678</c:v>
                      </c:pt>
                      <c:pt idx="3946">
                        <c:v>42679</c:v>
                      </c:pt>
                      <c:pt idx="3947">
                        <c:v>42680</c:v>
                      </c:pt>
                      <c:pt idx="3948">
                        <c:v>42681</c:v>
                      </c:pt>
                      <c:pt idx="3949">
                        <c:v>42682</c:v>
                      </c:pt>
                      <c:pt idx="3950">
                        <c:v>42683</c:v>
                      </c:pt>
                      <c:pt idx="3951">
                        <c:v>42684</c:v>
                      </c:pt>
                      <c:pt idx="3952">
                        <c:v>42685</c:v>
                      </c:pt>
                      <c:pt idx="3953">
                        <c:v>42686</c:v>
                      </c:pt>
                      <c:pt idx="3954">
                        <c:v>42687</c:v>
                      </c:pt>
                      <c:pt idx="3955">
                        <c:v>42688</c:v>
                      </c:pt>
                      <c:pt idx="3956">
                        <c:v>42689</c:v>
                      </c:pt>
                      <c:pt idx="3957">
                        <c:v>42690</c:v>
                      </c:pt>
                      <c:pt idx="3958">
                        <c:v>42691</c:v>
                      </c:pt>
                      <c:pt idx="3959">
                        <c:v>42692</c:v>
                      </c:pt>
                      <c:pt idx="3960">
                        <c:v>42693</c:v>
                      </c:pt>
                      <c:pt idx="3961">
                        <c:v>42694</c:v>
                      </c:pt>
                      <c:pt idx="3962">
                        <c:v>42695</c:v>
                      </c:pt>
                      <c:pt idx="3963">
                        <c:v>42696</c:v>
                      </c:pt>
                      <c:pt idx="3964">
                        <c:v>42697</c:v>
                      </c:pt>
                      <c:pt idx="3965">
                        <c:v>42698</c:v>
                      </c:pt>
                      <c:pt idx="3966">
                        <c:v>42699</c:v>
                      </c:pt>
                      <c:pt idx="3967">
                        <c:v>42700</c:v>
                      </c:pt>
                      <c:pt idx="3968">
                        <c:v>42701</c:v>
                      </c:pt>
                      <c:pt idx="3969">
                        <c:v>42702</c:v>
                      </c:pt>
                      <c:pt idx="3970">
                        <c:v>42703</c:v>
                      </c:pt>
                      <c:pt idx="3971">
                        <c:v>42704</c:v>
                      </c:pt>
                      <c:pt idx="3972">
                        <c:v>42705</c:v>
                      </c:pt>
                      <c:pt idx="3973">
                        <c:v>42706</c:v>
                      </c:pt>
                      <c:pt idx="3974">
                        <c:v>42707</c:v>
                      </c:pt>
                      <c:pt idx="3975">
                        <c:v>42708</c:v>
                      </c:pt>
                      <c:pt idx="3976">
                        <c:v>42709</c:v>
                      </c:pt>
                      <c:pt idx="3977">
                        <c:v>42710</c:v>
                      </c:pt>
                      <c:pt idx="3978">
                        <c:v>42711</c:v>
                      </c:pt>
                      <c:pt idx="3979">
                        <c:v>42712</c:v>
                      </c:pt>
                      <c:pt idx="3980">
                        <c:v>42713</c:v>
                      </c:pt>
                      <c:pt idx="3981">
                        <c:v>42714</c:v>
                      </c:pt>
                      <c:pt idx="3982">
                        <c:v>42715</c:v>
                      </c:pt>
                      <c:pt idx="3983">
                        <c:v>42716</c:v>
                      </c:pt>
                      <c:pt idx="3984">
                        <c:v>42717</c:v>
                      </c:pt>
                      <c:pt idx="3985">
                        <c:v>42718</c:v>
                      </c:pt>
                      <c:pt idx="3986">
                        <c:v>42719</c:v>
                      </c:pt>
                      <c:pt idx="3987">
                        <c:v>42720</c:v>
                      </c:pt>
                      <c:pt idx="3988">
                        <c:v>42721</c:v>
                      </c:pt>
                      <c:pt idx="3989">
                        <c:v>42722</c:v>
                      </c:pt>
                      <c:pt idx="3990">
                        <c:v>42723</c:v>
                      </c:pt>
                      <c:pt idx="3991">
                        <c:v>42724</c:v>
                      </c:pt>
                      <c:pt idx="3992">
                        <c:v>42725</c:v>
                      </c:pt>
                      <c:pt idx="3993">
                        <c:v>42726</c:v>
                      </c:pt>
                      <c:pt idx="3994">
                        <c:v>42727</c:v>
                      </c:pt>
                      <c:pt idx="3995">
                        <c:v>42728</c:v>
                      </c:pt>
                      <c:pt idx="3996">
                        <c:v>42729</c:v>
                      </c:pt>
                      <c:pt idx="3997">
                        <c:v>42730</c:v>
                      </c:pt>
                      <c:pt idx="3998">
                        <c:v>42731</c:v>
                      </c:pt>
                      <c:pt idx="3999">
                        <c:v>42732</c:v>
                      </c:pt>
                      <c:pt idx="4000">
                        <c:v>42733</c:v>
                      </c:pt>
                      <c:pt idx="4001">
                        <c:v>42734</c:v>
                      </c:pt>
                      <c:pt idx="4002">
                        <c:v>42735</c:v>
                      </c:pt>
                      <c:pt idx="4003">
                        <c:v>42736</c:v>
                      </c:pt>
                      <c:pt idx="4004">
                        <c:v>42737</c:v>
                      </c:pt>
                      <c:pt idx="4005">
                        <c:v>42738</c:v>
                      </c:pt>
                      <c:pt idx="4006">
                        <c:v>42739</c:v>
                      </c:pt>
                      <c:pt idx="4007">
                        <c:v>42740</c:v>
                      </c:pt>
                      <c:pt idx="4008">
                        <c:v>42741</c:v>
                      </c:pt>
                      <c:pt idx="4009">
                        <c:v>42742</c:v>
                      </c:pt>
                      <c:pt idx="4010">
                        <c:v>42743</c:v>
                      </c:pt>
                      <c:pt idx="4011">
                        <c:v>42744</c:v>
                      </c:pt>
                      <c:pt idx="4012">
                        <c:v>42745</c:v>
                      </c:pt>
                      <c:pt idx="4013">
                        <c:v>42746</c:v>
                      </c:pt>
                      <c:pt idx="4014">
                        <c:v>42747</c:v>
                      </c:pt>
                      <c:pt idx="4015">
                        <c:v>42748</c:v>
                      </c:pt>
                      <c:pt idx="4016">
                        <c:v>42749</c:v>
                      </c:pt>
                      <c:pt idx="4017">
                        <c:v>42750</c:v>
                      </c:pt>
                      <c:pt idx="4018">
                        <c:v>42751</c:v>
                      </c:pt>
                      <c:pt idx="4019">
                        <c:v>42752</c:v>
                      </c:pt>
                      <c:pt idx="4020">
                        <c:v>42753</c:v>
                      </c:pt>
                      <c:pt idx="4021">
                        <c:v>42754</c:v>
                      </c:pt>
                      <c:pt idx="4022">
                        <c:v>42755</c:v>
                      </c:pt>
                      <c:pt idx="4023">
                        <c:v>42756</c:v>
                      </c:pt>
                      <c:pt idx="4024">
                        <c:v>42757</c:v>
                      </c:pt>
                      <c:pt idx="4025">
                        <c:v>42758</c:v>
                      </c:pt>
                      <c:pt idx="4026">
                        <c:v>42759</c:v>
                      </c:pt>
                      <c:pt idx="4027">
                        <c:v>42760</c:v>
                      </c:pt>
                      <c:pt idx="4028">
                        <c:v>42761</c:v>
                      </c:pt>
                      <c:pt idx="4029">
                        <c:v>42762</c:v>
                      </c:pt>
                      <c:pt idx="4030">
                        <c:v>42763</c:v>
                      </c:pt>
                      <c:pt idx="4031">
                        <c:v>42764</c:v>
                      </c:pt>
                      <c:pt idx="4032">
                        <c:v>42765</c:v>
                      </c:pt>
                      <c:pt idx="4033">
                        <c:v>42766</c:v>
                      </c:pt>
                      <c:pt idx="4034">
                        <c:v>42767</c:v>
                      </c:pt>
                      <c:pt idx="4035">
                        <c:v>42768</c:v>
                      </c:pt>
                      <c:pt idx="4036">
                        <c:v>42769</c:v>
                      </c:pt>
                      <c:pt idx="4037">
                        <c:v>42770</c:v>
                      </c:pt>
                      <c:pt idx="4038">
                        <c:v>42771</c:v>
                      </c:pt>
                      <c:pt idx="4039">
                        <c:v>42772</c:v>
                      </c:pt>
                      <c:pt idx="4040">
                        <c:v>42773</c:v>
                      </c:pt>
                      <c:pt idx="4041">
                        <c:v>42774</c:v>
                      </c:pt>
                      <c:pt idx="4042">
                        <c:v>42775</c:v>
                      </c:pt>
                      <c:pt idx="4043">
                        <c:v>42776</c:v>
                      </c:pt>
                      <c:pt idx="4044">
                        <c:v>42777</c:v>
                      </c:pt>
                      <c:pt idx="4045">
                        <c:v>42778</c:v>
                      </c:pt>
                      <c:pt idx="4046">
                        <c:v>42779</c:v>
                      </c:pt>
                      <c:pt idx="4047">
                        <c:v>42780</c:v>
                      </c:pt>
                      <c:pt idx="4048">
                        <c:v>42781</c:v>
                      </c:pt>
                      <c:pt idx="4049">
                        <c:v>42782</c:v>
                      </c:pt>
                      <c:pt idx="4050">
                        <c:v>42783</c:v>
                      </c:pt>
                      <c:pt idx="4051">
                        <c:v>42784</c:v>
                      </c:pt>
                      <c:pt idx="4052">
                        <c:v>42785</c:v>
                      </c:pt>
                      <c:pt idx="4053">
                        <c:v>42786</c:v>
                      </c:pt>
                      <c:pt idx="4054">
                        <c:v>42787</c:v>
                      </c:pt>
                      <c:pt idx="4055">
                        <c:v>42788</c:v>
                      </c:pt>
                      <c:pt idx="4056">
                        <c:v>42789</c:v>
                      </c:pt>
                      <c:pt idx="4057">
                        <c:v>42790</c:v>
                      </c:pt>
                      <c:pt idx="4058">
                        <c:v>42791</c:v>
                      </c:pt>
                      <c:pt idx="4059">
                        <c:v>42792</c:v>
                      </c:pt>
                      <c:pt idx="4060">
                        <c:v>42793</c:v>
                      </c:pt>
                      <c:pt idx="4061">
                        <c:v>42794</c:v>
                      </c:pt>
                      <c:pt idx="4062">
                        <c:v>42795</c:v>
                      </c:pt>
                      <c:pt idx="4063">
                        <c:v>42796</c:v>
                      </c:pt>
                      <c:pt idx="4064">
                        <c:v>42797</c:v>
                      </c:pt>
                      <c:pt idx="4065">
                        <c:v>42798</c:v>
                      </c:pt>
                      <c:pt idx="4066">
                        <c:v>42799</c:v>
                      </c:pt>
                      <c:pt idx="4067">
                        <c:v>42800</c:v>
                      </c:pt>
                      <c:pt idx="4068">
                        <c:v>42801</c:v>
                      </c:pt>
                      <c:pt idx="4069">
                        <c:v>42802</c:v>
                      </c:pt>
                      <c:pt idx="4070">
                        <c:v>42803</c:v>
                      </c:pt>
                      <c:pt idx="4071">
                        <c:v>42804</c:v>
                      </c:pt>
                      <c:pt idx="4072">
                        <c:v>42805</c:v>
                      </c:pt>
                      <c:pt idx="4073">
                        <c:v>42806</c:v>
                      </c:pt>
                      <c:pt idx="4074">
                        <c:v>42807</c:v>
                      </c:pt>
                      <c:pt idx="4075">
                        <c:v>42808</c:v>
                      </c:pt>
                      <c:pt idx="4076">
                        <c:v>42809</c:v>
                      </c:pt>
                      <c:pt idx="4077">
                        <c:v>42810</c:v>
                      </c:pt>
                      <c:pt idx="4078">
                        <c:v>42811</c:v>
                      </c:pt>
                      <c:pt idx="4079">
                        <c:v>42812</c:v>
                      </c:pt>
                      <c:pt idx="4080">
                        <c:v>42813</c:v>
                      </c:pt>
                      <c:pt idx="4081">
                        <c:v>42814</c:v>
                      </c:pt>
                      <c:pt idx="4082">
                        <c:v>42815</c:v>
                      </c:pt>
                      <c:pt idx="4083">
                        <c:v>42816</c:v>
                      </c:pt>
                      <c:pt idx="4084">
                        <c:v>42817</c:v>
                      </c:pt>
                      <c:pt idx="4085">
                        <c:v>42818</c:v>
                      </c:pt>
                      <c:pt idx="4086">
                        <c:v>42819</c:v>
                      </c:pt>
                      <c:pt idx="4087">
                        <c:v>42820</c:v>
                      </c:pt>
                      <c:pt idx="4088">
                        <c:v>42821</c:v>
                      </c:pt>
                      <c:pt idx="4089">
                        <c:v>42822</c:v>
                      </c:pt>
                      <c:pt idx="4090">
                        <c:v>42823</c:v>
                      </c:pt>
                      <c:pt idx="4091">
                        <c:v>42824</c:v>
                      </c:pt>
                      <c:pt idx="4092">
                        <c:v>42825</c:v>
                      </c:pt>
                      <c:pt idx="4093">
                        <c:v>42826</c:v>
                      </c:pt>
                      <c:pt idx="4094">
                        <c:v>42827</c:v>
                      </c:pt>
                      <c:pt idx="4095">
                        <c:v>42828</c:v>
                      </c:pt>
                      <c:pt idx="4096">
                        <c:v>42829</c:v>
                      </c:pt>
                      <c:pt idx="4097">
                        <c:v>42830</c:v>
                      </c:pt>
                      <c:pt idx="4098">
                        <c:v>42831</c:v>
                      </c:pt>
                      <c:pt idx="4099">
                        <c:v>42832</c:v>
                      </c:pt>
                      <c:pt idx="4100">
                        <c:v>42833</c:v>
                      </c:pt>
                      <c:pt idx="4101">
                        <c:v>42834</c:v>
                      </c:pt>
                      <c:pt idx="4102">
                        <c:v>42835</c:v>
                      </c:pt>
                      <c:pt idx="4103">
                        <c:v>42836</c:v>
                      </c:pt>
                      <c:pt idx="4104">
                        <c:v>42837</c:v>
                      </c:pt>
                      <c:pt idx="4105">
                        <c:v>42838</c:v>
                      </c:pt>
                      <c:pt idx="4106">
                        <c:v>42839</c:v>
                      </c:pt>
                      <c:pt idx="4107">
                        <c:v>42840</c:v>
                      </c:pt>
                      <c:pt idx="4108">
                        <c:v>42841</c:v>
                      </c:pt>
                      <c:pt idx="4109">
                        <c:v>42842</c:v>
                      </c:pt>
                      <c:pt idx="4110">
                        <c:v>42843</c:v>
                      </c:pt>
                      <c:pt idx="4111">
                        <c:v>42844</c:v>
                      </c:pt>
                      <c:pt idx="4112">
                        <c:v>42845</c:v>
                      </c:pt>
                      <c:pt idx="4113">
                        <c:v>42846</c:v>
                      </c:pt>
                      <c:pt idx="4114">
                        <c:v>42847</c:v>
                      </c:pt>
                      <c:pt idx="4115">
                        <c:v>42848</c:v>
                      </c:pt>
                      <c:pt idx="4116">
                        <c:v>42849</c:v>
                      </c:pt>
                      <c:pt idx="4117">
                        <c:v>42850</c:v>
                      </c:pt>
                      <c:pt idx="4118">
                        <c:v>42851</c:v>
                      </c:pt>
                      <c:pt idx="4119">
                        <c:v>42852</c:v>
                      </c:pt>
                      <c:pt idx="4120">
                        <c:v>42853</c:v>
                      </c:pt>
                      <c:pt idx="4121">
                        <c:v>42854</c:v>
                      </c:pt>
                      <c:pt idx="4122">
                        <c:v>42855</c:v>
                      </c:pt>
                      <c:pt idx="4123">
                        <c:v>42856</c:v>
                      </c:pt>
                      <c:pt idx="4124">
                        <c:v>42857</c:v>
                      </c:pt>
                      <c:pt idx="4125">
                        <c:v>42858</c:v>
                      </c:pt>
                      <c:pt idx="4126">
                        <c:v>42859</c:v>
                      </c:pt>
                      <c:pt idx="4127">
                        <c:v>42860</c:v>
                      </c:pt>
                      <c:pt idx="4128">
                        <c:v>42861</c:v>
                      </c:pt>
                      <c:pt idx="4129">
                        <c:v>42862</c:v>
                      </c:pt>
                      <c:pt idx="4130">
                        <c:v>42863</c:v>
                      </c:pt>
                      <c:pt idx="4131">
                        <c:v>42864</c:v>
                      </c:pt>
                      <c:pt idx="4132">
                        <c:v>42865</c:v>
                      </c:pt>
                      <c:pt idx="4133">
                        <c:v>42866</c:v>
                      </c:pt>
                      <c:pt idx="4134">
                        <c:v>42867</c:v>
                      </c:pt>
                      <c:pt idx="4135">
                        <c:v>42868</c:v>
                      </c:pt>
                      <c:pt idx="4136">
                        <c:v>42869</c:v>
                      </c:pt>
                      <c:pt idx="4137">
                        <c:v>42870</c:v>
                      </c:pt>
                      <c:pt idx="4138">
                        <c:v>42871</c:v>
                      </c:pt>
                      <c:pt idx="4139">
                        <c:v>42872</c:v>
                      </c:pt>
                      <c:pt idx="4140">
                        <c:v>42873</c:v>
                      </c:pt>
                      <c:pt idx="4141">
                        <c:v>42874</c:v>
                      </c:pt>
                      <c:pt idx="4142">
                        <c:v>42875</c:v>
                      </c:pt>
                      <c:pt idx="4143">
                        <c:v>42876</c:v>
                      </c:pt>
                      <c:pt idx="4144">
                        <c:v>42877</c:v>
                      </c:pt>
                      <c:pt idx="4145">
                        <c:v>42878</c:v>
                      </c:pt>
                      <c:pt idx="4146">
                        <c:v>42879</c:v>
                      </c:pt>
                      <c:pt idx="4147">
                        <c:v>42880</c:v>
                      </c:pt>
                      <c:pt idx="4148">
                        <c:v>42881</c:v>
                      </c:pt>
                      <c:pt idx="4149">
                        <c:v>42882</c:v>
                      </c:pt>
                      <c:pt idx="4150">
                        <c:v>42883</c:v>
                      </c:pt>
                      <c:pt idx="4151">
                        <c:v>42884</c:v>
                      </c:pt>
                      <c:pt idx="4152">
                        <c:v>42885</c:v>
                      </c:pt>
                      <c:pt idx="4153">
                        <c:v>42886</c:v>
                      </c:pt>
                      <c:pt idx="4154">
                        <c:v>42887</c:v>
                      </c:pt>
                      <c:pt idx="4155">
                        <c:v>42888</c:v>
                      </c:pt>
                      <c:pt idx="4156">
                        <c:v>42889</c:v>
                      </c:pt>
                      <c:pt idx="4157">
                        <c:v>42890</c:v>
                      </c:pt>
                      <c:pt idx="4158">
                        <c:v>42891</c:v>
                      </c:pt>
                      <c:pt idx="4159">
                        <c:v>42892</c:v>
                      </c:pt>
                      <c:pt idx="4160">
                        <c:v>42893</c:v>
                      </c:pt>
                      <c:pt idx="4161">
                        <c:v>42894</c:v>
                      </c:pt>
                      <c:pt idx="4162">
                        <c:v>42895</c:v>
                      </c:pt>
                      <c:pt idx="4163">
                        <c:v>42896</c:v>
                      </c:pt>
                      <c:pt idx="4164">
                        <c:v>42897</c:v>
                      </c:pt>
                      <c:pt idx="4165">
                        <c:v>42898</c:v>
                      </c:pt>
                      <c:pt idx="4166">
                        <c:v>42899</c:v>
                      </c:pt>
                      <c:pt idx="4167">
                        <c:v>42900</c:v>
                      </c:pt>
                      <c:pt idx="4168">
                        <c:v>42901</c:v>
                      </c:pt>
                      <c:pt idx="4169">
                        <c:v>42902</c:v>
                      </c:pt>
                      <c:pt idx="4170">
                        <c:v>42903</c:v>
                      </c:pt>
                      <c:pt idx="4171">
                        <c:v>42904</c:v>
                      </c:pt>
                      <c:pt idx="4172">
                        <c:v>42905</c:v>
                      </c:pt>
                      <c:pt idx="4173">
                        <c:v>42906</c:v>
                      </c:pt>
                      <c:pt idx="4174">
                        <c:v>42907</c:v>
                      </c:pt>
                      <c:pt idx="4175">
                        <c:v>42908</c:v>
                      </c:pt>
                      <c:pt idx="4176">
                        <c:v>42909</c:v>
                      </c:pt>
                      <c:pt idx="4177">
                        <c:v>42910</c:v>
                      </c:pt>
                      <c:pt idx="4178">
                        <c:v>42911</c:v>
                      </c:pt>
                      <c:pt idx="4179">
                        <c:v>42912</c:v>
                      </c:pt>
                      <c:pt idx="4180">
                        <c:v>42913</c:v>
                      </c:pt>
                      <c:pt idx="4181">
                        <c:v>42914</c:v>
                      </c:pt>
                      <c:pt idx="4182">
                        <c:v>42915</c:v>
                      </c:pt>
                      <c:pt idx="4183">
                        <c:v>42916</c:v>
                      </c:pt>
                      <c:pt idx="4184">
                        <c:v>42917</c:v>
                      </c:pt>
                      <c:pt idx="4185">
                        <c:v>42918</c:v>
                      </c:pt>
                      <c:pt idx="4186">
                        <c:v>42919</c:v>
                      </c:pt>
                      <c:pt idx="4187">
                        <c:v>42920</c:v>
                      </c:pt>
                      <c:pt idx="4188">
                        <c:v>42921</c:v>
                      </c:pt>
                      <c:pt idx="4189">
                        <c:v>42922</c:v>
                      </c:pt>
                      <c:pt idx="4190">
                        <c:v>42923</c:v>
                      </c:pt>
                      <c:pt idx="4191">
                        <c:v>42924</c:v>
                      </c:pt>
                      <c:pt idx="4192">
                        <c:v>42925</c:v>
                      </c:pt>
                      <c:pt idx="4193">
                        <c:v>42926</c:v>
                      </c:pt>
                      <c:pt idx="4194">
                        <c:v>42927</c:v>
                      </c:pt>
                      <c:pt idx="4195">
                        <c:v>42928</c:v>
                      </c:pt>
                      <c:pt idx="4196">
                        <c:v>42929</c:v>
                      </c:pt>
                      <c:pt idx="4197">
                        <c:v>42930</c:v>
                      </c:pt>
                      <c:pt idx="4198">
                        <c:v>42931</c:v>
                      </c:pt>
                      <c:pt idx="4199">
                        <c:v>42932</c:v>
                      </c:pt>
                      <c:pt idx="4200">
                        <c:v>42933</c:v>
                      </c:pt>
                      <c:pt idx="4201">
                        <c:v>42934</c:v>
                      </c:pt>
                      <c:pt idx="4202">
                        <c:v>42935</c:v>
                      </c:pt>
                      <c:pt idx="4203">
                        <c:v>42936</c:v>
                      </c:pt>
                      <c:pt idx="4204">
                        <c:v>42937</c:v>
                      </c:pt>
                      <c:pt idx="4205">
                        <c:v>42938</c:v>
                      </c:pt>
                      <c:pt idx="4206">
                        <c:v>42939</c:v>
                      </c:pt>
                      <c:pt idx="4207">
                        <c:v>42940</c:v>
                      </c:pt>
                      <c:pt idx="4208">
                        <c:v>42941</c:v>
                      </c:pt>
                      <c:pt idx="4209">
                        <c:v>42942</c:v>
                      </c:pt>
                      <c:pt idx="4210">
                        <c:v>42943</c:v>
                      </c:pt>
                      <c:pt idx="4211">
                        <c:v>42944</c:v>
                      </c:pt>
                      <c:pt idx="4212">
                        <c:v>42945</c:v>
                      </c:pt>
                      <c:pt idx="4213">
                        <c:v>42946</c:v>
                      </c:pt>
                      <c:pt idx="4214">
                        <c:v>42947</c:v>
                      </c:pt>
                      <c:pt idx="4215">
                        <c:v>42948</c:v>
                      </c:pt>
                      <c:pt idx="4216">
                        <c:v>42949</c:v>
                      </c:pt>
                      <c:pt idx="4217">
                        <c:v>42950</c:v>
                      </c:pt>
                      <c:pt idx="4218">
                        <c:v>42951</c:v>
                      </c:pt>
                      <c:pt idx="4219">
                        <c:v>42952</c:v>
                      </c:pt>
                      <c:pt idx="4220">
                        <c:v>42953</c:v>
                      </c:pt>
                      <c:pt idx="4221">
                        <c:v>42954</c:v>
                      </c:pt>
                      <c:pt idx="4222">
                        <c:v>42955</c:v>
                      </c:pt>
                      <c:pt idx="4223">
                        <c:v>42956</c:v>
                      </c:pt>
                      <c:pt idx="4224">
                        <c:v>42957</c:v>
                      </c:pt>
                      <c:pt idx="4225">
                        <c:v>42958</c:v>
                      </c:pt>
                      <c:pt idx="4226">
                        <c:v>42959</c:v>
                      </c:pt>
                      <c:pt idx="4227">
                        <c:v>42960</c:v>
                      </c:pt>
                      <c:pt idx="4228">
                        <c:v>42961</c:v>
                      </c:pt>
                      <c:pt idx="4229">
                        <c:v>42962</c:v>
                      </c:pt>
                      <c:pt idx="4230">
                        <c:v>42963</c:v>
                      </c:pt>
                      <c:pt idx="4231">
                        <c:v>42964</c:v>
                      </c:pt>
                      <c:pt idx="4232">
                        <c:v>42965</c:v>
                      </c:pt>
                      <c:pt idx="4233">
                        <c:v>42966</c:v>
                      </c:pt>
                      <c:pt idx="4234">
                        <c:v>42967</c:v>
                      </c:pt>
                      <c:pt idx="4235">
                        <c:v>42968</c:v>
                      </c:pt>
                      <c:pt idx="4236">
                        <c:v>42969</c:v>
                      </c:pt>
                      <c:pt idx="4237">
                        <c:v>42970</c:v>
                      </c:pt>
                      <c:pt idx="4238">
                        <c:v>42971</c:v>
                      </c:pt>
                      <c:pt idx="4239">
                        <c:v>42972</c:v>
                      </c:pt>
                      <c:pt idx="4240">
                        <c:v>42973</c:v>
                      </c:pt>
                      <c:pt idx="4241">
                        <c:v>42974</c:v>
                      </c:pt>
                      <c:pt idx="4242">
                        <c:v>42975</c:v>
                      </c:pt>
                      <c:pt idx="4243">
                        <c:v>42976</c:v>
                      </c:pt>
                      <c:pt idx="4244">
                        <c:v>42977</c:v>
                      </c:pt>
                      <c:pt idx="4245">
                        <c:v>42978</c:v>
                      </c:pt>
                      <c:pt idx="4246">
                        <c:v>42979</c:v>
                      </c:pt>
                      <c:pt idx="4247">
                        <c:v>42980</c:v>
                      </c:pt>
                      <c:pt idx="4248">
                        <c:v>42981</c:v>
                      </c:pt>
                      <c:pt idx="4249">
                        <c:v>42982</c:v>
                      </c:pt>
                      <c:pt idx="4250">
                        <c:v>42983</c:v>
                      </c:pt>
                      <c:pt idx="4251">
                        <c:v>42984</c:v>
                      </c:pt>
                      <c:pt idx="4252">
                        <c:v>42985</c:v>
                      </c:pt>
                      <c:pt idx="4253">
                        <c:v>42986</c:v>
                      </c:pt>
                      <c:pt idx="4254">
                        <c:v>42987</c:v>
                      </c:pt>
                      <c:pt idx="4255">
                        <c:v>42988</c:v>
                      </c:pt>
                      <c:pt idx="4256">
                        <c:v>42989</c:v>
                      </c:pt>
                      <c:pt idx="4257">
                        <c:v>42990</c:v>
                      </c:pt>
                      <c:pt idx="4258">
                        <c:v>42991</c:v>
                      </c:pt>
                      <c:pt idx="4259">
                        <c:v>42992</c:v>
                      </c:pt>
                      <c:pt idx="4260">
                        <c:v>42993</c:v>
                      </c:pt>
                      <c:pt idx="4261">
                        <c:v>42994</c:v>
                      </c:pt>
                      <c:pt idx="4262">
                        <c:v>42995</c:v>
                      </c:pt>
                      <c:pt idx="4263">
                        <c:v>42996</c:v>
                      </c:pt>
                      <c:pt idx="4264">
                        <c:v>42997</c:v>
                      </c:pt>
                      <c:pt idx="4265">
                        <c:v>42998</c:v>
                      </c:pt>
                      <c:pt idx="4266">
                        <c:v>42999</c:v>
                      </c:pt>
                      <c:pt idx="4267">
                        <c:v>43000</c:v>
                      </c:pt>
                      <c:pt idx="4268">
                        <c:v>43001</c:v>
                      </c:pt>
                      <c:pt idx="4269">
                        <c:v>43002</c:v>
                      </c:pt>
                      <c:pt idx="4270">
                        <c:v>43003</c:v>
                      </c:pt>
                      <c:pt idx="4271">
                        <c:v>43004</c:v>
                      </c:pt>
                      <c:pt idx="4272">
                        <c:v>43005</c:v>
                      </c:pt>
                      <c:pt idx="4273">
                        <c:v>43006</c:v>
                      </c:pt>
                      <c:pt idx="4274">
                        <c:v>43007</c:v>
                      </c:pt>
                      <c:pt idx="4275">
                        <c:v>43008</c:v>
                      </c:pt>
                      <c:pt idx="4276">
                        <c:v>43009</c:v>
                      </c:pt>
                      <c:pt idx="4277">
                        <c:v>43010</c:v>
                      </c:pt>
                      <c:pt idx="4278">
                        <c:v>43011</c:v>
                      </c:pt>
                      <c:pt idx="4279">
                        <c:v>43012</c:v>
                      </c:pt>
                      <c:pt idx="4280">
                        <c:v>43013</c:v>
                      </c:pt>
                      <c:pt idx="4281">
                        <c:v>43014</c:v>
                      </c:pt>
                      <c:pt idx="4282">
                        <c:v>43015</c:v>
                      </c:pt>
                      <c:pt idx="4283">
                        <c:v>43016</c:v>
                      </c:pt>
                      <c:pt idx="4284">
                        <c:v>43017</c:v>
                      </c:pt>
                      <c:pt idx="4285">
                        <c:v>43018</c:v>
                      </c:pt>
                      <c:pt idx="4286">
                        <c:v>43019</c:v>
                      </c:pt>
                      <c:pt idx="4287">
                        <c:v>43020</c:v>
                      </c:pt>
                      <c:pt idx="4288">
                        <c:v>43021</c:v>
                      </c:pt>
                      <c:pt idx="4289">
                        <c:v>43022</c:v>
                      </c:pt>
                      <c:pt idx="4290">
                        <c:v>43023</c:v>
                      </c:pt>
                      <c:pt idx="4291">
                        <c:v>43024</c:v>
                      </c:pt>
                      <c:pt idx="4292">
                        <c:v>43025</c:v>
                      </c:pt>
                      <c:pt idx="4293">
                        <c:v>43026</c:v>
                      </c:pt>
                      <c:pt idx="4294">
                        <c:v>43027</c:v>
                      </c:pt>
                      <c:pt idx="4295">
                        <c:v>43028</c:v>
                      </c:pt>
                      <c:pt idx="4296">
                        <c:v>43029</c:v>
                      </c:pt>
                      <c:pt idx="4297">
                        <c:v>43030</c:v>
                      </c:pt>
                      <c:pt idx="4298">
                        <c:v>43031</c:v>
                      </c:pt>
                      <c:pt idx="4299">
                        <c:v>43032</c:v>
                      </c:pt>
                      <c:pt idx="4300">
                        <c:v>43033</c:v>
                      </c:pt>
                      <c:pt idx="4301">
                        <c:v>43034</c:v>
                      </c:pt>
                      <c:pt idx="4302">
                        <c:v>43035</c:v>
                      </c:pt>
                      <c:pt idx="4303">
                        <c:v>43036</c:v>
                      </c:pt>
                      <c:pt idx="4304">
                        <c:v>43037</c:v>
                      </c:pt>
                      <c:pt idx="4305">
                        <c:v>43038</c:v>
                      </c:pt>
                      <c:pt idx="4306">
                        <c:v>43039</c:v>
                      </c:pt>
                      <c:pt idx="4307">
                        <c:v>43040</c:v>
                      </c:pt>
                      <c:pt idx="4308">
                        <c:v>43041</c:v>
                      </c:pt>
                      <c:pt idx="4309">
                        <c:v>43042</c:v>
                      </c:pt>
                      <c:pt idx="4310">
                        <c:v>43043</c:v>
                      </c:pt>
                      <c:pt idx="4311">
                        <c:v>43044</c:v>
                      </c:pt>
                      <c:pt idx="4312">
                        <c:v>43045</c:v>
                      </c:pt>
                      <c:pt idx="4313">
                        <c:v>43046</c:v>
                      </c:pt>
                      <c:pt idx="4314">
                        <c:v>43047</c:v>
                      </c:pt>
                      <c:pt idx="4315">
                        <c:v>43048</c:v>
                      </c:pt>
                      <c:pt idx="4316">
                        <c:v>43049</c:v>
                      </c:pt>
                      <c:pt idx="4317">
                        <c:v>43050</c:v>
                      </c:pt>
                      <c:pt idx="4318">
                        <c:v>43051</c:v>
                      </c:pt>
                      <c:pt idx="4319">
                        <c:v>43052</c:v>
                      </c:pt>
                      <c:pt idx="4320">
                        <c:v>43053</c:v>
                      </c:pt>
                      <c:pt idx="4321">
                        <c:v>43054</c:v>
                      </c:pt>
                      <c:pt idx="4322">
                        <c:v>43055</c:v>
                      </c:pt>
                      <c:pt idx="4323">
                        <c:v>43056</c:v>
                      </c:pt>
                      <c:pt idx="4324">
                        <c:v>43057</c:v>
                      </c:pt>
                      <c:pt idx="4325">
                        <c:v>43058</c:v>
                      </c:pt>
                      <c:pt idx="4326">
                        <c:v>43059</c:v>
                      </c:pt>
                      <c:pt idx="4327">
                        <c:v>43060</c:v>
                      </c:pt>
                      <c:pt idx="4328">
                        <c:v>43061</c:v>
                      </c:pt>
                      <c:pt idx="4329">
                        <c:v>43062</c:v>
                      </c:pt>
                      <c:pt idx="4330">
                        <c:v>43063</c:v>
                      </c:pt>
                      <c:pt idx="4331">
                        <c:v>43064</c:v>
                      </c:pt>
                      <c:pt idx="4332">
                        <c:v>43065</c:v>
                      </c:pt>
                      <c:pt idx="4333">
                        <c:v>43066</c:v>
                      </c:pt>
                      <c:pt idx="4334">
                        <c:v>43067</c:v>
                      </c:pt>
                      <c:pt idx="4335">
                        <c:v>43068</c:v>
                      </c:pt>
                      <c:pt idx="4336">
                        <c:v>43069</c:v>
                      </c:pt>
                      <c:pt idx="4337">
                        <c:v>43070</c:v>
                      </c:pt>
                      <c:pt idx="4338">
                        <c:v>43071</c:v>
                      </c:pt>
                      <c:pt idx="4339">
                        <c:v>43072</c:v>
                      </c:pt>
                      <c:pt idx="4340">
                        <c:v>43073</c:v>
                      </c:pt>
                      <c:pt idx="4341">
                        <c:v>43074</c:v>
                      </c:pt>
                      <c:pt idx="4342">
                        <c:v>43075</c:v>
                      </c:pt>
                      <c:pt idx="4343">
                        <c:v>43076</c:v>
                      </c:pt>
                      <c:pt idx="4344">
                        <c:v>43077</c:v>
                      </c:pt>
                      <c:pt idx="4345">
                        <c:v>43078</c:v>
                      </c:pt>
                      <c:pt idx="4346">
                        <c:v>43079</c:v>
                      </c:pt>
                      <c:pt idx="4347">
                        <c:v>43080</c:v>
                      </c:pt>
                      <c:pt idx="4348">
                        <c:v>43081</c:v>
                      </c:pt>
                      <c:pt idx="4349">
                        <c:v>43082</c:v>
                      </c:pt>
                      <c:pt idx="4350">
                        <c:v>43083</c:v>
                      </c:pt>
                      <c:pt idx="4351">
                        <c:v>43084</c:v>
                      </c:pt>
                      <c:pt idx="4352">
                        <c:v>43085</c:v>
                      </c:pt>
                      <c:pt idx="4353">
                        <c:v>43086</c:v>
                      </c:pt>
                      <c:pt idx="4354">
                        <c:v>43087</c:v>
                      </c:pt>
                      <c:pt idx="4355">
                        <c:v>43088</c:v>
                      </c:pt>
                      <c:pt idx="4356">
                        <c:v>43089</c:v>
                      </c:pt>
                      <c:pt idx="4357">
                        <c:v>43090</c:v>
                      </c:pt>
                      <c:pt idx="4358">
                        <c:v>43091</c:v>
                      </c:pt>
                      <c:pt idx="4359">
                        <c:v>43092</c:v>
                      </c:pt>
                      <c:pt idx="4360">
                        <c:v>43093</c:v>
                      </c:pt>
                      <c:pt idx="4361">
                        <c:v>43094</c:v>
                      </c:pt>
                      <c:pt idx="4362">
                        <c:v>43095</c:v>
                      </c:pt>
                      <c:pt idx="4363">
                        <c:v>43096</c:v>
                      </c:pt>
                      <c:pt idx="4364">
                        <c:v>43097</c:v>
                      </c:pt>
                      <c:pt idx="4365">
                        <c:v>43098</c:v>
                      </c:pt>
                      <c:pt idx="4366">
                        <c:v>43099</c:v>
                      </c:pt>
                      <c:pt idx="4367">
                        <c:v>43100</c:v>
                      </c:pt>
                      <c:pt idx="4368">
                        <c:v>43101</c:v>
                      </c:pt>
                      <c:pt idx="4369">
                        <c:v>43102</c:v>
                      </c:pt>
                      <c:pt idx="4370">
                        <c:v>43103</c:v>
                      </c:pt>
                      <c:pt idx="4371">
                        <c:v>43104</c:v>
                      </c:pt>
                      <c:pt idx="4372">
                        <c:v>43105</c:v>
                      </c:pt>
                      <c:pt idx="4373">
                        <c:v>43106</c:v>
                      </c:pt>
                      <c:pt idx="4374">
                        <c:v>43107</c:v>
                      </c:pt>
                      <c:pt idx="4375">
                        <c:v>43108</c:v>
                      </c:pt>
                      <c:pt idx="4376">
                        <c:v>43109</c:v>
                      </c:pt>
                      <c:pt idx="4377">
                        <c:v>43110</c:v>
                      </c:pt>
                      <c:pt idx="4378">
                        <c:v>43111</c:v>
                      </c:pt>
                      <c:pt idx="4379">
                        <c:v>43112</c:v>
                      </c:pt>
                      <c:pt idx="4380">
                        <c:v>43113</c:v>
                      </c:pt>
                      <c:pt idx="4381">
                        <c:v>43114</c:v>
                      </c:pt>
                      <c:pt idx="4382">
                        <c:v>43115</c:v>
                      </c:pt>
                      <c:pt idx="4383">
                        <c:v>43116</c:v>
                      </c:pt>
                      <c:pt idx="4384">
                        <c:v>43117</c:v>
                      </c:pt>
                      <c:pt idx="4385">
                        <c:v>43118</c:v>
                      </c:pt>
                      <c:pt idx="4386">
                        <c:v>43119</c:v>
                      </c:pt>
                      <c:pt idx="4387">
                        <c:v>43120</c:v>
                      </c:pt>
                      <c:pt idx="4388">
                        <c:v>43121</c:v>
                      </c:pt>
                      <c:pt idx="4389">
                        <c:v>43122</c:v>
                      </c:pt>
                      <c:pt idx="4390">
                        <c:v>43123</c:v>
                      </c:pt>
                      <c:pt idx="4391">
                        <c:v>43124</c:v>
                      </c:pt>
                      <c:pt idx="4392">
                        <c:v>43125</c:v>
                      </c:pt>
                      <c:pt idx="4393">
                        <c:v>43126</c:v>
                      </c:pt>
                      <c:pt idx="4394">
                        <c:v>43127</c:v>
                      </c:pt>
                      <c:pt idx="4395">
                        <c:v>43128</c:v>
                      </c:pt>
                      <c:pt idx="4396">
                        <c:v>43129</c:v>
                      </c:pt>
                      <c:pt idx="4397">
                        <c:v>43130</c:v>
                      </c:pt>
                      <c:pt idx="4398">
                        <c:v>43131</c:v>
                      </c:pt>
                      <c:pt idx="4399">
                        <c:v>43132</c:v>
                      </c:pt>
                      <c:pt idx="4400">
                        <c:v>43133</c:v>
                      </c:pt>
                      <c:pt idx="4401">
                        <c:v>43134</c:v>
                      </c:pt>
                      <c:pt idx="4402">
                        <c:v>43135</c:v>
                      </c:pt>
                      <c:pt idx="4403">
                        <c:v>43136</c:v>
                      </c:pt>
                      <c:pt idx="4404">
                        <c:v>43137</c:v>
                      </c:pt>
                      <c:pt idx="4405">
                        <c:v>43138</c:v>
                      </c:pt>
                      <c:pt idx="4406">
                        <c:v>43139</c:v>
                      </c:pt>
                      <c:pt idx="4407">
                        <c:v>43140</c:v>
                      </c:pt>
                      <c:pt idx="4408">
                        <c:v>43141</c:v>
                      </c:pt>
                      <c:pt idx="4409">
                        <c:v>43142</c:v>
                      </c:pt>
                      <c:pt idx="4410">
                        <c:v>43143</c:v>
                      </c:pt>
                      <c:pt idx="4411">
                        <c:v>43144</c:v>
                      </c:pt>
                      <c:pt idx="4412">
                        <c:v>43145</c:v>
                      </c:pt>
                      <c:pt idx="4413">
                        <c:v>43146</c:v>
                      </c:pt>
                      <c:pt idx="4414">
                        <c:v>43147</c:v>
                      </c:pt>
                      <c:pt idx="4415">
                        <c:v>43148</c:v>
                      </c:pt>
                      <c:pt idx="4416">
                        <c:v>43149</c:v>
                      </c:pt>
                      <c:pt idx="4417">
                        <c:v>43150</c:v>
                      </c:pt>
                      <c:pt idx="4418">
                        <c:v>43151</c:v>
                      </c:pt>
                      <c:pt idx="4419">
                        <c:v>43152</c:v>
                      </c:pt>
                      <c:pt idx="4420">
                        <c:v>43153</c:v>
                      </c:pt>
                      <c:pt idx="4421">
                        <c:v>43154</c:v>
                      </c:pt>
                      <c:pt idx="4422">
                        <c:v>43155</c:v>
                      </c:pt>
                      <c:pt idx="4423">
                        <c:v>43156</c:v>
                      </c:pt>
                      <c:pt idx="4424">
                        <c:v>43157</c:v>
                      </c:pt>
                      <c:pt idx="4425">
                        <c:v>43158</c:v>
                      </c:pt>
                      <c:pt idx="4426">
                        <c:v>43159</c:v>
                      </c:pt>
                      <c:pt idx="4427">
                        <c:v>43160</c:v>
                      </c:pt>
                      <c:pt idx="4428">
                        <c:v>43161</c:v>
                      </c:pt>
                      <c:pt idx="4429">
                        <c:v>43162</c:v>
                      </c:pt>
                      <c:pt idx="4430">
                        <c:v>43163</c:v>
                      </c:pt>
                      <c:pt idx="4431">
                        <c:v>43164</c:v>
                      </c:pt>
                      <c:pt idx="4432">
                        <c:v>43165</c:v>
                      </c:pt>
                      <c:pt idx="4433">
                        <c:v>43166</c:v>
                      </c:pt>
                      <c:pt idx="4434">
                        <c:v>43167</c:v>
                      </c:pt>
                      <c:pt idx="4435">
                        <c:v>43168</c:v>
                      </c:pt>
                      <c:pt idx="4436">
                        <c:v>43169</c:v>
                      </c:pt>
                      <c:pt idx="4437">
                        <c:v>43170</c:v>
                      </c:pt>
                      <c:pt idx="4438">
                        <c:v>43171</c:v>
                      </c:pt>
                      <c:pt idx="4439">
                        <c:v>43172</c:v>
                      </c:pt>
                      <c:pt idx="4440">
                        <c:v>43173</c:v>
                      </c:pt>
                      <c:pt idx="4441">
                        <c:v>43174</c:v>
                      </c:pt>
                      <c:pt idx="4442">
                        <c:v>43175</c:v>
                      </c:pt>
                      <c:pt idx="4443">
                        <c:v>43176</c:v>
                      </c:pt>
                      <c:pt idx="4444">
                        <c:v>43177</c:v>
                      </c:pt>
                      <c:pt idx="4445">
                        <c:v>43178</c:v>
                      </c:pt>
                      <c:pt idx="4446">
                        <c:v>43179</c:v>
                      </c:pt>
                      <c:pt idx="4447">
                        <c:v>43180</c:v>
                      </c:pt>
                      <c:pt idx="4448">
                        <c:v>43181</c:v>
                      </c:pt>
                      <c:pt idx="4449">
                        <c:v>43182</c:v>
                      </c:pt>
                      <c:pt idx="4450">
                        <c:v>43183</c:v>
                      </c:pt>
                      <c:pt idx="4451">
                        <c:v>43184</c:v>
                      </c:pt>
                      <c:pt idx="4452">
                        <c:v>43185</c:v>
                      </c:pt>
                      <c:pt idx="4453">
                        <c:v>43186</c:v>
                      </c:pt>
                      <c:pt idx="4454">
                        <c:v>43187</c:v>
                      </c:pt>
                      <c:pt idx="4455">
                        <c:v>43188</c:v>
                      </c:pt>
                      <c:pt idx="4456">
                        <c:v>43189</c:v>
                      </c:pt>
                      <c:pt idx="4457">
                        <c:v>43190</c:v>
                      </c:pt>
                      <c:pt idx="4458">
                        <c:v>43191</c:v>
                      </c:pt>
                      <c:pt idx="4459">
                        <c:v>43192</c:v>
                      </c:pt>
                      <c:pt idx="4460">
                        <c:v>43193</c:v>
                      </c:pt>
                      <c:pt idx="4461">
                        <c:v>43194</c:v>
                      </c:pt>
                      <c:pt idx="4462">
                        <c:v>43195</c:v>
                      </c:pt>
                      <c:pt idx="4463">
                        <c:v>43196</c:v>
                      </c:pt>
                      <c:pt idx="4464">
                        <c:v>43197</c:v>
                      </c:pt>
                      <c:pt idx="4465">
                        <c:v>43198</c:v>
                      </c:pt>
                      <c:pt idx="4466">
                        <c:v>43199</c:v>
                      </c:pt>
                      <c:pt idx="4467">
                        <c:v>43200</c:v>
                      </c:pt>
                      <c:pt idx="4468">
                        <c:v>43201</c:v>
                      </c:pt>
                      <c:pt idx="4469">
                        <c:v>43202</c:v>
                      </c:pt>
                      <c:pt idx="4470">
                        <c:v>43203</c:v>
                      </c:pt>
                      <c:pt idx="4471">
                        <c:v>43204</c:v>
                      </c:pt>
                      <c:pt idx="4472">
                        <c:v>43205</c:v>
                      </c:pt>
                      <c:pt idx="4473">
                        <c:v>43206</c:v>
                      </c:pt>
                      <c:pt idx="4474">
                        <c:v>43207</c:v>
                      </c:pt>
                      <c:pt idx="4475">
                        <c:v>43208</c:v>
                      </c:pt>
                      <c:pt idx="4476">
                        <c:v>43209</c:v>
                      </c:pt>
                      <c:pt idx="4477">
                        <c:v>43210</c:v>
                      </c:pt>
                      <c:pt idx="4478">
                        <c:v>43211</c:v>
                      </c:pt>
                      <c:pt idx="4479">
                        <c:v>43212</c:v>
                      </c:pt>
                      <c:pt idx="4480">
                        <c:v>43213</c:v>
                      </c:pt>
                      <c:pt idx="4481">
                        <c:v>43214</c:v>
                      </c:pt>
                      <c:pt idx="4482">
                        <c:v>43215</c:v>
                      </c:pt>
                      <c:pt idx="4483">
                        <c:v>43216</c:v>
                      </c:pt>
                      <c:pt idx="4484">
                        <c:v>43217</c:v>
                      </c:pt>
                      <c:pt idx="4485">
                        <c:v>43218</c:v>
                      </c:pt>
                      <c:pt idx="4486">
                        <c:v>43219</c:v>
                      </c:pt>
                      <c:pt idx="4487">
                        <c:v>43220</c:v>
                      </c:pt>
                      <c:pt idx="4488">
                        <c:v>43221</c:v>
                      </c:pt>
                      <c:pt idx="4489">
                        <c:v>43222</c:v>
                      </c:pt>
                      <c:pt idx="4490">
                        <c:v>43223</c:v>
                      </c:pt>
                      <c:pt idx="4491">
                        <c:v>43224</c:v>
                      </c:pt>
                      <c:pt idx="4492">
                        <c:v>43225</c:v>
                      </c:pt>
                      <c:pt idx="4493">
                        <c:v>43226</c:v>
                      </c:pt>
                      <c:pt idx="4494">
                        <c:v>43227</c:v>
                      </c:pt>
                      <c:pt idx="4495">
                        <c:v>43228</c:v>
                      </c:pt>
                      <c:pt idx="4496">
                        <c:v>43229</c:v>
                      </c:pt>
                      <c:pt idx="4497">
                        <c:v>43230</c:v>
                      </c:pt>
                      <c:pt idx="4498">
                        <c:v>43231</c:v>
                      </c:pt>
                      <c:pt idx="4499">
                        <c:v>43232</c:v>
                      </c:pt>
                      <c:pt idx="4500">
                        <c:v>43233</c:v>
                      </c:pt>
                      <c:pt idx="4501">
                        <c:v>43234</c:v>
                      </c:pt>
                      <c:pt idx="4502">
                        <c:v>43235</c:v>
                      </c:pt>
                      <c:pt idx="4503">
                        <c:v>43236</c:v>
                      </c:pt>
                      <c:pt idx="4504">
                        <c:v>43237</c:v>
                      </c:pt>
                      <c:pt idx="4505">
                        <c:v>43238</c:v>
                      </c:pt>
                      <c:pt idx="4506">
                        <c:v>43239</c:v>
                      </c:pt>
                      <c:pt idx="4507">
                        <c:v>43240</c:v>
                      </c:pt>
                      <c:pt idx="4508">
                        <c:v>43241</c:v>
                      </c:pt>
                      <c:pt idx="4509">
                        <c:v>43242</c:v>
                      </c:pt>
                      <c:pt idx="4510">
                        <c:v>43243</c:v>
                      </c:pt>
                      <c:pt idx="4511">
                        <c:v>43244</c:v>
                      </c:pt>
                      <c:pt idx="4512">
                        <c:v>43245</c:v>
                      </c:pt>
                      <c:pt idx="4513">
                        <c:v>43246</c:v>
                      </c:pt>
                      <c:pt idx="4514">
                        <c:v>43247</c:v>
                      </c:pt>
                      <c:pt idx="4515">
                        <c:v>43248</c:v>
                      </c:pt>
                      <c:pt idx="4516">
                        <c:v>43249</c:v>
                      </c:pt>
                      <c:pt idx="4517">
                        <c:v>43250</c:v>
                      </c:pt>
                      <c:pt idx="4518">
                        <c:v>43251</c:v>
                      </c:pt>
                      <c:pt idx="4519">
                        <c:v>43252</c:v>
                      </c:pt>
                      <c:pt idx="4520">
                        <c:v>43253</c:v>
                      </c:pt>
                      <c:pt idx="4521">
                        <c:v>43254</c:v>
                      </c:pt>
                      <c:pt idx="4522">
                        <c:v>43255</c:v>
                      </c:pt>
                      <c:pt idx="4523">
                        <c:v>43256</c:v>
                      </c:pt>
                      <c:pt idx="4524">
                        <c:v>43257</c:v>
                      </c:pt>
                      <c:pt idx="4525">
                        <c:v>43258</c:v>
                      </c:pt>
                      <c:pt idx="4526">
                        <c:v>43259</c:v>
                      </c:pt>
                      <c:pt idx="4527">
                        <c:v>43260</c:v>
                      </c:pt>
                      <c:pt idx="4528">
                        <c:v>43261</c:v>
                      </c:pt>
                      <c:pt idx="4529">
                        <c:v>43262</c:v>
                      </c:pt>
                      <c:pt idx="4530">
                        <c:v>43263</c:v>
                      </c:pt>
                      <c:pt idx="4531">
                        <c:v>43264</c:v>
                      </c:pt>
                      <c:pt idx="4532">
                        <c:v>43265</c:v>
                      </c:pt>
                      <c:pt idx="4533">
                        <c:v>43266</c:v>
                      </c:pt>
                      <c:pt idx="4534">
                        <c:v>43267</c:v>
                      </c:pt>
                      <c:pt idx="4535">
                        <c:v>43268</c:v>
                      </c:pt>
                      <c:pt idx="4536">
                        <c:v>43269</c:v>
                      </c:pt>
                      <c:pt idx="4537">
                        <c:v>43270</c:v>
                      </c:pt>
                      <c:pt idx="4538">
                        <c:v>43271</c:v>
                      </c:pt>
                      <c:pt idx="4539">
                        <c:v>43272</c:v>
                      </c:pt>
                      <c:pt idx="4540">
                        <c:v>43273</c:v>
                      </c:pt>
                      <c:pt idx="4541">
                        <c:v>43274</c:v>
                      </c:pt>
                      <c:pt idx="4542">
                        <c:v>43275</c:v>
                      </c:pt>
                      <c:pt idx="4543">
                        <c:v>43276</c:v>
                      </c:pt>
                      <c:pt idx="4544">
                        <c:v>43277</c:v>
                      </c:pt>
                      <c:pt idx="4545">
                        <c:v>43278</c:v>
                      </c:pt>
                      <c:pt idx="4546">
                        <c:v>43279</c:v>
                      </c:pt>
                      <c:pt idx="4547">
                        <c:v>43280</c:v>
                      </c:pt>
                      <c:pt idx="4548">
                        <c:v>43281</c:v>
                      </c:pt>
                      <c:pt idx="4549">
                        <c:v>43282</c:v>
                      </c:pt>
                      <c:pt idx="4550">
                        <c:v>43283</c:v>
                      </c:pt>
                      <c:pt idx="4551">
                        <c:v>43284</c:v>
                      </c:pt>
                      <c:pt idx="4552">
                        <c:v>43285</c:v>
                      </c:pt>
                      <c:pt idx="4553">
                        <c:v>43286</c:v>
                      </c:pt>
                      <c:pt idx="4554">
                        <c:v>43287</c:v>
                      </c:pt>
                      <c:pt idx="4555">
                        <c:v>43288</c:v>
                      </c:pt>
                      <c:pt idx="4556">
                        <c:v>43289</c:v>
                      </c:pt>
                      <c:pt idx="4557">
                        <c:v>43290</c:v>
                      </c:pt>
                      <c:pt idx="4558">
                        <c:v>43291</c:v>
                      </c:pt>
                      <c:pt idx="4559">
                        <c:v>43292</c:v>
                      </c:pt>
                      <c:pt idx="4560">
                        <c:v>43293</c:v>
                      </c:pt>
                      <c:pt idx="4561">
                        <c:v>43294</c:v>
                      </c:pt>
                      <c:pt idx="4562">
                        <c:v>43295</c:v>
                      </c:pt>
                      <c:pt idx="4563">
                        <c:v>43296</c:v>
                      </c:pt>
                      <c:pt idx="4564">
                        <c:v>43297</c:v>
                      </c:pt>
                      <c:pt idx="4565">
                        <c:v>43298</c:v>
                      </c:pt>
                      <c:pt idx="4566">
                        <c:v>43299</c:v>
                      </c:pt>
                      <c:pt idx="4567">
                        <c:v>43300</c:v>
                      </c:pt>
                      <c:pt idx="4568">
                        <c:v>43301</c:v>
                      </c:pt>
                      <c:pt idx="4569">
                        <c:v>43302</c:v>
                      </c:pt>
                      <c:pt idx="4570">
                        <c:v>43303</c:v>
                      </c:pt>
                      <c:pt idx="4571">
                        <c:v>43304</c:v>
                      </c:pt>
                      <c:pt idx="4572">
                        <c:v>43305</c:v>
                      </c:pt>
                      <c:pt idx="4573">
                        <c:v>43306</c:v>
                      </c:pt>
                      <c:pt idx="4574">
                        <c:v>43307</c:v>
                      </c:pt>
                      <c:pt idx="4575">
                        <c:v>43308</c:v>
                      </c:pt>
                      <c:pt idx="4576">
                        <c:v>43309</c:v>
                      </c:pt>
                      <c:pt idx="4577">
                        <c:v>43310</c:v>
                      </c:pt>
                      <c:pt idx="4578">
                        <c:v>43311</c:v>
                      </c:pt>
                      <c:pt idx="4579">
                        <c:v>43312</c:v>
                      </c:pt>
                      <c:pt idx="4580">
                        <c:v>43313</c:v>
                      </c:pt>
                      <c:pt idx="4581">
                        <c:v>43314</c:v>
                      </c:pt>
                      <c:pt idx="4582">
                        <c:v>43315</c:v>
                      </c:pt>
                      <c:pt idx="4583">
                        <c:v>43316</c:v>
                      </c:pt>
                      <c:pt idx="4584">
                        <c:v>43317</c:v>
                      </c:pt>
                      <c:pt idx="4585">
                        <c:v>43318</c:v>
                      </c:pt>
                      <c:pt idx="4586">
                        <c:v>43319</c:v>
                      </c:pt>
                      <c:pt idx="4587">
                        <c:v>43320</c:v>
                      </c:pt>
                      <c:pt idx="4588">
                        <c:v>43321</c:v>
                      </c:pt>
                      <c:pt idx="4589">
                        <c:v>43322</c:v>
                      </c:pt>
                      <c:pt idx="4590">
                        <c:v>43323</c:v>
                      </c:pt>
                      <c:pt idx="4591">
                        <c:v>43324</c:v>
                      </c:pt>
                      <c:pt idx="4592">
                        <c:v>43325</c:v>
                      </c:pt>
                      <c:pt idx="4593">
                        <c:v>43326</c:v>
                      </c:pt>
                      <c:pt idx="4594">
                        <c:v>43327</c:v>
                      </c:pt>
                      <c:pt idx="4595">
                        <c:v>43328</c:v>
                      </c:pt>
                      <c:pt idx="4596">
                        <c:v>43329</c:v>
                      </c:pt>
                      <c:pt idx="4597">
                        <c:v>43330</c:v>
                      </c:pt>
                      <c:pt idx="4598">
                        <c:v>43331</c:v>
                      </c:pt>
                      <c:pt idx="4599">
                        <c:v>43332</c:v>
                      </c:pt>
                      <c:pt idx="4600">
                        <c:v>43333</c:v>
                      </c:pt>
                      <c:pt idx="4601">
                        <c:v>43334</c:v>
                      </c:pt>
                      <c:pt idx="4602">
                        <c:v>43335</c:v>
                      </c:pt>
                      <c:pt idx="4603">
                        <c:v>43336</c:v>
                      </c:pt>
                      <c:pt idx="4604">
                        <c:v>43337</c:v>
                      </c:pt>
                      <c:pt idx="4605">
                        <c:v>43338</c:v>
                      </c:pt>
                      <c:pt idx="4606">
                        <c:v>43339</c:v>
                      </c:pt>
                      <c:pt idx="4607">
                        <c:v>43340</c:v>
                      </c:pt>
                      <c:pt idx="4608">
                        <c:v>43341</c:v>
                      </c:pt>
                      <c:pt idx="4609">
                        <c:v>43342</c:v>
                      </c:pt>
                      <c:pt idx="4610">
                        <c:v>43343</c:v>
                      </c:pt>
                      <c:pt idx="4611">
                        <c:v>43344</c:v>
                      </c:pt>
                      <c:pt idx="4612">
                        <c:v>43345</c:v>
                      </c:pt>
                      <c:pt idx="4613">
                        <c:v>43346</c:v>
                      </c:pt>
                      <c:pt idx="4614">
                        <c:v>43347</c:v>
                      </c:pt>
                      <c:pt idx="4615">
                        <c:v>43348</c:v>
                      </c:pt>
                      <c:pt idx="4616">
                        <c:v>43349</c:v>
                      </c:pt>
                      <c:pt idx="4617">
                        <c:v>43350</c:v>
                      </c:pt>
                      <c:pt idx="4618">
                        <c:v>43351</c:v>
                      </c:pt>
                      <c:pt idx="4619">
                        <c:v>43352</c:v>
                      </c:pt>
                      <c:pt idx="4620">
                        <c:v>43353</c:v>
                      </c:pt>
                      <c:pt idx="4621">
                        <c:v>43354</c:v>
                      </c:pt>
                      <c:pt idx="4622">
                        <c:v>43355</c:v>
                      </c:pt>
                      <c:pt idx="4623">
                        <c:v>43356</c:v>
                      </c:pt>
                      <c:pt idx="4624">
                        <c:v>43357</c:v>
                      </c:pt>
                      <c:pt idx="4625">
                        <c:v>43358</c:v>
                      </c:pt>
                      <c:pt idx="4626">
                        <c:v>43359</c:v>
                      </c:pt>
                      <c:pt idx="4627">
                        <c:v>43360</c:v>
                      </c:pt>
                      <c:pt idx="4628">
                        <c:v>43361</c:v>
                      </c:pt>
                      <c:pt idx="4629">
                        <c:v>43362</c:v>
                      </c:pt>
                      <c:pt idx="4630">
                        <c:v>43363</c:v>
                      </c:pt>
                      <c:pt idx="4631">
                        <c:v>43364</c:v>
                      </c:pt>
                      <c:pt idx="4632">
                        <c:v>43365</c:v>
                      </c:pt>
                      <c:pt idx="4633">
                        <c:v>43366</c:v>
                      </c:pt>
                      <c:pt idx="4634">
                        <c:v>43367</c:v>
                      </c:pt>
                      <c:pt idx="4635">
                        <c:v>43368</c:v>
                      </c:pt>
                      <c:pt idx="4636">
                        <c:v>43369</c:v>
                      </c:pt>
                      <c:pt idx="4637">
                        <c:v>43370</c:v>
                      </c:pt>
                      <c:pt idx="4638">
                        <c:v>43371</c:v>
                      </c:pt>
                      <c:pt idx="4639">
                        <c:v>43372</c:v>
                      </c:pt>
                      <c:pt idx="4640">
                        <c:v>43373</c:v>
                      </c:pt>
                      <c:pt idx="4641">
                        <c:v>43374</c:v>
                      </c:pt>
                      <c:pt idx="4642">
                        <c:v>43375</c:v>
                      </c:pt>
                      <c:pt idx="4643">
                        <c:v>43376</c:v>
                      </c:pt>
                      <c:pt idx="4644">
                        <c:v>43377</c:v>
                      </c:pt>
                      <c:pt idx="4645">
                        <c:v>43378</c:v>
                      </c:pt>
                      <c:pt idx="4646">
                        <c:v>43379</c:v>
                      </c:pt>
                      <c:pt idx="4647">
                        <c:v>43380</c:v>
                      </c:pt>
                      <c:pt idx="4648">
                        <c:v>43381</c:v>
                      </c:pt>
                      <c:pt idx="4649">
                        <c:v>43382</c:v>
                      </c:pt>
                      <c:pt idx="4650">
                        <c:v>43383</c:v>
                      </c:pt>
                      <c:pt idx="4651">
                        <c:v>43384</c:v>
                      </c:pt>
                      <c:pt idx="4652">
                        <c:v>43385</c:v>
                      </c:pt>
                      <c:pt idx="4653">
                        <c:v>43386</c:v>
                      </c:pt>
                      <c:pt idx="4654">
                        <c:v>43387</c:v>
                      </c:pt>
                      <c:pt idx="4655">
                        <c:v>43388</c:v>
                      </c:pt>
                      <c:pt idx="4656">
                        <c:v>43389</c:v>
                      </c:pt>
                      <c:pt idx="4657">
                        <c:v>43390</c:v>
                      </c:pt>
                      <c:pt idx="4658">
                        <c:v>43391</c:v>
                      </c:pt>
                      <c:pt idx="4659">
                        <c:v>43392</c:v>
                      </c:pt>
                      <c:pt idx="4660">
                        <c:v>43393</c:v>
                      </c:pt>
                      <c:pt idx="4661">
                        <c:v>43394</c:v>
                      </c:pt>
                      <c:pt idx="4662">
                        <c:v>43395</c:v>
                      </c:pt>
                      <c:pt idx="4663">
                        <c:v>43396</c:v>
                      </c:pt>
                      <c:pt idx="4664">
                        <c:v>43397</c:v>
                      </c:pt>
                      <c:pt idx="4665">
                        <c:v>43398</c:v>
                      </c:pt>
                      <c:pt idx="4666">
                        <c:v>43399</c:v>
                      </c:pt>
                      <c:pt idx="4667">
                        <c:v>43400</c:v>
                      </c:pt>
                      <c:pt idx="4668">
                        <c:v>43401</c:v>
                      </c:pt>
                      <c:pt idx="4669">
                        <c:v>43402</c:v>
                      </c:pt>
                      <c:pt idx="4670">
                        <c:v>43403</c:v>
                      </c:pt>
                      <c:pt idx="4671">
                        <c:v>43404</c:v>
                      </c:pt>
                      <c:pt idx="4672">
                        <c:v>43405</c:v>
                      </c:pt>
                      <c:pt idx="4673">
                        <c:v>43406</c:v>
                      </c:pt>
                      <c:pt idx="4674">
                        <c:v>43407</c:v>
                      </c:pt>
                      <c:pt idx="4675">
                        <c:v>43408</c:v>
                      </c:pt>
                      <c:pt idx="4676">
                        <c:v>43409</c:v>
                      </c:pt>
                      <c:pt idx="4677">
                        <c:v>43410</c:v>
                      </c:pt>
                      <c:pt idx="4678">
                        <c:v>43411</c:v>
                      </c:pt>
                      <c:pt idx="4679">
                        <c:v>43412</c:v>
                      </c:pt>
                      <c:pt idx="4680">
                        <c:v>43413</c:v>
                      </c:pt>
                      <c:pt idx="4681">
                        <c:v>43414</c:v>
                      </c:pt>
                      <c:pt idx="4682">
                        <c:v>43415</c:v>
                      </c:pt>
                      <c:pt idx="4683">
                        <c:v>43416</c:v>
                      </c:pt>
                      <c:pt idx="4684">
                        <c:v>43417</c:v>
                      </c:pt>
                      <c:pt idx="4685">
                        <c:v>43418</c:v>
                      </c:pt>
                      <c:pt idx="4686">
                        <c:v>43419</c:v>
                      </c:pt>
                      <c:pt idx="4687">
                        <c:v>43420</c:v>
                      </c:pt>
                      <c:pt idx="4688">
                        <c:v>43421</c:v>
                      </c:pt>
                      <c:pt idx="4689">
                        <c:v>43422</c:v>
                      </c:pt>
                      <c:pt idx="4690">
                        <c:v>43423</c:v>
                      </c:pt>
                      <c:pt idx="4691">
                        <c:v>43424</c:v>
                      </c:pt>
                      <c:pt idx="4692">
                        <c:v>43425</c:v>
                      </c:pt>
                      <c:pt idx="4693">
                        <c:v>43426</c:v>
                      </c:pt>
                      <c:pt idx="4694">
                        <c:v>43427</c:v>
                      </c:pt>
                      <c:pt idx="4695">
                        <c:v>43428</c:v>
                      </c:pt>
                      <c:pt idx="4696">
                        <c:v>43429</c:v>
                      </c:pt>
                      <c:pt idx="4697">
                        <c:v>43430</c:v>
                      </c:pt>
                      <c:pt idx="4698">
                        <c:v>43431</c:v>
                      </c:pt>
                      <c:pt idx="4699">
                        <c:v>43432</c:v>
                      </c:pt>
                      <c:pt idx="4700">
                        <c:v>43433</c:v>
                      </c:pt>
                      <c:pt idx="4701">
                        <c:v>43434</c:v>
                      </c:pt>
                      <c:pt idx="4702">
                        <c:v>43435</c:v>
                      </c:pt>
                      <c:pt idx="4703">
                        <c:v>43436</c:v>
                      </c:pt>
                      <c:pt idx="4704">
                        <c:v>43437</c:v>
                      </c:pt>
                      <c:pt idx="4705">
                        <c:v>43438</c:v>
                      </c:pt>
                      <c:pt idx="4706">
                        <c:v>43439</c:v>
                      </c:pt>
                      <c:pt idx="4707">
                        <c:v>43440</c:v>
                      </c:pt>
                      <c:pt idx="4708">
                        <c:v>43441</c:v>
                      </c:pt>
                      <c:pt idx="4709">
                        <c:v>43442</c:v>
                      </c:pt>
                      <c:pt idx="4710">
                        <c:v>43443</c:v>
                      </c:pt>
                      <c:pt idx="4711">
                        <c:v>43444</c:v>
                      </c:pt>
                      <c:pt idx="4712">
                        <c:v>43445</c:v>
                      </c:pt>
                      <c:pt idx="4713">
                        <c:v>43446</c:v>
                      </c:pt>
                      <c:pt idx="4714">
                        <c:v>43447</c:v>
                      </c:pt>
                      <c:pt idx="4715">
                        <c:v>43448</c:v>
                      </c:pt>
                      <c:pt idx="4716">
                        <c:v>43449</c:v>
                      </c:pt>
                      <c:pt idx="4717">
                        <c:v>43450</c:v>
                      </c:pt>
                      <c:pt idx="4718">
                        <c:v>43451</c:v>
                      </c:pt>
                      <c:pt idx="4719">
                        <c:v>43452</c:v>
                      </c:pt>
                      <c:pt idx="4720">
                        <c:v>43453</c:v>
                      </c:pt>
                      <c:pt idx="4721">
                        <c:v>43454</c:v>
                      </c:pt>
                      <c:pt idx="4722">
                        <c:v>43455</c:v>
                      </c:pt>
                      <c:pt idx="4723">
                        <c:v>43456</c:v>
                      </c:pt>
                      <c:pt idx="4724">
                        <c:v>43457</c:v>
                      </c:pt>
                      <c:pt idx="4725">
                        <c:v>43458</c:v>
                      </c:pt>
                      <c:pt idx="4726">
                        <c:v>43459</c:v>
                      </c:pt>
                      <c:pt idx="4727">
                        <c:v>43460</c:v>
                      </c:pt>
                      <c:pt idx="4728">
                        <c:v>43461</c:v>
                      </c:pt>
                      <c:pt idx="4729">
                        <c:v>43462</c:v>
                      </c:pt>
                      <c:pt idx="4730">
                        <c:v>43463</c:v>
                      </c:pt>
                      <c:pt idx="4731">
                        <c:v>43464</c:v>
                      </c:pt>
                      <c:pt idx="4732">
                        <c:v>43465</c:v>
                      </c:pt>
                      <c:pt idx="4733">
                        <c:v>43466</c:v>
                      </c:pt>
                      <c:pt idx="4734">
                        <c:v>43467</c:v>
                      </c:pt>
                      <c:pt idx="4735">
                        <c:v>43468</c:v>
                      </c:pt>
                      <c:pt idx="4736">
                        <c:v>43469</c:v>
                      </c:pt>
                      <c:pt idx="4737">
                        <c:v>43470</c:v>
                      </c:pt>
                      <c:pt idx="4738">
                        <c:v>43471</c:v>
                      </c:pt>
                      <c:pt idx="4739">
                        <c:v>43472</c:v>
                      </c:pt>
                      <c:pt idx="4740">
                        <c:v>43473</c:v>
                      </c:pt>
                      <c:pt idx="4741">
                        <c:v>43474</c:v>
                      </c:pt>
                      <c:pt idx="4742">
                        <c:v>43475</c:v>
                      </c:pt>
                      <c:pt idx="4743">
                        <c:v>43476</c:v>
                      </c:pt>
                      <c:pt idx="4744">
                        <c:v>43477</c:v>
                      </c:pt>
                      <c:pt idx="4745">
                        <c:v>43478</c:v>
                      </c:pt>
                      <c:pt idx="4746">
                        <c:v>43479</c:v>
                      </c:pt>
                      <c:pt idx="4747">
                        <c:v>43480</c:v>
                      </c:pt>
                      <c:pt idx="4748">
                        <c:v>43481</c:v>
                      </c:pt>
                      <c:pt idx="4749">
                        <c:v>43482</c:v>
                      </c:pt>
                      <c:pt idx="4750">
                        <c:v>43483</c:v>
                      </c:pt>
                      <c:pt idx="4751">
                        <c:v>43484</c:v>
                      </c:pt>
                      <c:pt idx="4752">
                        <c:v>43485</c:v>
                      </c:pt>
                      <c:pt idx="4753">
                        <c:v>43486</c:v>
                      </c:pt>
                      <c:pt idx="4754">
                        <c:v>43487</c:v>
                      </c:pt>
                      <c:pt idx="4755">
                        <c:v>43488</c:v>
                      </c:pt>
                      <c:pt idx="4756">
                        <c:v>43489</c:v>
                      </c:pt>
                      <c:pt idx="4757">
                        <c:v>43490</c:v>
                      </c:pt>
                      <c:pt idx="4758">
                        <c:v>43491</c:v>
                      </c:pt>
                      <c:pt idx="4759">
                        <c:v>43492</c:v>
                      </c:pt>
                      <c:pt idx="4760">
                        <c:v>43493</c:v>
                      </c:pt>
                      <c:pt idx="4761">
                        <c:v>43494</c:v>
                      </c:pt>
                      <c:pt idx="4762">
                        <c:v>43495</c:v>
                      </c:pt>
                      <c:pt idx="4763">
                        <c:v>43496</c:v>
                      </c:pt>
                      <c:pt idx="4764">
                        <c:v>43497</c:v>
                      </c:pt>
                      <c:pt idx="4765">
                        <c:v>43498</c:v>
                      </c:pt>
                      <c:pt idx="4766">
                        <c:v>43499</c:v>
                      </c:pt>
                      <c:pt idx="4767">
                        <c:v>43500</c:v>
                      </c:pt>
                      <c:pt idx="4768">
                        <c:v>43501</c:v>
                      </c:pt>
                      <c:pt idx="4769">
                        <c:v>43502</c:v>
                      </c:pt>
                      <c:pt idx="4770">
                        <c:v>43503</c:v>
                      </c:pt>
                      <c:pt idx="4771">
                        <c:v>43504</c:v>
                      </c:pt>
                      <c:pt idx="4772">
                        <c:v>43505</c:v>
                      </c:pt>
                      <c:pt idx="4773">
                        <c:v>43506</c:v>
                      </c:pt>
                      <c:pt idx="4774">
                        <c:v>43507</c:v>
                      </c:pt>
                      <c:pt idx="4775">
                        <c:v>43508</c:v>
                      </c:pt>
                      <c:pt idx="4776">
                        <c:v>43509</c:v>
                      </c:pt>
                      <c:pt idx="4777">
                        <c:v>43510</c:v>
                      </c:pt>
                      <c:pt idx="4778">
                        <c:v>43511</c:v>
                      </c:pt>
                      <c:pt idx="4779">
                        <c:v>43512</c:v>
                      </c:pt>
                      <c:pt idx="4780">
                        <c:v>43513</c:v>
                      </c:pt>
                      <c:pt idx="4781">
                        <c:v>43514</c:v>
                      </c:pt>
                      <c:pt idx="4782">
                        <c:v>43515</c:v>
                      </c:pt>
                      <c:pt idx="4783">
                        <c:v>43516</c:v>
                      </c:pt>
                      <c:pt idx="4784">
                        <c:v>43517</c:v>
                      </c:pt>
                      <c:pt idx="4785">
                        <c:v>43518</c:v>
                      </c:pt>
                      <c:pt idx="4786">
                        <c:v>43519</c:v>
                      </c:pt>
                      <c:pt idx="4787">
                        <c:v>43520</c:v>
                      </c:pt>
                      <c:pt idx="4788">
                        <c:v>43521</c:v>
                      </c:pt>
                      <c:pt idx="4789">
                        <c:v>43522</c:v>
                      </c:pt>
                      <c:pt idx="4790">
                        <c:v>43523</c:v>
                      </c:pt>
                      <c:pt idx="4791">
                        <c:v>43524</c:v>
                      </c:pt>
                      <c:pt idx="4792">
                        <c:v>43525</c:v>
                      </c:pt>
                      <c:pt idx="4793">
                        <c:v>43526</c:v>
                      </c:pt>
                      <c:pt idx="4794">
                        <c:v>43527</c:v>
                      </c:pt>
                      <c:pt idx="4795">
                        <c:v>43528</c:v>
                      </c:pt>
                      <c:pt idx="4796">
                        <c:v>43529</c:v>
                      </c:pt>
                      <c:pt idx="4797">
                        <c:v>43530</c:v>
                      </c:pt>
                      <c:pt idx="4798">
                        <c:v>43531</c:v>
                      </c:pt>
                      <c:pt idx="4799">
                        <c:v>43532</c:v>
                      </c:pt>
                      <c:pt idx="4800">
                        <c:v>43533</c:v>
                      </c:pt>
                      <c:pt idx="4801">
                        <c:v>43534</c:v>
                      </c:pt>
                      <c:pt idx="4802">
                        <c:v>43535</c:v>
                      </c:pt>
                      <c:pt idx="4803">
                        <c:v>43536</c:v>
                      </c:pt>
                      <c:pt idx="4804">
                        <c:v>43537</c:v>
                      </c:pt>
                      <c:pt idx="4805">
                        <c:v>43538</c:v>
                      </c:pt>
                      <c:pt idx="4806">
                        <c:v>43539</c:v>
                      </c:pt>
                      <c:pt idx="4807">
                        <c:v>43540</c:v>
                      </c:pt>
                      <c:pt idx="4808">
                        <c:v>43541</c:v>
                      </c:pt>
                      <c:pt idx="4809">
                        <c:v>43542</c:v>
                      </c:pt>
                      <c:pt idx="4810">
                        <c:v>43543</c:v>
                      </c:pt>
                      <c:pt idx="4811">
                        <c:v>43544</c:v>
                      </c:pt>
                      <c:pt idx="4812">
                        <c:v>43545</c:v>
                      </c:pt>
                      <c:pt idx="4813">
                        <c:v>43546</c:v>
                      </c:pt>
                      <c:pt idx="4814">
                        <c:v>43547</c:v>
                      </c:pt>
                      <c:pt idx="4815">
                        <c:v>43548</c:v>
                      </c:pt>
                      <c:pt idx="4816">
                        <c:v>43549</c:v>
                      </c:pt>
                      <c:pt idx="4817">
                        <c:v>43550</c:v>
                      </c:pt>
                      <c:pt idx="4818">
                        <c:v>43551</c:v>
                      </c:pt>
                      <c:pt idx="4819">
                        <c:v>43552</c:v>
                      </c:pt>
                      <c:pt idx="4820">
                        <c:v>43553</c:v>
                      </c:pt>
                      <c:pt idx="4821">
                        <c:v>43554</c:v>
                      </c:pt>
                      <c:pt idx="4822">
                        <c:v>43555</c:v>
                      </c:pt>
                      <c:pt idx="4823">
                        <c:v>43556</c:v>
                      </c:pt>
                      <c:pt idx="4824">
                        <c:v>43557</c:v>
                      </c:pt>
                      <c:pt idx="4825">
                        <c:v>43558</c:v>
                      </c:pt>
                      <c:pt idx="4826">
                        <c:v>43559</c:v>
                      </c:pt>
                      <c:pt idx="4827">
                        <c:v>43560</c:v>
                      </c:pt>
                      <c:pt idx="4828">
                        <c:v>43561</c:v>
                      </c:pt>
                      <c:pt idx="4829">
                        <c:v>43562</c:v>
                      </c:pt>
                      <c:pt idx="4830">
                        <c:v>43563</c:v>
                      </c:pt>
                      <c:pt idx="4831">
                        <c:v>43564</c:v>
                      </c:pt>
                      <c:pt idx="4832">
                        <c:v>43565</c:v>
                      </c:pt>
                      <c:pt idx="4833">
                        <c:v>43566</c:v>
                      </c:pt>
                      <c:pt idx="4834">
                        <c:v>43567</c:v>
                      </c:pt>
                      <c:pt idx="4835">
                        <c:v>43568</c:v>
                      </c:pt>
                      <c:pt idx="4836">
                        <c:v>43569</c:v>
                      </c:pt>
                      <c:pt idx="4837">
                        <c:v>43570</c:v>
                      </c:pt>
                      <c:pt idx="4838">
                        <c:v>43571</c:v>
                      </c:pt>
                      <c:pt idx="4839">
                        <c:v>43572</c:v>
                      </c:pt>
                      <c:pt idx="4840">
                        <c:v>43573</c:v>
                      </c:pt>
                      <c:pt idx="4841">
                        <c:v>43574</c:v>
                      </c:pt>
                      <c:pt idx="4842">
                        <c:v>43575</c:v>
                      </c:pt>
                      <c:pt idx="4843">
                        <c:v>43576</c:v>
                      </c:pt>
                      <c:pt idx="4844">
                        <c:v>43577</c:v>
                      </c:pt>
                      <c:pt idx="4845">
                        <c:v>43578</c:v>
                      </c:pt>
                      <c:pt idx="4846">
                        <c:v>43579</c:v>
                      </c:pt>
                      <c:pt idx="4847">
                        <c:v>43580</c:v>
                      </c:pt>
                      <c:pt idx="4848">
                        <c:v>43581</c:v>
                      </c:pt>
                      <c:pt idx="4849">
                        <c:v>43582</c:v>
                      </c:pt>
                      <c:pt idx="4850">
                        <c:v>43583</c:v>
                      </c:pt>
                      <c:pt idx="4851">
                        <c:v>43584</c:v>
                      </c:pt>
                      <c:pt idx="4852">
                        <c:v>43585</c:v>
                      </c:pt>
                      <c:pt idx="4853">
                        <c:v>43586</c:v>
                      </c:pt>
                      <c:pt idx="4854">
                        <c:v>43587</c:v>
                      </c:pt>
                      <c:pt idx="4855">
                        <c:v>43588</c:v>
                      </c:pt>
                      <c:pt idx="4856">
                        <c:v>43589</c:v>
                      </c:pt>
                      <c:pt idx="4857">
                        <c:v>43590</c:v>
                      </c:pt>
                      <c:pt idx="4858">
                        <c:v>43591</c:v>
                      </c:pt>
                      <c:pt idx="4859">
                        <c:v>43592</c:v>
                      </c:pt>
                      <c:pt idx="4860">
                        <c:v>43593</c:v>
                      </c:pt>
                      <c:pt idx="4861">
                        <c:v>43594</c:v>
                      </c:pt>
                      <c:pt idx="4862">
                        <c:v>43595</c:v>
                      </c:pt>
                      <c:pt idx="4863">
                        <c:v>43596</c:v>
                      </c:pt>
                      <c:pt idx="4864">
                        <c:v>43597</c:v>
                      </c:pt>
                      <c:pt idx="4865">
                        <c:v>43598</c:v>
                      </c:pt>
                      <c:pt idx="4866">
                        <c:v>43599</c:v>
                      </c:pt>
                      <c:pt idx="4867">
                        <c:v>43600</c:v>
                      </c:pt>
                      <c:pt idx="4868">
                        <c:v>43601</c:v>
                      </c:pt>
                      <c:pt idx="4869">
                        <c:v>43602</c:v>
                      </c:pt>
                      <c:pt idx="4870">
                        <c:v>43603</c:v>
                      </c:pt>
                      <c:pt idx="4871">
                        <c:v>43604</c:v>
                      </c:pt>
                      <c:pt idx="4872">
                        <c:v>43605</c:v>
                      </c:pt>
                      <c:pt idx="4873">
                        <c:v>43606</c:v>
                      </c:pt>
                      <c:pt idx="4874">
                        <c:v>43607</c:v>
                      </c:pt>
                      <c:pt idx="4875">
                        <c:v>43608</c:v>
                      </c:pt>
                      <c:pt idx="4876">
                        <c:v>43609</c:v>
                      </c:pt>
                      <c:pt idx="4877">
                        <c:v>43610</c:v>
                      </c:pt>
                      <c:pt idx="4878">
                        <c:v>43611</c:v>
                      </c:pt>
                      <c:pt idx="4879">
                        <c:v>43612</c:v>
                      </c:pt>
                      <c:pt idx="4880">
                        <c:v>43613</c:v>
                      </c:pt>
                      <c:pt idx="4881">
                        <c:v>43614</c:v>
                      </c:pt>
                      <c:pt idx="4882">
                        <c:v>43615</c:v>
                      </c:pt>
                      <c:pt idx="4883">
                        <c:v>43616</c:v>
                      </c:pt>
                      <c:pt idx="4884">
                        <c:v>43617</c:v>
                      </c:pt>
                      <c:pt idx="4885">
                        <c:v>43618</c:v>
                      </c:pt>
                      <c:pt idx="4886">
                        <c:v>43619</c:v>
                      </c:pt>
                      <c:pt idx="4887">
                        <c:v>43620</c:v>
                      </c:pt>
                      <c:pt idx="4888">
                        <c:v>43621</c:v>
                      </c:pt>
                      <c:pt idx="4889">
                        <c:v>43622</c:v>
                      </c:pt>
                      <c:pt idx="4890">
                        <c:v>43623</c:v>
                      </c:pt>
                      <c:pt idx="4891">
                        <c:v>43624</c:v>
                      </c:pt>
                      <c:pt idx="4892">
                        <c:v>43625</c:v>
                      </c:pt>
                      <c:pt idx="4893">
                        <c:v>43626</c:v>
                      </c:pt>
                      <c:pt idx="4894">
                        <c:v>43627</c:v>
                      </c:pt>
                      <c:pt idx="4895">
                        <c:v>43628</c:v>
                      </c:pt>
                      <c:pt idx="4896">
                        <c:v>43629</c:v>
                      </c:pt>
                      <c:pt idx="4897">
                        <c:v>43630</c:v>
                      </c:pt>
                      <c:pt idx="4898">
                        <c:v>43631</c:v>
                      </c:pt>
                      <c:pt idx="4899">
                        <c:v>43632</c:v>
                      </c:pt>
                      <c:pt idx="4900">
                        <c:v>43633</c:v>
                      </c:pt>
                      <c:pt idx="4901">
                        <c:v>43634</c:v>
                      </c:pt>
                      <c:pt idx="4902">
                        <c:v>43635</c:v>
                      </c:pt>
                      <c:pt idx="4903">
                        <c:v>43636</c:v>
                      </c:pt>
                      <c:pt idx="4904">
                        <c:v>43637</c:v>
                      </c:pt>
                      <c:pt idx="4905">
                        <c:v>43638</c:v>
                      </c:pt>
                      <c:pt idx="4906">
                        <c:v>43639</c:v>
                      </c:pt>
                      <c:pt idx="4907">
                        <c:v>43640</c:v>
                      </c:pt>
                      <c:pt idx="4908">
                        <c:v>43641</c:v>
                      </c:pt>
                      <c:pt idx="4909">
                        <c:v>43642</c:v>
                      </c:pt>
                      <c:pt idx="4910">
                        <c:v>43643</c:v>
                      </c:pt>
                      <c:pt idx="4911">
                        <c:v>43644</c:v>
                      </c:pt>
                      <c:pt idx="4912">
                        <c:v>43645</c:v>
                      </c:pt>
                      <c:pt idx="4913">
                        <c:v>43646</c:v>
                      </c:pt>
                      <c:pt idx="4914">
                        <c:v>43647</c:v>
                      </c:pt>
                      <c:pt idx="4915">
                        <c:v>43648</c:v>
                      </c:pt>
                      <c:pt idx="4916">
                        <c:v>43649</c:v>
                      </c:pt>
                      <c:pt idx="4917">
                        <c:v>43650</c:v>
                      </c:pt>
                      <c:pt idx="4918">
                        <c:v>43651</c:v>
                      </c:pt>
                      <c:pt idx="4919">
                        <c:v>43652</c:v>
                      </c:pt>
                      <c:pt idx="4920">
                        <c:v>43653</c:v>
                      </c:pt>
                      <c:pt idx="4921">
                        <c:v>43654</c:v>
                      </c:pt>
                      <c:pt idx="4922">
                        <c:v>43655</c:v>
                      </c:pt>
                      <c:pt idx="4923">
                        <c:v>43656</c:v>
                      </c:pt>
                      <c:pt idx="4924">
                        <c:v>43657</c:v>
                      </c:pt>
                      <c:pt idx="4925">
                        <c:v>43658</c:v>
                      </c:pt>
                      <c:pt idx="4926">
                        <c:v>43659</c:v>
                      </c:pt>
                      <c:pt idx="4927">
                        <c:v>43660</c:v>
                      </c:pt>
                      <c:pt idx="4928">
                        <c:v>43661</c:v>
                      </c:pt>
                      <c:pt idx="4929">
                        <c:v>43662</c:v>
                      </c:pt>
                      <c:pt idx="4930">
                        <c:v>43663</c:v>
                      </c:pt>
                      <c:pt idx="4931">
                        <c:v>43664</c:v>
                      </c:pt>
                      <c:pt idx="4932">
                        <c:v>43665</c:v>
                      </c:pt>
                      <c:pt idx="4933">
                        <c:v>43666</c:v>
                      </c:pt>
                      <c:pt idx="4934">
                        <c:v>43667</c:v>
                      </c:pt>
                      <c:pt idx="4935">
                        <c:v>43668</c:v>
                      </c:pt>
                      <c:pt idx="4936">
                        <c:v>43669</c:v>
                      </c:pt>
                      <c:pt idx="4937">
                        <c:v>43670</c:v>
                      </c:pt>
                      <c:pt idx="4938">
                        <c:v>43671</c:v>
                      </c:pt>
                      <c:pt idx="4939">
                        <c:v>43672</c:v>
                      </c:pt>
                      <c:pt idx="4940">
                        <c:v>43673</c:v>
                      </c:pt>
                      <c:pt idx="4941">
                        <c:v>43674</c:v>
                      </c:pt>
                      <c:pt idx="4942">
                        <c:v>43675</c:v>
                      </c:pt>
                      <c:pt idx="4943">
                        <c:v>43676</c:v>
                      </c:pt>
                      <c:pt idx="4944">
                        <c:v>43677</c:v>
                      </c:pt>
                      <c:pt idx="4945">
                        <c:v>43678</c:v>
                      </c:pt>
                      <c:pt idx="4946">
                        <c:v>43679</c:v>
                      </c:pt>
                      <c:pt idx="4947">
                        <c:v>43680</c:v>
                      </c:pt>
                      <c:pt idx="4948">
                        <c:v>43681</c:v>
                      </c:pt>
                      <c:pt idx="4949">
                        <c:v>43682</c:v>
                      </c:pt>
                      <c:pt idx="4950">
                        <c:v>43683</c:v>
                      </c:pt>
                      <c:pt idx="4951">
                        <c:v>43684</c:v>
                      </c:pt>
                      <c:pt idx="4952">
                        <c:v>43685</c:v>
                      </c:pt>
                      <c:pt idx="4953">
                        <c:v>43686</c:v>
                      </c:pt>
                      <c:pt idx="4954">
                        <c:v>43687</c:v>
                      </c:pt>
                      <c:pt idx="4955">
                        <c:v>43688</c:v>
                      </c:pt>
                      <c:pt idx="4956">
                        <c:v>43689</c:v>
                      </c:pt>
                      <c:pt idx="4957">
                        <c:v>43690</c:v>
                      </c:pt>
                      <c:pt idx="4958">
                        <c:v>43691</c:v>
                      </c:pt>
                      <c:pt idx="4959">
                        <c:v>43692</c:v>
                      </c:pt>
                      <c:pt idx="4960">
                        <c:v>43693</c:v>
                      </c:pt>
                      <c:pt idx="4961">
                        <c:v>43694</c:v>
                      </c:pt>
                      <c:pt idx="4962">
                        <c:v>43695</c:v>
                      </c:pt>
                      <c:pt idx="4963">
                        <c:v>43696</c:v>
                      </c:pt>
                      <c:pt idx="4964">
                        <c:v>43697</c:v>
                      </c:pt>
                      <c:pt idx="4965">
                        <c:v>43698</c:v>
                      </c:pt>
                      <c:pt idx="4966">
                        <c:v>43699</c:v>
                      </c:pt>
                      <c:pt idx="4967">
                        <c:v>43700</c:v>
                      </c:pt>
                      <c:pt idx="4968">
                        <c:v>43701</c:v>
                      </c:pt>
                      <c:pt idx="4969">
                        <c:v>43702</c:v>
                      </c:pt>
                      <c:pt idx="4970">
                        <c:v>43703</c:v>
                      </c:pt>
                      <c:pt idx="4971">
                        <c:v>43704</c:v>
                      </c:pt>
                      <c:pt idx="4972">
                        <c:v>43705</c:v>
                      </c:pt>
                      <c:pt idx="4973">
                        <c:v>43706</c:v>
                      </c:pt>
                      <c:pt idx="4974">
                        <c:v>43707</c:v>
                      </c:pt>
                      <c:pt idx="4975">
                        <c:v>43708</c:v>
                      </c:pt>
                      <c:pt idx="4976">
                        <c:v>43709</c:v>
                      </c:pt>
                      <c:pt idx="4977">
                        <c:v>43710</c:v>
                      </c:pt>
                      <c:pt idx="4978">
                        <c:v>43711</c:v>
                      </c:pt>
                      <c:pt idx="4979">
                        <c:v>43712</c:v>
                      </c:pt>
                      <c:pt idx="4980">
                        <c:v>43713</c:v>
                      </c:pt>
                      <c:pt idx="4981">
                        <c:v>43714</c:v>
                      </c:pt>
                      <c:pt idx="4982">
                        <c:v>43715</c:v>
                      </c:pt>
                      <c:pt idx="4983">
                        <c:v>43716</c:v>
                      </c:pt>
                      <c:pt idx="4984">
                        <c:v>43717</c:v>
                      </c:pt>
                      <c:pt idx="4985">
                        <c:v>43718</c:v>
                      </c:pt>
                      <c:pt idx="4986">
                        <c:v>43719</c:v>
                      </c:pt>
                      <c:pt idx="4987">
                        <c:v>43720</c:v>
                      </c:pt>
                      <c:pt idx="4988">
                        <c:v>43721</c:v>
                      </c:pt>
                      <c:pt idx="4989">
                        <c:v>43722</c:v>
                      </c:pt>
                      <c:pt idx="4990">
                        <c:v>43723</c:v>
                      </c:pt>
                      <c:pt idx="4991">
                        <c:v>43724</c:v>
                      </c:pt>
                      <c:pt idx="4992">
                        <c:v>43725</c:v>
                      </c:pt>
                      <c:pt idx="4993">
                        <c:v>43726</c:v>
                      </c:pt>
                      <c:pt idx="4994">
                        <c:v>43727</c:v>
                      </c:pt>
                      <c:pt idx="4995">
                        <c:v>43728</c:v>
                      </c:pt>
                      <c:pt idx="4996">
                        <c:v>43729</c:v>
                      </c:pt>
                      <c:pt idx="4997">
                        <c:v>43730</c:v>
                      </c:pt>
                      <c:pt idx="4998">
                        <c:v>43731</c:v>
                      </c:pt>
                      <c:pt idx="4999">
                        <c:v>43732</c:v>
                      </c:pt>
                      <c:pt idx="5000">
                        <c:v>43733</c:v>
                      </c:pt>
                      <c:pt idx="5001">
                        <c:v>43734</c:v>
                      </c:pt>
                      <c:pt idx="5002">
                        <c:v>43735</c:v>
                      </c:pt>
                      <c:pt idx="5003">
                        <c:v>43736</c:v>
                      </c:pt>
                      <c:pt idx="5004">
                        <c:v>43737</c:v>
                      </c:pt>
                      <c:pt idx="5005">
                        <c:v>43738</c:v>
                      </c:pt>
                      <c:pt idx="5006">
                        <c:v>43739</c:v>
                      </c:pt>
                      <c:pt idx="5007">
                        <c:v>43740</c:v>
                      </c:pt>
                      <c:pt idx="5008">
                        <c:v>43741</c:v>
                      </c:pt>
                      <c:pt idx="5009">
                        <c:v>43742</c:v>
                      </c:pt>
                      <c:pt idx="5010">
                        <c:v>43743</c:v>
                      </c:pt>
                      <c:pt idx="5011">
                        <c:v>43744</c:v>
                      </c:pt>
                      <c:pt idx="5012">
                        <c:v>43745</c:v>
                      </c:pt>
                      <c:pt idx="5013">
                        <c:v>43746</c:v>
                      </c:pt>
                      <c:pt idx="5014">
                        <c:v>43747</c:v>
                      </c:pt>
                      <c:pt idx="5015">
                        <c:v>43748</c:v>
                      </c:pt>
                      <c:pt idx="5016">
                        <c:v>43749</c:v>
                      </c:pt>
                      <c:pt idx="5017">
                        <c:v>43750</c:v>
                      </c:pt>
                      <c:pt idx="5018">
                        <c:v>43751</c:v>
                      </c:pt>
                      <c:pt idx="5019">
                        <c:v>43752</c:v>
                      </c:pt>
                      <c:pt idx="5020">
                        <c:v>43753</c:v>
                      </c:pt>
                      <c:pt idx="5021">
                        <c:v>43754</c:v>
                      </c:pt>
                      <c:pt idx="5022">
                        <c:v>43755</c:v>
                      </c:pt>
                      <c:pt idx="5023">
                        <c:v>43756</c:v>
                      </c:pt>
                      <c:pt idx="5024">
                        <c:v>43757</c:v>
                      </c:pt>
                      <c:pt idx="5025">
                        <c:v>43758</c:v>
                      </c:pt>
                      <c:pt idx="5026">
                        <c:v>43759</c:v>
                      </c:pt>
                      <c:pt idx="5027">
                        <c:v>43760</c:v>
                      </c:pt>
                      <c:pt idx="5028">
                        <c:v>43761</c:v>
                      </c:pt>
                      <c:pt idx="5029">
                        <c:v>43762</c:v>
                      </c:pt>
                      <c:pt idx="5030">
                        <c:v>43763</c:v>
                      </c:pt>
                      <c:pt idx="5031">
                        <c:v>43764</c:v>
                      </c:pt>
                      <c:pt idx="5032">
                        <c:v>43765</c:v>
                      </c:pt>
                      <c:pt idx="5033">
                        <c:v>43766</c:v>
                      </c:pt>
                      <c:pt idx="5034">
                        <c:v>43767</c:v>
                      </c:pt>
                      <c:pt idx="5035">
                        <c:v>43768</c:v>
                      </c:pt>
                      <c:pt idx="5036">
                        <c:v>43769</c:v>
                      </c:pt>
                      <c:pt idx="5037">
                        <c:v>43770</c:v>
                      </c:pt>
                      <c:pt idx="5038">
                        <c:v>43771</c:v>
                      </c:pt>
                      <c:pt idx="5039">
                        <c:v>43772</c:v>
                      </c:pt>
                      <c:pt idx="5040">
                        <c:v>43773</c:v>
                      </c:pt>
                      <c:pt idx="5041">
                        <c:v>43774</c:v>
                      </c:pt>
                      <c:pt idx="5042">
                        <c:v>43775</c:v>
                      </c:pt>
                      <c:pt idx="5043">
                        <c:v>43776</c:v>
                      </c:pt>
                      <c:pt idx="5044">
                        <c:v>43777</c:v>
                      </c:pt>
                      <c:pt idx="5045">
                        <c:v>43778</c:v>
                      </c:pt>
                      <c:pt idx="5046">
                        <c:v>43779</c:v>
                      </c:pt>
                      <c:pt idx="5047">
                        <c:v>43780</c:v>
                      </c:pt>
                      <c:pt idx="5048">
                        <c:v>43781</c:v>
                      </c:pt>
                      <c:pt idx="5049">
                        <c:v>43782</c:v>
                      </c:pt>
                      <c:pt idx="5050">
                        <c:v>43783</c:v>
                      </c:pt>
                      <c:pt idx="5051">
                        <c:v>43784</c:v>
                      </c:pt>
                      <c:pt idx="5052">
                        <c:v>43785</c:v>
                      </c:pt>
                      <c:pt idx="5053">
                        <c:v>43786</c:v>
                      </c:pt>
                      <c:pt idx="5054">
                        <c:v>43787</c:v>
                      </c:pt>
                      <c:pt idx="5055">
                        <c:v>43788</c:v>
                      </c:pt>
                      <c:pt idx="5056">
                        <c:v>43789</c:v>
                      </c:pt>
                      <c:pt idx="5057">
                        <c:v>43790</c:v>
                      </c:pt>
                      <c:pt idx="5058">
                        <c:v>43791</c:v>
                      </c:pt>
                      <c:pt idx="5059">
                        <c:v>43792</c:v>
                      </c:pt>
                      <c:pt idx="5060">
                        <c:v>43793</c:v>
                      </c:pt>
                      <c:pt idx="5061">
                        <c:v>43794</c:v>
                      </c:pt>
                      <c:pt idx="5062">
                        <c:v>43795</c:v>
                      </c:pt>
                      <c:pt idx="5063">
                        <c:v>43796</c:v>
                      </c:pt>
                      <c:pt idx="5064">
                        <c:v>43797</c:v>
                      </c:pt>
                      <c:pt idx="5065">
                        <c:v>43798</c:v>
                      </c:pt>
                      <c:pt idx="5066">
                        <c:v>43799</c:v>
                      </c:pt>
                      <c:pt idx="5067">
                        <c:v>43800</c:v>
                      </c:pt>
                      <c:pt idx="5068">
                        <c:v>43801</c:v>
                      </c:pt>
                      <c:pt idx="5069">
                        <c:v>43802</c:v>
                      </c:pt>
                      <c:pt idx="5070">
                        <c:v>43803</c:v>
                      </c:pt>
                      <c:pt idx="5071">
                        <c:v>43804</c:v>
                      </c:pt>
                      <c:pt idx="5072">
                        <c:v>43805</c:v>
                      </c:pt>
                      <c:pt idx="5073">
                        <c:v>43806</c:v>
                      </c:pt>
                      <c:pt idx="5074">
                        <c:v>43807</c:v>
                      </c:pt>
                      <c:pt idx="5075">
                        <c:v>43808</c:v>
                      </c:pt>
                      <c:pt idx="5076">
                        <c:v>43809</c:v>
                      </c:pt>
                      <c:pt idx="5077">
                        <c:v>43810</c:v>
                      </c:pt>
                      <c:pt idx="5078">
                        <c:v>43811</c:v>
                      </c:pt>
                      <c:pt idx="5079">
                        <c:v>43812</c:v>
                      </c:pt>
                      <c:pt idx="5080">
                        <c:v>43813</c:v>
                      </c:pt>
                      <c:pt idx="5081">
                        <c:v>43814</c:v>
                      </c:pt>
                      <c:pt idx="5082">
                        <c:v>43815</c:v>
                      </c:pt>
                      <c:pt idx="5083">
                        <c:v>43816</c:v>
                      </c:pt>
                      <c:pt idx="5084">
                        <c:v>43817</c:v>
                      </c:pt>
                      <c:pt idx="5085">
                        <c:v>43818</c:v>
                      </c:pt>
                      <c:pt idx="5086">
                        <c:v>43819</c:v>
                      </c:pt>
                      <c:pt idx="5087">
                        <c:v>43820</c:v>
                      </c:pt>
                      <c:pt idx="5088">
                        <c:v>43821</c:v>
                      </c:pt>
                      <c:pt idx="5089">
                        <c:v>43822</c:v>
                      </c:pt>
                      <c:pt idx="5090">
                        <c:v>43823</c:v>
                      </c:pt>
                      <c:pt idx="5091">
                        <c:v>43824</c:v>
                      </c:pt>
                      <c:pt idx="5092">
                        <c:v>43825</c:v>
                      </c:pt>
                      <c:pt idx="5093">
                        <c:v>43826</c:v>
                      </c:pt>
                      <c:pt idx="5094">
                        <c:v>43827</c:v>
                      </c:pt>
                      <c:pt idx="5095">
                        <c:v>43828</c:v>
                      </c:pt>
                      <c:pt idx="5096">
                        <c:v>43829</c:v>
                      </c:pt>
                      <c:pt idx="5097">
                        <c:v>43830</c:v>
                      </c:pt>
                      <c:pt idx="5098">
                        <c:v>43831</c:v>
                      </c:pt>
                      <c:pt idx="5099">
                        <c:v>43832</c:v>
                      </c:pt>
                      <c:pt idx="5100">
                        <c:v>43833</c:v>
                      </c:pt>
                      <c:pt idx="5101">
                        <c:v>43834</c:v>
                      </c:pt>
                      <c:pt idx="5102">
                        <c:v>43835</c:v>
                      </c:pt>
                      <c:pt idx="5103">
                        <c:v>43836</c:v>
                      </c:pt>
                      <c:pt idx="5104">
                        <c:v>43837</c:v>
                      </c:pt>
                      <c:pt idx="5105">
                        <c:v>43838</c:v>
                      </c:pt>
                      <c:pt idx="5106">
                        <c:v>43839</c:v>
                      </c:pt>
                      <c:pt idx="5107">
                        <c:v>43840</c:v>
                      </c:pt>
                      <c:pt idx="5108">
                        <c:v>43841</c:v>
                      </c:pt>
                      <c:pt idx="5109">
                        <c:v>43842</c:v>
                      </c:pt>
                      <c:pt idx="5110">
                        <c:v>43843</c:v>
                      </c:pt>
                      <c:pt idx="5111">
                        <c:v>43844</c:v>
                      </c:pt>
                      <c:pt idx="5112">
                        <c:v>43845</c:v>
                      </c:pt>
                      <c:pt idx="5113">
                        <c:v>43846</c:v>
                      </c:pt>
                      <c:pt idx="5114">
                        <c:v>43847</c:v>
                      </c:pt>
                      <c:pt idx="5115">
                        <c:v>43848</c:v>
                      </c:pt>
                      <c:pt idx="5116">
                        <c:v>43849</c:v>
                      </c:pt>
                      <c:pt idx="5117">
                        <c:v>43850</c:v>
                      </c:pt>
                      <c:pt idx="5118">
                        <c:v>43851</c:v>
                      </c:pt>
                      <c:pt idx="5119">
                        <c:v>43852</c:v>
                      </c:pt>
                      <c:pt idx="5120">
                        <c:v>43853</c:v>
                      </c:pt>
                      <c:pt idx="5121">
                        <c:v>43854</c:v>
                      </c:pt>
                      <c:pt idx="5122">
                        <c:v>43855</c:v>
                      </c:pt>
                      <c:pt idx="5123">
                        <c:v>43856</c:v>
                      </c:pt>
                      <c:pt idx="5124">
                        <c:v>43857</c:v>
                      </c:pt>
                      <c:pt idx="5125">
                        <c:v>43858</c:v>
                      </c:pt>
                      <c:pt idx="5126">
                        <c:v>43859</c:v>
                      </c:pt>
                      <c:pt idx="5127">
                        <c:v>43860</c:v>
                      </c:pt>
                      <c:pt idx="5128">
                        <c:v>43861</c:v>
                      </c:pt>
                      <c:pt idx="5129">
                        <c:v>43862</c:v>
                      </c:pt>
                      <c:pt idx="5130">
                        <c:v>43863</c:v>
                      </c:pt>
                      <c:pt idx="5131">
                        <c:v>43864</c:v>
                      </c:pt>
                      <c:pt idx="5132">
                        <c:v>43865</c:v>
                      </c:pt>
                      <c:pt idx="5133">
                        <c:v>43866</c:v>
                      </c:pt>
                      <c:pt idx="5134">
                        <c:v>43867</c:v>
                      </c:pt>
                      <c:pt idx="5135">
                        <c:v>43868</c:v>
                      </c:pt>
                      <c:pt idx="5136">
                        <c:v>43869</c:v>
                      </c:pt>
                      <c:pt idx="5137">
                        <c:v>43870</c:v>
                      </c:pt>
                      <c:pt idx="5138">
                        <c:v>43871</c:v>
                      </c:pt>
                      <c:pt idx="5139">
                        <c:v>43872</c:v>
                      </c:pt>
                      <c:pt idx="5140">
                        <c:v>43873</c:v>
                      </c:pt>
                      <c:pt idx="5141">
                        <c:v>43874</c:v>
                      </c:pt>
                      <c:pt idx="5142">
                        <c:v>43875</c:v>
                      </c:pt>
                      <c:pt idx="5143">
                        <c:v>43876</c:v>
                      </c:pt>
                      <c:pt idx="5144">
                        <c:v>43877</c:v>
                      </c:pt>
                      <c:pt idx="5145">
                        <c:v>43878</c:v>
                      </c:pt>
                      <c:pt idx="5146">
                        <c:v>43879</c:v>
                      </c:pt>
                      <c:pt idx="5147">
                        <c:v>43880</c:v>
                      </c:pt>
                      <c:pt idx="5148">
                        <c:v>43881</c:v>
                      </c:pt>
                      <c:pt idx="5149">
                        <c:v>43882</c:v>
                      </c:pt>
                      <c:pt idx="5150">
                        <c:v>43883</c:v>
                      </c:pt>
                      <c:pt idx="5151">
                        <c:v>43884</c:v>
                      </c:pt>
                      <c:pt idx="5152">
                        <c:v>43885</c:v>
                      </c:pt>
                      <c:pt idx="5153">
                        <c:v>43886</c:v>
                      </c:pt>
                      <c:pt idx="5154">
                        <c:v>43887</c:v>
                      </c:pt>
                      <c:pt idx="5155">
                        <c:v>43888</c:v>
                      </c:pt>
                      <c:pt idx="5156">
                        <c:v>43889</c:v>
                      </c:pt>
                    </c:numCache>
                  </c:numRef>
                </c:cat>
                <c:val>
                  <c:numRef>
                    <c:extLst xmlns:c15="http://schemas.microsoft.com/office/drawing/2012/chart">
                      <c:ext xmlns:c15="http://schemas.microsoft.com/office/drawing/2012/chart" uri="{02D57815-91ED-43cb-92C2-25804820EDAC}">
                        <c15:formulaRef>
                          <c15:sqref>Eldiem_ERA_LAND_2001_2005.csv!$E$1813:$E$6969</c15:sqref>
                        </c15:formulaRef>
                      </c:ext>
                    </c:extLst>
                    <c:numCache>
                      <c:formatCode>General</c:formatCode>
                      <c:ptCount val="5157"/>
                      <c:pt idx="0">
                        <c:v>296.42236144576702</c:v>
                      </c:pt>
                      <c:pt idx="1">
                        <c:v>247.85756667923201</c:v>
                      </c:pt>
                      <c:pt idx="2">
                        <c:v>206.33149663602401</c:v>
                      </c:pt>
                      <c:pt idx="3">
                        <c:v>172.37904133119201</c:v>
                      </c:pt>
                      <c:pt idx="4">
                        <c:v>145.358470146831</c:v>
                      </c:pt>
                      <c:pt idx="5">
                        <c:v>124.052443074661</c:v>
                      </c:pt>
                      <c:pt idx="6">
                        <c:v>107.146593122064</c:v>
                      </c:pt>
                      <c:pt idx="7">
                        <c:v>93.498925873789105</c:v>
                      </c:pt>
                      <c:pt idx="8">
                        <c:v>82.232536906623594</c:v>
                      </c:pt>
                      <c:pt idx="9">
                        <c:v>72.723831210823107</c:v>
                      </c:pt>
                      <c:pt idx="10">
                        <c:v>64.548405705948994</c:v>
                      </c:pt>
                      <c:pt idx="11">
                        <c:v>57.421786378992898</c:v>
                      </c:pt>
                      <c:pt idx="12">
                        <c:v>51.151003947753502</c:v>
                      </c:pt>
                      <c:pt idx="13">
                        <c:v>45.600426664383697</c:v>
                      </c:pt>
                      <c:pt idx="14">
                        <c:v>40.669766871344699</c:v>
                      </c:pt>
                      <c:pt idx="15">
                        <c:v>36.280766366211601</c:v>
                      </c:pt>
                      <c:pt idx="16">
                        <c:v>32.369442207759697</c:v>
                      </c:pt>
                      <c:pt idx="17">
                        <c:v>28.881646380052199</c:v>
                      </c:pt>
                      <c:pt idx="18">
                        <c:v>25.770502018816401</c:v>
                      </c:pt>
                      <c:pt idx="19">
                        <c:v>22.9948665693836</c:v>
                      </c:pt>
                      <c:pt idx="20">
                        <c:v>20.5183475810598</c:v>
                      </c:pt>
                      <c:pt idx="21">
                        <c:v>18.308617378077901</c:v>
                      </c:pt>
                      <c:pt idx="22">
                        <c:v>16.3368948396609</c:v>
                      </c:pt>
                      <c:pt idx="23">
                        <c:v>14.577526966544299</c:v>
                      </c:pt>
                      <c:pt idx="24">
                        <c:v>13.0076357653759</c:v>
                      </c:pt>
                      <c:pt idx="25">
                        <c:v>11.6068122990078</c:v>
                      </c:pt>
                      <c:pt idx="26">
                        <c:v>10.356847730888299</c:v>
                      </c:pt>
                      <c:pt idx="27">
                        <c:v>9.2414950945313592</c:v>
                      </c:pt>
                      <c:pt idx="28">
                        <c:v>8.2462574727867697</c:v>
                      </c:pt>
                      <c:pt idx="29">
                        <c:v>7.3581993069793699</c:v>
                      </c:pt>
                      <c:pt idx="30">
                        <c:v>6.5657781592165803</c:v>
                      </c:pt>
                      <c:pt idx="31">
                        <c:v>5.8586946471417498</c:v>
                      </c:pt>
                      <c:pt idx="32">
                        <c:v>5.2277585617267697</c:v>
                      </c:pt>
                      <c:pt idx="33">
                        <c:v>4.6647694120566703</c:v>
                      </c:pt>
                      <c:pt idx="34">
                        <c:v>4.1624098380636303</c:v>
                      </c:pt>
                      <c:pt idx="35">
                        <c:v>3.7141505032821902</c:v>
                      </c:pt>
                      <c:pt idx="36">
                        <c:v>3.3141652304643601</c:v>
                      </c:pt>
                      <c:pt idx="37">
                        <c:v>2.9572552766433202</c:v>
                      </c:pt>
                      <c:pt idx="38">
                        <c:v>2.6387817632677399</c:v>
                      </c:pt>
                      <c:pt idx="39">
                        <c:v>2.3546053831185398</c:v>
                      </c:pt>
                      <c:pt idx="40">
                        <c:v>2.10103260033575</c:v>
                      </c:pt>
                      <c:pt idx="41">
                        <c:v>1.87476764429044</c:v>
                      </c:pt>
                      <c:pt idx="42">
                        <c:v>1.6728696733466799</c:v>
                      </c:pt>
                      <c:pt idx="43">
                        <c:v>1.49271455175552</c:v>
                      </c:pt>
                      <c:pt idx="44">
                        <c:v>1.3319607428817599</c:v>
                      </c:pt>
                      <c:pt idx="45">
                        <c:v>1.18851887546638</c:v>
                      </c:pt>
                      <c:pt idx="46">
                        <c:v>1.06052458736698</c:v>
                      </c:pt>
                      <c:pt idx="47">
                        <c:v>0.94631429381718202</c:v>
                      </c:pt>
                      <c:pt idx="48">
                        <c:v>0.84440356525700899</c:v>
                      </c:pt>
                      <c:pt idx="49">
                        <c:v>0.75346783370356696</c:v>
                      </c:pt>
                      <c:pt idx="50">
                        <c:v>0.67232517689628701</c:v>
                      </c:pt>
                      <c:pt idx="51">
                        <c:v>0.59992095645649601</c:v>
                      </c:pt>
                      <c:pt idx="52">
                        <c:v>0.535314110398314</c:v>
                      </c:pt>
                      <c:pt idx="53">
                        <c:v>0.47924690073182702</c:v>
                      </c:pt>
                      <c:pt idx="54">
                        <c:v>0.64646700629780696</c:v>
                      </c:pt>
                      <c:pt idx="55">
                        <c:v>0.69980597811620904</c:v>
                      </c:pt>
                      <c:pt idx="56">
                        <c:v>0.87591353065450295</c:v>
                      </c:pt>
                      <c:pt idx="57">
                        <c:v>1.1299269969035199</c:v>
                      </c:pt>
                      <c:pt idx="58">
                        <c:v>1.22227863323497</c:v>
                      </c:pt>
                      <c:pt idx="59">
                        <c:v>1.0797545783465301</c:v>
                      </c:pt>
                      <c:pt idx="60">
                        <c:v>0.82284527127711604</c:v>
                      </c:pt>
                      <c:pt idx="61">
                        <c:v>0.57434358422761</c:v>
                      </c:pt>
                      <c:pt idx="62">
                        <c:v>0.392100113556487</c:v>
                      </c:pt>
                      <c:pt idx="63">
                        <c:v>0.382871250673256</c:v>
                      </c:pt>
                      <c:pt idx="64">
                        <c:v>0.60784502958523801</c:v>
                      </c:pt>
                      <c:pt idx="65">
                        <c:v>0.95439244402276102</c:v>
                      </c:pt>
                      <c:pt idx="66">
                        <c:v>1.23226729877291</c:v>
                      </c:pt>
                      <c:pt idx="67">
                        <c:v>1.32304523454873</c:v>
                      </c:pt>
                      <c:pt idx="68">
                        <c:v>1.22554847698916</c:v>
                      </c:pt>
                      <c:pt idx="69">
                        <c:v>1.0166327836248801</c:v>
                      </c:pt>
                      <c:pt idx="70">
                        <c:v>25.475214734714299</c:v>
                      </c:pt>
                      <c:pt idx="71">
                        <c:v>69.3508217909812</c:v>
                      </c:pt>
                      <c:pt idx="72">
                        <c:v>107.863926488212</c:v>
                      </c:pt>
                      <c:pt idx="73">
                        <c:v>122.80014521091</c:v>
                      </c:pt>
                      <c:pt idx="74">
                        <c:v>113.559377617721</c:v>
                      </c:pt>
                      <c:pt idx="75">
                        <c:v>92.098870316665995</c:v>
                      </c:pt>
                      <c:pt idx="76">
                        <c:v>68.686969040509894</c:v>
                      </c:pt>
                      <c:pt idx="77">
                        <c:v>48.808269740725699</c:v>
                      </c:pt>
                      <c:pt idx="78">
                        <c:v>46.615610846173603</c:v>
                      </c:pt>
                      <c:pt idx="79">
                        <c:v>90.622243242854196</c:v>
                      </c:pt>
                      <c:pt idx="80">
                        <c:v>156.67676923540199</c:v>
                      </c:pt>
                      <c:pt idx="81">
                        <c:v>201.036265863041</c:v>
                      </c:pt>
                      <c:pt idx="82">
                        <c:v>204.29298894876601</c:v>
                      </c:pt>
                      <c:pt idx="83">
                        <c:v>174.78441176476201</c:v>
                      </c:pt>
                      <c:pt idx="84">
                        <c:v>131.268794850338</c:v>
                      </c:pt>
                      <c:pt idx="85">
                        <c:v>89.154611685141205</c:v>
                      </c:pt>
                      <c:pt idx="86">
                        <c:v>55.8971456964548</c:v>
                      </c:pt>
                      <c:pt idx="87">
                        <c:v>33.205226368188796</c:v>
                      </c:pt>
                      <c:pt idx="88">
                        <c:v>21.663199355270201</c:v>
                      </c:pt>
                      <c:pt idx="89">
                        <c:v>23.918515089583298</c:v>
                      </c:pt>
                      <c:pt idx="90">
                        <c:v>23.986949795047199</c:v>
                      </c:pt>
                      <c:pt idx="91">
                        <c:v>35.971890021553399</c:v>
                      </c:pt>
                      <c:pt idx="92">
                        <c:v>48.593510235215597</c:v>
                      </c:pt>
                      <c:pt idx="93">
                        <c:v>48.2028608781903</c:v>
                      </c:pt>
                      <c:pt idx="94">
                        <c:v>39.343299792118998</c:v>
                      </c:pt>
                      <c:pt idx="95">
                        <c:v>48.990094411686798</c:v>
                      </c:pt>
                      <c:pt idx="96">
                        <c:v>68.719898749985504</c:v>
                      </c:pt>
                      <c:pt idx="97">
                        <c:v>76.959949659096694</c:v>
                      </c:pt>
                      <c:pt idx="98">
                        <c:v>70.875704389098303</c:v>
                      </c:pt>
                      <c:pt idx="99">
                        <c:v>56.2160634791353</c:v>
                      </c:pt>
                      <c:pt idx="100">
                        <c:v>39.6630385148271</c:v>
                      </c:pt>
                      <c:pt idx="101">
                        <c:v>32.233975771090201</c:v>
                      </c:pt>
                      <c:pt idx="102">
                        <c:v>51.760684887668504</c:v>
                      </c:pt>
                      <c:pt idx="103">
                        <c:v>290.67511597496798</c:v>
                      </c:pt>
                      <c:pt idx="104">
                        <c:v>523.86824170616796</c:v>
                      </c:pt>
                      <c:pt idx="105">
                        <c:v>854.27712928282995</c:v>
                      </c:pt>
                      <c:pt idx="106">
                        <c:v>978.48814237430702</c:v>
                      </c:pt>
                      <c:pt idx="107">
                        <c:v>1004.0654711609</c:v>
                      </c:pt>
                      <c:pt idx="108">
                        <c:v>1050.5124479884701</c:v>
                      </c:pt>
                      <c:pt idx="109">
                        <c:v>1110.2996471085901</c:v>
                      </c:pt>
                      <c:pt idx="110">
                        <c:v>1277.79996221239</c:v>
                      </c:pt>
                      <c:pt idx="111">
                        <c:v>1507.77961271606</c:v>
                      </c:pt>
                      <c:pt idx="112">
                        <c:v>1557.4464108173099</c:v>
                      </c:pt>
                      <c:pt idx="113">
                        <c:v>1386.6448592187</c:v>
                      </c:pt>
                      <c:pt idx="114">
                        <c:v>1121.12087365006</c:v>
                      </c:pt>
                      <c:pt idx="115">
                        <c:v>878.08252707865199</c:v>
                      </c:pt>
                      <c:pt idx="116">
                        <c:v>716.50607227053797</c:v>
                      </c:pt>
                      <c:pt idx="117">
                        <c:v>621.55978378107704</c:v>
                      </c:pt>
                      <c:pt idx="118">
                        <c:v>539.59449003135296</c:v>
                      </c:pt>
                      <c:pt idx="119">
                        <c:v>446.55828767504897</c:v>
                      </c:pt>
                      <c:pt idx="120">
                        <c:v>351.71540827233702</c:v>
                      </c:pt>
                      <c:pt idx="121">
                        <c:v>270.49321576709099</c:v>
                      </c:pt>
                      <c:pt idx="122">
                        <c:v>215.01944346755101</c:v>
                      </c:pt>
                      <c:pt idx="123">
                        <c:v>186.74192710955401</c:v>
                      </c:pt>
                      <c:pt idx="124">
                        <c:v>168.62352174788501</c:v>
                      </c:pt>
                      <c:pt idx="125">
                        <c:v>155.000074586511</c:v>
                      </c:pt>
                      <c:pt idx="126">
                        <c:v>151.02627244038999</c:v>
                      </c:pt>
                      <c:pt idx="127">
                        <c:v>153.952388397405</c:v>
                      </c:pt>
                      <c:pt idx="128">
                        <c:v>166.47513075397501</c:v>
                      </c:pt>
                      <c:pt idx="129">
                        <c:v>181.234412429402</c:v>
                      </c:pt>
                      <c:pt idx="130">
                        <c:v>198.33983886770099</c:v>
                      </c:pt>
                      <c:pt idx="131">
                        <c:v>211.26614713313401</c:v>
                      </c:pt>
                      <c:pt idx="132">
                        <c:v>218.256394310628</c:v>
                      </c:pt>
                      <c:pt idx="133">
                        <c:v>218.871761296876</c:v>
                      </c:pt>
                      <c:pt idx="134">
                        <c:v>220.24850050756299</c:v>
                      </c:pt>
                      <c:pt idx="135">
                        <c:v>223.368895208613</c:v>
                      </c:pt>
                      <c:pt idx="136">
                        <c:v>230.30998126262099</c:v>
                      </c:pt>
                      <c:pt idx="137">
                        <c:v>236.520236568429</c:v>
                      </c:pt>
                      <c:pt idx="138">
                        <c:v>241.76505857842699</c:v>
                      </c:pt>
                      <c:pt idx="139">
                        <c:v>250.62153645141601</c:v>
                      </c:pt>
                      <c:pt idx="140">
                        <c:v>266.59250471997399</c:v>
                      </c:pt>
                      <c:pt idx="141">
                        <c:v>283.69926296298098</c:v>
                      </c:pt>
                      <c:pt idx="142">
                        <c:v>301.44665131829601</c:v>
                      </c:pt>
                      <c:pt idx="143">
                        <c:v>317.870381848568</c:v>
                      </c:pt>
                      <c:pt idx="144">
                        <c:v>327.59772804039</c:v>
                      </c:pt>
                      <c:pt idx="145">
                        <c:v>339.38856579653901</c:v>
                      </c:pt>
                      <c:pt idx="146">
                        <c:v>359.20466484334901</c:v>
                      </c:pt>
                      <c:pt idx="147">
                        <c:v>386.859728755547</c:v>
                      </c:pt>
                      <c:pt idx="148">
                        <c:v>417.73514671171699</c:v>
                      </c:pt>
                      <c:pt idx="149">
                        <c:v>460.838954165242</c:v>
                      </c:pt>
                      <c:pt idx="150">
                        <c:v>523.06452598877604</c:v>
                      </c:pt>
                      <c:pt idx="151">
                        <c:v>586.57394328200405</c:v>
                      </c:pt>
                      <c:pt idx="152">
                        <c:v>656.99508382507804</c:v>
                      </c:pt>
                      <c:pt idx="153">
                        <c:v>715.73682156749896</c:v>
                      </c:pt>
                      <c:pt idx="154">
                        <c:v>868.17431290358195</c:v>
                      </c:pt>
                      <c:pt idx="155">
                        <c:v>981.22662326252498</c:v>
                      </c:pt>
                      <c:pt idx="156">
                        <c:v>1084.93027738006</c:v>
                      </c:pt>
                      <c:pt idx="157">
                        <c:v>1141.8933725304601</c:v>
                      </c:pt>
                      <c:pt idx="158">
                        <c:v>1197.04167888302</c:v>
                      </c:pt>
                      <c:pt idx="159">
                        <c:v>1273.6022157913701</c:v>
                      </c:pt>
                      <c:pt idx="160">
                        <c:v>1368.7429436567299</c:v>
                      </c:pt>
                      <c:pt idx="161">
                        <c:v>1557.03562889306</c:v>
                      </c:pt>
                      <c:pt idx="162">
                        <c:v>1773.28034367589</c:v>
                      </c:pt>
                      <c:pt idx="163">
                        <c:v>1928.6809817077001</c:v>
                      </c:pt>
                      <c:pt idx="164">
                        <c:v>2002.9129907838001</c:v>
                      </c:pt>
                      <c:pt idx="165">
                        <c:v>2023.0878800135599</c:v>
                      </c:pt>
                      <c:pt idx="166">
                        <c:v>2022.4693283592001</c:v>
                      </c:pt>
                      <c:pt idx="167">
                        <c:v>2026.3475666132799</c:v>
                      </c:pt>
                      <c:pt idx="168">
                        <c:v>2037.6014825483301</c:v>
                      </c:pt>
                      <c:pt idx="169">
                        <c:v>2054.7616477646602</c:v>
                      </c:pt>
                      <c:pt idx="170">
                        <c:v>2292.5537882560702</c:v>
                      </c:pt>
                      <c:pt idx="171">
                        <c:v>2744.6571453100501</c:v>
                      </c:pt>
                      <c:pt idx="172">
                        <c:v>3125.9139930250399</c:v>
                      </c:pt>
                      <c:pt idx="173">
                        <c:v>3367.3766479125902</c:v>
                      </c:pt>
                      <c:pt idx="174">
                        <c:v>3471.58693654434</c:v>
                      </c:pt>
                      <c:pt idx="175">
                        <c:v>3525.0140568902698</c:v>
                      </c:pt>
                      <c:pt idx="176">
                        <c:v>3539.4707922050002</c:v>
                      </c:pt>
                      <c:pt idx="177">
                        <c:v>3530.6843036495102</c:v>
                      </c:pt>
                      <c:pt idx="178">
                        <c:v>3563.0096831501701</c:v>
                      </c:pt>
                      <c:pt idx="179">
                        <c:v>3642.6234429086098</c:v>
                      </c:pt>
                      <c:pt idx="180">
                        <c:v>3773.0940166488799</c:v>
                      </c:pt>
                      <c:pt idx="181">
                        <c:v>4015.7503338678898</c:v>
                      </c:pt>
                      <c:pt idx="182">
                        <c:v>4813.3752851849804</c:v>
                      </c:pt>
                      <c:pt idx="183">
                        <c:v>6429.2514053386203</c:v>
                      </c:pt>
                      <c:pt idx="184">
                        <c:v>7852.9634498237401</c:v>
                      </c:pt>
                      <c:pt idx="185">
                        <c:v>8492.6972332080695</c:v>
                      </c:pt>
                      <c:pt idx="186">
                        <c:v>8691.0948284530605</c:v>
                      </c:pt>
                      <c:pt idx="187">
                        <c:v>8674.7407669225395</c:v>
                      </c:pt>
                      <c:pt idx="188">
                        <c:v>8561.9536111795405</c:v>
                      </c:pt>
                      <c:pt idx="189">
                        <c:v>8480.3499818993005</c:v>
                      </c:pt>
                      <c:pt idx="190">
                        <c:v>8868.5289998506305</c:v>
                      </c:pt>
                      <c:pt idx="191">
                        <c:v>10129.5808271896</c:v>
                      </c:pt>
                      <c:pt idx="192">
                        <c:v>11433.9232682741</c:v>
                      </c:pt>
                      <c:pt idx="193">
                        <c:v>12248.459356157</c:v>
                      </c:pt>
                      <c:pt idx="194">
                        <c:v>12436.0026634605</c:v>
                      </c:pt>
                      <c:pt idx="195">
                        <c:v>12130.421824711801</c:v>
                      </c:pt>
                      <c:pt idx="196">
                        <c:v>11686.2815728728</c:v>
                      </c:pt>
                      <c:pt idx="197">
                        <c:v>11195.111403811799</c:v>
                      </c:pt>
                      <c:pt idx="198">
                        <c:v>10782.2566356514</c:v>
                      </c:pt>
                      <c:pt idx="199">
                        <c:v>10673.1424016493</c:v>
                      </c:pt>
                      <c:pt idx="200">
                        <c:v>10864.6677510678</c:v>
                      </c:pt>
                      <c:pt idx="201">
                        <c:v>11196.9781619237</c:v>
                      </c:pt>
                      <c:pt idx="202">
                        <c:v>11490.476519871099</c:v>
                      </c:pt>
                      <c:pt idx="203">
                        <c:v>11626.5298841195</c:v>
                      </c:pt>
                      <c:pt idx="204">
                        <c:v>11920.170613931799</c:v>
                      </c:pt>
                      <c:pt idx="205">
                        <c:v>12518.479179948499</c:v>
                      </c:pt>
                      <c:pt idx="206">
                        <c:v>13346.4806645352</c:v>
                      </c:pt>
                      <c:pt idx="207">
                        <c:v>13938.848519081501</c:v>
                      </c:pt>
                      <c:pt idx="208">
                        <c:v>14604.482115435199</c:v>
                      </c:pt>
                      <c:pt idx="209">
                        <c:v>15155.6803601057</c:v>
                      </c:pt>
                      <c:pt idx="210">
                        <c:v>15427.1623801554</c:v>
                      </c:pt>
                      <c:pt idx="211">
                        <c:v>15515.4360243639</c:v>
                      </c:pt>
                      <c:pt idx="212">
                        <c:v>15538.7432061418</c:v>
                      </c:pt>
                      <c:pt idx="213">
                        <c:v>15484.3780789555</c:v>
                      </c:pt>
                      <c:pt idx="214">
                        <c:v>15555.2549541228</c:v>
                      </c:pt>
                      <c:pt idx="215">
                        <c:v>15884.377772006001</c:v>
                      </c:pt>
                      <c:pt idx="216">
                        <c:v>16190.658445495201</c:v>
                      </c:pt>
                      <c:pt idx="217">
                        <c:v>16357.4844254209</c:v>
                      </c:pt>
                      <c:pt idx="218">
                        <c:v>16682.145503272099</c:v>
                      </c:pt>
                      <c:pt idx="219">
                        <c:v>16888.056534247698</c:v>
                      </c:pt>
                      <c:pt idx="220">
                        <c:v>16980.586591494099</c:v>
                      </c:pt>
                      <c:pt idx="221">
                        <c:v>16927.042462327401</c:v>
                      </c:pt>
                      <c:pt idx="222">
                        <c:v>16593.308437066298</c:v>
                      </c:pt>
                      <c:pt idx="223">
                        <c:v>16257.088693137401</c:v>
                      </c:pt>
                      <c:pt idx="224">
                        <c:v>16185.581118876</c:v>
                      </c:pt>
                      <c:pt idx="225">
                        <c:v>16334.9623316628</c:v>
                      </c:pt>
                      <c:pt idx="226">
                        <c:v>16459.225774816201</c:v>
                      </c:pt>
                      <c:pt idx="227">
                        <c:v>16608.628220817402</c:v>
                      </c:pt>
                      <c:pt idx="228">
                        <c:v>16710.8836906055</c:v>
                      </c:pt>
                      <c:pt idx="229">
                        <c:v>16773.108547788601</c:v>
                      </c:pt>
                      <c:pt idx="230">
                        <c:v>16844.232013763602</c:v>
                      </c:pt>
                      <c:pt idx="231">
                        <c:v>17108.0297838238</c:v>
                      </c:pt>
                      <c:pt idx="232">
                        <c:v>17188.866475807899</c:v>
                      </c:pt>
                      <c:pt idx="233">
                        <c:v>16951.7498156414</c:v>
                      </c:pt>
                      <c:pt idx="234">
                        <c:v>16535.162059440099</c:v>
                      </c:pt>
                      <c:pt idx="235">
                        <c:v>16015.511624479001</c:v>
                      </c:pt>
                      <c:pt idx="236">
                        <c:v>15484.02022531</c:v>
                      </c:pt>
                      <c:pt idx="237">
                        <c:v>14869.8759750179</c:v>
                      </c:pt>
                      <c:pt idx="238">
                        <c:v>14304.125603890699</c:v>
                      </c:pt>
                      <c:pt idx="239">
                        <c:v>13841.009353715201</c:v>
                      </c:pt>
                      <c:pt idx="240">
                        <c:v>13473.6727967106</c:v>
                      </c:pt>
                      <c:pt idx="241">
                        <c:v>12940.286549869201</c:v>
                      </c:pt>
                      <c:pt idx="242">
                        <c:v>12361.082815875599</c:v>
                      </c:pt>
                      <c:pt idx="243">
                        <c:v>11865.408075552201</c:v>
                      </c:pt>
                      <c:pt idx="244">
                        <c:v>11430.853714446701</c:v>
                      </c:pt>
                      <c:pt idx="245">
                        <c:v>11364.634663258699</c:v>
                      </c:pt>
                      <c:pt idx="246">
                        <c:v>11580.2637275582</c:v>
                      </c:pt>
                      <c:pt idx="247">
                        <c:v>11910.302092194101</c:v>
                      </c:pt>
                      <c:pt idx="248">
                        <c:v>12202.646463339401</c:v>
                      </c:pt>
                      <c:pt idx="249">
                        <c:v>12333.3182788991</c:v>
                      </c:pt>
                      <c:pt idx="250">
                        <c:v>12342.468655459401</c:v>
                      </c:pt>
                      <c:pt idx="251">
                        <c:v>12184.2146453766</c:v>
                      </c:pt>
                      <c:pt idx="252">
                        <c:v>11858.7435112414</c:v>
                      </c:pt>
                      <c:pt idx="253">
                        <c:v>11426.9659774065</c:v>
                      </c:pt>
                      <c:pt idx="254">
                        <c:v>10888.101903852799</c:v>
                      </c:pt>
                      <c:pt idx="255">
                        <c:v>10347.947335987699</c:v>
                      </c:pt>
                      <c:pt idx="256">
                        <c:v>9865.6879349125102</c:v>
                      </c:pt>
                      <c:pt idx="257">
                        <c:v>9429.2852829725507</c:v>
                      </c:pt>
                      <c:pt idx="258">
                        <c:v>9036.6026132625302</c:v>
                      </c:pt>
                      <c:pt idx="259">
                        <c:v>8643.7227292232292</c:v>
                      </c:pt>
                      <c:pt idx="260">
                        <c:v>8195.4943987277493</c:v>
                      </c:pt>
                      <c:pt idx="261">
                        <c:v>7671.6532349566996</c:v>
                      </c:pt>
                      <c:pt idx="262">
                        <c:v>7095.7314933625403</c:v>
                      </c:pt>
                      <c:pt idx="263">
                        <c:v>6513.9122210522</c:v>
                      </c:pt>
                      <c:pt idx="264">
                        <c:v>5962.03152297831</c:v>
                      </c:pt>
                      <c:pt idx="265">
                        <c:v>5456.5138438983304</c:v>
                      </c:pt>
                      <c:pt idx="266">
                        <c:v>4999.93598192845</c:v>
                      </c:pt>
                      <c:pt idx="267">
                        <c:v>4589.0933941056501</c:v>
                      </c:pt>
                      <c:pt idx="268">
                        <c:v>4220.4490113743004</c:v>
                      </c:pt>
                      <c:pt idx="269">
                        <c:v>3887.5472049557702</c:v>
                      </c:pt>
                      <c:pt idx="270">
                        <c:v>3583.6817255467899</c:v>
                      </c:pt>
                      <c:pt idx="271">
                        <c:v>3301.2744520831702</c:v>
                      </c:pt>
                      <c:pt idx="272">
                        <c:v>3037.5140970539701</c:v>
                      </c:pt>
                      <c:pt idx="273">
                        <c:v>2791.6310861718098</c:v>
                      </c:pt>
                      <c:pt idx="274">
                        <c:v>2563.4477287854302</c:v>
                      </c:pt>
                      <c:pt idx="275">
                        <c:v>2353.1673852735198</c:v>
                      </c:pt>
                      <c:pt idx="276">
                        <c:v>2161.7756653388001</c:v>
                      </c:pt>
                      <c:pt idx="277">
                        <c:v>1989.9747384713801</c:v>
                      </c:pt>
                      <c:pt idx="278">
                        <c:v>1834.2023599961799</c:v>
                      </c:pt>
                      <c:pt idx="279">
                        <c:v>1689.24853936874</c:v>
                      </c:pt>
                      <c:pt idx="280">
                        <c:v>1559.45367729744</c:v>
                      </c:pt>
                      <c:pt idx="281">
                        <c:v>1491.86573865071</c:v>
                      </c:pt>
                      <c:pt idx="282">
                        <c:v>1478.1299792022101</c:v>
                      </c:pt>
                      <c:pt idx="283">
                        <c:v>1496.6914510894201</c:v>
                      </c:pt>
                      <c:pt idx="284">
                        <c:v>1511.6799258921601</c:v>
                      </c:pt>
                      <c:pt idx="285">
                        <c:v>1487.77157495352</c:v>
                      </c:pt>
                      <c:pt idx="286">
                        <c:v>1416.2769804525899</c:v>
                      </c:pt>
                      <c:pt idx="287">
                        <c:v>1310.3523355687701</c:v>
                      </c:pt>
                      <c:pt idx="288">
                        <c:v>1189.6268072903799</c:v>
                      </c:pt>
                      <c:pt idx="289">
                        <c:v>1069.7782118269599</c:v>
                      </c:pt>
                      <c:pt idx="290">
                        <c:v>959.44081106929502</c:v>
                      </c:pt>
                      <c:pt idx="291">
                        <c:v>861.51366078270996</c:v>
                      </c:pt>
                      <c:pt idx="292">
                        <c:v>775.63422796956195</c:v>
                      </c:pt>
                      <c:pt idx="293">
                        <c:v>700.12708535470904</c:v>
                      </c:pt>
                      <c:pt idx="294">
                        <c:v>633.17982834341296</c:v>
                      </c:pt>
                      <c:pt idx="295">
                        <c:v>573.30991924596299</c:v>
                      </c:pt>
                      <c:pt idx="296">
                        <c:v>519.41683799728298</c:v>
                      </c:pt>
                      <c:pt idx="297">
                        <c:v>470.69011759714101</c:v>
                      </c:pt>
                      <c:pt idx="298">
                        <c:v>426.515116723971</c:v>
                      </c:pt>
                      <c:pt idx="299">
                        <c:v>386.40959104417902</c:v>
                      </c:pt>
                      <c:pt idx="300">
                        <c:v>349.98525423045101</c:v>
                      </c:pt>
                      <c:pt idx="301">
                        <c:v>316.91829800941798</c:v>
                      </c:pt>
                      <c:pt idx="302">
                        <c:v>286.91562680433401</c:v>
                      </c:pt>
                      <c:pt idx="303">
                        <c:v>259.702526641421</c:v>
                      </c:pt>
                      <c:pt idx="304">
                        <c:v>235.03377627735901</c:v>
                      </c:pt>
                      <c:pt idx="305">
                        <c:v>212.68632045880199</c:v>
                      </c:pt>
                      <c:pt idx="306">
                        <c:v>192.46201210243399</c:v>
                      </c:pt>
                      <c:pt idx="307">
                        <c:v>174.17141695261901</c:v>
                      </c:pt>
                      <c:pt idx="308">
                        <c:v>157.63231907073401</c:v>
                      </c:pt>
                      <c:pt idx="309">
                        <c:v>142.675353688168</c:v>
                      </c:pt>
                      <c:pt idx="310">
                        <c:v>129.15198496718699</c:v>
                      </c:pt>
                      <c:pt idx="311">
                        <c:v>116.93842678114601</c:v>
                      </c:pt>
                      <c:pt idx="312">
                        <c:v>105.922334802143</c:v>
                      </c:pt>
                      <c:pt idx="313">
                        <c:v>95.996025286780807</c:v>
                      </c:pt>
                      <c:pt idx="314">
                        <c:v>87.062735082039197</c:v>
                      </c:pt>
                      <c:pt idx="315">
                        <c:v>79.032993568964201</c:v>
                      </c:pt>
                      <c:pt idx="316">
                        <c:v>71.820520968707797</c:v>
                      </c:pt>
                      <c:pt idx="317">
                        <c:v>65.337062041651095</c:v>
                      </c:pt>
                      <c:pt idx="318">
                        <c:v>59.498505607540103</c:v>
                      </c:pt>
                      <c:pt idx="319">
                        <c:v>54.231809000280798</c:v>
                      </c:pt>
                      <c:pt idx="320">
                        <c:v>49.477456116151998</c:v>
                      </c:pt>
                      <c:pt idx="321">
                        <c:v>45.188583481683402</c:v>
                      </c:pt>
                      <c:pt idx="322">
                        <c:v>41.327247121362497</c:v>
                      </c:pt>
                      <c:pt idx="323">
                        <c:v>37.8621074110889</c:v>
                      </c:pt>
                      <c:pt idx="324">
                        <c:v>34.739878015022803</c:v>
                      </c:pt>
                      <c:pt idx="325">
                        <c:v>31.909409796318801</c:v>
                      </c:pt>
                      <c:pt idx="326">
                        <c:v>29.3389839551593</c:v>
                      </c:pt>
                      <c:pt idx="327">
                        <c:v>27.011168969145601</c:v>
                      </c:pt>
                      <c:pt idx="328">
                        <c:v>24.911872407756299</c:v>
                      </c:pt>
                      <c:pt idx="329">
                        <c:v>23.023432873436899</c:v>
                      </c:pt>
                      <c:pt idx="330">
                        <c:v>21.323472068185001</c:v>
                      </c:pt>
                      <c:pt idx="331">
                        <c:v>19.791858587255501</c:v>
                      </c:pt>
                      <c:pt idx="332">
                        <c:v>18.412599849667298</c:v>
                      </c:pt>
                      <c:pt idx="333">
                        <c:v>17.174149549142999</c:v>
                      </c:pt>
                      <c:pt idx="334">
                        <c:v>16.066938845356098</c:v>
                      </c:pt>
                      <c:pt idx="335">
                        <c:v>15.0791153297693</c:v>
                      </c:pt>
                      <c:pt idx="336">
                        <c:v>14.2028110142156</c:v>
                      </c:pt>
                      <c:pt idx="337">
                        <c:v>13.4295604856244</c:v>
                      </c:pt>
                      <c:pt idx="338">
                        <c:v>12.7459759108679</c:v>
                      </c:pt>
                      <c:pt idx="339">
                        <c:v>12.136729989919401</c:v>
                      </c:pt>
                      <c:pt idx="340">
                        <c:v>11.5887959962146</c:v>
                      </c:pt>
                      <c:pt idx="341">
                        <c:v>11.0935412760597</c:v>
                      </c:pt>
                      <c:pt idx="342">
                        <c:v>10.644040121659099</c:v>
                      </c:pt>
                      <c:pt idx="343">
                        <c:v>10.234603742161299</c:v>
                      </c:pt>
                      <c:pt idx="344">
                        <c:v>9.8611548463431795</c:v>
                      </c:pt>
                      <c:pt idx="345">
                        <c:v>9.5212006690811908</c:v>
                      </c:pt>
                      <c:pt idx="346">
                        <c:v>9.2128681116500992</c:v>
                      </c:pt>
                      <c:pt idx="347">
                        <c:v>8.9336983231544895</c:v>
                      </c:pt>
                      <c:pt idx="348">
                        <c:v>8.6815932067945791</c:v>
                      </c:pt>
                      <c:pt idx="349">
                        <c:v>8.4542954633691405</c:v>
                      </c:pt>
                      <c:pt idx="350">
                        <c:v>8.2487099943899498</c:v>
                      </c:pt>
                      <c:pt idx="351">
                        <c:v>8.0606661089185607</c:v>
                      </c:pt>
                      <c:pt idx="352">
                        <c:v>7.8863651998136897</c:v>
                      </c:pt>
                      <c:pt idx="353">
                        <c:v>7.7239638701119402</c:v>
                      </c:pt>
                      <c:pt idx="354">
                        <c:v>7.5725885701640596</c:v>
                      </c:pt>
                      <c:pt idx="355">
                        <c:v>7.4311127161972603</c:v>
                      </c:pt>
                      <c:pt idx="356">
                        <c:v>7.2978041441060402</c:v>
                      </c:pt>
                      <c:pt idx="357">
                        <c:v>7.1711462444674998</c:v>
                      </c:pt>
                      <c:pt idx="358">
                        <c:v>7.0522591353762198</c:v>
                      </c:pt>
                      <c:pt idx="359">
                        <c:v>6.94361533923463</c:v>
                      </c:pt>
                      <c:pt idx="360">
                        <c:v>6.8456753469556997</c:v>
                      </c:pt>
                      <c:pt idx="361">
                        <c:v>6.7579555873187704</c:v>
                      </c:pt>
                      <c:pt idx="362">
                        <c:v>6.6780703109264001</c:v>
                      </c:pt>
                      <c:pt idx="363">
                        <c:v>6.6006297063238</c:v>
                      </c:pt>
                      <c:pt idx="364">
                        <c:v>6.5225251468550001</c:v>
                      </c:pt>
                      <c:pt idx="365">
                        <c:v>6.8331920368695904</c:v>
                      </c:pt>
                      <c:pt idx="366">
                        <c:v>7.1965539723678003</c:v>
                      </c:pt>
                      <c:pt idx="367">
                        <c:v>7.3657553243505998</c:v>
                      </c:pt>
                      <c:pt idx="368">
                        <c:v>7.3409666778631602</c:v>
                      </c:pt>
                      <c:pt idx="369">
                        <c:v>7.2125248015418499</c:v>
                      </c:pt>
                      <c:pt idx="370">
                        <c:v>7.0985273089405103</c:v>
                      </c:pt>
                      <c:pt idx="371">
                        <c:v>7.0651724258943398</c:v>
                      </c:pt>
                      <c:pt idx="372">
                        <c:v>7.1019613458191797</c:v>
                      </c:pt>
                      <c:pt idx="373">
                        <c:v>7.15870592925552</c:v>
                      </c:pt>
                      <c:pt idx="374">
                        <c:v>7.1920568406012597</c:v>
                      </c:pt>
                      <c:pt idx="375">
                        <c:v>7.1853417506384103</c:v>
                      </c:pt>
                      <c:pt idx="376">
                        <c:v>7.14203378077781</c:v>
                      </c:pt>
                      <c:pt idx="377">
                        <c:v>7.0765336821300604</c:v>
                      </c:pt>
                      <c:pt idx="378">
                        <c:v>7.0033339421893599</c:v>
                      </c:pt>
                      <c:pt idx="379">
                        <c:v>6.9338902393152599</c:v>
                      </c:pt>
                      <c:pt idx="380">
                        <c:v>6.8745879863655501</c:v>
                      </c:pt>
                      <c:pt idx="381">
                        <c:v>6.8259105365286201</c:v>
                      </c:pt>
                      <c:pt idx="382">
                        <c:v>6.78594975281296</c:v>
                      </c:pt>
                      <c:pt idx="383">
                        <c:v>6.7506916297859103</c:v>
                      </c:pt>
                      <c:pt idx="384">
                        <c:v>6.7171484080120498</c:v>
                      </c:pt>
                      <c:pt idx="385">
                        <c:v>6.6863338356550397</c:v>
                      </c:pt>
                      <c:pt idx="386">
                        <c:v>6.6600988545671198</c:v>
                      </c:pt>
                      <c:pt idx="387">
                        <c:v>6.6378811214544298</c:v>
                      </c:pt>
                      <c:pt idx="388">
                        <c:v>6.6148983910352603</c:v>
                      </c:pt>
                      <c:pt idx="389">
                        <c:v>6.5903915090906402</c:v>
                      </c:pt>
                      <c:pt idx="390">
                        <c:v>6.5664918902996003</c:v>
                      </c:pt>
                      <c:pt idx="391">
                        <c:v>6.5481780858590097</c:v>
                      </c:pt>
                      <c:pt idx="392">
                        <c:v>6.5381442445151903</c:v>
                      </c:pt>
                      <c:pt idx="393">
                        <c:v>6.5357169124408401</c:v>
                      </c:pt>
                      <c:pt idx="394">
                        <c:v>6.5386252794239503</c:v>
                      </c:pt>
                      <c:pt idx="395">
                        <c:v>6.5455026944006596</c:v>
                      </c:pt>
                      <c:pt idx="396">
                        <c:v>6.5564671756993302</c:v>
                      </c:pt>
                      <c:pt idx="397">
                        <c:v>6.5692374126372703</c:v>
                      </c:pt>
                      <c:pt idx="398">
                        <c:v>6.5760238266306903</c:v>
                      </c:pt>
                      <c:pt idx="399">
                        <c:v>6.7078858283012002</c:v>
                      </c:pt>
                      <c:pt idx="400">
                        <c:v>11.5514604053601</c:v>
                      </c:pt>
                      <c:pt idx="401">
                        <c:v>38.874465446292803</c:v>
                      </c:pt>
                      <c:pt idx="402">
                        <c:v>93.056788285156401</c:v>
                      </c:pt>
                      <c:pt idx="403">
                        <c:v>166.73450862153601</c:v>
                      </c:pt>
                      <c:pt idx="404">
                        <c:v>284.20020883915203</c:v>
                      </c:pt>
                      <c:pt idx="405">
                        <c:v>456.29264394265698</c:v>
                      </c:pt>
                      <c:pt idx="406">
                        <c:v>634.58486134182897</c:v>
                      </c:pt>
                      <c:pt idx="407">
                        <c:v>765.12530495472595</c:v>
                      </c:pt>
                      <c:pt idx="408">
                        <c:v>829.40119920622897</c:v>
                      </c:pt>
                      <c:pt idx="409">
                        <c:v>837.996533153619</c:v>
                      </c:pt>
                      <c:pt idx="410">
                        <c:v>811.91096231337997</c:v>
                      </c:pt>
                      <c:pt idx="411">
                        <c:v>782.643693693297</c:v>
                      </c:pt>
                      <c:pt idx="412">
                        <c:v>762.99297071045601</c:v>
                      </c:pt>
                      <c:pt idx="413">
                        <c:v>745.24795043104996</c:v>
                      </c:pt>
                      <c:pt idx="414">
                        <c:v>718.65953984427802</c:v>
                      </c:pt>
                      <c:pt idx="415">
                        <c:v>679.43765675863301</c:v>
                      </c:pt>
                      <c:pt idx="416">
                        <c:v>630.16532304493899</c:v>
                      </c:pt>
                      <c:pt idx="417">
                        <c:v>575.86831884975095</c:v>
                      </c:pt>
                      <c:pt idx="418">
                        <c:v>521.99187373800396</c:v>
                      </c:pt>
                      <c:pt idx="419">
                        <c:v>474.04100306537299</c:v>
                      </c:pt>
                      <c:pt idx="420">
                        <c:v>437.06162123824402</c:v>
                      </c:pt>
                      <c:pt idx="421">
                        <c:v>422.54906780902598</c:v>
                      </c:pt>
                      <c:pt idx="422">
                        <c:v>449.44581472420998</c:v>
                      </c:pt>
                      <c:pt idx="423">
                        <c:v>506.99649844373101</c:v>
                      </c:pt>
                      <c:pt idx="424">
                        <c:v>562.174645139419</c:v>
                      </c:pt>
                      <c:pt idx="425">
                        <c:v>588.62465376461603</c:v>
                      </c:pt>
                      <c:pt idx="426">
                        <c:v>579.88493676083101</c:v>
                      </c:pt>
                      <c:pt idx="427">
                        <c:v>544.30373641580502</c:v>
                      </c:pt>
                      <c:pt idx="428">
                        <c:v>494.72737264669001</c:v>
                      </c:pt>
                      <c:pt idx="429">
                        <c:v>441.69040573303897</c:v>
                      </c:pt>
                      <c:pt idx="430">
                        <c:v>391.38943941952903</c:v>
                      </c:pt>
                      <c:pt idx="431">
                        <c:v>346.40945270364199</c:v>
                      </c:pt>
                      <c:pt idx="432">
                        <c:v>307.187285270855</c:v>
                      </c:pt>
                      <c:pt idx="433">
                        <c:v>273.200983897291</c:v>
                      </c:pt>
                      <c:pt idx="434">
                        <c:v>243.66156209129801</c:v>
                      </c:pt>
                      <c:pt idx="435">
                        <c:v>217.821808715918</c:v>
                      </c:pt>
                      <c:pt idx="436">
                        <c:v>195.069784318432</c:v>
                      </c:pt>
                      <c:pt idx="437">
                        <c:v>174.93094587827301</c:v>
                      </c:pt>
                      <c:pt idx="438">
                        <c:v>157.039247064454</c:v>
                      </c:pt>
                      <c:pt idx="439">
                        <c:v>141.10234441951599</c:v>
                      </c:pt>
                      <c:pt idx="440">
                        <c:v>126.879871451984</c:v>
                      </c:pt>
                      <c:pt idx="441">
                        <c:v>114.17436597436701</c:v>
                      </c:pt>
                      <c:pt idx="442">
                        <c:v>102.820791294229</c:v>
                      </c:pt>
                      <c:pt idx="443">
                        <c:v>92.678543930284903</c:v>
                      </c:pt>
                      <c:pt idx="444">
                        <c:v>83.998046870133905</c:v>
                      </c:pt>
                      <c:pt idx="445">
                        <c:v>79.687774489514794</c:v>
                      </c:pt>
                      <c:pt idx="446">
                        <c:v>74.594177006476798</c:v>
                      </c:pt>
                      <c:pt idx="447">
                        <c:v>67.954059930309299</c:v>
                      </c:pt>
                      <c:pt idx="448">
                        <c:v>61.017073533346199</c:v>
                      </c:pt>
                      <c:pt idx="449">
                        <c:v>55.885168798791</c:v>
                      </c:pt>
                      <c:pt idx="450">
                        <c:v>53.216333564217003</c:v>
                      </c:pt>
                      <c:pt idx="451">
                        <c:v>53.580243899853798</c:v>
                      </c:pt>
                      <c:pt idx="452">
                        <c:v>66.982788371780799</c:v>
                      </c:pt>
                      <c:pt idx="453">
                        <c:v>99.868322554979002</c:v>
                      </c:pt>
                      <c:pt idx="454">
                        <c:v>141.48580718998801</c:v>
                      </c:pt>
                      <c:pt idx="455">
                        <c:v>183.67924772513601</c:v>
                      </c:pt>
                      <c:pt idx="456">
                        <c:v>246.971523711663</c:v>
                      </c:pt>
                      <c:pt idx="457">
                        <c:v>337.27350758124902</c:v>
                      </c:pt>
                      <c:pt idx="458">
                        <c:v>445.44555037490102</c:v>
                      </c:pt>
                      <c:pt idx="459">
                        <c:v>553.69931016352598</c:v>
                      </c:pt>
                      <c:pt idx="460">
                        <c:v>646.88559503233898</c:v>
                      </c:pt>
                      <c:pt idx="461">
                        <c:v>722.805763281851</c:v>
                      </c:pt>
                      <c:pt idx="462">
                        <c:v>787.73227954019205</c:v>
                      </c:pt>
                      <c:pt idx="463">
                        <c:v>837.12783303363199</c:v>
                      </c:pt>
                      <c:pt idx="464">
                        <c:v>861.52141386075596</c:v>
                      </c:pt>
                      <c:pt idx="465">
                        <c:v>856.11650861606995</c:v>
                      </c:pt>
                      <c:pt idx="466">
                        <c:v>823.64765153369001</c:v>
                      </c:pt>
                      <c:pt idx="467">
                        <c:v>782.58357480014502</c:v>
                      </c:pt>
                      <c:pt idx="468">
                        <c:v>749.01431756869601</c:v>
                      </c:pt>
                      <c:pt idx="469">
                        <c:v>734.95682358591603</c:v>
                      </c:pt>
                      <c:pt idx="470">
                        <c:v>952.274600396045</c:v>
                      </c:pt>
                      <c:pt idx="471">
                        <c:v>1286.2863223862801</c:v>
                      </c:pt>
                      <c:pt idx="472">
                        <c:v>1673.1779075371201</c:v>
                      </c:pt>
                      <c:pt idx="473">
                        <c:v>2207.2809586245698</c:v>
                      </c:pt>
                      <c:pt idx="474">
                        <c:v>2940.6883827561901</c:v>
                      </c:pt>
                      <c:pt idx="475">
                        <c:v>4086.6899824618299</c:v>
                      </c:pt>
                      <c:pt idx="476">
                        <c:v>5177.5154689926403</c:v>
                      </c:pt>
                      <c:pt idx="477">
                        <c:v>5958.9279999365099</c:v>
                      </c:pt>
                      <c:pt idx="478">
                        <c:v>6659.8733935346299</c:v>
                      </c:pt>
                      <c:pt idx="479">
                        <c:v>7616.3045043526799</c:v>
                      </c:pt>
                      <c:pt idx="480">
                        <c:v>8980.7208810654392</c:v>
                      </c:pt>
                      <c:pt idx="481">
                        <c:v>10359.8516360251</c:v>
                      </c:pt>
                      <c:pt idx="482">
                        <c:v>11251.8398072399</c:v>
                      </c:pt>
                      <c:pt idx="483">
                        <c:v>11402.197000460799</c:v>
                      </c:pt>
                      <c:pt idx="484">
                        <c:v>10812.043381371301</c:v>
                      </c:pt>
                      <c:pt idx="485">
                        <c:v>9702.2450444580609</c:v>
                      </c:pt>
                      <c:pt idx="486">
                        <c:v>8376.4080269262704</c:v>
                      </c:pt>
                      <c:pt idx="487">
                        <c:v>7093.9120538281204</c:v>
                      </c:pt>
                      <c:pt idx="488">
                        <c:v>6008.0267775001903</c:v>
                      </c:pt>
                      <c:pt idx="489">
                        <c:v>5168.9875825672198</c:v>
                      </c:pt>
                      <c:pt idx="490">
                        <c:v>4533.29365932784</c:v>
                      </c:pt>
                      <c:pt idx="491">
                        <c:v>4046.2479473714902</c:v>
                      </c:pt>
                      <c:pt idx="492">
                        <c:v>3671.4728079880501</c:v>
                      </c:pt>
                      <c:pt idx="493">
                        <c:v>3385.8241251483901</c:v>
                      </c:pt>
                      <c:pt idx="494">
                        <c:v>3112.7963104012501</c:v>
                      </c:pt>
                      <c:pt idx="495">
                        <c:v>2841.5471384580101</c:v>
                      </c:pt>
                      <c:pt idx="496">
                        <c:v>2578.1589956785501</c:v>
                      </c:pt>
                      <c:pt idx="497">
                        <c:v>2333.0637662295298</c:v>
                      </c:pt>
                      <c:pt idx="498">
                        <c:v>2138.4491692858401</c:v>
                      </c:pt>
                      <c:pt idx="499">
                        <c:v>1990.2081959644599</c:v>
                      </c:pt>
                      <c:pt idx="500">
                        <c:v>1858.0615392500299</c:v>
                      </c:pt>
                      <c:pt idx="501">
                        <c:v>1730.36949773428</c:v>
                      </c:pt>
                      <c:pt idx="502">
                        <c:v>1603.2175341469999</c:v>
                      </c:pt>
                      <c:pt idx="503">
                        <c:v>1475.8521293643701</c:v>
                      </c:pt>
                      <c:pt idx="504">
                        <c:v>1357.6882407335299</c:v>
                      </c:pt>
                      <c:pt idx="505">
                        <c:v>1264.77933319098</c:v>
                      </c:pt>
                      <c:pt idx="506">
                        <c:v>1199.2312451779901</c:v>
                      </c:pt>
                      <c:pt idx="507">
                        <c:v>1139.8196460459501</c:v>
                      </c:pt>
                      <c:pt idx="508">
                        <c:v>1079.5468774512799</c:v>
                      </c:pt>
                      <c:pt idx="509">
                        <c:v>1025.0198051442401</c:v>
                      </c:pt>
                      <c:pt idx="510">
                        <c:v>973.10848825146104</c:v>
                      </c:pt>
                      <c:pt idx="511">
                        <c:v>918.23700372308099</c:v>
                      </c:pt>
                      <c:pt idx="512">
                        <c:v>859.34765490384302</c:v>
                      </c:pt>
                      <c:pt idx="513">
                        <c:v>803.41169804129402</c:v>
                      </c:pt>
                      <c:pt idx="514">
                        <c:v>760.34272134539106</c:v>
                      </c:pt>
                      <c:pt idx="515">
                        <c:v>736.80579853883796</c:v>
                      </c:pt>
                      <c:pt idx="516">
                        <c:v>716.24021121716703</c:v>
                      </c:pt>
                      <c:pt idx="517">
                        <c:v>739.16059553962202</c:v>
                      </c:pt>
                      <c:pt idx="518">
                        <c:v>864.56387481071204</c:v>
                      </c:pt>
                      <c:pt idx="519">
                        <c:v>1186.63282881704</c:v>
                      </c:pt>
                      <c:pt idx="520">
                        <c:v>1944.66607413667</c:v>
                      </c:pt>
                      <c:pt idx="521">
                        <c:v>2967.0602375122498</c:v>
                      </c:pt>
                      <c:pt idx="522">
                        <c:v>3859.2262227294</c:v>
                      </c:pt>
                      <c:pt idx="523">
                        <c:v>4356.5991530603796</c:v>
                      </c:pt>
                      <c:pt idx="524">
                        <c:v>4531.7158067711398</c:v>
                      </c:pt>
                      <c:pt idx="525">
                        <c:v>4566.1905701957503</c:v>
                      </c:pt>
                      <c:pt idx="526">
                        <c:v>4613.5991706975701</c:v>
                      </c:pt>
                      <c:pt idx="527">
                        <c:v>4832.1989498941803</c:v>
                      </c:pt>
                      <c:pt idx="528">
                        <c:v>5271.2654080976799</c:v>
                      </c:pt>
                      <c:pt idx="529">
                        <c:v>5926.1899830528801</c:v>
                      </c:pt>
                      <c:pt idx="530">
                        <c:v>6554.00231903848</c:v>
                      </c:pt>
                      <c:pt idx="531">
                        <c:v>7006.2823173308198</c:v>
                      </c:pt>
                      <c:pt idx="532">
                        <c:v>7309.8364507078804</c:v>
                      </c:pt>
                      <c:pt idx="533">
                        <c:v>7546.4264754433198</c:v>
                      </c:pt>
                      <c:pt idx="534">
                        <c:v>7753.6510075968699</c:v>
                      </c:pt>
                      <c:pt idx="535">
                        <c:v>7935.9708719979199</c:v>
                      </c:pt>
                      <c:pt idx="536">
                        <c:v>8171.7957572353998</c:v>
                      </c:pt>
                      <c:pt idx="537">
                        <c:v>8538.8473888973604</c:v>
                      </c:pt>
                      <c:pt idx="538">
                        <c:v>9019.8891770926493</c:v>
                      </c:pt>
                      <c:pt idx="539">
                        <c:v>9620.1085971396096</c:v>
                      </c:pt>
                      <c:pt idx="540">
                        <c:v>10336.0745884729</c:v>
                      </c:pt>
                      <c:pt idx="541">
                        <c:v>10824.268476764601</c:v>
                      </c:pt>
                      <c:pt idx="542">
                        <c:v>11097.8631169289</c:v>
                      </c:pt>
                      <c:pt idx="543">
                        <c:v>11236.291507334199</c:v>
                      </c:pt>
                      <c:pt idx="544">
                        <c:v>11294.496440331501</c:v>
                      </c:pt>
                      <c:pt idx="545">
                        <c:v>11264.084180542</c:v>
                      </c:pt>
                      <c:pt idx="546">
                        <c:v>11154.212759009901</c:v>
                      </c:pt>
                      <c:pt idx="547">
                        <c:v>11110.3731957702</c:v>
                      </c:pt>
                      <c:pt idx="548">
                        <c:v>11306.1158118529</c:v>
                      </c:pt>
                      <c:pt idx="549">
                        <c:v>11748.3464836188</c:v>
                      </c:pt>
                      <c:pt idx="550">
                        <c:v>12115.4277492859</c:v>
                      </c:pt>
                      <c:pt idx="551">
                        <c:v>12742.011510176801</c:v>
                      </c:pt>
                      <c:pt idx="552">
                        <c:v>13617.4704024599</c:v>
                      </c:pt>
                      <c:pt idx="553">
                        <c:v>14340.032044694901</c:v>
                      </c:pt>
                      <c:pt idx="554">
                        <c:v>14630.182696116901</c:v>
                      </c:pt>
                      <c:pt idx="555">
                        <c:v>14725.725629476499</c:v>
                      </c:pt>
                      <c:pt idx="556">
                        <c:v>15117.448872397899</c:v>
                      </c:pt>
                      <c:pt idx="557">
                        <c:v>15938.7072193564</c:v>
                      </c:pt>
                      <c:pt idx="558">
                        <c:v>16387.7039620547</c:v>
                      </c:pt>
                      <c:pt idx="559">
                        <c:v>16185.107698695299</c:v>
                      </c:pt>
                      <c:pt idx="560">
                        <c:v>15638.220362980101</c:v>
                      </c:pt>
                      <c:pt idx="561">
                        <c:v>15153.244833372601</c:v>
                      </c:pt>
                      <c:pt idx="562">
                        <c:v>14971.8421723297</c:v>
                      </c:pt>
                      <c:pt idx="563">
                        <c:v>15056.1977981208</c:v>
                      </c:pt>
                      <c:pt idx="564">
                        <c:v>15157.3249927958</c:v>
                      </c:pt>
                      <c:pt idx="565">
                        <c:v>15198.170092721301</c:v>
                      </c:pt>
                      <c:pt idx="566">
                        <c:v>15130.114571865801</c:v>
                      </c:pt>
                      <c:pt idx="567">
                        <c:v>15071.9131912509</c:v>
                      </c:pt>
                      <c:pt idx="568">
                        <c:v>15540.9438397707</c:v>
                      </c:pt>
                      <c:pt idx="569">
                        <c:v>16556.569131312299</c:v>
                      </c:pt>
                      <c:pt idx="570">
                        <c:v>17403.570644033702</c:v>
                      </c:pt>
                      <c:pt idx="571">
                        <c:v>18270.619468826499</c:v>
                      </c:pt>
                      <c:pt idx="572">
                        <c:v>18673.0883789986</c:v>
                      </c:pt>
                      <c:pt idx="573">
                        <c:v>18773.534498810899</c:v>
                      </c:pt>
                      <c:pt idx="574">
                        <c:v>18550.997893049702</c:v>
                      </c:pt>
                      <c:pt idx="575">
                        <c:v>18086.322039099501</c:v>
                      </c:pt>
                      <c:pt idx="576">
                        <c:v>17412.7834004707</c:v>
                      </c:pt>
                      <c:pt idx="577">
                        <c:v>16632.437705704098</c:v>
                      </c:pt>
                      <c:pt idx="578">
                        <c:v>15990.7718897498</c:v>
                      </c:pt>
                      <c:pt idx="579">
                        <c:v>15635.9387550879</c:v>
                      </c:pt>
                      <c:pt idx="580">
                        <c:v>15691.5106818114</c:v>
                      </c:pt>
                      <c:pt idx="581">
                        <c:v>15889.5811314526</c:v>
                      </c:pt>
                      <c:pt idx="582">
                        <c:v>16015.4131119306</c:v>
                      </c:pt>
                      <c:pt idx="583">
                        <c:v>15985.298614028001</c:v>
                      </c:pt>
                      <c:pt idx="584">
                        <c:v>15882.7228652087</c:v>
                      </c:pt>
                      <c:pt idx="585">
                        <c:v>15808.3248074476</c:v>
                      </c:pt>
                      <c:pt idx="586">
                        <c:v>15705.0550469559</c:v>
                      </c:pt>
                      <c:pt idx="587">
                        <c:v>15705.9458661312</c:v>
                      </c:pt>
                      <c:pt idx="588">
                        <c:v>15982.797444671</c:v>
                      </c:pt>
                      <c:pt idx="589">
                        <c:v>16221.515241359501</c:v>
                      </c:pt>
                      <c:pt idx="590">
                        <c:v>16956.790506003501</c:v>
                      </c:pt>
                      <c:pt idx="591">
                        <c:v>17465.043049295498</c:v>
                      </c:pt>
                      <c:pt idx="592">
                        <c:v>17712.6212591736</c:v>
                      </c:pt>
                      <c:pt idx="593">
                        <c:v>17866.3056946129</c:v>
                      </c:pt>
                      <c:pt idx="594">
                        <c:v>17727.510504363501</c:v>
                      </c:pt>
                      <c:pt idx="595">
                        <c:v>17441.118010728602</c:v>
                      </c:pt>
                      <c:pt idx="596">
                        <c:v>17515.285220036702</c:v>
                      </c:pt>
                      <c:pt idx="597">
                        <c:v>17568.211061342899</c:v>
                      </c:pt>
                      <c:pt idx="598">
                        <c:v>17387.021021387402</c:v>
                      </c:pt>
                      <c:pt idx="599">
                        <c:v>16818.994723138301</c:v>
                      </c:pt>
                      <c:pt idx="600">
                        <c:v>16192.2327230258</c:v>
                      </c:pt>
                      <c:pt idx="601">
                        <c:v>15822.033613936201</c:v>
                      </c:pt>
                      <c:pt idx="602">
                        <c:v>15748.644936757701</c:v>
                      </c:pt>
                      <c:pt idx="603">
                        <c:v>15791.9620574277</c:v>
                      </c:pt>
                      <c:pt idx="604">
                        <c:v>15807.6222684848</c:v>
                      </c:pt>
                      <c:pt idx="605">
                        <c:v>16042.283072629099</c:v>
                      </c:pt>
                      <c:pt idx="606">
                        <c:v>16645.057315138602</c:v>
                      </c:pt>
                      <c:pt idx="607">
                        <c:v>17037.740364235</c:v>
                      </c:pt>
                      <c:pt idx="608">
                        <c:v>16820.409099873599</c:v>
                      </c:pt>
                      <c:pt idx="609">
                        <c:v>16130.532586240701</c:v>
                      </c:pt>
                      <c:pt idx="610">
                        <c:v>15157.070166575801</c:v>
                      </c:pt>
                      <c:pt idx="611">
                        <c:v>14313.3891789632</c:v>
                      </c:pt>
                      <c:pt idx="612">
                        <c:v>13905.6850188182</c:v>
                      </c:pt>
                      <c:pt idx="613">
                        <c:v>13969.906623422299</c:v>
                      </c:pt>
                      <c:pt idx="614">
                        <c:v>14183.202539440301</c:v>
                      </c:pt>
                      <c:pt idx="615">
                        <c:v>14478.819000794299</c:v>
                      </c:pt>
                      <c:pt idx="616">
                        <c:v>14459.9267786371</c:v>
                      </c:pt>
                      <c:pt idx="617">
                        <c:v>14120.0873526295</c:v>
                      </c:pt>
                      <c:pt idx="618">
                        <c:v>13582.620669497301</c:v>
                      </c:pt>
                      <c:pt idx="619">
                        <c:v>13000.912660972101</c:v>
                      </c:pt>
                      <c:pt idx="620">
                        <c:v>12375.2440938324</c:v>
                      </c:pt>
                      <c:pt idx="621">
                        <c:v>11707.8545078646</c:v>
                      </c:pt>
                      <c:pt idx="622">
                        <c:v>11018.9978550054</c:v>
                      </c:pt>
                      <c:pt idx="623">
                        <c:v>10295.464997773301</c:v>
                      </c:pt>
                      <c:pt idx="624">
                        <c:v>9566.1392397382297</c:v>
                      </c:pt>
                      <c:pt idx="625">
                        <c:v>8894.6265391420893</c:v>
                      </c:pt>
                      <c:pt idx="626">
                        <c:v>8281.2759034664596</c:v>
                      </c:pt>
                      <c:pt idx="627">
                        <c:v>7726.1612243954296</c:v>
                      </c:pt>
                      <c:pt idx="628">
                        <c:v>7218.5441209099899</c:v>
                      </c:pt>
                      <c:pt idx="629">
                        <c:v>6746.5463555932602</c:v>
                      </c:pt>
                      <c:pt idx="630">
                        <c:v>6290.7083246259799</c:v>
                      </c:pt>
                      <c:pt idx="631">
                        <c:v>5846.5880295587303</c:v>
                      </c:pt>
                      <c:pt idx="632">
                        <c:v>5419.5615466169202</c:v>
                      </c:pt>
                      <c:pt idx="633">
                        <c:v>5004.0296837342903</c:v>
                      </c:pt>
                      <c:pt idx="634">
                        <c:v>4605.9659627614901</c:v>
                      </c:pt>
                      <c:pt idx="635">
                        <c:v>4229.0518376427799</c:v>
                      </c:pt>
                      <c:pt idx="636">
                        <c:v>3871.1475083241698</c:v>
                      </c:pt>
                      <c:pt idx="637">
                        <c:v>3532.7667374944699</c:v>
                      </c:pt>
                      <c:pt idx="638">
                        <c:v>3217.23927350232</c:v>
                      </c:pt>
                      <c:pt idx="639">
                        <c:v>2927.1140101619098</c:v>
                      </c:pt>
                      <c:pt idx="640">
                        <c:v>2662.8002863791899</c:v>
                      </c:pt>
                      <c:pt idx="641">
                        <c:v>2422.9516488853101</c:v>
                      </c:pt>
                      <c:pt idx="642">
                        <c:v>2205.4210070577801</c:v>
                      </c:pt>
                      <c:pt idx="643">
                        <c:v>2008.06513166221</c:v>
                      </c:pt>
                      <c:pt idx="644">
                        <c:v>1828.8098712008</c:v>
                      </c:pt>
                      <c:pt idx="645">
                        <c:v>1665.6937844121101</c:v>
                      </c:pt>
                      <c:pt idx="646">
                        <c:v>1517.02309248909</c:v>
                      </c:pt>
                      <c:pt idx="647">
                        <c:v>1381.35873528763</c:v>
                      </c:pt>
                      <c:pt idx="648">
                        <c:v>1257.52437095751</c:v>
                      </c:pt>
                      <c:pt idx="649">
                        <c:v>1144.51908751937</c:v>
                      </c:pt>
                      <c:pt idx="650">
                        <c:v>1041.3972820436099</c:v>
                      </c:pt>
                      <c:pt idx="651">
                        <c:v>947.30067089745603</c:v>
                      </c:pt>
                      <c:pt idx="652">
                        <c:v>861.43112028732696</c:v>
                      </c:pt>
                      <c:pt idx="653">
                        <c:v>783.05899556928</c:v>
                      </c:pt>
                      <c:pt idx="654">
                        <c:v>711.54201782744099</c:v>
                      </c:pt>
                      <c:pt idx="655">
                        <c:v>646.30647933577495</c:v>
                      </c:pt>
                      <c:pt idx="656">
                        <c:v>586.83837728574395</c:v>
                      </c:pt>
                      <c:pt idx="657">
                        <c:v>532.64730789777605</c:v>
                      </c:pt>
                      <c:pt idx="658">
                        <c:v>483.28106419139101</c:v>
                      </c:pt>
                      <c:pt idx="659">
                        <c:v>438.32170704042801</c:v>
                      </c:pt>
                      <c:pt idx="660">
                        <c:v>397.37207048184598</c:v>
                      </c:pt>
                      <c:pt idx="661">
                        <c:v>360.08570768695802</c:v>
                      </c:pt>
                      <c:pt idx="662">
                        <c:v>326.17291230951002</c:v>
                      </c:pt>
                      <c:pt idx="663">
                        <c:v>295.36049345320799</c:v>
                      </c:pt>
                      <c:pt idx="664">
                        <c:v>267.38424294343503</c:v>
                      </c:pt>
                      <c:pt idx="665">
                        <c:v>242.00584638376901</c:v>
                      </c:pt>
                      <c:pt idx="666">
                        <c:v>219.00067470942</c:v>
                      </c:pt>
                      <c:pt idx="667">
                        <c:v>198.15552378445099</c:v>
                      </c:pt>
                      <c:pt idx="668">
                        <c:v>179.27289079656001</c:v>
                      </c:pt>
                      <c:pt idx="669">
                        <c:v>162.18343044756099</c:v>
                      </c:pt>
                      <c:pt idx="670">
                        <c:v>146.739228468813</c:v>
                      </c:pt>
                      <c:pt idx="671">
                        <c:v>132.79910743333301</c:v>
                      </c:pt>
                      <c:pt idx="672">
                        <c:v>120.22689622078001</c:v>
                      </c:pt>
                      <c:pt idx="673">
                        <c:v>108.889854119489</c:v>
                      </c:pt>
                      <c:pt idx="674">
                        <c:v>98.656492042691696</c:v>
                      </c:pt>
                      <c:pt idx="675">
                        <c:v>89.408176305209295</c:v>
                      </c:pt>
                      <c:pt idx="676">
                        <c:v>81.937125025787296</c:v>
                      </c:pt>
                      <c:pt idx="677">
                        <c:v>85.169211550613994</c:v>
                      </c:pt>
                      <c:pt idx="678">
                        <c:v>136.45069035106201</c:v>
                      </c:pt>
                      <c:pt idx="679">
                        <c:v>249.70309617453299</c:v>
                      </c:pt>
                      <c:pt idx="680">
                        <c:v>384.44669925552199</c:v>
                      </c:pt>
                      <c:pt idx="681">
                        <c:v>488.706880179206</c:v>
                      </c:pt>
                      <c:pt idx="682">
                        <c:v>537.40574888616197</c:v>
                      </c:pt>
                      <c:pt idx="683">
                        <c:v>535.11431066140995</c:v>
                      </c:pt>
                      <c:pt idx="684">
                        <c:v>500.15286846729902</c:v>
                      </c:pt>
                      <c:pt idx="685">
                        <c:v>450.67677764485899</c:v>
                      </c:pt>
                      <c:pt idx="686">
                        <c:v>398.90489151854501</c:v>
                      </c:pt>
                      <c:pt idx="687">
                        <c:v>351.01743026987998</c:v>
                      </c:pt>
                      <c:pt idx="688">
                        <c:v>309.123238456335</c:v>
                      </c:pt>
                      <c:pt idx="689">
                        <c:v>273.229688890803</c:v>
                      </c:pt>
                      <c:pt idx="690">
                        <c:v>242.54085844679901</c:v>
                      </c:pt>
                      <c:pt idx="691">
                        <c:v>216.12686355890199</c:v>
                      </c:pt>
                      <c:pt idx="692">
                        <c:v>193.17838973836601</c:v>
                      </c:pt>
                      <c:pt idx="693">
                        <c:v>173.062661408488</c:v>
                      </c:pt>
                      <c:pt idx="694">
                        <c:v>155.30027301157</c:v>
                      </c:pt>
                      <c:pt idx="695">
                        <c:v>139.52120523690701</c:v>
                      </c:pt>
                      <c:pt idx="696">
                        <c:v>125.735581539451</c:v>
                      </c:pt>
                      <c:pt idx="697">
                        <c:v>115.31814263410899</c:v>
                      </c:pt>
                      <c:pt idx="698">
                        <c:v>108.917603546804</c:v>
                      </c:pt>
                      <c:pt idx="699">
                        <c:v>105.401784535038</c:v>
                      </c:pt>
                      <c:pt idx="700">
                        <c:v>102.82120917400999</c:v>
                      </c:pt>
                      <c:pt idx="701">
                        <c:v>99.572887070577906</c:v>
                      </c:pt>
                      <c:pt idx="702">
                        <c:v>94.958465817284406</c:v>
                      </c:pt>
                      <c:pt idx="703">
                        <c:v>89.077053802383801</c:v>
                      </c:pt>
                      <c:pt idx="704">
                        <c:v>82.421817549060606</c:v>
                      </c:pt>
                      <c:pt idx="705">
                        <c:v>75.526249379386499</c:v>
                      </c:pt>
                      <c:pt idx="706">
                        <c:v>68.790376496909403</c:v>
                      </c:pt>
                      <c:pt idx="707">
                        <c:v>62.4520599312375</c:v>
                      </c:pt>
                      <c:pt idx="708">
                        <c:v>56.622137751083699</c:v>
                      </c:pt>
                      <c:pt idx="709">
                        <c:v>51.329347609386602</c:v>
                      </c:pt>
                      <c:pt idx="710">
                        <c:v>46.556917510861197</c:v>
                      </c:pt>
                      <c:pt idx="711">
                        <c:v>42.266681317730502</c:v>
                      </c:pt>
                      <c:pt idx="712">
                        <c:v>38.413637809808399</c:v>
                      </c:pt>
                      <c:pt idx="713">
                        <c:v>34.9549404267295</c:v>
                      </c:pt>
                      <c:pt idx="714">
                        <c:v>31.852729275222998</c:v>
                      </c:pt>
                      <c:pt idx="715">
                        <c:v>29.071455716814601</c:v>
                      </c:pt>
                      <c:pt idx="716">
                        <c:v>26.576553824085501</c:v>
                      </c:pt>
                      <c:pt idx="717">
                        <c:v>24.335950846979401</c:v>
                      </c:pt>
                      <c:pt idx="718">
                        <c:v>22.3227496720597</c:v>
                      </c:pt>
                      <c:pt idx="719">
                        <c:v>20.518074647015599</c:v>
                      </c:pt>
                      <c:pt idx="720">
                        <c:v>18.908066760803099</c:v>
                      </c:pt>
                      <c:pt idx="721">
                        <c:v>17.4789949425613</c:v>
                      </c:pt>
                      <c:pt idx="722">
                        <c:v>16.214287599586999</c:v>
                      </c:pt>
                      <c:pt idx="723">
                        <c:v>15.094716159137301</c:v>
                      </c:pt>
                      <c:pt idx="724">
                        <c:v>14.1027708678312</c:v>
                      </c:pt>
                      <c:pt idx="725">
                        <c:v>13.3087606094391</c:v>
                      </c:pt>
                      <c:pt idx="726">
                        <c:v>12.780681873952901</c:v>
                      </c:pt>
                      <c:pt idx="727">
                        <c:v>13.8307551477196</c:v>
                      </c:pt>
                      <c:pt idx="728">
                        <c:v>19.982162569544698</c:v>
                      </c:pt>
                      <c:pt idx="729">
                        <c:v>29.364265131256602</c:v>
                      </c:pt>
                      <c:pt idx="730">
                        <c:v>37.687464987521501</c:v>
                      </c:pt>
                      <c:pt idx="731">
                        <c:v>42.694011447784199</c:v>
                      </c:pt>
                      <c:pt idx="732">
                        <c:v>44.011912061384102</c:v>
                      </c:pt>
                      <c:pt idx="733">
                        <c:v>42.491741719195304</c:v>
                      </c:pt>
                      <c:pt idx="734">
                        <c:v>39.409355125693601</c:v>
                      </c:pt>
                      <c:pt idx="735">
                        <c:v>35.972820792600601</c:v>
                      </c:pt>
                      <c:pt idx="736">
                        <c:v>32.873856803029298</c:v>
                      </c:pt>
                      <c:pt idx="737">
                        <c:v>30.5633124724156</c:v>
                      </c:pt>
                      <c:pt idx="738">
                        <c:v>29.810556409355399</c:v>
                      </c:pt>
                      <c:pt idx="739">
                        <c:v>31.6548850083195</c:v>
                      </c:pt>
                      <c:pt idx="740">
                        <c:v>34.880700121124796</c:v>
                      </c:pt>
                      <c:pt idx="741">
                        <c:v>37.494219220183297</c:v>
                      </c:pt>
                      <c:pt idx="742">
                        <c:v>38.3964696881919</c:v>
                      </c:pt>
                      <c:pt idx="743">
                        <c:v>37.588863117427302</c:v>
                      </c:pt>
                      <c:pt idx="744">
                        <c:v>35.622682064710801</c:v>
                      </c:pt>
                      <c:pt idx="745">
                        <c:v>33.097240665869997</c:v>
                      </c:pt>
                      <c:pt idx="746">
                        <c:v>30.438512207313899</c:v>
                      </c:pt>
                      <c:pt idx="747">
                        <c:v>27.8837041346398</c:v>
                      </c:pt>
                      <c:pt idx="748">
                        <c:v>25.535805654464902</c:v>
                      </c:pt>
                      <c:pt idx="749">
                        <c:v>23.422107638671399</c:v>
                      </c:pt>
                      <c:pt idx="750">
                        <c:v>21.535896550874099</c:v>
                      </c:pt>
                      <c:pt idx="751">
                        <c:v>19.8591279051087</c:v>
                      </c:pt>
                      <c:pt idx="752">
                        <c:v>18.370735595941301</c:v>
                      </c:pt>
                      <c:pt idx="753">
                        <c:v>17.0498533999837</c:v>
                      </c:pt>
                      <c:pt idx="754">
                        <c:v>15.8768760108286</c:v>
                      </c:pt>
                      <c:pt idx="755">
                        <c:v>14.8355817030578</c:v>
                      </c:pt>
                      <c:pt idx="756">
                        <c:v>13.9119322170605</c:v>
                      </c:pt>
                      <c:pt idx="757">
                        <c:v>13.094637646497601</c:v>
                      </c:pt>
                      <c:pt idx="758">
                        <c:v>12.374875401145299</c:v>
                      </c:pt>
                      <c:pt idx="759">
                        <c:v>11.7443942822044</c:v>
                      </c:pt>
                      <c:pt idx="760">
                        <c:v>11.1944243663511</c:v>
                      </c:pt>
                      <c:pt idx="761">
                        <c:v>10.7122305968941</c:v>
                      </c:pt>
                      <c:pt idx="762">
                        <c:v>10.286223050335799</c:v>
                      </c:pt>
                      <c:pt idx="763">
                        <c:v>9.9076949369780891</c:v>
                      </c:pt>
                      <c:pt idx="764">
                        <c:v>9.5715790646719991</c:v>
                      </c:pt>
                      <c:pt idx="765">
                        <c:v>9.2715013785911093</c:v>
                      </c:pt>
                      <c:pt idx="766">
                        <c:v>9.0065491901294994</c:v>
                      </c:pt>
                      <c:pt idx="767">
                        <c:v>8.9595949675228006</c:v>
                      </c:pt>
                      <c:pt idx="768">
                        <c:v>11.359372070526099</c:v>
                      </c:pt>
                      <c:pt idx="769">
                        <c:v>15.9681244912481</c:v>
                      </c:pt>
                      <c:pt idx="770">
                        <c:v>18.291786753241499</c:v>
                      </c:pt>
                      <c:pt idx="771">
                        <c:v>17.7285843935686</c:v>
                      </c:pt>
                      <c:pt idx="772">
                        <c:v>15.7798119220936</c:v>
                      </c:pt>
                      <c:pt idx="773">
                        <c:v>13.7624046270451</c:v>
                      </c:pt>
                      <c:pt idx="774">
                        <c:v>13.139334478683899</c:v>
                      </c:pt>
                      <c:pt idx="775">
                        <c:v>18.179884723227602</c:v>
                      </c:pt>
                      <c:pt idx="776">
                        <c:v>31.1683205779342</c:v>
                      </c:pt>
                      <c:pt idx="777">
                        <c:v>47.619449439677503</c:v>
                      </c:pt>
                      <c:pt idx="778">
                        <c:v>61.815002678258303</c:v>
                      </c:pt>
                      <c:pt idx="779">
                        <c:v>80.580442316142296</c:v>
                      </c:pt>
                      <c:pt idx="780">
                        <c:v>137.481634720009</c:v>
                      </c:pt>
                      <c:pt idx="781">
                        <c:v>230.23401774344401</c:v>
                      </c:pt>
                      <c:pt idx="782">
                        <c:v>326.13547541227501</c:v>
                      </c:pt>
                      <c:pt idx="783">
                        <c:v>399.037331064456</c:v>
                      </c:pt>
                      <c:pt idx="784">
                        <c:v>457.75279965421697</c:v>
                      </c:pt>
                      <c:pt idx="785">
                        <c:v>512.19701300380405</c:v>
                      </c:pt>
                      <c:pt idx="786">
                        <c:v>556.11525443691596</c:v>
                      </c:pt>
                      <c:pt idx="787">
                        <c:v>603.35380968025697</c:v>
                      </c:pt>
                      <c:pt idx="788">
                        <c:v>655.96871890881596</c:v>
                      </c:pt>
                      <c:pt idx="789">
                        <c:v>702.72383623186204</c:v>
                      </c:pt>
                      <c:pt idx="790">
                        <c:v>731.97879161228195</c:v>
                      </c:pt>
                      <c:pt idx="791">
                        <c:v>736.33051454957695</c:v>
                      </c:pt>
                      <c:pt idx="792">
                        <c:v>715.25262003805403</c:v>
                      </c:pt>
                      <c:pt idx="793">
                        <c:v>674.30175054302504</c:v>
                      </c:pt>
                      <c:pt idx="794">
                        <c:v>621.75755725597696</c:v>
                      </c:pt>
                      <c:pt idx="795">
                        <c:v>566.80012238751397</c:v>
                      </c:pt>
                      <c:pt idx="796">
                        <c:v>524.52765022768097</c:v>
                      </c:pt>
                      <c:pt idx="797">
                        <c:v>527.767264238547</c:v>
                      </c:pt>
                      <c:pt idx="798">
                        <c:v>583.53219719005494</c:v>
                      </c:pt>
                      <c:pt idx="799">
                        <c:v>656.28098237598704</c:v>
                      </c:pt>
                      <c:pt idx="800">
                        <c:v>705.08710544894996</c:v>
                      </c:pt>
                      <c:pt idx="801">
                        <c:v>712.04025751271297</c:v>
                      </c:pt>
                      <c:pt idx="802">
                        <c:v>681.83723412014103</c:v>
                      </c:pt>
                      <c:pt idx="803">
                        <c:v>628.98081293079395</c:v>
                      </c:pt>
                      <c:pt idx="804">
                        <c:v>569.091258732548</c:v>
                      </c:pt>
                      <c:pt idx="805">
                        <c:v>526.14489091712699</c:v>
                      </c:pt>
                      <c:pt idx="806">
                        <c:v>511.04491636269802</c:v>
                      </c:pt>
                      <c:pt idx="807">
                        <c:v>514.67834571099399</c:v>
                      </c:pt>
                      <c:pt idx="808">
                        <c:v>531.86577137877305</c:v>
                      </c:pt>
                      <c:pt idx="809">
                        <c:v>563.26739998621201</c:v>
                      </c:pt>
                      <c:pt idx="810">
                        <c:v>623.62259378506997</c:v>
                      </c:pt>
                      <c:pt idx="811">
                        <c:v>709.68325301050197</c:v>
                      </c:pt>
                      <c:pt idx="812">
                        <c:v>822.760146343668</c:v>
                      </c:pt>
                      <c:pt idx="813">
                        <c:v>946.65014241122901</c:v>
                      </c:pt>
                      <c:pt idx="814">
                        <c:v>1070.3293977298199</c:v>
                      </c:pt>
                      <c:pt idx="815">
                        <c:v>1233.0884277297801</c:v>
                      </c:pt>
                      <c:pt idx="816">
                        <c:v>1580.9493649836299</c:v>
                      </c:pt>
                      <c:pt idx="817">
                        <c:v>2022.07543906925</c:v>
                      </c:pt>
                      <c:pt idx="818">
                        <c:v>2507.82814862848</c:v>
                      </c:pt>
                      <c:pt idx="819">
                        <c:v>2951.7327914269899</c:v>
                      </c:pt>
                      <c:pt idx="820">
                        <c:v>3295.7853736985799</c:v>
                      </c:pt>
                      <c:pt idx="821">
                        <c:v>3538.1222975834798</c:v>
                      </c:pt>
                      <c:pt idx="822">
                        <c:v>3684.7875516351</c:v>
                      </c:pt>
                      <c:pt idx="823">
                        <c:v>3756.6481524656201</c:v>
                      </c:pt>
                      <c:pt idx="824">
                        <c:v>3777.3018551103301</c:v>
                      </c:pt>
                      <c:pt idx="825">
                        <c:v>3775.5470767913798</c:v>
                      </c:pt>
                      <c:pt idx="826">
                        <c:v>3760.5159783621598</c:v>
                      </c:pt>
                      <c:pt idx="827">
                        <c:v>3713.1922809547</c:v>
                      </c:pt>
                      <c:pt idx="828">
                        <c:v>3644.6334623190701</c:v>
                      </c:pt>
                      <c:pt idx="829">
                        <c:v>3560.8278671115299</c:v>
                      </c:pt>
                      <c:pt idx="830">
                        <c:v>3460.2491444488401</c:v>
                      </c:pt>
                      <c:pt idx="831">
                        <c:v>3376.05882106122</c:v>
                      </c:pt>
                      <c:pt idx="832">
                        <c:v>3284.8380615809601</c:v>
                      </c:pt>
                      <c:pt idx="833">
                        <c:v>3193.19620686184</c:v>
                      </c:pt>
                      <c:pt idx="834">
                        <c:v>3149.7589754955002</c:v>
                      </c:pt>
                      <c:pt idx="835">
                        <c:v>3227.1150170247302</c:v>
                      </c:pt>
                      <c:pt idx="836">
                        <c:v>3544.3543711542602</c:v>
                      </c:pt>
                      <c:pt idx="837">
                        <c:v>4008.9643097714102</c:v>
                      </c:pt>
                      <c:pt idx="838">
                        <c:v>4370.7669391817599</c:v>
                      </c:pt>
                      <c:pt idx="839">
                        <c:v>4466.4613010146604</c:v>
                      </c:pt>
                      <c:pt idx="840">
                        <c:v>4303.43315919204</c:v>
                      </c:pt>
                      <c:pt idx="841">
                        <c:v>3987.4643736729799</c:v>
                      </c:pt>
                      <c:pt idx="842">
                        <c:v>3630.8149663090398</c:v>
                      </c:pt>
                      <c:pt idx="843">
                        <c:v>3422.6986994254398</c:v>
                      </c:pt>
                      <c:pt idx="844">
                        <c:v>3706.29747743803</c:v>
                      </c:pt>
                      <c:pt idx="845">
                        <c:v>4545.9842899231398</c:v>
                      </c:pt>
                      <c:pt idx="846">
                        <c:v>5094.5888222641797</c:v>
                      </c:pt>
                      <c:pt idx="847">
                        <c:v>5652.0401237618298</c:v>
                      </c:pt>
                      <c:pt idx="848">
                        <c:v>6222.9133837147001</c:v>
                      </c:pt>
                      <c:pt idx="849">
                        <c:v>6636.6555804998598</c:v>
                      </c:pt>
                      <c:pt idx="850">
                        <c:v>6957.8689975396701</c:v>
                      </c:pt>
                      <c:pt idx="851">
                        <c:v>7301.1818679056096</c:v>
                      </c:pt>
                      <c:pt idx="852">
                        <c:v>7809.6700473150004</c:v>
                      </c:pt>
                      <c:pt idx="853">
                        <c:v>8376.8395454828405</c:v>
                      </c:pt>
                      <c:pt idx="854">
                        <c:v>9216.24099088613</c:v>
                      </c:pt>
                      <c:pt idx="855">
                        <c:v>9999.2202233647295</c:v>
                      </c:pt>
                      <c:pt idx="856">
                        <c:v>10624.679179692601</c:v>
                      </c:pt>
                      <c:pt idx="857">
                        <c:v>11165.423717445799</c:v>
                      </c:pt>
                      <c:pt idx="858">
                        <c:v>11753.7902840236</c:v>
                      </c:pt>
                      <c:pt idx="859">
                        <c:v>12053.418132246399</c:v>
                      </c:pt>
                      <c:pt idx="860">
                        <c:v>11926.5843594992</c:v>
                      </c:pt>
                      <c:pt idx="861">
                        <c:v>11452.034848235</c:v>
                      </c:pt>
                      <c:pt idx="862">
                        <c:v>10791.2250197131</c:v>
                      </c:pt>
                      <c:pt idx="863">
                        <c:v>10094.080189247299</c:v>
                      </c:pt>
                      <c:pt idx="864">
                        <c:v>9419.5092053218996</c:v>
                      </c:pt>
                      <c:pt idx="865">
                        <c:v>8706.8371626124699</c:v>
                      </c:pt>
                      <c:pt idx="866">
                        <c:v>7961.2025328937098</c:v>
                      </c:pt>
                      <c:pt idx="867">
                        <c:v>7242.4205716569104</c:v>
                      </c:pt>
                      <c:pt idx="868">
                        <c:v>6606.2168258662296</c:v>
                      </c:pt>
                      <c:pt idx="869">
                        <c:v>6026.4222476901796</c:v>
                      </c:pt>
                      <c:pt idx="870">
                        <c:v>5495.5603851915603</c:v>
                      </c:pt>
                      <c:pt idx="871">
                        <c:v>5039.5455632511203</c:v>
                      </c:pt>
                      <c:pt idx="872">
                        <c:v>4643.6050547530804</c:v>
                      </c:pt>
                      <c:pt idx="873">
                        <c:v>4288.0647969968404</c:v>
                      </c:pt>
                      <c:pt idx="874">
                        <c:v>3988.1813686690498</c:v>
                      </c:pt>
                      <c:pt idx="875">
                        <c:v>3709.1942435719202</c:v>
                      </c:pt>
                      <c:pt idx="876">
                        <c:v>3420.9346735314698</c:v>
                      </c:pt>
                      <c:pt idx="877">
                        <c:v>3131.7573835533199</c:v>
                      </c:pt>
                      <c:pt idx="878">
                        <c:v>2859.0544927573501</c:v>
                      </c:pt>
                      <c:pt idx="879">
                        <c:v>2625.0525866850098</c:v>
                      </c:pt>
                      <c:pt idx="880">
                        <c:v>2439.3952576086199</c:v>
                      </c:pt>
                      <c:pt idx="881">
                        <c:v>2276.1720775625499</c:v>
                      </c:pt>
                      <c:pt idx="882">
                        <c:v>2123.7961803042299</c:v>
                      </c:pt>
                      <c:pt idx="883">
                        <c:v>1995.6982085673401</c:v>
                      </c:pt>
                      <c:pt idx="884">
                        <c:v>1920.3088774635601</c:v>
                      </c:pt>
                      <c:pt idx="885">
                        <c:v>1891.4620363665599</c:v>
                      </c:pt>
                      <c:pt idx="886">
                        <c:v>1906.2029618091599</c:v>
                      </c:pt>
                      <c:pt idx="887">
                        <c:v>1979.1201726658301</c:v>
                      </c:pt>
                      <c:pt idx="888">
                        <c:v>2126.1417459091299</c:v>
                      </c:pt>
                      <c:pt idx="889">
                        <c:v>2339.5041225386599</c:v>
                      </c:pt>
                      <c:pt idx="890">
                        <c:v>2614.2228726921599</c:v>
                      </c:pt>
                      <c:pt idx="891">
                        <c:v>2937.5535585753501</c:v>
                      </c:pt>
                      <c:pt idx="892">
                        <c:v>3275.71949748935</c:v>
                      </c:pt>
                      <c:pt idx="893">
                        <c:v>3603.7657426381602</c:v>
                      </c:pt>
                      <c:pt idx="894">
                        <c:v>3955.94738748692</c:v>
                      </c:pt>
                      <c:pt idx="895">
                        <c:v>4327.4172379680103</c:v>
                      </c:pt>
                      <c:pt idx="896">
                        <c:v>4667.3191832168905</c:v>
                      </c:pt>
                      <c:pt idx="897">
                        <c:v>4938.4708750066702</c:v>
                      </c:pt>
                      <c:pt idx="898">
                        <c:v>5136.9202941693102</c:v>
                      </c:pt>
                      <c:pt idx="899">
                        <c:v>5283.13712832897</c:v>
                      </c:pt>
                      <c:pt idx="900">
                        <c:v>5349.3055874472802</c:v>
                      </c:pt>
                      <c:pt idx="901">
                        <c:v>5348.9847827207504</c:v>
                      </c:pt>
                      <c:pt idx="902">
                        <c:v>5311.0259965404903</c:v>
                      </c:pt>
                      <c:pt idx="903">
                        <c:v>5278.1363838161597</c:v>
                      </c:pt>
                      <c:pt idx="904">
                        <c:v>5349.5235677042601</c:v>
                      </c:pt>
                      <c:pt idx="905">
                        <c:v>5604.8365747347698</c:v>
                      </c:pt>
                      <c:pt idx="906">
                        <c:v>5992.9057915887297</c:v>
                      </c:pt>
                      <c:pt idx="907">
                        <c:v>6381.9172167745901</c:v>
                      </c:pt>
                      <c:pt idx="908">
                        <c:v>6694.2643523424404</c:v>
                      </c:pt>
                      <c:pt idx="909">
                        <c:v>6942.8837815482702</c:v>
                      </c:pt>
                      <c:pt idx="910">
                        <c:v>7120.8107993006597</c:v>
                      </c:pt>
                      <c:pt idx="911">
                        <c:v>7221.2816627156099</c:v>
                      </c:pt>
                      <c:pt idx="912">
                        <c:v>7244.24462840038</c:v>
                      </c:pt>
                      <c:pt idx="913">
                        <c:v>7266.4374645890302</c:v>
                      </c:pt>
                      <c:pt idx="914">
                        <c:v>7286.1174447061803</c:v>
                      </c:pt>
                      <c:pt idx="915">
                        <c:v>7228.4905123190201</c:v>
                      </c:pt>
                      <c:pt idx="916">
                        <c:v>7096.27947052541</c:v>
                      </c:pt>
                      <c:pt idx="917">
                        <c:v>6979.8797112435204</c:v>
                      </c:pt>
                      <c:pt idx="918">
                        <c:v>7008.8130424232404</c:v>
                      </c:pt>
                      <c:pt idx="919">
                        <c:v>7244.1102776583202</c:v>
                      </c:pt>
                      <c:pt idx="920">
                        <c:v>7731.0934486200003</c:v>
                      </c:pt>
                      <c:pt idx="921">
                        <c:v>8473.9777950013395</c:v>
                      </c:pt>
                      <c:pt idx="922">
                        <c:v>9235.4279606483906</c:v>
                      </c:pt>
                      <c:pt idx="923">
                        <c:v>9878.7580552119307</c:v>
                      </c:pt>
                      <c:pt idx="924">
                        <c:v>10365.601524907799</c:v>
                      </c:pt>
                      <c:pt idx="925">
                        <c:v>10718.3030810768</c:v>
                      </c:pt>
                      <c:pt idx="926">
                        <c:v>10939.993171440799</c:v>
                      </c:pt>
                      <c:pt idx="927">
                        <c:v>11767.4034209035</c:v>
                      </c:pt>
                      <c:pt idx="928">
                        <c:v>12920.485242233401</c:v>
                      </c:pt>
                      <c:pt idx="929">
                        <c:v>13774.7353532455</c:v>
                      </c:pt>
                      <c:pt idx="930">
                        <c:v>14549.754966668101</c:v>
                      </c:pt>
                      <c:pt idx="931">
                        <c:v>14939.051821573699</c:v>
                      </c:pt>
                      <c:pt idx="932">
                        <c:v>14844.2848166031</c:v>
                      </c:pt>
                      <c:pt idx="933">
                        <c:v>14467.9093512456</c:v>
                      </c:pt>
                      <c:pt idx="934">
                        <c:v>14147.7863589546</c:v>
                      </c:pt>
                      <c:pt idx="935">
                        <c:v>14153.9859255093</c:v>
                      </c:pt>
                      <c:pt idx="936">
                        <c:v>14360.5398435225</c:v>
                      </c:pt>
                      <c:pt idx="937">
                        <c:v>14852.3418395718</c:v>
                      </c:pt>
                      <c:pt idx="938">
                        <c:v>15526.058013142399</c:v>
                      </c:pt>
                      <c:pt idx="939">
                        <c:v>16382.477108135599</c:v>
                      </c:pt>
                      <c:pt idx="940">
                        <c:v>17493.071105884199</c:v>
                      </c:pt>
                      <c:pt idx="941">
                        <c:v>18854.722571349801</c:v>
                      </c:pt>
                      <c:pt idx="942">
                        <c:v>20206.235167872001</c:v>
                      </c:pt>
                      <c:pt idx="943">
                        <c:v>21578.562856928798</c:v>
                      </c:pt>
                      <c:pt idx="944">
                        <c:v>23185.4766367132</c:v>
                      </c:pt>
                      <c:pt idx="945">
                        <c:v>25415.1761317001</c:v>
                      </c:pt>
                      <c:pt idx="946">
                        <c:v>27669.779311966198</c:v>
                      </c:pt>
                      <c:pt idx="947">
                        <c:v>28784.759327697499</c:v>
                      </c:pt>
                      <c:pt idx="948">
                        <c:v>28487.765711136501</c:v>
                      </c:pt>
                      <c:pt idx="949">
                        <c:v>26894.155021297</c:v>
                      </c:pt>
                      <c:pt idx="950">
                        <c:v>24733.130372522501</c:v>
                      </c:pt>
                      <c:pt idx="951">
                        <c:v>22650.724487641299</c:v>
                      </c:pt>
                      <c:pt idx="952">
                        <c:v>21094.747459504801</c:v>
                      </c:pt>
                      <c:pt idx="953">
                        <c:v>20142.901177869</c:v>
                      </c:pt>
                      <c:pt idx="954">
                        <c:v>19576.8070354552</c:v>
                      </c:pt>
                      <c:pt idx="955">
                        <c:v>19481.331506194201</c:v>
                      </c:pt>
                      <c:pt idx="956">
                        <c:v>19660.848711398801</c:v>
                      </c:pt>
                      <c:pt idx="957">
                        <c:v>19709.578039023399</c:v>
                      </c:pt>
                      <c:pt idx="958">
                        <c:v>19579.861473404901</c:v>
                      </c:pt>
                      <c:pt idx="959">
                        <c:v>19337.982269391799</c:v>
                      </c:pt>
                      <c:pt idx="960">
                        <c:v>18891.832634406499</c:v>
                      </c:pt>
                      <c:pt idx="961">
                        <c:v>18297.074248299599</c:v>
                      </c:pt>
                      <c:pt idx="962">
                        <c:v>17807.302280006399</c:v>
                      </c:pt>
                      <c:pt idx="963">
                        <c:v>17517.679513562201</c:v>
                      </c:pt>
                      <c:pt idx="964">
                        <c:v>17275.587898359001</c:v>
                      </c:pt>
                      <c:pt idx="965">
                        <c:v>17093.5416935719</c:v>
                      </c:pt>
                      <c:pt idx="966">
                        <c:v>17089.132921853401</c:v>
                      </c:pt>
                      <c:pt idx="967">
                        <c:v>17163.7151139786</c:v>
                      </c:pt>
                      <c:pt idx="968">
                        <c:v>17268.224486553201</c:v>
                      </c:pt>
                      <c:pt idx="969">
                        <c:v>17290.146031146702</c:v>
                      </c:pt>
                      <c:pt idx="970">
                        <c:v>17225.8316739492</c:v>
                      </c:pt>
                      <c:pt idx="971">
                        <c:v>16978.7520068716</c:v>
                      </c:pt>
                      <c:pt idx="972">
                        <c:v>16447.419602771599</c:v>
                      </c:pt>
                      <c:pt idx="973">
                        <c:v>15623.1347656082</c:v>
                      </c:pt>
                      <c:pt idx="974">
                        <c:v>14662.377150222601</c:v>
                      </c:pt>
                      <c:pt idx="975">
                        <c:v>13793.0962368771</c:v>
                      </c:pt>
                      <c:pt idx="976">
                        <c:v>13079.1689185622</c:v>
                      </c:pt>
                      <c:pt idx="977">
                        <c:v>12618.0371902796</c:v>
                      </c:pt>
                      <c:pt idx="978">
                        <c:v>12378.683632505499</c:v>
                      </c:pt>
                      <c:pt idx="979">
                        <c:v>12285.9317140821</c:v>
                      </c:pt>
                      <c:pt idx="980">
                        <c:v>12230.239251355701</c:v>
                      </c:pt>
                      <c:pt idx="981">
                        <c:v>12158.723004305</c:v>
                      </c:pt>
                      <c:pt idx="982">
                        <c:v>12099.622173117001</c:v>
                      </c:pt>
                      <c:pt idx="983">
                        <c:v>12166.7863520254</c:v>
                      </c:pt>
                      <c:pt idx="984">
                        <c:v>12401.2822496258</c:v>
                      </c:pt>
                      <c:pt idx="985">
                        <c:v>12692.351608045499</c:v>
                      </c:pt>
                      <c:pt idx="986">
                        <c:v>12722.923786597201</c:v>
                      </c:pt>
                      <c:pt idx="987">
                        <c:v>12461.8618109536</c:v>
                      </c:pt>
                      <c:pt idx="988">
                        <c:v>12080.976383846601</c:v>
                      </c:pt>
                      <c:pt idx="989">
                        <c:v>11605.5189184062</c:v>
                      </c:pt>
                      <c:pt idx="990">
                        <c:v>11049.201399431</c:v>
                      </c:pt>
                      <c:pt idx="991">
                        <c:v>10455.981357923099</c:v>
                      </c:pt>
                      <c:pt idx="992">
                        <c:v>9860.5546293848001</c:v>
                      </c:pt>
                      <c:pt idx="993">
                        <c:v>9250.2247366369502</c:v>
                      </c:pt>
                      <c:pt idx="994">
                        <c:v>8615.6423302201292</c:v>
                      </c:pt>
                      <c:pt idx="995">
                        <c:v>7974.6239777358896</c:v>
                      </c:pt>
                      <c:pt idx="996">
                        <c:v>7347.7791871070103</c:v>
                      </c:pt>
                      <c:pt idx="997">
                        <c:v>6757.05161583685</c:v>
                      </c:pt>
                      <c:pt idx="998">
                        <c:v>6213.3044414329397</c:v>
                      </c:pt>
                      <c:pt idx="999">
                        <c:v>5704.1134568922298</c:v>
                      </c:pt>
                      <c:pt idx="1000">
                        <c:v>5229.3291671973502</c:v>
                      </c:pt>
                      <c:pt idx="1001">
                        <c:v>4791.8902281703304</c:v>
                      </c:pt>
                      <c:pt idx="1002">
                        <c:v>4390.9548237767403</c:v>
                      </c:pt>
                      <c:pt idx="1003">
                        <c:v>4022.5317784784602</c:v>
                      </c:pt>
                      <c:pt idx="1004">
                        <c:v>3682.6982801225799</c:v>
                      </c:pt>
                      <c:pt idx="1005">
                        <c:v>3369.05611096953</c:v>
                      </c:pt>
                      <c:pt idx="1006">
                        <c:v>3080.2457745695501</c:v>
                      </c:pt>
                      <c:pt idx="1007">
                        <c:v>2815.1087365488302</c:v>
                      </c:pt>
                      <c:pt idx="1008">
                        <c:v>2572.31392456609</c:v>
                      </c:pt>
                      <c:pt idx="1009">
                        <c:v>2350.2569841467098</c:v>
                      </c:pt>
                      <c:pt idx="1010">
                        <c:v>2147.30958305997</c:v>
                      </c:pt>
                      <c:pt idx="1011">
                        <c:v>1962.9880731288499</c:v>
                      </c:pt>
                      <c:pt idx="1012">
                        <c:v>1799.0192610773599</c:v>
                      </c:pt>
                      <c:pt idx="1013">
                        <c:v>1650.57727190727</c:v>
                      </c:pt>
                      <c:pt idx="1014">
                        <c:v>1512.71047108427</c:v>
                      </c:pt>
                      <c:pt idx="1015">
                        <c:v>1383.6337354142699</c:v>
                      </c:pt>
                      <c:pt idx="1016">
                        <c:v>1263.51408761435</c:v>
                      </c:pt>
                      <c:pt idx="1017">
                        <c:v>1152.7778514622901</c:v>
                      </c:pt>
                      <c:pt idx="1018">
                        <c:v>1051.3547435441999</c:v>
                      </c:pt>
                      <c:pt idx="1019">
                        <c:v>958.74747215490697</c:v>
                      </c:pt>
                      <c:pt idx="1020">
                        <c:v>874.276666292762</c:v>
                      </c:pt>
                      <c:pt idx="1021">
                        <c:v>797.14610527622699</c:v>
                      </c:pt>
                      <c:pt idx="1022">
                        <c:v>737.61717525206802</c:v>
                      </c:pt>
                      <c:pt idx="1023">
                        <c:v>720.27617846710802</c:v>
                      </c:pt>
                      <c:pt idx="1024">
                        <c:v>724.81445308260299</c:v>
                      </c:pt>
                      <c:pt idx="1025">
                        <c:v>709.34105776002104</c:v>
                      </c:pt>
                      <c:pt idx="1026">
                        <c:v>678.04045038726804</c:v>
                      </c:pt>
                      <c:pt idx="1027">
                        <c:v>634.37358850411101</c:v>
                      </c:pt>
                      <c:pt idx="1028">
                        <c:v>581.96815435774602</c:v>
                      </c:pt>
                      <c:pt idx="1029">
                        <c:v>526.61028651567904</c:v>
                      </c:pt>
                      <c:pt idx="1030">
                        <c:v>473.48666354294897</c:v>
                      </c:pt>
                      <c:pt idx="1031">
                        <c:v>425.311806807381</c:v>
                      </c:pt>
                      <c:pt idx="1032">
                        <c:v>382.58152540079999</c:v>
                      </c:pt>
                      <c:pt idx="1033">
                        <c:v>344.69829761890998</c:v>
                      </c:pt>
                      <c:pt idx="1034">
                        <c:v>310.86220941790702</c:v>
                      </c:pt>
                      <c:pt idx="1035">
                        <c:v>280.43883102511199</c:v>
                      </c:pt>
                      <c:pt idx="1036">
                        <c:v>252.992463238168</c:v>
                      </c:pt>
                      <c:pt idx="1037">
                        <c:v>228.32313519279299</c:v>
                      </c:pt>
                      <c:pt idx="1038">
                        <c:v>206.528451495263</c:v>
                      </c:pt>
                      <c:pt idx="1039">
                        <c:v>187.012446937763</c:v>
                      </c:pt>
                      <c:pt idx="1040">
                        <c:v>169.22239816496801</c:v>
                      </c:pt>
                      <c:pt idx="1041">
                        <c:v>153.25986444761699</c:v>
                      </c:pt>
                      <c:pt idx="1042">
                        <c:v>139.03548493703599</c:v>
                      </c:pt>
                      <c:pt idx="1043">
                        <c:v>126.19743156248801</c:v>
                      </c:pt>
                      <c:pt idx="1044">
                        <c:v>114.45018936083299</c:v>
                      </c:pt>
                      <c:pt idx="1045">
                        <c:v>103.663466025844</c:v>
                      </c:pt>
                      <c:pt idx="1046">
                        <c:v>93.805077944553304</c:v>
                      </c:pt>
                      <c:pt idx="1047">
                        <c:v>84.858335803138203</c:v>
                      </c:pt>
                      <c:pt idx="1048">
                        <c:v>76.785240337784401</c:v>
                      </c:pt>
                      <c:pt idx="1049">
                        <c:v>69.5293718376887</c:v>
                      </c:pt>
                      <c:pt idx="1050">
                        <c:v>63.029352985362102</c:v>
                      </c:pt>
                      <c:pt idx="1051">
                        <c:v>57.224204451741798</c:v>
                      </c:pt>
                      <c:pt idx="1052">
                        <c:v>52.053485375774798</c:v>
                      </c:pt>
                      <c:pt idx="1053">
                        <c:v>47.455605577308297</c:v>
                      </c:pt>
                      <c:pt idx="1054">
                        <c:v>43.363172873154198</c:v>
                      </c:pt>
                      <c:pt idx="1055">
                        <c:v>39.707361129240603</c:v>
                      </c:pt>
                      <c:pt idx="1056">
                        <c:v>36.427450654872402</c:v>
                      </c:pt>
                      <c:pt idx="1057">
                        <c:v>33.478396905377799</c:v>
                      </c:pt>
                      <c:pt idx="1058">
                        <c:v>30.828597504608702</c:v>
                      </c:pt>
                      <c:pt idx="1059">
                        <c:v>28.453773245619601</c:v>
                      </c:pt>
                      <c:pt idx="1060">
                        <c:v>26.329075092318401</c:v>
                      </c:pt>
                      <c:pt idx="1061">
                        <c:v>24.426584674800001</c:v>
                      </c:pt>
                      <c:pt idx="1062">
                        <c:v>22.717359702922298</c:v>
                      </c:pt>
                      <c:pt idx="1063">
                        <c:v>21.175994095177</c:v>
                      </c:pt>
                      <c:pt idx="1064">
                        <c:v>19.783605907842901</c:v>
                      </c:pt>
                      <c:pt idx="1065">
                        <c:v>18.526094558668699</c:v>
                      </c:pt>
                      <c:pt idx="1066">
                        <c:v>17.39131880831</c:v>
                      </c:pt>
                      <c:pt idx="1067">
                        <c:v>16.367824153344699</c:v>
                      </c:pt>
                      <c:pt idx="1068">
                        <c:v>15.4434467955888</c:v>
                      </c:pt>
                      <c:pt idx="1069">
                        <c:v>14.606122198261099</c:v>
                      </c:pt>
                      <c:pt idx="1070">
                        <c:v>13.8468520858044</c:v>
                      </c:pt>
                      <c:pt idx="1071">
                        <c:v>13.159414815896801</c:v>
                      </c:pt>
                      <c:pt idx="1072">
                        <c:v>12.5390373791318</c:v>
                      </c:pt>
                      <c:pt idx="1073">
                        <c:v>11.981288320198001</c:v>
                      </c:pt>
                      <c:pt idx="1074">
                        <c:v>11.4831568964146</c:v>
                      </c:pt>
                      <c:pt idx="1075">
                        <c:v>11.0432311919332</c:v>
                      </c:pt>
                      <c:pt idx="1076">
                        <c:v>10.6602648802969</c:v>
                      </c:pt>
                      <c:pt idx="1077">
                        <c:v>10.3309982856999</c:v>
                      </c:pt>
                      <c:pt idx="1078">
                        <c:v>10.047279907423301</c:v>
                      </c:pt>
                      <c:pt idx="1079">
                        <c:v>9.7966710435267998</c:v>
                      </c:pt>
                      <c:pt idx="1080">
                        <c:v>10.133214731393</c:v>
                      </c:pt>
                      <c:pt idx="1081">
                        <c:v>15.669127312711201</c:v>
                      </c:pt>
                      <c:pt idx="1082">
                        <c:v>26.4229653596459</c:v>
                      </c:pt>
                      <c:pt idx="1083">
                        <c:v>37.689873270696701</c:v>
                      </c:pt>
                      <c:pt idx="1084">
                        <c:v>54.120547237330797</c:v>
                      </c:pt>
                      <c:pt idx="1085">
                        <c:v>91.118387877879499</c:v>
                      </c:pt>
                      <c:pt idx="1086">
                        <c:v>189.08522104948401</c:v>
                      </c:pt>
                      <c:pt idx="1087">
                        <c:v>313.910124910653</c:v>
                      </c:pt>
                      <c:pt idx="1088">
                        <c:v>446.84959840100203</c:v>
                      </c:pt>
                      <c:pt idx="1089">
                        <c:v>586.58423544646996</c:v>
                      </c:pt>
                      <c:pt idx="1090">
                        <c:v>707.97672611677694</c:v>
                      </c:pt>
                      <c:pt idx="1091">
                        <c:v>800.74061997623198</c:v>
                      </c:pt>
                      <c:pt idx="1092">
                        <c:v>863.39635160097498</c:v>
                      </c:pt>
                      <c:pt idx="1093">
                        <c:v>895.65980763731102</c:v>
                      </c:pt>
                      <c:pt idx="1094">
                        <c:v>899.06146213158195</c:v>
                      </c:pt>
                      <c:pt idx="1095">
                        <c:v>878.07216395154603</c:v>
                      </c:pt>
                      <c:pt idx="1096">
                        <c:v>839.04425869065199</c:v>
                      </c:pt>
                      <c:pt idx="1097">
                        <c:v>788.56632634779896</c:v>
                      </c:pt>
                      <c:pt idx="1098">
                        <c:v>732.22273523373894</c:v>
                      </c:pt>
                      <c:pt idx="1099">
                        <c:v>674.22088065470905</c:v>
                      </c:pt>
                      <c:pt idx="1100">
                        <c:v>621.16919541082905</c:v>
                      </c:pt>
                      <c:pt idx="1101">
                        <c:v>599.71150433388095</c:v>
                      </c:pt>
                      <c:pt idx="1102">
                        <c:v>606.74556924989304</c:v>
                      </c:pt>
                      <c:pt idx="1103">
                        <c:v>615.62977555948999</c:v>
                      </c:pt>
                      <c:pt idx="1104">
                        <c:v>605.96420532250704</c:v>
                      </c:pt>
                      <c:pt idx="1105">
                        <c:v>582.71700114747296</c:v>
                      </c:pt>
                      <c:pt idx="1106">
                        <c:v>564.63417353255795</c:v>
                      </c:pt>
                      <c:pt idx="1107">
                        <c:v>553.70405478613702</c:v>
                      </c:pt>
                      <c:pt idx="1108">
                        <c:v>540.78279961169301</c:v>
                      </c:pt>
                      <c:pt idx="1109">
                        <c:v>521.79925670269199</c:v>
                      </c:pt>
                      <c:pt idx="1110">
                        <c:v>496.69825343191701</c:v>
                      </c:pt>
                      <c:pt idx="1111">
                        <c:v>466.378288876238</c:v>
                      </c:pt>
                      <c:pt idx="1112">
                        <c:v>432.174933567187</c:v>
                      </c:pt>
                      <c:pt idx="1113">
                        <c:v>395.878679887945</c:v>
                      </c:pt>
                      <c:pt idx="1114">
                        <c:v>359.372812492734</c:v>
                      </c:pt>
                      <c:pt idx="1115">
                        <c:v>324.19679826294202</c:v>
                      </c:pt>
                      <c:pt idx="1116">
                        <c:v>291.341211333285</c:v>
                      </c:pt>
                      <c:pt idx="1117">
                        <c:v>261.282156183052</c:v>
                      </c:pt>
                      <c:pt idx="1118">
                        <c:v>234.132612843343</c:v>
                      </c:pt>
                      <c:pt idx="1119">
                        <c:v>209.799967395739</c:v>
                      </c:pt>
                      <c:pt idx="1120">
                        <c:v>188.09230113144599</c:v>
                      </c:pt>
                      <c:pt idx="1121">
                        <c:v>168.78023247190899</c:v>
                      </c:pt>
                      <c:pt idx="1122">
                        <c:v>151.61552752525401</c:v>
                      </c:pt>
                      <c:pt idx="1123">
                        <c:v>136.53742879698899</c:v>
                      </c:pt>
                      <c:pt idx="1124">
                        <c:v>124.562119908203</c:v>
                      </c:pt>
                      <c:pt idx="1125">
                        <c:v>116.88958257266999</c:v>
                      </c:pt>
                      <c:pt idx="1126">
                        <c:v>121.842006403057</c:v>
                      </c:pt>
                      <c:pt idx="1127">
                        <c:v>140.37771642648499</c:v>
                      </c:pt>
                      <c:pt idx="1128">
                        <c:v>168.90729913057299</c:v>
                      </c:pt>
                      <c:pt idx="1129">
                        <c:v>214.136635742236</c:v>
                      </c:pt>
                      <c:pt idx="1130">
                        <c:v>270.789167053065</c:v>
                      </c:pt>
                      <c:pt idx="1131">
                        <c:v>319.865253288693</c:v>
                      </c:pt>
                      <c:pt idx="1132">
                        <c:v>345.90127516458398</c:v>
                      </c:pt>
                      <c:pt idx="1133">
                        <c:v>346.14245930889302</c:v>
                      </c:pt>
                      <c:pt idx="1134">
                        <c:v>327.24985908026503</c:v>
                      </c:pt>
                      <c:pt idx="1135">
                        <c:v>301.296699935216</c:v>
                      </c:pt>
                      <c:pt idx="1136">
                        <c:v>283.61234718516903</c:v>
                      </c:pt>
                      <c:pt idx="1137">
                        <c:v>281.87433568360598</c:v>
                      </c:pt>
                      <c:pt idx="1138">
                        <c:v>300.100398302055</c:v>
                      </c:pt>
                      <c:pt idx="1139">
                        <c:v>342.52164440079099</c:v>
                      </c:pt>
                      <c:pt idx="1140">
                        <c:v>421.24130723925202</c:v>
                      </c:pt>
                      <c:pt idx="1141">
                        <c:v>537.07418895517003</c:v>
                      </c:pt>
                      <c:pt idx="1142">
                        <c:v>673.912375109751</c:v>
                      </c:pt>
                      <c:pt idx="1143">
                        <c:v>803.94435809830702</c:v>
                      </c:pt>
                      <c:pt idx="1144">
                        <c:v>901.63808266279705</c:v>
                      </c:pt>
                      <c:pt idx="1145">
                        <c:v>954.99017173951802</c:v>
                      </c:pt>
                      <c:pt idx="1146">
                        <c:v>966.71615538109802</c:v>
                      </c:pt>
                      <c:pt idx="1147">
                        <c:v>949.38403676173004</c:v>
                      </c:pt>
                      <c:pt idx="1148">
                        <c:v>929.33450333144901</c:v>
                      </c:pt>
                      <c:pt idx="1149">
                        <c:v>931.80262500449396</c:v>
                      </c:pt>
                      <c:pt idx="1150">
                        <c:v>972.11584051259797</c:v>
                      </c:pt>
                      <c:pt idx="1151">
                        <c:v>1038.8243799110401</c:v>
                      </c:pt>
                      <c:pt idx="1152">
                        <c:v>1095.19370850565</c:v>
                      </c:pt>
                      <c:pt idx="1153">
                        <c:v>1112.44087432276</c:v>
                      </c:pt>
                      <c:pt idx="1154">
                        <c:v>1090.6324782930501</c:v>
                      </c:pt>
                      <c:pt idx="1155">
                        <c:v>1052.84754274534</c:v>
                      </c:pt>
                      <c:pt idx="1156">
                        <c:v>1017.79655464473</c:v>
                      </c:pt>
                      <c:pt idx="1157">
                        <c:v>999.47416022270295</c:v>
                      </c:pt>
                      <c:pt idx="1158">
                        <c:v>1028.17881387071</c:v>
                      </c:pt>
                      <c:pt idx="1159">
                        <c:v>1143.0419674791001</c:v>
                      </c:pt>
                      <c:pt idx="1160">
                        <c:v>1377.30684267015</c:v>
                      </c:pt>
                      <c:pt idx="1161">
                        <c:v>1739.92881176637</c:v>
                      </c:pt>
                      <c:pt idx="1162">
                        <c:v>2209.2217914662901</c:v>
                      </c:pt>
                      <c:pt idx="1163">
                        <c:v>2742.30297073266</c:v>
                      </c:pt>
                      <c:pt idx="1164">
                        <c:v>3313.3376202931599</c:v>
                      </c:pt>
                      <c:pt idx="1165">
                        <c:v>3900.57852244063</c:v>
                      </c:pt>
                      <c:pt idx="1166">
                        <c:v>4452.3778325347002</c:v>
                      </c:pt>
                      <c:pt idx="1167">
                        <c:v>4926.4579182570997</c:v>
                      </c:pt>
                      <c:pt idx="1168">
                        <c:v>5308.4196916730198</c:v>
                      </c:pt>
                      <c:pt idx="1169">
                        <c:v>5585.68534870038</c:v>
                      </c:pt>
                      <c:pt idx="1170">
                        <c:v>5753.3013964351603</c:v>
                      </c:pt>
                      <c:pt idx="1171">
                        <c:v>5822.6609304864396</c:v>
                      </c:pt>
                      <c:pt idx="1172">
                        <c:v>5814.7508795800204</c:v>
                      </c:pt>
                      <c:pt idx="1173">
                        <c:v>5751.46220726722</c:v>
                      </c:pt>
                      <c:pt idx="1174">
                        <c:v>5661.4353724268803</c:v>
                      </c:pt>
                      <c:pt idx="1175">
                        <c:v>5563.8117420712897</c:v>
                      </c:pt>
                      <c:pt idx="1176">
                        <c:v>5495.5178696788698</c:v>
                      </c:pt>
                      <c:pt idx="1177">
                        <c:v>5521.14393926502</c:v>
                      </c:pt>
                      <c:pt idx="1178">
                        <c:v>5640.6302073653796</c:v>
                      </c:pt>
                      <c:pt idx="1179">
                        <c:v>5761.5179488807498</c:v>
                      </c:pt>
                      <c:pt idx="1180">
                        <c:v>5799.6976805773202</c:v>
                      </c:pt>
                      <c:pt idx="1181">
                        <c:v>5740.8629723643598</c:v>
                      </c:pt>
                      <c:pt idx="1182">
                        <c:v>5627.83963620127</c:v>
                      </c:pt>
                      <c:pt idx="1183">
                        <c:v>5481.3963037088397</c:v>
                      </c:pt>
                      <c:pt idx="1184">
                        <c:v>5303.0778870618196</c:v>
                      </c:pt>
                      <c:pt idx="1185">
                        <c:v>5104.2122662945903</c:v>
                      </c:pt>
                      <c:pt idx="1186">
                        <c:v>4907.05269930739</c:v>
                      </c:pt>
                      <c:pt idx="1187">
                        <c:v>4736.2425536752298</c:v>
                      </c:pt>
                      <c:pt idx="1188">
                        <c:v>4583.4373924009296</c:v>
                      </c:pt>
                      <c:pt idx="1189">
                        <c:v>4426.2020245912599</c:v>
                      </c:pt>
                      <c:pt idx="1190">
                        <c:v>4251.8937128154603</c:v>
                      </c:pt>
                      <c:pt idx="1191">
                        <c:v>4062.2795028085102</c:v>
                      </c:pt>
                      <c:pt idx="1192">
                        <c:v>3865.7748205463299</c:v>
                      </c:pt>
                      <c:pt idx="1193">
                        <c:v>3670.48193021212</c:v>
                      </c:pt>
                      <c:pt idx="1194">
                        <c:v>3481.6109296875802</c:v>
                      </c:pt>
                      <c:pt idx="1195">
                        <c:v>3303.7136400541999</c:v>
                      </c:pt>
                      <c:pt idx="1196">
                        <c:v>3140.23964396872</c:v>
                      </c:pt>
                      <c:pt idx="1197">
                        <c:v>2994.0357193546101</c:v>
                      </c:pt>
                      <c:pt idx="1198">
                        <c:v>2871.8471503843998</c:v>
                      </c:pt>
                      <c:pt idx="1199">
                        <c:v>2792.3782772913601</c:v>
                      </c:pt>
                      <c:pt idx="1200">
                        <c:v>2782.1916181033498</c:v>
                      </c:pt>
                      <c:pt idx="1201">
                        <c:v>2813.0600846735001</c:v>
                      </c:pt>
                      <c:pt idx="1202">
                        <c:v>2905.4468821546302</c:v>
                      </c:pt>
                      <c:pt idx="1203">
                        <c:v>3051.85126000335</c:v>
                      </c:pt>
                      <c:pt idx="1204">
                        <c:v>3180.7862431564599</c:v>
                      </c:pt>
                      <c:pt idx="1205">
                        <c:v>3274.7137513375801</c:v>
                      </c:pt>
                      <c:pt idx="1206">
                        <c:v>3413.2135784189099</c:v>
                      </c:pt>
                      <c:pt idx="1207">
                        <c:v>3584.5013247524798</c:v>
                      </c:pt>
                      <c:pt idx="1208">
                        <c:v>3704.5949311835402</c:v>
                      </c:pt>
                      <c:pt idx="1209">
                        <c:v>3733.8928723486001</c:v>
                      </c:pt>
                      <c:pt idx="1210">
                        <c:v>3677.66787362279</c:v>
                      </c:pt>
                      <c:pt idx="1211">
                        <c:v>3655.9118233355498</c:v>
                      </c:pt>
                      <c:pt idx="1212">
                        <c:v>3850.2191886289102</c:v>
                      </c:pt>
                      <c:pt idx="1213">
                        <c:v>4374.8654837378999</c:v>
                      </c:pt>
                      <c:pt idx="1214">
                        <c:v>5322.6764060980704</c:v>
                      </c:pt>
                      <c:pt idx="1215">
                        <c:v>5971.4744682134196</c:v>
                      </c:pt>
                      <c:pt idx="1216">
                        <c:v>6288.1912474207502</c:v>
                      </c:pt>
                      <c:pt idx="1217">
                        <c:v>6395.9204066853599</c:v>
                      </c:pt>
                      <c:pt idx="1218">
                        <c:v>6780.8119587361798</c:v>
                      </c:pt>
                      <c:pt idx="1219">
                        <c:v>7467.0783442735301</c:v>
                      </c:pt>
                      <c:pt idx="1220">
                        <c:v>8081.9418663036204</c:v>
                      </c:pt>
                      <c:pt idx="1221">
                        <c:v>8283.3353000050593</c:v>
                      </c:pt>
                      <c:pt idx="1222">
                        <c:v>7958.5291344402904</c:v>
                      </c:pt>
                      <c:pt idx="1223">
                        <c:v>7284.8895333882301</c:v>
                      </c:pt>
                      <c:pt idx="1224">
                        <c:v>6436.6222617839703</c:v>
                      </c:pt>
                      <c:pt idx="1225">
                        <c:v>5563.85282776023</c:v>
                      </c:pt>
                      <c:pt idx="1226">
                        <c:v>4756.6300542885201</c:v>
                      </c:pt>
                      <c:pt idx="1227">
                        <c:v>4064.2854464154302</c:v>
                      </c:pt>
                      <c:pt idx="1228">
                        <c:v>3489.0810647632002</c:v>
                      </c:pt>
                      <c:pt idx="1229">
                        <c:v>3022.5081541845202</c:v>
                      </c:pt>
                      <c:pt idx="1230">
                        <c:v>2650.4373961155802</c:v>
                      </c:pt>
                      <c:pt idx="1231">
                        <c:v>2350.4407168388402</c:v>
                      </c:pt>
                      <c:pt idx="1232">
                        <c:v>2102.3676023633102</c:v>
                      </c:pt>
                      <c:pt idx="1233">
                        <c:v>1889.83908357274</c:v>
                      </c:pt>
                      <c:pt idx="1234">
                        <c:v>1704.4621882444301</c:v>
                      </c:pt>
                      <c:pt idx="1235">
                        <c:v>1540.1223892120399</c:v>
                      </c:pt>
                      <c:pt idx="1236">
                        <c:v>1393.9843522578799</c:v>
                      </c:pt>
                      <c:pt idx="1237">
                        <c:v>1268.36882257927</c:v>
                      </c:pt>
                      <c:pt idx="1238">
                        <c:v>1155.29343383934</c:v>
                      </c:pt>
                      <c:pt idx="1239">
                        <c:v>1055.2976227972499</c:v>
                      </c:pt>
                      <c:pt idx="1240">
                        <c:v>969.11603008100406</c:v>
                      </c:pt>
                      <c:pt idx="1241">
                        <c:v>899.15317183189302</c:v>
                      </c:pt>
                      <c:pt idx="1242">
                        <c:v>843.38100433284603</c:v>
                      </c:pt>
                      <c:pt idx="1243">
                        <c:v>805.50646560723499</c:v>
                      </c:pt>
                      <c:pt idx="1244">
                        <c:v>776.99968277269102</c:v>
                      </c:pt>
                      <c:pt idx="1245">
                        <c:v>747.50060803853501</c:v>
                      </c:pt>
                      <c:pt idx="1246">
                        <c:v>714.52982368176697</c:v>
                      </c:pt>
                      <c:pt idx="1247">
                        <c:v>680.04162337600701</c:v>
                      </c:pt>
                      <c:pt idx="1248">
                        <c:v>648.04342910672904</c:v>
                      </c:pt>
                      <c:pt idx="1249">
                        <c:v>620.68171695621299</c:v>
                      </c:pt>
                      <c:pt idx="1250">
                        <c:v>602.92046680509804</c:v>
                      </c:pt>
                      <c:pt idx="1251">
                        <c:v>598.86857001793203</c:v>
                      </c:pt>
                      <c:pt idx="1252">
                        <c:v>587.68860948808106</c:v>
                      </c:pt>
                      <c:pt idx="1253">
                        <c:v>562.29058147518197</c:v>
                      </c:pt>
                      <c:pt idx="1254">
                        <c:v>532.83288984713795</c:v>
                      </c:pt>
                      <c:pt idx="1255">
                        <c:v>506.87691783353</c:v>
                      </c:pt>
                      <c:pt idx="1256">
                        <c:v>486.83607566877203</c:v>
                      </c:pt>
                      <c:pt idx="1257">
                        <c:v>468.24788513264502</c:v>
                      </c:pt>
                      <c:pt idx="1258">
                        <c:v>450.826778172898</c:v>
                      </c:pt>
                      <c:pt idx="1259">
                        <c:v>438.202588892113</c:v>
                      </c:pt>
                      <c:pt idx="1260">
                        <c:v>424.62105832896998</c:v>
                      </c:pt>
                      <c:pt idx="1261">
                        <c:v>405.914884669407</c:v>
                      </c:pt>
                      <c:pt idx="1262">
                        <c:v>383.45456011429798</c:v>
                      </c:pt>
                      <c:pt idx="1263">
                        <c:v>366.15452107541302</c:v>
                      </c:pt>
                      <c:pt idx="1264">
                        <c:v>389.48538021407597</c:v>
                      </c:pt>
                      <c:pt idx="1265">
                        <c:v>526.93253963644895</c:v>
                      </c:pt>
                      <c:pt idx="1266">
                        <c:v>808.93113970170396</c:v>
                      </c:pt>
                      <c:pt idx="1267">
                        <c:v>1201.67423927856</c:v>
                      </c:pt>
                      <c:pt idx="1268">
                        <c:v>1552.32962328146</c:v>
                      </c:pt>
                      <c:pt idx="1269">
                        <c:v>1726.5938477201501</c:v>
                      </c:pt>
                      <c:pt idx="1270">
                        <c:v>1788.7412842220499</c:v>
                      </c:pt>
                      <c:pt idx="1271">
                        <c:v>1807.2869703425899</c:v>
                      </c:pt>
                      <c:pt idx="1272">
                        <c:v>1847.64827734509</c:v>
                      </c:pt>
                      <c:pt idx="1273">
                        <c:v>1989.98209274638</c:v>
                      </c:pt>
                      <c:pt idx="1274">
                        <c:v>2183.83473873813</c:v>
                      </c:pt>
                      <c:pt idx="1275">
                        <c:v>2413.6031964010499</c:v>
                      </c:pt>
                      <c:pt idx="1276">
                        <c:v>2702.3461088622798</c:v>
                      </c:pt>
                      <c:pt idx="1277">
                        <c:v>3063.8244641215501</c:v>
                      </c:pt>
                      <c:pt idx="1278">
                        <c:v>3488.3708979686398</c:v>
                      </c:pt>
                      <c:pt idx="1279">
                        <c:v>3917.5429965578801</c:v>
                      </c:pt>
                      <c:pt idx="1280">
                        <c:v>4287.7644131944899</c:v>
                      </c:pt>
                      <c:pt idx="1281">
                        <c:v>4623.8705460655301</c:v>
                      </c:pt>
                      <c:pt idx="1282">
                        <c:v>5095.2636608922003</c:v>
                      </c:pt>
                      <c:pt idx="1283">
                        <c:v>5913.9819230698704</c:v>
                      </c:pt>
                      <c:pt idx="1284">
                        <c:v>6962.9798416016902</c:v>
                      </c:pt>
                      <c:pt idx="1285">
                        <c:v>7892.4372251860104</c:v>
                      </c:pt>
                      <c:pt idx="1286">
                        <c:v>8457.1795467940392</c:v>
                      </c:pt>
                      <c:pt idx="1287">
                        <c:v>8817.5967602104192</c:v>
                      </c:pt>
                      <c:pt idx="1288">
                        <c:v>9220.4331872786806</c:v>
                      </c:pt>
                      <c:pt idx="1289">
                        <c:v>9896.2395215326396</c:v>
                      </c:pt>
                      <c:pt idx="1290">
                        <c:v>10888.470199088801</c:v>
                      </c:pt>
                      <c:pt idx="1291">
                        <c:v>12130.8603098442</c:v>
                      </c:pt>
                      <c:pt idx="1292">
                        <c:v>13296.642597100699</c:v>
                      </c:pt>
                      <c:pt idx="1293">
                        <c:v>14334.760647072901</c:v>
                      </c:pt>
                      <c:pt idx="1294">
                        <c:v>15042.9292214825</c:v>
                      </c:pt>
                      <c:pt idx="1295">
                        <c:v>15230.0025298494</c:v>
                      </c:pt>
                      <c:pt idx="1296">
                        <c:v>14993.050456000101</c:v>
                      </c:pt>
                      <c:pt idx="1297">
                        <c:v>14663.596144413301</c:v>
                      </c:pt>
                      <c:pt idx="1298">
                        <c:v>14335.193049155099</c:v>
                      </c:pt>
                      <c:pt idx="1299">
                        <c:v>14178.368691305701</c:v>
                      </c:pt>
                      <c:pt idx="1300">
                        <c:v>14126.5076300686</c:v>
                      </c:pt>
                      <c:pt idx="1301">
                        <c:v>14465.9625612645</c:v>
                      </c:pt>
                      <c:pt idx="1302">
                        <c:v>15206.766761799099</c:v>
                      </c:pt>
                      <c:pt idx="1303">
                        <c:v>16063.369116661101</c:v>
                      </c:pt>
                      <c:pt idx="1304">
                        <c:v>16867.667083651701</c:v>
                      </c:pt>
                      <c:pt idx="1305">
                        <c:v>17292.7826712725</c:v>
                      </c:pt>
                      <c:pt idx="1306">
                        <c:v>17162.156082170699</c:v>
                      </c:pt>
                      <c:pt idx="1307">
                        <c:v>16844.527765302199</c:v>
                      </c:pt>
                      <c:pt idx="1308">
                        <c:v>16566.238762186302</c:v>
                      </c:pt>
                      <c:pt idx="1309">
                        <c:v>16303.345588954</c:v>
                      </c:pt>
                      <c:pt idx="1310">
                        <c:v>16061.8185313294</c:v>
                      </c:pt>
                      <c:pt idx="1311">
                        <c:v>15933.507828441499</c:v>
                      </c:pt>
                      <c:pt idx="1312">
                        <c:v>15862.137450480201</c:v>
                      </c:pt>
                      <c:pt idx="1313">
                        <c:v>15788.673823573699</c:v>
                      </c:pt>
                      <c:pt idx="1314">
                        <c:v>15521.4339483686</c:v>
                      </c:pt>
                      <c:pt idx="1315">
                        <c:v>15365.666114309801</c:v>
                      </c:pt>
                      <c:pt idx="1316">
                        <c:v>15317.2551713415</c:v>
                      </c:pt>
                      <c:pt idx="1317">
                        <c:v>15306.178036828</c:v>
                      </c:pt>
                      <c:pt idx="1318">
                        <c:v>15053.8288640996</c:v>
                      </c:pt>
                      <c:pt idx="1319">
                        <c:v>14517.226737245301</c:v>
                      </c:pt>
                      <c:pt idx="1320">
                        <c:v>13975.483852573099</c:v>
                      </c:pt>
                      <c:pt idx="1321">
                        <c:v>13427.463142851901</c:v>
                      </c:pt>
                      <c:pt idx="1322">
                        <c:v>12949.5371096493</c:v>
                      </c:pt>
                      <c:pt idx="1323">
                        <c:v>12425.2715679331</c:v>
                      </c:pt>
                      <c:pt idx="1324">
                        <c:v>11902.577207196</c:v>
                      </c:pt>
                      <c:pt idx="1325">
                        <c:v>11384.8615722501</c:v>
                      </c:pt>
                      <c:pt idx="1326">
                        <c:v>10926.966466968999</c:v>
                      </c:pt>
                      <c:pt idx="1327">
                        <c:v>10502.991968479801</c:v>
                      </c:pt>
                      <c:pt idx="1328">
                        <c:v>10142.8396337698</c:v>
                      </c:pt>
                      <c:pt idx="1329">
                        <c:v>9958.1086178321402</c:v>
                      </c:pt>
                      <c:pt idx="1330">
                        <c:v>10040.804516878499</c:v>
                      </c:pt>
                      <c:pt idx="1331">
                        <c:v>10207.2199026663</c:v>
                      </c:pt>
                      <c:pt idx="1332">
                        <c:v>10364.956472310099</c:v>
                      </c:pt>
                      <c:pt idx="1333">
                        <c:v>10440.1875904444</c:v>
                      </c:pt>
                      <c:pt idx="1334">
                        <c:v>10403.987815968099</c:v>
                      </c:pt>
                      <c:pt idx="1335">
                        <c:v>10340.448501671301</c:v>
                      </c:pt>
                      <c:pt idx="1336">
                        <c:v>10277.7749861467</c:v>
                      </c:pt>
                      <c:pt idx="1337">
                        <c:v>10157.989231208299</c:v>
                      </c:pt>
                      <c:pt idx="1338">
                        <c:v>9951.8376062407006</c:v>
                      </c:pt>
                      <c:pt idx="1339">
                        <c:v>9609.3609155129107</c:v>
                      </c:pt>
                      <c:pt idx="1340">
                        <c:v>9110.3093688967292</c:v>
                      </c:pt>
                      <c:pt idx="1341">
                        <c:v>8525.6621032833591</c:v>
                      </c:pt>
                      <c:pt idx="1342">
                        <c:v>7926.2777794944204</c:v>
                      </c:pt>
                      <c:pt idx="1343">
                        <c:v>7358.22925121546</c:v>
                      </c:pt>
                      <c:pt idx="1344">
                        <c:v>6842.5759193756103</c:v>
                      </c:pt>
                      <c:pt idx="1345">
                        <c:v>6395.9445298617702</c:v>
                      </c:pt>
                      <c:pt idx="1346">
                        <c:v>5994.2752418628497</c:v>
                      </c:pt>
                      <c:pt idx="1347">
                        <c:v>5605.75221505424</c:v>
                      </c:pt>
                      <c:pt idx="1348">
                        <c:v>5213.0871591447603</c:v>
                      </c:pt>
                      <c:pt idx="1349">
                        <c:v>4818.15580412894</c:v>
                      </c:pt>
                      <c:pt idx="1350">
                        <c:v>4429.5455214041303</c:v>
                      </c:pt>
                      <c:pt idx="1351">
                        <c:v>4058.4441688238398</c:v>
                      </c:pt>
                      <c:pt idx="1352">
                        <c:v>3708.2343038997501</c:v>
                      </c:pt>
                      <c:pt idx="1353">
                        <c:v>3380.2254992809499</c:v>
                      </c:pt>
                      <c:pt idx="1354">
                        <c:v>3075.3926241474601</c:v>
                      </c:pt>
                      <c:pt idx="1355">
                        <c:v>2793.8877790761799</c:v>
                      </c:pt>
                      <c:pt idx="1356">
                        <c:v>2534.46172439983</c:v>
                      </c:pt>
                      <c:pt idx="1357">
                        <c:v>2296.3058106254798</c:v>
                      </c:pt>
                      <c:pt idx="1358">
                        <c:v>2079.23820434458</c:v>
                      </c:pt>
                      <c:pt idx="1359">
                        <c:v>1882.1359641455999</c:v>
                      </c:pt>
                      <c:pt idx="1360">
                        <c:v>1702.0802575855801</c:v>
                      </c:pt>
                      <c:pt idx="1361">
                        <c:v>1539.39303561562</c:v>
                      </c:pt>
                      <c:pt idx="1362">
                        <c:v>1402.89555809124</c:v>
                      </c:pt>
                      <c:pt idx="1363">
                        <c:v>1309.0881113371499</c:v>
                      </c:pt>
                      <c:pt idx="1364">
                        <c:v>1252.34880656566</c:v>
                      </c:pt>
                      <c:pt idx="1365">
                        <c:v>1192.2690304786099</c:v>
                      </c:pt>
                      <c:pt idx="1366">
                        <c:v>1119.2647939487199</c:v>
                      </c:pt>
                      <c:pt idx="1367">
                        <c:v>1037.0570060001601</c:v>
                      </c:pt>
                      <c:pt idx="1368">
                        <c:v>949.86209758148198</c:v>
                      </c:pt>
                      <c:pt idx="1369">
                        <c:v>862.02703921156399</c:v>
                      </c:pt>
                      <c:pt idx="1370">
                        <c:v>777.73623490632599</c:v>
                      </c:pt>
                      <c:pt idx="1371">
                        <c:v>699.71419418697894</c:v>
                      </c:pt>
                      <c:pt idx="1372">
                        <c:v>628.97911630393605</c:v>
                      </c:pt>
                      <c:pt idx="1373">
                        <c:v>565.35273818140604</c:v>
                      </c:pt>
                      <c:pt idx="1374">
                        <c:v>508.16103317484101</c:v>
                      </c:pt>
                      <c:pt idx="1375">
                        <c:v>456.69429543025598</c:v>
                      </c:pt>
                      <c:pt idx="1376">
                        <c:v>410.36641788788199</c:v>
                      </c:pt>
                      <c:pt idx="1377">
                        <c:v>368.713172547299</c:v>
                      </c:pt>
                      <c:pt idx="1378">
                        <c:v>331.35021908609701</c:v>
                      </c:pt>
                      <c:pt idx="1379">
                        <c:v>297.907544872475</c:v>
                      </c:pt>
                      <c:pt idx="1380">
                        <c:v>268.014267757607</c:v>
                      </c:pt>
                      <c:pt idx="1381">
                        <c:v>241.307721193828</c:v>
                      </c:pt>
                      <c:pt idx="1382">
                        <c:v>217.452932743833</c:v>
                      </c:pt>
                      <c:pt idx="1383">
                        <c:v>196.14651856752201</c:v>
                      </c:pt>
                      <c:pt idx="1384">
                        <c:v>177.11423763045201</c:v>
                      </c:pt>
                      <c:pt idx="1385">
                        <c:v>160.106321936873</c:v>
                      </c:pt>
                      <c:pt idx="1386">
                        <c:v>144.899025324429</c:v>
                      </c:pt>
                      <c:pt idx="1387">
                        <c:v>131.295904246926</c:v>
                      </c:pt>
                      <c:pt idx="1388">
                        <c:v>119.116123105898</c:v>
                      </c:pt>
                      <c:pt idx="1389">
                        <c:v>108.19125763645</c:v>
                      </c:pt>
                      <c:pt idx="1390">
                        <c:v>98.373395107676501</c:v>
                      </c:pt>
                      <c:pt idx="1391">
                        <c:v>89.529752560969897</c:v>
                      </c:pt>
                      <c:pt idx="1392">
                        <c:v>81.556672748192298</c:v>
                      </c:pt>
                      <c:pt idx="1393">
                        <c:v>74.384891130335703</c:v>
                      </c:pt>
                      <c:pt idx="1394">
                        <c:v>67.962892722090402</c:v>
                      </c:pt>
                      <c:pt idx="1395">
                        <c:v>62.220862449244301</c:v>
                      </c:pt>
                      <c:pt idx="1396">
                        <c:v>57.0819059552948</c:v>
                      </c:pt>
                      <c:pt idx="1397">
                        <c:v>52.471113107977999</c:v>
                      </c:pt>
                      <c:pt idx="1398">
                        <c:v>48.325790413185899</c:v>
                      </c:pt>
                      <c:pt idx="1399">
                        <c:v>44.597003332093301</c:v>
                      </c:pt>
                      <c:pt idx="1400">
                        <c:v>41.244541075907101</c:v>
                      </c:pt>
                      <c:pt idx="1401">
                        <c:v>38.2349651920198</c:v>
                      </c:pt>
                      <c:pt idx="1402">
                        <c:v>35.540050503104602</c:v>
                      </c:pt>
                      <c:pt idx="1403">
                        <c:v>33.129765134312997</c:v>
                      </c:pt>
                      <c:pt idx="1404">
                        <c:v>30.968515608158</c:v>
                      </c:pt>
                      <c:pt idx="1405">
                        <c:v>29.020147993398499</c:v>
                      </c:pt>
                      <c:pt idx="1406">
                        <c:v>27.252373784708599</c:v>
                      </c:pt>
                      <c:pt idx="1407">
                        <c:v>25.641790649022202</c:v>
                      </c:pt>
                      <c:pt idx="1408">
                        <c:v>24.1723329200941</c:v>
                      </c:pt>
                      <c:pt idx="1409">
                        <c:v>22.831981959955598</c:v>
                      </c:pt>
                      <c:pt idx="1410">
                        <c:v>21.608637074849799</c:v>
                      </c:pt>
                      <c:pt idx="1411">
                        <c:v>20.4901856765375</c:v>
                      </c:pt>
                      <c:pt idx="1412">
                        <c:v>19.462778070342399</c:v>
                      </c:pt>
                      <c:pt idx="1413">
                        <c:v>18.5082714174955</c:v>
                      </c:pt>
                      <c:pt idx="1414">
                        <c:v>17.609768470756102</c:v>
                      </c:pt>
                      <c:pt idx="1415">
                        <c:v>16.7637518982751</c:v>
                      </c:pt>
                      <c:pt idx="1416">
                        <c:v>15.977052517198899</c:v>
                      </c:pt>
                      <c:pt idx="1417">
                        <c:v>15.2602959280047</c:v>
                      </c:pt>
                      <c:pt idx="1418">
                        <c:v>14.618223239440301</c:v>
                      </c:pt>
                      <c:pt idx="1419">
                        <c:v>14.0826233313395</c:v>
                      </c:pt>
                      <c:pt idx="1420">
                        <c:v>13.9701262288285</c:v>
                      </c:pt>
                      <c:pt idx="1421">
                        <c:v>14.1809945101529</c:v>
                      </c:pt>
                      <c:pt idx="1422">
                        <c:v>14.348904233630799</c:v>
                      </c:pt>
                      <c:pt idx="1423">
                        <c:v>14.2440196312943</c:v>
                      </c:pt>
                      <c:pt idx="1424">
                        <c:v>13.8729714376791</c:v>
                      </c:pt>
                      <c:pt idx="1425">
                        <c:v>13.360690246890099</c:v>
                      </c:pt>
                      <c:pt idx="1426">
                        <c:v>12.828219324331201</c:v>
                      </c:pt>
                      <c:pt idx="1427">
                        <c:v>12.341723231499399</c:v>
                      </c:pt>
                      <c:pt idx="1428">
                        <c:v>11.919290509925199</c:v>
                      </c:pt>
                      <c:pt idx="1429">
                        <c:v>11.5558384957667</c:v>
                      </c:pt>
                      <c:pt idx="1430">
                        <c:v>11.2419068826499</c:v>
                      </c:pt>
                      <c:pt idx="1431">
                        <c:v>10.9692647940774</c:v>
                      </c:pt>
                      <c:pt idx="1432">
                        <c:v>10.7300588400603</c:v>
                      </c:pt>
                      <c:pt idx="1433">
                        <c:v>10.5176840712477</c:v>
                      </c:pt>
                      <c:pt idx="1434">
                        <c:v>10.3284176709661</c:v>
                      </c:pt>
                      <c:pt idx="1435">
                        <c:v>10.1604428930777</c:v>
                      </c:pt>
                      <c:pt idx="1436">
                        <c:v>10.012800173659899</c:v>
                      </c:pt>
                      <c:pt idx="1437">
                        <c:v>9.8851963362204192</c:v>
                      </c:pt>
                      <c:pt idx="1438">
                        <c:v>9.7774080841428805</c:v>
                      </c:pt>
                      <c:pt idx="1439">
                        <c:v>9.6845894840266293</c:v>
                      </c:pt>
                      <c:pt idx="1440">
                        <c:v>9.9427176294253492</c:v>
                      </c:pt>
                      <c:pt idx="1441">
                        <c:v>16.2387730594684</c:v>
                      </c:pt>
                      <c:pt idx="1442">
                        <c:v>35.019752415553697</c:v>
                      </c:pt>
                      <c:pt idx="1443">
                        <c:v>59.7100579171818</c:v>
                      </c:pt>
                      <c:pt idx="1444">
                        <c:v>80.171791561344804</c:v>
                      </c:pt>
                      <c:pt idx="1445">
                        <c:v>91.225665937400194</c:v>
                      </c:pt>
                      <c:pt idx="1446">
                        <c:v>93.384792607398794</c:v>
                      </c:pt>
                      <c:pt idx="1447">
                        <c:v>90.231327894494498</c:v>
                      </c:pt>
                      <c:pt idx="1448">
                        <c:v>87.100402981589795</c:v>
                      </c:pt>
                      <c:pt idx="1449">
                        <c:v>88.907028358130404</c:v>
                      </c:pt>
                      <c:pt idx="1450">
                        <c:v>96.190861804075297</c:v>
                      </c:pt>
                      <c:pt idx="1451">
                        <c:v>106.38833170749</c:v>
                      </c:pt>
                      <c:pt idx="1452">
                        <c:v>116.648871463769</c:v>
                      </c:pt>
                      <c:pt idx="1453">
                        <c:v>128.114323520906</c:v>
                      </c:pt>
                      <c:pt idx="1454">
                        <c:v>143.390949581174</c:v>
                      </c:pt>
                      <c:pt idx="1455">
                        <c:v>160.41434429252999</c:v>
                      </c:pt>
                      <c:pt idx="1456">
                        <c:v>173.58477870637</c:v>
                      </c:pt>
                      <c:pt idx="1457">
                        <c:v>178.92668766407601</c:v>
                      </c:pt>
                      <c:pt idx="1458">
                        <c:v>176.101603737608</c:v>
                      </c:pt>
                      <c:pt idx="1459">
                        <c:v>167.213047718007</c:v>
                      </c:pt>
                      <c:pt idx="1460">
                        <c:v>154.93218413384301</c:v>
                      </c:pt>
                      <c:pt idx="1461">
                        <c:v>141.40724669218201</c:v>
                      </c:pt>
                      <c:pt idx="1462">
                        <c:v>127.992820032864</c:v>
                      </c:pt>
                      <c:pt idx="1463">
                        <c:v>115.393300138849</c:v>
                      </c:pt>
                      <c:pt idx="1464">
                        <c:v>103.891553770673</c:v>
                      </c:pt>
                      <c:pt idx="1465">
                        <c:v>93.723713949625207</c:v>
                      </c:pt>
                      <c:pt idx="1466">
                        <c:v>84.950723404370393</c:v>
                      </c:pt>
                      <c:pt idx="1467">
                        <c:v>77.407140634801607</c:v>
                      </c:pt>
                      <c:pt idx="1468">
                        <c:v>70.774723866407797</c:v>
                      </c:pt>
                      <c:pt idx="1469">
                        <c:v>64.770888405371807</c:v>
                      </c:pt>
                      <c:pt idx="1470">
                        <c:v>59.243525209974003</c:v>
                      </c:pt>
                      <c:pt idx="1471">
                        <c:v>54.1479229211755</c:v>
                      </c:pt>
                      <c:pt idx="1472">
                        <c:v>49.4834103686742</c:v>
                      </c:pt>
                      <c:pt idx="1473">
                        <c:v>45.250884826062098</c:v>
                      </c:pt>
                      <c:pt idx="1474">
                        <c:v>41.438920594290202</c:v>
                      </c:pt>
                      <c:pt idx="1475">
                        <c:v>38.026664426388201</c:v>
                      </c:pt>
                      <c:pt idx="1476">
                        <c:v>34.986796544089003</c:v>
                      </c:pt>
                      <c:pt idx="1477">
                        <c:v>32.284628114710202</c:v>
                      </c:pt>
                      <c:pt idx="1478">
                        <c:v>29.879602232640099</c:v>
                      </c:pt>
                      <c:pt idx="1479">
                        <c:v>27.781061510888701</c:v>
                      </c:pt>
                      <c:pt idx="1480">
                        <c:v>26.375870804593799</c:v>
                      </c:pt>
                      <c:pt idx="1481">
                        <c:v>26.516543169109401</c:v>
                      </c:pt>
                      <c:pt idx="1482">
                        <c:v>32.2077873651088</c:v>
                      </c:pt>
                      <c:pt idx="1483">
                        <c:v>45.8688536720312</c:v>
                      </c:pt>
                      <c:pt idx="1484">
                        <c:v>65.405673394120996</c:v>
                      </c:pt>
                      <c:pt idx="1485">
                        <c:v>86.709076956761706</c:v>
                      </c:pt>
                      <c:pt idx="1486">
                        <c:v>106.817067439544</c:v>
                      </c:pt>
                      <c:pt idx="1487">
                        <c:v>124.46956251578</c:v>
                      </c:pt>
                      <c:pt idx="1488">
                        <c:v>131.613848522913</c:v>
                      </c:pt>
                      <c:pt idx="1489">
                        <c:v>127.972027616079</c:v>
                      </c:pt>
                      <c:pt idx="1490">
                        <c:v>119.89884078310401</c:v>
                      </c:pt>
                      <c:pt idx="1491">
                        <c:v>117.759947994378</c:v>
                      </c:pt>
                      <c:pt idx="1492">
                        <c:v>140.33422195457001</c:v>
                      </c:pt>
                      <c:pt idx="1493">
                        <c:v>202.75556127088299</c:v>
                      </c:pt>
                      <c:pt idx="1494">
                        <c:v>293.18079974187702</c:v>
                      </c:pt>
                      <c:pt idx="1495">
                        <c:v>389.41394981303102</c:v>
                      </c:pt>
                      <c:pt idx="1496">
                        <c:v>469.80515776161297</c:v>
                      </c:pt>
                      <c:pt idx="1497">
                        <c:v>521.21090981235295</c:v>
                      </c:pt>
                      <c:pt idx="1498">
                        <c:v>540.33714426716904</c:v>
                      </c:pt>
                      <c:pt idx="1499">
                        <c:v>531.96406158584898</c:v>
                      </c:pt>
                      <c:pt idx="1500">
                        <c:v>504.90566780915702</c:v>
                      </c:pt>
                      <c:pt idx="1501">
                        <c:v>467.73228703472302</c:v>
                      </c:pt>
                      <c:pt idx="1502">
                        <c:v>426.65948787752399</c:v>
                      </c:pt>
                      <c:pt idx="1503">
                        <c:v>385.48556458156798</c:v>
                      </c:pt>
                      <c:pt idx="1504">
                        <c:v>346.30349998021302</c:v>
                      </c:pt>
                      <c:pt idx="1505">
                        <c:v>310.16290809556699</c:v>
                      </c:pt>
                      <c:pt idx="1506">
                        <c:v>277.48590839700302</c:v>
                      </c:pt>
                      <c:pt idx="1507">
                        <c:v>248.384291458874</c:v>
                      </c:pt>
                      <c:pt idx="1508">
                        <c:v>222.76475169952701</c:v>
                      </c:pt>
                      <c:pt idx="1509">
                        <c:v>200.92833422142201</c:v>
                      </c:pt>
                      <c:pt idx="1510">
                        <c:v>195.50660234745899</c:v>
                      </c:pt>
                      <c:pt idx="1511">
                        <c:v>233.96781709935601</c:v>
                      </c:pt>
                      <c:pt idx="1512">
                        <c:v>314.73886533891101</c:v>
                      </c:pt>
                      <c:pt idx="1513">
                        <c:v>404.34905468150902</c:v>
                      </c:pt>
                      <c:pt idx="1514">
                        <c:v>468.91023411691998</c:v>
                      </c:pt>
                      <c:pt idx="1515">
                        <c:v>494.48078266141903</c:v>
                      </c:pt>
                      <c:pt idx="1516">
                        <c:v>485.63092391421299</c:v>
                      </c:pt>
                      <c:pt idx="1517">
                        <c:v>454.94185341382098</c:v>
                      </c:pt>
                      <c:pt idx="1518">
                        <c:v>414.42786734633501</c:v>
                      </c:pt>
                      <c:pt idx="1519">
                        <c:v>372.121507051805</c:v>
                      </c:pt>
                      <c:pt idx="1520">
                        <c:v>332.18379156742702</c:v>
                      </c:pt>
                      <c:pt idx="1521">
                        <c:v>296.56941800409601</c:v>
                      </c:pt>
                      <c:pt idx="1522">
                        <c:v>265.54674043447301</c:v>
                      </c:pt>
                      <c:pt idx="1523">
                        <c:v>238.54068870892499</c:v>
                      </c:pt>
                      <c:pt idx="1524">
                        <c:v>214.71513591586901</c:v>
                      </c:pt>
                      <c:pt idx="1525">
                        <c:v>193.695895823265</c:v>
                      </c:pt>
                      <c:pt idx="1526">
                        <c:v>177.59658657119201</c:v>
                      </c:pt>
                      <c:pt idx="1527">
                        <c:v>191.85578156814699</c:v>
                      </c:pt>
                      <c:pt idx="1528">
                        <c:v>245.69654299530799</c:v>
                      </c:pt>
                      <c:pt idx="1529">
                        <c:v>318.06499915644798</c:v>
                      </c:pt>
                      <c:pt idx="1530">
                        <c:v>377.94068895570598</c:v>
                      </c:pt>
                      <c:pt idx="1531">
                        <c:v>407.40727626406499</c:v>
                      </c:pt>
                      <c:pt idx="1532">
                        <c:v>407.28015079662401</c:v>
                      </c:pt>
                      <c:pt idx="1533">
                        <c:v>397.23130786847503</c:v>
                      </c:pt>
                      <c:pt idx="1534">
                        <c:v>425.50584936458199</c:v>
                      </c:pt>
                      <c:pt idx="1535">
                        <c:v>564.89805993729306</c:v>
                      </c:pt>
                      <c:pt idx="1536">
                        <c:v>825.67469867369005</c:v>
                      </c:pt>
                      <c:pt idx="1537">
                        <c:v>1124.1891771092301</c:v>
                      </c:pt>
                      <c:pt idx="1538">
                        <c:v>1380.6507543094999</c:v>
                      </c:pt>
                      <c:pt idx="1539">
                        <c:v>1563.79399183856</c:v>
                      </c:pt>
                      <c:pt idx="1540">
                        <c:v>1661.8032551455599</c:v>
                      </c:pt>
                      <c:pt idx="1541">
                        <c:v>1675.6169788775501</c:v>
                      </c:pt>
                      <c:pt idx="1542">
                        <c:v>1620.23751444562</c:v>
                      </c:pt>
                      <c:pt idx="1543">
                        <c:v>1518.9378926336201</c:v>
                      </c:pt>
                      <c:pt idx="1544">
                        <c:v>1394.5124462527699</c:v>
                      </c:pt>
                      <c:pt idx="1545">
                        <c:v>1263.83631492121</c:v>
                      </c:pt>
                      <c:pt idx="1546">
                        <c:v>1137.1303073317899</c:v>
                      </c:pt>
                      <c:pt idx="1547">
                        <c:v>1019.69407290655</c:v>
                      </c:pt>
                      <c:pt idx="1548">
                        <c:v>916.55467060587603</c:v>
                      </c:pt>
                      <c:pt idx="1549">
                        <c:v>831.63704880461398</c:v>
                      </c:pt>
                      <c:pt idx="1550">
                        <c:v>772.557841787445</c:v>
                      </c:pt>
                      <c:pt idx="1551">
                        <c:v>752.52031925209803</c:v>
                      </c:pt>
                      <c:pt idx="1552">
                        <c:v>774.47118830318402</c:v>
                      </c:pt>
                      <c:pt idx="1553">
                        <c:v>820.06507341307895</c:v>
                      </c:pt>
                      <c:pt idx="1554">
                        <c:v>860.40323142372699</c:v>
                      </c:pt>
                      <c:pt idx="1555">
                        <c:v>880.27357519084103</c:v>
                      </c:pt>
                      <c:pt idx="1556">
                        <c:v>893.476441744765</c:v>
                      </c:pt>
                      <c:pt idx="1557">
                        <c:v>891.21350062601505</c:v>
                      </c:pt>
                      <c:pt idx="1558">
                        <c:v>902.58978537499104</c:v>
                      </c:pt>
                      <c:pt idx="1559">
                        <c:v>1118.8240292815999</c:v>
                      </c:pt>
                      <c:pt idx="1560">
                        <c:v>1505.6808559695401</c:v>
                      </c:pt>
                      <c:pt idx="1561">
                        <c:v>2159.0320470920701</c:v>
                      </c:pt>
                      <c:pt idx="1562">
                        <c:v>2750.2880719844302</c:v>
                      </c:pt>
                      <c:pt idx="1563">
                        <c:v>3114.6993928555098</c:v>
                      </c:pt>
                      <c:pt idx="1564">
                        <c:v>3347.95290616078</c:v>
                      </c:pt>
                      <c:pt idx="1565">
                        <c:v>3483.74374158613</c:v>
                      </c:pt>
                      <c:pt idx="1566">
                        <c:v>3477.0873387717202</c:v>
                      </c:pt>
                      <c:pt idx="1567">
                        <c:v>3314.10351012194</c:v>
                      </c:pt>
                      <c:pt idx="1568">
                        <c:v>3043.3140271748498</c:v>
                      </c:pt>
                      <c:pt idx="1569">
                        <c:v>2731.4371366809301</c:v>
                      </c:pt>
                      <c:pt idx="1570">
                        <c:v>2426.3973876640598</c:v>
                      </c:pt>
                      <c:pt idx="1571">
                        <c:v>2150.1340284297698</c:v>
                      </c:pt>
                      <c:pt idx="1572">
                        <c:v>1906.3649276876399</c:v>
                      </c:pt>
                      <c:pt idx="1573">
                        <c:v>1696.8995634425601</c:v>
                      </c:pt>
                      <c:pt idx="1574">
                        <c:v>1595.16841575131</c:v>
                      </c:pt>
                      <c:pt idx="1575">
                        <c:v>1582.0689565167199</c:v>
                      </c:pt>
                      <c:pt idx="1576">
                        <c:v>1638.6840830409201</c:v>
                      </c:pt>
                      <c:pt idx="1577">
                        <c:v>1733.77649133414</c:v>
                      </c:pt>
                      <c:pt idx="1578">
                        <c:v>1827.4826030914601</c:v>
                      </c:pt>
                      <c:pt idx="1579">
                        <c:v>1893.9797386361099</c:v>
                      </c:pt>
                      <c:pt idx="1580">
                        <c:v>1939.2308052302001</c:v>
                      </c:pt>
                      <c:pt idx="1581">
                        <c:v>2076.0980313115701</c:v>
                      </c:pt>
                      <c:pt idx="1582">
                        <c:v>2420.0773221495201</c:v>
                      </c:pt>
                      <c:pt idx="1583">
                        <c:v>3031.4501107716601</c:v>
                      </c:pt>
                      <c:pt idx="1584">
                        <c:v>3905.21190178694</c:v>
                      </c:pt>
                      <c:pt idx="1585">
                        <c:v>4789.0880797929003</c:v>
                      </c:pt>
                      <c:pt idx="1586">
                        <c:v>5355.2289721966999</c:v>
                      </c:pt>
                      <c:pt idx="1587">
                        <c:v>5428.8068029361602</c:v>
                      </c:pt>
                      <c:pt idx="1588">
                        <c:v>5126.9330704597796</c:v>
                      </c:pt>
                      <c:pt idx="1589">
                        <c:v>4667.1887658574497</c:v>
                      </c:pt>
                      <c:pt idx="1590">
                        <c:v>4206.2228759903501</c:v>
                      </c:pt>
                      <c:pt idx="1591">
                        <c:v>3834.1216616001898</c:v>
                      </c:pt>
                      <c:pt idx="1592">
                        <c:v>3641.7958714880501</c:v>
                      </c:pt>
                      <c:pt idx="1593">
                        <c:v>3480.74822304292</c:v>
                      </c:pt>
                      <c:pt idx="1594">
                        <c:v>3311.38054493863</c:v>
                      </c:pt>
                      <c:pt idx="1595">
                        <c:v>3152.6850531904802</c:v>
                      </c:pt>
                      <c:pt idx="1596">
                        <c:v>3019.13711632267</c:v>
                      </c:pt>
                      <c:pt idx="1597">
                        <c:v>2896.2250071327899</c:v>
                      </c:pt>
                      <c:pt idx="1598">
                        <c:v>2780.14278582311</c:v>
                      </c:pt>
                      <c:pt idx="1599">
                        <c:v>2669.3914763654402</c:v>
                      </c:pt>
                      <c:pt idx="1600">
                        <c:v>2550.4734955672898</c:v>
                      </c:pt>
                      <c:pt idx="1601">
                        <c:v>2410.4084035324199</c:v>
                      </c:pt>
                      <c:pt idx="1602">
                        <c:v>2264.1396803719099</c:v>
                      </c:pt>
                      <c:pt idx="1603">
                        <c:v>2118.2247787399201</c:v>
                      </c:pt>
                      <c:pt idx="1604">
                        <c:v>1969.62230075396</c:v>
                      </c:pt>
                      <c:pt idx="1605">
                        <c:v>1830.21758396103</c:v>
                      </c:pt>
                      <c:pt idx="1606">
                        <c:v>1708.4057420494901</c:v>
                      </c:pt>
                      <c:pt idx="1607">
                        <c:v>1588.8941619032701</c:v>
                      </c:pt>
                      <c:pt idx="1608">
                        <c:v>1473.9721581352001</c:v>
                      </c:pt>
                      <c:pt idx="1609">
                        <c:v>1360.28341606545</c:v>
                      </c:pt>
                      <c:pt idx="1610">
                        <c:v>1248.4522627056699</c:v>
                      </c:pt>
                      <c:pt idx="1611">
                        <c:v>1142.27527346542</c:v>
                      </c:pt>
                      <c:pt idx="1612">
                        <c:v>1046.96966956965</c:v>
                      </c:pt>
                      <c:pt idx="1613">
                        <c:v>963.77285575585097</c:v>
                      </c:pt>
                      <c:pt idx="1614">
                        <c:v>890.16684063602895</c:v>
                      </c:pt>
                      <c:pt idx="1615">
                        <c:v>820.30977156595804</c:v>
                      </c:pt>
                      <c:pt idx="1616">
                        <c:v>751.09912491102102</c:v>
                      </c:pt>
                      <c:pt idx="1617">
                        <c:v>684.98578315405302</c:v>
                      </c:pt>
                      <c:pt idx="1618">
                        <c:v>627.16270337903802</c:v>
                      </c:pt>
                      <c:pt idx="1619">
                        <c:v>582.64475750623399</c:v>
                      </c:pt>
                      <c:pt idx="1620">
                        <c:v>543.28167125076004</c:v>
                      </c:pt>
                      <c:pt idx="1621">
                        <c:v>502.06146482409798</c:v>
                      </c:pt>
                      <c:pt idx="1622">
                        <c:v>459.55056935516802</c:v>
                      </c:pt>
                      <c:pt idx="1623">
                        <c:v>420.16178306122401</c:v>
                      </c:pt>
                      <c:pt idx="1624">
                        <c:v>383.76111368262002</c:v>
                      </c:pt>
                      <c:pt idx="1625">
                        <c:v>352.41923215545199</c:v>
                      </c:pt>
                      <c:pt idx="1626">
                        <c:v>327.698542797941</c:v>
                      </c:pt>
                      <c:pt idx="1627">
                        <c:v>310.56514598097499</c:v>
                      </c:pt>
                      <c:pt idx="1628">
                        <c:v>302.67412409263801</c:v>
                      </c:pt>
                      <c:pt idx="1629">
                        <c:v>308.90356504599902</c:v>
                      </c:pt>
                      <c:pt idx="1630">
                        <c:v>330.42277328477502</c:v>
                      </c:pt>
                      <c:pt idx="1631">
                        <c:v>359.55279219406401</c:v>
                      </c:pt>
                      <c:pt idx="1632">
                        <c:v>402.751235661279</c:v>
                      </c:pt>
                      <c:pt idx="1633">
                        <c:v>472.879011048888</c:v>
                      </c:pt>
                      <c:pt idx="1634">
                        <c:v>697.69761208541104</c:v>
                      </c:pt>
                      <c:pt idx="1635">
                        <c:v>1109.2860661197799</c:v>
                      </c:pt>
                      <c:pt idx="1636">
                        <c:v>1702.4314643072501</c:v>
                      </c:pt>
                      <c:pt idx="1637">
                        <c:v>2105.4317940412102</c:v>
                      </c:pt>
                      <c:pt idx="1638">
                        <c:v>2277.1771541855501</c:v>
                      </c:pt>
                      <c:pt idx="1639">
                        <c:v>2379.31129175464</c:v>
                      </c:pt>
                      <c:pt idx="1640">
                        <c:v>2534.3429485317902</c:v>
                      </c:pt>
                      <c:pt idx="1641">
                        <c:v>2783.0302469775802</c:v>
                      </c:pt>
                      <c:pt idx="1642">
                        <c:v>3487.8810429588302</c:v>
                      </c:pt>
                      <c:pt idx="1643">
                        <c:v>5949.7660230126303</c:v>
                      </c:pt>
                      <c:pt idx="1644">
                        <c:v>10214.8296803621</c:v>
                      </c:pt>
                      <c:pt idx="1645">
                        <c:v>13901.6729822537</c:v>
                      </c:pt>
                      <c:pt idx="1646">
                        <c:v>16732.882750635901</c:v>
                      </c:pt>
                      <c:pt idx="1647">
                        <c:v>18170.009096997299</c:v>
                      </c:pt>
                      <c:pt idx="1648">
                        <c:v>18538.708822758101</c:v>
                      </c:pt>
                      <c:pt idx="1649">
                        <c:v>18371.526258984799</c:v>
                      </c:pt>
                      <c:pt idx="1650">
                        <c:v>17975.8053399493</c:v>
                      </c:pt>
                      <c:pt idx="1651">
                        <c:v>17395.349771145899</c:v>
                      </c:pt>
                      <c:pt idx="1652">
                        <c:v>16697.1594391869</c:v>
                      </c:pt>
                      <c:pt idx="1653">
                        <c:v>16157.8414759148</c:v>
                      </c:pt>
                      <c:pt idx="1654">
                        <c:v>16299.5098033541</c:v>
                      </c:pt>
                      <c:pt idx="1655">
                        <c:v>17261.3194951642</c:v>
                      </c:pt>
                      <c:pt idx="1656">
                        <c:v>18609.017239030902</c:v>
                      </c:pt>
                      <c:pt idx="1657">
                        <c:v>19636.706811319498</c:v>
                      </c:pt>
                      <c:pt idx="1658">
                        <c:v>19834.301376621301</c:v>
                      </c:pt>
                      <c:pt idx="1659">
                        <c:v>19586.284822513298</c:v>
                      </c:pt>
                      <c:pt idx="1660">
                        <c:v>19159.466852098099</c:v>
                      </c:pt>
                      <c:pt idx="1661">
                        <c:v>18643.053700576798</c:v>
                      </c:pt>
                      <c:pt idx="1662">
                        <c:v>18133.171772163001</c:v>
                      </c:pt>
                      <c:pt idx="1663">
                        <c:v>17724.083928484801</c:v>
                      </c:pt>
                      <c:pt idx="1664">
                        <c:v>17580.960231301498</c:v>
                      </c:pt>
                      <c:pt idx="1665">
                        <c:v>17513.580847583598</c:v>
                      </c:pt>
                      <c:pt idx="1666">
                        <c:v>17400.4978147521</c:v>
                      </c:pt>
                      <c:pt idx="1667">
                        <c:v>17251.858857818799</c:v>
                      </c:pt>
                      <c:pt idx="1668">
                        <c:v>17105.028767305899</c:v>
                      </c:pt>
                      <c:pt idx="1669">
                        <c:v>17020.2782797324</c:v>
                      </c:pt>
                      <c:pt idx="1670">
                        <c:v>17021.407299575101</c:v>
                      </c:pt>
                      <c:pt idx="1671">
                        <c:v>16997.7855179299</c:v>
                      </c:pt>
                      <c:pt idx="1672">
                        <c:v>17048.558649348401</c:v>
                      </c:pt>
                      <c:pt idx="1673">
                        <c:v>17081.932724635899</c:v>
                      </c:pt>
                      <c:pt idx="1674">
                        <c:v>17278.047914381601</c:v>
                      </c:pt>
                      <c:pt idx="1675">
                        <c:v>17867.806194164299</c:v>
                      </c:pt>
                      <c:pt idx="1676">
                        <c:v>18622.562192580201</c:v>
                      </c:pt>
                      <c:pt idx="1677">
                        <c:v>19433.096441336402</c:v>
                      </c:pt>
                      <c:pt idx="1678">
                        <c:v>19953.031240920602</c:v>
                      </c:pt>
                      <c:pt idx="1679">
                        <c:v>20069.943064370502</c:v>
                      </c:pt>
                      <c:pt idx="1680">
                        <c:v>19938.4752894144</c:v>
                      </c:pt>
                      <c:pt idx="1681">
                        <c:v>19853.6493863182</c:v>
                      </c:pt>
                      <c:pt idx="1682">
                        <c:v>20172.426524983701</c:v>
                      </c:pt>
                      <c:pt idx="1683">
                        <c:v>20729.283769867801</c:v>
                      </c:pt>
                      <c:pt idx="1684">
                        <c:v>21227.8404049358</c:v>
                      </c:pt>
                      <c:pt idx="1685">
                        <c:v>21633.726960909498</c:v>
                      </c:pt>
                      <c:pt idx="1686">
                        <c:v>21886.793175438001</c:v>
                      </c:pt>
                      <c:pt idx="1687">
                        <c:v>22047.828752561301</c:v>
                      </c:pt>
                      <c:pt idx="1688">
                        <c:v>21873.8270392136</c:v>
                      </c:pt>
                      <c:pt idx="1689">
                        <c:v>21582.010896204902</c:v>
                      </c:pt>
                      <c:pt idx="1690">
                        <c:v>21366.703094967699</c:v>
                      </c:pt>
                      <c:pt idx="1691">
                        <c:v>21353.942437315101</c:v>
                      </c:pt>
                      <c:pt idx="1692">
                        <c:v>21154.657436210699</c:v>
                      </c:pt>
                      <c:pt idx="1693">
                        <c:v>20830.9059847481</c:v>
                      </c:pt>
                      <c:pt idx="1694">
                        <c:v>20149.9059889903</c:v>
                      </c:pt>
                      <c:pt idx="1695">
                        <c:v>19240.018059045</c:v>
                      </c:pt>
                      <c:pt idx="1696">
                        <c:v>18363.392985089798</c:v>
                      </c:pt>
                      <c:pt idx="1697">
                        <c:v>17645.268870080501</c:v>
                      </c:pt>
                      <c:pt idx="1698">
                        <c:v>17079.2419301638</c:v>
                      </c:pt>
                      <c:pt idx="1699">
                        <c:v>16527.051491953898</c:v>
                      </c:pt>
                      <c:pt idx="1700">
                        <c:v>15896.921408742999</c:v>
                      </c:pt>
                      <c:pt idx="1701">
                        <c:v>15217.2146029299</c:v>
                      </c:pt>
                      <c:pt idx="1702">
                        <c:v>14659.1948711156</c:v>
                      </c:pt>
                      <c:pt idx="1703">
                        <c:v>14301.6416578033</c:v>
                      </c:pt>
                      <c:pt idx="1704">
                        <c:v>13958.7873080065</c:v>
                      </c:pt>
                      <c:pt idx="1705">
                        <c:v>13776.561952088899</c:v>
                      </c:pt>
                      <c:pt idx="1706">
                        <c:v>13846.2055322049</c:v>
                      </c:pt>
                      <c:pt idx="1707">
                        <c:v>14020.3850560356</c:v>
                      </c:pt>
                      <c:pt idx="1708">
                        <c:v>14133.170380170701</c:v>
                      </c:pt>
                      <c:pt idx="1709">
                        <c:v>14067.3104056948</c:v>
                      </c:pt>
                      <c:pt idx="1710">
                        <c:v>13790.648760276001</c:v>
                      </c:pt>
                      <c:pt idx="1711">
                        <c:v>13321.108185048601</c:v>
                      </c:pt>
                      <c:pt idx="1712">
                        <c:v>12796.838992298301</c:v>
                      </c:pt>
                      <c:pt idx="1713">
                        <c:v>12328.6132326559</c:v>
                      </c:pt>
                      <c:pt idx="1714">
                        <c:v>11842.051400427001</c:v>
                      </c:pt>
                      <c:pt idx="1715">
                        <c:v>11447.2095308477</c:v>
                      </c:pt>
                      <c:pt idx="1716">
                        <c:v>11324.3581610991</c:v>
                      </c:pt>
                      <c:pt idx="1717">
                        <c:v>11340.803901358</c:v>
                      </c:pt>
                      <c:pt idx="1718">
                        <c:v>11140.066981579201</c:v>
                      </c:pt>
                      <c:pt idx="1719">
                        <c:v>10650.2219519068</c:v>
                      </c:pt>
                      <c:pt idx="1720">
                        <c:v>10089.5953156413</c:v>
                      </c:pt>
                      <c:pt idx="1721">
                        <c:v>9599.6759843210493</c:v>
                      </c:pt>
                      <c:pt idx="1722">
                        <c:v>9123.8527895251009</c:v>
                      </c:pt>
                      <c:pt idx="1723">
                        <c:v>8669.7174791405505</c:v>
                      </c:pt>
                      <c:pt idx="1724">
                        <c:v>8198.6609718412801</c:v>
                      </c:pt>
                      <c:pt idx="1725">
                        <c:v>7728.2028992611704</c:v>
                      </c:pt>
                      <c:pt idx="1726">
                        <c:v>7300.8396323883999</c:v>
                      </c:pt>
                      <c:pt idx="1727">
                        <c:v>6975.0202406190201</c:v>
                      </c:pt>
                      <c:pt idx="1728">
                        <c:v>6772.0761869243097</c:v>
                      </c:pt>
                      <c:pt idx="1729">
                        <c:v>6604.9728099919103</c:v>
                      </c:pt>
                      <c:pt idx="1730">
                        <c:v>6376.0913022464802</c:v>
                      </c:pt>
                      <c:pt idx="1731">
                        <c:v>6044.9419161039996</c:v>
                      </c:pt>
                      <c:pt idx="1732">
                        <c:v>5627.5904006396004</c:v>
                      </c:pt>
                      <c:pt idx="1733">
                        <c:v>5165.8850657502499</c:v>
                      </c:pt>
                      <c:pt idx="1734">
                        <c:v>4704.2368047439204</c:v>
                      </c:pt>
                      <c:pt idx="1735">
                        <c:v>4280.7136952766496</c:v>
                      </c:pt>
                      <c:pt idx="1736">
                        <c:v>3908.4666790748502</c:v>
                      </c:pt>
                      <c:pt idx="1737">
                        <c:v>3591.5310190454602</c:v>
                      </c:pt>
                      <c:pt idx="1738">
                        <c:v>3312.6111231928598</c:v>
                      </c:pt>
                      <c:pt idx="1739">
                        <c:v>3052.3846962981602</c:v>
                      </c:pt>
                      <c:pt idx="1740">
                        <c:v>2801.1245838469999</c:v>
                      </c:pt>
                      <c:pt idx="1741">
                        <c:v>2558.2044255454198</c:v>
                      </c:pt>
                      <c:pt idx="1742">
                        <c:v>2327.0733376486501</c:v>
                      </c:pt>
                      <c:pt idx="1743">
                        <c:v>2111.1925307923402</c:v>
                      </c:pt>
                      <c:pt idx="1744">
                        <c:v>1912.4647788965799</c:v>
                      </c:pt>
                      <c:pt idx="1745">
                        <c:v>1731.2011285267199</c:v>
                      </c:pt>
                      <c:pt idx="1746">
                        <c:v>1566.6236160251599</c:v>
                      </c:pt>
                      <c:pt idx="1747">
                        <c:v>1417.4294863765799</c:v>
                      </c:pt>
                      <c:pt idx="1748">
                        <c:v>1282.1978755121199</c:v>
                      </c:pt>
                      <c:pt idx="1749">
                        <c:v>1159.6037082721</c:v>
                      </c:pt>
                      <c:pt idx="1750">
                        <c:v>1048.4486354119399</c:v>
                      </c:pt>
                      <c:pt idx="1751">
                        <c:v>947.67881419621096</c:v>
                      </c:pt>
                      <c:pt idx="1752">
                        <c:v>856.35936553063698</c:v>
                      </c:pt>
                      <c:pt idx="1753">
                        <c:v>773.65579926369605</c:v>
                      </c:pt>
                      <c:pt idx="1754">
                        <c:v>698.79056913358602</c:v>
                      </c:pt>
                      <c:pt idx="1755">
                        <c:v>631.04964171440599</c:v>
                      </c:pt>
                      <c:pt idx="1756">
                        <c:v>569.748364759016</c:v>
                      </c:pt>
                      <c:pt idx="1757">
                        <c:v>514.25450342457202</c:v>
                      </c:pt>
                      <c:pt idx="1758">
                        <c:v>464.01748358777002</c:v>
                      </c:pt>
                      <c:pt idx="1759">
                        <c:v>418.56613502417099</c:v>
                      </c:pt>
                      <c:pt idx="1760">
                        <c:v>377.49263923906398</c:v>
                      </c:pt>
                      <c:pt idx="1761">
                        <c:v>340.415884558627</c:v>
                      </c:pt>
                      <c:pt idx="1762">
                        <c:v>306.97420513648899</c:v>
                      </c:pt>
                      <c:pt idx="1763">
                        <c:v>276.82343863961597</c:v>
                      </c:pt>
                      <c:pt idx="1764">
                        <c:v>249.652249020407</c:v>
                      </c:pt>
                      <c:pt idx="1765">
                        <c:v>225.17273283286701</c:v>
                      </c:pt>
                      <c:pt idx="1766">
                        <c:v>203.12410842001401</c:v>
                      </c:pt>
                      <c:pt idx="1767">
                        <c:v>183.265588085166</c:v>
                      </c:pt>
                      <c:pt idx="1768">
                        <c:v>165.38338705872701</c:v>
                      </c:pt>
                      <c:pt idx="1769">
                        <c:v>149.28747342096199</c:v>
                      </c:pt>
                      <c:pt idx="1770">
                        <c:v>134.80370142637</c:v>
                      </c:pt>
                      <c:pt idx="1771">
                        <c:v>121.774509599808</c:v>
                      </c:pt>
                      <c:pt idx="1772">
                        <c:v>110.05445217733801</c:v>
                      </c:pt>
                      <c:pt idx="1773">
                        <c:v>99.515990005958599</c:v>
                      </c:pt>
                      <c:pt idx="1774">
                        <c:v>90.045444130703601</c:v>
                      </c:pt>
                      <c:pt idx="1775">
                        <c:v>81.542925145460103</c:v>
                      </c:pt>
                      <c:pt idx="1776">
                        <c:v>73.919214207281499</c:v>
                      </c:pt>
                      <c:pt idx="1777">
                        <c:v>67.087031452505201</c:v>
                      </c:pt>
                      <c:pt idx="1778">
                        <c:v>60.968564435147698</c:v>
                      </c:pt>
                      <c:pt idx="1779">
                        <c:v>55.472298951404497</c:v>
                      </c:pt>
                      <c:pt idx="1780">
                        <c:v>50.803576284381997</c:v>
                      </c:pt>
                      <c:pt idx="1781">
                        <c:v>46.895953456697399</c:v>
                      </c:pt>
                      <c:pt idx="1782">
                        <c:v>43.449296564131899</c:v>
                      </c:pt>
                      <c:pt idx="1783">
                        <c:v>40.218056868187404</c:v>
                      </c:pt>
                      <c:pt idx="1784">
                        <c:v>37.114145130318001</c:v>
                      </c:pt>
                      <c:pt idx="1785">
                        <c:v>34.156335052777301</c:v>
                      </c:pt>
                      <c:pt idx="1786">
                        <c:v>31.390101494624201</c:v>
                      </c:pt>
                      <c:pt idx="1787">
                        <c:v>28.857904187121701</c:v>
                      </c:pt>
                      <c:pt idx="1788">
                        <c:v>26.587516092535701</c:v>
                      </c:pt>
                      <c:pt idx="1789">
                        <c:v>24.578355923119101</c:v>
                      </c:pt>
                      <c:pt idx="1790">
                        <c:v>22.821902374348699</c:v>
                      </c:pt>
                      <c:pt idx="1791">
                        <c:v>21.285868558584799</c:v>
                      </c:pt>
                      <c:pt idx="1792">
                        <c:v>19.936423689772599</c:v>
                      </c:pt>
                      <c:pt idx="1793">
                        <c:v>18.732710379292701</c:v>
                      </c:pt>
                      <c:pt idx="1794">
                        <c:v>17.665481739842601</c:v>
                      </c:pt>
                      <c:pt idx="1795">
                        <c:v>16.7718065627549</c:v>
                      </c:pt>
                      <c:pt idx="1796">
                        <c:v>16.060476752556699</c:v>
                      </c:pt>
                      <c:pt idx="1797">
                        <c:v>15.472503127858401</c:v>
                      </c:pt>
                      <c:pt idx="1798">
                        <c:v>14.928903755058601</c:v>
                      </c:pt>
                      <c:pt idx="1799">
                        <c:v>14.3787907206067</c:v>
                      </c:pt>
                      <c:pt idx="1800">
                        <c:v>13.810463314649899</c:v>
                      </c:pt>
                      <c:pt idx="1801">
                        <c:v>13.237510929492201</c:v>
                      </c:pt>
                      <c:pt idx="1802">
                        <c:v>12.6796390962445</c:v>
                      </c:pt>
                      <c:pt idx="1803">
                        <c:v>12.1515946850592</c:v>
                      </c:pt>
                      <c:pt idx="1804">
                        <c:v>11.6602674481419</c:v>
                      </c:pt>
                      <c:pt idx="1805">
                        <c:v>11.2062973494745</c:v>
                      </c:pt>
                      <c:pt idx="1806">
                        <c:v>10.792464787909299</c:v>
                      </c:pt>
                      <c:pt idx="1807">
                        <c:v>10.421687529777</c:v>
                      </c:pt>
                      <c:pt idx="1808">
                        <c:v>10.479280852258601</c:v>
                      </c:pt>
                      <c:pt idx="1809">
                        <c:v>10.802585537732501</c:v>
                      </c:pt>
                      <c:pt idx="1810">
                        <c:v>14.5213785991007</c:v>
                      </c:pt>
                      <c:pt idx="1811">
                        <c:v>23.3756742800228</c:v>
                      </c:pt>
                      <c:pt idx="1812">
                        <c:v>34.241306627817401</c:v>
                      </c:pt>
                      <c:pt idx="1813">
                        <c:v>43.861188578350003</c:v>
                      </c:pt>
                      <c:pt idx="1814">
                        <c:v>49.010809724806798</c:v>
                      </c:pt>
                      <c:pt idx="1815">
                        <c:v>50.552195779665297</c:v>
                      </c:pt>
                      <c:pt idx="1816">
                        <c:v>50.005128662379597</c:v>
                      </c:pt>
                      <c:pt idx="1817">
                        <c:v>48.235532474123602</c:v>
                      </c:pt>
                      <c:pt idx="1818">
                        <c:v>45.695923003047902</c:v>
                      </c:pt>
                      <c:pt idx="1819">
                        <c:v>42.745930095832101</c:v>
                      </c:pt>
                      <c:pt idx="1820">
                        <c:v>39.667315846305399</c:v>
                      </c:pt>
                      <c:pt idx="1821">
                        <c:v>36.628494344036497</c:v>
                      </c:pt>
                      <c:pt idx="1822">
                        <c:v>33.711493636887496</c:v>
                      </c:pt>
                      <c:pt idx="1823">
                        <c:v>30.9694794328997</c:v>
                      </c:pt>
                      <c:pt idx="1824">
                        <c:v>28.4361619505991</c:v>
                      </c:pt>
                      <c:pt idx="1825">
                        <c:v>26.1259022979714</c:v>
                      </c:pt>
                      <c:pt idx="1826">
                        <c:v>24.041156031328601</c:v>
                      </c:pt>
                      <c:pt idx="1827">
                        <c:v>22.178181915783899</c:v>
                      </c:pt>
                      <c:pt idx="1828">
                        <c:v>20.527288898789202</c:v>
                      </c:pt>
                      <c:pt idx="1829">
                        <c:v>19.074745161563801</c:v>
                      </c:pt>
                      <c:pt idx="1830">
                        <c:v>17.8053327291492</c:v>
                      </c:pt>
                      <c:pt idx="1831">
                        <c:v>16.698289872195101</c:v>
                      </c:pt>
                      <c:pt idx="1832">
                        <c:v>15.7272529261801</c:v>
                      </c:pt>
                      <c:pt idx="1833">
                        <c:v>14.866012736884301</c:v>
                      </c:pt>
                      <c:pt idx="1834">
                        <c:v>14.094768028822999</c:v>
                      </c:pt>
                      <c:pt idx="1835">
                        <c:v>13.4016435406776</c:v>
                      </c:pt>
                      <c:pt idx="1836">
                        <c:v>12.7791028582759</c:v>
                      </c:pt>
                      <c:pt idx="1837">
                        <c:v>12.248086944644401</c:v>
                      </c:pt>
                      <c:pt idx="1838">
                        <c:v>11.8103255380849</c:v>
                      </c:pt>
                      <c:pt idx="1839">
                        <c:v>11.4526489754747</c:v>
                      </c:pt>
                      <c:pt idx="1840">
                        <c:v>11.2446138268865</c:v>
                      </c:pt>
                      <c:pt idx="1841">
                        <c:v>11.7857943243301</c:v>
                      </c:pt>
                      <c:pt idx="1842">
                        <c:v>13.757774790647799</c:v>
                      </c:pt>
                      <c:pt idx="1843">
                        <c:v>18.614822442269901</c:v>
                      </c:pt>
                      <c:pt idx="1844">
                        <c:v>28.1235894090022</c:v>
                      </c:pt>
                      <c:pt idx="1845">
                        <c:v>40.922296226399403</c:v>
                      </c:pt>
                      <c:pt idx="1846">
                        <c:v>53.374304656780701</c:v>
                      </c:pt>
                      <c:pt idx="1847">
                        <c:v>62.419221802813603</c:v>
                      </c:pt>
                      <c:pt idx="1848">
                        <c:v>66.931034373811102</c:v>
                      </c:pt>
                      <c:pt idx="1849">
                        <c:v>67.3942071046433</c:v>
                      </c:pt>
                      <c:pt idx="1850">
                        <c:v>65.015704158869795</c:v>
                      </c:pt>
                      <c:pt idx="1851">
                        <c:v>61.028551578516101</c:v>
                      </c:pt>
                      <c:pt idx="1852">
                        <c:v>56.367921115166297</c:v>
                      </c:pt>
                      <c:pt idx="1853">
                        <c:v>51.621726997219</c:v>
                      </c:pt>
                      <c:pt idx="1854">
                        <c:v>47.103501351953298</c:v>
                      </c:pt>
                      <c:pt idx="1855">
                        <c:v>42.948170011608902</c:v>
                      </c:pt>
                      <c:pt idx="1856">
                        <c:v>39.190889162770198</c:v>
                      </c:pt>
                      <c:pt idx="1857">
                        <c:v>35.861597705547702</c:v>
                      </c:pt>
                      <c:pt idx="1858">
                        <c:v>32.955137360678201</c:v>
                      </c:pt>
                      <c:pt idx="1859">
                        <c:v>30.4542845728507</c:v>
                      </c:pt>
                      <c:pt idx="1860">
                        <c:v>28.269847246840499</c:v>
                      </c:pt>
                      <c:pt idx="1861">
                        <c:v>26.6114232505297</c:v>
                      </c:pt>
                      <c:pt idx="1862">
                        <c:v>27.332500891055201</c:v>
                      </c:pt>
                      <c:pt idx="1863">
                        <c:v>31.790650061028199</c:v>
                      </c:pt>
                      <c:pt idx="1864">
                        <c:v>38.569694642291303</c:v>
                      </c:pt>
                      <c:pt idx="1865">
                        <c:v>44.923323749905997</c:v>
                      </c:pt>
                      <c:pt idx="1866">
                        <c:v>48.913206193225498</c:v>
                      </c:pt>
                      <c:pt idx="1867">
                        <c:v>50.076296361982699</c:v>
                      </c:pt>
                      <c:pt idx="1868">
                        <c:v>48.952412489284598</c:v>
                      </c:pt>
                      <c:pt idx="1869">
                        <c:v>46.4020080997185</c:v>
                      </c:pt>
                      <c:pt idx="1870">
                        <c:v>43.1829783928033</c:v>
                      </c:pt>
                      <c:pt idx="1871">
                        <c:v>39.806370135246603</c:v>
                      </c:pt>
                      <c:pt idx="1872">
                        <c:v>36.554857872203002</c:v>
                      </c:pt>
                      <c:pt idx="1873">
                        <c:v>33.555885642688303</c:v>
                      </c:pt>
                      <c:pt idx="1874">
                        <c:v>30.849041981252601</c:v>
                      </c:pt>
                      <c:pt idx="1875">
                        <c:v>28.442307977320802</c:v>
                      </c:pt>
                      <c:pt idx="1876">
                        <c:v>26.313586139222501</c:v>
                      </c:pt>
                      <c:pt idx="1877">
                        <c:v>24.8179047828365</c:v>
                      </c:pt>
                      <c:pt idx="1878">
                        <c:v>25.1974930982642</c:v>
                      </c:pt>
                      <c:pt idx="1879">
                        <c:v>27.3496662769507</c:v>
                      </c:pt>
                      <c:pt idx="1880">
                        <c:v>45.642986535423098</c:v>
                      </c:pt>
                      <c:pt idx="1881">
                        <c:v>89.360717431593301</c:v>
                      </c:pt>
                      <c:pt idx="1882">
                        <c:v>154.80497931921099</c:v>
                      </c:pt>
                      <c:pt idx="1883">
                        <c:v>254.550754003007</c:v>
                      </c:pt>
                      <c:pt idx="1884">
                        <c:v>389.90027711910301</c:v>
                      </c:pt>
                      <c:pt idx="1885">
                        <c:v>538.44654404963501</c:v>
                      </c:pt>
                      <c:pt idx="1886">
                        <c:v>679.91058098344502</c:v>
                      </c:pt>
                      <c:pt idx="1887">
                        <c:v>812.32628041884004</c:v>
                      </c:pt>
                      <c:pt idx="1888">
                        <c:v>937.54706932151703</c:v>
                      </c:pt>
                      <c:pt idx="1889">
                        <c:v>1054.7650884381001</c:v>
                      </c:pt>
                      <c:pt idx="1890">
                        <c:v>1152.3883313491899</c:v>
                      </c:pt>
                      <c:pt idx="1891">
                        <c:v>1217.72838280101</c:v>
                      </c:pt>
                      <c:pt idx="1892">
                        <c:v>1248.0991451622101</c:v>
                      </c:pt>
                      <c:pt idx="1893">
                        <c:v>1254.5774968804701</c:v>
                      </c:pt>
                      <c:pt idx="1894">
                        <c:v>1255.3816653147801</c:v>
                      </c:pt>
                      <c:pt idx="1895">
                        <c:v>1293.62449956452</c:v>
                      </c:pt>
                      <c:pt idx="1896">
                        <c:v>1398.63486548934</c:v>
                      </c:pt>
                      <c:pt idx="1897">
                        <c:v>1549.1060057063601</c:v>
                      </c:pt>
                      <c:pt idx="1898">
                        <c:v>1683.83265041143</c:v>
                      </c:pt>
                      <c:pt idx="1899">
                        <c:v>1763.0679455566201</c:v>
                      </c:pt>
                      <c:pt idx="1900">
                        <c:v>1770.5141881949301</c:v>
                      </c:pt>
                      <c:pt idx="1901">
                        <c:v>1705.7449994495701</c:v>
                      </c:pt>
                      <c:pt idx="1902">
                        <c:v>1592.71349706362</c:v>
                      </c:pt>
                      <c:pt idx="1903">
                        <c:v>1455.28621408042</c:v>
                      </c:pt>
                      <c:pt idx="1904">
                        <c:v>1314.5237052608099</c:v>
                      </c:pt>
                      <c:pt idx="1905">
                        <c:v>1182.7621054504</c:v>
                      </c:pt>
                      <c:pt idx="1906">
                        <c:v>1065.00330787093</c:v>
                      </c:pt>
                      <c:pt idx="1907">
                        <c:v>961.48210634905399</c:v>
                      </c:pt>
                      <c:pt idx="1908">
                        <c:v>870.02281182843103</c:v>
                      </c:pt>
                      <c:pt idx="1909">
                        <c:v>788.11723490502095</c:v>
                      </c:pt>
                      <c:pt idx="1910">
                        <c:v>713.22692228565495</c:v>
                      </c:pt>
                      <c:pt idx="1911">
                        <c:v>647.10266739647795</c:v>
                      </c:pt>
                      <c:pt idx="1912">
                        <c:v>596.95783054331901</c:v>
                      </c:pt>
                      <c:pt idx="1913">
                        <c:v>575.18713421253506</c:v>
                      </c:pt>
                      <c:pt idx="1914">
                        <c:v>636.27481343161105</c:v>
                      </c:pt>
                      <c:pt idx="1915">
                        <c:v>761.27919609883804</c:v>
                      </c:pt>
                      <c:pt idx="1916">
                        <c:v>884.18643173473697</c:v>
                      </c:pt>
                      <c:pt idx="1917">
                        <c:v>957.49734649110997</c:v>
                      </c:pt>
                      <c:pt idx="1918">
                        <c:v>974.85746216967698</c:v>
                      </c:pt>
                      <c:pt idx="1919">
                        <c:v>958.76183676380799</c:v>
                      </c:pt>
                      <c:pt idx="1920">
                        <c:v>927.97449909218096</c:v>
                      </c:pt>
                      <c:pt idx="1921">
                        <c:v>897.88650328589301</c:v>
                      </c:pt>
                      <c:pt idx="1922">
                        <c:v>877.63356654132804</c:v>
                      </c:pt>
                      <c:pt idx="1923">
                        <c:v>903.47693193714201</c:v>
                      </c:pt>
                      <c:pt idx="1924">
                        <c:v>1082.2915957898699</c:v>
                      </c:pt>
                      <c:pt idx="1925">
                        <c:v>1536.46429219726</c:v>
                      </c:pt>
                      <c:pt idx="1926">
                        <c:v>2049.9116115952302</c:v>
                      </c:pt>
                      <c:pt idx="1927">
                        <c:v>2755.0444141811699</c:v>
                      </c:pt>
                      <c:pt idx="1928">
                        <c:v>3476.6384875243102</c:v>
                      </c:pt>
                      <c:pt idx="1929">
                        <c:v>4373.4754041179904</c:v>
                      </c:pt>
                      <c:pt idx="1930">
                        <c:v>5046.0432813994103</c:v>
                      </c:pt>
                      <c:pt idx="1931">
                        <c:v>5578.5027378330997</c:v>
                      </c:pt>
                      <c:pt idx="1932">
                        <c:v>6225.2101833607603</c:v>
                      </c:pt>
                      <c:pt idx="1933">
                        <c:v>7089.5899133256198</c:v>
                      </c:pt>
                      <c:pt idx="1934">
                        <c:v>7979.9938156029202</c:v>
                      </c:pt>
                      <c:pt idx="1935">
                        <c:v>8773.0094941600801</c:v>
                      </c:pt>
                      <c:pt idx="1936">
                        <c:v>9623.8061207624505</c:v>
                      </c:pt>
                      <c:pt idx="1937">
                        <c:v>10496.515149528899</c:v>
                      </c:pt>
                      <c:pt idx="1938">
                        <c:v>11499.632756323699</c:v>
                      </c:pt>
                      <c:pt idx="1939">
                        <c:v>12605.275588209501</c:v>
                      </c:pt>
                      <c:pt idx="1940">
                        <c:v>13805.8332923575</c:v>
                      </c:pt>
                      <c:pt idx="1941">
                        <c:v>14955.3828707829</c:v>
                      </c:pt>
                      <c:pt idx="1942">
                        <c:v>16009.183853700801</c:v>
                      </c:pt>
                      <c:pt idx="1943">
                        <c:v>16846.016944994699</c:v>
                      </c:pt>
                      <c:pt idx="1944">
                        <c:v>17277.2177582974</c:v>
                      </c:pt>
                      <c:pt idx="1945">
                        <c:v>17075.703041241399</c:v>
                      </c:pt>
                      <c:pt idx="1946">
                        <c:v>16144.086110775601</c:v>
                      </c:pt>
                      <c:pt idx="1947">
                        <c:v>14758.3467334463</c:v>
                      </c:pt>
                      <c:pt idx="1948">
                        <c:v>13205.067715343799</c:v>
                      </c:pt>
                      <c:pt idx="1949">
                        <c:v>11689.3138403798</c:v>
                      </c:pt>
                      <c:pt idx="1950">
                        <c:v>10315.5093180775</c:v>
                      </c:pt>
                      <c:pt idx="1951">
                        <c:v>9126.4946572830395</c:v>
                      </c:pt>
                      <c:pt idx="1952">
                        <c:v>8153.0650593764603</c:v>
                      </c:pt>
                      <c:pt idx="1953">
                        <c:v>7424.4211510653304</c:v>
                      </c:pt>
                      <c:pt idx="1954">
                        <c:v>6862.5052921050101</c:v>
                      </c:pt>
                      <c:pt idx="1955">
                        <c:v>6361.7077075769002</c:v>
                      </c:pt>
                      <c:pt idx="1956">
                        <c:v>5882.8639547794301</c:v>
                      </c:pt>
                      <c:pt idx="1957">
                        <c:v>5469.6188560354803</c:v>
                      </c:pt>
                      <c:pt idx="1958">
                        <c:v>5120.0584422223701</c:v>
                      </c:pt>
                      <c:pt idx="1959">
                        <c:v>4777.5331149086296</c:v>
                      </c:pt>
                      <c:pt idx="1960">
                        <c:v>4435.8283473001702</c:v>
                      </c:pt>
                      <c:pt idx="1961">
                        <c:v>4075.1450735099302</c:v>
                      </c:pt>
                      <c:pt idx="1962">
                        <c:v>3707.5548740597601</c:v>
                      </c:pt>
                      <c:pt idx="1963">
                        <c:v>3353.6849042602098</c:v>
                      </c:pt>
                      <c:pt idx="1964">
                        <c:v>3027.5025085923598</c:v>
                      </c:pt>
                      <c:pt idx="1965">
                        <c:v>2747.9454118581298</c:v>
                      </c:pt>
                      <c:pt idx="1966">
                        <c:v>2511.0183630584702</c:v>
                      </c:pt>
                      <c:pt idx="1967">
                        <c:v>2299.0163868649202</c:v>
                      </c:pt>
                      <c:pt idx="1968">
                        <c:v>2111.01162052478</c:v>
                      </c:pt>
                      <c:pt idx="1969">
                        <c:v>1959.94480320003</c:v>
                      </c:pt>
                      <c:pt idx="1970">
                        <c:v>1862.9633048876899</c:v>
                      </c:pt>
                      <c:pt idx="1971">
                        <c:v>1826.02615086319</c:v>
                      </c:pt>
                      <c:pt idx="1972">
                        <c:v>1814.68544390802</c:v>
                      </c:pt>
                      <c:pt idx="1973">
                        <c:v>1800.94524127364</c:v>
                      </c:pt>
                      <c:pt idx="1974">
                        <c:v>1752.9060656619499</c:v>
                      </c:pt>
                      <c:pt idx="1975">
                        <c:v>1666.87335019078</c:v>
                      </c:pt>
                      <c:pt idx="1976">
                        <c:v>1550.0586771154101</c:v>
                      </c:pt>
                      <c:pt idx="1977">
                        <c:v>1423.43045644068</c:v>
                      </c:pt>
                      <c:pt idx="1978">
                        <c:v>1306.93584245748</c:v>
                      </c:pt>
                      <c:pt idx="1979">
                        <c:v>1207.6326835206901</c:v>
                      </c:pt>
                      <c:pt idx="1980">
                        <c:v>1123.1559821467999</c:v>
                      </c:pt>
                      <c:pt idx="1981">
                        <c:v>1046.43433221531</c:v>
                      </c:pt>
                      <c:pt idx="1982">
                        <c:v>970.85548758759501</c:v>
                      </c:pt>
                      <c:pt idx="1983">
                        <c:v>896.91976726627104</c:v>
                      </c:pt>
                      <c:pt idx="1984">
                        <c:v>827.55474550408701</c:v>
                      </c:pt>
                      <c:pt idx="1985">
                        <c:v>760.48249829707697</c:v>
                      </c:pt>
                      <c:pt idx="1986">
                        <c:v>697.675866975904</c:v>
                      </c:pt>
                      <c:pt idx="1987">
                        <c:v>645.86747161361802</c:v>
                      </c:pt>
                      <c:pt idx="1988">
                        <c:v>611.454625577402</c:v>
                      </c:pt>
                      <c:pt idx="1989">
                        <c:v>594.39228165507802</c:v>
                      </c:pt>
                      <c:pt idx="1990">
                        <c:v>590.07045316142899</c:v>
                      </c:pt>
                      <c:pt idx="1991">
                        <c:v>592.95108058845005</c:v>
                      </c:pt>
                      <c:pt idx="1992">
                        <c:v>591.90628032616405</c:v>
                      </c:pt>
                      <c:pt idx="1993">
                        <c:v>587.58904146939005</c:v>
                      </c:pt>
                      <c:pt idx="1994">
                        <c:v>586.34524610113294</c:v>
                      </c:pt>
                      <c:pt idx="1995">
                        <c:v>604.18849831370596</c:v>
                      </c:pt>
                      <c:pt idx="1996">
                        <c:v>677.49747735824496</c:v>
                      </c:pt>
                      <c:pt idx="1997">
                        <c:v>815.05293402287703</c:v>
                      </c:pt>
                      <c:pt idx="1998">
                        <c:v>1204.1758512955</c:v>
                      </c:pt>
                      <c:pt idx="1999">
                        <c:v>1902.7789548184701</c:v>
                      </c:pt>
                      <c:pt idx="2000">
                        <c:v>2739.06948715417</c:v>
                      </c:pt>
                      <c:pt idx="2001">
                        <c:v>3770.6410101053002</c:v>
                      </c:pt>
                      <c:pt idx="2002">
                        <c:v>4603.2518865720904</c:v>
                      </c:pt>
                      <c:pt idx="2003">
                        <c:v>5035.1857288603496</c:v>
                      </c:pt>
                      <c:pt idx="2004">
                        <c:v>5320.7948042935204</c:v>
                      </c:pt>
                      <c:pt idx="2005">
                        <c:v>5935.4629504424101</c:v>
                      </c:pt>
                      <c:pt idx="2006">
                        <c:v>6806.09977540812</c:v>
                      </c:pt>
                      <c:pt idx="2007">
                        <c:v>7790.7316547950004</c:v>
                      </c:pt>
                      <c:pt idx="2008">
                        <c:v>8588.8971242713196</c:v>
                      </c:pt>
                      <c:pt idx="2009">
                        <c:v>8992.8225889756395</c:v>
                      </c:pt>
                      <c:pt idx="2010">
                        <c:v>9132.3242504082991</c:v>
                      </c:pt>
                      <c:pt idx="2011">
                        <c:v>9166.2244151115592</c:v>
                      </c:pt>
                      <c:pt idx="2012">
                        <c:v>9148.1740038740209</c:v>
                      </c:pt>
                      <c:pt idx="2013">
                        <c:v>9129.6203684202901</c:v>
                      </c:pt>
                      <c:pt idx="2014">
                        <c:v>9344.1601322749702</c:v>
                      </c:pt>
                      <c:pt idx="2015">
                        <c:v>10195.6624255727</c:v>
                      </c:pt>
                      <c:pt idx="2016">
                        <c:v>11303.685477925699</c:v>
                      </c:pt>
                      <c:pt idx="2017">
                        <c:v>12824.124054572099</c:v>
                      </c:pt>
                      <c:pt idx="2018">
                        <c:v>14951.4200071259</c:v>
                      </c:pt>
                      <c:pt idx="2019">
                        <c:v>16756.774854483901</c:v>
                      </c:pt>
                      <c:pt idx="2020">
                        <c:v>17934.336655338298</c:v>
                      </c:pt>
                      <c:pt idx="2021">
                        <c:v>18604.4993268406</c:v>
                      </c:pt>
                      <c:pt idx="2022">
                        <c:v>19169.9825571814</c:v>
                      </c:pt>
                      <c:pt idx="2023">
                        <c:v>19745.962967706899</c:v>
                      </c:pt>
                      <c:pt idx="2024">
                        <c:v>20211.438695716199</c:v>
                      </c:pt>
                      <c:pt idx="2025">
                        <c:v>20585.006964276799</c:v>
                      </c:pt>
                      <c:pt idx="2026">
                        <c:v>20821.289894365</c:v>
                      </c:pt>
                      <c:pt idx="2027">
                        <c:v>21050.928678161101</c:v>
                      </c:pt>
                      <c:pt idx="2028">
                        <c:v>21447.3347117308</c:v>
                      </c:pt>
                      <c:pt idx="2029">
                        <c:v>21274.126058345599</c:v>
                      </c:pt>
                      <c:pt idx="2030">
                        <c:v>20762.666547568599</c:v>
                      </c:pt>
                      <c:pt idx="2031">
                        <c:v>20193.895151074099</c:v>
                      </c:pt>
                      <c:pt idx="2032">
                        <c:v>20003.208697645299</c:v>
                      </c:pt>
                      <c:pt idx="2033">
                        <c:v>19957.227434959699</c:v>
                      </c:pt>
                      <c:pt idx="2034">
                        <c:v>19621.405610937101</c:v>
                      </c:pt>
                      <c:pt idx="2035">
                        <c:v>19169.569313142401</c:v>
                      </c:pt>
                      <c:pt idx="2036">
                        <c:v>18711.595808415401</c:v>
                      </c:pt>
                      <c:pt idx="2037">
                        <c:v>18217.163148698499</c:v>
                      </c:pt>
                      <c:pt idx="2038">
                        <c:v>17747.432075483699</c:v>
                      </c:pt>
                      <c:pt idx="2039">
                        <c:v>17559.954216873299</c:v>
                      </c:pt>
                      <c:pt idx="2040">
                        <c:v>17614.648761137501</c:v>
                      </c:pt>
                      <c:pt idx="2041">
                        <c:v>17436.454008147401</c:v>
                      </c:pt>
                      <c:pt idx="2042">
                        <c:v>17044.2680908742</c:v>
                      </c:pt>
                      <c:pt idx="2043">
                        <c:v>16655.212443205299</c:v>
                      </c:pt>
                      <c:pt idx="2044">
                        <c:v>16313.566024969001</c:v>
                      </c:pt>
                      <c:pt idx="2045">
                        <c:v>16009.0558107304</c:v>
                      </c:pt>
                      <c:pt idx="2046">
                        <c:v>15804.296731377501</c:v>
                      </c:pt>
                      <c:pt idx="2047">
                        <c:v>15679.219701486199</c:v>
                      </c:pt>
                      <c:pt idx="2048">
                        <c:v>15748.4475154785</c:v>
                      </c:pt>
                      <c:pt idx="2049">
                        <c:v>15695.0735331899</c:v>
                      </c:pt>
                      <c:pt idx="2050">
                        <c:v>15381.929170704499</c:v>
                      </c:pt>
                      <c:pt idx="2051">
                        <c:v>15062.855637094801</c:v>
                      </c:pt>
                      <c:pt idx="2052">
                        <c:v>15184.6311172182</c:v>
                      </c:pt>
                      <c:pt idx="2053">
                        <c:v>15809.7910946383</c:v>
                      </c:pt>
                      <c:pt idx="2054">
                        <c:v>16807.151766211198</c:v>
                      </c:pt>
                      <c:pt idx="2055">
                        <c:v>17723.658714454901</c:v>
                      </c:pt>
                      <c:pt idx="2056">
                        <c:v>18617.7978436759</c:v>
                      </c:pt>
                      <c:pt idx="2057">
                        <c:v>19400.547910929799</c:v>
                      </c:pt>
                      <c:pt idx="2058">
                        <c:v>19556.511991220501</c:v>
                      </c:pt>
                      <c:pt idx="2059">
                        <c:v>19161.120366693001</c:v>
                      </c:pt>
                      <c:pt idx="2060">
                        <c:v>18576.1340530942</c:v>
                      </c:pt>
                      <c:pt idx="2061">
                        <c:v>18038.224803285299</c:v>
                      </c:pt>
                      <c:pt idx="2062">
                        <c:v>17831.529055100102</c:v>
                      </c:pt>
                      <c:pt idx="2063">
                        <c:v>17840.2754815382</c:v>
                      </c:pt>
                      <c:pt idx="2064">
                        <c:v>17612.5334208194</c:v>
                      </c:pt>
                      <c:pt idx="2065">
                        <c:v>17076.017024354798</c:v>
                      </c:pt>
                      <c:pt idx="2066">
                        <c:v>16608.810833770502</c:v>
                      </c:pt>
                      <c:pt idx="2067">
                        <c:v>16439.956852546999</c:v>
                      </c:pt>
                      <c:pt idx="2068">
                        <c:v>16636.192667305801</c:v>
                      </c:pt>
                      <c:pt idx="2069">
                        <c:v>16922.523962547599</c:v>
                      </c:pt>
                      <c:pt idx="2070">
                        <c:v>17103.218815398301</c:v>
                      </c:pt>
                      <c:pt idx="2071">
                        <c:v>16861.236554739899</c:v>
                      </c:pt>
                      <c:pt idx="2072">
                        <c:v>16343.0330405818</c:v>
                      </c:pt>
                      <c:pt idx="2073">
                        <c:v>15757.8980491941</c:v>
                      </c:pt>
                      <c:pt idx="2074">
                        <c:v>15216.060537449601</c:v>
                      </c:pt>
                      <c:pt idx="2075">
                        <c:v>14699.4141878717</c:v>
                      </c:pt>
                      <c:pt idx="2076">
                        <c:v>14127.5466646363</c:v>
                      </c:pt>
                      <c:pt idx="2077">
                        <c:v>13450.628685666599</c:v>
                      </c:pt>
                      <c:pt idx="2078">
                        <c:v>12700.2034446039</c:v>
                      </c:pt>
                      <c:pt idx="2079">
                        <c:v>11933.4498260568</c:v>
                      </c:pt>
                      <c:pt idx="2080">
                        <c:v>11189.0625697466</c:v>
                      </c:pt>
                      <c:pt idx="2081">
                        <c:v>10453.759832947</c:v>
                      </c:pt>
                      <c:pt idx="2082">
                        <c:v>9720.6543494810594</c:v>
                      </c:pt>
                      <c:pt idx="2083">
                        <c:v>8991.8117574572207</c:v>
                      </c:pt>
                      <c:pt idx="2084">
                        <c:v>8279.7121506740204</c:v>
                      </c:pt>
                      <c:pt idx="2085">
                        <c:v>7596.6490279375803</c:v>
                      </c:pt>
                      <c:pt idx="2086">
                        <c:v>6953.5255669052203</c:v>
                      </c:pt>
                      <c:pt idx="2087">
                        <c:v>6357.9329476734101</c:v>
                      </c:pt>
                      <c:pt idx="2088">
                        <c:v>5812.1933751841598</c:v>
                      </c:pt>
                      <c:pt idx="2089">
                        <c:v>5314.8892613485996</c:v>
                      </c:pt>
                      <c:pt idx="2090">
                        <c:v>4864.1454047438801</c:v>
                      </c:pt>
                      <c:pt idx="2091">
                        <c:v>4452.6901878612698</c:v>
                      </c:pt>
                      <c:pt idx="2092">
                        <c:v>4075.0632472633501</c:v>
                      </c:pt>
                      <c:pt idx="2093">
                        <c:v>3726.5309496826098</c:v>
                      </c:pt>
                      <c:pt idx="2094">
                        <c:v>3402.6524646364401</c:v>
                      </c:pt>
                      <c:pt idx="2095">
                        <c:v>3101.8750689488802</c:v>
                      </c:pt>
                      <c:pt idx="2096">
                        <c:v>2823.35327653386</c:v>
                      </c:pt>
                      <c:pt idx="2097">
                        <c:v>2566.4761336838001</c:v>
                      </c:pt>
                      <c:pt idx="2098">
                        <c:v>2330.7660339167501</c:v>
                      </c:pt>
                      <c:pt idx="2099">
                        <c:v>2114.9671451515201</c:v>
                      </c:pt>
                      <c:pt idx="2100">
                        <c:v>1917.61438230465</c:v>
                      </c:pt>
                      <c:pt idx="2101">
                        <c:v>1737.3383199724201</c:v>
                      </c:pt>
                      <c:pt idx="2102">
                        <c:v>1572.90394148015</c:v>
                      </c:pt>
                      <c:pt idx="2103">
                        <c:v>1423.14629328826</c:v>
                      </c:pt>
                      <c:pt idx="2104">
                        <c:v>1286.9517555669199</c:v>
                      </c:pt>
                      <c:pt idx="2105">
                        <c:v>1163.2664597687501</c:v>
                      </c:pt>
                      <c:pt idx="2106">
                        <c:v>1051.07487198385</c:v>
                      </c:pt>
                      <c:pt idx="2107">
                        <c:v>949.39732467344197</c:v>
                      </c:pt>
                      <c:pt idx="2108">
                        <c:v>857.28142100934394</c:v>
                      </c:pt>
                      <c:pt idx="2109">
                        <c:v>773.85260826882802</c:v>
                      </c:pt>
                      <c:pt idx="2110">
                        <c:v>698.33037448002403</c:v>
                      </c:pt>
                      <c:pt idx="2111">
                        <c:v>630.02305776206504</c:v>
                      </c:pt>
                      <c:pt idx="2112">
                        <c:v>568.288516171732</c:v>
                      </c:pt>
                      <c:pt idx="2113">
                        <c:v>512.51980678711004</c:v>
                      </c:pt>
                      <c:pt idx="2114">
                        <c:v>462.15958558611999</c:v>
                      </c:pt>
                      <c:pt idx="2115">
                        <c:v>416.69835072478497</c:v>
                      </c:pt>
                      <c:pt idx="2116">
                        <c:v>375.66727256815301</c:v>
                      </c:pt>
                      <c:pt idx="2117">
                        <c:v>338.65025573114798</c:v>
                      </c:pt>
                      <c:pt idx="2118">
                        <c:v>305.27460473084699</c:v>
                      </c:pt>
                      <c:pt idx="2119">
                        <c:v>275.20196732846</c:v>
                      </c:pt>
                      <c:pt idx="2120">
                        <c:v>248.137720623533</c:v>
                      </c:pt>
                      <c:pt idx="2121">
                        <c:v>223.85070690553599</c:v>
                      </c:pt>
                      <c:pt idx="2122">
                        <c:v>202.00158271701201</c:v>
                      </c:pt>
                      <c:pt idx="2123">
                        <c:v>182.31314926920899</c:v>
                      </c:pt>
                      <c:pt idx="2124">
                        <c:v>164.58628080554999</c:v>
                      </c:pt>
                      <c:pt idx="2125">
                        <c:v>148.65954793360501</c:v>
                      </c:pt>
                      <c:pt idx="2126">
                        <c:v>134.48255878588</c:v>
                      </c:pt>
                      <c:pt idx="2127">
                        <c:v>121.951958179249</c:v>
                      </c:pt>
                      <c:pt idx="2128">
                        <c:v>110.83572921317401</c:v>
                      </c:pt>
                      <c:pt idx="2129">
                        <c:v>100.871796705582</c:v>
                      </c:pt>
                      <c:pt idx="2130">
                        <c:v>91.877478130609205</c:v>
                      </c:pt>
                      <c:pt idx="2131">
                        <c:v>84.122191031642998</c:v>
                      </c:pt>
                      <c:pt idx="2132">
                        <c:v>77.456623158551096</c:v>
                      </c:pt>
                      <c:pt idx="2133">
                        <c:v>97.700640716225195</c:v>
                      </c:pt>
                      <c:pt idx="2134">
                        <c:v>135.870278669134</c:v>
                      </c:pt>
                      <c:pt idx="2135">
                        <c:v>165.056010744101</c:v>
                      </c:pt>
                      <c:pt idx="2136">
                        <c:v>195.33337109381</c:v>
                      </c:pt>
                      <c:pt idx="2137">
                        <c:v>268.34799799161402</c:v>
                      </c:pt>
                      <c:pt idx="2138">
                        <c:v>457.85617553516602</c:v>
                      </c:pt>
                      <c:pt idx="2139">
                        <c:v>774.307953551183</c:v>
                      </c:pt>
                      <c:pt idx="2140">
                        <c:v>1106.0131417503401</c:v>
                      </c:pt>
                      <c:pt idx="2141">
                        <c:v>1316.2979625421201</c:v>
                      </c:pt>
                      <c:pt idx="2142">
                        <c:v>1349.20086302497</c:v>
                      </c:pt>
                      <c:pt idx="2143">
                        <c:v>1237.8876670452</c:v>
                      </c:pt>
                      <c:pt idx="2144">
                        <c:v>1053.3778734012899</c:v>
                      </c:pt>
                      <c:pt idx="2145">
                        <c:v>858.00630290707704</c:v>
                      </c:pt>
                      <c:pt idx="2146">
                        <c:v>687.36147747995994</c:v>
                      </c:pt>
                      <c:pt idx="2147">
                        <c:v>553.15817197883996</c:v>
                      </c:pt>
                      <c:pt idx="2148">
                        <c:v>453.17617730411803</c:v>
                      </c:pt>
                      <c:pt idx="2149">
                        <c:v>379.89952978734402</c:v>
                      </c:pt>
                      <c:pt idx="2150">
                        <c:v>325.48937062986101</c:v>
                      </c:pt>
                      <c:pt idx="2151">
                        <c:v>283.74200490999402</c:v>
                      </c:pt>
                      <c:pt idx="2152">
                        <c:v>250.379257127736</c:v>
                      </c:pt>
                      <c:pt idx="2153">
                        <c:v>222.67915653494899</c:v>
                      </c:pt>
                      <c:pt idx="2154">
                        <c:v>199.12421324171601</c:v>
                      </c:pt>
                      <c:pt idx="2155">
                        <c:v>179.30657622382799</c:v>
                      </c:pt>
                      <c:pt idx="2156">
                        <c:v>163.06880405091499</c:v>
                      </c:pt>
                      <c:pt idx="2157">
                        <c:v>150.069493640144</c:v>
                      </c:pt>
                      <c:pt idx="2158">
                        <c:v>139.45188489243699</c:v>
                      </c:pt>
                      <c:pt idx="2159">
                        <c:v>132.05313160977499</c:v>
                      </c:pt>
                      <c:pt idx="2160">
                        <c:v>128.20566515076001</c:v>
                      </c:pt>
                      <c:pt idx="2161">
                        <c:v>126.656938208784</c:v>
                      </c:pt>
                      <c:pt idx="2162">
                        <c:v>124.96216531894299</c:v>
                      </c:pt>
                      <c:pt idx="2163">
                        <c:v>123.656658045364</c:v>
                      </c:pt>
                      <c:pt idx="2164">
                        <c:v>127.011766662027</c:v>
                      </c:pt>
                      <c:pt idx="2165">
                        <c:v>146.98780383424801</c:v>
                      </c:pt>
                      <c:pt idx="2166">
                        <c:v>188.24329348063699</c:v>
                      </c:pt>
                      <c:pt idx="2167">
                        <c:v>241.56065626984301</c:v>
                      </c:pt>
                      <c:pt idx="2168">
                        <c:v>301.72686489622299</c:v>
                      </c:pt>
                      <c:pt idx="2169">
                        <c:v>372.37652987734401</c:v>
                      </c:pt>
                      <c:pt idx="2170">
                        <c:v>458.26455426615098</c:v>
                      </c:pt>
                      <c:pt idx="2171">
                        <c:v>539.89088917659899</c:v>
                      </c:pt>
                      <c:pt idx="2172">
                        <c:v>592.17738116898101</c:v>
                      </c:pt>
                      <c:pt idx="2173">
                        <c:v>604.99612291270898</c:v>
                      </c:pt>
                      <c:pt idx="2174">
                        <c:v>584.36771209010396</c:v>
                      </c:pt>
                      <c:pt idx="2175">
                        <c:v>543.39789863630904</c:v>
                      </c:pt>
                      <c:pt idx="2176">
                        <c:v>494.03358161782199</c:v>
                      </c:pt>
                      <c:pt idx="2177">
                        <c:v>443.953770626704</c:v>
                      </c:pt>
                      <c:pt idx="2178">
                        <c:v>396.96727752098002</c:v>
                      </c:pt>
                      <c:pt idx="2179">
                        <c:v>354.44866531930501</c:v>
                      </c:pt>
                      <c:pt idx="2180">
                        <c:v>316.55640481600398</c:v>
                      </c:pt>
                      <c:pt idx="2181">
                        <c:v>282.96209035895799</c:v>
                      </c:pt>
                      <c:pt idx="2182">
                        <c:v>253.200528972283</c:v>
                      </c:pt>
                      <c:pt idx="2183">
                        <c:v>226.810117883007</c:v>
                      </c:pt>
                      <c:pt idx="2184">
                        <c:v>203.37430533250301</c:v>
                      </c:pt>
                      <c:pt idx="2185">
                        <c:v>182.52544086054101</c:v>
                      </c:pt>
                      <c:pt idx="2186">
                        <c:v>163.947894754544</c:v>
                      </c:pt>
                      <c:pt idx="2187">
                        <c:v>147.37323885958699</c:v>
                      </c:pt>
                      <c:pt idx="2188">
                        <c:v>132.56710747912399</c:v>
                      </c:pt>
                      <c:pt idx="2189">
                        <c:v>119.32208722393</c:v>
                      </c:pt>
                      <c:pt idx="2190">
                        <c:v>107.460748044441</c:v>
                      </c:pt>
                      <c:pt idx="2191">
                        <c:v>96.830909357325694</c:v>
                      </c:pt>
                      <c:pt idx="2192">
                        <c:v>87.299712087030798</c:v>
                      </c:pt>
                      <c:pt idx="2193">
                        <c:v>78.753325726836806</c:v>
                      </c:pt>
                      <c:pt idx="2194">
                        <c:v>71.093515094424404</c:v>
                      </c:pt>
                      <c:pt idx="2195">
                        <c:v>64.236843816559102</c:v>
                      </c:pt>
                      <c:pt idx="2196">
                        <c:v>58.109145020295799</c:v>
                      </c:pt>
                      <c:pt idx="2197">
                        <c:v>52.639432851915899</c:v>
                      </c:pt>
                      <c:pt idx="2198">
                        <c:v>47.759106386798301</c:v>
                      </c:pt>
                      <c:pt idx="2199">
                        <c:v>43.406957557491602</c:v>
                      </c:pt>
                      <c:pt idx="2200">
                        <c:v>39.530661271847102</c:v>
                      </c:pt>
                      <c:pt idx="2201">
                        <c:v>36.0817528488747</c:v>
                      </c:pt>
                      <c:pt idx="2202">
                        <c:v>33.009387380871303</c:v>
                      </c:pt>
                      <c:pt idx="2203">
                        <c:v>30.337770933004599</c:v>
                      </c:pt>
                      <c:pt idx="2204">
                        <c:v>28.881705485221602</c:v>
                      </c:pt>
                      <c:pt idx="2205">
                        <c:v>30.577221633907101</c:v>
                      </c:pt>
                      <c:pt idx="2206">
                        <c:v>44.789985955331197</c:v>
                      </c:pt>
                      <c:pt idx="2207">
                        <c:v>80.526183654400299</c:v>
                      </c:pt>
                      <c:pt idx="2208">
                        <c:v>133.934844104484</c:v>
                      </c:pt>
                      <c:pt idx="2209">
                        <c:v>190.2013660957</c:v>
                      </c:pt>
                      <c:pt idx="2210">
                        <c:v>234.53855896468301</c:v>
                      </c:pt>
                      <c:pt idx="2211">
                        <c:v>259.674583528543</c:v>
                      </c:pt>
                      <c:pt idx="2212">
                        <c:v>266.83419252750201</c:v>
                      </c:pt>
                      <c:pt idx="2213">
                        <c:v>260.35628271384297</c:v>
                      </c:pt>
                      <c:pt idx="2214">
                        <c:v>246.40590073658899</c:v>
                      </c:pt>
                      <c:pt idx="2215">
                        <c:v>239.852981199525</c:v>
                      </c:pt>
                      <c:pt idx="2216">
                        <c:v>254.39904401243999</c:v>
                      </c:pt>
                      <c:pt idx="2217">
                        <c:v>337.06557904574697</c:v>
                      </c:pt>
                      <c:pt idx="2218">
                        <c:v>508.86407542380499</c:v>
                      </c:pt>
                      <c:pt idx="2219">
                        <c:v>706.695277859626</c:v>
                      </c:pt>
                      <c:pt idx="2220">
                        <c:v>846.02858465975498</c:v>
                      </c:pt>
                      <c:pt idx="2221">
                        <c:v>889.15713349877205</c:v>
                      </c:pt>
                      <c:pt idx="2222">
                        <c:v>849.71149340315196</c:v>
                      </c:pt>
                      <c:pt idx="2223">
                        <c:v>763.69922869037896</c:v>
                      </c:pt>
                      <c:pt idx="2224">
                        <c:v>663.81778676723297</c:v>
                      </c:pt>
                      <c:pt idx="2225">
                        <c:v>569.72303945745205</c:v>
                      </c:pt>
                      <c:pt idx="2226">
                        <c:v>489.29802384999698</c:v>
                      </c:pt>
                      <c:pt idx="2227">
                        <c:v>423.40206597767599</c:v>
                      </c:pt>
                      <c:pt idx="2228">
                        <c:v>369.89562932541997</c:v>
                      </c:pt>
                      <c:pt idx="2229">
                        <c:v>325.97312090160102</c:v>
                      </c:pt>
                      <c:pt idx="2230">
                        <c:v>289.19408956669997</c:v>
                      </c:pt>
                      <c:pt idx="2231">
                        <c:v>257.76594344824599</c:v>
                      </c:pt>
                      <c:pt idx="2232">
                        <c:v>230.472586449511</c:v>
                      </c:pt>
                      <c:pt idx="2233">
                        <c:v>208.543784296772</c:v>
                      </c:pt>
                      <c:pt idx="2234">
                        <c:v>195.86431497330801</c:v>
                      </c:pt>
                      <c:pt idx="2235">
                        <c:v>189.80679513340399</c:v>
                      </c:pt>
                      <c:pt idx="2236">
                        <c:v>193.52823457526901</c:v>
                      </c:pt>
                      <c:pt idx="2237">
                        <c:v>283.58529802343099</c:v>
                      </c:pt>
                      <c:pt idx="2238">
                        <c:v>514.80421364824304</c:v>
                      </c:pt>
                      <c:pt idx="2239">
                        <c:v>781.58753876305695</c:v>
                      </c:pt>
                      <c:pt idx="2240">
                        <c:v>983.76723185980802</c:v>
                      </c:pt>
                      <c:pt idx="2241">
                        <c:v>1098.94501478507</c:v>
                      </c:pt>
                      <c:pt idx="2242">
                        <c:v>1152.7164567232101</c:v>
                      </c:pt>
                      <c:pt idx="2243">
                        <c:v>1168.3131136290699</c:v>
                      </c:pt>
                      <c:pt idx="2244">
                        <c:v>1159.9829392660699</c:v>
                      </c:pt>
                      <c:pt idx="2245">
                        <c:v>1139.92584235297</c:v>
                      </c:pt>
                      <c:pt idx="2246">
                        <c:v>1106.4585469189899</c:v>
                      </c:pt>
                      <c:pt idx="2247">
                        <c:v>1052.5252351111901</c:v>
                      </c:pt>
                      <c:pt idx="2248">
                        <c:v>976.086165720807</c:v>
                      </c:pt>
                      <c:pt idx="2249">
                        <c:v>883.77722738938201</c:v>
                      </c:pt>
                      <c:pt idx="2250">
                        <c:v>788.10260665104295</c:v>
                      </c:pt>
                      <c:pt idx="2251">
                        <c:v>708.95270857974799</c:v>
                      </c:pt>
                      <c:pt idx="2252">
                        <c:v>662.02307304950602</c:v>
                      </c:pt>
                      <c:pt idx="2253">
                        <c:v>648.618801430031</c:v>
                      </c:pt>
                      <c:pt idx="2254">
                        <c:v>657.52977999173595</c:v>
                      </c:pt>
                      <c:pt idx="2255">
                        <c:v>689.86967407930695</c:v>
                      </c:pt>
                      <c:pt idx="2256">
                        <c:v>743.69176818205301</c:v>
                      </c:pt>
                      <c:pt idx="2257">
                        <c:v>795.77210295631005</c:v>
                      </c:pt>
                      <c:pt idx="2258">
                        <c:v>820.98285379120898</c:v>
                      </c:pt>
                      <c:pt idx="2259">
                        <c:v>809.95205386942098</c:v>
                      </c:pt>
                      <c:pt idx="2260">
                        <c:v>768.61919999200404</c:v>
                      </c:pt>
                      <c:pt idx="2261">
                        <c:v>709.84698751136102</c:v>
                      </c:pt>
                      <c:pt idx="2262">
                        <c:v>646.88620313454805</c:v>
                      </c:pt>
                      <c:pt idx="2263">
                        <c:v>607.74534094029798</c:v>
                      </c:pt>
                      <c:pt idx="2264">
                        <c:v>625.77359725399299</c:v>
                      </c:pt>
                      <c:pt idx="2265">
                        <c:v>706.63335620910198</c:v>
                      </c:pt>
                      <c:pt idx="2266">
                        <c:v>830.10782097394303</c:v>
                      </c:pt>
                      <c:pt idx="2267">
                        <c:v>955.60033822226603</c:v>
                      </c:pt>
                      <c:pt idx="2268">
                        <c:v>1053.42476522179</c:v>
                      </c:pt>
                      <c:pt idx="2269">
                        <c:v>1109.4465148884301</c:v>
                      </c:pt>
                      <c:pt idx="2270">
                        <c:v>1124.34794680351</c:v>
                      </c:pt>
                      <c:pt idx="2271">
                        <c:v>1112.51462448848</c:v>
                      </c:pt>
                      <c:pt idx="2272">
                        <c:v>1085.6083375683399</c:v>
                      </c:pt>
                      <c:pt idx="2273">
                        <c:v>1045.23802616742</c:v>
                      </c:pt>
                      <c:pt idx="2274">
                        <c:v>1016.35594551376</c:v>
                      </c:pt>
                      <c:pt idx="2275">
                        <c:v>1079.9794612278399</c:v>
                      </c:pt>
                      <c:pt idx="2276">
                        <c:v>1249.01649863838</c:v>
                      </c:pt>
                      <c:pt idx="2277">
                        <c:v>1346.22311602783</c:v>
                      </c:pt>
                      <c:pt idx="2278">
                        <c:v>1507.4948991741101</c:v>
                      </c:pt>
                      <c:pt idx="2279">
                        <c:v>1815.9875797780901</c:v>
                      </c:pt>
                      <c:pt idx="2280">
                        <c:v>2321.6149762622599</c:v>
                      </c:pt>
                      <c:pt idx="2281">
                        <c:v>2910.93438784506</c:v>
                      </c:pt>
                      <c:pt idx="2282">
                        <c:v>3457.9543289420099</c:v>
                      </c:pt>
                      <c:pt idx="2283">
                        <c:v>3907.30236770288</c:v>
                      </c:pt>
                      <c:pt idx="2284">
                        <c:v>4276.4820136019498</c:v>
                      </c:pt>
                      <c:pt idx="2285">
                        <c:v>4567.4761073889003</c:v>
                      </c:pt>
                      <c:pt idx="2286">
                        <c:v>4765.9563340155601</c:v>
                      </c:pt>
                      <c:pt idx="2287">
                        <c:v>4879.3866792642502</c:v>
                      </c:pt>
                      <c:pt idx="2288">
                        <c:v>5067.1591127141</c:v>
                      </c:pt>
                      <c:pt idx="2289">
                        <c:v>5204.4971384987002</c:v>
                      </c:pt>
                      <c:pt idx="2290">
                        <c:v>5143.0895288640004</c:v>
                      </c:pt>
                      <c:pt idx="2291">
                        <c:v>4919.2736769868297</c:v>
                      </c:pt>
                      <c:pt idx="2292">
                        <c:v>4621.5427929879597</c:v>
                      </c:pt>
                      <c:pt idx="2293">
                        <c:v>4300.8756620917802</c:v>
                      </c:pt>
                      <c:pt idx="2294">
                        <c:v>3976.8724225425199</c:v>
                      </c:pt>
                      <c:pt idx="2295">
                        <c:v>3652.6420574257199</c:v>
                      </c:pt>
                      <c:pt idx="2296">
                        <c:v>3341.3676068596501</c:v>
                      </c:pt>
                      <c:pt idx="2297">
                        <c:v>3058.05837003336</c:v>
                      </c:pt>
                      <c:pt idx="2298">
                        <c:v>2850.9098170996999</c:v>
                      </c:pt>
                      <c:pt idx="2299">
                        <c:v>2686.2233096535501</c:v>
                      </c:pt>
                      <c:pt idx="2300">
                        <c:v>2529.4696737638501</c:v>
                      </c:pt>
                      <c:pt idx="2301">
                        <c:v>2420.9900125703598</c:v>
                      </c:pt>
                      <c:pt idx="2302">
                        <c:v>2308.6410605001702</c:v>
                      </c:pt>
                      <c:pt idx="2303">
                        <c:v>2165.6358189204102</c:v>
                      </c:pt>
                      <c:pt idx="2304">
                        <c:v>2038.55167074425</c:v>
                      </c:pt>
                      <c:pt idx="2305">
                        <c:v>2016.29989329416</c:v>
                      </c:pt>
                      <c:pt idx="2306">
                        <c:v>2011.29196281601</c:v>
                      </c:pt>
                      <c:pt idx="2307">
                        <c:v>1978.45470063632</c:v>
                      </c:pt>
                      <c:pt idx="2308">
                        <c:v>1931.76103519051</c:v>
                      </c:pt>
                      <c:pt idx="2309">
                        <c:v>1931.36084888352</c:v>
                      </c:pt>
                      <c:pt idx="2310">
                        <c:v>2150.7744123202801</c:v>
                      </c:pt>
                      <c:pt idx="2311">
                        <c:v>2506.84181984413</c:v>
                      </c:pt>
                      <c:pt idx="2312">
                        <c:v>2965.60949765449</c:v>
                      </c:pt>
                      <c:pt idx="2313">
                        <c:v>3386.9844243289599</c:v>
                      </c:pt>
                      <c:pt idx="2314">
                        <c:v>3652.01028932082</c:v>
                      </c:pt>
                      <c:pt idx="2315">
                        <c:v>3773.3619681691198</c:v>
                      </c:pt>
                      <c:pt idx="2316">
                        <c:v>3791.74555392919</c:v>
                      </c:pt>
                      <c:pt idx="2317">
                        <c:v>3674.1571506584301</c:v>
                      </c:pt>
                      <c:pt idx="2318">
                        <c:v>3473.64730932456</c:v>
                      </c:pt>
                      <c:pt idx="2319">
                        <c:v>3213.4601404365999</c:v>
                      </c:pt>
                      <c:pt idx="2320">
                        <c:v>2928.5904378096802</c:v>
                      </c:pt>
                      <c:pt idx="2321">
                        <c:v>2659.3563965887101</c:v>
                      </c:pt>
                      <c:pt idx="2322">
                        <c:v>2420.28867419588</c:v>
                      </c:pt>
                      <c:pt idx="2323">
                        <c:v>2213.29918161858</c:v>
                      </c:pt>
                      <c:pt idx="2324">
                        <c:v>2019.00602434393</c:v>
                      </c:pt>
                      <c:pt idx="2325">
                        <c:v>1874.9231568027801</c:v>
                      </c:pt>
                      <c:pt idx="2326">
                        <c:v>1770.85282337993</c:v>
                      </c:pt>
                      <c:pt idx="2327">
                        <c:v>1670.4150628954101</c:v>
                      </c:pt>
                      <c:pt idx="2328">
                        <c:v>1543.9975235692</c:v>
                      </c:pt>
                      <c:pt idx="2329">
                        <c:v>1419.82665777087</c:v>
                      </c:pt>
                      <c:pt idx="2330">
                        <c:v>1327.1648335016</c:v>
                      </c:pt>
                      <c:pt idx="2331">
                        <c:v>1264.4258007221299</c:v>
                      </c:pt>
                      <c:pt idx="2332">
                        <c:v>1257.40659585914</c:v>
                      </c:pt>
                      <c:pt idx="2333">
                        <c:v>1298.0691559473601</c:v>
                      </c:pt>
                      <c:pt idx="2334">
                        <c:v>1403.3861528963</c:v>
                      </c:pt>
                      <c:pt idx="2335">
                        <c:v>1613.0519039703599</c:v>
                      </c:pt>
                      <c:pt idx="2336">
                        <c:v>1840.3331161313699</c:v>
                      </c:pt>
                      <c:pt idx="2337">
                        <c:v>2023.5431569949999</c:v>
                      </c:pt>
                      <c:pt idx="2338">
                        <c:v>2166.5039699611498</c:v>
                      </c:pt>
                      <c:pt idx="2339">
                        <c:v>2308.4808325679901</c:v>
                      </c:pt>
                      <c:pt idx="2340">
                        <c:v>2448.8462913821099</c:v>
                      </c:pt>
                      <c:pt idx="2341">
                        <c:v>2555.1255739867802</c:v>
                      </c:pt>
                      <c:pt idx="2342">
                        <c:v>2598.00916018407</c:v>
                      </c:pt>
                      <c:pt idx="2343">
                        <c:v>2584.1748975256901</c:v>
                      </c:pt>
                      <c:pt idx="2344">
                        <c:v>2508.7187900297899</c:v>
                      </c:pt>
                      <c:pt idx="2345">
                        <c:v>2405.6460747702499</c:v>
                      </c:pt>
                      <c:pt idx="2346">
                        <c:v>2411.0630518652902</c:v>
                      </c:pt>
                      <c:pt idx="2347">
                        <c:v>2539.26209124859</c:v>
                      </c:pt>
                      <c:pt idx="2348">
                        <c:v>2808.71304478206</c:v>
                      </c:pt>
                      <c:pt idx="2349">
                        <c:v>3161.47718109878</c:v>
                      </c:pt>
                      <c:pt idx="2350">
                        <c:v>3556.2585904285302</c:v>
                      </c:pt>
                      <c:pt idx="2351">
                        <c:v>3899.6258641437898</c:v>
                      </c:pt>
                      <c:pt idx="2352">
                        <c:v>4155.9474879480204</c:v>
                      </c:pt>
                      <c:pt idx="2353">
                        <c:v>4377.2960819611699</c:v>
                      </c:pt>
                      <c:pt idx="2354">
                        <c:v>4613.3927602533204</c:v>
                      </c:pt>
                      <c:pt idx="2355">
                        <c:v>4814.9898695264601</c:v>
                      </c:pt>
                      <c:pt idx="2356">
                        <c:v>5003.4145791301598</c:v>
                      </c:pt>
                      <c:pt idx="2357">
                        <c:v>5309.8174009861496</c:v>
                      </c:pt>
                      <c:pt idx="2358">
                        <c:v>5758.3121945454204</c:v>
                      </c:pt>
                      <c:pt idx="2359">
                        <c:v>6487.7788956018503</c:v>
                      </c:pt>
                      <c:pt idx="2360">
                        <c:v>7184.4349418161</c:v>
                      </c:pt>
                      <c:pt idx="2361">
                        <c:v>7850.0165530235599</c:v>
                      </c:pt>
                      <c:pt idx="2362">
                        <c:v>8446.2918533093907</c:v>
                      </c:pt>
                      <c:pt idx="2363">
                        <c:v>8941.6887938894597</c:v>
                      </c:pt>
                      <c:pt idx="2364">
                        <c:v>9407.0354881937601</c:v>
                      </c:pt>
                      <c:pt idx="2365">
                        <c:v>9960.9013049724999</c:v>
                      </c:pt>
                      <c:pt idx="2366">
                        <c:v>10402.2549035432</c:v>
                      </c:pt>
                      <c:pt idx="2367">
                        <c:v>10566.382264542</c:v>
                      </c:pt>
                      <c:pt idx="2368">
                        <c:v>10527.415452622799</c:v>
                      </c:pt>
                      <c:pt idx="2369">
                        <c:v>10395.966101480601</c:v>
                      </c:pt>
                      <c:pt idx="2370">
                        <c:v>10152.2289729985</c:v>
                      </c:pt>
                      <c:pt idx="2371">
                        <c:v>9861.0193023587599</c:v>
                      </c:pt>
                      <c:pt idx="2372">
                        <c:v>9617.4005814663396</c:v>
                      </c:pt>
                      <c:pt idx="2373">
                        <c:v>9495.7569506885902</c:v>
                      </c:pt>
                      <c:pt idx="2374">
                        <c:v>9499.1963985719503</c:v>
                      </c:pt>
                      <c:pt idx="2375">
                        <c:v>9777.0363919769807</c:v>
                      </c:pt>
                      <c:pt idx="2376">
                        <c:v>10306.090384994601</c:v>
                      </c:pt>
                      <c:pt idx="2377">
                        <c:v>10710.7447878109</c:v>
                      </c:pt>
                      <c:pt idx="2378">
                        <c:v>11028.762461666</c:v>
                      </c:pt>
                      <c:pt idx="2379">
                        <c:v>11190.3525847417</c:v>
                      </c:pt>
                      <c:pt idx="2380">
                        <c:v>11217.145561097501</c:v>
                      </c:pt>
                      <c:pt idx="2381">
                        <c:v>11287.0899365634</c:v>
                      </c:pt>
                      <c:pt idx="2382">
                        <c:v>11343.353608576001</c:v>
                      </c:pt>
                      <c:pt idx="2383">
                        <c:v>11441.8159614372</c:v>
                      </c:pt>
                      <c:pt idx="2384">
                        <c:v>11558.5657570317</c:v>
                      </c:pt>
                      <c:pt idx="2385">
                        <c:v>11564.167843962099</c:v>
                      </c:pt>
                      <c:pt idx="2386">
                        <c:v>11447.2968370178</c:v>
                      </c:pt>
                      <c:pt idx="2387">
                        <c:v>11377.5835873131</c:v>
                      </c:pt>
                      <c:pt idx="2388">
                        <c:v>11396.2873758841</c:v>
                      </c:pt>
                      <c:pt idx="2389">
                        <c:v>11465.2166405474</c:v>
                      </c:pt>
                      <c:pt idx="2390">
                        <c:v>11582.001994644101</c:v>
                      </c:pt>
                      <c:pt idx="2391">
                        <c:v>11770.3802096951</c:v>
                      </c:pt>
                      <c:pt idx="2392">
                        <c:v>11977.8693562149</c:v>
                      </c:pt>
                      <c:pt idx="2393">
                        <c:v>12121.7423204814</c:v>
                      </c:pt>
                      <c:pt idx="2394">
                        <c:v>12299.696601879299</c:v>
                      </c:pt>
                      <c:pt idx="2395">
                        <c:v>12696.1284051903</c:v>
                      </c:pt>
                      <c:pt idx="2396">
                        <c:v>13496.318390574999</c:v>
                      </c:pt>
                      <c:pt idx="2397">
                        <c:v>14446.1859074969</c:v>
                      </c:pt>
                      <c:pt idx="2398">
                        <c:v>15316.3507160274</c:v>
                      </c:pt>
                      <c:pt idx="2399">
                        <c:v>15884.664160566999</c:v>
                      </c:pt>
                      <c:pt idx="2400">
                        <c:v>16113.9689041154</c:v>
                      </c:pt>
                      <c:pt idx="2401">
                        <c:v>16211.9193282203</c:v>
                      </c:pt>
                      <c:pt idx="2402">
                        <c:v>16355.403508450599</c:v>
                      </c:pt>
                      <c:pt idx="2403">
                        <c:v>16476.690290489802</c:v>
                      </c:pt>
                      <c:pt idx="2404">
                        <c:v>16578.319132257599</c:v>
                      </c:pt>
                      <c:pt idx="2405">
                        <c:v>16709.402085915401</c:v>
                      </c:pt>
                      <c:pt idx="2406">
                        <c:v>16743.197332621399</c:v>
                      </c:pt>
                      <c:pt idx="2407">
                        <c:v>16704.971507247999</c:v>
                      </c:pt>
                      <c:pt idx="2408">
                        <c:v>16821.060398756301</c:v>
                      </c:pt>
                      <c:pt idx="2409">
                        <c:v>17510.329798292001</c:v>
                      </c:pt>
                      <c:pt idx="2410">
                        <c:v>18197.9291769669</c:v>
                      </c:pt>
                      <c:pt idx="2411">
                        <c:v>18499.481995938699</c:v>
                      </c:pt>
                      <c:pt idx="2412">
                        <c:v>18254.0355603026</c:v>
                      </c:pt>
                      <c:pt idx="2413">
                        <c:v>17619.947030140302</c:v>
                      </c:pt>
                      <c:pt idx="2414">
                        <c:v>16938.601729719801</c:v>
                      </c:pt>
                      <c:pt idx="2415">
                        <c:v>16293.052107281401</c:v>
                      </c:pt>
                      <c:pt idx="2416">
                        <c:v>15796.9051617767</c:v>
                      </c:pt>
                      <c:pt idx="2417">
                        <c:v>15430.063958741301</c:v>
                      </c:pt>
                      <c:pt idx="2418">
                        <c:v>15025.5179305073</c:v>
                      </c:pt>
                      <c:pt idx="2419">
                        <c:v>14505.765671118501</c:v>
                      </c:pt>
                      <c:pt idx="2420">
                        <c:v>13904.264515196001</c:v>
                      </c:pt>
                      <c:pt idx="2421">
                        <c:v>14321.942507133601</c:v>
                      </c:pt>
                      <c:pt idx="2422">
                        <c:v>16119.761268406601</c:v>
                      </c:pt>
                      <c:pt idx="2423">
                        <c:v>17226.078931973301</c:v>
                      </c:pt>
                      <c:pt idx="2424">
                        <c:v>17648.319522415</c:v>
                      </c:pt>
                      <c:pt idx="2425">
                        <c:v>17486.1752968808</c:v>
                      </c:pt>
                      <c:pt idx="2426">
                        <c:v>16721.775481582401</c:v>
                      </c:pt>
                      <c:pt idx="2427">
                        <c:v>15847.0870607088</c:v>
                      </c:pt>
                      <c:pt idx="2428">
                        <c:v>14980.593072457101</c:v>
                      </c:pt>
                      <c:pt idx="2429">
                        <c:v>14264.5846748156</c:v>
                      </c:pt>
                      <c:pt idx="2430">
                        <c:v>13853.020370169999</c:v>
                      </c:pt>
                      <c:pt idx="2431">
                        <c:v>13744.1493964358</c:v>
                      </c:pt>
                      <c:pt idx="2432">
                        <c:v>13854.2469727115</c:v>
                      </c:pt>
                      <c:pt idx="2433">
                        <c:v>14070.941672220601</c:v>
                      </c:pt>
                      <c:pt idx="2434">
                        <c:v>14113.0572020485</c:v>
                      </c:pt>
                      <c:pt idx="2435">
                        <c:v>13890.2406125177</c:v>
                      </c:pt>
                      <c:pt idx="2436">
                        <c:v>13434.286925930999</c:v>
                      </c:pt>
                      <c:pt idx="2437">
                        <c:v>12822.569024889701</c:v>
                      </c:pt>
                      <c:pt idx="2438">
                        <c:v>12113.365495727099</c:v>
                      </c:pt>
                      <c:pt idx="2439">
                        <c:v>11386.560921263401</c:v>
                      </c:pt>
                      <c:pt idx="2440">
                        <c:v>10658.7138843269</c:v>
                      </c:pt>
                      <c:pt idx="2441">
                        <c:v>9931.3532002122301</c:v>
                      </c:pt>
                      <c:pt idx="2442">
                        <c:v>9267.9995590446997</c:v>
                      </c:pt>
                      <c:pt idx="2443">
                        <c:v>8772.6451322866706</c:v>
                      </c:pt>
                      <c:pt idx="2444">
                        <c:v>8514.9288730731005</c:v>
                      </c:pt>
                      <c:pt idx="2445">
                        <c:v>8492.8656797719905</c:v>
                      </c:pt>
                      <c:pt idx="2446">
                        <c:v>8655.3688123240299</c:v>
                      </c:pt>
                      <c:pt idx="2447">
                        <c:v>8930.7192964469796</c:v>
                      </c:pt>
                      <c:pt idx="2448">
                        <c:v>9254.2911251017704</c:v>
                      </c:pt>
                      <c:pt idx="2449">
                        <c:v>9602.6326777405793</c:v>
                      </c:pt>
                      <c:pt idx="2450">
                        <c:v>9926.92386594856</c:v>
                      </c:pt>
                      <c:pt idx="2451">
                        <c:v>10217.4172765944</c:v>
                      </c:pt>
                      <c:pt idx="2452">
                        <c:v>10479.744178544601</c:v>
                      </c:pt>
                      <c:pt idx="2453">
                        <c:v>10676.7988110156</c:v>
                      </c:pt>
                      <c:pt idx="2454">
                        <c:v>10779.7263779519</c:v>
                      </c:pt>
                      <c:pt idx="2455">
                        <c:v>10774.618201950499</c:v>
                      </c:pt>
                      <c:pt idx="2456">
                        <c:v>10675.8994737265</c:v>
                      </c:pt>
                      <c:pt idx="2457">
                        <c:v>10510.822859497701</c:v>
                      </c:pt>
                      <c:pt idx="2458">
                        <c:v>10304.7300770081</c:v>
                      </c:pt>
                      <c:pt idx="2459">
                        <c:v>10073.592003719001</c:v>
                      </c:pt>
                      <c:pt idx="2460">
                        <c:v>9825.7450111118396</c:v>
                      </c:pt>
                      <c:pt idx="2461">
                        <c:v>9564.7476059400906</c:v>
                      </c:pt>
                      <c:pt idx="2462">
                        <c:v>9292.4415346134101</c:v>
                      </c:pt>
                      <c:pt idx="2463">
                        <c:v>9010.8250301301996</c:v>
                      </c:pt>
                      <c:pt idx="2464">
                        <c:v>8722.8155731286006</c:v>
                      </c:pt>
                      <c:pt idx="2465">
                        <c:v>8431.7917146131895</c:v>
                      </c:pt>
                      <c:pt idx="2466">
                        <c:v>8141.0080152186702</c:v>
                      </c:pt>
                      <c:pt idx="2467">
                        <c:v>7853.08169192893</c:v>
                      </c:pt>
                      <c:pt idx="2468">
                        <c:v>7569.8337200696296</c:v>
                      </c:pt>
                      <c:pt idx="2469">
                        <c:v>7292.3816757176201</c:v>
                      </c:pt>
                      <c:pt idx="2470">
                        <c:v>7021.2648831817096</c:v>
                      </c:pt>
                      <c:pt idx="2471">
                        <c:v>6756.7383239378396</c:v>
                      </c:pt>
                      <c:pt idx="2472">
                        <c:v>6498.9587118315303</c:v>
                      </c:pt>
                      <c:pt idx="2473">
                        <c:v>6248.1129896065504</c:v>
                      </c:pt>
                      <c:pt idx="2474">
                        <c:v>6004.4156794917299</c:v>
                      </c:pt>
                      <c:pt idx="2475">
                        <c:v>5768.0881605190898</c:v>
                      </c:pt>
                      <c:pt idx="2476">
                        <c:v>5539.2714431170998</c:v>
                      </c:pt>
                      <c:pt idx="2477">
                        <c:v>5318.0325656550303</c:v>
                      </c:pt>
                      <c:pt idx="2478">
                        <c:v>5104.3785883507999</c:v>
                      </c:pt>
                      <c:pt idx="2479">
                        <c:v>4898.3126738035298</c:v>
                      </c:pt>
                      <c:pt idx="2480">
                        <c:v>4699.8139554626896</c:v>
                      </c:pt>
                      <c:pt idx="2481">
                        <c:v>4508.8303256208301</c:v>
                      </c:pt>
                      <c:pt idx="2482">
                        <c:v>4325.2534354179197</c:v>
                      </c:pt>
                      <c:pt idx="2483">
                        <c:v>4148.9076864733797</c:v>
                      </c:pt>
                      <c:pt idx="2484">
                        <c:v>3979.7687708752301</c:v>
                      </c:pt>
                      <c:pt idx="2485">
                        <c:v>3818.3162624527999</c:v>
                      </c:pt>
                      <c:pt idx="2486">
                        <c:v>3665.6827994485302</c:v>
                      </c:pt>
                      <c:pt idx="2487">
                        <c:v>3519.5687515590198</c:v>
                      </c:pt>
                      <c:pt idx="2488">
                        <c:v>3378.1281664136</c:v>
                      </c:pt>
                      <c:pt idx="2489">
                        <c:v>3241.19239331468</c:v>
                      </c:pt>
                      <c:pt idx="2490">
                        <c:v>3109.2836501247202</c:v>
                      </c:pt>
                      <c:pt idx="2491">
                        <c:v>2982.7610754303601</c:v>
                      </c:pt>
                      <c:pt idx="2492">
                        <c:v>2861.62747036464</c:v>
                      </c:pt>
                      <c:pt idx="2493">
                        <c:v>2745.6154642158199</c:v>
                      </c:pt>
                      <c:pt idx="2494">
                        <c:v>2634.3858775440299</c:v>
                      </c:pt>
                      <c:pt idx="2495">
                        <c:v>2527.6403980951</c:v>
                      </c:pt>
                      <c:pt idx="2496">
                        <c:v>2425.3426602016002</c:v>
                      </c:pt>
                      <c:pt idx="2497">
                        <c:v>2327.13473348563</c:v>
                      </c:pt>
                      <c:pt idx="2498">
                        <c:v>2232.7108123081698</c:v>
                      </c:pt>
                      <c:pt idx="2499">
                        <c:v>2148.2932572812501</c:v>
                      </c:pt>
                      <c:pt idx="2500">
                        <c:v>2080.9354651888698</c:v>
                      </c:pt>
                      <c:pt idx="2501">
                        <c:v>2023.2360589841601</c:v>
                      </c:pt>
                      <c:pt idx="2502">
                        <c:v>1966.32098052385</c:v>
                      </c:pt>
                      <c:pt idx="2503">
                        <c:v>1955.0650834911701</c:v>
                      </c:pt>
                      <c:pt idx="2504">
                        <c:v>2012.6936548169599</c:v>
                      </c:pt>
                      <c:pt idx="2505">
                        <c:v>2092.3949630831798</c:v>
                      </c:pt>
                      <c:pt idx="2506">
                        <c:v>2123.0794479204001</c:v>
                      </c:pt>
                      <c:pt idx="2507">
                        <c:v>2075.6679251512701</c:v>
                      </c:pt>
                      <c:pt idx="2508">
                        <c:v>1967.1621464510899</c:v>
                      </c:pt>
                      <c:pt idx="2509">
                        <c:v>1830.7696407132501</c:v>
                      </c:pt>
                      <c:pt idx="2510">
                        <c:v>1693.2530229812601</c:v>
                      </c:pt>
                      <c:pt idx="2511">
                        <c:v>1568.50537546241</c:v>
                      </c:pt>
                      <c:pt idx="2512">
                        <c:v>1460.33545457788</c:v>
                      </c:pt>
                      <c:pt idx="2513">
                        <c:v>1367.27741301163</c:v>
                      </c:pt>
                      <c:pt idx="2514">
                        <c:v>1286.1883339551</c:v>
                      </c:pt>
                      <c:pt idx="2515">
                        <c:v>1214.0952070667399</c:v>
                      </c:pt>
                      <c:pt idx="2516">
                        <c:v>1148.7773585323901</c:v>
                      </c:pt>
                      <c:pt idx="2517">
                        <c:v>1088.7590474282799</c:v>
                      </c:pt>
                      <c:pt idx="2518">
                        <c:v>1033.10500514726</c:v>
                      </c:pt>
                      <c:pt idx="2519">
                        <c:v>981.21441045952895</c:v>
                      </c:pt>
                      <c:pt idx="2520">
                        <c:v>932.68449817067506</c:v>
                      </c:pt>
                      <c:pt idx="2521">
                        <c:v>887.20644962839594</c:v>
                      </c:pt>
                      <c:pt idx="2522">
                        <c:v>844.53484285942898</c:v>
                      </c:pt>
                      <c:pt idx="2523">
                        <c:v>804.46805611242905</c:v>
                      </c:pt>
                      <c:pt idx="2524">
                        <c:v>767.02532124584695</c:v>
                      </c:pt>
                      <c:pt idx="2525">
                        <c:v>733.59918791597397</c:v>
                      </c:pt>
                      <c:pt idx="2526">
                        <c:v>707.14399172906406</c:v>
                      </c:pt>
                      <c:pt idx="2527">
                        <c:v>688.71357217810203</c:v>
                      </c:pt>
                      <c:pt idx="2528">
                        <c:v>674.23231641274197</c:v>
                      </c:pt>
                      <c:pt idx="2529">
                        <c:v>658.58277105321804</c:v>
                      </c:pt>
                      <c:pt idx="2530">
                        <c:v>639.71248262416202</c:v>
                      </c:pt>
                      <c:pt idx="2531">
                        <c:v>617.99188555241597</c:v>
                      </c:pt>
                      <c:pt idx="2532">
                        <c:v>594.56113594375995</c:v>
                      </c:pt>
                      <c:pt idx="2533">
                        <c:v>570.46768484151096</c:v>
                      </c:pt>
                      <c:pt idx="2534">
                        <c:v>546.78076639929304</c:v>
                      </c:pt>
                      <c:pt idx="2535">
                        <c:v>524.069863946297</c:v>
                      </c:pt>
                      <c:pt idx="2536">
                        <c:v>502.53208403205298</c:v>
                      </c:pt>
                      <c:pt idx="2537">
                        <c:v>484.88788641964499</c:v>
                      </c:pt>
                      <c:pt idx="2538">
                        <c:v>471.14520641870899</c:v>
                      </c:pt>
                      <c:pt idx="2539">
                        <c:v>458.97973303482797</c:v>
                      </c:pt>
                      <c:pt idx="2540">
                        <c:v>446.20660854186502</c:v>
                      </c:pt>
                      <c:pt idx="2541">
                        <c:v>431.96810384257202</c:v>
                      </c:pt>
                      <c:pt idx="2542">
                        <c:v>416.50170426257603</c:v>
                      </c:pt>
                      <c:pt idx="2543">
                        <c:v>400.47434511240101</c:v>
                      </c:pt>
                      <c:pt idx="2544">
                        <c:v>384.513147827598</c:v>
                      </c:pt>
                      <c:pt idx="2545">
                        <c:v>369.04602238486598</c:v>
                      </c:pt>
                      <c:pt idx="2546">
                        <c:v>354.600139651566</c:v>
                      </c:pt>
                      <c:pt idx="2547">
                        <c:v>341.70170295997701</c:v>
                      </c:pt>
                      <c:pt idx="2548">
                        <c:v>330.08972513255702</c:v>
                      </c:pt>
                      <c:pt idx="2549">
                        <c:v>319.248701065148</c:v>
                      </c:pt>
                      <c:pt idx="2550">
                        <c:v>308.93507399522298</c:v>
                      </c:pt>
                      <c:pt idx="2551">
                        <c:v>300.15588118248002</c:v>
                      </c:pt>
                      <c:pt idx="2552">
                        <c:v>292.63844279285797</c:v>
                      </c:pt>
                      <c:pt idx="2553">
                        <c:v>285.25045124538201</c:v>
                      </c:pt>
                      <c:pt idx="2554">
                        <c:v>277.211746827914</c:v>
                      </c:pt>
                      <c:pt idx="2555">
                        <c:v>268.42740180285699</c:v>
                      </c:pt>
                      <c:pt idx="2556">
                        <c:v>259.20635107002698</c:v>
                      </c:pt>
                      <c:pt idx="2557">
                        <c:v>249.91853283740701</c:v>
                      </c:pt>
                      <c:pt idx="2558">
                        <c:v>240.83486972243199</c:v>
                      </c:pt>
                      <c:pt idx="2559">
                        <c:v>232.10891530187399</c:v>
                      </c:pt>
                      <c:pt idx="2560">
                        <c:v>223.79570745417999</c:v>
                      </c:pt>
                      <c:pt idx="2561">
                        <c:v>215.883931194208</c:v>
                      </c:pt>
                      <c:pt idx="2562">
                        <c:v>208.34062866864599</c:v>
                      </c:pt>
                      <c:pt idx="2563">
                        <c:v>201.277086759084</c:v>
                      </c:pt>
                      <c:pt idx="2564">
                        <c:v>194.981970574717</c:v>
                      </c:pt>
                      <c:pt idx="2565">
                        <c:v>189.780256765942</c:v>
                      </c:pt>
                      <c:pt idx="2566">
                        <c:v>185.66889381791799</c:v>
                      </c:pt>
                      <c:pt idx="2567">
                        <c:v>181.91907027615201</c:v>
                      </c:pt>
                      <c:pt idx="2568">
                        <c:v>177.75677813803199</c:v>
                      </c:pt>
                      <c:pt idx="2569">
                        <c:v>172.86917143059</c:v>
                      </c:pt>
                      <c:pt idx="2570">
                        <c:v>167.36404210561</c:v>
                      </c:pt>
                      <c:pt idx="2571">
                        <c:v>161.514464394188</c:v>
                      </c:pt>
                      <c:pt idx="2572">
                        <c:v>155.57295242614799</c:v>
                      </c:pt>
                      <c:pt idx="2573">
                        <c:v>149.70541304597</c:v>
                      </c:pt>
                      <c:pt idx="2574">
                        <c:v>144.00768826758301</c:v>
                      </c:pt>
                      <c:pt idx="2575">
                        <c:v>138.525466214457</c:v>
                      </c:pt>
                      <c:pt idx="2576">
                        <c:v>133.26727265478701</c:v>
                      </c:pt>
                      <c:pt idx="2577">
                        <c:v>128.21984690631299</c:v>
                      </c:pt>
                      <c:pt idx="2578">
                        <c:v>123.3642339206</c:v>
                      </c:pt>
                      <c:pt idx="2579">
                        <c:v>118.670669874962</c:v>
                      </c:pt>
                      <c:pt idx="2580">
                        <c:v>114.100463040611</c:v>
                      </c:pt>
                      <c:pt idx="2581">
                        <c:v>109.63293667949</c:v>
                      </c:pt>
                      <c:pt idx="2582">
                        <c:v>105.272487893928</c:v>
                      </c:pt>
                      <c:pt idx="2583">
                        <c:v>101.027326933114</c:v>
                      </c:pt>
                      <c:pt idx="2584">
                        <c:v>96.912484166776295</c:v>
                      </c:pt>
                      <c:pt idx="2585">
                        <c:v>92.942182056238096</c:v>
                      </c:pt>
                      <c:pt idx="2586">
                        <c:v>89.120513360391598</c:v>
                      </c:pt>
                      <c:pt idx="2587">
                        <c:v>85.435012104636201</c:v>
                      </c:pt>
                      <c:pt idx="2588">
                        <c:v>81.868506843316695</c:v>
                      </c:pt>
                      <c:pt idx="2589">
                        <c:v>78.410763981935801</c:v>
                      </c:pt>
                      <c:pt idx="2590">
                        <c:v>75.057188275669304</c:v>
                      </c:pt>
                      <c:pt idx="2591">
                        <c:v>71.800905331760305</c:v>
                      </c:pt>
                      <c:pt idx="2592">
                        <c:v>68.640374374638995</c:v>
                      </c:pt>
                      <c:pt idx="2593">
                        <c:v>65.580825168781104</c:v>
                      </c:pt>
                      <c:pt idx="2594">
                        <c:v>62.646438798835803</c:v>
                      </c:pt>
                      <c:pt idx="2595">
                        <c:v>59.848832413991097</c:v>
                      </c:pt>
                      <c:pt idx="2596">
                        <c:v>57.233957674835899</c:v>
                      </c:pt>
                      <c:pt idx="2597">
                        <c:v>54.891363377831603</c:v>
                      </c:pt>
                      <c:pt idx="2598">
                        <c:v>52.685748457543298</c:v>
                      </c:pt>
                      <c:pt idx="2599">
                        <c:v>50.476622025961802</c:v>
                      </c:pt>
                      <c:pt idx="2600">
                        <c:v>49.883648723898297</c:v>
                      </c:pt>
                      <c:pt idx="2601">
                        <c:v>50.473845669489897</c:v>
                      </c:pt>
                      <c:pt idx="2602">
                        <c:v>50.642581676098999</c:v>
                      </c:pt>
                      <c:pt idx="2603">
                        <c:v>49.615964278437801</c:v>
                      </c:pt>
                      <c:pt idx="2604">
                        <c:v>48.397957456875702</c:v>
                      </c:pt>
                      <c:pt idx="2605">
                        <c:v>48.107425180722203</c:v>
                      </c:pt>
                      <c:pt idx="2606">
                        <c:v>53.085010928430499</c:v>
                      </c:pt>
                      <c:pt idx="2607">
                        <c:v>71.622023186898801</c:v>
                      </c:pt>
                      <c:pt idx="2608">
                        <c:v>106.883563706636</c:v>
                      </c:pt>
                      <c:pt idx="2609">
                        <c:v>150.32148849539701</c:v>
                      </c:pt>
                      <c:pt idx="2610">
                        <c:v>191.81577644300799</c:v>
                      </c:pt>
                      <c:pt idx="2611">
                        <c:v>225.94130041168</c:v>
                      </c:pt>
                      <c:pt idx="2612">
                        <c:v>251.340452729231</c:v>
                      </c:pt>
                      <c:pt idx="2613">
                        <c:v>288.84117092802597</c:v>
                      </c:pt>
                      <c:pt idx="2614">
                        <c:v>369.57762318990501</c:v>
                      </c:pt>
                      <c:pt idx="2615">
                        <c:v>485.53495223593302</c:v>
                      </c:pt>
                      <c:pt idx="2616">
                        <c:v>619.26997366842204</c:v>
                      </c:pt>
                      <c:pt idx="2617">
                        <c:v>767.77070696384999</c:v>
                      </c:pt>
                      <c:pt idx="2618">
                        <c:v>952.61076514372201</c:v>
                      </c:pt>
                      <c:pt idx="2619">
                        <c:v>1185.98754294578</c:v>
                      </c:pt>
                      <c:pt idx="2620">
                        <c:v>1462.04433460221</c:v>
                      </c:pt>
                      <c:pt idx="2621">
                        <c:v>1710.79188265158</c:v>
                      </c:pt>
                      <c:pt idx="2622">
                        <c:v>1865.25111524967</c:v>
                      </c:pt>
                      <c:pt idx="2623">
                        <c:v>1908.1309462059201</c:v>
                      </c:pt>
                      <c:pt idx="2624">
                        <c:v>1867.6865772779599</c:v>
                      </c:pt>
                      <c:pt idx="2625">
                        <c:v>1794.37137182078</c:v>
                      </c:pt>
                      <c:pt idx="2626">
                        <c:v>1744.5514551118899</c:v>
                      </c:pt>
                      <c:pt idx="2627">
                        <c:v>1773.0143337606701</c:v>
                      </c:pt>
                      <c:pt idx="2628">
                        <c:v>1861.9321640693499</c:v>
                      </c:pt>
                      <c:pt idx="2629">
                        <c:v>1939.55868922584</c:v>
                      </c:pt>
                      <c:pt idx="2630">
                        <c:v>1972.62418293254</c:v>
                      </c:pt>
                      <c:pt idx="2631">
                        <c:v>1972.92350235701</c:v>
                      </c:pt>
                      <c:pt idx="2632">
                        <c:v>1994.0562542646901</c:v>
                      </c:pt>
                      <c:pt idx="2633">
                        <c:v>2109.87835677762</c:v>
                      </c:pt>
                      <c:pt idx="2634">
                        <c:v>2309.2462438789098</c:v>
                      </c:pt>
                      <c:pt idx="2635">
                        <c:v>2561.4923295273202</c:v>
                      </c:pt>
                      <c:pt idx="2636">
                        <c:v>2772.0087939247901</c:v>
                      </c:pt>
                      <c:pt idx="2637">
                        <c:v>2881.0248242969101</c:v>
                      </c:pt>
                      <c:pt idx="2638">
                        <c:v>2898.8875462451601</c:v>
                      </c:pt>
                      <c:pt idx="2639">
                        <c:v>2868.1379206571</c:v>
                      </c:pt>
                      <c:pt idx="2640">
                        <c:v>2834.3778418811198</c:v>
                      </c:pt>
                      <c:pt idx="2641">
                        <c:v>2829.4448728779898</c:v>
                      </c:pt>
                      <c:pt idx="2642">
                        <c:v>2863.3073805757199</c:v>
                      </c:pt>
                      <c:pt idx="2643">
                        <c:v>2964.31299072096</c:v>
                      </c:pt>
                      <c:pt idx="2644">
                        <c:v>3111.2878787124</c:v>
                      </c:pt>
                      <c:pt idx="2645">
                        <c:v>3232.1119263911201</c:v>
                      </c:pt>
                      <c:pt idx="2646">
                        <c:v>3329.97476797229</c:v>
                      </c:pt>
                      <c:pt idx="2647">
                        <c:v>3548.8742054571899</c:v>
                      </c:pt>
                      <c:pt idx="2648">
                        <c:v>4038.4889578396501</c:v>
                      </c:pt>
                      <c:pt idx="2649">
                        <c:v>4717.3333615933598</c:v>
                      </c:pt>
                      <c:pt idx="2650">
                        <c:v>5294.3065693163298</c:v>
                      </c:pt>
                      <c:pt idx="2651">
                        <c:v>5554.4901967359701</c:v>
                      </c:pt>
                      <c:pt idx="2652">
                        <c:v>5476.5366411393697</c:v>
                      </c:pt>
                      <c:pt idx="2653">
                        <c:v>5156.1060245505996</c:v>
                      </c:pt>
                      <c:pt idx="2654">
                        <c:v>4709.7279936717096</c:v>
                      </c:pt>
                      <c:pt idx="2655">
                        <c:v>4231.8679842860302</c:v>
                      </c:pt>
                      <c:pt idx="2656">
                        <c:v>3781.3336522722402</c:v>
                      </c:pt>
                      <c:pt idx="2657">
                        <c:v>3382.98023894683</c:v>
                      </c:pt>
                      <c:pt idx="2658">
                        <c:v>3038.6538398034099</c:v>
                      </c:pt>
                      <c:pt idx="2659">
                        <c:v>2739.8857417906902</c:v>
                      </c:pt>
                      <c:pt idx="2660">
                        <c:v>2476.4134117746098</c:v>
                      </c:pt>
                      <c:pt idx="2661">
                        <c:v>2247.16206390753</c:v>
                      </c:pt>
                      <c:pt idx="2662">
                        <c:v>2037.4060490408799</c:v>
                      </c:pt>
                      <c:pt idx="2663">
                        <c:v>1862.05673715841</c:v>
                      </c:pt>
                      <c:pt idx="2664">
                        <c:v>1711.57923578842</c:v>
                      </c:pt>
                      <c:pt idx="2665">
                        <c:v>1624.7241931432</c:v>
                      </c:pt>
                      <c:pt idx="2666">
                        <c:v>1678.53406262372</c:v>
                      </c:pt>
                      <c:pt idx="2667">
                        <c:v>1921.78136358081</c:v>
                      </c:pt>
                      <c:pt idx="2668">
                        <c:v>1979.13012094749</c:v>
                      </c:pt>
                      <c:pt idx="2669">
                        <c:v>2087.9548698376102</c:v>
                      </c:pt>
                      <c:pt idx="2670">
                        <c:v>2368.1429891305802</c:v>
                      </c:pt>
                      <c:pt idx="2671">
                        <c:v>2737.4705845927001</c:v>
                      </c:pt>
                      <c:pt idx="2672">
                        <c:v>3165.6566773723998</c:v>
                      </c:pt>
                      <c:pt idx="2673">
                        <c:v>3674.88795736661</c:v>
                      </c:pt>
                      <c:pt idx="2674">
                        <c:v>4446.7820712216298</c:v>
                      </c:pt>
                      <c:pt idx="2675">
                        <c:v>5495.5662069630598</c:v>
                      </c:pt>
                      <c:pt idx="2676">
                        <c:v>6380.32537355555</c:v>
                      </c:pt>
                      <c:pt idx="2677">
                        <c:v>6730.5874312523702</c:v>
                      </c:pt>
                      <c:pt idx="2678">
                        <c:v>6528.5370165589102</c:v>
                      </c:pt>
                      <c:pt idx="2679">
                        <c:v>5958.8909289937801</c:v>
                      </c:pt>
                      <c:pt idx="2680">
                        <c:v>5232.9972951191303</c:v>
                      </c:pt>
                      <c:pt idx="2681">
                        <c:v>4502.0170152475503</c:v>
                      </c:pt>
                      <c:pt idx="2682">
                        <c:v>3844.6234181765499</c:v>
                      </c:pt>
                      <c:pt idx="2683">
                        <c:v>3287.5789033531801</c:v>
                      </c:pt>
                      <c:pt idx="2684">
                        <c:v>2829.9586831142501</c:v>
                      </c:pt>
                      <c:pt idx="2685">
                        <c:v>2458.1655546150901</c:v>
                      </c:pt>
                      <c:pt idx="2686">
                        <c:v>2153.9753097007001</c:v>
                      </c:pt>
                      <c:pt idx="2687">
                        <c:v>1901.97427217891</c:v>
                      </c:pt>
                      <c:pt idx="2688">
                        <c:v>1688.8436704237799</c:v>
                      </c:pt>
                      <c:pt idx="2689">
                        <c:v>1506.9145590051801</c:v>
                      </c:pt>
                      <c:pt idx="2690">
                        <c:v>1351.3386498477801</c:v>
                      </c:pt>
                      <c:pt idx="2691">
                        <c:v>1216.52652006985</c:v>
                      </c:pt>
                      <c:pt idx="2692">
                        <c:v>1097.07531883243</c:v>
                      </c:pt>
                      <c:pt idx="2693">
                        <c:v>990.57522502851498</c:v>
                      </c:pt>
                      <c:pt idx="2694">
                        <c:v>896.61879919322701</c:v>
                      </c:pt>
                      <c:pt idx="2695">
                        <c:v>810.619737266215</c:v>
                      </c:pt>
                      <c:pt idx="2696">
                        <c:v>732.32482126293405</c:v>
                      </c:pt>
                      <c:pt idx="2697">
                        <c:v>693.75628799210494</c:v>
                      </c:pt>
                      <c:pt idx="2698">
                        <c:v>728.58193742774097</c:v>
                      </c:pt>
                      <c:pt idx="2699">
                        <c:v>860.68835981084703</c:v>
                      </c:pt>
                      <c:pt idx="2700">
                        <c:v>1051.72249122879</c:v>
                      </c:pt>
                      <c:pt idx="2701">
                        <c:v>1225.6707398337201</c:v>
                      </c:pt>
                      <c:pt idx="2702">
                        <c:v>1342.91278435146</c:v>
                      </c:pt>
                      <c:pt idx="2703">
                        <c:v>1393.1831556607699</c:v>
                      </c:pt>
                      <c:pt idx="2704">
                        <c:v>1377.79434596947</c:v>
                      </c:pt>
                      <c:pt idx="2705">
                        <c:v>1314.5452061309099</c:v>
                      </c:pt>
                      <c:pt idx="2706">
                        <c:v>1227.48018806605</c:v>
                      </c:pt>
                      <c:pt idx="2707">
                        <c:v>1130.2336986443299</c:v>
                      </c:pt>
                      <c:pt idx="2708">
                        <c:v>1028.3460690484501</c:v>
                      </c:pt>
                      <c:pt idx="2709">
                        <c:v>931.16709477249594</c:v>
                      </c:pt>
                      <c:pt idx="2710">
                        <c:v>845.19120172566295</c:v>
                      </c:pt>
                      <c:pt idx="2711">
                        <c:v>773.96233934735199</c:v>
                      </c:pt>
                      <c:pt idx="2712">
                        <c:v>717.723920295977</c:v>
                      </c:pt>
                      <c:pt idx="2713">
                        <c:v>671.92541036091905</c:v>
                      </c:pt>
                      <c:pt idx="2714">
                        <c:v>634.83404566639103</c:v>
                      </c:pt>
                      <c:pt idx="2715">
                        <c:v>597.59277936852004</c:v>
                      </c:pt>
                      <c:pt idx="2716">
                        <c:v>557.465651312462</c:v>
                      </c:pt>
                      <c:pt idx="2717">
                        <c:v>516.33067285373102</c:v>
                      </c:pt>
                      <c:pt idx="2718">
                        <c:v>475.279528338413</c:v>
                      </c:pt>
                      <c:pt idx="2719">
                        <c:v>434.871679684904</c:v>
                      </c:pt>
                      <c:pt idx="2720">
                        <c:v>399.171122566951</c:v>
                      </c:pt>
                      <c:pt idx="2721">
                        <c:v>368.65722798766802</c:v>
                      </c:pt>
                      <c:pt idx="2722">
                        <c:v>341.99511069001699</c:v>
                      </c:pt>
                      <c:pt idx="2723">
                        <c:v>316.82054407530001</c:v>
                      </c:pt>
                      <c:pt idx="2724">
                        <c:v>291.75575921190699</c:v>
                      </c:pt>
                      <c:pt idx="2725">
                        <c:v>267.02852500274798</c:v>
                      </c:pt>
                      <c:pt idx="2726">
                        <c:v>243.987011802707</c:v>
                      </c:pt>
                      <c:pt idx="2727">
                        <c:v>235.07686643519301</c:v>
                      </c:pt>
                      <c:pt idx="2728">
                        <c:v>278.94542600954099</c:v>
                      </c:pt>
                      <c:pt idx="2729">
                        <c:v>421.21491571385701</c:v>
                      </c:pt>
                      <c:pt idx="2730">
                        <c:v>646.24613716582303</c:v>
                      </c:pt>
                      <c:pt idx="2731">
                        <c:v>918.38791107096495</c:v>
                      </c:pt>
                      <c:pt idx="2732">
                        <c:v>1262.1406297804499</c:v>
                      </c:pt>
                      <c:pt idx="2733">
                        <c:v>1782.95042325707</c:v>
                      </c:pt>
                      <c:pt idx="2734">
                        <c:v>2470.79841083169</c:v>
                      </c:pt>
                      <c:pt idx="2735">
                        <c:v>3189.6339564288</c:v>
                      </c:pt>
                      <c:pt idx="2736">
                        <c:v>3823.1930535187198</c:v>
                      </c:pt>
                      <c:pt idx="2737">
                        <c:v>4358.5508660924897</c:v>
                      </c:pt>
                      <c:pt idx="2738">
                        <c:v>4710.5414552187904</c:v>
                      </c:pt>
                      <c:pt idx="2739">
                        <c:v>4868.3601145090197</c:v>
                      </c:pt>
                      <c:pt idx="2740">
                        <c:v>4875.2306312727496</c:v>
                      </c:pt>
                      <c:pt idx="2741">
                        <c:v>4779.6840205578301</c:v>
                      </c:pt>
                      <c:pt idx="2742">
                        <c:v>4615.9451113817604</c:v>
                      </c:pt>
                      <c:pt idx="2743">
                        <c:v>4453.8524824513597</c:v>
                      </c:pt>
                      <c:pt idx="2744">
                        <c:v>4392.4883002411698</c:v>
                      </c:pt>
                      <c:pt idx="2745">
                        <c:v>4401.4547050865103</c:v>
                      </c:pt>
                      <c:pt idx="2746">
                        <c:v>4499.4150057248298</c:v>
                      </c:pt>
                      <c:pt idx="2747">
                        <c:v>4699.9932938076799</c:v>
                      </c:pt>
                      <c:pt idx="2748">
                        <c:v>4987.03686124663</c:v>
                      </c:pt>
                      <c:pt idx="2749">
                        <c:v>5272.4123330576704</c:v>
                      </c:pt>
                      <c:pt idx="2750">
                        <c:v>5514.89029172758</c:v>
                      </c:pt>
                      <c:pt idx="2751">
                        <c:v>5726.4629490715797</c:v>
                      </c:pt>
                      <c:pt idx="2752">
                        <c:v>5824.0890595000801</c:v>
                      </c:pt>
                      <c:pt idx="2753">
                        <c:v>6053.3500162253504</c:v>
                      </c:pt>
                      <c:pt idx="2754">
                        <c:v>6571.3482132870704</c:v>
                      </c:pt>
                      <c:pt idx="2755">
                        <c:v>7303.08304831033</c:v>
                      </c:pt>
                      <c:pt idx="2756">
                        <c:v>7666.1658774871103</c:v>
                      </c:pt>
                      <c:pt idx="2757">
                        <c:v>7669.6843206720396</c:v>
                      </c:pt>
                      <c:pt idx="2758">
                        <c:v>7496.6935510064604</c:v>
                      </c:pt>
                      <c:pt idx="2759">
                        <c:v>7221.6973624525799</c:v>
                      </c:pt>
                      <c:pt idx="2760">
                        <c:v>6961.0587254666198</c:v>
                      </c:pt>
                      <c:pt idx="2761">
                        <c:v>6778.2100898280996</c:v>
                      </c:pt>
                      <c:pt idx="2762">
                        <c:v>6625.79281159528</c:v>
                      </c:pt>
                      <c:pt idx="2763">
                        <c:v>6539.6080179164201</c:v>
                      </c:pt>
                      <c:pt idx="2764">
                        <c:v>6557.7102300514198</c:v>
                      </c:pt>
                      <c:pt idx="2765">
                        <c:v>6810.1030069973804</c:v>
                      </c:pt>
                      <c:pt idx="2766">
                        <c:v>7197.9793040787699</c:v>
                      </c:pt>
                      <c:pt idx="2767">
                        <c:v>7579.3030233396703</c:v>
                      </c:pt>
                      <c:pt idx="2768">
                        <c:v>7936.5843883326997</c:v>
                      </c:pt>
                      <c:pt idx="2769">
                        <c:v>8407.2780969218202</c:v>
                      </c:pt>
                      <c:pt idx="2770">
                        <c:v>8934.4293547463203</c:v>
                      </c:pt>
                      <c:pt idx="2771">
                        <c:v>9464.4123570329593</c:v>
                      </c:pt>
                      <c:pt idx="2772">
                        <c:v>9829.9133460958492</c:v>
                      </c:pt>
                      <c:pt idx="2773">
                        <c:v>10116.9684981746</c:v>
                      </c:pt>
                      <c:pt idx="2774">
                        <c:v>10558.874190910899</c:v>
                      </c:pt>
                      <c:pt idx="2775">
                        <c:v>11294.877924565701</c:v>
                      </c:pt>
                      <c:pt idx="2776">
                        <c:v>12044.3662161831</c:v>
                      </c:pt>
                      <c:pt idx="2777">
                        <c:v>12473.4573900616</c:v>
                      </c:pt>
                      <c:pt idx="2778">
                        <c:v>12439.022753310401</c:v>
                      </c:pt>
                      <c:pt idx="2779">
                        <c:v>11989.6547015899</c:v>
                      </c:pt>
                      <c:pt idx="2780">
                        <c:v>11497.1470677405</c:v>
                      </c:pt>
                      <c:pt idx="2781">
                        <c:v>11131.693982442101</c:v>
                      </c:pt>
                      <c:pt idx="2782">
                        <c:v>10770.1883323485</c:v>
                      </c:pt>
                      <c:pt idx="2783">
                        <c:v>10344.316191344</c:v>
                      </c:pt>
                      <c:pt idx="2784">
                        <c:v>9930.8807584734095</c:v>
                      </c:pt>
                      <c:pt idx="2785">
                        <c:v>9529.9060781145999</c:v>
                      </c:pt>
                      <c:pt idx="2786">
                        <c:v>9297.9384533113898</c:v>
                      </c:pt>
                      <c:pt idx="2787">
                        <c:v>9087.6152123573193</c:v>
                      </c:pt>
                      <c:pt idx="2788">
                        <c:v>8879.4997908218393</c:v>
                      </c:pt>
                      <c:pt idx="2789">
                        <c:v>8490.2637450550592</c:v>
                      </c:pt>
                      <c:pt idx="2790">
                        <c:v>8040.0657771351998</c:v>
                      </c:pt>
                      <c:pt idx="2791">
                        <c:v>7675.9744014745202</c:v>
                      </c:pt>
                      <c:pt idx="2792">
                        <c:v>7467.55443856068</c:v>
                      </c:pt>
                      <c:pt idx="2793">
                        <c:v>7364.1121217120499</c:v>
                      </c:pt>
                      <c:pt idx="2794">
                        <c:v>7307.37374559625</c:v>
                      </c:pt>
                      <c:pt idx="2795">
                        <c:v>7220.1383124946196</c:v>
                      </c:pt>
                      <c:pt idx="2796">
                        <c:v>7097.8883000450996</c:v>
                      </c:pt>
                      <c:pt idx="2797">
                        <c:v>7025.6244543841103</c:v>
                      </c:pt>
                      <c:pt idx="2798">
                        <c:v>6999.4417852135402</c:v>
                      </c:pt>
                      <c:pt idx="2799">
                        <c:v>7001.8362460723802</c:v>
                      </c:pt>
                      <c:pt idx="2800">
                        <c:v>6998.18262206076</c:v>
                      </c:pt>
                      <c:pt idx="2801">
                        <c:v>6947.0453703961302</c:v>
                      </c:pt>
                      <c:pt idx="2802">
                        <c:v>6854.1406031678798</c:v>
                      </c:pt>
                      <c:pt idx="2803">
                        <c:v>6744.5614315007697</c:v>
                      </c:pt>
                      <c:pt idx="2804">
                        <c:v>6604.9692782070697</c:v>
                      </c:pt>
                      <c:pt idx="2805">
                        <c:v>6425.7007940582698</c:v>
                      </c:pt>
                      <c:pt idx="2806">
                        <c:v>6198.0407076102201</c:v>
                      </c:pt>
                      <c:pt idx="2807">
                        <c:v>5931.5007589091101</c:v>
                      </c:pt>
                      <c:pt idx="2808">
                        <c:v>5643.5535451688302</c:v>
                      </c:pt>
                      <c:pt idx="2809">
                        <c:v>5347.2580829420904</c:v>
                      </c:pt>
                      <c:pt idx="2810">
                        <c:v>5048.6033112978603</c:v>
                      </c:pt>
                      <c:pt idx="2811">
                        <c:v>4750.9758841282901</c:v>
                      </c:pt>
                      <c:pt idx="2812">
                        <c:v>4455.5331988667303</c:v>
                      </c:pt>
                      <c:pt idx="2813">
                        <c:v>4163.5261866452302</c:v>
                      </c:pt>
                      <c:pt idx="2814">
                        <c:v>3878.4002529422601</c:v>
                      </c:pt>
                      <c:pt idx="2815">
                        <c:v>3602.2708902110198</c:v>
                      </c:pt>
                      <c:pt idx="2816">
                        <c:v>3336.51713855154</c:v>
                      </c:pt>
                      <c:pt idx="2817">
                        <c:v>3089.6125435674599</c:v>
                      </c:pt>
                      <c:pt idx="2818">
                        <c:v>2854.1671367160302</c:v>
                      </c:pt>
                      <c:pt idx="2819">
                        <c:v>2630.4776845773399</c:v>
                      </c:pt>
                      <c:pt idx="2820">
                        <c:v>2426.25272820692</c:v>
                      </c:pt>
                      <c:pt idx="2821">
                        <c:v>2237.9458208031201</c:v>
                      </c:pt>
                      <c:pt idx="2822">
                        <c:v>2065.7973842768401</c:v>
                      </c:pt>
                      <c:pt idx="2823">
                        <c:v>1906.6120065563</c:v>
                      </c:pt>
                      <c:pt idx="2824">
                        <c:v>1776.0476760520201</c:v>
                      </c:pt>
                      <c:pt idx="2825">
                        <c:v>1670.9244230562099</c:v>
                      </c:pt>
                      <c:pt idx="2826">
                        <c:v>1561.1573435871601</c:v>
                      </c:pt>
                      <c:pt idx="2827">
                        <c:v>1433.7361430774199</c:v>
                      </c:pt>
                      <c:pt idx="2828">
                        <c:v>1296.1317634239001</c:v>
                      </c:pt>
                      <c:pt idx="2829">
                        <c:v>1160.93527879257</c:v>
                      </c:pt>
                      <c:pt idx="2830">
                        <c:v>1036.6110209957101</c:v>
                      </c:pt>
                      <c:pt idx="2831">
                        <c:v>926.15683896094004</c:v>
                      </c:pt>
                      <c:pt idx="2832">
                        <c:v>829.20912249446098</c:v>
                      </c:pt>
                      <c:pt idx="2833">
                        <c:v>744.07406438960402</c:v>
                      </c:pt>
                      <c:pt idx="2834">
                        <c:v>668.82458384112294</c:v>
                      </c:pt>
                      <c:pt idx="2835">
                        <c:v>601.84171170524201</c:v>
                      </c:pt>
                      <c:pt idx="2836">
                        <c:v>541.90203722519402</c:v>
                      </c:pt>
                      <c:pt idx="2837">
                        <c:v>488.07629105374201</c:v>
                      </c:pt>
                      <c:pt idx="2838">
                        <c:v>439.646360355279</c:v>
                      </c:pt>
                      <c:pt idx="2839">
                        <c:v>396.03389231554399</c:v>
                      </c:pt>
                      <c:pt idx="2840">
                        <c:v>356.76010511388301</c:v>
                      </c:pt>
                      <c:pt idx="2841">
                        <c:v>321.41779224717601</c:v>
                      </c:pt>
                      <c:pt idx="2842">
                        <c:v>289.65039335264299</c:v>
                      </c:pt>
                      <c:pt idx="2843">
                        <c:v>261.123979398426</c:v>
                      </c:pt>
                      <c:pt idx="2844">
                        <c:v>235.52221567242799</c:v>
                      </c:pt>
                      <c:pt idx="2845">
                        <c:v>212.60663209577899</c:v>
                      </c:pt>
                      <c:pt idx="2846">
                        <c:v>212.77884351510801</c:v>
                      </c:pt>
                      <c:pt idx="2847">
                        <c:v>303.35212704673597</c:v>
                      </c:pt>
                      <c:pt idx="2848">
                        <c:v>462.279409461451</c:v>
                      </c:pt>
                      <c:pt idx="2849">
                        <c:v>598.53940383419695</c:v>
                      </c:pt>
                      <c:pt idx="2850">
                        <c:v>645.555451967664</c:v>
                      </c:pt>
                      <c:pt idx="2851">
                        <c:v>602.66330785107505</c:v>
                      </c:pt>
                      <c:pt idx="2852">
                        <c:v>508.02083770836998</c:v>
                      </c:pt>
                      <c:pt idx="2853">
                        <c:v>401.44687362855001</c:v>
                      </c:pt>
                      <c:pt idx="2854">
                        <c:v>307.666845514042</c:v>
                      </c:pt>
                      <c:pt idx="2855">
                        <c:v>235.69939590956699</c:v>
                      </c:pt>
                      <c:pt idx="2856">
                        <c:v>184.78439306570201</c:v>
                      </c:pt>
                      <c:pt idx="2857">
                        <c:v>150.15579672002599</c:v>
                      </c:pt>
                      <c:pt idx="2858">
                        <c:v>126.581584357286</c:v>
                      </c:pt>
                      <c:pt idx="2859">
                        <c:v>109.905546490235</c:v>
                      </c:pt>
                      <c:pt idx="2860">
                        <c:v>97.350261295982904</c:v>
                      </c:pt>
                      <c:pt idx="2861">
                        <c:v>87.275349518906197</c:v>
                      </c:pt>
                      <c:pt idx="2862">
                        <c:v>78.8030844149431</c:v>
                      </c:pt>
                      <c:pt idx="2863">
                        <c:v>71.666142389942394</c:v>
                      </c:pt>
                      <c:pt idx="2864">
                        <c:v>66.080506043225299</c:v>
                      </c:pt>
                      <c:pt idx="2865">
                        <c:v>61.180801089350403</c:v>
                      </c:pt>
                      <c:pt idx="2866">
                        <c:v>56.6231818852619</c:v>
                      </c:pt>
                      <c:pt idx="2867">
                        <c:v>52.732626433632198</c:v>
                      </c:pt>
                      <c:pt idx="2868">
                        <c:v>49.787714823136803</c:v>
                      </c:pt>
                      <c:pt idx="2869">
                        <c:v>48.271933785552598</c:v>
                      </c:pt>
                      <c:pt idx="2870">
                        <c:v>48.147853409286697</c:v>
                      </c:pt>
                      <c:pt idx="2871">
                        <c:v>48.6510486110259</c:v>
                      </c:pt>
                      <c:pt idx="2872">
                        <c:v>48.852808497597799</c:v>
                      </c:pt>
                      <c:pt idx="2873">
                        <c:v>48.191414944861997</c:v>
                      </c:pt>
                      <c:pt idx="2874">
                        <c:v>46.584905537677798</c:v>
                      </c:pt>
                      <c:pt idx="2875">
                        <c:v>44.260802552033603</c:v>
                      </c:pt>
                      <c:pt idx="2876">
                        <c:v>41.540662394297698</c:v>
                      </c:pt>
                      <c:pt idx="2877">
                        <c:v>38.708269295682399</c:v>
                      </c:pt>
                      <c:pt idx="2878">
                        <c:v>35.956483619515701</c:v>
                      </c:pt>
                      <c:pt idx="2879">
                        <c:v>33.383689411603598</c:v>
                      </c:pt>
                      <c:pt idx="2880">
                        <c:v>31.026181244213898</c:v>
                      </c:pt>
                      <c:pt idx="2881">
                        <c:v>28.890474892405599</c:v>
                      </c:pt>
                      <c:pt idx="2882">
                        <c:v>26.9668075835175</c:v>
                      </c:pt>
                      <c:pt idx="2883">
                        <c:v>25.237557536790501</c:v>
                      </c:pt>
                      <c:pt idx="2884">
                        <c:v>23.684327677843999</c:v>
                      </c:pt>
                      <c:pt idx="2885">
                        <c:v>22.286223534893502</c:v>
                      </c:pt>
                      <c:pt idx="2886">
                        <c:v>21.025066525238199</c:v>
                      </c:pt>
                      <c:pt idx="2887">
                        <c:v>19.891484052942602</c:v>
                      </c:pt>
                      <c:pt idx="2888">
                        <c:v>18.8814253230478</c:v>
                      </c:pt>
                      <c:pt idx="2889">
                        <c:v>17.9854564707165</c:v>
                      </c:pt>
                      <c:pt idx="2890">
                        <c:v>17.1838581383217</c:v>
                      </c:pt>
                      <c:pt idx="2891">
                        <c:v>16.455698775480901</c:v>
                      </c:pt>
                      <c:pt idx="2892">
                        <c:v>15.781776525268601</c:v>
                      </c:pt>
                      <c:pt idx="2893">
                        <c:v>15.1539117118803</c:v>
                      </c:pt>
                      <c:pt idx="2894">
                        <c:v>14.5708254503483</c:v>
                      </c:pt>
                      <c:pt idx="2895">
                        <c:v>14.0348676834013</c:v>
                      </c:pt>
                      <c:pt idx="2896">
                        <c:v>13.5467831632882</c:v>
                      </c:pt>
                      <c:pt idx="2897">
                        <c:v>13.106020578891201</c:v>
                      </c:pt>
                      <c:pt idx="2898">
                        <c:v>12.7169793826194</c:v>
                      </c:pt>
                      <c:pt idx="2899">
                        <c:v>12.3802180438615</c:v>
                      </c:pt>
                      <c:pt idx="2900">
                        <c:v>12.093019541647299</c:v>
                      </c:pt>
                      <c:pt idx="2901">
                        <c:v>11.847189568764801</c:v>
                      </c:pt>
                      <c:pt idx="2902">
                        <c:v>11.6291471207629</c:v>
                      </c:pt>
                      <c:pt idx="2903">
                        <c:v>11.4282350870372</c:v>
                      </c:pt>
                      <c:pt idx="2904">
                        <c:v>11.232407306892499</c:v>
                      </c:pt>
                      <c:pt idx="2905">
                        <c:v>11.032137815442599</c:v>
                      </c:pt>
                      <c:pt idx="2906">
                        <c:v>10.8255820941474</c:v>
                      </c:pt>
                      <c:pt idx="2907">
                        <c:v>10.6164366136436</c:v>
                      </c:pt>
                      <c:pt idx="2908">
                        <c:v>10.4108963695755</c:v>
                      </c:pt>
                      <c:pt idx="2909">
                        <c:v>10.215166547176</c:v>
                      </c:pt>
                      <c:pt idx="2910">
                        <c:v>10.0322943941592</c:v>
                      </c:pt>
                      <c:pt idx="2911">
                        <c:v>9.8655876178324693</c:v>
                      </c:pt>
                      <c:pt idx="2912">
                        <c:v>9.7166531572938499</c:v>
                      </c:pt>
                      <c:pt idx="2913">
                        <c:v>9.5854124279727309</c:v>
                      </c:pt>
                      <c:pt idx="2914">
                        <c:v>9.4703419020428896</c:v>
                      </c:pt>
                      <c:pt idx="2915">
                        <c:v>9.3713369176811696</c:v>
                      </c:pt>
                      <c:pt idx="2916">
                        <c:v>9.2874248560252894</c:v>
                      </c:pt>
                      <c:pt idx="2917">
                        <c:v>9.2132159482644607</c:v>
                      </c:pt>
                      <c:pt idx="2918">
                        <c:v>9.1410886599180792</c:v>
                      </c:pt>
                      <c:pt idx="2919">
                        <c:v>9.0618559581851095</c:v>
                      </c:pt>
                      <c:pt idx="2920">
                        <c:v>8.9659382900037006</c:v>
                      </c:pt>
                      <c:pt idx="2921">
                        <c:v>8.8553996434147599</c:v>
                      </c:pt>
                      <c:pt idx="2922">
                        <c:v>8.7449449496093106</c:v>
                      </c:pt>
                      <c:pt idx="2923">
                        <c:v>8.6500573811564703</c:v>
                      </c:pt>
                      <c:pt idx="2924">
                        <c:v>8.5777017344715194</c:v>
                      </c:pt>
                      <c:pt idx="2925">
                        <c:v>8.5264939237549093</c:v>
                      </c:pt>
                      <c:pt idx="2926">
                        <c:v>8.4916841641763199</c:v>
                      </c:pt>
                      <c:pt idx="2927">
                        <c:v>8.4694184479096606</c:v>
                      </c:pt>
                      <c:pt idx="2928">
                        <c:v>8.4573337325738098</c:v>
                      </c:pt>
                      <c:pt idx="2929">
                        <c:v>8.4536629106411905</c:v>
                      </c:pt>
                      <c:pt idx="2930">
                        <c:v>8.4564469843361607</c:v>
                      </c:pt>
                      <c:pt idx="2931">
                        <c:v>8.46360436915284</c:v>
                      </c:pt>
                      <c:pt idx="2932">
                        <c:v>8.4714246480794007</c:v>
                      </c:pt>
                      <c:pt idx="2933">
                        <c:v>8.4754556019929996</c:v>
                      </c:pt>
                      <c:pt idx="2934">
                        <c:v>8.4723709525275908</c:v>
                      </c:pt>
                      <c:pt idx="2935">
                        <c:v>8.4606684463690502</c:v>
                      </c:pt>
                      <c:pt idx="2936">
                        <c:v>8.4402440936694294</c:v>
                      </c:pt>
                      <c:pt idx="2937">
                        <c:v>8.4144223024553906</c:v>
                      </c:pt>
                      <c:pt idx="2938">
                        <c:v>8.3892325284562901</c:v>
                      </c:pt>
                      <c:pt idx="2939">
                        <c:v>8.3694164665973503</c:v>
                      </c:pt>
                      <c:pt idx="2940">
                        <c:v>8.3555910585257092</c:v>
                      </c:pt>
                      <c:pt idx="2941">
                        <c:v>8.3451468208087807</c:v>
                      </c:pt>
                      <c:pt idx="2942">
                        <c:v>8.3339643937309091</c:v>
                      </c:pt>
                      <c:pt idx="2943">
                        <c:v>8.3187740971565205</c:v>
                      </c:pt>
                      <c:pt idx="2944">
                        <c:v>8.2997760235206997</c:v>
                      </c:pt>
                      <c:pt idx="2945">
                        <c:v>8.2831090557672304</c:v>
                      </c:pt>
                      <c:pt idx="2946">
                        <c:v>8.2749146723212608</c:v>
                      </c:pt>
                      <c:pt idx="2947">
                        <c:v>8.2777552950083404</c:v>
                      </c:pt>
                      <c:pt idx="2948">
                        <c:v>8.2922950284490895</c:v>
                      </c:pt>
                      <c:pt idx="2949">
                        <c:v>8.3176694018994493</c:v>
                      </c:pt>
                      <c:pt idx="2950">
                        <c:v>8.3495213584280492</c:v>
                      </c:pt>
                      <c:pt idx="2951">
                        <c:v>8.3793534435916506</c:v>
                      </c:pt>
                      <c:pt idx="2952">
                        <c:v>8.3960694169999108</c:v>
                      </c:pt>
                      <c:pt idx="2953">
                        <c:v>8.3939271484127005</c:v>
                      </c:pt>
                      <c:pt idx="2954">
                        <c:v>8.3735746242487892</c:v>
                      </c:pt>
                      <c:pt idx="2955">
                        <c:v>8.3789763952201106</c:v>
                      </c:pt>
                      <c:pt idx="2956">
                        <c:v>9.13492918051071</c:v>
                      </c:pt>
                      <c:pt idx="2957">
                        <c:v>10.394803830448399</c:v>
                      </c:pt>
                      <c:pt idx="2958">
                        <c:v>11.8480252916192</c:v>
                      </c:pt>
                      <c:pt idx="2959">
                        <c:v>13.638427570990601</c:v>
                      </c:pt>
                      <c:pt idx="2960">
                        <c:v>16.274626563063102</c:v>
                      </c:pt>
                      <c:pt idx="2961">
                        <c:v>19.547084667171902</c:v>
                      </c:pt>
                      <c:pt idx="2962">
                        <c:v>28.776562907699802</c:v>
                      </c:pt>
                      <c:pt idx="2963">
                        <c:v>64.733372846212106</c:v>
                      </c:pt>
                      <c:pt idx="2964">
                        <c:v>162.91757669875901</c:v>
                      </c:pt>
                      <c:pt idx="2965">
                        <c:v>319.08279412336702</c:v>
                      </c:pt>
                      <c:pt idx="2966">
                        <c:v>502.17615604884901</c:v>
                      </c:pt>
                      <c:pt idx="2967">
                        <c:v>666.44318226240398</c:v>
                      </c:pt>
                      <c:pt idx="2968">
                        <c:v>768.71057715883296</c:v>
                      </c:pt>
                      <c:pt idx="2969">
                        <c:v>792.53869192238994</c:v>
                      </c:pt>
                      <c:pt idx="2970">
                        <c:v>751.01676090096805</c:v>
                      </c:pt>
                      <c:pt idx="2971">
                        <c:v>672.05120676762999</c:v>
                      </c:pt>
                      <c:pt idx="2972">
                        <c:v>583.52800117690401</c:v>
                      </c:pt>
                      <c:pt idx="2973">
                        <c:v>504.94685509085701</c:v>
                      </c:pt>
                      <c:pt idx="2974">
                        <c:v>442.60891983016501</c:v>
                      </c:pt>
                      <c:pt idx="2975">
                        <c:v>393.63057113723897</c:v>
                      </c:pt>
                      <c:pt idx="2976">
                        <c:v>353.014517313932</c:v>
                      </c:pt>
                      <c:pt idx="2977">
                        <c:v>317.33580162783198</c:v>
                      </c:pt>
                      <c:pt idx="2978">
                        <c:v>285.076999877866</c:v>
                      </c:pt>
                      <c:pt idx="2979">
                        <c:v>255.785366061752</c:v>
                      </c:pt>
                      <c:pt idx="2980">
                        <c:v>229.34938514151</c:v>
                      </c:pt>
                      <c:pt idx="2981">
                        <c:v>205.67118596813299</c:v>
                      </c:pt>
                      <c:pt idx="2982">
                        <c:v>184.58404370995001</c:v>
                      </c:pt>
                      <c:pt idx="2983">
                        <c:v>165.862130589938</c:v>
                      </c:pt>
                      <c:pt idx="2984">
                        <c:v>149.24468398641099</c:v>
                      </c:pt>
                      <c:pt idx="2985">
                        <c:v>134.64999135117901</c:v>
                      </c:pt>
                      <c:pt idx="2986">
                        <c:v>124.493681840379</c:v>
                      </c:pt>
                      <c:pt idx="2987">
                        <c:v>137.99766326206301</c:v>
                      </c:pt>
                      <c:pt idx="2988">
                        <c:v>213.40296039901301</c:v>
                      </c:pt>
                      <c:pt idx="2989">
                        <c:v>339.392429658325</c:v>
                      </c:pt>
                      <c:pt idx="2990">
                        <c:v>468.34193520223101</c:v>
                      </c:pt>
                      <c:pt idx="2991">
                        <c:v>556.64366408600995</c:v>
                      </c:pt>
                      <c:pt idx="2992">
                        <c:v>588.28201003698996</c:v>
                      </c:pt>
                      <c:pt idx="2993">
                        <c:v>572.26521670800003</c:v>
                      </c:pt>
                      <c:pt idx="2994">
                        <c:v>527.71747810827503</c:v>
                      </c:pt>
                      <c:pt idx="2995">
                        <c:v>472.01116290601698</c:v>
                      </c:pt>
                      <c:pt idx="2996">
                        <c:v>416.28642895277</c:v>
                      </c:pt>
                      <c:pt idx="2997">
                        <c:v>368.02615305835297</c:v>
                      </c:pt>
                      <c:pt idx="2998">
                        <c:v>348.88976916840699</c:v>
                      </c:pt>
                      <c:pt idx="2999">
                        <c:v>374.68055284175</c:v>
                      </c:pt>
                      <c:pt idx="3000">
                        <c:v>438.18178252904499</c:v>
                      </c:pt>
                      <c:pt idx="3001">
                        <c:v>519.39104887476799</c:v>
                      </c:pt>
                      <c:pt idx="3002">
                        <c:v>601.72460842536304</c:v>
                      </c:pt>
                      <c:pt idx="3003">
                        <c:v>691.92078596889598</c:v>
                      </c:pt>
                      <c:pt idx="3004">
                        <c:v>918.57901422615703</c:v>
                      </c:pt>
                      <c:pt idx="3005">
                        <c:v>1627.4111432659399</c:v>
                      </c:pt>
                      <c:pt idx="3006">
                        <c:v>2810.9135884519101</c:v>
                      </c:pt>
                      <c:pt idx="3007">
                        <c:v>4262.80000776622</c:v>
                      </c:pt>
                      <c:pt idx="3008">
                        <c:v>5019.45663195819</c:v>
                      </c:pt>
                      <c:pt idx="3009">
                        <c:v>4864.7513176124503</c:v>
                      </c:pt>
                      <c:pt idx="3010">
                        <c:v>4200.7899599102702</c:v>
                      </c:pt>
                      <c:pt idx="3011">
                        <c:v>3680.9184711632001</c:v>
                      </c:pt>
                      <c:pt idx="3012">
                        <c:v>3693.4709307347498</c:v>
                      </c:pt>
                      <c:pt idx="3013">
                        <c:v>4308.8905052701002</c:v>
                      </c:pt>
                      <c:pt idx="3014">
                        <c:v>5378.4515325787397</c:v>
                      </c:pt>
                      <c:pt idx="3015">
                        <c:v>6481.7338630341701</c:v>
                      </c:pt>
                      <c:pt idx="3016">
                        <c:v>7248.0477502083604</c:v>
                      </c:pt>
                      <c:pt idx="3017">
                        <c:v>7579.7925631098296</c:v>
                      </c:pt>
                      <c:pt idx="3018">
                        <c:v>7538.5468651613401</c:v>
                      </c:pt>
                      <c:pt idx="3019">
                        <c:v>7141.56935491284</c:v>
                      </c:pt>
                      <c:pt idx="3020">
                        <c:v>6470.55150736625</c:v>
                      </c:pt>
                      <c:pt idx="3021">
                        <c:v>5681.79062148311</c:v>
                      </c:pt>
                      <c:pt idx="3022">
                        <c:v>4921.4383701106599</c:v>
                      </c:pt>
                      <c:pt idx="3023">
                        <c:v>4285.5216080931204</c:v>
                      </c:pt>
                      <c:pt idx="3024">
                        <c:v>3831.7644807298302</c:v>
                      </c:pt>
                      <c:pt idx="3025">
                        <c:v>3559.4359676887102</c:v>
                      </c:pt>
                      <c:pt idx="3026">
                        <c:v>3434.4101104162701</c:v>
                      </c:pt>
                      <c:pt idx="3027">
                        <c:v>3444.1956750203999</c:v>
                      </c:pt>
                      <c:pt idx="3028">
                        <c:v>3564.7245600819201</c:v>
                      </c:pt>
                      <c:pt idx="3029">
                        <c:v>3701.4551840263598</c:v>
                      </c:pt>
                      <c:pt idx="3030">
                        <c:v>3762.1818257014102</c:v>
                      </c:pt>
                      <c:pt idx="3031">
                        <c:v>3724.1316496928698</c:v>
                      </c:pt>
                      <c:pt idx="3032">
                        <c:v>3611.1333888792801</c:v>
                      </c:pt>
                      <c:pt idx="3033">
                        <c:v>3443.8220951040998</c:v>
                      </c:pt>
                      <c:pt idx="3034">
                        <c:v>3241.7983504082799</c:v>
                      </c:pt>
                      <c:pt idx="3035">
                        <c:v>3024.5689446278402</c:v>
                      </c:pt>
                      <c:pt idx="3036">
                        <c:v>2808.0780892334201</c:v>
                      </c:pt>
                      <c:pt idx="3037">
                        <c:v>2606.7059257072901</c:v>
                      </c:pt>
                      <c:pt idx="3038">
                        <c:v>2418.4741495891799</c:v>
                      </c:pt>
                      <c:pt idx="3039">
                        <c:v>2239.7832110654799</c:v>
                      </c:pt>
                      <c:pt idx="3040">
                        <c:v>2068.07560864876</c:v>
                      </c:pt>
                      <c:pt idx="3041">
                        <c:v>1904.8697627803599</c:v>
                      </c:pt>
                      <c:pt idx="3042">
                        <c:v>1757.95685971528</c:v>
                      </c:pt>
                      <c:pt idx="3043">
                        <c:v>1622.36002150475</c:v>
                      </c:pt>
                      <c:pt idx="3044">
                        <c:v>1491.67593245372</c:v>
                      </c:pt>
                      <c:pt idx="3045">
                        <c:v>1364.25684378595</c:v>
                      </c:pt>
                      <c:pt idx="3046">
                        <c:v>1241.7426839699499</c:v>
                      </c:pt>
                      <c:pt idx="3047">
                        <c:v>1132.49636292433</c:v>
                      </c:pt>
                      <c:pt idx="3048">
                        <c:v>1134.66704770655</c:v>
                      </c:pt>
                      <c:pt idx="3049">
                        <c:v>1084.3147654642501</c:v>
                      </c:pt>
                      <c:pt idx="3050">
                        <c:v>995.07673336535697</c:v>
                      </c:pt>
                      <c:pt idx="3051">
                        <c:v>892.69319798636502</c:v>
                      </c:pt>
                      <c:pt idx="3052">
                        <c:v>800.47133546254099</c:v>
                      </c:pt>
                      <c:pt idx="3053">
                        <c:v>722.02898398050297</c:v>
                      </c:pt>
                      <c:pt idx="3054">
                        <c:v>652.69238700118296</c:v>
                      </c:pt>
                      <c:pt idx="3055">
                        <c:v>589.97629059820099</c:v>
                      </c:pt>
                      <c:pt idx="3056">
                        <c:v>533.40433952931198</c:v>
                      </c:pt>
                      <c:pt idx="3057">
                        <c:v>489.09615898652498</c:v>
                      </c:pt>
                      <c:pt idx="3058">
                        <c:v>452.71581632056802</c:v>
                      </c:pt>
                      <c:pt idx="3059">
                        <c:v>418.50704476214599</c:v>
                      </c:pt>
                      <c:pt idx="3060">
                        <c:v>383.33977502591699</c:v>
                      </c:pt>
                      <c:pt idx="3061">
                        <c:v>349.11701302693302</c:v>
                      </c:pt>
                      <c:pt idx="3062">
                        <c:v>320.15901234824503</c:v>
                      </c:pt>
                      <c:pt idx="3063">
                        <c:v>294.82512815825601</c:v>
                      </c:pt>
                      <c:pt idx="3064">
                        <c:v>272.32359552154202</c:v>
                      </c:pt>
                      <c:pt idx="3065">
                        <c:v>253.94536498980401</c:v>
                      </c:pt>
                      <c:pt idx="3066">
                        <c:v>241.04185670921399</c:v>
                      </c:pt>
                      <c:pt idx="3067">
                        <c:v>229.06725752922301</c:v>
                      </c:pt>
                      <c:pt idx="3068">
                        <c:v>215.13633928713799</c:v>
                      </c:pt>
                      <c:pt idx="3069">
                        <c:v>199.46899560996101</c:v>
                      </c:pt>
                      <c:pt idx="3070">
                        <c:v>183.43212207205701</c:v>
                      </c:pt>
                      <c:pt idx="3071">
                        <c:v>167.91245318960699</c:v>
                      </c:pt>
                      <c:pt idx="3072">
                        <c:v>153.633012223126</c:v>
                      </c:pt>
                      <c:pt idx="3073">
                        <c:v>142.477747643757</c:v>
                      </c:pt>
                      <c:pt idx="3074">
                        <c:v>135.98070250204901</c:v>
                      </c:pt>
                      <c:pt idx="3075">
                        <c:v>132.69249499128699</c:v>
                      </c:pt>
                      <c:pt idx="3076">
                        <c:v>129.77753317335501</c:v>
                      </c:pt>
                      <c:pt idx="3077">
                        <c:v>126.80967295432001</c:v>
                      </c:pt>
                      <c:pt idx="3078">
                        <c:v>124.196010746951</c:v>
                      </c:pt>
                      <c:pt idx="3079">
                        <c:v>128.181875527866</c:v>
                      </c:pt>
                      <c:pt idx="3080">
                        <c:v>148.177033852611</c:v>
                      </c:pt>
                      <c:pt idx="3081">
                        <c:v>231.42370591382701</c:v>
                      </c:pt>
                      <c:pt idx="3082">
                        <c:v>358.113299095515</c:v>
                      </c:pt>
                      <c:pt idx="3083">
                        <c:v>444.35523292199798</c:v>
                      </c:pt>
                      <c:pt idx="3084">
                        <c:v>490.01692271328102</c:v>
                      </c:pt>
                      <c:pt idx="3085">
                        <c:v>514.27047958222397</c:v>
                      </c:pt>
                      <c:pt idx="3086">
                        <c:v>521.20667635542702</c:v>
                      </c:pt>
                      <c:pt idx="3087">
                        <c:v>536.51638339391604</c:v>
                      </c:pt>
                      <c:pt idx="3088">
                        <c:v>589.21467124425101</c:v>
                      </c:pt>
                      <c:pt idx="3089">
                        <c:v>681.23551103329805</c:v>
                      </c:pt>
                      <c:pt idx="3090">
                        <c:v>800.75205313685399</c:v>
                      </c:pt>
                      <c:pt idx="3091">
                        <c:v>906.80776862130301</c:v>
                      </c:pt>
                      <c:pt idx="3092">
                        <c:v>977.16540107189701</c:v>
                      </c:pt>
                      <c:pt idx="3093">
                        <c:v>996.08768573107</c:v>
                      </c:pt>
                      <c:pt idx="3094">
                        <c:v>970.95432313463505</c:v>
                      </c:pt>
                      <c:pt idx="3095">
                        <c:v>919.35396856914201</c:v>
                      </c:pt>
                      <c:pt idx="3096">
                        <c:v>877.693620882402</c:v>
                      </c:pt>
                      <c:pt idx="3097">
                        <c:v>866.68316117285099</c:v>
                      </c:pt>
                      <c:pt idx="3098">
                        <c:v>930.90752681013703</c:v>
                      </c:pt>
                      <c:pt idx="3099">
                        <c:v>1037.878038116</c:v>
                      </c:pt>
                      <c:pt idx="3100">
                        <c:v>1186.46173617812</c:v>
                      </c:pt>
                      <c:pt idx="3101">
                        <c:v>1353.3828590686501</c:v>
                      </c:pt>
                      <c:pt idx="3102">
                        <c:v>1658.1667780575899</c:v>
                      </c:pt>
                      <c:pt idx="3103">
                        <c:v>2324.5510455581698</c:v>
                      </c:pt>
                      <c:pt idx="3104">
                        <c:v>2772.6393794955502</c:v>
                      </c:pt>
                      <c:pt idx="3105">
                        <c:v>3331.62183918852</c:v>
                      </c:pt>
                      <c:pt idx="3106">
                        <c:v>3835.29662640987</c:v>
                      </c:pt>
                      <c:pt idx="3107">
                        <c:v>4277.3278166685604</c:v>
                      </c:pt>
                      <c:pt idx="3108">
                        <c:v>4694.7610182815797</c:v>
                      </c:pt>
                      <c:pt idx="3109">
                        <c:v>5310.1979836541204</c:v>
                      </c:pt>
                      <c:pt idx="3110">
                        <c:v>5663.6015872832304</c:v>
                      </c:pt>
                      <c:pt idx="3111">
                        <c:v>5813.6208466177504</c:v>
                      </c:pt>
                      <c:pt idx="3112">
                        <c:v>5925.4755455714503</c:v>
                      </c:pt>
                      <c:pt idx="3113">
                        <c:v>6127.1978150580198</c:v>
                      </c:pt>
                      <c:pt idx="3114">
                        <c:v>6428.26996224288</c:v>
                      </c:pt>
                      <c:pt idx="3115">
                        <c:v>6952.1242073911199</c:v>
                      </c:pt>
                      <c:pt idx="3116">
                        <c:v>7555.6394920564198</c:v>
                      </c:pt>
                      <c:pt idx="3117">
                        <c:v>8065.8773492700502</c:v>
                      </c:pt>
                      <c:pt idx="3118">
                        <c:v>8629.6436178099593</c:v>
                      </c:pt>
                      <c:pt idx="3119">
                        <c:v>9501.3946743758206</c:v>
                      </c:pt>
                      <c:pt idx="3120">
                        <c:v>10585.6767412235</c:v>
                      </c:pt>
                      <c:pt idx="3121">
                        <c:v>11797.5134687359</c:v>
                      </c:pt>
                      <c:pt idx="3122">
                        <c:v>12839.0001384146</c:v>
                      </c:pt>
                      <c:pt idx="3123">
                        <c:v>13558.9554377108</c:v>
                      </c:pt>
                      <c:pt idx="3124">
                        <c:v>14021.688933960901</c:v>
                      </c:pt>
                      <c:pt idx="3125">
                        <c:v>14587.706759267599</c:v>
                      </c:pt>
                      <c:pt idx="3126">
                        <c:v>15571.047244146899</c:v>
                      </c:pt>
                      <c:pt idx="3127">
                        <c:v>16649.858629861399</c:v>
                      </c:pt>
                      <c:pt idx="3128">
                        <c:v>17239.741743600898</c:v>
                      </c:pt>
                      <c:pt idx="3129">
                        <c:v>17235.123407886502</c:v>
                      </c:pt>
                      <c:pt idx="3130">
                        <c:v>17040.367406974899</c:v>
                      </c:pt>
                      <c:pt idx="3131">
                        <c:v>16719.211690261302</c:v>
                      </c:pt>
                      <c:pt idx="3132">
                        <c:v>16469.5429751107</c:v>
                      </c:pt>
                      <c:pt idx="3133">
                        <c:v>16418.269854910101</c:v>
                      </c:pt>
                      <c:pt idx="3134">
                        <c:v>16960.645119696601</c:v>
                      </c:pt>
                      <c:pt idx="3135">
                        <c:v>18149.5671728212</c:v>
                      </c:pt>
                      <c:pt idx="3136">
                        <c:v>19418.907949102599</c:v>
                      </c:pt>
                      <c:pt idx="3137">
                        <c:v>20096.100020241302</c:v>
                      </c:pt>
                      <c:pt idx="3138">
                        <c:v>20156.055796058801</c:v>
                      </c:pt>
                      <c:pt idx="3139">
                        <c:v>19880.191316134598</c:v>
                      </c:pt>
                      <c:pt idx="3140">
                        <c:v>19370.787748189701</c:v>
                      </c:pt>
                      <c:pt idx="3141">
                        <c:v>18636.9866380815</c:v>
                      </c:pt>
                      <c:pt idx="3142">
                        <c:v>17821.2118529748</c:v>
                      </c:pt>
                      <c:pt idx="3143">
                        <c:v>17240.7759501728</c:v>
                      </c:pt>
                      <c:pt idx="3144">
                        <c:v>16948.1168635955</c:v>
                      </c:pt>
                      <c:pt idx="3145">
                        <c:v>16808.2268007936</c:v>
                      </c:pt>
                      <c:pt idx="3146">
                        <c:v>16876.311138524499</c:v>
                      </c:pt>
                      <c:pt idx="3147">
                        <c:v>17574.5326080169</c:v>
                      </c:pt>
                      <c:pt idx="3148">
                        <c:v>18682.531647244399</c:v>
                      </c:pt>
                      <c:pt idx="3149">
                        <c:v>19818.365729697001</c:v>
                      </c:pt>
                      <c:pt idx="3150">
                        <c:v>20146.185361760399</c:v>
                      </c:pt>
                      <c:pt idx="3151">
                        <c:v>19985.580219277701</c:v>
                      </c:pt>
                      <c:pt idx="3152">
                        <c:v>20164.785699631699</c:v>
                      </c:pt>
                      <c:pt idx="3153">
                        <c:v>20204.725536663202</c:v>
                      </c:pt>
                      <c:pt idx="3154">
                        <c:v>19661.434788629002</c:v>
                      </c:pt>
                      <c:pt idx="3155">
                        <c:v>18801.363727726799</c:v>
                      </c:pt>
                      <c:pt idx="3156">
                        <c:v>18174.770944411499</c:v>
                      </c:pt>
                      <c:pt idx="3157">
                        <c:v>17715.378136629799</c:v>
                      </c:pt>
                      <c:pt idx="3158">
                        <c:v>17293.697619169401</c:v>
                      </c:pt>
                      <c:pt idx="3159">
                        <c:v>16819.268912018801</c:v>
                      </c:pt>
                      <c:pt idx="3160">
                        <c:v>16372.021641438299</c:v>
                      </c:pt>
                      <c:pt idx="3161">
                        <c:v>15964.912044255299</c:v>
                      </c:pt>
                      <c:pt idx="3162">
                        <c:v>15577.843530722799</c:v>
                      </c:pt>
                      <c:pt idx="3163">
                        <c:v>15156.5898655042</c:v>
                      </c:pt>
                      <c:pt idx="3164">
                        <c:v>14774.186142871</c:v>
                      </c:pt>
                      <c:pt idx="3165">
                        <c:v>14389.241860018201</c:v>
                      </c:pt>
                      <c:pt idx="3166">
                        <c:v>13870.136834094101</c:v>
                      </c:pt>
                      <c:pt idx="3167">
                        <c:v>13273.644760130401</c:v>
                      </c:pt>
                      <c:pt idx="3168">
                        <c:v>12714.935295298401</c:v>
                      </c:pt>
                      <c:pt idx="3169">
                        <c:v>12238.2686842982</c:v>
                      </c:pt>
                      <c:pt idx="3170">
                        <c:v>11827.0552947457</c:v>
                      </c:pt>
                      <c:pt idx="3171">
                        <c:v>11655.5469631494</c:v>
                      </c:pt>
                      <c:pt idx="3172">
                        <c:v>11795.722751289301</c:v>
                      </c:pt>
                      <c:pt idx="3173">
                        <c:v>11817.7114826502</c:v>
                      </c:pt>
                      <c:pt idx="3174">
                        <c:v>11728.293637429</c:v>
                      </c:pt>
                      <c:pt idx="3175">
                        <c:v>11554.4401740062</c:v>
                      </c:pt>
                      <c:pt idx="3176">
                        <c:v>11276.2714540291</c:v>
                      </c:pt>
                      <c:pt idx="3177">
                        <c:v>10965.680327727099</c:v>
                      </c:pt>
                      <c:pt idx="3178">
                        <c:v>10739.79310721</c:v>
                      </c:pt>
                      <c:pt idx="3179">
                        <c:v>10468.904036285499</c:v>
                      </c:pt>
                      <c:pt idx="3180">
                        <c:v>10088.6378292421</c:v>
                      </c:pt>
                      <c:pt idx="3181">
                        <c:v>9715.3136468145894</c:v>
                      </c:pt>
                      <c:pt idx="3182">
                        <c:v>9399.0573569648604</c:v>
                      </c:pt>
                      <c:pt idx="3183">
                        <c:v>9112.4956247066202</c:v>
                      </c:pt>
                      <c:pt idx="3184">
                        <c:v>8769.6524414858704</c:v>
                      </c:pt>
                      <c:pt idx="3185">
                        <c:v>8376.3192050572507</c:v>
                      </c:pt>
                      <c:pt idx="3186">
                        <c:v>7939.7483065091901</c:v>
                      </c:pt>
                      <c:pt idx="3187">
                        <c:v>7452.4983889263003</c:v>
                      </c:pt>
                      <c:pt idx="3188">
                        <c:v>6933.7921843513705</c:v>
                      </c:pt>
                      <c:pt idx="3189">
                        <c:v>6397.7428898225398</c:v>
                      </c:pt>
                      <c:pt idx="3190">
                        <c:v>5864.1598382679804</c:v>
                      </c:pt>
                      <c:pt idx="3191">
                        <c:v>5353.5207164814901</c:v>
                      </c:pt>
                      <c:pt idx="3192">
                        <c:v>4878.4764014478496</c:v>
                      </c:pt>
                      <c:pt idx="3193">
                        <c:v>4443.0213694150498</c:v>
                      </c:pt>
                      <c:pt idx="3194">
                        <c:v>4045.8883131570801</c:v>
                      </c:pt>
                      <c:pt idx="3195">
                        <c:v>3683.75410458438</c:v>
                      </c:pt>
                      <c:pt idx="3196">
                        <c:v>3353.0613236930999</c:v>
                      </c:pt>
                      <c:pt idx="3197">
                        <c:v>3050.7472753465399</c:v>
                      </c:pt>
                      <c:pt idx="3198">
                        <c:v>2774.0999493040999</c:v>
                      </c:pt>
                      <c:pt idx="3199">
                        <c:v>2523.9909624404499</c:v>
                      </c:pt>
                      <c:pt idx="3200">
                        <c:v>2298.5446186273498</c:v>
                      </c:pt>
                      <c:pt idx="3201">
                        <c:v>2092.9935840613798</c:v>
                      </c:pt>
                      <c:pt idx="3202">
                        <c:v>1906.6997371044099</c:v>
                      </c:pt>
                      <c:pt idx="3203">
                        <c:v>1750.77802793929</c:v>
                      </c:pt>
                      <c:pt idx="3204">
                        <c:v>1624.06218772596</c:v>
                      </c:pt>
                      <c:pt idx="3205">
                        <c:v>1512.0145814798</c:v>
                      </c:pt>
                      <c:pt idx="3206">
                        <c:v>1418.7131987626799</c:v>
                      </c:pt>
                      <c:pt idx="3207">
                        <c:v>1304.5407721904401</c:v>
                      </c:pt>
                      <c:pt idx="3208">
                        <c:v>1183.4661728782601</c:v>
                      </c:pt>
                      <c:pt idx="3209">
                        <c:v>1066.2595504640401</c:v>
                      </c:pt>
                      <c:pt idx="3210">
                        <c:v>958.03870898287198</c:v>
                      </c:pt>
                      <c:pt idx="3211">
                        <c:v>860.32127961581796</c:v>
                      </c:pt>
                      <c:pt idx="3212">
                        <c:v>772.897949952418</c:v>
                      </c:pt>
                      <c:pt idx="3213">
                        <c:v>694.87137117695397</c:v>
                      </c:pt>
                      <c:pt idx="3214">
                        <c:v>625.240416646629</c:v>
                      </c:pt>
                      <c:pt idx="3215">
                        <c:v>563.04257794161697</c:v>
                      </c:pt>
                      <c:pt idx="3216">
                        <c:v>507.34070475566301</c:v>
                      </c:pt>
                      <c:pt idx="3217">
                        <c:v>457.30479301089798</c:v>
                      </c:pt>
                      <c:pt idx="3218">
                        <c:v>412.254391163376</c:v>
                      </c:pt>
                      <c:pt idx="3219">
                        <c:v>371.64636354979598</c:v>
                      </c:pt>
                      <c:pt idx="3220">
                        <c:v>335.04459776741197</c:v>
                      </c:pt>
                      <c:pt idx="3221">
                        <c:v>302.06860273773702</c:v>
                      </c:pt>
                      <c:pt idx="3222">
                        <c:v>272.38249026734201</c:v>
                      </c:pt>
                      <c:pt idx="3223">
                        <c:v>245.66026155774</c:v>
                      </c:pt>
                      <c:pt idx="3224">
                        <c:v>221.617208692199</c:v>
                      </c:pt>
                      <c:pt idx="3225">
                        <c:v>199.99722432351399</c:v>
                      </c:pt>
                      <c:pt idx="3226">
                        <c:v>180.566283830315</c:v>
                      </c:pt>
                      <c:pt idx="3227">
                        <c:v>163.11695359995301</c:v>
                      </c:pt>
                      <c:pt idx="3228">
                        <c:v>147.45402981109299</c:v>
                      </c:pt>
                      <c:pt idx="3229">
                        <c:v>133.39719308400001</c:v>
                      </c:pt>
                      <c:pt idx="3230">
                        <c:v>120.77446686831399</c:v>
                      </c:pt>
                      <c:pt idx="3231">
                        <c:v>109.4247378864</c:v>
                      </c:pt>
                      <c:pt idx="3232">
                        <c:v>99.206929063384493</c:v>
                      </c:pt>
                      <c:pt idx="3233">
                        <c:v>90.000480310467694</c:v>
                      </c:pt>
                      <c:pt idx="3234">
                        <c:v>81.704744947892493</c:v>
                      </c:pt>
                      <c:pt idx="3235">
                        <c:v>74.229139889719903</c:v>
                      </c:pt>
                      <c:pt idx="3236">
                        <c:v>67.4966753602382</c:v>
                      </c:pt>
                      <c:pt idx="3237">
                        <c:v>61.4426997790748</c:v>
                      </c:pt>
                      <c:pt idx="3238">
                        <c:v>56.014718761377999</c:v>
                      </c:pt>
                      <c:pt idx="3239">
                        <c:v>51.165281621949497</c:v>
                      </c:pt>
                      <c:pt idx="3240">
                        <c:v>46.8489926692084</c:v>
                      </c:pt>
                      <c:pt idx="3241">
                        <c:v>43.019265649508696</c:v>
                      </c:pt>
                      <c:pt idx="3242">
                        <c:v>39.625516587397897</c:v>
                      </c:pt>
                      <c:pt idx="3243">
                        <c:v>36.614274215075604</c:v>
                      </c:pt>
                      <c:pt idx="3244">
                        <c:v>33.932155496078302</c:v>
                      </c:pt>
                      <c:pt idx="3245">
                        <c:v>31.529835084106701</c:v>
                      </c:pt>
                      <c:pt idx="3246">
                        <c:v>29.366196063167202</c:v>
                      </c:pt>
                      <c:pt idx="3247">
                        <c:v>27.406102974431501</c:v>
                      </c:pt>
                      <c:pt idx="3248">
                        <c:v>25.6195717664074</c:v>
                      </c:pt>
                      <c:pt idx="3249">
                        <c:v>23.989136940284599</c:v>
                      </c:pt>
                      <c:pt idx="3250">
                        <c:v>22.500825283233901</c:v>
                      </c:pt>
                      <c:pt idx="3251">
                        <c:v>21.1408313030696</c:v>
                      </c:pt>
                      <c:pt idx="3252">
                        <c:v>19.896538180460499</c:v>
                      </c:pt>
                      <c:pt idx="3253">
                        <c:v>18.759369026247999</c:v>
                      </c:pt>
                      <c:pt idx="3254">
                        <c:v>17.726697329895298</c:v>
                      </c:pt>
                      <c:pt idx="3255">
                        <c:v>16.7974941086289</c:v>
                      </c:pt>
                      <c:pt idx="3256">
                        <c:v>15.966543896002401</c:v>
                      </c:pt>
                      <c:pt idx="3257">
                        <c:v>15.226179159697001</c:v>
                      </c:pt>
                      <c:pt idx="3258">
                        <c:v>14.567016450355499</c:v>
                      </c:pt>
                      <c:pt idx="3259">
                        <c:v>13.9792589277088</c:v>
                      </c:pt>
                      <c:pt idx="3260">
                        <c:v>13.4514478039082</c:v>
                      </c:pt>
                      <c:pt idx="3261">
                        <c:v>12.9723766768277</c:v>
                      </c:pt>
                      <c:pt idx="3262">
                        <c:v>12.5323503579363</c:v>
                      </c:pt>
                      <c:pt idx="3263">
                        <c:v>12.1266219991951</c:v>
                      </c:pt>
                      <c:pt idx="3264">
                        <c:v>11.754389076159001</c:v>
                      </c:pt>
                      <c:pt idx="3265">
                        <c:v>11.416074834562</c:v>
                      </c:pt>
                      <c:pt idx="3266">
                        <c:v>11.110846043817901</c:v>
                      </c:pt>
                      <c:pt idx="3267">
                        <c:v>10.8337970426726</c:v>
                      </c:pt>
                      <c:pt idx="3268">
                        <c:v>10.5772130228703</c:v>
                      </c:pt>
                      <c:pt idx="3269">
                        <c:v>10.3367981413001</c:v>
                      </c:pt>
                      <c:pt idx="3270">
                        <c:v>10.1103418810715</c:v>
                      </c:pt>
                      <c:pt idx="3271">
                        <c:v>9.8969130204908708</c:v>
                      </c:pt>
                      <c:pt idx="3272">
                        <c:v>54.042927840804303</c:v>
                      </c:pt>
                      <c:pt idx="3273">
                        <c:v>153.88926314868201</c:v>
                      </c:pt>
                      <c:pt idx="3274">
                        <c:v>252.37426468575401</c:v>
                      </c:pt>
                      <c:pt idx="3275">
                        <c:v>342.01087814785802</c:v>
                      </c:pt>
                      <c:pt idx="3276">
                        <c:v>417.014714482285</c:v>
                      </c:pt>
                      <c:pt idx="3277">
                        <c:v>454.41382648882501</c:v>
                      </c:pt>
                      <c:pt idx="3278">
                        <c:v>476.67263607477798</c:v>
                      </c:pt>
                      <c:pt idx="3279">
                        <c:v>493.43772878852701</c:v>
                      </c:pt>
                      <c:pt idx="3280">
                        <c:v>511.60670428314103</c:v>
                      </c:pt>
                      <c:pt idx="3281">
                        <c:v>524.35406331131401</c:v>
                      </c:pt>
                      <c:pt idx="3282">
                        <c:v>520.32110894067796</c:v>
                      </c:pt>
                      <c:pt idx="3283">
                        <c:v>496.49586936477698</c:v>
                      </c:pt>
                      <c:pt idx="3284">
                        <c:v>456.78267781099902</c:v>
                      </c:pt>
                      <c:pt idx="3285">
                        <c:v>407.07900649560202</c:v>
                      </c:pt>
                      <c:pt idx="3286">
                        <c:v>353.18886859461702</c:v>
                      </c:pt>
                      <c:pt idx="3287">
                        <c:v>300.23158815948801</c:v>
                      </c:pt>
                      <c:pt idx="3288">
                        <c:v>252.08102266320401</c:v>
                      </c:pt>
                      <c:pt idx="3289">
                        <c:v>210.93158170405499</c:v>
                      </c:pt>
                      <c:pt idx="3290">
                        <c:v>177.332185743754</c:v>
                      </c:pt>
                      <c:pt idx="3291">
                        <c:v>150.64695462658199</c:v>
                      </c:pt>
                      <c:pt idx="3292">
                        <c:v>129.64560788079399</c:v>
                      </c:pt>
                      <c:pt idx="3293">
                        <c:v>113.00357261033</c:v>
                      </c:pt>
                      <c:pt idx="3294">
                        <c:v>99.5856533912022</c:v>
                      </c:pt>
                      <c:pt idx="3295">
                        <c:v>88.530405079980198</c:v>
                      </c:pt>
                      <c:pt idx="3296">
                        <c:v>79.226701917585999</c:v>
                      </c:pt>
                      <c:pt idx="3297">
                        <c:v>71.252271665873707</c:v>
                      </c:pt>
                      <c:pt idx="3298">
                        <c:v>64.317094511036203</c:v>
                      </c:pt>
                      <c:pt idx="3299">
                        <c:v>58.222139961344297</c:v>
                      </c:pt>
                      <c:pt idx="3300">
                        <c:v>52.830055630323002</c:v>
                      </c:pt>
                      <c:pt idx="3301">
                        <c:v>48.043224753478</c:v>
                      </c:pt>
                      <c:pt idx="3302">
                        <c:v>43.786773735779697</c:v>
                      </c:pt>
                      <c:pt idx="3303">
                        <c:v>39.997736429816001</c:v>
                      </c:pt>
                      <c:pt idx="3304">
                        <c:v>36.623312348526198</c:v>
                      </c:pt>
                      <c:pt idx="3305">
                        <c:v>33.620065115634802</c:v>
                      </c:pt>
                      <c:pt idx="3306">
                        <c:v>30.9537975822915</c:v>
                      </c:pt>
                      <c:pt idx="3307">
                        <c:v>28.591912058138998</c:v>
                      </c:pt>
                      <c:pt idx="3308">
                        <c:v>26.500307501317</c:v>
                      </c:pt>
                      <c:pt idx="3309">
                        <c:v>24.668459467509699</c:v>
                      </c:pt>
                      <c:pt idx="3310">
                        <c:v>24.830347769617699</c:v>
                      </c:pt>
                      <c:pt idx="3311">
                        <c:v>28.667671214019698</c:v>
                      </c:pt>
                      <c:pt idx="3312">
                        <c:v>37.693107122642502</c:v>
                      </c:pt>
                      <c:pt idx="3313">
                        <c:v>48.376245885167201</c:v>
                      </c:pt>
                      <c:pt idx="3314">
                        <c:v>61.812346606730202</c:v>
                      </c:pt>
                      <c:pt idx="3315">
                        <c:v>69.960174871367698</c:v>
                      </c:pt>
                      <c:pt idx="3316">
                        <c:v>80.646925735179494</c:v>
                      </c:pt>
                      <c:pt idx="3317">
                        <c:v>97.4731761945215</c:v>
                      </c:pt>
                      <c:pt idx="3318">
                        <c:v>112.348969561161</c:v>
                      </c:pt>
                      <c:pt idx="3319">
                        <c:v>117.40352010255999</c:v>
                      </c:pt>
                      <c:pt idx="3320">
                        <c:v>111.646945935551</c:v>
                      </c:pt>
                      <c:pt idx="3321">
                        <c:v>98.968420143593207</c:v>
                      </c:pt>
                      <c:pt idx="3322">
                        <c:v>84.067274343687899</c:v>
                      </c:pt>
                      <c:pt idx="3323">
                        <c:v>70.248739305141399</c:v>
                      </c:pt>
                      <c:pt idx="3324">
                        <c:v>62.342092301261403</c:v>
                      </c:pt>
                      <c:pt idx="3325">
                        <c:v>65.441874339913895</c:v>
                      </c:pt>
                      <c:pt idx="3326">
                        <c:v>90.457436085229105</c:v>
                      </c:pt>
                      <c:pt idx="3327">
                        <c:v>111.533530743844</c:v>
                      </c:pt>
                      <c:pt idx="3328">
                        <c:v>113.02811305514599</c:v>
                      </c:pt>
                      <c:pt idx="3329">
                        <c:v>98.746482937292996</c:v>
                      </c:pt>
                      <c:pt idx="3330">
                        <c:v>78.941090684856604</c:v>
                      </c:pt>
                      <c:pt idx="3331">
                        <c:v>61.375716224412997</c:v>
                      </c:pt>
                      <c:pt idx="3332">
                        <c:v>48.954697527739597</c:v>
                      </c:pt>
                      <c:pt idx="3333">
                        <c:v>41.122235270735302</c:v>
                      </c:pt>
                      <c:pt idx="3334">
                        <c:v>36.135079340169497</c:v>
                      </c:pt>
                      <c:pt idx="3335">
                        <c:v>32.527755231503797</c:v>
                      </c:pt>
                      <c:pt idx="3336">
                        <c:v>29.5207308538292</c:v>
                      </c:pt>
                      <c:pt idx="3337">
                        <c:v>26.849699120455799</c:v>
                      </c:pt>
                      <c:pt idx="3338">
                        <c:v>24.484960022272599</c:v>
                      </c:pt>
                      <c:pt idx="3339">
                        <c:v>22.4467690269055</c:v>
                      </c:pt>
                      <c:pt idx="3340">
                        <c:v>20.730126016061899</c:v>
                      </c:pt>
                      <c:pt idx="3341">
                        <c:v>19.297223145966498</c:v>
                      </c:pt>
                      <c:pt idx="3342">
                        <c:v>18.0955303399599</c:v>
                      </c:pt>
                      <c:pt idx="3343">
                        <c:v>17.0764158679712</c:v>
                      </c:pt>
                      <c:pt idx="3344">
                        <c:v>16.204715927105099</c:v>
                      </c:pt>
                      <c:pt idx="3345">
                        <c:v>15.456864069168599</c:v>
                      </c:pt>
                      <c:pt idx="3346">
                        <c:v>14.8158568118253</c:v>
                      </c:pt>
                      <c:pt idx="3347">
                        <c:v>14.2675324114871</c:v>
                      </c:pt>
                      <c:pt idx="3348">
                        <c:v>13.799620263400801</c:v>
                      </c:pt>
                      <c:pt idx="3349">
                        <c:v>13.3973946735018</c:v>
                      </c:pt>
                      <c:pt idx="3350">
                        <c:v>13.0421596780628</c:v>
                      </c:pt>
                      <c:pt idx="3351">
                        <c:v>13.0985444591541</c:v>
                      </c:pt>
                      <c:pt idx="3352">
                        <c:v>41.246349515265301</c:v>
                      </c:pt>
                      <c:pt idx="3353">
                        <c:v>152.83159374587001</c:v>
                      </c:pt>
                      <c:pt idx="3354">
                        <c:v>374.07817864958997</c:v>
                      </c:pt>
                      <c:pt idx="3355">
                        <c:v>677.33093999762502</c:v>
                      </c:pt>
                      <c:pt idx="3356">
                        <c:v>993.00273812458795</c:v>
                      </c:pt>
                      <c:pt idx="3357">
                        <c:v>1285.7711181852001</c:v>
                      </c:pt>
                      <c:pt idx="3358">
                        <c:v>1513.1529768177099</c:v>
                      </c:pt>
                      <c:pt idx="3359">
                        <c:v>1650.0050652079999</c:v>
                      </c:pt>
                      <c:pt idx="3360">
                        <c:v>1704.5457797475799</c:v>
                      </c:pt>
                      <c:pt idx="3361">
                        <c:v>1704.62011121822</c:v>
                      </c:pt>
                      <c:pt idx="3362">
                        <c:v>1675.00510769073</c:v>
                      </c:pt>
                      <c:pt idx="3363">
                        <c:v>1627.9033428616201</c:v>
                      </c:pt>
                      <c:pt idx="3364">
                        <c:v>1575.62797563609</c:v>
                      </c:pt>
                      <c:pt idx="3365">
                        <c:v>1538.6988457150901</c:v>
                      </c:pt>
                      <c:pt idx="3366">
                        <c:v>1512.17735174167</c:v>
                      </c:pt>
                      <c:pt idx="3367">
                        <c:v>1496.17894085027</c:v>
                      </c:pt>
                      <c:pt idx="3368">
                        <c:v>1476.05720795564</c:v>
                      </c:pt>
                      <c:pt idx="3369">
                        <c:v>1431.93016143873</c:v>
                      </c:pt>
                      <c:pt idx="3370">
                        <c:v>1356.28036871206</c:v>
                      </c:pt>
                      <c:pt idx="3371">
                        <c:v>1261.5766443139901</c:v>
                      </c:pt>
                      <c:pt idx="3372">
                        <c:v>1302.3594491118399</c:v>
                      </c:pt>
                      <c:pt idx="3373">
                        <c:v>1579.31425518423</c:v>
                      </c:pt>
                      <c:pt idx="3374">
                        <c:v>2086.11532571506</c:v>
                      </c:pt>
                      <c:pt idx="3375">
                        <c:v>2650.4526635318098</c:v>
                      </c:pt>
                      <c:pt idx="3376">
                        <c:v>3078.8730031781001</c:v>
                      </c:pt>
                      <c:pt idx="3377">
                        <c:v>3428.9086687643198</c:v>
                      </c:pt>
                      <c:pt idx="3378">
                        <c:v>3698.5961065687302</c:v>
                      </c:pt>
                      <c:pt idx="3379">
                        <c:v>3886.5071923365899</c:v>
                      </c:pt>
                      <c:pt idx="3380">
                        <c:v>4090.1049430691801</c:v>
                      </c:pt>
                      <c:pt idx="3381">
                        <c:v>4385.8880744634198</c:v>
                      </c:pt>
                      <c:pt idx="3382">
                        <c:v>4893.44730114922</c:v>
                      </c:pt>
                      <c:pt idx="3383">
                        <c:v>5694.5516899648401</c:v>
                      </c:pt>
                      <c:pt idx="3384">
                        <c:v>6542.3177948177099</c:v>
                      </c:pt>
                      <c:pt idx="3385">
                        <c:v>7510.6083338785502</c:v>
                      </c:pt>
                      <c:pt idx="3386">
                        <c:v>8720.2901473536804</c:v>
                      </c:pt>
                      <c:pt idx="3387">
                        <c:v>9981.7457889651105</c:v>
                      </c:pt>
                      <c:pt idx="3388">
                        <c:v>10875.2124429576</c:v>
                      </c:pt>
                      <c:pt idx="3389">
                        <c:v>11330.9079633774</c:v>
                      </c:pt>
                      <c:pt idx="3390">
                        <c:v>11613.6000116949</c:v>
                      </c:pt>
                      <c:pt idx="3391">
                        <c:v>11914.7744513136</c:v>
                      </c:pt>
                      <c:pt idx="3392">
                        <c:v>12075.7852990502</c:v>
                      </c:pt>
                      <c:pt idx="3393">
                        <c:v>11896.6469120807</c:v>
                      </c:pt>
                      <c:pt idx="3394">
                        <c:v>11350.093233419901</c:v>
                      </c:pt>
                      <c:pt idx="3395">
                        <c:v>10557.5632558989</c:v>
                      </c:pt>
                      <c:pt idx="3396">
                        <c:v>9677.7602535718106</c:v>
                      </c:pt>
                      <c:pt idx="3397">
                        <c:v>8827.3374072919105</c:v>
                      </c:pt>
                      <c:pt idx="3398">
                        <c:v>8059.4180104301404</c:v>
                      </c:pt>
                      <c:pt idx="3399">
                        <c:v>7380.0157116519204</c:v>
                      </c:pt>
                      <c:pt idx="3400">
                        <c:v>6771.5025577841898</c:v>
                      </c:pt>
                      <c:pt idx="3401">
                        <c:v>6221.3071290845301</c:v>
                      </c:pt>
                      <c:pt idx="3402">
                        <c:v>5716.3722672677204</c:v>
                      </c:pt>
                      <c:pt idx="3403">
                        <c:v>5260.1933561395199</c:v>
                      </c:pt>
                      <c:pt idx="3404">
                        <c:v>4829.1824121543104</c:v>
                      </c:pt>
                      <c:pt idx="3405">
                        <c:v>4412.2233803805002</c:v>
                      </c:pt>
                      <c:pt idx="3406">
                        <c:v>4008.8070916392699</c:v>
                      </c:pt>
                      <c:pt idx="3407">
                        <c:v>3625.2426984101799</c:v>
                      </c:pt>
                      <c:pt idx="3408">
                        <c:v>3276.1134810871899</c:v>
                      </c:pt>
                      <c:pt idx="3409">
                        <c:v>2974.3068432974701</c:v>
                      </c:pt>
                      <c:pt idx="3410">
                        <c:v>2707.8212528119502</c:v>
                      </c:pt>
                      <c:pt idx="3411">
                        <c:v>2458.9382441552598</c:v>
                      </c:pt>
                      <c:pt idx="3412">
                        <c:v>2225.8842114478698</c:v>
                      </c:pt>
                      <c:pt idx="3413">
                        <c:v>2012.850525716</c:v>
                      </c:pt>
                      <c:pt idx="3414">
                        <c:v>1832.7282179478</c:v>
                      </c:pt>
                      <c:pt idx="3415">
                        <c:v>1746.2862408195001</c:v>
                      </c:pt>
                      <c:pt idx="3416">
                        <c:v>1743.1361554049499</c:v>
                      </c:pt>
                      <c:pt idx="3417">
                        <c:v>1906.5332208484499</c:v>
                      </c:pt>
                      <c:pt idx="3418">
                        <c:v>2149.7256018213898</c:v>
                      </c:pt>
                      <c:pt idx="3419">
                        <c:v>2429.6368084989899</c:v>
                      </c:pt>
                      <c:pt idx="3420">
                        <c:v>2647.1356136194299</c:v>
                      </c:pt>
                      <c:pt idx="3421">
                        <c:v>2793.79990226359</c:v>
                      </c:pt>
                      <c:pt idx="3422">
                        <c:v>2861.8928576261601</c:v>
                      </c:pt>
                      <c:pt idx="3423">
                        <c:v>2899.1355328986801</c:v>
                      </c:pt>
                      <c:pt idx="3424">
                        <c:v>2897.37848951149</c:v>
                      </c:pt>
                      <c:pt idx="3425">
                        <c:v>2872.8883811257301</c:v>
                      </c:pt>
                      <c:pt idx="3426">
                        <c:v>2802.7626693080902</c:v>
                      </c:pt>
                      <c:pt idx="3427">
                        <c:v>2680.55035907505</c:v>
                      </c:pt>
                      <c:pt idx="3428">
                        <c:v>2529.1342532643998</c:v>
                      </c:pt>
                      <c:pt idx="3429">
                        <c:v>2354.4611762699401</c:v>
                      </c:pt>
                      <c:pt idx="3430">
                        <c:v>2168.2131248672099</c:v>
                      </c:pt>
                      <c:pt idx="3431">
                        <c:v>1997.41046603682</c:v>
                      </c:pt>
                      <c:pt idx="3432">
                        <c:v>1863.0748915770901</c:v>
                      </c:pt>
                      <c:pt idx="3433">
                        <c:v>1765.69610118112</c:v>
                      </c:pt>
                      <c:pt idx="3434">
                        <c:v>1678.7718937531199</c:v>
                      </c:pt>
                      <c:pt idx="3435">
                        <c:v>1587.5437976006699</c:v>
                      </c:pt>
                      <c:pt idx="3436">
                        <c:v>1487.38325626901</c:v>
                      </c:pt>
                      <c:pt idx="3437">
                        <c:v>1412.1490253601501</c:v>
                      </c:pt>
                      <c:pt idx="3438">
                        <c:v>1432.88239673166</c:v>
                      </c:pt>
                      <c:pt idx="3439">
                        <c:v>1539.3027142238</c:v>
                      </c:pt>
                      <c:pt idx="3440">
                        <c:v>1773.4254738751099</c:v>
                      </c:pt>
                      <c:pt idx="3441">
                        <c:v>2136.816172584</c:v>
                      </c:pt>
                      <c:pt idx="3442">
                        <c:v>2635.31403038801</c:v>
                      </c:pt>
                      <c:pt idx="3443">
                        <c:v>3070.4998784197501</c:v>
                      </c:pt>
                      <c:pt idx="3444">
                        <c:v>3368.6434864216499</c:v>
                      </c:pt>
                      <c:pt idx="3445">
                        <c:v>3590.6036844129399</c:v>
                      </c:pt>
                      <c:pt idx="3446">
                        <c:v>3857.86844728695</c:v>
                      </c:pt>
                      <c:pt idx="3447">
                        <c:v>4196.6920880402004</c:v>
                      </c:pt>
                      <c:pt idx="3448">
                        <c:v>4579.3620780930796</c:v>
                      </c:pt>
                      <c:pt idx="3449">
                        <c:v>4983.44151325846</c:v>
                      </c:pt>
                      <c:pt idx="3450">
                        <c:v>5394.6841406215299</c:v>
                      </c:pt>
                      <c:pt idx="3451">
                        <c:v>5831.9167638934496</c:v>
                      </c:pt>
                      <c:pt idx="3452">
                        <c:v>6329.2922223554297</c:v>
                      </c:pt>
                      <c:pt idx="3453">
                        <c:v>6938.6568510855896</c:v>
                      </c:pt>
                      <c:pt idx="3454">
                        <c:v>7668.5224613482396</c:v>
                      </c:pt>
                      <c:pt idx="3455">
                        <c:v>8376.6123364856394</c:v>
                      </c:pt>
                      <c:pt idx="3456">
                        <c:v>8896.5032831615499</c:v>
                      </c:pt>
                      <c:pt idx="3457">
                        <c:v>9203.8251615885201</c:v>
                      </c:pt>
                      <c:pt idx="3458">
                        <c:v>9297.3314901036301</c:v>
                      </c:pt>
                      <c:pt idx="3459">
                        <c:v>9425.1573087817596</c:v>
                      </c:pt>
                      <c:pt idx="3460">
                        <c:v>9616.8138560375992</c:v>
                      </c:pt>
                      <c:pt idx="3461">
                        <c:v>9753.7756631196407</c:v>
                      </c:pt>
                      <c:pt idx="3462">
                        <c:v>9858.0270477190697</c:v>
                      </c:pt>
                      <c:pt idx="3463">
                        <c:v>9910.4617884179006</c:v>
                      </c:pt>
                      <c:pt idx="3464">
                        <c:v>9995.8881845040996</c:v>
                      </c:pt>
                      <c:pt idx="3465">
                        <c:v>10214.648251201101</c:v>
                      </c:pt>
                      <c:pt idx="3466">
                        <c:v>10244.781972033699</c:v>
                      </c:pt>
                      <c:pt idx="3467">
                        <c:v>10232.449127010501</c:v>
                      </c:pt>
                      <c:pt idx="3468">
                        <c:v>10206.0701599482</c:v>
                      </c:pt>
                      <c:pt idx="3469">
                        <c:v>10248.974978010699</c:v>
                      </c:pt>
                      <c:pt idx="3470">
                        <c:v>10351.078426788101</c:v>
                      </c:pt>
                      <c:pt idx="3471">
                        <c:v>10359.344059024799</c:v>
                      </c:pt>
                      <c:pt idx="3472">
                        <c:v>10357.921887529101</c:v>
                      </c:pt>
                      <c:pt idx="3473">
                        <c:v>10290.6386585615</c:v>
                      </c:pt>
                      <c:pt idx="3474">
                        <c:v>10224.3204250447</c:v>
                      </c:pt>
                      <c:pt idx="3475">
                        <c:v>10186.099179733599</c:v>
                      </c:pt>
                      <c:pt idx="3476">
                        <c:v>10181.397605632401</c:v>
                      </c:pt>
                      <c:pt idx="3477">
                        <c:v>10170.184154099499</c:v>
                      </c:pt>
                      <c:pt idx="3478">
                        <c:v>10102.5603764402</c:v>
                      </c:pt>
                      <c:pt idx="3479">
                        <c:v>9983.5430953339401</c:v>
                      </c:pt>
                      <c:pt idx="3480">
                        <c:v>9873.4113847283606</c:v>
                      </c:pt>
                      <c:pt idx="3481">
                        <c:v>9782.9185265911092</c:v>
                      </c:pt>
                      <c:pt idx="3482">
                        <c:v>9772.0464865354697</c:v>
                      </c:pt>
                      <c:pt idx="3483">
                        <c:v>9896.3529648586209</c:v>
                      </c:pt>
                      <c:pt idx="3484">
                        <c:v>10124.8316454057</c:v>
                      </c:pt>
                      <c:pt idx="3485">
                        <c:v>10462.817290978301</c:v>
                      </c:pt>
                      <c:pt idx="3486">
                        <c:v>10978.9760146753</c:v>
                      </c:pt>
                      <c:pt idx="3487">
                        <c:v>11706.3141647094</c:v>
                      </c:pt>
                      <c:pt idx="3488">
                        <c:v>12662.917676024999</c:v>
                      </c:pt>
                      <c:pt idx="3489">
                        <c:v>13971.463781374199</c:v>
                      </c:pt>
                      <c:pt idx="3490">
                        <c:v>15307.923152220499</c:v>
                      </c:pt>
                      <c:pt idx="3491">
                        <c:v>16629.886495167699</c:v>
                      </c:pt>
                      <c:pt idx="3492">
                        <c:v>18020.219216640198</c:v>
                      </c:pt>
                      <c:pt idx="3493">
                        <c:v>19066.417014416998</c:v>
                      </c:pt>
                      <c:pt idx="3494">
                        <c:v>19817.181903178502</c:v>
                      </c:pt>
                      <c:pt idx="3495">
                        <c:v>20078.232923851701</c:v>
                      </c:pt>
                      <c:pt idx="3496">
                        <c:v>20250.7411758157</c:v>
                      </c:pt>
                      <c:pt idx="3497">
                        <c:v>20867.698069968701</c:v>
                      </c:pt>
                      <c:pt idx="3498">
                        <c:v>21048.627720484499</c:v>
                      </c:pt>
                      <c:pt idx="3499">
                        <c:v>20990.131797401798</c:v>
                      </c:pt>
                      <c:pt idx="3500">
                        <c:v>20643.209825015099</c:v>
                      </c:pt>
                      <c:pt idx="3501">
                        <c:v>20049.655695708199</c:v>
                      </c:pt>
                      <c:pt idx="3502">
                        <c:v>19741.936936261001</c:v>
                      </c:pt>
                      <c:pt idx="3503">
                        <c:v>19736.394528701101</c:v>
                      </c:pt>
                      <c:pt idx="3504">
                        <c:v>20200.652815734298</c:v>
                      </c:pt>
                      <c:pt idx="3505">
                        <c:v>20704.4707903786</c:v>
                      </c:pt>
                      <c:pt idx="3506">
                        <c:v>20908.4094611125</c:v>
                      </c:pt>
                      <c:pt idx="3507">
                        <c:v>20714.900229516199</c:v>
                      </c:pt>
                      <c:pt idx="3508">
                        <c:v>20112.501377387202</c:v>
                      </c:pt>
                      <c:pt idx="3509">
                        <c:v>19462.769567859799</c:v>
                      </c:pt>
                      <c:pt idx="3510">
                        <c:v>19236.215384352799</c:v>
                      </c:pt>
                      <c:pt idx="3511">
                        <c:v>19386.034370302601</c:v>
                      </c:pt>
                      <c:pt idx="3512">
                        <c:v>19742.4544173838</c:v>
                      </c:pt>
                      <c:pt idx="3513">
                        <c:v>19795.6160361804</c:v>
                      </c:pt>
                      <c:pt idx="3514">
                        <c:v>19698.572715026501</c:v>
                      </c:pt>
                      <c:pt idx="3515">
                        <c:v>19527.883684402601</c:v>
                      </c:pt>
                      <c:pt idx="3516">
                        <c:v>19446.0075958669</c:v>
                      </c:pt>
                      <c:pt idx="3517">
                        <c:v>19271.2501193034</c:v>
                      </c:pt>
                      <c:pt idx="3518">
                        <c:v>19269.6761916506</c:v>
                      </c:pt>
                      <c:pt idx="3519">
                        <c:v>19562.816156406501</c:v>
                      </c:pt>
                      <c:pt idx="3520">
                        <c:v>19990.833310211099</c:v>
                      </c:pt>
                      <c:pt idx="3521">
                        <c:v>20569.323001422701</c:v>
                      </c:pt>
                      <c:pt idx="3522">
                        <c:v>21377.5670566031</c:v>
                      </c:pt>
                      <c:pt idx="3523">
                        <c:v>22215.517569881398</c:v>
                      </c:pt>
                      <c:pt idx="3524">
                        <c:v>22755.582288972899</c:v>
                      </c:pt>
                      <c:pt idx="3525">
                        <c:v>23026.443306815701</c:v>
                      </c:pt>
                      <c:pt idx="3526">
                        <c:v>23386.5964501216</c:v>
                      </c:pt>
                      <c:pt idx="3527">
                        <c:v>23553.047081942899</c:v>
                      </c:pt>
                      <c:pt idx="3528">
                        <c:v>23606.635605482101</c:v>
                      </c:pt>
                      <c:pt idx="3529">
                        <c:v>23820.6928618495</c:v>
                      </c:pt>
                      <c:pt idx="3530">
                        <c:v>24179.213246257899</c:v>
                      </c:pt>
                      <c:pt idx="3531">
                        <c:v>24667.142558612599</c:v>
                      </c:pt>
                      <c:pt idx="3532">
                        <c:v>24985.101820846099</c:v>
                      </c:pt>
                      <c:pt idx="3533">
                        <c:v>24821.708712334901</c:v>
                      </c:pt>
                      <c:pt idx="3534">
                        <c:v>23904.177714237099</c:v>
                      </c:pt>
                      <c:pt idx="3535">
                        <c:v>22490.858503251598</c:v>
                      </c:pt>
                      <c:pt idx="3536">
                        <c:v>20965.2367876229</c:v>
                      </c:pt>
                      <c:pt idx="3537">
                        <c:v>19531.843514603701</c:v>
                      </c:pt>
                      <c:pt idx="3538">
                        <c:v>18157.106410115801</c:v>
                      </c:pt>
                      <c:pt idx="3539">
                        <c:v>16822.266928289799</c:v>
                      </c:pt>
                      <c:pt idx="3540">
                        <c:v>15532.0170174344</c:v>
                      </c:pt>
                      <c:pt idx="3541">
                        <c:v>14348.778250351999</c:v>
                      </c:pt>
                      <c:pt idx="3542">
                        <c:v>13298.833549466201</c:v>
                      </c:pt>
                      <c:pt idx="3543">
                        <c:v>12362.189692895099</c:v>
                      </c:pt>
                      <c:pt idx="3544">
                        <c:v>11503.2700369332</c:v>
                      </c:pt>
                      <c:pt idx="3545">
                        <c:v>10689.4157098956</c:v>
                      </c:pt>
                      <c:pt idx="3546">
                        <c:v>9914.4437705376895</c:v>
                      </c:pt>
                      <c:pt idx="3547">
                        <c:v>9210.0936214449903</c:v>
                      </c:pt>
                      <c:pt idx="3548">
                        <c:v>8616.4875946271004</c:v>
                      </c:pt>
                      <c:pt idx="3549">
                        <c:v>8071.7068713362896</c:v>
                      </c:pt>
                      <c:pt idx="3550">
                        <c:v>7526.5838882915295</c:v>
                      </c:pt>
                      <c:pt idx="3551">
                        <c:v>6983.7862620958404</c:v>
                      </c:pt>
                      <c:pt idx="3552">
                        <c:v>6471.1834552124001</c:v>
                      </c:pt>
                      <c:pt idx="3553">
                        <c:v>6035.8307135141304</c:v>
                      </c:pt>
                      <c:pt idx="3554">
                        <c:v>5667.8996815969504</c:v>
                      </c:pt>
                      <c:pt idx="3555">
                        <c:v>5443.6270779042597</c:v>
                      </c:pt>
                      <c:pt idx="3556">
                        <c:v>5291.3529100224096</c:v>
                      </c:pt>
                      <c:pt idx="3557">
                        <c:v>5131.4145480185598</c:v>
                      </c:pt>
                      <c:pt idx="3558">
                        <c:v>4970.5366776665396</c:v>
                      </c:pt>
                      <c:pt idx="3559">
                        <c:v>4803.2794964308696</c:v>
                      </c:pt>
                      <c:pt idx="3560">
                        <c:v>4701.2156984109397</c:v>
                      </c:pt>
                      <c:pt idx="3561">
                        <c:v>4640.6219344820202</c:v>
                      </c:pt>
                      <c:pt idx="3562">
                        <c:v>4560.3829954303401</c:v>
                      </c:pt>
                      <c:pt idx="3563">
                        <c:v>4406.9004155767198</c:v>
                      </c:pt>
                      <c:pt idx="3564">
                        <c:v>4174.0721926508004</c:v>
                      </c:pt>
                      <c:pt idx="3565">
                        <c:v>3893.2852890394702</c:v>
                      </c:pt>
                      <c:pt idx="3566">
                        <c:v>3598.7939046166398</c:v>
                      </c:pt>
                      <c:pt idx="3567">
                        <c:v>3315.1989731828398</c:v>
                      </c:pt>
                      <c:pt idx="3568">
                        <c:v>3039.6980314808002</c:v>
                      </c:pt>
                      <c:pt idx="3569">
                        <c:v>2786.8757866526098</c:v>
                      </c:pt>
                      <c:pt idx="3570">
                        <c:v>2554.65947835324</c:v>
                      </c:pt>
                      <c:pt idx="3571">
                        <c:v>2357.0795460069498</c:v>
                      </c:pt>
                      <c:pt idx="3572">
                        <c:v>2167.1476423396498</c:v>
                      </c:pt>
                      <c:pt idx="3573">
                        <c:v>1982.35572442889</c:v>
                      </c:pt>
                      <c:pt idx="3574">
                        <c:v>1807.1058391926399</c:v>
                      </c:pt>
                      <c:pt idx="3575">
                        <c:v>1644.8665208498501</c:v>
                      </c:pt>
                      <c:pt idx="3576">
                        <c:v>1496.9599168401801</c:v>
                      </c:pt>
                      <c:pt idx="3577">
                        <c:v>1362.90066100224</c:v>
                      </c:pt>
                      <c:pt idx="3578">
                        <c:v>1241.3684011642799</c:v>
                      </c:pt>
                      <c:pt idx="3579">
                        <c:v>1130.93430584773</c:v>
                      </c:pt>
                      <c:pt idx="3580">
                        <c:v>1030.36976508782</c:v>
                      </c:pt>
                      <c:pt idx="3581">
                        <c:v>938.66708185438301</c:v>
                      </c:pt>
                      <c:pt idx="3582">
                        <c:v>854.95668416406204</c:v>
                      </c:pt>
                      <c:pt idx="3583">
                        <c:v>778.49720226070303</c:v>
                      </c:pt>
                      <c:pt idx="3584">
                        <c:v>708.61624922903195</c:v>
                      </c:pt>
                      <c:pt idx="3585">
                        <c:v>644.74598649639199</c:v>
                      </c:pt>
                      <c:pt idx="3586">
                        <c:v>586.40575305970901</c:v>
                      </c:pt>
                      <c:pt idx="3587">
                        <c:v>533.15180206587297</c:v>
                      </c:pt>
                      <c:pt idx="3588">
                        <c:v>484.54900644077202</c:v>
                      </c:pt>
                      <c:pt idx="3589">
                        <c:v>440.18610731472302</c:v>
                      </c:pt>
                      <c:pt idx="3590">
                        <c:v>399.71136777871698</c:v>
                      </c:pt>
                      <c:pt idx="3591">
                        <c:v>362.83336912795198</c:v>
                      </c:pt>
                      <c:pt idx="3592">
                        <c:v>329.289299830885</c:v>
                      </c:pt>
                      <c:pt idx="3593">
                        <c:v>298.82209825786202</c:v>
                      </c:pt>
                      <c:pt idx="3594">
                        <c:v>271.16064914398203</c:v>
                      </c:pt>
                      <c:pt idx="3595">
                        <c:v>246.05064467045599</c:v>
                      </c:pt>
                      <c:pt idx="3596">
                        <c:v>223.24395406937899</c:v>
                      </c:pt>
                      <c:pt idx="3597">
                        <c:v>202.53377667587799</c:v>
                      </c:pt>
                      <c:pt idx="3598">
                        <c:v>183.74816742121999</c:v>
                      </c:pt>
                      <c:pt idx="3599">
                        <c:v>166.724303521661</c:v>
                      </c:pt>
                      <c:pt idx="3600">
                        <c:v>151.30133074514501</c:v>
                      </c:pt>
                      <c:pt idx="3601">
                        <c:v>137.32923613492201</c:v>
                      </c:pt>
                      <c:pt idx="3602">
                        <c:v>124.672100209332</c:v>
                      </c:pt>
                      <c:pt idx="3603">
                        <c:v>113.218506158699</c:v>
                      </c:pt>
                      <c:pt idx="3604">
                        <c:v>102.872671396817</c:v>
                      </c:pt>
                      <c:pt idx="3605">
                        <c:v>93.539169956148996</c:v>
                      </c:pt>
                      <c:pt idx="3606">
                        <c:v>85.124634379530207</c:v>
                      </c:pt>
                      <c:pt idx="3607">
                        <c:v>77.541148863690196</c:v>
                      </c:pt>
                      <c:pt idx="3608">
                        <c:v>70.706590538687806</c:v>
                      </c:pt>
                      <c:pt idx="3609">
                        <c:v>64.543286638423695</c:v>
                      </c:pt>
                      <c:pt idx="3610">
                        <c:v>58.986392755754999</c:v>
                      </c:pt>
                      <c:pt idx="3611">
                        <c:v>53.979229161512997</c:v>
                      </c:pt>
                      <c:pt idx="3612">
                        <c:v>49.4711118988224</c:v>
                      </c:pt>
                      <c:pt idx="3613">
                        <c:v>45.413537215870001</c:v>
                      </c:pt>
                      <c:pt idx="3614">
                        <c:v>41.764411114142597</c:v>
                      </c:pt>
                      <c:pt idx="3615">
                        <c:v>38.482106039243</c:v>
                      </c:pt>
                      <c:pt idx="3616">
                        <c:v>35.527040116068598</c:v>
                      </c:pt>
                      <c:pt idx="3617">
                        <c:v>32.863609256317403</c:v>
                      </c:pt>
                      <c:pt idx="3618">
                        <c:v>30.462149959300302</c:v>
                      </c:pt>
                      <c:pt idx="3619">
                        <c:v>28.2946228196063</c:v>
                      </c:pt>
                      <c:pt idx="3620">
                        <c:v>26.3308308649937</c:v>
                      </c:pt>
                      <c:pt idx="3621">
                        <c:v>24.547393078981798</c:v>
                      </c:pt>
                      <c:pt idx="3622">
                        <c:v>22.930618888479</c:v>
                      </c:pt>
                      <c:pt idx="3623">
                        <c:v>21.477175234337999</c:v>
                      </c:pt>
                      <c:pt idx="3624">
                        <c:v>20.1573404453328</c:v>
                      </c:pt>
                      <c:pt idx="3625">
                        <c:v>18.940228260340302</c:v>
                      </c:pt>
                      <c:pt idx="3626">
                        <c:v>17.829943728379</c:v>
                      </c:pt>
                      <c:pt idx="3627">
                        <c:v>17.149764991493701</c:v>
                      </c:pt>
                      <c:pt idx="3628">
                        <c:v>17.164572400559599</c:v>
                      </c:pt>
                      <c:pt idx="3629">
                        <c:v>17.6596135599254</c:v>
                      </c:pt>
                      <c:pt idx="3630">
                        <c:v>18.1610510734725</c:v>
                      </c:pt>
                      <c:pt idx="3631">
                        <c:v>18.354050032864802</c:v>
                      </c:pt>
                      <c:pt idx="3632">
                        <c:v>18.2340928795163</c:v>
                      </c:pt>
                      <c:pt idx="3633">
                        <c:v>17.9161771132061</c:v>
                      </c:pt>
                      <c:pt idx="3634">
                        <c:v>17.484372092584501</c:v>
                      </c:pt>
                      <c:pt idx="3635">
                        <c:v>16.978665630685999</c:v>
                      </c:pt>
                      <c:pt idx="3636">
                        <c:v>16.4186146068397</c:v>
                      </c:pt>
                      <c:pt idx="3637">
                        <c:v>15.820610176431501</c:v>
                      </c:pt>
                      <c:pt idx="3638">
                        <c:v>15.2016642883295</c:v>
                      </c:pt>
                      <c:pt idx="3639">
                        <c:v>14.582137677580601</c:v>
                      </c:pt>
                      <c:pt idx="3640">
                        <c:v>13.976127391259199</c:v>
                      </c:pt>
                      <c:pt idx="3641">
                        <c:v>13.486689494503899</c:v>
                      </c:pt>
                      <c:pt idx="3642">
                        <c:v>13.0825414747182</c:v>
                      </c:pt>
                      <c:pt idx="3643">
                        <c:v>12.675789218712699</c:v>
                      </c:pt>
                      <c:pt idx="3644">
                        <c:v>12.251004926775501</c:v>
                      </c:pt>
                      <c:pt idx="3645">
                        <c:v>11.8444789876873</c:v>
                      </c:pt>
                      <c:pt idx="3646">
                        <c:v>11.487350497607601</c:v>
                      </c:pt>
                      <c:pt idx="3647">
                        <c:v>11.1799477183789</c:v>
                      </c:pt>
                      <c:pt idx="3648">
                        <c:v>10.905446641020299</c:v>
                      </c:pt>
                      <c:pt idx="3649">
                        <c:v>10.6504326393102</c:v>
                      </c:pt>
                      <c:pt idx="3650">
                        <c:v>10.411457141841201</c:v>
                      </c:pt>
                      <c:pt idx="3651">
                        <c:v>10.190804854101399</c:v>
                      </c:pt>
                      <c:pt idx="3652">
                        <c:v>9.9912301931779908</c:v>
                      </c:pt>
                      <c:pt idx="3653">
                        <c:v>9.8114952052761399</c:v>
                      </c:pt>
                      <c:pt idx="3654">
                        <c:v>9.6462052408630203</c:v>
                      </c:pt>
                      <c:pt idx="3655">
                        <c:v>9.4895680572159904</c:v>
                      </c:pt>
                      <c:pt idx="3656">
                        <c:v>9.3393956065371206</c:v>
                      </c:pt>
                      <c:pt idx="3657">
                        <c:v>9.1987780306232807</c:v>
                      </c:pt>
                      <c:pt idx="3658">
                        <c:v>9.0729912145217906</c:v>
                      </c:pt>
                      <c:pt idx="3659">
                        <c:v>8.9637186244703404</c:v>
                      </c:pt>
                      <c:pt idx="3660">
                        <c:v>8.8690469044790703</c:v>
                      </c:pt>
                      <c:pt idx="3661">
                        <c:v>8.7840850483671904</c:v>
                      </c:pt>
                      <c:pt idx="3662">
                        <c:v>8.7024068392907807</c:v>
                      </c:pt>
                      <c:pt idx="3663">
                        <c:v>8.6199399630332696</c:v>
                      </c:pt>
                      <c:pt idx="3664">
                        <c:v>8.5371882192744604</c:v>
                      </c:pt>
                      <c:pt idx="3665">
                        <c:v>8.4574154652498503</c:v>
                      </c:pt>
                      <c:pt idx="3666">
                        <c:v>8.3856158749740999</c:v>
                      </c:pt>
                      <c:pt idx="3667">
                        <c:v>8.3273418611322398</c:v>
                      </c:pt>
                      <c:pt idx="3668">
                        <c:v>8.2872551541624109</c:v>
                      </c:pt>
                      <c:pt idx="3669">
                        <c:v>8.2646249354145507</c:v>
                      </c:pt>
                      <c:pt idx="3670">
                        <c:v>8.2539488697815404</c:v>
                      </c:pt>
                      <c:pt idx="3671">
                        <c:v>8.2503090585993402</c:v>
                      </c:pt>
                      <c:pt idx="3672">
                        <c:v>8.2509789413848509</c:v>
                      </c:pt>
                      <c:pt idx="3673">
                        <c:v>8.2551552080883202</c:v>
                      </c:pt>
                      <c:pt idx="3674">
                        <c:v>8.2625752704554394</c:v>
                      </c:pt>
                      <c:pt idx="3675">
                        <c:v>8.2732408867395399</c:v>
                      </c:pt>
                      <c:pt idx="3676">
                        <c:v>8.2876888029371294</c:v>
                      </c:pt>
                      <c:pt idx="3677">
                        <c:v>8.3061219639463992</c:v>
                      </c:pt>
                      <c:pt idx="3678">
                        <c:v>8.4560444673691002</c:v>
                      </c:pt>
                      <c:pt idx="3679">
                        <c:v>9.9245405639098507</c:v>
                      </c:pt>
                      <c:pt idx="3680">
                        <c:v>12.095454157850901</c:v>
                      </c:pt>
                      <c:pt idx="3681">
                        <c:v>16.0303454458383</c:v>
                      </c:pt>
                      <c:pt idx="3682">
                        <c:v>23.830385776884</c:v>
                      </c:pt>
                      <c:pt idx="3683">
                        <c:v>38.7033960806924</c:v>
                      </c:pt>
                      <c:pt idx="3684">
                        <c:v>67.7121983450741</c:v>
                      </c:pt>
                      <c:pt idx="3685">
                        <c:v>130.82625090639101</c:v>
                      </c:pt>
                      <c:pt idx="3686">
                        <c:v>272.42856879768101</c:v>
                      </c:pt>
                      <c:pt idx="3687">
                        <c:v>535.87686559794895</c:v>
                      </c:pt>
                      <c:pt idx="3688">
                        <c:v>931.36970999985601</c:v>
                      </c:pt>
                      <c:pt idx="3689">
                        <c:v>1427.6867177157401</c:v>
                      </c:pt>
                      <c:pt idx="3690">
                        <c:v>1969.44338980006</c:v>
                      </c:pt>
                      <c:pt idx="3691">
                        <c:v>2499.6977002421199</c:v>
                      </c:pt>
                      <c:pt idx="3692">
                        <c:v>2974.8651372751701</c:v>
                      </c:pt>
                      <c:pt idx="3693">
                        <c:v>3369.4614305963801</c:v>
                      </c:pt>
                      <c:pt idx="3694">
                        <c:v>3674.1947953946101</c:v>
                      </c:pt>
                      <c:pt idx="3695">
                        <c:v>3891.10464760997</c:v>
                      </c:pt>
                      <c:pt idx="3696">
                        <c:v>4029.1063204975999</c:v>
                      </c:pt>
                      <c:pt idx="3697">
                        <c:v>4100.1500356607403</c:v>
                      </c:pt>
                      <c:pt idx="3698">
                        <c:v>4116.3847963827002</c:v>
                      </c:pt>
                      <c:pt idx="3699">
                        <c:v>4088.7483337020799</c:v>
                      </c:pt>
                      <c:pt idx="3700">
                        <c:v>4026.6709569815598</c:v>
                      </c:pt>
                      <c:pt idx="3701">
                        <c:v>3938.2106595845398</c:v>
                      </c:pt>
                      <c:pt idx="3702">
                        <c:v>3830.0244005803002</c:v>
                      </c:pt>
                      <c:pt idx="3703">
                        <c:v>3707.3654350718598</c:v>
                      </c:pt>
                      <c:pt idx="3704">
                        <c:v>3574.3538351979601</c:v>
                      </c:pt>
                      <c:pt idx="3705">
                        <c:v>3434.2789147487401</c:v>
                      </c:pt>
                      <c:pt idx="3706">
                        <c:v>3289.6109502170002</c:v>
                      </c:pt>
                      <c:pt idx="3707">
                        <c:v>3142.2703464671599</c:v>
                      </c:pt>
                      <c:pt idx="3708">
                        <c:v>2993.7298417539</c:v>
                      </c:pt>
                      <c:pt idx="3709">
                        <c:v>2845.2790309566799</c:v>
                      </c:pt>
                      <c:pt idx="3710">
                        <c:v>2698.03205290202</c:v>
                      </c:pt>
                      <c:pt idx="3711">
                        <c:v>2552.8384320511</c:v>
                      </c:pt>
                      <c:pt idx="3712">
                        <c:v>2410.5400096124699</c:v>
                      </c:pt>
                      <c:pt idx="3713">
                        <c:v>2271.90394852398</c:v>
                      </c:pt>
                      <c:pt idx="3714">
                        <c:v>2137.8143550741402</c:v>
                      </c:pt>
                      <c:pt idx="3715">
                        <c:v>2008.80025826735</c:v>
                      </c:pt>
                      <c:pt idx="3716">
                        <c:v>1885.09969412737</c:v>
                      </c:pt>
                      <c:pt idx="3717">
                        <c:v>1775.02001357016</c:v>
                      </c:pt>
                      <c:pt idx="3718">
                        <c:v>1688.1322892662899</c:v>
                      </c:pt>
                      <c:pt idx="3719">
                        <c:v>1636.2380678766599</c:v>
                      </c:pt>
                      <c:pt idx="3720">
                        <c:v>1619.4201559805199</c:v>
                      </c:pt>
                      <c:pt idx="3721">
                        <c:v>1638.05307229651</c:v>
                      </c:pt>
                      <c:pt idx="3722">
                        <c:v>1653.63149365354</c:v>
                      </c:pt>
                      <c:pt idx="3723">
                        <c:v>1619.56726580588</c:v>
                      </c:pt>
                      <c:pt idx="3724">
                        <c:v>1550.3689111557201</c:v>
                      </c:pt>
                      <c:pt idx="3725">
                        <c:v>1509.59035446955</c:v>
                      </c:pt>
                      <c:pt idx="3726">
                        <c:v>1503.7177410920101</c:v>
                      </c:pt>
                      <c:pt idx="3727">
                        <c:v>1561.1530814739699</c:v>
                      </c:pt>
                      <c:pt idx="3728">
                        <c:v>1709.47276869444</c:v>
                      </c:pt>
                      <c:pt idx="3729">
                        <c:v>1947.93450880459</c:v>
                      </c:pt>
                      <c:pt idx="3730">
                        <c:v>2229.53667749344</c:v>
                      </c:pt>
                      <c:pt idx="3731">
                        <c:v>2507.5808660652201</c:v>
                      </c:pt>
                      <c:pt idx="3732">
                        <c:v>2722.2911353056702</c:v>
                      </c:pt>
                      <c:pt idx="3733">
                        <c:v>2839.7901122848202</c:v>
                      </c:pt>
                      <c:pt idx="3734">
                        <c:v>2822.0386650287801</c:v>
                      </c:pt>
                      <c:pt idx="3735">
                        <c:v>2703.0159529191901</c:v>
                      </c:pt>
                      <c:pt idx="3736">
                        <c:v>2487.5798978176899</c:v>
                      </c:pt>
                      <c:pt idx="3737">
                        <c:v>2235.87768733236</c:v>
                      </c:pt>
                      <c:pt idx="3738">
                        <c:v>1991.3212438263599</c:v>
                      </c:pt>
                      <c:pt idx="3739">
                        <c:v>1805.0923401740699</c:v>
                      </c:pt>
                      <c:pt idx="3740">
                        <c:v>1725.7851935430499</c:v>
                      </c:pt>
                      <c:pt idx="3741">
                        <c:v>1775.00027035876</c:v>
                      </c:pt>
                      <c:pt idx="3742">
                        <c:v>1830.52756444242</c:v>
                      </c:pt>
                      <c:pt idx="3743">
                        <c:v>1853.64837346062</c:v>
                      </c:pt>
                      <c:pt idx="3744">
                        <c:v>1852.8886724704901</c:v>
                      </c:pt>
                      <c:pt idx="3745">
                        <c:v>1886.9826232530299</c:v>
                      </c:pt>
                      <c:pt idx="3746">
                        <c:v>1957.98041469238</c:v>
                      </c:pt>
                      <c:pt idx="3747">
                        <c:v>1873.1654961837</c:v>
                      </c:pt>
                      <c:pt idx="3748">
                        <c:v>1733.7287876225901</c:v>
                      </c:pt>
                      <c:pt idx="3749">
                        <c:v>1542.2976248724401</c:v>
                      </c:pt>
                      <c:pt idx="3750">
                        <c:v>1314.5737426906701</c:v>
                      </c:pt>
                      <c:pt idx="3751">
                        <c:v>1104.9243503431901</c:v>
                      </c:pt>
                      <c:pt idx="3752">
                        <c:v>947.84269807461999</c:v>
                      </c:pt>
                      <c:pt idx="3753">
                        <c:v>837.57116898755305</c:v>
                      </c:pt>
                      <c:pt idx="3754">
                        <c:v>758.446765288199</c:v>
                      </c:pt>
                      <c:pt idx="3755">
                        <c:v>691.63632367924095</c:v>
                      </c:pt>
                      <c:pt idx="3756">
                        <c:v>625.56919484513696</c:v>
                      </c:pt>
                      <c:pt idx="3757">
                        <c:v>557.989240336688</c:v>
                      </c:pt>
                      <c:pt idx="3758">
                        <c:v>492.63000600388602</c:v>
                      </c:pt>
                      <c:pt idx="3759">
                        <c:v>434.09447754816398</c:v>
                      </c:pt>
                      <c:pt idx="3760">
                        <c:v>388.05868981666998</c:v>
                      </c:pt>
                      <c:pt idx="3761">
                        <c:v>361.92096796971998</c:v>
                      </c:pt>
                      <c:pt idx="3762">
                        <c:v>359.02665568027902</c:v>
                      </c:pt>
                      <c:pt idx="3763">
                        <c:v>366.41134936557103</c:v>
                      </c:pt>
                      <c:pt idx="3764">
                        <c:v>376.82384308272498</c:v>
                      </c:pt>
                      <c:pt idx="3765">
                        <c:v>386.40705464119901</c:v>
                      </c:pt>
                      <c:pt idx="3766">
                        <c:v>410.31223126827399</c:v>
                      </c:pt>
                      <c:pt idx="3767">
                        <c:v>420.96476495750801</c:v>
                      </c:pt>
                      <c:pt idx="3768">
                        <c:v>478.54353298184202</c:v>
                      </c:pt>
                      <c:pt idx="3769">
                        <c:v>538.90383530058102</c:v>
                      </c:pt>
                      <c:pt idx="3770">
                        <c:v>560.87109782237098</c:v>
                      </c:pt>
                      <c:pt idx="3771">
                        <c:v>581.03445530392605</c:v>
                      </c:pt>
                      <c:pt idx="3772">
                        <c:v>582.55906007506496</c:v>
                      </c:pt>
                      <c:pt idx="3773">
                        <c:v>572.75974261311103</c:v>
                      </c:pt>
                      <c:pt idx="3774">
                        <c:v>621.83124007336505</c:v>
                      </c:pt>
                      <c:pt idx="3775">
                        <c:v>779.74759033903604</c:v>
                      </c:pt>
                      <c:pt idx="3776">
                        <c:v>1037.9029780953099</c:v>
                      </c:pt>
                      <c:pt idx="3777">
                        <c:v>1220.7604799722201</c:v>
                      </c:pt>
                      <c:pt idx="3778">
                        <c:v>1318.77747279803</c:v>
                      </c:pt>
                      <c:pt idx="3779">
                        <c:v>1256.23881051699</c:v>
                      </c:pt>
                      <c:pt idx="3780">
                        <c:v>1201.45959928606</c:v>
                      </c:pt>
                      <c:pt idx="3781">
                        <c:v>1203.4371125085599</c:v>
                      </c:pt>
                      <c:pt idx="3782">
                        <c:v>1205.6231289365901</c:v>
                      </c:pt>
                      <c:pt idx="3783">
                        <c:v>1156.88851051861</c:v>
                      </c:pt>
                      <c:pt idx="3784">
                        <c:v>1075.63557336295</c:v>
                      </c:pt>
                      <c:pt idx="3785">
                        <c:v>990.35008499418495</c:v>
                      </c:pt>
                      <c:pt idx="3786">
                        <c:v>922.590242305385</c:v>
                      </c:pt>
                      <c:pt idx="3787">
                        <c:v>892.04734350037302</c:v>
                      </c:pt>
                      <c:pt idx="3788">
                        <c:v>910.55532645125697</c:v>
                      </c:pt>
                      <c:pt idx="3789">
                        <c:v>952.122423909806</c:v>
                      </c:pt>
                      <c:pt idx="3790">
                        <c:v>1029.5619115489801</c:v>
                      </c:pt>
                      <c:pt idx="3791">
                        <c:v>1100.4313110549599</c:v>
                      </c:pt>
                      <c:pt idx="3792">
                        <c:v>1198.16817299369</c:v>
                      </c:pt>
                      <c:pt idx="3793">
                        <c:v>1267.10415563181</c:v>
                      </c:pt>
                      <c:pt idx="3794">
                        <c:v>1289.9011779550401</c:v>
                      </c:pt>
                      <c:pt idx="3795">
                        <c:v>1288.6165031335599</c:v>
                      </c:pt>
                      <c:pt idx="3796">
                        <c:v>1279.2070589111299</c:v>
                      </c:pt>
                      <c:pt idx="3797">
                        <c:v>1319.32720014968</c:v>
                      </c:pt>
                      <c:pt idx="3798">
                        <c:v>1423.1851464111501</c:v>
                      </c:pt>
                      <c:pt idx="3799">
                        <c:v>1747.6508062216201</c:v>
                      </c:pt>
                      <c:pt idx="3800">
                        <c:v>2341.2638461247502</c:v>
                      </c:pt>
                      <c:pt idx="3801">
                        <c:v>3278.7844907652002</c:v>
                      </c:pt>
                      <c:pt idx="3802">
                        <c:v>4211.4472201185199</c:v>
                      </c:pt>
                      <c:pt idx="3803">
                        <c:v>4824.6268922336503</c:v>
                      </c:pt>
                      <c:pt idx="3804">
                        <c:v>5008.2754309621196</c:v>
                      </c:pt>
                      <c:pt idx="3805">
                        <c:v>5060.2630092992604</c:v>
                      </c:pt>
                      <c:pt idx="3806">
                        <c:v>5101.1704023744496</c:v>
                      </c:pt>
                      <c:pt idx="3807">
                        <c:v>5178.7810124679499</c:v>
                      </c:pt>
                      <c:pt idx="3808">
                        <c:v>5353.6056586357699</c:v>
                      </c:pt>
                      <c:pt idx="3809">
                        <c:v>5547.4073762540502</c:v>
                      </c:pt>
                      <c:pt idx="3810">
                        <c:v>5673.5306015410597</c:v>
                      </c:pt>
                      <c:pt idx="3811">
                        <c:v>5697.4208579173501</c:v>
                      </c:pt>
                      <c:pt idx="3812">
                        <c:v>5678.9140280686297</c:v>
                      </c:pt>
                      <c:pt idx="3813">
                        <c:v>5672.9797137382002</c:v>
                      </c:pt>
                      <c:pt idx="3814">
                        <c:v>5681.9206714314396</c:v>
                      </c:pt>
                      <c:pt idx="3815">
                        <c:v>5667.3140520134602</c:v>
                      </c:pt>
                      <c:pt idx="3816">
                        <c:v>5619.8512685743899</c:v>
                      </c:pt>
                      <c:pt idx="3817">
                        <c:v>5616.4487285400601</c:v>
                      </c:pt>
                      <c:pt idx="3818">
                        <c:v>5713.4698524829701</c:v>
                      </c:pt>
                      <c:pt idx="3819">
                        <c:v>5900.7222919300302</c:v>
                      </c:pt>
                      <c:pt idx="3820">
                        <c:v>6107.8893864772399</c:v>
                      </c:pt>
                      <c:pt idx="3821">
                        <c:v>6330.4295961174903</c:v>
                      </c:pt>
                      <c:pt idx="3822">
                        <c:v>6666.3212746630797</c:v>
                      </c:pt>
                      <c:pt idx="3823">
                        <c:v>7062.3192322615396</c:v>
                      </c:pt>
                      <c:pt idx="3824">
                        <c:v>7492.6880466115199</c:v>
                      </c:pt>
                      <c:pt idx="3825">
                        <c:v>7832.8350960303997</c:v>
                      </c:pt>
                      <c:pt idx="3826">
                        <c:v>8161.38481755675</c:v>
                      </c:pt>
                      <c:pt idx="3827">
                        <c:v>8430.3678936230208</c:v>
                      </c:pt>
                      <c:pt idx="3828">
                        <c:v>8684.7807930119507</c:v>
                      </c:pt>
                      <c:pt idx="3829">
                        <c:v>8954.9349905125</c:v>
                      </c:pt>
                      <c:pt idx="3830">
                        <c:v>9266.1811948105897</c:v>
                      </c:pt>
                      <c:pt idx="3831">
                        <c:v>9534.4679550319506</c:v>
                      </c:pt>
                      <c:pt idx="3832">
                        <c:v>9702.1377318087307</c:v>
                      </c:pt>
                      <c:pt idx="3833">
                        <c:v>9775.3356132189092</c:v>
                      </c:pt>
                      <c:pt idx="3834">
                        <c:v>9816.8492997695703</c:v>
                      </c:pt>
                      <c:pt idx="3835">
                        <c:v>9864.3392216358407</c:v>
                      </c:pt>
                      <c:pt idx="3836">
                        <c:v>10106.115764235899</c:v>
                      </c:pt>
                      <c:pt idx="3837">
                        <c:v>10488.564720692901</c:v>
                      </c:pt>
                      <c:pt idx="3838">
                        <c:v>10971.3860898122</c:v>
                      </c:pt>
                      <c:pt idx="3839">
                        <c:v>11414.915798710101</c:v>
                      </c:pt>
                      <c:pt idx="3840">
                        <c:v>12205.130711641101</c:v>
                      </c:pt>
                      <c:pt idx="3841">
                        <c:v>12953.702620671</c:v>
                      </c:pt>
                      <c:pt idx="3842">
                        <c:v>13777.984075653399</c:v>
                      </c:pt>
                      <c:pt idx="3843">
                        <c:v>14681.024989916201</c:v>
                      </c:pt>
                      <c:pt idx="3844">
                        <c:v>15473.7663800878</c:v>
                      </c:pt>
                      <c:pt idx="3845">
                        <c:v>15951.409347957</c:v>
                      </c:pt>
                      <c:pt idx="3846">
                        <c:v>16451.8555100454</c:v>
                      </c:pt>
                      <c:pt idx="3847">
                        <c:v>17539.308735509901</c:v>
                      </c:pt>
                      <c:pt idx="3848">
                        <c:v>18626.234856272498</c:v>
                      </c:pt>
                      <c:pt idx="3849">
                        <c:v>19205.393788718498</c:v>
                      </c:pt>
                      <c:pt idx="3850">
                        <c:v>19454.792416595399</c:v>
                      </c:pt>
                      <c:pt idx="3851">
                        <c:v>19431.7837622107</c:v>
                      </c:pt>
                      <c:pt idx="3852">
                        <c:v>19385.7556988207</c:v>
                      </c:pt>
                      <c:pt idx="3853">
                        <c:v>18865.123992771802</c:v>
                      </c:pt>
                      <c:pt idx="3854">
                        <c:v>18229.121333474199</c:v>
                      </c:pt>
                      <c:pt idx="3855">
                        <c:v>17541.180375391301</c:v>
                      </c:pt>
                      <c:pt idx="3856">
                        <c:v>17181.321422176701</c:v>
                      </c:pt>
                      <c:pt idx="3857">
                        <c:v>17077.6102869969</c:v>
                      </c:pt>
                      <c:pt idx="3858">
                        <c:v>17176.397301589801</c:v>
                      </c:pt>
                      <c:pt idx="3859">
                        <c:v>17420.5158309463</c:v>
                      </c:pt>
                      <c:pt idx="3860">
                        <c:v>17798.6802480761</c:v>
                      </c:pt>
                      <c:pt idx="3861">
                        <c:v>18156.4212873775</c:v>
                      </c:pt>
                      <c:pt idx="3862">
                        <c:v>18300.991226867001</c:v>
                      </c:pt>
                      <c:pt idx="3863">
                        <c:v>18514.622581605799</c:v>
                      </c:pt>
                      <c:pt idx="3864">
                        <c:v>18729.502711846701</c:v>
                      </c:pt>
                      <c:pt idx="3865">
                        <c:v>19038.127180727501</c:v>
                      </c:pt>
                      <c:pt idx="3866">
                        <c:v>19310.494954515299</c:v>
                      </c:pt>
                      <c:pt idx="3867">
                        <c:v>19479.884696966099</c:v>
                      </c:pt>
                      <c:pt idx="3868">
                        <c:v>19729.390889887301</c:v>
                      </c:pt>
                      <c:pt idx="3869">
                        <c:v>20182.3243385278</c:v>
                      </c:pt>
                      <c:pt idx="3870">
                        <c:v>21070.5491396012</c:v>
                      </c:pt>
                      <c:pt idx="3871">
                        <c:v>22408.6112487967</c:v>
                      </c:pt>
                      <c:pt idx="3872">
                        <c:v>23544.6617523307</c:v>
                      </c:pt>
                      <c:pt idx="3873">
                        <c:v>24049.9583125182</c:v>
                      </c:pt>
                      <c:pt idx="3874">
                        <c:v>23840.443282020398</c:v>
                      </c:pt>
                      <c:pt idx="3875">
                        <c:v>22972.864640070999</c:v>
                      </c:pt>
                      <c:pt idx="3876">
                        <c:v>21877.478002542601</c:v>
                      </c:pt>
                      <c:pt idx="3877">
                        <c:v>20884.318605078101</c:v>
                      </c:pt>
                      <c:pt idx="3878">
                        <c:v>20317.059971567702</c:v>
                      </c:pt>
                      <c:pt idx="3879">
                        <c:v>20609.344386470901</c:v>
                      </c:pt>
                      <c:pt idx="3880">
                        <c:v>20954.848464506202</c:v>
                      </c:pt>
                      <c:pt idx="3881">
                        <c:v>21086.752688165499</c:v>
                      </c:pt>
                      <c:pt idx="3882">
                        <c:v>21134.5075274755</c:v>
                      </c:pt>
                      <c:pt idx="3883">
                        <c:v>20997.853704741101</c:v>
                      </c:pt>
                      <c:pt idx="3884">
                        <c:v>20993.221074868801</c:v>
                      </c:pt>
                      <c:pt idx="3885">
                        <c:v>21033.770845762901</c:v>
                      </c:pt>
                      <c:pt idx="3886">
                        <c:v>21223.3826144376</c:v>
                      </c:pt>
                      <c:pt idx="3887">
                        <c:v>21079.458544397301</c:v>
                      </c:pt>
                      <c:pt idx="3888">
                        <c:v>20550.132123084499</c:v>
                      </c:pt>
                      <c:pt idx="3889">
                        <c:v>20094.853920493199</c:v>
                      </c:pt>
                      <c:pt idx="3890">
                        <c:v>19604.253421006801</c:v>
                      </c:pt>
                      <c:pt idx="3891">
                        <c:v>19349.5282890413</c:v>
                      </c:pt>
                      <c:pt idx="3892">
                        <c:v>19417.896002347599</c:v>
                      </c:pt>
                      <c:pt idx="3893">
                        <c:v>18988.356257322801</c:v>
                      </c:pt>
                      <c:pt idx="3894">
                        <c:v>18036.631605492199</c:v>
                      </c:pt>
                      <c:pt idx="3895">
                        <c:v>16933.8749615991</c:v>
                      </c:pt>
                      <c:pt idx="3896">
                        <c:v>16356.586539583201</c:v>
                      </c:pt>
                      <c:pt idx="3897">
                        <c:v>15965.898414739901</c:v>
                      </c:pt>
                      <c:pt idx="3898">
                        <c:v>15306.8215923385</c:v>
                      </c:pt>
                      <c:pt idx="3899">
                        <c:v>14581.3906901926</c:v>
                      </c:pt>
                      <c:pt idx="3900">
                        <c:v>13863.6381818147</c:v>
                      </c:pt>
                      <c:pt idx="3901">
                        <c:v>13206.222342814501</c:v>
                      </c:pt>
                      <c:pt idx="3902">
                        <c:v>12711.4751201611</c:v>
                      </c:pt>
                      <c:pt idx="3903">
                        <c:v>12266.227529641899</c:v>
                      </c:pt>
                      <c:pt idx="3904">
                        <c:v>12019.6569555396</c:v>
                      </c:pt>
                      <c:pt idx="3905">
                        <c:v>11878.1907103169</c:v>
                      </c:pt>
                      <c:pt idx="3906">
                        <c:v>11638.882712066301</c:v>
                      </c:pt>
                      <c:pt idx="3907">
                        <c:v>11427.9148490102</c:v>
                      </c:pt>
                      <c:pt idx="3908">
                        <c:v>11027.7162885712</c:v>
                      </c:pt>
                      <c:pt idx="3909">
                        <c:v>10473.034380947</c:v>
                      </c:pt>
                      <c:pt idx="3910">
                        <c:v>9963.8000366192591</c:v>
                      </c:pt>
                      <c:pt idx="3911">
                        <c:v>9753.5793974377502</c:v>
                      </c:pt>
                      <c:pt idx="3912">
                        <c:v>9770.4190355569808</c:v>
                      </c:pt>
                      <c:pt idx="3913">
                        <c:v>9827.1918208122806</c:v>
                      </c:pt>
                      <c:pt idx="3914">
                        <c:v>9798.46221716947</c:v>
                      </c:pt>
                      <c:pt idx="3915">
                        <c:v>9650.1163458378105</c:v>
                      </c:pt>
                      <c:pt idx="3916">
                        <c:v>9380.2884482142708</c:v>
                      </c:pt>
                      <c:pt idx="3917">
                        <c:v>9019.4086779825502</c:v>
                      </c:pt>
                      <c:pt idx="3918">
                        <c:v>8616.2933207074202</c:v>
                      </c:pt>
                      <c:pt idx="3919">
                        <c:v>8191.7283634601099</c:v>
                      </c:pt>
                      <c:pt idx="3920">
                        <c:v>7742.4169772507803</c:v>
                      </c:pt>
                      <c:pt idx="3921">
                        <c:v>7262.6472304255103</c:v>
                      </c:pt>
                      <c:pt idx="3922">
                        <c:v>6757.3759933715801</c:v>
                      </c:pt>
                      <c:pt idx="3923">
                        <c:v>6242.4853107629096</c:v>
                      </c:pt>
                      <c:pt idx="3924">
                        <c:v>5737.6003799320597</c:v>
                      </c:pt>
                      <c:pt idx="3925">
                        <c:v>5259.2228378452801</c:v>
                      </c:pt>
                      <c:pt idx="3926">
                        <c:v>4817.6948856100398</c:v>
                      </c:pt>
                      <c:pt idx="3927">
                        <c:v>4416.1619743219499</c:v>
                      </c:pt>
                      <c:pt idx="3928">
                        <c:v>4052.8634589400899</c:v>
                      </c:pt>
                      <c:pt idx="3929">
                        <c:v>3723.47549040068</c:v>
                      </c:pt>
                      <c:pt idx="3930">
                        <c:v>3422.9474005173302</c:v>
                      </c:pt>
                      <c:pt idx="3931">
                        <c:v>3146.8320934681801</c:v>
                      </c:pt>
                      <c:pt idx="3932">
                        <c:v>2891.4713589365901</c:v>
                      </c:pt>
                      <c:pt idx="3933">
                        <c:v>2654.5497366527102</c:v>
                      </c:pt>
                      <c:pt idx="3934">
                        <c:v>2434.4504365100502</c:v>
                      </c:pt>
                      <c:pt idx="3935">
                        <c:v>2229.9904436478</c:v>
                      </c:pt>
                      <c:pt idx="3936">
                        <c:v>2040.2850187962099</c:v>
                      </c:pt>
                      <c:pt idx="3937">
                        <c:v>1864.5132994679</c:v>
                      </c:pt>
                      <c:pt idx="3938">
                        <c:v>1701.8608050882599</c:v>
                      </c:pt>
                      <c:pt idx="3939">
                        <c:v>1551.6672820894401</c:v>
                      </c:pt>
                      <c:pt idx="3940">
                        <c:v>1413.22374629972</c:v>
                      </c:pt>
                      <c:pt idx="3941">
                        <c:v>1285.82408432579</c:v>
                      </c:pt>
                      <c:pt idx="3942">
                        <c:v>1168.7566106090801</c:v>
                      </c:pt>
                      <c:pt idx="3943">
                        <c:v>1061.4424621329599</c:v>
                      </c:pt>
                      <c:pt idx="3944">
                        <c:v>984.66116722265804</c:v>
                      </c:pt>
                      <c:pt idx="3945">
                        <c:v>953.49545492857101</c:v>
                      </c:pt>
                      <c:pt idx="3946">
                        <c:v>946.81608760006304</c:v>
                      </c:pt>
                      <c:pt idx="3947">
                        <c:v>931.64272245722395</c:v>
                      </c:pt>
                      <c:pt idx="3948">
                        <c:v>890.91496871956997</c:v>
                      </c:pt>
                      <c:pt idx="3949">
                        <c:v>826.664972719415</c:v>
                      </c:pt>
                      <c:pt idx="3950">
                        <c:v>749.90750892662595</c:v>
                      </c:pt>
                      <c:pt idx="3951">
                        <c:v>671.46383753922498</c:v>
                      </c:pt>
                      <c:pt idx="3952">
                        <c:v>598.11360433157904</c:v>
                      </c:pt>
                      <c:pt idx="3953">
                        <c:v>532.65563925681295</c:v>
                      </c:pt>
                      <c:pt idx="3954">
                        <c:v>475.40830912034698</c:v>
                      </c:pt>
                      <c:pt idx="3955">
                        <c:v>425.55999353795897</c:v>
                      </c:pt>
                      <c:pt idx="3956">
                        <c:v>381.98234903973099</c:v>
                      </c:pt>
                      <c:pt idx="3957">
                        <c:v>343.60061580549399</c:v>
                      </c:pt>
                      <c:pt idx="3958">
                        <c:v>309.52485427282801</c:v>
                      </c:pt>
                      <c:pt idx="3959">
                        <c:v>279.06547376299801</c:v>
                      </c:pt>
                      <c:pt idx="3960">
                        <c:v>251.70512095797801</c:v>
                      </c:pt>
                      <c:pt idx="3961">
                        <c:v>227.059504997033</c:v>
                      </c:pt>
                      <c:pt idx="3962">
                        <c:v>204.83819808981301</c:v>
                      </c:pt>
                      <c:pt idx="3963">
                        <c:v>184.81323440935</c:v>
                      </c:pt>
                      <c:pt idx="3964">
                        <c:v>166.79026828807699</c:v>
                      </c:pt>
                      <c:pt idx="3965">
                        <c:v>150.58784793066999</c:v>
                      </c:pt>
                      <c:pt idx="3966">
                        <c:v>136.030214331423</c:v>
                      </c:pt>
                      <c:pt idx="3967">
                        <c:v>122.955579597899</c:v>
                      </c:pt>
                      <c:pt idx="3968">
                        <c:v>111.216187848269</c:v>
                      </c:pt>
                      <c:pt idx="3969">
                        <c:v>100.6737575643</c:v>
                      </c:pt>
                      <c:pt idx="3970">
                        <c:v>91.203423913458806</c:v>
                      </c:pt>
                      <c:pt idx="3971">
                        <c:v>82.702735206932104</c:v>
                      </c:pt>
                      <c:pt idx="3972">
                        <c:v>75.082855789873093</c:v>
                      </c:pt>
                      <c:pt idx="3973">
                        <c:v>68.260566830009793</c:v>
                      </c:pt>
                      <c:pt idx="3974">
                        <c:v>62.1573786697926</c:v>
                      </c:pt>
                      <c:pt idx="3975">
                        <c:v>56.698064076517703</c:v>
                      </c:pt>
                      <c:pt idx="3976">
                        <c:v>51.811104987742397</c:v>
                      </c:pt>
                      <c:pt idx="3977">
                        <c:v>47.432545340787399</c:v>
                      </c:pt>
                      <c:pt idx="3978">
                        <c:v>43.5060964156228</c:v>
                      </c:pt>
                      <c:pt idx="3979">
                        <c:v>39.982361885810903</c:v>
                      </c:pt>
                      <c:pt idx="3980">
                        <c:v>36.819104164952201</c:v>
                      </c:pt>
                      <c:pt idx="3981">
                        <c:v>33.981637717782199</c:v>
                      </c:pt>
                      <c:pt idx="3982">
                        <c:v>31.4412116821638</c:v>
                      </c:pt>
                      <c:pt idx="3983">
                        <c:v>29.170942673444099</c:v>
                      </c:pt>
                      <c:pt idx="3984">
                        <c:v>27.1383023452521</c:v>
                      </c:pt>
                      <c:pt idx="3985">
                        <c:v>25.308285888206999</c:v>
                      </c:pt>
                      <c:pt idx="3986">
                        <c:v>23.651691629075501</c:v>
                      </c:pt>
                      <c:pt idx="3987">
                        <c:v>22.1469294713484</c:v>
                      </c:pt>
                      <c:pt idx="3988">
                        <c:v>20.777778701684301</c:v>
                      </c:pt>
                      <c:pt idx="3989">
                        <c:v>19.5332359075733</c:v>
                      </c:pt>
                      <c:pt idx="3990">
                        <c:v>18.4064231931793</c:v>
                      </c:pt>
                      <c:pt idx="3991">
                        <c:v>17.390504609948199</c:v>
                      </c:pt>
                      <c:pt idx="3992">
                        <c:v>16.4772051279806</c:v>
                      </c:pt>
                      <c:pt idx="3993">
                        <c:v>15.657925909050199</c:v>
                      </c:pt>
                      <c:pt idx="3994">
                        <c:v>14.9247456189181</c:v>
                      </c:pt>
                      <c:pt idx="3995">
                        <c:v>14.2699018488088</c:v>
                      </c:pt>
                      <c:pt idx="3996">
                        <c:v>13.6864044163542</c:v>
                      </c:pt>
                      <c:pt idx="3997">
                        <c:v>13.166013463370399</c:v>
                      </c:pt>
                      <c:pt idx="3998">
                        <c:v>12.696801326075899</c:v>
                      </c:pt>
                      <c:pt idx="3999">
                        <c:v>12.266002053225201</c:v>
                      </c:pt>
                      <c:pt idx="4000">
                        <c:v>11.8637679804212</c:v>
                      </c:pt>
                      <c:pt idx="4001">
                        <c:v>11.4867686953214</c:v>
                      </c:pt>
                      <c:pt idx="4002">
                        <c:v>11.1382772630416</c:v>
                      </c:pt>
                      <c:pt idx="4003">
                        <c:v>10.824743698849399</c:v>
                      </c:pt>
                      <c:pt idx="4004">
                        <c:v>10.5491289130439</c:v>
                      </c:pt>
                      <c:pt idx="4005">
                        <c:v>10.3087218054239</c:v>
                      </c:pt>
                      <c:pt idx="4006">
                        <c:v>10.094557963786199</c:v>
                      </c:pt>
                      <c:pt idx="4007">
                        <c:v>9.8977507056363798</c:v>
                      </c:pt>
                      <c:pt idx="4008">
                        <c:v>9.7026230450880107</c:v>
                      </c:pt>
                      <c:pt idx="4009">
                        <c:v>9.4912730954339199</c:v>
                      </c:pt>
                      <c:pt idx="4010">
                        <c:v>9.2597504433417104</c:v>
                      </c:pt>
                      <c:pt idx="4011">
                        <c:v>9.0275693426148393</c:v>
                      </c:pt>
                      <c:pt idx="4012">
                        <c:v>8.8215782951717898</c:v>
                      </c:pt>
                      <c:pt idx="4013">
                        <c:v>8.6586667912031405</c:v>
                      </c:pt>
                      <c:pt idx="4014">
                        <c:v>8.5419714005375393</c:v>
                      </c:pt>
                      <c:pt idx="4015">
                        <c:v>8.4653030399279192</c:v>
                      </c:pt>
                      <c:pt idx="4016">
                        <c:v>8.4208359980298901</c:v>
                      </c:pt>
                      <c:pt idx="4017">
                        <c:v>8.4066885604054402</c:v>
                      </c:pt>
                      <c:pt idx="4018">
                        <c:v>8.4251340311921794</c:v>
                      </c:pt>
                      <c:pt idx="4019">
                        <c:v>8.4748321825816504</c:v>
                      </c:pt>
                      <c:pt idx="4020">
                        <c:v>8.5457226817183898</c:v>
                      </c:pt>
                      <c:pt idx="4021">
                        <c:v>8.6205543731820899</c:v>
                      </c:pt>
                      <c:pt idx="4022">
                        <c:v>8.6822232208670904</c:v>
                      </c:pt>
                      <c:pt idx="4023">
                        <c:v>8.7187906667373891</c:v>
                      </c:pt>
                      <c:pt idx="4024">
                        <c:v>8.7301085541933308</c:v>
                      </c:pt>
                      <c:pt idx="4025">
                        <c:v>8.7254457532788603</c:v>
                      </c:pt>
                      <c:pt idx="4026">
                        <c:v>8.7131350215736294</c:v>
                      </c:pt>
                      <c:pt idx="4027">
                        <c:v>8.6952558803617492</c:v>
                      </c:pt>
                      <c:pt idx="4028">
                        <c:v>8.6823998546769108</c:v>
                      </c:pt>
                      <c:pt idx="4029">
                        <c:v>8.6472735493601203</c:v>
                      </c:pt>
                      <c:pt idx="4030">
                        <c:v>8.5781522707147992</c:v>
                      </c:pt>
                      <c:pt idx="4031">
                        <c:v>8.4890534667521695</c:v>
                      </c:pt>
                      <c:pt idx="4032">
                        <c:v>8.40453128460444</c:v>
                      </c:pt>
                      <c:pt idx="4033">
                        <c:v>8.3439202947892195</c:v>
                      </c:pt>
                      <c:pt idx="4034">
                        <c:v>8.3160946905822506</c:v>
                      </c:pt>
                      <c:pt idx="4035">
                        <c:v>8.3189040950419404</c:v>
                      </c:pt>
                      <c:pt idx="4036">
                        <c:v>8.3436378638664408</c:v>
                      </c:pt>
                      <c:pt idx="4037">
                        <c:v>8.3788190847022008</c:v>
                      </c:pt>
                      <c:pt idx="4038">
                        <c:v>8.4144428802529792</c:v>
                      </c:pt>
                      <c:pt idx="4039">
                        <c:v>8.4450374100809196</c:v>
                      </c:pt>
                      <c:pt idx="4040">
                        <c:v>8.4723504311127193</c:v>
                      </c:pt>
                      <c:pt idx="4041">
                        <c:v>8.5004317890050896</c:v>
                      </c:pt>
                      <c:pt idx="4042">
                        <c:v>8.5302338470342995</c:v>
                      </c:pt>
                      <c:pt idx="4043">
                        <c:v>8.5648447009306707</c:v>
                      </c:pt>
                      <c:pt idx="4044">
                        <c:v>8.6048148633912493</c:v>
                      </c:pt>
                      <c:pt idx="4045">
                        <c:v>8.6479178175342994</c:v>
                      </c:pt>
                      <c:pt idx="4046">
                        <c:v>8.6881669306679505</c:v>
                      </c:pt>
                      <c:pt idx="4047">
                        <c:v>8.7188976402709901</c:v>
                      </c:pt>
                      <c:pt idx="4048">
                        <c:v>8.7364150024812908</c:v>
                      </c:pt>
                      <c:pt idx="4049">
                        <c:v>8.7474643267375995</c:v>
                      </c:pt>
                      <c:pt idx="4050">
                        <c:v>8.7634928351528707</c:v>
                      </c:pt>
                      <c:pt idx="4051">
                        <c:v>8.7919681049988192</c:v>
                      </c:pt>
                      <c:pt idx="4052">
                        <c:v>8.8333602004546492</c:v>
                      </c:pt>
                      <c:pt idx="4053">
                        <c:v>8.8820726379994497</c:v>
                      </c:pt>
                      <c:pt idx="4054">
                        <c:v>8.9331978586895104</c:v>
                      </c:pt>
                      <c:pt idx="4055">
                        <c:v>8.9853842453166894</c:v>
                      </c:pt>
                      <c:pt idx="4056">
                        <c:v>9.0382115459174006</c:v>
                      </c:pt>
                      <c:pt idx="4057">
                        <c:v>9.0912534091710295</c:v>
                      </c:pt>
                      <c:pt idx="4058">
                        <c:v>9.1424403458690993</c:v>
                      </c:pt>
                      <c:pt idx="4059">
                        <c:v>9.1884246319857699</c:v>
                      </c:pt>
                      <c:pt idx="4060">
                        <c:v>9.2266946152065294</c:v>
                      </c:pt>
                      <c:pt idx="4061">
                        <c:v>9.2586036112537293</c:v>
                      </c:pt>
                      <c:pt idx="4062">
                        <c:v>9.2844902127610194</c:v>
                      </c:pt>
                      <c:pt idx="4063">
                        <c:v>9.3042779737341199</c:v>
                      </c:pt>
                      <c:pt idx="4064">
                        <c:v>9.3205760399353306</c:v>
                      </c:pt>
                      <c:pt idx="4065">
                        <c:v>9.3379804442361394</c:v>
                      </c:pt>
                      <c:pt idx="4066">
                        <c:v>9.3620591128240296</c:v>
                      </c:pt>
                      <c:pt idx="4067">
                        <c:v>9.3943878379764492</c:v>
                      </c:pt>
                      <c:pt idx="4068">
                        <c:v>9.4332406478898196</c:v>
                      </c:pt>
                      <c:pt idx="4069">
                        <c:v>9.4733049316819997</c:v>
                      </c:pt>
                      <c:pt idx="4070">
                        <c:v>9.5089197954074898</c:v>
                      </c:pt>
                      <c:pt idx="4071">
                        <c:v>9.5409988410999294</c:v>
                      </c:pt>
                      <c:pt idx="4072">
                        <c:v>9.5780470944195493</c:v>
                      </c:pt>
                      <c:pt idx="4073">
                        <c:v>9.6290007341985593</c:v>
                      </c:pt>
                      <c:pt idx="4074">
                        <c:v>9.6933987615453692</c:v>
                      </c:pt>
                      <c:pt idx="4075">
                        <c:v>9.7503071036369295</c:v>
                      </c:pt>
                      <c:pt idx="4076">
                        <c:v>9.7979810200692192</c:v>
                      </c:pt>
                      <c:pt idx="4077">
                        <c:v>12.100602727244301</c:v>
                      </c:pt>
                      <c:pt idx="4078">
                        <c:v>43.130004883765501</c:v>
                      </c:pt>
                      <c:pt idx="4079">
                        <c:v>142.44321784738099</c:v>
                      </c:pt>
                      <c:pt idx="4080">
                        <c:v>323.40278154509201</c:v>
                      </c:pt>
                      <c:pt idx="4081">
                        <c:v>525.60300428288497</c:v>
                      </c:pt>
                      <c:pt idx="4082">
                        <c:v>673.67268173070295</c:v>
                      </c:pt>
                      <c:pt idx="4083">
                        <c:v>791.62938861477801</c:v>
                      </c:pt>
                      <c:pt idx="4084">
                        <c:v>928.43522501282803</c:v>
                      </c:pt>
                      <c:pt idx="4085">
                        <c:v>1048.47772342959</c:v>
                      </c:pt>
                      <c:pt idx="4086">
                        <c:v>1094.45154739398</c:v>
                      </c:pt>
                      <c:pt idx="4087">
                        <c:v>1063.4683379963301</c:v>
                      </c:pt>
                      <c:pt idx="4088">
                        <c:v>991.74652954818305</c:v>
                      </c:pt>
                      <c:pt idx="4089">
                        <c:v>907.61780876206399</c:v>
                      </c:pt>
                      <c:pt idx="4090">
                        <c:v>823.751822800882</c:v>
                      </c:pt>
                      <c:pt idx="4091">
                        <c:v>752.24713706598197</c:v>
                      </c:pt>
                      <c:pt idx="4092">
                        <c:v>720.20196907525701</c:v>
                      </c:pt>
                      <c:pt idx="4093">
                        <c:v>728.67802570705101</c:v>
                      </c:pt>
                      <c:pt idx="4094">
                        <c:v>766.23533045798797</c:v>
                      </c:pt>
                      <c:pt idx="4095">
                        <c:v>865.12193727009696</c:v>
                      </c:pt>
                      <c:pt idx="4096">
                        <c:v>1066.2954106419199</c:v>
                      </c:pt>
                      <c:pt idx="4097">
                        <c:v>1342.30472614821</c:v>
                      </c:pt>
                      <c:pt idx="4098">
                        <c:v>1656.3856083017899</c:v>
                      </c:pt>
                      <c:pt idx="4099">
                        <c:v>1943.32063522151</c:v>
                      </c:pt>
                      <c:pt idx="4100">
                        <c:v>2153.7707477181102</c:v>
                      </c:pt>
                      <c:pt idx="4101">
                        <c:v>2313.8874233811998</c:v>
                      </c:pt>
                      <c:pt idx="4102">
                        <c:v>2480.4184031393802</c:v>
                      </c:pt>
                      <c:pt idx="4103">
                        <c:v>2642.5346284653101</c:v>
                      </c:pt>
                      <c:pt idx="4104">
                        <c:v>2744.4771494523602</c:v>
                      </c:pt>
                      <c:pt idx="4105">
                        <c:v>2748.0701702882502</c:v>
                      </c:pt>
                      <c:pt idx="4106">
                        <c:v>2654.0153818705699</c:v>
                      </c:pt>
                      <c:pt idx="4107">
                        <c:v>2489.1378318453999</c:v>
                      </c:pt>
                      <c:pt idx="4108">
                        <c:v>2316.18385785182</c:v>
                      </c:pt>
                      <c:pt idx="4109">
                        <c:v>2259.8829369708201</c:v>
                      </c:pt>
                      <c:pt idx="4110">
                        <c:v>2296.2958362012</c:v>
                      </c:pt>
                      <c:pt idx="4111">
                        <c:v>2428.0386469864902</c:v>
                      </c:pt>
                      <c:pt idx="4112">
                        <c:v>2594.7177579955001</c:v>
                      </c:pt>
                      <c:pt idx="4113">
                        <c:v>2989.8527911219699</c:v>
                      </c:pt>
                      <c:pt idx="4114">
                        <c:v>3579.0688181023002</c:v>
                      </c:pt>
                      <c:pt idx="4115">
                        <c:v>4418.8943440246503</c:v>
                      </c:pt>
                      <c:pt idx="4116">
                        <c:v>5403.7167633896397</c:v>
                      </c:pt>
                      <c:pt idx="4117">
                        <c:v>6381.4956673776696</c:v>
                      </c:pt>
                      <c:pt idx="4118">
                        <c:v>7194.7232597359598</c:v>
                      </c:pt>
                      <c:pt idx="4119">
                        <c:v>7787.9566093677204</c:v>
                      </c:pt>
                      <c:pt idx="4120">
                        <c:v>8145.12287915446</c:v>
                      </c:pt>
                      <c:pt idx="4121">
                        <c:v>8204.2854773061808</c:v>
                      </c:pt>
                      <c:pt idx="4122">
                        <c:v>7972.79013039852</c:v>
                      </c:pt>
                      <c:pt idx="4123">
                        <c:v>7572.4124083512097</c:v>
                      </c:pt>
                      <c:pt idx="4124">
                        <c:v>7205.1488814287104</c:v>
                      </c:pt>
                      <c:pt idx="4125">
                        <c:v>6917.7523739682902</c:v>
                      </c:pt>
                      <c:pt idx="4126">
                        <c:v>6673.2891601113497</c:v>
                      </c:pt>
                      <c:pt idx="4127">
                        <c:v>6463.2527727587203</c:v>
                      </c:pt>
                      <c:pt idx="4128">
                        <c:v>6226.5954707677902</c:v>
                      </c:pt>
                      <c:pt idx="4129">
                        <c:v>5915.3472356041502</c:v>
                      </c:pt>
                      <c:pt idx="4130">
                        <c:v>5547.8085674823196</c:v>
                      </c:pt>
                      <c:pt idx="4131">
                        <c:v>5188.7024177982703</c:v>
                      </c:pt>
                      <c:pt idx="4132">
                        <c:v>4874.9067772616199</c:v>
                      </c:pt>
                      <c:pt idx="4133">
                        <c:v>4596.6078779094796</c:v>
                      </c:pt>
                      <c:pt idx="4134">
                        <c:v>4326.8744262238697</c:v>
                      </c:pt>
                      <c:pt idx="4135">
                        <c:v>4097.8112363668597</c:v>
                      </c:pt>
                      <c:pt idx="4136">
                        <c:v>4020.9213711735401</c:v>
                      </c:pt>
                      <c:pt idx="4137">
                        <c:v>3973.5321254742998</c:v>
                      </c:pt>
                      <c:pt idx="4138">
                        <c:v>4033.6706215703998</c:v>
                      </c:pt>
                      <c:pt idx="4139">
                        <c:v>4262.2083336742498</c:v>
                      </c:pt>
                      <c:pt idx="4140">
                        <c:v>4745.1760933629703</c:v>
                      </c:pt>
                      <c:pt idx="4141">
                        <c:v>5407.4086726225096</c:v>
                      </c:pt>
                      <c:pt idx="4142">
                        <c:v>6195.9983896350004</c:v>
                      </c:pt>
                      <c:pt idx="4143">
                        <c:v>7067.5359388997003</c:v>
                      </c:pt>
                      <c:pt idx="4144">
                        <c:v>7939.3348404511198</c:v>
                      </c:pt>
                      <c:pt idx="4145">
                        <c:v>8726.1276676047692</c:v>
                      </c:pt>
                      <c:pt idx="4146">
                        <c:v>9401.9850726228597</c:v>
                      </c:pt>
                      <c:pt idx="4147">
                        <c:v>9975.3286724850204</c:v>
                      </c:pt>
                      <c:pt idx="4148">
                        <c:v>10434.315130950899</c:v>
                      </c:pt>
                      <c:pt idx="4149">
                        <c:v>10793.183888048099</c:v>
                      </c:pt>
                      <c:pt idx="4150">
                        <c:v>11075.2060486682</c:v>
                      </c:pt>
                      <c:pt idx="4151">
                        <c:v>11279.5490234427</c:v>
                      </c:pt>
                      <c:pt idx="4152">
                        <c:v>11412.0004418683</c:v>
                      </c:pt>
                      <c:pt idx="4153">
                        <c:v>11472.8565765807</c:v>
                      </c:pt>
                      <c:pt idx="4154">
                        <c:v>11465.6494468778</c:v>
                      </c:pt>
                      <c:pt idx="4155">
                        <c:v>11405.358526837899</c:v>
                      </c:pt>
                      <c:pt idx="4156">
                        <c:v>11303.4604345015</c:v>
                      </c:pt>
                      <c:pt idx="4157">
                        <c:v>11165.768943491999</c:v>
                      </c:pt>
                      <c:pt idx="4158">
                        <c:v>10995.452811921999</c:v>
                      </c:pt>
                      <c:pt idx="4159">
                        <c:v>10796.075207513801</c:v>
                      </c:pt>
                      <c:pt idx="4160">
                        <c:v>10587.8450298313</c:v>
                      </c:pt>
                      <c:pt idx="4161">
                        <c:v>10425.2605395397</c:v>
                      </c:pt>
                      <c:pt idx="4162">
                        <c:v>10286.8808763407</c:v>
                      </c:pt>
                      <c:pt idx="4163">
                        <c:v>10139.3201494272</c:v>
                      </c:pt>
                      <c:pt idx="4164">
                        <c:v>9889.4440533587695</c:v>
                      </c:pt>
                      <c:pt idx="4165">
                        <c:v>9551.0907515659801</c:v>
                      </c:pt>
                      <c:pt idx="4166">
                        <c:v>9259.59337237418</c:v>
                      </c:pt>
                      <c:pt idx="4167">
                        <c:v>8934.7655170387898</c:v>
                      </c:pt>
                      <c:pt idx="4168">
                        <c:v>8581.0565461041097</c:v>
                      </c:pt>
                      <c:pt idx="4169">
                        <c:v>8206.0594171253306</c:v>
                      </c:pt>
                      <c:pt idx="4170">
                        <c:v>7810.0269251630598</c:v>
                      </c:pt>
                      <c:pt idx="4171">
                        <c:v>7406.9581084717302</c:v>
                      </c:pt>
                      <c:pt idx="4172">
                        <c:v>7016.0568941460497</c:v>
                      </c:pt>
                      <c:pt idx="4173">
                        <c:v>6653.6423262893904</c:v>
                      </c:pt>
                      <c:pt idx="4174">
                        <c:v>6322.8076298487003</c:v>
                      </c:pt>
                      <c:pt idx="4175">
                        <c:v>6014.9477410069803</c:v>
                      </c:pt>
                      <c:pt idx="4176">
                        <c:v>5724.9529851042498</c:v>
                      </c:pt>
                      <c:pt idx="4177">
                        <c:v>5447.2025145214302</c:v>
                      </c:pt>
                      <c:pt idx="4178">
                        <c:v>5215.8485482271499</c:v>
                      </c:pt>
                      <c:pt idx="4179">
                        <c:v>4997.1813498525198</c:v>
                      </c:pt>
                      <c:pt idx="4180">
                        <c:v>4767.7820213466903</c:v>
                      </c:pt>
                      <c:pt idx="4181">
                        <c:v>4522.1605503390301</c:v>
                      </c:pt>
                      <c:pt idx="4182">
                        <c:v>4273.6583919800696</c:v>
                      </c:pt>
                      <c:pt idx="4183">
                        <c:v>4059.23454825313</c:v>
                      </c:pt>
                      <c:pt idx="4184">
                        <c:v>4124.5684121641798</c:v>
                      </c:pt>
                      <c:pt idx="4185">
                        <c:v>4193.1062502760496</c:v>
                      </c:pt>
                      <c:pt idx="4186">
                        <c:v>4070.5376325549901</c:v>
                      </c:pt>
                      <c:pt idx="4187">
                        <c:v>3911.7743023374401</c:v>
                      </c:pt>
                      <c:pt idx="4188">
                        <c:v>4028.9908382324102</c:v>
                      </c:pt>
                      <c:pt idx="4189">
                        <c:v>4473.1664566598001</c:v>
                      </c:pt>
                      <c:pt idx="4190">
                        <c:v>5072.7349641732499</c:v>
                      </c:pt>
                      <c:pt idx="4191">
                        <c:v>5217.0875390891197</c:v>
                      </c:pt>
                      <c:pt idx="4192">
                        <c:v>5118.3575201753301</c:v>
                      </c:pt>
                      <c:pt idx="4193">
                        <c:v>4936.2051402174902</c:v>
                      </c:pt>
                      <c:pt idx="4194">
                        <c:v>4853.36136606126</c:v>
                      </c:pt>
                      <c:pt idx="4195">
                        <c:v>4910.9294206506102</c:v>
                      </c:pt>
                      <c:pt idx="4196">
                        <c:v>5022.2811900543902</c:v>
                      </c:pt>
                      <c:pt idx="4197">
                        <c:v>5099.2461865401701</c:v>
                      </c:pt>
                      <c:pt idx="4198">
                        <c:v>5113.4890729495201</c:v>
                      </c:pt>
                      <c:pt idx="4199">
                        <c:v>5113.08009420077</c:v>
                      </c:pt>
                      <c:pt idx="4200">
                        <c:v>5148.1103257459099</c:v>
                      </c:pt>
                      <c:pt idx="4201">
                        <c:v>5230.8926019498103</c:v>
                      </c:pt>
                      <c:pt idx="4202">
                        <c:v>5342.4048125667896</c:v>
                      </c:pt>
                      <c:pt idx="4203">
                        <c:v>5399.6636934723301</c:v>
                      </c:pt>
                      <c:pt idx="4204">
                        <c:v>5550.3984196567699</c:v>
                      </c:pt>
                      <c:pt idx="4205">
                        <c:v>5934.3796584083102</c:v>
                      </c:pt>
                      <c:pt idx="4206">
                        <c:v>6160.1757795205403</c:v>
                      </c:pt>
                      <c:pt idx="4207">
                        <c:v>6196.9655285627396</c:v>
                      </c:pt>
                      <c:pt idx="4208">
                        <c:v>6151.64700905874</c:v>
                      </c:pt>
                      <c:pt idx="4209">
                        <c:v>6304.4113191613496</c:v>
                      </c:pt>
                      <c:pt idx="4210">
                        <c:v>6854.7578828668802</c:v>
                      </c:pt>
                      <c:pt idx="4211">
                        <c:v>7471.0624415022803</c:v>
                      </c:pt>
                      <c:pt idx="4212">
                        <c:v>7934.95646461455</c:v>
                      </c:pt>
                      <c:pt idx="4213">
                        <c:v>8292.1019766547506</c:v>
                      </c:pt>
                      <c:pt idx="4214">
                        <c:v>8485.7331753211001</c:v>
                      </c:pt>
                      <c:pt idx="4215">
                        <c:v>8614.5507970509698</c:v>
                      </c:pt>
                      <c:pt idx="4216">
                        <c:v>8848.1286016899903</c:v>
                      </c:pt>
                      <c:pt idx="4217">
                        <c:v>9184.6347494797701</c:v>
                      </c:pt>
                      <c:pt idx="4218">
                        <c:v>9410.9220945372199</c:v>
                      </c:pt>
                      <c:pt idx="4219">
                        <c:v>9708.1532175399298</c:v>
                      </c:pt>
                      <c:pt idx="4220">
                        <c:v>9876.8949733376394</c:v>
                      </c:pt>
                      <c:pt idx="4221">
                        <c:v>9934.6912101460694</c:v>
                      </c:pt>
                      <c:pt idx="4222">
                        <c:v>9914.6182446490202</c:v>
                      </c:pt>
                      <c:pt idx="4223">
                        <c:v>10028.657855097401</c:v>
                      </c:pt>
                      <c:pt idx="4224">
                        <c:v>10411.938919939101</c:v>
                      </c:pt>
                      <c:pt idx="4225">
                        <c:v>10602.1214723905</c:v>
                      </c:pt>
                      <c:pt idx="4226">
                        <c:v>10583.5055824635</c:v>
                      </c:pt>
                      <c:pt idx="4227">
                        <c:v>10578.498227314099</c:v>
                      </c:pt>
                      <c:pt idx="4228">
                        <c:v>11069.349105613001</c:v>
                      </c:pt>
                      <c:pt idx="4229">
                        <c:v>12458.4072666844</c:v>
                      </c:pt>
                      <c:pt idx="4230">
                        <c:v>13600.6000771287</c:v>
                      </c:pt>
                      <c:pt idx="4231">
                        <c:v>14552.0962515664</c:v>
                      </c:pt>
                      <c:pt idx="4232">
                        <c:v>15007.1936368473</c:v>
                      </c:pt>
                      <c:pt idx="4233">
                        <c:v>15073.751074370701</c:v>
                      </c:pt>
                      <c:pt idx="4234">
                        <c:v>14978.005671679501</c:v>
                      </c:pt>
                      <c:pt idx="4235">
                        <c:v>14817.6753167361</c:v>
                      </c:pt>
                      <c:pt idx="4236">
                        <c:v>14762.3913201166</c:v>
                      </c:pt>
                      <c:pt idx="4237">
                        <c:v>14758.760491004699</c:v>
                      </c:pt>
                      <c:pt idx="4238">
                        <c:v>14813.121486719499</c:v>
                      </c:pt>
                      <c:pt idx="4239">
                        <c:v>14677.085398307399</c:v>
                      </c:pt>
                      <c:pt idx="4240">
                        <c:v>14293.9176814886</c:v>
                      </c:pt>
                      <c:pt idx="4241">
                        <c:v>14470.6869925603</c:v>
                      </c:pt>
                      <c:pt idx="4242">
                        <c:v>15064.936691490901</c:v>
                      </c:pt>
                      <c:pt idx="4243">
                        <c:v>15335.130833897399</c:v>
                      </c:pt>
                      <c:pt idx="4244">
                        <c:v>15484.4797149814</c:v>
                      </c:pt>
                      <c:pt idx="4245">
                        <c:v>15513.8073494283</c:v>
                      </c:pt>
                      <c:pt idx="4246">
                        <c:v>15420.485810603701</c:v>
                      </c:pt>
                      <c:pt idx="4247">
                        <c:v>15276.7242163103</c:v>
                      </c:pt>
                      <c:pt idx="4248">
                        <c:v>15208.7594158269</c:v>
                      </c:pt>
                      <c:pt idx="4249">
                        <c:v>15396.069876444801</c:v>
                      </c:pt>
                      <c:pt idx="4250">
                        <c:v>15488.277358297801</c:v>
                      </c:pt>
                      <c:pt idx="4251">
                        <c:v>15279.9320649409</c:v>
                      </c:pt>
                      <c:pt idx="4252">
                        <c:v>14769.0402310276</c:v>
                      </c:pt>
                      <c:pt idx="4253">
                        <c:v>14082.571343465699</c:v>
                      </c:pt>
                      <c:pt idx="4254">
                        <c:v>13334.9369577009</c:v>
                      </c:pt>
                      <c:pt idx="4255">
                        <c:v>12604.046849644001</c:v>
                      </c:pt>
                      <c:pt idx="4256">
                        <c:v>11936.521394196299</c:v>
                      </c:pt>
                      <c:pt idx="4257">
                        <c:v>11612.6634126686</c:v>
                      </c:pt>
                      <c:pt idx="4258">
                        <c:v>11877.566271132</c:v>
                      </c:pt>
                      <c:pt idx="4259">
                        <c:v>12477.507456224001</c:v>
                      </c:pt>
                      <c:pt idx="4260">
                        <c:v>12742.918828362701</c:v>
                      </c:pt>
                      <c:pt idx="4261">
                        <c:v>12371.543382755</c:v>
                      </c:pt>
                      <c:pt idx="4262">
                        <c:v>11814.579779387201</c:v>
                      </c:pt>
                      <c:pt idx="4263">
                        <c:v>11117.975756637101</c:v>
                      </c:pt>
                      <c:pt idx="4264">
                        <c:v>10731.1216082133</c:v>
                      </c:pt>
                      <c:pt idx="4265">
                        <c:v>10557.104732469101</c:v>
                      </c:pt>
                      <c:pt idx="4266">
                        <c:v>10502.542227194201</c:v>
                      </c:pt>
                      <c:pt idx="4267">
                        <c:v>10366.9935031929</c:v>
                      </c:pt>
                      <c:pt idx="4268">
                        <c:v>10108.2077448647</c:v>
                      </c:pt>
                      <c:pt idx="4269">
                        <c:v>9781.5722277818695</c:v>
                      </c:pt>
                      <c:pt idx="4270">
                        <c:v>9522.2125039091497</c:v>
                      </c:pt>
                      <c:pt idx="4271">
                        <c:v>9339.2581747048898</c:v>
                      </c:pt>
                      <c:pt idx="4272">
                        <c:v>9156.1060595348408</c:v>
                      </c:pt>
                      <c:pt idx="4273">
                        <c:v>8931.5673304212105</c:v>
                      </c:pt>
                      <c:pt idx="4274">
                        <c:v>8611.2949143452606</c:v>
                      </c:pt>
                      <c:pt idx="4275">
                        <c:v>8179.3563445241898</c:v>
                      </c:pt>
                      <c:pt idx="4276">
                        <c:v>7666.17031703475</c:v>
                      </c:pt>
                      <c:pt idx="4277">
                        <c:v>7117.4770646593997</c:v>
                      </c:pt>
                      <c:pt idx="4278">
                        <c:v>6555.2809652771602</c:v>
                      </c:pt>
                      <c:pt idx="4279">
                        <c:v>6016.9111718161403</c:v>
                      </c:pt>
                      <c:pt idx="4280">
                        <c:v>5517.11669047343</c:v>
                      </c:pt>
                      <c:pt idx="4281">
                        <c:v>5069.42286542292</c:v>
                      </c:pt>
                      <c:pt idx="4282">
                        <c:v>4657.9616430100496</c:v>
                      </c:pt>
                      <c:pt idx="4283">
                        <c:v>4264.0887738765396</c:v>
                      </c:pt>
                      <c:pt idx="4284">
                        <c:v>3887.8295069636802</c:v>
                      </c:pt>
                      <c:pt idx="4285">
                        <c:v>3542.4768385744301</c:v>
                      </c:pt>
                      <c:pt idx="4286">
                        <c:v>3225.2874557854202</c:v>
                      </c:pt>
                      <c:pt idx="4287">
                        <c:v>2930.612566027</c:v>
                      </c:pt>
                      <c:pt idx="4288">
                        <c:v>2656.8802531982401</c:v>
                      </c:pt>
                      <c:pt idx="4289">
                        <c:v>2404.81936525934</c:v>
                      </c:pt>
                      <c:pt idx="4290">
                        <c:v>2174.4662140959199</c:v>
                      </c:pt>
                      <c:pt idx="4291">
                        <c:v>1964.82727683705</c:v>
                      </c:pt>
                      <c:pt idx="4292">
                        <c:v>1775.3949778363899</c:v>
                      </c:pt>
                      <c:pt idx="4293">
                        <c:v>1607.4650165171499</c:v>
                      </c:pt>
                      <c:pt idx="4294">
                        <c:v>1470.34984209651</c:v>
                      </c:pt>
                      <c:pt idx="4295">
                        <c:v>1354.5466382613399</c:v>
                      </c:pt>
                      <c:pt idx="4296">
                        <c:v>1274.95046791868</c:v>
                      </c:pt>
                      <c:pt idx="4297">
                        <c:v>1207.4878139395901</c:v>
                      </c:pt>
                      <c:pt idx="4298">
                        <c:v>1128.25101245736</c:v>
                      </c:pt>
                      <c:pt idx="4299">
                        <c:v>1034.6729041854301</c:v>
                      </c:pt>
                      <c:pt idx="4300">
                        <c:v>936.01173283260698</c:v>
                      </c:pt>
                      <c:pt idx="4301">
                        <c:v>841.21260693299496</c:v>
                      </c:pt>
                      <c:pt idx="4302">
                        <c:v>754.68931456718894</c:v>
                      </c:pt>
                      <c:pt idx="4303">
                        <c:v>677.25766712787299</c:v>
                      </c:pt>
                      <c:pt idx="4304">
                        <c:v>608.16111906609694</c:v>
                      </c:pt>
                      <c:pt idx="4305">
                        <c:v>546.35080160230098</c:v>
                      </c:pt>
                      <c:pt idx="4306">
                        <c:v>490.94036180875003</c:v>
                      </c:pt>
                      <c:pt idx="4307">
                        <c:v>441.23785399225801</c:v>
                      </c:pt>
                      <c:pt idx="4308">
                        <c:v>396.672006911295</c:v>
                      </c:pt>
                      <c:pt idx="4309">
                        <c:v>356.72987339255599</c:v>
                      </c:pt>
                      <c:pt idx="4310">
                        <c:v>320.93837673536302</c:v>
                      </c:pt>
                      <c:pt idx="4311">
                        <c:v>288.867185959278</c:v>
                      </c:pt>
                      <c:pt idx="4312">
                        <c:v>260.12728810497799</c:v>
                      </c:pt>
                      <c:pt idx="4313">
                        <c:v>234.36433032596</c:v>
                      </c:pt>
                      <c:pt idx="4314">
                        <c:v>211.26249910558701</c:v>
                      </c:pt>
                      <c:pt idx="4315">
                        <c:v>190.541682099544</c:v>
                      </c:pt>
                      <c:pt idx="4316">
                        <c:v>171.957852396352</c:v>
                      </c:pt>
                      <c:pt idx="4317">
                        <c:v>156.59828062687399</c:v>
                      </c:pt>
                      <c:pt idx="4318">
                        <c:v>142.341064865296</c:v>
                      </c:pt>
                      <c:pt idx="4319">
                        <c:v>128.74161370116201</c:v>
                      </c:pt>
                      <c:pt idx="4320">
                        <c:v>116.167978990329</c:v>
                      </c:pt>
                      <c:pt idx="4321">
                        <c:v>104.857394174707</c:v>
                      </c:pt>
                      <c:pt idx="4322">
                        <c:v>94.805446623269304</c:v>
                      </c:pt>
                      <c:pt idx="4323">
                        <c:v>85.896930367467405</c:v>
                      </c:pt>
                      <c:pt idx="4324">
                        <c:v>77.997452980715494</c:v>
                      </c:pt>
                      <c:pt idx="4325">
                        <c:v>70.984080153511002</c:v>
                      </c:pt>
                      <c:pt idx="4326">
                        <c:v>64.7460999852144</c:v>
                      </c:pt>
                      <c:pt idx="4327">
                        <c:v>59.185023286064897</c:v>
                      </c:pt>
                      <c:pt idx="4328">
                        <c:v>54.215278421202299</c:v>
                      </c:pt>
                      <c:pt idx="4329">
                        <c:v>49.764379602422103</c:v>
                      </c:pt>
                      <c:pt idx="4330">
                        <c:v>45.770367400261001</c:v>
                      </c:pt>
                      <c:pt idx="4331">
                        <c:v>42.178964811602803</c:v>
                      </c:pt>
                      <c:pt idx="4332">
                        <c:v>38.940905053407498</c:v>
                      </c:pt>
                      <c:pt idx="4333">
                        <c:v>36.013916261885498</c:v>
                      </c:pt>
                      <c:pt idx="4334">
                        <c:v>33.364680612014602</c:v>
                      </c:pt>
                      <c:pt idx="4335">
                        <c:v>30.966091062629701</c:v>
                      </c:pt>
                      <c:pt idx="4336">
                        <c:v>28.792260674804901</c:v>
                      </c:pt>
                      <c:pt idx="4337">
                        <c:v>26.821299790190398</c:v>
                      </c:pt>
                      <c:pt idx="4338">
                        <c:v>25.036468415628601</c:v>
                      </c:pt>
                      <c:pt idx="4339">
                        <c:v>23.423685182455301</c:v>
                      </c:pt>
                      <c:pt idx="4340">
                        <c:v>21.964981446121602</c:v>
                      </c:pt>
                      <c:pt idx="4341">
                        <c:v>20.641323634310599</c:v>
                      </c:pt>
                      <c:pt idx="4342">
                        <c:v>19.4407465048128</c:v>
                      </c:pt>
                      <c:pt idx="4343">
                        <c:v>18.359221162228799</c:v>
                      </c:pt>
                      <c:pt idx="4344">
                        <c:v>17.399328766028098</c:v>
                      </c:pt>
                      <c:pt idx="4345">
                        <c:v>16.562812839363399</c:v>
                      </c:pt>
                      <c:pt idx="4346">
                        <c:v>15.8417979384846</c:v>
                      </c:pt>
                      <c:pt idx="4347">
                        <c:v>15.2205022399179</c:v>
                      </c:pt>
                      <c:pt idx="4348">
                        <c:v>14.6835379478009</c:v>
                      </c:pt>
                      <c:pt idx="4349">
                        <c:v>14.2194276114174</c:v>
                      </c:pt>
                      <c:pt idx="4350">
                        <c:v>13.8178251638303</c:v>
                      </c:pt>
                      <c:pt idx="4351">
                        <c:v>13.4679571487206</c:v>
                      </c:pt>
                      <c:pt idx="4352">
                        <c:v>13.159858941955999</c:v>
                      </c:pt>
                      <c:pt idx="4353">
                        <c:v>12.888804193367699</c:v>
                      </c:pt>
                      <c:pt idx="4354">
                        <c:v>12.9120915011436</c:v>
                      </c:pt>
                      <c:pt idx="4355">
                        <c:v>13.14212726077</c:v>
                      </c:pt>
                      <c:pt idx="4356">
                        <c:v>13.2703092111205</c:v>
                      </c:pt>
                      <c:pt idx="4357">
                        <c:v>13.182170510846399</c:v>
                      </c:pt>
                      <c:pt idx="4358">
                        <c:v>13.0659734810953</c:v>
                      </c:pt>
                      <c:pt idx="4359">
                        <c:v>13.275811148819701</c:v>
                      </c:pt>
                      <c:pt idx="4360">
                        <c:v>13.945963086340299</c:v>
                      </c:pt>
                      <c:pt idx="4361">
                        <c:v>15.162959477209601</c:v>
                      </c:pt>
                      <c:pt idx="4362">
                        <c:v>22.616638321103</c:v>
                      </c:pt>
                      <c:pt idx="4363">
                        <c:v>43.520214520392599</c:v>
                      </c:pt>
                      <c:pt idx="4364">
                        <c:v>71.899174275991001</c:v>
                      </c:pt>
                      <c:pt idx="4365">
                        <c:v>96.377254034472699</c:v>
                      </c:pt>
                      <c:pt idx="4366">
                        <c:v>117.647042566129</c:v>
                      </c:pt>
                      <c:pt idx="4367">
                        <c:v>140.94427611636101</c:v>
                      </c:pt>
                      <c:pt idx="4368">
                        <c:v>164.49949544244399</c:v>
                      </c:pt>
                      <c:pt idx="4369">
                        <c:v>188.69400244361199</c:v>
                      </c:pt>
                      <c:pt idx="4370">
                        <c:v>215.55349813138201</c:v>
                      </c:pt>
                      <c:pt idx="4371">
                        <c:v>244.974799884709</c:v>
                      </c:pt>
                      <c:pt idx="4372">
                        <c:v>272.95403197715098</c:v>
                      </c:pt>
                      <c:pt idx="4373">
                        <c:v>296.23349054843601</c:v>
                      </c:pt>
                      <c:pt idx="4374">
                        <c:v>311.60844065838802</c:v>
                      </c:pt>
                      <c:pt idx="4375">
                        <c:v>317.12107231270602</c:v>
                      </c:pt>
                      <c:pt idx="4376">
                        <c:v>312.68800892754803</c:v>
                      </c:pt>
                      <c:pt idx="4377">
                        <c:v>299.814195760502</c:v>
                      </c:pt>
                      <c:pt idx="4378">
                        <c:v>280.95927960188197</c:v>
                      </c:pt>
                      <c:pt idx="4379">
                        <c:v>258.78658938434</c:v>
                      </c:pt>
                      <c:pt idx="4380">
                        <c:v>235.56115322154301</c:v>
                      </c:pt>
                      <c:pt idx="4381">
                        <c:v>212.86616667570999</c:v>
                      </c:pt>
                      <c:pt idx="4382">
                        <c:v>191.60732738787601</c:v>
                      </c:pt>
                      <c:pt idx="4383">
                        <c:v>172.18811345344099</c:v>
                      </c:pt>
                      <c:pt idx="4384">
                        <c:v>154.69847553865901</c:v>
                      </c:pt>
                      <c:pt idx="4385">
                        <c:v>139.05524422162699</c:v>
                      </c:pt>
                      <c:pt idx="4386">
                        <c:v>125.100217388148</c:v>
                      </c:pt>
                      <c:pt idx="4387">
                        <c:v>112.65622619699</c:v>
                      </c:pt>
                      <c:pt idx="4388">
                        <c:v>101.554698973898</c:v>
                      </c:pt>
                      <c:pt idx="4389">
                        <c:v>91.646921987398699</c:v>
                      </c:pt>
                      <c:pt idx="4390">
                        <c:v>82.803589391311505</c:v>
                      </c:pt>
                      <c:pt idx="4391">
                        <c:v>74.908291302102697</c:v>
                      </c:pt>
                      <c:pt idx="4392">
                        <c:v>67.856609965669904</c:v>
                      </c:pt>
                      <c:pt idx="4393">
                        <c:v>61.556616290465897</c:v>
                      </c:pt>
                      <c:pt idx="4394">
                        <c:v>55.930789381550802</c:v>
                      </c:pt>
                      <c:pt idx="4395">
                        <c:v>50.907740019534401</c:v>
                      </c:pt>
                      <c:pt idx="4396">
                        <c:v>46.417945785733998</c:v>
                      </c:pt>
                      <c:pt idx="4397">
                        <c:v>42.4008755815237</c:v>
                      </c:pt>
                      <c:pt idx="4398">
                        <c:v>38.817512770856602</c:v>
                      </c:pt>
                      <c:pt idx="4399">
                        <c:v>35.664689430750897</c:v>
                      </c:pt>
                      <c:pt idx="4400">
                        <c:v>33.155820185663003</c:v>
                      </c:pt>
                      <c:pt idx="4401">
                        <c:v>31.517723682073001</c:v>
                      </c:pt>
                      <c:pt idx="4402">
                        <c:v>33.2028819898932</c:v>
                      </c:pt>
                      <c:pt idx="4403">
                        <c:v>39.421154206496603</c:v>
                      </c:pt>
                      <c:pt idx="4404">
                        <c:v>48.056961735930599</c:v>
                      </c:pt>
                      <c:pt idx="4405">
                        <c:v>55.501448848872698</c:v>
                      </c:pt>
                      <c:pt idx="4406">
                        <c:v>59.494136641595297</c:v>
                      </c:pt>
                      <c:pt idx="4407">
                        <c:v>59.837190319409501</c:v>
                      </c:pt>
                      <c:pt idx="4408">
                        <c:v>57.538308640244303</c:v>
                      </c:pt>
                      <c:pt idx="4409">
                        <c:v>53.818139019796298</c:v>
                      </c:pt>
                      <c:pt idx="4410">
                        <c:v>49.600536065863999</c:v>
                      </c:pt>
                      <c:pt idx="4411">
                        <c:v>45.422082637920603</c:v>
                      </c:pt>
                      <c:pt idx="4412">
                        <c:v>41.528452715170502</c:v>
                      </c:pt>
                      <c:pt idx="4413">
                        <c:v>38.0008108357463</c:v>
                      </c:pt>
                      <c:pt idx="4414">
                        <c:v>34.847900671860998</c:v>
                      </c:pt>
                      <c:pt idx="4415">
                        <c:v>32.054821500828197</c:v>
                      </c:pt>
                      <c:pt idx="4416">
                        <c:v>29.6059945299064</c:v>
                      </c:pt>
                      <c:pt idx="4417">
                        <c:v>27.477213620387801</c:v>
                      </c:pt>
                      <c:pt idx="4418">
                        <c:v>25.616424315122799</c:v>
                      </c:pt>
                      <c:pt idx="4419">
                        <c:v>23.9729800721991</c:v>
                      </c:pt>
                      <c:pt idx="4420">
                        <c:v>22.5069658171778</c:v>
                      </c:pt>
                      <c:pt idx="4421">
                        <c:v>21.1894908333378</c:v>
                      </c:pt>
                      <c:pt idx="4422">
                        <c:v>19.999490758266901</c:v>
                      </c:pt>
                      <c:pt idx="4423">
                        <c:v>18.925103127161599</c:v>
                      </c:pt>
                      <c:pt idx="4424">
                        <c:v>17.9508116312109</c:v>
                      </c:pt>
                      <c:pt idx="4425">
                        <c:v>17.110359841752999</c:v>
                      </c:pt>
                      <c:pt idx="4426">
                        <c:v>16.499071585873001</c:v>
                      </c:pt>
                      <c:pt idx="4427">
                        <c:v>16.134341018466699</c:v>
                      </c:pt>
                      <c:pt idx="4428">
                        <c:v>15.9121941274633</c:v>
                      </c:pt>
                      <c:pt idx="4429">
                        <c:v>15.6938347905255</c:v>
                      </c:pt>
                      <c:pt idx="4430">
                        <c:v>15.400362631050101</c:v>
                      </c:pt>
                      <c:pt idx="4431">
                        <c:v>15.024143849154401</c:v>
                      </c:pt>
                      <c:pt idx="4432">
                        <c:v>14.5965106144297</c:v>
                      </c:pt>
                      <c:pt idx="4433">
                        <c:v>14.155173306740901</c:v>
                      </c:pt>
                      <c:pt idx="4434">
                        <c:v>13.7290659032865</c:v>
                      </c:pt>
                      <c:pt idx="4435">
                        <c:v>13.332849425678701</c:v>
                      </c:pt>
                      <c:pt idx="4436">
                        <c:v>12.972167132946799</c:v>
                      </c:pt>
                      <c:pt idx="4437">
                        <c:v>12.655237690144601</c:v>
                      </c:pt>
                      <c:pt idx="4438">
                        <c:v>12.873848979195101</c:v>
                      </c:pt>
                      <c:pt idx="4439">
                        <c:v>15.3082074655906</c:v>
                      </c:pt>
                      <c:pt idx="4440">
                        <c:v>22.911069060788599</c:v>
                      </c:pt>
                      <c:pt idx="4441">
                        <c:v>35.6879480488452</c:v>
                      </c:pt>
                      <c:pt idx="4442">
                        <c:v>51.601614379710398</c:v>
                      </c:pt>
                      <c:pt idx="4443">
                        <c:v>73.516605507241195</c:v>
                      </c:pt>
                      <c:pt idx="4444">
                        <c:v>112.660689553124</c:v>
                      </c:pt>
                      <c:pt idx="4445">
                        <c:v>175.81887156914399</c:v>
                      </c:pt>
                      <c:pt idx="4446">
                        <c:v>277.28419425083399</c:v>
                      </c:pt>
                      <c:pt idx="4447">
                        <c:v>419.259201412479</c:v>
                      </c:pt>
                      <c:pt idx="4448">
                        <c:v>673.47959286048899</c:v>
                      </c:pt>
                      <c:pt idx="4449">
                        <c:v>841.21863359545898</c:v>
                      </c:pt>
                      <c:pt idx="4450">
                        <c:v>1015.03495730359</c:v>
                      </c:pt>
                      <c:pt idx="4451">
                        <c:v>1199.8975535444299</c:v>
                      </c:pt>
                      <c:pt idx="4452">
                        <c:v>1360.8259929307301</c:v>
                      </c:pt>
                      <c:pt idx="4453">
                        <c:v>1416.13116841649</c:v>
                      </c:pt>
                      <c:pt idx="4454">
                        <c:v>1400.1334295209899</c:v>
                      </c:pt>
                      <c:pt idx="4455">
                        <c:v>1374.64459967025</c:v>
                      </c:pt>
                      <c:pt idx="4456">
                        <c:v>1324.69711069407</c:v>
                      </c:pt>
                      <c:pt idx="4457">
                        <c:v>1240.79356352384</c:v>
                      </c:pt>
                      <c:pt idx="4458">
                        <c:v>1137.07667670006</c:v>
                      </c:pt>
                      <c:pt idx="4459">
                        <c:v>1037.8803417112699</c:v>
                      </c:pt>
                      <c:pt idx="4460">
                        <c:v>952.76100797982895</c:v>
                      </c:pt>
                      <c:pt idx="4461">
                        <c:v>879.13718504518795</c:v>
                      </c:pt>
                      <c:pt idx="4462">
                        <c:v>846.28567992215801</c:v>
                      </c:pt>
                      <c:pt idx="4463">
                        <c:v>881.97518211371903</c:v>
                      </c:pt>
                      <c:pt idx="4464">
                        <c:v>976.97676148200605</c:v>
                      </c:pt>
                      <c:pt idx="4465">
                        <c:v>1127.39677221278</c:v>
                      </c:pt>
                      <c:pt idx="4466">
                        <c:v>1323.8941716504601</c:v>
                      </c:pt>
                      <c:pt idx="4467">
                        <c:v>1562.05175123549</c:v>
                      </c:pt>
                      <c:pt idx="4468">
                        <c:v>1813.1686225987</c:v>
                      </c:pt>
                      <c:pt idx="4469">
                        <c:v>2018.94858283384</c:v>
                      </c:pt>
                      <c:pt idx="4470">
                        <c:v>2140.9494770772399</c:v>
                      </c:pt>
                      <c:pt idx="4471">
                        <c:v>2225.5279859534999</c:v>
                      </c:pt>
                      <c:pt idx="4472">
                        <c:v>2329.42477734145</c:v>
                      </c:pt>
                      <c:pt idx="4473">
                        <c:v>2435.4604202447299</c:v>
                      </c:pt>
                      <c:pt idx="4474">
                        <c:v>2504.9186662841098</c:v>
                      </c:pt>
                      <c:pt idx="4475">
                        <c:v>2520.44077369255</c:v>
                      </c:pt>
                      <c:pt idx="4476">
                        <c:v>2488.9571660423198</c:v>
                      </c:pt>
                      <c:pt idx="4477">
                        <c:v>2422.50419756871</c:v>
                      </c:pt>
                      <c:pt idx="4478">
                        <c:v>2332.7550838531702</c:v>
                      </c:pt>
                      <c:pt idx="4479">
                        <c:v>2240.98152174797</c:v>
                      </c:pt>
                      <c:pt idx="4480">
                        <c:v>2178.06083969273</c:v>
                      </c:pt>
                      <c:pt idx="4481">
                        <c:v>2190.5332467661301</c:v>
                      </c:pt>
                      <c:pt idx="4482">
                        <c:v>2271.73475111884</c:v>
                      </c:pt>
                      <c:pt idx="4483">
                        <c:v>2397.3658223604102</c:v>
                      </c:pt>
                      <c:pt idx="4484">
                        <c:v>2556.7661971461098</c:v>
                      </c:pt>
                      <c:pt idx="4485">
                        <c:v>2699.8271969715101</c:v>
                      </c:pt>
                      <c:pt idx="4486">
                        <c:v>2783.69735016818</c:v>
                      </c:pt>
                      <c:pt idx="4487">
                        <c:v>2850.5074479013501</c:v>
                      </c:pt>
                      <c:pt idx="4488">
                        <c:v>2973.06054199341</c:v>
                      </c:pt>
                      <c:pt idx="4489">
                        <c:v>3117.4012505114201</c:v>
                      </c:pt>
                      <c:pt idx="4490">
                        <c:v>3474.1148008514901</c:v>
                      </c:pt>
                      <c:pt idx="4491">
                        <c:v>4202.3212740437102</c:v>
                      </c:pt>
                      <c:pt idx="4492">
                        <c:v>4916.9210786828398</c:v>
                      </c:pt>
                      <c:pt idx="4493">
                        <c:v>5718.2865346828803</c:v>
                      </c:pt>
                      <c:pt idx="4494">
                        <c:v>6446.06788210185</c:v>
                      </c:pt>
                      <c:pt idx="4495">
                        <c:v>7182.7732112385802</c:v>
                      </c:pt>
                      <c:pt idx="4496">
                        <c:v>8094.1816431924699</c:v>
                      </c:pt>
                      <c:pt idx="4497">
                        <c:v>8949.2145621337095</c:v>
                      </c:pt>
                      <c:pt idx="4498">
                        <c:v>9610.6474996732504</c:v>
                      </c:pt>
                      <c:pt idx="4499">
                        <c:v>9904.5380201047901</c:v>
                      </c:pt>
                      <c:pt idx="4500">
                        <c:v>9896.8373323361102</c:v>
                      </c:pt>
                      <c:pt idx="4501">
                        <c:v>9632.5690793516405</c:v>
                      </c:pt>
                      <c:pt idx="4502">
                        <c:v>9118.6445719982403</c:v>
                      </c:pt>
                      <c:pt idx="4503">
                        <c:v>8421.5310692472995</c:v>
                      </c:pt>
                      <c:pt idx="4504">
                        <c:v>7621.8502865467799</c:v>
                      </c:pt>
                      <c:pt idx="4505">
                        <c:v>6803.2098516681399</c:v>
                      </c:pt>
                      <c:pt idx="4506">
                        <c:v>6045.9378000019196</c:v>
                      </c:pt>
                      <c:pt idx="4507">
                        <c:v>5396.1997371932102</c:v>
                      </c:pt>
                      <c:pt idx="4508">
                        <c:v>4863.0360114529603</c:v>
                      </c:pt>
                      <c:pt idx="4509">
                        <c:v>4457.89251859866</c:v>
                      </c:pt>
                      <c:pt idx="4510">
                        <c:v>4121.4507905239197</c:v>
                      </c:pt>
                      <c:pt idx="4511">
                        <c:v>3855.2702396473101</c:v>
                      </c:pt>
                      <c:pt idx="4512">
                        <c:v>3693.4831620649902</c:v>
                      </c:pt>
                      <c:pt idx="4513">
                        <c:v>3662.7168064111902</c:v>
                      </c:pt>
                      <c:pt idx="4514">
                        <c:v>3712.1944980274902</c:v>
                      </c:pt>
                      <c:pt idx="4515">
                        <c:v>3726.8802767172801</c:v>
                      </c:pt>
                      <c:pt idx="4516">
                        <c:v>3650.5561645013499</c:v>
                      </c:pt>
                      <c:pt idx="4517">
                        <c:v>3489.0136098572002</c:v>
                      </c:pt>
                      <c:pt idx="4518">
                        <c:v>3273.1333126312102</c:v>
                      </c:pt>
                      <c:pt idx="4519">
                        <c:v>3039.0122142406699</c:v>
                      </c:pt>
                      <c:pt idx="4520">
                        <c:v>2811.23694937951</c:v>
                      </c:pt>
                      <c:pt idx="4521">
                        <c:v>2616.3994261272201</c:v>
                      </c:pt>
                      <c:pt idx="4522">
                        <c:v>2428.9594326114402</c:v>
                      </c:pt>
                      <c:pt idx="4523">
                        <c:v>2235.5558508468498</c:v>
                      </c:pt>
                      <c:pt idx="4524">
                        <c:v>2063.8219068103799</c:v>
                      </c:pt>
                      <c:pt idx="4525">
                        <c:v>1928.07888359206</c:v>
                      </c:pt>
                      <c:pt idx="4526">
                        <c:v>1806.9227144976301</c:v>
                      </c:pt>
                      <c:pt idx="4527">
                        <c:v>1678.77564845794</c:v>
                      </c:pt>
                      <c:pt idx="4528">
                        <c:v>1544.4154834329499</c:v>
                      </c:pt>
                      <c:pt idx="4529">
                        <c:v>1409.66397211044</c:v>
                      </c:pt>
                      <c:pt idx="4530">
                        <c:v>1288.60171332052</c:v>
                      </c:pt>
                      <c:pt idx="4531">
                        <c:v>1178.8969746451201</c:v>
                      </c:pt>
                      <c:pt idx="4532">
                        <c:v>1078.17133593376</c:v>
                      </c:pt>
                      <c:pt idx="4533">
                        <c:v>990.05649326636399</c:v>
                      </c:pt>
                      <c:pt idx="4534">
                        <c:v>919.96494169458299</c:v>
                      </c:pt>
                      <c:pt idx="4535">
                        <c:v>859.15819613143697</c:v>
                      </c:pt>
                      <c:pt idx="4536">
                        <c:v>804.40635687719998</c:v>
                      </c:pt>
                      <c:pt idx="4537">
                        <c:v>751.22956630817396</c:v>
                      </c:pt>
                      <c:pt idx="4538">
                        <c:v>702.48604604438697</c:v>
                      </c:pt>
                      <c:pt idx="4539">
                        <c:v>668.51645760171698</c:v>
                      </c:pt>
                      <c:pt idx="4540">
                        <c:v>644.42225964375496</c:v>
                      </c:pt>
                      <c:pt idx="4541">
                        <c:v>630.99974384173299</c:v>
                      </c:pt>
                      <c:pt idx="4542">
                        <c:v>636.15148560395698</c:v>
                      </c:pt>
                      <c:pt idx="4543">
                        <c:v>644.43338812659795</c:v>
                      </c:pt>
                      <c:pt idx="4544">
                        <c:v>645.11556866760498</c:v>
                      </c:pt>
                      <c:pt idx="4545">
                        <c:v>632.41988884662703</c:v>
                      </c:pt>
                      <c:pt idx="4546">
                        <c:v>602.03287345275101</c:v>
                      </c:pt>
                      <c:pt idx="4547">
                        <c:v>559.88148036598898</c:v>
                      </c:pt>
                      <c:pt idx="4548">
                        <c:v>523.15071559466901</c:v>
                      </c:pt>
                      <c:pt idx="4549">
                        <c:v>497.845454955805</c:v>
                      </c:pt>
                      <c:pt idx="4550">
                        <c:v>482.88540576919098</c:v>
                      </c:pt>
                      <c:pt idx="4551">
                        <c:v>470.26455052857102</c:v>
                      </c:pt>
                      <c:pt idx="4552">
                        <c:v>452.55055142178401</c:v>
                      </c:pt>
                      <c:pt idx="4553">
                        <c:v>427.04277266821799</c:v>
                      </c:pt>
                      <c:pt idx="4554">
                        <c:v>394.95544646908098</c:v>
                      </c:pt>
                      <c:pt idx="4555">
                        <c:v>359.33223224727902</c:v>
                      </c:pt>
                      <c:pt idx="4556">
                        <c:v>323.49145938744198</c:v>
                      </c:pt>
                      <c:pt idx="4557">
                        <c:v>290.15318526976398</c:v>
                      </c:pt>
                      <c:pt idx="4558">
                        <c:v>264.35376733803997</c:v>
                      </c:pt>
                      <c:pt idx="4559">
                        <c:v>261.26601453591002</c:v>
                      </c:pt>
                      <c:pt idx="4560">
                        <c:v>308.75304903619099</c:v>
                      </c:pt>
                      <c:pt idx="4561">
                        <c:v>419.270614844188</c:v>
                      </c:pt>
                      <c:pt idx="4562">
                        <c:v>575.65303458225503</c:v>
                      </c:pt>
                      <c:pt idx="4563">
                        <c:v>860.70972175345605</c:v>
                      </c:pt>
                      <c:pt idx="4564">
                        <c:v>1338.29375026813</c:v>
                      </c:pt>
                      <c:pt idx="4565">
                        <c:v>1954.0499848092199</c:v>
                      </c:pt>
                      <c:pt idx="4566">
                        <c:v>2570.99472017786</c:v>
                      </c:pt>
                      <c:pt idx="4567">
                        <c:v>3208.4822929182001</c:v>
                      </c:pt>
                      <c:pt idx="4568">
                        <c:v>4135.20907507222</c:v>
                      </c:pt>
                      <c:pt idx="4569">
                        <c:v>5591.0082127969599</c:v>
                      </c:pt>
                      <c:pt idx="4570">
                        <c:v>7193.6633271290402</c:v>
                      </c:pt>
                      <c:pt idx="4571">
                        <c:v>8480.4966736503793</c:v>
                      </c:pt>
                      <c:pt idx="4572">
                        <c:v>9168.4315318703102</c:v>
                      </c:pt>
                      <c:pt idx="4573">
                        <c:v>9263.5895027763709</c:v>
                      </c:pt>
                      <c:pt idx="4574">
                        <c:v>9133.6437174122093</c:v>
                      </c:pt>
                      <c:pt idx="4575">
                        <c:v>9034.9724846996596</c:v>
                      </c:pt>
                      <c:pt idx="4576">
                        <c:v>9079.4953430009791</c:v>
                      </c:pt>
                      <c:pt idx="4577">
                        <c:v>9209.8135314862502</c:v>
                      </c:pt>
                      <c:pt idx="4578">
                        <c:v>9361.2739682355605</c:v>
                      </c:pt>
                      <c:pt idx="4579">
                        <c:v>9538.7068241095294</c:v>
                      </c:pt>
                      <c:pt idx="4580">
                        <c:v>9793.5472679118593</c:v>
                      </c:pt>
                      <c:pt idx="4581">
                        <c:v>10113.858092775101</c:v>
                      </c:pt>
                      <c:pt idx="4582">
                        <c:v>10555.8212562841</c:v>
                      </c:pt>
                      <c:pt idx="4583">
                        <c:v>11127.3833139527</c:v>
                      </c:pt>
                      <c:pt idx="4584">
                        <c:v>11796.8730007738</c:v>
                      </c:pt>
                      <c:pt idx="4585">
                        <c:v>12524.1589418329</c:v>
                      </c:pt>
                      <c:pt idx="4586">
                        <c:v>13438.092570774599</c:v>
                      </c:pt>
                      <c:pt idx="4587">
                        <c:v>14306.9039939336</c:v>
                      </c:pt>
                      <c:pt idx="4588">
                        <c:v>14929.889664321299</c:v>
                      </c:pt>
                      <c:pt idx="4589">
                        <c:v>15304.3264157954</c:v>
                      </c:pt>
                      <c:pt idx="4590">
                        <c:v>15623.221222218801</c:v>
                      </c:pt>
                      <c:pt idx="4591">
                        <c:v>16349.4658280371</c:v>
                      </c:pt>
                      <c:pt idx="4592">
                        <c:v>17575.559216531401</c:v>
                      </c:pt>
                      <c:pt idx="4593">
                        <c:v>18473.041482664699</c:v>
                      </c:pt>
                      <c:pt idx="4594">
                        <c:v>18924.782832275301</c:v>
                      </c:pt>
                      <c:pt idx="4595">
                        <c:v>18882.521902797998</c:v>
                      </c:pt>
                      <c:pt idx="4596">
                        <c:v>18370.993123681899</c:v>
                      </c:pt>
                      <c:pt idx="4597">
                        <c:v>17844.2173363195</c:v>
                      </c:pt>
                      <c:pt idx="4598">
                        <c:v>17448.6877650596</c:v>
                      </c:pt>
                      <c:pt idx="4599">
                        <c:v>17073.183037432598</c:v>
                      </c:pt>
                      <c:pt idx="4600">
                        <c:v>16692.5872065849</c:v>
                      </c:pt>
                      <c:pt idx="4601">
                        <c:v>16517.092002433601</c:v>
                      </c:pt>
                      <c:pt idx="4602">
                        <c:v>16637.4417843179</c:v>
                      </c:pt>
                      <c:pt idx="4603">
                        <c:v>16893.386445862001</c:v>
                      </c:pt>
                      <c:pt idx="4604">
                        <c:v>17366.733060887698</c:v>
                      </c:pt>
                      <c:pt idx="4605">
                        <c:v>18433.991430481899</c:v>
                      </c:pt>
                      <c:pt idx="4606">
                        <c:v>19862.589558399301</c:v>
                      </c:pt>
                      <c:pt idx="4607">
                        <c:v>20696.850791495701</c:v>
                      </c:pt>
                      <c:pt idx="4608">
                        <c:v>20941.491893652601</c:v>
                      </c:pt>
                      <c:pt idx="4609">
                        <c:v>20611.288271790101</c:v>
                      </c:pt>
                      <c:pt idx="4610">
                        <c:v>20180.370542177501</c:v>
                      </c:pt>
                      <c:pt idx="4611">
                        <c:v>19923.852967871098</c:v>
                      </c:pt>
                      <c:pt idx="4612">
                        <c:v>19592.619410438601</c:v>
                      </c:pt>
                      <c:pt idx="4613">
                        <c:v>19283.744454580799</c:v>
                      </c:pt>
                      <c:pt idx="4614">
                        <c:v>18968.5953567258</c:v>
                      </c:pt>
                      <c:pt idx="4615">
                        <c:v>18845.0454975186</c:v>
                      </c:pt>
                      <c:pt idx="4616">
                        <c:v>18560.323999809701</c:v>
                      </c:pt>
                      <c:pt idx="4617">
                        <c:v>18252.485908021099</c:v>
                      </c:pt>
                      <c:pt idx="4618">
                        <c:v>18096.371723458898</c:v>
                      </c:pt>
                      <c:pt idx="4619">
                        <c:v>18036.0517812082</c:v>
                      </c:pt>
                      <c:pt idx="4620">
                        <c:v>18013.081056564199</c:v>
                      </c:pt>
                      <c:pt idx="4621">
                        <c:v>18424.918420569302</c:v>
                      </c:pt>
                      <c:pt idx="4622">
                        <c:v>18662.2042124049</c:v>
                      </c:pt>
                      <c:pt idx="4623">
                        <c:v>18527.260294796899</c:v>
                      </c:pt>
                      <c:pt idx="4624">
                        <c:v>18121.485855476902</c:v>
                      </c:pt>
                      <c:pt idx="4625">
                        <c:v>17590.466145614901</c:v>
                      </c:pt>
                      <c:pt idx="4626">
                        <c:v>17042.811380263</c:v>
                      </c:pt>
                      <c:pt idx="4627">
                        <c:v>16384.571976535499</c:v>
                      </c:pt>
                      <c:pt idx="4628">
                        <c:v>15661.6770520012</c:v>
                      </c:pt>
                      <c:pt idx="4629">
                        <c:v>14850.127251318499</c:v>
                      </c:pt>
                      <c:pt idx="4630">
                        <c:v>13920.395022746001</c:v>
                      </c:pt>
                      <c:pt idx="4631">
                        <c:v>12935.398495859299</c:v>
                      </c:pt>
                      <c:pt idx="4632">
                        <c:v>11958.8844804004</c:v>
                      </c:pt>
                      <c:pt idx="4633">
                        <c:v>11034.769043665199</c:v>
                      </c:pt>
                      <c:pt idx="4634">
                        <c:v>10181.914230312301</c:v>
                      </c:pt>
                      <c:pt idx="4635">
                        <c:v>9400.9130578766708</c:v>
                      </c:pt>
                      <c:pt idx="4636">
                        <c:v>8689.5917670827894</c:v>
                      </c:pt>
                      <c:pt idx="4637">
                        <c:v>8067.1520421804598</c:v>
                      </c:pt>
                      <c:pt idx="4638">
                        <c:v>7556.2925664864697</c:v>
                      </c:pt>
                      <c:pt idx="4639">
                        <c:v>7231.1853626882203</c:v>
                      </c:pt>
                      <c:pt idx="4640">
                        <c:v>7010.1042640249198</c:v>
                      </c:pt>
                      <c:pt idx="4641">
                        <c:v>6792.5606033120102</c:v>
                      </c:pt>
                      <c:pt idx="4642">
                        <c:v>6523.5615987235296</c:v>
                      </c:pt>
                      <c:pt idx="4643">
                        <c:v>6166.8135840116302</c:v>
                      </c:pt>
                      <c:pt idx="4644">
                        <c:v>5727.77866876603</c:v>
                      </c:pt>
                      <c:pt idx="4645">
                        <c:v>5254.6146486740099</c:v>
                      </c:pt>
                      <c:pt idx="4646">
                        <c:v>4791.0164338925597</c:v>
                      </c:pt>
                      <c:pt idx="4647">
                        <c:v>4358.6532777130296</c:v>
                      </c:pt>
                      <c:pt idx="4648">
                        <c:v>3966.1567060423299</c:v>
                      </c:pt>
                      <c:pt idx="4649">
                        <c:v>3615.9706126177002</c:v>
                      </c:pt>
                      <c:pt idx="4650">
                        <c:v>3308.3279024032599</c:v>
                      </c:pt>
                      <c:pt idx="4651">
                        <c:v>3037.6046145297901</c:v>
                      </c:pt>
                      <c:pt idx="4652">
                        <c:v>2802.3993693889101</c:v>
                      </c:pt>
                      <c:pt idx="4653">
                        <c:v>2604.3987445759399</c:v>
                      </c:pt>
                      <c:pt idx="4654">
                        <c:v>2431.1066307023698</c:v>
                      </c:pt>
                      <c:pt idx="4655">
                        <c:v>2266.8101651693</c:v>
                      </c:pt>
                      <c:pt idx="4656">
                        <c:v>2101.5282329248898</c:v>
                      </c:pt>
                      <c:pt idx="4657">
                        <c:v>1934.8756264598201</c:v>
                      </c:pt>
                      <c:pt idx="4658">
                        <c:v>1772.2812551002201</c:v>
                      </c:pt>
                      <c:pt idx="4659">
                        <c:v>1618.14929182735</c:v>
                      </c:pt>
                      <c:pt idx="4660">
                        <c:v>1477.79022088395</c:v>
                      </c:pt>
                      <c:pt idx="4661">
                        <c:v>1389.8887112519101</c:v>
                      </c:pt>
                      <c:pt idx="4662">
                        <c:v>1322.7684163932499</c:v>
                      </c:pt>
                      <c:pt idx="4663">
                        <c:v>1265.13245132476</c:v>
                      </c:pt>
                      <c:pt idx="4664">
                        <c:v>1207.8979586386099</c:v>
                      </c:pt>
                      <c:pt idx="4665">
                        <c:v>1137.7791737502901</c:v>
                      </c:pt>
                      <c:pt idx="4666">
                        <c:v>1052.6752560022301</c:v>
                      </c:pt>
                      <c:pt idx="4667">
                        <c:v>960.28917263607605</c:v>
                      </c:pt>
                      <c:pt idx="4668">
                        <c:v>872.24850767431599</c:v>
                      </c:pt>
                      <c:pt idx="4669">
                        <c:v>793.97050619226798</c:v>
                      </c:pt>
                      <c:pt idx="4670">
                        <c:v>728.66970166744204</c:v>
                      </c:pt>
                      <c:pt idx="4671">
                        <c:v>681.54772766241399</c:v>
                      </c:pt>
                      <c:pt idx="4672">
                        <c:v>648.628741401159</c:v>
                      </c:pt>
                      <c:pt idx="4673">
                        <c:v>619.49854829846095</c:v>
                      </c:pt>
                      <c:pt idx="4674">
                        <c:v>586.17901807853502</c:v>
                      </c:pt>
                      <c:pt idx="4675">
                        <c:v>546.58085822585394</c:v>
                      </c:pt>
                      <c:pt idx="4676">
                        <c:v>502.67796658781799</c:v>
                      </c:pt>
                      <c:pt idx="4677">
                        <c:v>457.59862577816398</c:v>
                      </c:pt>
                      <c:pt idx="4678">
                        <c:v>413.90328347833997</c:v>
                      </c:pt>
                      <c:pt idx="4679">
                        <c:v>373.12080069362003</c:v>
                      </c:pt>
                      <c:pt idx="4680">
                        <c:v>335.89871286930799</c:v>
                      </c:pt>
                      <c:pt idx="4681">
                        <c:v>302.30383279009499</c:v>
                      </c:pt>
                      <c:pt idx="4682">
                        <c:v>272.10772541047203</c:v>
                      </c:pt>
                      <c:pt idx="4683">
                        <c:v>244.978163097345</c:v>
                      </c:pt>
                      <c:pt idx="4684">
                        <c:v>220.59418964650999</c:v>
                      </c:pt>
                      <c:pt idx="4685">
                        <c:v>198.678637717111</c:v>
                      </c:pt>
                      <c:pt idx="4686">
                        <c:v>178.99452264248001</c:v>
                      </c:pt>
                      <c:pt idx="4687">
                        <c:v>161.32890412036201</c:v>
                      </c:pt>
                      <c:pt idx="4688">
                        <c:v>145.48518117389801</c:v>
                      </c:pt>
                      <c:pt idx="4689">
                        <c:v>131.28008628977599</c:v>
                      </c:pt>
                      <c:pt idx="4690">
                        <c:v>118.54723143711701</c:v>
                      </c:pt>
                      <c:pt idx="4691">
                        <c:v>107.137351961089</c:v>
                      </c:pt>
                      <c:pt idx="4692">
                        <c:v>96.919848884027303</c:v>
                      </c:pt>
                      <c:pt idx="4693">
                        <c:v>87.777553373793594</c:v>
                      </c:pt>
                      <c:pt idx="4694">
                        <c:v>79.606144270390203</c:v>
                      </c:pt>
                      <c:pt idx="4695">
                        <c:v>72.314873647265898</c:v>
                      </c:pt>
                      <c:pt idx="4696">
                        <c:v>65.817465632415605</c:v>
                      </c:pt>
                      <c:pt idx="4697">
                        <c:v>60.031704053492497</c:v>
                      </c:pt>
                      <c:pt idx="4698">
                        <c:v>54.8787247074875</c:v>
                      </c:pt>
                      <c:pt idx="4699">
                        <c:v>50.2776591634738</c:v>
                      </c:pt>
                      <c:pt idx="4700">
                        <c:v>46.144194009777102</c:v>
                      </c:pt>
                      <c:pt idx="4701">
                        <c:v>42.396752658946902</c:v>
                      </c:pt>
                      <c:pt idx="4702">
                        <c:v>38.983943790858497</c:v>
                      </c:pt>
                      <c:pt idx="4703">
                        <c:v>35.888399697420503</c:v>
                      </c:pt>
                      <c:pt idx="4704">
                        <c:v>33.108504973772099</c:v>
                      </c:pt>
                      <c:pt idx="4705">
                        <c:v>30.6423476231706</c:v>
                      </c:pt>
                      <c:pt idx="4706">
                        <c:v>28.474507319561901</c:v>
                      </c:pt>
                      <c:pt idx="4707">
                        <c:v>26.575041018202</c:v>
                      </c:pt>
                      <c:pt idx="4708">
                        <c:v>24.906436147726598</c:v>
                      </c:pt>
                      <c:pt idx="4709">
                        <c:v>23.428236731330301</c:v>
                      </c:pt>
                      <c:pt idx="4710">
                        <c:v>22.103388704201301</c:v>
                      </c:pt>
                      <c:pt idx="4711">
                        <c:v>20.902203557692999</c:v>
                      </c:pt>
                      <c:pt idx="4712">
                        <c:v>19.8070177934576</c:v>
                      </c:pt>
                      <c:pt idx="4713">
                        <c:v>18.812180925312401</c:v>
                      </c:pt>
                      <c:pt idx="4714">
                        <c:v>17.916639240712001</c:v>
                      </c:pt>
                      <c:pt idx="4715">
                        <c:v>17.116193454000999</c:v>
                      </c:pt>
                      <c:pt idx="4716">
                        <c:v>16.4030220546774</c:v>
                      </c:pt>
                      <c:pt idx="4717">
                        <c:v>15.7642621900196</c:v>
                      </c:pt>
                      <c:pt idx="4718">
                        <c:v>15.1886995595196</c:v>
                      </c:pt>
                      <c:pt idx="4719">
                        <c:v>14.6657355439149</c:v>
                      </c:pt>
                      <c:pt idx="4720">
                        <c:v>14.1854806507232</c:v>
                      </c:pt>
                      <c:pt idx="4721">
                        <c:v>13.7421252936151</c:v>
                      </c:pt>
                      <c:pt idx="4722">
                        <c:v>13.332579111076999</c:v>
                      </c:pt>
                      <c:pt idx="4723">
                        <c:v>12.955189084033</c:v>
                      </c:pt>
                      <c:pt idx="4724">
                        <c:v>12.610935705487799</c:v>
                      </c:pt>
                      <c:pt idx="4725">
                        <c:v>12.3002120699897</c:v>
                      </c:pt>
                      <c:pt idx="4726">
                        <c:v>12.019321329069401</c:v>
                      </c:pt>
                      <c:pt idx="4727">
                        <c:v>11.7606679048489</c:v>
                      </c:pt>
                      <c:pt idx="4728">
                        <c:v>11.516791943293001</c:v>
                      </c:pt>
                      <c:pt idx="4729">
                        <c:v>11.282800773296101</c:v>
                      </c:pt>
                      <c:pt idx="4730">
                        <c:v>11.0587255100205</c:v>
                      </c:pt>
                      <c:pt idx="4731">
                        <c:v>10.846637383895899</c:v>
                      </c:pt>
                      <c:pt idx="4732">
                        <c:v>10.646677902397499</c:v>
                      </c:pt>
                      <c:pt idx="4733">
                        <c:v>10.456978141304401</c:v>
                      </c:pt>
                      <c:pt idx="4734">
                        <c:v>10.2777168741107</c:v>
                      </c:pt>
                      <c:pt idx="4735">
                        <c:v>10.1128190261895</c:v>
                      </c:pt>
                      <c:pt idx="4736">
                        <c:v>9.9647288368658007</c:v>
                      </c:pt>
                      <c:pt idx="4737">
                        <c:v>9.83016784781816</c:v>
                      </c:pt>
                      <c:pt idx="4738">
                        <c:v>9.7028138647587596</c:v>
                      </c:pt>
                      <c:pt idx="4739">
                        <c:v>9.5801535964207396</c:v>
                      </c:pt>
                      <c:pt idx="4740">
                        <c:v>9.4663290130161908</c:v>
                      </c:pt>
                      <c:pt idx="4741">
                        <c:v>9.3669663089320405</c:v>
                      </c:pt>
                      <c:pt idx="4742">
                        <c:v>9.2876585442089894</c:v>
                      </c:pt>
                      <c:pt idx="4743">
                        <c:v>9.2319229081666698</c:v>
                      </c:pt>
                      <c:pt idx="4744">
                        <c:v>9.1991706764751697</c:v>
                      </c:pt>
                      <c:pt idx="4745">
                        <c:v>9.1839951598607605</c:v>
                      </c:pt>
                      <c:pt idx="4746">
                        <c:v>9.1809572911580197</c:v>
                      </c:pt>
                      <c:pt idx="4747">
                        <c:v>9.1892542476307</c:v>
                      </c:pt>
                      <c:pt idx="4748">
                        <c:v>9.2122946799491192</c:v>
                      </c:pt>
                      <c:pt idx="4749">
                        <c:v>9.2447238501823907</c:v>
                      </c:pt>
                      <c:pt idx="4750">
                        <c:v>9.2632181192843195</c:v>
                      </c:pt>
                      <c:pt idx="4751">
                        <c:v>9.2595847177311406</c:v>
                      </c:pt>
                      <c:pt idx="4752">
                        <c:v>9.3814098368520007</c:v>
                      </c:pt>
                      <c:pt idx="4753">
                        <c:v>13.591720680031999</c:v>
                      </c:pt>
                      <c:pt idx="4754">
                        <c:v>26.741011264739502</c:v>
                      </c:pt>
                      <c:pt idx="4755">
                        <c:v>66.224972293686207</c:v>
                      </c:pt>
                      <c:pt idx="4756">
                        <c:v>124.34293795127201</c:v>
                      </c:pt>
                      <c:pt idx="4757">
                        <c:v>177.07701499497</c:v>
                      </c:pt>
                      <c:pt idx="4758">
                        <c:v>207.372156606728</c:v>
                      </c:pt>
                      <c:pt idx="4759">
                        <c:v>213.039668942605</c:v>
                      </c:pt>
                      <c:pt idx="4760">
                        <c:v>201.31517099438699</c:v>
                      </c:pt>
                      <c:pt idx="4761">
                        <c:v>181.234301126752</c:v>
                      </c:pt>
                      <c:pt idx="4762">
                        <c:v>159.43065645532201</c:v>
                      </c:pt>
                      <c:pt idx="4763">
                        <c:v>139.368932123517</c:v>
                      </c:pt>
                      <c:pt idx="4764">
                        <c:v>122.211978515499</c:v>
                      </c:pt>
                      <c:pt idx="4765">
                        <c:v>107.92020882257</c:v>
                      </c:pt>
                      <c:pt idx="4766">
                        <c:v>96.026914843701206</c:v>
                      </c:pt>
                      <c:pt idx="4767">
                        <c:v>86.020529560705199</c:v>
                      </c:pt>
                      <c:pt idx="4768">
                        <c:v>77.479135590121601</c:v>
                      </c:pt>
                      <c:pt idx="4769">
                        <c:v>70.159139887815101</c:v>
                      </c:pt>
                      <c:pt idx="4770">
                        <c:v>64.025678848962798</c:v>
                      </c:pt>
                      <c:pt idx="4771">
                        <c:v>59.423334245425202</c:v>
                      </c:pt>
                      <c:pt idx="4772">
                        <c:v>65.529096775967105</c:v>
                      </c:pt>
                      <c:pt idx="4773">
                        <c:v>139.73474007985001</c:v>
                      </c:pt>
                      <c:pt idx="4774">
                        <c:v>308.71839948105099</c:v>
                      </c:pt>
                      <c:pt idx="4775">
                        <c:v>526.41981169252006</c:v>
                      </c:pt>
                      <c:pt idx="4776">
                        <c:v>758.84476389848703</c:v>
                      </c:pt>
                      <c:pt idx="4777">
                        <c:v>945.97032536383301</c:v>
                      </c:pt>
                      <c:pt idx="4778">
                        <c:v>1048.46795554149</c:v>
                      </c:pt>
                      <c:pt idx="4779">
                        <c:v>1066.8661812125499</c:v>
                      </c:pt>
                      <c:pt idx="4780">
                        <c:v>1028.16503134348</c:v>
                      </c:pt>
                      <c:pt idx="4781">
                        <c:v>960.80552916978604</c:v>
                      </c:pt>
                      <c:pt idx="4782">
                        <c:v>882.56245148348</c:v>
                      </c:pt>
                      <c:pt idx="4783">
                        <c:v>802.11125557953005</c:v>
                      </c:pt>
                      <c:pt idx="4784">
                        <c:v>723.81037897609701</c:v>
                      </c:pt>
                      <c:pt idx="4785">
                        <c:v>651.86955207667597</c:v>
                      </c:pt>
                      <c:pt idx="4786">
                        <c:v>609.78378513072403</c:v>
                      </c:pt>
                      <c:pt idx="4787">
                        <c:v>596.630373327916</c:v>
                      </c:pt>
                      <c:pt idx="4788">
                        <c:v>600.18200781242899</c:v>
                      </c:pt>
                      <c:pt idx="4789">
                        <c:v>615.32061708112997</c:v>
                      </c:pt>
                      <c:pt idx="4790">
                        <c:v>656.30976419154695</c:v>
                      </c:pt>
                      <c:pt idx="4791">
                        <c:v>728.50049044490504</c:v>
                      </c:pt>
                      <c:pt idx="4792">
                        <c:v>859.680685036103</c:v>
                      </c:pt>
                      <c:pt idx="4793">
                        <c:v>1189.3848977068101</c:v>
                      </c:pt>
                      <c:pt idx="4794">
                        <c:v>1685.5874124305401</c:v>
                      </c:pt>
                      <c:pt idx="4795">
                        <c:v>2140.8044425288199</c:v>
                      </c:pt>
                      <c:pt idx="4796">
                        <c:v>2385.7594729238299</c:v>
                      </c:pt>
                      <c:pt idx="4797">
                        <c:v>2400.31503993969</c:v>
                      </c:pt>
                      <c:pt idx="4798">
                        <c:v>2257.83062398531</c:v>
                      </c:pt>
                      <c:pt idx="4799">
                        <c:v>2048.56926103457</c:v>
                      </c:pt>
                      <c:pt idx="4800">
                        <c:v>1835.1890986170899</c:v>
                      </c:pt>
                      <c:pt idx="4801">
                        <c:v>1649.46953200044</c:v>
                      </c:pt>
                      <c:pt idx="4802">
                        <c:v>1509.75670939016</c:v>
                      </c:pt>
                      <c:pt idx="4803">
                        <c:v>1434.41369981362</c:v>
                      </c:pt>
                      <c:pt idx="4804">
                        <c:v>1422.3705510290199</c:v>
                      </c:pt>
                      <c:pt idx="4805">
                        <c:v>1462.4479463647899</c:v>
                      </c:pt>
                      <c:pt idx="4806">
                        <c:v>1510.8047842712499</c:v>
                      </c:pt>
                      <c:pt idx="4807">
                        <c:v>1523.5236774426501</c:v>
                      </c:pt>
                      <c:pt idx="4808">
                        <c:v>1505.3997698271601</c:v>
                      </c:pt>
                      <c:pt idx="4809">
                        <c:v>1516.1525640432501</c:v>
                      </c:pt>
                      <c:pt idx="4810">
                        <c:v>1625.2008204701999</c:v>
                      </c:pt>
                      <c:pt idx="4811">
                        <c:v>1843.5258586924999</c:v>
                      </c:pt>
                      <c:pt idx="4812">
                        <c:v>2124.7600240603601</c:v>
                      </c:pt>
                      <c:pt idx="4813">
                        <c:v>2394.16390575895</c:v>
                      </c:pt>
                      <c:pt idx="4814">
                        <c:v>2573.5056701090498</c:v>
                      </c:pt>
                      <c:pt idx="4815">
                        <c:v>2648.7629676033798</c:v>
                      </c:pt>
                      <c:pt idx="4816">
                        <c:v>2671.9376402539201</c:v>
                      </c:pt>
                      <c:pt idx="4817">
                        <c:v>2684.5910638104201</c:v>
                      </c:pt>
                      <c:pt idx="4818">
                        <c:v>2679.9895723336199</c:v>
                      </c:pt>
                      <c:pt idx="4819">
                        <c:v>2637.7780616151099</c:v>
                      </c:pt>
                      <c:pt idx="4820">
                        <c:v>2550.1152940330198</c:v>
                      </c:pt>
                      <c:pt idx="4821">
                        <c:v>2426.9150618521699</c:v>
                      </c:pt>
                      <c:pt idx="4822">
                        <c:v>2290.2204016017999</c:v>
                      </c:pt>
                      <c:pt idx="4823">
                        <c:v>2163.1401874563599</c:v>
                      </c:pt>
                      <c:pt idx="4824">
                        <c:v>2071.1338812506701</c:v>
                      </c:pt>
                      <c:pt idx="4825">
                        <c:v>2029.6657379853</c:v>
                      </c:pt>
                      <c:pt idx="4826">
                        <c:v>2072.1090958710001</c:v>
                      </c:pt>
                      <c:pt idx="4827">
                        <c:v>2220.4613628116199</c:v>
                      </c:pt>
                      <c:pt idx="4828">
                        <c:v>2416.1975630163201</c:v>
                      </c:pt>
                      <c:pt idx="4829">
                        <c:v>2550.8514840438902</c:v>
                      </c:pt>
                      <c:pt idx="4830">
                        <c:v>2570.9551091747198</c:v>
                      </c:pt>
                      <c:pt idx="4831">
                        <c:v>2504.5997819989698</c:v>
                      </c:pt>
                      <c:pt idx="4832">
                        <c:v>2409.0867649563202</c:v>
                      </c:pt>
                      <c:pt idx="4833">
                        <c:v>2304.5179378216199</c:v>
                      </c:pt>
                      <c:pt idx="4834">
                        <c:v>2173.8821376279402</c:v>
                      </c:pt>
                      <c:pt idx="4835">
                        <c:v>2014.86553138419</c:v>
                      </c:pt>
                      <c:pt idx="4836">
                        <c:v>1837.5670873192</c:v>
                      </c:pt>
                      <c:pt idx="4837">
                        <c:v>1662.7867181023701</c:v>
                      </c:pt>
                      <c:pt idx="4838">
                        <c:v>1495.1770976052701</c:v>
                      </c:pt>
                      <c:pt idx="4839">
                        <c:v>1343.9820913998799</c:v>
                      </c:pt>
                      <c:pt idx="4840">
                        <c:v>1232.64941385475</c:v>
                      </c:pt>
                      <c:pt idx="4841">
                        <c:v>1215.83148754338</c:v>
                      </c:pt>
                      <c:pt idx="4842">
                        <c:v>1345.37278509619</c:v>
                      </c:pt>
                      <c:pt idx="4843">
                        <c:v>1624.34724123918</c:v>
                      </c:pt>
                      <c:pt idx="4844">
                        <c:v>1965.58314642101</c:v>
                      </c:pt>
                      <c:pt idx="4845">
                        <c:v>2277.5386298455701</c:v>
                      </c:pt>
                      <c:pt idx="4846">
                        <c:v>2486.09434678145</c:v>
                      </c:pt>
                      <c:pt idx="4847">
                        <c:v>2587.9870862748799</c:v>
                      </c:pt>
                      <c:pt idx="4848">
                        <c:v>2618.3163761626702</c:v>
                      </c:pt>
                      <c:pt idx="4849">
                        <c:v>2632.5460824216502</c:v>
                      </c:pt>
                      <c:pt idx="4850">
                        <c:v>2684.5737820663498</c:v>
                      </c:pt>
                      <c:pt idx="4851">
                        <c:v>2755.86780578665</c:v>
                      </c:pt>
                      <c:pt idx="4852">
                        <c:v>2781.6302755619099</c:v>
                      </c:pt>
                      <c:pt idx="4853">
                        <c:v>2719.6411892917999</c:v>
                      </c:pt>
                      <c:pt idx="4854">
                        <c:v>2572.6284478878902</c:v>
                      </c:pt>
                      <c:pt idx="4855">
                        <c:v>2370.6998426360001</c:v>
                      </c:pt>
                      <c:pt idx="4856">
                        <c:v>2147.8536479937802</c:v>
                      </c:pt>
                      <c:pt idx="4857">
                        <c:v>1927.94268657162</c:v>
                      </c:pt>
                      <c:pt idx="4858">
                        <c:v>1723.15711349443</c:v>
                      </c:pt>
                      <c:pt idx="4859">
                        <c:v>1539.25782404542</c:v>
                      </c:pt>
                      <c:pt idx="4860">
                        <c:v>1377.2165476738701</c:v>
                      </c:pt>
                      <c:pt idx="4861">
                        <c:v>1238.2083503030101</c:v>
                      </c:pt>
                      <c:pt idx="4862">
                        <c:v>1123.9537175007699</c:v>
                      </c:pt>
                      <c:pt idx="4863">
                        <c:v>1033.8212720583099</c:v>
                      </c:pt>
                      <c:pt idx="4864">
                        <c:v>981.83149483114096</c:v>
                      </c:pt>
                      <c:pt idx="4865">
                        <c:v>999.52450438476399</c:v>
                      </c:pt>
                      <c:pt idx="4866">
                        <c:v>1062.6796964299799</c:v>
                      </c:pt>
                      <c:pt idx="4867">
                        <c:v>1116.28964940525</c:v>
                      </c:pt>
                      <c:pt idx="4868">
                        <c:v>1128.54800245365</c:v>
                      </c:pt>
                      <c:pt idx="4869">
                        <c:v>1112.11102294015</c:v>
                      </c:pt>
                      <c:pt idx="4870">
                        <c:v>1098.17225036785</c:v>
                      </c:pt>
                      <c:pt idx="4871">
                        <c:v>1136.2531900249101</c:v>
                      </c:pt>
                      <c:pt idx="4872">
                        <c:v>1212.4522083987299</c:v>
                      </c:pt>
                      <c:pt idx="4873">
                        <c:v>1270.29100562955</c:v>
                      </c:pt>
                      <c:pt idx="4874">
                        <c:v>1270.30848950531</c:v>
                      </c:pt>
                      <c:pt idx="4875">
                        <c:v>1211.1848542223099</c:v>
                      </c:pt>
                      <c:pt idx="4876">
                        <c:v>1119.5044568067101</c:v>
                      </c:pt>
                      <c:pt idx="4877">
                        <c:v>1023.80194832345</c:v>
                      </c:pt>
                      <c:pt idx="4878">
                        <c:v>942.18042520333199</c:v>
                      </c:pt>
                      <c:pt idx="4879">
                        <c:v>890.92225120365197</c:v>
                      </c:pt>
                      <c:pt idx="4880">
                        <c:v>890.31184622519504</c:v>
                      </c:pt>
                      <c:pt idx="4881">
                        <c:v>978.84380803458998</c:v>
                      </c:pt>
                      <c:pt idx="4882">
                        <c:v>1121.65103479502</c:v>
                      </c:pt>
                      <c:pt idx="4883">
                        <c:v>1264.5634342314199</c:v>
                      </c:pt>
                      <c:pt idx="4884">
                        <c:v>1366.82575451768</c:v>
                      </c:pt>
                      <c:pt idx="4885">
                        <c:v>1431.91070983482</c:v>
                      </c:pt>
                      <c:pt idx="4886">
                        <c:v>1435.76411245043</c:v>
                      </c:pt>
                      <c:pt idx="4887">
                        <c:v>1367.2759728359299</c:v>
                      </c:pt>
                      <c:pt idx="4888">
                        <c:v>1287.6528224793001</c:v>
                      </c:pt>
                      <c:pt idx="4889">
                        <c:v>1345.07347404654</c:v>
                      </c:pt>
                      <c:pt idx="4890">
                        <c:v>1551.9438086652699</c:v>
                      </c:pt>
                      <c:pt idx="4891">
                        <c:v>1749.31527552958</c:v>
                      </c:pt>
                      <c:pt idx="4892">
                        <c:v>1892.9120538452</c:v>
                      </c:pt>
                      <c:pt idx="4893">
                        <c:v>1907.24620316797</c:v>
                      </c:pt>
                      <c:pt idx="4894">
                        <c:v>1870.33984618876</c:v>
                      </c:pt>
                      <c:pt idx="4895">
                        <c:v>1803.01670455412</c:v>
                      </c:pt>
                      <c:pt idx="4896">
                        <c:v>1734.7040900101899</c:v>
                      </c:pt>
                      <c:pt idx="4897">
                        <c:v>1644.3318802681699</c:v>
                      </c:pt>
                      <c:pt idx="4898">
                        <c:v>1519.5420022711701</c:v>
                      </c:pt>
                      <c:pt idx="4899">
                        <c:v>1400.68870840355</c:v>
                      </c:pt>
                      <c:pt idx="4900">
                        <c:v>1305.21867697468</c:v>
                      </c:pt>
                      <c:pt idx="4901">
                        <c:v>1235.4443717505001</c:v>
                      </c:pt>
                      <c:pt idx="4902">
                        <c:v>1180.7379398836999</c:v>
                      </c:pt>
                      <c:pt idx="4903">
                        <c:v>1127.7179924375801</c:v>
                      </c:pt>
                      <c:pt idx="4904">
                        <c:v>1065.30253992698</c:v>
                      </c:pt>
                      <c:pt idx="4905">
                        <c:v>987.59666861282096</c:v>
                      </c:pt>
                      <c:pt idx="4906">
                        <c:v>895.20128727775</c:v>
                      </c:pt>
                      <c:pt idx="4907">
                        <c:v>797.31566142737302</c:v>
                      </c:pt>
                      <c:pt idx="4908">
                        <c:v>708.07411746493403</c:v>
                      </c:pt>
                      <c:pt idx="4909">
                        <c:v>637.30960991487996</c:v>
                      </c:pt>
                      <c:pt idx="4910">
                        <c:v>592.55685386933396</c:v>
                      </c:pt>
                      <c:pt idx="4911">
                        <c:v>557.34529339707603</c:v>
                      </c:pt>
                      <c:pt idx="4912">
                        <c:v>518.43385466402799</c:v>
                      </c:pt>
                      <c:pt idx="4913">
                        <c:v>477.37115884825198</c:v>
                      </c:pt>
                      <c:pt idx="4914">
                        <c:v>437.53318909910502</c:v>
                      </c:pt>
                      <c:pt idx="4915">
                        <c:v>400.28445943769998</c:v>
                      </c:pt>
                      <c:pt idx="4916">
                        <c:v>365.71147563319897</c:v>
                      </c:pt>
                      <c:pt idx="4917">
                        <c:v>333.76479022366698</c:v>
                      </c:pt>
                      <c:pt idx="4918">
                        <c:v>311.00227917972302</c:v>
                      </c:pt>
                      <c:pt idx="4919">
                        <c:v>301.69052773990398</c:v>
                      </c:pt>
                      <c:pt idx="4920">
                        <c:v>297.01300439789298</c:v>
                      </c:pt>
                      <c:pt idx="4921">
                        <c:v>291.67736939697301</c:v>
                      </c:pt>
                      <c:pt idx="4922">
                        <c:v>285.765877095181</c:v>
                      </c:pt>
                      <c:pt idx="4923">
                        <c:v>279.99711653018397</c:v>
                      </c:pt>
                      <c:pt idx="4924">
                        <c:v>276.81759435318003</c:v>
                      </c:pt>
                      <c:pt idx="4925">
                        <c:v>283.67049935563801</c:v>
                      </c:pt>
                      <c:pt idx="4926">
                        <c:v>317.11050656288103</c:v>
                      </c:pt>
                      <c:pt idx="4927">
                        <c:v>486.01183502653299</c:v>
                      </c:pt>
                      <c:pt idx="4928">
                        <c:v>705.41453390181596</c:v>
                      </c:pt>
                      <c:pt idx="4929">
                        <c:v>886.52855440769304</c:v>
                      </c:pt>
                      <c:pt idx="4930">
                        <c:v>1034.37614180071</c:v>
                      </c:pt>
                      <c:pt idx="4931">
                        <c:v>1252.17702237669</c:v>
                      </c:pt>
                      <c:pt idx="4932">
                        <c:v>1437.3525618722699</c:v>
                      </c:pt>
                      <c:pt idx="4933">
                        <c:v>1571.3949542402099</c:v>
                      </c:pt>
                      <c:pt idx="4934">
                        <c:v>1675.3377534188801</c:v>
                      </c:pt>
                      <c:pt idx="4935">
                        <c:v>1798.87971622788</c:v>
                      </c:pt>
                      <c:pt idx="4936">
                        <c:v>2026.1040478032501</c:v>
                      </c:pt>
                      <c:pt idx="4937">
                        <c:v>2451.1526007365501</c:v>
                      </c:pt>
                      <c:pt idx="4938">
                        <c:v>3104.2632236097602</c:v>
                      </c:pt>
                      <c:pt idx="4939">
                        <c:v>3867.4887728577701</c:v>
                      </c:pt>
                      <c:pt idx="4940">
                        <c:v>4574.1854113606896</c:v>
                      </c:pt>
                      <c:pt idx="4941">
                        <c:v>5126.2155245837803</c:v>
                      </c:pt>
                      <c:pt idx="4942">
                        <c:v>5522.0831837109099</c:v>
                      </c:pt>
                      <c:pt idx="4943">
                        <c:v>5812.18830394834</c:v>
                      </c:pt>
                      <c:pt idx="4944">
                        <c:v>6063.6460243408101</c:v>
                      </c:pt>
                      <c:pt idx="4945">
                        <c:v>6377.2347340449296</c:v>
                      </c:pt>
                      <c:pt idx="4946">
                        <c:v>6800.6636797531</c:v>
                      </c:pt>
                      <c:pt idx="4947">
                        <c:v>7473.7809991250497</c:v>
                      </c:pt>
                      <c:pt idx="4948">
                        <c:v>8379.3159668438693</c:v>
                      </c:pt>
                      <c:pt idx="4949">
                        <c:v>9303.2740355957394</c:v>
                      </c:pt>
                      <c:pt idx="4950">
                        <c:v>10040.185109087401</c:v>
                      </c:pt>
                      <c:pt idx="4951">
                        <c:v>10480.8746626639</c:v>
                      </c:pt>
                      <c:pt idx="4952">
                        <c:v>10826.1617277111</c:v>
                      </c:pt>
                      <c:pt idx="4953">
                        <c:v>11166.3570648314</c:v>
                      </c:pt>
                      <c:pt idx="4954">
                        <c:v>11489.4423212612</c:v>
                      </c:pt>
                      <c:pt idx="4955">
                        <c:v>11768.0627498883</c:v>
                      </c:pt>
                      <c:pt idx="4956">
                        <c:v>12037.9048357047</c:v>
                      </c:pt>
                      <c:pt idx="4957">
                        <c:v>12413.752057030701</c:v>
                      </c:pt>
                      <c:pt idx="4958">
                        <c:v>13063.320947608099</c:v>
                      </c:pt>
                      <c:pt idx="4959">
                        <c:v>13858.507899881</c:v>
                      </c:pt>
                      <c:pt idx="4960">
                        <c:v>14702.080372706299</c:v>
                      </c:pt>
                      <c:pt idx="4961">
                        <c:v>15009.780583920099</c:v>
                      </c:pt>
                      <c:pt idx="4962">
                        <c:v>14968.2087250696</c:v>
                      </c:pt>
                      <c:pt idx="4963">
                        <c:v>14674.393408427</c:v>
                      </c:pt>
                      <c:pt idx="4964">
                        <c:v>14123.428112813601</c:v>
                      </c:pt>
                      <c:pt idx="4965">
                        <c:v>13525.727384021</c:v>
                      </c:pt>
                      <c:pt idx="4966">
                        <c:v>13200.3925940478</c:v>
                      </c:pt>
                      <c:pt idx="4967">
                        <c:v>13160.5210522294</c:v>
                      </c:pt>
                      <c:pt idx="4968">
                        <c:v>13425.0009359222</c:v>
                      </c:pt>
                      <c:pt idx="4969">
                        <c:v>13715.8942792662</c:v>
                      </c:pt>
                      <c:pt idx="4970">
                        <c:v>13625.591088667399</c:v>
                      </c:pt>
                      <c:pt idx="4971">
                        <c:v>13091.9491120456</c:v>
                      </c:pt>
                      <c:pt idx="4972">
                        <c:v>12515.0624349014</c:v>
                      </c:pt>
                      <c:pt idx="4973">
                        <c:v>12341.696642729201</c:v>
                      </c:pt>
                      <c:pt idx="4974">
                        <c:v>12539.672393020701</c:v>
                      </c:pt>
                      <c:pt idx="4975">
                        <c:v>13233.488413814501</c:v>
                      </c:pt>
                      <c:pt idx="4976">
                        <c:v>13963.6984616262</c:v>
                      </c:pt>
                      <c:pt idx="4977">
                        <c:v>14457.119003506899</c:v>
                      </c:pt>
                      <c:pt idx="4978">
                        <c:v>14939.1484398799</c:v>
                      </c:pt>
                      <c:pt idx="4979">
                        <c:v>15390.2530466976</c:v>
                      </c:pt>
                      <c:pt idx="4980">
                        <c:v>15584.462818580199</c:v>
                      </c:pt>
                      <c:pt idx="4981">
                        <c:v>15427.586219405101</c:v>
                      </c:pt>
                      <c:pt idx="4982">
                        <c:v>15265.944784778399</c:v>
                      </c:pt>
                      <c:pt idx="4983">
                        <c:v>15040.202307773099</c:v>
                      </c:pt>
                      <c:pt idx="4984">
                        <c:v>14712.5335916066</c:v>
                      </c:pt>
                      <c:pt idx="4985">
                        <c:v>14103.8732581685</c:v>
                      </c:pt>
                      <c:pt idx="4986">
                        <c:v>13317.508225531001</c:v>
                      </c:pt>
                      <c:pt idx="4987">
                        <c:v>12473.928442214299</c:v>
                      </c:pt>
                      <c:pt idx="4988">
                        <c:v>11685.8351924078</c:v>
                      </c:pt>
                      <c:pt idx="4989">
                        <c:v>10961.0134416528</c:v>
                      </c:pt>
                      <c:pt idx="4990">
                        <c:v>10281.426142308101</c:v>
                      </c:pt>
                      <c:pt idx="4991">
                        <c:v>9635.9067615489803</c:v>
                      </c:pt>
                      <c:pt idx="4992">
                        <c:v>9001.1829730745994</c:v>
                      </c:pt>
                      <c:pt idx="4993">
                        <c:v>8370.0319056691496</c:v>
                      </c:pt>
                      <c:pt idx="4994">
                        <c:v>7771.8426446643298</c:v>
                      </c:pt>
                      <c:pt idx="4995">
                        <c:v>7224.6680258156903</c:v>
                      </c:pt>
                      <c:pt idx="4996">
                        <c:v>6752.8989217516501</c:v>
                      </c:pt>
                      <c:pt idx="4997">
                        <c:v>6354.3726682406304</c:v>
                      </c:pt>
                      <c:pt idx="4998">
                        <c:v>6018.8402269456101</c:v>
                      </c:pt>
                      <c:pt idx="4999">
                        <c:v>5815.5979391086103</c:v>
                      </c:pt>
                      <c:pt idx="5000">
                        <c:v>5684.2425489438801</c:v>
                      </c:pt>
                      <c:pt idx="5001">
                        <c:v>5624.6176955783103</c:v>
                      </c:pt>
                      <c:pt idx="5002">
                        <c:v>5625.9003967425497</c:v>
                      </c:pt>
                      <c:pt idx="5003">
                        <c:v>5545.6976763701296</c:v>
                      </c:pt>
                      <c:pt idx="5004">
                        <c:v>5354.7889135374498</c:v>
                      </c:pt>
                      <c:pt idx="5005">
                        <c:v>5043.7998696073601</c:v>
                      </c:pt>
                      <c:pt idx="5006">
                        <c:v>4642.2893907466396</c:v>
                      </c:pt>
                      <c:pt idx="5007">
                        <c:v>4201.34396090686</c:v>
                      </c:pt>
                      <c:pt idx="5008">
                        <c:v>3780.2254728175999</c:v>
                      </c:pt>
                      <c:pt idx="5009">
                        <c:v>3417.6266742001399</c:v>
                      </c:pt>
                      <c:pt idx="5010">
                        <c:v>3134.3547594358802</c:v>
                      </c:pt>
                      <c:pt idx="5011">
                        <c:v>2887.0076577955101</c:v>
                      </c:pt>
                      <c:pt idx="5012">
                        <c:v>2672.8765381727699</c:v>
                      </c:pt>
                      <c:pt idx="5013">
                        <c:v>2508.4413513709601</c:v>
                      </c:pt>
                      <c:pt idx="5014">
                        <c:v>2384.98537066367</c:v>
                      </c:pt>
                      <c:pt idx="5015">
                        <c:v>2310.2161945954799</c:v>
                      </c:pt>
                      <c:pt idx="5016">
                        <c:v>2274.46960231704</c:v>
                      </c:pt>
                      <c:pt idx="5017">
                        <c:v>2257.3574613745</c:v>
                      </c:pt>
                      <c:pt idx="5018">
                        <c:v>2219.8212008250298</c:v>
                      </c:pt>
                      <c:pt idx="5019">
                        <c:v>2149.1854445510899</c:v>
                      </c:pt>
                      <c:pt idx="5020">
                        <c:v>2075.74652533575</c:v>
                      </c:pt>
                      <c:pt idx="5021">
                        <c:v>1999.0632082601301</c:v>
                      </c:pt>
                      <c:pt idx="5022">
                        <c:v>1890.4379578395999</c:v>
                      </c:pt>
                      <c:pt idx="5023">
                        <c:v>1745.0646891521601</c:v>
                      </c:pt>
                      <c:pt idx="5024">
                        <c:v>1580.5501327086299</c:v>
                      </c:pt>
                      <c:pt idx="5025">
                        <c:v>1416.7221857915099</c:v>
                      </c:pt>
                      <c:pt idx="5026">
                        <c:v>1265.4710950527899</c:v>
                      </c:pt>
                      <c:pt idx="5027">
                        <c:v>1132.5170449371201</c:v>
                      </c:pt>
                      <c:pt idx="5028">
                        <c:v>1020.63736708397</c:v>
                      </c:pt>
                      <c:pt idx="5029">
                        <c:v>921.45261660972801</c:v>
                      </c:pt>
                      <c:pt idx="5030">
                        <c:v>830.24047297885704</c:v>
                      </c:pt>
                      <c:pt idx="5031">
                        <c:v>746.48737627161597</c:v>
                      </c:pt>
                      <c:pt idx="5032">
                        <c:v>670.41106490740401</c:v>
                      </c:pt>
                      <c:pt idx="5033">
                        <c:v>601.83125019018598</c:v>
                      </c:pt>
                      <c:pt idx="5034">
                        <c:v>540.23114290800595</c:v>
                      </c:pt>
                      <c:pt idx="5035">
                        <c:v>484.99014105522002</c:v>
                      </c:pt>
                      <c:pt idx="5036">
                        <c:v>435.50235466518598</c:v>
                      </c:pt>
                      <c:pt idx="5037">
                        <c:v>391.18841580550702</c:v>
                      </c:pt>
                      <c:pt idx="5038">
                        <c:v>351.50982141259999</c:v>
                      </c:pt>
                      <c:pt idx="5039">
                        <c:v>315.98872712283298</c:v>
                      </c:pt>
                      <c:pt idx="5040">
                        <c:v>284.19587162162497</c:v>
                      </c:pt>
                      <c:pt idx="5041">
                        <c:v>255.73318665418</c:v>
                      </c:pt>
                      <c:pt idx="5042">
                        <c:v>230.24286501648999</c:v>
                      </c:pt>
                      <c:pt idx="5043">
                        <c:v>207.41043543782601</c:v>
                      </c:pt>
                      <c:pt idx="5044">
                        <c:v>186.951637173119</c:v>
                      </c:pt>
                      <c:pt idx="5045">
                        <c:v>168.610114778422</c:v>
                      </c:pt>
                      <c:pt idx="5046">
                        <c:v>152.15580881879001</c:v>
                      </c:pt>
                      <c:pt idx="5047">
                        <c:v>137.394988264532</c:v>
                      </c:pt>
                      <c:pt idx="5048">
                        <c:v>124.165553744935</c:v>
                      </c:pt>
                      <c:pt idx="5049">
                        <c:v>112.321813335294</c:v>
                      </c:pt>
                      <c:pt idx="5050">
                        <c:v>101.71824883328</c:v>
                      </c:pt>
                      <c:pt idx="5051">
                        <c:v>92.228882834196796</c:v>
                      </c:pt>
                      <c:pt idx="5052">
                        <c:v>83.755052237854898</c:v>
                      </c:pt>
                      <c:pt idx="5053">
                        <c:v>76.2068589378475</c:v>
                      </c:pt>
                      <c:pt idx="5054">
                        <c:v>69.489642121162305</c:v>
                      </c:pt>
                      <c:pt idx="5055">
                        <c:v>63.506478876898598</c:v>
                      </c:pt>
                      <c:pt idx="5056">
                        <c:v>58.165569689564002</c:v>
                      </c:pt>
                      <c:pt idx="5057">
                        <c:v>53.387419217740501</c:v>
                      </c:pt>
                      <c:pt idx="5058">
                        <c:v>49.105231625035799</c:v>
                      </c:pt>
                      <c:pt idx="5059">
                        <c:v>45.259689986148203</c:v>
                      </c:pt>
                      <c:pt idx="5060">
                        <c:v>41.795622032478299</c:v>
                      </c:pt>
                      <c:pt idx="5061">
                        <c:v>38.666459565675801</c:v>
                      </c:pt>
                      <c:pt idx="5062">
                        <c:v>35.833541377583998</c:v>
                      </c:pt>
                      <c:pt idx="5063">
                        <c:v>33.265733317202603</c:v>
                      </c:pt>
                      <c:pt idx="5064">
                        <c:v>30.939727118127198</c:v>
                      </c:pt>
                      <c:pt idx="5065">
                        <c:v>28.838850353251502</c:v>
                      </c:pt>
                      <c:pt idx="5066">
                        <c:v>26.951101407309402</c:v>
                      </c:pt>
                      <c:pt idx="5067">
                        <c:v>25.269167129557299</c:v>
                      </c:pt>
                      <c:pt idx="5068">
                        <c:v>23.784880785327001</c:v>
                      </c:pt>
                      <c:pt idx="5069">
                        <c:v>22.480725588328699</c:v>
                      </c:pt>
                      <c:pt idx="5070">
                        <c:v>21.3292420000693</c:v>
                      </c:pt>
                      <c:pt idx="5071">
                        <c:v>20.300538168471199</c:v>
                      </c:pt>
                      <c:pt idx="5072">
                        <c:v>19.3698451411137</c:v>
                      </c:pt>
                      <c:pt idx="5073">
                        <c:v>18.5221073866709</c:v>
                      </c:pt>
                      <c:pt idx="5074">
                        <c:v>17.747583963276899</c:v>
                      </c:pt>
                      <c:pt idx="5075">
                        <c:v>17.038818068448901</c:v>
                      </c:pt>
                      <c:pt idx="5076">
                        <c:v>16.390091997064101</c:v>
                      </c:pt>
                      <c:pt idx="5077">
                        <c:v>15.7994921161922</c:v>
                      </c:pt>
                      <c:pt idx="5078">
                        <c:v>15.264763661650999</c:v>
                      </c:pt>
                      <c:pt idx="5079">
                        <c:v>14.780821539306</c:v>
                      </c:pt>
                      <c:pt idx="5080">
                        <c:v>14.3385173789958</c:v>
                      </c:pt>
                      <c:pt idx="5081">
                        <c:v>13.931705565583201</c:v>
                      </c:pt>
                      <c:pt idx="5082">
                        <c:v>13.5572187796932</c:v>
                      </c:pt>
                      <c:pt idx="5083">
                        <c:v>13.211807214157799</c:v>
                      </c:pt>
                      <c:pt idx="5084">
                        <c:v>12.888756748398301</c:v>
                      </c:pt>
                      <c:pt idx="5085">
                        <c:v>12.5795819399425</c:v>
                      </c:pt>
                      <c:pt idx="5086">
                        <c:v>12.2821501020239</c:v>
                      </c:pt>
                      <c:pt idx="5087">
                        <c:v>12.0016257079116</c:v>
                      </c:pt>
                      <c:pt idx="5088">
                        <c:v>11.7440986567537</c:v>
                      </c:pt>
                      <c:pt idx="5089">
                        <c:v>11.5125758763731</c:v>
                      </c:pt>
                      <c:pt idx="5090">
                        <c:v>11.307549267633201</c:v>
                      </c:pt>
                      <c:pt idx="5091">
                        <c:v>11.127213188569399</c:v>
                      </c:pt>
                      <c:pt idx="5092">
                        <c:v>10.964975732109099</c:v>
                      </c:pt>
                      <c:pt idx="5093">
                        <c:v>10.812611501812301</c:v>
                      </c:pt>
                      <c:pt idx="5094">
                        <c:v>10.664991702</c:v>
                      </c:pt>
                      <c:pt idx="5095">
                        <c:v>10.5222980357035</c:v>
                      </c:pt>
                      <c:pt idx="5096">
                        <c:v>10.3923409276219</c:v>
                      </c:pt>
                      <c:pt idx="5097">
                        <c:v>10.2800172244742</c:v>
                      </c:pt>
                      <c:pt idx="5098">
                        <c:v>10.184695811100999</c:v>
                      </c:pt>
                      <c:pt idx="5099">
                        <c:v>10.1011383431031</c:v>
                      </c:pt>
                      <c:pt idx="5100">
                        <c:v>10.023970201229</c:v>
                      </c:pt>
                      <c:pt idx="5101">
                        <c:v>9.9480979819693491</c:v>
                      </c:pt>
                      <c:pt idx="5102">
                        <c:v>9.86871846256415</c:v>
                      </c:pt>
                      <c:pt idx="5103">
                        <c:v>9.7862178590342701</c:v>
                      </c:pt>
                      <c:pt idx="5104">
                        <c:v>9.7058470868045106</c:v>
                      </c:pt>
                      <c:pt idx="5105">
                        <c:v>9.6352765718199205</c:v>
                      </c:pt>
                      <c:pt idx="5106">
                        <c:v>9.6084336453293595</c:v>
                      </c:pt>
                      <c:pt idx="5107">
                        <c:v>9.9639093882748302</c:v>
                      </c:pt>
                      <c:pt idx="5108">
                        <c:v>10.7791998507402</c:v>
                      </c:pt>
                      <c:pt idx="5109">
                        <c:v>11.3793241910425</c:v>
                      </c:pt>
                      <c:pt idx="5110">
                        <c:v>11.4413944186366</c:v>
                      </c:pt>
                      <c:pt idx="5111">
                        <c:v>11.2916263810381</c:v>
                      </c:pt>
                      <c:pt idx="5112">
                        <c:v>11.2466061197833</c:v>
                      </c:pt>
                      <c:pt idx="5113">
                        <c:v>11.367303692736799</c:v>
                      </c:pt>
                      <c:pt idx="5114">
                        <c:v>11.7249621933966</c:v>
                      </c:pt>
                      <c:pt idx="5115">
                        <c:v>12.1109423042638</c:v>
                      </c:pt>
                      <c:pt idx="5116">
                        <c:v>12.273864736518799</c:v>
                      </c:pt>
                      <c:pt idx="5117">
                        <c:v>12.135205494839999</c:v>
                      </c:pt>
                      <c:pt idx="5118">
                        <c:v>11.8218555989039</c:v>
                      </c:pt>
                      <c:pt idx="5119">
                        <c:v>14.4733203980923</c:v>
                      </c:pt>
                      <c:pt idx="5120">
                        <c:v>33.9008549132149</c:v>
                      </c:pt>
                      <c:pt idx="5121">
                        <c:v>62.692280017355998</c:v>
                      </c:pt>
                      <c:pt idx="5122">
                        <c:v>83.872398042877194</c:v>
                      </c:pt>
                      <c:pt idx="5123">
                        <c:v>89.293528108811103</c:v>
                      </c:pt>
                      <c:pt idx="5124">
                        <c:v>81.6462150718354</c:v>
                      </c:pt>
                      <c:pt idx="5125">
                        <c:v>67.832174089403694</c:v>
                      </c:pt>
                      <c:pt idx="5126">
                        <c:v>53.585508428637901</c:v>
                      </c:pt>
                      <c:pt idx="5127">
                        <c:v>41.8242191605245</c:v>
                      </c:pt>
                      <c:pt idx="5128">
                        <c:v>33.235957043023298</c:v>
                      </c:pt>
                      <c:pt idx="5129">
                        <c:v>27.379941309328</c:v>
                      </c:pt>
                      <c:pt idx="5130">
                        <c:v>23.501318986708899</c:v>
                      </c:pt>
                      <c:pt idx="5131">
                        <c:v>20.926442186238798</c:v>
                      </c:pt>
                      <c:pt idx="5132">
                        <c:v>19.167304981081799</c:v>
                      </c:pt>
                      <c:pt idx="5133">
                        <c:v>17.901719182718502</c:v>
                      </c:pt>
                      <c:pt idx="5134">
                        <c:v>16.926734580983499</c:v>
                      </c:pt>
                      <c:pt idx="5135">
                        <c:v>16.123354777853599</c:v>
                      </c:pt>
                      <c:pt idx="5136">
                        <c:v>15.426878822329501</c:v>
                      </c:pt>
                      <c:pt idx="5137">
                        <c:v>14.8035882999144</c:v>
                      </c:pt>
                      <c:pt idx="5138">
                        <c:v>14.236495886445301</c:v>
                      </c:pt>
                      <c:pt idx="5139">
                        <c:v>13.7198599048569</c:v>
                      </c:pt>
                      <c:pt idx="5140">
                        <c:v>13.256714817782701</c:v>
                      </c:pt>
                      <c:pt idx="5141">
                        <c:v>12.850578435866201</c:v>
                      </c:pt>
                      <c:pt idx="5142">
                        <c:v>12.4979087671925</c:v>
                      </c:pt>
                      <c:pt idx="5143">
                        <c:v>12.186234596287401</c:v>
                      </c:pt>
                      <c:pt idx="5144">
                        <c:v>11.9014539214216</c:v>
                      </c:pt>
                      <c:pt idx="5145">
                        <c:v>11.6368343807265</c:v>
                      </c:pt>
                      <c:pt idx="5146">
                        <c:v>11.398787084363599</c:v>
                      </c:pt>
                      <c:pt idx="5147">
                        <c:v>11.1936899393882</c:v>
                      </c:pt>
                      <c:pt idx="5148">
                        <c:v>11.022360060091399</c:v>
                      </c:pt>
                      <c:pt idx="5149">
                        <c:v>10.882771492569701</c:v>
                      </c:pt>
                      <c:pt idx="5150">
                        <c:v>10.771740616840001</c:v>
                      </c:pt>
                      <c:pt idx="5151">
                        <c:v>10.681932651458601</c:v>
                      </c:pt>
                      <c:pt idx="5152">
                        <c:v>10.6028856151272</c:v>
                      </c:pt>
                      <c:pt idx="5153">
                        <c:v>10.5306784786971</c:v>
                      </c:pt>
                      <c:pt idx="5154">
                        <c:v>10.4702128220452</c:v>
                      </c:pt>
                      <c:pt idx="5155">
                        <c:v>10.4150981163785</c:v>
                      </c:pt>
                      <c:pt idx="5156">
                        <c:v>10.3669559876738</c:v>
                      </c:pt>
                    </c:numCache>
                  </c:numRef>
                </c:val>
                <c:smooth val="0"/>
                <c:extLst xmlns:c15="http://schemas.microsoft.com/office/drawing/2012/chart">
                  <c:ext xmlns:c16="http://schemas.microsoft.com/office/drawing/2014/chart" uri="{C3380CC4-5D6E-409C-BE32-E72D297353CC}">
                    <c16:uniqueId val="{00000004-1A49-4CD8-9C5C-BAD702B10AE7}"/>
                  </c:ext>
                </c:extLst>
              </c15:ser>
            </c15:filteredLineSeries>
            <c15:filteredLineSeries>
              <c15:ser>
                <c:idx val="5"/>
                <c:order val="4"/>
                <c:tx>
                  <c:v>RCA_MIROC_8.5</c:v>
                </c:tx>
                <c:spPr>
                  <a:ln w="22225" cap="rnd">
                    <a:solidFill>
                      <a:schemeClr val="accent6">
                        <a:alpha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Eldiem_ERA_LAND_2001_2005.csv!$A$1813:$A$6969</c15:sqref>
                        </c15:formulaRef>
                      </c:ext>
                    </c:extLst>
                    <c:numCache>
                      <c:formatCode>m/d/yyyy</c:formatCode>
                      <c:ptCount val="5157"/>
                      <c:pt idx="0">
                        <c:v>38733</c:v>
                      </c:pt>
                      <c:pt idx="1">
                        <c:v>38734</c:v>
                      </c:pt>
                      <c:pt idx="2">
                        <c:v>38735</c:v>
                      </c:pt>
                      <c:pt idx="3">
                        <c:v>38736</c:v>
                      </c:pt>
                      <c:pt idx="4">
                        <c:v>38737</c:v>
                      </c:pt>
                      <c:pt idx="5">
                        <c:v>38738</c:v>
                      </c:pt>
                      <c:pt idx="6">
                        <c:v>38739</c:v>
                      </c:pt>
                      <c:pt idx="7">
                        <c:v>38740</c:v>
                      </c:pt>
                      <c:pt idx="8">
                        <c:v>38741</c:v>
                      </c:pt>
                      <c:pt idx="9">
                        <c:v>38742</c:v>
                      </c:pt>
                      <c:pt idx="10">
                        <c:v>38743</c:v>
                      </c:pt>
                      <c:pt idx="11">
                        <c:v>38744</c:v>
                      </c:pt>
                      <c:pt idx="12">
                        <c:v>38745</c:v>
                      </c:pt>
                      <c:pt idx="13">
                        <c:v>38746</c:v>
                      </c:pt>
                      <c:pt idx="14">
                        <c:v>38747</c:v>
                      </c:pt>
                      <c:pt idx="15">
                        <c:v>38748</c:v>
                      </c:pt>
                      <c:pt idx="16">
                        <c:v>38749</c:v>
                      </c:pt>
                      <c:pt idx="17">
                        <c:v>38750</c:v>
                      </c:pt>
                      <c:pt idx="18">
                        <c:v>38751</c:v>
                      </c:pt>
                      <c:pt idx="19">
                        <c:v>38752</c:v>
                      </c:pt>
                      <c:pt idx="20">
                        <c:v>38753</c:v>
                      </c:pt>
                      <c:pt idx="21">
                        <c:v>38754</c:v>
                      </c:pt>
                      <c:pt idx="22">
                        <c:v>38755</c:v>
                      </c:pt>
                      <c:pt idx="23">
                        <c:v>38756</c:v>
                      </c:pt>
                      <c:pt idx="24">
                        <c:v>38757</c:v>
                      </c:pt>
                      <c:pt idx="25">
                        <c:v>38758</c:v>
                      </c:pt>
                      <c:pt idx="26">
                        <c:v>38759</c:v>
                      </c:pt>
                      <c:pt idx="27">
                        <c:v>38760</c:v>
                      </c:pt>
                      <c:pt idx="28">
                        <c:v>38761</c:v>
                      </c:pt>
                      <c:pt idx="29">
                        <c:v>38762</c:v>
                      </c:pt>
                      <c:pt idx="30">
                        <c:v>38763</c:v>
                      </c:pt>
                      <c:pt idx="31">
                        <c:v>38764</c:v>
                      </c:pt>
                      <c:pt idx="32">
                        <c:v>38765</c:v>
                      </c:pt>
                      <c:pt idx="33">
                        <c:v>38766</c:v>
                      </c:pt>
                      <c:pt idx="34">
                        <c:v>38767</c:v>
                      </c:pt>
                      <c:pt idx="35">
                        <c:v>38768</c:v>
                      </c:pt>
                      <c:pt idx="36">
                        <c:v>38769</c:v>
                      </c:pt>
                      <c:pt idx="37">
                        <c:v>38770</c:v>
                      </c:pt>
                      <c:pt idx="38">
                        <c:v>38771</c:v>
                      </c:pt>
                      <c:pt idx="39">
                        <c:v>38772</c:v>
                      </c:pt>
                      <c:pt idx="40">
                        <c:v>38773</c:v>
                      </c:pt>
                      <c:pt idx="41">
                        <c:v>38774</c:v>
                      </c:pt>
                      <c:pt idx="42">
                        <c:v>38775</c:v>
                      </c:pt>
                      <c:pt idx="43">
                        <c:v>38776</c:v>
                      </c:pt>
                      <c:pt idx="44">
                        <c:v>38777</c:v>
                      </c:pt>
                      <c:pt idx="45">
                        <c:v>38778</c:v>
                      </c:pt>
                      <c:pt idx="46">
                        <c:v>38779</c:v>
                      </c:pt>
                      <c:pt idx="47">
                        <c:v>38780</c:v>
                      </c:pt>
                      <c:pt idx="48">
                        <c:v>38781</c:v>
                      </c:pt>
                      <c:pt idx="49">
                        <c:v>38782</c:v>
                      </c:pt>
                      <c:pt idx="50">
                        <c:v>38783</c:v>
                      </c:pt>
                      <c:pt idx="51">
                        <c:v>38784</c:v>
                      </c:pt>
                      <c:pt idx="52">
                        <c:v>38785</c:v>
                      </c:pt>
                      <c:pt idx="53">
                        <c:v>38786</c:v>
                      </c:pt>
                      <c:pt idx="54">
                        <c:v>38787</c:v>
                      </c:pt>
                      <c:pt idx="55">
                        <c:v>38788</c:v>
                      </c:pt>
                      <c:pt idx="56">
                        <c:v>38789</c:v>
                      </c:pt>
                      <c:pt idx="57">
                        <c:v>38790</c:v>
                      </c:pt>
                      <c:pt idx="58">
                        <c:v>38791</c:v>
                      </c:pt>
                      <c:pt idx="59">
                        <c:v>38792</c:v>
                      </c:pt>
                      <c:pt idx="60">
                        <c:v>38793</c:v>
                      </c:pt>
                      <c:pt idx="61">
                        <c:v>38794</c:v>
                      </c:pt>
                      <c:pt idx="62">
                        <c:v>38795</c:v>
                      </c:pt>
                      <c:pt idx="63">
                        <c:v>38796</c:v>
                      </c:pt>
                      <c:pt idx="64">
                        <c:v>38797</c:v>
                      </c:pt>
                      <c:pt idx="65">
                        <c:v>38798</c:v>
                      </c:pt>
                      <c:pt idx="66">
                        <c:v>38799</c:v>
                      </c:pt>
                      <c:pt idx="67">
                        <c:v>38800</c:v>
                      </c:pt>
                      <c:pt idx="68">
                        <c:v>38801</c:v>
                      </c:pt>
                      <c:pt idx="69">
                        <c:v>38802</c:v>
                      </c:pt>
                      <c:pt idx="70">
                        <c:v>38803</c:v>
                      </c:pt>
                      <c:pt idx="71">
                        <c:v>38804</c:v>
                      </c:pt>
                      <c:pt idx="72">
                        <c:v>38805</c:v>
                      </c:pt>
                      <c:pt idx="73">
                        <c:v>38806</c:v>
                      </c:pt>
                      <c:pt idx="74">
                        <c:v>38807</c:v>
                      </c:pt>
                      <c:pt idx="75">
                        <c:v>38808</c:v>
                      </c:pt>
                      <c:pt idx="76">
                        <c:v>38809</c:v>
                      </c:pt>
                      <c:pt idx="77">
                        <c:v>38810</c:v>
                      </c:pt>
                      <c:pt idx="78">
                        <c:v>38811</c:v>
                      </c:pt>
                      <c:pt idx="79">
                        <c:v>38812</c:v>
                      </c:pt>
                      <c:pt idx="80">
                        <c:v>38813</c:v>
                      </c:pt>
                      <c:pt idx="81">
                        <c:v>38814</c:v>
                      </c:pt>
                      <c:pt idx="82">
                        <c:v>38815</c:v>
                      </c:pt>
                      <c:pt idx="83">
                        <c:v>38816</c:v>
                      </c:pt>
                      <c:pt idx="84">
                        <c:v>38817</c:v>
                      </c:pt>
                      <c:pt idx="85">
                        <c:v>38818</c:v>
                      </c:pt>
                      <c:pt idx="86">
                        <c:v>38819</c:v>
                      </c:pt>
                      <c:pt idx="87">
                        <c:v>38820</c:v>
                      </c:pt>
                      <c:pt idx="88">
                        <c:v>38821</c:v>
                      </c:pt>
                      <c:pt idx="89">
                        <c:v>38822</c:v>
                      </c:pt>
                      <c:pt idx="90">
                        <c:v>38823</c:v>
                      </c:pt>
                      <c:pt idx="91">
                        <c:v>38824</c:v>
                      </c:pt>
                      <c:pt idx="92">
                        <c:v>38825</c:v>
                      </c:pt>
                      <c:pt idx="93">
                        <c:v>38826</c:v>
                      </c:pt>
                      <c:pt idx="94">
                        <c:v>38827</c:v>
                      </c:pt>
                      <c:pt idx="95">
                        <c:v>38828</c:v>
                      </c:pt>
                      <c:pt idx="96">
                        <c:v>38829</c:v>
                      </c:pt>
                      <c:pt idx="97">
                        <c:v>38830</c:v>
                      </c:pt>
                      <c:pt idx="98">
                        <c:v>38831</c:v>
                      </c:pt>
                      <c:pt idx="99">
                        <c:v>38832</c:v>
                      </c:pt>
                      <c:pt idx="100">
                        <c:v>38833</c:v>
                      </c:pt>
                      <c:pt idx="101">
                        <c:v>38834</c:v>
                      </c:pt>
                      <c:pt idx="102">
                        <c:v>38835</c:v>
                      </c:pt>
                      <c:pt idx="103">
                        <c:v>38836</c:v>
                      </c:pt>
                      <c:pt idx="104">
                        <c:v>38837</c:v>
                      </c:pt>
                      <c:pt idx="105">
                        <c:v>38838</c:v>
                      </c:pt>
                      <c:pt idx="106">
                        <c:v>38839</c:v>
                      </c:pt>
                      <c:pt idx="107">
                        <c:v>38840</c:v>
                      </c:pt>
                      <c:pt idx="108">
                        <c:v>38841</c:v>
                      </c:pt>
                      <c:pt idx="109">
                        <c:v>38842</c:v>
                      </c:pt>
                      <c:pt idx="110">
                        <c:v>38843</c:v>
                      </c:pt>
                      <c:pt idx="111">
                        <c:v>38844</c:v>
                      </c:pt>
                      <c:pt idx="112">
                        <c:v>38845</c:v>
                      </c:pt>
                      <c:pt idx="113">
                        <c:v>38846</c:v>
                      </c:pt>
                      <c:pt idx="114">
                        <c:v>38847</c:v>
                      </c:pt>
                      <c:pt idx="115">
                        <c:v>38848</c:v>
                      </c:pt>
                      <c:pt idx="116">
                        <c:v>38849</c:v>
                      </c:pt>
                      <c:pt idx="117">
                        <c:v>38850</c:v>
                      </c:pt>
                      <c:pt idx="118">
                        <c:v>38851</c:v>
                      </c:pt>
                      <c:pt idx="119">
                        <c:v>38852</c:v>
                      </c:pt>
                      <c:pt idx="120">
                        <c:v>38853</c:v>
                      </c:pt>
                      <c:pt idx="121">
                        <c:v>38854</c:v>
                      </c:pt>
                      <c:pt idx="122">
                        <c:v>38855</c:v>
                      </c:pt>
                      <c:pt idx="123">
                        <c:v>38856</c:v>
                      </c:pt>
                      <c:pt idx="124">
                        <c:v>38857</c:v>
                      </c:pt>
                      <c:pt idx="125">
                        <c:v>38858</c:v>
                      </c:pt>
                      <c:pt idx="126">
                        <c:v>38859</c:v>
                      </c:pt>
                      <c:pt idx="127">
                        <c:v>38860</c:v>
                      </c:pt>
                      <c:pt idx="128">
                        <c:v>38861</c:v>
                      </c:pt>
                      <c:pt idx="129">
                        <c:v>38862</c:v>
                      </c:pt>
                      <c:pt idx="130">
                        <c:v>38863</c:v>
                      </c:pt>
                      <c:pt idx="131">
                        <c:v>38864</c:v>
                      </c:pt>
                      <c:pt idx="132">
                        <c:v>38865</c:v>
                      </c:pt>
                      <c:pt idx="133">
                        <c:v>38866</c:v>
                      </c:pt>
                      <c:pt idx="134">
                        <c:v>38867</c:v>
                      </c:pt>
                      <c:pt idx="135">
                        <c:v>38868</c:v>
                      </c:pt>
                      <c:pt idx="136">
                        <c:v>38869</c:v>
                      </c:pt>
                      <c:pt idx="137">
                        <c:v>38870</c:v>
                      </c:pt>
                      <c:pt idx="138">
                        <c:v>38871</c:v>
                      </c:pt>
                      <c:pt idx="139">
                        <c:v>38872</c:v>
                      </c:pt>
                      <c:pt idx="140">
                        <c:v>38873</c:v>
                      </c:pt>
                      <c:pt idx="141">
                        <c:v>38874</c:v>
                      </c:pt>
                      <c:pt idx="142">
                        <c:v>38875</c:v>
                      </c:pt>
                      <c:pt idx="143">
                        <c:v>38876</c:v>
                      </c:pt>
                      <c:pt idx="144">
                        <c:v>38877</c:v>
                      </c:pt>
                      <c:pt idx="145">
                        <c:v>38878</c:v>
                      </c:pt>
                      <c:pt idx="146">
                        <c:v>38879</c:v>
                      </c:pt>
                      <c:pt idx="147">
                        <c:v>38880</c:v>
                      </c:pt>
                      <c:pt idx="148">
                        <c:v>38881</c:v>
                      </c:pt>
                      <c:pt idx="149">
                        <c:v>38882</c:v>
                      </c:pt>
                      <c:pt idx="150">
                        <c:v>38883</c:v>
                      </c:pt>
                      <c:pt idx="151">
                        <c:v>38884</c:v>
                      </c:pt>
                      <c:pt idx="152">
                        <c:v>38885</c:v>
                      </c:pt>
                      <c:pt idx="153">
                        <c:v>38886</c:v>
                      </c:pt>
                      <c:pt idx="154">
                        <c:v>38887</c:v>
                      </c:pt>
                      <c:pt idx="155">
                        <c:v>38888</c:v>
                      </c:pt>
                      <c:pt idx="156">
                        <c:v>38889</c:v>
                      </c:pt>
                      <c:pt idx="157">
                        <c:v>38890</c:v>
                      </c:pt>
                      <c:pt idx="158">
                        <c:v>38891</c:v>
                      </c:pt>
                      <c:pt idx="159">
                        <c:v>38892</c:v>
                      </c:pt>
                      <c:pt idx="160">
                        <c:v>38893</c:v>
                      </c:pt>
                      <c:pt idx="161">
                        <c:v>38894</c:v>
                      </c:pt>
                      <c:pt idx="162">
                        <c:v>38895</c:v>
                      </c:pt>
                      <c:pt idx="163">
                        <c:v>38896</c:v>
                      </c:pt>
                      <c:pt idx="164">
                        <c:v>38897</c:v>
                      </c:pt>
                      <c:pt idx="165">
                        <c:v>38898</c:v>
                      </c:pt>
                      <c:pt idx="166">
                        <c:v>38899</c:v>
                      </c:pt>
                      <c:pt idx="167">
                        <c:v>38900</c:v>
                      </c:pt>
                      <c:pt idx="168">
                        <c:v>38901</c:v>
                      </c:pt>
                      <c:pt idx="169">
                        <c:v>38902</c:v>
                      </c:pt>
                      <c:pt idx="170">
                        <c:v>38903</c:v>
                      </c:pt>
                      <c:pt idx="171">
                        <c:v>38904</c:v>
                      </c:pt>
                      <c:pt idx="172">
                        <c:v>38905</c:v>
                      </c:pt>
                      <c:pt idx="173">
                        <c:v>38906</c:v>
                      </c:pt>
                      <c:pt idx="174">
                        <c:v>38907</c:v>
                      </c:pt>
                      <c:pt idx="175">
                        <c:v>38908</c:v>
                      </c:pt>
                      <c:pt idx="176">
                        <c:v>38909</c:v>
                      </c:pt>
                      <c:pt idx="177">
                        <c:v>38910</c:v>
                      </c:pt>
                      <c:pt idx="178">
                        <c:v>38911</c:v>
                      </c:pt>
                      <c:pt idx="179">
                        <c:v>38912</c:v>
                      </c:pt>
                      <c:pt idx="180">
                        <c:v>38913</c:v>
                      </c:pt>
                      <c:pt idx="181">
                        <c:v>38914</c:v>
                      </c:pt>
                      <c:pt idx="182">
                        <c:v>38915</c:v>
                      </c:pt>
                      <c:pt idx="183">
                        <c:v>38916</c:v>
                      </c:pt>
                      <c:pt idx="184">
                        <c:v>38917</c:v>
                      </c:pt>
                      <c:pt idx="185">
                        <c:v>38918</c:v>
                      </c:pt>
                      <c:pt idx="186">
                        <c:v>38919</c:v>
                      </c:pt>
                      <c:pt idx="187">
                        <c:v>38920</c:v>
                      </c:pt>
                      <c:pt idx="188">
                        <c:v>38921</c:v>
                      </c:pt>
                      <c:pt idx="189">
                        <c:v>38922</c:v>
                      </c:pt>
                      <c:pt idx="190">
                        <c:v>38923</c:v>
                      </c:pt>
                      <c:pt idx="191">
                        <c:v>38924</c:v>
                      </c:pt>
                      <c:pt idx="192">
                        <c:v>38925</c:v>
                      </c:pt>
                      <c:pt idx="193">
                        <c:v>38926</c:v>
                      </c:pt>
                      <c:pt idx="194">
                        <c:v>38927</c:v>
                      </c:pt>
                      <c:pt idx="195">
                        <c:v>38928</c:v>
                      </c:pt>
                      <c:pt idx="196">
                        <c:v>38929</c:v>
                      </c:pt>
                      <c:pt idx="197">
                        <c:v>38930</c:v>
                      </c:pt>
                      <c:pt idx="198">
                        <c:v>38931</c:v>
                      </c:pt>
                      <c:pt idx="199">
                        <c:v>38932</c:v>
                      </c:pt>
                      <c:pt idx="200">
                        <c:v>38933</c:v>
                      </c:pt>
                      <c:pt idx="201">
                        <c:v>38934</c:v>
                      </c:pt>
                      <c:pt idx="202">
                        <c:v>38935</c:v>
                      </c:pt>
                      <c:pt idx="203">
                        <c:v>38936</c:v>
                      </c:pt>
                      <c:pt idx="204">
                        <c:v>38937</c:v>
                      </c:pt>
                      <c:pt idx="205">
                        <c:v>38938</c:v>
                      </c:pt>
                      <c:pt idx="206">
                        <c:v>38939</c:v>
                      </c:pt>
                      <c:pt idx="207">
                        <c:v>38940</c:v>
                      </c:pt>
                      <c:pt idx="208">
                        <c:v>38941</c:v>
                      </c:pt>
                      <c:pt idx="209">
                        <c:v>38942</c:v>
                      </c:pt>
                      <c:pt idx="210">
                        <c:v>38943</c:v>
                      </c:pt>
                      <c:pt idx="211">
                        <c:v>38944</c:v>
                      </c:pt>
                      <c:pt idx="212">
                        <c:v>38945</c:v>
                      </c:pt>
                      <c:pt idx="213">
                        <c:v>38946</c:v>
                      </c:pt>
                      <c:pt idx="214">
                        <c:v>38947</c:v>
                      </c:pt>
                      <c:pt idx="215">
                        <c:v>38948</c:v>
                      </c:pt>
                      <c:pt idx="216">
                        <c:v>38949</c:v>
                      </c:pt>
                      <c:pt idx="217">
                        <c:v>38950</c:v>
                      </c:pt>
                      <c:pt idx="218">
                        <c:v>38951</c:v>
                      </c:pt>
                      <c:pt idx="219">
                        <c:v>38952</c:v>
                      </c:pt>
                      <c:pt idx="220">
                        <c:v>38953</c:v>
                      </c:pt>
                      <c:pt idx="221">
                        <c:v>38954</c:v>
                      </c:pt>
                      <c:pt idx="222">
                        <c:v>38955</c:v>
                      </c:pt>
                      <c:pt idx="223">
                        <c:v>38956</c:v>
                      </c:pt>
                      <c:pt idx="224">
                        <c:v>38957</c:v>
                      </c:pt>
                      <c:pt idx="225">
                        <c:v>38958</c:v>
                      </c:pt>
                      <c:pt idx="226">
                        <c:v>38959</c:v>
                      </c:pt>
                      <c:pt idx="227">
                        <c:v>38960</c:v>
                      </c:pt>
                      <c:pt idx="228">
                        <c:v>38961</c:v>
                      </c:pt>
                      <c:pt idx="229">
                        <c:v>38962</c:v>
                      </c:pt>
                      <c:pt idx="230">
                        <c:v>38963</c:v>
                      </c:pt>
                      <c:pt idx="231">
                        <c:v>38964</c:v>
                      </c:pt>
                      <c:pt idx="232">
                        <c:v>38965</c:v>
                      </c:pt>
                      <c:pt idx="233">
                        <c:v>38966</c:v>
                      </c:pt>
                      <c:pt idx="234">
                        <c:v>38967</c:v>
                      </c:pt>
                      <c:pt idx="235">
                        <c:v>38968</c:v>
                      </c:pt>
                      <c:pt idx="236">
                        <c:v>38969</c:v>
                      </c:pt>
                      <c:pt idx="237">
                        <c:v>38970</c:v>
                      </c:pt>
                      <c:pt idx="238">
                        <c:v>38971</c:v>
                      </c:pt>
                      <c:pt idx="239">
                        <c:v>38972</c:v>
                      </c:pt>
                      <c:pt idx="240">
                        <c:v>38973</c:v>
                      </c:pt>
                      <c:pt idx="241">
                        <c:v>38974</c:v>
                      </c:pt>
                      <c:pt idx="242">
                        <c:v>38975</c:v>
                      </c:pt>
                      <c:pt idx="243">
                        <c:v>38976</c:v>
                      </c:pt>
                      <c:pt idx="244">
                        <c:v>38977</c:v>
                      </c:pt>
                      <c:pt idx="245">
                        <c:v>38978</c:v>
                      </c:pt>
                      <c:pt idx="246">
                        <c:v>38979</c:v>
                      </c:pt>
                      <c:pt idx="247">
                        <c:v>38980</c:v>
                      </c:pt>
                      <c:pt idx="248">
                        <c:v>38981</c:v>
                      </c:pt>
                      <c:pt idx="249">
                        <c:v>38982</c:v>
                      </c:pt>
                      <c:pt idx="250">
                        <c:v>38983</c:v>
                      </c:pt>
                      <c:pt idx="251">
                        <c:v>38984</c:v>
                      </c:pt>
                      <c:pt idx="252">
                        <c:v>38985</c:v>
                      </c:pt>
                      <c:pt idx="253">
                        <c:v>38986</c:v>
                      </c:pt>
                      <c:pt idx="254">
                        <c:v>38987</c:v>
                      </c:pt>
                      <c:pt idx="255">
                        <c:v>38988</c:v>
                      </c:pt>
                      <c:pt idx="256">
                        <c:v>38989</c:v>
                      </c:pt>
                      <c:pt idx="257">
                        <c:v>38990</c:v>
                      </c:pt>
                      <c:pt idx="258">
                        <c:v>38991</c:v>
                      </c:pt>
                      <c:pt idx="259">
                        <c:v>38992</c:v>
                      </c:pt>
                      <c:pt idx="260">
                        <c:v>38993</c:v>
                      </c:pt>
                      <c:pt idx="261">
                        <c:v>38994</c:v>
                      </c:pt>
                      <c:pt idx="262">
                        <c:v>38995</c:v>
                      </c:pt>
                      <c:pt idx="263">
                        <c:v>38996</c:v>
                      </c:pt>
                      <c:pt idx="264">
                        <c:v>38997</c:v>
                      </c:pt>
                      <c:pt idx="265">
                        <c:v>38998</c:v>
                      </c:pt>
                      <c:pt idx="266">
                        <c:v>38999</c:v>
                      </c:pt>
                      <c:pt idx="267">
                        <c:v>39000</c:v>
                      </c:pt>
                      <c:pt idx="268">
                        <c:v>39001</c:v>
                      </c:pt>
                      <c:pt idx="269">
                        <c:v>39002</c:v>
                      </c:pt>
                      <c:pt idx="270">
                        <c:v>39003</c:v>
                      </c:pt>
                      <c:pt idx="271">
                        <c:v>39004</c:v>
                      </c:pt>
                      <c:pt idx="272">
                        <c:v>39005</c:v>
                      </c:pt>
                      <c:pt idx="273">
                        <c:v>39006</c:v>
                      </c:pt>
                      <c:pt idx="274">
                        <c:v>39007</c:v>
                      </c:pt>
                      <c:pt idx="275">
                        <c:v>39008</c:v>
                      </c:pt>
                      <c:pt idx="276">
                        <c:v>39009</c:v>
                      </c:pt>
                      <c:pt idx="277">
                        <c:v>39010</c:v>
                      </c:pt>
                      <c:pt idx="278">
                        <c:v>39011</c:v>
                      </c:pt>
                      <c:pt idx="279">
                        <c:v>39012</c:v>
                      </c:pt>
                      <c:pt idx="280">
                        <c:v>39013</c:v>
                      </c:pt>
                      <c:pt idx="281">
                        <c:v>39014</c:v>
                      </c:pt>
                      <c:pt idx="282">
                        <c:v>39015</c:v>
                      </c:pt>
                      <c:pt idx="283">
                        <c:v>39016</c:v>
                      </c:pt>
                      <c:pt idx="284">
                        <c:v>39017</c:v>
                      </c:pt>
                      <c:pt idx="285">
                        <c:v>39018</c:v>
                      </c:pt>
                      <c:pt idx="286">
                        <c:v>39019</c:v>
                      </c:pt>
                      <c:pt idx="287">
                        <c:v>39020</c:v>
                      </c:pt>
                      <c:pt idx="288">
                        <c:v>39021</c:v>
                      </c:pt>
                      <c:pt idx="289">
                        <c:v>39022</c:v>
                      </c:pt>
                      <c:pt idx="290">
                        <c:v>39023</c:v>
                      </c:pt>
                      <c:pt idx="291">
                        <c:v>39024</c:v>
                      </c:pt>
                      <c:pt idx="292">
                        <c:v>39025</c:v>
                      </c:pt>
                      <c:pt idx="293">
                        <c:v>39026</c:v>
                      </c:pt>
                      <c:pt idx="294">
                        <c:v>39027</c:v>
                      </c:pt>
                      <c:pt idx="295">
                        <c:v>39028</c:v>
                      </c:pt>
                      <c:pt idx="296">
                        <c:v>39029</c:v>
                      </c:pt>
                      <c:pt idx="297">
                        <c:v>39030</c:v>
                      </c:pt>
                      <c:pt idx="298">
                        <c:v>39031</c:v>
                      </c:pt>
                      <c:pt idx="299">
                        <c:v>39032</c:v>
                      </c:pt>
                      <c:pt idx="300">
                        <c:v>39033</c:v>
                      </c:pt>
                      <c:pt idx="301">
                        <c:v>39034</c:v>
                      </c:pt>
                      <c:pt idx="302">
                        <c:v>39035</c:v>
                      </c:pt>
                      <c:pt idx="303">
                        <c:v>39036</c:v>
                      </c:pt>
                      <c:pt idx="304">
                        <c:v>39037</c:v>
                      </c:pt>
                      <c:pt idx="305">
                        <c:v>39038</c:v>
                      </c:pt>
                      <c:pt idx="306">
                        <c:v>39039</c:v>
                      </c:pt>
                      <c:pt idx="307">
                        <c:v>39040</c:v>
                      </c:pt>
                      <c:pt idx="308">
                        <c:v>39041</c:v>
                      </c:pt>
                      <c:pt idx="309">
                        <c:v>39042</c:v>
                      </c:pt>
                      <c:pt idx="310">
                        <c:v>39043</c:v>
                      </c:pt>
                      <c:pt idx="311">
                        <c:v>39044</c:v>
                      </c:pt>
                      <c:pt idx="312">
                        <c:v>39045</c:v>
                      </c:pt>
                      <c:pt idx="313">
                        <c:v>39046</c:v>
                      </c:pt>
                      <c:pt idx="314">
                        <c:v>39047</c:v>
                      </c:pt>
                      <c:pt idx="315">
                        <c:v>39048</c:v>
                      </c:pt>
                      <c:pt idx="316">
                        <c:v>39049</c:v>
                      </c:pt>
                      <c:pt idx="317">
                        <c:v>39050</c:v>
                      </c:pt>
                      <c:pt idx="318">
                        <c:v>39051</c:v>
                      </c:pt>
                      <c:pt idx="319">
                        <c:v>39052</c:v>
                      </c:pt>
                      <c:pt idx="320">
                        <c:v>39053</c:v>
                      </c:pt>
                      <c:pt idx="321">
                        <c:v>39054</c:v>
                      </c:pt>
                      <c:pt idx="322">
                        <c:v>39055</c:v>
                      </c:pt>
                      <c:pt idx="323">
                        <c:v>39056</c:v>
                      </c:pt>
                      <c:pt idx="324">
                        <c:v>39057</c:v>
                      </c:pt>
                      <c:pt idx="325">
                        <c:v>39058</c:v>
                      </c:pt>
                      <c:pt idx="326">
                        <c:v>39059</c:v>
                      </c:pt>
                      <c:pt idx="327">
                        <c:v>39060</c:v>
                      </c:pt>
                      <c:pt idx="328">
                        <c:v>39061</c:v>
                      </c:pt>
                      <c:pt idx="329">
                        <c:v>39062</c:v>
                      </c:pt>
                      <c:pt idx="330">
                        <c:v>39063</c:v>
                      </c:pt>
                      <c:pt idx="331">
                        <c:v>39064</c:v>
                      </c:pt>
                      <c:pt idx="332">
                        <c:v>39065</c:v>
                      </c:pt>
                      <c:pt idx="333">
                        <c:v>39066</c:v>
                      </c:pt>
                      <c:pt idx="334">
                        <c:v>39067</c:v>
                      </c:pt>
                      <c:pt idx="335">
                        <c:v>39068</c:v>
                      </c:pt>
                      <c:pt idx="336">
                        <c:v>39069</c:v>
                      </c:pt>
                      <c:pt idx="337">
                        <c:v>39070</c:v>
                      </c:pt>
                      <c:pt idx="338">
                        <c:v>39071</c:v>
                      </c:pt>
                      <c:pt idx="339">
                        <c:v>39072</c:v>
                      </c:pt>
                      <c:pt idx="340">
                        <c:v>39073</c:v>
                      </c:pt>
                      <c:pt idx="341">
                        <c:v>39074</c:v>
                      </c:pt>
                      <c:pt idx="342">
                        <c:v>39075</c:v>
                      </c:pt>
                      <c:pt idx="343">
                        <c:v>39076</c:v>
                      </c:pt>
                      <c:pt idx="344">
                        <c:v>39077</c:v>
                      </c:pt>
                      <c:pt idx="345">
                        <c:v>39078</c:v>
                      </c:pt>
                      <c:pt idx="346">
                        <c:v>39079</c:v>
                      </c:pt>
                      <c:pt idx="347">
                        <c:v>39080</c:v>
                      </c:pt>
                      <c:pt idx="348">
                        <c:v>39081</c:v>
                      </c:pt>
                      <c:pt idx="349">
                        <c:v>39082</c:v>
                      </c:pt>
                      <c:pt idx="350">
                        <c:v>39083</c:v>
                      </c:pt>
                      <c:pt idx="351">
                        <c:v>39084</c:v>
                      </c:pt>
                      <c:pt idx="352">
                        <c:v>39085</c:v>
                      </c:pt>
                      <c:pt idx="353">
                        <c:v>39086</c:v>
                      </c:pt>
                      <c:pt idx="354">
                        <c:v>39087</c:v>
                      </c:pt>
                      <c:pt idx="355">
                        <c:v>39088</c:v>
                      </c:pt>
                      <c:pt idx="356">
                        <c:v>39089</c:v>
                      </c:pt>
                      <c:pt idx="357">
                        <c:v>39090</c:v>
                      </c:pt>
                      <c:pt idx="358">
                        <c:v>39091</c:v>
                      </c:pt>
                      <c:pt idx="359">
                        <c:v>39092</c:v>
                      </c:pt>
                      <c:pt idx="360">
                        <c:v>39093</c:v>
                      </c:pt>
                      <c:pt idx="361">
                        <c:v>39094</c:v>
                      </c:pt>
                      <c:pt idx="362">
                        <c:v>39095</c:v>
                      </c:pt>
                      <c:pt idx="363">
                        <c:v>39096</c:v>
                      </c:pt>
                      <c:pt idx="364">
                        <c:v>39097</c:v>
                      </c:pt>
                      <c:pt idx="365">
                        <c:v>39098</c:v>
                      </c:pt>
                      <c:pt idx="366">
                        <c:v>39099</c:v>
                      </c:pt>
                      <c:pt idx="367">
                        <c:v>39100</c:v>
                      </c:pt>
                      <c:pt idx="368">
                        <c:v>39101</c:v>
                      </c:pt>
                      <c:pt idx="369">
                        <c:v>39102</c:v>
                      </c:pt>
                      <c:pt idx="370">
                        <c:v>39103</c:v>
                      </c:pt>
                      <c:pt idx="371">
                        <c:v>39104</c:v>
                      </c:pt>
                      <c:pt idx="372">
                        <c:v>39105</c:v>
                      </c:pt>
                      <c:pt idx="373">
                        <c:v>39106</c:v>
                      </c:pt>
                      <c:pt idx="374">
                        <c:v>39107</c:v>
                      </c:pt>
                      <c:pt idx="375">
                        <c:v>39108</c:v>
                      </c:pt>
                      <c:pt idx="376">
                        <c:v>39109</c:v>
                      </c:pt>
                      <c:pt idx="377">
                        <c:v>39110</c:v>
                      </c:pt>
                      <c:pt idx="378">
                        <c:v>39111</c:v>
                      </c:pt>
                      <c:pt idx="379">
                        <c:v>39112</c:v>
                      </c:pt>
                      <c:pt idx="380">
                        <c:v>39113</c:v>
                      </c:pt>
                      <c:pt idx="381">
                        <c:v>39114</c:v>
                      </c:pt>
                      <c:pt idx="382">
                        <c:v>39115</c:v>
                      </c:pt>
                      <c:pt idx="383">
                        <c:v>39116</c:v>
                      </c:pt>
                      <c:pt idx="384">
                        <c:v>39117</c:v>
                      </c:pt>
                      <c:pt idx="385">
                        <c:v>39118</c:v>
                      </c:pt>
                      <c:pt idx="386">
                        <c:v>39119</c:v>
                      </c:pt>
                      <c:pt idx="387">
                        <c:v>39120</c:v>
                      </c:pt>
                      <c:pt idx="388">
                        <c:v>39121</c:v>
                      </c:pt>
                      <c:pt idx="389">
                        <c:v>39122</c:v>
                      </c:pt>
                      <c:pt idx="390">
                        <c:v>39123</c:v>
                      </c:pt>
                      <c:pt idx="391">
                        <c:v>39124</c:v>
                      </c:pt>
                      <c:pt idx="392">
                        <c:v>39125</c:v>
                      </c:pt>
                      <c:pt idx="393">
                        <c:v>39126</c:v>
                      </c:pt>
                      <c:pt idx="394">
                        <c:v>39127</c:v>
                      </c:pt>
                      <c:pt idx="395">
                        <c:v>39128</c:v>
                      </c:pt>
                      <c:pt idx="396">
                        <c:v>39129</c:v>
                      </c:pt>
                      <c:pt idx="397">
                        <c:v>39130</c:v>
                      </c:pt>
                      <c:pt idx="398">
                        <c:v>39131</c:v>
                      </c:pt>
                      <c:pt idx="399">
                        <c:v>39132</c:v>
                      </c:pt>
                      <c:pt idx="400">
                        <c:v>39133</c:v>
                      </c:pt>
                      <c:pt idx="401">
                        <c:v>39134</c:v>
                      </c:pt>
                      <c:pt idx="402">
                        <c:v>39135</c:v>
                      </c:pt>
                      <c:pt idx="403">
                        <c:v>39136</c:v>
                      </c:pt>
                      <c:pt idx="404">
                        <c:v>39137</c:v>
                      </c:pt>
                      <c:pt idx="405">
                        <c:v>39138</c:v>
                      </c:pt>
                      <c:pt idx="406">
                        <c:v>39139</c:v>
                      </c:pt>
                      <c:pt idx="407">
                        <c:v>39140</c:v>
                      </c:pt>
                      <c:pt idx="408">
                        <c:v>39141</c:v>
                      </c:pt>
                      <c:pt idx="409">
                        <c:v>39142</c:v>
                      </c:pt>
                      <c:pt idx="410">
                        <c:v>39143</c:v>
                      </c:pt>
                      <c:pt idx="411">
                        <c:v>39144</c:v>
                      </c:pt>
                      <c:pt idx="412">
                        <c:v>39145</c:v>
                      </c:pt>
                      <c:pt idx="413">
                        <c:v>39146</c:v>
                      </c:pt>
                      <c:pt idx="414">
                        <c:v>39147</c:v>
                      </c:pt>
                      <c:pt idx="415">
                        <c:v>39148</c:v>
                      </c:pt>
                      <c:pt idx="416">
                        <c:v>39149</c:v>
                      </c:pt>
                      <c:pt idx="417">
                        <c:v>39150</c:v>
                      </c:pt>
                      <c:pt idx="418">
                        <c:v>39151</c:v>
                      </c:pt>
                      <c:pt idx="419">
                        <c:v>39152</c:v>
                      </c:pt>
                      <c:pt idx="420">
                        <c:v>39153</c:v>
                      </c:pt>
                      <c:pt idx="421">
                        <c:v>39154</c:v>
                      </c:pt>
                      <c:pt idx="422">
                        <c:v>39155</c:v>
                      </c:pt>
                      <c:pt idx="423">
                        <c:v>39156</c:v>
                      </c:pt>
                      <c:pt idx="424">
                        <c:v>39157</c:v>
                      </c:pt>
                      <c:pt idx="425">
                        <c:v>39158</c:v>
                      </c:pt>
                      <c:pt idx="426">
                        <c:v>39159</c:v>
                      </c:pt>
                      <c:pt idx="427">
                        <c:v>39160</c:v>
                      </c:pt>
                      <c:pt idx="428">
                        <c:v>39161</c:v>
                      </c:pt>
                      <c:pt idx="429">
                        <c:v>39162</c:v>
                      </c:pt>
                      <c:pt idx="430">
                        <c:v>39163</c:v>
                      </c:pt>
                      <c:pt idx="431">
                        <c:v>39164</c:v>
                      </c:pt>
                      <c:pt idx="432">
                        <c:v>39165</c:v>
                      </c:pt>
                      <c:pt idx="433">
                        <c:v>39166</c:v>
                      </c:pt>
                      <c:pt idx="434">
                        <c:v>39167</c:v>
                      </c:pt>
                      <c:pt idx="435">
                        <c:v>39168</c:v>
                      </c:pt>
                      <c:pt idx="436">
                        <c:v>39169</c:v>
                      </c:pt>
                      <c:pt idx="437">
                        <c:v>39170</c:v>
                      </c:pt>
                      <c:pt idx="438">
                        <c:v>39171</c:v>
                      </c:pt>
                      <c:pt idx="439">
                        <c:v>39172</c:v>
                      </c:pt>
                      <c:pt idx="440">
                        <c:v>39173</c:v>
                      </c:pt>
                      <c:pt idx="441">
                        <c:v>39174</c:v>
                      </c:pt>
                      <c:pt idx="442">
                        <c:v>39175</c:v>
                      </c:pt>
                      <c:pt idx="443">
                        <c:v>39176</c:v>
                      </c:pt>
                      <c:pt idx="444">
                        <c:v>39177</c:v>
                      </c:pt>
                      <c:pt idx="445">
                        <c:v>39178</c:v>
                      </c:pt>
                      <c:pt idx="446">
                        <c:v>39179</c:v>
                      </c:pt>
                      <c:pt idx="447">
                        <c:v>39180</c:v>
                      </c:pt>
                      <c:pt idx="448">
                        <c:v>39181</c:v>
                      </c:pt>
                      <c:pt idx="449">
                        <c:v>39182</c:v>
                      </c:pt>
                      <c:pt idx="450">
                        <c:v>39183</c:v>
                      </c:pt>
                      <c:pt idx="451">
                        <c:v>39184</c:v>
                      </c:pt>
                      <c:pt idx="452">
                        <c:v>39185</c:v>
                      </c:pt>
                      <c:pt idx="453">
                        <c:v>39186</c:v>
                      </c:pt>
                      <c:pt idx="454">
                        <c:v>39187</c:v>
                      </c:pt>
                      <c:pt idx="455">
                        <c:v>39188</c:v>
                      </c:pt>
                      <c:pt idx="456">
                        <c:v>39189</c:v>
                      </c:pt>
                      <c:pt idx="457">
                        <c:v>39190</c:v>
                      </c:pt>
                      <c:pt idx="458">
                        <c:v>39191</c:v>
                      </c:pt>
                      <c:pt idx="459">
                        <c:v>39192</c:v>
                      </c:pt>
                      <c:pt idx="460">
                        <c:v>39193</c:v>
                      </c:pt>
                      <c:pt idx="461">
                        <c:v>39194</c:v>
                      </c:pt>
                      <c:pt idx="462">
                        <c:v>39195</c:v>
                      </c:pt>
                      <c:pt idx="463">
                        <c:v>39196</c:v>
                      </c:pt>
                      <c:pt idx="464">
                        <c:v>39197</c:v>
                      </c:pt>
                      <c:pt idx="465">
                        <c:v>39198</c:v>
                      </c:pt>
                      <c:pt idx="466">
                        <c:v>39199</c:v>
                      </c:pt>
                      <c:pt idx="467">
                        <c:v>39200</c:v>
                      </c:pt>
                      <c:pt idx="468">
                        <c:v>39201</c:v>
                      </c:pt>
                      <c:pt idx="469">
                        <c:v>39202</c:v>
                      </c:pt>
                      <c:pt idx="470">
                        <c:v>39203</c:v>
                      </c:pt>
                      <c:pt idx="471">
                        <c:v>39204</c:v>
                      </c:pt>
                      <c:pt idx="472">
                        <c:v>39205</c:v>
                      </c:pt>
                      <c:pt idx="473">
                        <c:v>39206</c:v>
                      </c:pt>
                      <c:pt idx="474">
                        <c:v>39207</c:v>
                      </c:pt>
                      <c:pt idx="475">
                        <c:v>39208</c:v>
                      </c:pt>
                      <c:pt idx="476">
                        <c:v>39209</c:v>
                      </c:pt>
                      <c:pt idx="477">
                        <c:v>39210</c:v>
                      </c:pt>
                      <c:pt idx="478">
                        <c:v>39211</c:v>
                      </c:pt>
                      <c:pt idx="479">
                        <c:v>39212</c:v>
                      </c:pt>
                      <c:pt idx="480">
                        <c:v>39213</c:v>
                      </c:pt>
                      <c:pt idx="481">
                        <c:v>39214</c:v>
                      </c:pt>
                      <c:pt idx="482">
                        <c:v>39215</c:v>
                      </c:pt>
                      <c:pt idx="483">
                        <c:v>39216</c:v>
                      </c:pt>
                      <c:pt idx="484">
                        <c:v>39217</c:v>
                      </c:pt>
                      <c:pt idx="485">
                        <c:v>39218</c:v>
                      </c:pt>
                      <c:pt idx="486">
                        <c:v>39219</c:v>
                      </c:pt>
                      <c:pt idx="487">
                        <c:v>39220</c:v>
                      </c:pt>
                      <c:pt idx="488">
                        <c:v>39221</c:v>
                      </c:pt>
                      <c:pt idx="489">
                        <c:v>39222</c:v>
                      </c:pt>
                      <c:pt idx="490">
                        <c:v>39223</c:v>
                      </c:pt>
                      <c:pt idx="491">
                        <c:v>39224</c:v>
                      </c:pt>
                      <c:pt idx="492">
                        <c:v>39225</c:v>
                      </c:pt>
                      <c:pt idx="493">
                        <c:v>39226</c:v>
                      </c:pt>
                      <c:pt idx="494">
                        <c:v>39227</c:v>
                      </c:pt>
                      <c:pt idx="495">
                        <c:v>39228</c:v>
                      </c:pt>
                      <c:pt idx="496">
                        <c:v>39229</c:v>
                      </c:pt>
                      <c:pt idx="497">
                        <c:v>39230</c:v>
                      </c:pt>
                      <c:pt idx="498">
                        <c:v>39231</c:v>
                      </c:pt>
                      <c:pt idx="499">
                        <c:v>39232</c:v>
                      </c:pt>
                      <c:pt idx="500">
                        <c:v>39233</c:v>
                      </c:pt>
                      <c:pt idx="501">
                        <c:v>39234</c:v>
                      </c:pt>
                      <c:pt idx="502">
                        <c:v>39235</c:v>
                      </c:pt>
                      <c:pt idx="503">
                        <c:v>39236</c:v>
                      </c:pt>
                      <c:pt idx="504">
                        <c:v>39237</c:v>
                      </c:pt>
                      <c:pt idx="505">
                        <c:v>39238</c:v>
                      </c:pt>
                      <c:pt idx="506">
                        <c:v>39239</c:v>
                      </c:pt>
                      <c:pt idx="507">
                        <c:v>39240</c:v>
                      </c:pt>
                      <c:pt idx="508">
                        <c:v>39241</c:v>
                      </c:pt>
                      <c:pt idx="509">
                        <c:v>39242</c:v>
                      </c:pt>
                      <c:pt idx="510">
                        <c:v>39243</c:v>
                      </c:pt>
                      <c:pt idx="511">
                        <c:v>39244</c:v>
                      </c:pt>
                      <c:pt idx="512">
                        <c:v>39245</c:v>
                      </c:pt>
                      <c:pt idx="513">
                        <c:v>39246</c:v>
                      </c:pt>
                      <c:pt idx="514">
                        <c:v>39247</c:v>
                      </c:pt>
                      <c:pt idx="515">
                        <c:v>39248</c:v>
                      </c:pt>
                      <c:pt idx="516">
                        <c:v>39249</c:v>
                      </c:pt>
                      <c:pt idx="517">
                        <c:v>39250</c:v>
                      </c:pt>
                      <c:pt idx="518">
                        <c:v>39251</c:v>
                      </c:pt>
                      <c:pt idx="519">
                        <c:v>39252</c:v>
                      </c:pt>
                      <c:pt idx="520">
                        <c:v>39253</c:v>
                      </c:pt>
                      <c:pt idx="521">
                        <c:v>39254</c:v>
                      </c:pt>
                      <c:pt idx="522">
                        <c:v>39255</c:v>
                      </c:pt>
                      <c:pt idx="523">
                        <c:v>39256</c:v>
                      </c:pt>
                      <c:pt idx="524">
                        <c:v>39257</c:v>
                      </c:pt>
                      <c:pt idx="525">
                        <c:v>39258</c:v>
                      </c:pt>
                      <c:pt idx="526">
                        <c:v>39259</c:v>
                      </c:pt>
                      <c:pt idx="527">
                        <c:v>39260</c:v>
                      </c:pt>
                      <c:pt idx="528">
                        <c:v>39261</c:v>
                      </c:pt>
                      <c:pt idx="529">
                        <c:v>39262</c:v>
                      </c:pt>
                      <c:pt idx="530">
                        <c:v>39263</c:v>
                      </c:pt>
                      <c:pt idx="531">
                        <c:v>39264</c:v>
                      </c:pt>
                      <c:pt idx="532">
                        <c:v>39265</c:v>
                      </c:pt>
                      <c:pt idx="533">
                        <c:v>39266</c:v>
                      </c:pt>
                      <c:pt idx="534">
                        <c:v>39267</c:v>
                      </c:pt>
                      <c:pt idx="535">
                        <c:v>39268</c:v>
                      </c:pt>
                      <c:pt idx="536">
                        <c:v>39269</c:v>
                      </c:pt>
                      <c:pt idx="537">
                        <c:v>39270</c:v>
                      </c:pt>
                      <c:pt idx="538">
                        <c:v>39271</c:v>
                      </c:pt>
                      <c:pt idx="539">
                        <c:v>39272</c:v>
                      </c:pt>
                      <c:pt idx="540">
                        <c:v>39273</c:v>
                      </c:pt>
                      <c:pt idx="541">
                        <c:v>39274</c:v>
                      </c:pt>
                      <c:pt idx="542">
                        <c:v>39275</c:v>
                      </c:pt>
                      <c:pt idx="543">
                        <c:v>39276</c:v>
                      </c:pt>
                      <c:pt idx="544">
                        <c:v>39277</c:v>
                      </c:pt>
                      <c:pt idx="545">
                        <c:v>39278</c:v>
                      </c:pt>
                      <c:pt idx="546">
                        <c:v>39279</c:v>
                      </c:pt>
                      <c:pt idx="547">
                        <c:v>39280</c:v>
                      </c:pt>
                      <c:pt idx="548">
                        <c:v>39281</c:v>
                      </c:pt>
                      <c:pt idx="549">
                        <c:v>39282</c:v>
                      </c:pt>
                      <c:pt idx="550">
                        <c:v>39283</c:v>
                      </c:pt>
                      <c:pt idx="551">
                        <c:v>39284</c:v>
                      </c:pt>
                      <c:pt idx="552">
                        <c:v>39285</c:v>
                      </c:pt>
                      <c:pt idx="553">
                        <c:v>39286</c:v>
                      </c:pt>
                      <c:pt idx="554">
                        <c:v>39287</c:v>
                      </c:pt>
                      <c:pt idx="555">
                        <c:v>39288</c:v>
                      </c:pt>
                      <c:pt idx="556">
                        <c:v>39289</c:v>
                      </c:pt>
                      <c:pt idx="557">
                        <c:v>39290</c:v>
                      </c:pt>
                      <c:pt idx="558">
                        <c:v>39291</c:v>
                      </c:pt>
                      <c:pt idx="559">
                        <c:v>39292</c:v>
                      </c:pt>
                      <c:pt idx="560">
                        <c:v>39293</c:v>
                      </c:pt>
                      <c:pt idx="561">
                        <c:v>39294</c:v>
                      </c:pt>
                      <c:pt idx="562">
                        <c:v>39295</c:v>
                      </c:pt>
                      <c:pt idx="563">
                        <c:v>39296</c:v>
                      </c:pt>
                      <c:pt idx="564">
                        <c:v>39297</c:v>
                      </c:pt>
                      <c:pt idx="565">
                        <c:v>39298</c:v>
                      </c:pt>
                      <c:pt idx="566">
                        <c:v>39299</c:v>
                      </c:pt>
                      <c:pt idx="567">
                        <c:v>39300</c:v>
                      </c:pt>
                      <c:pt idx="568">
                        <c:v>39301</c:v>
                      </c:pt>
                      <c:pt idx="569">
                        <c:v>39302</c:v>
                      </c:pt>
                      <c:pt idx="570">
                        <c:v>39303</c:v>
                      </c:pt>
                      <c:pt idx="571">
                        <c:v>39304</c:v>
                      </c:pt>
                      <c:pt idx="572">
                        <c:v>39305</c:v>
                      </c:pt>
                      <c:pt idx="573">
                        <c:v>39306</c:v>
                      </c:pt>
                      <c:pt idx="574">
                        <c:v>39307</c:v>
                      </c:pt>
                      <c:pt idx="575">
                        <c:v>39308</c:v>
                      </c:pt>
                      <c:pt idx="576">
                        <c:v>39309</c:v>
                      </c:pt>
                      <c:pt idx="577">
                        <c:v>39310</c:v>
                      </c:pt>
                      <c:pt idx="578">
                        <c:v>39311</c:v>
                      </c:pt>
                      <c:pt idx="579">
                        <c:v>39312</c:v>
                      </c:pt>
                      <c:pt idx="580">
                        <c:v>39313</c:v>
                      </c:pt>
                      <c:pt idx="581">
                        <c:v>39314</c:v>
                      </c:pt>
                      <c:pt idx="582">
                        <c:v>39315</c:v>
                      </c:pt>
                      <c:pt idx="583">
                        <c:v>39316</c:v>
                      </c:pt>
                      <c:pt idx="584">
                        <c:v>39317</c:v>
                      </c:pt>
                      <c:pt idx="585">
                        <c:v>39318</c:v>
                      </c:pt>
                      <c:pt idx="586">
                        <c:v>39319</c:v>
                      </c:pt>
                      <c:pt idx="587">
                        <c:v>39320</c:v>
                      </c:pt>
                      <c:pt idx="588">
                        <c:v>39321</c:v>
                      </c:pt>
                      <c:pt idx="589">
                        <c:v>39322</c:v>
                      </c:pt>
                      <c:pt idx="590">
                        <c:v>39323</c:v>
                      </c:pt>
                      <c:pt idx="591">
                        <c:v>39324</c:v>
                      </c:pt>
                      <c:pt idx="592">
                        <c:v>39325</c:v>
                      </c:pt>
                      <c:pt idx="593">
                        <c:v>39326</c:v>
                      </c:pt>
                      <c:pt idx="594">
                        <c:v>39327</c:v>
                      </c:pt>
                      <c:pt idx="595">
                        <c:v>39328</c:v>
                      </c:pt>
                      <c:pt idx="596">
                        <c:v>39329</c:v>
                      </c:pt>
                      <c:pt idx="597">
                        <c:v>39330</c:v>
                      </c:pt>
                      <c:pt idx="598">
                        <c:v>39331</c:v>
                      </c:pt>
                      <c:pt idx="599">
                        <c:v>39332</c:v>
                      </c:pt>
                      <c:pt idx="600">
                        <c:v>39333</c:v>
                      </c:pt>
                      <c:pt idx="601">
                        <c:v>39334</c:v>
                      </c:pt>
                      <c:pt idx="602">
                        <c:v>39335</c:v>
                      </c:pt>
                      <c:pt idx="603">
                        <c:v>39336</c:v>
                      </c:pt>
                      <c:pt idx="604">
                        <c:v>39337</c:v>
                      </c:pt>
                      <c:pt idx="605">
                        <c:v>39338</c:v>
                      </c:pt>
                      <c:pt idx="606">
                        <c:v>39339</c:v>
                      </c:pt>
                      <c:pt idx="607">
                        <c:v>39340</c:v>
                      </c:pt>
                      <c:pt idx="608">
                        <c:v>39341</c:v>
                      </c:pt>
                      <c:pt idx="609">
                        <c:v>39342</c:v>
                      </c:pt>
                      <c:pt idx="610">
                        <c:v>39343</c:v>
                      </c:pt>
                      <c:pt idx="611">
                        <c:v>39344</c:v>
                      </c:pt>
                      <c:pt idx="612">
                        <c:v>39345</c:v>
                      </c:pt>
                      <c:pt idx="613">
                        <c:v>39346</c:v>
                      </c:pt>
                      <c:pt idx="614">
                        <c:v>39347</c:v>
                      </c:pt>
                      <c:pt idx="615">
                        <c:v>39348</c:v>
                      </c:pt>
                      <c:pt idx="616">
                        <c:v>39349</c:v>
                      </c:pt>
                      <c:pt idx="617">
                        <c:v>39350</c:v>
                      </c:pt>
                      <c:pt idx="618">
                        <c:v>39351</c:v>
                      </c:pt>
                      <c:pt idx="619">
                        <c:v>39352</c:v>
                      </c:pt>
                      <c:pt idx="620">
                        <c:v>39353</c:v>
                      </c:pt>
                      <c:pt idx="621">
                        <c:v>39354</c:v>
                      </c:pt>
                      <c:pt idx="622">
                        <c:v>39355</c:v>
                      </c:pt>
                      <c:pt idx="623">
                        <c:v>39356</c:v>
                      </c:pt>
                      <c:pt idx="624">
                        <c:v>39357</c:v>
                      </c:pt>
                      <c:pt idx="625">
                        <c:v>39358</c:v>
                      </c:pt>
                      <c:pt idx="626">
                        <c:v>39359</c:v>
                      </c:pt>
                      <c:pt idx="627">
                        <c:v>39360</c:v>
                      </c:pt>
                      <c:pt idx="628">
                        <c:v>39361</c:v>
                      </c:pt>
                      <c:pt idx="629">
                        <c:v>39362</c:v>
                      </c:pt>
                      <c:pt idx="630">
                        <c:v>39363</c:v>
                      </c:pt>
                      <c:pt idx="631">
                        <c:v>39364</c:v>
                      </c:pt>
                      <c:pt idx="632">
                        <c:v>39365</c:v>
                      </c:pt>
                      <c:pt idx="633">
                        <c:v>39366</c:v>
                      </c:pt>
                      <c:pt idx="634">
                        <c:v>39367</c:v>
                      </c:pt>
                      <c:pt idx="635">
                        <c:v>39368</c:v>
                      </c:pt>
                      <c:pt idx="636">
                        <c:v>39369</c:v>
                      </c:pt>
                      <c:pt idx="637">
                        <c:v>39370</c:v>
                      </c:pt>
                      <c:pt idx="638">
                        <c:v>39371</c:v>
                      </c:pt>
                      <c:pt idx="639">
                        <c:v>39372</c:v>
                      </c:pt>
                      <c:pt idx="640">
                        <c:v>39373</c:v>
                      </c:pt>
                      <c:pt idx="641">
                        <c:v>39374</c:v>
                      </c:pt>
                      <c:pt idx="642">
                        <c:v>39375</c:v>
                      </c:pt>
                      <c:pt idx="643">
                        <c:v>39376</c:v>
                      </c:pt>
                      <c:pt idx="644">
                        <c:v>39377</c:v>
                      </c:pt>
                      <c:pt idx="645">
                        <c:v>39378</c:v>
                      </c:pt>
                      <c:pt idx="646">
                        <c:v>39379</c:v>
                      </c:pt>
                      <c:pt idx="647">
                        <c:v>39380</c:v>
                      </c:pt>
                      <c:pt idx="648">
                        <c:v>39381</c:v>
                      </c:pt>
                      <c:pt idx="649">
                        <c:v>39382</c:v>
                      </c:pt>
                      <c:pt idx="650">
                        <c:v>39383</c:v>
                      </c:pt>
                      <c:pt idx="651">
                        <c:v>39384</c:v>
                      </c:pt>
                      <c:pt idx="652">
                        <c:v>39385</c:v>
                      </c:pt>
                      <c:pt idx="653">
                        <c:v>39386</c:v>
                      </c:pt>
                      <c:pt idx="654">
                        <c:v>39387</c:v>
                      </c:pt>
                      <c:pt idx="655">
                        <c:v>39388</c:v>
                      </c:pt>
                      <c:pt idx="656">
                        <c:v>39389</c:v>
                      </c:pt>
                      <c:pt idx="657">
                        <c:v>39390</c:v>
                      </c:pt>
                      <c:pt idx="658">
                        <c:v>39391</c:v>
                      </c:pt>
                      <c:pt idx="659">
                        <c:v>39392</c:v>
                      </c:pt>
                      <c:pt idx="660">
                        <c:v>39393</c:v>
                      </c:pt>
                      <c:pt idx="661">
                        <c:v>39394</c:v>
                      </c:pt>
                      <c:pt idx="662">
                        <c:v>39395</c:v>
                      </c:pt>
                      <c:pt idx="663">
                        <c:v>39396</c:v>
                      </c:pt>
                      <c:pt idx="664">
                        <c:v>39397</c:v>
                      </c:pt>
                      <c:pt idx="665">
                        <c:v>39398</c:v>
                      </c:pt>
                      <c:pt idx="666">
                        <c:v>39399</c:v>
                      </c:pt>
                      <c:pt idx="667">
                        <c:v>39400</c:v>
                      </c:pt>
                      <c:pt idx="668">
                        <c:v>39401</c:v>
                      </c:pt>
                      <c:pt idx="669">
                        <c:v>39402</c:v>
                      </c:pt>
                      <c:pt idx="670">
                        <c:v>39403</c:v>
                      </c:pt>
                      <c:pt idx="671">
                        <c:v>39404</c:v>
                      </c:pt>
                      <c:pt idx="672">
                        <c:v>39405</c:v>
                      </c:pt>
                      <c:pt idx="673">
                        <c:v>39406</c:v>
                      </c:pt>
                      <c:pt idx="674">
                        <c:v>39407</c:v>
                      </c:pt>
                      <c:pt idx="675">
                        <c:v>39408</c:v>
                      </c:pt>
                      <c:pt idx="676">
                        <c:v>39409</c:v>
                      </c:pt>
                      <c:pt idx="677">
                        <c:v>39410</c:v>
                      </c:pt>
                      <c:pt idx="678">
                        <c:v>39411</c:v>
                      </c:pt>
                      <c:pt idx="679">
                        <c:v>39412</c:v>
                      </c:pt>
                      <c:pt idx="680">
                        <c:v>39413</c:v>
                      </c:pt>
                      <c:pt idx="681">
                        <c:v>39414</c:v>
                      </c:pt>
                      <c:pt idx="682">
                        <c:v>39415</c:v>
                      </c:pt>
                      <c:pt idx="683">
                        <c:v>39416</c:v>
                      </c:pt>
                      <c:pt idx="684">
                        <c:v>39417</c:v>
                      </c:pt>
                      <c:pt idx="685">
                        <c:v>39418</c:v>
                      </c:pt>
                      <c:pt idx="686">
                        <c:v>39419</c:v>
                      </c:pt>
                      <c:pt idx="687">
                        <c:v>39420</c:v>
                      </c:pt>
                      <c:pt idx="688">
                        <c:v>39421</c:v>
                      </c:pt>
                      <c:pt idx="689">
                        <c:v>39422</c:v>
                      </c:pt>
                      <c:pt idx="690">
                        <c:v>39423</c:v>
                      </c:pt>
                      <c:pt idx="691">
                        <c:v>39424</c:v>
                      </c:pt>
                      <c:pt idx="692">
                        <c:v>39425</c:v>
                      </c:pt>
                      <c:pt idx="693">
                        <c:v>39426</c:v>
                      </c:pt>
                      <c:pt idx="694">
                        <c:v>39427</c:v>
                      </c:pt>
                      <c:pt idx="695">
                        <c:v>39428</c:v>
                      </c:pt>
                      <c:pt idx="696">
                        <c:v>39429</c:v>
                      </c:pt>
                      <c:pt idx="697">
                        <c:v>39430</c:v>
                      </c:pt>
                      <c:pt idx="698">
                        <c:v>39431</c:v>
                      </c:pt>
                      <c:pt idx="699">
                        <c:v>39432</c:v>
                      </c:pt>
                      <c:pt idx="700">
                        <c:v>39433</c:v>
                      </c:pt>
                      <c:pt idx="701">
                        <c:v>39434</c:v>
                      </c:pt>
                      <c:pt idx="702">
                        <c:v>39435</c:v>
                      </c:pt>
                      <c:pt idx="703">
                        <c:v>39436</c:v>
                      </c:pt>
                      <c:pt idx="704">
                        <c:v>39437</c:v>
                      </c:pt>
                      <c:pt idx="705">
                        <c:v>39438</c:v>
                      </c:pt>
                      <c:pt idx="706">
                        <c:v>39439</c:v>
                      </c:pt>
                      <c:pt idx="707">
                        <c:v>39440</c:v>
                      </c:pt>
                      <c:pt idx="708">
                        <c:v>39441</c:v>
                      </c:pt>
                      <c:pt idx="709">
                        <c:v>39442</c:v>
                      </c:pt>
                      <c:pt idx="710">
                        <c:v>39443</c:v>
                      </c:pt>
                      <c:pt idx="711">
                        <c:v>39444</c:v>
                      </c:pt>
                      <c:pt idx="712">
                        <c:v>39445</c:v>
                      </c:pt>
                      <c:pt idx="713">
                        <c:v>39446</c:v>
                      </c:pt>
                      <c:pt idx="714">
                        <c:v>39447</c:v>
                      </c:pt>
                      <c:pt idx="715">
                        <c:v>39448</c:v>
                      </c:pt>
                      <c:pt idx="716">
                        <c:v>39449</c:v>
                      </c:pt>
                      <c:pt idx="717">
                        <c:v>39450</c:v>
                      </c:pt>
                      <c:pt idx="718">
                        <c:v>39451</c:v>
                      </c:pt>
                      <c:pt idx="719">
                        <c:v>39452</c:v>
                      </c:pt>
                      <c:pt idx="720">
                        <c:v>39453</c:v>
                      </c:pt>
                      <c:pt idx="721">
                        <c:v>39454</c:v>
                      </c:pt>
                      <c:pt idx="722">
                        <c:v>39455</c:v>
                      </c:pt>
                      <c:pt idx="723">
                        <c:v>39456</c:v>
                      </c:pt>
                      <c:pt idx="724">
                        <c:v>39457</c:v>
                      </c:pt>
                      <c:pt idx="725">
                        <c:v>39458</c:v>
                      </c:pt>
                      <c:pt idx="726">
                        <c:v>39459</c:v>
                      </c:pt>
                      <c:pt idx="727">
                        <c:v>39460</c:v>
                      </c:pt>
                      <c:pt idx="728">
                        <c:v>39461</c:v>
                      </c:pt>
                      <c:pt idx="729">
                        <c:v>39462</c:v>
                      </c:pt>
                      <c:pt idx="730">
                        <c:v>39463</c:v>
                      </c:pt>
                      <c:pt idx="731">
                        <c:v>39464</c:v>
                      </c:pt>
                      <c:pt idx="732">
                        <c:v>39465</c:v>
                      </c:pt>
                      <c:pt idx="733">
                        <c:v>39466</c:v>
                      </c:pt>
                      <c:pt idx="734">
                        <c:v>39467</c:v>
                      </c:pt>
                      <c:pt idx="735">
                        <c:v>39468</c:v>
                      </c:pt>
                      <c:pt idx="736">
                        <c:v>39469</c:v>
                      </c:pt>
                      <c:pt idx="737">
                        <c:v>39470</c:v>
                      </c:pt>
                      <c:pt idx="738">
                        <c:v>39471</c:v>
                      </c:pt>
                      <c:pt idx="739">
                        <c:v>39472</c:v>
                      </c:pt>
                      <c:pt idx="740">
                        <c:v>39473</c:v>
                      </c:pt>
                      <c:pt idx="741">
                        <c:v>39474</c:v>
                      </c:pt>
                      <c:pt idx="742">
                        <c:v>39475</c:v>
                      </c:pt>
                      <c:pt idx="743">
                        <c:v>39476</c:v>
                      </c:pt>
                      <c:pt idx="744">
                        <c:v>39477</c:v>
                      </c:pt>
                      <c:pt idx="745">
                        <c:v>39478</c:v>
                      </c:pt>
                      <c:pt idx="746">
                        <c:v>39479</c:v>
                      </c:pt>
                      <c:pt idx="747">
                        <c:v>39480</c:v>
                      </c:pt>
                      <c:pt idx="748">
                        <c:v>39481</c:v>
                      </c:pt>
                      <c:pt idx="749">
                        <c:v>39482</c:v>
                      </c:pt>
                      <c:pt idx="750">
                        <c:v>39483</c:v>
                      </c:pt>
                      <c:pt idx="751">
                        <c:v>39484</c:v>
                      </c:pt>
                      <c:pt idx="752">
                        <c:v>39485</c:v>
                      </c:pt>
                      <c:pt idx="753">
                        <c:v>39486</c:v>
                      </c:pt>
                      <c:pt idx="754">
                        <c:v>39487</c:v>
                      </c:pt>
                      <c:pt idx="755">
                        <c:v>39488</c:v>
                      </c:pt>
                      <c:pt idx="756">
                        <c:v>39489</c:v>
                      </c:pt>
                      <c:pt idx="757">
                        <c:v>39490</c:v>
                      </c:pt>
                      <c:pt idx="758">
                        <c:v>39491</c:v>
                      </c:pt>
                      <c:pt idx="759">
                        <c:v>39492</c:v>
                      </c:pt>
                      <c:pt idx="760">
                        <c:v>39493</c:v>
                      </c:pt>
                      <c:pt idx="761">
                        <c:v>39494</c:v>
                      </c:pt>
                      <c:pt idx="762">
                        <c:v>39495</c:v>
                      </c:pt>
                      <c:pt idx="763">
                        <c:v>39496</c:v>
                      </c:pt>
                      <c:pt idx="764">
                        <c:v>39497</c:v>
                      </c:pt>
                      <c:pt idx="765">
                        <c:v>39498</c:v>
                      </c:pt>
                      <c:pt idx="766">
                        <c:v>39499</c:v>
                      </c:pt>
                      <c:pt idx="767">
                        <c:v>39500</c:v>
                      </c:pt>
                      <c:pt idx="768">
                        <c:v>39501</c:v>
                      </c:pt>
                      <c:pt idx="769">
                        <c:v>39502</c:v>
                      </c:pt>
                      <c:pt idx="770">
                        <c:v>39503</c:v>
                      </c:pt>
                      <c:pt idx="771">
                        <c:v>39504</c:v>
                      </c:pt>
                      <c:pt idx="772">
                        <c:v>39505</c:v>
                      </c:pt>
                      <c:pt idx="773">
                        <c:v>39506</c:v>
                      </c:pt>
                      <c:pt idx="774">
                        <c:v>39507</c:v>
                      </c:pt>
                      <c:pt idx="775">
                        <c:v>39508</c:v>
                      </c:pt>
                      <c:pt idx="776">
                        <c:v>39509</c:v>
                      </c:pt>
                      <c:pt idx="777">
                        <c:v>39510</c:v>
                      </c:pt>
                      <c:pt idx="778">
                        <c:v>39511</c:v>
                      </c:pt>
                      <c:pt idx="779">
                        <c:v>39512</c:v>
                      </c:pt>
                      <c:pt idx="780">
                        <c:v>39513</c:v>
                      </c:pt>
                      <c:pt idx="781">
                        <c:v>39514</c:v>
                      </c:pt>
                      <c:pt idx="782">
                        <c:v>39515</c:v>
                      </c:pt>
                      <c:pt idx="783">
                        <c:v>39516</c:v>
                      </c:pt>
                      <c:pt idx="784">
                        <c:v>39517</c:v>
                      </c:pt>
                      <c:pt idx="785">
                        <c:v>39518</c:v>
                      </c:pt>
                      <c:pt idx="786">
                        <c:v>39519</c:v>
                      </c:pt>
                      <c:pt idx="787">
                        <c:v>39520</c:v>
                      </c:pt>
                      <c:pt idx="788">
                        <c:v>39521</c:v>
                      </c:pt>
                      <c:pt idx="789">
                        <c:v>39522</c:v>
                      </c:pt>
                      <c:pt idx="790">
                        <c:v>39523</c:v>
                      </c:pt>
                      <c:pt idx="791">
                        <c:v>39524</c:v>
                      </c:pt>
                      <c:pt idx="792">
                        <c:v>39525</c:v>
                      </c:pt>
                      <c:pt idx="793">
                        <c:v>39526</c:v>
                      </c:pt>
                      <c:pt idx="794">
                        <c:v>39527</c:v>
                      </c:pt>
                      <c:pt idx="795">
                        <c:v>39528</c:v>
                      </c:pt>
                      <c:pt idx="796">
                        <c:v>39529</c:v>
                      </c:pt>
                      <c:pt idx="797">
                        <c:v>39530</c:v>
                      </c:pt>
                      <c:pt idx="798">
                        <c:v>39531</c:v>
                      </c:pt>
                      <c:pt idx="799">
                        <c:v>39532</c:v>
                      </c:pt>
                      <c:pt idx="800">
                        <c:v>39533</c:v>
                      </c:pt>
                      <c:pt idx="801">
                        <c:v>39534</c:v>
                      </c:pt>
                      <c:pt idx="802">
                        <c:v>39535</c:v>
                      </c:pt>
                      <c:pt idx="803">
                        <c:v>39536</c:v>
                      </c:pt>
                      <c:pt idx="804">
                        <c:v>39537</c:v>
                      </c:pt>
                      <c:pt idx="805">
                        <c:v>39538</c:v>
                      </c:pt>
                      <c:pt idx="806">
                        <c:v>39539</c:v>
                      </c:pt>
                      <c:pt idx="807">
                        <c:v>39540</c:v>
                      </c:pt>
                      <c:pt idx="808">
                        <c:v>39541</c:v>
                      </c:pt>
                      <c:pt idx="809">
                        <c:v>39542</c:v>
                      </c:pt>
                      <c:pt idx="810">
                        <c:v>39543</c:v>
                      </c:pt>
                      <c:pt idx="811">
                        <c:v>39544</c:v>
                      </c:pt>
                      <c:pt idx="812">
                        <c:v>39545</c:v>
                      </c:pt>
                      <c:pt idx="813">
                        <c:v>39546</c:v>
                      </c:pt>
                      <c:pt idx="814">
                        <c:v>39547</c:v>
                      </c:pt>
                      <c:pt idx="815">
                        <c:v>39548</c:v>
                      </c:pt>
                      <c:pt idx="816">
                        <c:v>39549</c:v>
                      </c:pt>
                      <c:pt idx="817">
                        <c:v>39550</c:v>
                      </c:pt>
                      <c:pt idx="818">
                        <c:v>39551</c:v>
                      </c:pt>
                      <c:pt idx="819">
                        <c:v>39552</c:v>
                      </c:pt>
                      <c:pt idx="820">
                        <c:v>39553</c:v>
                      </c:pt>
                      <c:pt idx="821">
                        <c:v>39554</c:v>
                      </c:pt>
                      <c:pt idx="822">
                        <c:v>39555</c:v>
                      </c:pt>
                      <c:pt idx="823">
                        <c:v>39556</c:v>
                      </c:pt>
                      <c:pt idx="824">
                        <c:v>39557</c:v>
                      </c:pt>
                      <c:pt idx="825">
                        <c:v>39558</c:v>
                      </c:pt>
                      <c:pt idx="826">
                        <c:v>39559</c:v>
                      </c:pt>
                      <c:pt idx="827">
                        <c:v>39560</c:v>
                      </c:pt>
                      <c:pt idx="828">
                        <c:v>39561</c:v>
                      </c:pt>
                      <c:pt idx="829">
                        <c:v>39562</c:v>
                      </c:pt>
                      <c:pt idx="830">
                        <c:v>39563</c:v>
                      </c:pt>
                      <c:pt idx="831">
                        <c:v>39564</c:v>
                      </c:pt>
                      <c:pt idx="832">
                        <c:v>39565</c:v>
                      </c:pt>
                      <c:pt idx="833">
                        <c:v>39566</c:v>
                      </c:pt>
                      <c:pt idx="834">
                        <c:v>39567</c:v>
                      </c:pt>
                      <c:pt idx="835">
                        <c:v>39568</c:v>
                      </c:pt>
                      <c:pt idx="836">
                        <c:v>39569</c:v>
                      </c:pt>
                      <c:pt idx="837">
                        <c:v>39570</c:v>
                      </c:pt>
                      <c:pt idx="838">
                        <c:v>39571</c:v>
                      </c:pt>
                      <c:pt idx="839">
                        <c:v>39572</c:v>
                      </c:pt>
                      <c:pt idx="840">
                        <c:v>39573</c:v>
                      </c:pt>
                      <c:pt idx="841">
                        <c:v>39574</c:v>
                      </c:pt>
                      <c:pt idx="842">
                        <c:v>39575</c:v>
                      </c:pt>
                      <c:pt idx="843">
                        <c:v>39576</c:v>
                      </c:pt>
                      <c:pt idx="844">
                        <c:v>39577</c:v>
                      </c:pt>
                      <c:pt idx="845">
                        <c:v>39578</c:v>
                      </c:pt>
                      <c:pt idx="846">
                        <c:v>39579</c:v>
                      </c:pt>
                      <c:pt idx="847">
                        <c:v>39580</c:v>
                      </c:pt>
                      <c:pt idx="848">
                        <c:v>39581</c:v>
                      </c:pt>
                      <c:pt idx="849">
                        <c:v>39582</c:v>
                      </c:pt>
                      <c:pt idx="850">
                        <c:v>39583</c:v>
                      </c:pt>
                      <c:pt idx="851">
                        <c:v>39584</c:v>
                      </c:pt>
                      <c:pt idx="852">
                        <c:v>39585</c:v>
                      </c:pt>
                      <c:pt idx="853">
                        <c:v>39586</c:v>
                      </c:pt>
                      <c:pt idx="854">
                        <c:v>39587</c:v>
                      </c:pt>
                      <c:pt idx="855">
                        <c:v>39588</c:v>
                      </c:pt>
                      <c:pt idx="856">
                        <c:v>39589</c:v>
                      </c:pt>
                      <c:pt idx="857">
                        <c:v>39590</c:v>
                      </c:pt>
                      <c:pt idx="858">
                        <c:v>39591</c:v>
                      </c:pt>
                      <c:pt idx="859">
                        <c:v>39592</c:v>
                      </c:pt>
                      <c:pt idx="860">
                        <c:v>39593</c:v>
                      </c:pt>
                      <c:pt idx="861">
                        <c:v>39594</c:v>
                      </c:pt>
                      <c:pt idx="862">
                        <c:v>39595</c:v>
                      </c:pt>
                      <c:pt idx="863">
                        <c:v>39596</c:v>
                      </c:pt>
                      <c:pt idx="864">
                        <c:v>39597</c:v>
                      </c:pt>
                      <c:pt idx="865">
                        <c:v>39598</c:v>
                      </c:pt>
                      <c:pt idx="866">
                        <c:v>39599</c:v>
                      </c:pt>
                      <c:pt idx="867">
                        <c:v>39600</c:v>
                      </c:pt>
                      <c:pt idx="868">
                        <c:v>39601</c:v>
                      </c:pt>
                      <c:pt idx="869">
                        <c:v>39602</c:v>
                      </c:pt>
                      <c:pt idx="870">
                        <c:v>39603</c:v>
                      </c:pt>
                      <c:pt idx="871">
                        <c:v>39604</c:v>
                      </c:pt>
                      <c:pt idx="872">
                        <c:v>39605</c:v>
                      </c:pt>
                      <c:pt idx="873">
                        <c:v>39606</c:v>
                      </c:pt>
                      <c:pt idx="874">
                        <c:v>39607</c:v>
                      </c:pt>
                      <c:pt idx="875">
                        <c:v>39608</c:v>
                      </c:pt>
                      <c:pt idx="876">
                        <c:v>39609</c:v>
                      </c:pt>
                      <c:pt idx="877">
                        <c:v>39610</c:v>
                      </c:pt>
                      <c:pt idx="878">
                        <c:v>39611</c:v>
                      </c:pt>
                      <c:pt idx="879">
                        <c:v>39612</c:v>
                      </c:pt>
                      <c:pt idx="880">
                        <c:v>39613</c:v>
                      </c:pt>
                      <c:pt idx="881">
                        <c:v>39614</c:v>
                      </c:pt>
                      <c:pt idx="882">
                        <c:v>39615</c:v>
                      </c:pt>
                      <c:pt idx="883">
                        <c:v>39616</c:v>
                      </c:pt>
                      <c:pt idx="884">
                        <c:v>39617</c:v>
                      </c:pt>
                      <c:pt idx="885">
                        <c:v>39618</c:v>
                      </c:pt>
                      <c:pt idx="886">
                        <c:v>39619</c:v>
                      </c:pt>
                      <c:pt idx="887">
                        <c:v>39620</c:v>
                      </c:pt>
                      <c:pt idx="888">
                        <c:v>39621</c:v>
                      </c:pt>
                      <c:pt idx="889">
                        <c:v>39622</c:v>
                      </c:pt>
                      <c:pt idx="890">
                        <c:v>39623</c:v>
                      </c:pt>
                      <c:pt idx="891">
                        <c:v>39624</c:v>
                      </c:pt>
                      <c:pt idx="892">
                        <c:v>39625</c:v>
                      </c:pt>
                      <c:pt idx="893">
                        <c:v>39626</c:v>
                      </c:pt>
                      <c:pt idx="894">
                        <c:v>39627</c:v>
                      </c:pt>
                      <c:pt idx="895">
                        <c:v>39628</c:v>
                      </c:pt>
                      <c:pt idx="896">
                        <c:v>39629</c:v>
                      </c:pt>
                      <c:pt idx="897">
                        <c:v>39630</c:v>
                      </c:pt>
                      <c:pt idx="898">
                        <c:v>39631</c:v>
                      </c:pt>
                      <c:pt idx="899">
                        <c:v>39632</c:v>
                      </c:pt>
                      <c:pt idx="900">
                        <c:v>39633</c:v>
                      </c:pt>
                      <c:pt idx="901">
                        <c:v>39634</c:v>
                      </c:pt>
                      <c:pt idx="902">
                        <c:v>39635</c:v>
                      </c:pt>
                      <c:pt idx="903">
                        <c:v>39636</c:v>
                      </c:pt>
                      <c:pt idx="904">
                        <c:v>39637</c:v>
                      </c:pt>
                      <c:pt idx="905">
                        <c:v>39638</c:v>
                      </c:pt>
                      <c:pt idx="906">
                        <c:v>39639</c:v>
                      </c:pt>
                      <c:pt idx="907">
                        <c:v>39640</c:v>
                      </c:pt>
                      <c:pt idx="908">
                        <c:v>39641</c:v>
                      </c:pt>
                      <c:pt idx="909">
                        <c:v>39642</c:v>
                      </c:pt>
                      <c:pt idx="910">
                        <c:v>39643</c:v>
                      </c:pt>
                      <c:pt idx="911">
                        <c:v>39644</c:v>
                      </c:pt>
                      <c:pt idx="912">
                        <c:v>39645</c:v>
                      </c:pt>
                      <c:pt idx="913">
                        <c:v>39646</c:v>
                      </c:pt>
                      <c:pt idx="914">
                        <c:v>39647</c:v>
                      </c:pt>
                      <c:pt idx="915">
                        <c:v>39648</c:v>
                      </c:pt>
                      <c:pt idx="916">
                        <c:v>39649</c:v>
                      </c:pt>
                      <c:pt idx="917">
                        <c:v>39650</c:v>
                      </c:pt>
                      <c:pt idx="918">
                        <c:v>39651</c:v>
                      </c:pt>
                      <c:pt idx="919">
                        <c:v>39652</c:v>
                      </c:pt>
                      <c:pt idx="920">
                        <c:v>39653</c:v>
                      </c:pt>
                      <c:pt idx="921">
                        <c:v>39654</c:v>
                      </c:pt>
                      <c:pt idx="922">
                        <c:v>39655</c:v>
                      </c:pt>
                      <c:pt idx="923">
                        <c:v>39656</c:v>
                      </c:pt>
                      <c:pt idx="924">
                        <c:v>39657</c:v>
                      </c:pt>
                      <c:pt idx="925">
                        <c:v>39658</c:v>
                      </c:pt>
                      <c:pt idx="926">
                        <c:v>39659</c:v>
                      </c:pt>
                      <c:pt idx="927">
                        <c:v>39660</c:v>
                      </c:pt>
                      <c:pt idx="928">
                        <c:v>39661</c:v>
                      </c:pt>
                      <c:pt idx="929">
                        <c:v>39662</c:v>
                      </c:pt>
                      <c:pt idx="930">
                        <c:v>39663</c:v>
                      </c:pt>
                      <c:pt idx="931">
                        <c:v>39664</c:v>
                      </c:pt>
                      <c:pt idx="932">
                        <c:v>39665</c:v>
                      </c:pt>
                      <c:pt idx="933">
                        <c:v>39666</c:v>
                      </c:pt>
                      <c:pt idx="934">
                        <c:v>39667</c:v>
                      </c:pt>
                      <c:pt idx="935">
                        <c:v>39668</c:v>
                      </c:pt>
                      <c:pt idx="936">
                        <c:v>39669</c:v>
                      </c:pt>
                      <c:pt idx="937">
                        <c:v>39670</c:v>
                      </c:pt>
                      <c:pt idx="938">
                        <c:v>39671</c:v>
                      </c:pt>
                      <c:pt idx="939">
                        <c:v>39672</c:v>
                      </c:pt>
                      <c:pt idx="940">
                        <c:v>39673</c:v>
                      </c:pt>
                      <c:pt idx="941">
                        <c:v>39674</c:v>
                      </c:pt>
                      <c:pt idx="942">
                        <c:v>39675</c:v>
                      </c:pt>
                      <c:pt idx="943">
                        <c:v>39676</c:v>
                      </c:pt>
                      <c:pt idx="944">
                        <c:v>39677</c:v>
                      </c:pt>
                      <c:pt idx="945">
                        <c:v>39678</c:v>
                      </c:pt>
                      <c:pt idx="946">
                        <c:v>39679</c:v>
                      </c:pt>
                      <c:pt idx="947">
                        <c:v>39680</c:v>
                      </c:pt>
                      <c:pt idx="948">
                        <c:v>39681</c:v>
                      </c:pt>
                      <c:pt idx="949">
                        <c:v>39682</c:v>
                      </c:pt>
                      <c:pt idx="950">
                        <c:v>39683</c:v>
                      </c:pt>
                      <c:pt idx="951">
                        <c:v>39684</c:v>
                      </c:pt>
                      <c:pt idx="952">
                        <c:v>39685</c:v>
                      </c:pt>
                      <c:pt idx="953">
                        <c:v>39686</c:v>
                      </c:pt>
                      <c:pt idx="954">
                        <c:v>39687</c:v>
                      </c:pt>
                      <c:pt idx="955">
                        <c:v>39688</c:v>
                      </c:pt>
                      <c:pt idx="956">
                        <c:v>39689</c:v>
                      </c:pt>
                      <c:pt idx="957">
                        <c:v>39690</c:v>
                      </c:pt>
                      <c:pt idx="958">
                        <c:v>39691</c:v>
                      </c:pt>
                      <c:pt idx="959">
                        <c:v>39692</c:v>
                      </c:pt>
                      <c:pt idx="960">
                        <c:v>39693</c:v>
                      </c:pt>
                      <c:pt idx="961">
                        <c:v>39694</c:v>
                      </c:pt>
                      <c:pt idx="962">
                        <c:v>39695</c:v>
                      </c:pt>
                      <c:pt idx="963">
                        <c:v>39696</c:v>
                      </c:pt>
                      <c:pt idx="964">
                        <c:v>39697</c:v>
                      </c:pt>
                      <c:pt idx="965">
                        <c:v>39698</c:v>
                      </c:pt>
                      <c:pt idx="966">
                        <c:v>39699</c:v>
                      </c:pt>
                      <c:pt idx="967">
                        <c:v>39700</c:v>
                      </c:pt>
                      <c:pt idx="968">
                        <c:v>39701</c:v>
                      </c:pt>
                      <c:pt idx="969">
                        <c:v>39702</c:v>
                      </c:pt>
                      <c:pt idx="970">
                        <c:v>39703</c:v>
                      </c:pt>
                      <c:pt idx="971">
                        <c:v>39704</c:v>
                      </c:pt>
                      <c:pt idx="972">
                        <c:v>39705</c:v>
                      </c:pt>
                      <c:pt idx="973">
                        <c:v>39706</c:v>
                      </c:pt>
                      <c:pt idx="974">
                        <c:v>39707</c:v>
                      </c:pt>
                      <c:pt idx="975">
                        <c:v>39708</c:v>
                      </c:pt>
                      <c:pt idx="976">
                        <c:v>39709</c:v>
                      </c:pt>
                      <c:pt idx="977">
                        <c:v>39710</c:v>
                      </c:pt>
                      <c:pt idx="978">
                        <c:v>39711</c:v>
                      </c:pt>
                      <c:pt idx="979">
                        <c:v>39712</c:v>
                      </c:pt>
                      <c:pt idx="980">
                        <c:v>39713</c:v>
                      </c:pt>
                      <c:pt idx="981">
                        <c:v>39714</c:v>
                      </c:pt>
                      <c:pt idx="982">
                        <c:v>39715</c:v>
                      </c:pt>
                      <c:pt idx="983">
                        <c:v>39716</c:v>
                      </c:pt>
                      <c:pt idx="984">
                        <c:v>39717</c:v>
                      </c:pt>
                      <c:pt idx="985">
                        <c:v>39718</c:v>
                      </c:pt>
                      <c:pt idx="986">
                        <c:v>39719</c:v>
                      </c:pt>
                      <c:pt idx="987">
                        <c:v>39720</c:v>
                      </c:pt>
                      <c:pt idx="988">
                        <c:v>39721</c:v>
                      </c:pt>
                      <c:pt idx="989">
                        <c:v>39722</c:v>
                      </c:pt>
                      <c:pt idx="990">
                        <c:v>39723</c:v>
                      </c:pt>
                      <c:pt idx="991">
                        <c:v>39724</c:v>
                      </c:pt>
                      <c:pt idx="992">
                        <c:v>39725</c:v>
                      </c:pt>
                      <c:pt idx="993">
                        <c:v>39726</c:v>
                      </c:pt>
                      <c:pt idx="994">
                        <c:v>39727</c:v>
                      </c:pt>
                      <c:pt idx="995">
                        <c:v>39728</c:v>
                      </c:pt>
                      <c:pt idx="996">
                        <c:v>39729</c:v>
                      </c:pt>
                      <c:pt idx="997">
                        <c:v>39730</c:v>
                      </c:pt>
                      <c:pt idx="998">
                        <c:v>39731</c:v>
                      </c:pt>
                      <c:pt idx="999">
                        <c:v>39732</c:v>
                      </c:pt>
                      <c:pt idx="1000">
                        <c:v>39733</c:v>
                      </c:pt>
                      <c:pt idx="1001">
                        <c:v>39734</c:v>
                      </c:pt>
                      <c:pt idx="1002">
                        <c:v>39735</c:v>
                      </c:pt>
                      <c:pt idx="1003">
                        <c:v>39736</c:v>
                      </c:pt>
                      <c:pt idx="1004">
                        <c:v>39737</c:v>
                      </c:pt>
                      <c:pt idx="1005">
                        <c:v>39738</c:v>
                      </c:pt>
                      <c:pt idx="1006">
                        <c:v>39739</c:v>
                      </c:pt>
                      <c:pt idx="1007">
                        <c:v>39740</c:v>
                      </c:pt>
                      <c:pt idx="1008">
                        <c:v>39741</c:v>
                      </c:pt>
                      <c:pt idx="1009">
                        <c:v>39742</c:v>
                      </c:pt>
                      <c:pt idx="1010">
                        <c:v>39743</c:v>
                      </c:pt>
                      <c:pt idx="1011">
                        <c:v>39744</c:v>
                      </c:pt>
                      <c:pt idx="1012">
                        <c:v>39745</c:v>
                      </c:pt>
                      <c:pt idx="1013">
                        <c:v>39746</c:v>
                      </c:pt>
                      <c:pt idx="1014">
                        <c:v>39747</c:v>
                      </c:pt>
                      <c:pt idx="1015">
                        <c:v>39748</c:v>
                      </c:pt>
                      <c:pt idx="1016">
                        <c:v>39749</c:v>
                      </c:pt>
                      <c:pt idx="1017">
                        <c:v>39750</c:v>
                      </c:pt>
                      <c:pt idx="1018">
                        <c:v>39751</c:v>
                      </c:pt>
                      <c:pt idx="1019">
                        <c:v>39752</c:v>
                      </c:pt>
                      <c:pt idx="1020">
                        <c:v>39753</c:v>
                      </c:pt>
                      <c:pt idx="1021">
                        <c:v>39754</c:v>
                      </c:pt>
                      <c:pt idx="1022">
                        <c:v>39755</c:v>
                      </c:pt>
                      <c:pt idx="1023">
                        <c:v>39756</c:v>
                      </c:pt>
                      <c:pt idx="1024">
                        <c:v>39757</c:v>
                      </c:pt>
                      <c:pt idx="1025">
                        <c:v>39758</c:v>
                      </c:pt>
                      <c:pt idx="1026">
                        <c:v>39759</c:v>
                      </c:pt>
                      <c:pt idx="1027">
                        <c:v>39760</c:v>
                      </c:pt>
                      <c:pt idx="1028">
                        <c:v>39761</c:v>
                      </c:pt>
                      <c:pt idx="1029">
                        <c:v>39762</c:v>
                      </c:pt>
                      <c:pt idx="1030">
                        <c:v>39763</c:v>
                      </c:pt>
                      <c:pt idx="1031">
                        <c:v>39764</c:v>
                      </c:pt>
                      <c:pt idx="1032">
                        <c:v>39765</c:v>
                      </c:pt>
                      <c:pt idx="1033">
                        <c:v>39766</c:v>
                      </c:pt>
                      <c:pt idx="1034">
                        <c:v>39767</c:v>
                      </c:pt>
                      <c:pt idx="1035">
                        <c:v>39768</c:v>
                      </c:pt>
                      <c:pt idx="1036">
                        <c:v>39769</c:v>
                      </c:pt>
                      <c:pt idx="1037">
                        <c:v>39770</c:v>
                      </c:pt>
                      <c:pt idx="1038">
                        <c:v>39771</c:v>
                      </c:pt>
                      <c:pt idx="1039">
                        <c:v>39772</c:v>
                      </c:pt>
                      <c:pt idx="1040">
                        <c:v>39773</c:v>
                      </c:pt>
                      <c:pt idx="1041">
                        <c:v>39774</c:v>
                      </c:pt>
                      <c:pt idx="1042">
                        <c:v>39775</c:v>
                      </c:pt>
                      <c:pt idx="1043">
                        <c:v>39776</c:v>
                      </c:pt>
                      <c:pt idx="1044">
                        <c:v>39777</c:v>
                      </c:pt>
                      <c:pt idx="1045">
                        <c:v>39778</c:v>
                      </c:pt>
                      <c:pt idx="1046">
                        <c:v>39779</c:v>
                      </c:pt>
                      <c:pt idx="1047">
                        <c:v>39780</c:v>
                      </c:pt>
                      <c:pt idx="1048">
                        <c:v>39781</c:v>
                      </c:pt>
                      <c:pt idx="1049">
                        <c:v>39782</c:v>
                      </c:pt>
                      <c:pt idx="1050">
                        <c:v>39783</c:v>
                      </c:pt>
                      <c:pt idx="1051">
                        <c:v>39784</c:v>
                      </c:pt>
                      <c:pt idx="1052">
                        <c:v>39785</c:v>
                      </c:pt>
                      <c:pt idx="1053">
                        <c:v>39786</c:v>
                      </c:pt>
                      <c:pt idx="1054">
                        <c:v>39787</c:v>
                      </c:pt>
                      <c:pt idx="1055">
                        <c:v>39788</c:v>
                      </c:pt>
                      <c:pt idx="1056">
                        <c:v>39789</c:v>
                      </c:pt>
                      <c:pt idx="1057">
                        <c:v>39790</c:v>
                      </c:pt>
                      <c:pt idx="1058">
                        <c:v>39791</c:v>
                      </c:pt>
                      <c:pt idx="1059">
                        <c:v>39792</c:v>
                      </c:pt>
                      <c:pt idx="1060">
                        <c:v>39793</c:v>
                      </c:pt>
                      <c:pt idx="1061">
                        <c:v>39794</c:v>
                      </c:pt>
                      <c:pt idx="1062">
                        <c:v>39795</c:v>
                      </c:pt>
                      <c:pt idx="1063">
                        <c:v>39796</c:v>
                      </c:pt>
                      <c:pt idx="1064">
                        <c:v>39797</c:v>
                      </c:pt>
                      <c:pt idx="1065">
                        <c:v>39798</c:v>
                      </c:pt>
                      <c:pt idx="1066">
                        <c:v>39799</c:v>
                      </c:pt>
                      <c:pt idx="1067">
                        <c:v>39800</c:v>
                      </c:pt>
                      <c:pt idx="1068">
                        <c:v>39801</c:v>
                      </c:pt>
                      <c:pt idx="1069">
                        <c:v>39802</c:v>
                      </c:pt>
                      <c:pt idx="1070">
                        <c:v>39803</c:v>
                      </c:pt>
                      <c:pt idx="1071">
                        <c:v>39804</c:v>
                      </c:pt>
                      <c:pt idx="1072">
                        <c:v>39805</c:v>
                      </c:pt>
                      <c:pt idx="1073">
                        <c:v>39806</c:v>
                      </c:pt>
                      <c:pt idx="1074">
                        <c:v>39807</c:v>
                      </c:pt>
                      <c:pt idx="1075">
                        <c:v>39808</c:v>
                      </c:pt>
                      <c:pt idx="1076">
                        <c:v>39809</c:v>
                      </c:pt>
                      <c:pt idx="1077">
                        <c:v>39810</c:v>
                      </c:pt>
                      <c:pt idx="1078">
                        <c:v>39811</c:v>
                      </c:pt>
                      <c:pt idx="1079">
                        <c:v>39812</c:v>
                      </c:pt>
                      <c:pt idx="1080">
                        <c:v>39813</c:v>
                      </c:pt>
                      <c:pt idx="1081">
                        <c:v>39814</c:v>
                      </c:pt>
                      <c:pt idx="1082">
                        <c:v>39815</c:v>
                      </c:pt>
                      <c:pt idx="1083">
                        <c:v>39816</c:v>
                      </c:pt>
                      <c:pt idx="1084">
                        <c:v>39817</c:v>
                      </c:pt>
                      <c:pt idx="1085">
                        <c:v>39818</c:v>
                      </c:pt>
                      <c:pt idx="1086">
                        <c:v>39819</c:v>
                      </c:pt>
                      <c:pt idx="1087">
                        <c:v>39820</c:v>
                      </c:pt>
                      <c:pt idx="1088">
                        <c:v>39821</c:v>
                      </c:pt>
                      <c:pt idx="1089">
                        <c:v>39822</c:v>
                      </c:pt>
                      <c:pt idx="1090">
                        <c:v>39823</c:v>
                      </c:pt>
                      <c:pt idx="1091">
                        <c:v>39824</c:v>
                      </c:pt>
                      <c:pt idx="1092">
                        <c:v>39825</c:v>
                      </c:pt>
                      <c:pt idx="1093">
                        <c:v>39826</c:v>
                      </c:pt>
                      <c:pt idx="1094">
                        <c:v>39827</c:v>
                      </c:pt>
                      <c:pt idx="1095">
                        <c:v>39828</c:v>
                      </c:pt>
                      <c:pt idx="1096">
                        <c:v>39829</c:v>
                      </c:pt>
                      <c:pt idx="1097">
                        <c:v>39830</c:v>
                      </c:pt>
                      <c:pt idx="1098">
                        <c:v>39831</c:v>
                      </c:pt>
                      <c:pt idx="1099">
                        <c:v>39832</c:v>
                      </c:pt>
                      <c:pt idx="1100">
                        <c:v>39833</c:v>
                      </c:pt>
                      <c:pt idx="1101">
                        <c:v>39834</c:v>
                      </c:pt>
                      <c:pt idx="1102">
                        <c:v>39835</c:v>
                      </c:pt>
                      <c:pt idx="1103">
                        <c:v>39836</c:v>
                      </c:pt>
                      <c:pt idx="1104">
                        <c:v>39837</c:v>
                      </c:pt>
                      <c:pt idx="1105">
                        <c:v>39838</c:v>
                      </c:pt>
                      <c:pt idx="1106">
                        <c:v>39839</c:v>
                      </c:pt>
                      <c:pt idx="1107">
                        <c:v>39840</c:v>
                      </c:pt>
                      <c:pt idx="1108">
                        <c:v>39841</c:v>
                      </c:pt>
                      <c:pt idx="1109">
                        <c:v>39842</c:v>
                      </c:pt>
                      <c:pt idx="1110">
                        <c:v>39843</c:v>
                      </c:pt>
                      <c:pt idx="1111">
                        <c:v>39844</c:v>
                      </c:pt>
                      <c:pt idx="1112">
                        <c:v>39845</c:v>
                      </c:pt>
                      <c:pt idx="1113">
                        <c:v>39846</c:v>
                      </c:pt>
                      <c:pt idx="1114">
                        <c:v>39847</c:v>
                      </c:pt>
                      <c:pt idx="1115">
                        <c:v>39848</c:v>
                      </c:pt>
                      <c:pt idx="1116">
                        <c:v>39849</c:v>
                      </c:pt>
                      <c:pt idx="1117">
                        <c:v>39850</c:v>
                      </c:pt>
                      <c:pt idx="1118">
                        <c:v>39851</c:v>
                      </c:pt>
                      <c:pt idx="1119">
                        <c:v>39852</c:v>
                      </c:pt>
                      <c:pt idx="1120">
                        <c:v>39853</c:v>
                      </c:pt>
                      <c:pt idx="1121">
                        <c:v>39854</c:v>
                      </c:pt>
                      <c:pt idx="1122">
                        <c:v>39855</c:v>
                      </c:pt>
                      <c:pt idx="1123">
                        <c:v>39856</c:v>
                      </c:pt>
                      <c:pt idx="1124">
                        <c:v>39857</c:v>
                      </c:pt>
                      <c:pt idx="1125">
                        <c:v>39858</c:v>
                      </c:pt>
                      <c:pt idx="1126">
                        <c:v>39859</c:v>
                      </c:pt>
                      <c:pt idx="1127">
                        <c:v>39860</c:v>
                      </c:pt>
                      <c:pt idx="1128">
                        <c:v>39861</c:v>
                      </c:pt>
                      <c:pt idx="1129">
                        <c:v>39862</c:v>
                      </c:pt>
                      <c:pt idx="1130">
                        <c:v>39863</c:v>
                      </c:pt>
                      <c:pt idx="1131">
                        <c:v>39864</c:v>
                      </c:pt>
                      <c:pt idx="1132">
                        <c:v>39865</c:v>
                      </c:pt>
                      <c:pt idx="1133">
                        <c:v>39866</c:v>
                      </c:pt>
                      <c:pt idx="1134">
                        <c:v>39867</c:v>
                      </c:pt>
                      <c:pt idx="1135">
                        <c:v>39868</c:v>
                      </c:pt>
                      <c:pt idx="1136">
                        <c:v>39869</c:v>
                      </c:pt>
                      <c:pt idx="1137">
                        <c:v>39870</c:v>
                      </c:pt>
                      <c:pt idx="1138">
                        <c:v>39871</c:v>
                      </c:pt>
                      <c:pt idx="1139">
                        <c:v>39872</c:v>
                      </c:pt>
                      <c:pt idx="1140">
                        <c:v>39873</c:v>
                      </c:pt>
                      <c:pt idx="1141">
                        <c:v>39874</c:v>
                      </c:pt>
                      <c:pt idx="1142">
                        <c:v>39875</c:v>
                      </c:pt>
                      <c:pt idx="1143">
                        <c:v>39876</c:v>
                      </c:pt>
                      <c:pt idx="1144">
                        <c:v>39877</c:v>
                      </c:pt>
                      <c:pt idx="1145">
                        <c:v>39878</c:v>
                      </c:pt>
                      <c:pt idx="1146">
                        <c:v>39879</c:v>
                      </c:pt>
                      <c:pt idx="1147">
                        <c:v>39880</c:v>
                      </c:pt>
                      <c:pt idx="1148">
                        <c:v>39881</c:v>
                      </c:pt>
                      <c:pt idx="1149">
                        <c:v>39882</c:v>
                      </c:pt>
                      <c:pt idx="1150">
                        <c:v>39883</c:v>
                      </c:pt>
                      <c:pt idx="1151">
                        <c:v>39884</c:v>
                      </c:pt>
                      <c:pt idx="1152">
                        <c:v>39885</c:v>
                      </c:pt>
                      <c:pt idx="1153">
                        <c:v>39886</c:v>
                      </c:pt>
                      <c:pt idx="1154">
                        <c:v>39887</c:v>
                      </c:pt>
                      <c:pt idx="1155">
                        <c:v>39888</c:v>
                      </c:pt>
                      <c:pt idx="1156">
                        <c:v>39889</c:v>
                      </c:pt>
                      <c:pt idx="1157">
                        <c:v>39890</c:v>
                      </c:pt>
                      <c:pt idx="1158">
                        <c:v>39891</c:v>
                      </c:pt>
                      <c:pt idx="1159">
                        <c:v>39892</c:v>
                      </c:pt>
                      <c:pt idx="1160">
                        <c:v>39893</c:v>
                      </c:pt>
                      <c:pt idx="1161">
                        <c:v>39894</c:v>
                      </c:pt>
                      <c:pt idx="1162">
                        <c:v>39895</c:v>
                      </c:pt>
                      <c:pt idx="1163">
                        <c:v>39896</c:v>
                      </c:pt>
                      <c:pt idx="1164">
                        <c:v>39897</c:v>
                      </c:pt>
                      <c:pt idx="1165">
                        <c:v>39898</c:v>
                      </c:pt>
                      <c:pt idx="1166">
                        <c:v>39899</c:v>
                      </c:pt>
                      <c:pt idx="1167">
                        <c:v>39900</c:v>
                      </c:pt>
                      <c:pt idx="1168">
                        <c:v>39901</c:v>
                      </c:pt>
                      <c:pt idx="1169">
                        <c:v>39902</c:v>
                      </c:pt>
                      <c:pt idx="1170">
                        <c:v>39903</c:v>
                      </c:pt>
                      <c:pt idx="1171">
                        <c:v>39904</c:v>
                      </c:pt>
                      <c:pt idx="1172">
                        <c:v>39905</c:v>
                      </c:pt>
                      <c:pt idx="1173">
                        <c:v>39906</c:v>
                      </c:pt>
                      <c:pt idx="1174">
                        <c:v>39907</c:v>
                      </c:pt>
                      <c:pt idx="1175">
                        <c:v>39908</c:v>
                      </c:pt>
                      <c:pt idx="1176">
                        <c:v>39909</c:v>
                      </c:pt>
                      <c:pt idx="1177">
                        <c:v>39910</c:v>
                      </c:pt>
                      <c:pt idx="1178">
                        <c:v>39911</c:v>
                      </c:pt>
                      <c:pt idx="1179">
                        <c:v>39912</c:v>
                      </c:pt>
                      <c:pt idx="1180">
                        <c:v>39913</c:v>
                      </c:pt>
                      <c:pt idx="1181">
                        <c:v>39914</c:v>
                      </c:pt>
                      <c:pt idx="1182">
                        <c:v>39915</c:v>
                      </c:pt>
                      <c:pt idx="1183">
                        <c:v>39916</c:v>
                      </c:pt>
                      <c:pt idx="1184">
                        <c:v>39917</c:v>
                      </c:pt>
                      <c:pt idx="1185">
                        <c:v>39918</c:v>
                      </c:pt>
                      <c:pt idx="1186">
                        <c:v>39919</c:v>
                      </c:pt>
                      <c:pt idx="1187">
                        <c:v>39920</c:v>
                      </c:pt>
                      <c:pt idx="1188">
                        <c:v>39921</c:v>
                      </c:pt>
                      <c:pt idx="1189">
                        <c:v>39922</c:v>
                      </c:pt>
                      <c:pt idx="1190">
                        <c:v>39923</c:v>
                      </c:pt>
                      <c:pt idx="1191">
                        <c:v>39924</c:v>
                      </c:pt>
                      <c:pt idx="1192">
                        <c:v>39925</c:v>
                      </c:pt>
                      <c:pt idx="1193">
                        <c:v>39926</c:v>
                      </c:pt>
                      <c:pt idx="1194">
                        <c:v>39927</c:v>
                      </c:pt>
                      <c:pt idx="1195">
                        <c:v>39928</c:v>
                      </c:pt>
                      <c:pt idx="1196">
                        <c:v>39929</c:v>
                      </c:pt>
                      <c:pt idx="1197">
                        <c:v>39930</c:v>
                      </c:pt>
                      <c:pt idx="1198">
                        <c:v>39931</c:v>
                      </c:pt>
                      <c:pt idx="1199">
                        <c:v>39932</c:v>
                      </c:pt>
                      <c:pt idx="1200">
                        <c:v>39933</c:v>
                      </c:pt>
                      <c:pt idx="1201">
                        <c:v>39934</c:v>
                      </c:pt>
                      <c:pt idx="1202">
                        <c:v>39935</c:v>
                      </c:pt>
                      <c:pt idx="1203">
                        <c:v>39936</c:v>
                      </c:pt>
                      <c:pt idx="1204">
                        <c:v>39937</c:v>
                      </c:pt>
                      <c:pt idx="1205">
                        <c:v>39938</c:v>
                      </c:pt>
                      <c:pt idx="1206">
                        <c:v>39939</c:v>
                      </c:pt>
                      <c:pt idx="1207">
                        <c:v>39940</c:v>
                      </c:pt>
                      <c:pt idx="1208">
                        <c:v>39941</c:v>
                      </c:pt>
                      <c:pt idx="1209">
                        <c:v>39942</c:v>
                      </c:pt>
                      <c:pt idx="1210">
                        <c:v>39943</c:v>
                      </c:pt>
                      <c:pt idx="1211">
                        <c:v>39944</c:v>
                      </c:pt>
                      <c:pt idx="1212">
                        <c:v>39945</c:v>
                      </c:pt>
                      <c:pt idx="1213">
                        <c:v>39946</c:v>
                      </c:pt>
                      <c:pt idx="1214">
                        <c:v>39947</c:v>
                      </c:pt>
                      <c:pt idx="1215">
                        <c:v>39948</c:v>
                      </c:pt>
                      <c:pt idx="1216">
                        <c:v>39949</c:v>
                      </c:pt>
                      <c:pt idx="1217">
                        <c:v>39950</c:v>
                      </c:pt>
                      <c:pt idx="1218">
                        <c:v>39951</c:v>
                      </c:pt>
                      <c:pt idx="1219">
                        <c:v>39952</c:v>
                      </c:pt>
                      <c:pt idx="1220">
                        <c:v>39953</c:v>
                      </c:pt>
                      <c:pt idx="1221">
                        <c:v>39954</c:v>
                      </c:pt>
                      <c:pt idx="1222">
                        <c:v>39955</c:v>
                      </c:pt>
                      <c:pt idx="1223">
                        <c:v>39956</c:v>
                      </c:pt>
                      <c:pt idx="1224">
                        <c:v>39957</c:v>
                      </c:pt>
                      <c:pt idx="1225">
                        <c:v>39958</c:v>
                      </c:pt>
                      <c:pt idx="1226">
                        <c:v>39959</c:v>
                      </c:pt>
                      <c:pt idx="1227">
                        <c:v>39960</c:v>
                      </c:pt>
                      <c:pt idx="1228">
                        <c:v>39961</c:v>
                      </c:pt>
                      <c:pt idx="1229">
                        <c:v>39962</c:v>
                      </c:pt>
                      <c:pt idx="1230">
                        <c:v>39963</c:v>
                      </c:pt>
                      <c:pt idx="1231">
                        <c:v>39964</c:v>
                      </c:pt>
                      <c:pt idx="1232">
                        <c:v>39965</c:v>
                      </c:pt>
                      <c:pt idx="1233">
                        <c:v>39966</c:v>
                      </c:pt>
                      <c:pt idx="1234">
                        <c:v>39967</c:v>
                      </c:pt>
                      <c:pt idx="1235">
                        <c:v>39968</c:v>
                      </c:pt>
                      <c:pt idx="1236">
                        <c:v>39969</c:v>
                      </c:pt>
                      <c:pt idx="1237">
                        <c:v>39970</c:v>
                      </c:pt>
                      <c:pt idx="1238">
                        <c:v>39971</c:v>
                      </c:pt>
                      <c:pt idx="1239">
                        <c:v>39972</c:v>
                      </c:pt>
                      <c:pt idx="1240">
                        <c:v>39973</c:v>
                      </c:pt>
                      <c:pt idx="1241">
                        <c:v>39974</c:v>
                      </c:pt>
                      <c:pt idx="1242">
                        <c:v>39975</c:v>
                      </c:pt>
                      <c:pt idx="1243">
                        <c:v>39976</c:v>
                      </c:pt>
                      <c:pt idx="1244">
                        <c:v>39977</c:v>
                      </c:pt>
                      <c:pt idx="1245">
                        <c:v>39978</c:v>
                      </c:pt>
                      <c:pt idx="1246">
                        <c:v>39979</c:v>
                      </c:pt>
                      <c:pt idx="1247">
                        <c:v>39980</c:v>
                      </c:pt>
                      <c:pt idx="1248">
                        <c:v>39981</c:v>
                      </c:pt>
                      <c:pt idx="1249">
                        <c:v>39982</c:v>
                      </c:pt>
                      <c:pt idx="1250">
                        <c:v>39983</c:v>
                      </c:pt>
                      <c:pt idx="1251">
                        <c:v>39984</c:v>
                      </c:pt>
                      <c:pt idx="1252">
                        <c:v>39985</c:v>
                      </c:pt>
                      <c:pt idx="1253">
                        <c:v>39986</c:v>
                      </c:pt>
                      <c:pt idx="1254">
                        <c:v>39987</c:v>
                      </c:pt>
                      <c:pt idx="1255">
                        <c:v>39988</c:v>
                      </c:pt>
                      <c:pt idx="1256">
                        <c:v>39989</c:v>
                      </c:pt>
                      <c:pt idx="1257">
                        <c:v>39990</c:v>
                      </c:pt>
                      <c:pt idx="1258">
                        <c:v>39991</c:v>
                      </c:pt>
                      <c:pt idx="1259">
                        <c:v>39992</c:v>
                      </c:pt>
                      <c:pt idx="1260">
                        <c:v>39993</c:v>
                      </c:pt>
                      <c:pt idx="1261">
                        <c:v>39994</c:v>
                      </c:pt>
                      <c:pt idx="1262">
                        <c:v>39995</c:v>
                      </c:pt>
                      <c:pt idx="1263">
                        <c:v>39996</c:v>
                      </c:pt>
                      <c:pt idx="1264">
                        <c:v>39997</c:v>
                      </c:pt>
                      <c:pt idx="1265">
                        <c:v>39998</c:v>
                      </c:pt>
                      <c:pt idx="1266">
                        <c:v>39999</c:v>
                      </c:pt>
                      <c:pt idx="1267">
                        <c:v>40000</c:v>
                      </c:pt>
                      <c:pt idx="1268">
                        <c:v>40001</c:v>
                      </c:pt>
                      <c:pt idx="1269">
                        <c:v>40002</c:v>
                      </c:pt>
                      <c:pt idx="1270">
                        <c:v>40003</c:v>
                      </c:pt>
                      <c:pt idx="1271">
                        <c:v>40004</c:v>
                      </c:pt>
                      <c:pt idx="1272">
                        <c:v>40005</c:v>
                      </c:pt>
                      <c:pt idx="1273">
                        <c:v>40006</c:v>
                      </c:pt>
                      <c:pt idx="1274">
                        <c:v>40007</c:v>
                      </c:pt>
                      <c:pt idx="1275">
                        <c:v>40008</c:v>
                      </c:pt>
                      <c:pt idx="1276">
                        <c:v>40009</c:v>
                      </c:pt>
                      <c:pt idx="1277">
                        <c:v>40010</c:v>
                      </c:pt>
                      <c:pt idx="1278">
                        <c:v>40011</c:v>
                      </c:pt>
                      <c:pt idx="1279">
                        <c:v>40012</c:v>
                      </c:pt>
                      <c:pt idx="1280">
                        <c:v>40013</c:v>
                      </c:pt>
                      <c:pt idx="1281">
                        <c:v>40014</c:v>
                      </c:pt>
                      <c:pt idx="1282">
                        <c:v>40015</c:v>
                      </c:pt>
                      <c:pt idx="1283">
                        <c:v>40016</c:v>
                      </c:pt>
                      <c:pt idx="1284">
                        <c:v>40017</c:v>
                      </c:pt>
                      <c:pt idx="1285">
                        <c:v>40018</c:v>
                      </c:pt>
                      <c:pt idx="1286">
                        <c:v>40019</c:v>
                      </c:pt>
                      <c:pt idx="1287">
                        <c:v>40020</c:v>
                      </c:pt>
                      <c:pt idx="1288">
                        <c:v>40021</c:v>
                      </c:pt>
                      <c:pt idx="1289">
                        <c:v>40022</c:v>
                      </c:pt>
                      <c:pt idx="1290">
                        <c:v>40023</c:v>
                      </c:pt>
                      <c:pt idx="1291">
                        <c:v>40024</c:v>
                      </c:pt>
                      <c:pt idx="1292">
                        <c:v>40025</c:v>
                      </c:pt>
                      <c:pt idx="1293">
                        <c:v>40026</c:v>
                      </c:pt>
                      <c:pt idx="1294">
                        <c:v>40027</c:v>
                      </c:pt>
                      <c:pt idx="1295">
                        <c:v>40028</c:v>
                      </c:pt>
                      <c:pt idx="1296">
                        <c:v>40029</c:v>
                      </c:pt>
                      <c:pt idx="1297">
                        <c:v>40030</c:v>
                      </c:pt>
                      <c:pt idx="1298">
                        <c:v>40031</c:v>
                      </c:pt>
                      <c:pt idx="1299">
                        <c:v>40032</c:v>
                      </c:pt>
                      <c:pt idx="1300">
                        <c:v>40033</c:v>
                      </c:pt>
                      <c:pt idx="1301">
                        <c:v>40034</c:v>
                      </c:pt>
                      <c:pt idx="1302">
                        <c:v>40035</c:v>
                      </c:pt>
                      <c:pt idx="1303">
                        <c:v>40036</c:v>
                      </c:pt>
                      <c:pt idx="1304">
                        <c:v>40037</c:v>
                      </c:pt>
                      <c:pt idx="1305">
                        <c:v>40038</c:v>
                      </c:pt>
                      <c:pt idx="1306">
                        <c:v>40039</c:v>
                      </c:pt>
                      <c:pt idx="1307">
                        <c:v>40040</c:v>
                      </c:pt>
                      <c:pt idx="1308">
                        <c:v>40041</c:v>
                      </c:pt>
                      <c:pt idx="1309">
                        <c:v>40042</c:v>
                      </c:pt>
                      <c:pt idx="1310">
                        <c:v>40043</c:v>
                      </c:pt>
                      <c:pt idx="1311">
                        <c:v>40044</c:v>
                      </c:pt>
                      <c:pt idx="1312">
                        <c:v>40045</c:v>
                      </c:pt>
                      <c:pt idx="1313">
                        <c:v>40046</c:v>
                      </c:pt>
                      <c:pt idx="1314">
                        <c:v>40047</c:v>
                      </c:pt>
                      <c:pt idx="1315">
                        <c:v>40048</c:v>
                      </c:pt>
                      <c:pt idx="1316">
                        <c:v>40049</c:v>
                      </c:pt>
                      <c:pt idx="1317">
                        <c:v>40050</c:v>
                      </c:pt>
                      <c:pt idx="1318">
                        <c:v>40051</c:v>
                      </c:pt>
                      <c:pt idx="1319">
                        <c:v>40052</c:v>
                      </c:pt>
                      <c:pt idx="1320">
                        <c:v>40053</c:v>
                      </c:pt>
                      <c:pt idx="1321">
                        <c:v>40054</c:v>
                      </c:pt>
                      <c:pt idx="1322">
                        <c:v>40055</c:v>
                      </c:pt>
                      <c:pt idx="1323">
                        <c:v>40056</c:v>
                      </c:pt>
                      <c:pt idx="1324">
                        <c:v>40057</c:v>
                      </c:pt>
                      <c:pt idx="1325">
                        <c:v>40058</c:v>
                      </c:pt>
                      <c:pt idx="1326">
                        <c:v>40059</c:v>
                      </c:pt>
                      <c:pt idx="1327">
                        <c:v>40060</c:v>
                      </c:pt>
                      <c:pt idx="1328">
                        <c:v>40061</c:v>
                      </c:pt>
                      <c:pt idx="1329">
                        <c:v>40062</c:v>
                      </c:pt>
                      <c:pt idx="1330">
                        <c:v>40063</c:v>
                      </c:pt>
                      <c:pt idx="1331">
                        <c:v>40064</c:v>
                      </c:pt>
                      <c:pt idx="1332">
                        <c:v>40065</c:v>
                      </c:pt>
                      <c:pt idx="1333">
                        <c:v>40066</c:v>
                      </c:pt>
                      <c:pt idx="1334">
                        <c:v>40067</c:v>
                      </c:pt>
                      <c:pt idx="1335">
                        <c:v>40068</c:v>
                      </c:pt>
                      <c:pt idx="1336">
                        <c:v>40069</c:v>
                      </c:pt>
                      <c:pt idx="1337">
                        <c:v>40070</c:v>
                      </c:pt>
                      <c:pt idx="1338">
                        <c:v>40071</c:v>
                      </c:pt>
                      <c:pt idx="1339">
                        <c:v>40072</c:v>
                      </c:pt>
                      <c:pt idx="1340">
                        <c:v>40073</c:v>
                      </c:pt>
                      <c:pt idx="1341">
                        <c:v>40074</c:v>
                      </c:pt>
                      <c:pt idx="1342">
                        <c:v>40075</c:v>
                      </c:pt>
                      <c:pt idx="1343">
                        <c:v>40076</c:v>
                      </c:pt>
                      <c:pt idx="1344">
                        <c:v>40077</c:v>
                      </c:pt>
                      <c:pt idx="1345">
                        <c:v>40078</c:v>
                      </c:pt>
                      <c:pt idx="1346">
                        <c:v>40079</c:v>
                      </c:pt>
                      <c:pt idx="1347">
                        <c:v>40080</c:v>
                      </c:pt>
                      <c:pt idx="1348">
                        <c:v>40081</c:v>
                      </c:pt>
                      <c:pt idx="1349">
                        <c:v>40082</c:v>
                      </c:pt>
                      <c:pt idx="1350">
                        <c:v>40083</c:v>
                      </c:pt>
                      <c:pt idx="1351">
                        <c:v>40084</c:v>
                      </c:pt>
                      <c:pt idx="1352">
                        <c:v>40085</c:v>
                      </c:pt>
                      <c:pt idx="1353">
                        <c:v>40086</c:v>
                      </c:pt>
                      <c:pt idx="1354">
                        <c:v>40087</c:v>
                      </c:pt>
                      <c:pt idx="1355">
                        <c:v>40088</c:v>
                      </c:pt>
                      <c:pt idx="1356">
                        <c:v>40089</c:v>
                      </c:pt>
                      <c:pt idx="1357">
                        <c:v>40090</c:v>
                      </c:pt>
                      <c:pt idx="1358">
                        <c:v>40091</c:v>
                      </c:pt>
                      <c:pt idx="1359">
                        <c:v>40092</c:v>
                      </c:pt>
                      <c:pt idx="1360">
                        <c:v>40093</c:v>
                      </c:pt>
                      <c:pt idx="1361">
                        <c:v>40094</c:v>
                      </c:pt>
                      <c:pt idx="1362">
                        <c:v>40095</c:v>
                      </c:pt>
                      <c:pt idx="1363">
                        <c:v>40096</c:v>
                      </c:pt>
                      <c:pt idx="1364">
                        <c:v>40097</c:v>
                      </c:pt>
                      <c:pt idx="1365">
                        <c:v>40098</c:v>
                      </c:pt>
                      <c:pt idx="1366">
                        <c:v>40099</c:v>
                      </c:pt>
                      <c:pt idx="1367">
                        <c:v>40100</c:v>
                      </c:pt>
                      <c:pt idx="1368">
                        <c:v>40101</c:v>
                      </c:pt>
                      <c:pt idx="1369">
                        <c:v>40102</c:v>
                      </c:pt>
                      <c:pt idx="1370">
                        <c:v>40103</c:v>
                      </c:pt>
                      <c:pt idx="1371">
                        <c:v>40104</c:v>
                      </c:pt>
                      <c:pt idx="1372">
                        <c:v>40105</c:v>
                      </c:pt>
                      <c:pt idx="1373">
                        <c:v>40106</c:v>
                      </c:pt>
                      <c:pt idx="1374">
                        <c:v>40107</c:v>
                      </c:pt>
                      <c:pt idx="1375">
                        <c:v>40108</c:v>
                      </c:pt>
                      <c:pt idx="1376">
                        <c:v>40109</c:v>
                      </c:pt>
                      <c:pt idx="1377">
                        <c:v>40110</c:v>
                      </c:pt>
                      <c:pt idx="1378">
                        <c:v>40111</c:v>
                      </c:pt>
                      <c:pt idx="1379">
                        <c:v>40112</c:v>
                      </c:pt>
                      <c:pt idx="1380">
                        <c:v>40113</c:v>
                      </c:pt>
                      <c:pt idx="1381">
                        <c:v>40114</c:v>
                      </c:pt>
                      <c:pt idx="1382">
                        <c:v>40115</c:v>
                      </c:pt>
                      <c:pt idx="1383">
                        <c:v>40116</c:v>
                      </c:pt>
                      <c:pt idx="1384">
                        <c:v>40117</c:v>
                      </c:pt>
                      <c:pt idx="1385">
                        <c:v>40118</c:v>
                      </c:pt>
                      <c:pt idx="1386">
                        <c:v>40119</c:v>
                      </c:pt>
                      <c:pt idx="1387">
                        <c:v>40120</c:v>
                      </c:pt>
                      <c:pt idx="1388">
                        <c:v>40121</c:v>
                      </c:pt>
                      <c:pt idx="1389">
                        <c:v>40122</c:v>
                      </c:pt>
                      <c:pt idx="1390">
                        <c:v>40123</c:v>
                      </c:pt>
                      <c:pt idx="1391">
                        <c:v>40124</c:v>
                      </c:pt>
                      <c:pt idx="1392">
                        <c:v>40125</c:v>
                      </c:pt>
                      <c:pt idx="1393">
                        <c:v>40126</c:v>
                      </c:pt>
                      <c:pt idx="1394">
                        <c:v>40127</c:v>
                      </c:pt>
                      <c:pt idx="1395">
                        <c:v>40128</c:v>
                      </c:pt>
                      <c:pt idx="1396">
                        <c:v>40129</c:v>
                      </c:pt>
                      <c:pt idx="1397">
                        <c:v>40130</c:v>
                      </c:pt>
                      <c:pt idx="1398">
                        <c:v>40131</c:v>
                      </c:pt>
                      <c:pt idx="1399">
                        <c:v>40132</c:v>
                      </c:pt>
                      <c:pt idx="1400">
                        <c:v>40133</c:v>
                      </c:pt>
                      <c:pt idx="1401">
                        <c:v>40134</c:v>
                      </c:pt>
                      <c:pt idx="1402">
                        <c:v>40135</c:v>
                      </c:pt>
                      <c:pt idx="1403">
                        <c:v>40136</c:v>
                      </c:pt>
                      <c:pt idx="1404">
                        <c:v>40137</c:v>
                      </c:pt>
                      <c:pt idx="1405">
                        <c:v>40138</c:v>
                      </c:pt>
                      <c:pt idx="1406">
                        <c:v>40139</c:v>
                      </c:pt>
                      <c:pt idx="1407">
                        <c:v>40140</c:v>
                      </c:pt>
                      <c:pt idx="1408">
                        <c:v>40141</c:v>
                      </c:pt>
                      <c:pt idx="1409">
                        <c:v>40142</c:v>
                      </c:pt>
                      <c:pt idx="1410">
                        <c:v>40143</c:v>
                      </c:pt>
                      <c:pt idx="1411">
                        <c:v>40144</c:v>
                      </c:pt>
                      <c:pt idx="1412">
                        <c:v>40145</c:v>
                      </c:pt>
                      <c:pt idx="1413">
                        <c:v>40146</c:v>
                      </c:pt>
                      <c:pt idx="1414">
                        <c:v>40147</c:v>
                      </c:pt>
                      <c:pt idx="1415">
                        <c:v>40148</c:v>
                      </c:pt>
                      <c:pt idx="1416">
                        <c:v>40149</c:v>
                      </c:pt>
                      <c:pt idx="1417">
                        <c:v>40150</c:v>
                      </c:pt>
                      <c:pt idx="1418">
                        <c:v>40151</c:v>
                      </c:pt>
                      <c:pt idx="1419">
                        <c:v>40152</c:v>
                      </c:pt>
                      <c:pt idx="1420">
                        <c:v>40153</c:v>
                      </c:pt>
                      <c:pt idx="1421">
                        <c:v>40154</c:v>
                      </c:pt>
                      <c:pt idx="1422">
                        <c:v>40155</c:v>
                      </c:pt>
                      <c:pt idx="1423">
                        <c:v>40156</c:v>
                      </c:pt>
                      <c:pt idx="1424">
                        <c:v>40157</c:v>
                      </c:pt>
                      <c:pt idx="1425">
                        <c:v>40158</c:v>
                      </c:pt>
                      <c:pt idx="1426">
                        <c:v>40159</c:v>
                      </c:pt>
                      <c:pt idx="1427">
                        <c:v>40160</c:v>
                      </c:pt>
                      <c:pt idx="1428">
                        <c:v>40161</c:v>
                      </c:pt>
                      <c:pt idx="1429">
                        <c:v>40162</c:v>
                      </c:pt>
                      <c:pt idx="1430">
                        <c:v>40163</c:v>
                      </c:pt>
                      <c:pt idx="1431">
                        <c:v>40164</c:v>
                      </c:pt>
                      <c:pt idx="1432">
                        <c:v>40165</c:v>
                      </c:pt>
                      <c:pt idx="1433">
                        <c:v>40166</c:v>
                      </c:pt>
                      <c:pt idx="1434">
                        <c:v>40167</c:v>
                      </c:pt>
                      <c:pt idx="1435">
                        <c:v>40168</c:v>
                      </c:pt>
                      <c:pt idx="1436">
                        <c:v>40169</c:v>
                      </c:pt>
                      <c:pt idx="1437">
                        <c:v>40170</c:v>
                      </c:pt>
                      <c:pt idx="1438">
                        <c:v>40171</c:v>
                      </c:pt>
                      <c:pt idx="1439">
                        <c:v>40172</c:v>
                      </c:pt>
                      <c:pt idx="1440">
                        <c:v>40173</c:v>
                      </c:pt>
                      <c:pt idx="1441">
                        <c:v>40174</c:v>
                      </c:pt>
                      <c:pt idx="1442">
                        <c:v>40175</c:v>
                      </c:pt>
                      <c:pt idx="1443">
                        <c:v>40176</c:v>
                      </c:pt>
                      <c:pt idx="1444">
                        <c:v>40177</c:v>
                      </c:pt>
                      <c:pt idx="1445">
                        <c:v>40178</c:v>
                      </c:pt>
                      <c:pt idx="1446">
                        <c:v>40179</c:v>
                      </c:pt>
                      <c:pt idx="1447">
                        <c:v>40180</c:v>
                      </c:pt>
                      <c:pt idx="1448">
                        <c:v>40181</c:v>
                      </c:pt>
                      <c:pt idx="1449">
                        <c:v>40182</c:v>
                      </c:pt>
                      <c:pt idx="1450">
                        <c:v>40183</c:v>
                      </c:pt>
                      <c:pt idx="1451">
                        <c:v>40184</c:v>
                      </c:pt>
                      <c:pt idx="1452">
                        <c:v>40185</c:v>
                      </c:pt>
                      <c:pt idx="1453">
                        <c:v>40186</c:v>
                      </c:pt>
                      <c:pt idx="1454">
                        <c:v>40187</c:v>
                      </c:pt>
                      <c:pt idx="1455">
                        <c:v>40188</c:v>
                      </c:pt>
                      <c:pt idx="1456">
                        <c:v>40189</c:v>
                      </c:pt>
                      <c:pt idx="1457">
                        <c:v>40190</c:v>
                      </c:pt>
                      <c:pt idx="1458">
                        <c:v>40191</c:v>
                      </c:pt>
                      <c:pt idx="1459">
                        <c:v>40192</c:v>
                      </c:pt>
                      <c:pt idx="1460">
                        <c:v>40193</c:v>
                      </c:pt>
                      <c:pt idx="1461">
                        <c:v>40194</c:v>
                      </c:pt>
                      <c:pt idx="1462">
                        <c:v>40195</c:v>
                      </c:pt>
                      <c:pt idx="1463">
                        <c:v>40196</c:v>
                      </c:pt>
                      <c:pt idx="1464">
                        <c:v>40197</c:v>
                      </c:pt>
                      <c:pt idx="1465">
                        <c:v>40198</c:v>
                      </c:pt>
                      <c:pt idx="1466">
                        <c:v>40199</c:v>
                      </c:pt>
                      <c:pt idx="1467">
                        <c:v>40200</c:v>
                      </c:pt>
                      <c:pt idx="1468">
                        <c:v>40201</c:v>
                      </c:pt>
                      <c:pt idx="1469">
                        <c:v>40202</c:v>
                      </c:pt>
                      <c:pt idx="1470">
                        <c:v>40203</c:v>
                      </c:pt>
                      <c:pt idx="1471">
                        <c:v>40204</c:v>
                      </c:pt>
                      <c:pt idx="1472">
                        <c:v>40205</c:v>
                      </c:pt>
                      <c:pt idx="1473">
                        <c:v>40206</c:v>
                      </c:pt>
                      <c:pt idx="1474">
                        <c:v>40207</c:v>
                      </c:pt>
                      <c:pt idx="1475">
                        <c:v>40208</c:v>
                      </c:pt>
                      <c:pt idx="1476">
                        <c:v>40209</c:v>
                      </c:pt>
                      <c:pt idx="1477">
                        <c:v>40210</c:v>
                      </c:pt>
                      <c:pt idx="1478">
                        <c:v>40211</c:v>
                      </c:pt>
                      <c:pt idx="1479">
                        <c:v>40212</c:v>
                      </c:pt>
                      <c:pt idx="1480">
                        <c:v>40213</c:v>
                      </c:pt>
                      <c:pt idx="1481">
                        <c:v>40214</c:v>
                      </c:pt>
                      <c:pt idx="1482">
                        <c:v>40215</c:v>
                      </c:pt>
                      <c:pt idx="1483">
                        <c:v>40216</c:v>
                      </c:pt>
                      <c:pt idx="1484">
                        <c:v>40217</c:v>
                      </c:pt>
                      <c:pt idx="1485">
                        <c:v>40218</c:v>
                      </c:pt>
                      <c:pt idx="1486">
                        <c:v>40219</c:v>
                      </c:pt>
                      <c:pt idx="1487">
                        <c:v>40220</c:v>
                      </c:pt>
                      <c:pt idx="1488">
                        <c:v>40221</c:v>
                      </c:pt>
                      <c:pt idx="1489">
                        <c:v>40222</c:v>
                      </c:pt>
                      <c:pt idx="1490">
                        <c:v>40223</c:v>
                      </c:pt>
                      <c:pt idx="1491">
                        <c:v>40224</c:v>
                      </c:pt>
                      <c:pt idx="1492">
                        <c:v>40225</c:v>
                      </c:pt>
                      <c:pt idx="1493">
                        <c:v>40226</c:v>
                      </c:pt>
                      <c:pt idx="1494">
                        <c:v>40227</c:v>
                      </c:pt>
                      <c:pt idx="1495">
                        <c:v>40228</c:v>
                      </c:pt>
                      <c:pt idx="1496">
                        <c:v>40229</c:v>
                      </c:pt>
                      <c:pt idx="1497">
                        <c:v>40230</c:v>
                      </c:pt>
                      <c:pt idx="1498">
                        <c:v>40231</c:v>
                      </c:pt>
                      <c:pt idx="1499">
                        <c:v>40232</c:v>
                      </c:pt>
                      <c:pt idx="1500">
                        <c:v>40233</c:v>
                      </c:pt>
                      <c:pt idx="1501">
                        <c:v>40234</c:v>
                      </c:pt>
                      <c:pt idx="1502">
                        <c:v>40235</c:v>
                      </c:pt>
                      <c:pt idx="1503">
                        <c:v>40236</c:v>
                      </c:pt>
                      <c:pt idx="1504">
                        <c:v>40237</c:v>
                      </c:pt>
                      <c:pt idx="1505">
                        <c:v>40238</c:v>
                      </c:pt>
                      <c:pt idx="1506">
                        <c:v>40239</c:v>
                      </c:pt>
                      <c:pt idx="1507">
                        <c:v>40240</c:v>
                      </c:pt>
                      <c:pt idx="1508">
                        <c:v>40241</c:v>
                      </c:pt>
                      <c:pt idx="1509">
                        <c:v>40242</c:v>
                      </c:pt>
                      <c:pt idx="1510">
                        <c:v>40243</c:v>
                      </c:pt>
                      <c:pt idx="1511">
                        <c:v>40244</c:v>
                      </c:pt>
                      <c:pt idx="1512">
                        <c:v>40245</c:v>
                      </c:pt>
                      <c:pt idx="1513">
                        <c:v>40246</c:v>
                      </c:pt>
                      <c:pt idx="1514">
                        <c:v>40247</c:v>
                      </c:pt>
                      <c:pt idx="1515">
                        <c:v>40248</c:v>
                      </c:pt>
                      <c:pt idx="1516">
                        <c:v>40249</c:v>
                      </c:pt>
                      <c:pt idx="1517">
                        <c:v>40250</c:v>
                      </c:pt>
                      <c:pt idx="1518">
                        <c:v>40251</c:v>
                      </c:pt>
                      <c:pt idx="1519">
                        <c:v>40252</c:v>
                      </c:pt>
                      <c:pt idx="1520">
                        <c:v>40253</c:v>
                      </c:pt>
                      <c:pt idx="1521">
                        <c:v>40254</c:v>
                      </c:pt>
                      <c:pt idx="1522">
                        <c:v>40255</c:v>
                      </c:pt>
                      <c:pt idx="1523">
                        <c:v>40256</c:v>
                      </c:pt>
                      <c:pt idx="1524">
                        <c:v>40257</c:v>
                      </c:pt>
                      <c:pt idx="1525">
                        <c:v>40258</c:v>
                      </c:pt>
                      <c:pt idx="1526">
                        <c:v>40259</c:v>
                      </c:pt>
                      <c:pt idx="1527">
                        <c:v>40260</c:v>
                      </c:pt>
                      <c:pt idx="1528">
                        <c:v>40261</c:v>
                      </c:pt>
                      <c:pt idx="1529">
                        <c:v>40262</c:v>
                      </c:pt>
                      <c:pt idx="1530">
                        <c:v>40263</c:v>
                      </c:pt>
                      <c:pt idx="1531">
                        <c:v>40264</c:v>
                      </c:pt>
                      <c:pt idx="1532">
                        <c:v>40265</c:v>
                      </c:pt>
                      <c:pt idx="1533">
                        <c:v>40266</c:v>
                      </c:pt>
                      <c:pt idx="1534">
                        <c:v>40267</c:v>
                      </c:pt>
                      <c:pt idx="1535">
                        <c:v>40268</c:v>
                      </c:pt>
                      <c:pt idx="1536">
                        <c:v>40269</c:v>
                      </c:pt>
                      <c:pt idx="1537">
                        <c:v>40270</c:v>
                      </c:pt>
                      <c:pt idx="1538">
                        <c:v>40271</c:v>
                      </c:pt>
                      <c:pt idx="1539">
                        <c:v>40272</c:v>
                      </c:pt>
                      <c:pt idx="1540">
                        <c:v>40273</c:v>
                      </c:pt>
                      <c:pt idx="1541">
                        <c:v>40274</c:v>
                      </c:pt>
                      <c:pt idx="1542">
                        <c:v>40275</c:v>
                      </c:pt>
                      <c:pt idx="1543">
                        <c:v>40276</c:v>
                      </c:pt>
                      <c:pt idx="1544">
                        <c:v>40277</c:v>
                      </c:pt>
                      <c:pt idx="1545">
                        <c:v>40278</c:v>
                      </c:pt>
                      <c:pt idx="1546">
                        <c:v>40279</c:v>
                      </c:pt>
                      <c:pt idx="1547">
                        <c:v>40280</c:v>
                      </c:pt>
                      <c:pt idx="1548">
                        <c:v>40281</c:v>
                      </c:pt>
                      <c:pt idx="1549">
                        <c:v>40282</c:v>
                      </c:pt>
                      <c:pt idx="1550">
                        <c:v>40283</c:v>
                      </c:pt>
                      <c:pt idx="1551">
                        <c:v>40284</c:v>
                      </c:pt>
                      <c:pt idx="1552">
                        <c:v>40285</c:v>
                      </c:pt>
                      <c:pt idx="1553">
                        <c:v>40286</c:v>
                      </c:pt>
                      <c:pt idx="1554">
                        <c:v>40287</c:v>
                      </c:pt>
                      <c:pt idx="1555">
                        <c:v>40288</c:v>
                      </c:pt>
                      <c:pt idx="1556">
                        <c:v>40289</c:v>
                      </c:pt>
                      <c:pt idx="1557">
                        <c:v>40290</c:v>
                      </c:pt>
                      <c:pt idx="1558">
                        <c:v>40291</c:v>
                      </c:pt>
                      <c:pt idx="1559">
                        <c:v>40292</c:v>
                      </c:pt>
                      <c:pt idx="1560">
                        <c:v>40293</c:v>
                      </c:pt>
                      <c:pt idx="1561">
                        <c:v>40294</c:v>
                      </c:pt>
                      <c:pt idx="1562">
                        <c:v>40295</c:v>
                      </c:pt>
                      <c:pt idx="1563">
                        <c:v>40296</c:v>
                      </c:pt>
                      <c:pt idx="1564">
                        <c:v>40297</c:v>
                      </c:pt>
                      <c:pt idx="1565">
                        <c:v>40298</c:v>
                      </c:pt>
                      <c:pt idx="1566">
                        <c:v>40299</c:v>
                      </c:pt>
                      <c:pt idx="1567">
                        <c:v>40300</c:v>
                      </c:pt>
                      <c:pt idx="1568">
                        <c:v>40301</c:v>
                      </c:pt>
                      <c:pt idx="1569">
                        <c:v>40302</c:v>
                      </c:pt>
                      <c:pt idx="1570">
                        <c:v>40303</c:v>
                      </c:pt>
                      <c:pt idx="1571">
                        <c:v>40304</c:v>
                      </c:pt>
                      <c:pt idx="1572">
                        <c:v>40305</c:v>
                      </c:pt>
                      <c:pt idx="1573">
                        <c:v>40306</c:v>
                      </c:pt>
                      <c:pt idx="1574">
                        <c:v>40307</c:v>
                      </c:pt>
                      <c:pt idx="1575">
                        <c:v>40308</c:v>
                      </c:pt>
                      <c:pt idx="1576">
                        <c:v>40309</c:v>
                      </c:pt>
                      <c:pt idx="1577">
                        <c:v>40310</c:v>
                      </c:pt>
                      <c:pt idx="1578">
                        <c:v>40311</c:v>
                      </c:pt>
                      <c:pt idx="1579">
                        <c:v>40312</c:v>
                      </c:pt>
                      <c:pt idx="1580">
                        <c:v>40313</c:v>
                      </c:pt>
                      <c:pt idx="1581">
                        <c:v>40314</c:v>
                      </c:pt>
                      <c:pt idx="1582">
                        <c:v>40315</c:v>
                      </c:pt>
                      <c:pt idx="1583">
                        <c:v>40316</c:v>
                      </c:pt>
                      <c:pt idx="1584">
                        <c:v>40317</c:v>
                      </c:pt>
                      <c:pt idx="1585">
                        <c:v>40318</c:v>
                      </c:pt>
                      <c:pt idx="1586">
                        <c:v>40319</c:v>
                      </c:pt>
                      <c:pt idx="1587">
                        <c:v>40320</c:v>
                      </c:pt>
                      <c:pt idx="1588">
                        <c:v>40321</c:v>
                      </c:pt>
                      <c:pt idx="1589">
                        <c:v>40322</c:v>
                      </c:pt>
                      <c:pt idx="1590">
                        <c:v>40323</c:v>
                      </c:pt>
                      <c:pt idx="1591">
                        <c:v>40324</c:v>
                      </c:pt>
                      <c:pt idx="1592">
                        <c:v>40325</c:v>
                      </c:pt>
                      <c:pt idx="1593">
                        <c:v>40326</c:v>
                      </c:pt>
                      <c:pt idx="1594">
                        <c:v>40327</c:v>
                      </c:pt>
                      <c:pt idx="1595">
                        <c:v>40328</c:v>
                      </c:pt>
                      <c:pt idx="1596">
                        <c:v>40329</c:v>
                      </c:pt>
                      <c:pt idx="1597">
                        <c:v>40330</c:v>
                      </c:pt>
                      <c:pt idx="1598">
                        <c:v>40331</c:v>
                      </c:pt>
                      <c:pt idx="1599">
                        <c:v>40332</c:v>
                      </c:pt>
                      <c:pt idx="1600">
                        <c:v>40333</c:v>
                      </c:pt>
                      <c:pt idx="1601">
                        <c:v>40334</c:v>
                      </c:pt>
                      <c:pt idx="1602">
                        <c:v>40335</c:v>
                      </c:pt>
                      <c:pt idx="1603">
                        <c:v>40336</c:v>
                      </c:pt>
                      <c:pt idx="1604">
                        <c:v>40337</c:v>
                      </c:pt>
                      <c:pt idx="1605">
                        <c:v>40338</c:v>
                      </c:pt>
                      <c:pt idx="1606">
                        <c:v>40339</c:v>
                      </c:pt>
                      <c:pt idx="1607">
                        <c:v>40340</c:v>
                      </c:pt>
                      <c:pt idx="1608">
                        <c:v>40341</c:v>
                      </c:pt>
                      <c:pt idx="1609">
                        <c:v>40342</c:v>
                      </c:pt>
                      <c:pt idx="1610">
                        <c:v>40343</c:v>
                      </c:pt>
                      <c:pt idx="1611">
                        <c:v>40344</c:v>
                      </c:pt>
                      <c:pt idx="1612">
                        <c:v>40345</c:v>
                      </c:pt>
                      <c:pt idx="1613">
                        <c:v>40346</c:v>
                      </c:pt>
                      <c:pt idx="1614">
                        <c:v>40347</c:v>
                      </c:pt>
                      <c:pt idx="1615">
                        <c:v>40348</c:v>
                      </c:pt>
                      <c:pt idx="1616">
                        <c:v>40349</c:v>
                      </c:pt>
                      <c:pt idx="1617">
                        <c:v>40350</c:v>
                      </c:pt>
                      <c:pt idx="1618">
                        <c:v>40351</c:v>
                      </c:pt>
                      <c:pt idx="1619">
                        <c:v>40352</c:v>
                      </c:pt>
                      <c:pt idx="1620">
                        <c:v>40353</c:v>
                      </c:pt>
                      <c:pt idx="1621">
                        <c:v>40354</c:v>
                      </c:pt>
                      <c:pt idx="1622">
                        <c:v>40355</c:v>
                      </c:pt>
                      <c:pt idx="1623">
                        <c:v>40356</c:v>
                      </c:pt>
                      <c:pt idx="1624">
                        <c:v>40357</c:v>
                      </c:pt>
                      <c:pt idx="1625">
                        <c:v>40358</c:v>
                      </c:pt>
                      <c:pt idx="1626">
                        <c:v>40359</c:v>
                      </c:pt>
                      <c:pt idx="1627">
                        <c:v>40360</c:v>
                      </c:pt>
                      <c:pt idx="1628">
                        <c:v>40361</c:v>
                      </c:pt>
                      <c:pt idx="1629">
                        <c:v>40362</c:v>
                      </c:pt>
                      <c:pt idx="1630">
                        <c:v>40363</c:v>
                      </c:pt>
                      <c:pt idx="1631">
                        <c:v>40364</c:v>
                      </c:pt>
                      <c:pt idx="1632">
                        <c:v>40365</c:v>
                      </c:pt>
                      <c:pt idx="1633">
                        <c:v>40366</c:v>
                      </c:pt>
                      <c:pt idx="1634">
                        <c:v>40367</c:v>
                      </c:pt>
                      <c:pt idx="1635">
                        <c:v>40368</c:v>
                      </c:pt>
                      <c:pt idx="1636">
                        <c:v>40369</c:v>
                      </c:pt>
                      <c:pt idx="1637">
                        <c:v>40370</c:v>
                      </c:pt>
                      <c:pt idx="1638">
                        <c:v>40371</c:v>
                      </c:pt>
                      <c:pt idx="1639">
                        <c:v>40372</c:v>
                      </c:pt>
                      <c:pt idx="1640">
                        <c:v>40373</c:v>
                      </c:pt>
                      <c:pt idx="1641">
                        <c:v>40374</c:v>
                      </c:pt>
                      <c:pt idx="1642">
                        <c:v>40375</c:v>
                      </c:pt>
                      <c:pt idx="1643">
                        <c:v>40376</c:v>
                      </c:pt>
                      <c:pt idx="1644">
                        <c:v>40377</c:v>
                      </c:pt>
                      <c:pt idx="1645">
                        <c:v>40378</c:v>
                      </c:pt>
                      <c:pt idx="1646">
                        <c:v>40379</c:v>
                      </c:pt>
                      <c:pt idx="1647">
                        <c:v>40380</c:v>
                      </c:pt>
                      <c:pt idx="1648">
                        <c:v>40381</c:v>
                      </c:pt>
                      <c:pt idx="1649">
                        <c:v>40382</c:v>
                      </c:pt>
                      <c:pt idx="1650">
                        <c:v>40383</c:v>
                      </c:pt>
                      <c:pt idx="1651">
                        <c:v>40384</c:v>
                      </c:pt>
                      <c:pt idx="1652">
                        <c:v>40385</c:v>
                      </c:pt>
                      <c:pt idx="1653">
                        <c:v>40386</c:v>
                      </c:pt>
                      <c:pt idx="1654">
                        <c:v>40387</c:v>
                      </c:pt>
                      <c:pt idx="1655">
                        <c:v>40388</c:v>
                      </c:pt>
                      <c:pt idx="1656">
                        <c:v>40389</c:v>
                      </c:pt>
                      <c:pt idx="1657">
                        <c:v>40390</c:v>
                      </c:pt>
                      <c:pt idx="1658">
                        <c:v>40391</c:v>
                      </c:pt>
                      <c:pt idx="1659">
                        <c:v>40392</c:v>
                      </c:pt>
                      <c:pt idx="1660">
                        <c:v>40393</c:v>
                      </c:pt>
                      <c:pt idx="1661">
                        <c:v>40394</c:v>
                      </c:pt>
                      <c:pt idx="1662">
                        <c:v>40395</c:v>
                      </c:pt>
                      <c:pt idx="1663">
                        <c:v>40396</c:v>
                      </c:pt>
                      <c:pt idx="1664">
                        <c:v>40397</c:v>
                      </c:pt>
                      <c:pt idx="1665">
                        <c:v>40398</c:v>
                      </c:pt>
                      <c:pt idx="1666">
                        <c:v>40399</c:v>
                      </c:pt>
                      <c:pt idx="1667">
                        <c:v>40400</c:v>
                      </c:pt>
                      <c:pt idx="1668">
                        <c:v>40401</c:v>
                      </c:pt>
                      <c:pt idx="1669">
                        <c:v>40402</c:v>
                      </c:pt>
                      <c:pt idx="1670">
                        <c:v>40403</c:v>
                      </c:pt>
                      <c:pt idx="1671">
                        <c:v>40404</c:v>
                      </c:pt>
                      <c:pt idx="1672">
                        <c:v>40405</c:v>
                      </c:pt>
                      <c:pt idx="1673">
                        <c:v>40406</c:v>
                      </c:pt>
                      <c:pt idx="1674">
                        <c:v>40407</c:v>
                      </c:pt>
                      <c:pt idx="1675">
                        <c:v>40408</c:v>
                      </c:pt>
                      <c:pt idx="1676">
                        <c:v>40409</c:v>
                      </c:pt>
                      <c:pt idx="1677">
                        <c:v>40410</c:v>
                      </c:pt>
                      <c:pt idx="1678">
                        <c:v>40411</c:v>
                      </c:pt>
                      <c:pt idx="1679">
                        <c:v>40412</c:v>
                      </c:pt>
                      <c:pt idx="1680">
                        <c:v>40413</c:v>
                      </c:pt>
                      <c:pt idx="1681">
                        <c:v>40414</c:v>
                      </c:pt>
                      <c:pt idx="1682">
                        <c:v>40415</c:v>
                      </c:pt>
                      <c:pt idx="1683">
                        <c:v>40416</c:v>
                      </c:pt>
                      <c:pt idx="1684">
                        <c:v>40417</c:v>
                      </c:pt>
                      <c:pt idx="1685">
                        <c:v>40418</c:v>
                      </c:pt>
                      <c:pt idx="1686">
                        <c:v>40419</c:v>
                      </c:pt>
                      <c:pt idx="1687">
                        <c:v>40420</c:v>
                      </c:pt>
                      <c:pt idx="1688">
                        <c:v>40421</c:v>
                      </c:pt>
                      <c:pt idx="1689">
                        <c:v>40422</c:v>
                      </c:pt>
                      <c:pt idx="1690">
                        <c:v>40423</c:v>
                      </c:pt>
                      <c:pt idx="1691">
                        <c:v>40424</c:v>
                      </c:pt>
                      <c:pt idx="1692">
                        <c:v>40425</c:v>
                      </c:pt>
                      <c:pt idx="1693">
                        <c:v>40426</c:v>
                      </c:pt>
                      <c:pt idx="1694">
                        <c:v>40427</c:v>
                      </c:pt>
                      <c:pt idx="1695">
                        <c:v>40428</c:v>
                      </c:pt>
                      <c:pt idx="1696">
                        <c:v>40429</c:v>
                      </c:pt>
                      <c:pt idx="1697">
                        <c:v>40430</c:v>
                      </c:pt>
                      <c:pt idx="1698">
                        <c:v>40431</c:v>
                      </c:pt>
                      <c:pt idx="1699">
                        <c:v>40432</c:v>
                      </c:pt>
                      <c:pt idx="1700">
                        <c:v>40433</c:v>
                      </c:pt>
                      <c:pt idx="1701">
                        <c:v>40434</c:v>
                      </c:pt>
                      <c:pt idx="1702">
                        <c:v>40435</c:v>
                      </c:pt>
                      <c:pt idx="1703">
                        <c:v>40436</c:v>
                      </c:pt>
                      <c:pt idx="1704">
                        <c:v>40437</c:v>
                      </c:pt>
                      <c:pt idx="1705">
                        <c:v>40438</c:v>
                      </c:pt>
                      <c:pt idx="1706">
                        <c:v>40439</c:v>
                      </c:pt>
                      <c:pt idx="1707">
                        <c:v>40440</c:v>
                      </c:pt>
                      <c:pt idx="1708">
                        <c:v>40441</c:v>
                      </c:pt>
                      <c:pt idx="1709">
                        <c:v>40442</c:v>
                      </c:pt>
                      <c:pt idx="1710">
                        <c:v>40443</c:v>
                      </c:pt>
                      <c:pt idx="1711">
                        <c:v>40444</c:v>
                      </c:pt>
                      <c:pt idx="1712">
                        <c:v>40445</c:v>
                      </c:pt>
                      <c:pt idx="1713">
                        <c:v>40446</c:v>
                      </c:pt>
                      <c:pt idx="1714">
                        <c:v>40447</c:v>
                      </c:pt>
                      <c:pt idx="1715">
                        <c:v>40448</c:v>
                      </c:pt>
                      <c:pt idx="1716">
                        <c:v>40449</c:v>
                      </c:pt>
                      <c:pt idx="1717">
                        <c:v>40450</c:v>
                      </c:pt>
                      <c:pt idx="1718">
                        <c:v>40451</c:v>
                      </c:pt>
                      <c:pt idx="1719">
                        <c:v>40452</c:v>
                      </c:pt>
                      <c:pt idx="1720">
                        <c:v>40453</c:v>
                      </c:pt>
                      <c:pt idx="1721">
                        <c:v>40454</c:v>
                      </c:pt>
                      <c:pt idx="1722">
                        <c:v>40455</c:v>
                      </c:pt>
                      <c:pt idx="1723">
                        <c:v>40456</c:v>
                      </c:pt>
                      <c:pt idx="1724">
                        <c:v>40457</c:v>
                      </c:pt>
                      <c:pt idx="1725">
                        <c:v>40458</c:v>
                      </c:pt>
                      <c:pt idx="1726">
                        <c:v>40459</c:v>
                      </c:pt>
                      <c:pt idx="1727">
                        <c:v>40460</c:v>
                      </c:pt>
                      <c:pt idx="1728">
                        <c:v>40461</c:v>
                      </c:pt>
                      <c:pt idx="1729">
                        <c:v>40462</c:v>
                      </c:pt>
                      <c:pt idx="1730">
                        <c:v>40463</c:v>
                      </c:pt>
                      <c:pt idx="1731">
                        <c:v>40464</c:v>
                      </c:pt>
                      <c:pt idx="1732">
                        <c:v>40465</c:v>
                      </c:pt>
                      <c:pt idx="1733">
                        <c:v>40466</c:v>
                      </c:pt>
                      <c:pt idx="1734">
                        <c:v>40467</c:v>
                      </c:pt>
                      <c:pt idx="1735">
                        <c:v>40468</c:v>
                      </c:pt>
                      <c:pt idx="1736">
                        <c:v>40469</c:v>
                      </c:pt>
                      <c:pt idx="1737">
                        <c:v>40470</c:v>
                      </c:pt>
                      <c:pt idx="1738">
                        <c:v>40471</c:v>
                      </c:pt>
                      <c:pt idx="1739">
                        <c:v>40472</c:v>
                      </c:pt>
                      <c:pt idx="1740">
                        <c:v>40473</c:v>
                      </c:pt>
                      <c:pt idx="1741">
                        <c:v>40474</c:v>
                      </c:pt>
                      <c:pt idx="1742">
                        <c:v>40475</c:v>
                      </c:pt>
                      <c:pt idx="1743">
                        <c:v>40476</c:v>
                      </c:pt>
                      <c:pt idx="1744">
                        <c:v>40477</c:v>
                      </c:pt>
                      <c:pt idx="1745">
                        <c:v>40478</c:v>
                      </c:pt>
                      <c:pt idx="1746">
                        <c:v>40479</c:v>
                      </c:pt>
                      <c:pt idx="1747">
                        <c:v>40480</c:v>
                      </c:pt>
                      <c:pt idx="1748">
                        <c:v>40481</c:v>
                      </c:pt>
                      <c:pt idx="1749">
                        <c:v>40482</c:v>
                      </c:pt>
                      <c:pt idx="1750">
                        <c:v>40483</c:v>
                      </c:pt>
                      <c:pt idx="1751">
                        <c:v>40484</c:v>
                      </c:pt>
                      <c:pt idx="1752">
                        <c:v>40485</c:v>
                      </c:pt>
                      <c:pt idx="1753">
                        <c:v>40486</c:v>
                      </c:pt>
                      <c:pt idx="1754">
                        <c:v>40487</c:v>
                      </c:pt>
                      <c:pt idx="1755">
                        <c:v>40488</c:v>
                      </c:pt>
                      <c:pt idx="1756">
                        <c:v>40489</c:v>
                      </c:pt>
                      <c:pt idx="1757">
                        <c:v>40490</c:v>
                      </c:pt>
                      <c:pt idx="1758">
                        <c:v>40491</c:v>
                      </c:pt>
                      <c:pt idx="1759">
                        <c:v>40492</c:v>
                      </c:pt>
                      <c:pt idx="1760">
                        <c:v>40493</c:v>
                      </c:pt>
                      <c:pt idx="1761">
                        <c:v>40494</c:v>
                      </c:pt>
                      <c:pt idx="1762">
                        <c:v>40495</c:v>
                      </c:pt>
                      <c:pt idx="1763">
                        <c:v>40496</c:v>
                      </c:pt>
                      <c:pt idx="1764">
                        <c:v>40497</c:v>
                      </c:pt>
                      <c:pt idx="1765">
                        <c:v>40498</c:v>
                      </c:pt>
                      <c:pt idx="1766">
                        <c:v>40499</c:v>
                      </c:pt>
                      <c:pt idx="1767">
                        <c:v>40500</c:v>
                      </c:pt>
                      <c:pt idx="1768">
                        <c:v>40501</c:v>
                      </c:pt>
                      <c:pt idx="1769">
                        <c:v>40502</c:v>
                      </c:pt>
                      <c:pt idx="1770">
                        <c:v>40503</c:v>
                      </c:pt>
                      <c:pt idx="1771">
                        <c:v>40504</c:v>
                      </c:pt>
                      <c:pt idx="1772">
                        <c:v>40505</c:v>
                      </c:pt>
                      <c:pt idx="1773">
                        <c:v>40506</c:v>
                      </c:pt>
                      <c:pt idx="1774">
                        <c:v>40507</c:v>
                      </c:pt>
                      <c:pt idx="1775">
                        <c:v>40508</c:v>
                      </c:pt>
                      <c:pt idx="1776">
                        <c:v>40509</c:v>
                      </c:pt>
                      <c:pt idx="1777">
                        <c:v>40510</c:v>
                      </c:pt>
                      <c:pt idx="1778">
                        <c:v>40511</c:v>
                      </c:pt>
                      <c:pt idx="1779">
                        <c:v>40512</c:v>
                      </c:pt>
                      <c:pt idx="1780">
                        <c:v>40513</c:v>
                      </c:pt>
                      <c:pt idx="1781">
                        <c:v>40514</c:v>
                      </c:pt>
                      <c:pt idx="1782">
                        <c:v>40515</c:v>
                      </c:pt>
                      <c:pt idx="1783">
                        <c:v>40516</c:v>
                      </c:pt>
                      <c:pt idx="1784">
                        <c:v>40517</c:v>
                      </c:pt>
                      <c:pt idx="1785">
                        <c:v>40518</c:v>
                      </c:pt>
                      <c:pt idx="1786">
                        <c:v>40519</c:v>
                      </c:pt>
                      <c:pt idx="1787">
                        <c:v>40520</c:v>
                      </c:pt>
                      <c:pt idx="1788">
                        <c:v>40521</c:v>
                      </c:pt>
                      <c:pt idx="1789">
                        <c:v>40522</c:v>
                      </c:pt>
                      <c:pt idx="1790">
                        <c:v>40523</c:v>
                      </c:pt>
                      <c:pt idx="1791">
                        <c:v>40524</c:v>
                      </c:pt>
                      <c:pt idx="1792">
                        <c:v>40525</c:v>
                      </c:pt>
                      <c:pt idx="1793">
                        <c:v>40526</c:v>
                      </c:pt>
                      <c:pt idx="1794">
                        <c:v>40527</c:v>
                      </c:pt>
                      <c:pt idx="1795">
                        <c:v>40528</c:v>
                      </c:pt>
                      <c:pt idx="1796">
                        <c:v>40529</c:v>
                      </c:pt>
                      <c:pt idx="1797">
                        <c:v>40530</c:v>
                      </c:pt>
                      <c:pt idx="1798">
                        <c:v>40531</c:v>
                      </c:pt>
                      <c:pt idx="1799">
                        <c:v>40532</c:v>
                      </c:pt>
                      <c:pt idx="1800">
                        <c:v>40533</c:v>
                      </c:pt>
                      <c:pt idx="1801">
                        <c:v>40534</c:v>
                      </c:pt>
                      <c:pt idx="1802">
                        <c:v>40535</c:v>
                      </c:pt>
                      <c:pt idx="1803">
                        <c:v>40536</c:v>
                      </c:pt>
                      <c:pt idx="1804">
                        <c:v>40537</c:v>
                      </c:pt>
                      <c:pt idx="1805">
                        <c:v>40538</c:v>
                      </c:pt>
                      <c:pt idx="1806">
                        <c:v>40539</c:v>
                      </c:pt>
                      <c:pt idx="1807">
                        <c:v>40540</c:v>
                      </c:pt>
                      <c:pt idx="1808">
                        <c:v>40541</c:v>
                      </c:pt>
                      <c:pt idx="1809">
                        <c:v>40542</c:v>
                      </c:pt>
                      <c:pt idx="1810">
                        <c:v>40543</c:v>
                      </c:pt>
                      <c:pt idx="1811">
                        <c:v>40544</c:v>
                      </c:pt>
                      <c:pt idx="1812">
                        <c:v>40545</c:v>
                      </c:pt>
                      <c:pt idx="1813">
                        <c:v>40546</c:v>
                      </c:pt>
                      <c:pt idx="1814">
                        <c:v>40547</c:v>
                      </c:pt>
                      <c:pt idx="1815">
                        <c:v>40548</c:v>
                      </c:pt>
                      <c:pt idx="1816">
                        <c:v>40549</c:v>
                      </c:pt>
                      <c:pt idx="1817">
                        <c:v>40550</c:v>
                      </c:pt>
                      <c:pt idx="1818">
                        <c:v>40551</c:v>
                      </c:pt>
                      <c:pt idx="1819">
                        <c:v>40552</c:v>
                      </c:pt>
                      <c:pt idx="1820">
                        <c:v>40553</c:v>
                      </c:pt>
                      <c:pt idx="1821">
                        <c:v>40554</c:v>
                      </c:pt>
                      <c:pt idx="1822">
                        <c:v>40555</c:v>
                      </c:pt>
                      <c:pt idx="1823">
                        <c:v>40556</c:v>
                      </c:pt>
                      <c:pt idx="1824">
                        <c:v>40557</c:v>
                      </c:pt>
                      <c:pt idx="1825">
                        <c:v>40558</c:v>
                      </c:pt>
                      <c:pt idx="1826">
                        <c:v>40559</c:v>
                      </c:pt>
                      <c:pt idx="1827">
                        <c:v>40560</c:v>
                      </c:pt>
                      <c:pt idx="1828">
                        <c:v>40561</c:v>
                      </c:pt>
                      <c:pt idx="1829">
                        <c:v>40562</c:v>
                      </c:pt>
                      <c:pt idx="1830">
                        <c:v>40563</c:v>
                      </c:pt>
                      <c:pt idx="1831">
                        <c:v>40564</c:v>
                      </c:pt>
                      <c:pt idx="1832">
                        <c:v>40565</c:v>
                      </c:pt>
                      <c:pt idx="1833">
                        <c:v>40566</c:v>
                      </c:pt>
                      <c:pt idx="1834">
                        <c:v>40567</c:v>
                      </c:pt>
                      <c:pt idx="1835">
                        <c:v>40568</c:v>
                      </c:pt>
                      <c:pt idx="1836">
                        <c:v>40569</c:v>
                      </c:pt>
                      <c:pt idx="1837">
                        <c:v>40570</c:v>
                      </c:pt>
                      <c:pt idx="1838">
                        <c:v>40571</c:v>
                      </c:pt>
                      <c:pt idx="1839">
                        <c:v>40572</c:v>
                      </c:pt>
                      <c:pt idx="1840">
                        <c:v>40573</c:v>
                      </c:pt>
                      <c:pt idx="1841">
                        <c:v>40574</c:v>
                      </c:pt>
                      <c:pt idx="1842">
                        <c:v>40575</c:v>
                      </c:pt>
                      <c:pt idx="1843">
                        <c:v>40576</c:v>
                      </c:pt>
                      <c:pt idx="1844">
                        <c:v>40577</c:v>
                      </c:pt>
                      <c:pt idx="1845">
                        <c:v>40578</c:v>
                      </c:pt>
                      <c:pt idx="1846">
                        <c:v>40579</c:v>
                      </c:pt>
                      <c:pt idx="1847">
                        <c:v>40580</c:v>
                      </c:pt>
                      <c:pt idx="1848">
                        <c:v>40581</c:v>
                      </c:pt>
                      <c:pt idx="1849">
                        <c:v>40582</c:v>
                      </c:pt>
                      <c:pt idx="1850">
                        <c:v>40583</c:v>
                      </c:pt>
                      <c:pt idx="1851">
                        <c:v>40584</c:v>
                      </c:pt>
                      <c:pt idx="1852">
                        <c:v>40585</c:v>
                      </c:pt>
                      <c:pt idx="1853">
                        <c:v>40586</c:v>
                      </c:pt>
                      <c:pt idx="1854">
                        <c:v>40587</c:v>
                      </c:pt>
                      <c:pt idx="1855">
                        <c:v>40588</c:v>
                      </c:pt>
                      <c:pt idx="1856">
                        <c:v>40589</c:v>
                      </c:pt>
                      <c:pt idx="1857">
                        <c:v>40590</c:v>
                      </c:pt>
                      <c:pt idx="1858">
                        <c:v>40591</c:v>
                      </c:pt>
                      <c:pt idx="1859">
                        <c:v>40592</c:v>
                      </c:pt>
                      <c:pt idx="1860">
                        <c:v>40593</c:v>
                      </c:pt>
                      <c:pt idx="1861">
                        <c:v>40594</c:v>
                      </c:pt>
                      <c:pt idx="1862">
                        <c:v>40595</c:v>
                      </c:pt>
                      <c:pt idx="1863">
                        <c:v>40596</c:v>
                      </c:pt>
                      <c:pt idx="1864">
                        <c:v>40597</c:v>
                      </c:pt>
                      <c:pt idx="1865">
                        <c:v>40598</c:v>
                      </c:pt>
                      <c:pt idx="1866">
                        <c:v>40599</c:v>
                      </c:pt>
                      <c:pt idx="1867">
                        <c:v>40600</c:v>
                      </c:pt>
                      <c:pt idx="1868">
                        <c:v>40601</c:v>
                      </c:pt>
                      <c:pt idx="1869">
                        <c:v>40602</c:v>
                      </c:pt>
                      <c:pt idx="1870">
                        <c:v>40603</c:v>
                      </c:pt>
                      <c:pt idx="1871">
                        <c:v>40604</c:v>
                      </c:pt>
                      <c:pt idx="1872">
                        <c:v>40605</c:v>
                      </c:pt>
                      <c:pt idx="1873">
                        <c:v>40606</c:v>
                      </c:pt>
                      <c:pt idx="1874">
                        <c:v>40607</c:v>
                      </c:pt>
                      <c:pt idx="1875">
                        <c:v>40608</c:v>
                      </c:pt>
                      <c:pt idx="1876">
                        <c:v>40609</c:v>
                      </c:pt>
                      <c:pt idx="1877">
                        <c:v>40610</c:v>
                      </c:pt>
                      <c:pt idx="1878">
                        <c:v>40611</c:v>
                      </c:pt>
                      <c:pt idx="1879">
                        <c:v>40612</c:v>
                      </c:pt>
                      <c:pt idx="1880">
                        <c:v>40613</c:v>
                      </c:pt>
                      <c:pt idx="1881">
                        <c:v>40614</c:v>
                      </c:pt>
                      <c:pt idx="1882">
                        <c:v>40615</c:v>
                      </c:pt>
                      <c:pt idx="1883">
                        <c:v>40616</c:v>
                      </c:pt>
                      <c:pt idx="1884">
                        <c:v>40617</c:v>
                      </c:pt>
                      <c:pt idx="1885">
                        <c:v>40618</c:v>
                      </c:pt>
                      <c:pt idx="1886">
                        <c:v>40619</c:v>
                      </c:pt>
                      <c:pt idx="1887">
                        <c:v>40620</c:v>
                      </c:pt>
                      <c:pt idx="1888">
                        <c:v>40621</c:v>
                      </c:pt>
                      <c:pt idx="1889">
                        <c:v>40622</c:v>
                      </c:pt>
                      <c:pt idx="1890">
                        <c:v>40623</c:v>
                      </c:pt>
                      <c:pt idx="1891">
                        <c:v>40624</c:v>
                      </c:pt>
                      <c:pt idx="1892">
                        <c:v>40625</c:v>
                      </c:pt>
                      <c:pt idx="1893">
                        <c:v>40626</c:v>
                      </c:pt>
                      <c:pt idx="1894">
                        <c:v>40627</c:v>
                      </c:pt>
                      <c:pt idx="1895">
                        <c:v>40628</c:v>
                      </c:pt>
                      <c:pt idx="1896">
                        <c:v>40629</c:v>
                      </c:pt>
                      <c:pt idx="1897">
                        <c:v>40630</c:v>
                      </c:pt>
                      <c:pt idx="1898">
                        <c:v>40631</c:v>
                      </c:pt>
                      <c:pt idx="1899">
                        <c:v>40632</c:v>
                      </c:pt>
                      <c:pt idx="1900">
                        <c:v>40633</c:v>
                      </c:pt>
                      <c:pt idx="1901">
                        <c:v>40634</c:v>
                      </c:pt>
                      <c:pt idx="1902">
                        <c:v>40635</c:v>
                      </c:pt>
                      <c:pt idx="1903">
                        <c:v>40636</c:v>
                      </c:pt>
                      <c:pt idx="1904">
                        <c:v>40637</c:v>
                      </c:pt>
                      <c:pt idx="1905">
                        <c:v>40638</c:v>
                      </c:pt>
                      <c:pt idx="1906">
                        <c:v>40639</c:v>
                      </c:pt>
                      <c:pt idx="1907">
                        <c:v>40640</c:v>
                      </c:pt>
                      <c:pt idx="1908">
                        <c:v>40641</c:v>
                      </c:pt>
                      <c:pt idx="1909">
                        <c:v>40642</c:v>
                      </c:pt>
                      <c:pt idx="1910">
                        <c:v>40643</c:v>
                      </c:pt>
                      <c:pt idx="1911">
                        <c:v>40644</c:v>
                      </c:pt>
                      <c:pt idx="1912">
                        <c:v>40645</c:v>
                      </c:pt>
                      <c:pt idx="1913">
                        <c:v>40646</c:v>
                      </c:pt>
                      <c:pt idx="1914">
                        <c:v>40647</c:v>
                      </c:pt>
                      <c:pt idx="1915">
                        <c:v>40648</c:v>
                      </c:pt>
                      <c:pt idx="1916">
                        <c:v>40649</c:v>
                      </c:pt>
                      <c:pt idx="1917">
                        <c:v>40650</c:v>
                      </c:pt>
                      <c:pt idx="1918">
                        <c:v>40651</c:v>
                      </c:pt>
                      <c:pt idx="1919">
                        <c:v>40652</c:v>
                      </c:pt>
                      <c:pt idx="1920">
                        <c:v>40653</c:v>
                      </c:pt>
                      <c:pt idx="1921">
                        <c:v>40654</c:v>
                      </c:pt>
                      <c:pt idx="1922">
                        <c:v>40655</c:v>
                      </c:pt>
                      <c:pt idx="1923">
                        <c:v>40656</c:v>
                      </c:pt>
                      <c:pt idx="1924">
                        <c:v>40657</c:v>
                      </c:pt>
                      <c:pt idx="1925">
                        <c:v>40658</c:v>
                      </c:pt>
                      <c:pt idx="1926">
                        <c:v>40659</c:v>
                      </c:pt>
                      <c:pt idx="1927">
                        <c:v>40660</c:v>
                      </c:pt>
                      <c:pt idx="1928">
                        <c:v>40661</c:v>
                      </c:pt>
                      <c:pt idx="1929">
                        <c:v>40662</c:v>
                      </c:pt>
                      <c:pt idx="1930">
                        <c:v>40663</c:v>
                      </c:pt>
                      <c:pt idx="1931">
                        <c:v>40664</c:v>
                      </c:pt>
                      <c:pt idx="1932">
                        <c:v>40665</c:v>
                      </c:pt>
                      <c:pt idx="1933">
                        <c:v>40666</c:v>
                      </c:pt>
                      <c:pt idx="1934">
                        <c:v>40667</c:v>
                      </c:pt>
                      <c:pt idx="1935">
                        <c:v>40668</c:v>
                      </c:pt>
                      <c:pt idx="1936">
                        <c:v>40669</c:v>
                      </c:pt>
                      <c:pt idx="1937">
                        <c:v>40670</c:v>
                      </c:pt>
                      <c:pt idx="1938">
                        <c:v>40671</c:v>
                      </c:pt>
                      <c:pt idx="1939">
                        <c:v>40672</c:v>
                      </c:pt>
                      <c:pt idx="1940">
                        <c:v>40673</c:v>
                      </c:pt>
                      <c:pt idx="1941">
                        <c:v>40674</c:v>
                      </c:pt>
                      <c:pt idx="1942">
                        <c:v>40675</c:v>
                      </c:pt>
                      <c:pt idx="1943">
                        <c:v>40676</c:v>
                      </c:pt>
                      <c:pt idx="1944">
                        <c:v>40677</c:v>
                      </c:pt>
                      <c:pt idx="1945">
                        <c:v>40678</c:v>
                      </c:pt>
                      <c:pt idx="1946">
                        <c:v>40679</c:v>
                      </c:pt>
                      <c:pt idx="1947">
                        <c:v>40680</c:v>
                      </c:pt>
                      <c:pt idx="1948">
                        <c:v>40681</c:v>
                      </c:pt>
                      <c:pt idx="1949">
                        <c:v>40682</c:v>
                      </c:pt>
                      <c:pt idx="1950">
                        <c:v>40683</c:v>
                      </c:pt>
                      <c:pt idx="1951">
                        <c:v>40684</c:v>
                      </c:pt>
                      <c:pt idx="1952">
                        <c:v>40685</c:v>
                      </c:pt>
                      <c:pt idx="1953">
                        <c:v>40686</c:v>
                      </c:pt>
                      <c:pt idx="1954">
                        <c:v>40687</c:v>
                      </c:pt>
                      <c:pt idx="1955">
                        <c:v>40688</c:v>
                      </c:pt>
                      <c:pt idx="1956">
                        <c:v>40689</c:v>
                      </c:pt>
                      <c:pt idx="1957">
                        <c:v>40690</c:v>
                      </c:pt>
                      <c:pt idx="1958">
                        <c:v>40691</c:v>
                      </c:pt>
                      <c:pt idx="1959">
                        <c:v>40692</c:v>
                      </c:pt>
                      <c:pt idx="1960">
                        <c:v>40693</c:v>
                      </c:pt>
                      <c:pt idx="1961">
                        <c:v>40694</c:v>
                      </c:pt>
                      <c:pt idx="1962">
                        <c:v>40695</c:v>
                      </c:pt>
                      <c:pt idx="1963">
                        <c:v>40696</c:v>
                      </c:pt>
                      <c:pt idx="1964">
                        <c:v>40697</c:v>
                      </c:pt>
                      <c:pt idx="1965">
                        <c:v>40698</c:v>
                      </c:pt>
                      <c:pt idx="1966">
                        <c:v>40699</c:v>
                      </c:pt>
                      <c:pt idx="1967">
                        <c:v>40700</c:v>
                      </c:pt>
                      <c:pt idx="1968">
                        <c:v>40701</c:v>
                      </c:pt>
                      <c:pt idx="1969">
                        <c:v>40702</c:v>
                      </c:pt>
                      <c:pt idx="1970">
                        <c:v>40703</c:v>
                      </c:pt>
                      <c:pt idx="1971">
                        <c:v>40704</c:v>
                      </c:pt>
                      <c:pt idx="1972">
                        <c:v>40705</c:v>
                      </c:pt>
                      <c:pt idx="1973">
                        <c:v>40706</c:v>
                      </c:pt>
                      <c:pt idx="1974">
                        <c:v>40707</c:v>
                      </c:pt>
                      <c:pt idx="1975">
                        <c:v>40708</c:v>
                      </c:pt>
                      <c:pt idx="1976">
                        <c:v>40709</c:v>
                      </c:pt>
                      <c:pt idx="1977">
                        <c:v>40710</c:v>
                      </c:pt>
                      <c:pt idx="1978">
                        <c:v>40711</c:v>
                      </c:pt>
                      <c:pt idx="1979">
                        <c:v>40712</c:v>
                      </c:pt>
                      <c:pt idx="1980">
                        <c:v>40713</c:v>
                      </c:pt>
                      <c:pt idx="1981">
                        <c:v>40714</c:v>
                      </c:pt>
                      <c:pt idx="1982">
                        <c:v>40715</c:v>
                      </c:pt>
                      <c:pt idx="1983">
                        <c:v>40716</c:v>
                      </c:pt>
                      <c:pt idx="1984">
                        <c:v>40717</c:v>
                      </c:pt>
                      <c:pt idx="1985">
                        <c:v>40718</c:v>
                      </c:pt>
                      <c:pt idx="1986">
                        <c:v>40719</c:v>
                      </c:pt>
                      <c:pt idx="1987">
                        <c:v>40720</c:v>
                      </c:pt>
                      <c:pt idx="1988">
                        <c:v>40721</c:v>
                      </c:pt>
                      <c:pt idx="1989">
                        <c:v>40722</c:v>
                      </c:pt>
                      <c:pt idx="1990">
                        <c:v>40723</c:v>
                      </c:pt>
                      <c:pt idx="1991">
                        <c:v>40724</c:v>
                      </c:pt>
                      <c:pt idx="1992">
                        <c:v>40725</c:v>
                      </c:pt>
                      <c:pt idx="1993">
                        <c:v>40726</c:v>
                      </c:pt>
                      <c:pt idx="1994">
                        <c:v>40727</c:v>
                      </c:pt>
                      <c:pt idx="1995">
                        <c:v>40728</c:v>
                      </c:pt>
                      <c:pt idx="1996">
                        <c:v>40729</c:v>
                      </c:pt>
                      <c:pt idx="1997">
                        <c:v>40730</c:v>
                      </c:pt>
                      <c:pt idx="1998">
                        <c:v>40731</c:v>
                      </c:pt>
                      <c:pt idx="1999">
                        <c:v>40732</c:v>
                      </c:pt>
                      <c:pt idx="2000">
                        <c:v>40733</c:v>
                      </c:pt>
                      <c:pt idx="2001">
                        <c:v>40734</c:v>
                      </c:pt>
                      <c:pt idx="2002">
                        <c:v>40735</c:v>
                      </c:pt>
                      <c:pt idx="2003">
                        <c:v>40736</c:v>
                      </c:pt>
                      <c:pt idx="2004">
                        <c:v>40737</c:v>
                      </c:pt>
                      <c:pt idx="2005">
                        <c:v>40738</c:v>
                      </c:pt>
                      <c:pt idx="2006">
                        <c:v>40739</c:v>
                      </c:pt>
                      <c:pt idx="2007">
                        <c:v>40740</c:v>
                      </c:pt>
                      <c:pt idx="2008">
                        <c:v>40741</c:v>
                      </c:pt>
                      <c:pt idx="2009">
                        <c:v>40742</c:v>
                      </c:pt>
                      <c:pt idx="2010">
                        <c:v>40743</c:v>
                      </c:pt>
                      <c:pt idx="2011">
                        <c:v>40744</c:v>
                      </c:pt>
                      <c:pt idx="2012">
                        <c:v>40745</c:v>
                      </c:pt>
                      <c:pt idx="2013">
                        <c:v>40746</c:v>
                      </c:pt>
                      <c:pt idx="2014">
                        <c:v>40747</c:v>
                      </c:pt>
                      <c:pt idx="2015">
                        <c:v>40748</c:v>
                      </c:pt>
                      <c:pt idx="2016">
                        <c:v>40749</c:v>
                      </c:pt>
                      <c:pt idx="2017">
                        <c:v>40750</c:v>
                      </c:pt>
                      <c:pt idx="2018">
                        <c:v>40751</c:v>
                      </c:pt>
                      <c:pt idx="2019">
                        <c:v>40752</c:v>
                      </c:pt>
                      <c:pt idx="2020">
                        <c:v>40753</c:v>
                      </c:pt>
                      <c:pt idx="2021">
                        <c:v>40754</c:v>
                      </c:pt>
                      <c:pt idx="2022">
                        <c:v>40755</c:v>
                      </c:pt>
                      <c:pt idx="2023">
                        <c:v>40756</c:v>
                      </c:pt>
                      <c:pt idx="2024">
                        <c:v>40757</c:v>
                      </c:pt>
                      <c:pt idx="2025">
                        <c:v>40758</c:v>
                      </c:pt>
                      <c:pt idx="2026">
                        <c:v>40759</c:v>
                      </c:pt>
                      <c:pt idx="2027">
                        <c:v>40760</c:v>
                      </c:pt>
                      <c:pt idx="2028">
                        <c:v>40761</c:v>
                      </c:pt>
                      <c:pt idx="2029">
                        <c:v>40762</c:v>
                      </c:pt>
                      <c:pt idx="2030">
                        <c:v>40763</c:v>
                      </c:pt>
                      <c:pt idx="2031">
                        <c:v>40764</c:v>
                      </c:pt>
                      <c:pt idx="2032">
                        <c:v>40765</c:v>
                      </c:pt>
                      <c:pt idx="2033">
                        <c:v>40766</c:v>
                      </c:pt>
                      <c:pt idx="2034">
                        <c:v>40767</c:v>
                      </c:pt>
                      <c:pt idx="2035">
                        <c:v>40768</c:v>
                      </c:pt>
                      <c:pt idx="2036">
                        <c:v>40769</c:v>
                      </c:pt>
                      <c:pt idx="2037">
                        <c:v>40770</c:v>
                      </c:pt>
                      <c:pt idx="2038">
                        <c:v>40771</c:v>
                      </c:pt>
                      <c:pt idx="2039">
                        <c:v>40772</c:v>
                      </c:pt>
                      <c:pt idx="2040">
                        <c:v>40773</c:v>
                      </c:pt>
                      <c:pt idx="2041">
                        <c:v>40774</c:v>
                      </c:pt>
                      <c:pt idx="2042">
                        <c:v>40775</c:v>
                      </c:pt>
                      <c:pt idx="2043">
                        <c:v>40776</c:v>
                      </c:pt>
                      <c:pt idx="2044">
                        <c:v>40777</c:v>
                      </c:pt>
                      <c:pt idx="2045">
                        <c:v>40778</c:v>
                      </c:pt>
                      <c:pt idx="2046">
                        <c:v>40779</c:v>
                      </c:pt>
                      <c:pt idx="2047">
                        <c:v>40780</c:v>
                      </c:pt>
                      <c:pt idx="2048">
                        <c:v>40781</c:v>
                      </c:pt>
                      <c:pt idx="2049">
                        <c:v>40782</c:v>
                      </c:pt>
                      <c:pt idx="2050">
                        <c:v>40783</c:v>
                      </c:pt>
                      <c:pt idx="2051">
                        <c:v>40784</c:v>
                      </c:pt>
                      <c:pt idx="2052">
                        <c:v>40785</c:v>
                      </c:pt>
                      <c:pt idx="2053">
                        <c:v>40786</c:v>
                      </c:pt>
                      <c:pt idx="2054">
                        <c:v>40787</c:v>
                      </c:pt>
                      <c:pt idx="2055">
                        <c:v>40788</c:v>
                      </c:pt>
                      <c:pt idx="2056">
                        <c:v>40789</c:v>
                      </c:pt>
                      <c:pt idx="2057">
                        <c:v>40790</c:v>
                      </c:pt>
                      <c:pt idx="2058">
                        <c:v>40791</c:v>
                      </c:pt>
                      <c:pt idx="2059">
                        <c:v>40792</c:v>
                      </c:pt>
                      <c:pt idx="2060">
                        <c:v>40793</c:v>
                      </c:pt>
                      <c:pt idx="2061">
                        <c:v>40794</c:v>
                      </c:pt>
                      <c:pt idx="2062">
                        <c:v>40795</c:v>
                      </c:pt>
                      <c:pt idx="2063">
                        <c:v>40796</c:v>
                      </c:pt>
                      <c:pt idx="2064">
                        <c:v>40797</c:v>
                      </c:pt>
                      <c:pt idx="2065">
                        <c:v>40798</c:v>
                      </c:pt>
                      <c:pt idx="2066">
                        <c:v>40799</c:v>
                      </c:pt>
                      <c:pt idx="2067">
                        <c:v>40800</c:v>
                      </c:pt>
                      <c:pt idx="2068">
                        <c:v>40801</c:v>
                      </c:pt>
                      <c:pt idx="2069">
                        <c:v>40802</c:v>
                      </c:pt>
                      <c:pt idx="2070">
                        <c:v>40803</c:v>
                      </c:pt>
                      <c:pt idx="2071">
                        <c:v>40804</c:v>
                      </c:pt>
                      <c:pt idx="2072">
                        <c:v>40805</c:v>
                      </c:pt>
                      <c:pt idx="2073">
                        <c:v>40806</c:v>
                      </c:pt>
                      <c:pt idx="2074">
                        <c:v>40807</c:v>
                      </c:pt>
                      <c:pt idx="2075">
                        <c:v>40808</c:v>
                      </c:pt>
                      <c:pt idx="2076">
                        <c:v>40809</c:v>
                      </c:pt>
                      <c:pt idx="2077">
                        <c:v>40810</c:v>
                      </c:pt>
                      <c:pt idx="2078">
                        <c:v>40811</c:v>
                      </c:pt>
                      <c:pt idx="2079">
                        <c:v>40812</c:v>
                      </c:pt>
                      <c:pt idx="2080">
                        <c:v>40813</c:v>
                      </c:pt>
                      <c:pt idx="2081">
                        <c:v>40814</c:v>
                      </c:pt>
                      <c:pt idx="2082">
                        <c:v>40815</c:v>
                      </c:pt>
                      <c:pt idx="2083">
                        <c:v>40816</c:v>
                      </c:pt>
                      <c:pt idx="2084">
                        <c:v>40817</c:v>
                      </c:pt>
                      <c:pt idx="2085">
                        <c:v>40818</c:v>
                      </c:pt>
                      <c:pt idx="2086">
                        <c:v>40819</c:v>
                      </c:pt>
                      <c:pt idx="2087">
                        <c:v>40820</c:v>
                      </c:pt>
                      <c:pt idx="2088">
                        <c:v>40821</c:v>
                      </c:pt>
                      <c:pt idx="2089">
                        <c:v>40822</c:v>
                      </c:pt>
                      <c:pt idx="2090">
                        <c:v>40823</c:v>
                      </c:pt>
                      <c:pt idx="2091">
                        <c:v>40824</c:v>
                      </c:pt>
                      <c:pt idx="2092">
                        <c:v>40825</c:v>
                      </c:pt>
                      <c:pt idx="2093">
                        <c:v>40826</c:v>
                      </c:pt>
                      <c:pt idx="2094">
                        <c:v>40827</c:v>
                      </c:pt>
                      <c:pt idx="2095">
                        <c:v>40828</c:v>
                      </c:pt>
                      <c:pt idx="2096">
                        <c:v>40829</c:v>
                      </c:pt>
                      <c:pt idx="2097">
                        <c:v>40830</c:v>
                      </c:pt>
                      <c:pt idx="2098">
                        <c:v>40831</c:v>
                      </c:pt>
                      <c:pt idx="2099">
                        <c:v>40832</c:v>
                      </c:pt>
                      <c:pt idx="2100">
                        <c:v>40833</c:v>
                      </c:pt>
                      <c:pt idx="2101">
                        <c:v>40834</c:v>
                      </c:pt>
                      <c:pt idx="2102">
                        <c:v>40835</c:v>
                      </c:pt>
                      <c:pt idx="2103">
                        <c:v>40836</c:v>
                      </c:pt>
                      <c:pt idx="2104">
                        <c:v>40837</c:v>
                      </c:pt>
                      <c:pt idx="2105">
                        <c:v>40838</c:v>
                      </c:pt>
                      <c:pt idx="2106">
                        <c:v>40839</c:v>
                      </c:pt>
                      <c:pt idx="2107">
                        <c:v>40840</c:v>
                      </c:pt>
                      <c:pt idx="2108">
                        <c:v>40841</c:v>
                      </c:pt>
                      <c:pt idx="2109">
                        <c:v>40842</c:v>
                      </c:pt>
                      <c:pt idx="2110">
                        <c:v>40843</c:v>
                      </c:pt>
                      <c:pt idx="2111">
                        <c:v>40844</c:v>
                      </c:pt>
                      <c:pt idx="2112">
                        <c:v>40845</c:v>
                      </c:pt>
                      <c:pt idx="2113">
                        <c:v>40846</c:v>
                      </c:pt>
                      <c:pt idx="2114">
                        <c:v>40847</c:v>
                      </c:pt>
                      <c:pt idx="2115">
                        <c:v>40848</c:v>
                      </c:pt>
                      <c:pt idx="2116">
                        <c:v>40849</c:v>
                      </c:pt>
                      <c:pt idx="2117">
                        <c:v>40850</c:v>
                      </c:pt>
                      <c:pt idx="2118">
                        <c:v>40851</c:v>
                      </c:pt>
                      <c:pt idx="2119">
                        <c:v>40852</c:v>
                      </c:pt>
                      <c:pt idx="2120">
                        <c:v>40853</c:v>
                      </c:pt>
                      <c:pt idx="2121">
                        <c:v>40854</c:v>
                      </c:pt>
                      <c:pt idx="2122">
                        <c:v>40855</c:v>
                      </c:pt>
                      <c:pt idx="2123">
                        <c:v>40856</c:v>
                      </c:pt>
                      <c:pt idx="2124">
                        <c:v>40857</c:v>
                      </c:pt>
                      <c:pt idx="2125">
                        <c:v>40858</c:v>
                      </c:pt>
                      <c:pt idx="2126">
                        <c:v>40859</c:v>
                      </c:pt>
                      <c:pt idx="2127">
                        <c:v>40860</c:v>
                      </c:pt>
                      <c:pt idx="2128">
                        <c:v>40861</c:v>
                      </c:pt>
                      <c:pt idx="2129">
                        <c:v>40862</c:v>
                      </c:pt>
                      <c:pt idx="2130">
                        <c:v>40863</c:v>
                      </c:pt>
                      <c:pt idx="2131">
                        <c:v>40864</c:v>
                      </c:pt>
                      <c:pt idx="2132">
                        <c:v>40865</c:v>
                      </c:pt>
                      <c:pt idx="2133">
                        <c:v>40866</c:v>
                      </c:pt>
                      <c:pt idx="2134">
                        <c:v>40867</c:v>
                      </c:pt>
                      <c:pt idx="2135">
                        <c:v>40868</c:v>
                      </c:pt>
                      <c:pt idx="2136">
                        <c:v>40869</c:v>
                      </c:pt>
                      <c:pt idx="2137">
                        <c:v>40870</c:v>
                      </c:pt>
                      <c:pt idx="2138">
                        <c:v>40871</c:v>
                      </c:pt>
                      <c:pt idx="2139">
                        <c:v>40872</c:v>
                      </c:pt>
                      <c:pt idx="2140">
                        <c:v>40873</c:v>
                      </c:pt>
                      <c:pt idx="2141">
                        <c:v>40874</c:v>
                      </c:pt>
                      <c:pt idx="2142">
                        <c:v>40875</c:v>
                      </c:pt>
                      <c:pt idx="2143">
                        <c:v>40876</c:v>
                      </c:pt>
                      <c:pt idx="2144">
                        <c:v>40877</c:v>
                      </c:pt>
                      <c:pt idx="2145">
                        <c:v>40878</c:v>
                      </c:pt>
                      <c:pt idx="2146">
                        <c:v>40879</c:v>
                      </c:pt>
                      <c:pt idx="2147">
                        <c:v>40880</c:v>
                      </c:pt>
                      <c:pt idx="2148">
                        <c:v>40881</c:v>
                      </c:pt>
                      <c:pt idx="2149">
                        <c:v>40882</c:v>
                      </c:pt>
                      <c:pt idx="2150">
                        <c:v>40883</c:v>
                      </c:pt>
                      <c:pt idx="2151">
                        <c:v>40884</c:v>
                      </c:pt>
                      <c:pt idx="2152">
                        <c:v>40885</c:v>
                      </c:pt>
                      <c:pt idx="2153">
                        <c:v>40886</c:v>
                      </c:pt>
                      <c:pt idx="2154">
                        <c:v>40887</c:v>
                      </c:pt>
                      <c:pt idx="2155">
                        <c:v>40888</c:v>
                      </c:pt>
                      <c:pt idx="2156">
                        <c:v>40889</c:v>
                      </c:pt>
                      <c:pt idx="2157">
                        <c:v>40890</c:v>
                      </c:pt>
                      <c:pt idx="2158">
                        <c:v>40891</c:v>
                      </c:pt>
                      <c:pt idx="2159">
                        <c:v>40892</c:v>
                      </c:pt>
                      <c:pt idx="2160">
                        <c:v>40893</c:v>
                      </c:pt>
                      <c:pt idx="2161">
                        <c:v>40894</c:v>
                      </c:pt>
                      <c:pt idx="2162">
                        <c:v>40895</c:v>
                      </c:pt>
                      <c:pt idx="2163">
                        <c:v>40896</c:v>
                      </c:pt>
                      <c:pt idx="2164">
                        <c:v>40897</c:v>
                      </c:pt>
                      <c:pt idx="2165">
                        <c:v>40898</c:v>
                      </c:pt>
                      <c:pt idx="2166">
                        <c:v>40899</c:v>
                      </c:pt>
                      <c:pt idx="2167">
                        <c:v>40900</c:v>
                      </c:pt>
                      <c:pt idx="2168">
                        <c:v>40901</c:v>
                      </c:pt>
                      <c:pt idx="2169">
                        <c:v>40902</c:v>
                      </c:pt>
                      <c:pt idx="2170">
                        <c:v>40903</c:v>
                      </c:pt>
                      <c:pt idx="2171">
                        <c:v>40904</c:v>
                      </c:pt>
                      <c:pt idx="2172">
                        <c:v>40905</c:v>
                      </c:pt>
                      <c:pt idx="2173">
                        <c:v>40906</c:v>
                      </c:pt>
                      <c:pt idx="2174">
                        <c:v>40907</c:v>
                      </c:pt>
                      <c:pt idx="2175">
                        <c:v>40908</c:v>
                      </c:pt>
                      <c:pt idx="2176">
                        <c:v>40909</c:v>
                      </c:pt>
                      <c:pt idx="2177">
                        <c:v>40910</c:v>
                      </c:pt>
                      <c:pt idx="2178">
                        <c:v>40911</c:v>
                      </c:pt>
                      <c:pt idx="2179">
                        <c:v>40912</c:v>
                      </c:pt>
                      <c:pt idx="2180">
                        <c:v>40913</c:v>
                      </c:pt>
                      <c:pt idx="2181">
                        <c:v>40914</c:v>
                      </c:pt>
                      <c:pt idx="2182">
                        <c:v>40915</c:v>
                      </c:pt>
                      <c:pt idx="2183">
                        <c:v>40916</c:v>
                      </c:pt>
                      <c:pt idx="2184">
                        <c:v>40917</c:v>
                      </c:pt>
                      <c:pt idx="2185">
                        <c:v>40918</c:v>
                      </c:pt>
                      <c:pt idx="2186">
                        <c:v>40919</c:v>
                      </c:pt>
                      <c:pt idx="2187">
                        <c:v>40920</c:v>
                      </c:pt>
                      <c:pt idx="2188">
                        <c:v>40921</c:v>
                      </c:pt>
                      <c:pt idx="2189">
                        <c:v>40922</c:v>
                      </c:pt>
                      <c:pt idx="2190">
                        <c:v>40923</c:v>
                      </c:pt>
                      <c:pt idx="2191">
                        <c:v>40924</c:v>
                      </c:pt>
                      <c:pt idx="2192">
                        <c:v>40925</c:v>
                      </c:pt>
                      <c:pt idx="2193">
                        <c:v>40926</c:v>
                      </c:pt>
                      <c:pt idx="2194">
                        <c:v>40927</c:v>
                      </c:pt>
                      <c:pt idx="2195">
                        <c:v>40928</c:v>
                      </c:pt>
                      <c:pt idx="2196">
                        <c:v>40929</c:v>
                      </c:pt>
                      <c:pt idx="2197">
                        <c:v>40930</c:v>
                      </c:pt>
                      <c:pt idx="2198">
                        <c:v>40931</c:v>
                      </c:pt>
                      <c:pt idx="2199">
                        <c:v>40932</c:v>
                      </c:pt>
                      <c:pt idx="2200">
                        <c:v>40933</c:v>
                      </c:pt>
                      <c:pt idx="2201">
                        <c:v>40934</c:v>
                      </c:pt>
                      <c:pt idx="2202">
                        <c:v>40935</c:v>
                      </c:pt>
                      <c:pt idx="2203">
                        <c:v>40936</c:v>
                      </c:pt>
                      <c:pt idx="2204">
                        <c:v>40937</c:v>
                      </c:pt>
                      <c:pt idx="2205">
                        <c:v>40938</c:v>
                      </c:pt>
                      <c:pt idx="2206">
                        <c:v>40939</c:v>
                      </c:pt>
                      <c:pt idx="2207">
                        <c:v>40940</c:v>
                      </c:pt>
                      <c:pt idx="2208">
                        <c:v>40941</c:v>
                      </c:pt>
                      <c:pt idx="2209">
                        <c:v>40942</c:v>
                      </c:pt>
                      <c:pt idx="2210">
                        <c:v>40943</c:v>
                      </c:pt>
                      <c:pt idx="2211">
                        <c:v>40944</c:v>
                      </c:pt>
                      <c:pt idx="2212">
                        <c:v>40945</c:v>
                      </c:pt>
                      <c:pt idx="2213">
                        <c:v>40946</c:v>
                      </c:pt>
                      <c:pt idx="2214">
                        <c:v>40947</c:v>
                      </c:pt>
                      <c:pt idx="2215">
                        <c:v>40948</c:v>
                      </c:pt>
                      <c:pt idx="2216">
                        <c:v>40949</c:v>
                      </c:pt>
                      <c:pt idx="2217">
                        <c:v>40950</c:v>
                      </c:pt>
                      <c:pt idx="2218">
                        <c:v>40951</c:v>
                      </c:pt>
                      <c:pt idx="2219">
                        <c:v>40952</c:v>
                      </c:pt>
                      <c:pt idx="2220">
                        <c:v>40953</c:v>
                      </c:pt>
                      <c:pt idx="2221">
                        <c:v>40954</c:v>
                      </c:pt>
                      <c:pt idx="2222">
                        <c:v>40955</c:v>
                      </c:pt>
                      <c:pt idx="2223">
                        <c:v>40956</c:v>
                      </c:pt>
                      <c:pt idx="2224">
                        <c:v>40957</c:v>
                      </c:pt>
                      <c:pt idx="2225">
                        <c:v>40958</c:v>
                      </c:pt>
                      <c:pt idx="2226">
                        <c:v>40959</c:v>
                      </c:pt>
                      <c:pt idx="2227">
                        <c:v>40960</c:v>
                      </c:pt>
                      <c:pt idx="2228">
                        <c:v>40961</c:v>
                      </c:pt>
                      <c:pt idx="2229">
                        <c:v>40962</c:v>
                      </c:pt>
                      <c:pt idx="2230">
                        <c:v>40963</c:v>
                      </c:pt>
                      <c:pt idx="2231">
                        <c:v>40964</c:v>
                      </c:pt>
                      <c:pt idx="2232">
                        <c:v>40965</c:v>
                      </c:pt>
                      <c:pt idx="2233">
                        <c:v>40966</c:v>
                      </c:pt>
                      <c:pt idx="2234">
                        <c:v>40967</c:v>
                      </c:pt>
                      <c:pt idx="2235">
                        <c:v>40968</c:v>
                      </c:pt>
                      <c:pt idx="2236">
                        <c:v>40969</c:v>
                      </c:pt>
                      <c:pt idx="2237">
                        <c:v>40970</c:v>
                      </c:pt>
                      <c:pt idx="2238">
                        <c:v>40971</c:v>
                      </c:pt>
                      <c:pt idx="2239">
                        <c:v>40972</c:v>
                      </c:pt>
                      <c:pt idx="2240">
                        <c:v>40973</c:v>
                      </c:pt>
                      <c:pt idx="2241">
                        <c:v>40974</c:v>
                      </c:pt>
                      <c:pt idx="2242">
                        <c:v>40975</c:v>
                      </c:pt>
                      <c:pt idx="2243">
                        <c:v>40976</c:v>
                      </c:pt>
                      <c:pt idx="2244">
                        <c:v>40977</c:v>
                      </c:pt>
                      <c:pt idx="2245">
                        <c:v>40978</c:v>
                      </c:pt>
                      <c:pt idx="2246">
                        <c:v>40979</c:v>
                      </c:pt>
                      <c:pt idx="2247">
                        <c:v>40980</c:v>
                      </c:pt>
                      <c:pt idx="2248">
                        <c:v>40981</c:v>
                      </c:pt>
                      <c:pt idx="2249">
                        <c:v>40982</c:v>
                      </c:pt>
                      <c:pt idx="2250">
                        <c:v>40983</c:v>
                      </c:pt>
                      <c:pt idx="2251">
                        <c:v>40984</c:v>
                      </c:pt>
                      <c:pt idx="2252">
                        <c:v>40985</c:v>
                      </c:pt>
                      <c:pt idx="2253">
                        <c:v>40986</c:v>
                      </c:pt>
                      <c:pt idx="2254">
                        <c:v>40987</c:v>
                      </c:pt>
                      <c:pt idx="2255">
                        <c:v>40988</c:v>
                      </c:pt>
                      <c:pt idx="2256">
                        <c:v>40989</c:v>
                      </c:pt>
                      <c:pt idx="2257">
                        <c:v>40990</c:v>
                      </c:pt>
                      <c:pt idx="2258">
                        <c:v>40991</c:v>
                      </c:pt>
                      <c:pt idx="2259">
                        <c:v>40992</c:v>
                      </c:pt>
                      <c:pt idx="2260">
                        <c:v>40993</c:v>
                      </c:pt>
                      <c:pt idx="2261">
                        <c:v>40994</c:v>
                      </c:pt>
                      <c:pt idx="2262">
                        <c:v>40995</c:v>
                      </c:pt>
                      <c:pt idx="2263">
                        <c:v>40996</c:v>
                      </c:pt>
                      <c:pt idx="2264">
                        <c:v>40997</c:v>
                      </c:pt>
                      <c:pt idx="2265">
                        <c:v>40998</c:v>
                      </c:pt>
                      <c:pt idx="2266">
                        <c:v>40999</c:v>
                      </c:pt>
                      <c:pt idx="2267">
                        <c:v>41000</c:v>
                      </c:pt>
                      <c:pt idx="2268">
                        <c:v>41001</c:v>
                      </c:pt>
                      <c:pt idx="2269">
                        <c:v>41002</c:v>
                      </c:pt>
                      <c:pt idx="2270">
                        <c:v>41003</c:v>
                      </c:pt>
                      <c:pt idx="2271">
                        <c:v>41004</c:v>
                      </c:pt>
                      <c:pt idx="2272">
                        <c:v>41005</c:v>
                      </c:pt>
                      <c:pt idx="2273">
                        <c:v>41006</c:v>
                      </c:pt>
                      <c:pt idx="2274">
                        <c:v>41007</c:v>
                      </c:pt>
                      <c:pt idx="2275">
                        <c:v>41008</c:v>
                      </c:pt>
                      <c:pt idx="2276">
                        <c:v>41009</c:v>
                      </c:pt>
                      <c:pt idx="2277">
                        <c:v>41010</c:v>
                      </c:pt>
                      <c:pt idx="2278">
                        <c:v>41011</c:v>
                      </c:pt>
                      <c:pt idx="2279">
                        <c:v>41012</c:v>
                      </c:pt>
                      <c:pt idx="2280">
                        <c:v>41013</c:v>
                      </c:pt>
                      <c:pt idx="2281">
                        <c:v>41014</c:v>
                      </c:pt>
                      <c:pt idx="2282">
                        <c:v>41015</c:v>
                      </c:pt>
                      <c:pt idx="2283">
                        <c:v>41016</c:v>
                      </c:pt>
                      <c:pt idx="2284">
                        <c:v>41017</c:v>
                      </c:pt>
                      <c:pt idx="2285">
                        <c:v>41018</c:v>
                      </c:pt>
                      <c:pt idx="2286">
                        <c:v>41019</c:v>
                      </c:pt>
                      <c:pt idx="2287">
                        <c:v>41020</c:v>
                      </c:pt>
                      <c:pt idx="2288">
                        <c:v>41021</c:v>
                      </c:pt>
                      <c:pt idx="2289">
                        <c:v>41022</c:v>
                      </c:pt>
                      <c:pt idx="2290">
                        <c:v>41023</c:v>
                      </c:pt>
                      <c:pt idx="2291">
                        <c:v>41024</c:v>
                      </c:pt>
                      <c:pt idx="2292">
                        <c:v>41025</c:v>
                      </c:pt>
                      <c:pt idx="2293">
                        <c:v>41026</c:v>
                      </c:pt>
                      <c:pt idx="2294">
                        <c:v>41027</c:v>
                      </c:pt>
                      <c:pt idx="2295">
                        <c:v>41028</c:v>
                      </c:pt>
                      <c:pt idx="2296">
                        <c:v>41029</c:v>
                      </c:pt>
                      <c:pt idx="2297">
                        <c:v>41030</c:v>
                      </c:pt>
                      <c:pt idx="2298">
                        <c:v>41031</c:v>
                      </c:pt>
                      <c:pt idx="2299">
                        <c:v>41032</c:v>
                      </c:pt>
                      <c:pt idx="2300">
                        <c:v>41033</c:v>
                      </c:pt>
                      <c:pt idx="2301">
                        <c:v>41034</c:v>
                      </c:pt>
                      <c:pt idx="2302">
                        <c:v>41035</c:v>
                      </c:pt>
                      <c:pt idx="2303">
                        <c:v>41036</c:v>
                      </c:pt>
                      <c:pt idx="2304">
                        <c:v>41037</c:v>
                      </c:pt>
                      <c:pt idx="2305">
                        <c:v>41038</c:v>
                      </c:pt>
                      <c:pt idx="2306">
                        <c:v>41039</c:v>
                      </c:pt>
                      <c:pt idx="2307">
                        <c:v>41040</c:v>
                      </c:pt>
                      <c:pt idx="2308">
                        <c:v>41041</c:v>
                      </c:pt>
                      <c:pt idx="2309">
                        <c:v>41042</c:v>
                      </c:pt>
                      <c:pt idx="2310">
                        <c:v>41043</c:v>
                      </c:pt>
                      <c:pt idx="2311">
                        <c:v>41044</c:v>
                      </c:pt>
                      <c:pt idx="2312">
                        <c:v>41045</c:v>
                      </c:pt>
                      <c:pt idx="2313">
                        <c:v>41046</c:v>
                      </c:pt>
                      <c:pt idx="2314">
                        <c:v>41047</c:v>
                      </c:pt>
                      <c:pt idx="2315">
                        <c:v>41048</c:v>
                      </c:pt>
                      <c:pt idx="2316">
                        <c:v>41049</c:v>
                      </c:pt>
                      <c:pt idx="2317">
                        <c:v>41050</c:v>
                      </c:pt>
                      <c:pt idx="2318">
                        <c:v>41051</c:v>
                      </c:pt>
                      <c:pt idx="2319">
                        <c:v>41052</c:v>
                      </c:pt>
                      <c:pt idx="2320">
                        <c:v>41053</c:v>
                      </c:pt>
                      <c:pt idx="2321">
                        <c:v>41054</c:v>
                      </c:pt>
                      <c:pt idx="2322">
                        <c:v>41055</c:v>
                      </c:pt>
                      <c:pt idx="2323">
                        <c:v>41056</c:v>
                      </c:pt>
                      <c:pt idx="2324">
                        <c:v>41057</c:v>
                      </c:pt>
                      <c:pt idx="2325">
                        <c:v>41058</c:v>
                      </c:pt>
                      <c:pt idx="2326">
                        <c:v>41059</c:v>
                      </c:pt>
                      <c:pt idx="2327">
                        <c:v>41060</c:v>
                      </c:pt>
                      <c:pt idx="2328">
                        <c:v>41061</c:v>
                      </c:pt>
                      <c:pt idx="2329">
                        <c:v>41062</c:v>
                      </c:pt>
                      <c:pt idx="2330">
                        <c:v>41063</c:v>
                      </c:pt>
                      <c:pt idx="2331">
                        <c:v>41064</c:v>
                      </c:pt>
                      <c:pt idx="2332">
                        <c:v>41065</c:v>
                      </c:pt>
                      <c:pt idx="2333">
                        <c:v>41066</c:v>
                      </c:pt>
                      <c:pt idx="2334">
                        <c:v>41067</c:v>
                      </c:pt>
                      <c:pt idx="2335">
                        <c:v>41068</c:v>
                      </c:pt>
                      <c:pt idx="2336">
                        <c:v>41069</c:v>
                      </c:pt>
                      <c:pt idx="2337">
                        <c:v>41070</c:v>
                      </c:pt>
                      <c:pt idx="2338">
                        <c:v>41071</c:v>
                      </c:pt>
                      <c:pt idx="2339">
                        <c:v>41072</c:v>
                      </c:pt>
                      <c:pt idx="2340">
                        <c:v>41073</c:v>
                      </c:pt>
                      <c:pt idx="2341">
                        <c:v>41074</c:v>
                      </c:pt>
                      <c:pt idx="2342">
                        <c:v>41075</c:v>
                      </c:pt>
                      <c:pt idx="2343">
                        <c:v>41076</c:v>
                      </c:pt>
                      <c:pt idx="2344">
                        <c:v>41077</c:v>
                      </c:pt>
                      <c:pt idx="2345">
                        <c:v>41078</c:v>
                      </c:pt>
                      <c:pt idx="2346">
                        <c:v>41079</c:v>
                      </c:pt>
                      <c:pt idx="2347">
                        <c:v>41080</c:v>
                      </c:pt>
                      <c:pt idx="2348">
                        <c:v>41081</c:v>
                      </c:pt>
                      <c:pt idx="2349">
                        <c:v>41082</c:v>
                      </c:pt>
                      <c:pt idx="2350">
                        <c:v>41083</c:v>
                      </c:pt>
                      <c:pt idx="2351">
                        <c:v>41084</c:v>
                      </c:pt>
                      <c:pt idx="2352">
                        <c:v>41085</c:v>
                      </c:pt>
                      <c:pt idx="2353">
                        <c:v>41086</c:v>
                      </c:pt>
                      <c:pt idx="2354">
                        <c:v>41087</c:v>
                      </c:pt>
                      <c:pt idx="2355">
                        <c:v>41088</c:v>
                      </c:pt>
                      <c:pt idx="2356">
                        <c:v>41089</c:v>
                      </c:pt>
                      <c:pt idx="2357">
                        <c:v>41090</c:v>
                      </c:pt>
                      <c:pt idx="2358">
                        <c:v>41091</c:v>
                      </c:pt>
                      <c:pt idx="2359">
                        <c:v>41092</c:v>
                      </c:pt>
                      <c:pt idx="2360">
                        <c:v>41093</c:v>
                      </c:pt>
                      <c:pt idx="2361">
                        <c:v>41094</c:v>
                      </c:pt>
                      <c:pt idx="2362">
                        <c:v>41095</c:v>
                      </c:pt>
                      <c:pt idx="2363">
                        <c:v>41096</c:v>
                      </c:pt>
                      <c:pt idx="2364">
                        <c:v>41097</c:v>
                      </c:pt>
                      <c:pt idx="2365">
                        <c:v>41098</c:v>
                      </c:pt>
                      <c:pt idx="2366">
                        <c:v>41099</c:v>
                      </c:pt>
                      <c:pt idx="2367">
                        <c:v>41100</c:v>
                      </c:pt>
                      <c:pt idx="2368">
                        <c:v>41101</c:v>
                      </c:pt>
                      <c:pt idx="2369">
                        <c:v>41102</c:v>
                      </c:pt>
                      <c:pt idx="2370">
                        <c:v>41103</c:v>
                      </c:pt>
                      <c:pt idx="2371">
                        <c:v>41104</c:v>
                      </c:pt>
                      <c:pt idx="2372">
                        <c:v>41105</c:v>
                      </c:pt>
                      <c:pt idx="2373">
                        <c:v>41106</c:v>
                      </c:pt>
                      <c:pt idx="2374">
                        <c:v>41107</c:v>
                      </c:pt>
                      <c:pt idx="2375">
                        <c:v>41108</c:v>
                      </c:pt>
                      <c:pt idx="2376">
                        <c:v>41109</c:v>
                      </c:pt>
                      <c:pt idx="2377">
                        <c:v>41110</c:v>
                      </c:pt>
                      <c:pt idx="2378">
                        <c:v>41111</c:v>
                      </c:pt>
                      <c:pt idx="2379">
                        <c:v>41112</c:v>
                      </c:pt>
                      <c:pt idx="2380">
                        <c:v>41113</c:v>
                      </c:pt>
                      <c:pt idx="2381">
                        <c:v>41114</c:v>
                      </c:pt>
                      <c:pt idx="2382">
                        <c:v>41115</c:v>
                      </c:pt>
                      <c:pt idx="2383">
                        <c:v>41116</c:v>
                      </c:pt>
                      <c:pt idx="2384">
                        <c:v>41117</c:v>
                      </c:pt>
                      <c:pt idx="2385">
                        <c:v>41118</c:v>
                      </c:pt>
                      <c:pt idx="2386">
                        <c:v>41119</c:v>
                      </c:pt>
                      <c:pt idx="2387">
                        <c:v>41120</c:v>
                      </c:pt>
                      <c:pt idx="2388">
                        <c:v>41121</c:v>
                      </c:pt>
                      <c:pt idx="2389">
                        <c:v>41122</c:v>
                      </c:pt>
                      <c:pt idx="2390">
                        <c:v>41123</c:v>
                      </c:pt>
                      <c:pt idx="2391">
                        <c:v>41124</c:v>
                      </c:pt>
                      <c:pt idx="2392">
                        <c:v>41125</c:v>
                      </c:pt>
                      <c:pt idx="2393">
                        <c:v>41126</c:v>
                      </c:pt>
                      <c:pt idx="2394">
                        <c:v>41127</c:v>
                      </c:pt>
                      <c:pt idx="2395">
                        <c:v>41128</c:v>
                      </c:pt>
                      <c:pt idx="2396">
                        <c:v>41129</c:v>
                      </c:pt>
                      <c:pt idx="2397">
                        <c:v>41130</c:v>
                      </c:pt>
                      <c:pt idx="2398">
                        <c:v>41131</c:v>
                      </c:pt>
                      <c:pt idx="2399">
                        <c:v>41132</c:v>
                      </c:pt>
                      <c:pt idx="2400">
                        <c:v>41133</c:v>
                      </c:pt>
                      <c:pt idx="2401">
                        <c:v>41134</c:v>
                      </c:pt>
                      <c:pt idx="2402">
                        <c:v>41135</c:v>
                      </c:pt>
                      <c:pt idx="2403">
                        <c:v>41136</c:v>
                      </c:pt>
                      <c:pt idx="2404">
                        <c:v>41137</c:v>
                      </c:pt>
                      <c:pt idx="2405">
                        <c:v>41138</c:v>
                      </c:pt>
                      <c:pt idx="2406">
                        <c:v>41139</c:v>
                      </c:pt>
                      <c:pt idx="2407">
                        <c:v>41140</c:v>
                      </c:pt>
                      <c:pt idx="2408">
                        <c:v>41141</c:v>
                      </c:pt>
                      <c:pt idx="2409">
                        <c:v>41142</c:v>
                      </c:pt>
                      <c:pt idx="2410">
                        <c:v>41143</c:v>
                      </c:pt>
                      <c:pt idx="2411">
                        <c:v>41144</c:v>
                      </c:pt>
                      <c:pt idx="2412">
                        <c:v>41145</c:v>
                      </c:pt>
                      <c:pt idx="2413">
                        <c:v>41146</c:v>
                      </c:pt>
                      <c:pt idx="2414">
                        <c:v>41147</c:v>
                      </c:pt>
                      <c:pt idx="2415">
                        <c:v>41148</c:v>
                      </c:pt>
                      <c:pt idx="2416">
                        <c:v>41149</c:v>
                      </c:pt>
                      <c:pt idx="2417">
                        <c:v>41150</c:v>
                      </c:pt>
                      <c:pt idx="2418">
                        <c:v>41151</c:v>
                      </c:pt>
                      <c:pt idx="2419">
                        <c:v>41152</c:v>
                      </c:pt>
                      <c:pt idx="2420">
                        <c:v>41153</c:v>
                      </c:pt>
                      <c:pt idx="2421">
                        <c:v>41154</c:v>
                      </c:pt>
                      <c:pt idx="2422">
                        <c:v>41155</c:v>
                      </c:pt>
                      <c:pt idx="2423">
                        <c:v>41156</c:v>
                      </c:pt>
                      <c:pt idx="2424">
                        <c:v>41157</c:v>
                      </c:pt>
                      <c:pt idx="2425">
                        <c:v>41158</c:v>
                      </c:pt>
                      <c:pt idx="2426">
                        <c:v>41159</c:v>
                      </c:pt>
                      <c:pt idx="2427">
                        <c:v>41160</c:v>
                      </c:pt>
                      <c:pt idx="2428">
                        <c:v>41161</c:v>
                      </c:pt>
                      <c:pt idx="2429">
                        <c:v>41162</c:v>
                      </c:pt>
                      <c:pt idx="2430">
                        <c:v>41163</c:v>
                      </c:pt>
                      <c:pt idx="2431">
                        <c:v>41164</c:v>
                      </c:pt>
                      <c:pt idx="2432">
                        <c:v>41165</c:v>
                      </c:pt>
                      <c:pt idx="2433">
                        <c:v>41166</c:v>
                      </c:pt>
                      <c:pt idx="2434">
                        <c:v>41167</c:v>
                      </c:pt>
                      <c:pt idx="2435">
                        <c:v>41168</c:v>
                      </c:pt>
                      <c:pt idx="2436">
                        <c:v>41169</c:v>
                      </c:pt>
                      <c:pt idx="2437">
                        <c:v>41170</c:v>
                      </c:pt>
                      <c:pt idx="2438">
                        <c:v>41171</c:v>
                      </c:pt>
                      <c:pt idx="2439">
                        <c:v>41172</c:v>
                      </c:pt>
                      <c:pt idx="2440">
                        <c:v>41173</c:v>
                      </c:pt>
                      <c:pt idx="2441">
                        <c:v>41174</c:v>
                      </c:pt>
                      <c:pt idx="2442">
                        <c:v>41175</c:v>
                      </c:pt>
                      <c:pt idx="2443">
                        <c:v>41176</c:v>
                      </c:pt>
                      <c:pt idx="2444">
                        <c:v>41177</c:v>
                      </c:pt>
                      <c:pt idx="2445">
                        <c:v>41178</c:v>
                      </c:pt>
                      <c:pt idx="2446">
                        <c:v>41179</c:v>
                      </c:pt>
                      <c:pt idx="2447">
                        <c:v>41180</c:v>
                      </c:pt>
                      <c:pt idx="2448">
                        <c:v>41181</c:v>
                      </c:pt>
                      <c:pt idx="2449">
                        <c:v>41182</c:v>
                      </c:pt>
                      <c:pt idx="2450">
                        <c:v>41183</c:v>
                      </c:pt>
                      <c:pt idx="2451">
                        <c:v>41184</c:v>
                      </c:pt>
                      <c:pt idx="2452">
                        <c:v>41185</c:v>
                      </c:pt>
                      <c:pt idx="2453">
                        <c:v>41186</c:v>
                      </c:pt>
                      <c:pt idx="2454">
                        <c:v>41187</c:v>
                      </c:pt>
                      <c:pt idx="2455">
                        <c:v>41188</c:v>
                      </c:pt>
                      <c:pt idx="2456">
                        <c:v>41189</c:v>
                      </c:pt>
                      <c:pt idx="2457">
                        <c:v>41190</c:v>
                      </c:pt>
                      <c:pt idx="2458">
                        <c:v>41191</c:v>
                      </c:pt>
                      <c:pt idx="2459">
                        <c:v>41192</c:v>
                      </c:pt>
                      <c:pt idx="2460">
                        <c:v>41193</c:v>
                      </c:pt>
                      <c:pt idx="2461">
                        <c:v>41194</c:v>
                      </c:pt>
                      <c:pt idx="2462">
                        <c:v>41195</c:v>
                      </c:pt>
                      <c:pt idx="2463">
                        <c:v>41196</c:v>
                      </c:pt>
                      <c:pt idx="2464">
                        <c:v>41197</c:v>
                      </c:pt>
                      <c:pt idx="2465">
                        <c:v>41198</c:v>
                      </c:pt>
                      <c:pt idx="2466">
                        <c:v>41199</c:v>
                      </c:pt>
                      <c:pt idx="2467">
                        <c:v>41200</c:v>
                      </c:pt>
                      <c:pt idx="2468">
                        <c:v>41201</c:v>
                      </c:pt>
                      <c:pt idx="2469">
                        <c:v>41202</c:v>
                      </c:pt>
                      <c:pt idx="2470">
                        <c:v>41203</c:v>
                      </c:pt>
                      <c:pt idx="2471">
                        <c:v>41204</c:v>
                      </c:pt>
                      <c:pt idx="2472">
                        <c:v>41205</c:v>
                      </c:pt>
                      <c:pt idx="2473">
                        <c:v>41206</c:v>
                      </c:pt>
                      <c:pt idx="2474">
                        <c:v>41207</c:v>
                      </c:pt>
                      <c:pt idx="2475">
                        <c:v>41208</c:v>
                      </c:pt>
                      <c:pt idx="2476">
                        <c:v>41209</c:v>
                      </c:pt>
                      <c:pt idx="2477">
                        <c:v>41210</c:v>
                      </c:pt>
                      <c:pt idx="2478">
                        <c:v>41211</c:v>
                      </c:pt>
                      <c:pt idx="2479">
                        <c:v>41212</c:v>
                      </c:pt>
                      <c:pt idx="2480">
                        <c:v>41213</c:v>
                      </c:pt>
                      <c:pt idx="2481">
                        <c:v>41214</c:v>
                      </c:pt>
                      <c:pt idx="2482">
                        <c:v>41215</c:v>
                      </c:pt>
                      <c:pt idx="2483">
                        <c:v>41216</c:v>
                      </c:pt>
                      <c:pt idx="2484">
                        <c:v>41217</c:v>
                      </c:pt>
                      <c:pt idx="2485">
                        <c:v>41218</c:v>
                      </c:pt>
                      <c:pt idx="2486">
                        <c:v>41219</c:v>
                      </c:pt>
                      <c:pt idx="2487">
                        <c:v>41220</c:v>
                      </c:pt>
                      <c:pt idx="2488">
                        <c:v>41221</c:v>
                      </c:pt>
                      <c:pt idx="2489">
                        <c:v>41222</c:v>
                      </c:pt>
                      <c:pt idx="2490">
                        <c:v>41223</c:v>
                      </c:pt>
                      <c:pt idx="2491">
                        <c:v>41224</c:v>
                      </c:pt>
                      <c:pt idx="2492">
                        <c:v>41225</c:v>
                      </c:pt>
                      <c:pt idx="2493">
                        <c:v>41226</c:v>
                      </c:pt>
                      <c:pt idx="2494">
                        <c:v>41227</c:v>
                      </c:pt>
                      <c:pt idx="2495">
                        <c:v>41228</c:v>
                      </c:pt>
                      <c:pt idx="2496">
                        <c:v>41229</c:v>
                      </c:pt>
                      <c:pt idx="2497">
                        <c:v>41230</c:v>
                      </c:pt>
                      <c:pt idx="2498">
                        <c:v>41231</c:v>
                      </c:pt>
                      <c:pt idx="2499">
                        <c:v>41232</c:v>
                      </c:pt>
                      <c:pt idx="2500">
                        <c:v>41233</c:v>
                      </c:pt>
                      <c:pt idx="2501">
                        <c:v>41234</c:v>
                      </c:pt>
                      <c:pt idx="2502">
                        <c:v>41235</c:v>
                      </c:pt>
                      <c:pt idx="2503">
                        <c:v>41236</c:v>
                      </c:pt>
                      <c:pt idx="2504">
                        <c:v>41237</c:v>
                      </c:pt>
                      <c:pt idx="2505">
                        <c:v>41238</c:v>
                      </c:pt>
                      <c:pt idx="2506">
                        <c:v>41239</c:v>
                      </c:pt>
                      <c:pt idx="2507">
                        <c:v>41240</c:v>
                      </c:pt>
                      <c:pt idx="2508">
                        <c:v>41241</c:v>
                      </c:pt>
                      <c:pt idx="2509">
                        <c:v>41242</c:v>
                      </c:pt>
                      <c:pt idx="2510">
                        <c:v>41243</c:v>
                      </c:pt>
                      <c:pt idx="2511">
                        <c:v>41244</c:v>
                      </c:pt>
                      <c:pt idx="2512">
                        <c:v>41245</c:v>
                      </c:pt>
                      <c:pt idx="2513">
                        <c:v>41246</c:v>
                      </c:pt>
                      <c:pt idx="2514">
                        <c:v>41247</c:v>
                      </c:pt>
                      <c:pt idx="2515">
                        <c:v>41248</c:v>
                      </c:pt>
                      <c:pt idx="2516">
                        <c:v>41249</c:v>
                      </c:pt>
                      <c:pt idx="2517">
                        <c:v>41250</c:v>
                      </c:pt>
                      <c:pt idx="2518">
                        <c:v>41251</c:v>
                      </c:pt>
                      <c:pt idx="2519">
                        <c:v>41252</c:v>
                      </c:pt>
                      <c:pt idx="2520">
                        <c:v>41253</c:v>
                      </c:pt>
                      <c:pt idx="2521">
                        <c:v>41254</c:v>
                      </c:pt>
                      <c:pt idx="2522">
                        <c:v>41255</c:v>
                      </c:pt>
                      <c:pt idx="2523">
                        <c:v>41256</c:v>
                      </c:pt>
                      <c:pt idx="2524">
                        <c:v>41257</c:v>
                      </c:pt>
                      <c:pt idx="2525">
                        <c:v>41258</c:v>
                      </c:pt>
                      <c:pt idx="2526">
                        <c:v>41259</c:v>
                      </c:pt>
                      <c:pt idx="2527">
                        <c:v>41260</c:v>
                      </c:pt>
                      <c:pt idx="2528">
                        <c:v>41261</c:v>
                      </c:pt>
                      <c:pt idx="2529">
                        <c:v>41262</c:v>
                      </c:pt>
                      <c:pt idx="2530">
                        <c:v>41263</c:v>
                      </c:pt>
                      <c:pt idx="2531">
                        <c:v>41264</c:v>
                      </c:pt>
                      <c:pt idx="2532">
                        <c:v>41265</c:v>
                      </c:pt>
                      <c:pt idx="2533">
                        <c:v>41266</c:v>
                      </c:pt>
                      <c:pt idx="2534">
                        <c:v>41267</c:v>
                      </c:pt>
                      <c:pt idx="2535">
                        <c:v>41268</c:v>
                      </c:pt>
                      <c:pt idx="2536">
                        <c:v>41269</c:v>
                      </c:pt>
                      <c:pt idx="2537">
                        <c:v>41270</c:v>
                      </c:pt>
                      <c:pt idx="2538">
                        <c:v>41271</c:v>
                      </c:pt>
                      <c:pt idx="2539">
                        <c:v>41272</c:v>
                      </c:pt>
                      <c:pt idx="2540">
                        <c:v>41273</c:v>
                      </c:pt>
                      <c:pt idx="2541">
                        <c:v>41274</c:v>
                      </c:pt>
                      <c:pt idx="2542">
                        <c:v>41275</c:v>
                      </c:pt>
                      <c:pt idx="2543">
                        <c:v>41276</c:v>
                      </c:pt>
                      <c:pt idx="2544">
                        <c:v>41277</c:v>
                      </c:pt>
                      <c:pt idx="2545">
                        <c:v>41278</c:v>
                      </c:pt>
                      <c:pt idx="2546">
                        <c:v>41279</c:v>
                      </c:pt>
                      <c:pt idx="2547">
                        <c:v>41280</c:v>
                      </c:pt>
                      <c:pt idx="2548">
                        <c:v>41281</c:v>
                      </c:pt>
                      <c:pt idx="2549">
                        <c:v>41282</c:v>
                      </c:pt>
                      <c:pt idx="2550">
                        <c:v>41283</c:v>
                      </c:pt>
                      <c:pt idx="2551">
                        <c:v>41284</c:v>
                      </c:pt>
                      <c:pt idx="2552">
                        <c:v>41285</c:v>
                      </c:pt>
                      <c:pt idx="2553">
                        <c:v>41286</c:v>
                      </c:pt>
                      <c:pt idx="2554">
                        <c:v>41287</c:v>
                      </c:pt>
                      <c:pt idx="2555">
                        <c:v>41288</c:v>
                      </c:pt>
                      <c:pt idx="2556">
                        <c:v>41289</c:v>
                      </c:pt>
                      <c:pt idx="2557">
                        <c:v>41290</c:v>
                      </c:pt>
                      <c:pt idx="2558">
                        <c:v>41291</c:v>
                      </c:pt>
                      <c:pt idx="2559">
                        <c:v>41292</c:v>
                      </c:pt>
                      <c:pt idx="2560">
                        <c:v>41293</c:v>
                      </c:pt>
                      <c:pt idx="2561">
                        <c:v>41294</c:v>
                      </c:pt>
                      <c:pt idx="2562">
                        <c:v>41295</c:v>
                      </c:pt>
                      <c:pt idx="2563">
                        <c:v>41296</c:v>
                      </c:pt>
                      <c:pt idx="2564">
                        <c:v>41297</c:v>
                      </c:pt>
                      <c:pt idx="2565">
                        <c:v>41298</c:v>
                      </c:pt>
                      <c:pt idx="2566">
                        <c:v>41299</c:v>
                      </c:pt>
                      <c:pt idx="2567">
                        <c:v>41300</c:v>
                      </c:pt>
                      <c:pt idx="2568">
                        <c:v>41301</c:v>
                      </c:pt>
                      <c:pt idx="2569">
                        <c:v>41302</c:v>
                      </c:pt>
                      <c:pt idx="2570">
                        <c:v>41303</c:v>
                      </c:pt>
                      <c:pt idx="2571">
                        <c:v>41304</c:v>
                      </c:pt>
                      <c:pt idx="2572">
                        <c:v>41305</c:v>
                      </c:pt>
                      <c:pt idx="2573">
                        <c:v>41306</c:v>
                      </c:pt>
                      <c:pt idx="2574">
                        <c:v>41307</c:v>
                      </c:pt>
                      <c:pt idx="2575">
                        <c:v>41308</c:v>
                      </c:pt>
                      <c:pt idx="2576">
                        <c:v>41309</c:v>
                      </c:pt>
                      <c:pt idx="2577">
                        <c:v>41310</c:v>
                      </c:pt>
                      <c:pt idx="2578">
                        <c:v>41311</c:v>
                      </c:pt>
                      <c:pt idx="2579">
                        <c:v>41312</c:v>
                      </c:pt>
                      <c:pt idx="2580">
                        <c:v>41313</c:v>
                      </c:pt>
                      <c:pt idx="2581">
                        <c:v>41314</c:v>
                      </c:pt>
                      <c:pt idx="2582">
                        <c:v>41315</c:v>
                      </c:pt>
                      <c:pt idx="2583">
                        <c:v>41316</c:v>
                      </c:pt>
                      <c:pt idx="2584">
                        <c:v>41317</c:v>
                      </c:pt>
                      <c:pt idx="2585">
                        <c:v>41318</c:v>
                      </c:pt>
                      <c:pt idx="2586">
                        <c:v>41319</c:v>
                      </c:pt>
                      <c:pt idx="2587">
                        <c:v>41320</c:v>
                      </c:pt>
                      <c:pt idx="2588">
                        <c:v>41321</c:v>
                      </c:pt>
                      <c:pt idx="2589">
                        <c:v>41322</c:v>
                      </c:pt>
                      <c:pt idx="2590">
                        <c:v>41323</c:v>
                      </c:pt>
                      <c:pt idx="2591">
                        <c:v>41324</c:v>
                      </c:pt>
                      <c:pt idx="2592">
                        <c:v>41325</c:v>
                      </c:pt>
                      <c:pt idx="2593">
                        <c:v>41326</c:v>
                      </c:pt>
                      <c:pt idx="2594">
                        <c:v>41327</c:v>
                      </c:pt>
                      <c:pt idx="2595">
                        <c:v>41328</c:v>
                      </c:pt>
                      <c:pt idx="2596">
                        <c:v>41329</c:v>
                      </c:pt>
                      <c:pt idx="2597">
                        <c:v>41330</c:v>
                      </c:pt>
                      <c:pt idx="2598">
                        <c:v>41331</c:v>
                      </c:pt>
                      <c:pt idx="2599">
                        <c:v>41332</c:v>
                      </c:pt>
                      <c:pt idx="2600">
                        <c:v>41333</c:v>
                      </c:pt>
                      <c:pt idx="2601">
                        <c:v>41334</c:v>
                      </c:pt>
                      <c:pt idx="2602">
                        <c:v>41335</c:v>
                      </c:pt>
                      <c:pt idx="2603">
                        <c:v>41336</c:v>
                      </c:pt>
                      <c:pt idx="2604">
                        <c:v>41337</c:v>
                      </c:pt>
                      <c:pt idx="2605">
                        <c:v>41338</c:v>
                      </c:pt>
                      <c:pt idx="2606">
                        <c:v>41339</c:v>
                      </c:pt>
                      <c:pt idx="2607">
                        <c:v>41340</c:v>
                      </c:pt>
                      <c:pt idx="2608">
                        <c:v>41341</c:v>
                      </c:pt>
                      <c:pt idx="2609">
                        <c:v>41342</c:v>
                      </c:pt>
                      <c:pt idx="2610">
                        <c:v>41343</c:v>
                      </c:pt>
                      <c:pt idx="2611">
                        <c:v>41344</c:v>
                      </c:pt>
                      <c:pt idx="2612">
                        <c:v>41345</c:v>
                      </c:pt>
                      <c:pt idx="2613">
                        <c:v>41346</c:v>
                      </c:pt>
                      <c:pt idx="2614">
                        <c:v>41347</c:v>
                      </c:pt>
                      <c:pt idx="2615">
                        <c:v>41348</c:v>
                      </c:pt>
                      <c:pt idx="2616">
                        <c:v>41349</c:v>
                      </c:pt>
                      <c:pt idx="2617">
                        <c:v>41350</c:v>
                      </c:pt>
                      <c:pt idx="2618">
                        <c:v>41351</c:v>
                      </c:pt>
                      <c:pt idx="2619">
                        <c:v>41352</c:v>
                      </c:pt>
                      <c:pt idx="2620">
                        <c:v>41353</c:v>
                      </c:pt>
                      <c:pt idx="2621">
                        <c:v>41354</c:v>
                      </c:pt>
                      <c:pt idx="2622">
                        <c:v>41355</c:v>
                      </c:pt>
                      <c:pt idx="2623">
                        <c:v>41356</c:v>
                      </c:pt>
                      <c:pt idx="2624">
                        <c:v>41357</c:v>
                      </c:pt>
                      <c:pt idx="2625">
                        <c:v>41358</c:v>
                      </c:pt>
                      <c:pt idx="2626">
                        <c:v>41359</c:v>
                      </c:pt>
                      <c:pt idx="2627">
                        <c:v>41360</c:v>
                      </c:pt>
                      <c:pt idx="2628">
                        <c:v>41361</c:v>
                      </c:pt>
                      <c:pt idx="2629">
                        <c:v>41362</c:v>
                      </c:pt>
                      <c:pt idx="2630">
                        <c:v>41363</c:v>
                      </c:pt>
                      <c:pt idx="2631">
                        <c:v>41364</c:v>
                      </c:pt>
                      <c:pt idx="2632">
                        <c:v>41365</c:v>
                      </c:pt>
                      <c:pt idx="2633">
                        <c:v>41366</c:v>
                      </c:pt>
                      <c:pt idx="2634">
                        <c:v>41367</c:v>
                      </c:pt>
                      <c:pt idx="2635">
                        <c:v>41368</c:v>
                      </c:pt>
                      <c:pt idx="2636">
                        <c:v>41369</c:v>
                      </c:pt>
                      <c:pt idx="2637">
                        <c:v>41370</c:v>
                      </c:pt>
                      <c:pt idx="2638">
                        <c:v>41371</c:v>
                      </c:pt>
                      <c:pt idx="2639">
                        <c:v>41372</c:v>
                      </c:pt>
                      <c:pt idx="2640">
                        <c:v>41373</c:v>
                      </c:pt>
                      <c:pt idx="2641">
                        <c:v>41374</c:v>
                      </c:pt>
                      <c:pt idx="2642">
                        <c:v>41375</c:v>
                      </c:pt>
                      <c:pt idx="2643">
                        <c:v>41376</c:v>
                      </c:pt>
                      <c:pt idx="2644">
                        <c:v>41377</c:v>
                      </c:pt>
                      <c:pt idx="2645">
                        <c:v>41378</c:v>
                      </c:pt>
                      <c:pt idx="2646">
                        <c:v>41379</c:v>
                      </c:pt>
                      <c:pt idx="2647">
                        <c:v>41380</c:v>
                      </c:pt>
                      <c:pt idx="2648">
                        <c:v>41381</c:v>
                      </c:pt>
                      <c:pt idx="2649">
                        <c:v>41382</c:v>
                      </c:pt>
                      <c:pt idx="2650">
                        <c:v>41383</c:v>
                      </c:pt>
                      <c:pt idx="2651">
                        <c:v>41384</c:v>
                      </c:pt>
                      <c:pt idx="2652">
                        <c:v>41385</c:v>
                      </c:pt>
                      <c:pt idx="2653">
                        <c:v>41386</c:v>
                      </c:pt>
                      <c:pt idx="2654">
                        <c:v>41387</c:v>
                      </c:pt>
                      <c:pt idx="2655">
                        <c:v>41388</c:v>
                      </c:pt>
                      <c:pt idx="2656">
                        <c:v>41389</c:v>
                      </c:pt>
                      <c:pt idx="2657">
                        <c:v>41390</c:v>
                      </c:pt>
                      <c:pt idx="2658">
                        <c:v>41391</c:v>
                      </c:pt>
                      <c:pt idx="2659">
                        <c:v>41392</c:v>
                      </c:pt>
                      <c:pt idx="2660">
                        <c:v>41393</c:v>
                      </c:pt>
                      <c:pt idx="2661">
                        <c:v>41394</c:v>
                      </c:pt>
                      <c:pt idx="2662">
                        <c:v>41395</c:v>
                      </c:pt>
                      <c:pt idx="2663">
                        <c:v>41396</c:v>
                      </c:pt>
                      <c:pt idx="2664">
                        <c:v>41397</c:v>
                      </c:pt>
                      <c:pt idx="2665">
                        <c:v>41398</c:v>
                      </c:pt>
                      <c:pt idx="2666">
                        <c:v>41399</c:v>
                      </c:pt>
                      <c:pt idx="2667">
                        <c:v>41400</c:v>
                      </c:pt>
                      <c:pt idx="2668">
                        <c:v>41401</c:v>
                      </c:pt>
                      <c:pt idx="2669">
                        <c:v>41402</c:v>
                      </c:pt>
                      <c:pt idx="2670">
                        <c:v>41403</c:v>
                      </c:pt>
                      <c:pt idx="2671">
                        <c:v>41404</c:v>
                      </c:pt>
                      <c:pt idx="2672">
                        <c:v>41405</c:v>
                      </c:pt>
                      <c:pt idx="2673">
                        <c:v>41406</c:v>
                      </c:pt>
                      <c:pt idx="2674">
                        <c:v>41407</c:v>
                      </c:pt>
                      <c:pt idx="2675">
                        <c:v>41408</c:v>
                      </c:pt>
                      <c:pt idx="2676">
                        <c:v>41409</c:v>
                      </c:pt>
                      <c:pt idx="2677">
                        <c:v>41410</c:v>
                      </c:pt>
                      <c:pt idx="2678">
                        <c:v>41411</c:v>
                      </c:pt>
                      <c:pt idx="2679">
                        <c:v>41412</c:v>
                      </c:pt>
                      <c:pt idx="2680">
                        <c:v>41413</c:v>
                      </c:pt>
                      <c:pt idx="2681">
                        <c:v>41414</c:v>
                      </c:pt>
                      <c:pt idx="2682">
                        <c:v>41415</c:v>
                      </c:pt>
                      <c:pt idx="2683">
                        <c:v>41416</c:v>
                      </c:pt>
                      <c:pt idx="2684">
                        <c:v>41417</c:v>
                      </c:pt>
                      <c:pt idx="2685">
                        <c:v>41418</c:v>
                      </c:pt>
                      <c:pt idx="2686">
                        <c:v>41419</c:v>
                      </c:pt>
                      <c:pt idx="2687">
                        <c:v>41420</c:v>
                      </c:pt>
                      <c:pt idx="2688">
                        <c:v>41421</c:v>
                      </c:pt>
                      <c:pt idx="2689">
                        <c:v>41422</c:v>
                      </c:pt>
                      <c:pt idx="2690">
                        <c:v>41423</c:v>
                      </c:pt>
                      <c:pt idx="2691">
                        <c:v>41424</c:v>
                      </c:pt>
                      <c:pt idx="2692">
                        <c:v>41425</c:v>
                      </c:pt>
                      <c:pt idx="2693">
                        <c:v>41426</c:v>
                      </c:pt>
                      <c:pt idx="2694">
                        <c:v>41427</c:v>
                      </c:pt>
                      <c:pt idx="2695">
                        <c:v>41428</c:v>
                      </c:pt>
                      <c:pt idx="2696">
                        <c:v>41429</c:v>
                      </c:pt>
                      <c:pt idx="2697">
                        <c:v>41430</c:v>
                      </c:pt>
                      <c:pt idx="2698">
                        <c:v>41431</c:v>
                      </c:pt>
                      <c:pt idx="2699">
                        <c:v>41432</c:v>
                      </c:pt>
                      <c:pt idx="2700">
                        <c:v>41433</c:v>
                      </c:pt>
                      <c:pt idx="2701">
                        <c:v>41434</c:v>
                      </c:pt>
                      <c:pt idx="2702">
                        <c:v>41435</c:v>
                      </c:pt>
                      <c:pt idx="2703">
                        <c:v>41436</c:v>
                      </c:pt>
                      <c:pt idx="2704">
                        <c:v>41437</c:v>
                      </c:pt>
                      <c:pt idx="2705">
                        <c:v>41438</c:v>
                      </c:pt>
                      <c:pt idx="2706">
                        <c:v>41439</c:v>
                      </c:pt>
                      <c:pt idx="2707">
                        <c:v>41440</c:v>
                      </c:pt>
                      <c:pt idx="2708">
                        <c:v>41441</c:v>
                      </c:pt>
                      <c:pt idx="2709">
                        <c:v>41442</c:v>
                      </c:pt>
                      <c:pt idx="2710">
                        <c:v>41443</c:v>
                      </c:pt>
                      <c:pt idx="2711">
                        <c:v>41444</c:v>
                      </c:pt>
                      <c:pt idx="2712">
                        <c:v>41445</c:v>
                      </c:pt>
                      <c:pt idx="2713">
                        <c:v>41446</c:v>
                      </c:pt>
                      <c:pt idx="2714">
                        <c:v>41447</c:v>
                      </c:pt>
                      <c:pt idx="2715">
                        <c:v>41448</c:v>
                      </c:pt>
                      <c:pt idx="2716">
                        <c:v>41449</c:v>
                      </c:pt>
                      <c:pt idx="2717">
                        <c:v>41450</c:v>
                      </c:pt>
                      <c:pt idx="2718">
                        <c:v>41451</c:v>
                      </c:pt>
                      <c:pt idx="2719">
                        <c:v>41452</c:v>
                      </c:pt>
                      <c:pt idx="2720">
                        <c:v>41453</c:v>
                      </c:pt>
                      <c:pt idx="2721">
                        <c:v>41454</c:v>
                      </c:pt>
                      <c:pt idx="2722">
                        <c:v>41455</c:v>
                      </c:pt>
                      <c:pt idx="2723">
                        <c:v>41456</c:v>
                      </c:pt>
                      <c:pt idx="2724">
                        <c:v>41457</c:v>
                      </c:pt>
                      <c:pt idx="2725">
                        <c:v>41458</c:v>
                      </c:pt>
                      <c:pt idx="2726">
                        <c:v>41459</c:v>
                      </c:pt>
                      <c:pt idx="2727">
                        <c:v>41460</c:v>
                      </c:pt>
                      <c:pt idx="2728">
                        <c:v>41461</c:v>
                      </c:pt>
                      <c:pt idx="2729">
                        <c:v>41462</c:v>
                      </c:pt>
                      <c:pt idx="2730">
                        <c:v>41463</c:v>
                      </c:pt>
                      <c:pt idx="2731">
                        <c:v>41464</c:v>
                      </c:pt>
                      <c:pt idx="2732">
                        <c:v>41465</c:v>
                      </c:pt>
                      <c:pt idx="2733">
                        <c:v>41466</c:v>
                      </c:pt>
                      <c:pt idx="2734">
                        <c:v>41467</c:v>
                      </c:pt>
                      <c:pt idx="2735">
                        <c:v>41468</c:v>
                      </c:pt>
                      <c:pt idx="2736">
                        <c:v>41469</c:v>
                      </c:pt>
                      <c:pt idx="2737">
                        <c:v>41470</c:v>
                      </c:pt>
                      <c:pt idx="2738">
                        <c:v>41471</c:v>
                      </c:pt>
                      <c:pt idx="2739">
                        <c:v>41472</c:v>
                      </c:pt>
                      <c:pt idx="2740">
                        <c:v>41473</c:v>
                      </c:pt>
                      <c:pt idx="2741">
                        <c:v>41474</c:v>
                      </c:pt>
                      <c:pt idx="2742">
                        <c:v>41475</c:v>
                      </c:pt>
                      <c:pt idx="2743">
                        <c:v>41476</c:v>
                      </c:pt>
                      <c:pt idx="2744">
                        <c:v>41477</c:v>
                      </c:pt>
                      <c:pt idx="2745">
                        <c:v>41478</c:v>
                      </c:pt>
                      <c:pt idx="2746">
                        <c:v>41479</c:v>
                      </c:pt>
                      <c:pt idx="2747">
                        <c:v>41480</c:v>
                      </c:pt>
                      <c:pt idx="2748">
                        <c:v>41481</c:v>
                      </c:pt>
                      <c:pt idx="2749">
                        <c:v>41482</c:v>
                      </c:pt>
                      <c:pt idx="2750">
                        <c:v>41483</c:v>
                      </c:pt>
                      <c:pt idx="2751">
                        <c:v>41484</c:v>
                      </c:pt>
                      <c:pt idx="2752">
                        <c:v>41485</c:v>
                      </c:pt>
                      <c:pt idx="2753">
                        <c:v>41486</c:v>
                      </c:pt>
                      <c:pt idx="2754">
                        <c:v>41487</c:v>
                      </c:pt>
                      <c:pt idx="2755">
                        <c:v>41488</c:v>
                      </c:pt>
                      <c:pt idx="2756">
                        <c:v>41489</c:v>
                      </c:pt>
                      <c:pt idx="2757">
                        <c:v>41490</c:v>
                      </c:pt>
                      <c:pt idx="2758">
                        <c:v>41491</c:v>
                      </c:pt>
                      <c:pt idx="2759">
                        <c:v>41492</c:v>
                      </c:pt>
                      <c:pt idx="2760">
                        <c:v>41493</c:v>
                      </c:pt>
                      <c:pt idx="2761">
                        <c:v>41494</c:v>
                      </c:pt>
                      <c:pt idx="2762">
                        <c:v>41495</c:v>
                      </c:pt>
                      <c:pt idx="2763">
                        <c:v>41496</c:v>
                      </c:pt>
                      <c:pt idx="2764">
                        <c:v>41497</c:v>
                      </c:pt>
                      <c:pt idx="2765">
                        <c:v>41498</c:v>
                      </c:pt>
                      <c:pt idx="2766">
                        <c:v>41499</c:v>
                      </c:pt>
                      <c:pt idx="2767">
                        <c:v>41500</c:v>
                      </c:pt>
                      <c:pt idx="2768">
                        <c:v>41501</c:v>
                      </c:pt>
                      <c:pt idx="2769">
                        <c:v>41502</c:v>
                      </c:pt>
                      <c:pt idx="2770">
                        <c:v>41503</c:v>
                      </c:pt>
                      <c:pt idx="2771">
                        <c:v>41504</c:v>
                      </c:pt>
                      <c:pt idx="2772">
                        <c:v>41505</c:v>
                      </c:pt>
                      <c:pt idx="2773">
                        <c:v>41506</c:v>
                      </c:pt>
                      <c:pt idx="2774">
                        <c:v>41507</c:v>
                      </c:pt>
                      <c:pt idx="2775">
                        <c:v>41508</c:v>
                      </c:pt>
                      <c:pt idx="2776">
                        <c:v>41509</c:v>
                      </c:pt>
                      <c:pt idx="2777">
                        <c:v>41510</c:v>
                      </c:pt>
                      <c:pt idx="2778">
                        <c:v>41511</c:v>
                      </c:pt>
                      <c:pt idx="2779">
                        <c:v>41512</c:v>
                      </c:pt>
                      <c:pt idx="2780">
                        <c:v>41513</c:v>
                      </c:pt>
                      <c:pt idx="2781">
                        <c:v>41514</c:v>
                      </c:pt>
                      <c:pt idx="2782">
                        <c:v>41515</c:v>
                      </c:pt>
                      <c:pt idx="2783">
                        <c:v>41516</c:v>
                      </c:pt>
                      <c:pt idx="2784">
                        <c:v>41517</c:v>
                      </c:pt>
                      <c:pt idx="2785">
                        <c:v>41518</c:v>
                      </c:pt>
                      <c:pt idx="2786">
                        <c:v>41519</c:v>
                      </c:pt>
                      <c:pt idx="2787">
                        <c:v>41520</c:v>
                      </c:pt>
                      <c:pt idx="2788">
                        <c:v>41521</c:v>
                      </c:pt>
                      <c:pt idx="2789">
                        <c:v>41522</c:v>
                      </c:pt>
                      <c:pt idx="2790">
                        <c:v>41523</c:v>
                      </c:pt>
                      <c:pt idx="2791">
                        <c:v>41524</c:v>
                      </c:pt>
                      <c:pt idx="2792">
                        <c:v>41525</c:v>
                      </c:pt>
                      <c:pt idx="2793">
                        <c:v>41526</c:v>
                      </c:pt>
                      <c:pt idx="2794">
                        <c:v>41527</c:v>
                      </c:pt>
                      <c:pt idx="2795">
                        <c:v>41528</c:v>
                      </c:pt>
                      <c:pt idx="2796">
                        <c:v>41529</c:v>
                      </c:pt>
                      <c:pt idx="2797">
                        <c:v>41530</c:v>
                      </c:pt>
                      <c:pt idx="2798">
                        <c:v>41531</c:v>
                      </c:pt>
                      <c:pt idx="2799">
                        <c:v>41532</c:v>
                      </c:pt>
                      <c:pt idx="2800">
                        <c:v>41533</c:v>
                      </c:pt>
                      <c:pt idx="2801">
                        <c:v>41534</c:v>
                      </c:pt>
                      <c:pt idx="2802">
                        <c:v>41535</c:v>
                      </c:pt>
                      <c:pt idx="2803">
                        <c:v>41536</c:v>
                      </c:pt>
                      <c:pt idx="2804">
                        <c:v>41537</c:v>
                      </c:pt>
                      <c:pt idx="2805">
                        <c:v>41538</c:v>
                      </c:pt>
                      <c:pt idx="2806">
                        <c:v>41539</c:v>
                      </c:pt>
                      <c:pt idx="2807">
                        <c:v>41540</c:v>
                      </c:pt>
                      <c:pt idx="2808">
                        <c:v>41541</c:v>
                      </c:pt>
                      <c:pt idx="2809">
                        <c:v>41542</c:v>
                      </c:pt>
                      <c:pt idx="2810">
                        <c:v>41543</c:v>
                      </c:pt>
                      <c:pt idx="2811">
                        <c:v>41544</c:v>
                      </c:pt>
                      <c:pt idx="2812">
                        <c:v>41545</c:v>
                      </c:pt>
                      <c:pt idx="2813">
                        <c:v>41546</c:v>
                      </c:pt>
                      <c:pt idx="2814">
                        <c:v>41547</c:v>
                      </c:pt>
                      <c:pt idx="2815">
                        <c:v>41548</c:v>
                      </c:pt>
                      <c:pt idx="2816">
                        <c:v>41549</c:v>
                      </c:pt>
                      <c:pt idx="2817">
                        <c:v>41550</c:v>
                      </c:pt>
                      <c:pt idx="2818">
                        <c:v>41551</c:v>
                      </c:pt>
                      <c:pt idx="2819">
                        <c:v>41552</c:v>
                      </c:pt>
                      <c:pt idx="2820">
                        <c:v>41553</c:v>
                      </c:pt>
                      <c:pt idx="2821">
                        <c:v>41554</c:v>
                      </c:pt>
                      <c:pt idx="2822">
                        <c:v>41555</c:v>
                      </c:pt>
                      <c:pt idx="2823">
                        <c:v>41556</c:v>
                      </c:pt>
                      <c:pt idx="2824">
                        <c:v>41557</c:v>
                      </c:pt>
                      <c:pt idx="2825">
                        <c:v>41558</c:v>
                      </c:pt>
                      <c:pt idx="2826">
                        <c:v>41559</c:v>
                      </c:pt>
                      <c:pt idx="2827">
                        <c:v>41560</c:v>
                      </c:pt>
                      <c:pt idx="2828">
                        <c:v>41561</c:v>
                      </c:pt>
                      <c:pt idx="2829">
                        <c:v>41562</c:v>
                      </c:pt>
                      <c:pt idx="2830">
                        <c:v>41563</c:v>
                      </c:pt>
                      <c:pt idx="2831">
                        <c:v>41564</c:v>
                      </c:pt>
                      <c:pt idx="2832">
                        <c:v>41565</c:v>
                      </c:pt>
                      <c:pt idx="2833">
                        <c:v>41566</c:v>
                      </c:pt>
                      <c:pt idx="2834">
                        <c:v>41567</c:v>
                      </c:pt>
                      <c:pt idx="2835">
                        <c:v>41568</c:v>
                      </c:pt>
                      <c:pt idx="2836">
                        <c:v>41569</c:v>
                      </c:pt>
                      <c:pt idx="2837">
                        <c:v>41570</c:v>
                      </c:pt>
                      <c:pt idx="2838">
                        <c:v>41571</c:v>
                      </c:pt>
                      <c:pt idx="2839">
                        <c:v>41572</c:v>
                      </c:pt>
                      <c:pt idx="2840">
                        <c:v>41573</c:v>
                      </c:pt>
                      <c:pt idx="2841">
                        <c:v>41574</c:v>
                      </c:pt>
                      <c:pt idx="2842">
                        <c:v>41575</c:v>
                      </c:pt>
                      <c:pt idx="2843">
                        <c:v>41576</c:v>
                      </c:pt>
                      <c:pt idx="2844">
                        <c:v>41577</c:v>
                      </c:pt>
                      <c:pt idx="2845">
                        <c:v>41578</c:v>
                      </c:pt>
                      <c:pt idx="2846">
                        <c:v>41579</c:v>
                      </c:pt>
                      <c:pt idx="2847">
                        <c:v>41580</c:v>
                      </c:pt>
                      <c:pt idx="2848">
                        <c:v>41581</c:v>
                      </c:pt>
                      <c:pt idx="2849">
                        <c:v>41582</c:v>
                      </c:pt>
                      <c:pt idx="2850">
                        <c:v>41583</c:v>
                      </c:pt>
                      <c:pt idx="2851">
                        <c:v>41584</c:v>
                      </c:pt>
                      <c:pt idx="2852">
                        <c:v>41585</c:v>
                      </c:pt>
                      <c:pt idx="2853">
                        <c:v>41586</c:v>
                      </c:pt>
                      <c:pt idx="2854">
                        <c:v>41587</c:v>
                      </c:pt>
                      <c:pt idx="2855">
                        <c:v>41588</c:v>
                      </c:pt>
                      <c:pt idx="2856">
                        <c:v>41589</c:v>
                      </c:pt>
                      <c:pt idx="2857">
                        <c:v>41590</c:v>
                      </c:pt>
                      <c:pt idx="2858">
                        <c:v>41591</c:v>
                      </c:pt>
                      <c:pt idx="2859">
                        <c:v>41592</c:v>
                      </c:pt>
                      <c:pt idx="2860">
                        <c:v>41593</c:v>
                      </c:pt>
                      <c:pt idx="2861">
                        <c:v>41594</c:v>
                      </c:pt>
                      <c:pt idx="2862">
                        <c:v>41595</c:v>
                      </c:pt>
                      <c:pt idx="2863">
                        <c:v>41596</c:v>
                      </c:pt>
                      <c:pt idx="2864">
                        <c:v>41597</c:v>
                      </c:pt>
                      <c:pt idx="2865">
                        <c:v>41598</c:v>
                      </c:pt>
                      <c:pt idx="2866">
                        <c:v>41599</c:v>
                      </c:pt>
                      <c:pt idx="2867">
                        <c:v>41600</c:v>
                      </c:pt>
                      <c:pt idx="2868">
                        <c:v>41601</c:v>
                      </c:pt>
                      <c:pt idx="2869">
                        <c:v>41602</c:v>
                      </c:pt>
                      <c:pt idx="2870">
                        <c:v>41603</c:v>
                      </c:pt>
                      <c:pt idx="2871">
                        <c:v>41604</c:v>
                      </c:pt>
                      <c:pt idx="2872">
                        <c:v>41605</c:v>
                      </c:pt>
                      <c:pt idx="2873">
                        <c:v>41606</c:v>
                      </c:pt>
                      <c:pt idx="2874">
                        <c:v>41607</c:v>
                      </c:pt>
                      <c:pt idx="2875">
                        <c:v>41608</c:v>
                      </c:pt>
                      <c:pt idx="2876">
                        <c:v>41609</c:v>
                      </c:pt>
                      <c:pt idx="2877">
                        <c:v>41610</c:v>
                      </c:pt>
                      <c:pt idx="2878">
                        <c:v>41611</c:v>
                      </c:pt>
                      <c:pt idx="2879">
                        <c:v>41612</c:v>
                      </c:pt>
                      <c:pt idx="2880">
                        <c:v>41613</c:v>
                      </c:pt>
                      <c:pt idx="2881">
                        <c:v>41614</c:v>
                      </c:pt>
                      <c:pt idx="2882">
                        <c:v>41615</c:v>
                      </c:pt>
                      <c:pt idx="2883">
                        <c:v>41616</c:v>
                      </c:pt>
                      <c:pt idx="2884">
                        <c:v>41617</c:v>
                      </c:pt>
                      <c:pt idx="2885">
                        <c:v>41618</c:v>
                      </c:pt>
                      <c:pt idx="2886">
                        <c:v>41619</c:v>
                      </c:pt>
                      <c:pt idx="2887">
                        <c:v>41620</c:v>
                      </c:pt>
                      <c:pt idx="2888">
                        <c:v>41621</c:v>
                      </c:pt>
                      <c:pt idx="2889">
                        <c:v>41622</c:v>
                      </c:pt>
                      <c:pt idx="2890">
                        <c:v>41623</c:v>
                      </c:pt>
                      <c:pt idx="2891">
                        <c:v>41624</c:v>
                      </c:pt>
                      <c:pt idx="2892">
                        <c:v>41625</c:v>
                      </c:pt>
                      <c:pt idx="2893">
                        <c:v>41626</c:v>
                      </c:pt>
                      <c:pt idx="2894">
                        <c:v>41627</c:v>
                      </c:pt>
                      <c:pt idx="2895">
                        <c:v>41628</c:v>
                      </c:pt>
                      <c:pt idx="2896">
                        <c:v>41629</c:v>
                      </c:pt>
                      <c:pt idx="2897">
                        <c:v>41630</c:v>
                      </c:pt>
                      <c:pt idx="2898">
                        <c:v>41631</c:v>
                      </c:pt>
                      <c:pt idx="2899">
                        <c:v>41632</c:v>
                      </c:pt>
                      <c:pt idx="2900">
                        <c:v>41633</c:v>
                      </c:pt>
                      <c:pt idx="2901">
                        <c:v>41634</c:v>
                      </c:pt>
                      <c:pt idx="2902">
                        <c:v>41635</c:v>
                      </c:pt>
                      <c:pt idx="2903">
                        <c:v>41636</c:v>
                      </c:pt>
                      <c:pt idx="2904">
                        <c:v>41637</c:v>
                      </c:pt>
                      <c:pt idx="2905">
                        <c:v>41638</c:v>
                      </c:pt>
                      <c:pt idx="2906">
                        <c:v>41639</c:v>
                      </c:pt>
                      <c:pt idx="2907">
                        <c:v>41640</c:v>
                      </c:pt>
                      <c:pt idx="2908">
                        <c:v>41641</c:v>
                      </c:pt>
                      <c:pt idx="2909">
                        <c:v>41642</c:v>
                      </c:pt>
                      <c:pt idx="2910">
                        <c:v>41643</c:v>
                      </c:pt>
                      <c:pt idx="2911">
                        <c:v>41644</c:v>
                      </c:pt>
                      <c:pt idx="2912">
                        <c:v>41645</c:v>
                      </c:pt>
                      <c:pt idx="2913">
                        <c:v>41646</c:v>
                      </c:pt>
                      <c:pt idx="2914">
                        <c:v>41647</c:v>
                      </c:pt>
                      <c:pt idx="2915">
                        <c:v>41648</c:v>
                      </c:pt>
                      <c:pt idx="2916">
                        <c:v>41649</c:v>
                      </c:pt>
                      <c:pt idx="2917">
                        <c:v>41650</c:v>
                      </c:pt>
                      <c:pt idx="2918">
                        <c:v>41651</c:v>
                      </c:pt>
                      <c:pt idx="2919">
                        <c:v>41652</c:v>
                      </c:pt>
                      <c:pt idx="2920">
                        <c:v>41653</c:v>
                      </c:pt>
                      <c:pt idx="2921">
                        <c:v>41654</c:v>
                      </c:pt>
                      <c:pt idx="2922">
                        <c:v>41655</c:v>
                      </c:pt>
                      <c:pt idx="2923">
                        <c:v>41656</c:v>
                      </c:pt>
                      <c:pt idx="2924">
                        <c:v>41657</c:v>
                      </c:pt>
                      <c:pt idx="2925">
                        <c:v>41658</c:v>
                      </c:pt>
                      <c:pt idx="2926">
                        <c:v>41659</c:v>
                      </c:pt>
                      <c:pt idx="2927">
                        <c:v>41660</c:v>
                      </c:pt>
                      <c:pt idx="2928">
                        <c:v>41661</c:v>
                      </c:pt>
                      <c:pt idx="2929">
                        <c:v>41662</c:v>
                      </c:pt>
                      <c:pt idx="2930">
                        <c:v>41663</c:v>
                      </c:pt>
                      <c:pt idx="2931">
                        <c:v>41664</c:v>
                      </c:pt>
                      <c:pt idx="2932">
                        <c:v>41665</c:v>
                      </c:pt>
                      <c:pt idx="2933">
                        <c:v>41666</c:v>
                      </c:pt>
                      <c:pt idx="2934">
                        <c:v>41667</c:v>
                      </c:pt>
                      <c:pt idx="2935">
                        <c:v>41668</c:v>
                      </c:pt>
                      <c:pt idx="2936">
                        <c:v>41669</c:v>
                      </c:pt>
                      <c:pt idx="2937">
                        <c:v>41670</c:v>
                      </c:pt>
                      <c:pt idx="2938">
                        <c:v>41671</c:v>
                      </c:pt>
                      <c:pt idx="2939">
                        <c:v>41672</c:v>
                      </c:pt>
                      <c:pt idx="2940">
                        <c:v>41673</c:v>
                      </c:pt>
                      <c:pt idx="2941">
                        <c:v>41674</c:v>
                      </c:pt>
                      <c:pt idx="2942">
                        <c:v>41675</c:v>
                      </c:pt>
                      <c:pt idx="2943">
                        <c:v>41676</c:v>
                      </c:pt>
                      <c:pt idx="2944">
                        <c:v>41677</c:v>
                      </c:pt>
                      <c:pt idx="2945">
                        <c:v>41678</c:v>
                      </c:pt>
                      <c:pt idx="2946">
                        <c:v>41679</c:v>
                      </c:pt>
                      <c:pt idx="2947">
                        <c:v>41680</c:v>
                      </c:pt>
                      <c:pt idx="2948">
                        <c:v>41681</c:v>
                      </c:pt>
                      <c:pt idx="2949">
                        <c:v>41682</c:v>
                      </c:pt>
                      <c:pt idx="2950">
                        <c:v>41683</c:v>
                      </c:pt>
                      <c:pt idx="2951">
                        <c:v>41684</c:v>
                      </c:pt>
                      <c:pt idx="2952">
                        <c:v>41685</c:v>
                      </c:pt>
                      <c:pt idx="2953">
                        <c:v>41686</c:v>
                      </c:pt>
                      <c:pt idx="2954">
                        <c:v>41687</c:v>
                      </c:pt>
                      <c:pt idx="2955">
                        <c:v>41688</c:v>
                      </c:pt>
                      <c:pt idx="2956">
                        <c:v>41689</c:v>
                      </c:pt>
                      <c:pt idx="2957">
                        <c:v>41690</c:v>
                      </c:pt>
                      <c:pt idx="2958">
                        <c:v>41691</c:v>
                      </c:pt>
                      <c:pt idx="2959">
                        <c:v>41692</c:v>
                      </c:pt>
                      <c:pt idx="2960">
                        <c:v>41693</c:v>
                      </c:pt>
                      <c:pt idx="2961">
                        <c:v>41694</c:v>
                      </c:pt>
                      <c:pt idx="2962">
                        <c:v>41695</c:v>
                      </c:pt>
                      <c:pt idx="2963">
                        <c:v>41696</c:v>
                      </c:pt>
                      <c:pt idx="2964">
                        <c:v>41697</c:v>
                      </c:pt>
                      <c:pt idx="2965">
                        <c:v>41698</c:v>
                      </c:pt>
                      <c:pt idx="2966">
                        <c:v>41699</c:v>
                      </c:pt>
                      <c:pt idx="2967">
                        <c:v>41700</c:v>
                      </c:pt>
                      <c:pt idx="2968">
                        <c:v>41701</c:v>
                      </c:pt>
                      <c:pt idx="2969">
                        <c:v>41702</c:v>
                      </c:pt>
                      <c:pt idx="2970">
                        <c:v>41703</c:v>
                      </c:pt>
                      <c:pt idx="2971">
                        <c:v>41704</c:v>
                      </c:pt>
                      <c:pt idx="2972">
                        <c:v>41705</c:v>
                      </c:pt>
                      <c:pt idx="2973">
                        <c:v>41706</c:v>
                      </c:pt>
                      <c:pt idx="2974">
                        <c:v>41707</c:v>
                      </c:pt>
                      <c:pt idx="2975">
                        <c:v>41708</c:v>
                      </c:pt>
                      <c:pt idx="2976">
                        <c:v>41709</c:v>
                      </c:pt>
                      <c:pt idx="2977">
                        <c:v>41710</c:v>
                      </c:pt>
                      <c:pt idx="2978">
                        <c:v>41711</c:v>
                      </c:pt>
                      <c:pt idx="2979">
                        <c:v>41712</c:v>
                      </c:pt>
                      <c:pt idx="2980">
                        <c:v>41713</c:v>
                      </c:pt>
                      <c:pt idx="2981">
                        <c:v>41714</c:v>
                      </c:pt>
                      <c:pt idx="2982">
                        <c:v>41715</c:v>
                      </c:pt>
                      <c:pt idx="2983">
                        <c:v>41716</c:v>
                      </c:pt>
                      <c:pt idx="2984">
                        <c:v>41717</c:v>
                      </c:pt>
                      <c:pt idx="2985">
                        <c:v>41718</c:v>
                      </c:pt>
                      <c:pt idx="2986">
                        <c:v>41719</c:v>
                      </c:pt>
                      <c:pt idx="2987">
                        <c:v>41720</c:v>
                      </c:pt>
                      <c:pt idx="2988">
                        <c:v>41721</c:v>
                      </c:pt>
                      <c:pt idx="2989">
                        <c:v>41722</c:v>
                      </c:pt>
                      <c:pt idx="2990">
                        <c:v>41723</c:v>
                      </c:pt>
                      <c:pt idx="2991">
                        <c:v>41724</c:v>
                      </c:pt>
                      <c:pt idx="2992">
                        <c:v>41725</c:v>
                      </c:pt>
                      <c:pt idx="2993">
                        <c:v>41726</c:v>
                      </c:pt>
                      <c:pt idx="2994">
                        <c:v>41727</c:v>
                      </c:pt>
                      <c:pt idx="2995">
                        <c:v>41728</c:v>
                      </c:pt>
                      <c:pt idx="2996">
                        <c:v>41729</c:v>
                      </c:pt>
                      <c:pt idx="2997">
                        <c:v>41730</c:v>
                      </c:pt>
                      <c:pt idx="2998">
                        <c:v>41731</c:v>
                      </c:pt>
                      <c:pt idx="2999">
                        <c:v>41732</c:v>
                      </c:pt>
                      <c:pt idx="3000">
                        <c:v>41733</c:v>
                      </c:pt>
                      <c:pt idx="3001">
                        <c:v>41734</c:v>
                      </c:pt>
                      <c:pt idx="3002">
                        <c:v>41735</c:v>
                      </c:pt>
                      <c:pt idx="3003">
                        <c:v>41736</c:v>
                      </c:pt>
                      <c:pt idx="3004">
                        <c:v>41737</c:v>
                      </c:pt>
                      <c:pt idx="3005">
                        <c:v>41738</c:v>
                      </c:pt>
                      <c:pt idx="3006">
                        <c:v>41739</c:v>
                      </c:pt>
                      <c:pt idx="3007">
                        <c:v>41740</c:v>
                      </c:pt>
                      <c:pt idx="3008">
                        <c:v>41741</c:v>
                      </c:pt>
                      <c:pt idx="3009">
                        <c:v>41742</c:v>
                      </c:pt>
                      <c:pt idx="3010">
                        <c:v>41743</c:v>
                      </c:pt>
                      <c:pt idx="3011">
                        <c:v>41744</c:v>
                      </c:pt>
                      <c:pt idx="3012">
                        <c:v>41745</c:v>
                      </c:pt>
                      <c:pt idx="3013">
                        <c:v>41746</c:v>
                      </c:pt>
                      <c:pt idx="3014">
                        <c:v>41747</c:v>
                      </c:pt>
                      <c:pt idx="3015">
                        <c:v>41748</c:v>
                      </c:pt>
                      <c:pt idx="3016">
                        <c:v>41749</c:v>
                      </c:pt>
                      <c:pt idx="3017">
                        <c:v>41750</c:v>
                      </c:pt>
                      <c:pt idx="3018">
                        <c:v>41751</c:v>
                      </c:pt>
                      <c:pt idx="3019">
                        <c:v>41752</c:v>
                      </c:pt>
                      <c:pt idx="3020">
                        <c:v>41753</c:v>
                      </c:pt>
                      <c:pt idx="3021">
                        <c:v>41754</c:v>
                      </c:pt>
                      <c:pt idx="3022">
                        <c:v>41755</c:v>
                      </c:pt>
                      <c:pt idx="3023">
                        <c:v>41756</c:v>
                      </c:pt>
                      <c:pt idx="3024">
                        <c:v>41757</c:v>
                      </c:pt>
                      <c:pt idx="3025">
                        <c:v>41758</c:v>
                      </c:pt>
                      <c:pt idx="3026">
                        <c:v>41759</c:v>
                      </c:pt>
                      <c:pt idx="3027">
                        <c:v>41760</c:v>
                      </c:pt>
                      <c:pt idx="3028">
                        <c:v>41761</c:v>
                      </c:pt>
                      <c:pt idx="3029">
                        <c:v>41762</c:v>
                      </c:pt>
                      <c:pt idx="3030">
                        <c:v>41763</c:v>
                      </c:pt>
                      <c:pt idx="3031">
                        <c:v>41764</c:v>
                      </c:pt>
                      <c:pt idx="3032">
                        <c:v>41765</c:v>
                      </c:pt>
                      <c:pt idx="3033">
                        <c:v>41766</c:v>
                      </c:pt>
                      <c:pt idx="3034">
                        <c:v>41767</c:v>
                      </c:pt>
                      <c:pt idx="3035">
                        <c:v>41768</c:v>
                      </c:pt>
                      <c:pt idx="3036">
                        <c:v>41769</c:v>
                      </c:pt>
                      <c:pt idx="3037">
                        <c:v>41770</c:v>
                      </c:pt>
                      <c:pt idx="3038">
                        <c:v>41771</c:v>
                      </c:pt>
                      <c:pt idx="3039">
                        <c:v>41772</c:v>
                      </c:pt>
                      <c:pt idx="3040">
                        <c:v>41773</c:v>
                      </c:pt>
                      <c:pt idx="3041">
                        <c:v>41774</c:v>
                      </c:pt>
                      <c:pt idx="3042">
                        <c:v>41775</c:v>
                      </c:pt>
                      <c:pt idx="3043">
                        <c:v>41776</c:v>
                      </c:pt>
                      <c:pt idx="3044">
                        <c:v>41777</c:v>
                      </c:pt>
                      <c:pt idx="3045">
                        <c:v>41778</c:v>
                      </c:pt>
                      <c:pt idx="3046">
                        <c:v>41779</c:v>
                      </c:pt>
                      <c:pt idx="3047">
                        <c:v>41780</c:v>
                      </c:pt>
                      <c:pt idx="3048">
                        <c:v>41781</c:v>
                      </c:pt>
                      <c:pt idx="3049">
                        <c:v>41782</c:v>
                      </c:pt>
                      <c:pt idx="3050">
                        <c:v>41783</c:v>
                      </c:pt>
                      <c:pt idx="3051">
                        <c:v>41784</c:v>
                      </c:pt>
                      <c:pt idx="3052">
                        <c:v>41785</c:v>
                      </c:pt>
                      <c:pt idx="3053">
                        <c:v>41786</c:v>
                      </c:pt>
                      <c:pt idx="3054">
                        <c:v>41787</c:v>
                      </c:pt>
                      <c:pt idx="3055">
                        <c:v>41788</c:v>
                      </c:pt>
                      <c:pt idx="3056">
                        <c:v>41789</c:v>
                      </c:pt>
                      <c:pt idx="3057">
                        <c:v>41790</c:v>
                      </c:pt>
                      <c:pt idx="3058">
                        <c:v>41791</c:v>
                      </c:pt>
                      <c:pt idx="3059">
                        <c:v>41792</c:v>
                      </c:pt>
                      <c:pt idx="3060">
                        <c:v>41793</c:v>
                      </c:pt>
                      <c:pt idx="3061">
                        <c:v>41794</c:v>
                      </c:pt>
                      <c:pt idx="3062">
                        <c:v>41795</c:v>
                      </c:pt>
                      <c:pt idx="3063">
                        <c:v>41796</c:v>
                      </c:pt>
                      <c:pt idx="3064">
                        <c:v>41797</c:v>
                      </c:pt>
                      <c:pt idx="3065">
                        <c:v>41798</c:v>
                      </c:pt>
                      <c:pt idx="3066">
                        <c:v>41799</c:v>
                      </c:pt>
                      <c:pt idx="3067">
                        <c:v>41800</c:v>
                      </c:pt>
                      <c:pt idx="3068">
                        <c:v>41801</c:v>
                      </c:pt>
                      <c:pt idx="3069">
                        <c:v>41802</c:v>
                      </c:pt>
                      <c:pt idx="3070">
                        <c:v>41803</c:v>
                      </c:pt>
                      <c:pt idx="3071">
                        <c:v>41804</c:v>
                      </c:pt>
                      <c:pt idx="3072">
                        <c:v>41805</c:v>
                      </c:pt>
                      <c:pt idx="3073">
                        <c:v>41806</c:v>
                      </c:pt>
                      <c:pt idx="3074">
                        <c:v>41807</c:v>
                      </c:pt>
                      <c:pt idx="3075">
                        <c:v>41808</c:v>
                      </c:pt>
                      <c:pt idx="3076">
                        <c:v>41809</c:v>
                      </c:pt>
                      <c:pt idx="3077">
                        <c:v>41810</c:v>
                      </c:pt>
                      <c:pt idx="3078">
                        <c:v>41811</c:v>
                      </c:pt>
                      <c:pt idx="3079">
                        <c:v>41812</c:v>
                      </c:pt>
                      <c:pt idx="3080">
                        <c:v>41813</c:v>
                      </c:pt>
                      <c:pt idx="3081">
                        <c:v>41814</c:v>
                      </c:pt>
                      <c:pt idx="3082">
                        <c:v>41815</c:v>
                      </c:pt>
                      <c:pt idx="3083">
                        <c:v>41816</c:v>
                      </c:pt>
                      <c:pt idx="3084">
                        <c:v>41817</c:v>
                      </c:pt>
                      <c:pt idx="3085">
                        <c:v>41818</c:v>
                      </c:pt>
                      <c:pt idx="3086">
                        <c:v>41819</c:v>
                      </c:pt>
                      <c:pt idx="3087">
                        <c:v>41820</c:v>
                      </c:pt>
                      <c:pt idx="3088">
                        <c:v>41821</c:v>
                      </c:pt>
                      <c:pt idx="3089">
                        <c:v>41822</c:v>
                      </c:pt>
                      <c:pt idx="3090">
                        <c:v>41823</c:v>
                      </c:pt>
                      <c:pt idx="3091">
                        <c:v>41824</c:v>
                      </c:pt>
                      <c:pt idx="3092">
                        <c:v>41825</c:v>
                      </c:pt>
                      <c:pt idx="3093">
                        <c:v>41826</c:v>
                      </c:pt>
                      <c:pt idx="3094">
                        <c:v>41827</c:v>
                      </c:pt>
                      <c:pt idx="3095">
                        <c:v>41828</c:v>
                      </c:pt>
                      <c:pt idx="3096">
                        <c:v>41829</c:v>
                      </c:pt>
                      <c:pt idx="3097">
                        <c:v>41830</c:v>
                      </c:pt>
                      <c:pt idx="3098">
                        <c:v>41831</c:v>
                      </c:pt>
                      <c:pt idx="3099">
                        <c:v>41832</c:v>
                      </c:pt>
                      <c:pt idx="3100">
                        <c:v>41833</c:v>
                      </c:pt>
                      <c:pt idx="3101">
                        <c:v>41834</c:v>
                      </c:pt>
                      <c:pt idx="3102">
                        <c:v>41835</c:v>
                      </c:pt>
                      <c:pt idx="3103">
                        <c:v>41836</c:v>
                      </c:pt>
                      <c:pt idx="3104">
                        <c:v>41837</c:v>
                      </c:pt>
                      <c:pt idx="3105">
                        <c:v>41838</c:v>
                      </c:pt>
                      <c:pt idx="3106">
                        <c:v>41839</c:v>
                      </c:pt>
                      <c:pt idx="3107">
                        <c:v>41840</c:v>
                      </c:pt>
                      <c:pt idx="3108">
                        <c:v>41841</c:v>
                      </c:pt>
                      <c:pt idx="3109">
                        <c:v>41842</c:v>
                      </c:pt>
                      <c:pt idx="3110">
                        <c:v>41843</c:v>
                      </c:pt>
                      <c:pt idx="3111">
                        <c:v>41844</c:v>
                      </c:pt>
                      <c:pt idx="3112">
                        <c:v>41845</c:v>
                      </c:pt>
                      <c:pt idx="3113">
                        <c:v>41846</c:v>
                      </c:pt>
                      <c:pt idx="3114">
                        <c:v>41847</c:v>
                      </c:pt>
                      <c:pt idx="3115">
                        <c:v>41848</c:v>
                      </c:pt>
                      <c:pt idx="3116">
                        <c:v>41849</c:v>
                      </c:pt>
                      <c:pt idx="3117">
                        <c:v>41850</c:v>
                      </c:pt>
                      <c:pt idx="3118">
                        <c:v>41851</c:v>
                      </c:pt>
                      <c:pt idx="3119">
                        <c:v>41852</c:v>
                      </c:pt>
                      <c:pt idx="3120">
                        <c:v>41853</c:v>
                      </c:pt>
                      <c:pt idx="3121">
                        <c:v>41854</c:v>
                      </c:pt>
                      <c:pt idx="3122">
                        <c:v>41855</c:v>
                      </c:pt>
                      <c:pt idx="3123">
                        <c:v>41856</c:v>
                      </c:pt>
                      <c:pt idx="3124">
                        <c:v>41857</c:v>
                      </c:pt>
                      <c:pt idx="3125">
                        <c:v>41858</c:v>
                      </c:pt>
                      <c:pt idx="3126">
                        <c:v>41859</c:v>
                      </c:pt>
                      <c:pt idx="3127">
                        <c:v>41860</c:v>
                      </c:pt>
                      <c:pt idx="3128">
                        <c:v>41861</c:v>
                      </c:pt>
                      <c:pt idx="3129">
                        <c:v>41862</c:v>
                      </c:pt>
                      <c:pt idx="3130">
                        <c:v>41863</c:v>
                      </c:pt>
                      <c:pt idx="3131">
                        <c:v>41864</c:v>
                      </c:pt>
                      <c:pt idx="3132">
                        <c:v>41865</c:v>
                      </c:pt>
                      <c:pt idx="3133">
                        <c:v>41866</c:v>
                      </c:pt>
                      <c:pt idx="3134">
                        <c:v>41867</c:v>
                      </c:pt>
                      <c:pt idx="3135">
                        <c:v>41868</c:v>
                      </c:pt>
                      <c:pt idx="3136">
                        <c:v>41869</c:v>
                      </c:pt>
                      <c:pt idx="3137">
                        <c:v>41870</c:v>
                      </c:pt>
                      <c:pt idx="3138">
                        <c:v>41871</c:v>
                      </c:pt>
                      <c:pt idx="3139">
                        <c:v>41872</c:v>
                      </c:pt>
                      <c:pt idx="3140">
                        <c:v>41873</c:v>
                      </c:pt>
                      <c:pt idx="3141">
                        <c:v>41874</c:v>
                      </c:pt>
                      <c:pt idx="3142">
                        <c:v>41875</c:v>
                      </c:pt>
                      <c:pt idx="3143">
                        <c:v>41876</c:v>
                      </c:pt>
                      <c:pt idx="3144">
                        <c:v>41877</c:v>
                      </c:pt>
                      <c:pt idx="3145">
                        <c:v>41878</c:v>
                      </c:pt>
                      <c:pt idx="3146">
                        <c:v>41879</c:v>
                      </c:pt>
                      <c:pt idx="3147">
                        <c:v>41880</c:v>
                      </c:pt>
                      <c:pt idx="3148">
                        <c:v>41881</c:v>
                      </c:pt>
                      <c:pt idx="3149">
                        <c:v>41882</c:v>
                      </c:pt>
                      <c:pt idx="3150">
                        <c:v>41883</c:v>
                      </c:pt>
                      <c:pt idx="3151">
                        <c:v>41884</c:v>
                      </c:pt>
                      <c:pt idx="3152">
                        <c:v>41885</c:v>
                      </c:pt>
                      <c:pt idx="3153">
                        <c:v>41886</c:v>
                      </c:pt>
                      <c:pt idx="3154">
                        <c:v>41887</c:v>
                      </c:pt>
                      <c:pt idx="3155">
                        <c:v>41888</c:v>
                      </c:pt>
                      <c:pt idx="3156">
                        <c:v>41889</c:v>
                      </c:pt>
                      <c:pt idx="3157">
                        <c:v>41890</c:v>
                      </c:pt>
                      <c:pt idx="3158">
                        <c:v>41891</c:v>
                      </c:pt>
                      <c:pt idx="3159">
                        <c:v>41892</c:v>
                      </c:pt>
                      <c:pt idx="3160">
                        <c:v>41893</c:v>
                      </c:pt>
                      <c:pt idx="3161">
                        <c:v>41894</c:v>
                      </c:pt>
                      <c:pt idx="3162">
                        <c:v>41895</c:v>
                      </c:pt>
                      <c:pt idx="3163">
                        <c:v>41896</c:v>
                      </c:pt>
                      <c:pt idx="3164">
                        <c:v>41897</c:v>
                      </c:pt>
                      <c:pt idx="3165">
                        <c:v>41898</c:v>
                      </c:pt>
                      <c:pt idx="3166">
                        <c:v>41899</c:v>
                      </c:pt>
                      <c:pt idx="3167">
                        <c:v>41900</c:v>
                      </c:pt>
                      <c:pt idx="3168">
                        <c:v>41901</c:v>
                      </c:pt>
                      <c:pt idx="3169">
                        <c:v>41902</c:v>
                      </c:pt>
                      <c:pt idx="3170">
                        <c:v>41903</c:v>
                      </c:pt>
                      <c:pt idx="3171">
                        <c:v>41904</c:v>
                      </c:pt>
                      <c:pt idx="3172">
                        <c:v>41905</c:v>
                      </c:pt>
                      <c:pt idx="3173">
                        <c:v>41906</c:v>
                      </c:pt>
                      <c:pt idx="3174">
                        <c:v>41907</c:v>
                      </c:pt>
                      <c:pt idx="3175">
                        <c:v>41908</c:v>
                      </c:pt>
                      <c:pt idx="3176">
                        <c:v>41909</c:v>
                      </c:pt>
                      <c:pt idx="3177">
                        <c:v>41910</c:v>
                      </c:pt>
                      <c:pt idx="3178">
                        <c:v>41911</c:v>
                      </c:pt>
                      <c:pt idx="3179">
                        <c:v>41912</c:v>
                      </c:pt>
                      <c:pt idx="3180">
                        <c:v>41913</c:v>
                      </c:pt>
                      <c:pt idx="3181">
                        <c:v>41914</c:v>
                      </c:pt>
                      <c:pt idx="3182">
                        <c:v>41915</c:v>
                      </c:pt>
                      <c:pt idx="3183">
                        <c:v>41916</c:v>
                      </c:pt>
                      <c:pt idx="3184">
                        <c:v>41917</c:v>
                      </c:pt>
                      <c:pt idx="3185">
                        <c:v>41918</c:v>
                      </c:pt>
                      <c:pt idx="3186">
                        <c:v>41919</c:v>
                      </c:pt>
                      <c:pt idx="3187">
                        <c:v>41920</c:v>
                      </c:pt>
                      <c:pt idx="3188">
                        <c:v>41921</c:v>
                      </c:pt>
                      <c:pt idx="3189">
                        <c:v>41922</c:v>
                      </c:pt>
                      <c:pt idx="3190">
                        <c:v>41923</c:v>
                      </c:pt>
                      <c:pt idx="3191">
                        <c:v>41924</c:v>
                      </c:pt>
                      <c:pt idx="3192">
                        <c:v>41925</c:v>
                      </c:pt>
                      <c:pt idx="3193">
                        <c:v>41926</c:v>
                      </c:pt>
                      <c:pt idx="3194">
                        <c:v>41927</c:v>
                      </c:pt>
                      <c:pt idx="3195">
                        <c:v>41928</c:v>
                      </c:pt>
                      <c:pt idx="3196">
                        <c:v>41929</c:v>
                      </c:pt>
                      <c:pt idx="3197">
                        <c:v>41930</c:v>
                      </c:pt>
                      <c:pt idx="3198">
                        <c:v>41931</c:v>
                      </c:pt>
                      <c:pt idx="3199">
                        <c:v>41932</c:v>
                      </c:pt>
                      <c:pt idx="3200">
                        <c:v>41933</c:v>
                      </c:pt>
                      <c:pt idx="3201">
                        <c:v>41934</c:v>
                      </c:pt>
                      <c:pt idx="3202">
                        <c:v>41935</c:v>
                      </c:pt>
                      <c:pt idx="3203">
                        <c:v>41936</c:v>
                      </c:pt>
                      <c:pt idx="3204">
                        <c:v>41937</c:v>
                      </c:pt>
                      <c:pt idx="3205">
                        <c:v>41938</c:v>
                      </c:pt>
                      <c:pt idx="3206">
                        <c:v>41939</c:v>
                      </c:pt>
                      <c:pt idx="3207">
                        <c:v>41940</c:v>
                      </c:pt>
                      <c:pt idx="3208">
                        <c:v>41941</c:v>
                      </c:pt>
                      <c:pt idx="3209">
                        <c:v>41942</c:v>
                      </c:pt>
                      <c:pt idx="3210">
                        <c:v>41943</c:v>
                      </c:pt>
                      <c:pt idx="3211">
                        <c:v>41944</c:v>
                      </c:pt>
                      <c:pt idx="3212">
                        <c:v>41945</c:v>
                      </c:pt>
                      <c:pt idx="3213">
                        <c:v>41946</c:v>
                      </c:pt>
                      <c:pt idx="3214">
                        <c:v>41947</c:v>
                      </c:pt>
                      <c:pt idx="3215">
                        <c:v>41948</c:v>
                      </c:pt>
                      <c:pt idx="3216">
                        <c:v>41949</c:v>
                      </c:pt>
                      <c:pt idx="3217">
                        <c:v>41950</c:v>
                      </c:pt>
                      <c:pt idx="3218">
                        <c:v>41951</c:v>
                      </c:pt>
                      <c:pt idx="3219">
                        <c:v>41952</c:v>
                      </c:pt>
                      <c:pt idx="3220">
                        <c:v>41953</c:v>
                      </c:pt>
                      <c:pt idx="3221">
                        <c:v>41954</c:v>
                      </c:pt>
                      <c:pt idx="3222">
                        <c:v>41955</c:v>
                      </c:pt>
                      <c:pt idx="3223">
                        <c:v>41956</c:v>
                      </c:pt>
                      <c:pt idx="3224">
                        <c:v>41957</c:v>
                      </c:pt>
                      <c:pt idx="3225">
                        <c:v>41958</c:v>
                      </c:pt>
                      <c:pt idx="3226">
                        <c:v>41959</c:v>
                      </c:pt>
                      <c:pt idx="3227">
                        <c:v>41960</c:v>
                      </c:pt>
                      <c:pt idx="3228">
                        <c:v>41961</c:v>
                      </c:pt>
                      <c:pt idx="3229">
                        <c:v>41962</c:v>
                      </c:pt>
                      <c:pt idx="3230">
                        <c:v>41963</c:v>
                      </c:pt>
                      <c:pt idx="3231">
                        <c:v>41964</c:v>
                      </c:pt>
                      <c:pt idx="3232">
                        <c:v>41965</c:v>
                      </c:pt>
                      <c:pt idx="3233">
                        <c:v>41966</c:v>
                      </c:pt>
                      <c:pt idx="3234">
                        <c:v>41967</c:v>
                      </c:pt>
                      <c:pt idx="3235">
                        <c:v>41968</c:v>
                      </c:pt>
                      <c:pt idx="3236">
                        <c:v>41969</c:v>
                      </c:pt>
                      <c:pt idx="3237">
                        <c:v>41970</c:v>
                      </c:pt>
                      <c:pt idx="3238">
                        <c:v>41971</c:v>
                      </c:pt>
                      <c:pt idx="3239">
                        <c:v>41972</c:v>
                      </c:pt>
                      <c:pt idx="3240">
                        <c:v>41973</c:v>
                      </c:pt>
                      <c:pt idx="3241">
                        <c:v>41974</c:v>
                      </c:pt>
                      <c:pt idx="3242">
                        <c:v>41975</c:v>
                      </c:pt>
                      <c:pt idx="3243">
                        <c:v>41976</c:v>
                      </c:pt>
                      <c:pt idx="3244">
                        <c:v>41977</c:v>
                      </c:pt>
                      <c:pt idx="3245">
                        <c:v>41978</c:v>
                      </c:pt>
                      <c:pt idx="3246">
                        <c:v>41979</c:v>
                      </c:pt>
                      <c:pt idx="3247">
                        <c:v>41980</c:v>
                      </c:pt>
                      <c:pt idx="3248">
                        <c:v>41981</c:v>
                      </c:pt>
                      <c:pt idx="3249">
                        <c:v>41982</c:v>
                      </c:pt>
                      <c:pt idx="3250">
                        <c:v>41983</c:v>
                      </c:pt>
                      <c:pt idx="3251">
                        <c:v>41984</c:v>
                      </c:pt>
                      <c:pt idx="3252">
                        <c:v>41985</c:v>
                      </c:pt>
                      <c:pt idx="3253">
                        <c:v>41986</c:v>
                      </c:pt>
                      <c:pt idx="3254">
                        <c:v>41987</c:v>
                      </c:pt>
                      <c:pt idx="3255">
                        <c:v>41988</c:v>
                      </c:pt>
                      <c:pt idx="3256">
                        <c:v>41989</c:v>
                      </c:pt>
                      <c:pt idx="3257">
                        <c:v>41990</c:v>
                      </c:pt>
                      <c:pt idx="3258">
                        <c:v>41991</c:v>
                      </c:pt>
                      <c:pt idx="3259">
                        <c:v>41992</c:v>
                      </c:pt>
                      <c:pt idx="3260">
                        <c:v>41993</c:v>
                      </c:pt>
                      <c:pt idx="3261">
                        <c:v>41994</c:v>
                      </c:pt>
                      <c:pt idx="3262">
                        <c:v>41995</c:v>
                      </c:pt>
                      <c:pt idx="3263">
                        <c:v>41996</c:v>
                      </c:pt>
                      <c:pt idx="3264">
                        <c:v>41997</c:v>
                      </c:pt>
                      <c:pt idx="3265">
                        <c:v>41998</c:v>
                      </c:pt>
                      <c:pt idx="3266">
                        <c:v>41999</c:v>
                      </c:pt>
                      <c:pt idx="3267">
                        <c:v>42000</c:v>
                      </c:pt>
                      <c:pt idx="3268">
                        <c:v>42001</c:v>
                      </c:pt>
                      <c:pt idx="3269">
                        <c:v>42002</c:v>
                      </c:pt>
                      <c:pt idx="3270">
                        <c:v>42003</c:v>
                      </c:pt>
                      <c:pt idx="3271">
                        <c:v>42004</c:v>
                      </c:pt>
                      <c:pt idx="3272">
                        <c:v>42005</c:v>
                      </c:pt>
                      <c:pt idx="3273">
                        <c:v>42006</c:v>
                      </c:pt>
                      <c:pt idx="3274">
                        <c:v>42007</c:v>
                      </c:pt>
                      <c:pt idx="3275">
                        <c:v>42008</c:v>
                      </c:pt>
                      <c:pt idx="3276">
                        <c:v>42009</c:v>
                      </c:pt>
                      <c:pt idx="3277">
                        <c:v>42010</c:v>
                      </c:pt>
                      <c:pt idx="3278">
                        <c:v>42011</c:v>
                      </c:pt>
                      <c:pt idx="3279">
                        <c:v>42012</c:v>
                      </c:pt>
                      <c:pt idx="3280">
                        <c:v>42013</c:v>
                      </c:pt>
                      <c:pt idx="3281">
                        <c:v>42014</c:v>
                      </c:pt>
                      <c:pt idx="3282">
                        <c:v>42015</c:v>
                      </c:pt>
                      <c:pt idx="3283">
                        <c:v>42016</c:v>
                      </c:pt>
                      <c:pt idx="3284">
                        <c:v>42017</c:v>
                      </c:pt>
                      <c:pt idx="3285">
                        <c:v>42018</c:v>
                      </c:pt>
                      <c:pt idx="3286">
                        <c:v>42019</c:v>
                      </c:pt>
                      <c:pt idx="3287">
                        <c:v>42020</c:v>
                      </c:pt>
                      <c:pt idx="3288">
                        <c:v>42021</c:v>
                      </c:pt>
                      <c:pt idx="3289">
                        <c:v>42022</c:v>
                      </c:pt>
                      <c:pt idx="3290">
                        <c:v>42023</c:v>
                      </c:pt>
                      <c:pt idx="3291">
                        <c:v>42024</c:v>
                      </c:pt>
                      <c:pt idx="3292">
                        <c:v>42025</c:v>
                      </c:pt>
                      <c:pt idx="3293">
                        <c:v>42026</c:v>
                      </c:pt>
                      <c:pt idx="3294">
                        <c:v>42027</c:v>
                      </c:pt>
                      <c:pt idx="3295">
                        <c:v>42028</c:v>
                      </c:pt>
                      <c:pt idx="3296">
                        <c:v>42029</c:v>
                      </c:pt>
                      <c:pt idx="3297">
                        <c:v>42030</c:v>
                      </c:pt>
                      <c:pt idx="3298">
                        <c:v>42031</c:v>
                      </c:pt>
                      <c:pt idx="3299">
                        <c:v>42032</c:v>
                      </c:pt>
                      <c:pt idx="3300">
                        <c:v>42033</c:v>
                      </c:pt>
                      <c:pt idx="3301">
                        <c:v>42034</c:v>
                      </c:pt>
                      <c:pt idx="3302">
                        <c:v>42035</c:v>
                      </c:pt>
                      <c:pt idx="3303">
                        <c:v>42036</c:v>
                      </c:pt>
                      <c:pt idx="3304">
                        <c:v>42037</c:v>
                      </c:pt>
                      <c:pt idx="3305">
                        <c:v>42038</c:v>
                      </c:pt>
                      <c:pt idx="3306">
                        <c:v>42039</c:v>
                      </c:pt>
                      <c:pt idx="3307">
                        <c:v>42040</c:v>
                      </c:pt>
                      <c:pt idx="3308">
                        <c:v>42041</c:v>
                      </c:pt>
                      <c:pt idx="3309">
                        <c:v>42042</c:v>
                      </c:pt>
                      <c:pt idx="3310">
                        <c:v>42043</c:v>
                      </c:pt>
                      <c:pt idx="3311">
                        <c:v>42044</c:v>
                      </c:pt>
                      <c:pt idx="3312">
                        <c:v>42045</c:v>
                      </c:pt>
                      <c:pt idx="3313">
                        <c:v>42046</c:v>
                      </c:pt>
                      <c:pt idx="3314">
                        <c:v>42047</c:v>
                      </c:pt>
                      <c:pt idx="3315">
                        <c:v>42048</c:v>
                      </c:pt>
                      <c:pt idx="3316">
                        <c:v>42049</c:v>
                      </c:pt>
                      <c:pt idx="3317">
                        <c:v>42050</c:v>
                      </c:pt>
                      <c:pt idx="3318">
                        <c:v>42051</c:v>
                      </c:pt>
                      <c:pt idx="3319">
                        <c:v>42052</c:v>
                      </c:pt>
                      <c:pt idx="3320">
                        <c:v>42053</c:v>
                      </c:pt>
                      <c:pt idx="3321">
                        <c:v>42054</c:v>
                      </c:pt>
                      <c:pt idx="3322">
                        <c:v>42055</c:v>
                      </c:pt>
                      <c:pt idx="3323">
                        <c:v>42056</c:v>
                      </c:pt>
                      <c:pt idx="3324">
                        <c:v>42057</c:v>
                      </c:pt>
                      <c:pt idx="3325">
                        <c:v>42058</c:v>
                      </c:pt>
                      <c:pt idx="3326">
                        <c:v>42059</c:v>
                      </c:pt>
                      <c:pt idx="3327">
                        <c:v>42060</c:v>
                      </c:pt>
                      <c:pt idx="3328">
                        <c:v>42061</c:v>
                      </c:pt>
                      <c:pt idx="3329">
                        <c:v>42062</c:v>
                      </c:pt>
                      <c:pt idx="3330">
                        <c:v>42063</c:v>
                      </c:pt>
                      <c:pt idx="3331">
                        <c:v>42064</c:v>
                      </c:pt>
                      <c:pt idx="3332">
                        <c:v>42065</c:v>
                      </c:pt>
                      <c:pt idx="3333">
                        <c:v>42066</c:v>
                      </c:pt>
                      <c:pt idx="3334">
                        <c:v>42067</c:v>
                      </c:pt>
                      <c:pt idx="3335">
                        <c:v>42068</c:v>
                      </c:pt>
                      <c:pt idx="3336">
                        <c:v>42069</c:v>
                      </c:pt>
                      <c:pt idx="3337">
                        <c:v>42070</c:v>
                      </c:pt>
                      <c:pt idx="3338">
                        <c:v>42071</c:v>
                      </c:pt>
                      <c:pt idx="3339">
                        <c:v>42072</c:v>
                      </c:pt>
                      <c:pt idx="3340">
                        <c:v>42073</c:v>
                      </c:pt>
                      <c:pt idx="3341">
                        <c:v>42074</c:v>
                      </c:pt>
                      <c:pt idx="3342">
                        <c:v>42075</c:v>
                      </c:pt>
                      <c:pt idx="3343">
                        <c:v>42076</c:v>
                      </c:pt>
                      <c:pt idx="3344">
                        <c:v>42077</c:v>
                      </c:pt>
                      <c:pt idx="3345">
                        <c:v>42078</c:v>
                      </c:pt>
                      <c:pt idx="3346">
                        <c:v>42079</c:v>
                      </c:pt>
                      <c:pt idx="3347">
                        <c:v>42080</c:v>
                      </c:pt>
                      <c:pt idx="3348">
                        <c:v>42081</c:v>
                      </c:pt>
                      <c:pt idx="3349">
                        <c:v>42082</c:v>
                      </c:pt>
                      <c:pt idx="3350">
                        <c:v>42083</c:v>
                      </c:pt>
                      <c:pt idx="3351">
                        <c:v>42084</c:v>
                      </c:pt>
                      <c:pt idx="3352">
                        <c:v>42085</c:v>
                      </c:pt>
                      <c:pt idx="3353">
                        <c:v>42086</c:v>
                      </c:pt>
                      <c:pt idx="3354">
                        <c:v>42087</c:v>
                      </c:pt>
                      <c:pt idx="3355">
                        <c:v>42088</c:v>
                      </c:pt>
                      <c:pt idx="3356">
                        <c:v>42089</c:v>
                      </c:pt>
                      <c:pt idx="3357">
                        <c:v>42090</c:v>
                      </c:pt>
                      <c:pt idx="3358">
                        <c:v>42091</c:v>
                      </c:pt>
                      <c:pt idx="3359">
                        <c:v>42092</c:v>
                      </c:pt>
                      <c:pt idx="3360">
                        <c:v>42093</c:v>
                      </c:pt>
                      <c:pt idx="3361">
                        <c:v>42094</c:v>
                      </c:pt>
                      <c:pt idx="3362">
                        <c:v>42095</c:v>
                      </c:pt>
                      <c:pt idx="3363">
                        <c:v>42096</c:v>
                      </c:pt>
                      <c:pt idx="3364">
                        <c:v>42097</c:v>
                      </c:pt>
                      <c:pt idx="3365">
                        <c:v>42098</c:v>
                      </c:pt>
                      <c:pt idx="3366">
                        <c:v>42099</c:v>
                      </c:pt>
                      <c:pt idx="3367">
                        <c:v>42100</c:v>
                      </c:pt>
                      <c:pt idx="3368">
                        <c:v>42101</c:v>
                      </c:pt>
                      <c:pt idx="3369">
                        <c:v>42102</c:v>
                      </c:pt>
                      <c:pt idx="3370">
                        <c:v>42103</c:v>
                      </c:pt>
                      <c:pt idx="3371">
                        <c:v>42104</c:v>
                      </c:pt>
                      <c:pt idx="3372">
                        <c:v>42105</c:v>
                      </c:pt>
                      <c:pt idx="3373">
                        <c:v>42106</c:v>
                      </c:pt>
                      <c:pt idx="3374">
                        <c:v>42107</c:v>
                      </c:pt>
                      <c:pt idx="3375">
                        <c:v>42108</c:v>
                      </c:pt>
                      <c:pt idx="3376">
                        <c:v>42109</c:v>
                      </c:pt>
                      <c:pt idx="3377">
                        <c:v>42110</c:v>
                      </c:pt>
                      <c:pt idx="3378">
                        <c:v>42111</c:v>
                      </c:pt>
                      <c:pt idx="3379">
                        <c:v>42112</c:v>
                      </c:pt>
                      <c:pt idx="3380">
                        <c:v>42113</c:v>
                      </c:pt>
                      <c:pt idx="3381">
                        <c:v>42114</c:v>
                      </c:pt>
                      <c:pt idx="3382">
                        <c:v>42115</c:v>
                      </c:pt>
                      <c:pt idx="3383">
                        <c:v>42116</c:v>
                      </c:pt>
                      <c:pt idx="3384">
                        <c:v>42117</c:v>
                      </c:pt>
                      <c:pt idx="3385">
                        <c:v>42118</c:v>
                      </c:pt>
                      <c:pt idx="3386">
                        <c:v>42119</c:v>
                      </c:pt>
                      <c:pt idx="3387">
                        <c:v>42120</c:v>
                      </c:pt>
                      <c:pt idx="3388">
                        <c:v>42121</c:v>
                      </c:pt>
                      <c:pt idx="3389">
                        <c:v>42122</c:v>
                      </c:pt>
                      <c:pt idx="3390">
                        <c:v>42123</c:v>
                      </c:pt>
                      <c:pt idx="3391">
                        <c:v>42124</c:v>
                      </c:pt>
                      <c:pt idx="3392">
                        <c:v>42125</c:v>
                      </c:pt>
                      <c:pt idx="3393">
                        <c:v>42126</c:v>
                      </c:pt>
                      <c:pt idx="3394">
                        <c:v>42127</c:v>
                      </c:pt>
                      <c:pt idx="3395">
                        <c:v>42128</c:v>
                      </c:pt>
                      <c:pt idx="3396">
                        <c:v>42129</c:v>
                      </c:pt>
                      <c:pt idx="3397">
                        <c:v>42130</c:v>
                      </c:pt>
                      <c:pt idx="3398">
                        <c:v>42131</c:v>
                      </c:pt>
                      <c:pt idx="3399">
                        <c:v>42132</c:v>
                      </c:pt>
                      <c:pt idx="3400">
                        <c:v>42133</c:v>
                      </c:pt>
                      <c:pt idx="3401">
                        <c:v>42134</c:v>
                      </c:pt>
                      <c:pt idx="3402">
                        <c:v>42135</c:v>
                      </c:pt>
                      <c:pt idx="3403">
                        <c:v>42136</c:v>
                      </c:pt>
                      <c:pt idx="3404">
                        <c:v>42137</c:v>
                      </c:pt>
                      <c:pt idx="3405">
                        <c:v>42138</c:v>
                      </c:pt>
                      <c:pt idx="3406">
                        <c:v>42139</c:v>
                      </c:pt>
                      <c:pt idx="3407">
                        <c:v>42140</c:v>
                      </c:pt>
                      <c:pt idx="3408">
                        <c:v>42141</c:v>
                      </c:pt>
                      <c:pt idx="3409">
                        <c:v>42142</c:v>
                      </c:pt>
                      <c:pt idx="3410">
                        <c:v>42143</c:v>
                      </c:pt>
                      <c:pt idx="3411">
                        <c:v>42144</c:v>
                      </c:pt>
                      <c:pt idx="3412">
                        <c:v>42145</c:v>
                      </c:pt>
                      <c:pt idx="3413">
                        <c:v>42146</c:v>
                      </c:pt>
                      <c:pt idx="3414">
                        <c:v>42147</c:v>
                      </c:pt>
                      <c:pt idx="3415">
                        <c:v>42148</c:v>
                      </c:pt>
                      <c:pt idx="3416">
                        <c:v>42149</c:v>
                      </c:pt>
                      <c:pt idx="3417">
                        <c:v>42150</c:v>
                      </c:pt>
                      <c:pt idx="3418">
                        <c:v>42151</c:v>
                      </c:pt>
                      <c:pt idx="3419">
                        <c:v>42152</c:v>
                      </c:pt>
                      <c:pt idx="3420">
                        <c:v>42153</c:v>
                      </c:pt>
                      <c:pt idx="3421">
                        <c:v>42154</c:v>
                      </c:pt>
                      <c:pt idx="3422">
                        <c:v>42155</c:v>
                      </c:pt>
                      <c:pt idx="3423">
                        <c:v>42156</c:v>
                      </c:pt>
                      <c:pt idx="3424">
                        <c:v>42157</c:v>
                      </c:pt>
                      <c:pt idx="3425">
                        <c:v>42158</c:v>
                      </c:pt>
                      <c:pt idx="3426">
                        <c:v>42159</c:v>
                      </c:pt>
                      <c:pt idx="3427">
                        <c:v>42160</c:v>
                      </c:pt>
                      <c:pt idx="3428">
                        <c:v>42161</c:v>
                      </c:pt>
                      <c:pt idx="3429">
                        <c:v>42162</c:v>
                      </c:pt>
                      <c:pt idx="3430">
                        <c:v>42163</c:v>
                      </c:pt>
                      <c:pt idx="3431">
                        <c:v>42164</c:v>
                      </c:pt>
                      <c:pt idx="3432">
                        <c:v>42165</c:v>
                      </c:pt>
                      <c:pt idx="3433">
                        <c:v>42166</c:v>
                      </c:pt>
                      <c:pt idx="3434">
                        <c:v>42167</c:v>
                      </c:pt>
                      <c:pt idx="3435">
                        <c:v>42168</c:v>
                      </c:pt>
                      <c:pt idx="3436">
                        <c:v>42169</c:v>
                      </c:pt>
                      <c:pt idx="3437">
                        <c:v>42170</c:v>
                      </c:pt>
                      <c:pt idx="3438">
                        <c:v>42171</c:v>
                      </c:pt>
                      <c:pt idx="3439">
                        <c:v>42172</c:v>
                      </c:pt>
                      <c:pt idx="3440">
                        <c:v>42173</c:v>
                      </c:pt>
                      <c:pt idx="3441">
                        <c:v>42174</c:v>
                      </c:pt>
                      <c:pt idx="3442">
                        <c:v>42175</c:v>
                      </c:pt>
                      <c:pt idx="3443">
                        <c:v>42176</c:v>
                      </c:pt>
                      <c:pt idx="3444">
                        <c:v>42177</c:v>
                      </c:pt>
                      <c:pt idx="3445">
                        <c:v>42178</c:v>
                      </c:pt>
                      <c:pt idx="3446">
                        <c:v>42179</c:v>
                      </c:pt>
                      <c:pt idx="3447">
                        <c:v>42180</c:v>
                      </c:pt>
                      <c:pt idx="3448">
                        <c:v>42181</c:v>
                      </c:pt>
                      <c:pt idx="3449">
                        <c:v>42182</c:v>
                      </c:pt>
                      <c:pt idx="3450">
                        <c:v>42183</c:v>
                      </c:pt>
                      <c:pt idx="3451">
                        <c:v>42184</c:v>
                      </c:pt>
                      <c:pt idx="3452">
                        <c:v>42185</c:v>
                      </c:pt>
                      <c:pt idx="3453">
                        <c:v>42186</c:v>
                      </c:pt>
                      <c:pt idx="3454">
                        <c:v>42187</c:v>
                      </c:pt>
                      <c:pt idx="3455">
                        <c:v>42188</c:v>
                      </c:pt>
                      <c:pt idx="3456">
                        <c:v>42189</c:v>
                      </c:pt>
                      <c:pt idx="3457">
                        <c:v>42190</c:v>
                      </c:pt>
                      <c:pt idx="3458">
                        <c:v>42191</c:v>
                      </c:pt>
                      <c:pt idx="3459">
                        <c:v>42192</c:v>
                      </c:pt>
                      <c:pt idx="3460">
                        <c:v>42193</c:v>
                      </c:pt>
                      <c:pt idx="3461">
                        <c:v>42194</c:v>
                      </c:pt>
                      <c:pt idx="3462">
                        <c:v>42195</c:v>
                      </c:pt>
                      <c:pt idx="3463">
                        <c:v>42196</c:v>
                      </c:pt>
                      <c:pt idx="3464">
                        <c:v>42197</c:v>
                      </c:pt>
                      <c:pt idx="3465">
                        <c:v>42198</c:v>
                      </c:pt>
                      <c:pt idx="3466">
                        <c:v>42199</c:v>
                      </c:pt>
                      <c:pt idx="3467">
                        <c:v>42200</c:v>
                      </c:pt>
                      <c:pt idx="3468">
                        <c:v>42201</c:v>
                      </c:pt>
                      <c:pt idx="3469">
                        <c:v>42202</c:v>
                      </c:pt>
                      <c:pt idx="3470">
                        <c:v>42203</c:v>
                      </c:pt>
                      <c:pt idx="3471">
                        <c:v>42204</c:v>
                      </c:pt>
                      <c:pt idx="3472">
                        <c:v>42205</c:v>
                      </c:pt>
                      <c:pt idx="3473">
                        <c:v>42206</c:v>
                      </c:pt>
                      <c:pt idx="3474">
                        <c:v>42207</c:v>
                      </c:pt>
                      <c:pt idx="3475">
                        <c:v>42208</c:v>
                      </c:pt>
                      <c:pt idx="3476">
                        <c:v>42209</c:v>
                      </c:pt>
                      <c:pt idx="3477">
                        <c:v>42210</c:v>
                      </c:pt>
                      <c:pt idx="3478">
                        <c:v>42211</c:v>
                      </c:pt>
                      <c:pt idx="3479">
                        <c:v>42212</c:v>
                      </c:pt>
                      <c:pt idx="3480">
                        <c:v>42213</c:v>
                      </c:pt>
                      <c:pt idx="3481">
                        <c:v>42214</c:v>
                      </c:pt>
                      <c:pt idx="3482">
                        <c:v>42215</c:v>
                      </c:pt>
                      <c:pt idx="3483">
                        <c:v>42216</c:v>
                      </c:pt>
                      <c:pt idx="3484">
                        <c:v>42217</c:v>
                      </c:pt>
                      <c:pt idx="3485">
                        <c:v>42218</c:v>
                      </c:pt>
                      <c:pt idx="3486">
                        <c:v>42219</c:v>
                      </c:pt>
                      <c:pt idx="3487">
                        <c:v>42220</c:v>
                      </c:pt>
                      <c:pt idx="3488">
                        <c:v>42221</c:v>
                      </c:pt>
                      <c:pt idx="3489">
                        <c:v>42222</c:v>
                      </c:pt>
                      <c:pt idx="3490">
                        <c:v>42223</c:v>
                      </c:pt>
                      <c:pt idx="3491">
                        <c:v>42224</c:v>
                      </c:pt>
                      <c:pt idx="3492">
                        <c:v>42225</c:v>
                      </c:pt>
                      <c:pt idx="3493">
                        <c:v>42226</c:v>
                      </c:pt>
                      <c:pt idx="3494">
                        <c:v>42227</c:v>
                      </c:pt>
                      <c:pt idx="3495">
                        <c:v>42228</c:v>
                      </c:pt>
                      <c:pt idx="3496">
                        <c:v>42229</c:v>
                      </c:pt>
                      <c:pt idx="3497">
                        <c:v>42230</c:v>
                      </c:pt>
                      <c:pt idx="3498">
                        <c:v>42231</c:v>
                      </c:pt>
                      <c:pt idx="3499">
                        <c:v>42232</c:v>
                      </c:pt>
                      <c:pt idx="3500">
                        <c:v>42233</c:v>
                      </c:pt>
                      <c:pt idx="3501">
                        <c:v>42234</c:v>
                      </c:pt>
                      <c:pt idx="3502">
                        <c:v>42235</c:v>
                      </c:pt>
                      <c:pt idx="3503">
                        <c:v>42236</c:v>
                      </c:pt>
                      <c:pt idx="3504">
                        <c:v>42237</c:v>
                      </c:pt>
                      <c:pt idx="3505">
                        <c:v>42238</c:v>
                      </c:pt>
                      <c:pt idx="3506">
                        <c:v>42239</c:v>
                      </c:pt>
                      <c:pt idx="3507">
                        <c:v>42240</c:v>
                      </c:pt>
                      <c:pt idx="3508">
                        <c:v>42241</c:v>
                      </c:pt>
                      <c:pt idx="3509">
                        <c:v>42242</c:v>
                      </c:pt>
                      <c:pt idx="3510">
                        <c:v>42243</c:v>
                      </c:pt>
                      <c:pt idx="3511">
                        <c:v>42244</c:v>
                      </c:pt>
                      <c:pt idx="3512">
                        <c:v>42245</c:v>
                      </c:pt>
                      <c:pt idx="3513">
                        <c:v>42246</c:v>
                      </c:pt>
                      <c:pt idx="3514">
                        <c:v>42247</c:v>
                      </c:pt>
                      <c:pt idx="3515">
                        <c:v>42248</c:v>
                      </c:pt>
                      <c:pt idx="3516">
                        <c:v>42249</c:v>
                      </c:pt>
                      <c:pt idx="3517">
                        <c:v>42250</c:v>
                      </c:pt>
                      <c:pt idx="3518">
                        <c:v>42251</c:v>
                      </c:pt>
                      <c:pt idx="3519">
                        <c:v>42252</c:v>
                      </c:pt>
                      <c:pt idx="3520">
                        <c:v>42253</c:v>
                      </c:pt>
                      <c:pt idx="3521">
                        <c:v>42254</c:v>
                      </c:pt>
                      <c:pt idx="3522">
                        <c:v>42255</c:v>
                      </c:pt>
                      <c:pt idx="3523">
                        <c:v>42256</c:v>
                      </c:pt>
                      <c:pt idx="3524">
                        <c:v>42257</c:v>
                      </c:pt>
                      <c:pt idx="3525">
                        <c:v>42258</c:v>
                      </c:pt>
                      <c:pt idx="3526">
                        <c:v>42259</c:v>
                      </c:pt>
                      <c:pt idx="3527">
                        <c:v>42260</c:v>
                      </c:pt>
                      <c:pt idx="3528">
                        <c:v>42261</c:v>
                      </c:pt>
                      <c:pt idx="3529">
                        <c:v>42262</c:v>
                      </c:pt>
                      <c:pt idx="3530">
                        <c:v>42263</c:v>
                      </c:pt>
                      <c:pt idx="3531">
                        <c:v>42264</c:v>
                      </c:pt>
                      <c:pt idx="3532">
                        <c:v>42265</c:v>
                      </c:pt>
                      <c:pt idx="3533">
                        <c:v>42266</c:v>
                      </c:pt>
                      <c:pt idx="3534">
                        <c:v>42267</c:v>
                      </c:pt>
                      <c:pt idx="3535">
                        <c:v>42268</c:v>
                      </c:pt>
                      <c:pt idx="3536">
                        <c:v>42269</c:v>
                      </c:pt>
                      <c:pt idx="3537">
                        <c:v>42270</c:v>
                      </c:pt>
                      <c:pt idx="3538">
                        <c:v>42271</c:v>
                      </c:pt>
                      <c:pt idx="3539">
                        <c:v>42272</c:v>
                      </c:pt>
                      <c:pt idx="3540">
                        <c:v>42273</c:v>
                      </c:pt>
                      <c:pt idx="3541">
                        <c:v>42274</c:v>
                      </c:pt>
                      <c:pt idx="3542">
                        <c:v>42275</c:v>
                      </c:pt>
                      <c:pt idx="3543">
                        <c:v>42276</c:v>
                      </c:pt>
                      <c:pt idx="3544">
                        <c:v>42277</c:v>
                      </c:pt>
                      <c:pt idx="3545">
                        <c:v>42278</c:v>
                      </c:pt>
                      <c:pt idx="3546">
                        <c:v>42279</c:v>
                      </c:pt>
                      <c:pt idx="3547">
                        <c:v>42280</c:v>
                      </c:pt>
                      <c:pt idx="3548">
                        <c:v>42281</c:v>
                      </c:pt>
                      <c:pt idx="3549">
                        <c:v>42282</c:v>
                      </c:pt>
                      <c:pt idx="3550">
                        <c:v>42283</c:v>
                      </c:pt>
                      <c:pt idx="3551">
                        <c:v>42284</c:v>
                      </c:pt>
                      <c:pt idx="3552">
                        <c:v>42285</c:v>
                      </c:pt>
                      <c:pt idx="3553">
                        <c:v>42286</c:v>
                      </c:pt>
                      <c:pt idx="3554">
                        <c:v>42287</c:v>
                      </c:pt>
                      <c:pt idx="3555">
                        <c:v>42288</c:v>
                      </c:pt>
                      <c:pt idx="3556">
                        <c:v>42289</c:v>
                      </c:pt>
                      <c:pt idx="3557">
                        <c:v>42290</c:v>
                      </c:pt>
                      <c:pt idx="3558">
                        <c:v>42291</c:v>
                      </c:pt>
                      <c:pt idx="3559">
                        <c:v>42292</c:v>
                      </c:pt>
                      <c:pt idx="3560">
                        <c:v>42293</c:v>
                      </c:pt>
                      <c:pt idx="3561">
                        <c:v>42294</c:v>
                      </c:pt>
                      <c:pt idx="3562">
                        <c:v>42295</c:v>
                      </c:pt>
                      <c:pt idx="3563">
                        <c:v>42296</c:v>
                      </c:pt>
                      <c:pt idx="3564">
                        <c:v>42297</c:v>
                      </c:pt>
                      <c:pt idx="3565">
                        <c:v>42298</c:v>
                      </c:pt>
                      <c:pt idx="3566">
                        <c:v>42299</c:v>
                      </c:pt>
                      <c:pt idx="3567">
                        <c:v>42300</c:v>
                      </c:pt>
                      <c:pt idx="3568">
                        <c:v>42301</c:v>
                      </c:pt>
                      <c:pt idx="3569">
                        <c:v>42302</c:v>
                      </c:pt>
                      <c:pt idx="3570">
                        <c:v>42303</c:v>
                      </c:pt>
                      <c:pt idx="3571">
                        <c:v>42304</c:v>
                      </c:pt>
                      <c:pt idx="3572">
                        <c:v>42305</c:v>
                      </c:pt>
                      <c:pt idx="3573">
                        <c:v>42306</c:v>
                      </c:pt>
                      <c:pt idx="3574">
                        <c:v>42307</c:v>
                      </c:pt>
                      <c:pt idx="3575">
                        <c:v>42308</c:v>
                      </c:pt>
                      <c:pt idx="3576">
                        <c:v>42309</c:v>
                      </c:pt>
                      <c:pt idx="3577">
                        <c:v>42310</c:v>
                      </c:pt>
                      <c:pt idx="3578">
                        <c:v>42311</c:v>
                      </c:pt>
                      <c:pt idx="3579">
                        <c:v>42312</c:v>
                      </c:pt>
                      <c:pt idx="3580">
                        <c:v>42313</c:v>
                      </c:pt>
                      <c:pt idx="3581">
                        <c:v>42314</c:v>
                      </c:pt>
                      <c:pt idx="3582">
                        <c:v>42315</c:v>
                      </c:pt>
                      <c:pt idx="3583">
                        <c:v>42316</c:v>
                      </c:pt>
                      <c:pt idx="3584">
                        <c:v>42317</c:v>
                      </c:pt>
                      <c:pt idx="3585">
                        <c:v>42318</c:v>
                      </c:pt>
                      <c:pt idx="3586">
                        <c:v>42319</c:v>
                      </c:pt>
                      <c:pt idx="3587">
                        <c:v>42320</c:v>
                      </c:pt>
                      <c:pt idx="3588">
                        <c:v>42321</c:v>
                      </c:pt>
                      <c:pt idx="3589">
                        <c:v>42322</c:v>
                      </c:pt>
                      <c:pt idx="3590">
                        <c:v>42323</c:v>
                      </c:pt>
                      <c:pt idx="3591">
                        <c:v>42324</c:v>
                      </c:pt>
                      <c:pt idx="3592">
                        <c:v>42325</c:v>
                      </c:pt>
                      <c:pt idx="3593">
                        <c:v>42326</c:v>
                      </c:pt>
                      <c:pt idx="3594">
                        <c:v>42327</c:v>
                      </c:pt>
                      <c:pt idx="3595">
                        <c:v>42328</c:v>
                      </c:pt>
                      <c:pt idx="3596">
                        <c:v>42329</c:v>
                      </c:pt>
                      <c:pt idx="3597">
                        <c:v>42330</c:v>
                      </c:pt>
                      <c:pt idx="3598">
                        <c:v>42331</c:v>
                      </c:pt>
                      <c:pt idx="3599">
                        <c:v>42332</c:v>
                      </c:pt>
                      <c:pt idx="3600">
                        <c:v>42333</c:v>
                      </c:pt>
                      <c:pt idx="3601">
                        <c:v>42334</c:v>
                      </c:pt>
                      <c:pt idx="3602">
                        <c:v>42335</c:v>
                      </c:pt>
                      <c:pt idx="3603">
                        <c:v>42336</c:v>
                      </c:pt>
                      <c:pt idx="3604">
                        <c:v>42337</c:v>
                      </c:pt>
                      <c:pt idx="3605">
                        <c:v>42338</c:v>
                      </c:pt>
                      <c:pt idx="3606">
                        <c:v>42339</c:v>
                      </c:pt>
                      <c:pt idx="3607">
                        <c:v>42340</c:v>
                      </c:pt>
                      <c:pt idx="3608">
                        <c:v>42341</c:v>
                      </c:pt>
                      <c:pt idx="3609">
                        <c:v>42342</c:v>
                      </c:pt>
                      <c:pt idx="3610">
                        <c:v>42343</c:v>
                      </c:pt>
                      <c:pt idx="3611">
                        <c:v>42344</c:v>
                      </c:pt>
                      <c:pt idx="3612">
                        <c:v>42345</c:v>
                      </c:pt>
                      <c:pt idx="3613">
                        <c:v>42346</c:v>
                      </c:pt>
                      <c:pt idx="3614">
                        <c:v>42347</c:v>
                      </c:pt>
                      <c:pt idx="3615">
                        <c:v>42348</c:v>
                      </c:pt>
                      <c:pt idx="3616">
                        <c:v>42349</c:v>
                      </c:pt>
                      <c:pt idx="3617">
                        <c:v>42350</c:v>
                      </c:pt>
                      <c:pt idx="3618">
                        <c:v>42351</c:v>
                      </c:pt>
                      <c:pt idx="3619">
                        <c:v>42352</c:v>
                      </c:pt>
                      <c:pt idx="3620">
                        <c:v>42353</c:v>
                      </c:pt>
                      <c:pt idx="3621">
                        <c:v>42354</c:v>
                      </c:pt>
                      <c:pt idx="3622">
                        <c:v>42355</c:v>
                      </c:pt>
                      <c:pt idx="3623">
                        <c:v>42356</c:v>
                      </c:pt>
                      <c:pt idx="3624">
                        <c:v>42357</c:v>
                      </c:pt>
                      <c:pt idx="3625">
                        <c:v>42358</c:v>
                      </c:pt>
                      <c:pt idx="3626">
                        <c:v>42359</c:v>
                      </c:pt>
                      <c:pt idx="3627">
                        <c:v>42360</c:v>
                      </c:pt>
                      <c:pt idx="3628">
                        <c:v>42361</c:v>
                      </c:pt>
                      <c:pt idx="3629">
                        <c:v>42362</c:v>
                      </c:pt>
                      <c:pt idx="3630">
                        <c:v>42363</c:v>
                      </c:pt>
                      <c:pt idx="3631">
                        <c:v>42364</c:v>
                      </c:pt>
                      <c:pt idx="3632">
                        <c:v>42365</c:v>
                      </c:pt>
                      <c:pt idx="3633">
                        <c:v>42366</c:v>
                      </c:pt>
                      <c:pt idx="3634">
                        <c:v>42367</c:v>
                      </c:pt>
                      <c:pt idx="3635">
                        <c:v>42368</c:v>
                      </c:pt>
                      <c:pt idx="3636">
                        <c:v>42369</c:v>
                      </c:pt>
                      <c:pt idx="3637">
                        <c:v>42370</c:v>
                      </c:pt>
                      <c:pt idx="3638">
                        <c:v>42371</c:v>
                      </c:pt>
                      <c:pt idx="3639">
                        <c:v>42372</c:v>
                      </c:pt>
                      <c:pt idx="3640">
                        <c:v>42373</c:v>
                      </c:pt>
                      <c:pt idx="3641">
                        <c:v>42374</c:v>
                      </c:pt>
                      <c:pt idx="3642">
                        <c:v>42375</c:v>
                      </c:pt>
                      <c:pt idx="3643">
                        <c:v>42376</c:v>
                      </c:pt>
                      <c:pt idx="3644">
                        <c:v>42377</c:v>
                      </c:pt>
                      <c:pt idx="3645">
                        <c:v>42378</c:v>
                      </c:pt>
                      <c:pt idx="3646">
                        <c:v>42379</c:v>
                      </c:pt>
                      <c:pt idx="3647">
                        <c:v>42380</c:v>
                      </c:pt>
                      <c:pt idx="3648">
                        <c:v>42381</c:v>
                      </c:pt>
                      <c:pt idx="3649">
                        <c:v>42382</c:v>
                      </c:pt>
                      <c:pt idx="3650">
                        <c:v>42383</c:v>
                      </c:pt>
                      <c:pt idx="3651">
                        <c:v>42384</c:v>
                      </c:pt>
                      <c:pt idx="3652">
                        <c:v>42385</c:v>
                      </c:pt>
                      <c:pt idx="3653">
                        <c:v>42386</c:v>
                      </c:pt>
                      <c:pt idx="3654">
                        <c:v>42387</c:v>
                      </c:pt>
                      <c:pt idx="3655">
                        <c:v>42388</c:v>
                      </c:pt>
                      <c:pt idx="3656">
                        <c:v>42389</c:v>
                      </c:pt>
                      <c:pt idx="3657">
                        <c:v>42390</c:v>
                      </c:pt>
                      <c:pt idx="3658">
                        <c:v>42391</c:v>
                      </c:pt>
                      <c:pt idx="3659">
                        <c:v>42392</c:v>
                      </c:pt>
                      <c:pt idx="3660">
                        <c:v>42393</c:v>
                      </c:pt>
                      <c:pt idx="3661">
                        <c:v>42394</c:v>
                      </c:pt>
                      <c:pt idx="3662">
                        <c:v>42395</c:v>
                      </c:pt>
                      <c:pt idx="3663">
                        <c:v>42396</c:v>
                      </c:pt>
                      <c:pt idx="3664">
                        <c:v>42397</c:v>
                      </c:pt>
                      <c:pt idx="3665">
                        <c:v>42398</c:v>
                      </c:pt>
                      <c:pt idx="3666">
                        <c:v>42399</c:v>
                      </c:pt>
                      <c:pt idx="3667">
                        <c:v>42400</c:v>
                      </c:pt>
                      <c:pt idx="3668">
                        <c:v>42401</c:v>
                      </c:pt>
                      <c:pt idx="3669">
                        <c:v>42402</c:v>
                      </c:pt>
                      <c:pt idx="3670">
                        <c:v>42403</c:v>
                      </c:pt>
                      <c:pt idx="3671">
                        <c:v>42404</c:v>
                      </c:pt>
                      <c:pt idx="3672">
                        <c:v>42405</c:v>
                      </c:pt>
                      <c:pt idx="3673">
                        <c:v>42406</c:v>
                      </c:pt>
                      <c:pt idx="3674">
                        <c:v>42407</c:v>
                      </c:pt>
                      <c:pt idx="3675">
                        <c:v>42408</c:v>
                      </c:pt>
                      <c:pt idx="3676">
                        <c:v>42409</c:v>
                      </c:pt>
                      <c:pt idx="3677">
                        <c:v>42410</c:v>
                      </c:pt>
                      <c:pt idx="3678">
                        <c:v>42411</c:v>
                      </c:pt>
                      <c:pt idx="3679">
                        <c:v>42412</c:v>
                      </c:pt>
                      <c:pt idx="3680">
                        <c:v>42413</c:v>
                      </c:pt>
                      <c:pt idx="3681">
                        <c:v>42414</c:v>
                      </c:pt>
                      <c:pt idx="3682">
                        <c:v>42415</c:v>
                      </c:pt>
                      <c:pt idx="3683">
                        <c:v>42416</c:v>
                      </c:pt>
                      <c:pt idx="3684">
                        <c:v>42417</c:v>
                      </c:pt>
                      <c:pt idx="3685">
                        <c:v>42418</c:v>
                      </c:pt>
                      <c:pt idx="3686">
                        <c:v>42419</c:v>
                      </c:pt>
                      <c:pt idx="3687">
                        <c:v>42420</c:v>
                      </c:pt>
                      <c:pt idx="3688">
                        <c:v>42421</c:v>
                      </c:pt>
                      <c:pt idx="3689">
                        <c:v>42422</c:v>
                      </c:pt>
                      <c:pt idx="3690">
                        <c:v>42423</c:v>
                      </c:pt>
                      <c:pt idx="3691">
                        <c:v>42424</c:v>
                      </c:pt>
                      <c:pt idx="3692">
                        <c:v>42425</c:v>
                      </c:pt>
                      <c:pt idx="3693">
                        <c:v>42426</c:v>
                      </c:pt>
                      <c:pt idx="3694">
                        <c:v>42427</c:v>
                      </c:pt>
                      <c:pt idx="3695">
                        <c:v>42428</c:v>
                      </c:pt>
                      <c:pt idx="3696">
                        <c:v>42429</c:v>
                      </c:pt>
                      <c:pt idx="3697">
                        <c:v>42430</c:v>
                      </c:pt>
                      <c:pt idx="3698">
                        <c:v>42431</c:v>
                      </c:pt>
                      <c:pt idx="3699">
                        <c:v>42432</c:v>
                      </c:pt>
                      <c:pt idx="3700">
                        <c:v>42433</c:v>
                      </c:pt>
                      <c:pt idx="3701">
                        <c:v>42434</c:v>
                      </c:pt>
                      <c:pt idx="3702">
                        <c:v>42435</c:v>
                      </c:pt>
                      <c:pt idx="3703">
                        <c:v>42436</c:v>
                      </c:pt>
                      <c:pt idx="3704">
                        <c:v>42437</c:v>
                      </c:pt>
                      <c:pt idx="3705">
                        <c:v>42438</c:v>
                      </c:pt>
                      <c:pt idx="3706">
                        <c:v>42439</c:v>
                      </c:pt>
                      <c:pt idx="3707">
                        <c:v>42440</c:v>
                      </c:pt>
                      <c:pt idx="3708">
                        <c:v>42441</c:v>
                      </c:pt>
                      <c:pt idx="3709">
                        <c:v>42442</c:v>
                      </c:pt>
                      <c:pt idx="3710">
                        <c:v>42443</c:v>
                      </c:pt>
                      <c:pt idx="3711">
                        <c:v>42444</c:v>
                      </c:pt>
                      <c:pt idx="3712">
                        <c:v>42445</c:v>
                      </c:pt>
                      <c:pt idx="3713">
                        <c:v>42446</c:v>
                      </c:pt>
                      <c:pt idx="3714">
                        <c:v>42447</c:v>
                      </c:pt>
                      <c:pt idx="3715">
                        <c:v>42448</c:v>
                      </c:pt>
                      <c:pt idx="3716">
                        <c:v>42449</c:v>
                      </c:pt>
                      <c:pt idx="3717">
                        <c:v>42450</c:v>
                      </c:pt>
                      <c:pt idx="3718">
                        <c:v>42451</c:v>
                      </c:pt>
                      <c:pt idx="3719">
                        <c:v>42452</c:v>
                      </c:pt>
                      <c:pt idx="3720">
                        <c:v>42453</c:v>
                      </c:pt>
                      <c:pt idx="3721">
                        <c:v>42454</c:v>
                      </c:pt>
                      <c:pt idx="3722">
                        <c:v>42455</c:v>
                      </c:pt>
                      <c:pt idx="3723">
                        <c:v>42456</c:v>
                      </c:pt>
                      <c:pt idx="3724">
                        <c:v>42457</c:v>
                      </c:pt>
                      <c:pt idx="3725">
                        <c:v>42458</c:v>
                      </c:pt>
                      <c:pt idx="3726">
                        <c:v>42459</c:v>
                      </c:pt>
                      <c:pt idx="3727">
                        <c:v>42460</c:v>
                      </c:pt>
                      <c:pt idx="3728">
                        <c:v>42461</c:v>
                      </c:pt>
                      <c:pt idx="3729">
                        <c:v>42462</c:v>
                      </c:pt>
                      <c:pt idx="3730">
                        <c:v>42463</c:v>
                      </c:pt>
                      <c:pt idx="3731">
                        <c:v>42464</c:v>
                      </c:pt>
                      <c:pt idx="3732">
                        <c:v>42465</c:v>
                      </c:pt>
                      <c:pt idx="3733">
                        <c:v>42466</c:v>
                      </c:pt>
                      <c:pt idx="3734">
                        <c:v>42467</c:v>
                      </c:pt>
                      <c:pt idx="3735">
                        <c:v>42468</c:v>
                      </c:pt>
                      <c:pt idx="3736">
                        <c:v>42469</c:v>
                      </c:pt>
                      <c:pt idx="3737">
                        <c:v>42470</c:v>
                      </c:pt>
                      <c:pt idx="3738">
                        <c:v>42471</c:v>
                      </c:pt>
                      <c:pt idx="3739">
                        <c:v>42472</c:v>
                      </c:pt>
                      <c:pt idx="3740">
                        <c:v>42473</c:v>
                      </c:pt>
                      <c:pt idx="3741">
                        <c:v>42474</c:v>
                      </c:pt>
                      <c:pt idx="3742">
                        <c:v>42475</c:v>
                      </c:pt>
                      <c:pt idx="3743">
                        <c:v>42476</c:v>
                      </c:pt>
                      <c:pt idx="3744">
                        <c:v>42477</c:v>
                      </c:pt>
                      <c:pt idx="3745">
                        <c:v>42478</c:v>
                      </c:pt>
                      <c:pt idx="3746">
                        <c:v>42479</c:v>
                      </c:pt>
                      <c:pt idx="3747">
                        <c:v>42480</c:v>
                      </c:pt>
                      <c:pt idx="3748">
                        <c:v>42481</c:v>
                      </c:pt>
                      <c:pt idx="3749">
                        <c:v>42482</c:v>
                      </c:pt>
                      <c:pt idx="3750">
                        <c:v>42483</c:v>
                      </c:pt>
                      <c:pt idx="3751">
                        <c:v>42484</c:v>
                      </c:pt>
                      <c:pt idx="3752">
                        <c:v>42485</c:v>
                      </c:pt>
                      <c:pt idx="3753">
                        <c:v>42486</c:v>
                      </c:pt>
                      <c:pt idx="3754">
                        <c:v>42487</c:v>
                      </c:pt>
                      <c:pt idx="3755">
                        <c:v>42488</c:v>
                      </c:pt>
                      <c:pt idx="3756">
                        <c:v>42489</c:v>
                      </c:pt>
                      <c:pt idx="3757">
                        <c:v>42490</c:v>
                      </c:pt>
                      <c:pt idx="3758">
                        <c:v>42491</c:v>
                      </c:pt>
                      <c:pt idx="3759">
                        <c:v>42492</c:v>
                      </c:pt>
                      <c:pt idx="3760">
                        <c:v>42493</c:v>
                      </c:pt>
                      <c:pt idx="3761">
                        <c:v>42494</c:v>
                      </c:pt>
                      <c:pt idx="3762">
                        <c:v>42495</c:v>
                      </c:pt>
                      <c:pt idx="3763">
                        <c:v>42496</c:v>
                      </c:pt>
                      <c:pt idx="3764">
                        <c:v>42497</c:v>
                      </c:pt>
                      <c:pt idx="3765">
                        <c:v>42498</c:v>
                      </c:pt>
                      <c:pt idx="3766">
                        <c:v>42499</c:v>
                      </c:pt>
                      <c:pt idx="3767">
                        <c:v>42500</c:v>
                      </c:pt>
                      <c:pt idx="3768">
                        <c:v>42501</c:v>
                      </c:pt>
                      <c:pt idx="3769">
                        <c:v>42502</c:v>
                      </c:pt>
                      <c:pt idx="3770">
                        <c:v>42503</c:v>
                      </c:pt>
                      <c:pt idx="3771">
                        <c:v>42504</c:v>
                      </c:pt>
                      <c:pt idx="3772">
                        <c:v>42505</c:v>
                      </c:pt>
                      <c:pt idx="3773">
                        <c:v>42506</c:v>
                      </c:pt>
                      <c:pt idx="3774">
                        <c:v>42507</c:v>
                      </c:pt>
                      <c:pt idx="3775">
                        <c:v>42508</c:v>
                      </c:pt>
                      <c:pt idx="3776">
                        <c:v>42509</c:v>
                      </c:pt>
                      <c:pt idx="3777">
                        <c:v>42510</c:v>
                      </c:pt>
                      <c:pt idx="3778">
                        <c:v>42511</c:v>
                      </c:pt>
                      <c:pt idx="3779">
                        <c:v>42512</c:v>
                      </c:pt>
                      <c:pt idx="3780">
                        <c:v>42513</c:v>
                      </c:pt>
                      <c:pt idx="3781">
                        <c:v>42514</c:v>
                      </c:pt>
                      <c:pt idx="3782">
                        <c:v>42515</c:v>
                      </c:pt>
                      <c:pt idx="3783">
                        <c:v>42516</c:v>
                      </c:pt>
                      <c:pt idx="3784">
                        <c:v>42517</c:v>
                      </c:pt>
                      <c:pt idx="3785">
                        <c:v>42518</c:v>
                      </c:pt>
                      <c:pt idx="3786">
                        <c:v>42519</c:v>
                      </c:pt>
                      <c:pt idx="3787">
                        <c:v>42520</c:v>
                      </c:pt>
                      <c:pt idx="3788">
                        <c:v>42521</c:v>
                      </c:pt>
                      <c:pt idx="3789">
                        <c:v>42522</c:v>
                      </c:pt>
                      <c:pt idx="3790">
                        <c:v>42523</c:v>
                      </c:pt>
                      <c:pt idx="3791">
                        <c:v>42524</c:v>
                      </c:pt>
                      <c:pt idx="3792">
                        <c:v>42525</c:v>
                      </c:pt>
                      <c:pt idx="3793">
                        <c:v>42526</c:v>
                      </c:pt>
                      <c:pt idx="3794">
                        <c:v>42527</c:v>
                      </c:pt>
                      <c:pt idx="3795">
                        <c:v>42528</c:v>
                      </c:pt>
                      <c:pt idx="3796">
                        <c:v>42529</c:v>
                      </c:pt>
                      <c:pt idx="3797">
                        <c:v>42530</c:v>
                      </c:pt>
                      <c:pt idx="3798">
                        <c:v>42531</c:v>
                      </c:pt>
                      <c:pt idx="3799">
                        <c:v>42532</c:v>
                      </c:pt>
                      <c:pt idx="3800">
                        <c:v>42533</c:v>
                      </c:pt>
                      <c:pt idx="3801">
                        <c:v>42534</c:v>
                      </c:pt>
                      <c:pt idx="3802">
                        <c:v>42535</c:v>
                      </c:pt>
                      <c:pt idx="3803">
                        <c:v>42536</c:v>
                      </c:pt>
                      <c:pt idx="3804">
                        <c:v>42537</c:v>
                      </c:pt>
                      <c:pt idx="3805">
                        <c:v>42538</c:v>
                      </c:pt>
                      <c:pt idx="3806">
                        <c:v>42539</c:v>
                      </c:pt>
                      <c:pt idx="3807">
                        <c:v>42540</c:v>
                      </c:pt>
                      <c:pt idx="3808">
                        <c:v>42541</c:v>
                      </c:pt>
                      <c:pt idx="3809">
                        <c:v>42542</c:v>
                      </c:pt>
                      <c:pt idx="3810">
                        <c:v>42543</c:v>
                      </c:pt>
                      <c:pt idx="3811">
                        <c:v>42544</c:v>
                      </c:pt>
                      <c:pt idx="3812">
                        <c:v>42545</c:v>
                      </c:pt>
                      <c:pt idx="3813">
                        <c:v>42546</c:v>
                      </c:pt>
                      <c:pt idx="3814">
                        <c:v>42547</c:v>
                      </c:pt>
                      <c:pt idx="3815">
                        <c:v>42548</c:v>
                      </c:pt>
                      <c:pt idx="3816">
                        <c:v>42549</c:v>
                      </c:pt>
                      <c:pt idx="3817">
                        <c:v>42550</c:v>
                      </c:pt>
                      <c:pt idx="3818">
                        <c:v>42551</c:v>
                      </c:pt>
                      <c:pt idx="3819">
                        <c:v>42552</c:v>
                      </c:pt>
                      <c:pt idx="3820">
                        <c:v>42553</c:v>
                      </c:pt>
                      <c:pt idx="3821">
                        <c:v>42554</c:v>
                      </c:pt>
                      <c:pt idx="3822">
                        <c:v>42555</c:v>
                      </c:pt>
                      <c:pt idx="3823">
                        <c:v>42556</c:v>
                      </c:pt>
                      <c:pt idx="3824">
                        <c:v>42557</c:v>
                      </c:pt>
                      <c:pt idx="3825">
                        <c:v>42558</c:v>
                      </c:pt>
                      <c:pt idx="3826">
                        <c:v>42559</c:v>
                      </c:pt>
                      <c:pt idx="3827">
                        <c:v>42560</c:v>
                      </c:pt>
                      <c:pt idx="3828">
                        <c:v>42561</c:v>
                      </c:pt>
                      <c:pt idx="3829">
                        <c:v>42562</c:v>
                      </c:pt>
                      <c:pt idx="3830">
                        <c:v>42563</c:v>
                      </c:pt>
                      <c:pt idx="3831">
                        <c:v>42564</c:v>
                      </c:pt>
                      <c:pt idx="3832">
                        <c:v>42565</c:v>
                      </c:pt>
                      <c:pt idx="3833">
                        <c:v>42566</c:v>
                      </c:pt>
                      <c:pt idx="3834">
                        <c:v>42567</c:v>
                      </c:pt>
                      <c:pt idx="3835">
                        <c:v>42568</c:v>
                      </c:pt>
                      <c:pt idx="3836">
                        <c:v>42569</c:v>
                      </c:pt>
                      <c:pt idx="3837">
                        <c:v>42570</c:v>
                      </c:pt>
                      <c:pt idx="3838">
                        <c:v>42571</c:v>
                      </c:pt>
                      <c:pt idx="3839">
                        <c:v>42572</c:v>
                      </c:pt>
                      <c:pt idx="3840">
                        <c:v>42573</c:v>
                      </c:pt>
                      <c:pt idx="3841">
                        <c:v>42574</c:v>
                      </c:pt>
                      <c:pt idx="3842">
                        <c:v>42575</c:v>
                      </c:pt>
                      <c:pt idx="3843">
                        <c:v>42576</c:v>
                      </c:pt>
                      <c:pt idx="3844">
                        <c:v>42577</c:v>
                      </c:pt>
                      <c:pt idx="3845">
                        <c:v>42578</c:v>
                      </c:pt>
                      <c:pt idx="3846">
                        <c:v>42579</c:v>
                      </c:pt>
                      <c:pt idx="3847">
                        <c:v>42580</c:v>
                      </c:pt>
                      <c:pt idx="3848">
                        <c:v>42581</c:v>
                      </c:pt>
                      <c:pt idx="3849">
                        <c:v>42582</c:v>
                      </c:pt>
                      <c:pt idx="3850">
                        <c:v>42583</c:v>
                      </c:pt>
                      <c:pt idx="3851">
                        <c:v>42584</c:v>
                      </c:pt>
                      <c:pt idx="3852">
                        <c:v>42585</c:v>
                      </c:pt>
                      <c:pt idx="3853">
                        <c:v>42586</c:v>
                      </c:pt>
                      <c:pt idx="3854">
                        <c:v>42587</c:v>
                      </c:pt>
                      <c:pt idx="3855">
                        <c:v>42588</c:v>
                      </c:pt>
                      <c:pt idx="3856">
                        <c:v>42589</c:v>
                      </c:pt>
                      <c:pt idx="3857">
                        <c:v>42590</c:v>
                      </c:pt>
                      <c:pt idx="3858">
                        <c:v>42591</c:v>
                      </c:pt>
                      <c:pt idx="3859">
                        <c:v>42592</c:v>
                      </c:pt>
                      <c:pt idx="3860">
                        <c:v>42593</c:v>
                      </c:pt>
                      <c:pt idx="3861">
                        <c:v>42594</c:v>
                      </c:pt>
                      <c:pt idx="3862">
                        <c:v>42595</c:v>
                      </c:pt>
                      <c:pt idx="3863">
                        <c:v>42596</c:v>
                      </c:pt>
                      <c:pt idx="3864">
                        <c:v>42597</c:v>
                      </c:pt>
                      <c:pt idx="3865">
                        <c:v>42598</c:v>
                      </c:pt>
                      <c:pt idx="3866">
                        <c:v>42599</c:v>
                      </c:pt>
                      <c:pt idx="3867">
                        <c:v>42600</c:v>
                      </c:pt>
                      <c:pt idx="3868">
                        <c:v>42601</c:v>
                      </c:pt>
                      <c:pt idx="3869">
                        <c:v>42602</c:v>
                      </c:pt>
                      <c:pt idx="3870">
                        <c:v>42603</c:v>
                      </c:pt>
                      <c:pt idx="3871">
                        <c:v>42604</c:v>
                      </c:pt>
                      <c:pt idx="3872">
                        <c:v>42605</c:v>
                      </c:pt>
                      <c:pt idx="3873">
                        <c:v>42606</c:v>
                      </c:pt>
                      <c:pt idx="3874">
                        <c:v>42607</c:v>
                      </c:pt>
                      <c:pt idx="3875">
                        <c:v>42608</c:v>
                      </c:pt>
                      <c:pt idx="3876">
                        <c:v>42609</c:v>
                      </c:pt>
                      <c:pt idx="3877">
                        <c:v>42610</c:v>
                      </c:pt>
                      <c:pt idx="3878">
                        <c:v>42611</c:v>
                      </c:pt>
                      <c:pt idx="3879">
                        <c:v>42612</c:v>
                      </c:pt>
                      <c:pt idx="3880">
                        <c:v>42613</c:v>
                      </c:pt>
                      <c:pt idx="3881">
                        <c:v>42614</c:v>
                      </c:pt>
                      <c:pt idx="3882">
                        <c:v>42615</c:v>
                      </c:pt>
                      <c:pt idx="3883">
                        <c:v>42616</c:v>
                      </c:pt>
                      <c:pt idx="3884">
                        <c:v>42617</c:v>
                      </c:pt>
                      <c:pt idx="3885">
                        <c:v>42618</c:v>
                      </c:pt>
                      <c:pt idx="3886">
                        <c:v>42619</c:v>
                      </c:pt>
                      <c:pt idx="3887">
                        <c:v>42620</c:v>
                      </c:pt>
                      <c:pt idx="3888">
                        <c:v>42621</c:v>
                      </c:pt>
                      <c:pt idx="3889">
                        <c:v>42622</c:v>
                      </c:pt>
                      <c:pt idx="3890">
                        <c:v>42623</c:v>
                      </c:pt>
                      <c:pt idx="3891">
                        <c:v>42624</c:v>
                      </c:pt>
                      <c:pt idx="3892">
                        <c:v>42625</c:v>
                      </c:pt>
                      <c:pt idx="3893">
                        <c:v>42626</c:v>
                      </c:pt>
                      <c:pt idx="3894">
                        <c:v>42627</c:v>
                      </c:pt>
                      <c:pt idx="3895">
                        <c:v>42628</c:v>
                      </c:pt>
                      <c:pt idx="3896">
                        <c:v>42629</c:v>
                      </c:pt>
                      <c:pt idx="3897">
                        <c:v>42630</c:v>
                      </c:pt>
                      <c:pt idx="3898">
                        <c:v>42631</c:v>
                      </c:pt>
                      <c:pt idx="3899">
                        <c:v>42632</c:v>
                      </c:pt>
                      <c:pt idx="3900">
                        <c:v>42633</c:v>
                      </c:pt>
                      <c:pt idx="3901">
                        <c:v>42634</c:v>
                      </c:pt>
                      <c:pt idx="3902">
                        <c:v>42635</c:v>
                      </c:pt>
                      <c:pt idx="3903">
                        <c:v>42636</c:v>
                      </c:pt>
                      <c:pt idx="3904">
                        <c:v>42637</c:v>
                      </c:pt>
                      <c:pt idx="3905">
                        <c:v>42638</c:v>
                      </c:pt>
                      <c:pt idx="3906">
                        <c:v>42639</c:v>
                      </c:pt>
                      <c:pt idx="3907">
                        <c:v>42640</c:v>
                      </c:pt>
                      <c:pt idx="3908">
                        <c:v>42641</c:v>
                      </c:pt>
                      <c:pt idx="3909">
                        <c:v>42642</c:v>
                      </c:pt>
                      <c:pt idx="3910">
                        <c:v>42643</c:v>
                      </c:pt>
                      <c:pt idx="3911">
                        <c:v>42644</c:v>
                      </c:pt>
                      <c:pt idx="3912">
                        <c:v>42645</c:v>
                      </c:pt>
                      <c:pt idx="3913">
                        <c:v>42646</c:v>
                      </c:pt>
                      <c:pt idx="3914">
                        <c:v>42647</c:v>
                      </c:pt>
                      <c:pt idx="3915">
                        <c:v>42648</c:v>
                      </c:pt>
                      <c:pt idx="3916">
                        <c:v>42649</c:v>
                      </c:pt>
                      <c:pt idx="3917">
                        <c:v>42650</c:v>
                      </c:pt>
                      <c:pt idx="3918">
                        <c:v>42651</c:v>
                      </c:pt>
                      <c:pt idx="3919">
                        <c:v>42652</c:v>
                      </c:pt>
                      <c:pt idx="3920">
                        <c:v>42653</c:v>
                      </c:pt>
                      <c:pt idx="3921">
                        <c:v>42654</c:v>
                      </c:pt>
                      <c:pt idx="3922">
                        <c:v>42655</c:v>
                      </c:pt>
                      <c:pt idx="3923">
                        <c:v>42656</c:v>
                      </c:pt>
                      <c:pt idx="3924">
                        <c:v>42657</c:v>
                      </c:pt>
                      <c:pt idx="3925">
                        <c:v>42658</c:v>
                      </c:pt>
                      <c:pt idx="3926">
                        <c:v>42659</c:v>
                      </c:pt>
                      <c:pt idx="3927">
                        <c:v>42660</c:v>
                      </c:pt>
                      <c:pt idx="3928">
                        <c:v>42661</c:v>
                      </c:pt>
                      <c:pt idx="3929">
                        <c:v>42662</c:v>
                      </c:pt>
                      <c:pt idx="3930">
                        <c:v>42663</c:v>
                      </c:pt>
                      <c:pt idx="3931">
                        <c:v>42664</c:v>
                      </c:pt>
                      <c:pt idx="3932">
                        <c:v>42665</c:v>
                      </c:pt>
                      <c:pt idx="3933">
                        <c:v>42666</c:v>
                      </c:pt>
                      <c:pt idx="3934">
                        <c:v>42667</c:v>
                      </c:pt>
                      <c:pt idx="3935">
                        <c:v>42668</c:v>
                      </c:pt>
                      <c:pt idx="3936">
                        <c:v>42669</c:v>
                      </c:pt>
                      <c:pt idx="3937">
                        <c:v>42670</c:v>
                      </c:pt>
                      <c:pt idx="3938">
                        <c:v>42671</c:v>
                      </c:pt>
                      <c:pt idx="3939">
                        <c:v>42672</c:v>
                      </c:pt>
                      <c:pt idx="3940">
                        <c:v>42673</c:v>
                      </c:pt>
                      <c:pt idx="3941">
                        <c:v>42674</c:v>
                      </c:pt>
                      <c:pt idx="3942">
                        <c:v>42675</c:v>
                      </c:pt>
                      <c:pt idx="3943">
                        <c:v>42676</c:v>
                      </c:pt>
                      <c:pt idx="3944">
                        <c:v>42677</c:v>
                      </c:pt>
                      <c:pt idx="3945">
                        <c:v>42678</c:v>
                      </c:pt>
                      <c:pt idx="3946">
                        <c:v>42679</c:v>
                      </c:pt>
                      <c:pt idx="3947">
                        <c:v>42680</c:v>
                      </c:pt>
                      <c:pt idx="3948">
                        <c:v>42681</c:v>
                      </c:pt>
                      <c:pt idx="3949">
                        <c:v>42682</c:v>
                      </c:pt>
                      <c:pt idx="3950">
                        <c:v>42683</c:v>
                      </c:pt>
                      <c:pt idx="3951">
                        <c:v>42684</c:v>
                      </c:pt>
                      <c:pt idx="3952">
                        <c:v>42685</c:v>
                      </c:pt>
                      <c:pt idx="3953">
                        <c:v>42686</c:v>
                      </c:pt>
                      <c:pt idx="3954">
                        <c:v>42687</c:v>
                      </c:pt>
                      <c:pt idx="3955">
                        <c:v>42688</c:v>
                      </c:pt>
                      <c:pt idx="3956">
                        <c:v>42689</c:v>
                      </c:pt>
                      <c:pt idx="3957">
                        <c:v>42690</c:v>
                      </c:pt>
                      <c:pt idx="3958">
                        <c:v>42691</c:v>
                      </c:pt>
                      <c:pt idx="3959">
                        <c:v>42692</c:v>
                      </c:pt>
                      <c:pt idx="3960">
                        <c:v>42693</c:v>
                      </c:pt>
                      <c:pt idx="3961">
                        <c:v>42694</c:v>
                      </c:pt>
                      <c:pt idx="3962">
                        <c:v>42695</c:v>
                      </c:pt>
                      <c:pt idx="3963">
                        <c:v>42696</c:v>
                      </c:pt>
                      <c:pt idx="3964">
                        <c:v>42697</c:v>
                      </c:pt>
                      <c:pt idx="3965">
                        <c:v>42698</c:v>
                      </c:pt>
                      <c:pt idx="3966">
                        <c:v>42699</c:v>
                      </c:pt>
                      <c:pt idx="3967">
                        <c:v>42700</c:v>
                      </c:pt>
                      <c:pt idx="3968">
                        <c:v>42701</c:v>
                      </c:pt>
                      <c:pt idx="3969">
                        <c:v>42702</c:v>
                      </c:pt>
                      <c:pt idx="3970">
                        <c:v>42703</c:v>
                      </c:pt>
                      <c:pt idx="3971">
                        <c:v>42704</c:v>
                      </c:pt>
                      <c:pt idx="3972">
                        <c:v>42705</c:v>
                      </c:pt>
                      <c:pt idx="3973">
                        <c:v>42706</c:v>
                      </c:pt>
                      <c:pt idx="3974">
                        <c:v>42707</c:v>
                      </c:pt>
                      <c:pt idx="3975">
                        <c:v>42708</c:v>
                      </c:pt>
                      <c:pt idx="3976">
                        <c:v>42709</c:v>
                      </c:pt>
                      <c:pt idx="3977">
                        <c:v>42710</c:v>
                      </c:pt>
                      <c:pt idx="3978">
                        <c:v>42711</c:v>
                      </c:pt>
                      <c:pt idx="3979">
                        <c:v>42712</c:v>
                      </c:pt>
                      <c:pt idx="3980">
                        <c:v>42713</c:v>
                      </c:pt>
                      <c:pt idx="3981">
                        <c:v>42714</c:v>
                      </c:pt>
                      <c:pt idx="3982">
                        <c:v>42715</c:v>
                      </c:pt>
                      <c:pt idx="3983">
                        <c:v>42716</c:v>
                      </c:pt>
                      <c:pt idx="3984">
                        <c:v>42717</c:v>
                      </c:pt>
                      <c:pt idx="3985">
                        <c:v>42718</c:v>
                      </c:pt>
                      <c:pt idx="3986">
                        <c:v>42719</c:v>
                      </c:pt>
                      <c:pt idx="3987">
                        <c:v>42720</c:v>
                      </c:pt>
                      <c:pt idx="3988">
                        <c:v>42721</c:v>
                      </c:pt>
                      <c:pt idx="3989">
                        <c:v>42722</c:v>
                      </c:pt>
                      <c:pt idx="3990">
                        <c:v>42723</c:v>
                      </c:pt>
                      <c:pt idx="3991">
                        <c:v>42724</c:v>
                      </c:pt>
                      <c:pt idx="3992">
                        <c:v>42725</c:v>
                      </c:pt>
                      <c:pt idx="3993">
                        <c:v>42726</c:v>
                      </c:pt>
                      <c:pt idx="3994">
                        <c:v>42727</c:v>
                      </c:pt>
                      <c:pt idx="3995">
                        <c:v>42728</c:v>
                      </c:pt>
                      <c:pt idx="3996">
                        <c:v>42729</c:v>
                      </c:pt>
                      <c:pt idx="3997">
                        <c:v>42730</c:v>
                      </c:pt>
                      <c:pt idx="3998">
                        <c:v>42731</c:v>
                      </c:pt>
                      <c:pt idx="3999">
                        <c:v>42732</c:v>
                      </c:pt>
                      <c:pt idx="4000">
                        <c:v>42733</c:v>
                      </c:pt>
                      <c:pt idx="4001">
                        <c:v>42734</c:v>
                      </c:pt>
                      <c:pt idx="4002">
                        <c:v>42735</c:v>
                      </c:pt>
                      <c:pt idx="4003">
                        <c:v>42736</c:v>
                      </c:pt>
                      <c:pt idx="4004">
                        <c:v>42737</c:v>
                      </c:pt>
                      <c:pt idx="4005">
                        <c:v>42738</c:v>
                      </c:pt>
                      <c:pt idx="4006">
                        <c:v>42739</c:v>
                      </c:pt>
                      <c:pt idx="4007">
                        <c:v>42740</c:v>
                      </c:pt>
                      <c:pt idx="4008">
                        <c:v>42741</c:v>
                      </c:pt>
                      <c:pt idx="4009">
                        <c:v>42742</c:v>
                      </c:pt>
                      <c:pt idx="4010">
                        <c:v>42743</c:v>
                      </c:pt>
                      <c:pt idx="4011">
                        <c:v>42744</c:v>
                      </c:pt>
                      <c:pt idx="4012">
                        <c:v>42745</c:v>
                      </c:pt>
                      <c:pt idx="4013">
                        <c:v>42746</c:v>
                      </c:pt>
                      <c:pt idx="4014">
                        <c:v>42747</c:v>
                      </c:pt>
                      <c:pt idx="4015">
                        <c:v>42748</c:v>
                      </c:pt>
                      <c:pt idx="4016">
                        <c:v>42749</c:v>
                      </c:pt>
                      <c:pt idx="4017">
                        <c:v>42750</c:v>
                      </c:pt>
                      <c:pt idx="4018">
                        <c:v>42751</c:v>
                      </c:pt>
                      <c:pt idx="4019">
                        <c:v>42752</c:v>
                      </c:pt>
                      <c:pt idx="4020">
                        <c:v>42753</c:v>
                      </c:pt>
                      <c:pt idx="4021">
                        <c:v>42754</c:v>
                      </c:pt>
                      <c:pt idx="4022">
                        <c:v>42755</c:v>
                      </c:pt>
                      <c:pt idx="4023">
                        <c:v>42756</c:v>
                      </c:pt>
                      <c:pt idx="4024">
                        <c:v>42757</c:v>
                      </c:pt>
                      <c:pt idx="4025">
                        <c:v>42758</c:v>
                      </c:pt>
                      <c:pt idx="4026">
                        <c:v>42759</c:v>
                      </c:pt>
                      <c:pt idx="4027">
                        <c:v>42760</c:v>
                      </c:pt>
                      <c:pt idx="4028">
                        <c:v>42761</c:v>
                      </c:pt>
                      <c:pt idx="4029">
                        <c:v>42762</c:v>
                      </c:pt>
                      <c:pt idx="4030">
                        <c:v>42763</c:v>
                      </c:pt>
                      <c:pt idx="4031">
                        <c:v>42764</c:v>
                      </c:pt>
                      <c:pt idx="4032">
                        <c:v>42765</c:v>
                      </c:pt>
                      <c:pt idx="4033">
                        <c:v>42766</c:v>
                      </c:pt>
                      <c:pt idx="4034">
                        <c:v>42767</c:v>
                      </c:pt>
                      <c:pt idx="4035">
                        <c:v>42768</c:v>
                      </c:pt>
                      <c:pt idx="4036">
                        <c:v>42769</c:v>
                      </c:pt>
                      <c:pt idx="4037">
                        <c:v>42770</c:v>
                      </c:pt>
                      <c:pt idx="4038">
                        <c:v>42771</c:v>
                      </c:pt>
                      <c:pt idx="4039">
                        <c:v>42772</c:v>
                      </c:pt>
                      <c:pt idx="4040">
                        <c:v>42773</c:v>
                      </c:pt>
                      <c:pt idx="4041">
                        <c:v>42774</c:v>
                      </c:pt>
                      <c:pt idx="4042">
                        <c:v>42775</c:v>
                      </c:pt>
                      <c:pt idx="4043">
                        <c:v>42776</c:v>
                      </c:pt>
                      <c:pt idx="4044">
                        <c:v>42777</c:v>
                      </c:pt>
                      <c:pt idx="4045">
                        <c:v>42778</c:v>
                      </c:pt>
                      <c:pt idx="4046">
                        <c:v>42779</c:v>
                      </c:pt>
                      <c:pt idx="4047">
                        <c:v>42780</c:v>
                      </c:pt>
                      <c:pt idx="4048">
                        <c:v>42781</c:v>
                      </c:pt>
                      <c:pt idx="4049">
                        <c:v>42782</c:v>
                      </c:pt>
                      <c:pt idx="4050">
                        <c:v>42783</c:v>
                      </c:pt>
                      <c:pt idx="4051">
                        <c:v>42784</c:v>
                      </c:pt>
                      <c:pt idx="4052">
                        <c:v>42785</c:v>
                      </c:pt>
                      <c:pt idx="4053">
                        <c:v>42786</c:v>
                      </c:pt>
                      <c:pt idx="4054">
                        <c:v>42787</c:v>
                      </c:pt>
                      <c:pt idx="4055">
                        <c:v>42788</c:v>
                      </c:pt>
                      <c:pt idx="4056">
                        <c:v>42789</c:v>
                      </c:pt>
                      <c:pt idx="4057">
                        <c:v>42790</c:v>
                      </c:pt>
                      <c:pt idx="4058">
                        <c:v>42791</c:v>
                      </c:pt>
                      <c:pt idx="4059">
                        <c:v>42792</c:v>
                      </c:pt>
                      <c:pt idx="4060">
                        <c:v>42793</c:v>
                      </c:pt>
                      <c:pt idx="4061">
                        <c:v>42794</c:v>
                      </c:pt>
                      <c:pt idx="4062">
                        <c:v>42795</c:v>
                      </c:pt>
                      <c:pt idx="4063">
                        <c:v>42796</c:v>
                      </c:pt>
                      <c:pt idx="4064">
                        <c:v>42797</c:v>
                      </c:pt>
                      <c:pt idx="4065">
                        <c:v>42798</c:v>
                      </c:pt>
                      <c:pt idx="4066">
                        <c:v>42799</c:v>
                      </c:pt>
                      <c:pt idx="4067">
                        <c:v>42800</c:v>
                      </c:pt>
                      <c:pt idx="4068">
                        <c:v>42801</c:v>
                      </c:pt>
                      <c:pt idx="4069">
                        <c:v>42802</c:v>
                      </c:pt>
                      <c:pt idx="4070">
                        <c:v>42803</c:v>
                      </c:pt>
                      <c:pt idx="4071">
                        <c:v>42804</c:v>
                      </c:pt>
                      <c:pt idx="4072">
                        <c:v>42805</c:v>
                      </c:pt>
                      <c:pt idx="4073">
                        <c:v>42806</c:v>
                      </c:pt>
                      <c:pt idx="4074">
                        <c:v>42807</c:v>
                      </c:pt>
                      <c:pt idx="4075">
                        <c:v>42808</c:v>
                      </c:pt>
                      <c:pt idx="4076">
                        <c:v>42809</c:v>
                      </c:pt>
                      <c:pt idx="4077">
                        <c:v>42810</c:v>
                      </c:pt>
                      <c:pt idx="4078">
                        <c:v>42811</c:v>
                      </c:pt>
                      <c:pt idx="4079">
                        <c:v>42812</c:v>
                      </c:pt>
                      <c:pt idx="4080">
                        <c:v>42813</c:v>
                      </c:pt>
                      <c:pt idx="4081">
                        <c:v>42814</c:v>
                      </c:pt>
                      <c:pt idx="4082">
                        <c:v>42815</c:v>
                      </c:pt>
                      <c:pt idx="4083">
                        <c:v>42816</c:v>
                      </c:pt>
                      <c:pt idx="4084">
                        <c:v>42817</c:v>
                      </c:pt>
                      <c:pt idx="4085">
                        <c:v>42818</c:v>
                      </c:pt>
                      <c:pt idx="4086">
                        <c:v>42819</c:v>
                      </c:pt>
                      <c:pt idx="4087">
                        <c:v>42820</c:v>
                      </c:pt>
                      <c:pt idx="4088">
                        <c:v>42821</c:v>
                      </c:pt>
                      <c:pt idx="4089">
                        <c:v>42822</c:v>
                      </c:pt>
                      <c:pt idx="4090">
                        <c:v>42823</c:v>
                      </c:pt>
                      <c:pt idx="4091">
                        <c:v>42824</c:v>
                      </c:pt>
                      <c:pt idx="4092">
                        <c:v>42825</c:v>
                      </c:pt>
                      <c:pt idx="4093">
                        <c:v>42826</c:v>
                      </c:pt>
                      <c:pt idx="4094">
                        <c:v>42827</c:v>
                      </c:pt>
                      <c:pt idx="4095">
                        <c:v>42828</c:v>
                      </c:pt>
                      <c:pt idx="4096">
                        <c:v>42829</c:v>
                      </c:pt>
                      <c:pt idx="4097">
                        <c:v>42830</c:v>
                      </c:pt>
                      <c:pt idx="4098">
                        <c:v>42831</c:v>
                      </c:pt>
                      <c:pt idx="4099">
                        <c:v>42832</c:v>
                      </c:pt>
                      <c:pt idx="4100">
                        <c:v>42833</c:v>
                      </c:pt>
                      <c:pt idx="4101">
                        <c:v>42834</c:v>
                      </c:pt>
                      <c:pt idx="4102">
                        <c:v>42835</c:v>
                      </c:pt>
                      <c:pt idx="4103">
                        <c:v>42836</c:v>
                      </c:pt>
                      <c:pt idx="4104">
                        <c:v>42837</c:v>
                      </c:pt>
                      <c:pt idx="4105">
                        <c:v>42838</c:v>
                      </c:pt>
                      <c:pt idx="4106">
                        <c:v>42839</c:v>
                      </c:pt>
                      <c:pt idx="4107">
                        <c:v>42840</c:v>
                      </c:pt>
                      <c:pt idx="4108">
                        <c:v>42841</c:v>
                      </c:pt>
                      <c:pt idx="4109">
                        <c:v>42842</c:v>
                      </c:pt>
                      <c:pt idx="4110">
                        <c:v>42843</c:v>
                      </c:pt>
                      <c:pt idx="4111">
                        <c:v>42844</c:v>
                      </c:pt>
                      <c:pt idx="4112">
                        <c:v>42845</c:v>
                      </c:pt>
                      <c:pt idx="4113">
                        <c:v>42846</c:v>
                      </c:pt>
                      <c:pt idx="4114">
                        <c:v>42847</c:v>
                      </c:pt>
                      <c:pt idx="4115">
                        <c:v>42848</c:v>
                      </c:pt>
                      <c:pt idx="4116">
                        <c:v>42849</c:v>
                      </c:pt>
                      <c:pt idx="4117">
                        <c:v>42850</c:v>
                      </c:pt>
                      <c:pt idx="4118">
                        <c:v>42851</c:v>
                      </c:pt>
                      <c:pt idx="4119">
                        <c:v>42852</c:v>
                      </c:pt>
                      <c:pt idx="4120">
                        <c:v>42853</c:v>
                      </c:pt>
                      <c:pt idx="4121">
                        <c:v>42854</c:v>
                      </c:pt>
                      <c:pt idx="4122">
                        <c:v>42855</c:v>
                      </c:pt>
                      <c:pt idx="4123">
                        <c:v>42856</c:v>
                      </c:pt>
                      <c:pt idx="4124">
                        <c:v>42857</c:v>
                      </c:pt>
                      <c:pt idx="4125">
                        <c:v>42858</c:v>
                      </c:pt>
                      <c:pt idx="4126">
                        <c:v>42859</c:v>
                      </c:pt>
                      <c:pt idx="4127">
                        <c:v>42860</c:v>
                      </c:pt>
                      <c:pt idx="4128">
                        <c:v>42861</c:v>
                      </c:pt>
                      <c:pt idx="4129">
                        <c:v>42862</c:v>
                      </c:pt>
                      <c:pt idx="4130">
                        <c:v>42863</c:v>
                      </c:pt>
                      <c:pt idx="4131">
                        <c:v>42864</c:v>
                      </c:pt>
                      <c:pt idx="4132">
                        <c:v>42865</c:v>
                      </c:pt>
                      <c:pt idx="4133">
                        <c:v>42866</c:v>
                      </c:pt>
                      <c:pt idx="4134">
                        <c:v>42867</c:v>
                      </c:pt>
                      <c:pt idx="4135">
                        <c:v>42868</c:v>
                      </c:pt>
                      <c:pt idx="4136">
                        <c:v>42869</c:v>
                      </c:pt>
                      <c:pt idx="4137">
                        <c:v>42870</c:v>
                      </c:pt>
                      <c:pt idx="4138">
                        <c:v>42871</c:v>
                      </c:pt>
                      <c:pt idx="4139">
                        <c:v>42872</c:v>
                      </c:pt>
                      <c:pt idx="4140">
                        <c:v>42873</c:v>
                      </c:pt>
                      <c:pt idx="4141">
                        <c:v>42874</c:v>
                      </c:pt>
                      <c:pt idx="4142">
                        <c:v>42875</c:v>
                      </c:pt>
                      <c:pt idx="4143">
                        <c:v>42876</c:v>
                      </c:pt>
                      <c:pt idx="4144">
                        <c:v>42877</c:v>
                      </c:pt>
                      <c:pt idx="4145">
                        <c:v>42878</c:v>
                      </c:pt>
                      <c:pt idx="4146">
                        <c:v>42879</c:v>
                      </c:pt>
                      <c:pt idx="4147">
                        <c:v>42880</c:v>
                      </c:pt>
                      <c:pt idx="4148">
                        <c:v>42881</c:v>
                      </c:pt>
                      <c:pt idx="4149">
                        <c:v>42882</c:v>
                      </c:pt>
                      <c:pt idx="4150">
                        <c:v>42883</c:v>
                      </c:pt>
                      <c:pt idx="4151">
                        <c:v>42884</c:v>
                      </c:pt>
                      <c:pt idx="4152">
                        <c:v>42885</c:v>
                      </c:pt>
                      <c:pt idx="4153">
                        <c:v>42886</c:v>
                      </c:pt>
                      <c:pt idx="4154">
                        <c:v>42887</c:v>
                      </c:pt>
                      <c:pt idx="4155">
                        <c:v>42888</c:v>
                      </c:pt>
                      <c:pt idx="4156">
                        <c:v>42889</c:v>
                      </c:pt>
                      <c:pt idx="4157">
                        <c:v>42890</c:v>
                      </c:pt>
                      <c:pt idx="4158">
                        <c:v>42891</c:v>
                      </c:pt>
                      <c:pt idx="4159">
                        <c:v>42892</c:v>
                      </c:pt>
                      <c:pt idx="4160">
                        <c:v>42893</c:v>
                      </c:pt>
                      <c:pt idx="4161">
                        <c:v>42894</c:v>
                      </c:pt>
                      <c:pt idx="4162">
                        <c:v>42895</c:v>
                      </c:pt>
                      <c:pt idx="4163">
                        <c:v>42896</c:v>
                      </c:pt>
                      <c:pt idx="4164">
                        <c:v>42897</c:v>
                      </c:pt>
                      <c:pt idx="4165">
                        <c:v>42898</c:v>
                      </c:pt>
                      <c:pt idx="4166">
                        <c:v>42899</c:v>
                      </c:pt>
                      <c:pt idx="4167">
                        <c:v>42900</c:v>
                      </c:pt>
                      <c:pt idx="4168">
                        <c:v>42901</c:v>
                      </c:pt>
                      <c:pt idx="4169">
                        <c:v>42902</c:v>
                      </c:pt>
                      <c:pt idx="4170">
                        <c:v>42903</c:v>
                      </c:pt>
                      <c:pt idx="4171">
                        <c:v>42904</c:v>
                      </c:pt>
                      <c:pt idx="4172">
                        <c:v>42905</c:v>
                      </c:pt>
                      <c:pt idx="4173">
                        <c:v>42906</c:v>
                      </c:pt>
                      <c:pt idx="4174">
                        <c:v>42907</c:v>
                      </c:pt>
                      <c:pt idx="4175">
                        <c:v>42908</c:v>
                      </c:pt>
                      <c:pt idx="4176">
                        <c:v>42909</c:v>
                      </c:pt>
                      <c:pt idx="4177">
                        <c:v>42910</c:v>
                      </c:pt>
                      <c:pt idx="4178">
                        <c:v>42911</c:v>
                      </c:pt>
                      <c:pt idx="4179">
                        <c:v>42912</c:v>
                      </c:pt>
                      <c:pt idx="4180">
                        <c:v>42913</c:v>
                      </c:pt>
                      <c:pt idx="4181">
                        <c:v>42914</c:v>
                      </c:pt>
                      <c:pt idx="4182">
                        <c:v>42915</c:v>
                      </c:pt>
                      <c:pt idx="4183">
                        <c:v>42916</c:v>
                      </c:pt>
                      <c:pt idx="4184">
                        <c:v>42917</c:v>
                      </c:pt>
                      <c:pt idx="4185">
                        <c:v>42918</c:v>
                      </c:pt>
                      <c:pt idx="4186">
                        <c:v>42919</c:v>
                      </c:pt>
                      <c:pt idx="4187">
                        <c:v>42920</c:v>
                      </c:pt>
                      <c:pt idx="4188">
                        <c:v>42921</c:v>
                      </c:pt>
                      <c:pt idx="4189">
                        <c:v>42922</c:v>
                      </c:pt>
                      <c:pt idx="4190">
                        <c:v>42923</c:v>
                      </c:pt>
                      <c:pt idx="4191">
                        <c:v>42924</c:v>
                      </c:pt>
                      <c:pt idx="4192">
                        <c:v>42925</c:v>
                      </c:pt>
                      <c:pt idx="4193">
                        <c:v>42926</c:v>
                      </c:pt>
                      <c:pt idx="4194">
                        <c:v>42927</c:v>
                      </c:pt>
                      <c:pt idx="4195">
                        <c:v>42928</c:v>
                      </c:pt>
                      <c:pt idx="4196">
                        <c:v>42929</c:v>
                      </c:pt>
                      <c:pt idx="4197">
                        <c:v>42930</c:v>
                      </c:pt>
                      <c:pt idx="4198">
                        <c:v>42931</c:v>
                      </c:pt>
                      <c:pt idx="4199">
                        <c:v>42932</c:v>
                      </c:pt>
                      <c:pt idx="4200">
                        <c:v>42933</c:v>
                      </c:pt>
                      <c:pt idx="4201">
                        <c:v>42934</c:v>
                      </c:pt>
                      <c:pt idx="4202">
                        <c:v>42935</c:v>
                      </c:pt>
                      <c:pt idx="4203">
                        <c:v>42936</c:v>
                      </c:pt>
                      <c:pt idx="4204">
                        <c:v>42937</c:v>
                      </c:pt>
                      <c:pt idx="4205">
                        <c:v>42938</c:v>
                      </c:pt>
                      <c:pt idx="4206">
                        <c:v>42939</c:v>
                      </c:pt>
                      <c:pt idx="4207">
                        <c:v>42940</c:v>
                      </c:pt>
                      <c:pt idx="4208">
                        <c:v>42941</c:v>
                      </c:pt>
                      <c:pt idx="4209">
                        <c:v>42942</c:v>
                      </c:pt>
                      <c:pt idx="4210">
                        <c:v>42943</c:v>
                      </c:pt>
                      <c:pt idx="4211">
                        <c:v>42944</c:v>
                      </c:pt>
                      <c:pt idx="4212">
                        <c:v>42945</c:v>
                      </c:pt>
                      <c:pt idx="4213">
                        <c:v>42946</c:v>
                      </c:pt>
                      <c:pt idx="4214">
                        <c:v>42947</c:v>
                      </c:pt>
                      <c:pt idx="4215">
                        <c:v>42948</c:v>
                      </c:pt>
                      <c:pt idx="4216">
                        <c:v>42949</c:v>
                      </c:pt>
                      <c:pt idx="4217">
                        <c:v>42950</c:v>
                      </c:pt>
                      <c:pt idx="4218">
                        <c:v>42951</c:v>
                      </c:pt>
                      <c:pt idx="4219">
                        <c:v>42952</c:v>
                      </c:pt>
                      <c:pt idx="4220">
                        <c:v>42953</c:v>
                      </c:pt>
                      <c:pt idx="4221">
                        <c:v>42954</c:v>
                      </c:pt>
                      <c:pt idx="4222">
                        <c:v>42955</c:v>
                      </c:pt>
                      <c:pt idx="4223">
                        <c:v>42956</c:v>
                      </c:pt>
                      <c:pt idx="4224">
                        <c:v>42957</c:v>
                      </c:pt>
                      <c:pt idx="4225">
                        <c:v>42958</c:v>
                      </c:pt>
                      <c:pt idx="4226">
                        <c:v>42959</c:v>
                      </c:pt>
                      <c:pt idx="4227">
                        <c:v>42960</c:v>
                      </c:pt>
                      <c:pt idx="4228">
                        <c:v>42961</c:v>
                      </c:pt>
                      <c:pt idx="4229">
                        <c:v>42962</c:v>
                      </c:pt>
                      <c:pt idx="4230">
                        <c:v>42963</c:v>
                      </c:pt>
                      <c:pt idx="4231">
                        <c:v>42964</c:v>
                      </c:pt>
                      <c:pt idx="4232">
                        <c:v>42965</c:v>
                      </c:pt>
                      <c:pt idx="4233">
                        <c:v>42966</c:v>
                      </c:pt>
                      <c:pt idx="4234">
                        <c:v>42967</c:v>
                      </c:pt>
                      <c:pt idx="4235">
                        <c:v>42968</c:v>
                      </c:pt>
                      <c:pt idx="4236">
                        <c:v>42969</c:v>
                      </c:pt>
                      <c:pt idx="4237">
                        <c:v>42970</c:v>
                      </c:pt>
                      <c:pt idx="4238">
                        <c:v>42971</c:v>
                      </c:pt>
                      <c:pt idx="4239">
                        <c:v>42972</c:v>
                      </c:pt>
                      <c:pt idx="4240">
                        <c:v>42973</c:v>
                      </c:pt>
                      <c:pt idx="4241">
                        <c:v>42974</c:v>
                      </c:pt>
                      <c:pt idx="4242">
                        <c:v>42975</c:v>
                      </c:pt>
                      <c:pt idx="4243">
                        <c:v>42976</c:v>
                      </c:pt>
                      <c:pt idx="4244">
                        <c:v>42977</c:v>
                      </c:pt>
                      <c:pt idx="4245">
                        <c:v>42978</c:v>
                      </c:pt>
                      <c:pt idx="4246">
                        <c:v>42979</c:v>
                      </c:pt>
                      <c:pt idx="4247">
                        <c:v>42980</c:v>
                      </c:pt>
                      <c:pt idx="4248">
                        <c:v>42981</c:v>
                      </c:pt>
                      <c:pt idx="4249">
                        <c:v>42982</c:v>
                      </c:pt>
                      <c:pt idx="4250">
                        <c:v>42983</c:v>
                      </c:pt>
                      <c:pt idx="4251">
                        <c:v>42984</c:v>
                      </c:pt>
                      <c:pt idx="4252">
                        <c:v>42985</c:v>
                      </c:pt>
                      <c:pt idx="4253">
                        <c:v>42986</c:v>
                      </c:pt>
                      <c:pt idx="4254">
                        <c:v>42987</c:v>
                      </c:pt>
                      <c:pt idx="4255">
                        <c:v>42988</c:v>
                      </c:pt>
                      <c:pt idx="4256">
                        <c:v>42989</c:v>
                      </c:pt>
                      <c:pt idx="4257">
                        <c:v>42990</c:v>
                      </c:pt>
                      <c:pt idx="4258">
                        <c:v>42991</c:v>
                      </c:pt>
                      <c:pt idx="4259">
                        <c:v>42992</c:v>
                      </c:pt>
                      <c:pt idx="4260">
                        <c:v>42993</c:v>
                      </c:pt>
                      <c:pt idx="4261">
                        <c:v>42994</c:v>
                      </c:pt>
                      <c:pt idx="4262">
                        <c:v>42995</c:v>
                      </c:pt>
                      <c:pt idx="4263">
                        <c:v>42996</c:v>
                      </c:pt>
                      <c:pt idx="4264">
                        <c:v>42997</c:v>
                      </c:pt>
                      <c:pt idx="4265">
                        <c:v>42998</c:v>
                      </c:pt>
                      <c:pt idx="4266">
                        <c:v>42999</c:v>
                      </c:pt>
                      <c:pt idx="4267">
                        <c:v>43000</c:v>
                      </c:pt>
                      <c:pt idx="4268">
                        <c:v>43001</c:v>
                      </c:pt>
                      <c:pt idx="4269">
                        <c:v>43002</c:v>
                      </c:pt>
                      <c:pt idx="4270">
                        <c:v>43003</c:v>
                      </c:pt>
                      <c:pt idx="4271">
                        <c:v>43004</c:v>
                      </c:pt>
                      <c:pt idx="4272">
                        <c:v>43005</c:v>
                      </c:pt>
                      <c:pt idx="4273">
                        <c:v>43006</c:v>
                      </c:pt>
                      <c:pt idx="4274">
                        <c:v>43007</c:v>
                      </c:pt>
                      <c:pt idx="4275">
                        <c:v>43008</c:v>
                      </c:pt>
                      <c:pt idx="4276">
                        <c:v>43009</c:v>
                      </c:pt>
                      <c:pt idx="4277">
                        <c:v>43010</c:v>
                      </c:pt>
                      <c:pt idx="4278">
                        <c:v>43011</c:v>
                      </c:pt>
                      <c:pt idx="4279">
                        <c:v>43012</c:v>
                      </c:pt>
                      <c:pt idx="4280">
                        <c:v>43013</c:v>
                      </c:pt>
                      <c:pt idx="4281">
                        <c:v>43014</c:v>
                      </c:pt>
                      <c:pt idx="4282">
                        <c:v>43015</c:v>
                      </c:pt>
                      <c:pt idx="4283">
                        <c:v>43016</c:v>
                      </c:pt>
                      <c:pt idx="4284">
                        <c:v>43017</c:v>
                      </c:pt>
                      <c:pt idx="4285">
                        <c:v>43018</c:v>
                      </c:pt>
                      <c:pt idx="4286">
                        <c:v>43019</c:v>
                      </c:pt>
                      <c:pt idx="4287">
                        <c:v>43020</c:v>
                      </c:pt>
                      <c:pt idx="4288">
                        <c:v>43021</c:v>
                      </c:pt>
                      <c:pt idx="4289">
                        <c:v>43022</c:v>
                      </c:pt>
                      <c:pt idx="4290">
                        <c:v>43023</c:v>
                      </c:pt>
                      <c:pt idx="4291">
                        <c:v>43024</c:v>
                      </c:pt>
                      <c:pt idx="4292">
                        <c:v>43025</c:v>
                      </c:pt>
                      <c:pt idx="4293">
                        <c:v>43026</c:v>
                      </c:pt>
                      <c:pt idx="4294">
                        <c:v>43027</c:v>
                      </c:pt>
                      <c:pt idx="4295">
                        <c:v>43028</c:v>
                      </c:pt>
                      <c:pt idx="4296">
                        <c:v>43029</c:v>
                      </c:pt>
                      <c:pt idx="4297">
                        <c:v>43030</c:v>
                      </c:pt>
                      <c:pt idx="4298">
                        <c:v>43031</c:v>
                      </c:pt>
                      <c:pt idx="4299">
                        <c:v>43032</c:v>
                      </c:pt>
                      <c:pt idx="4300">
                        <c:v>43033</c:v>
                      </c:pt>
                      <c:pt idx="4301">
                        <c:v>43034</c:v>
                      </c:pt>
                      <c:pt idx="4302">
                        <c:v>43035</c:v>
                      </c:pt>
                      <c:pt idx="4303">
                        <c:v>43036</c:v>
                      </c:pt>
                      <c:pt idx="4304">
                        <c:v>43037</c:v>
                      </c:pt>
                      <c:pt idx="4305">
                        <c:v>43038</c:v>
                      </c:pt>
                      <c:pt idx="4306">
                        <c:v>43039</c:v>
                      </c:pt>
                      <c:pt idx="4307">
                        <c:v>43040</c:v>
                      </c:pt>
                      <c:pt idx="4308">
                        <c:v>43041</c:v>
                      </c:pt>
                      <c:pt idx="4309">
                        <c:v>43042</c:v>
                      </c:pt>
                      <c:pt idx="4310">
                        <c:v>43043</c:v>
                      </c:pt>
                      <c:pt idx="4311">
                        <c:v>43044</c:v>
                      </c:pt>
                      <c:pt idx="4312">
                        <c:v>43045</c:v>
                      </c:pt>
                      <c:pt idx="4313">
                        <c:v>43046</c:v>
                      </c:pt>
                      <c:pt idx="4314">
                        <c:v>43047</c:v>
                      </c:pt>
                      <c:pt idx="4315">
                        <c:v>43048</c:v>
                      </c:pt>
                      <c:pt idx="4316">
                        <c:v>43049</c:v>
                      </c:pt>
                      <c:pt idx="4317">
                        <c:v>43050</c:v>
                      </c:pt>
                      <c:pt idx="4318">
                        <c:v>43051</c:v>
                      </c:pt>
                      <c:pt idx="4319">
                        <c:v>43052</c:v>
                      </c:pt>
                      <c:pt idx="4320">
                        <c:v>43053</c:v>
                      </c:pt>
                      <c:pt idx="4321">
                        <c:v>43054</c:v>
                      </c:pt>
                      <c:pt idx="4322">
                        <c:v>43055</c:v>
                      </c:pt>
                      <c:pt idx="4323">
                        <c:v>43056</c:v>
                      </c:pt>
                      <c:pt idx="4324">
                        <c:v>43057</c:v>
                      </c:pt>
                      <c:pt idx="4325">
                        <c:v>43058</c:v>
                      </c:pt>
                      <c:pt idx="4326">
                        <c:v>43059</c:v>
                      </c:pt>
                      <c:pt idx="4327">
                        <c:v>43060</c:v>
                      </c:pt>
                      <c:pt idx="4328">
                        <c:v>43061</c:v>
                      </c:pt>
                      <c:pt idx="4329">
                        <c:v>43062</c:v>
                      </c:pt>
                      <c:pt idx="4330">
                        <c:v>43063</c:v>
                      </c:pt>
                      <c:pt idx="4331">
                        <c:v>43064</c:v>
                      </c:pt>
                      <c:pt idx="4332">
                        <c:v>43065</c:v>
                      </c:pt>
                      <c:pt idx="4333">
                        <c:v>43066</c:v>
                      </c:pt>
                      <c:pt idx="4334">
                        <c:v>43067</c:v>
                      </c:pt>
                      <c:pt idx="4335">
                        <c:v>43068</c:v>
                      </c:pt>
                      <c:pt idx="4336">
                        <c:v>43069</c:v>
                      </c:pt>
                      <c:pt idx="4337">
                        <c:v>43070</c:v>
                      </c:pt>
                      <c:pt idx="4338">
                        <c:v>43071</c:v>
                      </c:pt>
                      <c:pt idx="4339">
                        <c:v>43072</c:v>
                      </c:pt>
                      <c:pt idx="4340">
                        <c:v>43073</c:v>
                      </c:pt>
                      <c:pt idx="4341">
                        <c:v>43074</c:v>
                      </c:pt>
                      <c:pt idx="4342">
                        <c:v>43075</c:v>
                      </c:pt>
                      <c:pt idx="4343">
                        <c:v>43076</c:v>
                      </c:pt>
                      <c:pt idx="4344">
                        <c:v>43077</c:v>
                      </c:pt>
                      <c:pt idx="4345">
                        <c:v>43078</c:v>
                      </c:pt>
                      <c:pt idx="4346">
                        <c:v>43079</c:v>
                      </c:pt>
                      <c:pt idx="4347">
                        <c:v>43080</c:v>
                      </c:pt>
                      <c:pt idx="4348">
                        <c:v>43081</c:v>
                      </c:pt>
                      <c:pt idx="4349">
                        <c:v>43082</c:v>
                      </c:pt>
                      <c:pt idx="4350">
                        <c:v>43083</c:v>
                      </c:pt>
                      <c:pt idx="4351">
                        <c:v>43084</c:v>
                      </c:pt>
                      <c:pt idx="4352">
                        <c:v>43085</c:v>
                      </c:pt>
                      <c:pt idx="4353">
                        <c:v>43086</c:v>
                      </c:pt>
                      <c:pt idx="4354">
                        <c:v>43087</c:v>
                      </c:pt>
                      <c:pt idx="4355">
                        <c:v>43088</c:v>
                      </c:pt>
                      <c:pt idx="4356">
                        <c:v>43089</c:v>
                      </c:pt>
                      <c:pt idx="4357">
                        <c:v>43090</c:v>
                      </c:pt>
                      <c:pt idx="4358">
                        <c:v>43091</c:v>
                      </c:pt>
                      <c:pt idx="4359">
                        <c:v>43092</c:v>
                      </c:pt>
                      <c:pt idx="4360">
                        <c:v>43093</c:v>
                      </c:pt>
                      <c:pt idx="4361">
                        <c:v>43094</c:v>
                      </c:pt>
                      <c:pt idx="4362">
                        <c:v>43095</c:v>
                      </c:pt>
                      <c:pt idx="4363">
                        <c:v>43096</c:v>
                      </c:pt>
                      <c:pt idx="4364">
                        <c:v>43097</c:v>
                      </c:pt>
                      <c:pt idx="4365">
                        <c:v>43098</c:v>
                      </c:pt>
                      <c:pt idx="4366">
                        <c:v>43099</c:v>
                      </c:pt>
                      <c:pt idx="4367">
                        <c:v>43100</c:v>
                      </c:pt>
                      <c:pt idx="4368">
                        <c:v>43101</c:v>
                      </c:pt>
                      <c:pt idx="4369">
                        <c:v>43102</c:v>
                      </c:pt>
                      <c:pt idx="4370">
                        <c:v>43103</c:v>
                      </c:pt>
                      <c:pt idx="4371">
                        <c:v>43104</c:v>
                      </c:pt>
                      <c:pt idx="4372">
                        <c:v>43105</c:v>
                      </c:pt>
                      <c:pt idx="4373">
                        <c:v>43106</c:v>
                      </c:pt>
                      <c:pt idx="4374">
                        <c:v>43107</c:v>
                      </c:pt>
                      <c:pt idx="4375">
                        <c:v>43108</c:v>
                      </c:pt>
                      <c:pt idx="4376">
                        <c:v>43109</c:v>
                      </c:pt>
                      <c:pt idx="4377">
                        <c:v>43110</c:v>
                      </c:pt>
                      <c:pt idx="4378">
                        <c:v>43111</c:v>
                      </c:pt>
                      <c:pt idx="4379">
                        <c:v>43112</c:v>
                      </c:pt>
                      <c:pt idx="4380">
                        <c:v>43113</c:v>
                      </c:pt>
                      <c:pt idx="4381">
                        <c:v>43114</c:v>
                      </c:pt>
                      <c:pt idx="4382">
                        <c:v>43115</c:v>
                      </c:pt>
                      <c:pt idx="4383">
                        <c:v>43116</c:v>
                      </c:pt>
                      <c:pt idx="4384">
                        <c:v>43117</c:v>
                      </c:pt>
                      <c:pt idx="4385">
                        <c:v>43118</c:v>
                      </c:pt>
                      <c:pt idx="4386">
                        <c:v>43119</c:v>
                      </c:pt>
                      <c:pt idx="4387">
                        <c:v>43120</c:v>
                      </c:pt>
                      <c:pt idx="4388">
                        <c:v>43121</c:v>
                      </c:pt>
                      <c:pt idx="4389">
                        <c:v>43122</c:v>
                      </c:pt>
                      <c:pt idx="4390">
                        <c:v>43123</c:v>
                      </c:pt>
                      <c:pt idx="4391">
                        <c:v>43124</c:v>
                      </c:pt>
                      <c:pt idx="4392">
                        <c:v>43125</c:v>
                      </c:pt>
                      <c:pt idx="4393">
                        <c:v>43126</c:v>
                      </c:pt>
                      <c:pt idx="4394">
                        <c:v>43127</c:v>
                      </c:pt>
                      <c:pt idx="4395">
                        <c:v>43128</c:v>
                      </c:pt>
                      <c:pt idx="4396">
                        <c:v>43129</c:v>
                      </c:pt>
                      <c:pt idx="4397">
                        <c:v>43130</c:v>
                      </c:pt>
                      <c:pt idx="4398">
                        <c:v>43131</c:v>
                      </c:pt>
                      <c:pt idx="4399">
                        <c:v>43132</c:v>
                      </c:pt>
                      <c:pt idx="4400">
                        <c:v>43133</c:v>
                      </c:pt>
                      <c:pt idx="4401">
                        <c:v>43134</c:v>
                      </c:pt>
                      <c:pt idx="4402">
                        <c:v>43135</c:v>
                      </c:pt>
                      <c:pt idx="4403">
                        <c:v>43136</c:v>
                      </c:pt>
                      <c:pt idx="4404">
                        <c:v>43137</c:v>
                      </c:pt>
                      <c:pt idx="4405">
                        <c:v>43138</c:v>
                      </c:pt>
                      <c:pt idx="4406">
                        <c:v>43139</c:v>
                      </c:pt>
                      <c:pt idx="4407">
                        <c:v>43140</c:v>
                      </c:pt>
                      <c:pt idx="4408">
                        <c:v>43141</c:v>
                      </c:pt>
                      <c:pt idx="4409">
                        <c:v>43142</c:v>
                      </c:pt>
                      <c:pt idx="4410">
                        <c:v>43143</c:v>
                      </c:pt>
                      <c:pt idx="4411">
                        <c:v>43144</c:v>
                      </c:pt>
                      <c:pt idx="4412">
                        <c:v>43145</c:v>
                      </c:pt>
                      <c:pt idx="4413">
                        <c:v>43146</c:v>
                      </c:pt>
                      <c:pt idx="4414">
                        <c:v>43147</c:v>
                      </c:pt>
                      <c:pt idx="4415">
                        <c:v>43148</c:v>
                      </c:pt>
                      <c:pt idx="4416">
                        <c:v>43149</c:v>
                      </c:pt>
                      <c:pt idx="4417">
                        <c:v>43150</c:v>
                      </c:pt>
                      <c:pt idx="4418">
                        <c:v>43151</c:v>
                      </c:pt>
                      <c:pt idx="4419">
                        <c:v>43152</c:v>
                      </c:pt>
                      <c:pt idx="4420">
                        <c:v>43153</c:v>
                      </c:pt>
                      <c:pt idx="4421">
                        <c:v>43154</c:v>
                      </c:pt>
                      <c:pt idx="4422">
                        <c:v>43155</c:v>
                      </c:pt>
                      <c:pt idx="4423">
                        <c:v>43156</c:v>
                      </c:pt>
                      <c:pt idx="4424">
                        <c:v>43157</c:v>
                      </c:pt>
                      <c:pt idx="4425">
                        <c:v>43158</c:v>
                      </c:pt>
                      <c:pt idx="4426">
                        <c:v>43159</c:v>
                      </c:pt>
                      <c:pt idx="4427">
                        <c:v>43160</c:v>
                      </c:pt>
                      <c:pt idx="4428">
                        <c:v>43161</c:v>
                      </c:pt>
                      <c:pt idx="4429">
                        <c:v>43162</c:v>
                      </c:pt>
                      <c:pt idx="4430">
                        <c:v>43163</c:v>
                      </c:pt>
                      <c:pt idx="4431">
                        <c:v>43164</c:v>
                      </c:pt>
                      <c:pt idx="4432">
                        <c:v>43165</c:v>
                      </c:pt>
                      <c:pt idx="4433">
                        <c:v>43166</c:v>
                      </c:pt>
                      <c:pt idx="4434">
                        <c:v>43167</c:v>
                      </c:pt>
                      <c:pt idx="4435">
                        <c:v>43168</c:v>
                      </c:pt>
                      <c:pt idx="4436">
                        <c:v>43169</c:v>
                      </c:pt>
                      <c:pt idx="4437">
                        <c:v>43170</c:v>
                      </c:pt>
                      <c:pt idx="4438">
                        <c:v>43171</c:v>
                      </c:pt>
                      <c:pt idx="4439">
                        <c:v>43172</c:v>
                      </c:pt>
                      <c:pt idx="4440">
                        <c:v>43173</c:v>
                      </c:pt>
                      <c:pt idx="4441">
                        <c:v>43174</c:v>
                      </c:pt>
                      <c:pt idx="4442">
                        <c:v>43175</c:v>
                      </c:pt>
                      <c:pt idx="4443">
                        <c:v>43176</c:v>
                      </c:pt>
                      <c:pt idx="4444">
                        <c:v>43177</c:v>
                      </c:pt>
                      <c:pt idx="4445">
                        <c:v>43178</c:v>
                      </c:pt>
                      <c:pt idx="4446">
                        <c:v>43179</c:v>
                      </c:pt>
                      <c:pt idx="4447">
                        <c:v>43180</c:v>
                      </c:pt>
                      <c:pt idx="4448">
                        <c:v>43181</c:v>
                      </c:pt>
                      <c:pt idx="4449">
                        <c:v>43182</c:v>
                      </c:pt>
                      <c:pt idx="4450">
                        <c:v>43183</c:v>
                      </c:pt>
                      <c:pt idx="4451">
                        <c:v>43184</c:v>
                      </c:pt>
                      <c:pt idx="4452">
                        <c:v>43185</c:v>
                      </c:pt>
                      <c:pt idx="4453">
                        <c:v>43186</c:v>
                      </c:pt>
                      <c:pt idx="4454">
                        <c:v>43187</c:v>
                      </c:pt>
                      <c:pt idx="4455">
                        <c:v>43188</c:v>
                      </c:pt>
                      <c:pt idx="4456">
                        <c:v>43189</c:v>
                      </c:pt>
                      <c:pt idx="4457">
                        <c:v>43190</c:v>
                      </c:pt>
                      <c:pt idx="4458">
                        <c:v>43191</c:v>
                      </c:pt>
                      <c:pt idx="4459">
                        <c:v>43192</c:v>
                      </c:pt>
                      <c:pt idx="4460">
                        <c:v>43193</c:v>
                      </c:pt>
                      <c:pt idx="4461">
                        <c:v>43194</c:v>
                      </c:pt>
                      <c:pt idx="4462">
                        <c:v>43195</c:v>
                      </c:pt>
                      <c:pt idx="4463">
                        <c:v>43196</c:v>
                      </c:pt>
                      <c:pt idx="4464">
                        <c:v>43197</c:v>
                      </c:pt>
                      <c:pt idx="4465">
                        <c:v>43198</c:v>
                      </c:pt>
                      <c:pt idx="4466">
                        <c:v>43199</c:v>
                      </c:pt>
                      <c:pt idx="4467">
                        <c:v>43200</c:v>
                      </c:pt>
                      <c:pt idx="4468">
                        <c:v>43201</c:v>
                      </c:pt>
                      <c:pt idx="4469">
                        <c:v>43202</c:v>
                      </c:pt>
                      <c:pt idx="4470">
                        <c:v>43203</c:v>
                      </c:pt>
                      <c:pt idx="4471">
                        <c:v>43204</c:v>
                      </c:pt>
                      <c:pt idx="4472">
                        <c:v>43205</c:v>
                      </c:pt>
                      <c:pt idx="4473">
                        <c:v>43206</c:v>
                      </c:pt>
                      <c:pt idx="4474">
                        <c:v>43207</c:v>
                      </c:pt>
                      <c:pt idx="4475">
                        <c:v>43208</c:v>
                      </c:pt>
                      <c:pt idx="4476">
                        <c:v>43209</c:v>
                      </c:pt>
                      <c:pt idx="4477">
                        <c:v>43210</c:v>
                      </c:pt>
                      <c:pt idx="4478">
                        <c:v>43211</c:v>
                      </c:pt>
                      <c:pt idx="4479">
                        <c:v>43212</c:v>
                      </c:pt>
                      <c:pt idx="4480">
                        <c:v>43213</c:v>
                      </c:pt>
                      <c:pt idx="4481">
                        <c:v>43214</c:v>
                      </c:pt>
                      <c:pt idx="4482">
                        <c:v>43215</c:v>
                      </c:pt>
                      <c:pt idx="4483">
                        <c:v>43216</c:v>
                      </c:pt>
                      <c:pt idx="4484">
                        <c:v>43217</c:v>
                      </c:pt>
                      <c:pt idx="4485">
                        <c:v>43218</c:v>
                      </c:pt>
                      <c:pt idx="4486">
                        <c:v>43219</c:v>
                      </c:pt>
                      <c:pt idx="4487">
                        <c:v>43220</c:v>
                      </c:pt>
                      <c:pt idx="4488">
                        <c:v>43221</c:v>
                      </c:pt>
                      <c:pt idx="4489">
                        <c:v>43222</c:v>
                      </c:pt>
                      <c:pt idx="4490">
                        <c:v>43223</c:v>
                      </c:pt>
                      <c:pt idx="4491">
                        <c:v>43224</c:v>
                      </c:pt>
                      <c:pt idx="4492">
                        <c:v>43225</c:v>
                      </c:pt>
                      <c:pt idx="4493">
                        <c:v>43226</c:v>
                      </c:pt>
                      <c:pt idx="4494">
                        <c:v>43227</c:v>
                      </c:pt>
                      <c:pt idx="4495">
                        <c:v>43228</c:v>
                      </c:pt>
                      <c:pt idx="4496">
                        <c:v>43229</c:v>
                      </c:pt>
                      <c:pt idx="4497">
                        <c:v>43230</c:v>
                      </c:pt>
                      <c:pt idx="4498">
                        <c:v>43231</c:v>
                      </c:pt>
                      <c:pt idx="4499">
                        <c:v>43232</c:v>
                      </c:pt>
                      <c:pt idx="4500">
                        <c:v>43233</c:v>
                      </c:pt>
                      <c:pt idx="4501">
                        <c:v>43234</c:v>
                      </c:pt>
                      <c:pt idx="4502">
                        <c:v>43235</c:v>
                      </c:pt>
                      <c:pt idx="4503">
                        <c:v>43236</c:v>
                      </c:pt>
                      <c:pt idx="4504">
                        <c:v>43237</c:v>
                      </c:pt>
                      <c:pt idx="4505">
                        <c:v>43238</c:v>
                      </c:pt>
                      <c:pt idx="4506">
                        <c:v>43239</c:v>
                      </c:pt>
                      <c:pt idx="4507">
                        <c:v>43240</c:v>
                      </c:pt>
                      <c:pt idx="4508">
                        <c:v>43241</c:v>
                      </c:pt>
                      <c:pt idx="4509">
                        <c:v>43242</c:v>
                      </c:pt>
                      <c:pt idx="4510">
                        <c:v>43243</c:v>
                      </c:pt>
                      <c:pt idx="4511">
                        <c:v>43244</c:v>
                      </c:pt>
                      <c:pt idx="4512">
                        <c:v>43245</c:v>
                      </c:pt>
                      <c:pt idx="4513">
                        <c:v>43246</c:v>
                      </c:pt>
                      <c:pt idx="4514">
                        <c:v>43247</c:v>
                      </c:pt>
                      <c:pt idx="4515">
                        <c:v>43248</c:v>
                      </c:pt>
                      <c:pt idx="4516">
                        <c:v>43249</c:v>
                      </c:pt>
                      <c:pt idx="4517">
                        <c:v>43250</c:v>
                      </c:pt>
                      <c:pt idx="4518">
                        <c:v>43251</c:v>
                      </c:pt>
                      <c:pt idx="4519">
                        <c:v>43252</c:v>
                      </c:pt>
                      <c:pt idx="4520">
                        <c:v>43253</c:v>
                      </c:pt>
                      <c:pt idx="4521">
                        <c:v>43254</c:v>
                      </c:pt>
                      <c:pt idx="4522">
                        <c:v>43255</c:v>
                      </c:pt>
                      <c:pt idx="4523">
                        <c:v>43256</c:v>
                      </c:pt>
                      <c:pt idx="4524">
                        <c:v>43257</c:v>
                      </c:pt>
                      <c:pt idx="4525">
                        <c:v>43258</c:v>
                      </c:pt>
                      <c:pt idx="4526">
                        <c:v>43259</c:v>
                      </c:pt>
                      <c:pt idx="4527">
                        <c:v>43260</c:v>
                      </c:pt>
                      <c:pt idx="4528">
                        <c:v>43261</c:v>
                      </c:pt>
                      <c:pt idx="4529">
                        <c:v>43262</c:v>
                      </c:pt>
                      <c:pt idx="4530">
                        <c:v>43263</c:v>
                      </c:pt>
                      <c:pt idx="4531">
                        <c:v>43264</c:v>
                      </c:pt>
                      <c:pt idx="4532">
                        <c:v>43265</c:v>
                      </c:pt>
                      <c:pt idx="4533">
                        <c:v>43266</c:v>
                      </c:pt>
                      <c:pt idx="4534">
                        <c:v>43267</c:v>
                      </c:pt>
                      <c:pt idx="4535">
                        <c:v>43268</c:v>
                      </c:pt>
                      <c:pt idx="4536">
                        <c:v>43269</c:v>
                      </c:pt>
                      <c:pt idx="4537">
                        <c:v>43270</c:v>
                      </c:pt>
                      <c:pt idx="4538">
                        <c:v>43271</c:v>
                      </c:pt>
                      <c:pt idx="4539">
                        <c:v>43272</c:v>
                      </c:pt>
                      <c:pt idx="4540">
                        <c:v>43273</c:v>
                      </c:pt>
                      <c:pt idx="4541">
                        <c:v>43274</c:v>
                      </c:pt>
                      <c:pt idx="4542">
                        <c:v>43275</c:v>
                      </c:pt>
                      <c:pt idx="4543">
                        <c:v>43276</c:v>
                      </c:pt>
                      <c:pt idx="4544">
                        <c:v>43277</c:v>
                      </c:pt>
                      <c:pt idx="4545">
                        <c:v>43278</c:v>
                      </c:pt>
                      <c:pt idx="4546">
                        <c:v>43279</c:v>
                      </c:pt>
                      <c:pt idx="4547">
                        <c:v>43280</c:v>
                      </c:pt>
                      <c:pt idx="4548">
                        <c:v>43281</c:v>
                      </c:pt>
                      <c:pt idx="4549">
                        <c:v>43282</c:v>
                      </c:pt>
                      <c:pt idx="4550">
                        <c:v>43283</c:v>
                      </c:pt>
                      <c:pt idx="4551">
                        <c:v>43284</c:v>
                      </c:pt>
                      <c:pt idx="4552">
                        <c:v>43285</c:v>
                      </c:pt>
                      <c:pt idx="4553">
                        <c:v>43286</c:v>
                      </c:pt>
                      <c:pt idx="4554">
                        <c:v>43287</c:v>
                      </c:pt>
                      <c:pt idx="4555">
                        <c:v>43288</c:v>
                      </c:pt>
                      <c:pt idx="4556">
                        <c:v>43289</c:v>
                      </c:pt>
                      <c:pt idx="4557">
                        <c:v>43290</c:v>
                      </c:pt>
                      <c:pt idx="4558">
                        <c:v>43291</c:v>
                      </c:pt>
                      <c:pt idx="4559">
                        <c:v>43292</c:v>
                      </c:pt>
                      <c:pt idx="4560">
                        <c:v>43293</c:v>
                      </c:pt>
                      <c:pt idx="4561">
                        <c:v>43294</c:v>
                      </c:pt>
                      <c:pt idx="4562">
                        <c:v>43295</c:v>
                      </c:pt>
                      <c:pt idx="4563">
                        <c:v>43296</c:v>
                      </c:pt>
                      <c:pt idx="4564">
                        <c:v>43297</c:v>
                      </c:pt>
                      <c:pt idx="4565">
                        <c:v>43298</c:v>
                      </c:pt>
                      <c:pt idx="4566">
                        <c:v>43299</c:v>
                      </c:pt>
                      <c:pt idx="4567">
                        <c:v>43300</c:v>
                      </c:pt>
                      <c:pt idx="4568">
                        <c:v>43301</c:v>
                      </c:pt>
                      <c:pt idx="4569">
                        <c:v>43302</c:v>
                      </c:pt>
                      <c:pt idx="4570">
                        <c:v>43303</c:v>
                      </c:pt>
                      <c:pt idx="4571">
                        <c:v>43304</c:v>
                      </c:pt>
                      <c:pt idx="4572">
                        <c:v>43305</c:v>
                      </c:pt>
                      <c:pt idx="4573">
                        <c:v>43306</c:v>
                      </c:pt>
                      <c:pt idx="4574">
                        <c:v>43307</c:v>
                      </c:pt>
                      <c:pt idx="4575">
                        <c:v>43308</c:v>
                      </c:pt>
                      <c:pt idx="4576">
                        <c:v>43309</c:v>
                      </c:pt>
                      <c:pt idx="4577">
                        <c:v>43310</c:v>
                      </c:pt>
                      <c:pt idx="4578">
                        <c:v>43311</c:v>
                      </c:pt>
                      <c:pt idx="4579">
                        <c:v>43312</c:v>
                      </c:pt>
                      <c:pt idx="4580">
                        <c:v>43313</c:v>
                      </c:pt>
                      <c:pt idx="4581">
                        <c:v>43314</c:v>
                      </c:pt>
                      <c:pt idx="4582">
                        <c:v>43315</c:v>
                      </c:pt>
                      <c:pt idx="4583">
                        <c:v>43316</c:v>
                      </c:pt>
                      <c:pt idx="4584">
                        <c:v>43317</c:v>
                      </c:pt>
                      <c:pt idx="4585">
                        <c:v>43318</c:v>
                      </c:pt>
                      <c:pt idx="4586">
                        <c:v>43319</c:v>
                      </c:pt>
                      <c:pt idx="4587">
                        <c:v>43320</c:v>
                      </c:pt>
                      <c:pt idx="4588">
                        <c:v>43321</c:v>
                      </c:pt>
                      <c:pt idx="4589">
                        <c:v>43322</c:v>
                      </c:pt>
                      <c:pt idx="4590">
                        <c:v>43323</c:v>
                      </c:pt>
                      <c:pt idx="4591">
                        <c:v>43324</c:v>
                      </c:pt>
                      <c:pt idx="4592">
                        <c:v>43325</c:v>
                      </c:pt>
                      <c:pt idx="4593">
                        <c:v>43326</c:v>
                      </c:pt>
                      <c:pt idx="4594">
                        <c:v>43327</c:v>
                      </c:pt>
                      <c:pt idx="4595">
                        <c:v>43328</c:v>
                      </c:pt>
                      <c:pt idx="4596">
                        <c:v>43329</c:v>
                      </c:pt>
                      <c:pt idx="4597">
                        <c:v>43330</c:v>
                      </c:pt>
                      <c:pt idx="4598">
                        <c:v>43331</c:v>
                      </c:pt>
                      <c:pt idx="4599">
                        <c:v>43332</c:v>
                      </c:pt>
                      <c:pt idx="4600">
                        <c:v>43333</c:v>
                      </c:pt>
                      <c:pt idx="4601">
                        <c:v>43334</c:v>
                      </c:pt>
                      <c:pt idx="4602">
                        <c:v>43335</c:v>
                      </c:pt>
                      <c:pt idx="4603">
                        <c:v>43336</c:v>
                      </c:pt>
                      <c:pt idx="4604">
                        <c:v>43337</c:v>
                      </c:pt>
                      <c:pt idx="4605">
                        <c:v>43338</c:v>
                      </c:pt>
                      <c:pt idx="4606">
                        <c:v>43339</c:v>
                      </c:pt>
                      <c:pt idx="4607">
                        <c:v>43340</c:v>
                      </c:pt>
                      <c:pt idx="4608">
                        <c:v>43341</c:v>
                      </c:pt>
                      <c:pt idx="4609">
                        <c:v>43342</c:v>
                      </c:pt>
                      <c:pt idx="4610">
                        <c:v>43343</c:v>
                      </c:pt>
                      <c:pt idx="4611">
                        <c:v>43344</c:v>
                      </c:pt>
                      <c:pt idx="4612">
                        <c:v>43345</c:v>
                      </c:pt>
                      <c:pt idx="4613">
                        <c:v>43346</c:v>
                      </c:pt>
                      <c:pt idx="4614">
                        <c:v>43347</c:v>
                      </c:pt>
                      <c:pt idx="4615">
                        <c:v>43348</c:v>
                      </c:pt>
                      <c:pt idx="4616">
                        <c:v>43349</c:v>
                      </c:pt>
                      <c:pt idx="4617">
                        <c:v>43350</c:v>
                      </c:pt>
                      <c:pt idx="4618">
                        <c:v>43351</c:v>
                      </c:pt>
                      <c:pt idx="4619">
                        <c:v>43352</c:v>
                      </c:pt>
                      <c:pt idx="4620">
                        <c:v>43353</c:v>
                      </c:pt>
                      <c:pt idx="4621">
                        <c:v>43354</c:v>
                      </c:pt>
                      <c:pt idx="4622">
                        <c:v>43355</c:v>
                      </c:pt>
                      <c:pt idx="4623">
                        <c:v>43356</c:v>
                      </c:pt>
                      <c:pt idx="4624">
                        <c:v>43357</c:v>
                      </c:pt>
                      <c:pt idx="4625">
                        <c:v>43358</c:v>
                      </c:pt>
                      <c:pt idx="4626">
                        <c:v>43359</c:v>
                      </c:pt>
                      <c:pt idx="4627">
                        <c:v>43360</c:v>
                      </c:pt>
                      <c:pt idx="4628">
                        <c:v>43361</c:v>
                      </c:pt>
                      <c:pt idx="4629">
                        <c:v>43362</c:v>
                      </c:pt>
                      <c:pt idx="4630">
                        <c:v>43363</c:v>
                      </c:pt>
                      <c:pt idx="4631">
                        <c:v>43364</c:v>
                      </c:pt>
                      <c:pt idx="4632">
                        <c:v>43365</c:v>
                      </c:pt>
                      <c:pt idx="4633">
                        <c:v>43366</c:v>
                      </c:pt>
                      <c:pt idx="4634">
                        <c:v>43367</c:v>
                      </c:pt>
                      <c:pt idx="4635">
                        <c:v>43368</c:v>
                      </c:pt>
                      <c:pt idx="4636">
                        <c:v>43369</c:v>
                      </c:pt>
                      <c:pt idx="4637">
                        <c:v>43370</c:v>
                      </c:pt>
                      <c:pt idx="4638">
                        <c:v>43371</c:v>
                      </c:pt>
                      <c:pt idx="4639">
                        <c:v>43372</c:v>
                      </c:pt>
                      <c:pt idx="4640">
                        <c:v>43373</c:v>
                      </c:pt>
                      <c:pt idx="4641">
                        <c:v>43374</c:v>
                      </c:pt>
                      <c:pt idx="4642">
                        <c:v>43375</c:v>
                      </c:pt>
                      <c:pt idx="4643">
                        <c:v>43376</c:v>
                      </c:pt>
                      <c:pt idx="4644">
                        <c:v>43377</c:v>
                      </c:pt>
                      <c:pt idx="4645">
                        <c:v>43378</c:v>
                      </c:pt>
                      <c:pt idx="4646">
                        <c:v>43379</c:v>
                      </c:pt>
                      <c:pt idx="4647">
                        <c:v>43380</c:v>
                      </c:pt>
                      <c:pt idx="4648">
                        <c:v>43381</c:v>
                      </c:pt>
                      <c:pt idx="4649">
                        <c:v>43382</c:v>
                      </c:pt>
                      <c:pt idx="4650">
                        <c:v>43383</c:v>
                      </c:pt>
                      <c:pt idx="4651">
                        <c:v>43384</c:v>
                      </c:pt>
                      <c:pt idx="4652">
                        <c:v>43385</c:v>
                      </c:pt>
                      <c:pt idx="4653">
                        <c:v>43386</c:v>
                      </c:pt>
                      <c:pt idx="4654">
                        <c:v>43387</c:v>
                      </c:pt>
                      <c:pt idx="4655">
                        <c:v>43388</c:v>
                      </c:pt>
                      <c:pt idx="4656">
                        <c:v>43389</c:v>
                      </c:pt>
                      <c:pt idx="4657">
                        <c:v>43390</c:v>
                      </c:pt>
                      <c:pt idx="4658">
                        <c:v>43391</c:v>
                      </c:pt>
                      <c:pt idx="4659">
                        <c:v>43392</c:v>
                      </c:pt>
                      <c:pt idx="4660">
                        <c:v>43393</c:v>
                      </c:pt>
                      <c:pt idx="4661">
                        <c:v>43394</c:v>
                      </c:pt>
                      <c:pt idx="4662">
                        <c:v>43395</c:v>
                      </c:pt>
                      <c:pt idx="4663">
                        <c:v>43396</c:v>
                      </c:pt>
                      <c:pt idx="4664">
                        <c:v>43397</c:v>
                      </c:pt>
                      <c:pt idx="4665">
                        <c:v>43398</c:v>
                      </c:pt>
                      <c:pt idx="4666">
                        <c:v>43399</c:v>
                      </c:pt>
                      <c:pt idx="4667">
                        <c:v>43400</c:v>
                      </c:pt>
                      <c:pt idx="4668">
                        <c:v>43401</c:v>
                      </c:pt>
                      <c:pt idx="4669">
                        <c:v>43402</c:v>
                      </c:pt>
                      <c:pt idx="4670">
                        <c:v>43403</c:v>
                      </c:pt>
                      <c:pt idx="4671">
                        <c:v>43404</c:v>
                      </c:pt>
                      <c:pt idx="4672">
                        <c:v>43405</c:v>
                      </c:pt>
                      <c:pt idx="4673">
                        <c:v>43406</c:v>
                      </c:pt>
                      <c:pt idx="4674">
                        <c:v>43407</c:v>
                      </c:pt>
                      <c:pt idx="4675">
                        <c:v>43408</c:v>
                      </c:pt>
                      <c:pt idx="4676">
                        <c:v>43409</c:v>
                      </c:pt>
                      <c:pt idx="4677">
                        <c:v>43410</c:v>
                      </c:pt>
                      <c:pt idx="4678">
                        <c:v>43411</c:v>
                      </c:pt>
                      <c:pt idx="4679">
                        <c:v>43412</c:v>
                      </c:pt>
                      <c:pt idx="4680">
                        <c:v>43413</c:v>
                      </c:pt>
                      <c:pt idx="4681">
                        <c:v>43414</c:v>
                      </c:pt>
                      <c:pt idx="4682">
                        <c:v>43415</c:v>
                      </c:pt>
                      <c:pt idx="4683">
                        <c:v>43416</c:v>
                      </c:pt>
                      <c:pt idx="4684">
                        <c:v>43417</c:v>
                      </c:pt>
                      <c:pt idx="4685">
                        <c:v>43418</c:v>
                      </c:pt>
                      <c:pt idx="4686">
                        <c:v>43419</c:v>
                      </c:pt>
                      <c:pt idx="4687">
                        <c:v>43420</c:v>
                      </c:pt>
                      <c:pt idx="4688">
                        <c:v>43421</c:v>
                      </c:pt>
                      <c:pt idx="4689">
                        <c:v>43422</c:v>
                      </c:pt>
                      <c:pt idx="4690">
                        <c:v>43423</c:v>
                      </c:pt>
                      <c:pt idx="4691">
                        <c:v>43424</c:v>
                      </c:pt>
                      <c:pt idx="4692">
                        <c:v>43425</c:v>
                      </c:pt>
                      <c:pt idx="4693">
                        <c:v>43426</c:v>
                      </c:pt>
                      <c:pt idx="4694">
                        <c:v>43427</c:v>
                      </c:pt>
                      <c:pt idx="4695">
                        <c:v>43428</c:v>
                      </c:pt>
                      <c:pt idx="4696">
                        <c:v>43429</c:v>
                      </c:pt>
                      <c:pt idx="4697">
                        <c:v>43430</c:v>
                      </c:pt>
                      <c:pt idx="4698">
                        <c:v>43431</c:v>
                      </c:pt>
                      <c:pt idx="4699">
                        <c:v>43432</c:v>
                      </c:pt>
                      <c:pt idx="4700">
                        <c:v>43433</c:v>
                      </c:pt>
                      <c:pt idx="4701">
                        <c:v>43434</c:v>
                      </c:pt>
                      <c:pt idx="4702">
                        <c:v>43435</c:v>
                      </c:pt>
                      <c:pt idx="4703">
                        <c:v>43436</c:v>
                      </c:pt>
                      <c:pt idx="4704">
                        <c:v>43437</c:v>
                      </c:pt>
                      <c:pt idx="4705">
                        <c:v>43438</c:v>
                      </c:pt>
                      <c:pt idx="4706">
                        <c:v>43439</c:v>
                      </c:pt>
                      <c:pt idx="4707">
                        <c:v>43440</c:v>
                      </c:pt>
                      <c:pt idx="4708">
                        <c:v>43441</c:v>
                      </c:pt>
                      <c:pt idx="4709">
                        <c:v>43442</c:v>
                      </c:pt>
                      <c:pt idx="4710">
                        <c:v>43443</c:v>
                      </c:pt>
                      <c:pt idx="4711">
                        <c:v>43444</c:v>
                      </c:pt>
                      <c:pt idx="4712">
                        <c:v>43445</c:v>
                      </c:pt>
                      <c:pt idx="4713">
                        <c:v>43446</c:v>
                      </c:pt>
                      <c:pt idx="4714">
                        <c:v>43447</c:v>
                      </c:pt>
                      <c:pt idx="4715">
                        <c:v>43448</c:v>
                      </c:pt>
                      <c:pt idx="4716">
                        <c:v>43449</c:v>
                      </c:pt>
                      <c:pt idx="4717">
                        <c:v>43450</c:v>
                      </c:pt>
                      <c:pt idx="4718">
                        <c:v>43451</c:v>
                      </c:pt>
                      <c:pt idx="4719">
                        <c:v>43452</c:v>
                      </c:pt>
                      <c:pt idx="4720">
                        <c:v>43453</c:v>
                      </c:pt>
                      <c:pt idx="4721">
                        <c:v>43454</c:v>
                      </c:pt>
                      <c:pt idx="4722">
                        <c:v>43455</c:v>
                      </c:pt>
                      <c:pt idx="4723">
                        <c:v>43456</c:v>
                      </c:pt>
                      <c:pt idx="4724">
                        <c:v>43457</c:v>
                      </c:pt>
                      <c:pt idx="4725">
                        <c:v>43458</c:v>
                      </c:pt>
                      <c:pt idx="4726">
                        <c:v>43459</c:v>
                      </c:pt>
                      <c:pt idx="4727">
                        <c:v>43460</c:v>
                      </c:pt>
                      <c:pt idx="4728">
                        <c:v>43461</c:v>
                      </c:pt>
                      <c:pt idx="4729">
                        <c:v>43462</c:v>
                      </c:pt>
                      <c:pt idx="4730">
                        <c:v>43463</c:v>
                      </c:pt>
                      <c:pt idx="4731">
                        <c:v>43464</c:v>
                      </c:pt>
                      <c:pt idx="4732">
                        <c:v>43465</c:v>
                      </c:pt>
                      <c:pt idx="4733">
                        <c:v>43466</c:v>
                      </c:pt>
                      <c:pt idx="4734">
                        <c:v>43467</c:v>
                      </c:pt>
                      <c:pt idx="4735">
                        <c:v>43468</c:v>
                      </c:pt>
                      <c:pt idx="4736">
                        <c:v>43469</c:v>
                      </c:pt>
                      <c:pt idx="4737">
                        <c:v>43470</c:v>
                      </c:pt>
                      <c:pt idx="4738">
                        <c:v>43471</c:v>
                      </c:pt>
                      <c:pt idx="4739">
                        <c:v>43472</c:v>
                      </c:pt>
                      <c:pt idx="4740">
                        <c:v>43473</c:v>
                      </c:pt>
                      <c:pt idx="4741">
                        <c:v>43474</c:v>
                      </c:pt>
                      <c:pt idx="4742">
                        <c:v>43475</c:v>
                      </c:pt>
                      <c:pt idx="4743">
                        <c:v>43476</c:v>
                      </c:pt>
                      <c:pt idx="4744">
                        <c:v>43477</c:v>
                      </c:pt>
                      <c:pt idx="4745">
                        <c:v>43478</c:v>
                      </c:pt>
                      <c:pt idx="4746">
                        <c:v>43479</c:v>
                      </c:pt>
                      <c:pt idx="4747">
                        <c:v>43480</c:v>
                      </c:pt>
                      <c:pt idx="4748">
                        <c:v>43481</c:v>
                      </c:pt>
                      <c:pt idx="4749">
                        <c:v>43482</c:v>
                      </c:pt>
                      <c:pt idx="4750">
                        <c:v>43483</c:v>
                      </c:pt>
                      <c:pt idx="4751">
                        <c:v>43484</c:v>
                      </c:pt>
                      <c:pt idx="4752">
                        <c:v>43485</c:v>
                      </c:pt>
                      <c:pt idx="4753">
                        <c:v>43486</c:v>
                      </c:pt>
                      <c:pt idx="4754">
                        <c:v>43487</c:v>
                      </c:pt>
                      <c:pt idx="4755">
                        <c:v>43488</c:v>
                      </c:pt>
                      <c:pt idx="4756">
                        <c:v>43489</c:v>
                      </c:pt>
                      <c:pt idx="4757">
                        <c:v>43490</c:v>
                      </c:pt>
                      <c:pt idx="4758">
                        <c:v>43491</c:v>
                      </c:pt>
                      <c:pt idx="4759">
                        <c:v>43492</c:v>
                      </c:pt>
                      <c:pt idx="4760">
                        <c:v>43493</c:v>
                      </c:pt>
                      <c:pt idx="4761">
                        <c:v>43494</c:v>
                      </c:pt>
                      <c:pt idx="4762">
                        <c:v>43495</c:v>
                      </c:pt>
                      <c:pt idx="4763">
                        <c:v>43496</c:v>
                      </c:pt>
                      <c:pt idx="4764">
                        <c:v>43497</c:v>
                      </c:pt>
                      <c:pt idx="4765">
                        <c:v>43498</c:v>
                      </c:pt>
                      <c:pt idx="4766">
                        <c:v>43499</c:v>
                      </c:pt>
                      <c:pt idx="4767">
                        <c:v>43500</c:v>
                      </c:pt>
                      <c:pt idx="4768">
                        <c:v>43501</c:v>
                      </c:pt>
                      <c:pt idx="4769">
                        <c:v>43502</c:v>
                      </c:pt>
                      <c:pt idx="4770">
                        <c:v>43503</c:v>
                      </c:pt>
                      <c:pt idx="4771">
                        <c:v>43504</c:v>
                      </c:pt>
                      <c:pt idx="4772">
                        <c:v>43505</c:v>
                      </c:pt>
                      <c:pt idx="4773">
                        <c:v>43506</c:v>
                      </c:pt>
                      <c:pt idx="4774">
                        <c:v>43507</c:v>
                      </c:pt>
                      <c:pt idx="4775">
                        <c:v>43508</c:v>
                      </c:pt>
                      <c:pt idx="4776">
                        <c:v>43509</c:v>
                      </c:pt>
                      <c:pt idx="4777">
                        <c:v>43510</c:v>
                      </c:pt>
                      <c:pt idx="4778">
                        <c:v>43511</c:v>
                      </c:pt>
                      <c:pt idx="4779">
                        <c:v>43512</c:v>
                      </c:pt>
                      <c:pt idx="4780">
                        <c:v>43513</c:v>
                      </c:pt>
                      <c:pt idx="4781">
                        <c:v>43514</c:v>
                      </c:pt>
                      <c:pt idx="4782">
                        <c:v>43515</c:v>
                      </c:pt>
                      <c:pt idx="4783">
                        <c:v>43516</c:v>
                      </c:pt>
                      <c:pt idx="4784">
                        <c:v>43517</c:v>
                      </c:pt>
                      <c:pt idx="4785">
                        <c:v>43518</c:v>
                      </c:pt>
                      <c:pt idx="4786">
                        <c:v>43519</c:v>
                      </c:pt>
                      <c:pt idx="4787">
                        <c:v>43520</c:v>
                      </c:pt>
                      <c:pt idx="4788">
                        <c:v>43521</c:v>
                      </c:pt>
                      <c:pt idx="4789">
                        <c:v>43522</c:v>
                      </c:pt>
                      <c:pt idx="4790">
                        <c:v>43523</c:v>
                      </c:pt>
                      <c:pt idx="4791">
                        <c:v>43524</c:v>
                      </c:pt>
                      <c:pt idx="4792">
                        <c:v>43525</c:v>
                      </c:pt>
                      <c:pt idx="4793">
                        <c:v>43526</c:v>
                      </c:pt>
                      <c:pt idx="4794">
                        <c:v>43527</c:v>
                      </c:pt>
                      <c:pt idx="4795">
                        <c:v>43528</c:v>
                      </c:pt>
                      <c:pt idx="4796">
                        <c:v>43529</c:v>
                      </c:pt>
                      <c:pt idx="4797">
                        <c:v>43530</c:v>
                      </c:pt>
                      <c:pt idx="4798">
                        <c:v>43531</c:v>
                      </c:pt>
                      <c:pt idx="4799">
                        <c:v>43532</c:v>
                      </c:pt>
                      <c:pt idx="4800">
                        <c:v>43533</c:v>
                      </c:pt>
                      <c:pt idx="4801">
                        <c:v>43534</c:v>
                      </c:pt>
                      <c:pt idx="4802">
                        <c:v>43535</c:v>
                      </c:pt>
                      <c:pt idx="4803">
                        <c:v>43536</c:v>
                      </c:pt>
                      <c:pt idx="4804">
                        <c:v>43537</c:v>
                      </c:pt>
                      <c:pt idx="4805">
                        <c:v>43538</c:v>
                      </c:pt>
                      <c:pt idx="4806">
                        <c:v>43539</c:v>
                      </c:pt>
                      <c:pt idx="4807">
                        <c:v>43540</c:v>
                      </c:pt>
                      <c:pt idx="4808">
                        <c:v>43541</c:v>
                      </c:pt>
                      <c:pt idx="4809">
                        <c:v>43542</c:v>
                      </c:pt>
                      <c:pt idx="4810">
                        <c:v>43543</c:v>
                      </c:pt>
                      <c:pt idx="4811">
                        <c:v>43544</c:v>
                      </c:pt>
                      <c:pt idx="4812">
                        <c:v>43545</c:v>
                      </c:pt>
                      <c:pt idx="4813">
                        <c:v>43546</c:v>
                      </c:pt>
                      <c:pt idx="4814">
                        <c:v>43547</c:v>
                      </c:pt>
                      <c:pt idx="4815">
                        <c:v>43548</c:v>
                      </c:pt>
                      <c:pt idx="4816">
                        <c:v>43549</c:v>
                      </c:pt>
                      <c:pt idx="4817">
                        <c:v>43550</c:v>
                      </c:pt>
                      <c:pt idx="4818">
                        <c:v>43551</c:v>
                      </c:pt>
                      <c:pt idx="4819">
                        <c:v>43552</c:v>
                      </c:pt>
                      <c:pt idx="4820">
                        <c:v>43553</c:v>
                      </c:pt>
                      <c:pt idx="4821">
                        <c:v>43554</c:v>
                      </c:pt>
                      <c:pt idx="4822">
                        <c:v>43555</c:v>
                      </c:pt>
                      <c:pt idx="4823">
                        <c:v>43556</c:v>
                      </c:pt>
                      <c:pt idx="4824">
                        <c:v>43557</c:v>
                      </c:pt>
                      <c:pt idx="4825">
                        <c:v>43558</c:v>
                      </c:pt>
                      <c:pt idx="4826">
                        <c:v>43559</c:v>
                      </c:pt>
                      <c:pt idx="4827">
                        <c:v>43560</c:v>
                      </c:pt>
                      <c:pt idx="4828">
                        <c:v>43561</c:v>
                      </c:pt>
                      <c:pt idx="4829">
                        <c:v>43562</c:v>
                      </c:pt>
                      <c:pt idx="4830">
                        <c:v>43563</c:v>
                      </c:pt>
                      <c:pt idx="4831">
                        <c:v>43564</c:v>
                      </c:pt>
                      <c:pt idx="4832">
                        <c:v>43565</c:v>
                      </c:pt>
                      <c:pt idx="4833">
                        <c:v>43566</c:v>
                      </c:pt>
                      <c:pt idx="4834">
                        <c:v>43567</c:v>
                      </c:pt>
                      <c:pt idx="4835">
                        <c:v>43568</c:v>
                      </c:pt>
                      <c:pt idx="4836">
                        <c:v>43569</c:v>
                      </c:pt>
                      <c:pt idx="4837">
                        <c:v>43570</c:v>
                      </c:pt>
                      <c:pt idx="4838">
                        <c:v>43571</c:v>
                      </c:pt>
                      <c:pt idx="4839">
                        <c:v>43572</c:v>
                      </c:pt>
                      <c:pt idx="4840">
                        <c:v>43573</c:v>
                      </c:pt>
                      <c:pt idx="4841">
                        <c:v>43574</c:v>
                      </c:pt>
                      <c:pt idx="4842">
                        <c:v>43575</c:v>
                      </c:pt>
                      <c:pt idx="4843">
                        <c:v>43576</c:v>
                      </c:pt>
                      <c:pt idx="4844">
                        <c:v>43577</c:v>
                      </c:pt>
                      <c:pt idx="4845">
                        <c:v>43578</c:v>
                      </c:pt>
                      <c:pt idx="4846">
                        <c:v>43579</c:v>
                      </c:pt>
                      <c:pt idx="4847">
                        <c:v>43580</c:v>
                      </c:pt>
                      <c:pt idx="4848">
                        <c:v>43581</c:v>
                      </c:pt>
                      <c:pt idx="4849">
                        <c:v>43582</c:v>
                      </c:pt>
                      <c:pt idx="4850">
                        <c:v>43583</c:v>
                      </c:pt>
                      <c:pt idx="4851">
                        <c:v>43584</c:v>
                      </c:pt>
                      <c:pt idx="4852">
                        <c:v>43585</c:v>
                      </c:pt>
                      <c:pt idx="4853">
                        <c:v>43586</c:v>
                      </c:pt>
                      <c:pt idx="4854">
                        <c:v>43587</c:v>
                      </c:pt>
                      <c:pt idx="4855">
                        <c:v>43588</c:v>
                      </c:pt>
                      <c:pt idx="4856">
                        <c:v>43589</c:v>
                      </c:pt>
                      <c:pt idx="4857">
                        <c:v>43590</c:v>
                      </c:pt>
                      <c:pt idx="4858">
                        <c:v>43591</c:v>
                      </c:pt>
                      <c:pt idx="4859">
                        <c:v>43592</c:v>
                      </c:pt>
                      <c:pt idx="4860">
                        <c:v>43593</c:v>
                      </c:pt>
                      <c:pt idx="4861">
                        <c:v>43594</c:v>
                      </c:pt>
                      <c:pt idx="4862">
                        <c:v>43595</c:v>
                      </c:pt>
                      <c:pt idx="4863">
                        <c:v>43596</c:v>
                      </c:pt>
                      <c:pt idx="4864">
                        <c:v>43597</c:v>
                      </c:pt>
                      <c:pt idx="4865">
                        <c:v>43598</c:v>
                      </c:pt>
                      <c:pt idx="4866">
                        <c:v>43599</c:v>
                      </c:pt>
                      <c:pt idx="4867">
                        <c:v>43600</c:v>
                      </c:pt>
                      <c:pt idx="4868">
                        <c:v>43601</c:v>
                      </c:pt>
                      <c:pt idx="4869">
                        <c:v>43602</c:v>
                      </c:pt>
                      <c:pt idx="4870">
                        <c:v>43603</c:v>
                      </c:pt>
                      <c:pt idx="4871">
                        <c:v>43604</c:v>
                      </c:pt>
                      <c:pt idx="4872">
                        <c:v>43605</c:v>
                      </c:pt>
                      <c:pt idx="4873">
                        <c:v>43606</c:v>
                      </c:pt>
                      <c:pt idx="4874">
                        <c:v>43607</c:v>
                      </c:pt>
                      <c:pt idx="4875">
                        <c:v>43608</c:v>
                      </c:pt>
                      <c:pt idx="4876">
                        <c:v>43609</c:v>
                      </c:pt>
                      <c:pt idx="4877">
                        <c:v>43610</c:v>
                      </c:pt>
                      <c:pt idx="4878">
                        <c:v>43611</c:v>
                      </c:pt>
                      <c:pt idx="4879">
                        <c:v>43612</c:v>
                      </c:pt>
                      <c:pt idx="4880">
                        <c:v>43613</c:v>
                      </c:pt>
                      <c:pt idx="4881">
                        <c:v>43614</c:v>
                      </c:pt>
                      <c:pt idx="4882">
                        <c:v>43615</c:v>
                      </c:pt>
                      <c:pt idx="4883">
                        <c:v>43616</c:v>
                      </c:pt>
                      <c:pt idx="4884">
                        <c:v>43617</c:v>
                      </c:pt>
                      <c:pt idx="4885">
                        <c:v>43618</c:v>
                      </c:pt>
                      <c:pt idx="4886">
                        <c:v>43619</c:v>
                      </c:pt>
                      <c:pt idx="4887">
                        <c:v>43620</c:v>
                      </c:pt>
                      <c:pt idx="4888">
                        <c:v>43621</c:v>
                      </c:pt>
                      <c:pt idx="4889">
                        <c:v>43622</c:v>
                      </c:pt>
                      <c:pt idx="4890">
                        <c:v>43623</c:v>
                      </c:pt>
                      <c:pt idx="4891">
                        <c:v>43624</c:v>
                      </c:pt>
                      <c:pt idx="4892">
                        <c:v>43625</c:v>
                      </c:pt>
                      <c:pt idx="4893">
                        <c:v>43626</c:v>
                      </c:pt>
                      <c:pt idx="4894">
                        <c:v>43627</c:v>
                      </c:pt>
                      <c:pt idx="4895">
                        <c:v>43628</c:v>
                      </c:pt>
                      <c:pt idx="4896">
                        <c:v>43629</c:v>
                      </c:pt>
                      <c:pt idx="4897">
                        <c:v>43630</c:v>
                      </c:pt>
                      <c:pt idx="4898">
                        <c:v>43631</c:v>
                      </c:pt>
                      <c:pt idx="4899">
                        <c:v>43632</c:v>
                      </c:pt>
                      <c:pt idx="4900">
                        <c:v>43633</c:v>
                      </c:pt>
                      <c:pt idx="4901">
                        <c:v>43634</c:v>
                      </c:pt>
                      <c:pt idx="4902">
                        <c:v>43635</c:v>
                      </c:pt>
                      <c:pt idx="4903">
                        <c:v>43636</c:v>
                      </c:pt>
                      <c:pt idx="4904">
                        <c:v>43637</c:v>
                      </c:pt>
                      <c:pt idx="4905">
                        <c:v>43638</c:v>
                      </c:pt>
                      <c:pt idx="4906">
                        <c:v>43639</c:v>
                      </c:pt>
                      <c:pt idx="4907">
                        <c:v>43640</c:v>
                      </c:pt>
                      <c:pt idx="4908">
                        <c:v>43641</c:v>
                      </c:pt>
                      <c:pt idx="4909">
                        <c:v>43642</c:v>
                      </c:pt>
                      <c:pt idx="4910">
                        <c:v>43643</c:v>
                      </c:pt>
                      <c:pt idx="4911">
                        <c:v>43644</c:v>
                      </c:pt>
                      <c:pt idx="4912">
                        <c:v>43645</c:v>
                      </c:pt>
                      <c:pt idx="4913">
                        <c:v>43646</c:v>
                      </c:pt>
                      <c:pt idx="4914">
                        <c:v>43647</c:v>
                      </c:pt>
                      <c:pt idx="4915">
                        <c:v>43648</c:v>
                      </c:pt>
                      <c:pt idx="4916">
                        <c:v>43649</c:v>
                      </c:pt>
                      <c:pt idx="4917">
                        <c:v>43650</c:v>
                      </c:pt>
                      <c:pt idx="4918">
                        <c:v>43651</c:v>
                      </c:pt>
                      <c:pt idx="4919">
                        <c:v>43652</c:v>
                      </c:pt>
                      <c:pt idx="4920">
                        <c:v>43653</c:v>
                      </c:pt>
                      <c:pt idx="4921">
                        <c:v>43654</c:v>
                      </c:pt>
                      <c:pt idx="4922">
                        <c:v>43655</c:v>
                      </c:pt>
                      <c:pt idx="4923">
                        <c:v>43656</c:v>
                      </c:pt>
                      <c:pt idx="4924">
                        <c:v>43657</c:v>
                      </c:pt>
                      <c:pt idx="4925">
                        <c:v>43658</c:v>
                      </c:pt>
                      <c:pt idx="4926">
                        <c:v>43659</c:v>
                      </c:pt>
                      <c:pt idx="4927">
                        <c:v>43660</c:v>
                      </c:pt>
                      <c:pt idx="4928">
                        <c:v>43661</c:v>
                      </c:pt>
                      <c:pt idx="4929">
                        <c:v>43662</c:v>
                      </c:pt>
                      <c:pt idx="4930">
                        <c:v>43663</c:v>
                      </c:pt>
                      <c:pt idx="4931">
                        <c:v>43664</c:v>
                      </c:pt>
                      <c:pt idx="4932">
                        <c:v>43665</c:v>
                      </c:pt>
                      <c:pt idx="4933">
                        <c:v>43666</c:v>
                      </c:pt>
                      <c:pt idx="4934">
                        <c:v>43667</c:v>
                      </c:pt>
                      <c:pt idx="4935">
                        <c:v>43668</c:v>
                      </c:pt>
                      <c:pt idx="4936">
                        <c:v>43669</c:v>
                      </c:pt>
                      <c:pt idx="4937">
                        <c:v>43670</c:v>
                      </c:pt>
                      <c:pt idx="4938">
                        <c:v>43671</c:v>
                      </c:pt>
                      <c:pt idx="4939">
                        <c:v>43672</c:v>
                      </c:pt>
                      <c:pt idx="4940">
                        <c:v>43673</c:v>
                      </c:pt>
                      <c:pt idx="4941">
                        <c:v>43674</c:v>
                      </c:pt>
                      <c:pt idx="4942">
                        <c:v>43675</c:v>
                      </c:pt>
                      <c:pt idx="4943">
                        <c:v>43676</c:v>
                      </c:pt>
                      <c:pt idx="4944">
                        <c:v>43677</c:v>
                      </c:pt>
                      <c:pt idx="4945">
                        <c:v>43678</c:v>
                      </c:pt>
                      <c:pt idx="4946">
                        <c:v>43679</c:v>
                      </c:pt>
                      <c:pt idx="4947">
                        <c:v>43680</c:v>
                      </c:pt>
                      <c:pt idx="4948">
                        <c:v>43681</c:v>
                      </c:pt>
                      <c:pt idx="4949">
                        <c:v>43682</c:v>
                      </c:pt>
                      <c:pt idx="4950">
                        <c:v>43683</c:v>
                      </c:pt>
                      <c:pt idx="4951">
                        <c:v>43684</c:v>
                      </c:pt>
                      <c:pt idx="4952">
                        <c:v>43685</c:v>
                      </c:pt>
                      <c:pt idx="4953">
                        <c:v>43686</c:v>
                      </c:pt>
                      <c:pt idx="4954">
                        <c:v>43687</c:v>
                      </c:pt>
                      <c:pt idx="4955">
                        <c:v>43688</c:v>
                      </c:pt>
                      <c:pt idx="4956">
                        <c:v>43689</c:v>
                      </c:pt>
                      <c:pt idx="4957">
                        <c:v>43690</c:v>
                      </c:pt>
                      <c:pt idx="4958">
                        <c:v>43691</c:v>
                      </c:pt>
                      <c:pt idx="4959">
                        <c:v>43692</c:v>
                      </c:pt>
                      <c:pt idx="4960">
                        <c:v>43693</c:v>
                      </c:pt>
                      <c:pt idx="4961">
                        <c:v>43694</c:v>
                      </c:pt>
                      <c:pt idx="4962">
                        <c:v>43695</c:v>
                      </c:pt>
                      <c:pt idx="4963">
                        <c:v>43696</c:v>
                      </c:pt>
                      <c:pt idx="4964">
                        <c:v>43697</c:v>
                      </c:pt>
                      <c:pt idx="4965">
                        <c:v>43698</c:v>
                      </c:pt>
                      <c:pt idx="4966">
                        <c:v>43699</c:v>
                      </c:pt>
                      <c:pt idx="4967">
                        <c:v>43700</c:v>
                      </c:pt>
                      <c:pt idx="4968">
                        <c:v>43701</c:v>
                      </c:pt>
                      <c:pt idx="4969">
                        <c:v>43702</c:v>
                      </c:pt>
                      <c:pt idx="4970">
                        <c:v>43703</c:v>
                      </c:pt>
                      <c:pt idx="4971">
                        <c:v>43704</c:v>
                      </c:pt>
                      <c:pt idx="4972">
                        <c:v>43705</c:v>
                      </c:pt>
                      <c:pt idx="4973">
                        <c:v>43706</c:v>
                      </c:pt>
                      <c:pt idx="4974">
                        <c:v>43707</c:v>
                      </c:pt>
                      <c:pt idx="4975">
                        <c:v>43708</c:v>
                      </c:pt>
                      <c:pt idx="4976">
                        <c:v>43709</c:v>
                      </c:pt>
                      <c:pt idx="4977">
                        <c:v>43710</c:v>
                      </c:pt>
                      <c:pt idx="4978">
                        <c:v>43711</c:v>
                      </c:pt>
                      <c:pt idx="4979">
                        <c:v>43712</c:v>
                      </c:pt>
                      <c:pt idx="4980">
                        <c:v>43713</c:v>
                      </c:pt>
                      <c:pt idx="4981">
                        <c:v>43714</c:v>
                      </c:pt>
                      <c:pt idx="4982">
                        <c:v>43715</c:v>
                      </c:pt>
                      <c:pt idx="4983">
                        <c:v>43716</c:v>
                      </c:pt>
                      <c:pt idx="4984">
                        <c:v>43717</c:v>
                      </c:pt>
                      <c:pt idx="4985">
                        <c:v>43718</c:v>
                      </c:pt>
                      <c:pt idx="4986">
                        <c:v>43719</c:v>
                      </c:pt>
                      <c:pt idx="4987">
                        <c:v>43720</c:v>
                      </c:pt>
                      <c:pt idx="4988">
                        <c:v>43721</c:v>
                      </c:pt>
                      <c:pt idx="4989">
                        <c:v>43722</c:v>
                      </c:pt>
                      <c:pt idx="4990">
                        <c:v>43723</c:v>
                      </c:pt>
                      <c:pt idx="4991">
                        <c:v>43724</c:v>
                      </c:pt>
                      <c:pt idx="4992">
                        <c:v>43725</c:v>
                      </c:pt>
                      <c:pt idx="4993">
                        <c:v>43726</c:v>
                      </c:pt>
                      <c:pt idx="4994">
                        <c:v>43727</c:v>
                      </c:pt>
                      <c:pt idx="4995">
                        <c:v>43728</c:v>
                      </c:pt>
                      <c:pt idx="4996">
                        <c:v>43729</c:v>
                      </c:pt>
                      <c:pt idx="4997">
                        <c:v>43730</c:v>
                      </c:pt>
                      <c:pt idx="4998">
                        <c:v>43731</c:v>
                      </c:pt>
                      <c:pt idx="4999">
                        <c:v>43732</c:v>
                      </c:pt>
                      <c:pt idx="5000">
                        <c:v>43733</c:v>
                      </c:pt>
                      <c:pt idx="5001">
                        <c:v>43734</c:v>
                      </c:pt>
                      <c:pt idx="5002">
                        <c:v>43735</c:v>
                      </c:pt>
                      <c:pt idx="5003">
                        <c:v>43736</c:v>
                      </c:pt>
                      <c:pt idx="5004">
                        <c:v>43737</c:v>
                      </c:pt>
                      <c:pt idx="5005">
                        <c:v>43738</c:v>
                      </c:pt>
                      <c:pt idx="5006">
                        <c:v>43739</c:v>
                      </c:pt>
                      <c:pt idx="5007">
                        <c:v>43740</c:v>
                      </c:pt>
                      <c:pt idx="5008">
                        <c:v>43741</c:v>
                      </c:pt>
                      <c:pt idx="5009">
                        <c:v>43742</c:v>
                      </c:pt>
                      <c:pt idx="5010">
                        <c:v>43743</c:v>
                      </c:pt>
                      <c:pt idx="5011">
                        <c:v>43744</c:v>
                      </c:pt>
                      <c:pt idx="5012">
                        <c:v>43745</c:v>
                      </c:pt>
                      <c:pt idx="5013">
                        <c:v>43746</c:v>
                      </c:pt>
                      <c:pt idx="5014">
                        <c:v>43747</c:v>
                      </c:pt>
                      <c:pt idx="5015">
                        <c:v>43748</c:v>
                      </c:pt>
                      <c:pt idx="5016">
                        <c:v>43749</c:v>
                      </c:pt>
                      <c:pt idx="5017">
                        <c:v>43750</c:v>
                      </c:pt>
                      <c:pt idx="5018">
                        <c:v>43751</c:v>
                      </c:pt>
                      <c:pt idx="5019">
                        <c:v>43752</c:v>
                      </c:pt>
                      <c:pt idx="5020">
                        <c:v>43753</c:v>
                      </c:pt>
                      <c:pt idx="5021">
                        <c:v>43754</c:v>
                      </c:pt>
                      <c:pt idx="5022">
                        <c:v>43755</c:v>
                      </c:pt>
                      <c:pt idx="5023">
                        <c:v>43756</c:v>
                      </c:pt>
                      <c:pt idx="5024">
                        <c:v>43757</c:v>
                      </c:pt>
                      <c:pt idx="5025">
                        <c:v>43758</c:v>
                      </c:pt>
                      <c:pt idx="5026">
                        <c:v>43759</c:v>
                      </c:pt>
                      <c:pt idx="5027">
                        <c:v>43760</c:v>
                      </c:pt>
                      <c:pt idx="5028">
                        <c:v>43761</c:v>
                      </c:pt>
                      <c:pt idx="5029">
                        <c:v>43762</c:v>
                      </c:pt>
                      <c:pt idx="5030">
                        <c:v>43763</c:v>
                      </c:pt>
                      <c:pt idx="5031">
                        <c:v>43764</c:v>
                      </c:pt>
                      <c:pt idx="5032">
                        <c:v>43765</c:v>
                      </c:pt>
                      <c:pt idx="5033">
                        <c:v>43766</c:v>
                      </c:pt>
                      <c:pt idx="5034">
                        <c:v>43767</c:v>
                      </c:pt>
                      <c:pt idx="5035">
                        <c:v>43768</c:v>
                      </c:pt>
                      <c:pt idx="5036">
                        <c:v>43769</c:v>
                      </c:pt>
                      <c:pt idx="5037">
                        <c:v>43770</c:v>
                      </c:pt>
                      <c:pt idx="5038">
                        <c:v>43771</c:v>
                      </c:pt>
                      <c:pt idx="5039">
                        <c:v>43772</c:v>
                      </c:pt>
                      <c:pt idx="5040">
                        <c:v>43773</c:v>
                      </c:pt>
                      <c:pt idx="5041">
                        <c:v>43774</c:v>
                      </c:pt>
                      <c:pt idx="5042">
                        <c:v>43775</c:v>
                      </c:pt>
                      <c:pt idx="5043">
                        <c:v>43776</c:v>
                      </c:pt>
                      <c:pt idx="5044">
                        <c:v>43777</c:v>
                      </c:pt>
                      <c:pt idx="5045">
                        <c:v>43778</c:v>
                      </c:pt>
                      <c:pt idx="5046">
                        <c:v>43779</c:v>
                      </c:pt>
                      <c:pt idx="5047">
                        <c:v>43780</c:v>
                      </c:pt>
                      <c:pt idx="5048">
                        <c:v>43781</c:v>
                      </c:pt>
                      <c:pt idx="5049">
                        <c:v>43782</c:v>
                      </c:pt>
                      <c:pt idx="5050">
                        <c:v>43783</c:v>
                      </c:pt>
                      <c:pt idx="5051">
                        <c:v>43784</c:v>
                      </c:pt>
                      <c:pt idx="5052">
                        <c:v>43785</c:v>
                      </c:pt>
                      <c:pt idx="5053">
                        <c:v>43786</c:v>
                      </c:pt>
                      <c:pt idx="5054">
                        <c:v>43787</c:v>
                      </c:pt>
                      <c:pt idx="5055">
                        <c:v>43788</c:v>
                      </c:pt>
                      <c:pt idx="5056">
                        <c:v>43789</c:v>
                      </c:pt>
                      <c:pt idx="5057">
                        <c:v>43790</c:v>
                      </c:pt>
                      <c:pt idx="5058">
                        <c:v>43791</c:v>
                      </c:pt>
                      <c:pt idx="5059">
                        <c:v>43792</c:v>
                      </c:pt>
                      <c:pt idx="5060">
                        <c:v>43793</c:v>
                      </c:pt>
                      <c:pt idx="5061">
                        <c:v>43794</c:v>
                      </c:pt>
                      <c:pt idx="5062">
                        <c:v>43795</c:v>
                      </c:pt>
                      <c:pt idx="5063">
                        <c:v>43796</c:v>
                      </c:pt>
                      <c:pt idx="5064">
                        <c:v>43797</c:v>
                      </c:pt>
                      <c:pt idx="5065">
                        <c:v>43798</c:v>
                      </c:pt>
                      <c:pt idx="5066">
                        <c:v>43799</c:v>
                      </c:pt>
                      <c:pt idx="5067">
                        <c:v>43800</c:v>
                      </c:pt>
                      <c:pt idx="5068">
                        <c:v>43801</c:v>
                      </c:pt>
                      <c:pt idx="5069">
                        <c:v>43802</c:v>
                      </c:pt>
                      <c:pt idx="5070">
                        <c:v>43803</c:v>
                      </c:pt>
                      <c:pt idx="5071">
                        <c:v>43804</c:v>
                      </c:pt>
                      <c:pt idx="5072">
                        <c:v>43805</c:v>
                      </c:pt>
                      <c:pt idx="5073">
                        <c:v>43806</c:v>
                      </c:pt>
                      <c:pt idx="5074">
                        <c:v>43807</c:v>
                      </c:pt>
                      <c:pt idx="5075">
                        <c:v>43808</c:v>
                      </c:pt>
                      <c:pt idx="5076">
                        <c:v>43809</c:v>
                      </c:pt>
                      <c:pt idx="5077">
                        <c:v>43810</c:v>
                      </c:pt>
                      <c:pt idx="5078">
                        <c:v>43811</c:v>
                      </c:pt>
                      <c:pt idx="5079">
                        <c:v>43812</c:v>
                      </c:pt>
                      <c:pt idx="5080">
                        <c:v>43813</c:v>
                      </c:pt>
                      <c:pt idx="5081">
                        <c:v>43814</c:v>
                      </c:pt>
                      <c:pt idx="5082">
                        <c:v>43815</c:v>
                      </c:pt>
                      <c:pt idx="5083">
                        <c:v>43816</c:v>
                      </c:pt>
                      <c:pt idx="5084">
                        <c:v>43817</c:v>
                      </c:pt>
                      <c:pt idx="5085">
                        <c:v>43818</c:v>
                      </c:pt>
                      <c:pt idx="5086">
                        <c:v>43819</c:v>
                      </c:pt>
                      <c:pt idx="5087">
                        <c:v>43820</c:v>
                      </c:pt>
                      <c:pt idx="5088">
                        <c:v>43821</c:v>
                      </c:pt>
                      <c:pt idx="5089">
                        <c:v>43822</c:v>
                      </c:pt>
                      <c:pt idx="5090">
                        <c:v>43823</c:v>
                      </c:pt>
                      <c:pt idx="5091">
                        <c:v>43824</c:v>
                      </c:pt>
                      <c:pt idx="5092">
                        <c:v>43825</c:v>
                      </c:pt>
                      <c:pt idx="5093">
                        <c:v>43826</c:v>
                      </c:pt>
                      <c:pt idx="5094">
                        <c:v>43827</c:v>
                      </c:pt>
                      <c:pt idx="5095">
                        <c:v>43828</c:v>
                      </c:pt>
                      <c:pt idx="5096">
                        <c:v>43829</c:v>
                      </c:pt>
                      <c:pt idx="5097">
                        <c:v>43830</c:v>
                      </c:pt>
                      <c:pt idx="5098">
                        <c:v>43831</c:v>
                      </c:pt>
                      <c:pt idx="5099">
                        <c:v>43832</c:v>
                      </c:pt>
                      <c:pt idx="5100">
                        <c:v>43833</c:v>
                      </c:pt>
                      <c:pt idx="5101">
                        <c:v>43834</c:v>
                      </c:pt>
                      <c:pt idx="5102">
                        <c:v>43835</c:v>
                      </c:pt>
                      <c:pt idx="5103">
                        <c:v>43836</c:v>
                      </c:pt>
                      <c:pt idx="5104">
                        <c:v>43837</c:v>
                      </c:pt>
                      <c:pt idx="5105">
                        <c:v>43838</c:v>
                      </c:pt>
                      <c:pt idx="5106">
                        <c:v>43839</c:v>
                      </c:pt>
                      <c:pt idx="5107">
                        <c:v>43840</c:v>
                      </c:pt>
                      <c:pt idx="5108">
                        <c:v>43841</c:v>
                      </c:pt>
                      <c:pt idx="5109">
                        <c:v>43842</c:v>
                      </c:pt>
                      <c:pt idx="5110">
                        <c:v>43843</c:v>
                      </c:pt>
                      <c:pt idx="5111">
                        <c:v>43844</c:v>
                      </c:pt>
                      <c:pt idx="5112">
                        <c:v>43845</c:v>
                      </c:pt>
                      <c:pt idx="5113">
                        <c:v>43846</c:v>
                      </c:pt>
                      <c:pt idx="5114">
                        <c:v>43847</c:v>
                      </c:pt>
                      <c:pt idx="5115">
                        <c:v>43848</c:v>
                      </c:pt>
                      <c:pt idx="5116">
                        <c:v>43849</c:v>
                      </c:pt>
                      <c:pt idx="5117">
                        <c:v>43850</c:v>
                      </c:pt>
                      <c:pt idx="5118">
                        <c:v>43851</c:v>
                      </c:pt>
                      <c:pt idx="5119">
                        <c:v>43852</c:v>
                      </c:pt>
                      <c:pt idx="5120">
                        <c:v>43853</c:v>
                      </c:pt>
                      <c:pt idx="5121">
                        <c:v>43854</c:v>
                      </c:pt>
                      <c:pt idx="5122">
                        <c:v>43855</c:v>
                      </c:pt>
                      <c:pt idx="5123">
                        <c:v>43856</c:v>
                      </c:pt>
                      <c:pt idx="5124">
                        <c:v>43857</c:v>
                      </c:pt>
                      <c:pt idx="5125">
                        <c:v>43858</c:v>
                      </c:pt>
                      <c:pt idx="5126">
                        <c:v>43859</c:v>
                      </c:pt>
                      <c:pt idx="5127">
                        <c:v>43860</c:v>
                      </c:pt>
                      <c:pt idx="5128">
                        <c:v>43861</c:v>
                      </c:pt>
                      <c:pt idx="5129">
                        <c:v>43862</c:v>
                      </c:pt>
                      <c:pt idx="5130">
                        <c:v>43863</c:v>
                      </c:pt>
                      <c:pt idx="5131">
                        <c:v>43864</c:v>
                      </c:pt>
                      <c:pt idx="5132">
                        <c:v>43865</c:v>
                      </c:pt>
                      <c:pt idx="5133">
                        <c:v>43866</c:v>
                      </c:pt>
                      <c:pt idx="5134">
                        <c:v>43867</c:v>
                      </c:pt>
                      <c:pt idx="5135">
                        <c:v>43868</c:v>
                      </c:pt>
                      <c:pt idx="5136">
                        <c:v>43869</c:v>
                      </c:pt>
                      <c:pt idx="5137">
                        <c:v>43870</c:v>
                      </c:pt>
                      <c:pt idx="5138">
                        <c:v>43871</c:v>
                      </c:pt>
                      <c:pt idx="5139">
                        <c:v>43872</c:v>
                      </c:pt>
                      <c:pt idx="5140">
                        <c:v>43873</c:v>
                      </c:pt>
                      <c:pt idx="5141">
                        <c:v>43874</c:v>
                      </c:pt>
                      <c:pt idx="5142">
                        <c:v>43875</c:v>
                      </c:pt>
                      <c:pt idx="5143">
                        <c:v>43876</c:v>
                      </c:pt>
                      <c:pt idx="5144">
                        <c:v>43877</c:v>
                      </c:pt>
                      <c:pt idx="5145">
                        <c:v>43878</c:v>
                      </c:pt>
                      <c:pt idx="5146">
                        <c:v>43879</c:v>
                      </c:pt>
                      <c:pt idx="5147">
                        <c:v>43880</c:v>
                      </c:pt>
                      <c:pt idx="5148">
                        <c:v>43881</c:v>
                      </c:pt>
                      <c:pt idx="5149">
                        <c:v>43882</c:v>
                      </c:pt>
                      <c:pt idx="5150">
                        <c:v>43883</c:v>
                      </c:pt>
                      <c:pt idx="5151">
                        <c:v>43884</c:v>
                      </c:pt>
                      <c:pt idx="5152">
                        <c:v>43885</c:v>
                      </c:pt>
                      <c:pt idx="5153">
                        <c:v>43886</c:v>
                      </c:pt>
                      <c:pt idx="5154">
                        <c:v>43887</c:v>
                      </c:pt>
                      <c:pt idx="5155">
                        <c:v>43888</c:v>
                      </c:pt>
                      <c:pt idx="5156">
                        <c:v>43889</c:v>
                      </c:pt>
                    </c:numCache>
                  </c:numRef>
                </c:cat>
                <c:val>
                  <c:numRef>
                    <c:extLst xmlns:c15="http://schemas.microsoft.com/office/drawing/2012/chart">
                      <c:ext xmlns:c15="http://schemas.microsoft.com/office/drawing/2012/chart" uri="{02D57815-91ED-43cb-92C2-25804820EDAC}">
                        <c15:formulaRef>
                          <c15:sqref>Eldiem_ERA_LAND_2001_2005.csv!$G$1813:$G$6969</c15:sqref>
                        </c15:formulaRef>
                      </c:ext>
                    </c:extLst>
                    <c:numCache>
                      <c:formatCode>General</c:formatCode>
                      <c:ptCount val="5157"/>
                      <c:pt idx="0">
                        <c:v>177.8534168674602</c:v>
                      </c:pt>
                      <c:pt idx="1">
                        <c:v>148.7145400075392</c:v>
                      </c:pt>
                      <c:pt idx="2">
                        <c:v>123.7988979816144</c:v>
                      </c:pt>
                      <c:pt idx="3">
                        <c:v>103.42742479871521</c:v>
                      </c:pt>
                      <c:pt idx="4">
                        <c:v>87.215082088098598</c:v>
                      </c:pt>
                      <c:pt idx="5">
                        <c:v>74.431465844796591</c:v>
                      </c:pt>
                      <c:pt idx="6">
                        <c:v>64.287955873238403</c:v>
                      </c:pt>
                      <c:pt idx="7">
                        <c:v>56.099355524273463</c:v>
                      </c:pt>
                      <c:pt idx="8">
                        <c:v>49.339522143974158</c:v>
                      </c:pt>
                      <c:pt idx="9">
                        <c:v>43.63429872649386</c:v>
                      </c:pt>
                      <c:pt idx="10">
                        <c:v>38.729043423569394</c:v>
                      </c:pt>
                      <c:pt idx="11">
                        <c:v>34.453071827395739</c:v>
                      </c:pt>
                      <c:pt idx="12">
                        <c:v>30.690602368652101</c:v>
                      </c:pt>
                      <c:pt idx="13">
                        <c:v>27.360255998630219</c:v>
                      </c:pt>
                      <c:pt idx="14">
                        <c:v>24.40186012280682</c:v>
                      </c:pt>
                      <c:pt idx="15">
                        <c:v>21.76845981972696</c:v>
                      </c:pt>
                      <c:pt idx="16">
                        <c:v>19.421665324655816</c:v>
                      </c:pt>
                      <c:pt idx="17">
                        <c:v>17.32898782803132</c:v>
                      </c:pt>
                      <c:pt idx="18">
                        <c:v>15.462301211289841</c:v>
                      </c:pt>
                      <c:pt idx="19">
                        <c:v>13.79691994163016</c:v>
                      </c:pt>
                      <c:pt idx="20">
                        <c:v>12.311008548635879</c:v>
                      </c:pt>
                      <c:pt idx="21">
                        <c:v>10.985170426846741</c:v>
                      </c:pt>
                      <c:pt idx="22">
                        <c:v>9.8021369037965389</c:v>
                      </c:pt>
                      <c:pt idx="23">
                        <c:v>8.74651617992658</c:v>
                      </c:pt>
                      <c:pt idx="24">
                        <c:v>7.80458145922554</c:v>
                      </c:pt>
                      <c:pt idx="25">
                        <c:v>6.9640873794046794</c:v>
                      </c:pt>
                      <c:pt idx="26">
                        <c:v>6.2141086385329798</c:v>
                      </c:pt>
                      <c:pt idx="27">
                        <c:v>5.5448970567188152</c:v>
                      </c:pt>
                      <c:pt idx="28">
                        <c:v>4.9477544836720613</c:v>
                      </c:pt>
                      <c:pt idx="29">
                        <c:v>4.4149195841876221</c:v>
                      </c:pt>
                      <c:pt idx="30">
                        <c:v>3.9394668955299479</c:v>
                      </c:pt>
                      <c:pt idx="31">
                        <c:v>3.5152167882850498</c:v>
                      </c:pt>
                      <c:pt idx="32">
                        <c:v>3.1366551370360618</c:v>
                      </c:pt>
                      <c:pt idx="33">
                        <c:v>2.798861647234002</c:v>
                      </c:pt>
                      <c:pt idx="34">
                        <c:v>2.4974459028381779</c:v>
                      </c:pt>
                      <c:pt idx="35">
                        <c:v>2.2284903019693139</c:v>
                      </c:pt>
                      <c:pt idx="36">
                        <c:v>1.9884991382786159</c:v>
                      </c:pt>
                      <c:pt idx="37">
                        <c:v>1.7743531659859921</c:v>
                      </c:pt>
                      <c:pt idx="38">
                        <c:v>1.5832690579606439</c:v>
                      </c:pt>
                      <c:pt idx="39">
                        <c:v>1.4127632298711239</c:v>
                      </c:pt>
                      <c:pt idx="40">
                        <c:v>1.2606195602014501</c:v>
                      </c:pt>
                      <c:pt idx="41">
                        <c:v>1.124860586574264</c:v>
                      </c:pt>
                      <c:pt idx="42">
                        <c:v>1.0037218040080078</c:v>
                      </c:pt>
                      <c:pt idx="43">
                        <c:v>0.89562873105331198</c:v>
                      </c:pt>
                      <c:pt idx="44">
                        <c:v>0.79917644572905588</c:v>
                      </c:pt>
                      <c:pt idx="45">
                        <c:v>0.71311132527982801</c:v>
                      </c:pt>
                      <c:pt idx="46">
                        <c:v>0.63631475242018798</c:v>
                      </c:pt>
                      <c:pt idx="47">
                        <c:v>0.56778857629030921</c:v>
                      </c:pt>
                      <c:pt idx="48">
                        <c:v>0.50664213915420542</c:v>
                      </c:pt>
                      <c:pt idx="49">
                        <c:v>0.45208070022214014</c:v>
                      </c:pt>
                      <c:pt idx="50">
                        <c:v>0.40339510613777219</c:v>
                      </c:pt>
                      <c:pt idx="51">
                        <c:v>0.35995257387389762</c:v>
                      </c:pt>
                      <c:pt idx="52">
                        <c:v>0.32118846623898839</c:v>
                      </c:pt>
                      <c:pt idx="53">
                        <c:v>0.28754814043909621</c:v>
                      </c:pt>
                      <c:pt idx="54">
                        <c:v>0.38788020377868415</c:v>
                      </c:pt>
                      <c:pt idx="55">
                        <c:v>0.41988358686972543</c:v>
                      </c:pt>
                      <c:pt idx="56">
                        <c:v>0.52554811839270177</c:v>
                      </c:pt>
                      <c:pt idx="57">
                        <c:v>0.67795619814211194</c:v>
                      </c:pt>
                      <c:pt idx="58">
                        <c:v>0.73336717994098199</c:v>
                      </c:pt>
                      <c:pt idx="59">
                        <c:v>0.64785274700791806</c:v>
                      </c:pt>
                      <c:pt idx="60">
                        <c:v>0.49370716276626958</c:v>
                      </c:pt>
                      <c:pt idx="61">
                        <c:v>0.34460615053656601</c:v>
                      </c:pt>
                      <c:pt idx="62">
                        <c:v>0.23526006813389219</c:v>
                      </c:pt>
                      <c:pt idx="63">
                        <c:v>0.2297227504039536</c:v>
                      </c:pt>
                      <c:pt idx="64">
                        <c:v>0.36470701775114278</c:v>
                      </c:pt>
                      <c:pt idx="65">
                        <c:v>0.57263546641365659</c:v>
                      </c:pt>
                      <c:pt idx="66">
                        <c:v>0.73936037926374598</c:v>
                      </c:pt>
                      <c:pt idx="67">
                        <c:v>0.79382714072923799</c:v>
                      </c:pt>
                      <c:pt idx="68">
                        <c:v>0.73532908619349602</c:v>
                      </c:pt>
                      <c:pt idx="69">
                        <c:v>0.60997967017492805</c:v>
                      </c:pt>
                      <c:pt idx="70">
                        <c:v>15.285128840828579</c:v>
                      </c:pt>
                      <c:pt idx="71">
                        <c:v>41.610493074588717</c:v>
                      </c:pt>
                      <c:pt idx="72">
                        <c:v>64.718355892927192</c:v>
                      </c:pt>
                      <c:pt idx="73">
                        <c:v>73.680087126545999</c:v>
                      </c:pt>
                      <c:pt idx="74">
                        <c:v>68.135626570632596</c:v>
                      </c:pt>
                      <c:pt idx="75">
                        <c:v>55.259322189999594</c:v>
                      </c:pt>
                      <c:pt idx="76">
                        <c:v>41.212181424305932</c:v>
                      </c:pt>
                      <c:pt idx="77">
                        <c:v>29.284961844435418</c:v>
                      </c:pt>
                      <c:pt idx="78">
                        <c:v>27.969366507704162</c:v>
                      </c:pt>
                      <c:pt idx="79">
                        <c:v>54.373345945712515</c:v>
                      </c:pt>
                      <c:pt idx="80">
                        <c:v>94.006061541241195</c:v>
                      </c:pt>
                      <c:pt idx="81">
                        <c:v>120.62175951782459</c:v>
                      </c:pt>
                      <c:pt idx="82">
                        <c:v>122.5757933692596</c:v>
                      </c:pt>
                      <c:pt idx="83">
                        <c:v>104.8706470588572</c:v>
                      </c:pt>
                      <c:pt idx="84">
                        <c:v>78.761276910202795</c:v>
                      </c:pt>
                      <c:pt idx="85">
                        <c:v>53.492767011084723</c:v>
                      </c:pt>
                      <c:pt idx="86">
                        <c:v>33.53828741787288</c:v>
                      </c:pt>
                      <c:pt idx="87">
                        <c:v>19.923135820913277</c:v>
                      </c:pt>
                      <c:pt idx="88">
                        <c:v>12.99791961316212</c:v>
                      </c:pt>
                      <c:pt idx="89">
                        <c:v>14.351109053749978</c:v>
                      </c:pt>
                      <c:pt idx="90">
                        <c:v>14.392169877028319</c:v>
                      </c:pt>
                      <c:pt idx="91">
                        <c:v>21.583134012932039</c:v>
                      </c:pt>
                      <c:pt idx="92">
                        <c:v>29.156106141129357</c:v>
                      </c:pt>
                      <c:pt idx="93">
                        <c:v>28.921716526914178</c:v>
                      </c:pt>
                      <c:pt idx="94">
                        <c:v>23.605979875271398</c:v>
                      </c:pt>
                      <c:pt idx="95">
                        <c:v>29.394056647012079</c:v>
                      </c:pt>
                      <c:pt idx="96">
                        <c:v>41.231939249991299</c:v>
                      </c:pt>
                      <c:pt idx="97">
                        <c:v>46.175969795458016</c:v>
                      </c:pt>
                      <c:pt idx="98">
                        <c:v>42.52542263345898</c:v>
                      </c:pt>
                      <c:pt idx="99">
                        <c:v>33.729638087481177</c:v>
                      </c:pt>
                      <c:pt idx="100">
                        <c:v>23.79782310889626</c:v>
                      </c:pt>
                      <c:pt idx="101">
                        <c:v>19.340385462654119</c:v>
                      </c:pt>
                      <c:pt idx="102">
                        <c:v>31.0564109326011</c:v>
                      </c:pt>
                      <c:pt idx="103">
                        <c:v>174.40506958498079</c:v>
                      </c:pt>
                      <c:pt idx="104">
                        <c:v>314.32094502370074</c:v>
                      </c:pt>
                      <c:pt idx="105">
                        <c:v>512.56627756969795</c:v>
                      </c:pt>
                      <c:pt idx="106">
                        <c:v>587.09288542458421</c:v>
                      </c:pt>
                      <c:pt idx="107">
                        <c:v>602.43928269653998</c:v>
                      </c:pt>
                      <c:pt idx="108">
                        <c:v>630.30746879308197</c:v>
                      </c:pt>
                      <c:pt idx="109">
                        <c:v>666.179788265154</c:v>
                      </c:pt>
                      <c:pt idx="110">
                        <c:v>766.67997732743402</c:v>
                      </c:pt>
                      <c:pt idx="111">
                        <c:v>904.66776762963593</c:v>
                      </c:pt>
                      <c:pt idx="112">
                        <c:v>934.46784649038591</c:v>
                      </c:pt>
                      <c:pt idx="113">
                        <c:v>831.98691553122001</c:v>
                      </c:pt>
                      <c:pt idx="114">
                        <c:v>672.67252419003603</c:v>
                      </c:pt>
                      <c:pt idx="115">
                        <c:v>526.84951624719122</c:v>
                      </c:pt>
                      <c:pt idx="116">
                        <c:v>429.90364336232278</c:v>
                      </c:pt>
                      <c:pt idx="117">
                        <c:v>372.93587026864623</c:v>
                      </c:pt>
                      <c:pt idx="118">
                        <c:v>323.75669401881174</c:v>
                      </c:pt>
                      <c:pt idx="119">
                        <c:v>267.93497260502937</c:v>
                      </c:pt>
                      <c:pt idx="120">
                        <c:v>211.02924496340219</c:v>
                      </c:pt>
                      <c:pt idx="121">
                        <c:v>162.2959294602546</c:v>
                      </c:pt>
                      <c:pt idx="122">
                        <c:v>129.0116660805306</c:v>
                      </c:pt>
                      <c:pt idx="123">
                        <c:v>112.0451562657324</c:v>
                      </c:pt>
                      <c:pt idx="124">
                        <c:v>101.174113048731</c:v>
                      </c:pt>
                      <c:pt idx="125">
                        <c:v>93.0000447519066</c:v>
                      </c:pt>
                      <c:pt idx="126">
                        <c:v>90.615763464233993</c:v>
                      </c:pt>
                      <c:pt idx="127">
                        <c:v>92.371433038443001</c:v>
                      </c:pt>
                      <c:pt idx="128">
                        <c:v>99.885078452385002</c:v>
                      </c:pt>
                      <c:pt idx="129">
                        <c:v>108.7406474576412</c:v>
                      </c:pt>
                      <c:pt idx="130">
                        <c:v>119.00390332062059</c:v>
                      </c:pt>
                      <c:pt idx="131">
                        <c:v>126.75968827988041</c:v>
                      </c:pt>
                      <c:pt idx="132">
                        <c:v>130.95383658637678</c:v>
                      </c:pt>
                      <c:pt idx="133">
                        <c:v>131.32305677812559</c:v>
                      </c:pt>
                      <c:pt idx="134">
                        <c:v>132.1491003045378</c:v>
                      </c:pt>
                      <c:pt idx="135">
                        <c:v>134.0213371251678</c:v>
                      </c:pt>
                      <c:pt idx="136">
                        <c:v>138.1859887575726</c:v>
                      </c:pt>
                      <c:pt idx="137">
                        <c:v>141.9121419410574</c:v>
                      </c:pt>
                      <c:pt idx="138">
                        <c:v>145.05903514705619</c:v>
                      </c:pt>
                      <c:pt idx="139">
                        <c:v>150.37292187084961</c:v>
                      </c:pt>
                      <c:pt idx="140">
                        <c:v>159.95550283198438</c:v>
                      </c:pt>
                      <c:pt idx="141">
                        <c:v>170.21955777778859</c:v>
                      </c:pt>
                      <c:pt idx="142">
                        <c:v>180.86799079097759</c:v>
                      </c:pt>
                      <c:pt idx="143">
                        <c:v>190.72222910914078</c:v>
                      </c:pt>
                      <c:pt idx="144">
                        <c:v>196.55863682423399</c:v>
                      </c:pt>
                      <c:pt idx="145">
                        <c:v>203.63313947792341</c:v>
                      </c:pt>
                      <c:pt idx="146">
                        <c:v>215.5227989060094</c:v>
                      </c:pt>
                      <c:pt idx="147">
                        <c:v>232.11583725332818</c:v>
                      </c:pt>
                      <c:pt idx="148">
                        <c:v>250.64108802703018</c:v>
                      </c:pt>
                      <c:pt idx="149">
                        <c:v>276.5033724991452</c:v>
                      </c:pt>
                      <c:pt idx="150">
                        <c:v>313.83871559326559</c:v>
                      </c:pt>
                      <c:pt idx="151">
                        <c:v>351.94436596920241</c:v>
                      </c:pt>
                      <c:pt idx="152">
                        <c:v>394.19705029504684</c:v>
                      </c:pt>
                      <c:pt idx="153">
                        <c:v>429.44209294049938</c:v>
                      </c:pt>
                      <c:pt idx="154">
                        <c:v>520.90458774214915</c:v>
                      </c:pt>
                      <c:pt idx="155">
                        <c:v>588.73597395751494</c:v>
                      </c:pt>
                      <c:pt idx="156">
                        <c:v>650.95816642803595</c:v>
                      </c:pt>
                      <c:pt idx="157">
                        <c:v>685.13602351827603</c:v>
                      </c:pt>
                      <c:pt idx="158">
                        <c:v>718.225007329812</c:v>
                      </c:pt>
                      <c:pt idx="159">
                        <c:v>764.16132947482208</c:v>
                      </c:pt>
                      <c:pt idx="160">
                        <c:v>821.24576619403797</c:v>
                      </c:pt>
                      <c:pt idx="161">
                        <c:v>934.221377335836</c:v>
                      </c:pt>
                      <c:pt idx="162">
                        <c:v>1063.968206205534</c:v>
                      </c:pt>
                      <c:pt idx="163">
                        <c:v>1157.2085890246201</c:v>
                      </c:pt>
                      <c:pt idx="164">
                        <c:v>1201.74779447028</c:v>
                      </c:pt>
                      <c:pt idx="165">
                        <c:v>1213.852728008136</c:v>
                      </c:pt>
                      <c:pt idx="166">
                        <c:v>1213.48159701552</c:v>
                      </c:pt>
                      <c:pt idx="167">
                        <c:v>1215.8085399679678</c:v>
                      </c:pt>
                      <c:pt idx="168">
                        <c:v>1222.5608895289979</c:v>
                      </c:pt>
                      <c:pt idx="169">
                        <c:v>1232.8569886587961</c:v>
                      </c:pt>
                      <c:pt idx="170">
                        <c:v>1375.5322729536422</c:v>
                      </c:pt>
                      <c:pt idx="171">
                        <c:v>1646.79428718603</c:v>
                      </c:pt>
                      <c:pt idx="172">
                        <c:v>1875.5483958150239</c:v>
                      </c:pt>
                      <c:pt idx="173">
                        <c:v>2020.4259887475541</c:v>
                      </c:pt>
                      <c:pt idx="174">
                        <c:v>2082.9521619266038</c:v>
                      </c:pt>
                      <c:pt idx="175">
                        <c:v>2115.0084341341617</c:v>
                      </c:pt>
                      <c:pt idx="176">
                        <c:v>2123.6824753229998</c:v>
                      </c:pt>
                      <c:pt idx="177">
                        <c:v>2118.410582189706</c:v>
                      </c:pt>
                      <c:pt idx="178">
                        <c:v>2137.805809890102</c:v>
                      </c:pt>
                      <c:pt idx="179">
                        <c:v>2185.5740657451656</c:v>
                      </c:pt>
                      <c:pt idx="180">
                        <c:v>2263.8564099893279</c:v>
                      </c:pt>
                      <c:pt idx="181">
                        <c:v>2409.450200320734</c:v>
                      </c:pt>
                      <c:pt idx="182">
                        <c:v>2888.0251711109881</c:v>
                      </c:pt>
                      <c:pt idx="183">
                        <c:v>3857.550843203172</c:v>
                      </c:pt>
                      <c:pt idx="184">
                        <c:v>4711.7780698942443</c:v>
                      </c:pt>
                      <c:pt idx="185">
                        <c:v>5095.6183399248412</c:v>
                      </c:pt>
                      <c:pt idx="186">
                        <c:v>5214.6568970718363</c:v>
                      </c:pt>
                      <c:pt idx="187">
                        <c:v>5204.8444601535239</c:v>
                      </c:pt>
                      <c:pt idx="188">
                        <c:v>5137.1721667077245</c:v>
                      </c:pt>
                      <c:pt idx="189">
                        <c:v>5088.2099891395801</c:v>
                      </c:pt>
                      <c:pt idx="190">
                        <c:v>5321.1173999103785</c:v>
                      </c:pt>
                      <c:pt idx="191">
                        <c:v>6077.7484963137604</c:v>
                      </c:pt>
                      <c:pt idx="192">
                        <c:v>6860.3539609644604</c:v>
                      </c:pt>
                      <c:pt idx="193">
                        <c:v>7349.0756136942</c:v>
                      </c:pt>
                      <c:pt idx="194">
                        <c:v>7461.6015980762995</c:v>
                      </c:pt>
                      <c:pt idx="195">
                        <c:v>7278.2530948270805</c:v>
                      </c:pt>
                      <c:pt idx="196">
                        <c:v>7011.7689437236795</c:v>
                      </c:pt>
                      <c:pt idx="197">
                        <c:v>6717.0668422870795</c:v>
                      </c:pt>
                      <c:pt idx="198">
                        <c:v>6469.3539813908401</c:v>
                      </c:pt>
                      <c:pt idx="199">
                        <c:v>6403.8854409895803</c:v>
                      </c:pt>
                      <c:pt idx="200">
                        <c:v>6518.80065064068</c:v>
                      </c:pt>
                      <c:pt idx="201">
                        <c:v>6718.1868971542199</c:v>
                      </c:pt>
                      <c:pt idx="202">
                        <c:v>6894.2859119226596</c:v>
                      </c:pt>
                      <c:pt idx="203">
                        <c:v>6975.9179304716999</c:v>
                      </c:pt>
                      <c:pt idx="204">
                        <c:v>7152.1023683590793</c:v>
                      </c:pt>
                      <c:pt idx="205">
                        <c:v>7511.0875079690995</c:v>
                      </c:pt>
                      <c:pt idx="206">
                        <c:v>8007.8883987211193</c:v>
                      </c:pt>
                      <c:pt idx="207">
                        <c:v>8363.3091114488998</c:v>
                      </c:pt>
                      <c:pt idx="208">
                        <c:v>8762.68926926112</c:v>
                      </c:pt>
                      <c:pt idx="209">
                        <c:v>9093.4082160634189</c:v>
                      </c:pt>
                      <c:pt idx="210">
                        <c:v>9256.2974280932394</c:v>
                      </c:pt>
                      <c:pt idx="211">
                        <c:v>9309.2616146183391</c:v>
                      </c:pt>
                      <c:pt idx="212">
                        <c:v>9323.2459236850791</c:v>
                      </c:pt>
                      <c:pt idx="213">
                        <c:v>9290.6268473732998</c:v>
                      </c:pt>
                      <c:pt idx="214">
                        <c:v>9333.1529724736793</c:v>
                      </c:pt>
                      <c:pt idx="215">
                        <c:v>9530.6266632036004</c:v>
                      </c:pt>
                      <c:pt idx="216">
                        <c:v>9714.3950672971205</c:v>
                      </c:pt>
                      <c:pt idx="217">
                        <c:v>9814.490655252539</c:v>
                      </c:pt>
                      <c:pt idx="218">
                        <c:v>10009.287301963259</c:v>
                      </c:pt>
                      <c:pt idx="219">
                        <c:v>10132.833920548619</c:v>
                      </c:pt>
                      <c:pt idx="220">
                        <c:v>10188.35195489646</c:v>
                      </c:pt>
                      <c:pt idx="221">
                        <c:v>10156.22547739644</c:v>
                      </c:pt>
                      <c:pt idx="222">
                        <c:v>9955.9850622397789</c:v>
                      </c:pt>
                      <c:pt idx="223">
                        <c:v>9754.2532158824397</c:v>
                      </c:pt>
                      <c:pt idx="224">
                        <c:v>9711.3486713255988</c:v>
                      </c:pt>
                      <c:pt idx="225">
                        <c:v>9800.9773989976802</c:v>
                      </c:pt>
                      <c:pt idx="226">
                        <c:v>9875.535464889721</c:v>
                      </c:pt>
                      <c:pt idx="227">
                        <c:v>9965.1769324904399</c:v>
                      </c:pt>
                      <c:pt idx="228">
                        <c:v>10026.5302143633</c:v>
                      </c:pt>
                      <c:pt idx="229">
                        <c:v>10063.86512867316</c:v>
                      </c:pt>
                      <c:pt idx="230">
                        <c:v>10106.53920825816</c:v>
                      </c:pt>
                      <c:pt idx="231">
                        <c:v>10264.817870294281</c:v>
                      </c:pt>
                      <c:pt idx="232">
                        <c:v>10313.31988548474</c:v>
                      </c:pt>
                      <c:pt idx="233">
                        <c:v>10171.04988938484</c:v>
                      </c:pt>
                      <c:pt idx="234">
                        <c:v>9921.0972356640596</c:v>
                      </c:pt>
                      <c:pt idx="235">
                        <c:v>9609.3069746874007</c:v>
                      </c:pt>
                      <c:pt idx="236">
                        <c:v>9290.4121351859994</c:v>
                      </c:pt>
                      <c:pt idx="237">
                        <c:v>8921.9255850107402</c:v>
                      </c:pt>
                      <c:pt idx="238">
                        <c:v>8582.4753623344186</c:v>
                      </c:pt>
                      <c:pt idx="239">
                        <c:v>8304.6056122291193</c:v>
                      </c:pt>
                      <c:pt idx="240">
                        <c:v>8084.2036780263597</c:v>
                      </c:pt>
                      <c:pt idx="241">
                        <c:v>7764.1719299215201</c:v>
                      </c:pt>
                      <c:pt idx="242">
                        <c:v>7416.6496895253595</c:v>
                      </c:pt>
                      <c:pt idx="243">
                        <c:v>7119.24484533132</c:v>
                      </c:pt>
                      <c:pt idx="244">
                        <c:v>6858.5122286680207</c:v>
                      </c:pt>
                      <c:pt idx="245">
                        <c:v>6818.780797955219</c:v>
                      </c:pt>
                      <c:pt idx="246">
                        <c:v>6948.1582365349195</c:v>
                      </c:pt>
                      <c:pt idx="247">
                        <c:v>7146.18125531646</c:v>
                      </c:pt>
                      <c:pt idx="248">
                        <c:v>7321.5878780036401</c:v>
                      </c:pt>
                      <c:pt idx="249">
                        <c:v>7399.9909673394595</c:v>
                      </c:pt>
                      <c:pt idx="250">
                        <c:v>7405.4811932756402</c:v>
                      </c:pt>
                      <c:pt idx="251">
                        <c:v>7310.5287872259596</c:v>
                      </c:pt>
                      <c:pt idx="252">
                        <c:v>7115.2461067448403</c:v>
                      </c:pt>
                      <c:pt idx="253">
                        <c:v>6856.1795864439</c:v>
                      </c:pt>
                      <c:pt idx="254">
                        <c:v>6532.861142311679</c:v>
                      </c:pt>
                      <c:pt idx="255">
                        <c:v>6208.7684015926197</c:v>
                      </c:pt>
                      <c:pt idx="256">
                        <c:v>5919.4127609475063</c:v>
                      </c:pt>
                      <c:pt idx="257">
                        <c:v>5657.5711697835304</c:v>
                      </c:pt>
                      <c:pt idx="258">
                        <c:v>5421.9615679575181</c:v>
                      </c:pt>
                      <c:pt idx="259">
                        <c:v>5186.2336375339373</c:v>
                      </c:pt>
                      <c:pt idx="260">
                        <c:v>4917.2966392366498</c:v>
                      </c:pt>
                      <c:pt idx="261">
                        <c:v>4602.9919409740196</c:v>
                      </c:pt>
                      <c:pt idx="262">
                        <c:v>4257.4388960175238</c:v>
                      </c:pt>
                      <c:pt idx="263">
                        <c:v>3908.3473326313197</c:v>
                      </c:pt>
                      <c:pt idx="264">
                        <c:v>3577.2189137869859</c:v>
                      </c:pt>
                      <c:pt idx="265">
                        <c:v>3273.908306338998</c:v>
                      </c:pt>
                      <c:pt idx="266">
                        <c:v>2999.9615891570697</c:v>
                      </c:pt>
                      <c:pt idx="267">
                        <c:v>2753.4560364633899</c:v>
                      </c:pt>
                      <c:pt idx="268">
                        <c:v>2532.2694068245801</c:v>
                      </c:pt>
                      <c:pt idx="269">
                        <c:v>2332.5283229734619</c:v>
                      </c:pt>
                      <c:pt idx="270">
                        <c:v>2150.2090353280737</c:v>
                      </c:pt>
                      <c:pt idx="271">
                        <c:v>1980.764671249902</c:v>
                      </c:pt>
                      <c:pt idx="272">
                        <c:v>1822.5084582323821</c:v>
                      </c:pt>
                      <c:pt idx="273">
                        <c:v>1674.9786517030859</c:v>
                      </c:pt>
                      <c:pt idx="274">
                        <c:v>1538.068637271258</c:v>
                      </c:pt>
                      <c:pt idx="275">
                        <c:v>1411.9004311641118</c:v>
                      </c:pt>
                      <c:pt idx="276">
                        <c:v>1297.0653992032801</c:v>
                      </c:pt>
                      <c:pt idx="277">
                        <c:v>1193.9848430828281</c:v>
                      </c:pt>
                      <c:pt idx="278">
                        <c:v>1100.5214159977079</c:v>
                      </c:pt>
                      <c:pt idx="279">
                        <c:v>1013.549123621244</c:v>
                      </c:pt>
                      <c:pt idx="280">
                        <c:v>935.6722063784639</c:v>
                      </c:pt>
                      <c:pt idx="281">
                        <c:v>895.11944319042595</c:v>
                      </c:pt>
                      <c:pt idx="282">
                        <c:v>886.87798752132596</c:v>
                      </c:pt>
                      <c:pt idx="283">
                        <c:v>898.014870653652</c:v>
                      </c:pt>
                      <c:pt idx="284">
                        <c:v>907.00795553529599</c:v>
                      </c:pt>
                      <c:pt idx="285">
                        <c:v>892.66294497211197</c:v>
                      </c:pt>
                      <c:pt idx="286">
                        <c:v>849.76618827155392</c:v>
                      </c:pt>
                      <c:pt idx="287">
                        <c:v>786.21140134126199</c:v>
                      </c:pt>
                      <c:pt idx="288">
                        <c:v>713.77608437422793</c:v>
                      </c:pt>
                      <c:pt idx="289">
                        <c:v>641.86692709617591</c:v>
                      </c:pt>
                      <c:pt idx="290">
                        <c:v>575.66448664157701</c:v>
                      </c:pt>
                      <c:pt idx="291">
                        <c:v>516.90819646962598</c:v>
                      </c:pt>
                      <c:pt idx="292">
                        <c:v>465.38053678173713</c:v>
                      </c:pt>
                      <c:pt idx="293">
                        <c:v>420.07625121282541</c:v>
                      </c:pt>
                      <c:pt idx="294">
                        <c:v>379.90789700604779</c:v>
                      </c:pt>
                      <c:pt idx="295">
                        <c:v>343.98595154757777</c:v>
                      </c:pt>
                      <c:pt idx="296">
                        <c:v>311.6501027983698</c:v>
                      </c:pt>
                      <c:pt idx="297">
                        <c:v>282.41407055828461</c:v>
                      </c:pt>
                      <c:pt idx="298">
                        <c:v>255.90907003438258</c:v>
                      </c:pt>
                      <c:pt idx="299">
                        <c:v>231.84575462650741</c:v>
                      </c:pt>
                      <c:pt idx="300">
                        <c:v>209.9911525382706</c:v>
                      </c:pt>
                      <c:pt idx="301">
                        <c:v>190.15097880565079</c:v>
                      </c:pt>
                      <c:pt idx="302">
                        <c:v>172.14937608260041</c:v>
                      </c:pt>
                      <c:pt idx="303">
                        <c:v>155.8215159848526</c:v>
                      </c:pt>
                      <c:pt idx="304">
                        <c:v>141.02026576641541</c:v>
                      </c:pt>
                      <c:pt idx="305">
                        <c:v>127.61179227528119</c:v>
                      </c:pt>
                      <c:pt idx="306">
                        <c:v>115.47720726146039</c:v>
                      </c:pt>
                      <c:pt idx="307">
                        <c:v>104.50285017157141</c:v>
                      </c:pt>
                      <c:pt idx="308">
                        <c:v>94.579391442440411</c:v>
                      </c:pt>
                      <c:pt idx="309">
                        <c:v>85.605212212900796</c:v>
                      </c:pt>
                      <c:pt idx="310">
                        <c:v>77.491190980312197</c:v>
                      </c:pt>
                      <c:pt idx="311">
                        <c:v>70.163056068687595</c:v>
                      </c:pt>
                      <c:pt idx="312">
                        <c:v>63.553400881285796</c:v>
                      </c:pt>
                      <c:pt idx="313">
                        <c:v>57.59761517206848</c:v>
                      </c:pt>
                      <c:pt idx="314">
                        <c:v>52.237641049223519</c:v>
                      </c:pt>
                      <c:pt idx="315">
                        <c:v>47.419796141378519</c:v>
                      </c:pt>
                      <c:pt idx="316">
                        <c:v>43.092312581224675</c:v>
                      </c:pt>
                      <c:pt idx="317">
                        <c:v>39.202237224990654</c:v>
                      </c:pt>
                      <c:pt idx="318">
                        <c:v>35.699103364524063</c:v>
                      </c:pt>
                      <c:pt idx="319">
                        <c:v>32.539085400168474</c:v>
                      </c:pt>
                      <c:pt idx="320">
                        <c:v>29.686473669691196</c:v>
                      </c:pt>
                      <c:pt idx="321">
                        <c:v>27.113150089010041</c:v>
                      </c:pt>
                      <c:pt idx="322">
                        <c:v>24.796348272817497</c:v>
                      </c:pt>
                      <c:pt idx="323">
                        <c:v>22.717264446653338</c:v>
                      </c:pt>
                      <c:pt idx="324">
                        <c:v>20.843926809013681</c:v>
                      </c:pt>
                      <c:pt idx="325">
                        <c:v>19.145645877791281</c:v>
                      </c:pt>
                      <c:pt idx="326">
                        <c:v>17.603390373095579</c:v>
                      </c:pt>
                      <c:pt idx="327">
                        <c:v>16.20670138148736</c:v>
                      </c:pt>
                      <c:pt idx="328">
                        <c:v>14.947123444653778</c:v>
                      </c:pt>
                      <c:pt idx="329">
                        <c:v>13.814059724062139</c:v>
                      </c:pt>
                      <c:pt idx="330">
                        <c:v>12.794083240911</c:v>
                      </c:pt>
                      <c:pt idx="331">
                        <c:v>11.875115152353301</c:v>
                      </c:pt>
                      <c:pt idx="332">
                        <c:v>11.047559909800379</c:v>
                      </c:pt>
                      <c:pt idx="333">
                        <c:v>10.3044897294858</c:v>
                      </c:pt>
                      <c:pt idx="334">
                        <c:v>9.6401633072136583</c:v>
                      </c:pt>
                      <c:pt idx="335">
                        <c:v>9.0474691978615791</c:v>
                      </c:pt>
                      <c:pt idx="336">
                        <c:v>8.5216866085293592</c:v>
                      </c:pt>
                      <c:pt idx="337">
                        <c:v>8.0577362913746402</c:v>
                      </c:pt>
                      <c:pt idx="338">
                        <c:v>7.6475855465207392</c:v>
                      </c:pt>
                      <c:pt idx="339">
                        <c:v>7.28203799395164</c:v>
                      </c:pt>
                      <c:pt idx="340">
                        <c:v>6.9532775977287598</c:v>
                      </c:pt>
                      <c:pt idx="341">
                        <c:v>6.6561247656358198</c:v>
                      </c:pt>
                      <c:pt idx="342">
                        <c:v>6.3864240729954593</c:v>
                      </c:pt>
                      <c:pt idx="343">
                        <c:v>6.1407622452967798</c:v>
                      </c:pt>
                      <c:pt idx="344">
                        <c:v>5.9166929078059072</c:v>
                      </c:pt>
                      <c:pt idx="345">
                        <c:v>5.7127204014487143</c:v>
                      </c:pt>
                      <c:pt idx="346">
                        <c:v>5.5277208669900597</c:v>
                      </c:pt>
                      <c:pt idx="347">
                        <c:v>5.3602189938926932</c:v>
                      </c:pt>
                      <c:pt idx="348">
                        <c:v>5.2089559240767471</c:v>
                      </c:pt>
                      <c:pt idx="349">
                        <c:v>5.0725772780214839</c:v>
                      </c:pt>
                      <c:pt idx="350">
                        <c:v>4.9492259966339693</c:v>
                      </c:pt>
                      <c:pt idx="351">
                        <c:v>4.8363996653511361</c:v>
                      </c:pt>
                      <c:pt idx="352">
                        <c:v>4.7318191198882138</c:v>
                      </c:pt>
                      <c:pt idx="353">
                        <c:v>4.6343783220671639</c:v>
                      </c:pt>
                      <c:pt idx="354">
                        <c:v>4.5435531420984354</c:v>
                      </c:pt>
                      <c:pt idx="355">
                        <c:v>4.4586676297183558</c:v>
                      </c:pt>
                      <c:pt idx="356">
                        <c:v>4.3786824864636236</c:v>
                      </c:pt>
                      <c:pt idx="357">
                        <c:v>4.3026877466804994</c:v>
                      </c:pt>
                      <c:pt idx="358">
                        <c:v>4.2313554812257319</c:v>
                      </c:pt>
                      <c:pt idx="359">
                        <c:v>4.166169203540778</c:v>
                      </c:pt>
                      <c:pt idx="360">
                        <c:v>4.1074052081734198</c:v>
                      </c:pt>
                      <c:pt idx="361">
                        <c:v>4.0547733523912619</c:v>
                      </c:pt>
                      <c:pt idx="362">
                        <c:v>4.0068421865558399</c:v>
                      </c:pt>
                      <c:pt idx="363">
                        <c:v>3.9603778237942797</c:v>
                      </c:pt>
                      <c:pt idx="364">
                        <c:v>3.9135150881129999</c:v>
                      </c:pt>
                      <c:pt idx="365">
                        <c:v>4.0999152221217541</c:v>
                      </c:pt>
                      <c:pt idx="366">
                        <c:v>4.31793238342068</c:v>
                      </c:pt>
                      <c:pt idx="367">
                        <c:v>4.4194531946103597</c:v>
                      </c:pt>
                      <c:pt idx="368">
                        <c:v>4.4045800067178957</c:v>
                      </c:pt>
                      <c:pt idx="369">
                        <c:v>4.3275148809251096</c:v>
                      </c:pt>
                      <c:pt idx="370">
                        <c:v>4.2591163853643064</c:v>
                      </c:pt>
                      <c:pt idx="371">
                        <c:v>4.2391034555366041</c:v>
                      </c:pt>
                      <c:pt idx="372">
                        <c:v>4.2611768074915073</c:v>
                      </c:pt>
                      <c:pt idx="373">
                        <c:v>4.295223557553312</c:v>
                      </c:pt>
                      <c:pt idx="374">
                        <c:v>4.3152341043607558</c:v>
                      </c:pt>
                      <c:pt idx="375">
                        <c:v>4.3112050503830464</c:v>
                      </c:pt>
                      <c:pt idx="376">
                        <c:v>4.285220268466686</c:v>
                      </c:pt>
                      <c:pt idx="377">
                        <c:v>4.2459202092780357</c:v>
                      </c:pt>
                      <c:pt idx="378">
                        <c:v>4.2020003653136158</c:v>
                      </c:pt>
                      <c:pt idx="379">
                        <c:v>4.1603341435891554</c:v>
                      </c:pt>
                      <c:pt idx="380">
                        <c:v>4.1247527918193301</c:v>
                      </c:pt>
                      <c:pt idx="381">
                        <c:v>4.0955463219171717</c:v>
                      </c:pt>
                      <c:pt idx="382">
                        <c:v>4.0715698516877756</c:v>
                      </c:pt>
                      <c:pt idx="383">
                        <c:v>4.0504149778715464</c:v>
                      </c:pt>
                      <c:pt idx="384">
                        <c:v>4.0302890448072297</c:v>
                      </c:pt>
                      <c:pt idx="385">
                        <c:v>4.0118003013930235</c:v>
                      </c:pt>
                      <c:pt idx="386">
                        <c:v>3.9960593127402717</c:v>
                      </c:pt>
                      <c:pt idx="387">
                        <c:v>3.9827286728726579</c:v>
                      </c:pt>
                      <c:pt idx="388">
                        <c:v>3.9689390346211559</c:v>
                      </c:pt>
                      <c:pt idx="389">
                        <c:v>3.9542349054543839</c:v>
                      </c:pt>
                      <c:pt idx="390">
                        <c:v>3.9398951341797601</c:v>
                      </c:pt>
                      <c:pt idx="391">
                        <c:v>3.9289068515154058</c:v>
                      </c:pt>
                      <c:pt idx="392">
                        <c:v>3.9228865467091141</c:v>
                      </c:pt>
                      <c:pt idx="393">
                        <c:v>3.9214301474645037</c:v>
                      </c:pt>
                      <c:pt idx="394">
                        <c:v>3.92317516765437</c:v>
                      </c:pt>
                      <c:pt idx="395">
                        <c:v>3.9273016166403956</c:v>
                      </c:pt>
                      <c:pt idx="396">
                        <c:v>3.9338803054195979</c:v>
                      </c:pt>
                      <c:pt idx="397">
                        <c:v>3.9415424475823619</c:v>
                      </c:pt>
                      <c:pt idx="398">
                        <c:v>3.9456142959784142</c:v>
                      </c:pt>
                      <c:pt idx="399">
                        <c:v>4.0247314969807197</c:v>
                      </c:pt>
                      <c:pt idx="400">
                        <c:v>6.9308762432160593</c:v>
                      </c:pt>
                      <c:pt idx="401">
                        <c:v>23.324679267775682</c:v>
                      </c:pt>
                      <c:pt idx="402">
                        <c:v>55.834072971093839</c:v>
                      </c:pt>
                      <c:pt idx="403">
                        <c:v>100.04070517292161</c:v>
                      </c:pt>
                      <c:pt idx="404">
                        <c:v>170.5201253034912</c:v>
                      </c:pt>
                      <c:pt idx="405">
                        <c:v>273.77558636559417</c:v>
                      </c:pt>
                      <c:pt idx="406">
                        <c:v>380.75091680509735</c:v>
                      </c:pt>
                      <c:pt idx="407">
                        <c:v>459.07518297283553</c:v>
                      </c:pt>
                      <c:pt idx="408">
                        <c:v>497.64071952373735</c:v>
                      </c:pt>
                      <c:pt idx="409">
                        <c:v>502.79791989217136</c:v>
                      </c:pt>
                      <c:pt idx="410">
                        <c:v>487.14657738802794</c:v>
                      </c:pt>
                      <c:pt idx="411">
                        <c:v>469.5862162159782</c:v>
                      </c:pt>
                      <c:pt idx="412">
                        <c:v>457.7957824262736</c:v>
                      </c:pt>
                      <c:pt idx="413">
                        <c:v>447.14877025862995</c:v>
                      </c:pt>
                      <c:pt idx="414">
                        <c:v>431.1957239065668</c:v>
                      </c:pt>
                      <c:pt idx="415">
                        <c:v>407.6625940551798</c:v>
                      </c:pt>
                      <c:pt idx="416">
                        <c:v>378.09919382696336</c:v>
                      </c:pt>
                      <c:pt idx="417">
                        <c:v>345.52099130985056</c:v>
                      </c:pt>
                      <c:pt idx="418">
                        <c:v>313.19512424280236</c:v>
                      </c:pt>
                      <c:pt idx="419">
                        <c:v>284.42460183922378</c:v>
                      </c:pt>
                      <c:pt idx="420">
                        <c:v>262.23697274294642</c:v>
                      </c:pt>
                      <c:pt idx="421">
                        <c:v>253.52944068541558</c:v>
                      </c:pt>
                      <c:pt idx="422">
                        <c:v>269.66748883452595</c:v>
                      </c:pt>
                      <c:pt idx="423">
                        <c:v>304.19789906623862</c:v>
                      </c:pt>
                      <c:pt idx="424">
                        <c:v>337.30478708365138</c:v>
                      </c:pt>
                      <c:pt idx="425">
                        <c:v>353.17479225876963</c:v>
                      </c:pt>
                      <c:pt idx="426">
                        <c:v>347.93096205649857</c:v>
                      </c:pt>
                      <c:pt idx="427">
                        <c:v>326.58224184948301</c:v>
                      </c:pt>
                      <c:pt idx="428">
                        <c:v>296.83642358801399</c:v>
                      </c:pt>
                      <c:pt idx="429">
                        <c:v>265.01424343982336</c:v>
                      </c:pt>
                      <c:pt idx="430">
                        <c:v>234.83366365171742</c:v>
                      </c:pt>
                      <c:pt idx="431">
                        <c:v>207.84567162218519</c:v>
                      </c:pt>
                      <c:pt idx="432">
                        <c:v>184.31237116251299</c:v>
                      </c:pt>
                      <c:pt idx="433">
                        <c:v>163.92059033837458</c:v>
                      </c:pt>
                      <c:pt idx="434">
                        <c:v>146.19693725477879</c:v>
                      </c:pt>
                      <c:pt idx="435">
                        <c:v>130.6930852295508</c:v>
                      </c:pt>
                      <c:pt idx="436">
                        <c:v>117.04187059105919</c:v>
                      </c:pt>
                      <c:pt idx="437">
                        <c:v>104.9585675269638</c:v>
                      </c:pt>
                      <c:pt idx="438">
                        <c:v>94.223548238672393</c:v>
                      </c:pt>
                      <c:pt idx="439">
                        <c:v>84.661406651709584</c:v>
                      </c:pt>
                      <c:pt idx="440">
                        <c:v>76.127922871190393</c:v>
                      </c:pt>
                      <c:pt idx="441">
                        <c:v>68.504619584620201</c:v>
                      </c:pt>
                      <c:pt idx="442">
                        <c:v>61.692474776537395</c:v>
                      </c:pt>
                      <c:pt idx="443">
                        <c:v>55.607126358170937</c:v>
                      </c:pt>
                      <c:pt idx="444">
                        <c:v>50.398828122080339</c:v>
                      </c:pt>
                      <c:pt idx="445">
                        <c:v>47.812664693708875</c:v>
                      </c:pt>
                      <c:pt idx="446">
                        <c:v>44.756506203886076</c:v>
                      </c:pt>
                      <c:pt idx="447">
                        <c:v>40.772435958185575</c:v>
                      </c:pt>
                      <c:pt idx="448">
                        <c:v>36.610244120007721</c:v>
                      </c:pt>
                      <c:pt idx="449">
                        <c:v>33.531101279274601</c:v>
                      </c:pt>
                      <c:pt idx="450">
                        <c:v>31.929800138530201</c:v>
                      </c:pt>
                      <c:pt idx="451">
                        <c:v>32.14814633991228</c:v>
                      </c:pt>
                      <c:pt idx="452">
                        <c:v>40.18967302306848</c:v>
                      </c:pt>
                      <c:pt idx="453">
                        <c:v>59.920993532987396</c:v>
                      </c:pt>
                      <c:pt idx="454">
                        <c:v>84.891484313992805</c:v>
                      </c:pt>
                      <c:pt idx="455">
                        <c:v>110.20754863508161</c:v>
                      </c:pt>
                      <c:pt idx="456">
                        <c:v>148.18291422699778</c:v>
                      </c:pt>
                      <c:pt idx="457">
                        <c:v>202.3641045487494</c:v>
                      </c:pt>
                      <c:pt idx="458">
                        <c:v>267.26733022494062</c:v>
                      </c:pt>
                      <c:pt idx="459">
                        <c:v>332.2195860981156</c:v>
                      </c:pt>
                      <c:pt idx="460">
                        <c:v>388.13135701940337</c:v>
                      </c:pt>
                      <c:pt idx="461">
                        <c:v>433.68345796911058</c:v>
                      </c:pt>
                      <c:pt idx="462">
                        <c:v>472.63936772411523</c:v>
                      </c:pt>
                      <c:pt idx="463">
                        <c:v>502.27669982017915</c:v>
                      </c:pt>
                      <c:pt idx="464">
                        <c:v>516.91284831645351</c:v>
                      </c:pt>
                      <c:pt idx="465">
                        <c:v>513.66990516964199</c:v>
                      </c:pt>
                      <c:pt idx="466">
                        <c:v>494.18859092021398</c:v>
                      </c:pt>
                      <c:pt idx="467">
                        <c:v>469.55014488008698</c:v>
                      </c:pt>
                      <c:pt idx="468">
                        <c:v>449.40859054121762</c:v>
                      </c:pt>
                      <c:pt idx="469">
                        <c:v>440.97409415154959</c:v>
                      </c:pt>
                      <c:pt idx="470">
                        <c:v>571.36476023762702</c:v>
                      </c:pt>
                      <c:pt idx="471">
                        <c:v>771.77179343176806</c:v>
                      </c:pt>
                      <c:pt idx="472">
                        <c:v>1003.906744522272</c:v>
                      </c:pt>
                      <c:pt idx="473">
                        <c:v>1324.3685751747419</c:v>
                      </c:pt>
                      <c:pt idx="474">
                        <c:v>1764.4130296537139</c:v>
                      </c:pt>
                      <c:pt idx="475">
                        <c:v>2452.0139894770978</c:v>
                      </c:pt>
                      <c:pt idx="476">
                        <c:v>3106.5092813955839</c:v>
                      </c:pt>
                      <c:pt idx="477">
                        <c:v>3575.3567999619058</c:v>
                      </c:pt>
                      <c:pt idx="478">
                        <c:v>3995.9240361207776</c:v>
                      </c:pt>
                      <c:pt idx="479">
                        <c:v>4569.7827026116074</c:v>
                      </c:pt>
                      <c:pt idx="480">
                        <c:v>5388.4325286392632</c:v>
                      </c:pt>
                      <c:pt idx="481">
                        <c:v>6215.9109816150594</c:v>
                      </c:pt>
                      <c:pt idx="482">
                        <c:v>6751.1038843439392</c:v>
                      </c:pt>
                      <c:pt idx="483">
                        <c:v>6841.3182002764797</c:v>
                      </c:pt>
                      <c:pt idx="484">
                        <c:v>6487.2260288227799</c:v>
                      </c:pt>
                      <c:pt idx="485">
                        <c:v>5821.3470266748363</c:v>
                      </c:pt>
                      <c:pt idx="486">
                        <c:v>5025.8448161557617</c:v>
                      </c:pt>
                      <c:pt idx="487">
                        <c:v>4256.3472322968719</c:v>
                      </c:pt>
                      <c:pt idx="488">
                        <c:v>3604.8160665001142</c:v>
                      </c:pt>
                      <c:pt idx="489">
                        <c:v>3101.3925495403319</c:v>
                      </c:pt>
                      <c:pt idx="490">
                        <c:v>2719.9761955967037</c:v>
                      </c:pt>
                      <c:pt idx="491">
                        <c:v>2427.748768422894</c:v>
                      </c:pt>
                      <c:pt idx="492">
                        <c:v>2202.8836847928301</c:v>
                      </c:pt>
                      <c:pt idx="493">
                        <c:v>2031.494475089034</c:v>
                      </c:pt>
                      <c:pt idx="494">
                        <c:v>1867.67778624075</c:v>
                      </c:pt>
                      <c:pt idx="495">
                        <c:v>1704.9282830748059</c:v>
                      </c:pt>
                      <c:pt idx="496">
                        <c:v>1546.8953974071301</c:v>
                      </c:pt>
                      <c:pt idx="497">
                        <c:v>1399.8382597377179</c:v>
                      </c:pt>
                      <c:pt idx="498">
                        <c:v>1283.0695015715039</c:v>
                      </c:pt>
                      <c:pt idx="499">
                        <c:v>1194.1249175786759</c:v>
                      </c:pt>
                      <c:pt idx="500">
                        <c:v>1114.8369235500179</c:v>
                      </c:pt>
                      <c:pt idx="501">
                        <c:v>1038.2216986405679</c:v>
                      </c:pt>
                      <c:pt idx="502">
                        <c:v>961.93052048819993</c:v>
                      </c:pt>
                      <c:pt idx="503">
                        <c:v>885.51127761862199</c:v>
                      </c:pt>
                      <c:pt idx="504">
                        <c:v>814.61294444011799</c:v>
                      </c:pt>
                      <c:pt idx="505">
                        <c:v>758.86759991458791</c:v>
                      </c:pt>
                      <c:pt idx="506">
                        <c:v>719.53874710679406</c:v>
                      </c:pt>
                      <c:pt idx="507">
                        <c:v>683.89178762757001</c:v>
                      </c:pt>
                      <c:pt idx="508">
                        <c:v>647.72812647076796</c:v>
                      </c:pt>
                      <c:pt idx="509">
                        <c:v>615.011883086544</c:v>
                      </c:pt>
                      <c:pt idx="510">
                        <c:v>583.8650929508766</c:v>
                      </c:pt>
                      <c:pt idx="511">
                        <c:v>550.94220223384855</c:v>
                      </c:pt>
                      <c:pt idx="512">
                        <c:v>515.60859294230579</c:v>
                      </c:pt>
                      <c:pt idx="513">
                        <c:v>482.04701882477639</c:v>
                      </c:pt>
                      <c:pt idx="514">
                        <c:v>456.20563280723462</c:v>
                      </c:pt>
                      <c:pt idx="515">
                        <c:v>442.08347912330277</c:v>
                      </c:pt>
                      <c:pt idx="516">
                        <c:v>429.7441267303002</c:v>
                      </c:pt>
                      <c:pt idx="517">
                        <c:v>443.49635732377322</c:v>
                      </c:pt>
                      <c:pt idx="518">
                        <c:v>518.73832488642722</c:v>
                      </c:pt>
                      <c:pt idx="519">
                        <c:v>711.97969729022395</c:v>
                      </c:pt>
                      <c:pt idx="520">
                        <c:v>1166.7996444820019</c:v>
                      </c:pt>
                      <c:pt idx="521">
                        <c:v>1780.2361425073498</c:v>
                      </c:pt>
                      <c:pt idx="522">
                        <c:v>2315.5357336376401</c:v>
                      </c:pt>
                      <c:pt idx="523">
                        <c:v>2613.9594918362277</c:v>
                      </c:pt>
                      <c:pt idx="524">
                        <c:v>2719.0294840626839</c:v>
                      </c:pt>
                      <c:pt idx="525">
                        <c:v>2739.7143421174501</c:v>
                      </c:pt>
                      <c:pt idx="526">
                        <c:v>2768.1595024185422</c:v>
                      </c:pt>
                      <c:pt idx="527">
                        <c:v>2899.3193699365079</c:v>
                      </c:pt>
                      <c:pt idx="528">
                        <c:v>3162.7592448586079</c:v>
                      </c:pt>
                      <c:pt idx="529">
                        <c:v>3555.7139898317278</c:v>
                      </c:pt>
                      <c:pt idx="530">
                        <c:v>3932.4013914230877</c:v>
                      </c:pt>
                      <c:pt idx="531">
                        <c:v>4203.7693903984919</c:v>
                      </c:pt>
                      <c:pt idx="532">
                        <c:v>4385.9018704247283</c:v>
                      </c:pt>
                      <c:pt idx="533">
                        <c:v>4527.8558852659917</c:v>
                      </c:pt>
                      <c:pt idx="534">
                        <c:v>4652.1906045581218</c:v>
                      </c:pt>
                      <c:pt idx="535">
                        <c:v>4761.5825231987519</c:v>
                      </c:pt>
                      <c:pt idx="536">
                        <c:v>4903.0774543412399</c:v>
                      </c:pt>
                      <c:pt idx="537">
                        <c:v>5123.3084333384159</c:v>
                      </c:pt>
                      <c:pt idx="538">
                        <c:v>5411.9335062555892</c:v>
                      </c:pt>
                      <c:pt idx="539">
                        <c:v>5772.0651582837654</c:v>
                      </c:pt>
                      <c:pt idx="540">
                        <c:v>6201.6447530837404</c:v>
                      </c:pt>
                      <c:pt idx="541">
                        <c:v>6494.5610860587603</c:v>
                      </c:pt>
                      <c:pt idx="542">
                        <c:v>6658.7178701573403</c:v>
                      </c:pt>
                      <c:pt idx="543">
                        <c:v>6741.7749044005195</c:v>
                      </c:pt>
                      <c:pt idx="544">
                        <c:v>6776.6978641988999</c:v>
                      </c:pt>
                      <c:pt idx="545">
                        <c:v>6758.4505083251997</c:v>
                      </c:pt>
                      <c:pt idx="546">
                        <c:v>6692.5276554059401</c:v>
                      </c:pt>
                      <c:pt idx="547">
                        <c:v>6666.22391746212</c:v>
                      </c:pt>
                      <c:pt idx="548">
                        <c:v>6783.6694871117397</c:v>
                      </c:pt>
                      <c:pt idx="549">
                        <c:v>7049.0078901712795</c:v>
                      </c:pt>
                      <c:pt idx="550">
                        <c:v>7269.25664957154</c:v>
                      </c:pt>
                      <c:pt idx="551">
                        <c:v>7645.2069061060802</c:v>
                      </c:pt>
                      <c:pt idx="552">
                        <c:v>8170.4822414759392</c:v>
                      </c:pt>
                      <c:pt idx="553">
                        <c:v>8604.0192268169394</c:v>
                      </c:pt>
                      <c:pt idx="554">
                        <c:v>8778.1096176701394</c:v>
                      </c:pt>
                      <c:pt idx="555">
                        <c:v>8835.4353776858989</c:v>
                      </c:pt>
                      <c:pt idx="556">
                        <c:v>9070.4693234387396</c:v>
                      </c:pt>
                      <c:pt idx="557">
                        <c:v>9563.2243316138392</c:v>
                      </c:pt>
                      <c:pt idx="558">
                        <c:v>9832.6223772328194</c:v>
                      </c:pt>
                      <c:pt idx="559">
                        <c:v>9711.0646192171789</c:v>
                      </c:pt>
                      <c:pt idx="560">
                        <c:v>9382.9322177880604</c:v>
                      </c:pt>
                      <c:pt idx="561">
                        <c:v>9091.9469000235604</c:v>
                      </c:pt>
                      <c:pt idx="562">
                        <c:v>8983.1053033978187</c:v>
                      </c:pt>
                      <c:pt idx="563">
                        <c:v>9033.7186788724794</c:v>
                      </c:pt>
                      <c:pt idx="564">
                        <c:v>9094.3949956774795</c:v>
                      </c:pt>
                      <c:pt idx="565">
                        <c:v>9118.9020556327796</c:v>
                      </c:pt>
                      <c:pt idx="566">
                        <c:v>9078.0687431194801</c:v>
                      </c:pt>
                      <c:pt idx="567">
                        <c:v>9043.1479147505397</c:v>
                      </c:pt>
                      <c:pt idx="568">
                        <c:v>9324.5663038624189</c:v>
                      </c:pt>
                      <c:pt idx="569">
                        <c:v>9933.9414787873793</c:v>
                      </c:pt>
                      <c:pt idx="570">
                        <c:v>10442.142386420221</c:v>
                      </c:pt>
                      <c:pt idx="571">
                        <c:v>10962.371681295899</c:v>
                      </c:pt>
                      <c:pt idx="572">
                        <c:v>11203.85302739916</c:v>
                      </c:pt>
                      <c:pt idx="573">
                        <c:v>11264.120699286539</c:v>
                      </c:pt>
                      <c:pt idx="574">
                        <c:v>11130.598735829821</c:v>
                      </c:pt>
                      <c:pt idx="575">
                        <c:v>10851.793223459701</c:v>
                      </c:pt>
                      <c:pt idx="576">
                        <c:v>10447.670040282419</c:v>
                      </c:pt>
                      <c:pt idx="577">
                        <c:v>9979.4626234224579</c:v>
                      </c:pt>
                      <c:pt idx="578">
                        <c:v>9594.4631338498803</c:v>
                      </c:pt>
                      <c:pt idx="579">
                        <c:v>9381.56325305274</c:v>
                      </c:pt>
                      <c:pt idx="580">
                        <c:v>9414.9064090868396</c:v>
                      </c:pt>
                      <c:pt idx="581">
                        <c:v>9533.7486788715596</c:v>
                      </c:pt>
                      <c:pt idx="582">
                        <c:v>9609.2478671583594</c:v>
                      </c:pt>
                      <c:pt idx="583">
                        <c:v>9591.1791684168002</c:v>
                      </c:pt>
                      <c:pt idx="584">
                        <c:v>9529.6337191252187</c:v>
                      </c:pt>
                      <c:pt idx="585">
                        <c:v>9484.9948844685587</c:v>
                      </c:pt>
                      <c:pt idx="586">
                        <c:v>9423.0330281735405</c:v>
                      </c:pt>
                      <c:pt idx="587">
                        <c:v>9423.5675196787197</c:v>
                      </c:pt>
                      <c:pt idx="588">
                        <c:v>9589.6784668025994</c:v>
                      </c:pt>
                      <c:pt idx="589">
                        <c:v>9732.9091448156996</c:v>
                      </c:pt>
                      <c:pt idx="590">
                        <c:v>10174.074303602099</c:v>
                      </c:pt>
                      <c:pt idx="591">
                        <c:v>10479.025829577298</c:v>
                      </c:pt>
                      <c:pt idx="592">
                        <c:v>10627.572755504159</c:v>
                      </c:pt>
                      <c:pt idx="593">
                        <c:v>10719.783416767739</c:v>
                      </c:pt>
                      <c:pt idx="594">
                        <c:v>10636.5063026181</c:v>
                      </c:pt>
                      <c:pt idx="595">
                        <c:v>10464.670806437161</c:v>
                      </c:pt>
                      <c:pt idx="596">
                        <c:v>10509.17113202202</c:v>
                      </c:pt>
                      <c:pt idx="597">
                        <c:v>10540.92663680574</c:v>
                      </c:pt>
                      <c:pt idx="598">
                        <c:v>10432.21261283244</c:v>
                      </c:pt>
                      <c:pt idx="599">
                        <c:v>10091.39683388298</c:v>
                      </c:pt>
                      <c:pt idx="600">
                        <c:v>9715.3396338154798</c:v>
                      </c:pt>
                      <c:pt idx="601">
                        <c:v>9493.2201683617204</c:v>
                      </c:pt>
                      <c:pt idx="602">
                        <c:v>9449.1869620546204</c:v>
                      </c:pt>
                      <c:pt idx="603">
                        <c:v>9475.1772344566198</c:v>
                      </c:pt>
                      <c:pt idx="604">
                        <c:v>9484.5733610908792</c:v>
                      </c:pt>
                      <c:pt idx="605">
                        <c:v>9625.3698435774586</c:v>
                      </c:pt>
                      <c:pt idx="606">
                        <c:v>9987.0343890831609</c:v>
                      </c:pt>
                      <c:pt idx="607">
                        <c:v>10222.644218541</c:v>
                      </c:pt>
                      <c:pt idx="608">
                        <c:v>10092.245459924159</c:v>
                      </c:pt>
                      <c:pt idx="609">
                        <c:v>9678.3195517444201</c:v>
                      </c:pt>
                      <c:pt idx="610">
                        <c:v>9094.2420999454807</c:v>
                      </c:pt>
                      <c:pt idx="611">
                        <c:v>8588.0335073779188</c:v>
                      </c:pt>
                      <c:pt idx="612">
                        <c:v>8343.4110112909202</c:v>
                      </c:pt>
                      <c:pt idx="613">
                        <c:v>8381.9439740533799</c:v>
                      </c:pt>
                      <c:pt idx="614">
                        <c:v>8509.9215236641794</c:v>
                      </c:pt>
                      <c:pt idx="615">
                        <c:v>8687.2914004765789</c:v>
                      </c:pt>
                      <c:pt idx="616">
                        <c:v>8675.9560671822601</c:v>
                      </c:pt>
                      <c:pt idx="617">
                        <c:v>8472.0524115776989</c:v>
                      </c:pt>
                      <c:pt idx="618">
                        <c:v>8149.5724016983804</c:v>
                      </c:pt>
                      <c:pt idx="619">
                        <c:v>7800.5475965832602</c:v>
                      </c:pt>
                      <c:pt idx="620">
                        <c:v>7425.1464562994397</c:v>
                      </c:pt>
                      <c:pt idx="621">
                        <c:v>7024.7127047187596</c:v>
                      </c:pt>
                      <c:pt idx="622">
                        <c:v>6611.3987130032401</c:v>
                      </c:pt>
                      <c:pt idx="623">
                        <c:v>6177.27899866398</c:v>
                      </c:pt>
                      <c:pt idx="624">
                        <c:v>5739.683543842938</c:v>
                      </c:pt>
                      <c:pt idx="625">
                        <c:v>5336.7759234852538</c:v>
                      </c:pt>
                      <c:pt idx="626">
                        <c:v>4968.7655420798756</c:v>
                      </c:pt>
                      <c:pt idx="627">
                        <c:v>4635.6967346372576</c:v>
                      </c:pt>
                      <c:pt idx="628">
                        <c:v>4331.1264725459941</c:v>
                      </c:pt>
                      <c:pt idx="629">
                        <c:v>4047.927813355956</c:v>
                      </c:pt>
                      <c:pt idx="630">
                        <c:v>3774.4249947755879</c:v>
                      </c:pt>
                      <c:pt idx="631">
                        <c:v>3507.9528177352381</c:v>
                      </c:pt>
                      <c:pt idx="632">
                        <c:v>3251.736927970152</c:v>
                      </c:pt>
                      <c:pt idx="633">
                        <c:v>3002.417810240574</c:v>
                      </c:pt>
                      <c:pt idx="634">
                        <c:v>2763.5795776568939</c:v>
                      </c:pt>
                      <c:pt idx="635">
                        <c:v>2537.4311025856678</c:v>
                      </c:pt>
                      <c:pt idx="636">
                        <c:v>2322.6885049945017</c:v>
                      </c:pt>
                      <c:pt idx="637">
                        <c:v>2119.6600424966819</c:v>
                      </c:pt>
                      <c:pt idx="638">
                        <c:v>1930.3435641013918</c:v>
                      </c:pt>
                      <c:pt idx="639">
                        <c:v>1756.2684060971458</c:v>
                      </c:pt>
                      <c:pt idx="640">
                        <c:v>1597.680171827514</c:v>
                      </c:pt>
                      <c:pt idx="641">
                        <c:v>1453.770989331186</c:v>
                      </c:pt>
                      <c:pt idx="642">
                        <c:v>1323.2526042346681</c:v>
                      </c:pt>
                      <c:pt idx="643">
                        <c:v>1204.8390789973259</c:v>
                      </c:pt>
                      <c:pt idx="644">
                        <c:v>1097.2859227204799</c:v>
                      </c:pt>
                      <c:pt idx="645">
                        <c:v>999.41627064726595</c:v>
                      </c:pt>
                      <c:pt idx="646">
                        <c:v>910.21385549345393</c:v>
                      </c:pt>
                      <c:pt idx="647">
                        <c:v>828.815241172578</c:v>
                      </c:pt>
                      <c:pt idx="648">
                        <c:v>754.51462257450601</c:v>
                      </c:pt>
                      <c:pt idx="649">
                        <c:v>686.71145251162204</c:v>
                      </c:pt>
                      <c:pt idx="650">
                        <c:v>624.83836922616592</c:v>
                      </c:pt>
                      <c:pt idx="651">
                        <c:v>568.38040253847362</c:v>
                      </c:pt>
                      <c:pt idx="652">
                        <c:v>516.85867217239615</c:v>
                      </c:pt>
                      <c:pt idx="653">
                        <c:v>469.83539734156795</c:v>
                      </c:pt>
                      <c:pt idx="654">
                        <c:v>426.9252106964646</c:v>
                      </c:pt>
                      <c:pt idx="655">
                        <c:v>387.78388760146498</c:v>
                      </c:pt>
                      <c:pt idx="656">
                        <c:v>352.10302637144633</c:v>
                      </c:pt>
                      <c:pt idx="657">
                        <c:v>319.58838473866564</c:v>
                      </c:pt>
                      <c:pt idx="658">
                        <c:v>289.96863851483459</c:v>
                      </c:pt>
                      <c:pt idx="659">
                        <c:v>262.99302422425677</c:v>
                      </c:pt>
                      <c:pt idx="660">
                        <c:v>238.42324228910758</c:v>
                      </c:pt>
                      <c:pt idx="661">
                        <c:v>216.0514246121748</c:v>
                      </c:pt>
                      <c:pt idx="662">
                        <c:v>195.70374738570601</c:v>
                      </c:pt>
                      <c:pt idx="663">
                        <c:v>177.2162960719248</c:v>
                      </c:pt>
                      <c:pt idx="664">
                        <c:v>160.43054576606102</c:v>
                      </c:pt>
                      <c:pt idx="665">
                        <c:v>145.2035078302614</c:v>
                      </c:pt>
                      <c:pt idx="666">
                        <c:v>131.400404825652</c:v>
                      </c:pt>
                      <c:pt idx="667">
                        <c:v>118.89331427067059</c:v>
                      </c:pt>
                      <c:pt idx="668">
                        <c:v>107.56373447793599</c:v>
                      </c:pt>
                      <c:pt idx="669">
                        <c:v>97.310058268536594</c:v>
                      </c:pt>
                      <c:pt idx="670">
                        <c:v>88.043537081287795</c:v>
                      </c:pt>
                      <c:pt idx="671">
                        <c:v>79.679464459999807</c:v>
                      </c:pt>
                      <c:pt idx="672">
                        <c:v>72.136137732468001</c:v>
                      </c:pt>
                      <c:pt idx="673">
                        <c:v>65.333912471693395</c:v>
                      </c:pt>
                      <c:pt idx="674">
                        <c:v>59.193895225615016</c:v>
                      </c:pt>
                      <c:pt idx="675">
                        <c:v>53.644905783125573</c:v>
                      </c:pt>
                      <c:pt idx="676">
                        <c:v>49.162275015472375</c:v>
                      </c:pt>
                      <c:pt idx="677">
                        <c:v>51.101526930368394</c:v>
                      </c:pt>
                      <c:pt idx="678">
                        <c:v>81.870414210637207</c:v>
                      </c:pt>
                      <c:pt idx="679">
                        <c:v>149.82185770471978</c:v>
                      </c:pt>
                      <c:pt idx="680">
                        <c:v>230.66801955331317</c:v>
                      </c:pt>
                      <c:pt idx="681">
                        <c:v>293.2241281075236</c:v>
                      </c:pt>
                      <c:pt idx="682">
                        <c:v>322.4434493316972</c:v>
                      </c:pt>
                      <c:pt idx="683">
                        <c:v>321.06858639684594</c:v>
                      </c:pt>
                      <c:pt idx="684">
                        <c:v>300.09172108037939</c:v>
                      </c:pt>
                      <c:pt idx="685">
                        <c:v>270.40606658691536</c:v>
                      </c:pt>
                      <c:pt idx="686">
                        <c:v>239.342934911127</c:v>
                      </c:pt>
                      <c:pt idx="687">
                        <c:v>210.61045816192799</c:v>
                      </c:pt>
                      <c:pt idx="688">
                        <c:v>185.473943073801</c:v>
                      </c:pt>
                      <c:pt idx="689">
                        <c:v>163.9378133344818</c:v>
                      </c:pt>
                      <c:pt idx="690">
                        <c:v>145.52451506807941</c:v>
                      </c:pt>
                      <c:pt idx="691">
                        <c:v>129.6761181353412</c:v>
                      </c:pt>
                      <c:pt idx="692">
                        <c:v>115.9070338430196</c:v>
                      </c:pt>
                      <c:pt idx="693">
                        <c:v>103.83759684509279</c:v>
                      </c:pt>
                      <c:pt idx="694">
                        <c:v>93.180163806941991</c:v>
                      </c:pt>
                      <c:pt idx="695">
                        <c:v>83.712723142144199</c:v>
                      </c:pt>
                      <c:pt idx="696">
                        <c:v>75.441348923670603</c:v>
                      </c:pt>
                      <c:pt idx="697">
                        <c:v>69.190885580465391</c:v>
                      </c:pt>
                      <c:pt idx="698">
                        <c:v>65.350562128082402</c:v>
                      </c:pt>
                      <c:pt idx="699">
                        <c:v>63.241070721022801</c:v>
                      </c:pt>
                      <c:pt idx="700">
                        <c:v>61.692725504405992</c:v>
                      </c:pt>
                      <c:pt idx="701">
                        <c:v>59.743732242346738</c:v>
                      </c:pt>
                      <c:pt idx="702">
                        <c:v>56.975079490370639</c:v>
                      </c:pt>
                      <c:pt idx="703">
                        <c:v>53.446232281430277</c:v>
                      </c:pt>
                      <c:pt idx="704">
                        <c:v>49.453090529436359</c:v>
                      </c:pt>
                      <c:pt idx="705">
                        <c:v>45.315749627631895</c:v>
                      </c:pt>
                      <c:pt idx="706">
                        <c:v>41.274225898145637</c:v>
                      </c:pt>
                      <c:pt idx="707">
                        <c:v>37.471235958742497</c:v>
                      </c:pt>
                      <c:pt idx="708">
                        <c:v>33.973282650650219</c:v>
                      </c:pt>
                      <c:pt idx="709">
                        <c:v>30.797608565631961</c:v>
                      </c:pt>
                      <c:pt idx="710">
                        <c:v>27.934150506516719</c:v>
                      </c:pt>
                      <c:pt idx="711">
                        <c:v>25.3600087906383</c:v>
                      </c:pt>
                      <c:pt idx="712">
                        <c:v>23.048182685885038</c:v>
                      </c:pt>
                      <c:pt idx="713">
                        <c:v>20.972964256037699</c:v>
                      </c:pt>
                      <c:pt idx="714">
                        <c:v>19.111637565133798</c:v>
                      </c:pt>
                      <c:pt idx="715">
                        <c:v>17.44287343008876</c:v>
                      </c:pt>
                      <c:pt idx="716">
                        <c:v>15.9459322944513</c:v>
                      </c:pt>
                      <c:pt idx="717">
                        <c:v>14.60157050818764</c:v>
                      </c:pt>
                      <c:pt idx="718">
                        <c:v>13.393649803235819</c:v>
                      </c:pt>
                      <c:pt idx="719">
                        <c:v>12.310844788209359</c:v>
                      </c:pt>
                      <c:pt idx="720">
                        <c:v>11.344840056481859</c:v>
                      </c:pt>
                      <c:pt idx="721">
                        <c:v>10.48739696553678</c:v>
                      </c:pt>
                      <c:pt idx="722">
                        <c:v>9.7285725597521999</c:v>
                      </c:pt>
                      <c:pt idx="723">
                        <c:v>9.0568296954823797</c:v>
                      </c:pt>
                      <c:pt idx="724">
                        <c:v>8.4616625206987202</c:v>
                      </c:pt>
                      <c:pt idx="725">
                        <c:v>7.9852563656634592</c:v>
                      </c:pt>
                      <c:pt idx="726">
                        <c:v>7.66840912437174</c:v>
                      </c:pt>
                      <c:pt idx="727">
                        <c:v>8.29845308863176</c:v>
                      </c:pt>
                      <c:pt idx="728">
                        <c:v>11.989297541726819</c:v>
                      </c:pt>
                      <c:pt idx="729">
                        <c:v>17.618559078753961</c:v>
                      </c:pt>
                      <c:pt idx="730">
                        <c:v>22.612478992512901</c:v>
                      </c:pt>
                      <c:pt idx="731">
                        <c:v>25.61640686867052</c:v>
                      </c:pt>
                      <c:pt idx="732">
                        <c:v>26.407147236830461</c:v>
                      </c:pt>
                      <c:pt idx="733">
                        <c:v>25.495045031517183</c:v>
                      </c:pt>
                      <c:pt idx="734">
                        <c:v>23.645613075416161</c:v>
                      </c:pt>
                      <c:pt idx="735">
                        <c:v>21.583692475560358</c:v>
                      </c:pt>
                      <c:pt idx="736">
                        <c:v>19.724314081817578</c:v>
                      </c:pt>
                      <c:pt idx="737">
                        <c:v>18.337987483449361</c:v>
                      </c:pt>
                      <c:pt idx="738">
                        <c:v>17.88633384561324</c:v>
                      </c:pt>
                      <c:pt idx="739">
                        <c:v>18.9929310049917</c:v>
                      </c:pt>
                      <c:pt idx="740">
                        <c:v>20.928420072674879</c:v>
                      </c:pt>
                      <c:pt idx="741">
                        <c:v>22.496531532109977</c:v>
                      </c:pt>
                      <c:pt idx="742">
                        <c:v>23.037881812915138</c:v>
                      </c:pt>
                      <c:pt idx="743">
                        <c:v>22.553317870456379</c:v>
                      </c:pt>
                      <c:pt idx="744">
                        <c:v>21.373609238826479</c:v>
                      </c:pt>
                      <c:pt idx="745">
                        <c:v>19.858344399521997</c:v>
                      </c:pt>
                      <c:pt idx="746">
                        <c:v>18.26310732438834</c:v>
                      </c:pt>
                      <c:pt idx="747">
                        <c:v>16.73022248078388</c:v>
                      </c:pt>
                      <c:pt idx="748">
                        <c:v>15.321483392678941</c:v>
                      </c:pt>
                      <c:pt idx="749">
                        <c:v>14.053264583202839</c:v>
                      </c:pt>
                      <c:pt idx="750">
                        <c:v>12.92153793052446</c:v>
                      </c:pt>
                      <c:pt idx="751">
                        <c:v>11.91547674306522</c:v>
                      </c:pt>
                      <c:pt idx="752">
                        <c:v>11.02244135756478</c:v>
                      </c:pt>
                      <c:pt idx="753">
                        <c:v>10.22991203999022</c:v>
                      </c:pt>
                      <c:pt idx="754">
                        <c:v>9.5261256064971587</c:v>
                      </c:pt>
                      <c:pt idx="755">
                        <c:v>8.9013490218346796</c:v>
                      </c:pt>
                      <c:pt idx="756">
                        <c:v>8.3471593302363001</c:v>
                      </c:pt>
                      <c:pt idx="757">
                        <c:v>7.85678258789856</c:v>
                      </c:pt>
                      <c:pt idx="758">
                        <c:v>7.4249252406871795</c:v>
                      </c:pt>
                      <c:pt idx="759">
                        <c:v>7.04663656932264</c:v>
                      </c:pt>
                      <c:pt idx="760">
                        <c:v>6.7166546198106598</c:v>
                      </c:pt>
                      <c:pt idx="761">
                        <c:v>6.4273383581364598</c:v>
                      </c:pt>
                      <c:pt idx="762">
                        <c:v>6.1717338302014797</c:v>
                      </c:pt>
                      <c:pt idx="763">
                        <c:v>5.9446169621868536</c:v>
                      </c:pt>
                      <c:pt idx="764">
                        <c:v>5.7429474388031991</c:v>
                      </c:pt>
                      <c:pt idx="765">
                        <c:v>5.5629008271546656</c:v>
                      </c:pt>
                      <c:pt idx="766">
                        <c:v>5.4039295140776993</c:v>
                      </c:pt>
                      <c:pt idx="767">
                        <c:v>5.37575698051368</c:v>
                      </c:pt>
                      <c:pt idx="768">
                        <c:v>6.8156232423156595</c:v>
                      </c:pt>
                      <c:pt idx="769">
                        <c:v>9.580874694748859</c:v>
                      </c:pt>
                      <c:pt idx="770">
                        <c:v>10.975072051944899</c:v>
                      </c:pt>
                      <c:pt idx="771">
                        <c:v>10.637150636141159</c:v>
                      </c:pt>
                      <c:pt idx="772">
                        <c:v>9.467887153256159</c:v>
                      </c:pt>
                      <c:pt idx="773">
                        <c:v>8.2574427762270606</c:v>
                      </c:pt>
                      <c:pt idx="774">
                        <c:v>7.8836006872103397</c:v>
                      </c:pt>
                      <c:pt idx="775">
                        <c:v>10.907930833936561</c:v>
                      </c:pt>
                      <c:pt idx="776">
                        <c:v>18.700992346760518</c:v>
                      </c:pt>
                      <c:pt idx="777">
                        <c:v>28.5716696638065</c:v>
                      </c:pt>
                      <c:pt idx="778">
                        <c:v>37.08900160695498</c:v>
                      </c:pt>
                      <c:pt idx="779">
                        <c:v>48.348265389685373</c:v>
                      </c:pt>
                      <c:pt idx="780">
                        <c:v>82.488980832005396</c:v>
                      </c:pt>
                      <c:pt idx="781">
                        <c:v>138.14041064606641</c:v>
                      </c:pt>
                      <c:pt idx="782">
                        <c:v>195.681285247365</c:v>
                      </c:pt>
                      <c:pt idx="783">
                        <c:v>239.4223986386736</c:v>
                      </c:pt>
                      <c:pt idx="784">
                        <c:v>274.65167979253016</c:v>
                      </c:pt>
                      <c:pt idx="785">
                        <c:v>307.31820780228242</c:v>
                      </c:pt>
                      <c:pt idx="786">
                        <c:v>333.66915266214954</c:v>
                      </c:pt>
                      <c:pt idx="787">
                        <c:v>362.01228580815416</c:v>
                      </c:pt>
                      <c:pt idx="788">
                        <c:v>393.58123134528955</c:v>
                      </c:pt>
                      <c:pt idx="789">
                        <c:v>421.63430173911723</c:v>
                      </c:pt>
                      <c:pt idx="790">
                        <c:v>439.18727496736915</c:v>
                      </c:pt>
                      <c:pt idx="791">
                        <c:v>441.79830872974617</c:v>
                      </c:pt>
                      <c:pt idx="792">
                        <c:v>429.1515720228324</c:v>
                      </c:pt>
                      <c:pt idx="793">
                        <c:v>404.581050325815</c:v>
                      </c:pt>
                      <c:pt idx="794">
                        <c:v>373.05453435358618</c:v>
                      </c:pt>
                      <c:pt idx="795">
                        <c:v>340.08007343250836</c:v>
                      </c:pt>
                      <c:pt idx="796">
                        <c:v>314.71659013660854</c:v>
                      </c:pt>
                      <c:pt idx="797">
                        <c:v>316.66035854312821</c:v>
                      </c:pt>
                      <c:pt idx="798">
                        <c:v>350.11931831403297</c:v>
                      </c:pt>
                      <c:pt idx="799">
                        <c:v>393.76858942559221</c:v>
                      </c:pt>
                      <c:pt idx="800">
                        <c:v>423.05226326936997</c:v>
                      </c:pt>
                      <c:pt idx="801">
                        <c:v>427.22415450762776</c:v>
                      </c:pt>
                      <c:pt idx="802">
                        <c:v>409.10234047208462</c:v>
                      </c:pt>
                      <c:pt idx="803">
                        <c:v>377.38848775847634</c:v>
                      </c:pt>
                      <c:pt idx="804">
                        <c:v>341.45475523952877</c:v>
                      </c:pt>
                      <c:pt idx="805">
                        <c:v>315.68693455027619</c:v>
                      </c:pt>
                      <c:pt idx="806">
                        <c:v>306.62694981761882</c:v>
                      </c:pt>
                      <c:pt idx="807">
                        <c:v>308.80700742659639</c:v>
                      </c:pt>
                      <c:pt idx="808">
                        <c:v>319.11946282726382</c:v>
                      </c:pt>
                      <c:pt idx="809">
                        <c:v>337.96043999172718</c:v>
                      </c:pt>
                      <c:pt idx="810">
                        <c:v>374.17355627104195</c:v>
                      </c:pt>
                      <c:pt idx="811">
                        <c:v>425.80995180630117</c:v>
                      </c:pt>
                      <c:pt idx="812">
                        <c:v>493.65608780620079</c:v>
                      </c:pt>
                      <c:pt idx="813">
                        <c:v>567.99008544673734</c:v>
                      </c:pt>
                      <c:pt idx="814">
                        <c:v>642.19763863789194</c:v>
                      </c:pt>
                      <c:pt idx="815">
                        <c:v>739.85305663786801</c:v>
                      </c:pt>
                      <c:pt idx="816">
                        <c:v>948.5696189901779</c:v>
                      </c:pt>
                      <c:pt idx="817">
                        <c:v>1213.2452634415499</c:v>
                      </c:pt>
                      <c:pt idx="818">
                        <c:v>1504.696889177088</c:v>
                      </c:pt>
                      <c:pt idx="819">
                        <c:v>1771.0396748561939</c:v>
                      </c:pt>
                      <c:pt idx="820">
                        <c:v>1977.4712242191479</c:v>
                      </c:pt>
                      <c:pt idx="821">
                        <c:v>2122.8733785500876</c:v>
                      </c:pt>
                      <c:pt idx="822">
                        <c:v>2210.8725309810598</c:v>
                      </c:pt>
                      <c:pt idx="823">
                        <c:v>2253.9888914793719</c:v>
                      </c:pt>
                      <c:pt idx="824">
                        <c:v>2266.3811130661979</c:v>
                      </c:pt>
                      <c:pt idx="825">
                        <c:v>2265.3282460748278</c:v>
                      </c:pt>
                      <c:pt idx="826">
                        <c:v>2256.3095870172956</c:v>
                      </c:pt>
                      <c:pt idx="827">
                        <c:v>2227.9153685728197</c:v>
                      </c:pt>
                      <c:pt idx="828">
                        <c:v>2186.7800773914419</c:v>
                      </c:pt>
                      <c:pt idx="829">
                        <c:v>2136.4967202669177</c:v>
                      </c:pt>
                      <c:pt idx="830">
                        <c:v>2076.1494866693038</c:v>
                      </c:pt>
                      <c:pt idx="831">
                        <c:v>2025.6352926367319</c:v>
                      </c:pt>
                      <c:pt idx="832">
                        <c:v>1970.9028369485759</c:v>
                      </c:pt>
                      <c:pt idx="833">
                        <c:v>1915.9177241171039</c:v>
                      </c:pt>
                      <c:pt idx="834">
                        <c:v>1889.8553852973</c:v>
                      </c:pt>
                      <c:pt idx="835">
                        <c:v>1936.2690102148381</c:v>
                      </c:pt>
                      <c:pt idx="836">
                        <c:v>2126.6126226925562</c:v>
                      </c:pt>
                      <c:pt idx="837">
                        <c:v>2405.3785858628462</c:v>
                      </c:pt>
                      <c:pt idx="838">
                        <c:v>2622.4601635090557</c:v>
                      </c:pt>
                      <c:pt idx="839">
                        <c:v>2679.8767806087963</c:v>
                      </c:pt>
                      <c:pt idx="840">
                        <c:v>2582.0598955152241</c:v>
                      </c:pt>
                      <c:pt idx="841">
                        <c:v>2392.4786242037881</c:v>
                      </c:pt>
                      <c:pt idx="842">
                        <c:v>2178.4889797854239</c:v>
                      </c:pt>
                      <c:pt idx="843">
                        <c:v>2053.6192196552638</c:v>
                      </c:pt>
                      <c:pt idx="844">
                        <c:v>2223.7784864628179</c:v>
                      </c:pt>
                      <c:pt idx="845">
                        <c:v>2727.5905739538839</c:v>
                      </c:pt>
                      <c:pt idx="846">
                        <c:v>3056.7532933585076</c:v>
                      </c:pt>
                      <c:pt idx="847">
                        <c:v>3391.224074257098</c:v>
                      </c:pt>
                      <c:pt idx="848">
                        <c:v>3733.74803022882</c:v>
                      </c:pt>
                      <c:pt idx="849">
                        <c:v>3981.9933482999159</c:v>
                      </c:pt>
                      <c:pt idx="850">
                        <c:v>4174.7213985238022</c:v>
                      </c:pt>
                      <c:pt idx="851">
                        <c:v>4380.7091207433659</c:v>
                      </c:pt>
                      <c:pt idx="852">
                        <c:v>4685.802028389</c:v>
                      </c:pt>
                      <c:pt idx="853">
                        <c:v>5026.1037272897038</c:v>
                      </c:pt>
                      <c:pt idx="854">
                        <c:v>5529.7445945316776</c:v>
                      </c:pt>
                      <c:pt idx="855">
                        <c:v>5999.5321340188375</c:v>
                      </c:pt>
                      <c:pt idx="856">
                        <c:v>6374.8075078155607</c:v>
                      </c:pt>
                      <c:pt idx="857">
                        <c:v>6699.2542304674798</c:v>
                      </c:pt>
                      <c:pt idx="858">
                        <c:v>7052.2741704141599</c:v>
                      </c:pt>
                      <c:pt idx="859">
                        <c:v>7232.0508793478393</c:v>
                      </c:pt>
                      <c:pt idx="860">
                        <c:v>7155.9506156995203</c:v>
                      </c:pt>
                      <c:pt idx="861">
                        <c:v>6871.2209089409998</c:v>
                      </c:pt>
                      <c:pt idx="862">
                        <c:v>6474.73501182786</c:v>
                      </c:pt>
                      <c:pt idx="863">
                        <c:v>6056.4481135483793</c:v>
                      </c:pt>
                      <c:pt idx="864">
                        <c:v>5651.7055231931399</c:v>
                      </c:pt>
                      <c:pt idx="865">
                        <c:v>5224.1022975674814</c:v>
                      </c:pt>
                      <c:pt idx="866">
                        <c:v>4776.7215197362257</c:v>
                      </c:pt>
                      <c:pt idx="867">
                        <c:v>4345.4523429941464</c:v>
                      </c:pt>
                      <c:pt idx="868">
                        <c:v>3963.7300955197375</c:v>
                      </c:pt>
                      <c:pt idx="869">
                        <c:v>3615.8533486141077</c:v>
                      </c:pt>
                      <c:pt idx="870">
                        <c:v>3297.3362311149363</c:v>
                      </c:pt>
                      <c:pt idx="871">
                        <c:v>3023.7273379506719</c:v>
                      </c:pt>
                      <c:pt idx="872">
                        <c:v>2786.1630328518481</c:v>
                      </c:pt>
                      <c:pt idx="873">
                        <c:v>2572.8388781981043</c:v>
                      </c:pt>
                      <c:pt idx="874">
                        <c:v>2392.9088212014299</c:v>
                      </c:pt>
                      <c:pt idx="875">
                        <c:v>2225.516546143152</c:v>
                      </c:pt>
                      <c:pt idx="876">
                        <c:v>2052.5608041188816</c:v>
                      </c:pt>
                      <c:pt idx="877">
                        <c:v>1879.0544301319919</c:v>
                      </c:pt>
                      <c:pt idx="878">
                        <c:v>1715.4326956544101</c:v>
                      </c:pt>
                      <c:pt idx="879">
                        <c:v>1575.0315520110059</c:v>
                      </c:pt>
                      <c:pt idx="880">
                        <c:v>1463.6371545651718</c:v>
                      </c:pt>
                      <c:pt idx="881">
                        <c:v>1365.7032465375298</c:v>
                      </c:pt>
                      <c:pt idx="882">
                        <c:v>1274.2777081825379</c:v>
                      </c:pt>
                      <c:pt idx="883">
                        <c:v>1197.4189251404041</c:v>
                      </c:pt>
                      <c:pt idx="884">
                        <c:v>1152.1853264781359</c:v>
                      </c:pt>
                      <c:pt idx="885">
                        <c:v>1134.8772218199358</c:v>
                      </c:pt>
                      <c:pt idx="886">
                        <c:v>1143.7217770854959</c:v>
                      </c:pt>
                      <c:pt idx="887">
                        <c:v>1187.472103599498</c:v>
                      </c:pt>
                      <c:pt idx="888">
                        <c:v>1275.6850475454778</c:v>
                      </c:pt>
                      <c:pt idx="889">
                        <c:v>1403.702473523196</c:v>
                      </c:pt>
                      <c:pt idx="890">
                        <c:v>1568.5337236152959</c:v>
                      </c:pt>
                      <c:pt idx="891">
                        <c:v>1762.5321351452101</c:v>
                      </c:pt>
                      <c:pt idx="892">
                        <c:v>1965.4316984936099</c:v>
                      </c:pt>
                      <c:pt idx="893">
                        <c:v>2162.2594455828962</c:v>
                      </c:pt>
                      <c:pt idx="894">
                        <c:v>2373.5684324921517</c:v>
                      </c:pt>
                      <c:pt idx="895">
                        <c:v>2596.4503427808063</c:v>
                      </c:pt>
                      <c:pt idx="896">
                        <c:v>2800.3915099301344</c:v>
                      </c:pt>
                      <c:pt idx="897">
                        <c:v>2963.082525004002</c:v>
                      </c:pt>
                      <c:pt idx="898">
                        <c:v>3082.1521765015859</c:v>
                      </c:pt>
                      <c:pt idx="899">
                        <c:v>3169.8822769973817</c:v>
                      </c:pt>
                      <c:pt idx="900">
                        <c:v>3209.583352468368</c:v>
                      </c:pt>
                      <c:pt idx="901">
                        <c:v>3209.3908696324502</c:v>
                      </c:pt>
                      <c:pt idx="902">
                        <c:v>3186.615597924294</c:v>
                      </c:pt>
                      <c:pt idx="903">
                        <c:v>3166.8818302896957</c:v>
                      </c:pt>
                      <c:pt idx="904">
                        <c:v>3209.714140622556</c:v>
                      </c:pt>
                      <c:pt idx="905">
                        <c:v>3362.9019448408617</c:v>
                      </c:pt>
                      <c:pt idx="906">
                        <c:v>3595.7434749532376</c:v>
                      </c:pt>
                      <c:pt idx="907">
                        <c:v>3829.1503300647537</c:v>
                      </c:pt>
                      <c:pt idx="908">
                        <c:v>4016.558611405464</c:v>
                      </c:pt>
                      <c:pt idx="909">
                        <c:v>4165.7302689289618</c:v>
                      </c:pt>
                      <c:pt idx="910">
                        <c:v>4272.486479580396</c:v>
                      </c:pt>
                      <c:pt idx="911">
                        <c:v>4332.7689976293659</c:v>
                      </c:pt>
                      <c:pt idx="912">
                        <c:v>4346.5467770402274</c:v>
                      </c:pt>
                      <c:pt idx="913">
                        <c:v>4359.8624787534181</c:v>
                      </c:pt>
                      <c:pt idx="914">
                        <c:v>4371.670466823708</c:v>
                      </c:pt>
                      <c:pt idx="915">
                        <c:v>4337.0943073914123</c:v>
                      </c:pt>
                      <c:pt idx="916">
                        <c:v>4257.767682315246</c:v>
                      </c:pt>
                      <c:pt idx="917">
                        <c:v>4187.9278267461123</c:v>
                      </c:pt>
                      <c:pt idx="918">
                        <c:v>4205.2878254539437</c:v>
                      </c:pt>
                      <c:pt idx="919">
                        <c:v>4346.4661665949916</c:v>
                      </c:pt>
                      <c:pt idx="920">
                        <c:v>4638.6560691719997</c:v>
                      </c:pt>
                      <c:pt idx="921">
                        <c:v>5084.3866770008035</c:v>
                      </c:pt>
                      <c:pt idx="922">
                        <c:v>5541.2567763890338</c:v>
                      </c:pt>
                      <c:pt idx="923">
                        <c:v>5927.2548331271582</c:v>
                      </c:pt>
                      <c:pt idx="924">
                        <c:v>6219.3609149446793</c:v>
                      </c:pt>
                      <c:pt idx="925">
                        <c:v>6430.9818486460799</c:v>
                      </c:pt>
                      <c:pt idx="926">
                        <c:v>6563.9959028644798</c:v>
                      </c:pt>
                      <c:pt idx="927">
                        <c:v>7060.4420525421001</c:v>
                      </c:pt>
                      <c:pt idx="928">
                        <c:v>7752.2911453400402</c:v>
                      </c:pt>
                      <c:pt idx="929">
                        <c:v>8264.8412119472996</c:v>
                      </c:pt>
                      <c:pt idx="930">
                        <c:v>8729.85298000086</c:v>
                      </c:pt>
                      <c:pt idx="931">
                        <c:v>8963.4310929442199</c:v>
                      </c:pt>
                      <c:pt idx="932">
                        <c:v>8906.5708899618603</c:v>
                      </c:pt>
                      <c:pt idx="933">
                        <c:v>8680.745610747359</c:v>
                      </c:pt>
                      <c:pt idx="934">
                        <c:v>8488.6718153727597</c:v>
                      </c:pt>
                      <c:pt idx="935">
                        <c:v>8492.3915553055795</c:v>
                      </c:pt>
                      <c:pt idx="936">
                        <c:v>8616.3239061134991</c:v>
                      </c:pt>
                      <c:pt idx="937">
                        <c:v>8911.40510374308</c:v>
                      </c:pt>
                      <c:pt idx="938">
                        <c:v>9315.6348078854389</c:v>
                      </c:pt>
                      <c:pt idx="939">
                        <c:v>9829.4862648813596</c:v>
                      </c:pt>
                      <c:pt idx="940">
                        <c:v>10495.842663530519</c:v>
                      </c:pt>
                      <c:pt idx="941">
                        <c:v>11312.83354280988</c:v>
                      </c:pt>
                      <c:pt idx="942">
                        <c:v>12123.7411007232</c:v>
                      </c:pt>
                      <c:pt idx="943">
                        <c:v>12947.137714157279</c:v>
                      </c:pt>
                      <c:pt idx="944">
                        <c:v>13911.285982027919</c:v>
                      </c:pt>
                      <c:pt idx="945">
                        <c:v>15249.10567902006</c:v>
                      </c:pt>
                      <c:pt idx="946">
                        <c:v>16601.867587179717</c:v>
                      </c:pt>
                      <c:pt idx="947">
                        <c:v>17270.855596618498</c:v>
                      </c:pt>
                      <c:pt idx="948">
                        <c:v>17092.659426681901</c:v>
                      </c:pt>
                      <c:pt idx="949">
                        <c:v>16136.493012778199</c:v>
                      </c:pt>
                      <c:pt idx="950">
                        <c:v>14839.8782235135</c:v>
                      </c:pt>
                      <c:pt idx="951">
                        <c:v>13590.434692584779</c:v>
                      </c:pt>
                      <c:pt idx="952">
                        <c:v>12656.84847570288</c:v>
                      </c:pt>
                      <c:pt idx="953">
                        <c:v>12085.740706721399</c:v>
                      </c:pt>
                      <c:pt idx="954">
                        <c:v>11746.08422127312</c:v>
                      </c:pt>
                      <c:pt idx="955">
                        <c:v>11688.798903716521</c:v>
                      </c:pt>
                      <c:pt idx="956">
                        <c:v>11796.50922683928</c:v>
                      </c:pt>
                      <c:pt idx="957">
                        <c:v>11825.74682341404</c:v>
                      </c:pt>
                      <c:pt idx="958">
                        <c:v>11747.916884042939</c:v>
                      </c:pt>
                      <c:pt idx="959">
                        <c:v>11602.789361635079</c:v>
                      </c:pt>
                      <c:pt idx="960">
                        <c:v>11335.099580643899</c:v>
                      </c:pt>
                      <c:pt idx="961">
                        <c:v>10978.244548979759</c:v>
                      </c:pt>
                      <c:pt idx="962">
                        <c:v>10684.381368003838</c:v>
                      </c:pt>
                      <c:pt idx="963">
                        <c:v>10510.607708137321</c:v>
                      </c:pt>
                      <c:pt idx="964">
                        <c:v>10365.352739015399</c:v>
                      </c:pt>
                      <c:pt idx="965">
                        <c:v>10256.12501614314</c:v>
                      </c:pt>
                      <c:pt idx="966">
                        <c:v>10253.47975311204</c:v>
                      </c:pt>
                      <c:pt idx="967">
                        <c:v>10298.22906838716</c:v>
                      </c:pt>
                      <c:pt idx="968">
                        <c:v>10360.93469193192</c:v>
                      </c:pt>
                      <c:pt idx="969">
                        <c:v>10374.087618688021</c:v>
                      </c:pt>
                      <c:pt idx="970">
                        <c:v>10335.49900436952</c:v>
                      </c:pt>
                      <c:pt idx="971">
                        <c:v>10187.25120412296</c:v>
                      </c:pt>
                      <c:pt idx="972">
                        <c:v>9868.4517616629582</c:v>
                      </c:pt>
                      <c:pt idx="973">
                        <c:v>9373.8808593649192</c:v>
                      </c:pt>
                      <c:pt idx="974">
                        <c:v>8797.4262901335605</c:v>
                      </c:pt>
                      <c:pt idx="975">
                        <c:v>8275.8577421262598</c:v>
                      </c:pt>
                      <c:pt idx="976">
                        <c:v>7847.5013511373199</c:v>
                      </c:pt>
                      <c:pt idx="977">
                        <c:v>7570.822314167759</c:v>
                      </c:pt>
                      <c:pt idx="978">
                        <c:v>7427.2101795032995</c:v>
                      </c:pt>
                      <c:pt idx="979">
                        <c:v>7371.55902844926</c:v>
                      </c:pt>
                      <c:pt idx="980">
                        <c:v>7338.14355081342</c:v>
                      </c:pt>
                      <c:pt idx="981">
                        <c:v>7295.2338025830004</c:v>
                      </c:pt>
                      <c:pt idx="982">
                        <c:v>7259.7733038701999</c:v>
                      </c:pt>
                      <c:pt idx="983">
                        <c:v>7300.0718112152399</c:v>
                      </c:pt>
                      <c:pt idx="984">
                        <c:v>7440.769349775479</c:v>
                      </c:pt>
                      <c:pt idx="985">
                        <c:v>7615.4109648272988</c:v>
                      </c:pt>
                      <c:pt idx="986">
                        <c:v>7633.7542719583198</c:v>
                      </c:pt>
                      <c:pt idx="987">
                        <c:v>7477.1170865721597</c:v>
                      </c:pt>
                      <c:pt idx="988">
                        <c:v>7248.5858303079604</c:v>
                      </c:pt>
                      <c:pt idx="989">
                        <c:v>6963.3113510437197</c:v>
                      </c:pt>
                      <c:pt idx="990">
                        <c:v>6629.5208396585995</c:v>
                      </c:pt>
                      <c:pt idx="991">
                        <c:v>6273.5888147538599</c:v>
                      </c:pt>
                      <c:pt idx="992">
                        <c:v>5916.3327776308797</c:v>
                      </c:pt>
                      <c:pt idx="993">
                        <c:v>5550.1348419821697</c:v>
                      </c:pt>
                      <c:pt idx="994">
                        <c:v>5169.3853981320772</c:v>
                      </c:pt>
                      <c:pt idx="995">
                        <c:v>4784.774386641534</c:v>
                      </c:pt>
                      <c:pt idx="996">
                        <c:v>4408.6675122642064</c:v>
                      </c:pt>
                      <c:pt idx="997">
                        <c:v>4054.2309695021099</c:v>
                      </c:pt>
                      <c:pt idx="998">
                        <c:v>3727.9826648597636</c:v>
                      </c:pt>
                      <c:pt idx="999">
                        <c:v>3422.4680741353377</c:v>
                      </c:pt>
                      <c:pt idx="1000">
                        <c:v>3137.5975003184099</c:v>
                      </c:pt>
                      <c:pt idx="1001">
                        <c:v>2875.134136902198</c:v>
                      </c:pt>
                      <c:pt idx="1002">
                        <c:v>2634.5728942660439</c:v>
                      </c:pt>
                      <c:pt idx="1003">
                        <c:v>2413.5190670870761</c:v>
                      </c:pt>
                      <c:pt idx="1004">
                        <c:v>2209.6189680735479</c:v>
                      </c:pt>
                      <c:pt idx="1005">
                        <c:v>2021.4336665817179</c:v>
                      </c:pt>
                      <c:pt idx="1006">
                        <c:v>1848.1474647417299</c:v>
                      </c:pt>
                      <c:pt idx="1007">
                        <c:v>1689.0652419292981</c:v>
                      </c:pt>
                      <c:pt idx="1008">
                        <c:v>1543.388354739654</c:v>
                      </c:pt>
                      <c:pt idx="1009">
                        <c:v>1410.1541904880257</c:v>
                      </c:pt>
                      <c:pt idx="1010">
                        <c:v>1288.3857498359819</c:v>
                      </c:pt>
                      <c:pt idx="1011">
                        <c:v>1177.7928438773099</c:v>
                      </c:pt>
                      <c:pt idx="1012">
                        <c:v>1079.4115566464159</c:v>
                      </c:pt>
                      <c:pt idx="1013">
                        <c:v>990.34636314436193</c:v>
                      </c:pt>
                      <c:pt idx="1014">
                        <c:v>907.62628265056196</c:v>
                      </c:pt>
                      <c:pt idx="1015">
                        <c:v>830.18024124856197</c:v>
                      </c:pt>
                      <c:pt idx="1016">
                        <c:v>758.10845256861001</c:v>
                      </c:pt>
                      <c:pt idx="1017">
                        <c:v>691.66671087737404</c:v>
                      </c:pt>
                      <c:pt idx="1018">
                        <c:v>630.81284612651996</c:v>
                      </c:pt>
                      <c:pt idx="1019">
                        <c:v>575.24848329294412</c:v>
                      </c:pt>
                      <c:pt idx="1020">
                        <c:v>524.56599977565713</c:v>
                      </c:pt>
                      <c:pt idx="1021">
                        <c:v>478.28766316573615</c:v>
                      </c:pt>
                      <c:pt idx="1022">
                        <c:v>442.5703051512408</c:v>
                      </c:pt>
                      <c:pt idx="1023">
                        <c:v>432.16570708026478</c:v>
                      </c:pt>
                      <c:pt idx="1024">
                        <c:v>434.88867184956177</c:v>
                      </c:pt>
                      <c:pt idx="1025">
                        <c:v>425.60463465601259</c:v>
                      </c:pt>
                      <c:pt idx="1026">
                        <c:v>406.82427023236079</c:v>
                      </c:pt>
                      <c:pt idx="1027">
                        <c:v>380.62415310246661</c:v>
                      </c:pt>
                      <c:pt idx="1028">
                        <c:v>349.18089261464758</c:v>
                      </c:pt>
                      <c:pt idx="1029">
                        <c:v>315.96617190940742</c:v>
                      </c:pt>
                      <c:pt idx="1030">
                        <c:v>284.09199812576935</c:v>
                      </c:pt>
                      <c:pt idx="1031">
                        <c:v>255.18708408442859</c:v>
                      </c:pt>
                      <c:pt idx="1032">
                        <c:v>229.54891524048</c:v>
                      </c:pt>
                      <c:pt idx="1033">
                        <c:v>206.81897857134598</c:v>
                      </c:pt>
                      <c:pt idx="1034">
                        <c:v>186.5173256507442</c:v>
                      </c:pt>
                      <c:pt idx="1035">
                        <c:v>168.26329861506719</c:v>
                      </c:pt>
                      <c:pt idx="1036">
                        <c:v>151.79547794290079</c:v>
                      </c:pt>
                      <c:pt idx="1037">
                        <c:v>136.99388111567578</c:v>
                      </c:pt>
                      <c:pt idx="1038">
                        <c:v>123.9170708971578</c:v>
                      </c:pt>
                      <c:pt idx="1039">
                        <c:v>112.2074681626578</c:v>
                      </c:pt>
                      <c:pt idx="1040">
                        <c:v>101.5334388989808</c:v>
                      </c:pt>
                      <c:pt idx="1041">
                        <c:v>91.955918668570192</c:v>
                      </c:pt>
                      <c:pt idx="1042">
                        <c:v>83.42129096222159</c:v>
                      </c:pt>
                      <c:pt idx="1043">
                        <c:v>75.718458937492798</c:v>
                      </c:pt>
                      <c:pt idx="1044">
                        <c:v>68.670113616499791</c:v>
                      </c:pt>
                      <c:pt idx="1045">
                        <c:v>62.198079615506401</c:v>
                      </c:pt>
                      <c:pt idx="1046">
                        <c:v>56.283046766731978</c:v>
                      </c:pt>
                      <c:pt idx="1047">
                        <c:v>50.915001481882918</c:v>
                      </c:pt>
                      <c:pt idx="1048">
                        <c:v>46.071144202670638</c:v>
                      </c:pt>
                      <c:pt idx="1049">
                        <c:v>41.717623102613217</c:v>
                      </c:pt>
                      <c:pt idx="1050">
                        <c:v>37.81761179121726</c:v>
                      </c:pt>
                      <c:pt idx="1051">
                        <c:v>34.334522671045079</c:v>
                      </c:pt>
                      <c:pt idx="1052">
                        <c:v>31.232091225464877</c:v>
                      </c:pt>
                      <c:pt idx="1053">
                        <c:v>28.473363346384978</c:v>
                      </c:pt>
                      <c:pt idx="1054">
                        <c:v>26.01790372389252</c:v>
                      </c:pt>
                      <c:pt idx="1055">
                        <c:v>23.82441667754436</c:v>
                      </c:pt>
                      <c:pt idx="1056">
                        <c:v>21.856470392923441</c:v>
                      </c:pt>
                      <c:pt idx="1057">
                        <c:v>20.087038143226678</c:v>
                      </c:pt>
                      <c:pt idx="1058">
                        <c:v>18.49715850276522</c:v>
                      </c:pt>
                      <c:pt idx="1059">
                        <c:v>17.072263947371759</c:v>
                      </c:pt>
                      <c:pt idx="1060">
                        <c:v>15.797445055391041</c:v>
                      </c:pt>
                      <c:pt idx="1061">
                        <c:v>14.65595080488</c:v>
                      </c:pt>
                      <c:pt idx="1062">
                        <c:v>13.630415821753379</c:v>
                      </c:pt>
                      <c:pt idx="1063">
                        <c:v>12.7055964571062</c:v>
                      </c:pt>
                      <c:pt idx="1064">
                        <c:v>11.87016354470574</c:v>
                      </c:pt>
                      <c:pt idx="1065">
                        <c:v>11.115656735201219</c:v>
                      </c:pt>
                      <c:pt idx="1066">
                        <c:v>10.434791284986</c:v>
                      </c:pt>
                      <c:pt idx="1067">
                        <c:v>9.8206944920068189</c:v>
                      </c:pt>
                      <c:pt idx="1068">
                        <c:v>9.26606807735328</c:v>
                      </c:pt>
                      <c:pt idx="1069">
                        <c:v>8.7636733189566591</c:v>
                      </c:pt>
                      <c:pt idx="1070">
                        <c:v>8.3081112514826394</c:v>
                      </c:pt>
                      <c:pt idx="1071">
                        <c:v>7.8956488895380801</c:v>
                      </c:pt>
                      <c:pt idx="1072">
                        <c:v>7.5234224274790797</c:v>
                      </c:pt>
                      <c:pt idx="1073">
                        <c:v>7.1887729921188006</c:v>
                      </c:pt>
                      <c:pt idx="1074">
                        <c:v>6.8898941378487599</c:v>
                      </c:pt>
                      <c:pt idx="1075">
                        <c:v>6.6259387151599203</c:v>
                      </c:pt>
                      <c:pt idx="1076">
                        <c:v>6.3961589281781395</c:v>
                      </c:pt>
                      <c:pt idx="1077">
                        <c:v>6.1985989714199397</c:v>
                      </c:pt>
                      <c:pt idx="1078">
                        <c:v>6.0283679444539802</c:v>
                      </c:pt>
                      <c:pt idx="1079">
                        <c:v>5.8780026261160794</c:v>
                      </c:pt>
                      <c:pt idx="1080">
                        <c:v>6.0799288388357997</c:v>
                      </c:pt>
                      <c:pt idx="1081">
                        <c:v>9.4014763876267207</c:v>
                      </c:pt>
                      <c:pt idx="1082">
                        <c:v>15.85377921578754</c:v>
                      </c:pt>
                      <c:pt idx="1083">
                        <c:v>22.613923962418021</c:v>
                      </c:pt>
                      <c:pt idx="1084">
                        <c:v>32.472328342398477</c:v>
                      </c:pt>
                      <c:pt idx="1085">
                        <c:v>54.671032726727695</c:v>
                      </c:pt>
                      <c:pt idx="1086">
                        <c:v>113.45113262969041</c:v>
                      </c:pt>
                      <c:pt idx="1087">
                        <c:v>188.34607494639178</c:v>
                      </c:pt>
                      <c:pt idx="1088">
                        <c:v>268.1097590406012</c:v>
                      </c:pt>
                      <c:pt idx="1089">
                        <c:v>351.95054126788199</c:v>
                      </c:pt>
                      <c:pt idx="1090">
                        <c:v>424.78603567006616</c:v>
                      </c:pt>
                      <c:pt idx="1091">
                        <c:v>480.44437198573917</c:v>
                      </c:pt>
                      <c:pt idx="1092">
                        <c:v>518.03781096058492</c:v>
                      </c:pt>
                      <c:pt idx="1093">
                        <c:v>537.39588458238654</c:v>
                      </c:pt>
                      <c:pt idx="1094">
                        <c:v>539.43687727894917</c:v>
                      </c:pt>
                      <c:pt idx="1095">
                        <c:v>526.84329837092764</c:v>
                      </c:pt>
                      <c:pt idx="1096">
                        <c:v>503.42655521439116</c:v>
                      </c:pt>
                      <c:pt idx="1097">
                        <c:v>473.13979580867937</c:v>
                      </c:pt>
                      <c:pt idx="1098">
                        <c:v>439.33364114024334</c:v>
                      </c:pt>
                      <c:pt idx="1099">
                        <c:v>404.53252839282544</c:v>
                      </c:pt>
                      <c:pt idx="1100">
                        <c:v>372.70151724649742</c:v>
                      </c:pt>
                      <c:pt idx="1101">
                        <c:v>359.82690260032854</c:v>
                      </c:pt>
                      <c:pt idx="1102">
                        <c:v>364.04734154993582</c:v>
                      </c:pt>
                      <c:pt idx="1103">
                        <c:v>369.37786533569397</c:v>
                      </c:pt>
                      <c:pt idx="1104">
                        <c:v>363.57852319350422</c:v>
                      </c:pt>
                      <c:pt idx="1105">
                        <c:v>349.63020068848374</c:v>
                      </c:pt>
                      <c:pt idx="1106">
                        <c:v>338.78050411953478</c:v>
                      </c:pt>
                      <c:pt idx="1107">
                        <c:v>332.2224328716822</c:v>
                      </c:pt>
                      <c:pt idx="1108">
                        <c:v>324.4696797670158</c:v>
                      </c:pt>
                      <c:pt idx="1109">
                        <c:v>313.07955402161519</c:v>
                      </c:pt>
                      <c:pt idx="1110">
                        <c:v>298.01895205915019</c:v>
                      </c:pt>
                      <c:pt idx="1111">
                        <c:v>279.82697332574281</c:v>
                      </c:pt>
                      <c:pt idx="1112">
                        <c:v>259.30496014031218</c:v>
                      </c:pt>
                      <c:pt idx="1113">
                        <c:v>237.527207932767</c:v>
                      </c:pt>
                      <c:pt idx="1114">
                        <c:v>215.62368749564038</c:v>
                      </c:pt>
                      <c:pt idx="1115">
                        <c:v>194.5180789577652</c:v>
                      </c:pt>
                      <c:pt idx="1116">
                        <c:v>174.80472679997101</c:v>
                      </c:pt>
                      <c:pt idx="1117">
                        <c:v>156.7692937098312</c:v>
                      </c:pt>
                      <c:pt idx="1118">
                        <c:v>140.47956770600578</c:v>
                      </c:pt>
                      <c:pt idx="1119">
                        <c:v>125.87998043744339</c:v>
                      </c:pt>
                      <c:pt idx="1120">
                        <c:v>112.85538067886759</c:v>
                      </c:pt>
                      <c:pt idx="1121">
                        <c:v>101.26813948314539</c:v>
                      </c:pt>
                      <c:pt idx="1122">
                        <c:v>90.9693165151524</c:v>
                      </c:pt>
                      <c:pt idx="1123">
                        <c:v>81.922457278193392</c:v>
                      </c:pt>
                      <c:pt idx="1124">
                        <c:v>74.737271944921801</c:v>
                      </c:pt>
                      <c:pt idx="1125">
                        <c:v>70.133749543601994</c:v>
                      </c:pt>
                      <c:pt idx="1126">
                        <c:v>73.105203841834197</c:v>
                      </c:pt>
                      <c:pt idx="1127">
                        <c:v>84.226629855890991</c:v>
                      </c:pt>
                      <c:pt idx="1128">
                        <c:v>101.3443794783438</c:v>
                      </c:pt>
                      <c:pt idx="1129">
                        <c:v>128.4819814453416</c:v>
                      </c:pt>
                      <c:pt idx="1130">
                        <c:v>162.47350023183898</c:v>
                      </c:pt>
                      <c:pt idx="1131">
                        <c:v>191.9191519732158</c:v>
                      </c:pt>
                      <c:pt idx="1132">
                        <c:v>207.54076509875037</c:v>
                      </c:pt>
                      <c:pt idx="1133">
                        <c:v>207.68547558533581</c:v>
                      </c:pt>
                      <c:pt idx="1134">
                        <c:v>196.34991544815901</c:v>
                      </c:pt>
                      <c:pt idx="1135">
                        <c:v>180.77801996112959</c:v>
                      </c:pt>
                      <c:pt idx="1136">
                        <c:v>170.16740831110141</c:v>
                      </c:pt>
                      <c:pt idx="1137">
                        <c:v>169.12460141016359</c:v>
                      </c:pt>
                      <c:pt idx="1138">
                        <c:v>180.060238981233</c:v>
                      </c:pt>
                      <c:pt idx="1139">
                        <c:v>205.51298664047459</c:v>
                      </c:pt>
                      <c:pt idx="1140">
                        <c:v>252.7447843435512</c:v>
                      </c:pt>
                      <c:pt idx="1141">
                        <c:v>322.244513373102</c:v>
                      </c:pt>
                      <c:pt idx="1142">
                        <c:v>404.34742506585059</c:v>
                      </c:pt>
                      <c:pt idx="1143">
                        <c:v>482.36661485898418</c:v>
                      </c:pt>
                      <c:pt idx="1144">
                        <c:v>540.98284959767818</c:v>
                      </c:pt>
                      <c:pt idx="1145">
                        <c:v>572.99410304371077</c:v>
                      </c:pt>
                      <c:pt idx="1146">
                        <c:v>580.02969322865874</c:v>
                      </c:pt>
                      <c:pt idx="1147">
                        <c:v>569.630422057038</c:v>
                      </c:pt>
                      <c:pt idx="1148">
                        <c:v>557.60070199886934</c:v>
                      </c:pt>
                      <c:pt idx="1149">
                        <c:v>559.08157500269635</c:v>
                      </c:pt>
                      <c:pt idx="1150">
                        <c:v>583.2695043075588</c:v>
                      </c:pt>
                      <c:pt idx="1151">
                        <c:v>623.29462794662402</c:v>
                      </c:pt>
                      <c:pt idx="1152">
                        <c:v>657.11622510338998</c:v>
                      </c:pt>
                      <c:pt idx="1153">
                        <c:v>667.46452459365594</c:v>
                      </c:pt>
                      <c:pt idx="1154">
                        <c:v>654.37948697582999</c:v>
                      </c:pt>
                      <c:pt idx="1155">
                        <c:v>631.70852564720394</c:v>
                      </c:pt>
                      <c:pt idx="1156">
                        <c:v>610.67793278683803</c:v>
                      </c:pt>
                      <c:pt idx="1157">
                        <c:v>599.68449613362179</c:v>
                      </c:pt>
                      <c:pt idx="1158">
                        <c:v>616.90728832242598</c:v>
                      </c:pt>
                      <c:pt idx="1159">
                        <c:v>685.82518048745999</c:v>
                      </c:pt>
                      <c:pt idx="1160">
                        <c:v>826.38410560209002</c:v>
                      </c:pt>
                      <c:pt idx="1161">
                        <c:v>1043.957287059822</c:v>
                      </c:pt>
                      <c:pt idx="1162">
                        <c:v>1325.5330748797739</c:v>
                      </c:pt>
                      <c:pt idx="1163">
                        <c:v>1645.381782439596</c:v>
                      </c:pt>
                      <c:pt idx="1164">
                        <c:v>1988.0025721758959</c:v>
                      </c:pt>
                      <c:pt idx="1165">
                        <c:v>2340.3471134643778</c:v>
                      </c:pt>
                      <c:pt idx="1166">
                        <c:v>2671.42669952082</c:v>
                      </c:pt>
                      <c:pt idx="1167">
                        <c:v>2955.8747509542595</c:v>
                      </c:pt>
                      <c:pt idx="1168">
                        <c:v>3185.051815003812</c:v>
                      </c:pt>
                      <c:pt idx="1169">
                        <c:v>3351.4112092202281</c:v>
                      </c:pt>
                      <c:pt idx="1170">
                        <c:v>3451.980837861096</c:v>
                      </c:pt>
                      <c:pt idx="1171">
                        <c:v>3493.5965582918639</c:v>
                      </c:pt>
                      <c:pt idx="1172">
                        <c:v>3488.8505277480122</c:v>
                      </c:pt>
                      <c:pt idx="1173">
                        <c:v>3450.8773243603318</c:v>
                      </c:pt>
                      <c:pt idx="1174">
                        <c:v>3396.8612234561283</c:v>
                      </c:pt>
                      <c:pt idx="1175">
                        <c:v>3338.2870452427737</c:v>
                      </c:pt>
                      <c:pt idx="1176">
                        <c:v>3297.3107218073219</c:v>
                      </c:pt>
                      <c:pt idx="1177">
                        <c:v>3312.6863635590121</c:v>
                      </c:pt>
                      <c:pt idx="1178">
                        <c:v>3384.3781244192278</c:v>
                      </c:pt>
                      <c:pt idx="1179">
                        <c:v>3456.91076932845</c:v>
                      </c:pt>
                      <c:pt idx="1180">
                        <c:v>3479.818608346392</c:v>
                      </c:pt>
                      <c:pt idx="1181">
                        <c:v>3444.5177834186156</c:v>
                      </c:pt>
                      <c:pt idx="1182">
                        <c:v>3376.703781720762</c:v>
                      </c:pt>
                      <c:pt idx="1183">
                        <c:v>3288.8377822253037</c:v>
                      </c:pt>
                      <c:pt idx="1184">
                        <c:v>3181.8467322370916</c:v>
                      </c:pt>
                      <c:pt idx="1185">
                        <c:v>3062.5273597767541</c:v>
                      </c:pt>
                      <c:pt idx="1186">
                        <c:v>2944.2316195844337</c:v>
                      </c:pt>
                      <c:pt idx="1187">
                        <c:v>2841.7455322051378</c:v>
                      </c:pt>
                      <c:pt idx="1188">
                        <c:v>2750.0624354405577</c:v>
                      </c:pt>
                      <c:pt idx="1189">
                        <c:v>2655.7212147547557</c:v>
                      </c:pt>
                      <c:pt idx="1190">
                        <c:v>2551.136227689276</c:v>
                      </c:pt>
                      <c:pt idx="1191">
                        <c:v>2437.3677016851061</c:v>
                      </c:pt>
                      <c:pt idx="1192">
                        <c:v>2319.4648923277978</c:v>
                      </c:pt>
                      <c:pt idx="1193">
                        <c:v>2202.289158127272</c:v>
                      </c:pt>
                      <c:pt idx="1194">
                        <c:v>2088.9665578125482</c:v>
                      </c:pt>
                      <c:pt idx="1195">
                        <c:v>1982.2281840325199</c:v>
                      </c:pt>
                      <c:pt idx="1196">
                        <c:v>1884.1437863812318</c:v>
                      </c:pt>
                      <c:pt idx="1197">
                        <c:v>1796.4214316127661</c:v>
                      </c:pt>
                      <c:pt idx="1198">
                        <c:v>1723.1082902306398</c:v>
                      </c:pt>
                      <c:pt idx="1199">
                        <c:v>1675.4269663748159</c:v>
                      </c:pt>
                      <c:pt idx="1200">
                        <c:v>1669.3149708620099</c:v>
                      </c:pt>
                      <c:pt idx="1201">
                        <c:v>1687.8360508041001</c:v>
                      </c:pt>
                      <c:pt idx="1202">
                        <c:v>1743.268129292778</c:v>
                      </c:pt>
                      <c:pt idx="1203">
                        <c:v>1831.11075600201</c:v>
                      </c:pt>
                      <c:pt idx="1204">
                        <c:v>1908.4717458938758</c:v>
                      </c:pt>
                      <c:pt idx="1205">
                        <c:v>1964.8282508025479</c:v>
                      </c:pt>
                      <c:pt idx="1206">
                        <c:v>2047.9281470513458</c:v>
                      </c:pt>
                      <c:pt idx="1207">
                        <c:v>2150.7007948514879</c:v>
                      </c:pt>
                      <c:pt idx="1208">
                        <c:v>2222.7569587101239</c:v>
                      </c:pt>
                      <c:pt idx="1209">
                        <c:v>2240.33572340916</c:v>
                      </c:pt>
                      <c:pt idx="1210">
                        <c:v>2206.6007241736738</c:v>
                      </c:pt>
                      <c:pt idx="1211">
                        <c:v>2193.5470940013297</c:v>
                      </c:pt>
                      <c:pt idx="1212">
                        <c:v>2310.1315131773458</c:v>
                      </c:pt>
                      <c:pt idx="1213">
                        <c:v>2624.9192902427399</c:v>
                      </c:pt>
                      <c:pt idx="1214">
                        <c:v>3193.6058436588423</c:v>
                      </c:pt>
                      <c:pt idx="1215">
                        <c:v>3582.8846809280517</c:v>
                      </c:pt>
                      <c:pt idx="1216">
                        <c:v>3772.9147484524501</c:v>
                      </c:pt>
                      <c:pt idx="1217">
                        <c:v>3837.5522440112159</c:v>
                      </c:pt>
                      <c:pt idx="1218">
                        <c:v>4068.4871752417075</c:v>
                      </c:pt>
                      <c:pt idx="1219">
                        <c:v>4480.2470065641182</c:v>
                      </c:pt>
                      <c:pt idx="1220">
                        <c:v>4849.165119782172</c:v>
                      </c:pt>
                      <c:pt idx="1221">
                        <c:v>4970.0011800030352</c:v>
                      </c:pt>
                      <c:pt idx="1222">
                        <c:v>4775.1174806641739</c:v>
                      </c:pt>
                      <c:pt idx="1223">
                        <c:v>4370.9337200329383</c:v>
                      </c:pt>
                      <c:pt idx="1224">
                        <c:v>3861.973357070382</c:v>
                      </c:pt>
                      <c:pt idx="1225">
                        <c:v>3338.3116966561379</c:v>
                      </c:pt>
                      <c:pt idx="1226">
                        <c:v>2853.9780325731122</c:v>
                      </c:pt>
                      <c:pt idx="1227">
                        <c:v>2438.5712678492582</c:v>
                      </c:pt>
                      <c:pt idx="1228">
                        <c:v>2093.4486388579198</c:v>
                      </c:pt>
                      <c:pt idx="1229">
                        <c:v>1813.5048925107121</c:v>
                      </c:pt>
                      <c:pt idx="1230">
                        <c:v>1590.2624376693482</c:v>
                      </c:pt>
                      <c:pt idx="1231">
                        <c:v>1410.264430103304</c:v>
                      </c:pt>
                      <c:pt idx="1232">
                        <c:v>1261.4205614179862</c:v>
                      </c:pt>
                      <c:pt idx="1233">
                        <c:v>1133.903450143644</c:v>
                      </c:pt>
                      <c:pt idx="1234">
                        <c:v>1022.677312946658</c:v>
                      </c:pt>
                      <c:pt idx="1235">
                        <c:v>924.07343352722387</c:v>
                      </c:pt>
                      <c:pt idx="1236">
                        <c:v>836.39061135472787</c:v>
                      </c:pt>
                      <c:pt idx="1237">
                        <c:v>761.02129354756198</c:v>
                      </c:pt>
                      <c:pt idx="1238">
                        <c:v>693.176060303604</c:v>
                      </c:pt>
                      <c:pt idx="1239">
                        <c:v>633.17857367834995</c:v>
                      </c:pt>
                      <c:pt idx="1240">
                        <c:v>581.46961804860246</c:v>
                      </c:pt>
                      <c:pt idx="1241">
                        <c:v>539.49190309913581</c:v>
                      </c:pt>
                      <c:pt idx="1242">
                        <c:v>506.0286025997076</c:v>
                      </c:pt>
                      <c:pt idx="1243">
                        <c:v>483.30387936434096</c:v>
                      </c:pt>
                      <c:pt idx="1244">
                        <c:v>466.19980966361459</c:v>
                      </c:pt>
                      <c:pt idx="1245">
                        <c:v>448.500364823121</c:v>
                      </c:pt>
                      <c:pt idx="1246">
                        <c:v>428.71789420906015</c:v>
                      </c:pt>
                      <c:pt idx="1247">
                        <c:v>408.02497402560419</c:v>
                      </c:pt>
                      <c:pt idx="1248">
                        <c:v>388.82605746403743</c:v>
                      </c:pt>
                      <c:pt idx="1249">
                        <c:v>372.40903017372779</c:v>
                      </c:pt>
                      <c:pt idx="1250">
                        <c:v>361.75228008305879</c:v>
                      </c:pt>
                      <c:pt idx="1251">
                        <c:v>359.32114201075922</c:v>
                      </c:pt>
                      <c:pt idx="1252">
                        <c:v>352.61316569284861</c:v>
                      </c:pt>
                      <c:pt idx="1253">
                        <c:v>337.37434888510916</c:v>
                      </c:pt>
                      <c:pt idx="1254">
                        <c:v>319.69973390828278</c:v>
                      </c:pt>
                      <c:pt idx="1255">
                        <c:v>304.12615070011799</c:v>
                      </c:pt>
                      <c:pt idx="1256">
                        <c:v>292.10164540126323</c:v>
                      </c:pt>
                      <c:pt idx="1257">
                        <c:v>280.94873107958699</c:v>
                      </c:pt>
                      <c:pt idx="1258">
                        <c:v>270.49606690373878</c:v>
                      </c:pt>
                      <c:pt idx="1259">
                        <c:v>262.92155333526779</c:v>
                      </c:pt>
                      <c:pt idx="1260">
                        <c:v>254.77263499738197</c:v>
                      </c:pt>
                      <c:pt idx="1261">
                        <c:v>243.54893080164419</c:v>
                      </c:pt>
                      <c:pt idx="1262">
                        <c:v>230.07273606857879</c:v>
                      </c:pt>
                      <c:pt idx="1263">
                        <c:v>219.69271264524781</c:v>
                      </c:pt>
                      <c:pt idx="1264">
                        <c:v>233.69122812844557</c:v>
                      </c:pt>
                      <c:pt idx="1265">
                        <c:v>316.15952378186938</c:v>
                      </c:pt>
                      <c:pt idx="1266">
                        <c:v>485.35868382102234</c:v>
                      </c:pt>
                      <c:pt idx="1267">
                        <c:v>721.00454356713601</c:v>
                      </c:pt>
                      <c:pt idx="1268">
                        <c:v>931.39777396887598</c:v>
                      </c:pt>
                      <c:pt idx="1269">
                        <c:v>1035.95630863209</c:v>
                      </c:pt>
                      <c:pt idx="1270">
                        <c:v>1073.2447705332299</c:v>
                      </c:pt>
                      <c:pt idx="1271">
                        <c:v>1084.3721822055538</c:v>
                      </c:pt>
                      <c:pt idx="1272">
                        <c:v>1108.5889664070539</c:v>
                      </c:pt>
                      <c:pt idx="1273">
                        <c:v>1193.989255647828</c:v>
                      </c:pt>
                      <c:pt idx="1274">
                        <c:v>1310.300843242878</c:v>
                      </c:pt>
                      <c:pt idx="1275">
                        <c:v>1448.1619178406299</c:v>
                      </c:pt>
                      <c:pt idx="1276">
                        <c:v>1621.4076653173679</c:v>
                      </c:pt>
                      <c:pt idx="1277">
                        <c:v>1838.2946784729299</c:v>
                      </c:pt>
                      <c:pt idx="1278">
                        <c:v>2093.0225387811838</c:v>
                      </c:pt>
                      <c:pt idx="1279">
                        <c:v>2350.525797934728</c:v>
                      </c:pt>
                      <c:pt idx="1280">
                        <c:v>2572.658647916694</c:v>
                      </c:pt>
                      <c:pt idx="1281">
                        <c:v>2774.3223276393178</c:v>
                      </c:pt>
                      <c:pt idx="1282">
                        <c:v>3057.1581965353203</c:v>
                      </c:pt>
                      <c:pt idx="1283">
                        <c:v>3548.3891538419221</c:v>
                      </c:pt>
                      <c:pt idx="1284">
                        <c:v>4177.7879049610137</c:v>
                      </c:pt>
                      <c:pt idx="1285">
                        <c:v>4735.4623351116061</c:v>
                      </c:pt>
                      <c:pt idx="1286">
                        <c:v>5074.3077280764237</c:v>
                      </c:pt>
                      <c:pt idx="1287">
                        <c:v>5290.5580561262514</c:v>
                      </c:pt>
                      <c:pt idx="1288">
                        <c:v>5532.259912367208</c:v>
                      </c:pt>
                      <c:pt idx="1289">
                        <c:v>5937.7437129195832</c:v>
                      </c:pt>
                      <c:pt idx="1290">
                        <c:v>6533.08211945328</c:v>
                      </c:pt>
                      <c:pt idx="1291">
                        <c:v>7278.5161859065201</c:v>
                      </c:pt>
                      <c:pt idx="1292">
                        <c:v>7977.9855582604196</c:v>
                      </c:pt>
                      <c:pt idx="1293">
                        <c:v>8600.8563882437393</c:v>
                      </c:pt>
                      <c:pt idx="1294">
                        <c:v>9025.7575328895</c:v>
                      </c:pt>
                      <c:pt idx="1295">
                        <c:v>9138.001517909639</c:v>
                      </c:pt>
                      <c:pt idx="1296">
                        <c:v>8995.8302736000605</c:v>
                      </c:pt>
                      <c:pt idx="1297">
                        <c:v>8798.1576866479809</c:v>
                      </c:pt>
                      <c:pt idx="1298">
                        <c:v>8601.1158294930592</c:v>
                      </c:pt>
                      <c:pt idx="1299">
                        <c:v>8507.0212147834209</c:v>
                      </c:pt>
                      <c:pt idx="1300">
                        <c:v>8475.9045780411598</c:v>
                      </c:pt>
                      <c:pt idx="1301">
                        <c:v>8679.5775367586994</c:v>
                      </c:pt>
                      <c:pt idx="1302">
                        <c:v>9124.0600570794595</c:v>
                      </c:pt>
                      <c:pt idx="1303">
                        <c:v>9638.02146999666</c:v>
                      </c:pt>
                      <c:pt idx="1304">
                        <c:v>10120.600250191021</c:v>
                      </c:pt>
                      <c:pt idx="1305">
                        <c:v>10375.669602763499</c:v>
                      </c:pt>
                      <c:pt idx="1306">
                        <c:v>10297.293649302419</c:v>
                      </c:pt>
                      <c:pt idx="1307">
                        <c:v>10106.716659181318</c:v>
                      </c:pt>
                      <c:pt idx="1308">
                        <c:v>9939.7432573117803</c:v>
                      </c:pt>
                      <c:pt idx="1309">
                        <c:v>9782.0073533723989</c:v>
                      </c:pt>
                      <c:pt idx="1310">
                        <c:v>9637.0911187976399</c:v>
                      </c:pt>
                      <c:pt idx="1311">
                        <c:v>9560.1046970648986</c:v>
                      </c:pt>
                      <c:pt idx="1312">
                        <c:v>9517.2824702881207</c:v>
                      </c:pt>
                      <c:pt idx="1313">
                        <c:v>9473.2042941442196</c:v>
                      </c:pt>
                      <c:pt idx="1314">
                        <c:v>9312.8603690211603</c:v>
                      </c:pt>
                      <c:pt idx="1315">
                        <c:v>9219.3996685858801</c:v>
                      </c:pt>
                      <c:pt idx="1316">
                        <c:v>9190.3531028049001</c:v>
                      </c:pt>
                      <c:pt idx="1317">
                        <c:v>9183.7068220967994</c:v>
                      </c:pt>
                      <c:pt idx="1318">
                        <c:v>9032.2973184597595</c:v>
                      </c:pt>
                      <c:pt idx="1319">
                        <c:v>8710.3360423471804</c:v>
                      </c:pt>
                      <c:pt idx="1320">
                        <c:v>8385.2903115438585</c:v>
                      </c:pt>
                      <c:pt idx="1321">
                        <c:v>8056.4778857111396</c:v>
                      </c:pt>
                      <c:pt idx="1322">
                        <c:v>7769.72226578958</c:v>
                      </c:pt>
                      <c:pt idx="1323">
                        <c:v>7455.1629407598593</c:v>
                      </c:pt>
                      <c:pt idx="1324">
                        <c:v>7141.5463243176</c:v>
                      </c:pt>
                      <c:pt idx="1325">
                        <c:v>6830.9169433500601</c:v>
                      </c:pt>
                      <c:pt idx="1326">
                        <c:v>6556.1798801813993</c:v>
                      </c:pt>
                      <c:pt idx="1327">
                        <c:v>6301.7951810878803</c:v>
                      </c:pt>
                      <c:pt idx="1328">
                        <c:v>6085.7037802618797</c:v>
                      </c:pt>
                      <c:pt idx="1329">
                        <c:v>5974.8651706992841</c:v>
                      </c:pt>
                      <c:pt idx="1330">
                        <c:v>6024.4827101270994</c:v>
                      </c:pt>
                      <c:pt idx="1331">
                        <c:v>6124.3319415997803</c:v>
                      </c:pt>
                      <c:pt idx="1332">
                        <c:v>6218.9738833860592</c:v>
                      </c:pt>
                      <c:pt idx="1333">
                        <c:v>6264.1125542666405</c:v>
                      </c:pt>
                      <c:pt idx="1334">
                        <c:v>6242.392689580859</c:v>
                      </c:pt>
                      <c:pt idx="1335">
                        <c:v>6204.2691010027802</c:v>
                      </c:pt>
                      <c:pt idx="1336">
                        <c:v>6166.6649916880197</c:v>
                      </c:pt>
                      <c:pt idx="1337">
                        <c:v>6094.793538724979</c:v>
                      </c:pt>
                      <c:pt idx="1338">
                        <c:v>5971.10256374442</c:v>
                      </c:pt>
                      <c:pt idx="1339">
                        <c:v>5765.616549307746</c:v>
                      </c:pt>
                      <c:pt idx="1340">
                        <c:v>5466.185621338037</c:v>
                      </c:pt>
                      <c:pt idx="1341">
                        <c:v>5115.3972619700153</c:v>
                      </c:pt>
                      <c:pt idx="1342">
                        <c:v>4755.7666676966519</c:v>
                      </c:pt>
                      <c:pt idx="1343">
                        <c:v>4414.9375507292762</c:v>
                      </c:pt>
                      <c:pt idx="1344">
                        <c:v>4105.545551625366</c:v>
                      </c:pt>
                      <c:pt idx="1345">
                        <c:v>3837.5667179170619</c:v>
                      </c:pt>
                      <c:pt idx="1346">
                        <c:v>3596.5651451177096</c:v>
                      </c:pt>
                      <c:pt idx="1347">
                        <c:v>3363.451329032544</c:v>
                      </c:pt>
                      <c:pt idx="1348">
                        <c:v>3127.8522954868563</c:v>
                      </c:pt>
                      <c:pt idx="1349">
                        <c:v>2890.8934824773637</c:v>
                      </c:pt>
                      <c:pt idx="1350">
                        <c:v>2657.7273128424781</c:v>
                      </c:pt>
                      <c:pt idx="1351">
                        <c:v>2435.0665012943036</c:v>
                      </c:pt>
                      <c:pt idx="1352">
                        <c:v>2224.9405823398502</c:v>
                      </c:pt>
                      <c:pt idx="1353">
                        <c:v>2028.1352995685697</c:v>
                      </c:pt>
                      <c:pt idx="1354">
                        <c:v>1845.235574488476</c:v>
                      </c:pt>
                      <c:pt idx="1355">
                        <c:v>1676.3326674457078</c:v>
                      </c:pt>
                      <c:pt idx="1356">
                        <c:v>1520.677034639898</c:v>
                      </c:pt>
                      <c:pt idx="1357">
                        <c:v>1377.7834863752878</c:v>
                      </c:pt>
                      <c:pt idx="1358">
                        <c:v>1247.5429226067479</c:v>
                      </c:pt>
                      <c:pt idx="1359">
                        <c:v>1129.2815784873599</c:v>
                      </c:pt>
                      <c:pt idx="1360">
                        <c:v>1021.248154551348</c:v>
                      </c:pt>
                      <c:pt idx="1361">
                        <c:v>923.63582136937191</c:v>
                      </c:pt>
                      <c:pt idx="1362">
                        <c:v>841.73733485474395</c:v>
                      </c:pt>
                      <c:pt idx="1363">
                        <c:v>785.45286680228992</c:v>
                      </c:pt>
                      <c:pt idx="1364">
                        <c:v>751.409283939396</c:v>
                      </c:pt>
                      <c:pt idx="1365">
                        <c:v>715.36141828716598</c:v>
                      </c:pt>
                      <c:pt idx="1366">
                        <c:v>671.55887636923194</c:v>
                      </c:pt>
                      <c:pt idx="1367">
                        <c:v>622.23420360009607</c:v>
                      </c:pt>
                      <c:pt idx="1368">
                        <c:v>569.91725854888921</c:v>
                      </c:pt>
                      <c:pt idx="1369">
                        <c:v>517.21622352693839</c:v>
                      </c:pt>
                      <c:pt idx="1370">
                        <c:v>466.64174094379558</c:v>
                      </c:pt>
                      <c:pt idx="1371">
                        <c:v>419.82851651218738</c:v>
                      </c:pt>
                      <c:pt idx="1372">
                        <c:v>377.38746978236162</c:v>
                      </c:pt>
                      <c:pt idx="1373">
                        <c:v>339.2116429088436</c:v>
                      </c:pt>
                      <c:pt idx="1374">
                        <c:v>304.89661990490458</c:v>
                      </c:pt>
                      <c:pt idx="1375">
                        <c:v>274.01657725815357</c:v>
                      </c:pt>
                      <c:pt idx="1376">
                        <c:v>246.21985073272918</c:v>
                      </c:pt>
                      <c:pt idx="1377">
                        <c:v>221.22790352837939</c:v>
                      </c:pt>
                      <c:pt idx="1378">
                        <c:v>198.81013145165821</c:v>
                      </c:pt>
                      <c:pt idx="1379">
                        <c:v>178.74452692348498</c:v>
                      </c:pt>
                      <c:pt idx="1380">
                        <c:v>160.80856065456419</c:v>
                      </c:pt>
                      <c:pt idx="1381">
                        <c:v>144.78463271629678</c:v>
                      </c:pt>
                      <c:pt idx="1382">
                        <c:v>130.4717596462998</c:v>
                      </c:pt>
                      <c:pt idx="1383">
                        <c:v>117.68791114051319</c:v>
                      </c:pt>
                      <c:pt idx="1384">
                        <c:v>106.26854257827121</c:v>
                      </c:pt>
                      <c:pt idx="1385">
                        <c:v>96.063793162123801</c:v>
                      </c:pt>
                      <c:pt idx="1386">
                        <c:v>86.9394151946574</c:v>
                      </c:pt>
                      <c:pt idx="1387">
                        <c:v>78.777542548155594</c:v>
                      </c:pt>
                      <c:pt idx="1388">
                        <c:v>71.469673863538802</c:v>
                      </c:pt>
                      <c:pt idx="1389">
                        <c:v>64.91475458187</c:v>
                      </c:pt>
                      <c:pt idx="1390">
                        <c:v>59.024037064605899</c:v>
                      </c:pt>
                      <c:pt idx="1391">
                        <c:v>53.717851536581939</c:v>
                      </c:pt>
                      <c:pt idx="1392">
                        <c:v>48.934003648915379</c:v>
                      </c:pt>
                      <c:pt idx="1393">
                        <c:v>44.63093467820142</c:v>
                      </c:pt>
                      <c:pt idx="1394">
                        <c:v>40.777735633254238</c:v>
                      </c:pt>
                      <c:pt idx="1395">
                        <c:v>37.33251746954658</c:v>
                      </c:pt>
                      <c:pt idx="1396">
                        <c:v>34.24914357317688</c:v>
                      </c:pt>
                      <c:pt idx="1397">
                        <c:v>31.482667864786798</c:v>
                      </c:pt>
                      <c:pt idx="1398">
                        <c:v>28.995474247911538</c:v>
                      </c:pt>
                      <c:pt idx="1399">
                        <c:v>26.758201999255981</c:v>
                      </c:pt>
                      <c:pt idx="1400">
                        <c:v>24.746724645544258</c:v>
                      </c:pt>
                      <c:pt idx="1401">
                        <c:v>22.940979115211878</c:v>
                      </c:pt>
                      <c:pt idx="1402">
                        <c:v>21.324030301862759</c:v>
                      </c:pt>
                      <c:pt idx="1403">
                        <c:v>19.877859080587797</c:v>
                      </c:pt>
                      <c:pt idx="1404">
                        <c:v>18.5811093648948</c:v>
                      </c:pt>
                      <c:pt idx="1405">
                        <c:v>17.4120887960391</c:v>
                      </c:pt>
                      <c:pt idx="1406">
                        <c:v>16.351424270825159</c:v>
                      </c:pt>
                      <c:pt idx="1407">
                        <c:v>15.385074389413321</c:v>
                      </c:pt>
                      <c:pt idx="1408">
                        <c:v>14.50339975205646</c:v>
                      </c:pt>
                      <c:pt idx="1409">
                        <c:v>13.699189175973359</c:v>
                      </c:pt>
                      <c:pt idx="1410">
                        <c:v>12.965182244909879</c:v>
                      </c:pt>
                      <c:pt idx="1411">
                        <c:v>12.2941114059225</c:v>
                      </c:pt>
                      <c:pt idx="1412">
                        <c:v>11.677666842205438</c:v>
                      </c:pt>
                      <c:pt idx="1413">
                        <c:v>11.1049628504973</c:v>
                      </c:pt>
                      <c:pt idx="1414">
                        <c:v>10.56586108245366</c:v>
                      </c:pt>
                      <c:pt idx="1415">
                        <c:v>10.05825113896506</c:v>
                      </c:pt>
                      <c:pt idx="1416">
                        <c:v>9.5862315103193385</c:v>
                      </c:pt>
                      <c:pt idx="1417">
                        <c:v>9.1561775568028203</c:v>
                      </c:pt>
                      <c:pt idx="1418">
                        <c:v>8.7709339436641809</c:v>
                      </c:pt>
                      <c:pt idx="1419">
                        <c:v>8.4495739988037002</c:v>
                      </c:pt>
                      <c:pt idx="1420">
                        <c:v>8.3820757372971002</c:v>
                      </c:pt>
                      <c:pt idx="1421">
                        <c:v>8.5085967060917387</c:v>
                      </c:pt>
                      <c:pt idx="1422">
                        <c:v>8.6093425401784796</c:v>
                      </c:pt>
                      <c:pt idx="1423">
                        <c:v>8.5464117787765801</c:v>
                      </c:pt>
                      <c:pt idx="1424">
                        <c:v>8.3237828626074588</c:v>
                      </c:pt>
                      <c:pt idx="1425">
                        <c:v>8.0164141481340589</c:v>
                      </c:pt>
                      <c:pt idx="1426">
                        <c:v>7.6969315945987198</c:v>
                      </c:pt>
                      <c:pt idx="1427">
                        <c:v>7.4050339388996393</c:v>
                      </c:pt>
                      <c:pt idx="1428">
                        <c:v>7.1515743059551191</c:v>
                      </c:pt>
                      <c:pt idx="1429">
                        <c:v>6.9335030974600196</c:v>
                      </c:pt>
                      <c:pt idx="1430">
                        <c:v>6.7451441295899395</c:v>
                      </c:pt>
                      <c:pt idx="1431">
                        <c:v>6.5815588764464401</c:v>
                      </c:pt>
                      <c:pt idx="1432">
                        <c:v>6.4380353040361795</c:v>
                      </c:pt>
                      <c:pt idx="1433">
                        <c:v>6.3106104427486196</c:v>
                      </c:pt>
                      <c:pt idx="1434">
                        <c:v>6.1970506025796599</c:v>
                      </c:pt>
                      <c:pt idx="1435">
                        <c:v>6.0962657358466199</c:v>
                      </c:pt>
                      <c:pt idx="1436">
                        <c:v>6.0076801041959396</c:v>
                      </c:pt>
                      <c:pt idx="1437">
                        <c:v>5.9311178017322517</c:v>
                      </c:pt>
                      <c:pt idx="1438">
                        <c:v>5.8664448504857285</c:v>
                      </c:pt>
                      <c:pt idx="1439">
                        <c:v>5.8107536904159778</c:v>
                      </c:pt>
                      <c:pt idx="1440">
                        <c:v>5.965630577655209</c:v>
                      </c:pt>
                      <c:pt idx="1441">
                        <c:v>9.7432638356810397</c:v>
                      </c:pt>
                      <c:pt idx="1442">
                        <c:v>21.011851449332216</c:v>
                      </c:pt>
                      <c:pt idx="1443">
                        <c:v>35.826034750309077</c:v>
                      </c:pt>
                      <c:pt idx="1444">
                        <c:v>48.103074936806884</c:v>
                      </c:pt>
                      <c:pt idx="1445">
                        <c:v>54.735399562440115</c:v>
                      </c:pt>
                      <c:pt idx="1446">
                        <c:v>56.030875564439278</c:v>
                      </c:pt>
                      <c:pt idx="1447">
                        <c:v>54.138796736696698</c:v>
                      </c:pt>
                      <c:pt idx="1448">
                        <c:v>52.260241788953877</c:v>
                      </c:pt>
                      <c:pt idx="1449">
                        <c:v>53.34421701487824</c:v>
                      </c:pt>
                      <c:pt idx="1450">
                        <c:v>57.714517082445177</c:v>
                      </c:pt>
                      <c:pt idx="1451">
                        <c:v>63.832999024493994</c:v>
                      </c:pt>
                      <c:pt idx="1452">
                        <c:v>69.98932287826139</c:v>
                      </c:pt>
                      <c:pt idx="1453">
                        <c:v>76.86859411254359</c:v>
                      </c:pt>
                      <c:pt idx="1454">
                        <c:v>86.034569748704399</c:v>
                      </c:pt>
                      <c:pt idx="1455">
                        <c:v>96.248606575517996</c:v>
                      </c:pt>
                      <c:pt idx="1456">
                        <c:v>104.150867223822</c:v>
                      </c:pt>
                      <c:pt idx="1457">
                        <c:v>107.3560125984456</c:v>
                      </c:pt>
                      <c:pt idx="1458">
                        <c:v>105.66096224256479</c:v>
                      </c:pt>
                      <c:pt idx="1459">
                        <c:v>100.32782863080421</c:v>
                      </c:pt>
                      <c:pt idx="1460">
                        <c:v>92.959310480305803</c:v>
                      </c:pt>
                      <c:pt idx="1461">
                        <c:v>84.844348015309208</c:v>
                      </c:pt>
                      <c:pt idx="1462">
                        <c:v>76.795692019718402</c:v>
                      </c:pt>
                      <c:pt idx="1463">
                        <c:v>69.2359800833094</c:v>
                      </c:pt>
                      <c:pt idx="1464">
                        <c:v>62.334932262403797</c:v>
                      </c:pt>
                      <c:pt idx="1465">
                        <c:v>56.234228369775124</c:v>
                      </c:pt>
                      <c:pt idx="1466">
                        <c:v>50.970434042622237</c:v>
                      </c:pt>
                      <c:pt idx="1467">
                        <c:v>46.444284380880966</c:v>
                      </c:pt>
                      <c:pt idx="1468">
                        <c:v>42.464834319844677</c:v>
                      </c:pt>
                      <c:pt idx="1469">
                        <c:v>38.862533043223081</c:v>
                      </c:pt>
                      <c:pt idx="1470">
                        <c:v>35.5461151259844</c:v>
                      </c:pt>
                      <c:pt idx="1471">
                        <c:v>32.4887537527053</c:v>
                      </c:pt>
                      <c:pt idx="1472">
                        <c:v>29.690046221204518</c:v>
                      </c:pt>
                      <c:pt idx="1473">
                        <c:v>27.150530895637257</c:v>
                      </c:pt>
                      <c:pt idx="1474">
                        <c:v>24.863352356574122</c:v>
                      </c:pt>
                      <c:pt idx="1475">
                        <c:v>22.815998655832921</c:v>
                      </c:pt>
                      <c:pt idx="1476">
                        <c:v>20.992077926453401</c:v>
                      </c:pt>
                      <c:pt idx="1477">
                        <c:v>19.37077686882612</c:v>
                      </c:pt>
                      <c:pt idx="1478">
                        <c:v>17.927761339584059</c:v>
                      </c:pt>
                      <c:pt idx="1479">
                        <c:v>16.668636906533219</c:v>
                      </c:pt>
                      <c:pt idx="1480">
                        <c:v>15.825522482756279</c:v>
                      </c:pt>
                      <c:pt idx="1481">
                        <c:v>15.909925901465639</c:v>
                      </c:pt>
                      <c:pt idx="1482">
                        <c:v>19.32467241906528</c:v>
                      </c:pt>
                      <c:pt idx="1483">
                        <c:v>27.52131220321872</c:v>
                      </c:pt>
                      <c:pt idx="1484">
                        <c:v>39.243404036472597</c:v>
                      </c:pt>
                      <c:pt idx="1485">
                        <c:v>52.025446174057024</c:v>
                      </c:pt>
                      <c:pt idx="1486">
                        <c:v>64.090240463726403</c:v>
                      </c:pt>
                      <c:pt idx="1487">
                        <c:v>74.681737509467993</c:v>
                      </c:pt>
                      <c:pt idx="1488">
                        <c:v>78.968309113747793</c:v>
                      </c:pt>
                      <c:pt idx="1489">
                        <c:v>76.783216569647394</c:v>
                      </c:pt>
                      <c:pt idx="1490">
                        <c:v>71.939304469862407</c:v>
                      </c:pt>
                      <c:pt idx="1491">
                        <c:v>70.655968796626794</c:v>
                      </c:pt>
                      <c:pt idx="1492">
                        <c:v>84.200533172741999</c:v>
                      </c:pt>
                      <c:pt idx="1493">
                        <c:v>121.65333676252979</c:v>
                      </c:pt>
                      <c:pt idx="1494">
                        <c:v>175.90847984512621</c:v>
                      </c:pt>
                      <c:pt idx="1495">
                        <c:v>233.6483698878186</c:v>
                      </c:pt>
                      <c:pt idx="1496">
                        <c:v>281.88309465696778</c:v>
                      </c:pt>
                      <c:pt idx="1497">
                        <c:v>312.72654588741176</c:v>
                      </c:pt>
                      <c:pt idx="1498">
                        <c:v>324.20228656030139</c:v>
                      </c:pt>
                      <c:pt idx="1499">
                        <c:v>319.17843695150935</c:v>
                      </c:pt>
                      <c:pt idx="1500">
                        <c:v>302.94340068549423</c:v>
                      </c:pt>
                      <c:pt idx="1501">
                        <c:v>280.63937222083382</c:v>
                      </c:pt>
                      <c:pt idx="1502">
                        <c:v>255.99569272651439</c:v>
                      </c:pt>
                      <c:pt idx="1503">
                        <c:v>231.29133874894077</c:v>
                      </c:pt>
                      <c:pt idx="1504">
                        <c:v>207.78209998812781</c:v>
                      </c:pt>
                      <c:pt idx="1505">
                        <c:v>186.09774485734019</c:v>
                      </c:pt>
                      <c:pt idx="1506">
                        <c:v>166.49154503820179</c:v>
                      </c:pt>
                      <c:pt idx="1507">
                        <c:v>149.03057487532439</c:v>
                      </c:pt>
                      <c:pt idx="1508">
                        <c:v>133.6588510197162</c:v>
                      </c:pt>
                      <c:pt idx="1509">
                        <c:v>120.55700053285319</c:v>
                      </c:pt>
                      <c:pt idx="1510">
                        <c:v>117.30396140847539</c:v>
                      </c:pt>
                      <c:pt idx="1511">
                        <c:v>140.3806902596136</c:v>
                      </c:pt>
                      <c:pt idx="1512">
                        <c:v>188.8433192033466</c:v>
                      </c:pt>
                      <c:pt idx="1513">
                        <c:v>242.60943280890541</c:v>
                      </c:pt>
                      <c:pt idx="1514">
                        <c:v>281.34614047015197</c:v>
                      </c:pt>
                      <c:pt idx="1515">
                        <c:v>296.68846959685141</c:v>
                      </c:pt>
                      <c:pt idx="1516">
                        <c:v>291.37855434852776</c:v>
                      </c:pt>
                      <c:pt idx="1517">
                        <c:v>272.96511204829255</c:v>
                      </c:pt>
                      <c:pt idx="1518">
                        <c:v>248.656720407801</c:v>
                      </c:pt>
                      <c:pt idx="1519">
                        <c:v>223.272904231083</c:v>
                      </c:pt>
                      <c:pt idx="1520">
                        <c:v>199.3102749404562</c:v>
                      </c:pt>
                      <c:pt idx="1521">
                        <c:v>177.94165080245759</c:v>
                      </c:pt>
                      <c:pt idx="1522">
                        <c:v>159.32804426068381</c:v>
                      </c:pt>
                      <c:pt idx="1523">
                        <c:v>143.124413225355</c:v>
                      </c:pt>
                      <c:pt idx="1524">
                        <c:v>128.82908154952139</c:v>
                      </c:pt>
                      <c:pt idx="1525">
                        <c:v>116.217537493959</c:v>
                      </c:pt>
                      <c:pt idx="1526">
                        <c:v>106.55795194271521</c:v>
                      </c:pt>
                      <c:pt idx="1527">
                        <c:v>115.1134689408882</c:v>
                      </c:pt>
                      <c:pt idx="1528">
                        <c:v>147.41792579718478</c:v>
                      </c:pt>
                      <c:pt idx="1529">
                        <c:v>190.83899949386878</c:v>
                      </c:pt>
                      <c:pt idx="1530">
                        <c:v>226.76441337342359</c:v>
                      </c:pt>
                      <c:pt idx="1531">
                        <c:v>244.44436575843898</c:v>
                      </c:pt>
                      <c:pt idx="1532">
                        <c:v>244.36809047797439</c:v>
                      </c:pt>
                      <c:pt idx="1533">
                        <c:v>238.33878472108501</c:v>
                      </c:pt>
                      <c:pt idx="1534">
                        <c:v>255.30350961874919</c:v>
                      </c:pt>
                      <c:pt idx="1535">
                        <c:v>338.93883596237583</c:v>
                      </c:pt>
                      <c:pt idx="1536">
                        <c:v>495.40481920421399</c:v>
                      </c:pt>
                      <c:pt idx="1537">
                        <c:v>674.51350626553801</c:v>
                      </c:pt>
                      <c:pt idx="1538">
                        <c:v>828.3904525856999</c:v>
                      </c:pt>
                      <c:pt idx="1539">
                        <c:v>938.276395103136</c:v>
                      </c:pt>
                      <c:pt idx="1540">
                        <c:v>997.08195308733593</c:v>
                      </c:pt>
                      <c:pt idx="1541">
                        <c:v>1005.37018732653</c:v>
                      </c:pt>
                      <c:pt idx="1542">
                        <c:v>972.142508667372</c:v>
                      </c:pt>
                      <c:pt idx="1543">
                        <c:v>911.36273558017206</c:v>
                      </c:pt>
                      <c:pt idx="1544">
                        <c:v>836.70746775166197</c:v>
                      </c:pt>
                      <c:pt idx="1545">
                        <c:v>758.30178895272604</c:v>
                      </c:pt>
                      <c:pt idx="1546">
                        <c:v>682.27818439907389</c:v>
                      </c:pt>
                      <c:pt idx="1547">
                        <c:v>611.81644374392999</c:v>
                      </c:pt>
                      <c:pt idx="1548">
                        <c:v>549.93280236352564</c:v>
                      </c:pt>
                      <c:pt idx="1549">
                        <c:v>498.98222928276834</c:v>
                      </c:pt>
                      <c:pt idx="1550">
                        <c:v>463.53470507246698</c:v>
                      </c:pt>
                      <c:pt idx="1551">
                        <c:v>451.51219155125881</c:v>
                      </c:pt>
                      <c:pt idx="1552">
                        <c:v>464.68271298191041</c:v>
                      </c:pt>
                      <c:pt idx="1553">
                        <c:v>492.03904404784737</c:v>
                      </c:pt>
                      <c:pt idx="1554">
                        <c:v>516.2419388542362</c:v>
                      </c:pt>
                      <c:pt idx="1555">
                        <c:v>528.16414511450455</c:v>
                      </c:pt>
                      <c:pt idx="1556">
                        <c:v>536.085865046859</c:v>
                      </c:pt>
                      <c:pt idx="1557">
                        <c:v>534.72810037560896</c:v>
                      </c:pt>
                      <c:pt idx="1558">
                        <c:v>541.55387122499462</c:v>
                      </c:pt>
                      <c:pt idx="1559">
                        <c:v>671.29441756895994</c:v>
                      </c:pt>
                      <c:pt idx="1560">
                        <c:v>903.40851358172404</c:v>
                      </c:pt>
                      <c:pt idx="1561">
                        <c:v>1295.4192282552419</c:v>
                      </c:pt>
                      <c:pt idx="1562">
                        <c:v>1650.1728431906581</c:v>
                      </c:pt>
                      <c:pt idx="1563">
                        <c:v>1868.8196357133058</c:v>
                      </c:pt>
                      <c:pt idx="1564">
                        <c:v>2008.7717436964679</c:v>
                      </c:pt>
                      <c:pt idx="1565">
                        <c:v>2090.2462449516779</c:v>
                      </c:pt>
                      <c:pt idx="1566">
                        <c:v>2086.2524032630322</c:v>
                      </c:pt>
                      <c:pt idx="1567">
                        <c:v>1988.4621060731638</c:v>
                      </c:pt>
                      <c:pt idx="1568">
                        <c:v>1825.9884163049098</c:v>
                      </c:pt>
                      <c:pt idx="1569">
                        <c:v>1638.8622820085579</c:v>
                      </c:pt>
                      <c:pt idx="1570">
                        <c:v>1455.8384325984359</c:v>
                      </c:pt>
                      <c:pt idx="1571">
                        <c:v>1290.080417057862</c:v>
                      </c:pt>
                      <c:pt idx="1572">
                        <c:v>1143.8189566125839</c:v>
                      </c:pt>
                      <c:pt idx="1573">
                        <c:v>1018.139738065536</c:v>
                      </c:pt>
                      <c:pt idx="1574">
                        <c:v>957.10104945078592</c:v>
                      </c:pt>
                      <c:pt idx="1575">
                        <c:v>949.24137391003194</c:v>
                      </c:pt>
                      <c:pt idx="1576">
                        <c:v>983.21044982455203</c:v>
                      </c:pt>
                      <c:pt idx="1577">
                        <c:v>1040.2658948004839</c:v>
                      </c:pt>
                      <c:pt idx="1578">
                        <c:v>1096.489561854876</c:v>
                      </c:pt>
                      <c:pt idx="1579">
                        <c:v>1136.3878431816659</c:v>
                      </c:pt>
                      <c:pt idx="1580">
                        <c:v>1163.53848313812</c:v>
                      </c:pt>
                      <c:pt idx="1581">
                        <c:v>1245.658818786942</c:v>
                      </c:pt>
                      <c:pt idx="1582">
                        <c:v>1452.0463932897121</c:v>
                      </c:pt>
                      <c:pt idx="1583">
                        <c:v>1818.870066462996</c:v>
                      </c:pt>
                      <c:pt idx="1584">
                        <c:v>2343.1271410721638</c:v>
                      </c:pt>
                      <c:pt idx="1585">
                        <c:v>2873.4528478757402</c:v>
                      </c:pt>
                      <c:pt idx="1586">
                        <c:v>3213.1373833180201</c:v>
                      </c:pt>
                      <c:pt idx="1587">
                        <c:v>3257.2840817616961</c:v>
                      </c:pt>
                      <c:pt idx="1588">
                        <c:v>3076.1598422758675</c:v>
                      </c:pt>
                      <c:pt idx="1589">
                        <c:v>2800.3132595144698</c:v>
                      </c:pt>
                      <c:pt idx="1590">
                        <c:v>2523.7337255942098</c:v>
                      </c:pt>
                      <c:pt idx="1591">
                        <c:v>2300.472996960114</c:v>
                      </c:pt>
                      <c:pt idx="1592">
                        <c:v>2185.0775228928301</c:v>
                      </c:pt>
                      <c:pt idx="1593">
                        <c:v>2088.4489338257517</c:v>
                      </c:pt>
                      <c:pt idx="1594">
                        <c:v>1986.8283269631779</c:v>
                      </c:pt>
                      <c:pt idx="1595">
                        <c:v>1891.6110319142881</c:v>
                      </c:pt>
                      <c:pt idx="1596">
                        <c:v>1811.482269793602</c:v>
                      </c:pt>
                      <c:pt idx="1597">
                        <c:v>1737.7350042796738</c:v>
                      </c:pt>
                      <c:pt idx="1598">
                        <c:v>1668.0856714938659</c:v>
                      </c:pt>
                      <c:pt idx="1599">
                        <c:v>1601.6348858192641</c:v>
                      </c:pt>
                      <c:pt idx="1600">
                        <c:v>1530.2840973403738</c:v>
                      </c:pt>
                      <c:pt idx="1601">
                        <c:v>1446.2450421194519</c:v>
                      </c:pt>
                      <c:pt idx="1602">
                        <c:v>1358.4838082231458</c:v>
                      </c:pt>
                      <c:pt idx="1603">
                        <c:v>1270.9348672439521</c:v>
                      </c:pt>
                      <c:pt idx="1604">
                        <c:v>1181.7733804523759</c:v>
                      </c:pt>
                      <c:pt idx="1605">
                        <c:v>1098.130550376618</c:v>
                      </c:pt>
                      <c:pt idx="1606">
                        <c:v>1025.043445229694</c:v>
                      </c:pt>
                      <c:pt idx="1607">
                        <c:v>953.33649714196201</c:v>
                      </c:pt>
                      <c:pt idx="1608">
                        <c:v>884.38329488112004</c:v>
                      </c:pt>
                      <c:pt idx="1609">
                        <c:v>816.17004963926991</c:v>
                      </c:pt>
                      <c:pt idx="1610">
                        <c:v>749.07135762340192</c:v>
                      </c:pt>
                      <c:pt idx="1611">
                        <c:v>685.36516407925194</c:v>
                      </c:pt>
                      <c:pt idx="1612">
                        <c:v>628.18180174178997</c:v>
                      </c:pt>
                      <c:pt idx="1613">
                        <c:v>578.2637134535106</c:v>
                      </c:pt>
                      <c:pt idx="1614">
                        <c:v>534.10010438161737</c:v>
                      </c:pt>
                      <c:pt idx="1615">
                        <c:v>492.1858629395748</c:v>
                      </c:pt>
                      <c:pt idx="1616">
                        <c:v>450.65947494661259</c:v>
                      </c:pt>
                      <c:pt idx="1617">
                        <c:v>410.99146989243178</c:v>
                      </c:pt>
                      <c:pt idx="1618">
                        <c:v>376.29762202742279</c:v>
                      </c:pt>
                      <c:pt idx="1619">
                        <c:v>349.58685450374037</c:v>
                      </c:pt>
                      <c:pt idx="1620">
                        <c:v>325.96900275045601</c:v>
                      </c:pt>
                      <c:pt idx="1621">
                        <c:v>301.23687889445875</c:v>
                      </c:pt>
                      <c:pt idx="1622">
                        <c:v>275.73034161310079</c:v>
                      </c:pt>
                      <c:pt idx="1623">
                        <c:v>252.09706983673439</c:v>
                      </c:pt>
                      <c:pt idx="1624">
                        <c:v>230.25666820957201</c:v>
                      </c:pt>
                      <c:pt idx="1625">
                        <c:v>211.4515392932712</c:v>
                      </c:pt>
                      <c:pt idx="1626">
                        <c:v>196.61912567876459</c:v>
                      </c:pt>
                      <c:pt idx="1627">
                        <c:v>186.33908758858499</c:v>
                      </c:pt>
                      <c:pt idx="1628">
                        <c:v>181.60447445558279</c:v>
                      </c:pt>
                      <c:pt idx="1629">
                        <c:v>185.34213902759942</c:v>
                      </c:pt>
                      <c:pt idx="1630">
                        <c:v>198.25366397086501</c:v>
                      </c:pt>
                      <c:pt idx="1631">
                        <c:v>215.73167531643841</c:v>
                      </c:pt>
                      <c:pt idx="1632">
                        <c:v>241.65074139676739</c:v>
                      </c:pt>
                      <c:pt idx="1633">
                        <c:v>283.72740662933279</c:v>
                      </c:pt>
                      <c:pt idx="1634">
                        <c:v>418.61856725124659</c:v>
                      </c:pt>
                      <c:pt idx="1635">
                        <c:v>665.57163967186796</c:v>
                      </c:pt>
                      <c:pt idx="1636">
                        <c:v>1021.45887858435</c:v>
                      </c:pt>
                      <c:pt idx="1637">
                        <c:v>1263.2590764247261</c:v>
                      </c:pt>
                      <c:pt idx="1638">
                        <c:v>1366.30629251133</c:v>
                      </c:pt>
                      <c:pt idx="1639">
                        <c:v>1427.5867750527839</c:v>
                      </c:pt>
                      <c:pt idx="1640">
                        <c:v>1520.605769119074</c:v>
                      </c:pt>
                      <c:pt idx="1641">
                        <c:v>1669.8181481865481</c:v>
                      </c:pt>
                      <c:pt idx="1642">
                        <c:v>2092.728625775298</c:v>
                      </c:pt>
                      <c:pt idx="1643">
                        <c:v>3569.8596138075782</c:v>
                      </c:pt>
                      <c:pt idx="1644">
                        <c:v>6128.8978082172598</c:v>
                      </c:pt>
                      <c:pt idx="1645">
                        <c:v>8341.0037893522203</c:v>
                      </c:pt>
                      <c:pt idx="1646">
                        <c:v>10039.72965038154</c:v>
                      </c:pt>
                      <c:pt idx="1647">
                        <c:v>10902.005458198379</c:v>
                      </c:pt>
                      <c:pt idx="1648">
                        <c:v>11123.225293654859</c:v>
                      </c:pt>
                      <c:pt idx="1649">
                        <c:v>11022.915755390879</c:v>
                      </c:pt>
                      <c:pt idx="1650">
                        <c:v>10785.483203969579</c:v>
                      </c:pt>
                      <c:pt idx="1651">
                        <c:v>10437.209862687539</c:v>
                      </c:pt>
                      <c:pt idx="1652">
                        <c:v>10018.295663512139</c:v>
                      </c:pt>
                      <c:pt idx="1653">
                        <c:v>9694.7048855488792</c:v>
                      </c:pt>
                      <c:pt idx="1654">
                        <c:v>9779.7058820124603</c:v>
                      </c:pt>
                      <c:pt idx="1655">
                        <c:v>10356.791697098519</c:v>
                      </c:pt>
                      <c:pt idx="1656">
                        <c:v>11165.41034341854</c:v>
                      </c:pt>
                      <c:pt idx="1657">
                        <c:v>11782.024086791698</c:v>
                      </c:pt>
                      <c:pt idx="1658">
                        <c:v>11900.58082597278</c:v>
                      </c:pt>
                      <c:pt idx="1659">
                        <c:v>11751.770893507979</c:v>
                      </c:pt>
                      <c:pt idx="1660">
                        <c:v>11495.68011125886</c:v>
                      </c:pt>
                      <c:pt idx="1661">
                        <c:v>11185.832220346079</c:v>
                      </c:pt>
                      <c:pt idx="1662">
                        <c:v>10879.903063297801</c:v>
                      </c:pt>
                      <c:pt idx="1663">
                        <c:v>10634.45035709088</c:v>
                      </c:pt>
                      <c:pt idx="1664">
                        <c:v>10548.576138780898</c:v>
                      </c:pt>
                      <c:pt idx="1665">
                        <c:v>10508.148508550159</c:v>
                      </c:pt>
                      <c:pt idx="1666">
                        <c:v>10440.298688851259</c:v>
                      </c:pt>
                      <c:pt idx="1667">
                        <c:v>10351.115314691278</c:v>
                      </c:pt>
                      <c:pt idx="1668">
                        <c:v>10263.01726038354</c:v>
                      </c:pt>
                      <c:pt idx="1669">
                        <c:v>10212.166967839439</c:v>
                      </c:pt>
                      <c:pt idx="1670">
                        <c:v>10212.84437974506</c:v>
                      </c:pt>
                      <c:pt idx="1671">
                        <c:v>10198.67131075794</c:v>
                      </c:pt>
                      <c:pt idx="1672">
                        <c:v>10229.13518960904</c:v>
                      </c:pt>
                      <c:pt idx="1673">
                        <c:v>10249.159634781539</c:v>
                      </c:pt>
                      <c:pt idx="1674">
                        <c:v>10366.828748628961</c:v>
                      </c:pt>
                      <c:pt idx="1675">
                        <c:v>10720.683716498579</c:v>
                      </c:pt>
                      <c:pt idx="1676">
                        <c:v>11173.537315548119</c:v>
                      </c:pt>
                      <c:pt idx="1677">
                        <c:v>11659.857864801841</c:v>
                      </c:pt>
                      <c:pt idx="1678">
                        <c:v>11971.81874455236</c:v>
                      </c:pt>
                      <c:pt idx="1679">
                        <c:v>12041.9658386223</c:v>
                      </c:pt>
                      <c:pt idx="1680">
                        <c:v>11963.08517364864</c:v>
                      </c:pt>
                      <c:pt idx="1681">
                        <c:v>11912.18963179092</c:v>
                      </c:pt>
                      <c:pt idx="1682">
                        <c:v>12103.45591499022</c:v>
                      </c:pt>
                      <c:pt idx="1683">
                        <c:v>12437.57026192068</c:v>
                      </c:pt>
                      <c:pt idx="1684">
                        <c:v>12736.704242961479</c:v>
                      </c:pt>
                      <c:pt idx="1685">
                        <c:v>12980.236176545699</c:v>
                      </c:pt>
                      <c:pt idx="1686">
                        <c:v>13132.0759052628</c:v>
                      </c:pt>
                      <c:pt idx="1687">
                        <c:v>13228.69725153678</c:v>
                      </c:pt>
                      <c:pt idx="1688">
                        <c:v>13124.296223528159</c:v>
                      </c:pt>
                      <c:pt idx="1689">
                        <c:v>12949.206537722941</c:v>
                      </c:pt>
                      <c:pt idx="1690">
                        <c:v>12820.021856980618</c:v>
                      </c:pt>
                      <c:pt idx="1691">
                        <c:v>12812.36546238906</c:v>
                      </c:pt>
                      <c:pt idx="1692">
                        <c:v>12692.794461726418</c:v>
                      </c:pt>
                      <c:pt idx="1693">
                        <c:v>12498.54359084886</c:v>
                      </c:pt>
                      <c:pt idx="1694">
                        <c:v>12089.94359339418</c:v>
                      </c:pt>
                      <c:pt idx="1695">
                        <c:v>11544.010835427</c:v>
                      </c:pt>
                      <c:pt idx="1696">
                        <c:v>11018.035791053879</c:v>
                      </c:pt>
                      <c:pt idx="1697">
                        <c:v>10587.1613220483</c:v>
                      </c:pt>
                      <c:pt idx="1698">
                        <c:v>10247.545158098279</c:v>
                      </c:pt>
                      <c:pt idx="1699">
                        <c:v>9916.2308951723389</c:v>
                      </c:pt>
                      <c:pt idx="1700">
                        <c:v>9538.1528452457987</c:v>
                      </c:pt>
                      <c:pt idx="1701">
                        <c:v>9130.328761757939</c:v>
                      </c:pt>
                      <c:pt idx="1702">
                        <c:v>8795.5169226693597</c:v>
                      </c:pt>
                      <c:pt idx="1703">
                        <c:v>8580.9849946819795</c:v>
                      </c:pt>
                      <c:pt idx="1704">
                        <c:v>8375.2723848039004</c:v>
                      </c:pt>
                      <c:pt idx="1705">
                        <c:v>8265.9371712533393</c:v>
                      </c:pt>
                      <c:pt idx="1706">
                        <c:v>8307.7233193229404</c:v>
                      </c:pt>
                      <c:pt idx="1707">
                        <c:v>8412.2310336213595</c:v>
                      </c:pt>
                      <c:pt idx="1708">
                        <c:v>8479.9022281024208</c:v>
                      </c:pt>
                      <c:pt idx="1709">
                        <c:v>8440.3862434168786</c:v>
                      </c:pt>
                      <c:pt idx="1710">
                        <c:v>8274.3892561655994</c:v>
                      </c:pt>
                      <c:pt idx="1711">
                        <c:v>7992.6649110291601</c:v>
                      </c:pt>
                      <c:pt idx="1712">
                        <c:v>7678.1033953789802</c:v>
                      </c:pt>
                      <c:pt idx="1713">
                        <c:v>7397.1679395935398</c:v>
                      </c:pt>
                      <c:pt idx="1714">
                        <c:v>7105.2308402562003</c:v>
                      </c:pt>
                      <c:pt idx="1715">
                        <c:v>6868.3257185086195</c:v>
                      </c:pt>
                      <c:pt idx="1716">
                        <c:v>6794.6148966594601</c:v>
                      </c:pt>
                      <c:pt idx="1717">
                        <c:v>6804.4823408147995</c:v>
                      </c:pt>
                      <c:pt idx="1718">
                        <c:v>6684.0401889475206</c:v>
                      </c:pt>
                      <c:pt idx="1719">
                        <c:v>6390.1331711440798</c:v>
                      </c:pt>
                      <c:pt idx="1720">
                        <c:v>6053.7571893847798</c:v>
                      </c:pt>
                      <c:pt idx="1721">
                        <c:v>5759.8055905926294</c:v>
                      </c:pt>
                      <c:pt idx="1722">
                        <c:v>5474.3116737150604</c:v>
                      </c:pt>
                      <c:pt idx="1723">
                        <c:v>5201.8304874843298</c:v>
                      </c:pt>
                      <c:pt idx="1724">
                        <c:v>4919.1965831047683</c:v>
                      </c:pt>
                      <c:pt idx="1725">
                        <c:v>4636.9217395567021</c:v>
                      </c:pt>
                      <c:pt idx="1726">
                        <c:v>4380.5037794330401</c:v>
                      </c:pt>
                      <c:pt idx="1727">
                        <c:v>4185.0121443714115</c:v>
                      </c:pt>
                      <c:pt idx="1728">
                        <c:v>4063.2457121545858</c:v>
                      </c:pt>
                      <c:pt idx="1729">
                        <c:v>3962.9836859951461</c:v>
                      </c:pt>
                      <c:pt idx="1730">
                        <c:v>3825.6547813478878</c:v>
                      </c:pt>
                      <c:pt idx="1731">
                        <c:v>3626.9651496623997</c:v>
                      </c:pt>
                      <c:pt idx="1732">
                        <c:v>3376.5542403837603</c:v>
                      </c:pt>
                      <c:pt idx="1733">
                        <c:v>3099.5310394501498</c:v>
                      </c:pt>
                      <c:pt idx="1734">
                        <c:v>2822.5420828463521</c:v>
                      </c:pt>
                      <c:pt idx="1735">
                        <c:v>2568.4282171659897</c:v>
                      </c:pt>
                      <c:pt idx="1736">
                        <c:v>2345.0800074449098</c:v>
                      </c:pt>
                      <c:pt idx="1737">
                        <c:v>2154.9186114272761</c:v>
                      </c:pt>
                      <c:pt idx="1738">
                        <c:v>1987.5666739157159</c:v>
                      </c:pt>
                      <c:pt idx="1739">
                        <c:v>1831.430817778896</c:v>
                      </c:pt>
                      <c:pt idx="1740">
                        <c:v>1680.6747503081999</c:v>
                      </c:pt>
                      <c:pt idx="1741">
                        <c:v>1534.9226553272517</c:v>
                      </c:pt>
                      <c:pt idx="1742">
                        <c:v>1396.2440025891899</c:v>
                      </c:pt>
                      <c:pt idx="1743">
                        <c:v>1266.715518475404</c:v>
                      </c:pt>
                      <c:pt idx="1744">
                        <c:v>1147.4788673379478</c:v>
                      </c:pt>
                      <c:pt idx="1745">
                        <c:v>1038.720677116032</c:v>
                      </c:pt>
                      <c:pt idx="1746">
                        <c:v>939.97416961509589</c:v>
                      </c:pt>
                      <c:pt idx="1747">
                        <c:v>850.4576918259479</c:v>
                      </c:pt>
                      <c:pt idx="1748">
                        <c:v>769.31872530727196</c:v>
                      </c:pt>
                      <c:pt idx="1749">
                        <c:v>695.76222496326</c:v>
                      </c:pt>
                      <c:pt idx="1750">
                        <c:v>629.0691812471639</c:v>
                      </c:pt>
                      <c:pt idx="1751">
                        <c:v>568.6072885177266</c:v>
                      </c:pt>
                      <c:pt idx="1752">
                        <c:v>513.81561931838212</c:v>
                      </c:pt>
                      <c:pt idx="1753">
                        <c:v>464.19347955821763</c:v>
                      </c:pt>
                      <c:pt idx="1754">
                        <c:v>419.27434148015158</c:v>
                      </c:pt>
                      <c:pt idx="1755">
                        <c:v>378.6297850286436</c:v>
                      </c:pt>
                      <c:pt idx="1756">
                        <c:v>341.84901885540961</c:v>
                      </c:pt>
                      <c:pt idx="1757">
                        <c:v>308.55270205474318</c:v>
                      </c:pt>
                      <c:pt idx="1758">
                        <c:v>278.41049015266202</c:v>
                      </c:pt>
                      <c:pt idx="1759">
                        <c:v>251.13968101450257</c:v>
                      </c:pt>
                      <c:pt idx="1760">
                        <c:v>226.49558354343839</c:v>
                      </c:pt>
                      <c:pt idx="1761">
                        <c:v>204.24953073517619</c:v>
                      </c:pt>
                      <c:pt idx="1762">
                        <c:v>184.18452308189339</c:v>
                      </c:pt>
                      <c:pt idx="1763">
                        <c:v>166.09406318376958</c:v>
                      </c:pt>
                      <c:pt idx="1764">
                        <c:v>149.79134941224419</c:v>
                      </c:pt>
                      <c:pt idx="1765">
                        <c:v>135.10363969972019</c:v>
                      </c:pt>
                      <c:pt idx="1766">
                        <c:v>121.8744650520084</c:v>
                      </c:pt>
                      <c:pt idx="1767">
                        <c:v>109.9593528510996</c:v>
                      </c:pt>
                      <c:pt idx="1768">
                        <c:v>99.230032235236209</c:v>
                      </c:pt>
                      <c:pt idx="1769">
                        <c:v>89.572484052577195</c:v>
                      </c:pt>
                      <c:pt idx="1770">
                        <c:v>80.882220855821998</c:v>
                      </c:pt>
                      <c:pt idx="1771">
                        <c:v>73.064705759884802</c:v>
                      </c:pt>
                      <c:pt idx="1772">
                        <c:v>66.032671306402804</c:v>
                      </c:pt>
                      <c:pt idx="1773">
                        <c:v>59.709594003575155</c:v>
                      </c:pt>
                      <c:pt idx="1774">
                        <c:v>54.027266478422156</c:v>
                      </c:pt>
                      <c:pt idx="1775">
                        <c:v>48.925755087276059</c:v>
                      </c:pt>
                      <c:pt idx="1776">
                        <c:v>44.351528524368895</c:v>
                      </c:pt>
                      <c:pt idx="1777">
                        <c:v>40.252218871503118</c:v>
                      </c:pt>
                      <c:pt idx="1778">
                        <c:v>36.581138661088616</c:v>
                      </c:pt>
                      <c:pt idx="1779">
                        <c:v>33.283379370842695</c:v>
                      </c:pt>
                      <c:pt idx="1780">
                        <c:v>30.482145770629195</c:v>
                      </c:pt>
                      <c:pt idx="1781">
                        <c:v>28.13757207401844</c:v>
                      </c:pt>
                      <c:pt idx="1782">
                        <c:v>26.069577938479139</c:v>
                      </c:pt>
                      <c:pt idx="1783">
                        <c:v>24.130834120912443</c:v>
                      </c:pt>
                      <c:pt idx="1784">
                        <c:v>22.268487078190798</c:v>
                      </c:pt>
                      <c:pt idx="1785">
                        <c:v>20.493801031666379</c:v>
                      </c:pt>
                      <c:pt idx="1786">
                        <c:v>18.83406089677452</c:v>
                      </c:pt>
                      <c:pt idx="1787">
                        <c:v>17.314742512273021</c:v>
                      </c:pt>
                      <c:pt idx="1788">
                        <c:v>15.952509655521419</c:v>
                      </c:pt>
                      <c:pt idx="1789">
                        <c:v>14.74701355387146</c:v>
                      </c:pt>
                      <c:pt idx="1790">
                        <c:v>13.69314142460922</c:v>
                      </c:pt>
                      <c:pt idx="1791">
                        <c:v>12.771521135150879</c:v>
                      </c:pt>
                      <c:pt idx="1792">
                        <c:v>11.961854213863559</c:v>
                      </c:pt>
                      <c:pt idx="1793">
                        <c:v>11.23962622757562</c:v>
                      </c:pt>
                      <c:pt idx="1794">
                        <c:v>10.599289043905561</c:v>
                      </c:pt>
                      <c:pt idx="1795">
                        <c:v>10.063083937652939</c:v>
                      </c:pt>
                      <c:pt idx="1796">
                        <c:v>9.6362860515340198</c:v>
                      </c:pt>
                      <c:pt idx="1797">
                        <c:v>9.2835018767150395</c:v>
                      </c:pt>
                      <c:pt idx="1798">
                        <c:v>8.9573422530351596</c:v>
                      </c:pt>
                      <c:pt idx="1799">
                        <c:v>8.62727443236402</c:v>
                      </c:pt>
                      <c:pt idx="1800">
                        <c:v>8.2862779887899389</c:v>
                      </c:pt>
                      <c:pt idx="1801">
                        <c:v>7.94250655769532</c:v>
                      </c:pt>
                      <c:pt idx="1802">
                        <c:v>7.6077834577466996</c:v>
                      </c:pt>
                      <c:pt idx="1803">
                        <c:v>7.2909568110355192</c:v>
                      </c:pt>
                      <c:pt idx="1804">
                        <c:v>6.9961604688851393</c:v>
                      </c:pt>
                      <c:pt idx="1805">
                        <c:v>6.7237784096846998</c:v>
                      </c:pt>
                      <c:pt idx="1806">
                        <c:v>6.4754788727455797</c:v>
                      </c:pt>
                      <c:pt idx="1807">
                        <c:v>6.2530125178661997</c:v>
                      </c:pt>
                      <c:pt idx="1808">
                        <c:v>6.2875685113551603</c:v>
                      </c:pt>
                      <c:pt idx="1809">
                        <c:v>6.4815513226395005</c:v>
                      </c:pt>
                      <c:pt idx="1810">
                        <c:v>8.712827159460419</c:v>
                      </c:pt>
                      <c:pt idx="1811">
                        <c:v>14.025404568013679</c:v>
                      </c:pt>
                      <c:pt idx="1812">
                        <c:v>20.544783976690439</c:v>
                      </c:pt>
                      <c:pt idx="1813">
                        <c:v>26.316713147010002</c:v>
                      </c:pt>
                      <c:pt idx="1814">
                        <c:v>29.406485834884077</c:v>
                      </c:pt>
                      <c:pt idx="1815">
                        <c:v>30.331317467799177</c:v>
                      </c:pt>
                      <c:pt idx="1816">
                        <c:v>30.003077197427757</c:v>
                      </c:pt>
                      <c:pt idx="1817">
                        <c:v>28.94131948447416</c:v>
                      </c:pt>
                      <c:pt idx="1818">
                        <c:v>27.417553801828742</c:v>
                      </c:pt>
                      <c:pt idx="1819">
                        <c:v>25.647558057499261</c:v>
                      </c:pt>
                      <c:pt idx="1820">
                        <c:v>23.80038950778324</c:v>
                      </c:pt>
                      <c:pt idx="1821">
                        <c:v>21.977096606421899</c:v>
                      </c:pt>
                      <c:pt idx="1822">
                        <c:v>20.226896182132496</c:v>
                      </c:pt>
                      <c:pt idx="1823">
                        <c:v>18.581687659739821</c:v>
                      </c:pt>
                      <c:pt idx="1824">
                        <c:v>17.061697170359459</c:v>
                      </c:pt>
                      <c:pt idx="1825">
                        <c:v>15.675541378782839</c:v>
                      </c:pt>
                      <c:pt idx="1826">
                        <c:v>14.424693618797161</c:v>
                      </c:pt>
                      <c:pt idx="1827">
                        <c:v>13.306909149470339</c:v>
                      </c:pt>
                      <c:pt idx="1828">
                        <c:v>12.31637333927352</c:v>
                      </c:pt>
                      <c:pt idx="1829">
                        <c:v>11.444847096938281</c:v>
                      </c:pt>
                      <c:pt idx="1830">
                        <c:v>10.683199637489519</c:v>
                      </c:pt>
                      <c:pt idx="1831">
                        <c:v>10.018973923317061</c:v>
                      </c:pt>
                      <c:pt idx="1832">
                        <c:v>9.4363517557080598</c:v>
                      </c:pt>
                      <c:pt idx="1833">
                        <c:v>8.9196076421305808</c:v>
                      </c:pt>
                      <c:pt idx="1834">
                        <c:v>8.4568608172937996</c:v>
                      </c:pt>
                      <c:pt idx="1835">
                        <c:v>8.0409861244065599</c:v>
                      </c:pt>
                      <c:pt idx="1836">
                        <c:v>7.6674617149655395</c:v>
                      </c:pt>
                      <c:pt idx="1837">
                        <c:v>7.3488521667866404</c:v>
                      </c:pt>
                      <c:pt idx="1838">
                        <c:v>7.0861953228509398</c:v>
                      </c:pt>
                      <c:pt idx="1839">
                        <c:v>6.8715893852848202</c:v>
                      </c:pt>
                      <c:pt idx="1840">
                        <c:v>6.7467682961318998</c:v>
                      </c:pt>
                      <c:pt idx="1841">
                        <c:v>7.0714765945980593</c:v>
                      </c:pt>
                      <c:pt idx="1842">
                        <c:v>8.2546648743886788</c:v>
                      </c:pt>
                      <c:pt idx="1843">
                        <c:v>11.16889346536194</c:v>
                      </c:pt>
                      <c:pt idx="1844">
                        <c:v>16.874153645401318</c:v>
                      </c:pt>
                      <c:pt idx="1845">
                        <c:v>24.553377735839643</c:v>
                      </c:pt>
                      <c:pt idx="1846">
                        <c:v>32.024582794068422</c:v>
                      </c:pt>
                      <c:pt idx="1847">
                        <c:v>37.451533081688162</c:v>
                      </c:pt>
                      <c:pt idx="1848">
                        <c:v>40.158620624286662</c:v>
                      </c:pt>
                      <c:pt idx="1849">
                        <c:v>40.43652426278598</c:v>
                      </c:pt>
                      <c:pt idx="1850">
                        <c:v>39.009422495321878</c:v>
                      </c:pt>
                      <c:pt idx="1851">
                        <c:v>36.617130947109658</c:v>
                      </c:pt>
                      <c:pt idx="1852">
                        <c:v>33.820752669099775</c:v>
                      </c:pt>
                      <c:pt idx="1853">
                        <c:v>30.9730361983314</c:v>
                      </c:pt>
                      <c:pt idx="1854">
                        <c:v>28.26210081117198</c:v>
                      </c:pt>
                      <c:pt idx="1855">
                        <c:v>25.768902006965341</c:v>
                      </c:pt>
                      <c:pt idx="1856">
                        <c:v>23.514533497662118</c:v>
                      </c:pt>
                      <c:pt idx="1857">
                        <c:v>21.51695862332862</c:v>
                      </c:pt>
                      <c:pt idx="1858">
                        <c:v>19.773082416406918</c:v>
                      </c:pt>
                      <c:pt idx="1859">
                        <c:v>18.272570743710418</c:v>
                      </c:pt>
                      <c:pt idx="1860">
                        <c:v>16.961908348104298</c:v>
                      </c:pt>
                      <c:pt idx="1861">
                        <c:v>15.96685395031782</c:v>
                      </c:pt>
                      <c:pt idx="1862">
                        <c:v>16.39950053463312</c:v>
                      </c:pt>
                      <c:pt idx="1863">
                        <c:v>19.074390036616919</c:v>
                      </c:pt>
                      <c:pt idx="1864">
                        <c:v>23.141816785374782</c:v>
                      </c:pt>
                      <c:pt idx="1865">
                        <c:v>26.953994249943598</c:v>
                      </c:pt>
                      <c:pt idx="1866">
                        <c:v>29.347923715935298</c:v>
                      </c:pt>
                      <c:pt idx="1867">
                        <c:v>30.045777817189617</c:v>
                      </c:pt>
                      <c:pt idx="1868">
                        <c:v>29.371447493570756</c:v>
                      </c:pt>
                      <c:pt idx="1869">
                        <c:v>27.841204859831098</c:v>
                      </c:pt>
                      <c:pt idx="1870">
                        <c:v>25.90978703568198</c:v>
                      </c:pt>
                      <c:pt idx="1871">
                        <c:v>23.883822081147962</c:v>
                      </c:pt>
                      <c:pt idx="1872">
                        <c:v>21.932914723321801</c:v>
                      </c:pt>
                      <c:pt idx="1873">
                        <c:v>20.133531385612979</c:v>
                      </c:pt>
                      <c:pt idx="1874">
                        <c:v>18.50942518875156</c:v>
                      </c:pt>
                      <c:pt idx="1875">
                        <c:v>17.065384786392482</c:v>
                      </c:pt>
                      <c:pt idx="1876">
                        <c:v>15.788151683533499</c:v>
                      </c:pt>
                      <c:pt idx="1877">
                        <c:v>14.890742869701899</c:v>
                      </c:pt>
                      <c:pt idx="1878">
                        <c:v>15.11849585895852</c:v>
                      </c:pt>
                      <c:pt idx="1879">
                        <c:v>16.409799766170419</c:v>
                      </c:pt>
                      <c:pt idx="1880">
                        <c:v>27.385791921253858</c:v>
                      </c:pt>
                      <c:pt idx="1881">
                        <c:v>53.616430458955982</c:v>
                      </c:pt>
                      <c:pt idx="1882">
                        <c:v>92.882987591526586</c:v>
                      </c:pt>
                      <c:pt idx="1883">
                        <c:v>152.7304524018042</c:v>
                      </c:pt>
                      <c:pt idx="1884">
                        <c:v>233.94016627146181</c:v>
                      </c:pt>
                      <c:pt idx="1885">
                        <c:v>323.06792642978098</c:v>
                      </c:pt>
                      <c:pt idx="1886">
                        <c:v>407.94634859006698</c:v>
                      </c:pt>
                      <c:pt idx="1887">
                        <c:v>487.39576825130399</c:v>
                      </c:pt>
                      <c:pt idx="1888">
                        <c:v>562.52824159291015</c:v>
                      </c:pt>
                      <c:pt idx="1889">
                        <c:v>632.85905306285997</c:v>
                      </c:pt>
                      <c:pt idx="1890">
                        <c:v>691.43299880951395</c:v>
                      </c:pt>
                      <c:pt idx="1891">
                        <c:v>730.63702968060591</c:v>
                      </c:pt>
                      <c:pt idx="1892">
                        <c:v>748.859487097326</c:v>
                      </c:pt>
                      <c:pt idx="1893">
                        <c:v>752.74649812828204</c:v>
                      </c:pt>
                      <c:pt idx="1894">
                        <c:v>753.22899918886799</c:v>
                      </c:pt>
                      <c:pt idx="1895">
                        <c:v>776.17469973871198</c:v>
                      </c:pt>
                      <c:pt idx="1896">
                        <c:v>839.18091929360401</c:v>
                      </c:pt>
                      <c:pt idx="1897">
                        <c:v>929.46360342381604</c:v>
                      </c:pt>
                      <c:pt idx="1898">
                        <c:v>1010.299590246858</c:v>
                      </c:pt>
                      <c:pt idx="1899">
                        <c:v>1057.8407673339721</c:v>
                      </c:pt>
                      <c:pt idx="1900">
                        <c:v>1062.3085129169581</c:v>
                      </c:pt>
                      <c:pt idx="1901">
                        <c:v>1023.446999669742</c:v>
                      </c:pt>
                      <c:pt idx="1902">
                        <c:v>955.62809823817202</c:v>
                      </c:pt>
                      <c:pt idx="1903">
                        <c:v>873.171728448252</c:v>
                      </c:pt>
                      <c:pt idx="1904">
                        <c:v>788.7142231564859</c:v>
                      </c:pt>
                      <c:pt idx="1905">
                        <c:v>709.65726327023992</c:v>
                      </c:pt>
                      <c:pt idx="1906">
                        <c:v>639.00198472255795</c:v>
                      </c:pt>
                      <c:pt idx="1907">
                        <c:v>576.88926380943235</c:v>
                      </c:pt>
                      <c:pt idx="1908">
                        <c:v>522.01368709705855</c:v>
                      </c:pt>
                      <c:pt idx="1909">
                        <c:v>472.87034094301254</c:v>
                      </c:pt>
                      <c:pt idx="1910">
                        <c:v>427.93615337139295</c:v>
                      </c:pt>
                      <c:pt idx="1911">
                        <c:v>388.26160043788678</c:v>
                      </c:pt>
                      <c:pt idx="1912">
                        <c:v>358.17469832599141</c:v>
                      </c:pt>
                      <c:pt idx="1913">
                        <c:v>345.11228052752102</c:v>
                      </c:pt>
                      <c:pt idx="1914">
                        <c:v>381.76488805896662</c:v>
                      </c:pt>
                      <c:pt idx="1915">
                        <c:v>456.76751765930283</c:v>
                      </c:pt>
                      <c:pt idx="1916">
                        <c:v>530.51185904084218</c:v>
                      </c:pt>
                      <c:pt idx="1917">
                        <c:v>574.498407894666</c:v>
                      </c:pt>
                      <c:pt idx="1918">
                        <c:v>584.91447730180619</c:v>
                      </c:pt>
                      <c:pt idx="1919">
                        <c:v>575.25710205828477</c:v>
                      </c:pt>
                      <c:pt idx="1920">
                        <c:v>556.78469945530856</c:v>
                      </c:pt>
                      <c:pt idx="1921">
                        <c:v>538.73190197153576</c:v>
                      </c:pt>
                      <c:pt idx="1922">
                        <c:v>526.58013992479675</c:v>
                      </c:pt>
                      <c:pt idx="1923">
                        <c:v>542.08615916228518</c:v>
                      </c:pt>
                      <c:pt idx="1924">
                        <c:v>649.37495747392188</c:v>
                      </c:pt>
                      <c:pt idx="1925">
                        <c:v>921.87857531835596</c:v>
                      </c:pt>
                      <c:pt idx="1926">
                        <c:v>1229.9469669571381</c:v>
                      </c:pt>
                      <c:pt idx="1927">
                        <c:v>1653.026648508702</c:v>
                      </c:pt>
                      <c:pt idx="1928">
                        <c:v>2085.9830925145861</c:v>
                      </c:pt>
                      <c:pt idx="1929">
                        <c:v>2624.0852424707941</c:v>
                      </c:pt>
                      <c:pt idx="1930">
                        <c:v>3027.6259688396462</c:v>
                      </c:pt>
                      <c:pt idx="1931">
                        <c:v>3347.1016426998599</c:v>
                      </c:pt>
                      <c:pt idx="1932">
                        <c:v>3735.1261100164561</c:v>
                      </c:pt>
                      <c:pt idx="1933">
                        <c:v>4253.7539479953721</c:v>
                      </c:pt>
                      <c:pt idx="1934">
                        <c:v>4787.9962893617521</c:v>
                      </c:pt>
                      <c:pt idx="1935">
                        <c:v>5263.8056964960479</c:v>
                      </c:pt>
                      <c:pt idx="1936">
                        <c:v>5774.2836724574699</c:v>
                      </c:pt>
                      <c:pt idx="1937">
                        <c:v>6297.9090897173392</c:v>
                      </c:pt>
                      <c:pt idx="1938">
                        <c:v>6899.7796537942195</c:v>
                      </c:pt>
                      <c:pt idx="1939">
                        <c:v>7563.1653529257001</c:v>
                      </c:pt>
                      <c:pt idx="1940">
                        <c:v>8283.4999754144992</c:v>
                      </c:pt>
                      <c:pt idx="1941">
                        <c:v>8973.2297224697395</c:v>
                      </c:pt>
                      <c:pt idx="1942">
                        <c:v>9605.51031222048</c:v>
                      </c:pt>
                      <c:pt idx="1943">
                        <c:v>10107.610166996819</c:v>
                      </c:pt>
                      <c:pt idx="1944">
                        <c:v>10366.330654978439</c:v>
                      </c:pt>
                      <c:pt idx="1945">
                        <c:v>10245.421824744839</c:v>
                      </c:pt>
                      <c:pt idx="1946">
                        <c:v>9686.4516664653602</c:v>
                      </c:pt>
                      <c:pt idx="1947">
                        <c:v>8855.0080400677798</c:v>
                      </c:pt>
                      <c:pt idx="1948">
                        <c:v>7923.0406292062789</c:v>
                      </c:pt>
                      <c:pt idx="1949">
                        <c:v>7013.5883042278801</c:v>
                      </c:pt>
                      <c:pt idx="1950">
                        <c:v>6189.3055908465003</c:v>
                      </c:pt>
                      <c:pt idx="1951">
                        <c:v>5475.8967943698235</c:v>
                      </c:pt>
                      <c:pt idx="1952">
                        <c:v>4891.839035625876</c:v>
                      </c:pt>
                      <c:pt idx="1953">
                        <c:v>4454.6526906391982</c:v>
                      </c:pt>
                      <c:pt idx="1954">
                        <c:v>4117.5031752630057</c:v>
                      </c:pt>
                      <c:pt idx="1955">
                        <c:v>3817.0246245461399</c:v>
                      </c:pt>
                      <c:pt idx="1956">
                        <c:v>3529.7183728676578</c:v>
                      </c:pt>
                      <c:pt idx="1957">
                        <c:v>3281.7713136212883</c:v>
                      </c:pt>
                      <c:pt idx="1958">
                        <c:v>3072.0350653334222</c:v>
                      </c:pt>
                      <c:pt idx="1959">
                        <c:v>2866.5198689451777</c:v>
                      </c:pt>
                      <c:pt idx="1960">
                        <c:v>2661.4970083801022</c:v>
                      </c:pt>
                      <c:pt idx="1961">
                        <c:v>2445.0870441059578</c:v>
                      </c:pt>
                      <c:pt idx="1962">
                        <c:v>2224.5329244358559</c:v>
                      </c:pt>
                      <c:pt idx="1963">
                        <c:v>2012.2109425561257</c:v>
                      </c:pt>
                      <c:pt idx="1964">
                        <c:v>1816.5015051554158</c:v>
                      </c:pt>
                      <c:pt idx="1965">
                        <c:v>1648.7672471148778</c:v>
                      </c:pt>
                      <c:pt idx="1966">
                        <c:v>1506.6110178350821</c:v>
                      </c:pt>
                      <c:pt idx="1967">
                        <c:v>1379.409832118952</c:v>
                      </c:pt>
                      <c:pt idx="1968">
                        <c:v>1266.606972314868</c:v>
                      </c:pt>
                      <c:pt idx="1969">
                        <c:v>1175.9668819200181</c:v>
                      </c:pt>
                      <c:pt idx="1970">
                        <c:v>1117.7779829326139</c:v>
                      </c:pt>
                      <c:pt idx="1971">
                        <c:v>1095.6156905179139</c:v>
                      </c:pt>
                      <c:pt idx="1972">
                        <c:v>1088.8112663448119</c:v>
                      </c:pt>
                      <c:pt idx="1973">
                        <c:v>1080.5671447641839</c:v>
                      </c:pt>
                      <c:pt idx="1974">
                        <c:v>1051.74363939717</c:v>
                      </c:pt>
                      <c:pt idx="1975">
                        <c:v>1000.124010114468</c:v>
                      </c:pt>
                      <c:pt idx="1976">
                        <c:v>930.03520626924603</c:v>
                      </c:pt>
                      <c:pt idx="1977">
                        <c:v>854.05827386440797</c:v>
                      </c:pt>
                      <c:pt idx="1978">
                        <c:v>784.16150547448797</c:v>
                      </c:pt>
                      <c:pt idx="1979">
                        <c:v>724.579610112414</c:v>
                      </c:pt>
                      <c:pt idx="1980">
                        <c:v>673.89358928807997</c:v>
                      </c:pt>
                      <c:pt idx="1981">
                        <c:v>627.8605993291859</c:v>
                      </c:pt>
                      <c:pt idx="1982">
                        <c:v>582.513292552557</c:v>
                      </c:pt>
                      <c:pt idx="1983">
                        <c:v>538.15186035976262</c:v>
                      </c:pt>
                      <c:pt idx="1984">
                        <c:v>496.53284730245218</c:v>
                      </c:pt>
                      <c:pt idx="1985">
                        <c:v>456.28949897824617</c:v>
                      </c:pt>
                      <c:pt idx="1986">
                        <c:v>418.60552018554239</c:v>
                      </c:pt>
                      <c:pt idx="1987">
                        <c:v>387.52048296817082</c:v>
                      </c:pt>
                      <c:pt idx="1988">
                        <c:v>366.87277534644119</c:v>
                      </c:pt>
                      <c:pt idx="1989">
                        <c:v>356.63536899304682</c:v>
                      </c:pt>
                      <c:pt idx="1990">
                        <c:v>354.04227189685736</c:v>
                      </c:pt>
                      <c:pt idx="1991">
                        <c:v>355.77064835307004</c:v>
                      </c:pt>
                      <c:pt idx="1992">
                        <c:v>355.14376819569844</c:v>
                      </c:pt>
                      <c:pt idx="1993">
                        <c:v>352.55342488163404</c:v>
                      </c:pt>
                      <c:pt idx="1994">
                        <c:v>351.80714766067973</c:v>
                      </c:pt>
                      <c:pt idx="1995">
                        <c:v>362.51309898822359</c:v>
                      </c:pt>
                      <c:pt idx="1996">
                        <c:v>406.49848641494697</c:v>
                      </c:pt>
                      <c:pt idx="1997">
                        <c:v>489.0317604137262</c:v>
                      </c:pt>
                      <c:pt idx="1998">
                        <c:v>722.50551077729995</c:v>
                      </c:pt>
                      <c:pt idx="1999">
                        <c:v>1141.6673728910821</c:v>
                      </c:pt>
                      <c:pt idx="2000">
                        <c:v>1643.441692292502</c:v>
                      </c:pt>
                      <c:pt idx="2001">
                        <c:v>2262.3846060631799</c:v>
                      </c:pt>
                      <c:pt idx="2002">
                        <c:v>2761.951131943254</c:v>
                      </c:pt>
                      <c:pt idx="2003">
                        <c:v>3021.1114373162095</c:v>
                      </c:pt>
                      <c:pt idx="2004">
                        <c:v>3192.4768825761121</c:v>
                      </c:pt>
                      <c:pt idx="2005">
                        <c:v>3561.2777702654462</c:v>
                      </c:pt>
                      <c:pt idx="2006">
                        <c:v>4083.659865244872</c:v>
                      </c:pt>
                      <c:pt idx="2007">
                        <c:v>4674.4389928769997</c:v>
                      </c:pt>
                      <c:pt idx="2008">
                        <c:v>5153.3382745627914</c:v>
                      </c:pt>
                      <c:pt idx="2009">
                        <c:v>5395.6935533853839</c:v>
                      </c:pt>
                      <c:pt idx="2010">
                        <c:v>5479.3945502449797</c:v>
                      </c:pt>
                      <c:pt idx="2011">
                        <c:v>5499.7346490669352</c:v>
                      </c:pt>
                      <c:pt idx="2012">
                        <c:v>5488.9044023244123</c:v>
                      </c:pt>
                      <c:pt idx="2013">
                        <c:v>5477.7722210521742</c:v>
                      </c:pt>
                      <c:pt idx="2014">
                        <c:v>5606.4960793649816</c:v>
                      </c:pt>
                      <c:pt idx="2015">
                        <c:v>6117.3974553436201</c:v>
                      </c:pt>
                      <c:pt idx="2016">
                        <c:v>6782.2112867554197</c:v>
                      </c:pt>
                      <c:pt idx="2017">
                        <c:v>7694.4744327432591</c:v>
                      </c:pt>
                      <c:pt idx="2018">
                        <c:v>8970.852004275539</c:v>
                      </c:pt>
                      <c:pt idx="2019">
                        <c:v>10054.064912690341</c:v>
                      </c:pt>
                      <c:pt idx="2020">
                        <c:v>10760.601993202979</c:v>
                      </c:pt>
                      <c:pt idx="2021">
                        <c:v>11162.699596104359</c:v>
                      </c:pt>
                      <c:pt idx="2022">
                        <c:v>11501.989534308839</c:v>
                      </c:pt>
                      <c:pt idx="2023">
                        <c:v>11847.577780624139</c:v>
                      </c:pt>
                      <c:pt idx="2024">
                        <c:v>12126.863217429718</c:v>
                      </c:pt>
                      <c:pt idx="2025">
                        <c:v>12351.00417856608</c:v>
                      </c:pt>
                      <c:pt idx="2026">
                        <c:v>12492.773936619</c:v>
                      </c:pt>
                      <c:pt idx="2027">
                        <c:v>12630.557206896659</c:v>
                      </c:pt>
                      <c:pt idx="2028">
                        <c:v>12868.40082703848</c:v>
                      </c:pt>
                      <c:pt idx="2029">
                        <c:v>12764.475635007359</c:v>
                      </c:pt>
                      <c:pt idx="2030">
                        <c:v>12457.599928541158</c:v>
                      </c:pt>
                      <c:pt idx="2031">
                        <c:v>12116.33709064446</c:v>
                      </c:pt>
                      <c:pt idx="2032">
                        <c:v>12001.925218587179</c:v>
                      </c:pt>
                      <c:pt idx="2033">
                        <c:v>11974.336460975819</c:v>
                      </c:pt>
                      <c:pt idx="2034">
                        <c:v>11772.84336656226</c:v>
                      </c:pt>
                      <c:pt idx="2035">
                        <c:v>11501.741587885441</c:v>
                      </c:pt>
                      <c:pt idx="2036">
                        <c:v>11226.957485049241</c:v>
                      </c:pt>
                      <c:pt idx="2037">
                        <c:v>10930.297889219099</c:v>
                      </c:pt>
                      <c:pt idx="2038">
                        <c:v>10648.45924529022</c:v>
                      </c:pt>
                      <c:pt idx="2039">
                        <c:v>10535.97253012398</c:v>
                      </c:pt>
                      <c:pt idx="2040">
                        <c:v>10568.789256682501</c:v>
                      </c:pt>
                      <c:pt idx="2041">
                        <c:v>10461.87240488844</c:v>
                      </c:pt>
                      <c:pt idx="2042">
                        <c:v>10226.56085452452</c:v>
                      </c:pt>
                      <c:pt idx="2043">
                        <c:v>9993.1274659231785</c:v>
                      </c:pt>
                      <c:pt idx="2044">
                        <c:v>9788.1396149814009</c:v>
                      </c:pt>
                      <c:pt idx="2045">
                        <c:v>9605.4334864382399</c:v>
                      </c:pt>
                      <c:pt idx="2046">
                        <c:v>9482.5780388264993</c:v>
                      </c:pt>
                      <c:pt idx="2047">
                        <c:v>9407.5318208917197</c:v>
                      </c:pt>
                      <c:pt idx="2048">
                        <c:v>9449.068509287099</c:v>
                      </c:pt>
                      <c:pt idx="2049">
                        <c:v>9417.0441199139386</c:v>
                      </c:pt>
                      <c:pt idx="2050">
                        <c:v>9229.1575024226986</c:v>
                      </c:pt>
                      <c:pt idx="2051">
                        <c:v>9037.7133822568794</c:v>
                      </c:pt>
                      <c:pt idx="2052">
                        <c:v>9110.7786703309193</c:v>
                      </c:pt>
                      <c:pt idx="2053">
                        <c:v>9485.8746567829803</c:v>
                      </c:pt>
                      <c:pt idx="2054">
                        <c:v>10084.291059726718</c:v>
                      </c:pt>
                      <c:pt idx="2055">
                        <c:v>10634.195228672941</c:v>
                      </c:pt>
                      <c:pt idx="2056">
                        <c:v>11170.678706205539</c:v>
                      </c:pt>
                      <c:pt idx="2057">
                        <c:v>11640.32874655788</c:v>
                      </c:pt>
                      <c:pt idx="2058">
                        <c:v>11733.907194732301</c:v>
                      </c:pt>
                      <c:pt idx="2059">
                        <c:v>11496.6722200158</c:v>
                      </c:pt>
                      <c:pt idx="2060">
                        <c:v>11145.680431856519</c:v>
                      </c:pt>
                      <c:pt idx="2061">
                        <c:v>10822.934881971179</c:v>
                      </c:pt>
                      <c:pt idx="2062">
                        <c:v>10698.91743306006</c:v>
                      </c:pt>
                      <c:pt idx="2063">
                        <c:v>10704.165288922919</c:v>
                      </c:pt>
                      <c:pt idx="2064">
                        <c:v>10567.52005249164</c:v>
                      </c:pt>
                      <c:pt idx="2065">
                        <c:v>10245.610214612878</c:v>
                      </c:pt>
                      <c:pt idx="2066">
                        <c:v>9965.2865002623003</c:v>
                      </c:pt>
                      <c:pt idx="2067">
                        <c:v>9863.9741115281995</c:v>
                      </c:pt>
                      <c:pt idx="2068">
                        <c:v>9981.7156003834807</c:v>
                      </c:pt>
                      <c:pt idx="2069">
                        <c:v>10153.51437752856</c:v>
                      </c:pt>
                      <c:pt idx="2070">
                        <c:v>10261.931289238981</c:v>
                      </c:pt>
                      <c:pt idx="2071">
                        <c:v>10116.741932843939</c:v>
                      </c:pt>
                      <c:pt idx="2072">
                        <c:v>9805.8198243490806</c:v>
                      </c:pt>
                      <c:pt idx="2073">
                        <c:v>9454.7388295164601</c:v>
                      </c:pt>
                      <c:pt idx="2074">
                        <c:v>9129.6363224697598</c:v>
                      </c:pt>
                      <c:pt idx="2075">
                        <c:v>8819.6485127230189</c:v>
                      </c:pt>
                      <c:pt idx="2076">
                        <c:v>8476.5279987817794</c:v>
                      </c:pt>
                      <c:pt idx="2077">
                        <c:v>8070.3772113999594</c:v>
                      </c:pt>
                      <c:pt idx="2078">
                        <c:v>7620.1220667623393</c:v>
                      </c:pt>
                      <c:pt idx="2079">
                        <c:v>7160.0698956340793</c:v>
                      </c:pt>
                      <c:pt idx="2080">
                        <c:v>6713.4375418479603</c:v>
                      </c:pt>
                      <c:pt idx="2081">
                        <c:v>6272.2558997681999</c:v>
                      </c:pt>
                      <c:pt idx="2082">
                        <c:v>5832.3926096886353</c:v>
                      </c:pt>
                      <c:pt idx="2083">
                        <c:v>5395.087054474332</c:v>
                      </c:pt>
                      <c:pt idx="2084">
                        <c:v>4967.8272904044125</c:v>
                      </c:pt>
                      <c:pt idx="2085">
                        <c:v>4557.989416762548</c:v>
                      </c:pt>
                      <c:pt idx="2086">
                        <c:v>4172.115340143132</c:v>
                      </c:pt>
                      <c:pt idx="2087">
                        <c:v>3814.7597686040458</c:v>
                      </c:pt>
                      <c:pt idx="2088">
                        <c:v>3487.316025110496</c:v>
                      </c:pt>
                      <c:pt idx="2089">
                        <c:v>3188.9335568091597</c:v>
                      </c:pt>
                      <c:pt idx="2090">
                        <c:v>2918.4872428463282</c:v>
                      </c:pt>
                      <c:pt idx="2091">
                        <c:v>2671.6141127167616</c:v>
                      </c:pt>
                      <c:pt idx="2092">
                        <c:v>2445.03794835801</c:v>
                      </c:pt>
                      <c:pt idx="2093">
                        <c:v>2235.9185698095657</c:v>
                      </c:pt>
                      <c:pt idx="2094">
                        <c:v>2041.591478781864</c:v>
                      </c:pt>
                      <c:pt idx="2095">
                        <c:v>1861.1250413693281</c:v>
                      </c:pt>
                      <c:pt idx="2096">
                        <c:v>1694.011965920316</c:v>
                      </c:pt>
                      <c:pt idx="2097">
                        <c:v>1539.88568021028</c:v>
                      </c:pt>
                      <c:pt idx="2098">
                        <c:v>1398.45962035005</c:v>
                      </c:pt>
                      <c:pt idx="2099">
                        <c:v>1268.980287090912</c:v>
                      </c:pt>
                      <c:pt idx="2100">
                        <c:v>1150.56862938279</c:v>
                      </c:pt>
                      <c:pt idx="2101">
                        <c:v>1042.402991983452</c:v>
                      </c:pt>
                      <c:pt idx="2102">
                        <c:v>943.74236488808992</c:v>
                      </c:pt>
                      <c:pt idx="2103">
                        <c:v>853.88777597295598</c:v>
                      </c:pt>
                      <c:pt idx="2104">
                        <c:v>772.17105334015196</c:v>
                      </c:pt>
                      <c:pt idx="2105">
                        <c:v>697.95987586125</c:v>
                      </c:pt>
                      <c:pt idx="2106">
                        <c:v>630.64492319031001</c:v>
                      </c:pt>
                      <c:pt idx="2107">
                        <c:v>569.63839480406511</c:v>
                      </c:pt>
                      <c:pt idx="2108">
                        <c:v>514.36885260560632</c:v>
                      </c:pt>
                      <c:pt idx="2109">
                        <c:v>464.31156496129677</c:v>
                      </c:pt>
                      <c:pt idx="2110">
                        <c:v>418.99822468801443</c:v>
                      </c:pt>
                      <c:pt idx="2111">
                        <c:v>378.01383465723899</c:v>
                      </c:pt>
                      <c:pt idx="2112">
                        <c:v>340.9731097030392</c:v>
                      </c:pt>
                      <c:pt idx="2113">
                        <c:v>307.51188407226601</c:v>
                      </c:pt>
                      <c:pt idx="2114">
                        <c:v>277.29575135167198</c:v>
                      </c:pt>
                      <c:pt idx="2115">
                        <c:v>250.01901043487098</c:v>
                      </c:pt>
                      <c:pt idx="2116">
                        <c:v>225.40036354089179</c:v>
                      </c:pt>
                      <c:pt idx="2117">
                        <c:v>203.19015343868878</c:v>
                      </c:pt>
                      <c:pt idx="2118">
                        <c:v>183.16476283850818</c:v>
                      </c:pt>
                      <c:pt idx="2119">
                        <c:v>165.12118039707599</c:v>
                      </c:pt>
                      <c:pt idx="2120">
                        <c:v>148.88263237411979</c:v>
                      </c:pt>
                      <c:pt idx="2121">
                        <c:v>134.3104241433216</c:v>
                      </c:pt>
                      <c:pt idx="2122">
                        <c:v>121.20094963020721</c:v>
                      </c:pt>
                      <c:pt idx="2123">
                        <c:v>109.3878895615254</c:v>
                      </c:pt>
                      <c:pt idx="2124">
                        <c:v>98.751768483329997</c:v>
                      </c:pt>
                      <c:pt idx="2125">
                        <c:v>89.195728760163007</c:v>
                      </c:pt>
                      <c:pt idx="2126">
                        <c:v>80.689535271528001</c:v>
                      </c:pt>
                      <c:pt idx="2127">
                        <c:v>73.1711749075494</c:v>
                      </c:pt>
                      <c:pt idx="2128">
                        <c:v>66.5014375279044</c:v>
                      </c:pt>
                      <c:pt idx="2129">
                        <c:v>60.5230780233492</c:v>
                      </c:pt>
                      <c:pt idx="2130">
                        <c:v>55.126486878365519</c:v>
                      </c:pt>
                      <c:pt idx="2131">
                        <c:v>50.473314618985796</c:v>
                      </c:pt>
                      <c:pt idx="2132">
                        <c:v>46.473973895130655</c:v>
                      </c:pt>
                      <c:pt idx="2133">
                        <c:v>58.620384429735111</c:v>
                      </c:pt>
                      <c:pt idx="2134">
                        <c:v>81.5221672014804</c:v>
                      </c:pt>
                      <c:pt idx="2135">
                        <c:v>99.033606446460595</c:v>
                      </c:pt>
                      <c:pt idx="2136">
                        <c:v>117.200022656286</c:v>
                      </c:pt>
                      <c:pt idx="2137">
                        <c:v>161.00879879496841</c:v>
                      </c:pt>
                      <c:pt idx="2138">
                        <c:v>274.71370532109961</c:v>
                      </c:pt>
                      <c:pt idx="2139">
                        <c:v>464.58477213070978</c:v>
                      </c:pt>
                      <c:pt idx="2140">
                        <c:v>663.607885050204</c:v>
                      </c:pt>
                      <c:pt idx="2141">
                        <c:v>789.77877752527206</c:v>
                      </c:pt>
                      <c:pt idx="2142">
                        <c:v>809.52051781498199</c:v>
                      </c:pt>
                      <c:pt idx="2143">
                        <c:v>742.73260022711997</c:v>
                      </c:pt>
                      <c:pt idx="2144">
                        <c:v>632.02672404077396</c:v>
                      </c:pt>
                      <c:pt idx="2145">
                        <c:v>514.80378174424618</c:v>
                      </c:pt>
                      <c:pt idx="2146">
                        <c:v>412.41688648797594</c:v>
                      </c:pt>
                      <c:pt idx="2147">
                        <c:v>331.89490318730395</c:v>
                      </c:pt>
                      <c:pt idx="2148">
                        <c:v>271.90570638247078</c:v>
                      </c:pt>
                      <c:pt idx="2149">
                        <c:v>227.93971787240642</c:v>
                      </c:pt>
                      <c:pt idx="2150">
                        <c:v>195.29362237791659</c:v>
                      </c:pt>
                      <c:pt idx="2151">
                        <c:v>170.2452029459964</c:v>
                      </c:pt>
                      <c:pt idx="2152">
                        <c:v>150.2275542766416</c:v>
                      </c:pt>
                      <c:pt idx="2153">
                        <c:v>133.60749392096938</c:v>
                      </c:pt>
                      <c:pt idx="2154">
                        <c:v>119.47452794502959</c:v>
                      </c:pt>
                      <c:pt idx="2155">
                        <c:v>107.58394573429679</c:v>
                      </c:pt>
                      <c:pt idx="2156">
                        <c:v>97.841282430548986</c:v>
                      </c:pt>
                      <c:pt idx="2157">
                        <c:v>90.041696184086405</c:v>
                      </c:pt>
                      <c:pt idx="2158">
                        <c:v>83.671130935462187</c:v>
                      </c:pt>
                      <c:pt idx="2159">
                        <c:v>79.231878965864993</c:v>
                      </c:pt>
                      <c:pt idx="2160">
                        <c:v>76.923399090456002</c:v>
                      </c:pt>
                      <c:pt idx="2161">
                        <c:v>75.994162925270402</c:v>
                      </c:pt>
                      <c:pt idx="2162">
                        <c:v>74.977299191365788</c:v>
                      </c:pt>
                      <c:pt idx="2163">
                        <c:v>74.19399482721839</c:v>
                      </c:pt>
                      <c:pt idx="2164">
                        <c:v>76.207059997216192</c:v>
                      </c:pt>
                      <c:pt idx="2165">
                        <c:v>88.19268230054881</c:v>
                      </c:pt>
                      <c:pt idx="2166">
                        <c:v>112.9459760883822</c:v>
                      </c:pt>
                      <c:pt idx="2167">
                        <c:v>144.9363937619058</c:v>
                      </c:pt>
                      <c:pt idx="2168">
                        <c:v>181.03611893773379</c:v>
                      </c:pt>
                      <c:pt idx="2169">
                        <c:v>223.42591792640641</c:v>
                      </c:pt>
                      <c:pt idx="2170">
                        <c:v>274.95873255969059</c:v>
                      </c:pt>
                      <c:pt idx="2171">
                        <c:v>323.93453350595939</c:v>
                      </c:pt>
                      <c:pt idx="2172">
                        <c:v>355.3064287013886</c:v>
                      </c:pt>
                      <c:pt idx="2173">
                        <c:v>362.99767374762536</c:v>
                      </c:pt>
                      <c:pt idx="2174">
                        <c:v>350.62062725406236</c:v>
                      </c:pt>
                      <c:pt idx="2175">
                        <c:v>326.03873918178539</c:v>
                      </c:pt>
                      <c:pt idx="2176">
                        <c:v>296.42014897069316</c:v>
                      </c:pt>
                      <c:pt idx="2177">
                        <c:v>266.37226237602238</c:v>
                      </c:pt>
                      <c:pt idx="2178">
                        <c:v>238.18036651258799</c:v>
                      </c:pt>
                      <c:pt idx="2179">
                        <c:v>212.669199191583</c:v>
                      </c:pt>
                      <c:pt idx="2180">
                        <c:v>189.93384288960237</c:v>
                      </c:pt>
                      <c:pt idx="2181">
                        <c:v>169.7772542153748</c:v>
                      </c:pt>
                      <c:pt idx="2182">
                        <c:v>151.92031738336979</c:v>
                      </c:pt>
                      <c:pt idx="2183">
                        <c:v>136.08607072980419</c:v>
                      </c:pt>
                      <c:pt idx="2184">
                        <c:v>122.02458319950181</c:v>
                      </c:pt>
                      <c:pt idx="2185">
                        <c:v>109.51526451632461</c:v>
                      </c:pt>
                      <c:pt idx="2186">
                        <c:v>98.3687368527264</c:v>
                      </c:pt>
                      <c:pt idx="2187">
                        <c:v>88.423943315752197</c:v>
                      </c:pt>
                      <c:pt idx="2188">
                        <c:v>79.540264487474388</c:v>
                      </c:pt>
                      <c:pt idx="2189">
                        <c:v>71.593252334357999</c:v>
                      </c:pt>
                      <c:pt idx="2190">
                        <c:v>64.476448826664594</c:v>
                      </c:pt>
                      <c:pt idx="2191">
                        <c:v>58.098545614395412</c:v>
                      </c:pt>
                      <c:pt idx="2192">
                        <c:v>52.379827252218476</c:v>
                      </c:pt>
                      <c:pt idx="2193">
                        <c:v>47.251995436102085</c:v>
                      </c:pt>
                      <c:pt idx="2194">
                        <c:v>42.656109056654643</c:v>
                      </c:pt>
                      <c:pt idx="2195">
                        <c:v>38.542106289935461</c:v>
                      </c:pt>
                      <c:pt idx="2196">
                        <c:v>34.865487012177475</c:v>
                      </c:pt>
                      <c:pt idx="2197">
                        <c:v>31.583659711149537</c:v>
                      </c:pt>
                      <c:pt idx="2198">
                        <c:v>28.655463832078979</c:v>
                      </c:pt>
                      <c:pt idx="2199">
                        <c:v>26.04417453449496</c:v>
                      </c:pt>
                      <c:pt idx="2200">
                        <c:v>23.71839676310826</c:v>
                      </c:pt>
                      <c:pt idx="2201">
                        <c:v>21.649051709324819</c:v>
                      </c:pt>
                      <c:pt idx="2202">
                        <c:v>19.805632428522781</c:v>
                      </c:pt>
                      <c:pt idx="2203">
                        <c:v>18.202662559802757</c:v>
                      </c:pt>
                      <c:pt idx="2204">
                        <c:v>17.329023291132959</c:v>
                      </c:pt>
                      <c:pt idx="2205">
                        <c:v>18.346332980344261</c:v>
                      </c:pt>
                      <c:pt idx="2206">
                        <c:v>26.873991573198719</c:v>
                      </c:pt>
                      <c:pt idx="2207">
                        <c:v>48.315710192640175</c:v>
                      </c:pt>
                      <c:pt idx="2208">
                        <c:v>80.360906462690394</c:v>
                      </c:pt>
                      <c:pt idx="2209">
                        <c:v>114.12081965742</c:v>
                      </c:pt>
                      <c:pt idx="2210">
                        <c:v>140.72313537880979</c:v>
                      </c:pt>
                      <c:pt idx="2211">
                        <c:v>155.80475011712579</c:v>
                      </c:pt>
                      <c:pt idx="2212">
                        <c:v>160.10051551650119</c:v>
                      </c:pt>
                      <c:pt idx="2213">
                        <c:v>156.21376962830578</c:v>
                      </c:pt>
                      <c:pt idx="2214">
                        <c:v>147.84354044195339</c:v>
                      </c:pt>
                      <c:pt idx="2215">
                        <c:v>143.91178871971499</c:v>
                      </c:pt>
                      <c:pt idx="2216">
                        <c:v>152.63942640746399</c:v>
                      </c:pt>
                      <c:pt idx="2217">
                        <c:v>202.23934742744817</c:v>
                      </c:pt>
                      <c:pt idx="2218">
                        <c:v>305.31844525428301</c:v>
                      </c:pt>
                      <c:pt idx="2219">
                        <c:v>424.0171667157756</c:v>
                      </c:pt>
                      <c:pt idx="2220">
                        <c:v>507.61715079585298</c:v>
                      </c:pt>
                      <c:pt idx="2221">
                        <c:v>533.49428009926316</c:v>
                      </c:pt>
                      <c:pt idx="2222">
                        <c:v>509.82689604189113</c:v>
                      </c:pt>
                      <c:pt idx="2223">
                        <c:v>458.21953721422739</c:v>
                      </c:pt>
                      <c:pt idx="2224">
                        <c:v>398.29067206033977</c:v>
                      </c:pt>
                      <c:pt idx="2225">
                        <c:v>341.8338236744712</c:v>
                      </c:pt>
                      <c:pt idx="2226">
                        <c:v>293.57881430999817</c:v>
                      </c:pt>
                      <c:pt idx="2227">
                        <c:v>254.04123958660557</c:v>
                      </c:pt>
                      <c:pt idx="2228">
                        <c:v>221.93737759525197</c:v>
                      </c:pt>
                      <c:pt idx="2229">
                        <c:v>195.58387254096061</c:v>
                      </c:pt>
                      <c:pt idx="2230">
                        <c:v>173.51645374001998</c:v>
                      </c:pt>
                      <c:pt idx="2231">
                        <c:v>154.65956606894758</c:v>
                      </c:pt>
                      <c:pt idx="2232">
                        <c:v>138.2835518697066</c:v>
                      </c:pt>
                      <c:pt idx="2233">
                        <c:v>125.1262705780632</c:v>
                      </c:pt>
                      <c:pt idx="2234">
                        <c:v>117.5185889839848</c:v>
                      </c:pt>
                      <c:pt idx="2235">
                        <c:v>113.88407708004239</c:v>
                      </c:pt>
                      <c:pt idx="2236">
                        <c:v>116.1169407451614</c:v>
                      </c:pt>
                      <c:pt idx="2237">
                        <c:v>170.1511788140586</c:v>
                      </c:pt>
                      <c:pt idx="2238">
                        <c:v>308.8825281889458</c:v>
                      </c:pt>
                      <c:pt idx="2239">
                        <c:v>468.95252325783417</c:v>
                      </c:pt>
                      <c:pt idx="2240">
                        <c:v>590.26033911588479</c:v>
                      </c:pt>
                      <c:pt idx="2241">
                        <c:v>659.367008871042</c:v>
                      </c:pt>
                      <c:pt idx="2242">
                        <c:v>691.62987403392606</c:v>
                      </c:pt>
                      <c:pt idx="2243">
                        <c:v>700.9878681774419</c:v>
                      </c:pt>
                      <c:pt idx="2244">
                        <c:v>695.98976355964191</c:v>
                      </c:pt>
                      <c:pt idx="2245">
                        <c:v>683.95550541178193</c:v>
                      </c:pt>
                      <c:pt idx="2246">
                        <c:v>663.87512815139394</c:v>
                      </c:pt>
                      <c:pt idx="2247">
                        <c:v>631.51514106671402</c:v>
                      </c:pt>
                      <c:pt idx="2248">
                        <c:v>585.65169943248418</c:v>
                      </c:pt>
                      <c:pt idx="2249">
                        <c:v>530.26633643362914</c:v>
                      </c:pt>
                      <c:pt idx="2250">
                        <c:v>472.86156399062577</c:v>
                      </c:pt>
                      <c:pt idx="2251">
                        <c:v>425.37162514784876</c:v>
                      </c:pt>
                      <c:pt idx="2252">
                        <c:v>397.21384382970359</c:v>
                      </c:pt>
                      <c:pt idx="2253">
                        <c:v>389.17128085801858</c:v>
                      </c:pt>
                      <c:pt idx="2254">
                        <c:v>394.51786799504157</c:v>
                      </c:pt>
                      <c:pt idx="2255">
                        <c:v>413.92180444758418</c:v>
                      </c:pt>
                      <c:pt idx="2256">
                        <c:v>446.21506090923179</c:v>
                      </c:pt>
                      <c:pt idx="2257">
                        <c:v>477.46326177378603</c:v>
                      </c:pt>
                      <c:pt idx="2258">
                        <c:v>492.58971227472534</c:v>
                      </c:pt>
                      <c:pt idx="2259">
                        <c:v>485.97123232165256</c:v>
                      </c:pt>
                      <c:pt idx="2260">
                        <c:v>461.1715199952024</c:v>
                      </c:pt>
                      <c:pt idx="2261">
                        <c:v>425.90819250681659</c:v>
                      </c:pt>
                      <c:pt idx="2262">
                        <c:v>388.13172188072883</c:v>
                      </c:pt>
                      <c:pt idx="2263">
                        <c:v>364.64720456417876</c:v>
                      </c:pt>
                      <c:pt idx="2264">
                        <c:v>375.46415835239577</c:v>
                      </c:pt>
                      <c:pt idx="2265">
                        <c:v>423.98001372546116</c:v>
                      </c:pt>
                      <c:pt idx="2266">
                        <c:v>498.06469258436579</c:v>
                      </c:pt>
                      <c:pt idx="2267">
                        <c:v>573.36020293335957</c:v>
                      </c:pt>
                      <c:pt idx="2268">
                        <c:v>632.05485913307405</c:v>
                      </c:pt>
                      <c:pt idx="2269">
                        <c:v>665.66790893305802</c:v>
                      </c:pt>
                      <c:pt idx="2270">
                        <c:v>674.60876808210594</c:v>
                      </c:pt>
                      <c:pt idx="2271">
                        <c:v>667.50877469308796</c:v>
                      </c:pt>
                      <c:pt idx="2272">
                        <c:v>651.36500254100395</c:v>
                      </c:pt>
                      <c:pt idx="2273">
                        <c:v>627.14281570045193</c:v>
                      </c:pt>
                      <c:pt idx="2274">
                        <c:v>609.81356730825598</c:v>
                      </c:pt>
                      <c:pt idx="2275">
                        <c:v>647.98767673670397</c:v>
                      </c:pt>
                      <c:pt idx="2276">
                        <c:v>749.40989918302796</c:v>
                      </c:pt>
                      <c:pt idx="2277">
                        <c:v>807.73386961669792</c:v>
                      </c:pt>
                      <c:pt idx="2278">
                        <c:v>904.49693950446601</c:v>
                      </c:pt>
                      <c:pt idx="2279">
                        <c:v>1089.5925478668539</c:v>
                      </c:pt>
                      <c:pt idx="2280">
                        <c:v>1392.968985757356</c:v>
                      </c:pt>
                      <c:pt idx="2281">
                        <c:v>1746.5606327070359</c:v>
                      </c:pt>
                      <c:pt idx="2282">
                        <c:v>2074.7725973652059</c:v>
                      </c:pt>
                      <c:pt idx="2283">
                        <c:v>2344.381420621728</c:v>
                      </c:pt>
                      <c:pt idx="2284">
                        <c:v>2565.8892081611698</c:v>
                      </c:pt>
                      <c:pt idx="2285">
                        <c:v>2740.4856644333399</c:v>
                      </c:pt>
                      <c:pt idx="2286">
                        <c:v>2859.5738004093359</c:v>
                      </c:pt>
                      <c:pt idx="2287">
                        <c:v>2927.63200755855</c:v>
                      </c:pt>
                      <c:pt idx="2288">
                        <c:v>3040.2954676284598</c:v>
                      </c:pt>
                      <c:pt idx="2289">
                        <c:v>3122.6982830992201</c:v>
                      </c:pt>
                      <c:pt idx="2290">
                        <c:v>3085.8537173184</c:v>
                      </c:pt>
                      <c:pt idx="2291">
                        <c:v>2951.5642061920976</c:v>
                      </c:pt>
                      <c:pt idx="2292">
                        <c:v>2772.9256757927756</c:v>
                      </c:pt>
                      <c:pt idx="2293">
                        <c:v>2580.5253972550681</c:v>
                      </c:pt>
                      <c:pt idx="2294">
                        <c:v>2386.1234535255116</c:v>
                      </c:pt>
                      <c:pt idx="2295">
                        <c:v>2191.5852344554319</c:v>
                      </c:pt>
                      <c:pt idx="2296">
                        <c:v>2004.8205641157899</c:v>
                      </c:pt>
                      <c:pt idx="2297">
                        <c:v>1834.8350220200159</c:v>
                      </c:pt>
                      <c:pt idx="2298">
                        <c:v>1710.54589025982</c:v>
                      </c:pt>
                      <c:pt idx="2299">
                        <c:v>1611.7339857921299</c:v>
                      </c:pt>
                      <c:pt idx="2300">
                        <c:v>1517.68180425831</c:v>
                      </c:pt>
                      <c:pt idx="2301">
                        <c:v>1452.5940075422159</c:v>
                      </c:pt>
                      <c:pt idx="2302">
                        <c:v>1385.1846363001021</c:v>
                      </c:pt>
                      <c:pt idx="2303">
                        <c:v>1299.381491352246</c:v>
                      </c:pt>
                      <c:pt idx="2304">
                        <c:v>1223.1310024465499</c:v>
                      </c:pt>
                      <c:pt idx="2305">
                        <c:v>1209.7799359764961</c:v>
                      </c:pt>
                      <c:pt idx="2306">
                        <c:v>1206.7751776896059</c:v>
                      </c:pt>
                      <c:pt idx="2307">
                        <c:v>1187.0728203817919</c:v>
                      </c:pt>
                      <c:pt idx="2308">
                        <c:v>1159.0566211143059</c:v>
                      </c:pt>
                      <c:pt idx="2309">
                        <c:v>1158.816509330112</c:v>
                      </c:pt>
                      <c:pt idx="2310">
                        <c:v>1290.464647392168</c:v>
                      </c:pt>
                      <c:pt idx="2311">
                        <c:v>1504.105091906478</c:v>
                      </c:pt>
                      <c:pt idx="2312">
                        <c:v>1779.3656985926939</c:v>
                      </c:pt>
                      <c:pt idx="2313">
                        <c:v>2032.1906545973759</c:v>
                      </c:pt>
                      <c:pt idx="2314">
                        <c:v>2191.2061735924917</c:v>
                      </c:pt>
                      <c:pt idx="2315">
                        <c:v>2264.0171809014719</c:v>
                      </c:pt>
                      <c:pt idx="2316">
                        <c:v>2275.0473323575138</c:v>
                      </c:pt>
                      <c:pt idx="2317">
                        <c:v>2204.4942903950578</c:v>
                      </c:pt>
                      <c:pt idx="2318">
                        <c:v>2084.1883855947358</c:v>
                      </c:pt>
                      <c:pt idx="2319">
                        <c:v>1928.0760842619597</c:v>
                      </c:pt>
                      <c:pt idx="2320">
                        <c:v>1757.1542626858081</c:v>
                      </c:pt>
                      <c:pt idx="2321">
                        <c:v>1595.613837953226</c:v>
                      </c:pt>
                      <c:pt idx="2322">
                        <c:v>1452.1732045175279</c:v>
                      </c:pt>
                      <c:pt idx="2323">
                        <c:v>1327.9795089711479</c:v>
                      </c:pt>
                      <c:pt idx="2324">
                        <c:v>1211.4036146063579</c:v>
                      </c:pt>
                      <c:pt idx="2325">
                        <c:v>1124.9538940816681</c:v>
                      </c:pt>
                      <c:pt idx="2326">
                        <c:v>1062.5116940279579</c:v>
                      </c:pt>
                      <c:pt idx="2327">
                        <c:v>1002.249037737246</c:v>
                      </c:pt>
                      <c:pt idx="2328">
                        <c:v>926.39851414151997</c:v>
                      </c:pt>
                      <c:pt idx="2329">
                        <c:v>851.89599466252196</c:v>
                      </c:pt>
                      <c:pt idx="2330">
                        <c:v>796.29890010095994</c:v>
                      </c:pt>
                      <c:pt idx="2331">
                        <c:v>758.65548043327794</c:v>
                      </c:pt>
                      <c:pt idx="2332">
                        <c:v>754.44395751548393</c:v>
                      </c:pt>
                      <c:pt idx="2333">
                        <c:v>778.84149356841601</c:v>
                      </c:pt>
                      <c:pt idx="2334">
                        <c:v>842.03169173777997</c:v>
                      </c:pt>
                      <c:pt idx="2335">
                        <c:v>967.83114238221594</c:v>
                      </c:pt>
                      <c:pt idx="2336">
                        <c:v>1104.1998696788219</c:v>
                      </c:pt>
                      <c:pt idx="2337">
                        <c:v>1214.125894197</c:v>
                      </c:pt>
                      <c:pt idx="2338">
                        <c:v>1299.9023819766899</c:v>
                      </c:pt>
                      <c:pt idx="2339">
                        <c:v>1385.0884995407939</c:v>
                      </c:pt>
                      <c:pt idx="2340">
                        <c:v>1469.307774829266</c:v>
                      </c:pt>
                      <c:pt idx="2341">
                        <c:v>1533.075344392068</c:v>
                      </c:pt>
                      <c:pt idx="2342">
                        <c:v>1558.8054961104419</c:v>
                      </c:pt>
                      <c:pt idx="2343">
                        <c:v>1550.5049385154141</c:v>
                      </c:pt>
                      <c:pt idx="2344">
                        <c:v>1505.2312740178738</c:v>
                      </c:pt>
                      <c:pt idx="2345">
                        <c:v>1443.38764486215</c:v>
                      </c:pt>
                      <c:pt idx="2346">
                        <c:v>1446.6378311191741</c:v>
                      </c:pt>
                      <c:pt idx="2347">
                        <c:v>1523.557254749154</c:v>
                      </c:pt>
                      <c:pt idx="2348">
                        <c:v>1685.227826869236</c:v>
                      </c:pt>
                      <c:pt idx="2349">
                        <c:v>1896.8863086592678</c:v>
                      </c:pt>
                      <c:pt idx="2350">
                        <c:v>2133.7551542571182</c:v>
                      </c:pt>
                      <c:pt idx="2351">
                        <c:v>2339.775518486274</c:v>
                      </c:pt>
                      <c:pt idx="2352">
                        <c:v>2493.5684927688121</c:v>
                      </c:pt>
                      <c:pt idx="2353">
                        <c:v>2626.3776491767017</c:v>
                      </c:pt>
                      <c:pt idx="2354">
                        <c:v>2768.035656151992</c:v>
                      </c:pt>
                      <c:pt idx="2355">
                        <c:v>2888.9939217158758</c:v>
                      </c:pt>
                      <c:pt idx="2356">
                        <c:v>3002.0487474780957</c:v>
                      </c:pt>
                      <c:pt idx="2357">
                        <c:v>3185.8904405916896</c:v>
                      </c:pt>
                      <c:pt idx="2358">
                        <c:v>3454.9873167272522</c:v>
                      </c:pt>
                      <c:pt idx="2359">
                        <c:v>3892.6673373611102</c:v>
                      </c:pt>
                      <c:pt idx="2360">
                        <c:v>4310.6609650896598</c:v>
                      </c:pt>
                      <c:pt idx="2361">
                        <c:v>4710.0099318141356</c:v>
                      </c:pt>
                      <c:pt idx="2362">
                        <c:v>5067.7751119856339</c:v>
                      </c:pt>
                      <c:pt idx="2363">
                        <c:v>5365.013276333676</c:v>
                      </c:pt>
                      <c:pt idx="2364">
                        <c:v>5644.2212929162561</c:v>
                      </c:pt>
                      <c:pt idx="2365">
                        <c:v>5976.5407829834994</c:v>
                      </c:pt>
                      <c:pt idx="2366">
                        <c:v>6241.35294212592</c:v>
                      </c:pt>
                      <c:pt idx="2367">
                        <c:v>6339.8293587252001</c:v>
                      </c:pt>
                      <c:pt idx="2368">
                        <c:v>6316.4492715736797</c:v>
                      </c:pt>
                      <c:pt idx="2369">
                        <c:v>6237.5796608883602</c:v>
                      </c:pt>
                      <c:pt idx="2370">
                        <c:v>6091.3373837991003</c:v>
                      </c:pt>
                      <c:pt idx="2371">
                        <c:v>5916.6115814152554</c:v>
                      </c:pt>
                      <c:pt idx="2372">
                        <c:v>5770.4403488798034</c:v>
                      </c:pt>
                      <c:pt idx="2373">
                        <c:v>5697.4541704131543</c:v>
                      </c:pt>
                      <c:pt idx="2374">
                        <c:v>5699.51783914317</c:v>
                      </c:pt>
                      <c:pt idx="2375">
                        <c:v>5866.2218351861884</c:v>
                      </c:pt>
                      <c:pt idx="2376">
                        <c:v>6183.6542309967599</c:v>
                      </c:pt>
                      <c:pt idx="2377">
                        <c:v>6426.4468726865398</c:v>
                      </c:pt>
                      <c:pt idx="2378">
                        <c:v>6617.2574769995999</c:v>
                      </c:pt>
                      <c:pt idx="2379">
                        <c:v>6714.2115508450197</c:v>
                      </c:pt>
                      <c:pt idx="2380">
                        <c:v>6730.2873366585</c:v>
                      </c:pt>
                      <c:pt idx="2381">
                        <c:v>6772.2539619380395</c:v>
                      </c:pt>
                      <c:pt idx="2382">
                        <c:v>6806.0121651456002</c:v>
                      </c:pt>
                      <c:pt idx="2383">
                        <c:v>6865.0895768623195</c:v>
                      </c:pt>
                      <c:pt idx="2384">
                        <c:v>6935.1394542190201</c:v>
                      </c:pt>
                      <c:pt idx="2385">
                        <c:v>6938.5007063772591</c:v>
                      </c:pt>
                      <c:pt idx="2386">
                        <c:v>6868.3781022106805</c:v>
                      </c:pt>
                      <c:pt idx="2387">
                        <c:v>6826.5501523878602</c:v>
                      </c:pt>
                      <c:pt idx="2388">
                        <c:v>6837.7724255304593</c:v>
                      </c:pt>
                      <c:pt idx="2389">
                        <c:v>6879.1299843284396</c:v>
                      </c:pt>
                      <c:pt idx="2390">
                        <c:v>6949.2011967864601</c:v>
                      </c:pt>
                      <c:pt idx="2391">
                        <c:v>7062.2281258170597</c:v>
                      </c:pt>
                      <c:pt idx="2392">
                        <c:v>7186.7216137289397</c:v>
                      </c:pt>
                      <c:pt idx="2393">
                        <c:v>7273.04539228884</c:v>
                      </c:pt>
                      <c:pt idx="2394">
                        <c:v>7379.8179611275791</c:v>
                      </c:pt>
                      <c:pt idx="2395">
                        <c:v>7617.6770431141795</c:v>
                      </c:pt>
                      <c:pt idx="2396">
                        <c:v>8097.7910343449994</c:v>
                      </c:pt>
                      <c:pt idx="2397">
                        <c:v>8667.7115444981391</c:v>
                      </c:pt>
                      <c:pt idx="2398">
                        <c:v>9189.8104296164402</c:v>
                      </c:pt>
                      <c:pt idx="2399">
                        <c:v>9530.7984963401996</c:v>
                      </c:pt>
                      <c:pt idx="2400">
                        <c:v>9668.3813424692398</c:v>
                      </c:pt>
                      <c:pt idx="2401">
                        <c:v>9727.151596932179</c:v>
                      </c:pt>
                      <c:pt idx="2402">
                        <c:v>9813.2421050703597</c:v>
                      </c:pt>
                      <c:pt idx="2403">
                        <c:v>9886.0141742938813</c:v>
                      </c:pt>
                      <c:pt idx="2404">
                        <c:v>9946.9914793545595</c:v>
                      </c:pt>
                      <c:pt idx="2405">
                        <c:v>10025.641251549239</c:v>
                      </c:pt>
                      <c:pt idx="2406">
                        <c:v>10045.91839957284</c:v>
                      </c:pt>
                      <c:pt idx="2407">
                        <c:v>10022.982904348799</c:v>
                      </c:pt>
                      <c:pt idx="2408">
                        <c:v>10092.636239253779</c:v>
                      </c:pt>
                      <c:pt idx="2409">
                        <c:v>10506.197878975201</c:v>
                      </c:pt>
                      <c:pt idx="2410">
                        <c:v>10918.75750618014</c:v>
                      </c:pt>
                      <c:pt idx="2411">
                        <c:v>11099.689197563219</c:v>
                      </c:pt>
                      <c:pt idx="2412">
                        <c:v>10952.42133618156</c:v>
                      </c:pt>
                      <c:pt idx="2413">
                        <c:v>10571.968218084181</c:v>
                      </c:pt>
                      <c:pt idx="2414">
                        <c:v>10163.16103783188</c:v>
                      </c:pt>
                      <c:pt idx="2415">
                        <c:v>9775.8312643688405</c:v>
                      </c:pt>
                      <c:pt idx="2416">
                        <c:v>9478.1430970660203</c:v>
                      </c:pt>
                      <c:pt idx="2417">
                        <c:v>9258.0383752447797</c:v>
                      </c:pt>
                      <c:pt idx="2418">
                        <c:v>9015.3107583043802</c:v>
                      </c:pt>
                      <c:pt idx="2419">
                        <c:v>8703.4594026711002</c:v>
                      </c:pt>
                      <c:pt idx="2420">
                        <c:v>8342.5587091176003</c:v>
                      </c:pt>
                      <c:pt idx="2421">
                        <c:v>8593.1655042801594</c:v>
                      </c:pt>
                      <c:pt idx="2422">
                        <c:v>9671.8567610439604</c:v>
                      </c:pt>
                      <c:pt idx="2423">
                        <c:v>10335.64735918398</c:v>
                      </c:pt>
                      <c:pt idx="2424">
                        <c:v>10588.991713449001</c:v>
                      </c:pt>
                      <c:pt idx="2425">
                        <c:v>10491.705178128479</c:v>
                      </c:pt>
                      <c:pt idx="2426">
                        <c:v>10033.065288949439</c:v>
                      </c:pt>
                      <c:pt idx="2427">
                        <c:v>9508.25223642528</c:v>
                      </c:pt>
                      <c:pt idx="2428">
                        <c:v>8988.3558434742608</c:v>
                      </c:pt>
                      <c:pt idx="2429">
                        <c:v>8558.7508048893596</c:v>
                      </c:pt>
                      <c:pt idx="2430">
                        <c:v>8311.8122221019985</c:v>
                      </c:pt>
                      <c:pt idx="2431">
                        <c:v>8246.4896378614794</c:v>
                      </c:pt>
                      <c:pt idx="2432">
                        <c:v>8312.5481836268991</c:v>
                      </c:pt>
                      <c:pt idx="2433">
                        <c:v>8442.56500333236</c:v>
                      </c:pt>
                      <c:pt idx="2434">
                        <c:v>8467.8343212291002</c:v>
                      </c:pt>
                      <c:pt idx="2435">
                        <c:v>8334.1443675106202</c:v>
                      </c:pt>
                      <c:pt idx="2436">
                        <c:v>8060.5721555585988</c:v>
                      </c:pt>
                      <c:pt idx="2437">
                        <c:v>7693.5414149338203</c:v>
                      </c:pt>
                      <c:pt idx="2438">
                        <c:v>7268.019297436259</c:v>
                      </c:pt>
                      <c:pt idx="2439">
                        <c:v>6831.9365527580403</c:v>
                      </c:pt>
                      <c:pt idx="2440">
                        <c:v>6395.22833059614</c:v>
                      </c:pt>
                      <c:pt idx="2441">
                        <c:v>5958.8119201273375</c:v>
                      </c:pt>
                      <c:pt idx="2442">
                        <c:v>5560.79973542682</c:v>
                      </c:pt>
                      <c:pt idx="2443">
                        <c:v>5263.5870793720023</c:v>
                      </c:pt>
                      <c:pt idx="2444">
                        <c:v>5108.9573238438597</c:v>
                      </c:pt>
                      <c:pt idx="2445">
                        <c:v>5095.7194078631937</c:v>
                      </c:pt>
                      <c:pt idx="2446">
                        <c:v>5193.2212873944181</c:v>
                      </c:pt>
                      <c:pt idx="2447">
                        <c:v>5358.4315778681876</c:v>
                      </c:pt>
                      <c:pt idx="2448">
                        <c:v>5552.5746750610624</c:v>
                      </c:pt>
                      <c:pt idx="2449">
                        <c:v>5761.5796066443472</c:v>
                      </c:pt>
                      <c:pt idx="2450">
                        <c:v>5956.1543195691356</c:v>
                      </c:pt>
                      <c:pt idx="2451">
                        <c:v>6130.4503659566399</c:v>
                      </c:pt>
                      <c:pt idx="2452">
                        <c:v>6287.8465071267601</c:v>
                      </c:pt>
                      <c:pt idx="2453">
                        <c:v>6406.0792866093598</c:v>
                      </c:pt>
                      <c:pt idx="2454">
                        <c:v>6467.8358267711401</c:v>
                      </c:pt>
                      <c:pt idx="2455">
                        <c:v>6464.7709211702995</c:v>
                      </c:pt>
                      <c:pt idx="2456">
                        <c:v>6405.5396842358996</c:v>
                      </c:pt>
                      <c:pt idx="2457">
                        <c:v>6306.4937156986207</c:v>
                      </c:pt>
                      <c:pt idx="2458">
                        <c:v>6182.8380462048599</c:v>
                      </c:pt>
                      <c:pt idx="2459">
                        <c:v>6044.1552022313999</c:v>
                      </c:pt>
                      <c:pt idx="2460">
                        <c:v>5895.4470066671038</c:v>
                      </c:pt>
                      <c:pt idx="2461">
                        <c:v>5738.8485635640545</c:v>
                      </c:pt>
                      <c:pt idx="2462">
                        <c:v>5575.4649207680459</c:v>
                      </c:pt>
                      <c:pt idx="2463">
                        <c:v>5406.4950180781198</c:v>
                      </c:pt>
                      <c:pt idx="2464">
                        <c:v>5233.6893438771604</c:v>
                      </c:pt>
                      <c:pt idx="2465">
                        <c:v>5059.0750287679139</c:v>
                      </c:pt>
                      <c:pt idx="2466">
                        <c:v>4884.6048091312023</c:v>
                      </c:pt>
                      <c:pt idx="2467">
                        <c:v>4711.8490151573578</c:v>
                      </c:pt>
                      <c:pt idx="2468">
                        <c:v>4541.9002320417776</c:v>
                      </c:pt>
                      <c:pt idx="2469">
                        <c:v>4375.429005430572</c:v>
                      </c:pt>
                      <c:pt idx="2470">
                        <c:v>4212.7589299090259</c:v>
                      </c:pt>
                      <c:pt idx="2471">
                        <c:v>4054.0429943627037</c:v>
                      </c:pt>
                      <c:pt idx="2472">
                        <c:v>3899.375227098918</c:v>
                      </c:pt>
                      <c:pt idx="2473">
                        <c:v>3748.86779376393</c:v>
                      </c:pt>
                      <c:pt idx="2474">
                        <c:v>3602.649407695038</c:v>
                      </c:pt>
                      <c:pt idx="2475">
                        <c:v>3460.8528963114536</c:v>
                      </c:pt>
                      <c:pt idx="2476">
                        <c:v>3323.5628658702599</c:v>
                      </c:pt>
                      <c:pt idx="2477">
                        <c:v>3190.8195393930182</c:v>
                      </c:pt>
                      <c:pt idx="2478">
                        <c:v>3062.62715301048</c:v>
                      </c:pt>
                      <c:pt idx="2479">
                        <c:v>2938.9876042821179</c:v>
                      </c:pt>
                      <c:pt idx="2480">
                        <c:v>2819.8883732776135</c:v>
                      </c:pt>
                      <c:pt idx="2481">
                        <c:v>2705.298195372498</c:v>
                      </c:pt>
                      <c:pt idx="2482">
                        <c:v>2595.1520612507516</c:v>
                      </c:pt>
                      <c:pt idx="2483">
                        <c:v>2489.3446118840279</c:v>
                      </c:pt>
                      <c:pt idx="2484">
                        <c:v>2387.861262525138</c:v>
                      </c:pt>
                      <c:pt idx="2485">
                        <c:v>2290.9897574716797</c:v>
                      </c:pt>
                      <c:pt idx="2486">
                        <c:v>2199.4096796691178</c:v>
                      </c:pt>
                      <c:pt idx="2487">
                        <c:v>2111.7412509354117</c:v>
                      </c:pt>
                      <c:pt idx="2488">
                        <c:v>2026.8768998481598</c:v>
                      </c:pt>
                      <c:pt idx="2489">
                        <c:v>1944.7154359888079</c:v>
                      </c:pt>
                      <c:pt idx="2490">
                        <c:v>1865.570190074832</c:v>
                      </c:pt>
                      <c:pt idx="2491">
                        <c:v>1789.656645258216</c:v>
                      </c:pt>
                      <c:pt idx="2492">
                        <c:v>1716.976482218784</c:v>
                      </c:pt>
                      <c:pt idx="2493">
                        <c:v>1647.3692785294918</c:v>
                      </c:pt>
                      <c:pt idx="2494">
                        <c:v>1580.6315265264179</c:v>
                      </c:pt>
                      <c:pt idx="2495">
                        <c:v>1516.58423885706</c:v>
                      </c:pt>
                      <c:pt idx="2496">
                        <c:v>1455.2055961209601</c:v>
                      </c:pt>
                      <c:pt idx="2497">
                        <c:v>1396.280840091378</c:v>
                      </c:pt>
                      <c:pt idx="2498">
                        <c:v>1339.6264873849018</c:v>
                      </c:pt>
                      <c:pt idx="2499">
                        <c:v>1288.9759543687501</c:v>
                      </c:pt>
                      <c:pt idx="2500">
                        <c:v>1248.5612791133219</c:v>
                      </c:pt>
                      <c:pt idx="2501">
                        <c:v>1213.941635390496</c:v>
                      </c:pt>
                      <c:pt idx="2502">
                        <c:v>1179.79258831431</c:v>
                      </c:pt>
                      <c:pt idx="2503">
                        <c:v>1173.0390500947019</c:v>
                      </c:pt>
                      <c:pt idx="2504">
                        <c:v>1207.6161928901759</c:v>
                      </c:pt>
                      <c:pt idx="2505">
                        <c:v>1255.4369778499079</c:v>
                      </c:pt>
                      <c:pt idx="2506">
                        <c:v>1273.84766875224</c:v>
                      </c:pt>
                      <c:pt idx="2507">
                        <c:v>1245.400755090762</c:v>
                      </c:pt>
                      <c:pt idx="2508">
                        <c:v>1180.2972878706539</c:v>
                      </c:pt>
                      <c:pt idx="2509">
                        <c:v>1098.4617844279501</c:v>
                      </c:pt>
                      <c:pt idx="2510">
                        <c:v>1015.951813788756</c:v>
                      </c:pt>
                      <c:pt idx="2511">
                        <c:v>941.10322527744597</c:v>
                      </c:pt>
                      <c:pt idx="2512">
                        <c:v>876.20127274672802</c:v>
                      </c:pt>
                      <c:pt idx="2513">
                        <c:v>820.36644780697793</c:v>
                      </c:pt>
                      <c:pt idx="2514">
                        <c:v>771.71300037306003</c:v>
                      </c:pt>
                      <c:pt idx="2515">
                        <c:v>728.45712424004398</c:v>
                      </c:pt>
                      <c:pt idx="2516">
                        <c:v>689.26641511943399</c:v>
                      </c:pt>
                      <c:pt idx="2517">
                        <c:v>653.25542845696793</c:v>
                      </c:pt>
                      <c:pt idx="2518">
                        <c:v>619.86300308835598</c:v>
                      </c:pt>
                      <c:pt idx="2519">
                        <c:v>588.72864627571732</c:v>
                      </c:pt>
                      <c:pt idx="2520">
                        <c:v>559.61069890240503</c:v>
                      </c:pt>
                      <c:pt idx="2521">
                        <c:v>532.32386977703754</c:v>
                      </c:pt>
                      <c:pt idx="2522">
                        <c:v>506.72090571565735</c:v>
                      </c:pt>
                      <c:pt idx="2523">
                        <c:v>482.68083366745742</c:v>
                      </c:pt>
                      <c:pt idx="2524">
                        <c:v>460.21519274750818</c:v>
                      </c:pt>
                      <c:pt idx="2525">
                        <c:v>440.15951274958439</c:v>
                      </c:pt>
                      <c:pt idx="2526">
                        <c:v>424.28639503743841</c:v>
                      </c:pt>
                      <c:pt idx="2527">
                        <c:v>413.22814330686123</c:v>
                      </c:pt>
                      <c:pt idx="2528">
                        <c:v>404.53938984764517</c:v>
                      </c:pt>
                      <c:pt idx="2529">
                        <c:v>395.14966263193082</c:v>
                      </c:pt>
                      <c:pt idx="2530">
                        <c:v>383.82748957449718</c:v>
                      </c:pt>
                      <c:pt idx="2531">
                        <c:v>370.79513133144957</c:v>
                      </c:pt>
                      <c:pt idx="2532">
                        <c:v>356.73668156625598</c:v>
                      </c:pt>
                      <c:pt idx="2533">
                        <c:v>342.28061090490655</c:v>
                      </c:pt>
                      <c:pt idx="2534">
                        <c:v>328.06845983957584</c:v>
                      </c:pt>
                      <c:pt idx="2535">
                        <c:v>314.44191836777821</c:v>
                      </c:pt>
                      <c:pt idx="2536">
                        <c:v>301.51925041923175</c:v>
                      </c:pt>
                      <c:pt idx="2537">
                        <c:v>290.93273185178697</c:v>
                      </c:pt>
                      <c:pt idx="2538">
                        <c:v>282.68712385122541</c:v>
                      </c:pt>
                      <c:pt idx="2539">
                        <c:v>275.38783982089677</c:v>
                      </c:pt>
                      <c:pt idx="2540">
                        <c:v>267.72396512511898</c:v>
                      </c:pt>
                      <c:pt idx="2541">
                        <c:v>259.1808623055432</c:v>
                      </c:pt>
                      <c:pt idx="2542">
                        <c:v>249.90102255754562</c:v>
                      </c:pt>
                      <c:pt idx="2543">
                        <c:v>240.28460706744059</c:v>
                      </c:pt>
                      <c:pt idx="2544">
                        <c:v>230.7078886965588</c:v>
                      </c:pt>
                      <c:pt idx="2545">
                        <c:v>221.42761343091959</c:v>
                      </c:pt>
                      <c:pt idx="2546">
                        <c:v>212.7600837909396</c:v>
                      </c:pt>
                      <c:pt idx="2547">
                        <c:v>205.02102177598621</c:v>
                      </c:pt>
                      <c:pt idx="2548">
                        <c:v>198.0538350795342</c:v>
                      </c:pt>
                      <c:pt idx="2549">
                        <c:v>191.54922063908879</c:v>
                      </c:pt>
                      <c:pt idx="2550">
                        <c:v>185.36104439713378</c:v>
                      </c:pt>
                      <c:pt idx="2551">
                        <c:v>180.093528709488</c:v>
                      </c:pt>
                      <c:pt idx="2552">
                        <c:v>175.58306567571478</c:v>
                      </c:pt>
                      <c:pt idx="2553">
                        <c:v>171.1502707472292</c:v>
                      </c:pt>
                      <c:pt idx="2554">
                        <c:v>166.3270480967484</c:v>
                      </c:pt>
                      <c:pt idx="2555">
                        <c:v>161.05644108171418</c:v>
                      </c:pt>
                      <c:pt idx="2556">
                        <c:v>155.52381064201617</c:v>
                      </c:pt>
                      <c:pt idx="2557">
                        <c:v>149.9511197024442</c:v>
                      </c:pt>
                      <c:pt idx="2558">
                        <c:v>144.50092183345919</c:v>
                      </c:pt>
                      <c:pt idx="2559">
                        <c:v>139.26534918112438</c:v>
                      </c:pt>
                      <c:pt idx="2560">
                        <c:v>134.27742447250799</c:v>
                      </c:pt>
                      <c:pt idx="2561">
                        <c:v>129.5303587165248</c:v>
                      </c:pt>
                      <c:pt idx="2562">
                        <c:v>125.00437720118759</c:v>
                      </c:pt>
                      <c:pt idx="2563">
                        <c:v>120.76625205545039</c:v>
                      </c:pt>
                      <c:pt idx="2564">
                        <c:v>116.9891823448302</c:v>
                      </c:pt>
                      <c:pt idx="2565">
                        <c:v>113.8681540595652</c:v>
                      </c:pt>
                      <c:pt idx="2566">
                        <c:v>111.40133629075079</c:v>
                      </c:pt>
                      <c:pt idx="2567">
                        <c:v>109.15144216569121</c:v>
                      </c:pt>
                      <c:pt idx="2568">
                        <c:v>106.65406688281919</c:v>
                      </c:pt>
                      <c:pt idx="2569">
                        <c:v>103.721502858354</c:v>
                      </c:pt>
                      <c:pt idx="2570">
                        <c:v>100.41842526336599</c:v>
                      </c:pt>
                      <c:pt idx="2571">
                        <c:v>96.908678636512789</c:v>
                      </c:pt>
                      <c:pt idx="2572">
                        <c:v>93.343771455688795</c:v>
                      </c:pt>
                      <c:pt idx="2573">
                        <c:v>89.823247827581994</c:v>
                      </c:pt>
                      <c:pt idx="2574">
                        <c:v>86.404612960549798</c:v>
                      </c:pt>
                      <c:pt idx="2575">
                        <c:v>83.115279728674196</c:v>
                      </c:pt>
                      <c:pt idx="2576">
                        <c:v>79.960363592872199</c:v>
                      </c:pt>
                      <c:pt idx="2577">
                        <c:v>76.931908143787794</c:v>
                      </c:pt>
                      <c:pt idx="2578">
                        <c:v>74.018540352359992</c:v>
                      </c:pt>
                      <c:pt idx="2579">
                        <c:v>71.202401924977195</c:v>
                      </c:pt>
                      <c:pt idx="2580">
                        <c:v>68.460277824366599</c:v>
                      </c:pt>
                      <c:pt idx="2581">
                        <c:v>65.779762007694004</c:v>
                      </c:pt>
                      <c:pt idx="2582">
                        <c:v>63.163492736356801</c:v>
                      </c:pt>
                      <c:pt idx="2583">
                        <c:v>60.616396159868394</c:v>
                      </c:pt>
                      <c:pt idx="2584">
                        <c:v>58.147490500065771</c:v>
                      </c:pt>
                      <c:pt idx="2585">
                        <c:v>55.765309233742855</c:v>
                      </c:pt>
                      <c:pt idx="2586">
                        <c:v>53.472308016234955</c:v>
                      </c:pt>
                      <c:pt idx="2587">
                        <c:v>51.261007262781717</c:v>
                      </c:pt>
                      <c:pt idx="2588">
                        <c:v>49.121104105990014</c:v>
                      </c:pt>
                      <c:pt idx="2589">
                        <c:v>47.046458389161479</c:v>
                      </c:pt>
                      <c:pt idx="2590">
                        <c:v>45.034312965401583</c:v>
                      </c:pt>
                      <c:pt idx="2591">
                        <c:v>43.08054319905618</c:v>
                      </c:pt>
                      <c:pt idx="2592">
                        <c:v>41.184224624783397</c:v>
                      </c:pt>
                      <c:pt idx="2593">
                        <c:v>39.348495101268661</c:v>
                      </c:pt>
                      <c:pt idx="2594">
                        <c:v>37.58786327930148</c:v>
                      </c:pt>
                      <c:pt idx="2595">
                        <c:v>35.909299448394655</c:v>
                      </c:pt>
                      <c:pt idx="2596">
                        <c:v>34.340374604901541</c:v>
                      </c:pt>
                      <c:pt idx="2597">
                        <c:v>32.934818026698963</c:v>
                      </c:pt>
                      <c:pt idx="2598">
                        <c:v>31.611449074525979</c:v>
                      </c:pt>
                      <c:pt idx="2599">
                        <c:v>30.28597321557708</c:v>
                      </c:pt>
                      <c:pt idx="2600">
                        <c:v>29.930189234338975</c:v>
                      </c:pt>
                      <c:pt idx="2601">
                        <c:v>30.284307401693937</c:v>
                      </c:pt>
                      <c:pt idx="2602">
                        <c:v>30.385549005659399</c:v>
                      </c:pt>
                      <c:pt idx="2603">
                        <c:v>29.76957856706268</c:v>
                      </c:pt>
                      <c:pt idx="2604">
                        <c:v>29.038774474125418</c:v>
                      </c:pt>
                      <c:pt idx="2605">
                        <c:v>28.864455108433319</c:v>
                      </c:pt>
                      <c:pt idx="2606">
                        <c:v>31.851006557058298</c:v>
                      </c:pt>
                      <c:pt idx="2607">
                        <c:v>42.973213912139279</c:v>
                      </c:pt>
                      <c:pt idx="2608">
                        <c:v>64.130138223981589</c:v>
                      </c:pt>
                      <c:pt idx="2609">
                        <c:v>90.192893097238198</c:v>
                      </c:pt>
                      <c:pt idx="2610">
                        <c:v>115.0894658658048</c:v>
                      </c:pt>
                      <c:pt idx="2611">
                        <c:v>135.564780247008</c:v>
                      </c:pt>
                      <c:pt idx="2612">
                        <c:v>150.80427163753859</c:v>
                      </c:pt>
                      <c:pt idx="2613">
                        <c:v>173.30470255681558</c:v>
                      </c:pt>
                      <c:pt idx="2614">
                        <c:v>221.746573913943</c:v>
                      </c:pt>
                      <c:pt idx="2615">
                        <c:v>291.32097134155981</c:v>
                      </c:pt>
                      <c:pt idx="2616">
                        <c:v>371.56198420105324</c:v>
                      </c:pt>
                      <c:pt idx="2617">
                        <c:v>460.66242417830995</c:v>
                      </c:pt>
                      <c:pt idx="2618">
                        <c:v>571.56645908623318</c:v>
                      </c:pt>
                      <c:pt idx="2619">
                        <c:v>711.59252576746792</c:v>
                      </c:pt>
                      <c:pt idx="2620">
                        <c:v>877.22660076132604</c:v>
                      </c:pt>
                      <c:pt idx="2621">
                        <c:v>1026.475129590948</c:v>
                      </c:pt>
                      <c:pt idx="2622">
                        <c:v>1119.1506691498018</c:v>
                      </c:pt>
                      <c:pt idx="2623">
                        <c:v>1144.8785677235519</c:v>
                      </c:pt>
                      <c:pt idx="2624">
                        <c:v>1120.611946366776</c:v>
                      </c:pt>
                      <c:pt idx="2625">
                        <c:v>1076.622823092468</c:v>
                      </c:pt>
                      <c:pt idx="2626">
                        <c:v>1046.7308730671339</c:v>
                      </c:pt>
                      <c:pt idx="2627">
                        <c:v>1063.8086002564021</c:v>
                      </c:pt>
                      <c:pt idx="2628">
                        <c:v>1117.15929844161</c:v>
                      </c:pt>
                      <c:pt idx="2629">
                        <c:v>1163.735213535504</c:v>
                      </c:pt>
                      <c:pt idx="2630">
                        <c:v>1183.5745097595238</c:v>
                      </c:pt>
                      <c:pt idx="2631">
                        <c:v>1183.7541014142059</c:v>
                      </c:pt>
                      <c:pt idx="2632">
                        <c:v>1196.4337525588139</c:v>
                      </c:pt>
                      <c:pt idx="2633">
                        <c:v>1265.9270140665719</c:v>
                      </c:pt>
                      <c:pt idx="2634">
                        <c:v>1385.5477463273457</c:v>
                      </c:pt>
                      <c:pt idx="2635">
                        <c:v>1536.8953977163922</c:v>
                      </c:pt>
                      <c:pt idx="2636">
                        <c:v>1663.2052763548741</c:v>
                      </c:pt>
                      <c:pt idx="2637">
                        <c:v>1728.614894578146</c:v>
                      </c:pt>
                      <c:pt idx="2638">
                        <c:v>1739.332527747096</c:v>
                      </c:pt>
                      <c:pt idx="2639">
                        <c:v>1720.88275239426</c:v>
                      </c:pt>
                      <c:pt idx="2640">
                        <c:v>1700.6267051286718</c:v>
                      </c:pt>
                      <c:pt idx="2641">
                        <c:v>1697.6669237267938</c:v>
                      </c:pt>
                      <c:pt idx="2642">
                        <c:v>1717.984428345432</c:v>
                      </c:pt>
                      <c:pt idx="2643">
                        <c:v>1778.5877944325759</c:v>
                      </c:pt>
                      <c:pt idx="2644">
                        <c:v>1866.7727272274399</c:v>
                      </c:pt>
                      <c:pt idx="2645">
                        <c:v>1939.2671558346719</c:v>
                      </c:pt>
                      <c:pt idx="2646">
                        <c:v>1997.984860783374</c:v>
                      </c:pt>
                      <c:pt idx="2647">
                        <c:v>2129.3245232743138</c:v>
                      </c:pt>
                      <c:pt idx="2648">
                        <c:v>2423.0933747037898</c:v>
                      </c:pt>
                      <c:pt idx="2649">
                        <c:v>2830.4000169560159</c:v>
                      </c:pt>
                      <c:pt idx="2650">
                        <c:v>3176.5839415897976</c:v>
                      </c:pt>
                      <c:pt idx="2651">
                        <c:v>3332.694118041582</c:v>
                      </c:pt>
                      <c:pt idx="2652">
                        <c:v>3285.9219846836218</c:v>
                      </c:pt>
                      <c:pt idx="2653">
                        <c:v>3093.6636147303598</c:v>
                      </c:pt>
                      <c:pt idx="2654">
                        <c:v>2825.8367962030256</c:v>
                      </c:pt>
                      <c:pt idx="2655">
                        <c:v>2539.1207905716178</c:v>
                      </c:pt>
                      <c:pt idx="2656">
                        <c:v>2268.8001913633439</c:v>
                      </c:pt>
                      <c:pt idx="2657">
                        <c:v>2029.788143368098</c:v>
                      </c:pt>
                      <c:pt idx="2658">
                        <c:v>1823.192303882046</c:v>
                      </c:pt>
                      <c:pt idx="2659">
                        <c:v>1643.9314450744141</c:v>
                      </c:pt>
                      <c:pt idx="2660">
                        <c:v>1485.8480470647658</c:v>
                      </c:pt>
                      <c:pt idx="2661">
                        <c:v>1348.2972383445178</c:v>
                      </c:pt>
                      <c:pt idx="2662">
                        <c:v>1222.4436294245279</c:v>
                      </c:pt>
                      <c:pt idx="2663">
                        <c:v>1117.234042295046</c:v>
                      </c:pt>
                      <c:pt idx="2664">
                        <c:v>1026.9475414730518</c:v>
                      </c:pt>
                      <c:pt idx="2665">
                        <c:v>974.83451588591993</c:v>
                      </c:pt>
                      <c:pt idx="2666">
                        <c:v>1007.120437574232</c:v>
                      </c:pt>
                      <c:pt idx="2667">
                        <c:v>1153.0688181484859</c:v>
                      </c:pt>
                      <c:pt idx="2668">
                        <c:v>1187.4780725684939</c:v>
                      </c:pt>
                      <c:pt idx="2669">
                        <c:v>1252.7729219025662</c:v>
                      </c:pt>
                      <c:pt idx="2670">
                        <c:v>1420.885793478348</c:v>
                      </c:pt>
                      <c:pt idx="2671">
                        <c:v>1642.48235075562</c:v>
                      </c:pt>
                      <c:pt idx="2672">
                        <c:v>1899.3940064234398</c:v>
                      </c:pt>
                      <c:pt idx="2673">
                        <c:v>2204.9327744199659</c:v>
                      </c:pt>
                      <c:pt idx="2674">
                        <c:v>2668.0692427329777</c:v>
                      </c:pt>
                      <c:pt idx="2675">
                        <c:v>3297.3397241778357</c:v>
                      </c:pt>
                      <c:pt idx="2676">
                        <c:v>3828.1952241333297</c:v>
                      </c:pt>
                      <c:pt idx="2677">
                        <c:v>4038.3524587514221</c:v>
                      </c:pt>
                      <c:pt idx="2678">
                        <c:v>3917.1222099353458</c:v>
                      </c:pt>
                      <c:pt idx="2679">
                        <c:v>3575.3345573962679</c:v>
                      </c:pt>
                      <c:pt idx="2680">
                        <c:v>3139.7983770714782</c:v>
                      </c:pt>
                      <c:pt idx="2681">
                        <c:v>2701.2102091485299</c:v>
                      </c:pt>
                      <c:pt idx="2682">
                        <c:v>2306.7740509059299</c:v>
                      </c:pt>
                      <c:pt idx="2683">
                        <c:v>1972.5473420119079</c:v>
                      </c:pt>
                      <c:pt idx="2684">
                        <c:v>1697.9752098685501</c:v>
                      </c:pt>
                      <c:pt idx="2685">
                        <c:v>1474.8993327690539</c:v>
                      </c:pt>
                      <c:pt idx="2686">
                        <c:v>1292.38518582042</c:v>
                      </c:pt>
                      <c:pt idx="2687">
                        <c:v>1141.184563307346</c:v>
                      </c:pt>
                      <c:pt idx="2688">
                        <c:v>1013.3062022542679</c:v>
                      </c:pt>
                      <c:pt idx="2689">
                        <c:v>904.14873540310805</c:v>
                      </c:pt>
                      <c:pt idx="2690">
                        <c:v>810.80318990866806</c:v>
                      </c:pt>
                      <c:pt idx="2691">
                        <c:v>729.91591204191002</c:v>
                      </c:pt>
                      <c:pt idx="2692">
                        <c:v>658.24519129945793</c:v>
                      </c:pt>
                      <c:pt idx="2693">
                        <c:v>594.34513501710899</c:v>
                      </c:pt>
                      <c:pt idx="2694">
                        <c:v>537.9712795159362</c:v>
                      </c:pt>
                      <c:pt idx="2695">
                        <c:v>486.37184235972899</c:v>
                      </c:pt>
                      <c:pt idx="2696">
                        <c:v>439.39489275776043</c:v>
                      </c:pt>
                      <c:pt idx="2697">
                        <c:v>416.25377279526293</c:v>
                      </c:pt>
                      <c:pt idx="2698">
                        <c:v>437.14916245664455</c:v>
                      </c:pt>
                      <c:pt idx="2699">
                        <c:v>516.41301588650822</c:v>
                      </c:pt>
                      <c:pt idx="2700">
                        <c:v>631.03349473727394</c:v>
                      </c:pt>
                      <c:pt idx="2701">
                        <c:v>735.40244390023202</c:v>
                      </c:pt>
                      <c:pt idx="2702">
                        <c:v>805.74767061087596</c:v>
                      </c:pt>
                      <c:pt idx="2703">
                        <c:v>835.90989339646194</c:v>
                      </c:pt>
                      <c:pt idx="2704">
                        <c:v>826.67660758168199</c:v>
                      </c:pt>
                      <c:pt idx="2705">
                        <c:v>788.72712367854592</c:v>
                      </c:pt>
                      <c:pt idx="2706">
                        <c:v>736.48811283962993</c:v>
                      </c:pt>
                      <c:pt idx="2707">
                        <c:v>678.14021918659796</c:v>
                      </c:pt>
                      <c:pt idx="2708">
                        <c:v>617.00764142907008</c:v>
                      </c:pt>
                      <c:pt idx="2709">
                        <c:v>558.70025686349754</c:v>
                      </c:pt>
                      <c:pt idx="2710">
                        <c:v>507.11472103539774</c:v>
                      </c:pt>
                      <c:pt idx="2711">
                        <c:v>464.37740360841116</c:v>
                      </c:pt>
                      <c:pt idx="2712">
                        <c:v>430.63435217758621</c:v>
                      </c:pt>
                      <c:pt idx="2713">
                        <c:v>403.1552462165514</c:v>
                      </c:pt>
                      <c:pt idx="2714">
                        <c:v>380.9004273998346</c:v>
                      </c:pt>
                      <c:pt idx="2715">
                        <c:v>358.55566762111204</c:v>
                      </c:pt>
                      <c:pt idx="2716">
                        <c:v>334.4793907874772</c:v>
                      </c:pt>
                      <c:pt idx="2717">
                        <c:v>309.79840371223861</c:v>
                      </c:pt>
                      <c:pt idx="2718">
                        <c:v>285.16771700304781</c:v>
                      </c:pt>
                      <c:pt idx="2719">
                        <c:v>260.92300781094241</c:v>
                      </c:pt>
                      <c:pt idx="2720">
                        <c:v>239.50267354017058</c:v>
                      </c:pt>
                      <c:pt idx="2721">
                        <c:v>221.19433679260081</c:v>
                      </c:pt>
                      <c:pt idx="2722">
                        <c:v>205.19706641401018</c:v>
                      </c:pt>
                      <c:pt idx="2723">
                        <c:v>190.09232644517999</c:v>
                      </c:pt>
                      <c:pt idx="2724">
                        <c:v>175.05345552714419</c:v>
                      </c:pt>
                      <c:pt idx="2725">
                        <c:v>160.21711500164878</c:v>
                      </c:pt>
                      <c:pt idx="2726">
                        <c:v>146.39220708162421</c:v>
                      </c:pt>
                      <c:pt idx="2727">
                        <c:v>141.04611986111581</c:v>
                      </c:pt>
                      <c:pt idx="2728">
                        <c:v>167.36725560572458</c:v>
                      </c:pt>
                      <c:pt idx="2729">
                        <c:v>252.72894942831419</c:v>
                      </c:pt>
                      <c:pt idx="2730">
                        <c:v>387.74768229949382</c:v>
                      </c:pt>
                      <c:pt idx="2731">
                        <c:v>551.0327466425789</c:v>
                      </c:pt>
                      <c:pt idx="2732">
                        <c:v>757.28437786826987</c:v>
                      </c:pt>
                      <c:pt idx="2733">
                        <c:v>1069.770253954242</c:v>
                      </c:pt>
                      <c:pt idx="2734">
                        <c:v>1482.479046499014</c:v>
                      </c:pt>
                      <c:pt idx="2735">
                        <c:v>1913.78037385728</c:v>
                      </c:pt>
                      <c:pt idx="2736">
                        <c:v>2293.9158321112318</c:v>
                      </c:pt>
                      <c:pt idx="2737">
                        <c:v>2615.1305196554936</c:v>
                      </c:pt>
                      <c:pt idx="2738">
                        <c:v>2826.3248731312742</c:v>
                      </c:pt>
                      <c:pt idx="2739">
                        <c:v>2921.0160687054117</c:v>
                      </c:pt>
                      <c:pt idx="2740">
                        <c:v>2925.1383787636496</c:v>
                      </c:pt>
                      <c:pt idx="2741">
                        <c:v>2867.810412334698</c:v>
                      </c:pt>
                      <c:pt idx="2742">
                        <c:v>2769.5670668290563</c:v>
                      </c:pt>
                      <c:pt idx="2743">
                        <c:v>2672.3114894708156</c:v>
                      </c:pt>
                      <c:pt idx="2744">
                        <c:v>2635.492980144702</c:v>
                      </c:pt>
                      <c:pt idx="2745">
                        <c:v>2640.8728230519059</c:v>
                      </c:pt>
                      <c:pt idx="2746">
                        <c:v>2699.6490034348976</c:v>
                      </c:pt>
                      <c:pt idx="2747">
                        <c:v>2819.9959762846079</c:v>
                      </c:pt>
                      <c:pt idx="2748">
                        <c:v>2992.2221167479779</c:v>
                      </c:pt>
                      <c:pt idx="2749">
                        <c:v>3163.447399834602</c:v>
                      </c:pt>
                      <c:pt idx="2750">
                        <c:v>3308.9341750365479</c:v>
                      </c:pt>
                      <c:pt idx="2751">
                        <c:v>3435.8777694429477</c:v>
                      </c:pt>
                      <c:pt idx="2752">
                        <c:v>3494.453435700048</c:v>
                      </c:pt>
                      <c:pt idx="2753">
                        <c:v>3632.0100097352101</c:v>
                      </c:pt>
                      <c:pt idx="2754">
                        <c:v>3942.8089279722421</c:v>
                      </c:pt>
                      <c:pt idx="2755">
                        <c:v>4381.8498289861982</c:v>
                      </c:pt>
                      <c:pt idx="2756">
                        <c:v>4599.6995264922662</c:v>
                      </c:pt>
                      <c:pt idx="2757">
                        <c:v>4601.8105924032234</c:v>
                      </c:pt>
                      <c:pt idx="2758">
                        <c:v>4498.0161306038763</c:v>
                      </c:pt>
                      <c:pt idx="2759">
                        <c:v>4333.0184174715478</c:v>
                      </c:pt>
                      <c:pt idx="2760">
                        <c:v>4176.6352352799713</c:v>
                      </c:pt>
                      <c:pt idx="2761">
                        <c:v>4066.9260538968597</c:v>
                      </c:pt>
                      <c:pt idx="2762">
                        <c:v>3975.4756869571679</c:v>
                      </c:pt>
                      <c:pt idx="2763">
                        <c:v>3923.7648107498517</c:v>
                      </c:pt>
                      <c:pt idx="2764">
                        <c:v>3934.6261380308515</c:v>
                      </c:pt>
                      <c:pt idx="2765">
                        <c:v>4086.061804198428</c:v>
                      </c:pt>
                      <c:pt idx="2766">
                        <c:v>4318.7875824472621</c:v>
                      </c:pt>
                      <c:pt idx="2767">
                        <c:v>4547.5818140038018</c:v>
                      </c:pt>
                      <c:pt idx="2768">
                        <c:v>4761.9506329996193</c:v>
                      </c:pt>
                      <c:pt idx="2769">
                        <c:v>5044.3668581530919</c:v>
                      </c:pt>
                      <c:pt idx="2770">
                        <c:v>5360.6576128477918</c:v>
                      </c:pt>
                      <c:pt idx="2771">
                        <c:v>5678.6474142197758</c:v>
                      </c:pt>
                      <c:pt idx="2772">
                        <c:v>5897.9480076575092</c:v>
                      </c:pt>
                      <c:pt idx="2773">
                        <c:v>6070.1810989047599</c:v>
                      </c:pt>
                      <c:pt idx="2774">
                        <c:v>6335.3245145465398</c:v>
                      </c:pt>
                      <c:pt idx="2775">
                        <c:v>6776.9267547394202</c:v>
                      </c:pt>
                      <c:pt idx="2776">
                        <c:v>7226.6197297098597</c:v>
                      </c:pt>
                      <c:pt idx="2777">
                        <c:v>7484.0744340369592</c:v>
                      </c:pt>
                      <c:pt idx="2778">
                        <c:v>7463.4136519862404</c:v>
                      </c:pt>
                      <c:pt idx="2779">
                        <c:v>7193.7928209539396</c:v>
                      </c:pt>
                      <c:pt idx="2780">
                        <c:v>6898.2882406442995</c:v>
                      </c:pt>
                      <c:pt idx="2781">
                        <c:v>6679.0163894652605</c:v>
                      </c:pt>
                      <c:pt idx="2782">
                        <c:v>6462.1129994090998</c:v>
                      </c:pt>
                      <c:pt idx="2783">
                        <c:v>6206.5897148063996</c:v>
                      </c:pt>
                      <c:pt idx="2784">
                        <c:v>5958.5284550840452</c:v>
                      </c:pt>
                      <c:pt idx="2785">
                        <c:v>5717.94364686876</c:v>
                      </c:pt>
                      <c:pt idx="2786">
                        <c:v>5578.7630719868339</c:v>
                      </c:pt>
                      <c:pt idx="2787">
                        <c:v>5452.569127414391</c:v>
                      </c:pt>
                      <c:pt idx="2788">
                        <c:v>5327.6998744931034</c:v>
                      </c:pt>
                      <c:pt idx="2789">
                        <c:v>5094.158247033035</c:v>
                      </c:pt>
                      <c:pt idx="2790">
                        <c:v>4824.0394662811195</c:v>
                      </c:pt>
                      <c:pt idx="2791">
                        <c:v>4605.5846408847119</c:v>
                      </c:pt>
                      <c:pt idx="2792">
                        <c:v>4480.5326631364078</c:v>
                      </c:pt>
                      <c:pt idx="2793">
                        <c:v>4418.4672730272296</c:v>
                      </c:pt>
                      <c:pt idx="2794">
                        <c:v>4384.4242473577497</c:v>
                      </c:pt>
                      <c:pt idx="2795">
                        <c:v>4332.0829874967712</c:v>
                      </c:pt>
                      <c:pt idx="2796">
                        <c:v>4258.73298002706</c:v>
                      </c:pt>
                      <c:pt idx="2797">
                        <c:v>4215.3746726304662</c:v>
                      </c:pt>
                      <c:pt idx="2798">
                        <c:v>4199.6650711281236</c:v>
                      </c:pt>
                      <c:pt idx="2799">
                        <c:v>4201.1017476434281</c:v>
                      </c:pt>
                      <c:pt idx="2800">
                        <c:v>4198.9095732364558</c:v>
                      </c:pt>
                      <c:pt idx="2801">
                        <c:v>4168.2272222376778</c:v>
                      </c:pt>
                      <c:pt idx="2802">
                        <c:v>4112.4843619007279</c:v>
                      </c:pt>
                      <c:pt idx="2803">
                        <c:v>4046.7368589004618</c:v>
                      </c:pt>
                      <c:pt idx="2804">
                        <c:v>3962.9815669242416</c:v>
                      </c:pt>
                      <c:pt idx="2805">
                        <c:v>3855.4204764349615</c:v>
                      </c:pt>
                      <c:pt idx="2806">
                        <c:v>3718.8244245661317</c:v>
                      </c:pt>
                      <c:pt idx="2807">
                        <c:v>3558.9004553454661</c:v>
                      </c:pt>
                      <c:pt idx="2808">
                        <c:v>3386.132127101298</c:v>
                      </c:pt>
                      <c:pt idx="2809">
                        <c:v>3208.3548497652541</c:v>
                      </c:pt>
                      <c:pt idx="2810">
                        <c:v>3029.1619867787163</c:v>
                      </c:pt>
                      <c:pt idx="2811">
                        <c:v>2850.5855304769739</c:v>
                      </c:pt>
                      <c:pt idx="2812">
                        <c:v>2673.319919320038</c:v>
                      </c:pt>
                      <c:pt idx="2813">
                        <c:v>2498.1157119871382</c:v>
                      </c:pt>
                      <c:pt idx="2814">
                        <c:v>2327.0401517653559</c:v>
                      </c:pt>
                      <c:pt idx="2815">
                        <c:v>2161.362534126612</c:v>
                      </c:pt>
                      <c:pt idx="2816">
                        <c:v>2001.910283130924</c:v>
                      </c:pt>
                      <c:pt idx="2817">
                        <c:v>1853.7675261404759</c:v>
                      </c:pt>
                      <c:pt idx="2818">
                        <c:v>1712.5002820296181</c:v>
                      </c:pt>
                      <c:pt idx="2819">
                        <c:v>1578.286610746404</c:v>
                      </c:pt>
                      <c:pt idx="2820">
                        <c:v>1455.7516369241519</c:v>
                      </c:pt>
                      <c:pt idx="2821">
                        <c:v>1342.7674924818721</c:v>
                      </c:pt>
                      <c:pt idx="2822">
                        <c:v>1239.478430566104</c:v>
                      </c:pt>
                      <c:pt idx="2823">
                        <c:v>1143.96720393378</c:v>
                      </c:pt>
                      <c:pt idx="2824">
                        <c:v>1065.6286056312119</c:v>
                      </c:pt>
                      <c:pt idx="2825">
                        <c:v>1002.5546538337259</c:v>
                      </c:pt>
                      <c:pt idx="2826">
                        <c:v>936.69440615229598</c:v>
                      </c:pt>
                      <c:pt idx="2827">
                        <c:v>860.2416858464519</c:v>
                      </c:pt>
                      <c:pt idx="2828">
                        <c:v>777.67905805434009</c:v>
                      </c:pt>
                      <c:pt idx="2829">
                        <c:v>696.56116727554195</c:v>
                      </c:pt>
                      <c:pt idx="2830">
                        <c:v>621.96661259742598</c:v>
                      </c:pt>
                      <c:pt idx="2831">
                        <c:v>555.69410337656404</c:v>
                      </c:pt>
                      <c:pt idx="2832">
                        <c:v>497.52547349667657</c:v>
                      </c:pt>
                      <c:pt idx="2833">
                        <c:v>446.44443863376239</c:v>
                      </c:pt>
                      <c:pt idx="2834">
                        <c:v>401.29475030467376</c:v>
                      </c:pt>
                      <c:pt idx="2835">
                        <c:v>361.10502702314517</c:v>
                      </c:pt>
                      <c:pt idx="2836">
                        <c:v>325.14122233511642</c:v>
                      </c:pt>
                      <c:pt idx="2837">
                        <c:v>292.8457746322452</c:v>
                      </c:pt>
                      <c:pt idx="2838">
                        <c:v>263.78781621316739</c:v>
                      </c:pt>
                      <c:pt idx="2839">
                        <c:v>237.62033538932639</c:v>
                      </c:pt>
                      <c:pt idx="2840">
                        <c:v>214.05606306832979</c:v>
                      </c:pt>
                      <c:pt idx="2841">
                        <c:v>192.8506753483056</c:v>
                      </c:pt>
                      <c:pt idx="2842">
                        <c:v>173.79023601158579</c:v>
                      </c:pt>
                      <c:pt idx="2843">
                        <c:v>156.6743876390556</c:v>
                      </c:pt>
                      <c:pt idx="2844">
                        <c:v>141.31332940345678</c:v>
                      </c:pt>
                      <c:pt idx="2845">
                        <c:v>127.56397925746739</c:v>
                      </c:pt>
                      <c:pt idx="2846">
                        <c:v>127.6673061090648</c:v>
                      </c:pt>
                      <c:pt idx="2847">
                        <c:v>182.01127622804157</c:v>
                      </c:pt>
                      <c:pt idx="2848">
                        <c:v>277.36764567687061</c:v>
                      </c:pt>
                      <c:pt idx="2849">
                        <c:v>359.12364230051816</c:v>
                      </c:pt>
                      <c:pt idx="2850">
                        <c:v>387.33327118059839</c:v>
                      </c:pt>
                      <c:pt idx="2851">
                        <c:v>361.59798471064499</c:v>
                      </c:pt>
                      <c:pt idx="2852">
                        <c:v>304.81250262502198</c:v>
                      </c:pt>
                      <c:pt idx="2853">
                        <c:v>240.86812417713</c:v>
                      </c:pt>
                      <c:pt idx="2854">
                        <c:v>184.60010730842518</c:v>
                      </c:pt>
                      <c:pt idx="2855">
                        <c:v>141.41963754574019</c:v>
                      </c:pt>
                      <c:pt idx="2856">
                        <c:v>110.8706358394212</c:v>
                      </c:pt>
                      <c:pt idx="2857">
                        <c:v>90.093478032015597</c:v>
                      </c:pt>
                      <c:pt idx="2858">
                        <c:v>75.948950614371597</c:v>
                      </c:pt>
                      <c:pt idx="2859">
                        <c:v>65.943327894140992</c:v>
                      </c:pt>
                      <c:pt idx="2860">
                        <c:v>58.410156777589741</c:v>
                      </c:pt>
                      <c:pt idx="2861">
                        <c:v>52.365209711343716</c:v>
                      </c:pt>
                      <c:pt idx="2862">
                        <c:v>47.281850648965857</c:v>
                      </c:pt>
                      <c:pt idx="2863">
                        <c:v>42.999685433965432</c:v>
                      </c:pt>
                      <c:pt idx="2864">
                        <c:v>39.648303625935178</c:v>
                      </c:pt>
                      <c:pt idx="2865">
                        <c:v>36.708480653610238</c:v>
                      </c:pt>
                      <c:pt idx="2866">
                        <c:v>33.973909131157136</c:v>
                      </c:pt>
                      <c:pt idx="2867">
                        <c:v>31.639575860179317</c:v>
                      </c:pt>
                      <c:pt idx="2868">
                        <c:v>29.87262889388208</c:v>
                      </c:pt>
                      <c:pt idx="2869">
                        <c:v>28.963160271331557</c:v>
                      </c:pt>
                      <c:pt idx="2870">
                        <c:v>28.888712045572017</c:v>
                      </c:pt>
                      <c:pt idx="2871">
                        <c:v>29.190629166615537</c:v>
                      </c:pt>
                      <c:pt idx="2872">
                        <c:v>29.311685098558677</c:v>
                      </c:pt>
                      <c:pt idx="2873">
                        <c:v>28.914848966917198</c:v>
                      </c:pt>
                      <c:pt idx="2874">
                        <c:v>27.95094332260668</c:v>
                      </c:pt>
                      <c:pt idx="2875">
                        <c:v>26.556481531220161</c:v>
                      </c:pt>
                      <c:pt idx="2876">
                        <c:v>24.924397436578619</c:v>
                      </c:pt>
                      <c:pt idx="2877">
                        <c:v>23.224961577409438</c:v>
                      </c:pt>
                      <c:pt idx="2878">
                        <c:v>21.573890171709419</c:v>
                      </c:pt>
                      <c:pt idx="2879">
                        <c:v>20.030213646962157</c:v>
                      </c:pt>
                      <c:pt idx="2880">
                        <c:v>18.615708746528338</c:v>
                      </c:pt>
                      <c:pt idx="2881">
                        <c:v>17.33428493544336</c:v>
                      </c:pt>
                      <c:pt idx="2882">
                        <c:v>16.1800845501105</c:v>
                      </c:pt>
                      <c:pt idx="2883">
                        <c:v>15.1425345220743</c:v>
                      </c:pt>
                      <c:pt idx="2884">
                        <c:v>14.2105966067064</c:v>
                      </c:pt>
                      <c:pt idx="2885">
                        <c:v>13.3717341209361</c:v>
                      </c:pt>
                      <c:pt idx="2886">
                        <c:v>12.615039915142919</c:v>
                      </c:pt>
                      <c:pt idx="2887">
                        <c:v>11.934890431765561</c:v>
                      </c:pt>
                      <c:pt idx="2888">
                        <c:v>11.32885519382868</c:v>
                      </c:pt>
                      <c:pt idx="2889">
                        <c:v>10.7912738824299</c:v>
                      </c:pt>
                      <c:pt idx="2890">
                        <c:v>10.310314882993019</c:v>
                      </c:pt>
                      <c:pt idx="2891">
                        <c:v>9.8734192652885397</c:v>
                      </c:pt>
                      <c:pt idx="2892">
                        <c:v>9.4690659151611598</c:v>
                      </c:pt>
                      <c:pt idx="2893">
                        <c:v>9.092347027128179</c:v>
                      </c:pt>
                      <c:pt idx="2894">
                        <c:v>8.7424952702089804</c:v>
                      </c:pt>
                      <c:pt idx="2895">
                        <c:v>8.4209206100407794</c:v>
                      </c:pt>
                      <c:pt idx="2896">
                        <c:v>8.1280698979729191</c:v>
                      </c:pt>
                      <c:pt idx="2897">
                        <c:v>7.8636123473347199</c:v>
                      </c:pt>
                      <c:pt idx="2898">
                        <c:v>7.6301876295716395</c:v>
                      </c:pt>
                      <c:pt idx="2899">
                        <c:v>7.4281308263168997</c:v>
                      </c:pt>
                      <c:pt idx="2900">
                        <c:v>7.2558117249883791</c:v>
                      </c:pt>
                      <c:pt idx="2901">
                        <c:v>7.1083137412588799</c:v>
                      </c:pt>
                      <c:pt idx="2902">
                        <c:v>6.9774882724577401</c:v>
                      </c:pt>
                      <c:pt idx="2903">
                        <c:v>6.8569410522223198</c:v>
                      </c:pt>
                      <c:pt idx="2904">
                        <c:v>6.7394443841354992</c:v>
                      </c:pt>
                      <c:pt idx="2905">
                        <c:v>6.6192826892655594</c:v>
                      </c:pt>
                      <c:pt idx="2906">
                        <c:v>6.4953492564884394</c:v>
                      </c:pt>
                      <c:pt idx="2907">
                        <c:v>6.3698619681861599</c:v>
                      </c:pt>
                      <c:pt idx="2908">
                        <c:v>6.2465378217453003</c:v>
                      </c:pt>
                      <c:pt idx="2909">
                        <c:v>6.1290999283056005</c:v>
                      </c:pt>
                      <c:pt idx="2910">
                        <c:v>6.0193766364955197</c:v>
                      </c:pt>
                      <c:pt idx="2911">
                        <c:v>5.9193525706994814</c:v>
                      </c:pt>
                      <c:pt idx="2912">
                        <c:v>5.8299918943763096</c:v>
                      </c:pt>
                      <c:pt idx="2913">
                        <c:v>5.7512474567836387</c:v>
                      </c:pt>
                      <c:pt idx="2914">
                        <c:v>5.6822051412257339</c:v>
                      </c:pt>
                      <c:pt idx="2915">
                        <c:v>5.6228021506087016</c:v>
                      </c:pt>
                      <c:pt idx="2916">
                        <c:v>5.5724549136151733</c:v>
                      </c:pt>
                      <c:pt idx="2917">
                        <c:v>5.527929568958676</c:v>
                      </c:pt>
                      <c:pt idx="2918">
                        <c:v>5.4846531959508473</c:v>
                      </c:pt>
                      <c:pt idx="2919">
                        <c:v>5.4371135749110655</c:v>
                      </c:pt>
                      <c:pt idx="2920">
                        <c:v>5.3795629740022202</c:v>
                      </c:pt>
                      <c:pt idx="2921">
                        <c:v>5.3132397860488556</c:v>
                      </c:pt>
                      <c:pt idx="2922">
                        <c:v>5.2469669697655865</c:v>
                      </c:pt>
                      <c:pt idx="2923">
                        <c:v>5.190034428693882</c:v>
                      </c:pt>
                      <c:pt idx="2924">
                        <c:v>5.1466210406829118</c:v>
                      </c:pt>
                      <c:pt idx="2925">
                        <c:v>5.1158963542529454</c:v>
                      </c:pt>
                      <c:pt idx="2926">
                        <c:v>5.0950104985057916</c:v>
                      </c:pt>
                      <c:pt idx="2927">
                        <c:v>5.0816510687457965</c:v>
                      </c:pt>
                      <c:pt idx="2928">
                        <c:v>5.0744002395442855</c:v>
                      </c:pt>
                      <c:pt idx="2929">
                        <c:v>5.0721977463847141</c:v>
                      </c:pt>
                      <c:pt idx="2930">
                        <c:v>5.0738681906016962</c:v>
                      </c:pt>
                      <c:pt idx="2931">
                        <c:v>5.0781626214917042</c:v>
                      </c:pt>
                      <c:pt idx="2932">
                        <c:v>5.0828547888476399</c:v>
                      </c:pt>
                      <c:pt idx="2933">
                        <c:v>5.0852733611957994</c:v>
                      </c:pt>
                      <c:pt idx="2934">
                        <c:v>5.0834225715165546</c:v>
                      </c:pt>
                      <c:pt idx="2935">
                        <c:v>5.07640106782143</c:v>
                      </c:pt>
                      <c:pt idx="2936">
                        <c:v>5.0641464562016578</c:v>
                      </c:pt>
                      <c:pt idx="2937">
                        <c:v>5.0486533814732342</c:v>
                      </c:pt>
                      <c:pt idx="2938">
                        <c:v>5.0335395170737742</c:v>
                      </c:pt>
                      <c:pt idx="2939">
                        <c:v>5.0216498799584102</c:v>
                      </c:pt>
                      <c:pt idx="2940">
                        <c:v>5.0133546351154257</c:v>
                      </c:pt>
                      <c:pt idx="2941">
                        <c:v>5.0070880924852679</c:v>
                      </c:pt>
                      <c:pt idx="2942">
                        <c:v>5.0003786362385449</c:v>
                      </c:pt>
                      <c:pt idx="2943">
                        <c:v>4.9912644582939123</c:v>
                      </c:pt>
                      <c:pt idx="2944">
                        <c:v>4.9798656141124198</c:v>
                      </c:pt>
                      <c:pt idx="2945">
                        <c:v>4.9698654334603383</c:v>
                      </c:pt>
                      <c:pt idx="2946">
                        <c:v>4.9649488033927565</c:v>
                      </c:pt>
                      <c:pt idx="2947">
                        <c:v>4.9666531770050044</c:v>
                      </c:pt>
                      <c:pt idx="2948">
                        <c:v>4.9753770170694533</c:v>
                      </c:pt>
                      <c:pt idx="2949">
                        <c:v>4.9906016411396692</c:v>
                      </c:pt>
                      <c:pt idx="2950">
                        <c:v>5.0097128150568295</c:v>
                      </c:pt>
                      <c:pt idx="2951">
                        <c:v>5.0276120661549903</c:v>
                      </c:pt>
                      <c:pt idx="2952">
                        <c:v>5.0376416501999461</c:v>
                      </c:pt>
                      <c:pt idx="2953">
                        <c:v>5.0363562890476201</c:v>
                      </c:pt>
                      <c:pt idx="2954">
                        <c:v>5.0241447745492733</c:v>
                      </c:pt>
                      <c:pt idx="2955">
                        <c:v>5.0273858371320665</c:v>
                      </c:pt>
                      <c:pt idx="2956">
                        <c:v>5.4809575083064255</c:v>
                      </c:pt>
                      <c:pt idx="2957">
                        <c:v>6.2368822982690393</c:v>
                      </c:pt>
                      <c:pt idx="2958">
                        <c:v>7.1088151749715198</c:v>
                      </c:pt>
                      <c:pt idx="2959">
                        <c:v>8.1830565425943593</c:v>
                      </c:pt>
                      <c:pt idx="2960">
                        <c:v>9.7647759378378609</c:v>
                      </c:pt>
                      <c:pt idx="2961">
                        <c:v>11.72825080030314</c:v>
                      </c:pt>
                      <c:pt idx="2962">
                        <c:v>17.26593774461988</c:v>
                      </c:pt>
                      <c:pt idx="2963">
                        <c:v>38.840023707727262</c:v>
                      </c:pt>
                      <c:pt idx="2964">
                        <c:v>97.750546019255395</c:v>
                      </c:pt>
                      <c:pt idx="2965">
                        <c:v>191.44967647402021</c:v>
                      </c:pt>
                      <c:pt idx="2966">
                        <c:v>301.30569362930942</c:v>
                      </c:pt>
                      <c:pt idx="2967">
                        <c:v>399.86590935744238</c:v>
                      </c:pt>
                      <c:pt idx="2968">
                        <c:v>461.22634629529978</c:v>
                      </c:pt>
                      <c:pt idx="2969">
                        <c:v>475.52321515343397</c:v>
                      </c:pt>
                      <c:pt idx="2970">
                        <c:v>450.61005654058084</c:v>
                      </c:pt>
                      <c:pt idx="2971">
                        <c:v>403.23072406057798</c:v>
                      </c:pt>
                      <c:pt idx="2972">
                        <c:v>350.11680070614239</c:v>
                      </c:pt>
                      <c:pt idx="2973">
                        <c:v>302.96811305451422</c:v>
                      </c:pt>
                      <c:pt idx="2974">
                        <c:v>265.56535189809898</c:v>
                      </c:pt>
                      <c:pt idx="2975">
                        <c:v>236.17834268234338</c:v>
                      </c:pt>
                      <c:pt idx="2976">
                        <c:v>211.8087103883592</c:v>
                      </c:pt>
                      <c:pt idx="2977">
                        <c:v>190.40148097669919</c:v>
                      </c:pt>
                      <c:pt idx="2978">
                        <c:v>171.04619992671959</c:v>
                      </c:pt>
                      <c:pt idx="2979">
                        <c:v>153.47121963705121</c:v>
                      </c:pt>
                      <c:pt idx="2980">
                        <c:v>137.609631084906</c:v>
                      </c:pt>
                      <c:pt idx="2981">
                        <c:v>123.40271158087978</c:v>
                      </c:pt>
                      <c:pt idx="2982">
                        <c:v>110.75042622597</c:v>
                      </c:pt>
                      <c:pt idx="2983">
                        <c:v>99.517278353962794</c:v>
                      </c:pt>
                      <c:pt idx="2984">
                        <c:v>89.546810391846591</c:v>
                      </c:pt>
                      <c:pt idx="2985">
                        <c:v>80.789994810707398</c:v>
                      </c:pt>
                      <c:pt idx="2986">
                        <c:v>74.696209104227393</c:v>
                      </c:pt>
                      <c:pt idx="2987">
                        <c:v>82.798597957237803</c:v>
                      </c:pt>
                      <c:pt idx="2988">
                        <c:v>128.0417762394078</c:v>
                      </c:pt>
                      <c:pt idx="2989">
                        <c:v>203.63545779499501</c:v>
                      </c:pt>
                      <c:pt idx="2990">
                        <c:v>281.00516112133857</c:v>
                      </c:pt>
                      <c:pt idx="2991">
                        <c:v>333.98619845160596</c:v>
                      </c:pt>
                      <c:pt idx="2992">
                        <c:v>352.96920602219399</c:v>
                      </c:pt>
                      <c:pt idx="2993">
                        <c:v>343.35913002479998</c:v>
                      </c:pt>
                      <c:pt idx="2994">
                        <c:v>316.63048686496501</c:v>
                      </c:pt>
                      <c:pt idx="2995">
                        <c:v>283.20669774361016</c:v>
                      </c:pt>
                      <c:pt idx="2996">
                        <c:v>249.77185737166198</c:v>
                      </c:pt>
                      <c:pt idx="2997">
                        <c:v>220.81569183501179</c:v>
                      </c:pt>
                      <c:pt idx="2998">
                        <c:v>209.3338615010442</c:v>
                      </c:pt>
                      <c:pt idx="2999">
                        <c:v>224.80833170504999</c:v>
                      </c:pt>
                      <c:pt idx="3000">
                        <c:v>262.90906951742699</c:v>
                      </c:pt>
                      <c:pt idx="3001">
                        <c:v>311.63462932486078</c:v>
                      </c:pt>
                      <c:pt idx="3002">
                        <c:v>361.0347650552178</c:v>
                      </c:pt>
                      <c:pt idx="3003">
                        <c:v>415.15247158133758</c:v>
                      </c:pt>
                      <c:pt idx="3004">
                        <c:v>551.14740853569424</c:v>
                      </c:pt>
                      <c:pt idx="3005">
                        <c:v>976.44668595956387</c:v>
                      </c:pt>
                      <c:pt idx="3006">
                        <c:v>1686.5481530711461</c:v>
                      </c:pt>
                      <c:pt idx="3007">
                        <c:v>2557.6800046597318</c:v>
                      </c:pt>
                      <c:pt idx="3008">
                        <c:v>3011.6739791749137</c:v>
                      </c:pt>
                      <c:pt idx="3009">
                        <c:v>2918.8507905674701</c:v>
                      </c:pt>
                      <c:pt idx="3010">
                        <c:v>2520.4739759461622</c:v>
                      </c:pt>
                      <c:pt idx="3011">
                        <c:v>2208.5510826979198</c:v>
                      </c:pt>
                      <c:pt idx="3012">
                        <c:v>2216.0825584408499</c:v>
                      </c:pt>
                      <c:pt idx="3013">
                        <c:v>2585.3343031620602</c:v>
                      </c:pt>
                      <c:pt idx="3014">
                        <c:v>3227.0709195472436</c:v>
                      </c:pt>
                      <c:pt idx="3015">
                        <c:v>3889.040317820502</c:v>
                      </c:pt>
                      <c:pt idx="3016">
                        <c:v>4348.8286501250159</c:v>
                      </c:pt>
                      <c:pt idx="3017">
                        <c:v>4547.875537865898</c:v>
                      </c:pt>
                      <c:pt idx="3018">
                        <c:v>4523.1281190968039</c:v>
                      </c:pt>
                      <c:pt idx="3019">
                        <c:v>4284.941612947704</c:v>
                      </c:pt>
                      <c:pt idx="3020">
                        <c:v>3882.3309044197499</c:v>
                      </c:pt>
                      <c:pt idx="3021">
                        <c:v>3409.074372889866</c:v>
                      </c:pt>
                      <c:pt idx="3022">
                        <c:v>2952.8630220663958</c:v>
                      </c:pt>
                      <c:pt idx="3023">
                        <c:v>2571.312964855872</c:v>
                      </c:pt>
                      <c:pt idx="3024">
                        <c:v>2299.0586884378981</c:v>
                      </c:pt>
                      <c:pt idx="3025">
                        <c:v>2135.6615806132259</c:v>
                      </c:pt>
                      <c:pt idx="3026">
                        <c:v>2060.646066249762</c:v>
                      </c:pt>
                      <c:pt idx="3027">
                        <c:v>2066.51740501224</c:v>
                      </c:pt>
                      <c:pt idx="3028">
                        <c:v>2138.8347360491521</c:v>
                      </c:pt>
                      <c:pt idx="3029">
                        <c:v>2220.873110415816</c:v>
                      </c:pt>
                      <c:pt idx="3030">
                        <c:v>2257.309095420846</c:v>
                      </c:pt>
                      <c:pt idx="3031">
                        <c:v>2234.4789898157219</c:v>
                      </c:pt>
                      <c:pt idx="3032">
                        <c:v>2166.6800333275678</c:v>
                      </c:pt>
                      <c:pt idx="3033">
                        <c:v>2066.2932570624598</c:v>
                      </c:pt>
                      <c:pt idx="3034">
                        <c:v>1945.0790102449678</c:v>
                      </c:pt>
                      <c:pt idx="3035">
                        <c:v>1814.7413667767041</c:v>
                      </c:pt>
                      <c:pt idx="3036">
                        <c:v>1684.8468535400521</c:v>
                      </c:pt>
                      <c:pt idx="3037">
                        <c:v>1564.0235554243741</c:v>
                      </c:pt>
                      <c:pt idx="3038">
                        <c:v>1451.0844897535078</c:v>
                      </c:pt>
                      <c:pt idx="3039">
                        <c:v>1343.869926639288</c:v>
                      </c:pt>
                      <c:pt idx="3040">
                        <c:v>1240.845365189256</c:v>
                      </c:pt>
                      <c:pt idx="3041">
                        <c:v>1142.9218576682158</c:v>
                      </c:pt>
                      <c:pt idx="3042">
                        <c:v>1054.7741158291678</c:v>
                      </c:pt>
                      <c:pt idx="3043">
                        <c:v>973.41601290284996</c:v>
                      </c:pt>
                      <c:pt idx="3044">
                        <c:v>895.00555947223199</c:v>
                      </c:pt>
                      <c:pt idx="3045">
                        <c:v>818.55410627156994</c:v>
                      </c:pt>
                      <c:pt idx="3046">
                        <c:v>745.04561038196994</c:v>
                      </c:pt>
                      <c:pt idx="3047">
                        <c:v>679.49781775459803</c:v>
                      </c:pt>
                      <c:pt idx="3048">
                        <c:v>680.80022862392991</c:v>
                      </c:pt>
                      <c:pt idx="3049">
                        <c:v>650.58885927854999</c:v>
                      </c:pt>
                      <c:pt idx="3050">
                        <c:v>597.04604001921416</c:v>
                      </c:pt>
                      <c:pt idx="3051">
                        <c:v>535.61591879181901</c:v>
                      </c:pt>
                      <c:pt idx="3052">
                        <c:v>480.28280127752458</c:v>
                      </c:pt>
                      <c:pt idx="3053">
                        <c:v>433.21739038830179</c:v>
                      </c:pt>
                      <c:pt idx="3054">
                        <c:v>391.61543220070979</c:v>
                      </c:pt>
                      <c:pt idx="3055">
                        <c:v>353.98577435892059</c:v>
                      </c:pt>
                      <c:pt idx="3056">
                        <c:v>320.04260371758716</c:v>
                      </c:pt>
                      <c:pt idx="3057">
                        <c:v>293.45769539191497</c:v>
                      </c:pt>
                      <c:pt idx="3058">
                        <c:v>271.62948979234079</c:v>
                      </c:pt>
                      <c:pt idx="3059">
                        <c:v>251.10422685728759</c:v>
                      </c:pt>
                      <c:pt idx="3060">
                        <c:v>230.00386501555019</c:v>
                      </c:pt>
                      <c:pt idx="3061">
                        <c:v>209.47020781615981</c:v>
                      </c:pt>
                      <c:pt idx="3062">
                        <c:v>192.09540740894701</c:v>
                      </c:pt>
                      <c:pt idx="3063">
                        <c:v>176.8950768949536</c:v>
                      </c:pt>
                      <c:pt idx="3064">
                        <c:v>163.39415731292522</c:v>
                      </c:pt>
                      <c:pt idx="3065">
                        <c:v>152.3672189938824</c:v>
                      </c:pt>
                      <c:pt idx="3066">
                        <c:v>144.62511402552838</c:v>
                      </c:pt>
                      <c:pt idx="3067">
                        <c:v>137.44035451753379</c:v>
                      </c:pt>
                      <c:pt idx="3068">
                        <c:v>129.08180357228278</c:v>
                      </c:pt>
                      <c:pt idx="3069">
                        <c:v>119.68139736597661</c:v>
                      </c:pt>
                      <c:pt idx="3070">
                        <c:v>110.0592732432342</c:v>
                      </c:pt>
                      <c:pt idx="3071">
                        <c:v>100.74747191376419</c:v>
                      </c:pt>
                      <c:pt idx="3072">
                        <c:v>92.179807333875601</c:v>
                      </c:pt>
                      <c:pt idx="3073">
                        <c:v>85.486648586254191</c:v>
                      </c:pt>
                      <c:pt idx="3074">
                        <c:v>81.588421501229405</c:v>
                      </c:pt>
                      <c:pt idx="3075">
                        <c:v>79.615496994772187</c:v>
                      </c:pt>
                      <c:pt idx="3076">
                        <c:v>77.866519904013003</c:v>
                      </c:pt>
                      <c:pt idx="3077">
                        <c:v>76.085803772592001</c:v>
                      </c:pt>
                      <c:pt idx="3078">
                        <c:v>74.517606448170596</c:v>
                      </c:pt>
                      <c:pt idx="3079">
                        <c:v>76.909125316719596</c:v>
                      </c:pt>
                      <c:pt idx="3080">
                        <c:v>88.906220311566599</c:v>
                      </c:pt>
                      <c:pt idx="3081">
                        <c:v>138.8542235482962</c:v>
                      </c:pt>
                      <c:pt idx="3082">
                        <c:v>214.86797945730899</c:v>
                      </c:pt>
                      <c:pt idx="3083">
                        <c:v>266.61313975319877</c:v>
                      </c:pt>
                      <c:pt idx="3084">
                        <c:v>294.01015362796858</c:v>
                      </c:pt>
                      <c:pt idx="3085">
                        <c:v>308.56228774933436</c:v>
                      </c:pt>
                      <c:pt idx="3086">
                        <c:v>312.72400581325621</c:v>
                      </c:pt>
                      <c:pt idx="3087">
                        <c:v>321.9098300363496</c:v>
                      </c:pt>
                      <c:pt idx="3088">
                        <c:v>353.52880274655058</c:v>
                      </c:pt>
                      <c:pt idx="3089">
                        <c:v>408.74130661997884</c:v>
                      </c:pt>
                      <c:pt idx="3090">
                        <c:v>480.45123188211238</c:v>
                      </c:pt>
                      <c:pt idx="3091">
                        <c:v>544.08466117278181</c:v>
                      </c:pt>
                      <c:pt idx="3092">
                        <c:v>586.29924064313821</c:v>
                      </c:pt>
                      <c:pt idx="3093">
                        <c:v>597.652611438642</c:v>
                      </c:pt>
                      <c:pt idx="3094">
                        <c:v>582.57259388078103</c:v>
                      </c:pt>
                      <c:pt idx="3095">
                        <c:v>551.61238114148523</c:v>
                      </c:pt>
                      <c:pt idx="3096">
                        <c:v>526.6161725294412</c:v>
                      </c:pt>
                      <c:pt idx="3097">
                        <c:v>520.00989670371052</c:v>
                      </c:pt>
                      <c:pt idx="3098">
                        <c:v>558.54451608608224</c:v>
                      </c:pt>
                      <c:pt idx="3099">
                        <c:v>622.72682286959991</c:v>
                      </c:pt>
                      <c:pt idx="3100">
                        <c:v>711.87704170687198</c:v>
                      </c:pt>
                      <c:pt idx="3101">
                        <c:v>812.02971544118998</c:v>
                      </c:pt>
                      <c:pt idx="3102">
                        <c:v>994.90006683455385</c:v>
                      </c:pt>
                      <c:pt idx="3103">
                        <c:v>1394.7306273349018</c:v>
                      </c:pt>
                      <c:pt idx="3104">
                        <c:v>1663.58362769733</c:v>
                      </c:pt>
                      <c:pt idx="3105">
                        <c:v>1998.9731035131119</c:v>
                      </c:pt>
                      <c:pt idx="3106">
                        <c:v>2301.177975845922</c:v>
                      </c:pt>
                      <c:pt idx="3107">
                        <c:v>2566.396690001136</c:v>
                      </c:pt>
                      <c:pt idx="3108">
                        <c:v>2816.8566109689477</c:v>
                      </c:pt>
                      <c:pt idx="3109">
                        <c:v>3186.1187901924723</c:v>
                      </c:pt>
                      <c:pt idx="3110">
                        <c:v>3398.1609523699381</c:v>
                      </c:pt>
                      <c:pt idx="3111">
                        <c:v>3488.1725079706503</c:v>
                      </c:pt>
                      <c:pt idx="3112">
                        <c:v>3555.28532734287</c:v>
                      </c:pt>
                      <c:pt idx="3113">
                        <c:v>3676.318689034812</c:v>
                      </c:pt>
                      <c:pt idx="3114">
                        <c:v>3856.961977345728</c:v>
                      </c:pt>
                      <c:pt idx="3115">
                        <c:v>4171.2745244346715</c:v>
                      </c:pt>
                      <c:pt idx="3116">
                        <c:v>4533.3836952338515</c:v>
                      </c:pt>
                      <c:pt idx="3117">
                        <c:v>4839.5264095620296</c:v>
                      </c:pt>
                      <c:pt idx="3118">
                        <c:v>5177.7861706859758</c:v>
                      </c:pt>
                      <c:pt idx="3119">
                        <c:v>5700.8368046254918</c:v>
                      </c:pt>
                      <c:pt idx="3120">
                        <c:v>6351.4060447340999</c:v>
                      </c:pt>
                      <c:pt idx="3121">
                        <c:v>7078.5080812415399</c:v>
                      </c:pt>
                      <c:pt idx="3122">
                        <c:v>7703.4000830487594</c:v>
                      </c:pt>
                      <c:pt idx="3123">
                        <c:v>8135.3732626264791</c:v>
                      </c:pt>
                      <c:pt idx="3124">
                        <c:v>8413.0133603765407</c:v>
                      </c:pt>
                      <c:pt idx="3125">
                        <c:v>8752.62405556056</c:v>
                      </c:pt>
                      <c:pt idx="3126">
                        <c:v>9342.6283464881399</c:v>
                      </c:pt>
                      <c:pt idx="3127">
                        <c:v>9989.9151779168387</c:v>
                      </c:pt>
                      <c:pt idx="3128">
                        <c:v>10343.845046160539</c:v>
                      </c:pt>
                      <c:pt idx="3129">
                        <c:v>10341.0740447319</c:v>
                      </c:pt>
                      <c:pt idx="3130">
                        <c:v>10224.220444184939</c:v>
                      </c:pt>
                      <c:pt idx="3131">
                        <c:v>10031.52701415678</c:v>
                      </c:pt>
                      <c:pt idx="3132">
                        <c:v>9881.7257850664191</c:v>
                      </c:pt>
                      <c:pt idx="3133">
                        <c:v>9850.9619129460607</c:v>
                      </c:pt>
                      <c:pt idx="3134">
                        <c:v>10176.387071817961</c:v>
                      </c:pt>
                      <c:pt idx="3135">
                        <c:v>10889.740303692719</c:v>
                      </c:pt>
                      <c:pt idx="3136">
                        <c:v>11651.344769461559</c:v>
                      </c:pt>
                      <c:pt idx="3137">
                        <c:v>12057.660012144781</c:v>
                      </c:pt>
                      <c:pt idx="3138">
                        <c:v>12093.63347763528</c:v>
                      </c:pt>
                      <c:pt idx="3139">
                        <c:v>11928.114789680758</c:v>
                      </c:pt>
                      <c:pt idx="3140">
                        <c:v>11622.472648913821</c:v>
                      </c:pt>
                      <c:pt idx="3141">
                        <c:v>11182.191982848899</c:v>
                      </c:pt>
                      <c:pt idx="3142">
                        <c:v>10692.72711178488</c:v>
                      </c:pt>
                      <c:pt idx="3143">
                        <c:v>10344.465570103679</c:v>
                      </c:pt>
                      <c:pt idx="3144">
                        <c:v>10168.8701181573</c:v>
                      </c:pt>
                      <c:pt idx="3145">
                        <c:v>10084.93608047616</c:v>
                      </c:pt>
                      <c:pt idx="3146">
                        <c:v>10125.786683114698</c:v>
                      </c:pt>
                      <c:pt idx="3147">
                        <c:v>10544.719564810139</c:v>
                      </c:pt>
                      <c:pt idx="3148">
                        <c:v>11209.518988346639</c:v>
                      </c:pt>
                      <c:pt idx="3149">
                        <c:v>11891.0194378182</c:v>
                      </c:pt>
                      <c:pt idx="3150">
                        <c:v>12087.71121705624</c:v>
                      </c:pt>
                      <c:pt idx="3151">
                        <c:v>11991.348131566619</c:v>
                      </c:pt>
                      <c:pt idx="3152">
                        <c:v>12098.87141977902</c:v>
                      </c:pt>
                      <c:pt idx="3153">
                        <c:v>12122.83532199792</c:v>
                      </c:pt>
                      <c:pt idx="3154">
                        <c:v>11796.8608731774</c:v>
                      </c:pt>
                      <c:pt idx="3155">
                        <c:v>11280.81823663608</c:v>
                      </c:pt>
                      <c:pt idx="3156">
                        <c:v>10904.8625666469</c:v>
                      </c:pt>
                      <c:pt idx="3157">
                        <c:v>10629.226881977878</c:v>
                      </c:pt>
                      <c:pt idx="3158">
                        <c:v>10376.21857150164</c:v>
                      </c:pt>
                      <c:pt idx="3159">
                        <c:v>10091.56134721128</c:v>
                      </c:pt>
                      <c:pt idx="3160">
                        <c:v>9823.2129848629793</c:v>
                      </c:pt>
                      <c:pt idx="3161">
                        <c:v>9578.9472265531786</c:v>
                      </c:pt>
                      <c:pt idx="3162">
                        <c:v>9346.7061184336799</c:v>
                      </c:pt>
                      <c:pt idx="3163">
                        <c:v>9093.9539193025194</c:v>
                      </c:pt>
                      <c:pt idx="3164">
                        <c:v>8864.5116857226003</c:v>
                      </c:pt>
                      <c:pt idx="3165">
                        <c:v>8633.5451160109205</c:v>
                      </c:pt>
                      <c:pt idx="3166">
                        <c:v>8322.0821004564605</c:v>
                      </c:pt>
                      <c:pt idx="3167">
                        <c:v>7964.1868560782405</c:v>
                      </c:pt>
                      <c:pt idx="3168">
                        <c:v>7628.9611771790405</c:v>
                      </c:pt>
                      <c:pt idx="3169">
                        <c:v>7342.9612105789201</c:v>
                      </c:pt>
                      <c:pt idx="3170">
                        <c:v>7096.2331768474196</c:v>
                      </c:pt>
                      <c:pt idx="3171">
                        <c:v>6993.3281778896398</c:v>
                      </c:pt>
                      <c:pt idx="3172">
                        <c:v>7077.4336507735798</c:v>
                      </c:pt>
                      <c:pt idx="3173">
                        <c:v>7090.6268895901203</c:v>
                      </c:pt>
                      <c:pt idx="3174">
                        <c:v>7036.9761824573998</c:v>
                      </c:pt>
                      <c:pt idx="3175">
                        <c:v>6932.6641044037196</c:v>
                      </c:pt>
                      <c:pt idx="3176">
                        <c:v>6765.7628724174601</c:v>
                      </c:pt>
                      <c:pt idx="3177">
                        <c:v>6579.4081966362592</c:v>
                      </c:pt>
                      <c:pt idx="3178">
                        <c:v>6443.8758643259998</c:v>
                      </c:pt>
                      <c:pt idx="3179">
                        <c:v>6281.3424217712991</c:v>
                      </c:pt>
                      <c:pt idx="3180">
                        <c:v>6053.1826975452595</c:v>
                      </c:pt>
                      <c:pt idx="3181">
                        <c:v>5829.1881880887531</c:v>
                      </c:pt>
                      <c:pt idx="3182">
                        <c:v>5639.4344141789161</c:v>
                      </c:pt>
                      <c:pt idx="3183">
                        <c:v>5467.4973748239718</c:v>
                      </c:pt>
                      <c:pt idx="3184">
                        <c:v>5261.7914648915221</c:v>
                      </c:pt>
                      <c:pt idx="3185">
                        <c:v>5025.7915230343506</c:v>
                      </c:pt>
                      <c:pt idx="3186">
                        <c:v>4763.8489839055137</c:v>
                      </c:pt>
                      <c:pt idx="3187">
                        <c:v>4471.4990333557798</c:v>
                      </c:pt>
                      <c:pt idx="3188">
                        <c:v>4160.2753106108221</c:v>
                      </c:pt>
                      <c:pt idx="3189">
                        <c:v>3838.6457338935238</c:v>
                      </c:pt>
                      <c:pt idx="3190">
                        <c:v>3518.495902960788</c:v>
                      </c:pt>
                      <c:pt idx="3191">
                        <c:v>3212.112429888894</c:v>
                      </c:pt>
                      <c:pt idx="3192">
                        <c:v>2927.0858408687095</c:v>
                      </c:pt>
                      <c:pt idx="3193">
                        <c:v>2665.81282164903</c:v>
                      </c:pt>
                      <c:pt idx="3194">
                        <c:v>2427.532987894248</c:v>
                      </c:pt>
                      <c:pt idx="3195">
                        <c:v>2210.2524627506277</c:v>
                      </c:pt>
                      <c:pt idx="3196">
                        <c:v>2011.8367942158598</c:v>
                      </c:pt>
                      <c:pt idx="3197">
                        <c:v>1830.4483652079239</c:v>
                      </c:pt>
                      <c:pt idx="3198">
                        <c:v>1664.45996958246</c:v>
                      </c:pt>
                      <c:pt idx="3199">
                        <c:v>1514.39457746427</c:v>
                      </c:pt>
                      <c:pt idx="3200">
                        <c:v>1379.1267711764099</c:v>
                      </c:pt>
                      <c:pt idx="3201">
                        <c:v>1255.7961504368279</c:v>
                      </c:pt>
                      <c:pt idx="3202">
                        <c:v>1144.0198422626459</c:v>
                      </c:pt>
                      <c:pt idx="3203">
                        <c:v>1050.4668167635739</c:v>
                      </c:pt>
                      <c:pt idx="3204">
                        <c:v>974.43731263557595</c:v>
                      </c:pt>
                      <c:pt idx="3205">
                        <c:v>907.20874888788001</c:v>
                      </c:pt>
                      <c:pt idx="3206">
                        <c:v>851.22791925760794</c:v>
                      </c:pt>
                      <c:pt idx="3207">
                        <c:v>782.72446331426397</c:v>
                      </c:pt>
                      <c:pt idx="3208">
                        <c:v>710.07970372695604</c:v>
                      </c:pt>
                      <c:pt idx="3209">
                        <c:v>639.75573027842404</c:v>
                      </c:pt>
                      <c:pt idx="3210">
                        <c:v>574.82322538972312</c:v>
                      </c:pt>
                      <c:pt idx="3211">
                        <c:v>516.19276776949073</c:v>
                      </c:pt>
                      <c:pt idx="3212">
                        <c:v>463.73876997145078</c:v>
                      </c:pt>
                      <c:pt idx="3213">
                        <c:v>416.92282270617238</c:v>
                      </c:pt>
                      <c:pt idx="3214">
                        <c:v>375.14424998797739</c:v>
                      </c:pt>
                      <c:pt idx="3215">
                        <c:v>337.82554676497017</c:v>
                      </c:pt>
                      <c:pt idx="3216">
                        <c:v>304.40442285339782</c:v>
                      </c:pt>
                      <c:pt idx="3217">
                        <c:v>274.38287580653878</c:v>
                      </c:pt>
                      <c:pt idx="3218">
                        <c:v>247.35263469802558</c:v>
                      </c:pt>
                      <c:pt idx="3219">
                        <c:v>222.98781812987758</c:v>
                      </c:pt>
                      <c:pt idx="3220">
                        <c:v>201.02675866044717</c:v>
                      </c:pt>
                      <c:pt idx="3221">
                        <c:v>181.2411616426422</c:v>
                      </c:pt>
                      <c:pt idx="3222">
                        <c:v>163.4294941604052</c:v>
                      </c:pt>
                      <c:pt idx="3223">
                        <c:v>147.39615693464398</c:v>
                      </c:pt>
                      <c:pt idx="3224">
                        <c:v>132.97032521531941</c:v>
                      </c:pt>
                      <c:pt idx="3225">
                        <c:v>119.99833459410839</c:v>
                      </c:pt>
                      <c:pt idx="3226">
                        <c:v>108.33977029818899</c:v>
                      </c:pt>
                      <c:pt idx="3227">
                        <c:v>97.870172159971801</c:v>
                      </c:pt>
                      <c:pt idx="3228">
                        <c:v>88.472417886655791</c:v>
                      </c:pt>
                      <c:pt idx="3229">
                        <c:v>80.038315850399997</c:v>
                      </c:pt>
                      <c:pt idx="3230">
                        <c:v>72.46468012098839</c:v>
                      </c:pt>
                      <c:pt idx="3231">
                        <c:v>65.654842731839992</c:v>
                      </c:pt>
                      <c:pt idx="3232">
                        <c:v>59.524157438030691</c:v>
                      </c:pt>
                      <c:pt idx="3233">
                        <c:v>54.000288186280613</c:v>
                      </c:pt>
                      <c:pt idx="3234">
                        <c:v>49.022846968735493</c:v>
                      </c:pt>
                      <c:pt idx="3235">
                        <c:v>44.537483933831943</c:v>
                      </c:pt>
                      <c:pt idx="3236">
                        <c:v>40.498005216142921</c:v>
                      </c:pt>
                      <c:pt idx="3237">
                        <c:v>36.865619867444877</c:v>
                      </c:pt>
                      <c:pt idx="3238">
                        <c:v>33.608831256826797</c:v>
                      </c:pt>
                      <c:pt idx="3239">
                        <c:v>30.699168973169698</c:v>
                      </c:pt>
                      <c:pt idx="3240">
                        <c:v>28.109395601525041</c:v>
                      </c:pt>
                      <c:pt idx="3241">
                        <c:v>25.811559389705216</c:v>
                      </c:pt>
                      <c:pt idx="3242">
                        <c:v>23.775309952438736</c:v>
                      </c:pt>
                      <c:pt idx="3243">
                        <c:v>21.968564529045363</c:v>
                      </c:pt>
                      <c:pt idx="3244">
                        <c:v>20.359293297646982</c:v>
                      </c:pt>
                      <c:pt idx="3245">
                        <c:v>18.917901050464021</c:v>
                      </c:pt>
                      <c:pt idx="3246">
                        <c:v>17.619717637900319</c:v>
                      </c:pt>
                      <c:pt idx="3247">
                        <c:v>16.4436617846589</c:v>
                      </c:pt>
                      <c:pt idx="3248">
                        <c:v>15.371743059844439</c:v>
                      </c:pt>
                      <c:pt idx="3249">
                        <c:v>14.393482164170759</c:v>
                      </c:pt>
                      <c:pt idx="3250">
                        <c:v>13.50049516994034</c:v>
                      </c:pt>
                      <c:pt idx="3251">
                        <c:v>12.684498781841759</c:v>
                      </c:pt>
                      <c:pt idx="3252">
                        <c:v>11.937922908276299</c:v>
                      </c:pt>
                      <c:pt idx="3253">
                        <c:v>11.255621415748799</c:v>
                      </c:pt>
                      <c:pt idx="3254">
                        <c:v>10.636018397937178</c:v>
                      </c:pt>
                      <c:pt idx="3255">
                        <c:v>10.07849646517734</c:v>
                      </c:pt>
                      <c:pt idx="3256">
                        <c:v>9.5799263376014405</c:v>
                      </c:pt>
                      <c:pt idx="3257">
                        <c:v>9.1357074958182007</c:v>
                      </c:pt>
                      <c:pt idx="3258">
                        <c:v>8.7402098702132989</c:v>
                      </c:pt>
                      <c:pt idx="3259">
                        <c:v>8.3875553566252794</c:v>
                      </c:pt>
                      <c:pt idx="3260">
                        <c:v>8.0708686823449192</c:v>
                      </c:pt>
                      <c:pt idx="3261">
                        <c:v>7.7834260060966196</c:v>
                      </c:pt>
                      <c:pt idx="3262">
                        <c:v>7.5194102147617796</c:v>
                      </c:pt>
                      <c:pt idx="3263">
                        <c:v>7.2759731995170593</c:v>
                      </c:pt>
                      <c:pt idx="3264">
                        <c:v>7.0526334456953998</c:v>
                      </c:pt>
                      <c:pt idx="3265">
                        <c:v>6.8496449007372</c:v>
                      </c:pt>
                      <c:pt idx="3266">
                        <c:v>6.6665076262907403</c:v>
                      </c:pt>
                      <c:pt idx="3267">
                        <c:v>6.5002782256035596</c:v>
                      </c:pt>
                      <c:pt idx="3268">
                        <c:v>6.3463278137221799</c:v>
                      </c:pt>
                      <c:pt idx="3269">
                        <c:v>6.2020788847800601</c:v>
                      </c:pt>
                      <c:pt idx="3270">
                        <c:v>6.0662051286429</c:v>
                      </c:pt>
                      <c:pt idx="3271">
                        <c:v>5.9381478122945222</c:v>
                      </c:pt>
                      <c:pt idx="3272">
                        <c:v>32.425756704482581</c:v>
                      </c:pt>
                      <c:pt idx="3273">
                        <c:v>92.333557889209203</c:v>
                      </c:pt>
                      <c:pt idx="3274">
                        <c:v>151.42455881145241</c:v>
                      </c:pt>
                      <c:pt idx="3275">
                        <c:v>205.20652688871482</c:v>
                      </c:pt>
                      <c:pt idx="3276">
                        <c:v>250.20882868937099</c:v>
                      </c:pt>
                      <c:pt idx="3277">
                        <c:v>272.64829589329497</c:v>
                      </c:pt>
                      <c:pt idx="3278">
                        <c:v>286.00358164486676</c:v>
                      </c:pt>
                      <c:pt idx="3279">
                        <c:v>296.0626372731162</c:v>
                      </c:pt>
                      <c:pt idx="3280">
                        <c:v>306.96402256988461</c:v>
                      </c:pt>
                      <c:pt idx="3281">
                        <c:v>314.61243798678839</c:v>
                      </c:pt>
                      <c:pt idx="3282">
                        <c:v>312.19266536440676</c:v>
                      </c:pt>
                      <c:pt idx="3283">
                        <c:v>297.89752161886616</c:v>
                      </c:pt>
                      <c:pt idx="3284">
                        <c:v>274.0696066865994</c:v>
                      </c:pt>
                      <c:pt idx="3285">
                        <c:v>244.24740389736121</c:v>
                      </c:pt>
                      <c:pt idx="3286">
                        <c:v>211.91332115677019</c:v>
                      </c:pt>
                      <c:pt idx="3287">
                        <c:v>180.1389528956928</c:v>
                      </c:pt>
                      <c:pt idx="3288">
                        <c:v>151.2486135979224</c:v>
                      </c:pt>
                      <c:pt idx="3289">
                        <c:v>126.55894902243298</c:v>
                      </c:pt>
                      <c:pt idx="3290">
                        <c:v>106.3993114462524</c:v>
                      </c:pt>
                      <c:pt idx="3291">
                        <c:v>90.388172775949187</c:v>
                      </c:pt>
                      <c:pt idx="3292">
                        <c:v>77.78736472847639</c:v>
                      </c:pt>
                      <c:pt idx="3293">
                        <c:v>67.802143566197998</c:v>
                      </c:pt>
                      <c:pt idx="3294">
                        <c:v>59.75139203472132</c:v>
                      </c:pt>
                      <c:pt idx="3295">
                        <c:v>53.118243047988116</c:v>
                      </c:pt>
                      <c:pt idx="3296">
                        <c:v>47.536021150551598</c:v>
                      </c:pt>
                      <c:pt idx="3297">
                        <c:v>42.751362999524225</c:v>
                      </c:pt>
                      <c:pt idx="3298">
                        <c:v>38.590256706621723</c:v>
                      </c:pt>
                      <c:pt idx="3299">
                        <c:v>34.933283976806578</c:v>
                      </c:pt>
                      <c:pt idx="3300">
                        <c:v>31.698033378193799</c:v>
                      </c:pt>
                      <c:pt idx="3301">
                        <c:v>28.8259348520868</c:v>
                      </c:pt>
                      <c:pt idx="3302">
                        <c:v>26.272064241467817</c:v>
                      </c:pt>
                      <c:pt idx="3303">
                        <c:v>23.998641857889599</c:v>
                      </c:pt>
                      <c:pt idx="3304">
                        <c:v>21.973987409115718</c:v>
                      </c:pt>
                      <c:pt idx="3305">
                        <c:v>20.17203906938088</c:v>
                      </c:pt>
                      <c:pt idx="3306">
                        <c:v>18.5722785493749</c:v>
                      </c:pt>
                      <c:pt idx="3307">
                        <c:v>17.155147234883398</c:v>
                      </c:pt>
                      <c:pt idx="3308">
                        <c:v>15.9001845007902</c:v>
                      </c:pt>
                      <c:pt idx="3309">
                        <c:v>14.801075680505818</c:v>
                      </c:pt>
                      <c:pt idx="3310">
                        <c:v>14.898208661770619</c:v>
                      </c:pt>
                      <c:pt idx="3311">
                        <c:v>17.20060272841182</c:v>
                      </c:pt>
                      <c:pt idx="3312">
                        <c:v>22.615864273585501</c:v>
                      </c:pt>
                      <c:pt idx="3313">
                        <c:v>29.025747531100318</c:v>
                      </c:pt>
                      <c:pt idx="3314">
                        <c:v>37.087407964038121</c:v>
                      </c:pt>
                      <c:pt idx="3315">
                        <c:v>41.976104922820618</c:v>
                      </c:pt>
                      <c:pt idx="3316">
                        <c:v>48.388155441107692</c:v>
                      </c:pt>
                      <c:pt idx="3317">
                        <c:v>58.483905716712897</c:v>
                      </c:pt>
                      <c:pt idx="3318">
                        <c:v>67.409381736696602</c:v>
                      </c:pt>
                      <c:pt idx="3319">
                        <c:v>70.442112061535994</c:v>
                      </c:pt>
                      <c:pt idx="3320">
                        <c:v>66.988167561330599</c:v>
                      </c:pt>
                      <c:pt idx="3321">
                        <c:v>59.381052086155918</c:v>
                      </c:pt>
                      <c:pt idx="3322">
                        <c:v>50.440364606212739</c:v>
                      </c:pt>
                      <c:pt idx="3323">
                        <c:v>42.149243583084839</c:v>
                      </c:pt>
                      <c:pt idx="3324">
                        <c:v>37.405255380756842</c:v>
                      </c:pt>
                      <c:pt idx="3325">
                        <c:v>39.265124603948337</c:v>
                      </c:pt>
                      <c:pt idx="3326">
                        <c:v>54.274461651137464</c:v>
                      </c:pt>
                      <c:pt idx="3327">
                        <c:v>66.92011844630639</c:v>
                      </c:pt>
                      <c:pt idx="3328">
                        <c:v>67.816867833087599</c:v>
                      </c:pt>
                      <c:pt idx="3329">
                        <c:v>59.247889762375792</c:v>
                      </c:pt>
                      <c:pt idx="3330">
                        <c:v>47.364654410913964</c:v>
                      </c:pt>
                      <c:pt idx="3331">
                        <c:v>36.825429734647798</c:v>
                      </c:pt>
                      <c:pt idx="3332">
                        <c:v>29.372818516643758</c:v>
                      </c:pt>
                      <c:pt idx="3333">
                        <c:v>24.673341162441179</c:v>
                      </c:pt>
                      <c:pt idx="3334">
                        <c:v>21.681047604101696</c:v>
                      </c:pt>
                      <c:pt idx="3335">
                        <c:v>19.516653138902278</c:v>
                      </c:pt>
                      <c:pt idx="3336">
                        <c:v>17.712438512297521</c:v>
                      </c:pt>
                      <c:pt idx="3337">
                        <c:v>16.109819472273479</c:v>
                      </c:pt>
                      <c:pt idx="3338">
                        <c:v>14.690976013363558</c:v>
                      </c:pt>
                      <c:pt idx="3339">
                        <c:v>13.4680614161433</c:v>
                      </c:pt>
                      <c:pt idx="3340">
                        <c:v>12.438075609637139</c:v>
                      </c:pt>
                      <c:pt idx="3341">
                        <c:v>11.578333887579898</c:v>
                      </c:pt>
                      <c:pt idx="3342">
                        <c:v>10.857318203975939</c:v>
                      </c:pt>
                      <c:pt idx="3343">
                        <c:v>10.24584952078272</c:v>
                      </c:pt>
                      <c:pt idx="3344">
                        <c:v>9.7228295562630596</c:v>
                      </c:pt>
                      <c:pt idx="3345">
                        <c:v>9.2741184415011588</c:v>
                      </c:pt>
                      <c:pt idx="3346">
                        <c:v>8.8895140870951792</c:v>
                      </c:pt>
                      <c:pt idx="3347">
                        <c:v>8.5605194468922594</c:v>
                      </c:pt>
                      <c:pt idx="3348">
                        <c:v>8.2797721580404797</c:v>
                      </c:pt>
                      <c:pt idx="3349">
                        <c:v>8.0384368041010799</c:v>
                      </c:pt>
                      <c:pt idx="3350">
                        <c:v>7.8252958068376799</c:v>
                      </c:pt>
                      <c:pt idx="3351">
                        <c:v>7.85912667549246</c:v>
                      </c:pt>
                      <c:pt idx="3352">
                        <c:v>24.747809709159181</c:v>
                      </c:pt>
                      <c:pt idx="3353">
                        <c:v>91.698956247522005</c:v>
                      </c:pt>
                      <c:pt idx="3354">
                        <c:v>224.44690718975397</c:v>
                      </c:pt>
                      <c:pt idx="3355">
                        <c:v>406.39856399857501</c:v>
                      </c:pt>
                      <c:pt idx="3356">
                        <c:v>595.8016428747527</c:v>
                      </c:pt>
                      <c:pt idx="3357">
                        <c:v>771.46267091111997</c:v>
                      </c:pt>
                      <c:pt idx="3358">
                        <c:v>907.89178609062594</c:v>
                      </c:pt>
                      <c:pt idx="3359">
                        <c:v>990.0030391247999</c:v>
                      </c:pt>
                      <c:pt idx="3360">
                        <c:v>1022.7274678485479</c:v>
                      </c:pt>
                      <c:pt idx="3361">
                        <c:v>1022.772066730932</c:v>
                      </c:pt>
                      <c:pt idx="3362">
                        <c:v>1005.003064614438</c:v>
                      </c:pt>
                      <c:pt idx="3363">
                        <c:v>976.74200571697202</c:v>
                      </c:pt>
                      <c:pt idx="3364">
                        <c:v>945.37678538165392</c:v>
                      </c:pt>
                      <c:pt idx="3365">
                        <c:v>923.21930742905397</c:v>
                      </c:pt>
                      <c:pt idx="3366">
                        <c:v>907.30641104500194</c:v>
                      </c:pt>
                      <c:pt idx="3367">
                        <c:v>897.70736451016194</c:v>
                      </c:pt>
                      <c:pt idx="3368">
                        <c:v>885.63432477338404</c:v>
                      </c:pt>
                      <c:pt idx="3369">
                        <c:v>859.15809686323803</c:v>
                      </c:pt>
                      <c:pt idx="3370">
                        <c:v>813.76822122723593</c:v>
                      </c:pt>
                      <c:pt idx="3371">
                        <c:v>756.94598658839402</c:v>
                      </c:pt>
                      <c:pt idx="3372">
                        <c:v>781.41566946710395</c:v>
                      </c:pt>
                      <c:pt idx="3373">
                        <c:v>947.58855311053799</c:v>
                      </c:pt>
                      <c:pt idx="3374">
                        <c:v>1251.6691954290359</c:v>
                      </c:pt>
                      <c:pt idx="3375">
                        <c:v>1590.2715981190859</c:v>
                      </c:pt>
                      <c:pt idx="3376">
                        <c:v>1847.3238019068599</c:v>
                      </c:pt>
                      <c:pt idx="3377">
                        <c:v>2057.3452012585917</c:v>
                      </c:pt>
                      <c:pt idx="3378">
                        <c:v>2219.1576639412378</c:v>
                      </c:pt>
                      <c:pt idx="3379">
                        <c:v>2331.9043154019537</c:v>
                      </c:pt>
                      <c:pt idx="3380">
                        <c:v>2454.0629658415078</c:v>
                      </c:pt>
                      <c:pt idx="3381">
                        <c:v>2631.5328446780518</c:v>
                      </c:pt>
                      <c:pt idx="3382">
                        <c:v>2936.0683806895318</c:v>
                      </c:pt>
                      <c:pt idx="3383">
                        <c:v>3416.7310139789038</c:v>
                      </c:pt>
                      <c:pt idx="3384">
                        <c:v>3925.3906768906259</c:v>
                      </c:pt>
                      <c:pt idx="3385">
                        <c:v>4506.3650003271296</c:v>
                      </c:pt>
                      <c:pt idx="3386">
                        <c:v>5232.1740884122082</c:v>
                      </c:pt>
                      <c:pt idx="3387">
                        <c:v>5989.0474733790661</c:v>
                      </c:pt>
                      <c:pt idx="3388">
                        <c:v>6525.1274657745598</c:v>
                      </c:pt>
                      <c:pt idx="3389">
                        <c:v>6798.5447780264394</c:v>
                      </c:pt>
                      <c:pt idx="3390">
                        <c:v>6968.1600070169397</c:v>
                      </c:pt>
                      <c:pt idx="3391">
                        <c:v>7148.8646707881599</c:v>
                      </c:pt>
                      <c:pt idx="3392">
                        <c:v>7245.4711794301193</c:v>
                      </c:pt>
                      <c:pt idx="3393">
                        <c:v>7137.9881472484194</c:v>
                      </c:pt>
                      <c:pt idx="3394">
                        <c:v>6810.0559400519405</c:v>
                      </c:pt>
                      <c:pt idx="3395">
                        <c:v>6334.5379535393395</c:v>
                      </c:pt>
                      <c:pt idx="3396">
                        <c:v>5806.6561521430858</c:v>
                      </c:pt>
                      <c:pt idx="3397">
                        <c:v>5296.4024443751459</c:v>
                      </c:pt>
                      <c:pt idx="3398">
                        <c:v>4835.6508062580842</c:v>
                      </c:pt>
                      <c:pt idx="3399">
                        <c:v>4428.0094269911524</c:v>
                      </c:pt>
                      <c:pt idx="3400">
                        <c:v>4062.9015346705137</c:v>
                      </c:pt>
                      <c:pt idx="3401">
                        <c:v>3732.784277450718</c:v>
                      </c:pt>
                      <c:pt idx="3402">
                        <c:v>3429.8233603606323</c:v>
                      </c:pt>
                      <c:pt idx="3403">
                        <c:v>3156.116013683712</c:v>
                      </c:pt>
                      <c:pt idx="3404">
                        <c:v>2897.5094472925862</c:v>
                      </c:pt>
                      <c:pt idx="3405">
                        <c:v>2647.3340282283002</c:v>
                      </c:pt>
                      <c:pt idx="3406">
                        <c:v>2405.2842549835618</c:v>
                      </c:pt>
                      <c:pt idx="3407">
                        <c:v>2175.1456190461076</c:v>
                      </c:pt>
                      <c:pt idx="3408">
                        <c:v>1965.6680886523138</c:v>
                      </c:pt>
                      <c:pt idx="3409">
                        <c:v>1784.5841059784821</c:v>
                      </c:pt>
                      <c:pt idx="3410">
                        <c:v>1624.6927516871701</c:v>
                      </c:pt>
                      <c:pt idx="3411">
                        <c:v>1475.3629464931557</c:v>
                      </c:pt>
                      <c:pt idx="3412">
                        <c:v>1335.5305268687218</c:v>
                      </c:pt>
                      <c:pt idx="3413">
                        <c:v>1207.7103154295999</c:v>
                      </c:pt>
                      <c:pt idx="3414">
                        <c:v>1099.63693076868</c:v>
                      </c:pt>
                      <c:pt idx="3415">
                        <c:v>1047.7717444917</c:v>
                      </c:pt>
                      <c:pt idx="3416">
                        <c:v>1045.88169324297</c:v>
                      </c:pt>
                      <c:pt idx="3417">
                        <c:v>1143.9199325090699</c:v>
                      </c:pt>
                      <c:pt idx="3418">
                        <c:v>1289.8353610928339</c:v>
                      </c:pt>
                      <c:pt idx="3419">
                        <c:v>1457.782085099394</c:v>
                      </c:pt>
                      <c:pt idx="3420">
                        <c:v>1588.281368171658</c:v>
                      </c:pt>
                      <c:pt idx="3421">
                        <c:v>1676.279941358154</c:v>
                      </c:pt>
                      <c:pt idx="3422">
                        <c:v>1717.1357145756961</c:v>
                      </c:pt>
                      <c:pt idx="3423">
                        <c:v>1739.4813197392079</c:v>
                      </c:pt>
                      <c:pt idx="3424">
                        <c:v>1738.4270937068939</c:v>
                      </c:pt>
                      <c:pt idx="3425">
                        <c:v>1723.7330286754379</c:v>
                      </c:pt>
                      <c:pt idx="3426">
                        <c:v>1681.6576015848541</c:v>
                      </c:pt>
                      <c:pt idx="3427">
                        <c:v>1608.33021544503</c:v>
                      </c:pt>
                      <c:pt idx="3428">
                        <c:v>1517.4805519586398</c:v>
                      </c:pt>
                      <c:pt idx="3429">
                        <c:v>1412.6767057619641</c:v>
                      </c:pt>
                      <c:pt idx="3430">
                        <c:v>1300.9278749203258</c:v>
                      </c:pt>
                      <c:pt idx="3431">
                        <c:v>1198.4462796220919</c:v>
                      </c:pt>
                      <c:pt idx="3432">
                        <c:v>1117.8449349462539</c:v>
                      </c:pt>
                      <c:pt idx="3433">
                        <c:v>1059.417660708672</c:v>
                      </c:pt>
                      <c:pt idx="3434">
                        <c:v>1007.2631362518719</c:v>
                      </c:pt>
                      <c:pt idx="3435">
                        <c:v>952.52627856040192</c:v>
                      </c:pt>
                      <c:pt idx="3436">
                        <c:v>892.42995376140595</c:v>
                      </c:pt>
                      <c:pt idx="3437">
                        <c:v>847.28941521608999</c:v>
                      </c:pt>
                      <c:pt idx="3438">
                        <c:v>859.72943803899602</c:v>
                      </c:pt>
                      <c:pt idx="3439">
                        <c:v>923.58162853427996</c:v>
                      </c:pt>
                      <c:pt idx="3440">
                        <c:v>1064.0552843250659</c:v>
                      </c:pt>
                      <c:pt idx="3441">
                        <c:v>1282.0897035503999</c:v>
                      </c:pt>
                      <c:pt idx="3442">
                        <c:v>1581.188418232806</c:v>
                      </c:pt>
                      <c:pt idx="3443">
                        <c:v>1842.2999270518499</c:v>
                      </c:pt>
                      <c:pt idx="3444">
                        <c:v>2021.1860918529899</c:v>
                      </c:pt>
                      <c:pt idx="3445">
                        <c:v>2154.3622106477637</c:v>
                      </c:pt>
                      <c:pt idx="3446">
                        <c:v>2314.7210683721701</c:v>
                      </c:pt>
                      <c:pt idx="3447">
                        <c:v>2518.0152528241201</c:v>
                      </c:pt>
                      <c:pt idx="3448">
                        <c:v>2747.6172468558475</c:v>
                      </c:pt>
                      <c:pt idx="3449">
                        <c:v>2990.0649079550758</c:v>
                      </c:pt>
                      <c:pt idx="3450">
                        <c:v>3236.8104843729179</c:v>
                      </c:pt>
                      <c:pt idx="3451">
                        <c:v>3499.1500583360698</c:v>
                      </c:pt>
                      <c:pt idx="3452">
                        <c:v>3797.5753334132578</c:v>
                      </c:pt>
                      <c:pt idx="3453">
                        <c:v>4163.1941106513532</c:v>
                      </c:pt>
                      <c:pt idx="3454">
                        <c:v>4601.1134768089432</c:v>
                      </c:pt>
                      <c:pt idx="3455">
                        <c:v>5025.9674018913838</c:v>
                      </c:pt>
                      <c:pt idx="3456">
                        <c:v>5337.9019698969296</c:v>
                      </c:pt>
                      <c:pt idx="3457">
                        <c:v>5522.2950969531121</c:v>
                      </c:pt>
                      <c:pt idx="3458">
                        <c:v>5578.3988940621775</c:v>
                      </c:pt>
                      <c:pt idx="3459">
                        <c:v>5655.0943852690552</c:v>
                      </c:pt>
                      <c:pt idx="3460">
                        <c:v>5770.0883136225593</c:v>
                      </c:pt>
                      <c:pt idx="3461">
                        <c:v>5852.2653978717844</c:v>
                      </c:pt>
                      <c:pt idx="3462">
                        <c:v>5914.8162286314418</c:v>
                      </c:pt>
                      <c:pt idx="3463">
                        <c:v>5946.27707305074</c:v>
                      </c:pt>
                      <c:pt idx="3464">
                        <c:v>5997.53291070246</c:v>
                      </c:pt>
                      <c:pt idx="3465">
                        <c:v>6128.7889507206601</c:v>
                      </c:pt>
                      <c:pt idx="3466">
                        <c:v>6146.8691832202194</c:v>
                      </c:pt>
                      <c:pt idx="3467">
                        <c:v>6139.4694762063</c:v>
                      </c:pt>
                      <c:pt idx="3468">
                        <c:v>6123.6420959689194</c:v>
                      </c:pt>
                      <c:pt idx="3469">
                        <c:v>6149.3849868064199</c:v>
                      </c:pt>
                      <c:pt idx="3470">
                        <c:v>6210.6470560728603</c:v>
                      </c:pt>
                      <c:pt idx="3471">
                        <c:v>6215.6064354148793</c:v>
                      </c:pt>
                      <c:pt idx="3472">
                        <c:v>6214.7531325174605</c:v>
                      </c:pt>
                      <c:pt idx="3473">
                        <c:v>6174.3831951369002</c:v>
                      </c:pt>
                      <c:pt idx="3474">
                        <c:v>6134.5922550268197</c:v>
                      </c:pt>
                      <c:pt idx="3475">
                        <c:v>6111.6595078401597</c:v>
                      </c:pt>
                      <c:pt idx="3476">
                        <c:v>6108.8385633794405</c:v>
                      </c:pt>
                      <c:pt idx="3477">
                        <c:v>6102.1104924596993</c:v>
                      </c:pt>
                      <c:pt idx="3478">
                        <c:v>6061.5362258641198</c:v>
                      </c:pt>
                      <c:pt idx="3479">
                        <c:v>5990.1258572003635</c:v>
                      </c:pt>
                      <c:pt idx="3480">
                        <c:v>5924.0468308370164</c:v>
                      </c:pt>
                      <c:pt idx="3481">
                        <c:v>5869.7511159546657</c:v>
                      </c:pt>
                      <c:pt idx="3482">
                        <c:v>5863.2278919212813</c:v>
                      </c:pt>
                      <c:pt idx="3483">
                        <c:v>5937.811778915172</c:v>
                      </c:pt>
                      <c:pt idx="3484">
                        <c:v>6074.8989872434204</c:v>
                      </c:pt>
                      <c:pt idx="3485">
                        <c:v>6277.6903745869804</c:v>
                      </c:pt>
                      <c:pt idx="3486">
                        <c:v>6587.3856088051798</c:v>
                      </c:pt>
                      <c:pt idx="3487">
                        <c:v>7023.7884988256401</c:v>
                      </c:pt>
                      <c:pt idx="3488">
                        <c:v>7597.7506056149996</c:v>
                      </c:pt>
                      <c:pt idx="3489">
                        <c:v>8382.8782688245192</c:v>
                      </c:pt>
                      <c:pt idx="3490">
                        <c:v>9184.7538913322987</c:v>
                      </c:pt>
                      <c:pt idx="3491">
                        <c:v>9977.9318971006196</c:v>
                      </c:pt>
                      <c:pt idx="3492">
                        <c:v>10812.131529984119</c:v>
                      </c:pt>
                      <c:pt idx="3493">
                        <c:v>11439.850208650199</c:v>
                      </c:pt>
                      <c:pt idx="3494">
                        <c:v>11890.309141907101</c:v>
                      </c:pt>
                      <c:pt idx="3495">
                        <c:v>12046.939754311021</c:v>
                      </c:pt>
                      <c:pt idx="3496">
                        <c:v>12150.444705489419</c:v>
                      </c:pt>
                      <c:pt idx="3497">
                        <c:v>12520.618841981221</c:v>
                      </c:pt>
                      <c:pt idx="3498">
                        <c:v>12629.176632290699</c:v>
                      </c:pt>
                      <c:pt idx="3499">
                        <c:v>12594.079078441078</c:v>
                      </c:pt>
                      <c:pt idx="3500">
                        <c:v>12385.925895009059</c:v>
                      </c:pt>
                      <c:pt idx="3501">
                        <c:v>12029.793417424919</c:v>
                      </c:pt>
                      <c:pt idx="3502">
                        <c:v>11845.1621617566</c:v>
                      </c:pt>
                      <c:pt idx="3503">
                        <c:v>11841.83671722066</c:v>
                      </c:pt>
                      <c:pt idx="3504">
                        <c:v>12120.391689440579</c:v>
                      </c:pt>
                      <c:pt idx="3505">
                        <c:v>12422.68247422716</c:v>
                      </c:pt>
                      <c:pt idx="3506">
                        <c:v>12545.0456766675</c:v>
                      </c:pt>
                      <c:pt idx="3507">
                        <c:v>12428.940137709718</c:v>
                      </c:pt>
                      <c:pt idx="3508">
                        <c:v>12067.500826432321</c:v>
                      </c:pt>
                      <c:pt idx="3509">
                        <c:v>11677.661740715879</c:v>
                      </c:pt>
                      <c:pt idx="3510">
                        <c:v>11541.72923061168</c:v>
                      </c:pt>
                      <c:pt idx="3511">
                        <c:v>11631.620622181561</c:v>
                      </c:pt>
                      <c:pt idx="3512">
                        <c:v>11845.47265043028</c:v>
                      </c:pt>
                      <c:pt idx="3513">
                        <c:v>11877.36962170824</c:v>
                      </c:pt>
                      <c:pt idx="3514">
                        <c:v>11819.1436290159</c:v>
                      </c:pt>
                      <c:pt idx="3515">
                        <c:v>11716.730210641561</c:v>
                      </c:pt>
                      <c:pt idx="3516">
                        <c:v>11667.604557520141</c:v>
                      </c:pt>
                      <c:pt idx="3517">
                        <c:v>11562.750071582041</c:v>
                      </c:pt>
                      <c:pt idx="3518">
                        <c:v>11561.80571499036</c:v>
                      </c:pt>
                      <c:pt idx="3519">
                        <c:v>11737.6896938439</c:v>
                      </c:pt>
                      <c:pt idx="3520">
                        <c:v>11994.499986126659</c:v>
                      </c:pt>
                      <c:pt idx="3521">
                        <c:v>12341.59380085362</c:v>
                      </c:pt>
                      <c:pt idx="3522">
                        <c:v>12826.540233961859</c:v>
                      </c:pt>
                      <c:pt idx="3523">
                        <c:v>13329.310541928839</c:v>
                      </c:pt>
                      <c:pt idx="3524">
                        <c:v>13653.349373383739</c:v>
                      </c:pt>
                      <c:pt idx="3525">
                        <c:v>13815.86598408942</c:v>
                      </c:pt>
                      <c:pt idx="3526">
                        <c:v>14031.95787007296</c:v>
                      </c:pt>
                      <c:pt idx="3527">
                        <c:v>14131.828249165739</c:v>
                      </c:pt>
                      <c:pt idx="3528">
                        <c:v>14163.98136328926</c:v>
                      </c:pt>
                      <c:pt idx="3529">
                        <c:v>14292.415717109699</c:v>
                      </c:pt>
                      <c:pt idx="3530">
                        <c:v>14507.527947754739</c:v>
                      </c:pt>
                      <c:pt idx="3531">
                        <c:v>14800.285535167559</c:v>
                      </c:pt>
                      <c:pt idx="3532">
                        <c:v>14991.061092507658</c:v>
                      </c:pt>
                      <c:pt idx="3533">
                        <c:v>14893.02522740094</c:v>
                      </c:pt>
                      <c:pt idx="3534">
                        <c:v>14342.50662854226</c:v>
                      </c:pt>
                      <c:pt idx="3535">
                        <c:v>13494.515101950959</c:v>
                      </c:pt>
                      <c:pt idx="3536">
                        <c:v>12579.142072573739</c:v>
                      </c:pt>
                      <c:pt idx="3537">
                        <c:v>11719.10610876222</c:v>
                      </c:pt>
                      <c:pt idx="3538">
                        <c:v>10894.26384606948</c:v>
                      </c:pt>
                      <c:pt idx="3539">
                        <c:v>10093.360156973878</c:v>
                      </c:pt>
                      <c:pt idx="3540">
                        <c:v>9319.2102104606402</c:v>
                      </c:pt>
                      <c:pt idx="3541">
                        <c:v>8609.2669502111985</c:v>
                      </c:pt>
                      <c:pt idx="3542">
                        <c:v>7979.3001296797202</c:v>
                      </c:pt>
                      <c:pt idx="3543">
                        <c:v>7417.3138157370595</c:v>
                      </c:pt>
                      <c:pt idx="3544">
                        <c:v>6901.9620221599198</c:v>
                      </c:pt>
                      <c:pt idx="3545">
                        <c:v>6413.6494259373603</c:v>
                      </c:pt>
                      <c:pt idx="3546">
                        <c:v>5948.6662623226139</c:v>
                      </c:pt>
                      <c:pt idx="3547">
                        <c:v>5526.0561728669936</c:v>
                      </c:pt>
                      <c:pt idx="3548">
                        <c:v>5169.8925567762599</c:v>
                      </c:pt>
                      <c:pt idx="3549">
                        <c:v>4843.024122801774</c:v>
                      </c:pt>
                      <c:pt idx="3550">
                        <c:v>4515.9503329749177</c:v>
                      </c:pt>
                      <c:pt idx="3551">
                        <c:v>4190.2717572575039</c:v>
                      </c:pt>
                      <c:pt idx="3552">
                        <c:v>3882.71007312744</c:v>
                      </c:pt>
                      <c:pt idx="3553">
                        <c:v>3621.498428108478</c:v>
                      </c:pt>
                      <c:pt idx="3554">
                        <c:v>3400.7398089581702</c:v>
                      </c:pt>
                      <c:pt idx="3555">
                        <c:v>3266.1762467425556</c:v>
                      </c:pt>
                      <c:pt idx="3556">
                        <c:v>3174.8117460134458</c:v>
                      </c:pt>
                      <c:pt idx="3557">
                        <c:v>3078.848728811136</c:v>
                      </c:pt>
                      <c:pt idx="3558">
                        <c:v>2982.3220065999235</c:v>
                      </c:pt>
                      <c:pt idx="3559">
                        <c:v>2881.9676978585217</c:v>
                      </c:pt>
                      <c:pt idx="3560">
                        <c:v>2820.7294190465636</c:v>
                      </c:pt>
                      <c:pt idx="3561">
                        <c:v>2784.373160689212</c:v>
                      </c:pt>
                      <c:pt idx="3562">
                        <c:v>2736.2297972582041</c:v>
                      </c:pt>
                      <c:pt idx="3563">
                        <c:v>2644.1402493460319</c:v>
                      </c:pt>
                      <c:pt idx="3564">
                        <c:v>2504.4433155904803</c:v>
                      </c:pt>
                      <c:pt idx="3565">
                        <c:v>2335.9711734236821</c:v>
                      </c:pt>
                      <c:pt idx="3566">
                        <c:v>2159.2763427699838</c:v>
                      </c:pt>
                      <c:pt idx="3567">
                        <c:v>1989.1193839097039</c:v>
                      </c:pt>
                      <c:pt idx="3568">
                        <c:v>1823.8188188884801</c:v>
                      </c:pt>
                      <c:pt idx="3569">
                        <c:v>1672.1254719915657</c:v>
                      </c:pt>
                      <c:pt idx="3570">
                        <c:v>1532.795687011944</c:v>
                      </c:pt>
                      <c:pt idx="3571">
                        <c:v>1414.2477276041698</c:v>
                      </c:pt>
                      <c:pt idx="3572">
                        <c:v>1300.2885854037897</c:v>
                      </c:pt>
                      <c:pt idx="3573">
                        <c:v>1189.4134346573339</c:v>
                      </c:pt>
                      <c:pt idx="3574">
                        <c:v>1084.2635035155838</c:v>
                      </c:pt>
                      <c:pt idx="3575">
                        <c:v>986.91991250990998</c:v>
                      </c:pt>
                      <c:pt idx="3576">
                        <c:v>898.17595010410798</c:v>
                      </c:pt>
                      <c:pt idx="3577">
                        <c:v>817.74039660134395</c:v>
                      </c:pt>
                      <c:pt idx="3578">
                        <c:v>744.82104069856791</c:v>
                      </c:pt>
                      <c:pt idx="3579">
                        <c:v>678.56058350863793</c:v>
                      </c:pt>
                      <c:pt idx="3580">
                        <c:v>618.22185905269203</c:v>
                      </c:pt>
                      <c:pt idx="3581">
                        <c:v>563.20024911262976</c:v>
                      </c:pt>
                      <c:pt idx="3582">
                        <c:v>512.97401049843722</c:v>
                      </c:pt>
                      <c:pt idx="3583">
                        <c:v>467.09832135642182</c:v>
                      </c:pt>
                      <c:pt idx="3584">
                        <c:v>425.16974953741914</c:v>
                      </c:pt>
                      <c:pt idx="3585">
                        <c:v>386.84759189783517</c:v>
                      </c:pt>
                      <c:pt idx="3586">
                        <c:v>351.84345183582542</c:v>
                      </c:pt>
                      <c:pt idx="3587">
                        <c:v>319.89108123952377</c:v>
                      </c:pt>
                      <c:pt idx="3588">
                        <c:v>290.72940386446322</c:v>
                      </c:pt>
                      <c:pt idx="3589">
                        <c:v>264.11166438883379</c:v>
                      </c:pt>
                      <c:pt idx="3590">
                        <c:v>239.82682066723018</c:v>
                      </c:pt>
                      <c:pt idx="3591">
                        <c:v>217.70002147677118</c:v>
                      </c:pt>
                      <c:pt idx="3592">
                        <c:v>197.57357989853099</c:v>
                      </c:pt>
                      <c:pt idx="3593">
                        <c:v>179.2932589547172</c:v>
                      </c:pt>
                      <c:pt idx="3594">
                        <c:v>162.69638948638922</c:v>
                      </c:pt>
                      <c:pt idx="3595">
                        <c:v>147.63038680227359</c:v>
                      </c:pt>
                      <c:pt idx="3596">
                        <c:v>133.94637244162737</c:v>
                      </c:pt>
                      <c:pt idx="3597">
                        <c:v>121.52026600552679</c:v>
                      </c:pt>
                      <c:pt idx="3598">
                        <c:v>110.24890045273199</c:v>
                      </c:pt>
                      <c:pt idx="3599">
                        <c:v>100.0345821129966</c:v>
                      </c:pt>
                      <c:pt idx="3600">
                        <c:v>90.780798447087008</c:v>
                      </c:pt>
                      <c:pt idx="3601">
                        <c:v>82.397541680953211</c:v>
                      </c:pt>
                      <c:pt idx="3602">
                        <c:v>74.803260125599195</c:v>
                      </c:pt>
                      <c:pt idx="3603">
                        <c:v>67.931103695219392</c:v>
                      </c:pt>
                      <c:pt idx="3604">
                        <c:v>61.723602838090194</c:v>
                      </c:pt>
                      <c:pt idx="3605">
                        <c:v>56.123501973689393</c:v>
                      </c:pt>
                      <c:pt idx="3606">
                        <c:v>51.07478062771812</c:v>
                      </c:pt>
                      <c:pt idx="3607">
                        <c:v>46.524689318214115</c:v>
                      </c:pt>
                      <c:pt idx="3608">
                        <c:v>42.423954323212683</c:v>
                      </c:pt>
                      <c:pt idx="3609">
                        <c:v>38.725971983054215</c:v>
                      </c:pt>
                      <c:pt idx="3610">
                        <c:v>35.391835653453001</c:v>
                      </c:pt>
                      <c:pt idx="3611">
                        <c:v>32.387537496907797</c:v>
                      </c:pt>
                      <c:pt idx="3612">
                        <c:v>29.682667139293439</c:v>
                      </c:pt>
                      <c:pt idx="3613">
                        <c:v>27.248122329522001</c:v>
                      </c:pt>
                      <c:pt idx="3614">
                        <c:v>25.058646668485558</c:v>
                      </c:pt>
                      <c:pt idx="3615">
                        <c:v>23.089263623545801</c:v>
                      </c:pt>
                      <c:pt idx="3616">
                        <c:v>21.316224069641159</c:v>
                      </c:pt>
                      <c:pt idx="3617">
                        <c:v>19.718165553790442</c:v>
                      </c:pt>
                      <c:pt idx="3618">
                        <c:v>18.277289975580182</c:v>
                      </c:pt>
                      <c:pt idx="3619">
                        <c:v>16.976773691763778</c:v>
                      </c:pt>
                      <c:pt idx="3620">
                        <c:v>15.798498518996219</c:v>
                      </c:pt>
                      <c:pt idx="3621">
                        <c:v>14.728435847389079</c:v>
                      </c:pt>
                      <c:pt idx="3622">
                        <c:v>13.7583713330874</c:v>
                      </c:pt>
                      <c:pt idx="3623">
                        <c:v>12.886305140602799</c:v>
                      </c:pt>
                      <c:pt idx="3624">
                        <c:v>12.09440426719968</c:v>
                      </c:pt>
                      <c:pt idx="3625">
                        <c:v>11.364136956204181</c:v>
                      </c:pt>
                      <c:pt idx="3626">
                        <c:v>10.6979662370274</c:v>
                      </c:pt>
                      <c:pt idx="3627">
                        <c:v>10.289858994896219</c:v>
                      </c:pt>
                      <c:pt idx="3628">
                        <c:v>10.298743440335759</c:v>
                      </c:pt>
                      <c:pt idx="3629">
                        <c:v>10.59576813595524</c:v>
                      </c:pt>
                      <c:pt idx="3630">
                        <c:v>10.896630644083499</c:v>
                      </c:pt>
                      <c:pt idx="3631">
                        <c:v>11.012430019718881</c:v>
                      </c:pt>
                      <c:pt idx="3632">
                        <c:v>10.94045572770978</c:v>
                      </c:pt>
                      <c:pt idx="3633">
                        <c:v>10.74970626792366</c:v>
                      </c:pt>
                      <c:pt idx="3634">
                        <c:v>10.4906232555507</c:v>
                      </c:pt>
                      <c:pt idx="3635">
                        <c:v>10.187199378411599</c:v>
                      </c:pt>
                      <c:pt idx="3636">
                        <c:v>9.8511687641038197</c:v>
                      </c:pt>
                      <c:pt idx="3637">
                        <c:v>9.4923661058589008</c:v>
                      </c:pt>
                      <c:pt idx="3638">
                        <c:v>9.1209985729976992</c:v>
                      </c:pt>
                      <c:pt idx="3639">
                        <c:v>8.7492826065483609</c:v>
                      </c:pt>
                      <c:pt idx="3640">
                        <c:v>8.3856764347555188</c:v>
                      </c:pt>
                      <c:pt idx="3641">
                        <c:v>8.0920136967023399</c:v>
                      </c:pt>
                      <c:pt idx="3642">
                        <c:v>7.8495248848309194</c:v>
                      </c:pt>
                      <c:pt idx="3643">
                        <c:v>7.6054735312276192</c:v>
                      </c:pt>
                      <c:pt idx="3644">
                        <c:v>7.3506029560653001</c:v>
                      </c:pt>
                      <c:pt idx="3645">
                        <c:v>7.1066873926123799</c:v>
                      </c:pt>
                      <c:pt idx="3646">
                        <c:v>6.8924102985645606</c:v>
                      </c:pt>
                      <c:pt idx="3647">
                        <c:v>6.7079686310273399</c:v>
                      </c:pt>
                      <c:pt idx="3648">
                        <c:v>6.5432679846121795</c:v>
                      </c:pt>
                      <c:pt idx="3649">
                        <c:v>6.3902595835861193</c:v>
                      </c:pt>
                      <c:pt idx="3650">
                        <c:v>6.2468742851047203</c:v>
                      </c:pt>
                      <c:pt idx="3651">
                        <c:v>6.1144829124608391</c:v>
                      </c:pt>
                      <c:pt idx="3652">
                        <c:v>5.9947381159067943</c:v>
                      </c:pt>
                      <c:pt idx="3653">
                        <c:v>5.8868971231656841</c:v>
                      </c:pt>
                      <c:pt idx="3654">
                        <c:v>5.7877231445178117</c:v>
                      </c:pt>
                      <c:pt idx="3655">
                        <c:v>5.6937408343295939</c:v>
                      </c:pt>
                      <c:pt idx="3656">
                        <c:v>5.6036373639222719</c:v>
                      </c:pt>
                      <c:pt idx="3657">
                        <c:v>5.5192668183739686</c:v>
                      </c:pt>
                      <c:pt idx="3658">
                        <c:v>5.4437947287130743</c:v>
                      </c:pt>
                      <c:pt idx="3659">
                        <c:v>5.3782311746822042</c:v>
                      </c:pt>
                      <c:pt idx="3660">
                        <c:v>5.3214281426874424</c:v>
                      </c:pt>
                      <c:pt idx="3661">
                        <c:v>5.2704510290203137</c:v>
                      </c:pt>
                      <c:pt idx="3662">
                        <c:v>5.2214441035744681</c:v>
                      </c:pt>
                      <c:pt idx="3663">
                        <c:v>5.1719639778199618</c:v>
                      </c:pt>
                      <c:pt idx="3664">
                        <c:v>5.122312931564676</c:v>
                      </c:pt>
                      <c:pt idx="3665">
                        <c:v>5.0744492791499098</c:v>
                      </c:pt>
                      <c:pt idx="3666">
                        <c:v>5.0313695249844601</c:v>
                      </c:pt>
                      <c:pt idx="3667">
                        <c:v>4.9964051166793437</c:v>
                      </c:pt>
                      <c:pt idx="3668">
                        <c:v>4.9723530924974462</c:v>
                      </c:pt>
                      <c:pt idx="3669">
                        <c:v>4.9587749612487304</c:v>
                      </c:pt>
                      <c:pt idx="3670">
                        <c:v>4.9523693218689244</c:v>
                      </c:pt>
                      <c:pt idx="3671">
                        <c:v>4.9501854351596037</c:v>
                      </c:pt>
                      <c:pt idx="3672">
                        <c:v>4.95058736483091</c:v>
                      </c:pt>
                      <c:pt idx="3673">
                        <c:v>4.9530931248529919</c:v>
                      </c:pt>
                      <c:pt idx="3674">
                        <c:v>4.9575451622732638</c:v>
                      </c:pt>
                      <c:pt idx="3675">
                        <c:v>4.9639445320437234</c:v>
                      </c:pt>
                      <c:pt idx="3676">
                        <c:v>4.9726132817622775</c:v>
                      </c:pt>
                      <c:pt idx="3677">
                        <c:v>4.9836731783678392</c:v>
                      </c:pt>
                      <c:pt idx="3678">
                        <c:v>5.0736266804214596</c:v>
                      </c:pt>
                      <c:pt idx="3679">
                        <c:v>5.9547243383459101</c:v>
                      </c:pt>
                      <c:pt idx="3680">
                        <c:v>7.2572724947105396</c:v>
                      </c:pt>
                      <c:pt idx="3681">
                        <c:v>9.6182072675029797</c:v>
                      </c:pt>
                      <c:pt idx="3682">
                        <c:v>14.2982314661304</c:v>
                      </c:pt>
                      <c:pt idx="3683">
                        <c:v>23.222037648415441</c:v>
                      </c:pt>
                      <c:pt idx="3684">
                        <c:v>40.627319007044456</c:v>
                      </c:pt>
                      <c:pt idx="3685">
                        <c:v>78.495750543834603</c:v>
                      </c:pt>
                      <c:pt idx="3686">
                        <c:v>163.45714127860859</c:v>
                      </c:pt>
                      <c:pt idx="3687">
                        <c:v>321.52611935876934</c:v>
                      </c:pt>
                      <c:pt idx="3688">
                        <c:v>558.82182599991359</c:v>
                      </c:pt>
                      <c:pt idx="3689">
                        <c:v>856.61203062944401</c:v>
                      </c:pt>
                      <c:pt idx="3690">
                        <c:v>1181.6660338800359</c:v>
                      </c:pt>
                      <c:pt idx="3691">
                        <c:v>1499.818620145272</c:v>
                      </c:pt>
                      <c:pt idx="3692">
                        <c:v>1784.919082365102</c:v>
                      </c:pt>
                      <c:pt idx="3693">
                        <c:v>2021.676858357828</c:v>
                      </c:pt>
                      <c:pt idx="3694">
                        <c:v>2204.516877236766</c:v>
                      </c:pt>
                      <c:pt idx="3695">
                        <c:v>2334.6627885659818</c:v>
                      </c:pt>
                      <c:pt idx="3696">
                        <c:v>2417.4637922985598</c:v>
                      </c:pt>
                      <c:pt idx="3697">
                        <c:v>2460.0900213964442</c:v>
                      </c:pt>
                      <c:pt idx="3698">
                        <c:v>2469.83087782962</c:v>
                      </c:pt>
                      <c:pt idx="3699">
                        <c:v>2453.249000221248</c:v>
                      </c:pt>
                      <c:pt idx="3700">
                        <c:v>2416.0025741889358</c:v>
                      </c:pt>
                      <c:pt idx="3701">
                        <c:v>2362.9263957507237</c:v>
                      </c:pt>
                      <c:pt idx="3702">
                        <c:v>2298.0146403481799</c:v>
                      </c:pt>
                      <c:pt idx="3703">
                        <c:v>2224.419261043116</c:v>
                      </c:pt>
                      <c:pt idx="3704">
                        <c:v>2144.612301118776</c:v>
                      </c:pt>
                      <c:pt idx="3705">
                        <c:v>2060.5673488492439</c:v>
                      </c:pt>
                      <c:pt idx="3706">
                        <c:v>1973.7665701302001</c:v>
                      </c:pt>
                      <c:pt idx="3707">
                        <c:v>1885.362207880296</c:v>
                      </c:pt>
                      <c:pt idx="3708">
                        <c:v>1796.23790505234</c:v>
                      </c:pt>
                      <c:pt idx="3709">
                        <c:v>1707.1674185740078</c:v>
                      </c:pt>
                      <c:pt idx="3710">
                        <c:v>1618.819231741212</c:v>
                      </c:pt>
                      <c:pt idx="3711">
                        <c:v>1531.7030592306598</c:v>
                      </c:pt>
                      <c:pt idx="3712">
                        <c:v>1446.3240057674818</c:v>
                      </c:pt>
                      <c:pt idx="3713">
                        <c:v>1363.142369114388</c:v>
                      </c:pt>
                      <c:pt idx="3714">
                        <c:v>1282.6886130444841</c:v>
                      </c:pt>
                      <c:pt idx="3715">
                        <c:v>1205.2801549604101</c:v>
                      </c:pt>
                      <c:pt idx="3716">
                        <c:v>1131.0598164764219</c:v>
                      </c:pt>
                      <c:pt idx="3717">
                        <c:v>1065.012008142096</c:v>
                      </c:pt>
                      <c:pt idx="3718">
                        <c:v>1012.879373559774</c:v>
                      </c:pt>
                      <c:pt idx="3719">
                        <c:v>981.74284072599585</c:v>
                      </c:pt>
                      <c:pt idx="3720">
                        <c:v>971.65209358831191</c:v>
                      </c:pt>
                      <c:pt idx="3721">
                        <c:v>982.8318433779059</c:v>
                      </c:pt>
                      <c:pt idx="3722">
                        <c:v>992.17889619212394</c:v>
                      </c:pt>
                      <c:pt idx="3723">
                        <c:v>971.74035948352798</c:v>
                      </c:pt>
                      <c:pt idx="3724">
                        <c:v>930.221346693432</c:v>
                      </c:pt>
                      <c:pt idx="3725">
                        <c:v>905.75421268173</c:v>
                      </c:pt>
                      <c:pt idx="3726">
                        <c:v>902.23064465520599</c:v>
                      </c:pt>
                      <c:pt idx="3727">
                        <c:v>936.6918488843819</c:v>
                      </c:pt>
                      <c:pt idx="3728">
                        <c:v>1025.6836612166639</c:v>
                      </c:pt>
                      <c:pt idx="3729">
                        <c:v>1168.7607052827539</c:v>
                      </c:pt>
                      <c:pt idx="3730">
                        <c:v>1337.7220064960641</c:v>
                      </c:pt>
                      <c:pt idx="3731">
                        <c:v>1504.5485196391321</c:v>
                      </c:pt>
                      <c:pt idx="3732">
                        <c:v>1633.3746811834021</c:v>
                      </c:pt>
                      <c:pt idx="3733">
                        <c:v>1703.8740673708921</c:v>
                      </c:pt>
                      <c:pt idx="3734">
                        <c:v>1693.2231990172679</c:v>
                      </c:pt>
                      <c:pt idx="3735">
                        <c:v>1621.8095717515141</c:v>
                      </c:pt>
                      <c:pt idx="3736">
                        <c:v>1492.5479386906138</c:v>
                      </c:pt>
                      <c:pt idx="3737">
                        <c:v>1341.5266123994159</c:v>
                      </c:pt>
                      <c:pt idx="3738">
                        <c:v>1194.792746295816</c:v>
                      </c:pt>
                      <c:pt idx="3739">
                        <c:v>1083.055404104442</c:v>
                      </c:pt>
                      <c:pt idx="3740">
                        <c:v>1035.4711161258299</c:v>
                      </c:pt>
                      <c:pt idx="3741">
                        <c:v>1065.0001622152558</c:v>
                      </c:pt>
                      <c:pt idx="3742">
                        <c:v>1098.3165386654521</c:v>
                      </c:pt>
                      <c:pt idx="3743">
                        <c:v>1112.1890240763719</c:v>
                      </c:pt>
                      <c:pt idx="3744">
                        <c:v>1111.7332034822939</c:v>
                      </c:pt>
                      <c:pt idx="3745">
                        <c:v>1132.1895739518179</c:v>
                      </c:pt>
                      <c:pt idx="3746">
                        <c:v>1174.788248815428</c:v>
                      </c:pt>
                      <c:pt idx="3747">
                        <c:v>1123.89929771022</c:v>
                      </c:pt>
                      <c:pt idx="3748">
                        <c:v>1040.237272573554</c:v>
                      </c:pt>
                      <c:pt idx="3749">
                        <c:v>925.37857492346404</c:v>
                      </c:pt>
                      <c:pt idx="3750">
                        <c:v>788.74424561440208</c:v>
                      </c:pt>
                      <c:pt idx="3751">
                        <c:v>662.95461020591404</c:v>
                      </c:pt>
                      <c:pt idx="3752">
                        <c:v>568.70561884477195</c:v>
                      </c:pt>
                      <c:pt idx="3753">
                        <c:v>502.5427013925318</c:v>
                      </c:pt>
                      <c:pt idx="3754">
                        <c:v>455.06805917291939</c:v>
                      </c:pt>
                      <c:pt idx="3755">
                        <c:v>414.98179420754457</c:v>
                      </c:pt>
                      <c:pt idx="3756">
                        <c:v>375.34151690708217</c:v>
                      </c:pt>
                      <c:pt idx="3757">
                        <c:v>334.79354420201281</c:v>
                      </c:pt>
                      <c:pt idx="3758">
                        <c:v>295.57800360233159</c:v>
                      </c:pt>
                      <c:pt idx="3759">
                        <c:v>260.45668652889839</c:v>
                      </c:pt>
                      <c:pt idx="3760">
                        <c:v>232.83521389000197</c:v>
                      </c:pt>
                      <c:pt idx="3761">
                        <c:v>217.15258078183197</c:v>
                      </c:pt>
                      <c:pt idx="3762">
                        <c:v>215.4159934081674</c:v>
                      </c:pt>
                      <c:pt idx="3763">
                        <c:v>219.84680961934262</c:v>
                      </c:pt>
                      <c:pt idx="3764">
                        <c:v>226.09430584963499</c:v>
                      </c:pt>
                      <c:pt idx="3765">
                        <c:v>231.8442327847194</c:v>
                      </c:pt>
                      <c:pt idx="3766">
                        <c:v>246.18733876096439</c:v>
                      </c:pt>
                      <c:pt idx="3767">
                        <c:v>252.57885897450478</c:v>
                      </c:pt>
                      <c:pt idx="3768">
                        <c:v>287.12611978910519</c:v>
                      </c:pt>
                      <c:pt idx="3769">
                        <c:v>323.34230118034861</c:v>
                      </c:pt>
                      <c:pt idx="3770">
                        <c:v>336.52265869342256</c:v>
                      </c:pt>
                      <c:pt idx="3771">
                        <c:v>348.62067318235563</c:v>
                      </c:pt>
                      <c:pt idx="3772">
                        <c:v>349.53543604503898</c:v>
                      </c:pt>
                      <c:pt idx="3773">
                        <c:v>343.65584556786661</c:v>
                      </c:pt>
                      <c:pt idx="3774">
                        <c:v>373.09874404401904</c:v>
                      </c:pt>
                      <c:pt idx="3775">
                        <c:v>467.8485542034216</c:v>
                      </c:pt>
                      <c:pt idx="3776">
                        <c:v>622.74178685718596</c:v>
                      </c:pt>
                      <c:pt idx="3777">
                        <c:v>732.456287983332</c:v>
                      </c:pt>
                      <c:pt idx="3778">
                        <c:v>791.26648367881796</c:v>
                      </c:pt>
                      <c:pt idx="3779">
                        <c:v>753.74328631019398</c:v>
                      </c:pt>
                      <c:pt idx="3780">
                        <c:v>720.87575957163597</c:v>
                      </c:pt>
                      <c:pt idx="3781">
                        <c:v>722.06226750513599</c:v>
                      </c:pt>
                      <c:pt idx="3782">
                        <c:v>723.37387736195399</c:v>
                      </c:pt>
                      <c:pt idx="3783">
                        <c:v>694.13310631116599</c:v>
                      </c:pt>
                      <c:pt idx="3784">
                        <c:v>645.38134401776995</c:v>
                      </c:pt>
                      <c:pt idx="3785">
                        <c:v>594.21005099651097</c:v>
                      </c:pt>
                      <c:pt idx="3786">
                        <c:v>553.554145383231</c:v>
                      </c:pt>
                      <c:pt idx="3787">
                        <c:v>535.22840610022376</c:v>
                      </c:pt>
                      <c:pt idx="3788">
                        <c:v>546.33319587075414</c:v>
                      </c:pt>
                      <c:pt idx="3789">
                        <c:v>571.27345434588358</c:v>
                      </c:pt>
                      <c:pt idx="3790">
                        <c:v>617.73714692938802</c:v>
                      </c:pt>
                      <c:pt idx="3791">
                        <c:v>660.2587866329759</c:v>
                      </c:pt>
                      <c:pt idx="3792">
                        <c:v>718.90090379621392</c:v>
                      </c:pt>
                      <c:pt idx="3793">
                        <c:v>760.26249337908598</c:v>
                      </c:pt>
                      <c:pt idx="3794">
                        <c:v>773.94070677302409</c:v>
                      </c:pt>
                      <c:pt idx="3795">
                        <c:v>773.16990188013597</c:v>
                      </c:pt>
                      <c:pt idx="3796">
                        <c:v>767.52423534667798</c:v>
                      </c:pt>
                      <c:pt idx="3797">
                        <c:v>791.59632008980805</c:v>
                      </c:pt>
                      <c:pt idx="3798">
                        <c:v>853.91108784669007</c:v>
                      </c:pt>
                      <c:pt idx="3799">
                        <c:v>1048.590483732972</c:v>
                      </c:pt>
                      <c:pt idx="3800">
                        <c:v>1404.7583076748501</c:v>
                      </c:pt>
                      <c:pt idx="3801">
                        <c:v>1967.27069445912</c:v>
                      </c:pt>
                      <c:pt idx="3802">
                        <c:v>2526.868332071112</c:v>
                      </c:pt>
                      <c:pt idx="3803">
                        <c:v>2894.7761353401902</c:v>
                      </c:pt>
                      <c:pt idx="3804">
                        <c:v>3004.9652585772715</c:v>
                      </c:pt>
                      <c:pt idx="3805">
                        <c:v>3036.1578055795562</c:v>
                      </c:pt>
                      <c:pt idx="3806">
                        <c:v>3060.7022414246699</c:v>
                      </c:pt>
                      <c:pt idx="3807">
                        <c:v>3107.2686074807698</c:v>
                      </c:pt>
                      <c:pt idx="3808">
                        <c:v>3212.163395181462</c:v>
                      </c:pt>
                      <c:pt idx="3809">
                        <c:v>3328.4444257524301</c:v>
                      </c:pt>
                      <c:pt idx="3810">
                        <c:v>3404.1183609246359</c:v>
                      </c:pt>
                      <c:pt idx="3811">
                        <c:v>3418.45251475041</c:v>
                      </c:pt>
                      <c:pt idx="3812">
                        <c:v>3407.3484168411778</c:v>
                      </c:pt>
                      <c:pt idx="3813">
                        <c:v>3403.7878282429201</c:v>
                      </c:pt>
                      <c:pt idx="3814">
                        <c:v>3409.1524028588638</c:v>
                      </c:pt>
                      <c:pt idx="3815">
                        <c:v>3400.3884312080759</c:v>
                      </c:pt>
                      <c:pt idx="3816">
                        <c:v>3371.9107611446339</c:v>
                      </c:pt>
                      <c:pt idx="3817">
                        <c:v>3369.8692371240359</c:v>
                      </c:pt>
                      <c:pt idx="3818">
                        <c:v>3428.0819114897818</c:v>
                      </c:pt>
                      <c:pt idx="3819">
                        <c:v>3540.433375158018</c:v>
                      </c:pt>
                      <c:pt idx="3820">
                        <c:v>3664.733631886344</c:v>
                      </c:pt>
                      <c:pt idx="3821">
                        <c:v>3798.2577576704939</c:v>
                      </c:pt>
                      <c:pt idx="3822">
                        <c:v>3999.7927647978477</c:v>
                      </c:pt>
                      <c:pt idx="3823">
                        <c:v>4237.3915393569232</c:v>
                      </c:pt>
                      <c:pt idx="3824">
                        <c:v>4495.6128279669119</c:v>
                      </c:pt>
                      <c:pt idx="3825">
                        <c:v>4699.7010576182392</c:v>
                      </c:pt>
                      <c:pt idx="3826">
                        <c:v>4896.83089053405</c:v>
                      </c:pt>
                      <c:pt idx="3827">
                        <c:v>5058.2207361738119</c:v>
                      </c:pt>
                      <c:pt idx="3828">
                        <c:v>5210.8684758071704</c:v>
                      </c:pt>
                      <c:pt idx="3829">
                        <c:v>5372.9609943075002</c:v>
                      </c:pt>
                      <c:pt idx="3830">
                        <c:v>5559.7087168863536</c:v>
                      </c:pt>
                      <c:pt idx="3831">
                        <c:v>5720.6807730191704</c:v>
                      </c:pt>
                      <c:pt idx="3832">
                        <c:v>5821.2826390852379</c:v>
                      </c:pt>
                      <c:pt idx="3833">
                        <c:v>5865.201367931345</c:v>
                      </c:pt>
                      <c:pt idx="3834">
                        <c:v>5890.1095798617416</c:v>
                      </c:pt>
                      <c:pt idx="3835">
                        <c:v>5918.603532981504</c:v>
                      </c:pt>
                      <c:pt idx="3836">
                        <c:v>6063.6694585415398</c:v>
                      </c:pt>
                      <c:pt idx="3837">
                        <c:v>6293.1388324157406</c:v>
                      </c:pt>
                      <c:pt idx="3838">
                        <c:v>6582.8316538873196</c:v>
                      </c:pt>
                      <c:pt idx="3839">
                        <c:v>6848.9494792260602</c:v>
                      </c:pt>
                      <c:pt idx="3840">
                        <c:v>7323.0784269846599</c:v>
                      </c:pt>
                      <c:pt idx="3841">
                        <c:v>7772.2215724025991</c:v>
                      </c:pt>
                      <c:pt idx="3842">
                        <c:v>8266.7904453920401</c:v>
                      </c:pt>
                      <c:pt idx="3843">
                        <c:v>8808.6149939497209</c:v>
                      </c:pt>
                      <c:pt idx="3844">
                        <c:v>9284.2598280526799</c:v>
                      </c:pt>
                      <c:pt idx="3845">
                        <c:v>9570.8456087741997</c:v>
                      </c:pt>
                      <c:pt idx="3846">
                        <c:v>9871.1133060272387</c:v>
                      </c:pt>
                      <c:pt idx="3847">
                        <c:v>10523.58524130594</c:v>
                      </c:pt>
                      <c:pt idx="3848">
                        <c:v>11175.740913763499</c:v>
                      </c:pt>
                      <c:pt idx="3849">
                        <c:v>11523.236273231099</c:v>
                      </c:pt>
                      <c:pt idx="3850">
                        <c:v>11672.875449957239</c:v>
                      </c:pt>
                      <c:pt idx="3851">
                        <c:v>11659.070257326419</c:v>
                      </c:pt>
                      <c:pt idx="3852">
                        <c:v>11631.45341929242</c:v>
                      </c:pt>
                      <c:pt idx="3853">
                        <c:v>11319.074395663081</c:v>
                      </c:pt>
                      <c:pt idx="3854">
                        <c:v>10937.472800084519</c:v>
                      </c:pt>
                      <c:pt idx="3855">
                        <c:v>10524.708225234781</c:v>
                      </c:pt>
                      <c:pt idx="3856">
                        <c:v>10308.79285330602</c:v>
                      </c:pt>
                      <c:pt idx="3857">
                        <c:v>10246.56617219814</c:v>
                      </c:pt>
                      <c:pt idx="3858">
                        <c:v>10305.838380953881</c:v>
                      </c:pt>
                      <c:pt idx="3859">
                        <c:v>10452.30949856778</c:v>
                      </c:pt>
                      <c:pt idx="3860">
                        <c:v>10679.208148845659</c:v>
                      </c:pt>
                      <c:pt idx="3861">
                        <c:v>10893.852772426499</c:v>
                      </c:pt>
                      <c:pt idx="3862">
                        <c:v>10980.5947361202</c:v>
                      </c:pt>
                      <c:pt idx="3863">
                        <c:v>11108.77354896348</c:v>
                      </c:pt>
                      <c:pt idx="3864">
                        <c:v>11237.701627108019</c:v>
                      </c:pt>
                      <c:pt idx="3865">
                        <c:v>11422.8763084365</c:v>
                      </c:pt>
                      <c:pt idx="3866">
                        <c:v>11586.296972709179</c:v>
                      </c:pt>
                      <c:pt idx="3867">
                        <c:v>11687.930818179659</c:v>
                      </c:pt>
                      <c:pt idx="3868">
                        <c:v>11837.63453393238</c:v>
                      </c:pt>
                      <c:pt idx="3869">
                        <c:v>12109.39460311668</c:v>
                      </c:pt>
                      <c:pt idx="3870">
                        <c:v>12642.329483760719</c:v>
                      </c:pt>
                      <c:pt idx="3871">
                        <c:v>13445.16674927802</c:v>
                      </c:pt>
                      <c:pt idx="3872">
                        <c:v>14126.79705139842</c:v>
                      </c:pt>
                      <c:pt idx="3873">
                        <c:v>14429.974987510919</c:v>
                      </c:pt>
                      <c:pt idx="3874">
                        <c:v>14304.265969212238</c:v>
                      </c:pt>
                      <c:pt idx="3875">
                        <c:v>13783.7187840426</c:v>
                      </c:pt>
                      <c:pt idx="3876">
                        <c:v>13126.48680152556</c:v>
                      </c:pt>
                      <c:pt idx="3877">
                        <c:v>12530.59116304686</c:v>
                      </c:pt>
                      <c:pt idx="3878">
                        <c:v>12190.235982940621</c:v>
                      </c:pt>
                      <c:pt idx="3879">
                        <c:v>12365.60663188254</c:v>
                      </c:pt>
                      <c:pt idx="3880">
                        <c:v>12572.90907870372</c:v>
                      </c:pt>
                      <c:pt idx="3881">
                        <c:v>12652.051612899299</c:v>
                      </c:pt>
                      <c:pt idx="3882">
                        <c:v>12680.704516485299</c:v>
                      </c:pt>
                      <c:pt idx="3883">
                        <c:v>12598.712222844661</c:v>
                      </c:pt>
                      <c:pt idx="3884">
                        <c:v>12595.93264492128</c:v>
                      </c:pt>
                      <c:pt idx="3885">
                        <c:v>12620.262507457741</c:v>
                      </c:pt>
                      <c:pt idx="3886">
                        <c:v>12734.02956866256</c:v>
                      </c:pt>
                      <c:pt idx="3887">
                        <c:v>12647.67512663838</c:v>
                      </c:pt>
                      <c:pt idx="3888">
                        <c:v>12330.079273850699</c:v>
                      </c:pt>
                      <c:pt idx="3889">
                        <c:v>12056.912352295918</c:v>
                      </c:pt>
                      <c:pt idx="3890">
                        <c:v>11762.55205260408</c:v>
                      </c:pt>
                      <c:pt idx="3891">
                        <c:v>11609.71697342478</c:v>
                      </c:pt>
                      <c:pt idx="3892">
                        <c:v>11650.737601408558</c:v>
                      </c:pt>
                      <c:pt idx="3893">
                        <c:v>11393.01375439368</c:v>
                      </c:pt>
                      <c:pt idx="3894">
                        <c:v>10821.97896329532</c:v>
                      </c:pt>
                      <c:pt idx="3895">
                        <c:v>10160.32497695946</c:v>
                      </c:pt>
                      <c:pt idx="3896">
                        <c:v>9813.9519237499208</c:v>
                      </c:pt>
                      <c:pt idx="3897">
                        <c:v>9579.5390488439407</c:v>
                      </c:pt>
                      <c:pt idx="3898">
                        <c:v>9184.092955403099</c:v>
                      </c:pt>
                      <c:pt idx="3899">
                        <c:v>8748.8344141155594</c:v>
                      </c:pt>
                      <c:pt idx="3900">
                        <c:v>8318.1829090888205</c:v>
                      </c:pt>
                      <c:pt idx="3901">
                        <c:v>7923.7334056887003</c:v>
                      </c:pt>
                      <c:pt idx="3902">
                        <c:v>7626.8850720966593</c:v>
                      </c:pt>
                      <c:pt idx="3903">
                        <c:v>7359.7365177851398</c:v>
                      </c:pt>
                      <c:pt idx="3904">
                        <c:v>7211.7941733237594</c:v>
                      </c:pt>
                      <c:pt idx="3905">
                        <c:v>7126.9144261901392</c:v>
                      </c:pt>
                      <c:pt idx="3906">
                        <c:v>6983.3296272397802</c:v>
                      </c:pt>
                      <c:pt idx="3907">
                        <c:v>6856.7489094061193</c:v>
                      </c:pt>
                      <c:pt idx="3908">
                        <c:v>6616.6297731427203</c:v>
                      </c:pt>
                      <c:pt idx="3909">
                        <c:v>6283.8206285681999</c:v>
                      </c:pt>
                      <c:pt idx="3910">
                        <c:v>5978.2800219715555</c:v>
                      </c:pt>
                      <c:pt idx="3911">
                        <c:v>5852.1476384626503</c:v>
                      </c:pt>
                      <c:pt idx="3912">
                        <c:v>5862.2514213341883</c:v>
                      </c:pt>
                      <c:pt idx="3913">
                        <c:v>5896.315092487368</c:v>
                      </c:pt>
                      <c:pt idx="3914">
                        <c:v>5879.0773303016822</c:v>
                      </c:pt>
                      <c:pt idx="3915">
                        <c:v>5790.0698075026858</c:v>
                      </c:pt>
                      <c:pt idx="3916">
                        <c:v>5628.1730689285623</c:v>
                      </c:pt>
                      <c:pt idx="3917">
                        <c:v>5411.6452067895298</c:v>
                      </c:pt>
                      <c:pt idx="3918">
                        <c:v>5169.7759924244519</c:v>
                      </c:pt>
                      <c:pt idx="3919">
                        <c:v>4915.0370180760656</c:v>
                      </c:pt>
                      <c:pt idx="3920">
                        <c:v>4645.4501863504684</c:v>
                      </c:pt>
                      <c:pt idx="3921">
                        <c:v>4357.5883382553056</c:v>
                      </c:pt>
                      <c:pt idx="3922">
                        <c:v>4054.425596022948</c:v>
                      </c:pt>
                      <c:pt idx="3923">
                        <c:v>3745.4911864577457</c:v>
                      </c:pt>
                      <c:pt idx="3924">
                        <c:v>3442.5602279592358</c:v>
                      </c:pt>
                      <c:pt idx="3925">
                        <c:v>3155.5337027071678</c:v>
                      </c:pt>
                      <c:pt idx="3926">
                        <c:v>2890.6169313660239</c:v>
                      </c:pt>
                      <c:pt idx="3927">
                        <c:v>2649.6971845931698</c:v>
                      </c:pt>
                      <c:pt idx="3928">
                        <c:v>2431.7180753640537</c:v>
                      </c:pt>
                      <c:pt idx="3929">
                        <c:v>2234.0852942404081</c:v>
                      </c:pt>
                      <c:pt idx="3930">
                        <c:v>2053.7684403103981</c:v>
                      </c:pt>
                      <c:pt idx="3931">
                        <c:v>1888.0992560809079</c:v>
                      </c:pt>
                      <c:pt idx="3932">
                        <c:v>1734.882815361954</c:v>
                      </c:pt>
                      <c:pt idx="3933">
                        <c:v>1592.729841991626</c:v>
                      </c:pt>
                      <c:pt idx="3934">
                        <c:v>1460.67026190603</c:v>
                      </c:pt>
                      <c:pt idx="3935">
                        <c:v>1337.9942661886801</c:v>
                      </c:pt>
                      <c:pt idx="3936">
                        <c:v>1224.1710112777259</c:v>
                      </c:pt>
                      <c:pt idx="3937">
                        <c:v>1118.70797968074</c:v>
                      </c:pt>
                      <c:pt idx="3938">
                        <c:v>1021.1164830529559</c:v>
                      </c:pt>
                      <c:pt idx="3939">
                        <c:v>931.00036925366396</c:v>
                      </c:pt>
                      <c:pt idx="3940">
                        <c:v>847.93424777983194</c:v>
                      </c:pt>
                      <c:pt idx="3941">
                        <c:v>771.49445059547395</c:v>
                      </c:pt>
                      <c:pt idx="3942">
                        <c:v>701.25396636544804</c:v>
                      </c:pt>
                      <c:pt idx="3943">
                        <c:v>636.86547727977597</c:v>
                      </c:pt>
                      <c:pt idx="3944">
                        <c:v>590.7967003335948</c:v>
                      </c:pt>
                      <c:pt idx="3945">
                        <c:v>572.09727295714254</c:v>
                      </c:pt>
                      <c:pt idx="3946">
                        <c:v>568.08965256003785</c:v>
                      </c:pt>
                      <c:pt idx="3947">
                        <c:v>558.98563347433435</c:v>
                      </c:pt>
                      <c:pt idx="3948">
                        <c:v>534.548981231742</c:v>
                      </c:pt>
                      <c:pt idx="3949">
                        <c:v>495.99898363164897</c:v>
                      </c:pt>
                      <c:pt idx="3950">
                        <c:v>449.94450535597554</c:v>
                      </c:pt>
                      <c:pt idx="3951">
                        <c:v>402.87830252353496</c:v>
                      </c:pt>
                      <c:pt idx="3952">
                        <c:v>358.86816259894744</c:v>
                      </c:pt>
                      <c:pt idx="3953">
                        <c:v>319.59338355408778</c:v>
                      </c:pt>
                      <c:pt idx="3954">
                        <c:v>285.24498547220816</c:v>
                      </c:pt>
                      <c:pt idx="3955">
                        <c:v>255.33599612277538</c:v>
                      </c:pt>
                      <c:pt idx="3956">
                        <c:v>229.18940942383858</c:v>
                      </c:pt>
                      <c:pt idx="3957">
                        <c:v>206.16036948329639</c:v>
                      </c:pt>
                      <c:pt idx="3958">
                        <c:v>185.7149125636968</c:v>
                      </c:pt>
                      <c:pt idx="3959">
                        <c:v>167.43928425779879</c:v>
                      </c:pt>
                      <c:pt idx="3960">
                        <c:v>151.0230725747868</c:v>
                      </c:pt>
                      <c:pt idx="3961">
                        <c:v>136.23570299821981</c:v>
                      </c:pt>
                      <c:pt idx="3962">
                        <c:v>122.9029188538878</c:v>
                      </c:pt>
                      <c:pt idx="3963">
                        <c:v>110.88794064561</c:v>
                      </c:pt>
                      <c:pt idx="3964">
                        <c:v>100.07416097284619</c:v>
                      </c:pt>
                      <c:pt idx="3965">
                        <c:v>90.352708758401988</c:v>
                      </c:pt>
                      <c:pt idx="3966">
                        <c:v>81.618128598853801</c:v>
                      </c:pt>
                      <c:pt idx="3967">
                        <c:v>73.773347758739405</c:v>
                      </c:pt>
                      <c:pt idx="3968">
                        <c:v>66.729712708961401</c:v>
                      </c:pt>
                      <c:pt idx="3969">
                        <c:v>60.404254538579998</c:v>
                      </c:pt>
                      <c:pt idx="3970">
                        <c:v>54.722054348075282</c:v>
                      </c:pt>
                      <c:pt idx="3971">
                        <c:v>49.621641124159261</c:v>
                      </c:pt>
                      <c:pt idx="3972">
                        <c:v>45.049713473923852</c:v>
                      </c:pt>
                      <c:pt idx="3973">
                        <c:v>40.956340098005874</c:v>
                      </c:pt>
                      <c:pt idx="3974">
                        <c:v>37.294427201875557</c:v>
                      </c:pt>
                      <c:pt idx="3975">
                        <c:v>34.018838445910617</c:v>
                      </c:pt>
                      <c:pt idx="3976">
                        <c:v>31.086662992645437</c:v>
                      </c:pt>
                      <c:pt idx="3977">
                        <c:v>28.45952720447244</c:v>
                      </c:pt>
                      <c:pt idx="3978">
                        <c:v>26.103657849373679</c:v>
                      </c:pt>
                      <c:pt idx="3979">
                        <c:v>23.98941713148654</c:v>
                      </c:pt>
                      <c:pt idx="3980">
                        <c:v>22.091462498971321</c:v>
                      </c:pt>
                      <c:pt idx="3981">
                        <c:v>20.388982630669318</c:v>
                      </c:pt>
                      <c:pt idx="3982">
                        <c:v>18.864727009298278</c:v>
                      </c:pt>
                      <c:pt idx="3983">
                        <c:v>17.502565604066458</c:v>
                      </c:pt>
                      <c:pt idx="3984">
                        <c:v>16.282981407151258</c:v>
                      </c:pt>
                      <c:pt idx="3985">
                        <c:v>15.184971532924198</c:v>
                      </c:pt>
                      <c:pt idx="3986">
                        <c:v>14.191014977445301</c:v>
                      </c:pt>
                      <c:pt idx="3987">
                        <c:v>13.28815768280904</c:v>
                      </c:pt>
                      <c:pt idx="3988">
                        <c:v>12.46666722101058</c:v>
                      </c:pt>
                      <c:pt idx="3989">
                        <c:v>11.71994154454398</c:v>
                      </c:pt>
                      <c:pt idx="3990">
                        <c:v>11.043853915907579</c:v>
                      </c:pt>
                      <c:pt idx="3991">
                        <c:v>10.434302765968919</c:v>
                      </c:pt>
                      <c:pt idx="3992">
                        <c:v>9.8863230767883596</c:v>
                      </c:pt>
                      <c:pt idx="3993">
                        <c:v>9.3947555454301188</c:v>
                      </c:pt>
                      <c:pt idx="3994">
                        <c:v>8.9548473713508603</c:v>
                      </c:pt>
                      <c:pt idx="3995">
                        <c:v>8.5619411092852804</c:v>
                      </c:pt>
                      <c:pt idx="3996">
                        <c:v>8.2118426498125192</c:v>
                      </c:pt>
                      <c:pt idx="3997">
                        <c:v>7.8996080780222391</c:v>
                      </c:pt>
                      <c:pt idx="3998">
                        <c:v>7.6180807956455396</c:v>
                      </c:pt>
                      <c:pt idx="3999">
                        <c:v>7.3596012319351196</c:v>
                      </c:pt>
                      <c:pt idx="4000">
                        <c:v>7.1182607882527194</c:v>
                      </c:pt>
                      <c:pt idx="4001">
                        <c:v>6.8920612171928397</c:v>
                      </c:pt>
                      <c:pt idx="4002">
                        <c:v>6.6829663578249594</c:v>
                      </c:pt>
                      <c:pt idx="4003">
                        <c:v>6.4948462193096397</c:v>
                      </c:pt>
                      <c:pt idx="4004">
                        <c:v>6.32947734782634</c:v>
                      </c:pt>
                      <c:pt idx="4005">
                        <c:v>6.1852330832543396</c:v>
                      </c:pt>
                      <c:pt idx="4006">
                        <c:v>6.0567347782717196</c:v>
                      </c:pt>
                      <c:pt idx="4007">
                        <c:v>5.9386504233818274</c:v>
                      </c:pt>
                      <c:pt idx="4008">
                        <c:v>5.8215738270528066</c:v>
                      </c:pt>
                      <c:pt idx="4009">
                        <c:v>5.6947638572603516</c:v>
                      </c:pt>
                      <c:pt idx="4010">
                        <c:v>5.5558502660050264</c:v>
                      </c:pt>
                      <c:pt idx="4011">
                        <c:v>5.4165416055689031</c:v>
                      </c:pt>
                      <c:pt idx="4012">
                        <c:v>5.2929469771030737</c:v>
                      </c:pt>
                      <c:pt idx="4013">
                        <c:v>5.1952000747218845</c:v>
                      </c:pt>
                      <c:pt idx="4014">
                        <c:v>5.1251828403225232</c:v>
                      </c:pt>
                      <c:pt idx="4015">
                        <c:v>5.079181823956751</c:v>
                      </c:pt>
                      <c:pt idx="4016">
                        <c:v>5.0525015988179343</c:v>
                      </c:pt>
                      <c:pt idx="4017">
                        <c:v>5.0440131362432643</c:v>
                      </c:pt>
                      <c:pt idx="4018">
                        <c:v>5.0550804187153071</c:v>
                      </c:pt>
                      <c:pt idx="4019">
                        <c:v>5.0848993095489901</c:v>
                      </c:pt>
                      <c:pt idx="4020">
                        <c:v>5.1274336090310335</c:v>
                      </c:pt>
                      <c:pt idx="4021">
                        <c:v>5.172332623909254</c:v>
                      </c:pt>
                      <c:pt idx="4022">
                        <c:v>5.2093339325202539</c:v>
                      </c:pt>
                      <c:pt idx="4023">
                        <c:v>5.2312744000424329</c:v>
                      </c:pt>
                      <c:pt idx="4024">
                        <c:v>5.2380651325159979</c:v>
                      </c:pt>
                      <c:pt idx="4025">
                        <c:v>5.2352674519673164</c:v>
                      </c:pt>
                      <c:pt idx="4026">
                        <c:v>5.2278810129441773</c:v>
                      </c:pt>
                      <c:pt idx="4027">
                        <c:v>5.2171535282170494</c:v>
                      </c:pt>
                      <c:pt idx="4028">
                        <c:v>5.2094399128061459</c:v>
                      </c:pt>
                      <c:pt idx="4029">
                        <c:v>5.1883641296160716</c:v>
                      </c:pt>
                      <c:pt idx="4030">
                        <c:v>5.146891362428879</c:v>
                      </c:pt>
                      <c:pt idx="4031">
                        <c:v>5.0934320800513015</c:v>
                      </c:pt>
                      <c:pt idx="4032">
                        <c:v>5.0427187707626642</c:v>
                      </c:pt>
                      <c:pt idx="4033">
                        <c:v>5.0063521768735315</c:v>
                      </c:pt>
                      <c:pt idx="4034">
                        <c:v>4.9896568143493498</c:v>
                      </c:pt>
                      <c:pt idx="4035">
                        <c:v>4.9913424570251639</c:v>
                      </c:pt>
                      <c:pt idx="4036">
                        <c:v>5.0061827183198639</c:v>
                      </c:pt>
                      <c:pt idx="4037">
                        <c:v>5.0272914508213207</c:v>
                      </c:pt>
                      <c:pt idx="4038">
                        <c:v>5.0486657281517875</c:v>
                      </c:pt>
                      <c:pt idx="4039">
                        <c:v>5.0670224460485516</c:v>
                      </c:pt>
                      <c:pt idx="4040">
                        <c:v>5.0834102586676311</c:v>
                      </c:pt>
                      <c:pt idx="4041">
                        <c:v>5.1002590734030537</c:v>
                      </c:pt>
                      <c:pt idx="4042">
                        <c:v>5.1181403082205792</c:v>
                      </c:pt>
                      <c:pt idx="4043">
                        <c:v>5.1389068205584021</c:v>
                      </c:pt>
                      <c:pt idx="4044">
                        <c:v>5.1628889180347493</c:v>
                      </c:pt>
                      <c:pt idx="4045">
                        <c:v>5.1887506905205791</c:v>
                      </c:pt>
                      <c:pt idx="4046">
                        <c:v>5.2129001584007701</c:v>
                      </c:pt>
                      <c:pt idx="4047">
                        <c:v>5.2313385841625939</c:v>
                      </c:pt>
                      <c:pt idx="4048">
                        <c:v>5.2418490014887746</c:v>
                      </c:pt>
                      <c:pt idx="4049">
                        <c:v>5.2484785960425597</c:v>
                      </c:pt>
                      <c:pt idx="4050">
                        <c:v>5.2580957010917224</c:v>
                      </c:pt>
                      <c:pt idx="4051">
                        <c:v>5.2751808629992913</c:v>
                      </c:pt>
                      <c:pt idx="4052">
                        <c:v>5.3000161202727893</c:v>
                      </c:pt>
                      <c:pt idx="4053">
                        <c:v>5.3292435827996698</c:v>
                      </c:pt>
                      <c:pt idx="4054">
                        <c:v>5.3599187152137064</c:v>
                      </c:pt>
                      <c:pt idx="4055">
                        <c:v>5.3912305471900135</c:v>
                      </c:pt>
                      <c:pt idx="4056">
                        <c:v>5.4229269275504404</c:v>
                      </c:pt>
                      <c:pt idx="4057">
                        <c:v>5.4547520455026177</c:v>
                      </c:pt>
                      <c:pt idx="4058">
                        <c:v>5.485464207521459</c:v>
                      </c:pt>
                      <c:pt idx="4059">
                        <c:v>5.5130547791914619</c:v>
                      </c:pt>
                      <c:pt idx="4060">
                        <c:v>5.5360167691239175</c:v>
                      </c:pt>
                      <c:pt idx="4061">
                        <c:v>5.5551621667522371</c:v>
                      </c:pt>
                      <c:pt idx="4062">
                        <c:v>5.5706941276566111</c:v>
                      </c:pt>
                      <c:pt idx="4063">
                        <c:v>5.5825667842404716</c:v>
                      </c:pt>
                      <c:pt idx="4064">
                        <c:v>5.5923456239611982</c:v>
                      </c:pt>
                      <c:pt idx="4065">
                        <c:v>5.6027882665416833</c:v>
                      </c:pt>
                      <c:pt idx="4066">
                        <c:v>5.6172354676944174</c:v>
                      </c:pt>
                      <c:pt idx="4067">
                        <c:v>5.6366327027858691</c:v>
                      </c:pt>
                      <c:pt idx="4068">
                        <c:v>5.6599443887338916</c:v>
                      </c:pt>
                      <c:pt idx="4069">
                        <c:v>5.6839829590091995</c:v>
                      </c:pt>
                      <c:pt idx="4070">
                        <c:v>5.7053518772444933</c:v>
                      </c:pt>
                      <c:pt idx="4071">
                        <c:v>5.7245993046599573</c:v>
                      </c:pt>
                      <c:pt idx="4072">
                        <c:v>5.746828256651729</c:v>
                      </c:pt>
                      <c:pt idx="4073">
                        <c:v>5.777400440519135</c:v>
                      </c:pt>
                      <c:pt idx="4074">
                        <c:v>5.8160392569272217</c:v>
                      </c:pt>
                      <c:pt idx="4075">
                        <c:v>5.8501842621821574</c:v>
                      </c:pt>
                      <c:pt idx="4076">
                        <c:v>5.8787886120415314</c:v>
                      </c:pt>
                      <c:pt idx="4077">
                        <c:v>7.2603616363465804</c:v>
                      </c:pt>
                      <c:pt idx="4078">
                        <c:v>25.878002930259299</c:v>
                      </c:pt>
                      <c:pt idx="4079">
                        <c:v>85.465930708428587</c:v>
                      </c:pt>
                      <c:pt idx="4080">
                        <c:v>194.04166892705521</c:v>
                      </c:pt>
                      <c:pt idx="4081">
                        <c:v>315.36180256973097</c:v>
                      </c:pt>
                      <c:pt idx="4082">
                        <c:v>404.20360903842175</c:v>
                      </c:pt>
                      <c:pt idx="4083">
                        <c:v>474.97763316886676</c:v>
                      </c:pt>
                      <c:pt idx="4084">
                        <c:v>557.06113500769675</c:v>
                      </c:pt>
                      <c:pt idx="4085">
                        <c:v>629.08663405775394</c:v>
                      </c:pt>
                      <c:pt idx="4086">
                        <c:v>656.67092843638795</c:v>
                      </c:pt>
                      <c:pt idx="4087">
                        <c:v>638.08100279779808</c:v>
                      </c:pt>
                      <c:pt idx="4088">
                        <c:v>595.04791772890985</c:v>
                      </c:pt>
                      <c:pt idx="4089">
                        <c:v>544.57068525723832</c:v>
                      </c:pt>
                      <c:pt idx="4090">
                        <c:v>494.25109368052915</c:v>
                      </c:pt>
                      <c:pt idx="4091">
                        <c:v>451.3482822395892</c:v>
                      </c:pt>
                      <c:pt idx="4092">
                        <c:v>432.12118144515421</c:v>
                      </c:pt>
                      <c:pt idx="4093">
                        <c:v>437.20681542423057</c:v>
                      </c:pt>
                      <c:pt idx="4094">
                        <c:v>459.74119827479279</c:v>
                      </c:pt>
                      <c:pt idx="4095">
                        <c:v>519.07316236205816</c:v>
                      </c:pt>
                      <c:pt idx="4096">
                        <c:v>639.7772463851519</c:v>
                      </c:pt>
                      <c:pt idx="4097">
                        <c:v>805.38283568892598</c:v>
                      </c:pt>
                      <c:pt idx="4098">
                        <c:v>993.83136498107388</c:v>
                      </c:pt>
                      <c:pt idx="4099">
                        <c:v>1165.9923811329058</c:v>
                      </c:pt>
                      <c:pt idx="4100">
                        <c:v>1292.2624486308662</c:v>
                      </c:pt>
                      <c:pt idx="4101">
                        <c:v>1388.3324540287199</c:v>
                      </c:pt>
                      <c:pt idx="4102">
                        <c:v>1488.251041883628</c:v>
                      </c:pt>
                      <c:pt idx="4103">
                        <c:v>1585.520777079186</c:v>
                      </c:pt>
                      <c:pt idx="4104">
                        <c:v>1646.686289671416</c:v>
                      </c:pt>
                      <c:pt idx="4105">
                        <c:v>1648.84210217295</c:v>
                      </c:pt>
                      <c:pt idx="4106">
                        <c:v>1592.4092291223419</c:v>
                      </c:pt>
                      <c:pt idx="4107">
                        <c:v>1493.4826991072398</c:v>
                      </c:pt>
                      <c:pt idx="4108">
                        <c:v>1389.710314711092</c:v>
                      </c:pt>
                      <c:pt idx="4109">
                        <c:v>1355.9297621824919</c:v>
                      </c:pt>
                      <c:pt idx="4110">
                        <c:v>1377.77750172072</c:v>
                      </c:pt>
                      <c:pt idx="4111">
                        <c:v>1456.8231881918941</c:v>
                      </c:pt>
                      <c:pt idx="4112">
                        <c:v>1556.8306547973</c:v>
                      </c:pt>
                      <c:pt idx="4113">
                        <c:v>1793.9116746731818</c:v>
                      </c:pt>
                      <c:pt idx="4114">
                        <c:v>2147.4412908613799</c:v>
                      </c:pt>
                      <c:pt idx="4115">
                        <c:v>2651.3366064147899</c:v>
                      </c:pt>
                      <c:pt idx="4116">
                        <c:v>3242.2300580337837</c:v>
                      </c:pt>
                      <c:pt idx="4117">
                        <c:v>3828.8974004266015</c:v>
                      </c:pt>
                      <c:pt idx="4118">
                        <c:v>4316.8339558415755</c:v>
                      </c:pt>
                      <c:pt idx="4119">
                        <c:v>4672.7739656206322</c:v>
                      </c:pt>
                      <c:pt idx="4120">
                        <c:v>4887.073727492676</c:v>
                      </c:pt>
                      <c:pt idx="4121">
                        <c:v>4922.571286383708</c:v>
                      </c:pt>
                      <c:pt idx="4122">
                        <c:v>4783.6740782391116</c:v>
                      </c:pt>
                      <c:pt idx="4123">
                        <c:v>4543.4474450107255</c:v>
                      </c:pt>
                      <c:pt idx="4124">
                        <c:v>4323.0893288572261</c:v>
                      </c:pt>
                      <c:pt idx="4125">
                        <c:v>4150.6514243809743</c:v>
                      </c:pt>
                      <c:pt idx="4126">
                        <c:v>4003.9734960668097</c:v>
                      </c:pt>
                      <c:pt idx="4127">
                        <c:v>3877.9516636552321</c:v>
                      </c:pt>
                      <c:pt idx="4128">
                        <c:v>3735.9572824606739</c:v>
                      </c:pt>
                      <c:pt idx="4129">
                        <c:v>3549.20834136249</c:v>
                      </c:pt>
                      <c:pt idx="4130">
                        <c:v>3328.6851404893919</c:v>
                      </c:pt>
                      <c:pt idx="4131">
                        <c:v>3113.2214506789619</c:v>
                      </c:pt>
                      <c:pt idx="4132">
                        <c:v>2924.9440663569717</c:v>
                      </c:pt>
                      <c:pt idx="4133">
                        <c:v>2757.9647267456876</c:v>
                      </c:pt>
                      <c:pt idx="4134">
                        <c:v>2596.1246557343215</c:v>
                      </c:pt>
                      <c:pt idx="4135">
                        <c:v>2458.6867418201159</c:v>
                      </c:pt>
                      <c:pt idx="4136">
                        <c:v>2412.5528227041241</c:v>
                      </c:pt>
                      <c:pt idx="4137">
                        <c:v>2384.11927528458</c:v>
                      </c:pt>
                      <c:pt idx="4138">
                        <c:v>2420.2023729422399</c:v>
                      </c:pt>
                      <c:pt idx="4139">
                        <c:v>2557.3250002045497</c:v>
                      </c:pt>
                      <c:pt idx="4140">
                        <c:v>2847.1056560177822</c:v>
                      </c:pt>
                      <c:pt idx="4141">
                        <c:v>3244.4452035735058</c:v>
                      </c:pt>
                      <c:pt idx="4142">
                        <c:v>3717.5990337809999</c:v>
                      </c:pt>
                      <c:pt idx="4143">
                        <c:v>4240.5215633398202</c:v>
                      </c:pt>
                      <c:pt idx="4144">
                        <c:v>4763.6009042706719</c:v>
                      </c:pt>
                      <c:pt idx="4145">
                        <c:v>5235.6766005628615</c:v>
                      </c:pt>
                      <c:pt idx="4146">
                        <c:v>5641.1910435737154</c:v>
                      </c:pt>
                      <c:pt idx="4147">
                        <c:v>5985.1972034910123</c:v>
                      </c:pt>
                      <c:pt idx="4148">
                        <c:v>6260.5890785705396</c:v>
                      </c:pt>
                      <c:pt idx="4149">
                        <c:v>6475.9103328288593</c:v>
                      </c:pt>
                      <c:pt idx="4150">
                        <c:v>6645.1236292009198</c:v>
                      </c:pt>
                      <c:pt idx="4151">
                        <c:v>6767.7294140656195</c:v>
                      </c:pt>
                      <c:pt idx="4152">
                        <c:v>6847.2002651209796</c:v>
                      </c:pt>
                      <c:pt idx="4153">
                        <c:v>6883.7139459484197</c:v>
                      </c:pt>
                      <c:pt idx="4154">
                        <c:v>6879.3896681266797</c:v>
                      </c:pt>
                      <c:pt idx="4155">
                        <c:v>6843.2151161027396</c:v>
                      </c:pt>
                      <c:pt idx="4156">
                        <c:v>6782.0762607008992</c:v>
                      </c:pt>
                      <c:pt idx="4157">
                        <c:v>6699.4613660951991</c:v>
                      </c:pt>
                      <c:pt idx="4158">
                        <c:v>6597.2716871531993</c:v>
                      </c:pt>
                      <c:pt idx="4159">
                        <c:v>6477.6451245082799</c:v>
                      </c:pt>
                      <c:pt idx="4160">
                        <c:v>6352.7070178987797</c:v>
                      </c:pt>
                      <c:pt idx="4161">
                        <c:v>6255.1563237238197</c:v>
                      </c:pt>
                      <c:pt idx="4162">
                        <c:v>6172.12852580442</c:v>
                      </c:pt>
                      <c:pt idx="4163">
                        <c:v>6083.5920896563193</c:v>
                      </c:pt>
                      <c:pt idx="4164">
                        <c:v>5933.6664320152613</c:v>
                      </c:pt>
                      <c:pt idx="4165">
                        <c:v>5730.6544509395881</c:v>
                      </c:pt>
                      <c:pt idx="4166">
                        <c:v>5555.7560234245075</c:v>
                      </c:pt>
                      <c:pt idx="4167">
                        <c:v>5360.8593102232735</c:v>
                      </c:pt>
                      <c:pt idx="4168">
                        <c:v>5148.6339276624658</c:v>
                      </c:pt>
                      <c:pt idx="4169">
                        <c:v>4923.6356502751978</c:v>
                      </c:pt>
                      <c:pt idx="4170">
                        <c:v>4686.0161550978355</c:v>
                      </c:pt>
                      <c:pt idx="4171">
                        <c:v>4444.1748650830377</c:v>
                      </c:pt>
                      <c:pt idx="4172">
                        <c:v>4209.6341364876298</c:v>
                      </c:pt>
                      <c:pt idx="4173">
                        <c:v>3992.1853957736339</c:v>
                      </c:pt>
                      <c:pt idx="4174">
                        <c:v>3793.68457790922</c:v>
                      </c:pt>
                      <c:pt idx="4175">
                        <c:v>3608.9686446041883</c:v>
                      </c:pt>
                      <c:pt idx="4176">
                        <c:v>3434.97179106255</c:v>
                      </c:pt>
                      <c:pt idx="4177">
                        <c:v>3268.3215087128578</c:v>
                      </c:pt>
                      <c:pt idx="4178">
                        <c:v>3129.5091289362899</c:v>
                      </c:pt>
                      <c:pt idx="4179">
                        <c:v>2998.3088099115116</c:v>
                      </c:pt>
                      <c:pt idx="4180">
                        <c:v>2860.669212808014</c:v>
                      </c:pt>
                      <c:pt idx="4181">
                        <c:v>2713.2963302034182</c:v>
                      </c:pt>
                      <c:pt idx="4182">
                        <c:v>2564.1950351880419</c:v>
                      </c:pt>
                      <c:pt idx="4183">
                        <c:v>2435.540728951878</c:v>
                      </c:pt>
                      <c:pt idx="4184">
                        <c:v>2474.741047298508</c:v>
                      </c:pt>
                      <c:pt idx="4185">
                        <c:v>2515.8637501656299</c:v>
                      </c:pt>
                      <c:pt idx="4186">
                        <c:v>2442.322579532994</c:v>
                      </c:pt>
                      <c:pt idx="4187">
                        <c:v>2347.0645814024638</c:v>
                      </c:pt>
                      <c:pt idx="4188">
                        <c:v>2417.3945029394458</c:v>
                      </c:pt>
                      <c:pt idx="4189">
                        <c:v>2683.8998739958802</c:v>
                      </c:pt>
                      <c:pt idx="4190">
                        <c:v>3043.64097850395</c:v>
                      </c:pt>
                      <c:pt idx="4191">
                        <c:v>3130.2525234534719</c:v>
                      </c:pt>
                      <c:pt idx="4192">
                        <c:v>3071.0145121051978</c:v>
                      </c:pt>
                      <c:pt idx="4193">
                        <c:v>2961.723084130494</c:v>
                      </c:pt>
                      <c:pt idx="4194">
                        <c:v>2912.0168196367558</c:v>
                      </c:pt>
                      <c:pt idx="4195">
                        <c:v>2946.557652390366</c:v>
                      </c:pt>
                      <c:pt idx="4196">
                        <c:v>3013.3687140326342</c:v>
                      </c:pt>
                      <c:pt idx="4197">
                        <c:v>3059.5477119241018</c:v>
                      </c:pt>
                      <c:pt idx="4198">
                        <c:v>3068.0934437697119</c:v>
                      </c:pt>
                      <c:pt idx="4199">
                        <c:v>3067.8480565204618</c:v>
                      </c:pt>
                      <c:pt idx="4200">
                        <c:v>3088.866195447546</c:v>
                      </c:pt>
                      <c:pt idx="4201">
                        <c:v>3138.535561169886</c:v>
                      </c:pt>
                      <c:pt idx="4202">
                        <c:v>3205.4428875400736</c:v>
                      </c:pt>
                      <c:pt idx="4203">
                        <c:v>3239.7982160833981</c:v>
                      </c:pt>
                      <c:pt idx="4204">
                        <c:v>3330.2390517940617</c:v>
                      </c:pt>
                      <c:pt idx="4205">
                        <c:v>3560.6277950449862</c:v>
                      </c:pt>
                      <c:pt idx="4206">
                        <c:v>3696.1054677123238</c:v>
                      </c:pt>
                      <c:pt idx="4207">
                        <c:v>3718.1793171376435</c:v>
                      </c:pt>
                      <c:pt idx="4208">
                        <c:v>3690.9882054352438</c:v>
                      </c:pt>
                      <c:pt idx="4209">
                        <c:v>3782.6467914968098</c:v>
                      </c:pt>
                      <c:pt idx="4210">
                        <c:v>4112.8547297201276</c:v>
                      </c:pt>
                      <c:pt idx="4211">
                        <c:v>4482.6374649013678</c:v>
                      </c:pt>
                      <c:pt idx="4212">
                        <c:v>4760.9738787687302</c:v>
                      </c:pt>
                      <c:pt idx="4213">
                        <c:v>4975.2611859928502</c:v>
                      </c:pt>
                      <c:pt idx="4214">
                        <c:v>5091.4399051926603</c:v>
                      </c:pt>
                      <c:pt idx="4215">
                        <c:v>5168.7304782305819</c:v>
                      </c:pt>
                      <c:pt idx="4216">
                        <c:v>5308.8771610139938</c:v>
                      </c:pt>
                      <c:pt idx="4217">
                        <c:v>5510.7808496878615</c:v>
                      </c:pt>
                      <c:pt idx="4218">
                        <c:v>5646.5532567223318</c:v>
                      </c:pt>
                      <c:pt idx="4219">
                        <c:v>5824.8919305239579</c:v>
                      </c:pt>
                      <c:pt idx="4220">
                        <c:v>5926.1369840025836</c:v>
                      </c:pt>
                      <c:pt idx="4221">
                        <c:v>5960.8147260876412</c:v>
                      </c:pt>
                      <c:pt idx="4222">
                        <c:v>5948.7709467894119</c:v>
                      </c:pt>
                      <c:pt idx="4223">
                        <c:v>6017.1947130584404</c:v>
                      </c:pt>
                      <c:pt idx="4224">
                        <c:v>6247.1633519634606</c:v>
                      </c:pt>
                      <c:pt idx="4225">
                        <c:v>6361.2728834342997</c:v>
                      </c:pt>
                      <c:pt idx="4226">
                        <c:v>6350.1033494780995</c:v>
                      </c:pt>
                      <c:pt idx="4227">
                        <c:v>6347.0989363884592</c:v>
                      </c:pt>
                      <c:pt idx="4228">
                        <c:v>6641.6094633678003</c:v>
                      </c:pt>
                      <c:pt idx="4229">
                        <c:v>7475.04436001064</c:v>
                      </c:pt>
                      <c:pt idx="4230">
                        <c:v>8160.3600462772192</c:v>
                      </c:pt>
                      <c:pt idx="4231">
                        <c:v>8731.2577509398398</c:v>
                      </c:pt>
                      <c:pt idx="4232">
                        <c:v>9004.3161821083795</c:v>
                      </c:pt>
                      <c:pt idx="4233">
                        <c:v>9044.2506446224197</c:v>
                      </c:pt>
                      <c:pt idx="4234">
                        <c:v>8986.8034030076997</c:v>
                      </c:pt>
                      <c:pt idx="4235">
                        <c:v>8890.6051900416605</c:v>
                      </c:pt>
                      <c:pt idx="4236">
                        <c:v>8857.4347920699602</c:v>
                      </c:pt>
                      <c:pt idx="4237">
                        <c:v>8855.2562946028193</c:v>
                      </c:pt>
                      <c:pt idx="4238">
                        <c:v>8887.8728920316989</c:v>
                      </c:pt>
                      <c:pt idx="4239">
                        <c:v>8806.2512389844396</c:v>
                      </c:pt>
                      <c:pt idx="4240">
                        <c:v>8576.350608893159</c:v>
                      </c:pt>
                      <c:pt idx="4241">
                        <c:v>8682.4121955361807</c:v>
                      </c:pt>
                      <c:pt idx="4242">
                        <c:v>9038.9620148945396</c:v>
                      </c:pt>
                      <c:pt idx="4243">
                        <c:v>9201.078500338439</c:v>
                      </c:pt>
                      <c:pt idx="4244">
                        <c:v>9290.6878289888391</c:v>
                      </c:pt>
                      <c:pt idx="4245">
                        <c:v>9308.2844096569788</c:v>
                      </c:pt>
                      <c:pt idx="4246">
                        <c:v>9252.2914863622209</c:v>
                      </c:pt>
                      <c:pt idx="4247">
                        <c:v>9166.0345297861804</c:v>
                      </c:pt>
                      <c:pt idx="4248">
                        <c:v>9125.2556494961391</c:v>
                      </c:pt>
                      <c:pt idx="4249">
                        <c:v>9237.6419258668793</c:v>
                      </c:pt>
                      <c:pt idx="4250">
                        <c:v>9292.9664149786804</c:v>
                      </c:pt>
                      <c:pt idx="4251">
                        <c:v>9167.9592389645404</c:v>
                      </c:pt>
                      <c:pt idx="4252">
                        <c:v>8861.4241386165595</c:v>
                      </c:pt>
                      <c:pt idx="4253">
                        <c:v>8449.5428060794184</c:v>
                      </c:pt>
                      <c:pt idx="4254">
                        <c:v>8000.9621746205394</c:v>
                      </c:pt>
                      <c:pt idx="4255">
                        <c:v>7562.4281097864005</c:v>
                      </c:pt>
                      <c:pt idx="4256">
                        <c:v>7161.9128365177794</c:v>
                      </c:pt>
                      <c:pt idx="4257">
                        <c:v>6967.59804760116</c:v>
                      </c:pt>
                      <c:pt idx="4258">
                        <c:v>7126.5397626792001</c:v>
                      </c:pt>
                      <c:pt idx="4259">
                        <c:v>7486.5044737343997</c:v>
                      </c:pt>
                      <c:pt idx="4260">
                        <c:v>7645.7512970176203</c:v>
                      </c:pt>
                      <c:pt idx="4261">
                        <c:v>7422.9260296530001</c:v>
                      </c:pt>
                      <c:pt idx="4262">
                        <c:v>7088.7478676323199</c:v>
                      </c:pt>
                      <c:pt idx="4263">
                        <c:v>6670.7854539822602</c:v>
                      </c:pt>
                      <c:pt idx="4264">
                        <c:v>6438.6729649279796</c:v>
                      </c:pt>
                      <c:pt idx="4265">
                        <c:v>6334.2628394814601</c:v>
                      </c:pt>
                      <c:pt idx="4266">
                        <c:v>6301.5253363165202</c:v>
                      </c:pt>
                      <c:pt idx="4267">
                        <c:v>6220.1961019157397</c:v>
                      </c:pt>
                      <c:pt idx="4268">
                        <c:v>6064.9246469188192</c:v>
                      </c:pt>
                      <c:pt idx="4269">
                        <c:v>5868.9433366691219</c:v>
                      </c:pt>
                      <c:pt idx="4270">
                        <c:v>5713.3275023454898</c:v>
                      </c:pt>
                      <c:pt idx="4271">
                        <c:v>5603.5549048229341</c:v>
                      </c:pt>
                      <c:pt idx="4272">
                        <c:v>5493.6636357209045</c:v>
                      </c:pt>
                      <c:pt idx="4273">
                        <c:v>5358.9403982527265</c:v>
                      </c:pt>
                      <c:pt idx="4274">
                        <c:v>5166.7769486071566</c:v>
                      </c:pt>
                      <c:pt idx="4275">
                        <c:v>4907.6138067145139</c:v>
                      </c:pt>
                      <c:pt idx="4276">
                        <c:v>4599.7021902208498</c:v>
                      </c:pt>
                      <c:pt idx="4277">
                        <c:v>4270.48623879564</c:v>
                      </c:pt>
                      <c:pt idx="4278">
                        <c:v>3933.1685791662958</c:v>
                      </c:pt>
                      <c:pt idx="4279">
                        <c:v>3610.1467030896843</c:v>
                      </c:pt>
                      <c:pt idx="4280">
                        <c:v>3310.2700142840581</c:v>
                      </c:pt>
                      <c:pt idx="4281">
                        <c:v>3041.6537192537521</c:v>
                      </c:pt>
                      <c:pt idx="4282">
                        <c:v>2794.7769858060296</c:v>
                      </c:pt>
                      <c:pt idx="4283">
                        <c:v>2558.4532643259236</c:v>
                      </c:pt>
                      <c:pt idx="4284">
                        <c:v>2332.6977041782079</c:v>
                      </c:pt>
                      <c:pt idx="4285">
                        <c:v>2125.486103144658</c:v>
                      </c:pt>
                      <c:pt idx="4286">
                        <c:v>1935.172473471252</c:v>
                      </c:pt>
                      <c:pt idx="4287">
                        <c:v>1758.3675396162</c:v>
                      </c:pt>
                      <c:pt idx="4288">
                        <c:v>1594.128151918944</c:v>
                      </c:pt>
                      <c:pt idx="4289">
                        <c:v>1442.8916191556038</c:v>
                      </c:pt>
                      <c:pt idx="4290">
                        <c:v>1304.6797284575518</c:v>
                      </c:pt>
                      <c:pt idx="4291">
                        <c:v>1178.8963661022299</c:v>
                      </c:pt>
                      <c:pt idx="4292">
                        <c:v>1065.236986701834</c:v>
                      </c:pt>
                      <c:pt idx="4293">
                        <c:v>964.47900991028996</c:v>
                      </c:pt>
                      <c:pt idx="4294">
                        <c:v>882.20990525790592</c:v>
                      </c:pt>
                      <c:pt idx="4295">
                        <c:v>812.72798295680388</c:v>
                      </c:pt>
                      <c:pt idx="4296">
                        <c:v>764.97028075120795</c:v>
                      </c:pt>
                      <c:pt idx="4297">
                        <c:v>724.49268836375404</c:v>
                      </c:pt>
                      <c:pt idx="4298">
                        <c:v>676.95060747441596</c:v>
                      </c:pt>
                      <c:pt idx="4299">
                        <c:v>620.80374251125806</c:v>
                      </c:pt>
                      <c:pt idx="4300">
                        <c:v>561.60703969956421</c:v>
                      </c:pt>
                      <c:pt idx="4301">
                        <c:v>504.72756415979694</c:v>
                      </c:pt>
                      <c:pt idx="4302">
                        <c:v>452.81358874031338</c:v>
                      </c:pt>
                      <c:pt idx="4303">
                        <c:v>406.35460027672377</c:v>
                      </c:pt>
                      <c:pt idx="4304">
                        <c:v>364.89667143965818</c:v>
                      </c:pt>
                      <c:pt idx="4305">
                        <c:v>327.81048096138056</c:v>
                      </c:pt>
                      <c:pt idx="4306">
                        <c:v>294.56421708524999</c:v>
                      </c:pt>
                      <c:pt idx="4307">
                        <c:v>264.74271239535477</c:v>
                      </c:pt>
                      <c:pt idx="4308">
                        <c:v>238.00320414677699</c:v>
                      </c:pt>
                      <c:pt idx="4309">
                        <c:v>214.03792403553359</c:v>
                      </c:pt>
                      <c:pt idx="4310">
                        <c:v>192.5630260412178</c:v>
                      </c:pt>
                      <c:pt idx="4311">
                        <c:v>173.32031157556679</c:v>
                      </c:pt>
                      <c:pt idx="4312">
                        <c:v>156.0763728629868</c:v>
                      </c:pt>
                      <c:pt idx="4313">
                        <c:v>140.618598195576</c:v>
                      </c:pt>
                      <c:pt idx="4314">
                        <c:v>126.7574994633522</c:v>
                      </c:pt>
                      <c:pt idx="4315">
                        <c:v>114.3250092597264</c:v>
                      </c:pt>
                      <c:pt idx="4316">
                        <c:v>103.1747114378112</c:v>
                      </c:pt>
                      <c:pt idx="4317">
                        <c:v>93.958968376124389</c:v>
                      </c:pt>
                      <c:pt idx="4318">
                        <c:v>85.4046389191776</c:v>
                      </c:pt>
                      <c:pt idx="4319">
                        <c:v>77.244968220697203</c:v>
                      </c:pt>
                      <c:pt idx="4320">
                        <c:v>69.700787394197405</c:v>
                      </c:pt>
                      <c:pt idx="4321">
                        <c:v>62.914436504824195</c:v>
                      </c:pt>
                      <c:pt idx="4322">
                        <c:v>56.88326797396158</c:v>
                      </c:pt>
                      <c:pt idx="4323">
                        <c:v>51.53815822048044</c:v>
                      </c:pt>
                      <c:pt idx="4324">
                        <c:v>46.798471788429296</c:v>
                      </c:pt>
                      <c:pt idx="4325">
                        <c:v>42.590448092106598</c:v>
                      </c:pt>
                      <c:pt idx="4326">
                        <c:v>38.847659991128637</c:v>
                      </c:pt>
                      <c:pt idx="4327">
                        <c:v>35.511013971638938</c:v>
                      </c:pt>
                      <c:pt idx="4328">
                        <c:v>32.529167052721377</c:v>
                      </c:pt>
                      <c:pt idx="4329">
                        <c:v>29.85862776145326</c:v>
                      </c:pt>
                      <c:pt idx="4330">
                        <c:v>27.462220440156599</c:v>
                      </c:pt>
                      <c:pt idx="4331">
                        <c:v>25.307378886961683</c:v>
                      </c:pt>
                      <c:pt idx="4332">
                        <c:v>23.364543032044498</c:v>
                      </c:pt>
                      <c:pt idx="4333">
                        <c:v>21.608349757131297</c:v>
                      </c:pt>
                      <c:pt idx="4334">
                        <c:v>20.018808367208759</c:v>
                      </c:pt>
                      <c:pt idx="4335">
                        <c:v>18.579654637577821</c:v>
                      </c:pt>
                      <c:pt idx="4336">
                        <c:v>17.275356404882938</c:v>
                      </c:pt>
                      <c:pt idx="4337">
                        <c:v>16.092779874114239</c:v>
                      </c:pt>
                      <c:pt idx="4338">
                        <c:v>15.021881049377161</c:v>
                      </c:pt>
                      <c:pt idx="4339">
                        <c:v>14.054211109473181</c:v>
                      </c:pt>
                      <c:pt idx="4340">
                        <c:v>13.178988867672961</c:v>
                      </c:pt>
                      <c:pt idx="4341">
                        <c:v>12.38479418058636</c:v>
                      </c:pt>
                      <c:pt idx="4342">
                        <c:v>11.66444790288768</c:v>
                      </c:pt>
                      <c:pt idx="4343">
                        <c:v>11.01553269733728</c:v>
                      </c:pt>
                      <c:pt idx="4344">
                        <c:v>10.439597259616859</c:v>
                      </c:pt>
                      <c:pt idx="4345">
                        <c:v>9.9376877036180389</c:v>
                      </c:pt>
                      <c:pt idx="4346">
                        <c:v>9.5050787630907596</c:v>
                      </c:pt>
                      <c:pt idx="4347">
                        <c:v>9.1323013439507399</c:v>
                      </c:pt>
                      <c:pt idx="4348">
                        <c:v>8.8101227686805395</c:v>
                      </c:pt>
                      <c:pt idx="4349">
                        <c:v>8.5316565668504403</c:v>
                      </c:pt>
                      <c:pt idx="4350">
                        <c:v>8.2906950982981797</c:v>
                      </c:pt>
                      <c:pt idx="4351">
                        <c:v>8.0807742892323606</c:v>
                      </c:pt>
                      <c:pt idx="4352">
                        <c:v>7.8959153651735994</c:v>
                      </c:pt>
                      <c:pt idx="4353">
                        <c:v>7.7332825160206191</c:v>
                      </c:pt>
                      <c:pt idx="4354">
                        <c:v>7.7472549006861593</c:v>
                      </c:pt>
                      <c:pt idx="4355">
                        <c:v>7.8852763564619996</c:v>
                      </c:pt>
                      <c:pt idx="4356">
                        <c:v>7.9621855266722994</c:v>
                      </c:pt>
                      <c:pt idx="4357">
                        <c:v>7.9093023065078389</c:v>
                      </c:pt>
                      <c:pt idx="4358">
                        <c:v>7.8395840886571797</c:v>
                      </c:pt>
                      <c:pt idx="4359">
                        <c:v>7.9654866892918204</c:v>
                      </c:pt>
                      <c:pt idx="4360">
                        <c:v>8.3675778518041799</c:v>
                      </c:pt>
                      <c:pt idx="4361">
                        <c:v>9.0977756863257593</c:v>
                      </c:pt>
                      <c:pt idx="4362">
                        <c:v>13.569982992661799</c:v>
                      </c:pt>
                      <c:pt idx="4363">
                        <c:v>26.11212871223556</c:v>
                      </c:pt>
                      <c:pt idx="4364">
                        <c:v>43.139504565594599</c:v>
                      </c:pt>
                      <c:pt idx="4365">
                        <c:v>57.826352420683619</c:v>
                      </c:pt>
                      <c:pt idx="4366">
                        <c:v>70.588225539677396</c:v>
                      </c:pt>
                      <c:pt idx="4367">
                        <c:v>84.566565669816598</c:v>
                      </c:pt>
                      <c:pt idx="4368">
                        <c:v>98.699697265466384</c:v>
                      </c:pt>
                      <c:pt idx="4369">
                        <c:v>113.2164014661672</c:v>
                      </c:pt>
                      <c:pt idx="4370">
                        <c:v>129.33209887882921</c:v>
                      </c:pt>
                      <c:pt idx="4371">
                        <c:v>146.9848799308254</c:v>
                      </c:pt>
                      <c:pt idx="4372">
                        <c:v>163.77241918629059</c:v>
                      </c:pt>
                      <c:pt idx="4373">
                        <c:v>177.74009432906161</c:v>
                      </c:pt>
                      <c:pt idx="4374">
                        <c:v>186.96506439503281</c:v>
                      </c:pt>
                      <c:pt idx="4375">
                        <c:v>190.27264338762362</c:v>
                      </c:pt>
                      <c:pt idx="4376">
                        <c:v>187.61280535652881</c:v>
                      </c:pt>
                      <c:pt idx="4377">
                        <c:v>179.8885174563012</c:v>
                      </c:pt>
                      <c:pt idx="4378">
                        <c:v>168.57556776112918</c:v>
                      </c:pt>
                      <c:pt idx="4379">
                        <c:v>155.271953630604</c:v>
                      </c:pt>
                      <c:pt idx="4380">
                        <c:v>141.33669193292579</c:v>
                      </c:pt>
                      <c:pt idx="4381">
                        <c:v>127.71970000542599</c:v>
                      </c:pt>
                      <c:pt idx="4382">
                        <c:v>114.96439643272561</c:v>
                      </c:pt>
                      <c:pt idx="4383">
                        <c:v>103.31286807206459</c:v>
                      </c:pt>
                      <c:pt idx="4384">
                        <c:v>92.819085323195409</c:v>
                      </c:pt>
                      <c:pt idx="4385">
                        <c:v>83.433146532976195</c:v>
                      </c:pt>
                      <c:pt idx="4386">
                        <c:v>75.060130432888798</c:v>
                      </c:pt>
                      <c:pt idx="4387">
                        <c:v>67.593735718193997</c:v>
                      </c:pt>
                      <c:pt idx="4388">
                        <c:v>60.932819384338799</c:v>
                      </c:pt>
                      <c:pt idx="4389">
                        <c:v>54.988153192439221</c:v>
                      </c:pt>
                      <c:pt idx="4390">
                        <c:v>49.6821536347869</c:v>
                      </c:pt>
                      <c:pt idx="4391">
                        <c:v>44.944974781261614</c:v>
                      </c:pt>
                      <c:pt idx="4392">
                        <c:v>40.713965979401941</c:v>
                      </c:pt>
                      <c:pt idx="4393">
                        <c:v>36.933969774279539</c:v>
                      </c:pt>
                      <c:pt idx="4394">
                        <c:v>33.558473628930479</c:v>
                      </c:pt>
                      <c:pt idx="4395">
                        <c:v>30.544644011720639</c:v>
                      </c:pt>
                      <c:pt idx="4396">
                        <c:v>27.850767471440399</c:v>
                      </c:pt>
                      <c:pt idx="4397">
                        <c:v>25.440525348914218</c:v>
                      </c:pt>
                      <c:pt idx="4398">
                        <c:v>23.29050766251396</c:v>
                      </c:pt>
                      <c:pt idx="4399">
                        <c:v>21.398813658450539</c:v>
                      </c:pt>
                      <c:pt idx="4400">
                        <c:v>19.893492111397801</c:v>
                      </c:pt>
                      <c:pt idx="4401">
                        <c:v>18.910634209243799</c:v>
                      </c:pt>
                      <c:pt idx="4402">
                        <c:v>19.921729193935921</c:v>
                      </c:pt>
                      <c:pt idx="4403">
                        <c:v>23.652692523897962</c:v>
                      </c:pt>
                      <c:pt idx="4404">
                        <c:v>28.834177041558359</c:v>
                      </c:pt>
                      <c:pt idx="4405">
                        <c:v>33.300869309323616</c:v>
                      </c:pt>
                      <c:pt idx="4406">
                        <c:v>35.696481984957174</c:v>
                      </c:pt>
                      <c:pt idx="4407">
                        <c:v>35.902314191645701</c:v>
                      </c:pt>
                      <c:pt idx="4408">
                        <c:v>34.522985184146577</c:v>
                      </c:pt>
                      <c:pt idx="4409">
                        <c:v>32.290883411877779</c:v>
                      </c:pt>
                      <c:pt idx="4410">
                        <c:v>29.760321639518398</c:v>
                      </c:pt>
                      <c:pt idx="4411">
                        <c:v>27.25324958275236</c:v>
                      </c:pt>
                      <c:pt idx="4412">
                        <c:v>24.917071629102299</c:v>
                      </c:pt>
                      <c:pt idx="4413">
                        <c:v>22.800486501447779</c:v>
                      </c:pt>
                      <c:pt idx="4414">
                        <c:v>20.9087404031166</c:v>
                      </c:pt>
                      <c:pt idx="4415">
                        <c:v>19.232892900496918</c:v>
                      </c:pt>
                      <c:pt idx="4416">
                        <c:v>17.763596717943841</c:v>
                      </c:pt>
                      <c:pt idx="4417">
                        <c:v>16.486328172232678</c:v>
                      </c:pt>
                      <c:pt idx="4418">
                        <c:v>15.369854589073679</c:v>
                      </c:pt>
                      <c:pt idx="4419">
                        <c:v>14.383788043319459</c:v>
                      </c:pt>
                      <c:pt idx="4420">
                        <c:v>13.504179490306679</c:v>
                      </c:pt>
                      <c:pt idx="4421">
                        <c:v>12.71369450000268</c:v>
                      </c:pt>
                      <c:pt idx="4422">
                        <c:v>11.999694454960141</c:v>
                      </c:pt>
                      <c:pt idx="4423">
                        <c:v>11.35506187629696</c:v>
                      </c:pt>
                      <c:pt idx="4424">
                        <c:v>10.77048697872654</c:v>
                      </c:pt>
                      <c:pt idx="4425">
                        <c:v>10.2662159050518</c:v>
                      </c:pt>
                      <c:pt idx="4426">
                        <c:v>9.8994429515238007</c:v>
                      </c:pt>
                      <c:pt idx="4427">
                        <c:v>9.6806046110800192</c:v>
                      </c:pt>
                      <c:pt idx="4428">
                        <c:v>9.5473164764779792</c:v>
                      </c:pt>
                      <c:pt idx="4429">
                        <c:v>9.4163008743152989</c:v>
                      </c:pt>
                      <c:pt idx="4430">
                        <c:v>9.2402175786300607</c:v>
                      </c:pt>
                      <c:pt idx="4431">
                        <c:v>9.0144863094926393</c:v>
                      </c:pt>
                      <c:pt idx="4432">
                        <c:v>8.7579063686578191</c:v>
                      </c:pt>
                      <c:pt idx="4433">
                        <c:v>8.4931039840445397</c:v>
                      </c:pt>
                      <c:pt idx="4434">
                        <c:v>8.2374395419719004</c:v>
                      </c:pt>
                      <c:pt idx="4435">
                        <c:v>7.9997096554072202</c:v>
                      </c:pt>
                      <c:pt idx="4436">
                        <c:v>7.7833002797680795</c:v>
                      </c:pt>
                      <c:pt idx="4437">
                        <c:v>7.5931426140867604</c:v>
                      </c:pt>
                      <c:pt idx="4438">
                        <c:v>7.7243093875170601</c:v>
                      </c:pt>
                      <c:pt idx="4439">
                        <c:v>9.1849244793543594</c:v>
                      </c:pt>
                      <c:pt idx="4440">
                        <c:v>13.746641436473158</c:v>
                      </c:pt>
                      <c:pt idx="4441">
                        <c:v>21.412768829307119</c:v>
                      </c:pt>
                      <c:pt idx="4442">
                        <c:v>30.960968627826237</c:v>
                      </c:pt>
                      <c:pt idx="4443">
                        <c:v>44.109963304344717</c:v>
                      </c:pt>
                      <c:pt idx="4444">
                        <c:v>67.596413731874392</c:v>
                      </c:pt>
                      <c:pt idx="4445">
                        <c:v>105.49132294148639</c:v>
                      </c:pt>
                      <c:pt idx="4446">
                        <c:v>166.37051655050038</c:v>
                      </c:pt>
                      <c:pt idx="4447">
                        <c:v>251.5555208474874</c:v>
                      </c:pt>
                      <c:pt idx="4448">
                        <c:v>404.08775571629337</c:v>
                      </c:pt>
                      <c:pt idx="4449">
                        <c:v>504.73118015727539</c:v>
                      </c:pt>
                      <c:pt idx="4450">
                        <c:v>609.02097438215401</c:v>
                      </c:pt>
                      <c:pt idx="4451">
                        <c:v>719.93853212665795</c:v>
                      </c:pt>
                      <c:pt idx="4452">
                        <c:v>816.49559575843807</c:v>
                      </c:pt>
                      <c:pt idx="4453">
                        <c:v>849.67870104989402</c:v>
                      </c:pt>
                      <c:pt idx="4454">
                        <c:v>840.08005771259388</c:v>
                      </c:pt>
                      <c:pt idx="4455">
                        <c:v>824.78675980214996</c:v>
                      </c:pt>
                      <c:pt idx="4456">
                        <c:v>794.81826641644204</c:v>
                      </c:pt>
                      <c:pt idx="4457">
                        <c:v>744.47613811430404</c:v>
                      </c:pt>
                      <c:pt idx="4458">
                        <c:v>682.24600602003602</c:v>
                      </c:pt>
                      <c:pt idx="4459">
                        <c:v>622.72820502676188</c:v>
                      </c:pt>
                      <c:pt idx="4460">
                        <c:v>571.65660478789732</c:v>
                      </c:pt>
                      <c:pt idx="4461">
                        <c:v>527.4823110271127</c:v>
                      </c:pt>
                      <c:pt idx="4462">
                        <c:v>507.77140795329478</c:v>
                      </c:pt>
                      <c:pt idx="4463">
                        <c:v>529.18510926823137</c:v>
                      </c:pt>
                      <c:pt idx="4464">
                        <c:v>586.18605688920366</c:v>
                      </c:pt>
                      <c:pt idx="4465">
                        <c:v>676.43806332766792</c:v>
                      </c:pt>
                      <c:pt idx="4466">
                        <c:v>794.33650299027602</c:v>
                      </c:pt>
                      <c:pt idx="4467">
                        <c:v>937.23105074129398</c:v>
                      </c:pt>
                      <c:pt idx="4468">
                        <c:v>1087.9011735592201</c:v>
                      </c:pt>
                      <c:pt idx="4469">
                        <c:v>1211.369149700304</c:v>
                      </c:pt>
                      <c:pt idx="4470">
                        <c:v>1284.569686246344</c:v>
                      </c:pt>
                      <c:pt idx="4471">
                        <c:v>1335.3167915720999</c:v>
                      </c:pt>
                      <c:pt idx="4472">
                        <c:v>1397.6548664048698</c:v>
                      </c:pt>
                      <c:pt idx="4473">
                        <c:v>1461.2762521468378</c:v>
                      </c:pt>
                      <c:pt idx="4474">
                        <c:v>1502.9511997704658</c:v>
                      </c:pt>
                      <c:pt idx="4475">
                        <c:v>1512.2644642155299</c:v>
                      </c:pt>
                      <c:pt idx="4476">
                        <c:v>1493.3742996253918</c:v>
                      </c:pt>
                      <c:pt idx="4477">
                        <c:v>1453.502518541226</c:v>
                      </c:pt>
                      <c:pt idx="4478">
                        <c:v>1399.653050311902</c:v>
                      </c:pt>
                      <c:pt idx="4479">
                        <c:v>1344.5889130487819</c:v>
                      </c:pt>
                      <c:pt idx="4480">
                        <c:v>1306.836503815638</c:v>
                      </c:pt>
                      <c:pt idx="4481">
                        <c:v>1314.3199480596779</c:v>
                      </c:pt>
                      <c:pt idx="4482">
                        <c:v>1363.040850671304</c:v>
                      </c:pt>
                      <c:pt idx="4483">
                        <c:v>1438.419493416246</c:v>
                      </c:pt>
                      <c:pt idx="4484">
                        <c:v>1534.0597182876659</c:v>
                      </c:pt>
                      <c:pt idx="4485">
                        <c:v>1619.896318182906</c:v>
                      </c:pt>
                      <c:pt idx="4486">
                        <c:v>1670.2184101009079</c:v>
                      </c:pt>
                      <c:pt idx="4487">
                        <c:v>1710.3044687408101</c:v>
                      </c:pt>
                      <c:pt idx="4488">
                        <c:v>1783.8363251960459</c:v>
                      </c:pt>
                      <c:pt idx="4489">
                        <c:v>1870.4407503068519</c:v>
                      </c:pt>
                      <c:pt idx="4490">
                        <c:v>2084.468880510894</c:v>
                      </c:pt>
                      <c:pt idx="4491">
                        <c:v>2521.3927644262262</c:v>
                      </c:pt>
                      <c:pt idx="4492">
                        <c:v>2950.1526472097039</c:v>
                      </c:pt>
                      <c:pt idx="4493">
                        <c:v>3430.9719208097281</c:v>
                      </c:pt>
                      <c:pt idx="4494">
                        <c:v>3867.6407292611098</c:v>
                      </c:pt>
                      <c:pt idx="4495">
                        <c:v>4309.6639267431483</c:v>
                      </c:pt>
                      <c:pt idx="4496">
                        <c:v>4856.5089859154814</c:v>
                      </c:pt>
                      <c:pt idx="4497">
                        <c:v>5369.5287372802259</c:v>
                      </c:pt>
                      <c:pt idx="4498">
                        <c:v>5766.3884998039503</c:v>
                      </c:pt>
                      <c:pt idx="4499">
                        <c:v>5942.7228120628743</c:v>
                      </c:pt>
                      <c:pt idx="4500">
                        <c:v>5938.1023994016659</c:v>
                      </c:pt>
                      <c:pt idx="4501">
                        <c:v>5779.5414476109845</c:v>
                      </c:pt>
                      <c:pt idx="4502">
                        <c:v>5471.186743198944</c:v>
                      </c:pt>
                      <c:pt idx="4503">
                        <c:v>5052.9186415483791</c:v>
                      </c:pt>
                      <c:pt idx="4504">
                        <c:v>4573.1101719280678</c:v>
                      </c:pt>
                      <c:pt idx="4505">
                        <c:v>4081.9259110008838</c:v>
                      </c:pt>
                      <c:pt idx="4506">
                        <c:v>3627.5626800011519</c:v>
                      </c:pt>
                      <c:pt idx="4507">
                        <c:v>3237.7198423159261</c:v>
                      </c:pt>
                      <c:pt idx="4508">
                        <c:v>2917.8216068717761</c:v>
                      </c:pt>
                      <c:pt idx="4509">
                        <c:v>2674.735511159196</c:v>
                      </c:pt>
                      <c:pt idx="4510">
                        <c:v>2472.8704743143517</c:v>
                      </c:pt>
                      <c:pt idx="4511">
                        <c:v>2313.1621437883859</c:v>
                      </c:pt>
                      <c:pt idx="4512">
                        <c:v>2216.0898972389941</c:v>
                      </c:pt>
                      <c:pt idx="4513">
                        <c:v>2197.6300838467141</c:v>
                      </c:pt>
                      <c:pt idx="4514">
                        <c:v>2227.316698816494</c:v>
                      </c:pt>
                      <c:pt idx="4515">
                        <c:v>2236.128166030368</c:v>
                      </c:pt>
                      <c:pt idx="4516">
                        <c:v>2190.3336987008097</c:v>
                      </c:pt>
                      <c:pt idx="4517">
                        <c:v>2093.4081659143199</c:v>
                      </c:pt>
                      <c:pt idx="4518">
                        <c:v>1963.8799875787261</c:v>
                      </c:pt>
                      <c:pt idx="4519">
                        <c:v>1823.4073285444019</c:v>
                      </c:pt>
                      <c:pt idx="4520">
                        <c:v>1686.7421696277058</c:v>
                      </c:pt>
                      <c:pt idx="4521">
                        <c:v>1569.8396556763321</c:v>
                      </c:pt>
                      <c:pt idx="4522">
                        <c:v>1457.375659566864</c:v>
                      </c:pt>
                      <c:pt idx="4523">
                        <c:v>1341.3335105081098</c:v>
                      </c:pt>
                      <c:pt idx="4524">
                        <c:v>1238.2931440862278</c:v>
                      </c:pt>
                      <c:pt idx="4525">
                        <c:v>1156.847330155236</c:v>
                      </c:pt>
                      <c:pt idx="4526">
                        <c:v>1084.1536286985779</c:v>
                      </c:pt>
                      <c:pt idx="4527">
                        <c:v>1007.2653890747639</c:v>
                      </c:pt>
                      <c:pt idx="4528">
                        <c:v>926.6492900597699</c:v>
                      </c:pt>
                      <c:pt idx="4529">
                        <c:v>845.79838326626395</c:v>
                      </c:pt>
                      <c:pt idx="4530">
                        <c:v>773.16102799231203</c:v>
                      </c:pt>
                      <c:pt idx="4531">
                        <c:v>707.33818478707201</c:v>
                      </c:pt>
                      <c:pt idx="4532">
                        <c:v>646.90280156025597</c:v>
                      </c:pt>
                      <c:pt idx="4533">
                        <c:v>594.03389595981832</c:v>
                      </c:pt>
                      <c:pt idx="4534">
                        <c:v>551.97896501674973</c:v>
                      </c:pt>
                      <c:pt idx="4535">
                        <c:v>515.49491767886218</c:v>
                      </c:pt>
                      <c:pt idx="4536">
                        <c:v>482.64381412631997</c:v>
                      </c:pt>
                      <c:pt idx="4537">
                        <c:v>450.73773978490436</c:v>
                      </c:pt>
                      <c:pt idx="4538">
                        <c:v>421.49162762663218</c:v>
                      </c:pt>
                      <c:pt idx="4539">
                        <c:v>401.10987456103015</c:v>
                      </c:pt>
                      <c:pt idx="4540">
                        <c:v>386.65335578625297</c:v>
                      </c:pt>
                      <c:pt idx="4541">
                        <c:v>378.59984630503976</c:v>
                      </c:pt>
                      <c:pt idx="4542">
                        <c:v>381.6908913623742</c:v>
                      </c:pt>
                      <c:pt idx="4543">
                        <c:v>386.66003287595873</c:v>
                      </c:pt>
                      <c:pt idx="4544">
                        <c:v>387.06934120056297</c:v>
                      </c:pt>
                      <c:pt idx="4545">
                        <c:v>379.45193330797622</c:v>
                      </c:pt>
                      <c:pt idx="4546">
                        <c:v>361.2197240716506</c:v>
                      </c:pt>
                      <c:pt idx="4547">
                        <c:v>335.92888821959338</c:v>
                      </c:pt>
                      <c:pt idx="4548">
                        <c:v>313.89042935680141</c:v>
                      </c:pt>
                      <c:pt idx="4549">
                        <c:v>298.70727297348299</c:v>
                      </c:pt>
                      <c:pt idx="4550">
                        <c:v>289.73124346151457</c:v>
                      </c:pt>
                      <c:pt idx="4551">
                        <c:v>282.15873031714261</c:v>
                      </c:pt>
                      <c:pt idx="4552">
                        <c:v>271.53033085307038</c:v>
                      </c:pt>
                      <c:pt idx="4553">
                        <c:v>256.22566360093077</c:v>
                      </c:pt>
                      <c:pt idx="4554">
                        <c:v>236.97326788144858</c:v>
                      </c:pt>
                      <c:pt idx="4555">
                        <c:v>215.59933934836741</c:v>
                      </c:pt>
                      <c:pt idx="4556">
                        <c:v>194.09487563246518</c:v>
                      </c:pt>
                      <c:pt idx="4557">
                        <c:v>174.09191116185838</c:v>
                      </c:pt>
                      <c:pt idx="4558">
                        <c:v>158.61226040282398</c:v>
                      </c:pt>
                      <c:pt idx="4559">
                        <c:v>156.75960872154602</c:v>
                      </c:pt>
                      <c:pt idx="4560">
                        <c:v>185.25182942171458</c:v>
                      </c:pt>
                      <c:pt idx="4561">
                        <c:v>251.5623689065128</c:v>
                      </c:pt>
                      <c:pt idx="4562">
                        <c:v>345.39182074935303</c:v>
                      </c:pt>
                      <c:pt idx="4563">
                        <c:v>516.42583305207359</c:v>
                      </c:pt>
                      <c:pt idx="4564">
                        <c:v>802.97625016087795</c:v>
                      </c:pt>
                      <c:pt idx="4565">
                        <c:v>1172.4299908855319</c:v>
                      </c:pt>
                      <c:pt idx="4566">
                        <c:v>1542.596832106716</c:v>
                      </c:pt>
                      <c:pt idx="4567">
                        <c:v>1925.08937575092</c:v>
                      </c:pt>
                      <c:pt idx="4568">
                        <c:v>2481.1254450433321</c:v>
                      </c:pt>
                      <c:pt idx="4569">
                        <c:v>3354.604927678176</c:v>
                      </c:pt>
                      <c:pt idx="4570">
                        <c:v>4316.197996277424</c:v>
                      </c:pt>
                      <c:pt idx="4571">
                        <c:v>5088.2980041902274</c:v>
                      </c:pt>
                      <c:pt idx="4572">
                        <c:v>5501.0589191221861</c:v>
                      </c:pt>
                      <c:pt idx="4573">
                        <c:v>5558.1537016658222</c:v>
                      </c:pt>
                      <c:pt idx="4574">
                        <c:v>5480.1862304473252</c:v>
                      </c:pt>
                      <c:pt idx="4575">
                        <c:v>5420.9834908197954</c:v>
                      </c:pt>
                      <c:pt idx="4576">
                        <c:v>5447.6972058005877</c:v>
                      </c:pt>
                      <c:pt idx="4577">
                        <c:v>5525.8881188917503</c:v>
                      </c:pt>
                      <c:pt idx="4578">
                        <c:v>5616.7643809413357</c:v>
                      </c:pt>
                      <c:pt idx="4579">
                        <c:v>5723.2240944657178</c:v>
                      </c:pt>
                      <c:pt idx="4580">
                        <c:v>5876.128360747115</c:v>
                      </c:pt>
                      <c:pt idx="4581">
                        <c:v>6068.3148556650603</c:v>
                      </c:pt>
                      <c:pt idx="4582">
                        <c:v>6333.4927537704598</c:v>
                      </c:pt>
                      <c:pt idx="4583">
                        <c:v>6676.4299883716194</c:v>
                      </c:pt>
                      <c:pt idx="4584">
                        <c:v>7078.1238004642792</c:v>
                      </c:pt>
                      <c:pt idx="4585">
                        <c:v>7514.4953650997395</c:v>
                      </c:pt>
                      <c:pt idx="4586">
                        <c:v>8062.8555424647593</c:v>
                      </c:pt>
                      <c:pt idx="4587">
                        <c:v>8584.1423963601592</c:v>
                      </c:pt>
                      <c:pt idx="4588">
                        <c:v>8957.9337985927796</c:v>
                      </c:pt>
                      <c:pt idx="4589">
                        <c:v>9182.5958494772403</c:v>
                      </c:pt>
                      <c:pt idx="4590">
                        <c:v>9373.9327333312795</c:v>
                      </c:pt>
                      <c:pt idx="4591">
                        <c:v>9809.6794968222603</c:v>
                      </c:pt>
                      <c:pt idx="4592">
                        <c:v>10545.335529918841</c:v>
                      </c:pt>
                      <c:pt idx="4593">
                        <c:v>11083.82488959882</c:v>
                      </c:pt>
                      <c:pt idx="4594">
                        <c:v>11354.869699365181</c:v>
                      </c:pt>
                      <c:pt idx="4595">
                        <c:v>11329.513141678799</c:v>
                      </c:pt>
                      <c:pt idx="4596">
                        <c:v>11022.595874209139</c:v>
                      </c:pt>
                      <c:pt idx="4597">
                        <c:v>10706.530401791699</c:v>
                      </c:pt>
                      <c:pt idx="4598">
                        <c:v>10469.21265903576</c:v>
                      </c:pt>
                      <c:pt idx="4599">
                        <c:v>10243.909822459558</c:v>
                      </c:pt>
                      <c:pt idx="4600">
                        <c:v>10015.55232395094</c:v>
                      </c:pt>
                      <c:pt idx="4601">
                        <c:v>9910.2552014601606</c:v>
                      </c:pt>
                      <c:pt idx="4602">
                        <c:v>9982.4650705907388</c:v>
                      </c:pt>
                      <c:pt idx="4603">
                        <c:v>10136.0318675172</c:v>
                      </c:pt>
                      <c:pt idx="4604">
                        <c:v>10420.039836532618</c:v>
                      </c:pt>
                      <c:pt idx="4605">
                        <c:v>11060.394858289139</c:v>
                      </c:pt>
                      <c:pt idx="4606">
                        <c:v>11917.553735039581</c:v>
                      </c:pt>
                      <c:pt idx="4607">
                        <c:v>12418.110474897419</c:v>
                      </c:pt>
                      <c:pt idx="4608">
                        <c:v>12564.895136191561</c:v>
                      </c:pt>
                      <c:pt idx="4609">
                        <c:v>12366.77296307406</c:v>
                      </c:pt>
                      <c:pt idx="4610">
                        <c:v>12108.2223253065</c:v>
                      </c:pt>
                      <c:pt idx="4611">
                        <c:v>11954.311780722659</c:v>
                      </c:pt>
                      <c:pt idx="4612">
                        <c:v>11755.571646263161</c:v>
                      </c:pt>
                      <c:pt idx="4613">
                        <c:v>11570.246672748479</c:v>
                      </c:pt>
                      <c:pt idx="4614">
                        <c:v>11381.15721403548</c:v>
                      </c:pt>
                      <c:pt idx="4615">
                        <c:v>11307.027298511161</c:v>
                      </c:pt>
                      <c:pt idx="4616">
                        <c:v>11136.194399885821</c:v>
                      </c:pt>
                      <c:pt idx="4617">
                        <c:v>10951.491544812659</c:v>
                      </c:pt>
                      <c:pt idx="4618">
                        <c:v>10857.823034075338</c:v>
                      </c:pt>
                      <c:pt idx="4619">
                        <c:v>10821.631068724919</c:v>
                      </c:pt>
                      <c:pt idx="4620">
                        <c:v>10807.848633938518</c:v>
                      </c:pt>
                      <c:pt idx="4621">
                        <c:v>11054.951052341581</c:v>
                      </c:pt>
                      <c:pt idx="4622">
                        <c:v>11197.322527442941</c:v>
                      </c:pt>
                      <c:pt idx="4623">
                        <c:v>11116.356176878138</c:v>
                      </c:pt>
                      <c:pt idx="4624">
                        <c:v>10872.89151328614</c:v>
                      </c:pt>
                      <c:pt idx="4625">
                        <c:v>10554.27968736894</c:v>
                      </c:pt>
                      <c:pt idx="4626">
                        <c:v>10225.686828157799</c:v>
                      </c:pt>
                      <c:pt idx="4627">
                        <c:v>9830.7431859212993</c:v>
                      </c:pt>
                      <c:pt idx="4628">
                        <c:v>9397.0062312007194</c:v>
                      </c:pt>
                      <c:pt idx="4629">
                        <c:v>8910.0763507910997</c:v>
                      </c:pt>
                      <c:pt idx="4630">
                        <c:v>8352.2370136476002</c:v>
                      </c:pt>
                      <c:pt idx="4631">
                        <c:v>7761.2390975155795</c:v>
                      </c:pt>
                      <c:pt idx="4632">
                        <c:v>7175.3306882402403</c:v>
                      </c:pt>
                      <c:pt idx="4633">
                        <c:v>6620.8614261991197</c:v>
                      </c:pt>
                      <c:pt idx="4634">
                        <c:v>6109.1485381873799</c:v>
                      </c:pt>
                      <c:pt idx="4635">
                        <c:v>5640.5478347260023</c:v>
                      </c:pt>
                      <c:pt idx="4636">
                        <c:v>5213.7550602496731</c:v>
                      </c:pt>
                      <c:pt idx="4637">
                        <c:v>4840.2912253082759</c:v>
                      </c:pt>
                      <c:pt idx="4638">
                        <c:v>4533.7755398918816</c:v>
                      </c:pt>
                      <c:pt idx="4639">
                        <c:v>4338.7112176129322</c:v>
                      </c:pt>
                      <c:pt idx="4640">
                        <c:v>4206.062558414952</c:v>
                      </c:pt>
                      <c:pt idx="4641">
                        <c:v>4075.536361987206</c:v>
                      </c:pt>
                      <c:pt idx="4642">
                        <c:v>3914.1369592341175</c:v>
                      </c:pt>
                      <c:pt idx="4643">
                        <c:v>3700.088150406978</c:v>
                      </c:pt>
                      <c:pt idx="4644">
                        <c:v>3436.6672012596177</c:v>
                      </c:pt>
                      <c:pt idx="4645">
                        <c:v>3152.7687892044059</c:v>
                      </c:pt>
                      <c:pt idx="4646">
                        <c:v>2874.6098603355358</c:v>
                      </c:pt>
                      <c:pt idx="4647">
                        <c:v>2615.1919666278177</c:v>
                      </c:pt>
                      <c:pt idx="4648">
                        <c:v>2379.6940236253977</c:v>
                      </c:pt>
                      <c:pt idx="4649">
                        <c:v>2169.5823675706201</c:v>
                      </c:pt>
                      <c:pt idx="4650">
                        <c:v>1984.9967414419559</c:v>
                      </c:pt>
                      <c:pt idx="4651">
                        <c:v>1822.562768717874</c:v>
                      </c:pt>
                      <c:pt idx="4652">
                        <c:v>1681.439621633346</c:v>
                      </c:pt>
                      <c:pt idx="4653">
                        <c:v>1562.6392467455639</c:v>
                      </c:pt>
                      <c:pt idx="4654">
                        <c:v>1458.6639784214219</c:v>
                      </c:pt>
                      <c:pt idx="4655">
                        <c:v>1360.08609910158</c:v>
                      </c:pt>
                      <c:pt idx="4656">
                        <c:v>1260.9169397549338</c:v>
                      </c:pt>
                      <c:pt idx="4657">
                        <c:v>1160.9253758758921</c:v>
                      </c:pt>
                      <c:pt idx="4658">
                        <c:v>1063.3687530601319</c:v>
                      </c:pt>
                      <c:pt idx="4659">
                        <c:v>970.88957509641</c:v>
                      </c:pt>
                      <c:pt idx="4660">
                        <c:v>886.67413253037</c:v>
                      </c:pt>
                      <c:pt idx="4661">
                        <c:v>833.93322675114598</c:v>
                      </c:pt>
                      <c:pt idx="4662">
                        <c:v>793.66104983594994</c:v>
                      </c:pt>
                      <c:pt idx="4663">
                        <c:v>759.07947079485598</c:v>
                      </c:pt>
                      <c:pt idx="4664">
                        <c:v>724.7387751831659</c:v>
                      </c:pt>
                      <c:pt idx="4665">
                        <c:v>682.66750425017403</c:v>
                      </c:pt>
                      <c:pt idx="4666">
                        <c:v>631.60515360133797</c:v>
                      </c:pt>
                      <c:pt idx="4667">
                        <c:v>576.1735035816456</c:v>
                      </c:pt>
                      <c:pt idx="4668">
                        <c:v>523.34910460458957</c:v>
                      </c:pt>
                      <c:pt idx="4669">
                        <c:v>476.38230371536076</c:v>
                      </c:pt>
                      <c:pt idx="4670">
                        <c:v>437.2018210004652</c:v>
                      </c:pt>
                      <c:pt idx="4671">
                        <c:v>408.92863659744836</c:v>
                      </c:pt>
                      <c:pt idx="4672">
                        <c:v>389.17724484069538</c:v>
                      </c:pt>
                      <c:pt idx="4673">
                        <c:v>371.69912897907653</c:v>
                      </c:pt>
                      <c:pt idx="4674">
                        <c:v>351.70741084712103</c:v>
                      </c:pt>
                      <c:pt idx="4675">
                        <c:v>327.94851493551238</c:v>
                      </c:pt>
                      <c:pt idx="4676">
                        <c:v>301.60677995269077</c:v>
                      </c:pt>
                      <c:pt idx="4677">
                        <c:v>274.55917546689835</c:v>
                      </c:pt>
                      <c:pt idx="4678">
                        <c:v>248.34197008700397</c:v>
                      </c:pt>
                      <c:pt idx="4679">
                        <c:v>223.87248041617201</c:v>
                      </c:pt>
                      <c:pt idx="4680">
                        <c:v>201.53922772158478</c:v>
                      </c:pt>
                      <c:pt idx="4681">
                        <c:v>181.38229967405698</c:v>
                      </c:pt>
                      <c:pt idx="4682">
                        <c:v>163.26463524628321</c:v>
                      </c:pt>
                      <c:pt idx="4683">
                        <c:v>146.98689785840699</c:v>
                      </c:pt>
                      <c:pt idx="4684">
                        <c:v>132.35651378790598</c:v>
                      </c:pt>
                      <c:pt idx="4685">
                        <c:v>119.2071826302666</c:v>
                      </c:pt>
                      <c:pt idx="4686">
                        <c:v>107.396713585488</c:v>
                      </c:pt>
                      <c:pt idx="4687">
                        <c:v>96.79734247221721</c:v>
                      </c:pt>
                      <c:pt idx="4688">
                        <c:v>87.291108704338811</c:v>
                      </c:pt>
                      <c:pt idx="4689">
                        <c:v>78.768051773865594</c:v>
                      </c:pt>
                      <c:pt idx="4690">
                        <c:v>71.128338862270198</c:v>
                      </c:pt>
                      <c:pt idx="4691">
                        <c:v>64.282411176653397</c:v>
                      </c:pt>
                      <c:pt idx="4692">
                        <c:v>58.15190933041638</c:v>
                      </c:pt>
                      <c:pt idx="4693">
                        <c:v>52.666532024276158</c:v>
                      </c:pt>
                      <c:pt idx="4694">
                        <c:v>47.76368656223412</c:v>
                      </c:pt>
                      <c:pt idx="4695">
                        <c:v>43.388924188359539</c:v>
                      </c:pt>
                      <c:pt idx="4696">
                        <c:v>39.490479379449361</c:v>
                      </c:pt>
                      <c:pt idx="4697">
                        <c:v>36.019022432095497</c:v>
                      </c:pt>
                      <c:pt idx="4698">
                        <c:v>32.927234824492501</c:v>
                      </c:pt>
                      <c:pt idx="4699">
                        <c:v>30.166595498084277</c:v>
                      </c:pt>
                      <c:pt idx="4700">
                        <c:v>27.686516405866261</c:v>
                      </c:pt>
                      <c:pt idx="4701">
                        <c:v>25.43805159536814</c:v>
                      </c:pt>
                      <c:pt idx="4702">
                        <c:v>23.390366274515099</c:v>
                      </c:pt>
                      <c:pt idx="4703">
                        <c:v>21.533039818452302</c:v>
                      </c:pt>
                      <c:pt idx="4704">
                        <c:v>19.86510298426326</c:v>
                      </c:pt>
                      <c:pt idx="4705">
                        <c:v>18.38540857390236</c:v>
                      </c:pt>
                      <c:pt idx="4706">
                        <c:v>17.084704391737141</c:v>
                      </c:pt>
                      <c:pt idx="4707">
                        <c:v>15.9450246109212</c:v>
                      </c:pt>
                      <c:pt idx="4708">
                        <c:v>14.943861688635959</c:v>
                      </c:pt>
                      <c:pt idx="4709">
                        <c:v>14.05694203879818</c:v>
                      </c:pt>
                      <c:pt idx="4710">
                        <c:v>13.262033222520779</c:v>
                      </c:pt>
                      <c:pt idx="4711">
                        <c:v>12.541322134615799</c:v>
                      </c:pt>
                      <c:pt idx="4712">
                        <c:v>11.884210676074559</c:v>
                      </c:pt>
                      <c:pt idx="4713">
                        <c:v>11.28730855518744</c:v>
                      </c:pt>
                      <c:pt idx="4714">
                        <c:v>10.7499835444272</c:v>
                      </c:pt>
                      <c:pt idx="4715">
                        <c:v>10.2697160724006</c:v>
                      </c:pt>
                      <c:pt idx="4716">
                        <c:v>9.8418132328064392</c:v>
                      </c:pt>
                      <c:pt idx="4717">
                        <c:v>9.4585573140117596</c:v>
                      </c:pt>
                      <c:pt idx="4718">
                        <c:v>9.113219735711759</c:v>
                      </c:pt>
                      <c:pt idx="4719">
                        <c:v>8.7994413263489406</c:v>
                      </c:pt>
                      <c:pt idx="4720">
                        <c:v>8.5112883904339203</c:v>
                      </c:pt>
                      <c:pt idx="4721">
                        <c:v>8.2452751761690593</c:v>
                      </c:pt>
                      <c:pt idx="4722">
                        <c:v>7.9995474666461988</c:v>
                      </c:pt>
                      <c:pt idx="4723">
                        <c:v>7.7731134504197996</c:v>
                      </c:pt>
                      <c:pt idx="4724">
                        <c:v>7.5665614232926792</c:v>
                      </c:pt>
                      <c:pt idx="4725">
                        <c:v>7.3801272419938195</c:v>
                      </c:pt>
                      <c:pt idx="4726">
                        <c:v>7.2115927974416403</c:v>
                      </c:pt>
                      <c:pt idx="4727">
                        <c:v>7.0564007429093394</c:v>
                      </c:pt>
                      <c:pt idx="4728">
                        <c:v>6.9100751659758002</c:v>
                      </c:pt>
                      <c:pt idx="4729">
                        <c:v>6.76968046397766</c:v>
                      </c:pt>
                      <c:pt idx="4730">
                        <c:v>6.6352353060122997</c:v>
                      </c:pt>
                      <c:pt idx="4731">
                        <c:v>6.5079824303375391</c:v>
                      </c:pt>
                      <c:pt idx="4732">
                        <c:v>6.3880067414384998</c:v>
                      </c:pt>
                      <c:pt idx="4733">
                        <c:v>6.2741868847826403</c:v>
                      </c:pt>
                      <c:pt idx="4734">
                        <c:v>6.1666301244664199</c:v>
                      </c:pt>
                      <c:pt idx="4735">
                        <c:v>6.0676914157136999</c:v>
                      </c:pt>
                      <c:pt idx="4736">
                        <c:v>5.9788373021194801</c:v>
                      </c:pt>
                      <c:pt idx="4737">
                        <c:v>5.8981007086908956</c:v>
                      </c:pt>
                      <c:pt idx="4738">
                        <c:v>5.821688318855256</c:v>
                      </c:pt>
                      <c:pt idx="4739">
                        <c:v>5.7480921578524438</c:v>
                      </c:pt>
                      <c:pt idx="4740">
                        <c:v>5.6797974078097146</c:v>
                      </c:pt>
                      <c:pt idx="4741">
                        <c:v>5.6201797853592241</c:v>
                      </c:pt>
                      <c:pt idx="4742">
                        <c:v>5.5725951265253935</c:v>
                      </c:pt>
                      <c:pt idx="4743">
                        <c:v>5.5391537449000019</c:v>
                      </c:pt>
                      <c:pt idx="4744">
                        <c:v>5.5195024058851017</c:v>
                      </c:pt>
                      <c:pt idx="4745">
                        <c:v>5.5103970959164563</c:v>
                      </c:pt>
                      <c:pt idx="4746">
                        <c:v>5.5085743746948115</c:v>
                      </c:pt>
                      <c:pt idx="4747">
                        <c:v>5.5135525485784198</c:v>
                      </c:pt>
                      <c:pt idx="4748">
                        <c:v>5.5273768079694712</c:v>
                      </c:pt>
                      <c:pt idx="4749">
                        <c:v>5.5468343101094346</c:v>
                      </c:pt>
                      <c:pt idx="4750">
                        <c:v>5.5579308715705915</c:v>
                      </c:pt>
                      <c:pt idx="4751">
                        <c:v>5.5557508306386838</c:v>
                      </c:pt>
                      <c:pt idx="4752">
                        <c:v>5.6288459021112001</c:v>
                      </c:pt>
                      <c:pt idx="4753">
                        <c:v>8.1550324080191992</c:v>
                      </c:pt>
                      <c:pt idx="4754">
                        <c:v>16.044606758843699</c:v>
                      </c:pt>
                      <c:pt idx="4755">
                        <c:v>39.734983376211723</c:v>
                      </c:pt>
                      <c:pt idx="4756">
                        <c:v>74.605762770763207</c:v>
                      </c:pt>
                      <c:pt idx="4757">
                        <c:v>106.24620899698199</c:v>
                      </c:pt>
                      <c:pt idx="4758">
                        <c:v>124.42329396403679</c:v>
                      </c:pt>
                      <c:pt idx="4759">
                        <c:v>127.823801365563</c:v>
                      </c:pt>
                      <c:pt idx="4760">
                        <c:v>120.78910259663219</c:v>
                      </c:pt>
                      <c:pt idx="4761">
                        <c:v>108.7405806760512</c:v>
                      </c:pt>
                      <c:pt idx="4762">
                        <c:v>95.658393873193205</c:v>
                      </c:pt>
                      <c:pt idx="4763">
                        <c:v>83.621359274110191</c:v>
                      </c:pt>
                      <c:pt idx="4764">
                        <c:v>73.327187109299402</c:v>
                      </c:pt>
                      <c:pt idx="4765">
                        <c:v>64.752125293541994</c:v>
                      </c:pt>
                      <c:pt idx="4766">
                        <c:v>57.616148906220722</c:v>
                      </c:pt>
                      <c:pt idx="4767">
                        <c:v>51.612317736423115</c:v>
                      </c:pt>
                      <c:pt idx="4768">
                        <c:v>46.487481354072962</c:v>
                      </c:pt>
                      <c:pt idx="4769">
                        <c:v>42.095483932689056</c:v>
                      </c:pt>
                      <c:pt idx="4770">
                        <c:v>38.415407309377677</c:v>
                      </c:pt>
                      <c:pt idx="4771">
                        <c:v>35.654000547255123</c:v>
                      </c:pt>
                      <c:pt idx="4772">
                        <c:v>39.317458065580261</c:v>
                      </c:pt>
                      <c:pt idx="4773">
                        <c:v>83.840844047910011</c:v>
                      </c:pt>
                      <c:pt idx="4774">
                        <c:v>185.2310396886306</c:v>
                      </c:pt>
                      <c:pt idx="4775">
                        <c:v>315.85188701551203</c:v>
                      </c:pt>
                      <c:pt idx="4776">
                        <c:v>455.30685833909223</c:v>
                      </c:pt>
                      <c:pt idx="4777">
                        <c:v>567.58219521829983</c:v>
                      </c:pt>
                      <c:pt idx="4778">
                        <c:v>629.08077332489404</c:v>
                      </c:pt>
                      <c:pt idx="4779">
                        <c:v>640.11970872752988</c:v>
                      </c:pt>
                      <c:pt idx="4780">
                        <c:v>616.89901880608795</c:v>
                      </c:pt>
                      <c:pt idx="4781">
                        <c:v>576.48331750187162</c:v>
                      </c:pt>
                      <c:pt idx="4782">
                        <c:v>529.537470890088</c:v>
                      </c:pt>
                      <c:pt idx="4783">
                        <c:v>481.26675334771801</c:v>
                      </c:pt>
                      <c:pt idx="4784">
                        <c:v>434.28622738565821</c:v>
                      </c:pt>
                      <c:pt idx="4785">
                        <c:v>391.1217312460056</c:v>
                      </c:pt>
                      <c:pt idx="4786">
                        <c:v>365.87027107843443</c:v>
                      </c:pt>
                      <c:pt idx="4787">
                        <c:v>357.97822399674959</c:v>
                      </c:pt>
                      <c:pt idx="4788">
                        <c:v>360.10920468745741</c:v>
                      </c:pt>
                      <c:pt idx="4789">
                        <c:v>369.19237024867795</c:v>
                      </c:pt>
                      <c:pt idx="4790">
                        <c:v>393.78585851492818</c:v>
                      </c:pt>
                      <c:pt idx="4791">
                        <c:v>437.10029426694302</c:v>
                      </c:pt>
                      <c:pt idx="4792">
                        <c:v>515.80841102166175</c:v>
                      </c:pt>
                      <c:pt idx="4793">
                        <c:v>713.63093862408607</c:v>
                      </c:pt>
                      <c:pt idx="4794">
                        <c:v>1011.352447458324</c:v>
                      </c:pt>
                      <c:pt idx="4795">
                        <c:v>1284.4826655172919</c:v>
                      </c:pt>
                      <c:pt idx="4796">
                        <c:v>1431.455683754298</c:v>
                      </c:pt>
                      <c:pt idx="4797">
                        <c:v>1440.189023963814</c:v>
                      </c:pt>
                      <c:pt idx="4798">
                        <c:v>1354.698374391186</c:v>
                      </c:pt>
                      <c:pt idx="4799">
                        <c:v>1229.141556620742</c:v>
                      </c:pt>
                      <c:pt idx="4800">
                        <c:v>1101.1134591702539</c:v>
                      </c:pt>
                      <c:pt idx="4801">
                        <c:v>989.68171920026396</c:v>
                      </c:pt>
                      <c:pt idx="4802">
                        <c:v>905.85402563409605</c:v>
                      </c:pt>
                      <c:pt idx="4803">
                        <c:v>860.64821988817198</c:v>
                      </c:pt>
                      <c:pt idx="4804">
                        <c:v>853.42233061741194</c:v>
                      </c:pt>
                      <c:pt idx="4805">
                        <c:v>877.46876781887397</c:v>
                      </c:pt>
                      <c:pt idx="4806">
                        <c:v>906.48287056274989</c:v>
                      </c:pt>
                      <c:pt idx="4807">
                        <c:v>914.11420646558997</c:v>
                      </c:pt>
                      <c:pt idx="4808">
                        <c:v>903.23986189629602</c:v>
                      </c:pt>
                      <c:pt idx="4809">
                        <c:v>909.69153842595006</c:v>
                      </c:pt>
                      <c:pt idx="4810">
                        <c:v>975.12049228211993</c:v>
                      </c:pt>
                      <c:pt idx="4811">
                        <c:v>1106.1155152155</c:v>
                      </c:pt>
                      <c:pt idx="4812">
                        <c:v>1274.8560144362161</c:v>
                      </c:pt>
                      <c:pt idx="4813">
                        <c:v>1436.4983434553699</c:v>
                      </c:pt>
                      <c:pt idx="4814">
                        <c:v>1544.1034020654299</c:v>
                      </c:pt>
                      <c:pt idx="4815">
                        <c:v>1589.2577805620278</c:v>
                      </c:pt>
                      <c:pt idx="4816">
                        <c:v>1603.1625841523521</c:v>
                      </c:pt>
                      <c:pt idx="4817">
                        <c:v>1610.754638286252</c:v>
                      </c:pt>
                      <c:pt idx="4818">
                        <c:v>1607.993743400172</c:v>
                      </c:pt>
                      <c:pt idx="4819">
                        <c:v>1582.6668369690658</c:v>
                      </c:pt>
                      <c:pt idx="4820">
                        <c:v>1530.0691764198118</c:v>
                      </c:pt>
                      <c:pt idx="4821">
                        <c:v>1456.1490371113018</c:v>
                      </c:pt>
                      <c:pt idx="4822">
                        <c:v>1374.13224096108</c:v>
                      </c:pt>
                      <c:pt idx="4823">
                        <c:v>1297.8841124738158</c:v>
                      </c:pt>
                      <c:pt idx="4824">
                        <c:v>1242.6803287504019</c:v>
                      </c:pt>
                      <c:pt idx="4825">
                        <c:v>1217.7994427911799</c:v>
                      </c:pt>
                      <c:pt idx="4826">
                        <c:v>1243.2654575225999</c:v>
                      </c:pt>
                      <c:pt idx="4827">
                        <c:v>1332.276817686972</c:v>
                      </c:pt>
                      <c:pt idx="4828">
                        <c:v>1449.718537809792</c:v>
                      </c:pt>
                      <c:pt idx="4829">
                        <c:v>1530.5108904263341</c:v>
                      </c:pt>
                      <c:pt idx="4830">
                        <c:v>1542.5730655048319</c:v>
                      </c:pt>
                      <c:pt idx="4831">
                        <c:v>1502.7598691993819</c:v>
                      </c:pt>
                      <c:pt idx="4832">
                        <c:v>1445.452058973792</c:v>
                      </c:pt>
                      <c:pt idx="4833">
                        <c:v>1382.7107626929719</c:v>
                      </c:pt>
                      <c:pt idx="4834">
                        <c:v>1304.3292825767642</c:v>
                      </c:pt>
                      <c:pt idx="4835">
                        <c:v>1208.9193188305139</c:v>
                      </c:pt>
                      <c:pt idx="4836">
                        <c:v>1102.54025239152</c:v>
                      </c:pt>
                      <c:pt idx="4837">
                        <c:v>997.67203086142194</c:v>
                      </c:pt>
                      <c:pt idx="4838">
                        <c:v>897.10625856316199</c:v>
                      </c:pt>
                      <c:pt idx="4839">
                        <c:v>806.38925483992796</c:v>
                      </c:pt>
                      <c:pt idx="4840">
                        <c:v>739.58964831285004</c:v>
                      </c:pt>
                      <c:pt idx="4841">
                        <c:v>729.49889252602804</c:v>
                      </c:pt>
                      <c:pt idx="4842">
                        <c:v>807.223671057714</c:v>
                      </c:pt>
                      <c:pt idx="4843">
                        <c:v>974.60834474350793</c:v>
                      </c:pt>
                      <c:pt idx="4844">
                        <c:v>1179.3498878526059</c:v>
                      </c:pt>
                      <c:pt idx="4845">
                        <c:v>1366.523177907342</c:v>
                      </c:pt>
                      <c:pt idx="4846">
                        <c:v>1491.6566080688699</c:v>
                      </c:pt>
                      <c:pt idx="4847">
                        <c:v>1552.7922517649279</c:v>
                      </c:pt>
                      <c:pt idx="4848">
                        <c:v>1570.9898256976021</c:v>
                      </c:pt>
                      <c:pt idx="4849">
                        <c:v>1579.5276494529901</c:v>
                      </c:pt>
                      <c:pt idx="4850">
                        <c:v>1610.7442692398099</c:v>
                      </c:pt>
                      <c:pt idx="4851">
                        <c:v>1653.52068347199</c:v>
                      </c:pt>
                      <c:pt idx="4852">
                        <c:v>1668.9781653371458</c:v>
                      </c:pt>
                      <c:pt idx="4853">
                        <c:v>1631.7847135750799</c:v>
                      </c:pt>
                      <c:pt idx="4854">
                        <c:v>1543.577068732734</c:v>
                      </c:pt>
                      <c:pt idx="4855">
                        <c:v>1422.4199055816</c:v>
                      </c:pt>
                      <c:pt idx="4856">
                        <c:v>1288.712188796268</c:v>
                      </c:pt>
                      <c:pt idx="4857">
                        <c:v>1156.7656119429719</c:v>
                      </c:pt>
                      <c:pt idx="4858">
                        <c:v>1033.8942680966579</c:v>
                      </c:pt>
                      <c:pt idx="4859">
                        <c:v>923.55469442725189</c:v>
                      </c:pt>
                      <c:pt idx="4860">
                        <c:v>826.32992860432205</c:v>
                      </c:pt>
                      <c:pt idx="4861">
                        <c:v>742.92501018180599</c:v>
                      </c:pt>
                      <c:pt idx="4862">
                        <c:v>674.37223050046191</c:v>
                      </c:pt>
                      <c:pt idx="4863">
                        <c:v>620.29276323498596</c:v>
                      </c:pt>
                      <c:pt idx="4864">
                        <c:v>589.09889689868453</c:v>
                      </c:pt>
                      <c:pt idx="4865">
                        <c:v>599.71470263085837</c:v>
                      </c:pt>
                      <c:pt idx="4866">
                        <c:v>637.60781785798792</c:v>
                      </c:pt>
                      <c:pt idx="4867">
                        <c:v>669.77378964314994</c:v>
                      </c:pt>
                      <c:pt idx="4868">
                        <c:v>677.12880147219005</c:v>
                      </c:pt>
                      <c:pt idx="4869">
                        <c:v>667.26661376408993</c:v>
                      </c:pt>
                      <c:pt idx="4870">
                        <c:v>658.90335022070997</c:v>
                      </c:pt>
                      <c:pt idx="4871">
                        <c:v>681.75191401494601</c:v>
                      </c:pt>
                      <c:pt idx="4872">
                        <c:v>727.47132503923797</c:v>
                      </c:pt>
                      <c:pt idx="4873">
                        <c:v>762.17460337773002</c:v>
                      </c:pt>
                      <c:pt idx="4874">
                        <c:v>762.185093703186</c:v>
                      </c:pt>
                      <c:pt idx="4875">
                        <c:v>726.71091253338591</c:v>
                      </c:pt>
                      <c:pt idx="4876">
                        <c:v>671.70267408402606</c:v>
                      </c:pt>
                      <c:pt idx="4877">
                        <c:v>614.28116899406996</c:v>
                      </c:pt>
                      <c:pt idx="4878">
                        <c:v>565.3082551219992</c:v>
                      </c:pt>
                      <c:pt idx="4879">
                        <c:v>534.55335072219111</c:v>
                      </c:pt>
                      <c:pt idx="4880">
                        <c:v>534.18710773511702</c:v>
                      </c:pt>
                      <c:pt idx="4881">
                        <c:v>587.30628482075394</c:v>
                      </c:pt>
                      <c:pt idx="4882">
                        <c:v>672.99062087701202</c:v>
                      </c:pt>
                      <c:pt idx="4883">
                        <c:v>758.73806053885198</c:v>
                      </c:pt>
                      <c:pt idx="4884">
                        <c:v>820.09545271060801</c:v>
                      </c:pt>
                      <c:pt idx="4885">
                        <c:v>859.14642590089193</c:v>
                      </c:pt>
                      <c:pt idx="4886">
                        <c:v>861.45846747025803</c:v>
                      </c:pt>
                      <c:pt idx="4887">
                        <c:v>820.36558370155797</c:v>
                      </c:pt>
                      <c:pt idx="4888">
                        <c:v>772.59169348758007</c:v>
                      </c:pt>
                      <c:pt idx="4889">
                        <c:v>807.04408442792396</c:v>
                      </c:pt>
                      <c:pt idx="4890">
                        <c:v>931.16628519916185</c:v>
                      </c:pt>
                      <c:pt idx="4891">
                        <c:v>1049.589165317748</c:v>
                      </c:pt>
                      <c:pt idx="4892">
                        <c:v>1135.7472323071199</c:v>
                      </c:pt>
                      <c:pt idx="4893">
                        <c:v>1144.3477219007818</c:v>
                      </c:pt>
                      <c:pt idx="4894">
                        <c:v>1122.2039077132561</c:v>
                      </c:pt>
                      <c:pt idx="4895">
                        <c:v>1081.8100227324719</c:v>
                      </c:pt>
                      <c:pt idx="4896">
                        <c:v>1040.822454006114</c:v>
                      </c:pt>
                      <c:pt idx="4897">
                        <c:v>986.59912816090196</c:v>
                      </c:pt>
                      <c:pt idx="4898">
                        <c:v>911.72520136270202</c:v>
                      </c:pt>
                      <c:pt idx="4899">
                        <c:v>840.41322504212997</c:v>
                      </c:pt>
                      <c:pt idx="4900">
                        <c:v>783.13120618480798</c:v>
                      </c:pt>
                      <c:pt idx="4901">
                        <c:v>741.26662305030004</c:v>
                      </c:pt>
                      <c:pt idx="4902">
                        <c:v>708.44276393021994</c:v>
                      </c:pt>
                      <c:pt idx="4903">
                        <c:v>676.63079546254801</c:v>
                      </c:pt>
                      <c:pt idx="4904">
                        <c:v>639.18152395618802</c:v>
                      </c:pt>
                      <c:pt idx="4905">
                        <c:v>592.55800116769251</c:v>
                      </c:pt>
                      <c:pt idx="4906">
                        <c:v>537.12077236664993</c:v>
                      </c:pt>
                      <c:pt idx="4907">
                        <c:v>478.38939685642379</c:v>
                      </c:pt>
                      <c:pt idx="4908">
                        <c:v>424.84447047896043</c:v>
                      </c:pt>
                      <c:pt idx="4909">
                        <c:v>382.38576594892794</c:v>
                      </c:pt>
                      <c:pt idx="4910">
                        <c:v>355.53411232160039</c:v>
                      </c:pt>
                      <c:pt idx="4911">
                        <c:v>334.40717603824561</c:v>
                      </c:pt>
                      <c:pt idx="4912">
                        <c:v>311.06031279841676</c:v>
                      </c:pt>
                      <c:pt idx="4913">
                        <c:v>286.42269530895118</c:v>
                      </c:pt>
                      <c:pt idx="4914">
                        <c:v>262.519913459463</c:v>
                      </c:pt>
                      <c:pt idx="4915">
                        <c:v>240.17067566261997</c:v>
                      </c:pt>
                      <c:pt idx="4916">
                        <c:v>219.42688537991938</c:v>
                      </c:pt>
                      <c:pt idx="4917">
                        <c:v>200.25887413420017</c:v>
                      </c:pt>
                      <c:pt idx="4918">
                        <c:v>186.6013675078338</c:v>
                      </c:pt>
                      <c:pt idx="4919">
                        <c:v>181.01431664394238</c:v>
                      </c:pt>
                      <c:pt idx="4920">
                        <c:v>178.20780263873579</c:v>
                      </c:pt>
                      <c:pt idx="4921">
                        <c:v>175.00642163818381</c:v>
                      </c:pt>
                      <c:pt idx="4922">
                        <c:v>171.45952625710859</c:v>
                      </c:pt>
                      <c:pt idx="4923">
                        <c:v>167.99826991811037</c:v>
                      </c:pt>
                      <c:pt idx="4924">
                        <c:v>166.090556611908</c:v>
                      </c:pt>
                      <c:pt idx="4925">
                        <c:v>170.20229961338279</c:v>
                      </c:pt>
                      <c:pt idx="4926">
                        <c:v>190.26630393772862</c:v>
                      </c:pt>
                      <c:pt idx="4927">
                        <c:v>291.6071010159198</c:v>
                      </c:pt>
                      <c:pt idx="4928">
                        <c:v>423.24872034108955</c:v>
                      </c:pt>
                      <c:pt idx="4929">
                        <c:v>531.91713264461578</c:v>
                      </c:pt>
                      <c:pt idx="4930">
                        <c:v>620.62568508042602</c:v>
                      </c:pt>
                      <c:pt idx="4931">
                        <c:v>751.30621342601398</c:v>
                      </c:pt>
                      <c:pt idx="4932">
                        <c:v>862.41153712336188</c:v>
                      </c:pt>
                      <c:pt idx="4933">
                        <c:v>942.83697254412596</c:v>
                      </c:pt>
                      <c:pt idx="4934">
                        <c:v>1005.202652051328</c:v>
                      </c:pt>
                      <c:pt idx="4935">
                        <c:v>1079.3278297367278</c:v>
                      </c:pt>
                      <c:pt idx="4936">
                        <c:v>1215.6624286819499</c:v>
                      </c:pt>
                      <c:pt idx="4937">
                        <c:v>1470.6915604419301</c:v>
                      </c:pt>
                      <c:pt idx="4938">
                        <c:v>1862.5579341658561</c:v>
                      </c:pt>
                      <c:pt idx="4939">
                        <c:v>2320.4932637146621</c:v>
                      </c:pt>
                      <c:pt idx="4940">
                        <c:v>2744.5112468164139</c:v>
                      </c:pt>
                      <c:pt idx="4941">
                        <c:v>3075.7293147502683</c:v>
                      </c:pt>
                      <c:pt idx="4942">
                        <c:v>3313.249910226546</c:v>
                      </c:pt>
                      <c:pt idx="4943">
                        <c:v>3487.3129823690037</c:v>
                      </c:pt>
                      <c:pt idx="4944">
                        <c:v>3638.187614604486</c:v>
                      </c:pt>
                      <c:pt idx="4945">
                        <c:v>3826.3408404269576</c:v>
                      </c:pt>
                      <c:pt idx="4946">
                        <c:v>4080.3982078518598</c:v>
                      </c:pt>
                      <c:pt idx="4947">
                        <c:v>4484.26859947503</c:v>
                      </c:pt>
                      <c:pt idx="4948">
                        <c:v>5027.5895801063216</c:v>
                      </c:pt>
                      <c:pt idx="4949">
                        <c:v>5581.9644213574438</c:v>
                      </c:pt>
                      <c:pt idx="4950">
                        <c:v>6024.11106545244</c:v>
                      </c:pt>
                      <c:pt idx="4951">
                        <c:v>6288.5247975983402</c:v>
                      </c:pt>
                      <c:pt idx="4952">
                        <c:v>6495.6970366266596</c:v>
                      </c:pt>
                      <c:pt idx="4953">
                        <c:v>6699.8142388988399</c:v>
                      </c:pt>
                      <c:pt idx="4954">
                        <c:v>6893.6653927567195</c:v>
                      </c:pt>
                      <c:pt idx="4955">
                        <c:v>7060.8376499329797</c:v>
                      </c:pt>
                      <c:pt idx="4956">
                        <c:v>7222.7429014228192</c:v>
                      </c:pt>
                      <c:pt idx="4957">
                        <c:v>7448.25123421842</c:v>
                      </c:pt>
                      <c:pt idx="4958">
                        <c:v>7837.9925685648595</c:v>
                      </c:pt>
                      <c:pt idx="4959">
                        <c:v>8315.1047399285999</c:v>
                      </c:pt>
                      <c:pt idx="4960">
                        <c:v>8821.2482236237793</c:v>
                      </c:pt>
                      <c:pt idx="4961">
                        <c:v>9005.8683503520588</c:v>
                      </c:pt>
                      <c:pt idx="4962">
                        <c:v>8980.9252350417592</c:v>
                      </c:pt>
                      <c:pt idx="4963">
                        <c:v>8804.6360450562006</c:v>
                      </c:pt>
                      <c:pt idx="4964">
                        <c:v>8474.0568676881594</c:v>
                      </c:pt>
                      <c:pt idx="4965">
                        <c:v>8115.4364304125993</c:v>
                      </c:pt>
                      <c:pt idx="4966">
                        <c:v>7920.23555642868</c:v>
                      </c:pt>
                      <c:pt idx="4967">
                        <c:v>7896.3126313376397</c:v>
                      </c:pt>
                      <c:pt idx="4968">
                        <c:v>8055.00056155332</c:v>
                      </c:pt>
                      <c:pt idx="4969">
                        <c:v>8229.5365675597204</c:v>
                      </c:pt>
                      <c:pt idx="4970">
                        <c:v>8175.3546532004393</c:v>
                      </c:pt>
                      <c:pt idx="4971">
                        <c:v>7855.1694672273597</c:v>
                      </c:pt>
                      <c:pt idx="4972">
                        <c:v>7509.0374609408391</c:v>
                      </c:pt>
                      <c:pt idx="4973">
                        <c:v>7405.0179856375198</c:v>
                      </c:pt>
                      <c:pt idx="4974">
                        <c:v>7523.8034358124205</c:v>
                      </c:pt>
                      <c:pt idx="4975">
                        <c:v>7940.0930482886997</c:v>
                      </c:pt>
                      <c:pt idx="4976">
                        <c:v>8378.2190769757199</c:v>
                      </c:pt>
                      <c:pt idx="4977">
                        <c:v>8674.2714021041393</c:v>
                      </c:pt>
                      <c:pt idx="4978">
                        <c:v>8963.4890639279402</c:v>
                      </c:pt>
                      <c:pt idx="4979">
                        <c:v>9234.1518280185592</c:v>
                      </c:pt>
                      <c:pt idx="4980">
                        <c:v>9350.6776911481193</c:v>
                      </c:pt>
                      <c:pt idx="4981">
                        <c:v>9256.5517316430596</c:v>
                      </c:pt>
                      <c:pt idx="4982">
                        <c:v>9159.5668708670401</c:v>
                      </c:pt>
                      <c:pt idx="4983">
                        <c:v>9024.1213846638584</c:v>
                      </c:pt>
                      <c:pt idx="4984">
                        <c:v>8827.5201549639587</c:v>
                      </c:pt>
                      <c:pt idx="4985">
                        <c:v>8462.3239549010996</c:v>
                      </c:pt>
                      <c:pt idx="4986">
                        <c:v>7990.5049353186005</c:v>
                      </c:pt>
                      <c:pt idx="4987">
                        <c:v>7484.3570653285788</c:v>
                      </c:pt>
                      <c:pt idx="4988">
                        <c:v>7011.5011154446793</c:v>
                      </c:pt>
                      <c:pt idx="4989">
                        <c:v>6576.6080649916794</c:v>
                      </c:pt>
                      <c:pt idx="4990">
                        <c:v>6168.8556853848604</c:v>
                      </c:pt>
                      <c:pt idx="4991">
                        <c:v>5781.5440569293878</c:v>
                      </c:pt>
                      <c:pt idx="4992">
                        <c:v>5400.7097838447598</c:v>
                      </c:pt>
                      <c:pt idx="4993">
                        <c:v>5022.0191434014896</c:v>
                      </c:pt>
                      <c:pt idx="4994">
                        <c:v>4663.1055867985979</c:v>
                      </c:pt>
                      <c:pt idx="4995">
                        <c:v>4334.8008154894142</c:v>
                      </c:pt>
                      <c:pt idx="4996">
                        <c:v>4051.7393530509898</c:v>
                      </c:pt>
                      <c:pt idx="4997">
                        <c:v>3812.6236009443783</c:v>
                      </c:pt>
                      <c:pt idx="4998">
                        <c:v>3611.3041361673659</c:v>
                      </c:pt>
                      <c:pt idx="4999">
                        <c:v>3489.3587634651662</c:v>
                      </c:pt>
                      <c:pt idx="5000">
                        <c:v>3410.5455293663281</c:v>
                      </c:pt>
                      <c:pt idx="5001">
                        <c:v>3374.770617346986</c:v>
                      </c:pt>
                      <c:pt idx="5002">
                        <c:v>3375.5402380455298</c:v>
                      </c:pt>
                      <c:pt idx="5003">
                        <c:v>3327.4186058220776</c:v>
                      </c:pt>
                      <c:pt idx="5004">
                        <c:v>3212.8733481224699</c:v>
                      </c:pt>
                      <c:pt idx="5005">
                        <c:v>3026.279921764416</c:v>
                      </c:pt>
                      <c:pt idx="5006">
                        <c:v>2785.3736344479835</c:v>
                      </c:pt>
                      <c:pt idx="5007">
                        <c:v>2520.8063765441161</c:v>
                      </c:pt>
                      <c:pt idx="5008">
                        <c:v>2268.1352836905598</c:v>
                      </c:pt>
                      <c:pt idx="5009">
                        <c:v>2050.5760045200836</c:v>
                      </c:pt>
                      <c:pt idx="5010">
                        <c:v>1880.6128556615281</c:v>
                      </c:pt>
                      <c:pt idx="5011">
                        <c:v>1732.204594677306</c:v>
                      </c:pt>
                      <c:pt idx="5012">
                        <c:v>1603.725922903662</c:v>
                      </c:pt>
                      <c:pt idx="5013">
                        <c:v>1505.064810822576</c:v>
                      </c:pt>
                      <c:pt idx="5014">
                        <c:v>1430.9912223982019</c:v>
                      </c:pt>
                      <c:pt idx="5015">
                        <c:v>1386.129716757288</c:v>
                      </c:pt>
                      <c:pt idx="5016">
                        <c:v>1364.681761390224</c:v>
                      </c:pt>
                      <c:pt idx="5017">
                        <c:v>1354.4144768246999</c:v>
                      </c:pt>
                      <c:pt idx="5018">
                        <c:v>1331.8927204950178</c:v>
                      </c:pt>
                      <c:pt idx="5019">
                        <c:v>1289.5112667306539</c:v>
                      </c:pt>
                      <c:pt idx="5020">
                        <c:v>1245.4479152014499</c:v>
                      </c:pt>
                      <c:pt idx="5021">
                        <c:v>1199.4379249560779</c:v>
                      </c:pt>
                      <c:pt idx="5022">
                        <c:v>1134.26277470376</c:v>
                      </c:pt>
                      <c:pt idx="5023">
                        <c:v>1047.038813491296</c:v>
                      </c:pt>
                      <c:pt idx="5024">
                        <c:v>948.33007962517786</c:v>
                      </c:pt>
                      <c:pt idx="5025">
                        <c:v>850.03331147490587</c:v>
                      </c:pt>
                      <c:pt idx="5026">
                        <c:v>759.28265703167392</c:v>
                      </c:pt>
                      <c:pt idx="5027">
                        <c:v>679.51022696227199</c:v>
                      </c:pt>
                      <c:pt idx="5028">
                        <c:v>612.38242025038198</c:v>
                      </c:pt>
                      <c:pt idx="5029">
                        <c:v>552.87156996583678</c:v>
                      </c:pt>
                      <c:pt idx="5030">
                        <c:v>498.14428378731418</c:v>
                      </c:pt>
                      <c:pt idx="5031">
                        <c:v>447.89242576296959</c:v>
                      </c:pt>
                      <c:pt idx="5032">
                        <c:v>402.2466389444424</c:v>
                      </c:pt>
                      <c:pt idx="5033">
                        <c:v>361.09875011411157</c:v>
                      </c:pt>
                      <c:pt idx="5034">
                        <c:v>324.13868574480358</c:v>
                      </c:pt>
                      <c:pt idx="5035">
                        <c:v>290.99408463313199</c:v>
                      </c:pt>
                      <c:pt idx="5036">
                        <c:v>261.30141279911157</c:v>
                      </c:pt>
                      <c:pt idx="5037">
                        <c:v>234.71304948330419</c:v>
                      </c:pt>
                      <c:pt idx="5038">
                        <c:v>210.90589284755998</c:v>
                      </c:pt>
                      <c:pt idx="5039">
                        <c:v>189.59323627369977</c:v>
                      </c:pt>
                      <c:pt idx="5040">
                        <c:v>170.51752297297497</c:v>
                      </c:pt>
                      <c:pt idx="5041">
                        <c:v>153.439911992508</c:v>
                      </c:pt>
                      <c:pt idx="5042">
                        <c:v>138.14571900989398</c:v>
                      </c:pt>
                      <c:pt idx="5043">
                        <c:v>124.4462612626956</c:v>
                      </c:pt>
                      <c:pt idx="5044">
                        <c:v>112.1709823038714</c:v>
                      </c:pt>
                      <c:pt idx="5045">
                        <c:v>101.1660688670532</c:v>
                      </c:pt>
                      <c:pt idx="5046">
                        <c:v>91.293485291273996</c:v>
                      </c:pt>
                      <c:pt idx="5047">
                        <c:v>82.436992958719202</c:v>
                      </c:pt>
                      <c:pt idx="5048">
                        <c:v>74.499332246960989</c:v>
                      </c:pt>
                      <c:pt idx="5049">
                        <c:v>67.393088001176395</c:v>
                      </c:pt>
                      <c:pt idx="5050">
                        <c:v>61.030949299968</c:v>
                      </c:pt>
                      <c:pt idx="5051">
                        <c:v>55.337329700518076</c:v>
                      </c:pt>
                      <c:pt idx="5052">
                        <c:v>50.253031342712937</c:v>
                      </c:pt>
                      <c:pt idx="5053">
                        <c:v>45.724115362708496</c:v>
                      </c:pt>
                      <c:pt idx="5054">
                        <c:v>41.693785272697383</c:v>
                      </c:pt>
                      <c:pt idx="5055">
                        <c:v>38.103887326139159</c:v>
                      </c:pt>
                      <c:pt idx="5056">
                        <c:v>34.899341813738403</c:v>
                      </c:pt>
                      <c:pt idx="5057">
                        <c:v>32.032451530644302</c:v>
                      </c:pt>
                      <c:pt idx="5058">
                        <c:v>29.463138975021479</c:v>
                      </c:pt>
                      <c:pt idx="5059">
                        <c:v>27.15581399168892</c:v>
                      </c:pt>
                      <c:pt idx="5060">
                        <c:v>25.077373219486979</c:v>
                      </c:pt>
                      <c:pt idx="5061">
                        <c:v>23.199875739405481</c:v>
                      </c:pt>
                      <c:pt idx="5062">
                        <c:v>21.500124826550397</c:v>
                      </c:pt>
                      <c:pt idx="5063">
                        <c:v>19.95943999032156</c:v>
                      </c:pt>
                      <c:pt idx="5064">
                        <c:v>18.563836270876319</c:v>
                      </c:pt>
                      <c:pt idx="5065">
                        <c:v>17.303310211950901</c:v>
                      </c:pt>
                      <c:pt idx="5066">
                        <c:v>16.17066084438564</c:v>
                      </c:pt>
                      <c:pt idx="5067">
                        <c:v>15.16150027773438</c:v>
                      </c:pt>
                      <c:pt idx="5068">
                        <c:v>14.2709284711962</c:v>
                      </c:pt>
                      <c:pt idx="5069">
                        <c:v>13.48843535299722</c:v>
                      </c:pt>
                      <c:pt idx="5070">
                        <c:v>12.797545200041579</c:v>
                      </c:pt>
                      <c:pt idx="5071">
                        <c:v>12.18032290108272</c:v>
                      </c:pt>
                      <c:pt idx="5072">
                        <c:v>11.621907084668219</c:v>
                      </c:pt>
                      <c:pt idx="5073">
                        <c:v>11.11326443200254</c:v>
                      </c:pt>
                      <c:pt idx="5074">
                        <c:v>10.648550377966139</c:v>
                      </c:pt>
                      <c:pt idx="5075">
                        <c:v>10.223290841069341</c:v>
                      </c:pt>
                      <c:pt idx="5076">
                        <c:v>9.8340551982384596</c:v>
                      </c:pt>
                      <c:pt idx="5077">
                        <c:v>9.4796952697153198</c:v>
                      </c:pt>
                      <c:pt idx="5078">
                        <c:v>9.1588581969905984</c:v>
                      </c:pt>
                      <c:pt idx="5079">
                        <c:v>8.8684929235836005</c:v>
                      </c:pt>
                      <c:pt idx="5080">
                        <c:v>8.6031104273974801</c:v>
                      </c:pt>
                      <c:pt idx="5081">
                        <c:v>8.3590233393499194</c:v>
                      </c:pt>
                      <c:pt idx="5082">
                        <c:v>8.1343312678159201</c:v>
                      </c:pt>
                      <c:pt idx="5083">
                        <c:v>7.9270843284946793</c:v>
                      </c:pt>
                      <c:pt idx="5084">
                        <c:v>7.7332540490389796</c:v>
                      </c:pt>
                      <c:pt idx="5085">
                        <c:v>7.5477491639654994</c:v>
                      </c:pt>
                      <c:pt idx="5086">
                        <c:v>7.3692900612143397</c:v>
                      </c:pt>
                      <c:pt idx="5087">
                        <c:v>7.20097542474696</c:v>
                      </c:pt>
                      <c:pt idx="5088">
                        <c:v>7.0464591940522192</c:v>
                      </c:pt>
                      <c:pt idx="5089">
                        <c:v>6.9075455258238598</c:v>
                      </c:pt>
                      <c:pt idx="5090">
                        <c:v>6.7845295605799203</c:v>
                      </c:pt>
                      <c:pt idx="5091">
                        <c:v>6.6763279131416393</c:v>
                      </c:pt>
                      <c:pt idx="5092">
                        <c:v>6.5789854392654599</c:v>
                      </c:pt>
                      <c:pt idx="5093">
                        <c:v>6.48756690108738</c:v>
                      </c:pt>
                      <c:pt idx="5094">
                        <c:v>6.3989950212000002</c:v>
                      </c:pt>
                      <c:pt idx="5095">
                        <c:v>6.3133788214220994</c:v>
                      </c:pt>
                      <c:pt idx="5096">
                        <c:v>6.2354045565731395</c:v>
                      </c:pt>
                      <c:pt idx="5097">
                        <c:v>6.1680103346845199</c:v>
                      </c:pt>
                      <c:pt idx="5098">
                        <c:v>6.1108174866605998</c:v>
                      </c:pt>
                      <c:pt idx="5099">
                        <c:v>6.0606830058618604</c:v>
                      </c:pt>
                      <c:pt idx="5100">
                        <c:v>6.0143821207374</c:v>
                      </c:pt>
                      <c:pt idx="5101">
                        <c:v>5.9688587891816089</c:v>
                      </c:pt>
                      <c:pt idx="5102">
                        <c:v>5.92123107753849</c:v>
                      </c:pt>
                      <c:pt idx="5103">
                        <c:v>5.8717307154205622</c:v>
                      </c:pt>
                      <c:pt idx="5104">
                        <c:v>5.8235082520827062</c:v>
                      </c:pt>
                      <c:pt idx="5105">
                        <c:v>5.7811659430919518</c:v>
                      </c:pt>
                      <c:pt idx="5106">
                        <c:v>5.7650601871976157</c:v>
                      </c:pt>
                      <c:pt idx="5107">
                        <c:v>5.9783456329648983</c:v>
                      </c:pt>
                      <c:pt idx="5108">
                        <c:v>6.4675199104441203</c:v>
                      </c:pt>
                      <c:pt idx="5109">
                        <c:v>6.8275945146254999</c:v>
                      </c:pt>
                      <c:pt idx="5110">
                        <c:v>6.8648366511819594</c:v>
                      </c:pt>
                      <c:pt idx="5111">
                        <c:v>6.7749758286228596</c:v>
                      </c:pt>
                      <c:pt idx="5112">
                        <c:v>6.7479636718699796</c:v>
                      </c:pt>
                      <c:pt idx="5113">
                        <c:v>6.8203822156420797</c:v>
                      </c:pt>
                      <c:pt idx="5114">
                        <c:v>7.0349773160379598</c:v>
                      </c:pt>
                      <c:pt idx="5115">
                        <c:v>7.2665653825582792</c:v>
                      </c:pt>
                      <c:pt idx="5116">
                        <c:v>7.3643188419112793</c:v>
                      </c:pt>
                      <c:pt idx="5117">
                        <c:v>7.2811232969039992</c:v>
                      </c:pt>
                      <c:pt idx="5118">
                        <c:v>7.0931133593423397</c:v>
                      </c:pt>
                      <c:pt idx="5119">
                        <c:v>8.6839922388553799</c:v>
                      </c:pt>
                      <c:pt idx="5120">
                        <c:v>20.340512947928939</c:v>
                      </c:pt>
                      <c:pt idx="5121">
                        <c:v>37.615368010413597</c:v>
                      </c:pt>
                      <c:pt idx="5122">
                        <c:v>50.323438825726313</c:v>
                      </c:pt>
                      <c:pt idx="5123">
                        <c:v>53.576116865286657</c:v>
                      </c:pt>
                      <c:pt idx="5124">
                        <c:v>48.98772904310124</c:v>
                      </c:pt>
                      <c:pt idx="5125">
                        <c:v>40.699304453642213</c:v>
                      </c:pt>
                      <c:pt idx="5126">
                        <c:v>32.151305057182739</c:v>
                      </c:pt>
                      <c:pt idx="5127">
                        <c:v>25.094531496314698</c:v>
                      </c:pt>
                      <c:pt idx="5128">
                        <c:v>19.941574225813977</c:v>
                      </c:pt>
                      <c:pt idx="5129">
                        <c:v>16.427964785596799</c:v>
                      </c:pt>
                      <c:pt idx="5130">
                        <c:v>14.100791392025339</c:v>
                      </c:pt>
                      <c:pt idx="5131">
                        <c:v>12.555865311743279</c:v>
                      </c:pt>
                      <c:pt idx="5132">
                        <c:v>11.500382988649079</c:v>
                      </c:pt>
                      <c:pt idx="5133">
                        <c:v>10.741031509631101</c:v>
                      </c:pt>
                      <c:pt idx="5134">
                        <c:v>10.156040748590099</c:v>
                      </c:pt>
                      <c:pt idx="5135">
                        <c:v>9.6740128667121592</c:v>
                      </c:pt>
                      <c:pt idx="5136">
                        <c:v>9.2561272933977001</c:v>
                      </c:pt>
                      <c:pt idx="5137">
                        <c:v>8.8821529799486392</c:v>
                      </c:pt>
                      <c:pt idx="5138">
                        <c:v>8.5418975318671801</c:v>
                      </c:pt>
                      <c:pt idx="5139">
                        <c:v>8.2319159429141404</c:v>
                      </c:pt>
                      <c:pt idx="5140">
                        <c:v>7.9540288906696199</c:v>
                      </c:pt>
                      <c:pt idx="5141">
                        <c:v>7.7103470615197196</c:v>
                      </c:pt>
                      <c:pt idx="5142">
                        <c:v>7.4987452603155003</c:v>
                      </c:pt>
                      <c:pt idx="5143">
                        <c:v>7.3117407577724398</c:v>
                      </c:pt>
                      <c:pt idx="5144">
                        <c:v>7.1408723528529601</c:v>
                      </c:pt>
                      <c:pt idx="5145">
                        <c:v>6.9821006284358997</c:v>
                      </c:pt>
                      <c:pt idx="5146">
                        <c:v>6.8392722506181594</c:v>
                      </c:pt>
                      <c:pt idx="5147">
                        <c:v>6.7162139636329199</c:v>
                      </c:pt>
                      <c:pt idx="5148">
                        <c:v>6.6134160360548391</c:v>
                      </c:pt>
                      <c:pt idx="5149">
                        <c:v>6.5296628955418203</c:v>
                      </c:pt>
                      <c:pt idx="5150">
                        <c:v>6.4630443701039999</c:v>
                      </c:pt>
                      <c:pt idx="5151">
                        <c:v>6.4091595908751602</c:v>
                      </c:pt>
                      <c:pt idx="5152">
                        <c:v>6.3617313690763195</c:v>
                      </c:pt>
                      <c:pt idx="5153">
                        <c:v>6.3184070872182598</c:v>
                      </c:pt>
                      <c:pt idx="5154">
                        <c:v>6.2821276932271202</c:v>
                      </c:pt>
                      <c:pt idx="5155">
                        <c:v>6.2490588698270999</c:v>
                      </c:pt>
                      <c:pt idx="5156">
                        <c:v>6.2201735926042794</c:v>
                      </c:pt>
                    </c:numCache>
                  </c:numRef>
                </c:val>
                <c:smooth val="0"/>
                <c:extLst xmlns:c15="http://schemas.microsoft.com/office/drawing/2012/chart">
                  <c:ext xmlns:c16="http://schemas.microsoft.com/office/drawing/2014/chart" uri="{C3380CC4-5D6E-409C-BE32-E72D297353CC}">
                    <c16:uniqueId val="{00000005-1A49-4CD8-9C5C-BAD702B10AE7}"/>
                  </c:ext>
                </c:extLst>
              </c15:ser>
            </c15:filteredLineSeries>
          </c:ext>
        </c:extLst>
      </c:lineChart>
      <c:dateAx>
        <c:axId val="102421632"/>
        <c:scaling>
          <c:orientation val="minMax"/>
        </c:scaling>
        <c:delete val="0"/>
        <c:axPos val="b"/>
        <c:numFmt formatCode="yy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2423168"/>
        <c:crosses val="autoZero"/>
        <c:auto val="1"/>
        <c:lblOffset val="100"/>
        <c:baseTimeUnit val="days"/>
      </c:dateAx>
      <c:valAx>
        <c:axId val="10242316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242163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1"/>
          <c:order val="1"/>
          <c:tx>
            <c:strRef>
              <c:f>Sheet1!$B$1</c:f>
              <c:strCache>
                <c:ptCount val="1"/>
                <c:pt idx="0">
                  <c:v>Elevetion</c:v>
                </c:pt>
              </c:strCache>
            </c:strRef>
          </c:tx>
          <c:spPr>
            <a:ln w="28575" cap="rnd">
              <a:solidFill>
                <a:schemeClr val="accent2"/>
              </a:solidFill>
              <a:round/>
            </a:ln>
            <a:effectLst/>
          </c:spPr>
          <c:marker>
            <c:symbol val="none"/>
          </c:marker>
          <c:cat>
            <c:numRef>
              <c:f>Sheet1!$A$2:$A$76</c:f>
              <c:numCache>
                <c:formatCode>General</c:formatCode>
                <c:ptCount val="75"/>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numCache>
            </c:numRef>
          </c:cat>
          <c:val>
            <c:numRef>
              <c:f>Sheet1!$B$2:$B$76</c:f>
              <c:numCache>
                <c:formatCode>General</c:formatCode>
                <c:ptCount val="75"/>
                <c:pt idx="0">
                  <c:v>500</c:v>
                </c:pt>
                <c:pt idx="1">
                  <c:v>525</c:v>
                </c:pt>
                <c:pt idx="2">
                  <c:v>535</c:v>
                </c:pt>
                <c:pt idx="3">
                  <c:v>540</c:v>
                </c:pt>
                <c:pt idx="4">
                  <c:v>543.1946999999999</c:v>
                </c:pt>
                <c:pt idx="5">
                  <c:v>546.35739999999998</c:v>
                </c:pt>
                <c:pt idx="6">
                  <c:v>549.4665</c:v>
                </c:pt>
                <c:pt idx="7">
                  <c:v>552.52199999999993</c:v>
                </c:pt>
                <c:pt idx="8">
                  <c:v>555.52389999999991</c:v>
                </c:pt>
                <c:pt idx="9">
                  <c:v>558.47219999999993</c:v>
                </c:pt>
                <c:pt idx="10">
                  <c:v>561.36689999999999</c:v>
                </c:pt>
                <c:pt idx="11">
                  <c:v>564.20799999999997</c:v>
                </c:pt>
                <c:pt idx="12">
                  <c:v>566.99549999999999</c:v>
                </c:pt>
                <c:pt idx="13">
                  <c:v>569.72939999999994</c:v>
                </c:pt>
                <c:pt idx="14">
                  <c:v>572.40969999999993</c:v>
                </c:pt>
                <c:pt idx="15">
                  <c:v>575.03639999999996</c:v>
                </c:pt>
                <c:pt idx="16">
                  <c:v>577.60949999999991</c:v>
                </c:pt>
                <c:pt idx="17">
                  <c:v>580.12899999999991</c:v>
                </c:pt>
                <c:pt idx="18">
                  <c:v>582.59489999999994</c:v>
                </c:pt>
                <c:pt idx="19">
                  <c:v>585.00720000000001</c:v>
                </c:pt>
                <c:pt idx="20">
                  <c:v>587.36590000000001</c:v>
                </c:pt>
                <c:pt idx="21">
                  <c:v>589.67099999999994</c:v>
                </c:pt>
                <c:pt idx="22">
                  <c:v>591.9224999999999</c:v>
                </c:pt>
                <c:pt idx="23">
                  <c:v>594.12040000000002</c:v>
                </c:pt>
                <c:pt idx="24">
                  <c:v>596.26469999999995</c:v>
                </c:pt>
                <c:pt idx="25">
                  <c:v>598.35539999999992</c:v>
                </c:pt>
                <c:pt idx="26">
                  <c:v>600.39249999999993</c:v>
                </c:pt>
                <c:pt idx="27">
                  <c:v>602.37599999999998</c:v>
                </c:pt>
                <c:pt idx="28">
                  <c:v>604.30589999999995</c:v>
                </c:pt>
                <c:pt idx="29">
                  <c:v>606.18219999999997</c:v>
                </c:pt>
                <c:pt idx="30">
                  <c:v>608.00489999999991</c:v>
                </c:pt>
                <c:pt idx="31">
                  <c:v>609.774</c:v>
                </c:pt>
                <c:pt idx="32">
                  <c:v>611.48949999999991</c:v>
                </c:pt>
                <c:pt idx="33">
                  <c:v>613.15139999999997</c:v>
                </c:pt>
                <c:pt idx="34">
                  <c:v>614.75969999999995</c:v>
                </c:pt>
                <c:pt idx="35">
                  <c:v>616.31439999999998</c:v>
                </c:pt>
                <c:pt idx="36">
                  <c:v>617.81549999999993</c:v>
                </c:pt>
                <c:pt idx="37">
                  <c:v>619.26299999999992</c:v>
                </c:pt>
                <c:pt idx="38">
                  <c:v>620.65689999999995</c:v>
                </c:pt>
                <c:pt idx="39">
                  <c:v>621.99720000000002</c:v>
                </c:pt>
                <c:pt idx="40">
                  <c:v>623.2838999999999</c:v>
                </c:pt>
                <c:pt idx="41">
                  <c:v>624.51699999999994</c:v>
                </c:pt>
                <c:pt idx="42">
                  <c:v>625.6964999999999</c:v>
                </c:pt>
                <c:pt idx="43">
                  <c:v>626.82240000000002</c:v>
                </c:pt>
                <c:pt idx="44">
                  <c:v>627.89469999999994</c:v>
                </c:pt>
                <c:pt idx="45">
                  <c:v>628.91339999999991</c:v>
                </c:pt>
                <c:pt idx="46">
                  <c:v>629.87850000000003</c:v>
                </c:pt>
                <c:pt idx="47">
                  <c:v>630.79</c:v>
                </c:pt>
                <c:pt idx="48">
                  <c:v>631.64789999999994</c:v>
                </c:pt>
                <c:pt idx="49">
                  <c:v>632.45219999999995</c:v>
                </c:pt>
                <c:pt idx="50">
                  <c:v>633.2029</c:v>
                </c:pt>
                <c:pt idx="51">
                  <c:v>633.9</c:v>
                </c:pt>
                <c:pt idx="52">
                  <c:v>634.54349999999999</c:v>
                </c:pt>
                <c:pt idx="53">
                  <c:v>635.13339999999994</c:v>
                </c:pt>
                <c:pt idx="54">
                  <c:v>635.66969999999992</c:v>
                </c:pt>
                <c:pt idx="55">
                  <c:v>636.15239999999994</c:v>
                </c:pt>
                <c:pt idx="56">
                  <c:v>636.58150000000001</c:v>
                </c:pt>
                <c:pt idx="57">
                  <c:v>636.95699999999999</c:v>
                </c:pt>
                <c:pt idx="58">
                  <c:v>637.27889999999991</c:v>
                </c:pt>
                <c:pt idx="59">
                  <c:v>637.54719999999998</c:v>
                </c:pt>
                <c:pt idx="60">
                  <c:v>637.76189999999997</c:v>
                </c:pt>
                <c:pt idx="61">
                  <c:v>637.923</c:v>
                </c:pt>
                <c:pt idx="62">
                  <c:v>638.03049999999996</c:v>
                </c:pt>
                <c:pt idx="63">
                  <c:v>638.08439999999996</c:v>
                </c:pt>
                <c:pt idx="64">
                  <c:v>638.0847</c:v>
                </c:pt>
                <c:pt idx="65">
                  <c:v>638.03139999999996</c:v>
                </c:pt>
                <c:pt idx="66">
                  <c:v>637.92449999999997</c:v>
                </c:pt>
                <c:pt idx="67">
                  <c:v>637.76400000000001</c:v>
                </c:pt>
                <c:pt idx="68">
                  <c:v>637.54989999999998</c:v>
                </c:pt>
                <c:pt idx="69">
                  <c:v>637.6</c:v>
                </c:pt>
                <c:pt idx="70">
                  <c:v>637.79999999999995</c:v>
                </c:pt>
                <c:pt idx="71">
                  <c:v>637.85</c:v>
                </c:pt>
                <c:pt idx="72">
                  <c:v>637.9</c:v>
                </c:pt>
                <c:pt idx="73">
                  <c:v>638.9</c:v>
                </c:pt>
                <c:pt idx="74">
                  <c:v>640</c:v>
                </c:pt>
              </c:numCache>
            </c:numRef>
          </c:val>
          <c:smooth val="0"/>
          <c:extLst>
            <c:ext xmlns:c16="http://schemas.microsoft.com/office/drawing/2014/chart" uri="{C3380CC4-5D6E-409C-BE32-E72D297353CC}">
              <c16:uniqueId val="{00000000-560B-4AAE-9D57-EDEF56008678}"/>
            </c:ext>
          </c:extLst>
        </c:ser>
        <c:dLbls>
          <c:showLegendKey val="0"/>
          <c:showVal val="0"/>
          <c:showCatName val="0"/>
          <c:showSerName val="0"/>
          <c:showPercent val="0"/>
          <c:showBubbleSize val="0"/>
        </c:dLbls>
        <c:smooth val="0"/>
        <c:axId val="765077912"/>
        <c:axId val="1047445552"/>
        <c:extLst>
          <c:ext xmlns:c15="http://schemas.microsoft.com/office/drawing/2012/chart" uri="{02D57815-91ED-43cb-92C2-25804820EDAC}">
            <c15:filteredLineSeries>
              <c15:ser>
                <c:idx val="0"/>
                <c:order val="0"/>
                <c:tx>
                  <c:strRef>
                    <c:extLst>
                      <c:ext uri="{02D57815-91ED-43cb-92C2-25804820EDAC}">
                        <c15:formulaRef>
                          <c15:sqref>Sheet1!$A$1</c15:sqref>
                        </c15:formulaRef>
                      </c:ext>
                    </c:extLst>
                    <c:strCache>
                      <c:ptCount val="1"/>
                      <c:pt idx="0">
                        <c:v>Storage</c:v>
                      </c:pt>
                    </c:strCache>
                  </c:strRef>
                </c:tx>
                <c:spPr>
                  <a:ln w="28575" cap="rnd">
                    <a:solidFill>
                      <a:schemeClr val="accent1"/>
                    </a:solidFill>
                    <a:round/>
                  </a:ln>
                  <a:effectLst/>
                </c:spPr>
                <c:marker>
                  <c:symbol val="none"/>
                </c:marker>
                <c:cat>
                  <c:numRef>
                    <c:extLst>
                      <c:ext uri="{02D57815-91ED-43cb-92C2-25804820EDAC}">
                        <c15:formulaRef>
                          <c15:sqref>Sheet1!$A$2:$A$76</c15:sqref>
                        </c15:formulaRef>
                      </c:ext>
                    </c:extLst>
                    <c:numCache>
                      <c:formatCode>General</c:formatCode>
                      <c:ptCount val="75"/>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numCache>
                  </c:numRef>
                </c:cat>
                <c:val>
                  <c:numRef>
                    <c:extLst>
                      <c:ext uri="{02D57815-91ED-43cb-92C2-25804820EDAC}">
                        <c15:formulaRef>
                          <c15:sqref>Sheet1!$A$2:$A$76</c15:sqref>
                        </c15:formulaRef>
                      </c:ext>
                    </c:extLst>
                    <c:numCache>
                      <c:formatCode>General</c:formatCode>
                      <c:ptCount val="75"/>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numCache>
                  </c:numRef>
                </c:val>
                <c:smooth val="0"/>
                <c:extLst>
                  <c:ext xmlns:c16="http://schemas.microsoft.com/office/drawing/2014/chart" uri="{C3380CC4-5D6E-409C-BE32-E72D297353CC}">
                    <c16:uniqueId val="{00000001-560B-4AAE-9D57-EDEF56008678}"/>
                  </c:ext>
                </c:extLst>
              </c15:ser>
            </c15:filteredLineSeries>
          </c:ext>
        </c:extLst>
      </c:lineChart>
      <c:catAx>
        <c:axId val="765077912"/>
        <c:scaling>
          <c:orientation val="maxMin"/>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Storage (BCM)</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47445552"/>
        <c:crossesAt val="500"/>
        <c:auto val="1"/>
        <c:lblAlgn val="ctr"/>
        <c:lblOffset val="100"/>
        <c:tickLblSkip val="4"/>
        <c:noMultiLvlLbl val="0"/>
      </c:catAx>
      <c:valAx>
        <c:axId val="1047445552"/>
        <c:scaling>
          <c:orientation val="minMax"/>
          <c:min val="5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Elevation (m)</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65077912"/>
        <c:crosses val="max"/>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0.32537</cdr:x>
      <cdr:y>0.09828</cdr:y>
    </cdr:from>
    <cdr:to>
      <cdr:x>0.71683</cdr:x>
      <cdr:y>0.17453</cdr:y>
    </cdr:to>
    <cdr:sp macro="" textlink="">
      <cdr:nvSpPr>
        <cdr:cNvPr id="2" name="TextBox 1">
          <a:extLst xmlns:a="http://schemas.openxmlformats.org/drawingml/2006/main">
            <a:ext uri="{FF2B5EF4-FFF2-40B4-BE49-F238E27FC236}">
              <a16:creationId xmlns:a16="http://schemas.microsoft.com/office/drawing/2014/main" id="{E434EE66-A5BC-4E8F-ABC5-8122EE889652}"/>
            </a:ext>
          </a:extLst>
        </cdr:cNvPr>
        <cdr:cNvSpPr txBox="1"/>
      </cdr:nvSpPr>
      <cdr:spPr>
        <a:xfrm xmlns:a="http://schemas.openxmlformats.org/drawingml/2006/main">
          <a:off x="1449314" y="274084"/>
          <a:ext cx="1743739" cy="21265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NSE = 0.79, PBIAS = -15% </a:t>
          </a:r>
        </a:p>
      </cdr:txBody>
    </cdr:sp>
  </cdr:relSizeAnchor>
  <cdr:relSizeAnchor xmlns:cdr="http://schemas.openxmlformats.org/drawingml/2006/chartDrawing">
    <cdr:from>
      <cdr:x>0</cdr:x>
      <cdr:y>0.00381</cdr:y>
    </cdr:from>
    <cdr:to>
      <cdr:x>1</cdr:x>
      <cdr:y>1</cdr:y>
    </cdr:to>
    <cdr:sp macro="" textlink="">
      <cdr:nvSpPr>
        <cdr:cNvPr id="4" name="Rectangle 3">
          <a:extLst xmlns:a="http://schemas.openxmlformats.org/drawingml/2006/main">
            <a:ext uri="{FF2B5EF4-FFF2-40B4-BE49-F238E27FC236}">
              <a16:creationId xmlns:a16="http://schemas.microsoft.com/office/drawing/2014/main" id="{F947547C-C0D6-430A-A466-08939D19B7D2}"/>
            </a:ext>
          </a:extLst>
        </cdr:cNvPr>
        <cdr:cNvSpPr/>
      </cdr:nvSpPr>
      <cdr:spPr>
        <a:xfrm xmlns:a="http://schemas.openxmlformats.org/drawingml/2006/main">
          <a:off x="-177209" y="10592"/>
          <a:ext cx="4277168" cy="2767572"/>
        </a:xfrm>
        <a:prstGeom xmlns:a="http://schemas.openxmlformats.org/drawingml/2006/main" prst="rect">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dirty="0"/>
        </a:p>
      </cdr:txBody>
    </cdr:sp>
  </cdr:relSizeAnchor>
</c:userShapes>
</file>

<file path=ppt/drawings/drawing2.xml><?xml version="1.0" encoding="utf-8"?>
<c:userShapes xmlns:c="http://schemas.openxmlformats.org/drawingml/2006/chart">
  <cdr:relSizeAnchor xmlns:cdr="http://schemas.openxmlformats.org/drawingml/2006/chartDrawing">
    <cdr:from>
      <cdr:x>0.31051</cdr:x>
      <cdr:y>0.09619</cdr:y>
    </cdr:from>
    <cdr:to>
      <cdr:x>0.79582</cdr:x>
      <cdr:y>0.17453</cdr:y>
    </cdr:to>
    <cdr:sp macro="" textlink="">
      <cdr:nvSpPr>
        <cdr:cNvPr id="2" name="TextBox 1">
          <a:extLst xmlns:a="http://schemas.openxmlformats.org/drawingml/2006/main">
            <a:ext uri="{FF2B5EF4-FFF2-40B4-BE49-F238E27FC236}">
              <a16:creationId xmlns:a16="http://schemas.microsoft.com/office/drawing/2014/main" id="{47CEE7B0-4C07-4322-A7B5-E846F184F4E1}"/>
            </a:ext>
          </a:extLst>
        </cdr:cNvPr>
        <cdr:cNvSpPr txBox="1"/>
      </cdr:nvSpPr>
      <cdr:spPr>
        <a:xfrm xmlns:a="http://schemas.openxmlformats.org/drawingml/2006/main">
          <a:off x="1115666" y="261089"/>
          <a:ext cx="1743739" cy="21265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NSE = 0.41, PBIAS = -20% </a:t>
          </a:r>
        </a:p>
      </cdr:txBody>
    </cdr:sp>
  </cdr:relSizeAnchor>
</c:userShapes>
</file>

<file path=ppt/drawings/drawing3.xml><?xml version="1.0" encoding="utf-8"?>
<c:userShapes xmlns:c="http://schemas.openxmlformats.org/drawingml/2006/chart">
  <cdr:relSizeAnchor xmlns:cdr="http://schemas.openxmlformats.org/drawingml/2006/chartDrawing">
    <cdr:from>
      <cdr:x>0.28815</cdr:x>
      <cdr:y>0.12132</cdr:y>
    </cdr:from>
    <cdr:to>
      <cdr:x>0.71185</cdr:x>
      <cdr:y>0.20219</cdr:y>
    </cdr:to>
    <cdr:sp macro="" textlink="">
      <cdr:nvSpPr>
        <cdr:cNvPr id="2" name="TextBox 1">
          <a:extLst xmlns:a="http://schemas.openxmlformats.org/drawingml/2006/main">
            <a:ext uri="{FF2B5EF4-FFF2-40B4-BE49-F238E27FC236}">
              <a16:creationId xmlns:a16="http://schemas.microsoft.com/office/drawing/2014/main" id="{3682D150-3935-4186-99B3-90CAF7D603AF}"/>
            </a:ext>
          </a:extLst>
        </cdr:cNvPr>
        <cdr:cNvSpPr txBox="1"/>
      </cdr:nvSpPr>
      <cdr:spPr>
        <a:xfrm xmlns:a="http://schemas.openxmlformats.org/drawingml/2006/main">
          <a:off x="1185863" y="318977"/>
          <a:ext cx="1743739" cy="21265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t>NSE = 0.68, PBIAS = 3.28% </a:t>
          </a: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B8560-2F1B-41A0-97B0-4702570881D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7298A9-AA65-45A3-9337-967E1CCDEA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70D36A1-DBAD-43BB-A1FA-0EC582C3F7E3}"/>
              </a:ext>
            </a:extLst>
          </p:cNvPr>
          <p:cNvSpPr>
            <a:spLocks noGrp="1"/>
          </p:cNvSpPr>
          <p:nvPr>
            <p:ph type="dt" sz="half" idx="10"/>
          </p:nvPr>
        </p:nvSpPr>
        <p:spPr/>
        <p:txBody>
          <a:bodyPr/>
          <a:lstStyle/>
          <a:p>
            <a:fld id="{88BEB73B-3EF5-4EDD-ADE4-A58434627C3D}" type="datetimeFigureOut">
              <a:rPr lang="en-US" smtClean="0"/>
              <a:pPr/>
              <a:t>8/20/2020</a:t>
            </a:fld>
            <a:endParaRPr lang="en-US"/>
          </a:p>
        </p:txBody>
      </p:sp>
      <p:sp>
        <p:nvSpPr>
          <p:cNvPr id="5" name="Footer Placeholder 4">
            <a:extLst>
              <a:ext uri="{FF2B5EF4-FFF2-40B4-BE49-F238E27FC236}">
                <a16:creationId xmlns:a16="http://schemas.microsoft.com/office/drawing/2014/main" id="{00926318-8773-45AB-879E-755D90255F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026DB5-1D84-492B-8B41-BA1206155D0E}"/>
              </a:ext>
            </a:extLst>
          </p:cNvPr>
          <p:cNvSpPr>
            <a:spLocks noGrp="1"/>
          </p:cNvSpPr>
          <p:nvPr>
            <p:ph type="sldNum" sz="quarter" idx="12"/>
          </p:nvPr>
        </p:nvSpPr>
        <p:spPr/>
        <p:txBody>
          <a:bodyPr/>
          <a:lstStyle/>
          <a:p>
            <a:fld id="{C8812C99-DFAD-4276-B4A8-71D84E8BDA47}" type="slidenum">
              <a:rPr lang="en-US" smtClean="0"/>
              <a:pPr/>
              <a:t>‹#›</a:t>
            </a:fld>
            <a:endParaRPr lang="en-US"/>
          </a:p>
        </p:txBody>
      </p:sp>
    </p:spTree>
    <p:extLst>
      <p:ext uri="{BB962C8B-B14F-4D97-AF65-F5344CB8AC3E}">
        <p14:creationId xmlns:p14="http://schemas.microsoft.com/office/powerpoint/2010/main" val="32443383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0CE93-DA1A-4899-A569-7D6E619E6E1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9AD461C-5217-40C6-9AD2-88779D02257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94842E-58B7-490E-9922-38ECF567E456}"/>
              </a:ext>
            </a:extLst>
          </p:cNvPr>
          <p:cNvSpPr>
            <a:spLocks noGrp="1"/>
          </p:cNvSpPr>
          <p:nvPr>
            <p:ph type="dt" sz="half" idx="10"/>
          </p:nvPr>
        </p:nvSpPr>
        <p:spPr/>
        <p:txBody>
          <a:bodyPr/>
          <a:lstStyle/>
          <a:p>
            <a:fld id="{88BEB73B-3EF5-4EDD-ADE4-A58434627C3D}" type="datetimeFigureOut">
              <a:rPr lang="en-US" smtClean="0"/>
              <a:pPr/>
              <a:t>8/20/2020</a:t>
            </a:fld>
            <a:endParaRPr lang="en-US"/>
          </a:p>
        </p:txBody>
      </p:sp>
      <p:sp>
        <p:nvSpPr>
          <p:cNvPr id="5" name="Footer Placeholder 4">
            <a:extLst>
              <a:ext uri="{FF2B5EF4-FFF2-40B4-BE49-F238E27FC236}">
                <a16:creationId xmlns:a16="http://schemas.microsoft.com/office/drawing/2014/main" id="{753E8373-4D70-4D25-8245-11EF0C44D4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5D9FA7-5551-4D99-9125-2506F6234F27}"/>
              </a:ext>
            </a:extLst>
          </p:cNvPr>
          <p:cNvSpPr>
            <a:spLocks noGrp="1"/>
          </p:cNvSpPr>
          <p:nvPr>
            <p:ph type="sldNum" sz="quarter" idx="12"/>
          </p:nvPr>
        </p:nvSpPr>
        <p:spPr/>
        <p:txBody>
          <a:bodyPr/>
          <a:lstStyle/>
          <a:p>
            <a:fld id="{C8812C99-DFAD-4276-B4A8-71D84E8BDA47}" type="slidenum">
              <a:rPr lang="en-US" smtClean="0"/>
              <a:pPr/>
              <a:t>‹#›</a:t>
            </a:fld>
            <a:endParaRPr lang="en-US"/>
          </a:p>
        </p:txBody>
      </p:sp>
    </p:spTree>
    <p:extLst>
      <p:ext uri="{BB962C8B-B14F-4D97-AF65-F5344CB8AC3E}">
        <p14:creationId xmlns:p14="http://schemas.microsoft.com/office/powerpoint/2010/main" val="1587060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A08239-8CC3-4DC7-A9B3-BA25D07BF09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F4F6456-17E9-49B0-B17D-E007278955F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587FD1-E419-457B-B5B4-63A3D248C0A5}"/>
              </a:ext>
            </a:extLst>
          </p:cNvPr>
          <p:cNvSpPr>
            <a:spLocks noGrp="1"/>
          </p:cNvSpPr>
          <p:nvPr>
            <p:ph type="dt" sz="half" idx="10"/>
          </p:nvPr>
        </p:nvSpPr>
        <p:spPr/>
        <p:txBody>
          <a:bodyPr/>
          <a:lstStyle/>
          <a:p>
            <a:fld id="{88BEB73B-3EF5-4EDD-ADE4-A58434627C3D}" type="datetimeFigureOut">
              <a:rPr lang="en-US" smtClean="0"/>
              <a:pPr/>
              <a:t>8/20/2020</a:t>
            </a:fld>
            <a:endParaRPr lang="en-US"/>
          </a:p>
        </p:txBody>
      </p:sp>
      <p:sp>
        <p:nvSpPr>
          <p:cNvPr id="5" name="Footer Placeholder 4">
            <a:extLst>
              <a:ext uri="{FF2B5EF4-FFF2-40B4-BE49-F238E27FC236}">
                <a16:creationId xmlns:a16="http://schemas.microsoft.com/office/drawing/2014/main" id="{BFC53F7E-9BF8-4192-B818-5E4C63A320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1BC5A2-C587-4209-A6F5-CF34FF71731C}"/>
              </a:ext>
            </a:extLst>
          </p:cNvPr>
          <p:cNvSpPr>
            <a:spLocks noGrp="1"/>
          </p:cNvSpPr>
          <p:nvPr>
            <p:ph type="sldNum" sz="quarter" idx="12"/>
          </p:nvPr>
        </p:nvSpPr>
        <p:spPr/>
        <p:txBody>
          <a:bodyPr/>
          <a:lstStyle/>
          <a:p>
            <a:fld id="{C8812C99-DFAD-4276-B4A8-71D84E8BDA47}" type="slidenum">
              <a:rPr lang="en-US" smtClean="0"/>
              <a:pPr/>
              <a:t>‹#›</a:t>
            </a:fld>
            <a:endParaRPr lang="en-US"/>
          </a:p>
        </p:txBody>
      </p:sp>
    </p:spTree>
    <p:extLst>
      <p:ext uri="{BB962C8B-B14F-4D97-AF65-F5344CB8AC3E}">
        <p14:creationId xmlns:p14="http://schemas.microsoft.com/office/powerpoint/2010/main" val="819614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E6B8B-AD74-44B2-B2AB-9EB164C9DC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02D193E-17AD-4405-9ED9-37A6C8CBF4A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A847F2-13AD-426F-BD7C-9632F8710C4F}"/>
              </a:ext>
            </a:extLst>
          </p:cNvPr>
          <p:cNvSpPr>
            <a:spLocks noGrp="1"/>
          </p:cNvSpPr>
          <p:nvPr>
            <p:ph type="dt" sz="half" idx="10"/>
          </p:nvPr>
        </p:nvSpPr>
        <p:spPr/>
        <p:txBody>
          <a:bodyPr/>
          <a:lstStyle/>
          <a:p>
            <a:fld id="{88BEB73B-3EF5-4EDD-ADE4-A58434627C3D}" type="datetimeFigureOut">
              <a:rPr lang="en-US" smtClean="0"/>
              <a:pPr/>
              <a:t>8/20/2020</a:t>
            </a:fld>
            <a:endParaRPr lang="en-US"/>
          </a:p>
        </p:txBody>
      </p:sp>
      <p:sp>
        <p:nvSpPr>
          <p:cNvPr id="5" name="Footer Placeholder 4">
            <a:extLst>
              <a:ext uri="{FF2B5EF4-FFF2-40B4-BE49-F238E27FC236}">
                <a16:creationId xmlns:a16="http://schemas.microsoft.com/office/drawing/2014/main" id="{0F9F300C-8F05-48EE-B81F-5090581CFF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D5CBFB-3220-4210-BEF2-6E40A2F3B1FF}"/>
              </a:ext>
            </a:extLst>
          </p:cNvPr>
          <p:cNvSpPr>
            <a:spLocks noGrp="1"/>
          </p:cNvSpPr>
          <p:nvPr>
            <p:ph type="sldNum" sz="quarter" idx="12"/>
          </p:nvPr>
        </p:nvSpPr>
        <p:spPr/>
        <p:txBody>
          <a:bodyPr/>
          <a:lstStyle/>
          <a:p>
            <a:fld id="{C8812C99-DFAD-4276-B4A8-71D84E8BDA47}" type="slidenum">
              <a:rPr lang="en-US" smtClean="0"/>
              <a:pPr/>
              <a:t>‹#›</a:t>
            </a:fld>
            <a:endParaRPr lang="en-US"/>
          </a:p>
        </p:txBody>
      </p:sp>
    </p:spTree>
    <p:extLst>
      <p:ext uri="{BB962C8B-B14F-4D97-AF65-F5344CB8AC3E}">
        <p14:creationId xmlns:p14="http://schemas.microsoft.com/office/powerpoint/2010/main" val="37467896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3B8E3-AB52-4F5A-9FC0-63E366DDE7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9254B1F-14AD-426D-B114-C523003F757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D16BDDB-437F-47B6-85C8-26B4DED13E1A}"/>
              </a:ext>
            </a:extLst>
          </p:cNvPr>
          <p:cNvSpPr>
            <a:spLocks noGrp="1"/>
          </p:cNvSpPr>
          <p:nvPr>
            <p:ph type="dt" sz="half" idx="10"/>
          </p:nvPr>
        </p:nvSpPr>
        <p:spPr/>
        <p:txBody>
          <a:bodyPr/>
          <a:lstStyle/>
          <a:p>
            <a:fld id="{88BEB73B-3EF5-4EDD-ADE4-A58434627C3D}" type="datetimeFigureOut">
              <a:rPr lang="en-US" smtClean="0"/>
              <a:pPr/>
              <a:t>8/20/2020</a:t>
            </a:fld>
            <a:endParaRPr lang="en-US"/>
          </a:p>
        </p:txBody>
      </p:sp>
      <p:sp>
        <p:nvSpPr>
          <p:cNvPr id="5" name="Footer Placeholder 4">
            <a:extLst>
              <a:ext uri="{FF2B5EF4-FFF2-40B4-BE49-F238E27FC236}">
                <a16:creationId xmlns:a16="http://schemas.microsoft.com/office/drawing/2014/main" id="{2693CEC8-B419-47D4-BF5F-D5BD91722B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8870B9-E470-41FC-B8E7-0B1774222037}"/>
              </a:ext>
            </a:extLst>
          </p:cNvPr>
          <p:cNvSpPr>
            <a:spLocks noGrp="1"/>
          </p:cNvSpPr>
          <p:nvPr>
            <p:ph type="sldNum" sz="quarter" idx="12"/>
          </p:nvPr>
        </p:nvSpPr>
        <p:spPr/>
        <p:txBody>
          <a:bodyPr/>
          <a:lstStyle/>
          <a:p>
            <a:fld id="{C8812C99-DFAD-4276-B4A8-71D84E8BDA47}" type="slidenum">
              <a:rPr lang="en-US" smtClean="0"/>
              <a:pPr/>
              <a:t>‹#›</a:t>
            </a:fld>
            <a:endParaRPr lang="en-US"/>
          </a:p>
        </p:txBody>
      </p:sp>
    </p:spTree>
    <p:extLst>
      <p:ext uri="{BB962C8B-B14F-4D97-AF65-F5344CB8AC3E}">
        <p14:creationId xmlns:p14="http://schemas.microsoft.com/office/powerpoint/2010/main" val="3740595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3B1AD-C316-4A01-95D7-1C5CB05E408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3676A1-754E-4131-9360-70174219790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C798946-EC40-4645-9577-E6E6F271148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59CC48C-BE64-423F-840C-169F577398CF}"/>
              </a:ext>
            </a:extLst>
          </p:cNvPr>
          <p:cNvSpPr>
            <a:spLocks noGrp="1"/>
          </p:cNvSpPr>
          <p:nvPr>
            <p:ph type="dt" sz="half" idx="10"/>
          </p:nvPr>
        </p:nvSpPr>
        <p:spPr/>
        <p:txBody>
          <a:bodyPr/>
          <a:lstStyle/>
          <a:p>
            <a:fld id="{88BEB73B-3EF5-4EDD-ADE4-A58434627C3D}" type="datetimeFigureOut">
              <a:rPr lang="en-US" smtClean="0"/>
              <a:pPr/>
              <a:t>8/20/2020</a:t>
            </a:fld>
            <a:endParaRPr lang="en-US"/>
          </a:p>
        </p:txBody>
      </p:sp>
      <p:sp>
        <p:nvSpPr>
          <p:cNvPr id="6" name="Footer Placeholder 5">
            <a:extLst>
              <a:ext uri="{FF2B5EF4-FFF2-40B4-BE49-F238E27FC236}">
                <a16:creationId xmlns:a16="http://schemas.microsoft.com/office/drawing/2014/main" id="{30CB92AC-88F2-424B-A664-324DE3685D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7D2FDA-96F3-4C38-B616-C4E20C24BEEC}"/>
              </a:ext>
            </a:extLst>
          </p:cNvPr>
          <p:cNvSpPr>
            <a:spLocks noGrp="1"/>
          </p:cNvSpPr>
          <p:nvPr>
            <p:ph type="sldNum" sz="quarter" idx="12"/>
          </p:nvPr>
        </p:nvSpPr>
        <p:spPr/>
        <p:txBody>
          <a:bodyPr/>
          <a:lstStyle/>
          <a:p>
            <a:fld id="{C8812C99-DFAD-4276-B4A8-71D84E8BDA47}" type="slidenum">
              <a:rPr lang="en-US" smtClean="0"/>
              <a:pPr/>
              <a:t>‹#›</a:t>
            </a:fld>
            <a:endParaRPr lang="en-US"/>
          </a:p>
        </p:txBody>
      </p:sp>
    </p:spTree>
    <p:extLst>
      <p:ext uri="{BB962C8B-B14F-4D97-AF65-F5344CB8AC3E}">
        <p14:creationId xmlns:p14="http://schemas.microsoft.com/office/powerpoint/2010/main" val="293099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428CE-FF82-4B5A-86C9-84084BFC848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42329B-097D-4346-86A5-65BC331459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B16C08E-519D-4CFF-954E-7CAB1D17B0B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FCAB719-00A1-414D-AD04-CE7C73BE2B4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745FD99-D0DF-4BCA-BFD4-F9FE9729049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D7FD4BB-A4C4-4AD4-A162-CEBFA83343C8}"/>
              </a:ext>
            </a:extLst>
          </p:cNvPr>
          <p:cNvSpPr>
            <a:spLocks noGrp="1"/>
          </p:cNvSpPr>
          <p:nvPr>
            <p:ph type="dt" sz="half" idx="10"/>
          </p:nvPr>
        </p:nvSpPr>
        <p:spPr/>
        <p:txBody>
          <a:bodyPr/>
          <a:lstStyle/>
          <a:p>
            <a:fld id="{88BEB73B-3EF5-4EDD-ADE4-A58434627C3D}" type="datetimeFigureOut">
              <a:rPr lang="en-US" smtClean="0"/>
              <a:pPr/>
              <a:t>8/20/2020</a:t>
            </a:fld>
            <a:endParaRPr lang="en-US"/>
          </a:p>
        </p:txBody>
      </p:sp>
      <p:sp>
        <p:nvSpPr>
          <p:cNvPr id="8" name="Footer Placeholder 7">
            <a:extLst>
              <a:ext uri="{FF2B5EF4-FFF2-40B4-BE49-F238E27FC236}">
                <a16:creationId xmlns:a16="http://schemas.microsoft.com/office/drawing/2014/main" id="{DB682F21-F3BA-45C3-9E9B-2B9922E49C3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F103BCA-F67A-4009-A7C0-ECDF1DB11834}"/>
              </a:ext>
            </a:extLst>
          </p:cNvPr>
          <p:cNvSpPr>
            <a:spLocks noGrp="1"/>
          </p:cNvSpPr>
          <p:nvPr>
            <p:ph type="sldNum" sz="quarter" idx="12"/>
          </p:nvPr>
        </p:nvSpPr>
        <p:spPr/>
        <p:txBody>
          <a:bodyPr/>
          <a:lstStyle/>
          <a:p>
            <a:fld id="{C8812C99-DFAD-4276-B4A8-71D84E8BDA47}" type="slidenum">
              <a:rPr lang="en-US" smtClean="0"/>
              <a:pPr/>
              <a:t>‹#›</a:t>
            </a:fld>
            <a:endParaRPr lang="en-US"/>
          </a:p>
        </p:txBody>
      </p:sp>
    </p:spTree>
    <p:extLst>
      <p:ext uri="{BB962C8B-B14F-4D97-AF65-F5344CB8AC3E}">
        <p14:creationId xmlns:p14="http://schemas.microsoft.com/office/powerpoint/2010/main" val="738660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4C854-D6A3-42B3-AEB6-4A03BA25802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A2CFB69-834B-4F7B-9A01-CE117A0932B0}"/>
              </a:ext>
            </a:extLst>
          </p:cNvPr>
          <p:cNvSpPr>
            <a:spLocks noGrp="1"/>
          </p:cNvSpPr>
          <p:nvPr>
            <p:ph type="dt" sz="half" idx="10"/>
          </p:nvPr>
        </p:nvSpPr>
        <p:spPr/>
        <p:txBody>
          <a:bodyPr/>
          <a:lstStyle/>
          <a:p>
            <a:fld id="{88BEB73B-3EF5-4EDD-ADE4-A58434627C3D}" type="datetimeFigureOut">
              <a:rPr lang="en-US" smtClean="0"/>
              <a:pPr/>
              <a:t>8/20/2020</a:t>
            </a:fld>
            <a:endParaRPr lang="en-US"/>
          </a:p>
        </p:txBody>
      </p:sp>
      <p:sp>
        <p:nvSpPr>
          <p:cNvPr id="4" name="Footer Placeholder 3">
            <a:extLst>
              <a:ext uri="{FF2B5EF4-FFF2-40B4-BE49-F238E27FC236}">
                <a16:creationId xmlns:a16="http://schemas.microsoft.com/office/drawing/2014/main" id="{88E10296-257E-4AFA-9F65-4E9AB64A14D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71B73F-49C1-47FB-B395-81C3E77FFAEC}"/>
              </a:ext>
            </a:extLst>
          </p:cNvPr>
          <p:cNvSpPr>
            <a:spLocks noGrp="1"/>
          </p:cNvSpPr>
          <p:nvPr>
            <p:ph type="sldNum" sz="quarter" idx="12"/>
          </p:nvPr>
        </p:nvSpPr>
        <p:spPr/>
        <p:txBody>
          <a:bodyPr/>
          <a:lstStyle/>
          <a:p>
            <a:fld id="{C8812C99-DFAD-4276-B4A8-71D84E8BDA47}" type="slidenum">
              <a:rPr lang="en-US" smtClean="0"/>
              <a:pPr/>
              <a:t>‹#›</a:t>
            </a:fld>
            <a:endParaRPr lang="en-US"/>
          </a:p>
        </p:txBody>
      </p:sp>
    </p:spTree>
    <p:extLst>
      <p:ext uri="{BB962C8B-B14F-4D97-AF65-F5344CB8AC3E}">
        <p14:creationId xmlns:p14="http://schemas.microsoft.com/office/powerpoint/2010/main" val="1808602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6FB097-5F63-4E0A-9561-AF719890CF8A}"/>
              </a:ext>
            </a:extLst>
          </p:cNvPr>
          <p:cNvSpPr>
            <a:spLocks noGrp="1"/>
          </p:cNvSpPr>
          <p:nvPr>
            <p:ph type="dt" sz="half" idx="10"/>
          </p:nvPr>
        </p:nvSpPr>
        <p:spPr/>
        <p:txBody>
          <a:bodyPr/>
          <a:lstStyle/>
          <a:p>
            <a:fld id="{88BEB73B-3EF5-4EDD-ADE4-A58434627C3D}" type="datetimeFigureOut">
              <a:rPr lang="en-US" smtClean="0"/>
              <a:pPr/>
              <a:t>8/20/2020</a:t>
            </a:fld>
            <a:endParaRPr lang="en-US"/>
          </a:p>
        </p:txBody>
      </p:sp>
      <p:sp>
        <p:nvSpPr>
          <p:cNvPr id="3" name="Footer Placeholder 2">
            <a:extLst>
              <a:ext uri="{FF2B5EF4-FFF2-40B4-BE49-F238E27FC236}">
                <a16:creationId xmlns:a16="http://schemas.microsoft.com/office/drawing/2014/main" id="{D28C0939-D427-4F6B-8D1A-75A3AE96C70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2EFBE56-D195-4A32-80DB-EC7ECD37B8B4}"/>
              </a:ext>
            </a:extLst>
          </p:cNvPr>
          <p:cNvSpPr>
            <a:spLocks noGrp="1"/>
          </p:cNvSpPr>
          <p:nvPr>
            <p:ph type="sldNum" sz="quarter" idx="12"/>
          </p:nvPr>
        </p:nvSpPr>
        <p:spPr/>
        <p:txBody>
          <a:bodyPr/>
          <a:lstStyle/>
          <a:p>
            <a:fld id="{C8812C99-DFAD-4276-B4A8-71D84E8BDA47}" type="slidenum">
              <a:rPr lang="en-US" smtClean="0"/>
              <a:pPr/>
              <a:t>‹#›</a:t>
            </a:fld>
            <a:endParaRPr lang="en-US"/>
          </a:p>
        </p:txBody>
      </p:sp>
    </p:spTree>
    <p:extLst>
      <p:ext uri="{BB962C8B-B14F-4D97-AF65-F5344CB8AC3E}">
        <p14:creationId xmlns:p14="http://schemas.microsoft.com/office/powerpoint/2010/main" val="1878911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66DFC-01B9-4F6C-BCC6-65D94DCA55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F5BC323-8AAA-4A6E-9A14-870D69EA63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85DE72D-B33A-43EB-89E8-55A92BB732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7BFD69-2798-4325-BA81-11B147B50C27}"/>
              </a:ext>
            </a:extLst>
          </p:cNvPr>
          <p:cNvSpPr>
            <a:spLocks noGrp="1"/>
          </p:cNvSpPr>
          <p:nvPr>
            <p:ph type="dt" sz="half" idx="10"/>
          </p:nvPr>
        </p:nvSpPr>
        <p:spPr/>
        <p:txBody>
          <a:bodyPr/>
          <a:lstStyle/>
          <a:p>
            <a:fld id="{88BEB73B-3EF5-4EDD-ADE4-A58434627C3D}" type="datetimeFigureOut">
              <a:rPr lang="en-US" smtClean="0"/>
              <a:pPr/>
              <a:t>8/20/2020</a:t>
            </a:fld>
            <a:endParaRPr lang="en-US"/>
          </a:p>
        </p:txBody>
      </p:sp>
      <p:sp>
        <p:nvSpPr>
          <p:cNvPr id="6" name="Footer Placeholder 5">
            <a:extLst>
              <a:ext uri="{FF2B5EF4-FFF2-40B4-BE49-F238E27FC236}">
                <a16:creationId xmlns:a16="http://schemas.microsoft.com/office/drawing/2014/main" id="{B0B5B7B9-14B6-4AB3-AAA8-30E6024528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0EE687-2559-48AD-B135-CC2A9CDE2AD7}"/>
              </a:ext>
            </a:extLst>
          </p:cNvPr>
          <p:cNvSpPr>
            <a:spLocks noGrp="1"/>
          </p:cNvSpPr>
          <p:nvPr>
            <p:ph type="sldNum" sz="quarter" idx="12"/>
          </p:nvPr>
        </p:nvSpPr>
        <p:spPr/>
        <p:txBody>
          <a:bodyPr/>
          <a:lstStyle/>
          <a:p>
            <a:fld id="{C8812C99-DFAD-4276-B4A8-71D84E8BDA47}" type="slidenum">
              <a:rPr lang="en-US" smtClean="0"/>
              <a:pPr/>
              <a:t>‹#›</a:t>
            </a:fld>
            <a:endParaRPr lang="en-US"/>
          </a:p>
        </p:txBody>
      </p:sp>
    </p:spTree>
    <p:extLst>
      <p:ext uri="{BB962C8B-B14F-4D97-AF65-F5344CB8AC3E}">
        <p14:creationId xmlns:p14="http://schemas.microsoft.com/office/powerpoint/2010/main" val="1452652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4090C-2160-4E98-8230-AA3F2D8A02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25B1DBE-D2CE-4CE1-ADFB-46560970F8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572C09E-9F02-4684-97B5-A4E223098D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48A5F5-DE65-4D2E-B0BC-75650EC338E2}"/>
              </a:ext>
            </a:extLst>
          </p:cNvPr>
          <p:cNvSpPr>
            <a:spLocks noGrp="1"/>
          </p:cNvSpPr>
          <p:nvPr>
            <p:ph type="dt" sz="half" idx="10"/>
          </p:nvPr>
        </p:nvSpPr>
        <p:spPr/>
        <p:txBody>
          <a:bodyPr/>
          <a:lstStyle/>
          <a:p>
            <a:fld id="{88BEB73B-3EF5-4EDD-ADE4-A58434627C3D}" type="datetimeFigureOut">
              <a:rPr lang="en-US" smtClean="0"/>
              <a:pPr/>
              <a:t>8/20/2020</a:t>
            </a:fld>
            <a:endParaRPr lang="en-US"/>
          </a:p>
        </p:txBody>
      </p:sp>
      <p:sp>
        <p:nvSpPr>
          <p:cNvPr id="6" name="Footer Placeholder 5">
            <a:extLst>
              <a:ext uri="{FF2B5EF4-FFF2-40B4-BE49-F238E27FC236}">
                <a16:creationId xmlns:a16="http://schemas.microsoft.com/office/drawing/2014/main" id="{A3C4B53B-F42E-4C7C-A32E-42F213BEC0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53668F-7280-4B3B-A57D-0B4DA0BD8730}"/>
              </a:ext>
            </a:extLst>
          </p:cNvPr>
          <p:cNvSpPr>
            <a:spLocks noGrp="1"/>
          </p:cNvSpPr>
          <p:nvPr>
            <p:ph type="sldNum" sz="quarter" idx="12"/>
          </p:nvPr>
        </p:nvSpPr>
        <p:spPr/>
        <p:txBody>
          <a:bodyPr/>
          <a:lstStyle/>
          <a:p>
            <a:fld id="{C8812C99-DFAD-4276-B4A8-71D84E8BDA47}" type="slidenum">
              <a:rPr lang="en-US" smtClean="0"/>
              <a:pPr/>
              <a:t>‹#›</a:t>
            </a:fld>
            <a:endParaRPr lang="en-US"/>
          </a:p>
        </p:txBody>
      </p:sp>
    </p:spTree>
    <p:extLst>
      <p:ext uri="{BB962C8B-B14F-4D97-AF65-F5344CB8AC3E}">
        <p14:creationId xmlns:p14="http://schemas.microsoft.com/office/powerpoint/2010/main" val="2684361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6F4C8B-A708-4919-9844-D0EF15A61A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AAE473E-50F3-4EF5-923D-FEADD2107F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A5D17F-6ABC-473D-B721-6A1DE8FC1E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BEB73B-3EF5-4EDD-ADE4-A58434627C3D}" type="datetimeFigureOut">
              <a:rPr lang="en-US" smtClean="0"/>
              <a:pPr/>
              <a:t>8/20/2020</a:t>
            </a:fld>
            <a:endParaRPr lang="en-US"/>
          </a:p>
        </p:txBody>
      </p:sp>
      <p:sp>
        <p:nvSpPr>
          <p:cNvPr id="5" name="Footer Placeholder 4">
            <a:extLst>
              <a:ext uri="{FF2B5EF4-FFF2-40B4-BE49-F238E27FC236}">
                <a16:creationId xmlns:a16="http://schemas.microsoft.com/office/drawing/2014/main" id="{5A9D3EC2-3C94-4452-A577-BDC1E2E37D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72B6AF2-0902-43AF-906F-CC33BDF239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812C99-DFAD-4276-B4A8-71D84E8BDA47}" type="slidenum">
              <a:rPr lang="en-US" smtClean="0"/>
              <a:pPr/>
              <a:t>‹#›</a:t>
            </a:fld>
            <a:endParaRPr lang="en-US"/>
          </a:p>
        </p:txBody>
      </p:sp>
    </p:spTree>
    <p:extLst>
      <p:ext uri="{BB962C8B-B14F-4D97-AF65-F5344CB8AC3E}">
        <p14:creationId xmlns:p14="http://schemas.microsoft.com/office/powerpoint/2010/main" val="13899560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1.emf"/><Relationship Id="rId3" Type="http://schemas.openxmlformats.org/officeDocument/2006/relationships/image" Target="../media/image7.emf"/><Relationship Id="rId7" Type="http://schemas.openxmlformats.org/officeDocument/2006/relationships/image" Target="../media/image11.png"/><Relationship Id="rId12" Type="http://schemas.openxmlformats.org/officeDocument/2006/relationships/image" Target="../media/image10.emf"/><Relationship Id="rId2" Type="http://schemas.openxmlformats.org/officeDocument/2006/relationships/image" Target="../media/image6.emf"/><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emf"/><Relationship Id="rId10" Type="http://schemas.openxmlformats.org/officeDocument/2006/relationships/image" Target="../media/image14.png"/><Relationship Id="rId4" Type="http://schemas.openxmlformats.org/officeDocument/2006/relationships/image" Target="../media/image8.emf"/><Relationship Id="rId9"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chart" Target="../charts/char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7B9BBBD-200E-4ED5-926E-9B4DABC06B27}"/>
              </a:ext>
            </a:extLst>
          </p:cNvPr>
          <p:cNvSpPr/>
          <p:nvPr/>
        </p:nvSpPr>
        <p:spPr>
          <a:xfrm rot="16200000">
            <a:off x="-2986846" y="2986845"/>
            <a:ext cx="6858002" cy="884308"/>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100" dirty="0"/>
          </a:p>
        </p:txBody>
      </p:sp>
      <p:pic>
        <p:nvPicPr>
          <p:cNvPr id="7" name="Picture 6">
            <a:extLst>
              <a:ext uri="{FF2B5EF4-FFF2-40B4-BE49-F238E27FC236}">
                <a16:creationId xmlns:a16="http://schemas.microsoft.com/office/drawing/2014/main" id="{FAE7FDF6-6D84-46BD-9AF1-34D66E33D5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6684" y="807"/>
            <a:ext cx="986684" cy="995082"/>
          </a:xfrm>
          <a:prstGeom prst="rect">
            <a:avLst/>
          </a:prstGeom>
        </p:spPr>
      </p:pic>
      <p:pic>
        <p:nvPicPr>
          <p:cNvPr id="13" name="Picture 12">
            <a:extLst>
              <a:ext uri="{FF2B5EF4-FFF2-40B4-BE49-F238E27FC236}">
                <a16:creationId xmlns:a16="http://schemas.microsoft.com/office/drawing/2014/main" id="{8AEF3823-855C-491B-93BA-6DE6EC5E65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74642" y="0"/>
            <a:ext cx="817358" cy="996696"/>
          </a:xfrm>
          <a:prstGeom prst="rect">
            <a:avLst/>
          </a:prstGeom>
        </p:spPr>
      </p:pic>
      <p:sp>
        <p:nvSpPr>
          <p:cNvPr id="15" name="TextBox 14">
            <a:extLst>
              <a:ext uri="{FF2B5EF4-FFF2-40B4-BE49-F238E27FC236}">
                <a16:creationId xmlns:a16="http://schemas.microsoft.com/office/drawing/2014/main" id="{90008083-EFF3-4DAD-A53A-6DD183227068}"/>
              </a:ext>
            </a:extLst>
          </p:cNvPr>
          <p:cNvSpPr txBox="1"/>
          <p:nvPr/>
        </p:nvSpPr>
        <p:spPr>
          <a:xfrm>
            <a:off x="986684" y="2061936"/>
            <a:ext cx="11205316" cy="3336619"/>
          </a:xfrm>
          <a:prstGeom prst="rect">
            <a:avLst/>
          </a:prstGeom>
          <a:noFill/>
        </p:spPr>
        <p:txBody>
          <a:bodyPr wrap="square">
            <a:spAutoFit/>
          </a:bodyPr>
          <a:lstStyle/>
          <a:p>
            <a:pPr marL="228600" marR="0" algn="ctr">
              <a:lnSpc>
                <a:spcPct val="150000"/>
              </a:lnSpc>
              <a:spcBef>
                <a:spcPts val="0"/>
              </a:spcBef>
              <a:spcAft>
                <a:spcPts val="0"/>
              </a:spcAft>
            </a:pPr>
            <a:r>
              <a:rPr lang="en-US" sz="32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The Operation of the Grand Ethiopian Renaissance Dam under Future Climate Scenarios</a:t>
            </a:r>
          </a:p>
          <a:p>
            <a:pPr marL="228600" marR="0" algn="ctr">
              <a:lnSpc>
                <a:spcPct val="150000"/>
              </a:lnSpc>
              <a:spcBef>
                <a:spcPts val="0"/>
              </a:spcBef>
              <a:spcAft>
                <a:spcPts val="0"/>
              </a:spcAft>
            </a:pPr>
            <a:endParaRPr lang="en-US" sz="3200" dirty="0">
              <a:effectLst/>
              <a:latin typeface="Times New Roman" panose="02020603050405020304" pitchFamily="18" charset="0"/>
              <a:ea typeface="SimSun" panose="02010600030101010101" pitchFamily="2" charset="-122"/>
              <a:cs typeface="Times New Roman" panose="02020603050405020304" pitchFamily="18" charset="0"/>
            </a:endParaRPr>
          </a:p>
          <a:p>
            <a:pPr marL="0" marR="0" algn="ctr">
              <a:lnSpc>
                <a:spcPts val="1800"/>
              </a:lnSpc>
              <a:spcBef>
                <a:spcPts val="600"/>
              </a:spcBef>
              <a:spcAft>
                <a:spcPts val="1400"/>
              </a:spcAft>
            </a:pPr>
            <a:r>
              <a:rPr lang="en-US" sz="20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Rehenuma Lazin, Xinyi Shen, Semu Moges, and Emmanouil Anagnostou </a:t>
            </a:r>
          </a:p>
          <a:p>
            <a:pPr marL="0" marR="0" algn="ctr">
              <a:lnSpc>
                <a:spcPts val="1800"/>
              </a:lnSpc>
              <a:spcBef>
                <a:spcPts val="600"/>
              </a:spcBef>
              <a:spcAft>
                <a:spcPts val="1400"/>
              </a:spcAft>
            </a:pPr>
            <a:br>
              <a:rPr lang="en-US" sz="2000" b="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University of Connecticut, Civil and Environmental Engineering, Storrs, CT, United States</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17" name="TextBox 16">
            <a:extLst>
              <a:ext uri="{FF2B5EF4-FFF2-40B4-BE49-F238E27FC236}">
                <a16:creationId xmlns:a16="http://schemas.microsoft.com/office/drawing/2014/main" id="{A321A155-D65E-412E-8ED4-3281AFDA5182}"/>
              </a:ext>
            </a:extLst>
          </p:cNvPr>
          <p:cNvSpPr txBox="1"/>
          <p:nvPr/>
        </p:nvSpPr>
        <p:spPr>
          <a:xfrm>
            <a:off x="2498731" y="298293"/>
            <a:ext cx="8714149" cy="707886"/>
          </a:xfrm>
          <a:prstGeom prst="rect">
            <a:avLst/>
          </a:prstGeom>
          <a:noFill/>
        </p:spPr>
        <p:txBody>
          <a:bodyPr wrap="square">
            <a:spAutoFit/>
          </a:bodyPr>
          <a:lstStyle/>
          <a:p>
            <a:r>
              <a:rPr lang="en-US" sz="2000" b="1" i="0" dirty="0">
                <a:solidFill>
                  <a:srgbClr val="202124"/>
                </a:solidFill>
                <a:effectLst/>
                <a:latin typeface="Google Sans"/>
              </a:rPr>
              <a:t>International Conference on the Nile and Grand Ethiopian Renaissance Dam</a:t>
            </a:r>
          </a:p>
          <a:p>
            <a:pPr algn="ctr"/>
            <a:r>
              <a:rPr lang="en-US" sz="2000" dirty="0">
                <a:solidFill>
                  <a:srgbClr val="202124"/>
                </a:solidFill>
                <a:latin typeface="Google Sans"/>
              </a:rPr>
              <a:t>August 2020</a:t>
            </a:r>
            <a:endParaRPr lang="en-US" sz="2000" dirty="0"/>
          </a:p>
        </p:txBody>
      </p:sp>
    </p:spTree>
    <p:extLst>
      <p:ext uri="{BB962C8B-B14F-4D97-AF65-F5344CB8AC3E}">
        <p14:creationId xmlns:p14="http://schemas.microsoft.com/office/powerpoint/2010/main" val="4241764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A47CBE6-9114-4F60-B3F7-711A3A95B9FD}"/>
              </a:ext>
            </a:extLst>
          </p:cNvPr>
          <p:cNvSpPr/>
          <p:nvPr/>
        </p:nvSpPr>
        <p:spPr>
          <a:xfrm>
            <a:off x="-1" y="0"/>
            <a:ext cx="12192001" cy="5715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t> GERD Storage and Annual Flow Volume (RCP 4.5)</a:t>
            </a:r>
            <a:endParaRPr lang="en-US" sz="1400" dirty="0"/>
          </a:p>
        </p:txBody>
      </p:sp>
      <p:sp>
        <p:nvSpPr>
          <p:cNvPr id="9" name="TextBox 8">
            <a:extLst>
              <a:ext uri="{FF2B5EF4-FFF2-40B4-BE49-F238E27FC236}">
                <a16:creationId xmlns:a16="http://schemas.microsoft.com/office/drawing/2014/main" id="{3B1452B3-80E6-4BD7-99E5-E18200F9B458}"/>
              </a:ext>
            </a:extLst>
          </p:cNvPr>
          <p:cNvSpPr txBox="1"/>
          <p:nvPr/>
        </p:nvSpPr>
        <p:spPr>
          <a:xfrm>
            <a:off x="2143431" y="3275111"/>
            <a:ext cx="8526972" cy="307777"/>
          </a:xfrm>
          <a:prstGeom prst="rect">
            <a:avLst/>
          </a:prstGeom>
          <a:noFill/>
        </p:spPr>
        <p:txBody>
          <a:bodyPr wrap="square" rtlCol="0">
            <a:spAutoFit/>
          </a:bodyPr>
          <a:lstStyle/>
          <a:p>
            <a:r>
              <a:rPr lang="en-US" sz="1400" dirty="0"/>
              <a:t>Fig 8: Annual Flow in the Reservoir. The flow through the Turbine and Spillway represent the Total Outflow</a:t>
            </a:r>
          </a:p>
        </p:txBody>
      </p:sp>
      <p:sp>
        <p:nvSpPr>
          <p:cNvPr id="10" name="TextBox 9">
            <a:extLst>
              <a:ext uri="{FF2B5EF4-FFF2-40B4-BE49-F238E27FC236}">
                <a16:creationId xmlns:a16="http://schemas.microsoft.com/office/drawing/2014/main" id="{17E774E7-4159-4CB3-9B1B-7FB4DAD3F700}"/>
              </a:ext>
            </a:extLst>
          </p:cNvPr>
          <p:cNvSpPr txBox="1"/>
          <p:nvPr/>
        </p:nvSpPr>
        <p:spPr>
          <a:xfrm>
            <a:off x="4734063" y="6503278"/>
            <a:ext cx="3345709" cy="313296"/>
          </a:xfrm>
          <a:prstGeom prst="rect">
            <a:avLst/>
          </a:prstGeom>
          <a:noFill/>
        </p:spPr>
        <p:txBody>
          <a:bodyPr wrap="square" rtlCol="0">
            <a:spAutoFit/>
          </a:bodyPr>
          <a:lstStyle/>
          <a:p>
            <a:r>
              <a:rPr lang="en-US" sz="1400" dirty="0"/>
              <a:t>Fig 9: Daily Storage in the GERD Reservoir</a:t>
            </a:r>
          </a:p>
        </p:txBody>
      </p:sp>
      <p:sp>
        <p:nvSpPr>
          <p:cNvPr id="18" name="Slide Number Placeholder 17">
            <a:extLst>
              <a:ext uri="{FF2B5EF4-FFF2-40B4-BE49-F238E27FC236}">
                <a16:creationId xmlns:a16="http://schemas.microsoft.com/office/drawing/2014/main" id="{A9CE0048-BFB7-4161-A02A-03D071E19BC0}"/>
              </a:ext>
            </a:extLst>
          </p:cNvPr>
          <p:cNvSpPr>
            <a:spLocks noGrp="1"/>
          </p:cNvSpPr>
          <p:nvPr>
            <p:ph type="sldNum" sz="quarter" idx="12"/>
          </p:nvPr>
        </p:nvSpPr>
        <p:spPr/>
        <p:txBody>
          <a:bodyPr/>
          <a:lstStyle/>
          <a:p>
            <a:fld id="{C8812C99-DFAD-4276-B4A8-71D84E8BDA47}" type="slidenum">
              <a:rPr lang="en-US" smtClean="0"/>
              <a:t>10</a:t>
            </a:fld>
            <a:endParaRPr lang="en-US"/>
          </a:p>
        </p:txBody>
      </p:sp>
      <p:pic>
        <p:nvPicPr>
          <p:cNvPr id="29" name="Picture 28">
            <a:extLst>
              <a:ext uri="{FF2B5EF4-FFF2-40B4-BE49-F238E27FC236}">
                <a16:creationId xmlns:a16="http://schemas.microsoft.com/office/drawing/2014/main" id="{526F7837-D986-4A6B-9E64-315800A94EB8}"/>
              </a:ext>
            </a:extLst>
          </p:cNvPr>
          <p:cNvPicPr>
            <a:picLocks noChangeAspect="1"/>
          </p:cNvPicPr>
          <p:nvPr/>
        </p:nvPicPr>
        <p:blipFill>
          <a:blip r:embed="rId2"/>
          <a:stretch>
            <a:fillRect/>
          </a:stretch>
        </p:blipFill>
        <p:spPr>
          <a:xfrm>
            <a:off x="262889" y="631881"/>
            <a:ext cx="11666220" cy="2644140"/>
          </a:xfrm>
          <a:prstGeom prst="rect">
            <a:avLst/>
          </a:prstGeom>
        </p:spPr>
      </p:pic>
      <p:pic>
        <p:nvPicPr>
          <p:cNvPr id="31" name="Picture 30">
            <a:extLst>
              <a:ext uri="{FF2B5EF4-FFF2-40B4-BE49-F238E27FC236}">
                <a16:creationId xmlns:a16="http://schemas.microsoft.com/office/drawing/2014/main" id="{ED60CFA7-DC2E-4A59-B5E0-4A6141DB585F}"/>
              </a:ext>
            </a:extLst>
          </p:cNvPr>
          <p:cNvPicPr>
            <a:picLocks noChangeAspect="1"/>
          </p:cNvPicPr>
          <p:nvPr/>
        </p:nvPicPr>
        <p:blipFill>
          <a:blip r:embed="rId3"/>
          <a:stretch>
            <a:fillRect/>
          </a:stretch>
        </p:blipFill>
        <p:spPr>
          <a:xfrm>
            <a:off x="98322" y="4152510"/>
            <a:ext cx="12192000" cy="2350768"/>
          </a:xfrm>
          <a:prstGeom prst="rect">
            <a:avLst/>
          </a:prstGeom>
        </p:spPr>
      </p:pic>
    </p:spTree>
    <p:extLst>
      <p:ext uri="{BB962C8B-B14F-4D97-AF65-F5344CB8AC3E}">
        <p14:creationId xmlns:p14="http://schemas.microsoft.com/office/powerpoint/2010/main" val="1384886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80E408F-85F6-4338-980D-3083DC9E22F5}"/>
              </a:ext>
            </a:extLst>
          </p:cNvPr>
          <p:cNvPicPr>
            <a:picLocks noChangeAspect="1"/>
          </p:cNvPicPr>
          <p:nvPr/>
        </p:nvPicPr>
        <p:blipFill>
          <a:blip r:embed="rId2"/>
          <a:stretch>
            <a:fillRect/>
          </a:stretch>
        </p:blipFill>
        <p:spPr>
          <a:xfrm>
            <a:off x="-226142" y="989198"/>
            <a:ext cx="12192000" cy="2637847"/>
          </a:xfrm>
          <a:prstGeom prst="rect">
            <a:avLst/>
          </a:prstGeom>
        </p:spPr>
      </p:pic>
      <p:sp>
        <p:nvSpPr>
          <p:cNvPr id="9" name="Rectangle 8">
            <a:extLst>
              <a:ext uri="{FF2B5EF4-FFF2-40B4-BE49-F238E27FC236}">
                <a16:creationId xmlns:a16="http://schemas.microsoft.com/office/drawing/2014/main" id="{9386AF1F-85F4-4E61-809A-B9267980234A}"/>
              </a:ext>
            </a:extLst>
          </p:cNvPr>
          <p:cNvSpPr/>
          <p:nvPr/>
        </p:nvSpPr>
        <p:spPr>
          <a:xfrm>
            <a:off x="-1" y="0"/>
            <a:ext cx="12192001" cy="5715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t> GERD Storage and Annual Flow Volume (RCP 8.5)</a:t>
            </a:r>
            <a:endParaRPr lang="en-US" sz="1400" dirty="0"/>
          </a:p>
        </p:txBody>
      </p:sp>
      <p:pic>
        <p:nvPicPr>
          <p:cNvPr id="13" name="Picture 12">
            <a:extLst>
              <a:ext uri="{FF2B5EF4-FFF2-40B4-BE49-F238E27FC236}">
                <a16:creationId xmlns:a16="http://schemas.microsoft.com/office/drawing/2014/main" id="{95441E6F-E1A8-4508-B140-684666E02F5E}"/>
              </a:ext>
            </a:extLst>
          </p:cNvPr>
          <p:cNvPicPr>
            <a:picLocks noChangeAspect="1"/>
          </p:cNvPicPr>
          <p:nvPr/>
        </p:nvPicPr>
        <p:blipFill>
          <a:blip r:embed="rId3"/>
          <a:stretch>
            <a:fillRect/>
          </a:stretch>
        </p:blipFill>
        <p:spPr>
          <a:xfrm>
            <a:off x="-226142" y="4059823"/>
            <a:ext cx="12192000" cy="2443455"/>
          </a:xfrm>
          <a:prstGeom prst="rect">
            <a:avLst/>
          </a:prstGeom>
        </p:spPr>
      </p:pic>
      <p:sp>
        <p:nvSpPr>
          <p:cNvPr id="2" name="TextBox 1">
            <a:extLst>
              <a:ext uri="{FF2B5EF4-FFF2-40B4-BE49-F238E27FC236}">
                <a16:creationId xmlns:a16="http://schemas.microsoft.com/office/drawing/2014/main" id="{E8F7C500-EC7D-47EF-9D95-6F855AA9A486}"/>
              </a:ext>
            </a:extLst>
          </p:cNvPr>
          <p:cNvSpPr txBox="1"/>
          <p:nvPr/>
        </p:nvSpPr>
        <p:spPr>
          <a:xfrm>
            <a:off x="2143431" y="3535656"/>
            <a:ext cx="8526972" cy="307777"/>
          </a:xfrm>
          <a:prstGeom prst="rect">
            <a:avLst/>
          </a:prstGeom>
          <a:noFill/>
        </p:spPr>
        <p:txBody>
          <a:bodyPr wrap="square" rtlCol="0">
            <a:spAutoFit/>
          </a:bodyPr>
          <a:lstStyle/>
          <a:p>
            <a:r>
              <a:rPr lang="en-US" sz="1400" dirty="0"/>
              <a:t>Fig 10: Annual Flow in the Reservoir. The flow through the Turbine and Spillway represent the Total Outflow</a:t>
            </a:r>
          </a:p>
        </p:txBody>
      </p:sp>
      <p:sp>
        <p:nvSpPr>
          <p:cNvPr id="3" name="TextBox 2">
            <a:extLst>
              <a:ext uri="{FF2B5EF4-FFF2-40B4-BE49-F238E27FC236}">
                <a16:creationId xmlns:a16="http://schemas.microsoft.com/office/drawing/2014/main" id="{77267D62-F419-41D8-824F-66C08D488C86}"/>
              </a:ext>
            </a:extLst>
          </p:cNvPr>
          <p:cNvSpPr txBox="1"/>
          <p:nvPr/>
        </p:nvSpPr>
        <p:spPr>
          <a:xfrm>
            <a:off x="4734063" y="6503278"/>
            <a:ext cx="3345709" cy="313296"/>
          </a:xfrm>
          <a:prstGeom prst="rect">
            <a:avLst/>
          </a:prstGeom>
          <a:noFill/>
        </p:spPr>
        <p:txBody>
          <a:bodyPr wrap="square" rtlCol="0">
            <a:spAutoFit/>
          </a:bodyPr>
          <a:lstStyle/>
          <a:p>
            <a:r>
              <a:rPr lang="en-US" sz="1400" dirty="0"/>
              <a:t>Fig 11: Daily Storage in the GERD Reservoir</a:t>
            </a:r>
          </a:p>
        </p:txBody>
      </p:sp>
    </p:spTree>
    <p:extLst>
      <p:ext uri="{BB962C8B-B14F-4D97-AF65-F5344CB8AC3E}">
        <p14:creationId xmlns:p14="http://schemas.microsoft.com/office/powerpoint/2010/main" val="19970569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71FC45F-261F-4BC9-82BD-962FC19AFB44}"/>
              </a:ext>
            </a:extLst>
          </p:cNvPr>
          <p:cNvSpPr/>
          <p:nvPr/>
        </p:nvSpPr>
        <p:spPr>
          <a:xfrm>
            <a:off x="-1" y="0"/>
            <a:ext cx="12192001" cy="5715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t> Hydropower Generation</a:t>
            </a:r>
            <a:endParaRPr lang="en-US" sz="1400" dirty="0"/>
          </a:p>
        </p:txBody>
      </p:sp>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85297695-FE56-430C-BDEC-26AFAB09B376}"/>
                  </a:ext>
                </a:extLst>
              </p:cNvPr>
              <p:cNvSpPr txBox="1"/>
              <p:nvPr/>
            </p:nvSpPr>
            <p:spPr>
              <a:xfrm>
                <a:off x="331137" y="905470"/>
                <a:ext cx="10969668" cy="660950"/>
              </a:xfrm>
              <a:prstGeom prst="rect">
                <a:avLst/>
              </a:prstGeom>
              <a:noFill/>
            </p:spPr>
            <p:txBody>
              <a:bodyPr wrap="square">
                <a:spAutoFit/>
              </a:bodyPr>
              <a:lstStyle/>
              <a:p>
                <a:pPr marL="285750" indent="-285750">
                  <a:buFont typeface="Arial" panose="020B0604020202020204" pitchFamily="34" charset="0"/>
                  <a:buChar char="•"/>
                </a:pPr>
                <a:r>
                  <a:rPr lang="en-US" dirty="0"/>
                  <a:t>The hydropower plant is expected to generate 15,000 GWH of power per year.</a:t>
                </a:r>
                <a:endParaRPr lang="en-US" dirty="0">
                  <a:solidFill>
                    <a:srgbClr val="0070C0"/>
                  </a:solidFill>
                </a:endParaRPr>
              </a:p>
              <a:p>
                <a:pPr marL="285750" indent="-285750">
                  <a:buFont typeface="Arial" panose="020B0604020202020204" pitchFamily="34" charset="0"/>
                  <a:buChar char="•"/>
                </a:pPr>
                <a14:m>
                  <m:oMath xmlns:m="http://schemas.openxmlformats.org/officeDocument/2006/math">
                    <m:r>
                      <a:rPr lang="en-US" b="0" i="1" smtClean="0">
                        <a:latin typeface="Cambria Math" panose="02040503050406030204" pitchFamily="18" charset="0"/>
                      </a:rPr>
                      <m:t>𝐻𝑃</m:t>
                    </m:r>
                    <m:r>
                      <a:rPr lang="en-US" b="0" i="1" smtClean="0">
                        <a:latin typeface="Cambria Math" panose="02040503050406030204" pitchFamily="18" charset="0"/>
                      </a:rPr>
                      <m:t>(</m:t>
                    </m:r>
                    <m:r>
                      <a:rPr lang="en-US" b="0" i="1" smtClean="0">
                        <a:latin typeface="Cambria Math" panose="02040503050406030204" pitchFamily="18" charset="0"/>
                      </a:rPr>
                      <m:t>𝐸𝑛𝑒𝑟𝑔𝑦</m:t>
                    </m:r>
                    <m:r>
                      <a:rPr lang="en-US" b="0" i="1" smtClean="0">
                        <a:latin typeface="Cambria Math" panose="02040503050406030204" pitchFamily="18" charset="0"/>
                      </a:rPr>
                      <m:t>)= </m:t>
                    </m:r>
                  </m:oMath>
                </a14:m>
                <a:r>
                  <a:rPr lang="en-US" dirty="0"/>
                  <a:t> </a:t>
                </a:r>
                <a14:m>
                  <m:oMath xmlns:m="http://schemas.openxmlformats.org/officeDocument/2006/math">
                    <m:nary>
                      <m:naryPr>
                        <m:chr m:val="∑"/>
                        <m:ctrlPr>
                          <a:rPr lang="en-US" i="1" dirty="0" smtClean="0">
                            <a:latin typeface="Cambria Math" panose="02040503050406030204" pitchFamily="18" charset="0"/>
                            <a:ea typeface="Cambria Math" panose="02040503050406030204" pitchFamily="18" charset="0"/>
                          </a:rPr>
                        </m:ctrlPr>
                      </m:naryPr>
                      <m:sub>
                        <m:r>
                          <m:rPr>
                            <m:brk m:alnAt="23"/>
                          </m:rPr>
                          <a:rPr lang="en-US" b="0" i="1" dirty="0" smtClean="0">
                            <a:latin typeface="Cambria Math" panose="02040503050406030204" pitchFamily="18" charset="0"/>
                            <a:ea typeface="Cambria Math" panose="02040503050406030204" pitchFamily="18" charset="0"/>
                          </a:rPr>
                          <m:t>1</m:t>
                        </m:r>
                      </m:sub>
                      <m:sup>
                        <m:r>
                          <a:rPr lang="en-US" b="0" i="1" dirty="0" smtClean="0">
                            <a:latin typeface="Cambria Math" panose="02040503050406030204" pitchFamily="18" charset="0"/>
                            <a:ea typeface="Cambria Math" panose="02040503050406030204" pitchFamily="18" charset="0"/>
                          </a:rPr>
                          <m:t>365</m:t>
                        </m:r>
                      </m:sup>
                      <m:e>
                        <m:r>
                          <a:rPr lang="en-US" i="1" dirty="0" smtClean="0">
                            <a:latin typeface="Cambria Math" panose="02040503050406030204" pitchFamily="18" charset="0"/>
                            <a:ea typeface="Cambria Math" panose="02040503050406030204" pitchFamily="18" charset="0"/>
                          </a:rPr>
                          <m:t>𝛾</m:t>
                        </m:r>
                        <m:r>
                          <a:rPr lang="en-US" i="1" dirty="0">
                            <a:latin typeface="Cambria Math" panose="02040503050406030204" pitchFamily="18" charset="0"/>
                            <a:ea typeface="Cambria Math" panose="02040503050406030204" pitchFamily="18" charset="0"/>
                          </a:rPr>
                          <m:t>×</m:t>
                        </m:r>
                        <m:r>
                          <m:rPr>
                            <m:sty m:val="p"/>
                          </m:rPr>
                          <a:rPr lang="el-GR" b="0" i="1" dirty="0" smtClean="0">
                            <a:latin typeface="Cambria Math" panose="02040503050406030204" pitchFamily="18" charset="0"/>
                            <a:ea typeface="Cambria Math" panose="02040503050406030204" pitchFamily="18" charset="0"/>
                          </a:rPr>
                          <m:t>η</m:t>
                        </m:r>
                        <m:r>
                          <a:rPr lang="en-US" i="1" dirty="0">
                            <a:latin typeface="Cambria Math" panose="02040503050406030204" pitchFamily="18" charset="0"/>
                            <a:ea typeface="Cambria Math" panose="02040503050406030204" pitchFamily="18" charset="0"/>
                          </a:rPr>
                          <m:t>×</m:t>
                        </m:r>
                        <m:sSub>
                          <m:sSubPr>
                            <m:ctrlPr>
                              <a:rPr lang="en-US" b="0" i="1" dirty="0" smtClean="0">
                                <a:latin typeface="Cambria Math" panose="02040503050406030204" pitchFamily="18" charset="0"/>
                                <a:ea typeface="Cambria Math" panose="02040503050406030204" pitchFamily="18" charset="0"/>
                              </a:rPr>
                            </m:ctrlPr>
                          </m:sSubPr>
                          <m:e>
                            <m:r>
                              <a:rPr lang="en-US" b="0" i="1" dirty="0" smtClean="0">
                                <a:latin typeface="Cambria Math" panose="02040503050406030204" pitchFamily="18" charset="0"/>
                                <a:ea typeface="Cambria Math" panose="02040503050406030204" pitchFamily="18" charset="0"/>
                              </a:rPr>
                              <m:t>𝑄</m:t>
                            </m:r>
                          </m:e>
                          <m:sub>
                            <m:r>
                              <a:rPr lang="en-US" b="0" i="1" dirty="0" smtClean="0">
                                <a:latin typeface="Cambria Math" panose="02040503050406030204" pitchFamily="18" charset="0"/>
                                <a:ea typeface="Cambria Math" panose="02040503050406030204" pitchFamily="18" charset="0"/>
                              </a:rPr>
                              <m:t>𝑇𝑢𝑟𝑏𝑖𝑛𝑒𝑠</m:t>
                            </m:r>
                          </m:sub>
                        </m:sSub>
                        <m:r>
                          <a:rPr lang="en-US" b="0" i="1" dirty="0" smtClean="0">
                            <a:latin typeface="Cambria Math" panose="02040503050406030204" pitchFamily="18" charset="0"/>
                            <a:ea typeface="Cambria Math" panose="02040503050406030204" pitchFamily="18" charset="0"/>
                          </a:rPr>
                          <m:t>×</m:t>
                        </m:r>
                        <m:sSub>
                          <m:sSubPr>
                            <m:ctrlPr>
                              <a:rPr lang="en-US" b="0" i="1" dirty="0" smtClean="0">
                                <a:latin typeface="Cambria Math" panose="02040503050406030204" pitchFamily="18" charset="0"/>
                                <a:ea typeface="Cambria Math" panose="02040503050406030204" pitchFamily="18" charset="0"/>
                              </a:rPr>
                            </m:ctrlPr>
                          </m:sSubPr>
                          <m:e>
                            <m:r>
                              <a:rPr lang="en-US" b="0" i="1" dirty="0" smtClean="0">
                                <a:latin typeface="Cambria Math" panose="02040503050406030204" pitchFamily="18" charset="0"/>
                                <a:ea typeface="Cambria Math" panose="02040503050406030204" pitchFamily="18" charset="0"/>
                              </a:rPr>
                              <m:t>𝑑</m:t>
                            </m:r>
                          </m:e>
                          <m:sub>
                            <m:r>
                              <a:rPr lang="en-US" b="0" i="1" dirty="0" smtClean="0">
                                <a:latin typeface="Cambria Math" panose="02040503050406030204" pitchFamily="18" charset="0"/>
                                <a:ea typeface="Cambria Math" panose="02040503050406030204" pitchFamily="18" charset="0"/>
                              </a:rPr>
                              <m:t>𝐺𝐸𝑅𝐷</m:t>
                            </m:r>
                          </m:sub>
                        </m:sSub>
                        <m:r>
                          <a:rPr lang="en-US" i="1" dirty="0" smtClean="0">
                            <a:latin typeface="Cambria Math" panose="02040503050406030204" pitchFamily="18" charset="0"/>
                            <a:ea typeface="Cambria Math" panose="02040503050406030204" pitchFamily="18" charset="0"/>
                          </a:rPr>
                          <m:t>×</m:t>
                        </m:r>
                        <m:r>
                          <a:rPr lang="en-US" b="0" i="1" dirty="0" smtClean="0">
                            <a:latin typeface="Cambria Math" panose="02040503050406030204" pitchFamily="18" charset="0"/>
                            <a:ea typeface="Cambria Math" panose="02040503050406030204" pitchFamily="18" charset="0"/>
                          </a:rPr>
                          <m:t>24</m:t>
                        </m:r>
                        <m:r>
                          <a:rPr lang="en-US" b="0" i="1" dirty="0" smtClean="0">
                            <a:latin typeface="Cambria Math" panose="02040503050406030204" pitchFamily="18" charset="0"/>
                            <a:ea typeface="Cambria Math" panose="02040503050406030204" pitchFamily="18" charset="0"/>
                          </a:rPr>
                          <m:t> </m:t>
                        </m:r>
                      </m:e>
                    </m:nary>
                    <m:r>
                      <a:rPr lang="en-US" b="0" i="1" dirty="0" smtClean="0">
                        <a:latin typeface="Cambria Math" panose="02040503050406030204" pitchFamily="18" charset="0"/>
                        <a:ea typeface="Cambria Math" panose="02040503050406030204" pitchFamily="18" charset="0"/>
                      </a:rPr>
                      <m:t>  </m:t>
                    </m:r>
                  </m:oMath>
                </a14:m>
                <a:r>
                  <a:rPr lang="en-US" dirty="0"/>
                  <a:t>(GWH)</a:t>
                </a:r>
              </a:p>
            </p:txBody>
          </p:sp>
        </mc:Choice>
        <mc:Fallback>
          <p:sp>
            <p:nvSpPr>
              <p:cNvPr id="9" name="TextBox 8">
                <a:extLst>
                  <a:ext uri="{FF2B5EF4-FFF2-40B4-BE49-F238E27FC236}">
                    <a16:creationId xmlns:a16="http://schemas.microsoft.com/office/drawing/2014/main" id="{85297695-FE56-430C-BDEC-26AFAB09B376}"/>
                  </a:ext>
                </a:extLst>
              </p:cNvPr>
              <p:cNvSpPr txBox="1">
                <a:spLocks noRot="1" noChangeAspect="1" noMove="1" noResize="1" noEditPoints="1" noAdjustHandles="1" noChangeArrowheads="1" noChangeShapeType="1" noTextEdit="1"/>
              </p:cNvSpPr>
              <p:nvPr/>
            </p:nvSpPr>
            <p:spPr>
              <a:xfrm>
                <a:off x="331137" y="905470"/>
                <a:ext cx="10969668" cy="660950"/>
              </a:xfrm>
              <a:prstGeom prst="rect">
                <a:avLst/>
              </a:prstGeom>
              <a:blipFill>
                <a:blip r:embed="rId2"/>
                <a:stretch>
                  <a:fillRect l="-333" t="-24074" b="-103704"/>
                </a:stretch>
              </a:blipFill>
            </p:spPr>
            <p:txBody>
              <a:bodyPr/>
              <a:lstStyle/>
              <a:p>
                <a:r>
                  <a:rPr lang="en-US">
                    <a:noFill/>
                  </a:rPr>
                  <a:t> </a:t>
                </a:r>
              </a:p>
            </p:txBody>
          </p:sp>
        </mc:Fallback>
      </mc:AlternateContent>
      <p:sp>
        <p:nvSpPr>
          <p:cNvPr id="13" name="TextBox 12">
            <a:extLst>
              <a:ext uri="{FF2B5EF4-FFF2-40B4-BE49-F238E27FC236}">
                <a16:creationId xmlns:a16="http://schemas.microsoft.com/office/drawing/2014/main" id="{A58ADDFD-02AD-4E61-BAD2-44A4B088BE68}"/>
              </a:ext>
            </a:extLst>
          </p:cNvPr>
          <p:cNvSpPr txBox="1"/>
          <p:nvPr/>
        </p:nvSpPr>
        <p:spPr>
          <a:xfrm>
            <a:off x="4517753" y="6081546"/>
            <a:ext cx="5098195" cy="307777"/>
          </a:xfrm>
          <a:prstGeom prst="rect">
            <a:avLst/>
          </a:prstGeom>
          <a:noFill/>
        </p:spPr>
        <p:txBody>
          <a:bodyPr wrap="square" rtlCol="0">
            <a:spAutoFit/>
          </a:bodyPr>
          <a:lstStyle/>
          <a:p>
            <a:r>
              <a:rPr lang="en-US" sz="1400" dirty="0"/>
              <a:t>Fig 12: Hydropower Generation Under Future Climate Projections </a:t>
            </a:r>
          </a:p>
        </p:txBody>
      </p:sp>
      <p:sp>
        <p:nvSpPr>
          <p:cNvPr id="15" name="Slide Number Placeholder 14">
            <a:extLst>
              <a:ext uri="{FF2B5EF4-FFF2-40B4-BE49-F238E27FC236}">
                <a16:creationId xmlns:a16="http://schemas.microsoft.com/office/drawing/2014/main" id="{514C4449-FFE9-4762-A615-5D107B1A669F}"/>
              </a:ext>
            </a:extLst>
          </p:cNvPr>
          <p:cNvSpPr>
            <a:spLocks noGrp="1"/>
          </p:cNvSpPr>
          <p:nvPr>
            <p:ph type="sldNum" sz="quarter" idx="12"/>
          </p:nvPr>
        </p:nvSpPr>
        <p:spPr/>
        <p:txBody>
          <a:bodyPr/>
          <a:lstStyle/>
          <a:p>
            <a:fld id="{C8812C99-DFAD-4276-B4A8-71D84E8BDA47}" type="slidenum">
              <a:rPr lang="en-US" smtClean="0"/>
              <a:t>12</a:t>
            </a:fld>
            <a:endParaRPr lang="en-US"/>
          </a:p>
        </p:txBody>
      </p:sp>
      <p:pic>
        <p:nvPicPr>
          <p:cNvPr id="5" name="Picture 4">
            <a:extLst>
              <a:ext uri="{FF2B5EF4-FFF2-40B4-BE49-F238E27FC236}">
                <a16:creationId xmlns:a16="http://schemas.microsoft.com/office/drawing/2014/main" id="{88940437-B8B3-4E76-BC3E-67668BADBD42}"/>
              </a:ext>
            </a:extLst>
          </p:cNvPr>
          <p:cNvPicPr>
            <a:picLocks noChangeAspect="1"/>
          </p:cNvPicPr>
          <p:nvPr/>
        </p:nvPicPr>
        <p:blipFill>
          <a:blip r:embed="rId3"/>
          <a:stretch>
            <a:fillRect/>
          </a:stretch>
        </p:blipFill>
        <p:spPr>
          <a:xfrm>
            <a:off x="6095999" y="2370534"/>
            <a:ext cx="6364821" cy="3589967"/>
          </a:xfrm>
          <a:prstGeom prst="rect">
            <a:avLst/>
          </a:prstGeom>
        </p:spPr>
      </p:pic>
      <p:pic>
        <p:nvPicPr>
          <p:cNvPr id="8" name="Picture 7">
            <a:extLst>
              <a:ext uri="{FF2B5EF4-FFF2-40B4-BE49-F238E27FC236}">
                <a16:creationId xmlns:a16="http://schemas.microsoft.com/office/drawing/2014/main" id="{7679B45E-67AA-464C-BCEB-C0238FCAA56C}"/>
              </a:ext>
            </a:extLst>
          </p:cNvPr>
          <p:cNvPicPr>
            <a:picLocks noChangeAspect="1"/>
          </p:cNvPicPr>
          <p:nvPr/>
        </p:nvPicPr>
        <p:blipFill>
          <a:blip r:embed="rId4"/>
          <a:stretch>
            <a:fillRect/>
          </a:stretch>
        </p:blipFill>
        <p:spPr>
          <a:xfrm>
            <a:off x="-58089" y="2370534"/>
            <a:ext cx="6625715" cy="3581996"/>
          </a:xfrm>
          <a:prstGeom prst="rect">
            <a:avLst/>
          </a:prstGeom>
        </p:spPr>
      </p:pic>
      <p:sp>
        <p:nvSpPr>
          <p:cNvPr id="10" name="TextBox 9">
            <a:extLst>
              <a:ext uri="{FF2B5EF4-FFF2-40B4-BE49-F238E27FC236}">
                <a16:creationId xmlns:a16="http://schemas.microsoft.com/office/drawing/2014/main" id="{5AD6CC58-0C2B-4B87-AB5B-53DC0FF53451}"/>
              </a:ext>
            </a:extLst>
          </p:cNvPr>
          <p:cNvSpPr txBox="1"/>
          <p:nvPr/>
        </p:nvSpPr>
        <p:spPr>
          <a:xfrm>
            <a:off x="2883506" y="2241518"/>
            <a:ext cx="1634247" cy="369332"/>
          </a:xfrm>
          <a:prstGeom prst="rect">
            <a:avLst/>
          </a:prstGeom>
          <a:noFill/>
        </p:spPr>
        <p:txBody>
          <a:bodyPr wrap="square" rtlCol="0">
            <a:spAutoFit/>
          </a:bodyPr>
          <a:lstStyle/>
          <a:p>
            <a:r>
              <a:rPr lang="en-US" dirty="0"/>
              <a:t>RCP 4.5</a:t>
            </a:r>
          </a:p>
        </p:txBody>
      </p:sp>
      <p:sp>
        <p:nvSpPr>
          <p:cNvPr id="11" name="TextBox 10">
            <a:extLst>
              <a:ext uri="{FF2B5EF4-FFF2-40B4-BE49-F238E27FC236}">
                <a16:creationId xmlns:a16="http://schemas.microsoft.com/office/drawing/2014/main" id="{730C4AF4-2402-49F5-ACE6-2B3EE574E7F8}"/>
              </a:ext>
            </a:extLst>
          </p:cNvPr>
          <p:cNvSpPr txBox="1"/>
          <p:nvPr/>
        </p:nvSpPr>
        <p:spPr>
          <a:xfrm>
            <a:off x="9047599" y="2249489"/>
            <a:ext cx="1634247" cy="369332"/>
          </a:xfrm>
          <a:prstGeom prst="rect">
            <a:avLst/>
          </a:prstGeom>
          <a:noFill/>
        </p:spPr>
        <p:txBody>
          <a:bodyPr wrap="square" rtlCol="0">
            <a:spAutoFit/>
          </a:bodyPr>
          <a:lstStyle/>
          <a:p>
            <a:r>
              <a:rPr lang="en-US" dirty="0"/>
              <a:t>RCP 8.5</a:t>
            </a:r>
          </a:p>
        </p:txBody>
      </p:sp>
    </p:spTree>
    <p:extLst>
      <p:ext uri="{BB962C8B-B14F-4D97-AF65-F5344CB8AC3E}">
        <p14:creationId xmlns:p14="http://schemas.microsoft.com/office/powerpoint/2010/main" val="200815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71FC45F-261F-4BC9-82BD-962FC19AFB44}"/>
              </a:ext>
            </a:extLst>
          </p:cNvPr>
          <p:cNvSpPr/>
          <p:nvPr/>
        </p:nvSpPr>
        <p:spPr>
          <a:xfrm>
            <a:off x="-1" y="0"/>
            <a:ext cx="12192001" cy="72301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t> Conclusions</a:t>
            </a:r>
            <a:endParaRPr lang="en-US" sz="1400" dirty="0"/>
          </a:p>
        </p:txBody>
      </p:sp>
      <p:sp>
        <p:nvSpPr>
          <p:cNvPr id="9" name="TextBox 8">
            <a:extLst>
              <a:ext uri="{FF2B5EF4-FFF2-40B4-BE49-F238E27FC236}">
                <a16:creationId xmlns:a16="http://schemas.microsoft.com/office/drawing/2014/main" id="{85297695-FE56-430C-BDEC-26AFAB09B376}"/>
              </a:ext>
            </a:extLst>
          </p:cNvPr>
          <p:cNvSpPr txBox="1"/>
          <p:nvPr/>
        </p:nvSpPr>
        <p:spPr>
          <a:xfrm>
            <a:off x="331136" y="905470"/>
            <a:ext cx="11704919" cy="3416320"/>
          </a:xfrm>
          <a:prstGeom prst="rect">
            <a:avLst/>
          </a:prstGeom>
          <a:noFill/>
        </p:spPr>
        <p:txBody>
          <a:bodyPr wrap="square">
            <a:spAutoFit/>
          </a:bodyPr>
          <a:lstStyle/>
          <a:p>
            <a:pPr marL="285750" indent="-285750" algn="just">
              <a:buFont typeface="Wingdings" panose="05000000000000000000" pitchFamily="2" charset="2"/>
              <a:buChar char="§"/>
            </a:pPr>
            <a:r>
              <a:rPr lang="en-US" dirty="0"/>
              <a:t>Climate Projections from RCA MIROC 5 model (RCP 4.5 and RCP 8.5) indicate an increasing trend in terms of precipitation and temperature that results in a similar increasing trend of streamflow.</a:t>
            </a:r>
          </a:p>
          <a:p>
            <a:pPr marL="285750" indent="-285750" algn="just">
              <a:buFont typeface="Wingdings" panose="05000000000000000000" pitchFamily="2" charset="2"/>
              <a:buChar char="§"/>
            </a:pPr>
            <a:endParaRPr lang="en-US" dirty="0"/>
          </a:p>
          <a:p>
            <a:pPr marL="285750" indent="-285750" algn="just">
              <a:buFont typeface="Wingdings" panose="05000000000000000000" pitchFamily="2" charset="2"/>
              <a:buChar char="§"/>
            </a:pPr>
            <a:r>
              <a:rPr lang="en-US" dirty="0"/>
              <a:t>From RCP 4.5 projections, since during the 2050 s the flow is high, the dam will frequently reach to its capacity and spillway need to be activated whereas for the later part of the century, the spillway is rarely activated.  For RCP 8.5 projections the flow is so high for some years that the storage exceeds the dam capacity of 74 BCM even after activating the spillway at 640 m  </a:t>
            </a:r>
          </a:p>
          <a:p>
            <a:pPr algn="just"/>
            <a:endParaRPr lang="en-US" dirty="0"/>
          </a:p>
          <a:p>
            <a:pPr marL="285750" indent="-285750" algn="just">
              <a:buFont typeface="Wingdings" panose="05000000000000000000" pitchFamily="2" charset="2"/>
              <a:buChar char="§"/>
            </a:pPr>
            <a:r>
              <a:rPr lang="en-US" dirty="0"/>
              <a:t>The mass balance and hydropower production framework represents that the dam can produce the expected energy (15000 GWH). For high inflow (RCM 8.5 and during 2050 s of RCP 4.5) the hydropower generation can be higher. However, during the dry years it can drop below 10,000-12,000 GWH. </a:t>
            </a:r>
          </a:p>
          <a:p>
            <a:pPr algn="just"/>
            <a:endParaRPr lang="en-US" dirty="0"/>
          </a:p>
        </p:txBody>
      </p:sp>
    </p:spTree>
    <p:extLst>
      <p:ext uri="{BB962C8B-B14F-4D97-AF65-F5344CB8AC3E}">
        <p14:creationId xmlns:p14="http://schemas.microsoft.com/office/powerpoint/2010/main" val="19002884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71FC45F-261F-4BC9-82BD-962FC19AFB44}"/>
              </a:ext>
            </a:extLst>
          </p:cNvPr>
          <p:cNvSpPr/>
          <p:nvPr/>
        </p:nvSpPr>
        <p:spPr>
          <a:xfrm>
            <a:off x="-1" y="0"/>
            <a:ext cx="12192001" cy="72301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t> Limitations and Future Work</a:t>
            </a:r>
            <a:endParaRPr lang="en-US" sz="1400" dirty="0"/>
          </a:p>
        </p:txBody>
      </p:sp>
      <p:sp>
        <p:nvSpPr>
          <p:cNvPr id="9" name="TextBox 8">
            <a:extLst>
              <a:ext uri="{FF2B5EF4-FFF2-40B4-BE49-F238E27FC236}">
                <a16:creationId xmlns:a16="http://schemas.microsoft.com/office/drawing/2014/main" id="{85297695-FE56-430C-BDEC-26AFAB09B376}"/>
              </a:ext>
            </a:extLst>
          </p:cNvPr>
          <p:cNvSpPr txBox="1"/>
          <p:nvPr/>
        </p:nvSpPr>
        <p:spPr>
          <a:xfrm>
            <a:off x="331136" y="905470"/>
            <a:ext cx="10602335" cy="1477328"/>
          </a:xfrm>
          <a:prstGeom prst="rect">
            <a:avLst/>
          </a:prstGeom>
          <a:noFill/>
        </p:spPr>
        <p:txBody>
          <a:bodyPr wrap="square">
            <a:spAutoFit/>
          </a:bodyPr>
          <a:lstStyle/>
          <a:p>
            <a:pPr marL="285750" indent="-285750" algn="just">
              <a:buFont typeface="Wingdings" panose="05000000000000000000" pitchFamily="2" charset="2"/>
              <a:buChar char="§"/>
            </a:pPr>
            <a:r>
              <a:rPr lang="en-US" dirty="0"/>
              <a:t>The projections of the climate model can be uncertain which might cause the inconsistent future hydrological performance.</a:t>
            </a:r>
          </a:p>
          <a:p>
            <a:pPr marL="285750" indent="-285750" algn="just">
              <a:buFont typeface="Wingdings" panose="05000000000000000000" pitchFamily="2" charset="2"/>
              <a:buChar char="§"/>
            </a:pPr>
            <a:endParaRPr lang="en-US" dirty="0"/>
          </a:p>
          <a:p>
            <a:pPr marL="285750" indent="-285750" algn="just">
              <a:buFont typeface="Wingdings" panose="05000000000000000000" pitchFamily="2" charset="2"/>
              <a:buChar char="§"/>
            </a:pPr>
            <a:r>
              <a:rPr lang="en-US" dirty="0"/>
              <a:t>Evaluation of the impact of climate change on the Evapotranspiration and Soil Moisture and the  consideration of irrigation release from the GERD can be analyzed in future studies. </a:t>
            </a:r>
          </a:p>
        </p:txBody>
      </p:sp>
    </p:spTree>
    <p:extLst>
      <p:ext uri="{BB962C8B-B14F-4D97-AF65-F5344CB8AC3E}">
        <p14:creationId xmlns:p14="http://schemas.microsoft.com/office/powerpoint/2010/main" val="11129093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7B9BBBD-200E-4ED5-926E-9B4DABC06B27}"/>
              </a:ext>
            </a:extLst>
          </p:cNvPr>
          <p:cNvSpPr/>
          <p:nvPr/>
        </p:nvSpPr>
        <p:spPr>
          <a:xfrm rot="16200000">
            <a:off x="-2986846" y="2986845"/>
            <a:ext cx="6858002" cy="884308"/>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100" dirty="0"/>
          </a:p>
        </p:txBody>
      </p:sp>
      <p:sp>
        <p:nvSpPr>
          <p:cNvPr id="15" name="TextBox 14">
            <a:extLst>
              <a:ext uri="{FF2B5EF4-FFF2-40B4-BE49-F238E27FC236}">
                <a16:creationId xmlns:a16="http://schemas.microsoft.com/office/drawing/2014/main" id="{90008083-EFF3-4DAD-A53A-6DD183227068}"/>
              </a:ext>
            </a:extLst>
          </p:cNvPr>
          <p:cNvSpPr txBox="1"/>
          <p:nvPr/>
        </p:nvSpPr>
        <p:spPr>
          <a:xfrm>
            <a:off x="493342" y="3057742"/>
            <a:ext cx="11205316" cy="742511"/>
          </a:xfrm>
          <a:prstGeom prst="rect">
            <a:avLst/>
          </a:prstGeom>
          <a:noFill/>
        </p:spPr>
        <p:txBody>
          <a:bodyPr wrap="square">
            <a:spAutoFit/>
          </a:bodyPr>
          <a:lstStyle/>
          <a:p>
            <a:pPr marL="228600" marR="0" algn="ctr">
              <a:lnSpc>
                <a:spcPct val="150000"/>
              </a:lnSpc>
              <a:spcBef>
                <a:spcPts val="0"/>
              </a:spcBef>
              <a:spcAft>
                <a:spcPts val="0"/>
              </a:spcAft>
            </a:pPr>
            <a:r>
              <a:rPr lang="en-US" sz="32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Thank You!</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694241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0F2AF4-0196-4AAF-A8A1-C3B7EED5B16F}"/>
              </a:ext>
            </a:extLst>
          </p:cNvPr>
          <p:cNvSpPr>
            <a:spLocks noGrp="1"/>
          </p:cNvSpPr>
          <p:nvPr>
            <p:ph idx="1"/>
          </p:nvPr>
        </p:nvSpPr>
        <p:spPr>
          <a:xfrm>
            <a:off x="0" y="1371599"/>
            <a:ext cx="5574889" cy="5310555"/>
          </a:xfrm>
        </p:spPr>
        <p:txBody>
          <a:bodyPr>
            <a:normAutofit/>
          </a:bodyPr>
          <a:lstStyle/>
          <a:p>
            <a:pPr algn="just">
              <a:lnSpc>
                <a:spcPct val="100000"/>
              </a:lnSpc>
              <a:buFont typeface="Wingdings" panose="05000000000000000000" pitchFamily="2" charset="2"/>
              <a:buChar char="§"/>
            </a:pPr>
            <a:r>
              <a:rPr lang="en-US" sz="1800" dirty="0">
                <a:cs typeface="Times New Roman" panose="02020603050405020304" pitchFamily="18" charset="0"/>
              </a:rPr>
              <a:t>Simulate hydrological parameters for the reservoir management in the Upper Blue Nile (UBN) basin for future climate projections using CREST-SVAS.</a:t>
            </a:r>
          </a:p>
          <a:p>
            <a:pPr algn="just">
              <a:lnSpc>
                <a:spcPct val="100000"/>
              </a:lnSpc>
              <a:buFont typeface="Wingdings" panose="05000000000000000000" pitchFamily="2" charset="2"/>
              <a:buChar char="§"/>
            </a:pPr>
            <a:r>
              <a:rPr lang="en-US" sz="1800" dirty="0">
                <a:cs typeface="Times New Roman" panose="02020603050405020304" pitchFamily="18" charset="0"/>
              </a:rPr>
              <a:t>Predict the inflow at Eldiem outlet close to the dam, Grand Ethiopian Renaissance Dam (GERD).</a:t>
            </a:r>
          </a:p>
          <a:p>
            <a:pPr lvl="1" algn="just">
              <a:lnSpc>
                <a:spcPct val="100000"/>
              </a:lnSpc>
            </a:pPr>
            <a:r>
              <a:rPr lang="en-US" sz="1800" dirty="0">
                <a:cs typeface="Times New Roman" panose="02020603050405020304" pitchFamily="18" charset="0"/>
              </a:rPr>
              <a:t>GERD Configuration:</a:t>
            </a:r>
          </a:p>
          <a:p>
            <a:pPr marL="0" indent="0" algn="just">
              <a:lnSpc>
                <a:spcPct val="100000"/>
              </a:lnSpc>
              <a:buNone/>
            </a:pPr>
            <a:r>
              <a:rPr lang="en-US" sz="1800" dirty="0">
                <a:cs typeface="Times New Roman" panose="02020603050405020304" pitchFamily="18" charset="0"/>
              </a:rPr>
              <a:t>	-  Volume :74 Billion Cubic Meter (BCM)</a:t>
            </a:r>
          </a:p>
          <a:p>
            <a:pPr marL="0" indent="0" algn="just">
              <a:lnSpc>
                <a:spcPct val="100000"/>
              </a:lnSpc>
              <a:buNone/>
            </a:pPr>
            <a:r>
              <a:rPr lang="en-US" sz="1800" dirty="0">
                <a:cs typeface="Times New Roman" panose="02020603050405020304" pitchFamily="18" charset="0"/>
              </a:rPr>
              <a:t>	- Area: 1760 km</a:t>
            </a:r>
            <a:r>
              <a:rPr lang="en-US" sz="1800" baseline="30000" dirty="0">
                <a:cs typeface="Times New Roman" panose="02020603050405020304" pitchFamily="18" charset="0"/>
              </a:rPr>
              <a:t>2</a:t>
            </a:r>
          </a:p>
          <a:p>
            <a:pPr algn="just">
              <a:lnSpc>
                <a:spcPct val="100000"/>
              </a:lnSpc>
              <a:buFont typeface="Wingdings" panose="05000000000000000000" pitchFamily="2" charset="2"/>
              <a:buChar char="§"/>
            </a:pPr>
            <a:r>
              <a:rPr lang="en-US" sz="1800" dirty="0">
                <a:cs typeface="Times New Roman" panose="02020603050405020304" pitchFamily="18" charset="0"/>
              </a:rPr>
              <a:t>Analyze effect of climate change on the streamflow at Eldiem.</a:t>
            </a:r>
          </a:p>
          <a:p>
            <a:pPr marL="0" indent="0" algn="just">
              <a:lnSpc>
                <a:spcPct val="100000"/>
              </a:lnSpc>
              <a:buNone/>
            </a:pPr>
            <a:endParaRPr lang="en-US" sz="1800" dirty="0">
              <a:cs typeface="Times New Roman" panose="02020603050405020304" pitchFamily="18" charset="0"/>
            </a:endParaRPr>
          </a:p>
          <a:p>
            <a:pPr algn="just">
              <a:lnSpc>
                <a:spcPct val="100000"/>
              </a:lnSpc>
              <a:buFont typeface="Wingdings" panose="05000000000000000000" pitchFamily="2" charset="2"/>
              <a:buChar char="§"/>
            </a:pPr>
            <a:r>
              <a:rPr lang="en-US" sz="1800" dirty="0">
                <a:cs typeface="Times New Roman" panose="02020603050405020304" pitchFamily="18" charset="0"/>
              </a:rPr>
              <a:t>Analyze hydropower generation and dam operation for future climate projection.</a:t>
            </a:r>
          </a:p>
          <a:p>
            <a:pPr marL="0" indent="0">
              <a:lnSpc>
                <a:spcPct val="100000"/>
              </a:lnSpc>
              <a:buNone/>
            </a:pPr>
            <a:endParaRPr lang="en-US" sz="2000" dirty="0">
              <a:cs typeface="Times New Roman" panose="02020603050405020304" pitchFamily="18" charset="0"/>
            </a:endParaRPr>
          </a:p>
          <a:p>
            <a:pPr marL="0" indent="0">
              <a:lnSpc>
                <a:spcPct val="150000"/>
              </a:lnSpc>
              <a:buNone/>
            </a:pPr>
            <a:endParaRPr lang="en-US" sz="2000" dirty="0">
              <a:cs typeface="Times New Roman" panose="02020603050405020304" pitchFamily="18" charset="0"/>
            </a:endParaRPr>
          </a:p>
          <a:p>
            <a:pPr marL="0" indent="0">
              <a:lnSpc>
                <a:spcPct val="150000"/>
              </a:lnSpc>
              <a:buNone/>
            </a:pPr>
            <a:endParaRPr lang="en-US" sz="2000" dirty="0">
              <a:cs typeface="Times New Roman" panose="02020603050405020304" pitchFamily="18" charset="0"/>
            </a:endParaRPr>
          </a:p>
          <a:p>
            <a:pPr>
              <a:lnSpc>
                <a:spcPct val="150000"/>
              </a:lnSpc>
              <a:buFont typeface="Wingdings" panose="05000000000000000000" pitchFamily="2" charset="2"/>
              <a:buChar char="§"/>
            </a:pPr>
            <a:endParaRPr lang="en-US" sz="2000" dirty="0">
              <a:cs typeface="Times New Roman" panose="02020603050405020304" pitchFamily="18" charset="0"/>
            </a:endParaRPr>
          </a:p>
          <a:p>
            <a:pPr marL="0" indent="0">
              <a:lnSpc>
                <a:spcPct val="150000"/>
              </a:lnSpc>
              <a:buNone/>
            </a:pPr>
            <a:endParaRPr lang="en-US" sz="2000" dirty="0">
              <a:cs typeface="Times New Roman" panose="02020603050405020304" pitchFamily="18" charset="0"/>
            </a:endParaRPr>
          </a:p>
        </p:txBody>
      </p:sp>
      <p:sp>
        <p:nvSpPr>
          <p:cNvPr id="4" name="Rectangle 3">
            <a:extLst>
              <a:ext uri="{FF2B5EF4-FFF2-40B4-BE49-F238E27FC236}">
                <a16:creationId xmlns:a16="http://schemas.microsoft.com/office/drawing/2014/main" id="{737926A4-2489-4E53-AF27-5153BCFAC8B9}"/>
              </a:ext>
            </a:extLst>
          </p:cNvPr>
          <p:cNvSpPr/>
          <p:nvPr/>
        </p:nvSpPr>
        <p:spPr>
          <a:xfrm>
            <a:off x="-1" y="0"/>
            <a:ext cx="12192001" cy="1083076"/>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100" dirty="0"/>
              <a:t>Objectives</a:t>
            </a:r>
          </a:p>
        </p:txBody>
      </p:sp>
      <p:pic>
        <p:nvPicPr>
          <p:cNvPr id="43" name="Picture 42" descr="A screen shot of a map&#10;&#10;Description automatically generated">
            <a:extLst>
              <a:ext uri="{FF2B5EF4-FFF2-40B4-BE49-F238E27FC236}">
                <a16:creationId xmlns:a16="http://schemas.microsoft.com/office/drawing/2014/main" id="{0BC4B168-0293-4004-9A30-ECDF9EAB0F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74889" y="1799241"/>
            <a:ext cx="6692524" cy="3991960"/>
          </a:xfrm>
          <a:prstGeom prst="rect">
            <a:avLst/>
          </a:prstGeom>
        </p:spPr>
      </p:pic>
      <p:sp>
        <p:nvSpPr>
          <p:cNvPr id="44" name="TextBox 43">
            <a:extLst>
              <a:ext uri="{FF2B5EF4-FFF2-40B4-BE49-F238E27FC236}">
                <a16:creationId xmlns:a16="http://schemas.microsoft.com/office/drawing/2014/main" id="{5714873C-1AD2-4939-BDD1-2A9C5F68D501}"/>
              </a:ext>
            </a:extLst>
          </p:cNvPr>
          <p:cNvSpPr txBox="1"/>
          <p:nvPr/>
        </p:nvSpPr>
        <p:spPr>
          <a:xfrm>
            <a:off x="7612912" y="5801834"/>
            <a:ext cx="3732028" cy="307777"/>
          </a:xfrm>
          <a:prstGeom prst="rect">
            <a:avLst/>
          </a:prstGeom>
          <a:noFill/>
        </p:spPr>
        <p:txBody>
          <a:bodyPr wrap="square" rtlCol="0">
            <a:spAutoFit/>
          </a:bodyPr>
          <a:lstStyle/>
          <a:p>
            <a:r>
              <a:rPr lang="en-US" sz="1400" dirty="0"/>
              <a:t>Fig 1: Study Area, Upper Blue Nile Basin</a:t>
            </a:r>
          </a:p>
        </p:txBody>
      </p:sp>
    </p:spTree>
    <p:extLst>
      <p:ext uri="{BB962C8B-B14F-4D97-AF65-F5344CB8AC3E}">
        <p14:creationId xmlns:p14="http://schemas.microsoft.com/office/powerpoint/2010/main" val="3638924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7926A4-2489-4E53-AF27-5153BCFAC8B9}"/>
              </a:ext>
            </a:extLst>
          </p:cNvPr>
          <p:cNvSpPr/>
          <p:nvPr/>
        </p:nvSpPr>
        <p:spPr>
          <a:xfrm>
            <a:off x="-1" y="0"/>
            <a:ext cx="12192001" cy="1083076"/>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100" dirty="0"/>
              <a:t>CREST-SVAS Hydrological Model </a:t>
            </a:r>
          </a:p>
        </p:txBody>
      </p:sp>
      <p:pic>
        <p:nvPicPr>
          <p:cNvPr id="9" name="Picture 8" descr="A screenshot of a cell phone&#10;&#10;Description automatically generated">
            <a:extLst>
              <a:ext uri="{FF2B5EF4-FFF2-40B4-BE49-F238E27FC236}">
                <a16:creationId xmlns:a16="http://schemas.microsoft.com/office/drawing/2014/main" id="{F678836D-469B-40E3-A523-427D436C1E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0245" y="1371599"/>
            <a:ext cx="6551755" cy="3775361"/>
          </a:xfrm>
          <a:prstGeom prst="rect">
            <a:avLst/>
          </a:prstGeom>
        </p:spPr>
      </p:pic>
      <p:sp>
        <p:nvSpPr>
          <p:cNvPr id="11" name="Content Placeholder 2">
            <a:extLst>
              <a:ext uri="{FF2B5EF4-FFF2-40B4-BE49-F238E27FC236}">
                <a16:creationId xmlns:a16="http://schemas.microsoft.com/office/drawing/2014/main" id="{E20D0A08-479F-45A0-A4AE-8E8EB9CFABF9}"/>
              </a:ext>
            </a:extLst>
          </p:cNvPr>
          <p:cNvSpPr>
            <a:spLocks noGrp="1"/>
          </p:cNvSpPr>
          <p:nvPr>
            <p:ph idx="1"/>
          </p:nvPr>
        </p:nvSpPr>
        <p:spPr>
          <a:xfrm>
            <a:off x="0" y="1371599"/>
            <a:ext cx="5574889" cy="5310555"/>
          </a:xfrm>
        </p:spPr>
        <p:txBody>
          <a:bodyPr>
            <a:normAutofit/>
          </a:bodyPr>
          <a:lstStyle/>
          <a:p>
            <a:pPr algn="just">
              <a:lnSpc>
                <a:spcPct val="100000"/>
              </a:lnSpc>
              <a:buFont typeface="Wingdings" panose="05000000000000000000" pitchFamily="2" charset="2"/>
              <a:buChar char="§"/>
            </a:pPr>
            <a:r>
              <a:rPr lang="en-US" sz="1800" dirty="0">
                <a:cs typeface="Times New Roman" panose="02020603050405020304" pitchFamily="18" charset="0"/>
              </a:rPr>
              <a:t>Coupled Routing and Excess Storage (CREST), Soil-Vegetation-Atmosphere-Snow (SVAS) is a fully distributed hydrological model that strictly couples energy and water balances and imposes closed energy balance.</a:t>
            </a:r>
          </a:p>
          <a:p>
            <a:pPr marL="0" indent="0" algn="just">
              <a:lnSpc>
                <a:spcPct val="100000"/>
              </a:lnSpc>
              <a:buNone/>
            </a:pPr>
            <a:endParaRPr lang="en-US" sz="1800" dirty="0">
              <a:cs typeface="Times New Roman" panose="02020603050405020304" pitchFamily="18" charset="0"/>
            </a:endParaRPr>
          </a:p>
          <a:p>
            <a:pPr algn="just">
              <a:lnSpc>
                <a:spcPct val="100000"/>
              </a:lnSpc>
              <a:buFont typeface="Wingdings" panose="05000000000000000000" pitchFamily="2" charset="2"/>
              <a:buChar char="§"/>
            </a:pPr>
            <a:r>
              <a:rPr lang="en-US" sz="1800" dirty="0">
                <a:cs typeface="Times New Roman" panose="02020603050405020304" pitchFamily="18" charset="0"/>
              </a:rPr>
              <a:t>It can simulate for small to large watersheds (a few 100 km</a:t>
            </a:r>
            <a:r>
              <a:rPr lang="en-US" sz="1800" baseline="30000" dirty="0">
                <a:cs typeface="Times New Roman" panose="02020603050405020304" pitchFamily="18" charset="0"/>
              </a:rPr>
              <a:t>2  </a:t>
            </a:r>
            <a:r>
              <a:rPr lang="en-US" sz="1800" dirty="0">
                <a:cs typeface="Times New Roman" panose="02020603050405020304" pitchFamily="18" charset="0"/>
              </a:rPr>
              <a:t>to 176,000 km</a:t>
            </a:r>
            <a:r>
              <a:rPr lang="en-US" sz="1800" baseline="30000" dirty="0">
                <a:cs typeface="Times New Roman" panose="02020603050405020304" pitchFamily="18" charset="0"/>
              </a:rPr>
              <a:t>2)</a:t>
            </a:r>
            <a:r>
              <a:rPr lang="en-US" sz="1800" dirty="0">
                <a:cs typeface="Times New Roman" panose="02020603050405020304" pitchFamily="18" charset="0"/>
              </a:rPr>
              <a:t> at a fine spatiotemporal resolution (500 m and 3-hourly).</a:t>
            </a:r>
          </a:p>
          <a:p>
            <a:pPr algn="just">
              <a:lnSpc>
                <a:spcPct val="100000"/>
              </a:lnSpc>
              <a:buFont typeface="Wingdings" panose="05000000000000000000" pitchFamily="2" charset="2"/>
              <a:buChar char="§"/>
            </a:pPr>
            <a:endParaRPr lang="en-US" sz="1800" dirty="0">
              <a:cs typeface="Times New Roman" panose="02020603050405020304" pitchFamily="18" charset="0"/>
            </a:endParaRPr>
          </a:p>
          <a:p>
            <a:pPr algn="just">
              <a:lnSpc>
                <a:spcPct val="100000"/>
              </a:lnSpc>
              <a:buFont typeface="Wingdings" panose="05000000000000000000" pitchFamily="2" charset="2"/>
              <a:buChar char="§"/>
            </a:pPr>
            <a:r>
              <a:rPr lang="en-US" sz="1800" dirty="0">
                <a:cs typeface="Times New Roman" panose="02020603050405020304" pitchFamily="18" charset="0"/>
              </a:rPr>
              <a:t>Meteorological variables that are required to force the model include precipitation, air temperature, shortwave solar radiation, longwave solar radiation, wind speed, humidity, and air pressure.</a:t>
            </a:r>
          </a:p>
          <a:p>
            <a:pPr algn="just">
              <a:lnSpc>
                <a:spcPct val="100000"/>
              </a:lnSpc>
              <a:buFont typeface="Wingdings" panose="05000000000000000000" pitchFamily="2" charset="2"/>
              <a:buChar char="§"/>
            </a:pPr>
            <a:endParaRPr lang="en-US" sz="2000" dirty="0">
              <a:cs typeface="Times New Roman" panose="02020603050405020304" pitchFamily="18" charset="0"/>
            </a:endParaRPr>
          </a:p>
          <a:p>
            <a:pPr algn="just">
              <a:lnSpc>
                <a:spcPct val="100000"/>
              </a:lnSpc>
              <a:buFont typeface="Wingdings" panose="05000000000000000000" pitchFamily="2" charset="2"/>
              <a:buChar char="§"/>
            </a:pPr>
            <a:endParaRPr lang="en-US" sz="2000" dirty="0">
              <a:cs typeface="Times New Roman" panose="02020603050405020304" pitchFamily="18" charset="0"/>
            </a:endParaRPr>
          </a:p>
          <a:p>
            <a:pPr marL="0" indent="0" algn="just">
              <a:lnSpc>
                <a:spcPct val="100000"/>
              </a:lnSpc>
              <a:buNone/>
            </a:pPr>
            <a:endParaRPr lang="en-US" sz="2000" dirty="0">
              <a:cs typeface="Times New Roman" panose="02020603050405020304" pitchFamily="18" charset="0"/>
            </a:endParaRPr>
          </a:p>
          <a:p>
            <a:pPr algn="just">
              <a:lnSpc>
                <a:spcPct val="100000"/>
              </a:lnSpc>
              <a:buFont typeface="Wingdings" panose="05000000000000000000" pitchFamily="2" charset="2"/>
              <a:buChar char="§"/>
            </a:pPr>
            <a:endParaRPr lang="en-US" sz="2000" dirty="0">
              <a:cs typeface="Times New Roman" panose="02020603050405020304" pitchFamily="18" charset="0"/>
            </a:endParaRPr>
          </a:p>
          <a:p>
            <a:pPr marL="0" indent="0">
              <a:lnSpc>
                <a:spcPct val="150000"/>
              </a:lnSpc>
              <a:buNone/>
            </a:pPr>
            <a:endParaRPr lang="en-US" sz="2000" dirty="0">
              <a:cs typeface="Times New Roman" panose="02020603050405020304" pitchFamily="18" charset="0"/>
            </a:endParaRPr>
          </a:p>
          <a:p>
            <a:pPr marL="0" indent="0">
              <a:lnSpc>
                <a:spcPct val="150000"/>
              </a:lnSpc>
              <a:buNone/>
            </a:pPr>
            <a:endParaRPr lang="en-US" sz="2000" dirty="0">
              <a:cs typeface="Times New Roman" panose="02020603050405020304" pitchFamily="18" charset="0"/>
            </a:endParaRPr>
          </a:p>
          <a:p>
            <a:pPr>
              <a:lnSpc>
                <a:spcPct val="150000"/>
              </a:lnSpc>
              <a:buFont typeface="Wingdings" panose="05000000000000000000" pitchFamily="2" charset="2"/>
              <a:buChar char="§"/>
            </a:pPr>
            <a:endParaRPr lang="en-US" sz="2000" dirty="0">
              <a:cs typeface="Times New Roman" panose="02020603050405020304" pitchFamily="18" charset="0"/>
            </a:endParaRPr>
          </a:p>
          <a:p>
            <a:pPr marL="0" indent="0">
              <a:lnSpc>
                <a:spcPct val="150000"/>
              </a:lnSpc>
              <a:buNone/>
            </a:pPr>
            <a:endParaRPr lang="en-US" sz="2000" dirty="0">
              <a:cs typeface="Times New Roman" panose="02020603050405020304" pitchFamily="18" charset="0"/>
            </a:endParaRPr>
          </a:p>
        </p:txBody>
      </p:sp>
      <p:sp>
        <p:nvSpPr>
          <p:cNvPr id="10" name="TextBox 9">
            <a:extLst>
              <a:ext uri="{FF2B5EF4-FFF2-40B4-BE49-F238E27FC236}">
                <a16:creationId xmlns:a16="http://schemas.microsoft.com/office/drawing/2014/main" id="{BABD3BBE-D172-4793-9368-4BE046BB6891}"/>
              </a:ext>
            </a:extLst>
          </p:cNvPr>
          <p:cNvSpPr txBox="1"/>
          <p:nvPr/>
        </p:nvSpPr>
        <p:spPr>
          <a:xfrm>
            <a:off x="6889897" y="5486401"/>
            <a:ext cx="4348717" cy="307777"/>
          </a:xfrm>
          <a:prstGeom prst="rect">
            <a:avLst/>
          </a:prstGeom>
          <a:noFill/>
        </p:spPr>
        <p:txBody>
          <a:bodyPr wrap="square" rtlCol="0">
            <a:spAutoFit/>
          </a:bodyPr>
          <a:lstStyle/>
          <a:p>
            <a:r>
              <a:rPr lang="en-US" sz="1400" dirty="0"/>
              <a:t>Fig 2: CREST Framework (</a:t>
            </a:r>
            <a:r>
              <a:rPr lang="en-US" sz="1400" i="1" dirty="0"/>
              <a:t>Shen and Anagnostou, 2017</a:t>
            </a:r>
            <a:r>
              <a:rPr lang="en-US" sz="1400" dirty="0"/>
              <a:t>)</a:t>
            </a:r>
          </a:p>
        </p:txBody>
      </p:sp>
    </p:spTree>
    <p:extLst>
      <p:ext uri="{BB962C8B-B14F-4D97-AF65-F5344CB8AC3E}">
        <p14:creationId xmlns:p14="http://schemas.microsoft.com/office/powerpoint/2010/main" val="4061304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Content Placeholder 2">
            <a:extLst>
              <a:ext uri="{FF2B5EF4-FFF2-40B4-BE49-F238E27FC236}">
                <a16:creationId xmlns:a16="http://schemas.microsoft.com/office/drawing/2014/main" id="{72CCD32C-72AA-483D-B864-3FD0372615EA}"/>
              </a:ext>
            </a:extLst>
          </p:cNvPr>
          <p:cNvSpPr txBox="1">
            <a:spLocks/>
          </p:cNvSpPr>
          <p:nvPr/>
        </p:nvSpPr>
        <p:spPr>
          <a:xfrm>
            <a:off x="-1" y="1196573"/>
            <a:ext cx="12060864" cy="566142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buFont typeface="Wingdings" panose="05000000000000000000" pitchFamily="2" charset="2"/>
              <a:buChar char="§"/>
            </a:pPr>
            <a:r>
              <a:rPr lang="en-US" sz="2000" dirty="0">
                <a:cs typeface="Times New Roman" panose="02020603050405020304" pitchFamily="18" charset="0"/>
              </a:rPr>
              <a:t>Climate Projection Data</a:t>
            </a:r>
          </a:p>
          <a:p>
            <a:pPr algn="just">
              <a:lnSpc>
                <a:spcPct val="100000"/>
              </a:lnSpc>
              <a:buFont typeface="Wingdings" panose="05000000000000000000" pitchFamily="2" charset="2"/>
              <a:buChar char="§"/>
            </a:pPr>
            <a:endParaRPr lang="en-US" sz="2000" dirty="0">
              <a:cs typeface="Times New Roman" panose="02020603050405020304" pitchFamily="18" charset="0"/>
            </a:endParaRPr>
          </a:p>
          <a:p>
            <a:pPr algn="just">
              <a:lnSpc>
                <a:spcPct val="100000"/>
              </a:lnSpc>
              <a:buFont typeface="Wingdings" panose="05000000000000000000" pitchFamily="2" charset="2"/>
              <a:buChar char="§"/>
            </a:pPr>
            <a:endParaRPr lang="en-US" sz="2000" dirty="0">
              <a:cs typeface="Times New Roman" panose="02020603050405020304" pitchFamily="18" charset="0"/>
            </a:endParaRPr>
          </a:p>
          <a:p>
            <a:pPr algn="just">
              <a:lnSpc>
                <a:spcPct val="100000"/>
              </a:lnSpc>
              <a:buFont typeface="Wingdings" panose="05000000000000000000" pitchFamily="2" charset="2"/>
              <a:buChar char="§"/>
            </a:pPr>
            <a:endParaRPr lang="en-US" sz="2000" dirty="0">
              <a:cs typeface="Times New Roman" panose="02020603050405020304" pitchFamily="18" charset="0"/>
            </a:endParaRPr>
          </a:p>
          <a:p>
            <a:pPr marL="0" indent="0" algn="just">
              <a:lnSpc>
                <a:spcPct val="100000"/>
              </a:lnSpc>
              <a:buNone/>
            </a:pPr>
            <a:br>
              <a:rPr lang="en-US" sz="2000" dirty="0">
                <a:cs typeface="Times New Roman" panose="02020603050405020304" pitchFamily="18" charset="0"/>
              </a:rPr>
            </a:br>
            <a:endParaRPr lang="en-US" sz="2000" dirty="0">
              <a:cs typeface="Times New Roman" panose="02020603050405020304" pitchFamily="18" charset="0"/>
            </a:endParaRPr>
          </a:p>
          <a:p>
            <a:pPr algn="just">
              <a:lnSpc>
                <a:spcPct val="100000"/>
              </a:lnSpc>
              <a:buFont typeface="Wingdings" panose="05000000000000000000" pitchFamily="2" charset="2"/>
              <a:buChar char="§"/>
            </a:pPr>
            <a:r>
              <a:rPr lang="en-US" sz="2000" dirty="0">
                <a:cs typeface="Times New Roman" panose="02020603050405020304" pitchFamily="18" charset="0"/>
              </a:rPr>
              <a:t>Baseline Data</a:t>
            </a:r>
          </a:p>
          <a:p>
            <a:pPr lvl="1" algn="just">
              <a:lnSpc>
                <a:spcPct val="100000"/>
              </a:lnSpc>
            </a:pPr>
            <a:r>
              <a:rPr lang="en-US" sz="1600" dirty="0">
                <a:cs typeface="Times New Roman" panose="02020603050405020304" pitchFamily="18" charset="0"/>
              </a:rPr>
              <a:t>We consider 1981-2010 as baseline period and compared the climate data for three time windows, 2011-2040, 2041-2070, and 2071-2100.</a:t>
            </a:r>
          </a:p>
          <a:p>
            <a:pPr algn="just">
              <a:lnSpc>
                <a:spcPct val="100000"/>
              </a:lnSpc>
              <a:buFont typeface="Wingdings" panose="05000000000000000000" pitchFamily="2" charset="2"/>
              <a:buChar char="§"/>
            </a:pPr>
            <a:endParaRPr lang="en-US" sz="2000" dirty="0">
              <a:cs typeface="Times New Roman" panose="02020603050405020304" pitchFamily="18" charset="0"/>
            </a:endParaRPr>
          </a:p>
          <a:p>
            <a:pPr algn="just">
              <a:lnSpc>
                <a:spcPct val="100000"/>
              </a:lnSpc>
              <a:buFont typeface="Wingdings" panose="05000000000000000000" pitchFamily="2" charset="2"/>
              <a:buChar char="§"/>
            </a:pPr>
            <a:endParaRPr lang="en-US" sz="1600" dirty="0">
              <a:cs typeface="Times New Roman" panose="02020603050405020304" pitchFamily="18" charset="0"/>
            </a:endParaRPr>
          </a:p>
          <a:p>
            <a:pPr marL="0" indent="0" algn="just">
              <a:lnSpc>
                <a:spcPct val="100000"/>
              </a:lnSpc>
              <a:buFont typeface="Arial" panose="020B0604020202020204" pitchFamily="34" charset="0"/>
              <a:buNone/>
            </a:pPr>
            <a:endParaRPr lang="en-US" sz="1600" dirty="0">
              <a:cs typeface="Times New Roman" panose="02020603050405020304" pitchFamily="18" charset="0"/>
            </a:endParaRPr>
          </a:p>
          <a:p>
            <a:pPr algn="just">
              <a:lnSpc>
                <a:spcPct val="100000"/>
              </a:lnSpc>
              <a:buFont typeface="Wingdings" panose="05000000000000000000" pitchFamily="2" charset="2"/>
              <a:buChar char="§"/>
            </a:pPr>
            <a:endParaRPr lang="en-US" sz="2000" dirty="0">
              <a:cs typeface="Times New Roman" panose="02020603050405020304" pitchFamily="18" charset="0"/>
            </a:endParaRPr>
          </a:p>
          <a:p>
            <a:pPr algn="just">
              <a:lnSpc>
                <a:spcPct val="100000"/>
              </a:lnSpc>
              <a:buFont typeface="Wingdings" panose="05000000000000000000" pitchFamily="2" charset="2"/>
              <a:buChar char="§"/>
            </a:pPr>
            <a:r>
              <a:rPr lang="en-US" sz="2000" dirty="0">
                <a:cs typeface="Times New Roman" panose="02020603050405020304" pitchFamily="18" charset="0"/>
              </a:rPr>
              <a:t>Reference Flow for the Recent Years</a:t>
            </a:r>
          </a:p>
          <a:p>
            <a:pPr lvl="1" algn="just">
              <a:lnSpc>
                <a:spcPct val="100000"/>
              </a:lnSpc>
            </a:pPr>
            <a:r>
              <a:rPr lang="en-US" sz="1600" dirty="0">
                <a:cs typeface="Times New Roman" panose="02020603050405020304" pitchFamily="18" charset="0"/>
              </a:rPr>
              <a:t>For recent years (2001-2019), we used ERA Land and MSWEP forced flow as reference</a:t>
            </a:r>
          </a:p>
          <a:p>
            <a:pPr marL="0" indent="0">
              <a:lnSpc>
                <a:spcPct val="150000"/>
              </a:lnSpc>
              <a:buFont typeface="Arial" panose="020B0604020202020204" pitchFamily="34" charset="0"/>
              <a:buNone/>
            </a:pPr>
            <a:endParaRPr lang="en-US" sz="2000" dirty="0">
              <a:cs typeface="Times New Roman" panose="02020603050405020304" pitchFamily="18" charset="0"/>
            </a:endParaRPr>
          </a:p>
          <a:p>
            <a:pPr marL="0" indent="0">
              <a:lnSpc>
                <a:spcPct val="150000"/>
              </a:lnSpc>
              <a:buFont typeface="Arial" panose="020B0604020202020204" pitchFamily="34" charset="0"/>
              <a:buNone/>
            </a:pPr>
            <a:endParaRPr lang="en-US" sz="2000" dirty="0">
              <a:cs typeface="Times New Roman" panose="02020603050405020304" pitchFamily="18" charset="0"/>
            </a:endParaRPr>
          </a:p>
          <a:p>
            <a:pPr>
              <a:lnSpc>
                <a:spcPct val="150000"/>
              </a:lnSpc>
              <a:buFont typeface="Wingdings" panose="05000000000000000000" pitchFamily="2" charset="2"/>
              <a:buChar char="§"/>
            </a:pPr>
            <a:endParaRPr lang="en-US" sz="2000" dirty="0">
              <a:cs typeface="Times New Roman" panose="02020603050405020304" pitchFamily="18" charset="0"/>
            </a:endParaRPr>
          </a:p>
          <a:p>
            <a:pPr marL="0" indent="0">
              <a:lnSpc>
                <a:spcPct val="150000"/>
              </a:lnSpc>
              <a:buFont typeface="Arial" panose="020B0604020202020204" pitchFamily="34" charset="0"/>
              <a:buNone/>
            </a:pPr>
            <a:endParaRPr lang="en-US" sz="2000" dirty="0">
              <a:cs typeface="Times New Roman" panose="02020603050405020304" pitchFamily="18" charset="0"/>
            </a:endParaRPr>
          </a:p>
        </p:txBody>
      </p:sp>
      <p:graphicFrame>
        <p:nvGraphicFramePr>
          <p:cNvPr id="43" name="Table 43">
            <a:extLst>
              <a:ext uri="{FF2B5EF4-FFF2-40B4-BE49-F238E27FC236}">
                <a16:creationId xmlns:a16="http://schemas.microsoft.com/office/drawing/2014/main" id="{1808285B-76F4-4CCE-8E0A-662D7CD9C724}"/>
              </a:ext>
            </a:extLst>
          </p:cNvPr>
          <p:cNvGraphicFramePr>
            <a:graphicFrameLocks noGrp="1"/>
          </p:cNvGraphicFramePr>
          <p:nvPr>
            <p:extLst>
              <p:ext uri="{D42A27DB-BD31-4B8C-83A1-F6EECF244321}">
                <p14:modId xmlns:p14="http://schemas.microsoft.com/office/powerpoint/2010/main" val="2511360326"/>
              </p:ext>
            </p:extLst>
          </p:nvPr>
        </p:nvGraphicFramePr>
        <p:xfrm>
          <a:off x="131134" y="1667174"/>
          <a:ext cx="11929730" cy="1828800"/>
        </p:xfrm>
        <a:graphic>
          <a:graphicData uri="http://schemas.openxmlformats.org/drawingml/2006/table">
            <a:tbl>
              <a:tblPr firstRow="1" bandRow="1">
                <a:tableStyleId>{5C22544A-7EE6-4342-B048-85BDC9FD1C3A}</a:tableStyleId>
              </a:tblPr>
              <a:tblGrid>
                <a:gridCol w="3035126">
                  <a:extLst>
                    <a:ext uri="{9D8B030D-6E8A-4147-A177-3AD203B41FA5}">
                      <a16:colId xmlns:a16="http://schemas.microsoft.com/office/drawing/2014/main" val="3864803498"/>
                    </a:ext>
                  </a:extLst>
                </a:gridCol>
                <a:gridCol w="2718967">
                  <a:extLst>
                    <a:ext uri="{9D8B030D-6E8A-4147-A177-3AD203B41FA5}">
                      <a16:colId xmlns:a16="http://schemas.microsoft.com/office/drawing/2014/main" val="56312765"/>
                    </a:ext>
                  </a:extLst>
                </a:gridCol>
                <a:gridCol w="1812645">
                  <a:extLst>
                    <a:ext uri="{9D8B030D-6E8A-4147-A177-3AD203B41FA5}">
                      <a16:colId xmlns:a16="http://schemas.microsoft.com/office/drawing/2014/main" val="3635436665"/>
                    </a:ext>
                  </a:extLst>
                </a:gridCol>
                <a:gridCol w="1538640">
                  <a:extLst>
                    <a:ext uri="{9D8B030D-6E8A-4147-A177-3AD203B41FA5}">
                      <a16:colId xmlns:a16="http://schemas.microsoft.com/office/drawing/2014/main" val="2671113704"/>
                    </a:ext>
                  </a:extLst>
                </a:gridCol>
                <a:gridCol w="1380561">
                  <a:extLst>
                    <a:ext uri="{9D8B030D-6E8A-4147-A177-3AD203B41FA5}">
                      <a16:colId xmlns:a16="http://schemas.microsoft.com/office/drawing/2014/main" val="4284294730"/>
                    </a:ext>
                  </a:extLst>
                </a:gridCol>
                <a:gridCol w="1443791">
                  <a:extLst>
                    <a:ext uri="{9D8B030D-6E8A-4147-A177-3AD203B41FA5}">
                      <a16:colId xmlns:a16="http://schemas.microsoft.com/office/drawing/2014/main" val="3516113938"/>
                    </a:ext>
                  </a:extLst>
                </a:gridCol>
              </a:tblGrid>
              <a:tr h="750818">
                <a:tc>
                  <a:txBody>
                    <a:bodyPr/>
                    <a:lstStyle/>
                    <a:p>
                      <a:r>
                        <a:rPr lang="en-US" dirty="0">
                          <a:latin typeface="+mn-lt"/>
                        </a:rPr>
                        <a:t>Regional Climate Model (RCM)</a:t>
                      </a:r>
                    </a:p>
                  </a:txBody>
                  <a:tcPr/>
                </a:tc>
                <a:tc>
                  <a:txBody>
                    <a:bodyPr/>
                    <a:lstStyle/>
                    <a:p>
                      <a:r>
                        <a:rPr lang="en-US" dirty="0">
                          <a:latin typeface="+mn-lt"/>
                        </a:rPr>
                        <a:t>Global Circulation Model (GCM)</a:t>
                      </a:r>
                    </a:p>
                  </a:txBody>
                  <a:tcPr/>
                </a:tc>
                <a:tc>
                  <a:txBody>
                    <a:bodyPr/>
                    <a:lstStyle/>
                    <a:p>
                      <a:r>
                        <a:rPr lang="en-US" dirty="0">
                          <a:latin typeface="+mn-lt"/>
                        </a:rPr>
                        <a:t>Representative Concentration Pathway (RCP)</a:t>
                      </a:r>
                    </a:p>
                  </a:txBody>
                  <a:tcPr/>
                </a:tc>
                <a:tc>
                  <a:txBody>
                    <a:bodyPr/>
                    <a:lstStyle/>
                    <a:p>
                      <a:r>
                        <a:rPr lang="en-US" dirty="0">
                          <a:latin typeface="+mn-lt"/>
                        </a:rPr>
                        <a:t>Temporal Extent</a:t>
                      </a:r>
                    </a:p>
                  </a:txBody>
                  <a:tcPr/>
                </a:tc>
                <a:tc>
                  <a:txBody>
                    <a:bodyPr/>
                    <a:lstStyle/>
                    <a:p>
                      <a:r>
                        <a:rPr lang="en-US" dirty="0">
                          <a:latin typeface="+mn-lt"/>
                        </a:rPr>
                        <a:t>Spatial Resolution</a:t>
                      </a:r>
                    </a:p>
                  </a:txBody>
                  <a:tcPr/>
                </a:tc>
                <a:tc>
                  <a:txBody>
                    <a:bodyPr/>
                    <a:lstStyle/>
                    <a:p>
                      <a:r>
                        <a:rPr lang="en-US" dirty="0">
                          <a:latin typeface="+mn-lt"/>
                        </a:rPr>
                        <a:t>Temporal Resolution</a:t>
                      </a:r>
                    </a:p>
                  </a:txBody>
                  <a:tcPr/>
                </a:tc>
                <a:extLst>
                  <a:ext uri="{0D108BD9-81ED-4DB2-BD59-A6C34878D82A}">
                    <a16:rowId xmlns:a16="http://schemas.microsoft.com/office/drawing/2014/main" val="3131661624"/>
                  </a:ext>
                </a:extLst>
              </a:tr>
              <a:tr h="460688">
                <a:tc rowSpan="2">
                  <a:txBody>
                    <a:bodyPr/>
                    <a:lstStyle/>
                    <a:p>
                      <a:r>
                        <a:rPr lang="en-US" sz="1800" dirty="0">
                          <a:effectLst/>
                          <a:latin typeface="+mn-lt"/>
                          <a:ea typeface="Calibri" panose="020F0502020204030204" pitchFamily="34" charset="0"/>
                        </a:rPr>
                        <a:t>Rossby Centre regional Atmospheric model (RCA4)</a:t>
                      </a:r>
                      <a:endParaRPr lang="en-US" dirty="0">
                        <a:latin typeface="+mn-lt"/>
                      </a:endParaRPr>
                    </a:p>
                  </a:txBody>
                  <a:tcPr/>
                </a:tc>
                <a:tc rowSpan="2">
                  <a:txBody>
                    <a:bodyPr/>
                    <a:lstStyle/>
                    <a:p>
                      <a:r>
                        <a:rPr lang="en-US" sz="1800" dirty="0">
                          <a:effectLst/>
                          <a:latin typeface="+mn-lt"/>
                          <a:ea typeface="Calibri" panose="020F0502020204030204" pitchFamily="34" charset="0"/>
                        </a:rPr>
                        <a:t>Model for Interdisciplinary Research On Climate (MIROC5)</a:t>
                      </a:r>
                      <a:endParaRPr lang="en-US" dirty="0">
                        <a:latin typeface="+mn-lt"/>
                      </a:endParaRPr>
                    </a:p>
                  </a:txBody>
                  <a:tcPr/>
                </a:tc>
                <a:tc>
                  <a:txBody>
                    <a:bodyPr/>
                    <a:lstStyle/>
                    <a:p>
                      <a:r>
                        <a:rPr lang="en-US" dirty="0">
                          <a:latin typeface="+mn-lt"/>
                        </a:rPr>
                        <a:t>4.5</a:t>
                      </a:r>
                    </a:p>
                  </a:txBody>
                  <a:tcPr/>
                </a:tc>
                <a:tc rowSpan="2">
                  <a:txBody>
                    <a:bodyPr/>
                    <a:lstStyle/>
                    <a:p>
                      <a:r>
                        <a:rPr lang="en-US" dirty="0">
                          <a:latin typeface="+mn-lt"/>
                        </a:rPr>
                        <a:t>2006 - 2100</a:t>
                      </a:r>
                    </a:p>
                  </a:txBody>
                  <a:tcPr/>
                </a:tc>
                <a:tc rowSpan="2">
                  <a:txBody>
                    <a:bodyPr/>
                    <a:lstStyle/>
                    <a:p>
                      <a:r>
                        <a:rPr lang="en-US" dirty="0">
                          <a:latin typeface="+mn-lt"/>
                        </a:rPr>
                        <a:t>50 km</a:t>
                      </a:r>
                    </a:p>
                  </a:txBody>
                  <a:tcPr/>
                </a:tc>
                <a:tc rowSpan="2">
                  <a:txBody>
                    <a:bodyPr/>
                    <a:lstStyle/>
                    <a:p>
                      <a:r>
                        <a:rPr lang="en-US" dirty="0">
                          <a:latin typeface="+mn-lt"/>
                        </a:rPr>
                        <a:t>3-Hourly</a:t>
                      </a:r>
                    </a:p>
                  </a:txBody>
                  <a:tcPr/>
                </a:tc>
                <a:extLst>
                  <a:ext uri="{0D108BD9-81ED-4DB2-BD59-A6C34878D82A}">
                    <a16:rowId xmlns:a16="http://schemas.microsoft.com/office/drawing/2014/main" val="1679704390"/>
                  </a:ext>
                </a:extLst>
              </a:tr>
              <a:tr h="356795">
                <a:tc vMerge="1">
                  <a:txBody>
                    <a:bodyPr/>
                    <a:lstStyle/>
                    <a:p>
                      <a:endParaRPr lang="en-US" dirty="0"/>
                    </a:p>
                  </a:txBody>
                  <a:tcPr/>
                </a:tc>
                <a:tc vMerge="1">
                  <a:txBody>
                    <a:bodyPr/>
                    <a:lstStyle/>
                    <a:p>
                      <a:endParaRPr lang="en-US" dirty="0"/>
                    </a:p>
                  </a:txBody>
                  <a:tcPr/>
                </a:tc>
                <a:tc>
                  <a:txBody>
                    <a:bodyPr/>
                    <a:lstStyle/>
                    <a:p>
                      <a:r>
                        <a:rPr lang="en-US" dirty="0">
                          <a:latin typeface="+mn-lt"/>
                        </a:rPr>
                        <a:t>8.5</a:t>
                      </a:r>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extLst>
                  <a:ext uri="{0D108BD9-81ED-4DB2-BD59-A6C34878D82A}">
                    <a16:rowId xmlns:a16="http://schemas.microsoft.com/office/drawing/2014/main" val="1920576296"/>
                  </a:ext>
                </a:extLst>
              </a:tr>
            </a:tbl>
          </a:graphicData>
        </a:graphic>
      </p:graphicFrame>
      <p:sp>
        <p:nvSpPr>
          <p:cNvPr id="4" name="Rectangle 3">
            <a:extLst>
              <a:ext uri="{FF2B5EF4-FFF2-40B4-BE49-F238E27FC236}">
                <a16:creationId xmlns:a16="http://schemas.microsoft.com/office/drawing/2014/main" id="{737926A4-2489-4E53-AF27-5153BCFAC8B9}"/>
              </a:ext>
            </a:extLst>
          </p:cNvPr>
          <p:cNvSpPr/>
          <p:nvPr/>
        </p:nvSpPr>
        <p:spPr>
          <a:xfrm>
            <a:off x="-1" y="0"/>
            <a:ext cx="12192001" cy="1083076"/>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100" dirty="0"/>
              <a:t>Meteorological Forcing Data Source</a:t>
            </a:r>
          </a:p>
        </p:txBody>
      </p:sp>
      <p:graphicFrame>
        <p:nvGraphicFramePr>
          <p:cNvPr id="51" name="Table 51">
            <a:extLst>
              <a:ext uri="{FF2B5EF4-FFF2-40B4-BE49-F238E27FC236}">
                <a16:creationId xmlns:a16="http://schemas.microsoft.com/office/drawing/2014/main" id="{43ED1D62-6261-4BEA-A63B-EDDEF1902C0D}"/>
              </a:ext>
            </a:extLst>
          </p:cNvPr>
          <p:cNvGraphicFramePr>
            <a:graphicFrameLocks noGrp="1"/>
          </p:cNvGraphicFramePr>
          <p:nvPr>
            <p:extLst>
              <p:ext uri="{D42A27DB-BD31-4B8C-83A1-F6EECF244321}">
                <p14:modId xmlns:p14="http://schemas.microsoft.com/office/powerpoint/2010/main" val="774773069"/>
              </p:ext>
            </p:extLst>
          </p:nvPr>
        </p:nvGraphicFramePr>
        <p:xfrm>
          <a:off x="131134" y="4467122"/>
          <a:ext cx="4377072" cy="1463040"/>
        </p:xfrm>
        <a:graphic>
          <a:graphicData uri="http://schemas.openxmlformats.org/drawingml/2006/table">
            <a:tbl>
              <a:tblPr firstRow="1" bandRow="1">
                <a:tableStyleId>{5C22544A-7EE6-4342-B048-85BDC9FD1C3A}</a:tableStyleId>
              </a:tblPr>
              <a:tblGrid>
                <a:gridCol w="2188536">
                  <a:extLst>
                    <a:ext uri="{9D8B030D-6E8A-4147-A177-3AD203B41FA5}">
                      <a16:colId xmlns:a16="http://schemas.microsoft.com/office/drawing/2014/main" val="59637997"/>
                    </a:ext>
                  </a:extLst>
                </a:gridCol>
                <a:gridCol w="2188536">
                  <a:extLst>
                    <a:ext uri="{9D8B030D-6E8A-4147-A177-3AD203B41FA5}">
                      <a16:colId xmlns:a16="http://schemas.microsoft.com/office/drawing/2014/main" val="392764287"/>
                    </a:ext>
                  </a:extLst>
                </a:gridCol>
              </a:tblGrid>
              <a:tr h="198999">
                <a:tc>
                  <a:txBody>
                    <a:bodyPr/>
                    <a:lstStyle/>
                    <a:p>
                      <a:r>
                        <a:rPr lang="en-US" dirty="0"/>
                        <a:t>Variables</a:t>
                      </a:r>
                    </a:p>
                  </a:txBody>
                  <a:tcPr/>
                </a:tc>
                <a:tc>
                  <a:txBody>
                    <a:bodyPr/>
                    <a:lstStyle/>
                    <a:p>
                      <a:r>
                        <a:rPr lang="en-US" dirty="0"/>
                        <a:t>Data Source</a:t>
                      </a:r>
                    </a:p>
                  </a:txBody>
                  <a:tcPr/>
                </a:tc>
                <a:extLst>
                  <a:ext uri="{0D108BD9-81ED-4DB2-BD59-A6C34878D82A}">
                    <a16:rowId xmlns:a16="http://schemas.microsoft.com/office/drawing/2014/main" val="3039586285"/>
                  </a:ext>
                </a:extLst>
              </a:tr>
              <a:tr h="198999">
                <a:tc>
                  <a:txBody>
                    <a:bodyPr/>
                    <a:lstStyle/>
                    <a:p>
                      <a:r>
                        <a:rPr lang="en-US" dirty="0"/>
                        <a:t>Precipitation</a:t>
                      </a:r>
                    </a:p>
                  </a:txBody>
                  <a:tcPr/>
                </a:tc>
                <a:tc>
                  <a:txBody>
                    <a:bodyPr/>
                    <a:lstStyle/>
                    <a:p>
                      <a:r>
                        <a:rPr lang="en-US" dirty="0"/>
                        <a:t>MSWEP</a:t>
                      </a:r>
                    </a:p>
                  </a:txBody>
                  <a:tcPr/>
                </a:tc>
                <a:extLst>
                  <a:ext uri="{0D108BD9-81ED-4DB2-BD59-A6C34878D82A}">
                    <a16:rowId xmlns:a16="http://schemas.microsoft.com/office/drawing/2014/main" val="3476828908"/>
                  </a:ext>
                </a:extLst>
              </a:tr>
              <a:tr h="198999">
                <a:tc>
                  <a:txBody>
                    <a:bodyPr/>
                    <a:lstStyle/>
                    <a:p>
                      <a:r>
                        <a:rPr lang="en-US" dirty="0"/>
                        <a:t>Temperature</a:t>
                      </a:r>
                    </a:p>
                  </a:txBody>
                  <a:tcPr/>
                </a:tc>
                <a:tc>
                  <a:txBody>
                    <a:bodyPr/>
                    <a:lstStyle/>
                    <a:p>
                      <a:r>
                        <a:rPr lang="en-US" dirty="0"/>
                        <a:t>ECMWF</a:t>
                      </a:r>
                    </a:p>
                  </a:txBody>
                  <a:tcPr/>
                </a:tc>
                <a:extLst>
                  <a:ext uri="{0D108BD9-81ED-4DB2-BD59-A6C34878D82A}">
                    <a16:rowId xmlns:a16="http://schemas.microsoft.com/office/drawing/2014/main" val="2119383669"/>
                  </a:ext>
                </a:extLst>
              </a:tr>
              <a:tr h="198999">
                <a:tc>
                  <a:txBody>
                    <a:bodyPr/>
                    <a:lstStyle/>
                    <a:p>
                      <a:r>
                        <a:rPr lang="en-US" dirty="0"/>
                        <a:t>Flow</a:t>
                      </a:r>
                    </a:p>
                  </a:txBody>
                  <a:tcPr/>
                </a:tc>
                <a:tc>
                  <a:txBody>
                    <a:bodyPr/>
                    <a:lstStyle/>
                    <a:p>
                      <a:r>
                        <a:rPr lang="en-US" dirty="0"/>
                        <a:t>Observed </a:t>
                      </a:r>
                    </a:p>
                  </a:txBody>
                  <a:tcPr/>
                </a:tc>
                <a:extLst>
                  <a:ext uri="{0D108BD9-81ED-4DB2-BD59-A6C34878D82A}">
                    <a16:rowId xmlns:a16="http://schemas.microsoft.com/office/drawing/2014/main" val="888233944"/>
                  </a:ext>
                </a:extLst>
              </a:tr>
            </a:tbl>
          </a:graphicData>
        </a:graphic>
      </p:graphicFrame>
    </p:spTree>
    <p:extLst>
      <p:ext uri="{BB962C8B-B14F-4D97-AF65-F5344CB8AC3E}">
        <p14:creationId xmlns:p14="http://schemas.microsoft.com/office/powerpoint/2010/main" val="2092833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7926A4-2489-4E53-AF27-5153BCFAC8B9}"/>
              </a:ext>
            </a:extLst>
          </p:cNvPr>
          <p:cNvSpPr/>
          <p:nvPr/>
        </p:nvSpPr>
        <p:spPr>
          <a:xfrm>
            <a:off x="-1" y="0"/>
            <a:ext cx="12192001" cy="1083076"/>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100" dirty="0"/>
              <a:t>Model Calibration</a:t>
            </a:r>
          </a:p>
        </p:txBody>
      </p:sp>
      <p:pic>
        <p:nvPicPr>
          <p:cNvPr id="6" name="Picture 5" descr="A screenshot of a person&#10;&#10;Description automatically generated">
            <a:extLst>
              <a:ext uri="{FF2B5EF4-FFF2-40B4-BE49-F238E27FC236}">
                <a16:creationId xmlns:a16="http://schemas.microsoft.com/office/drawing/2014/main" id="{6D38755F-FBC5-4465-9E9C-7F5349A00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8978" y="1243937"/>
            <a:ext cx="10663082" cy="5198915"/>
          </a:xfrm>
          <a:prstGeom prst="rect">
            <a:avLst/>
          </a:prstGeom>
        </p:spPr>
      </p:pic>
      <p:sp>
        <p:nvSpPr>
          <p:cNvPr id="8" name="TextBox 7">
            <a:extLst>
              <a:ext uri="{FF2B5EF4-FFF2-40B4-BE49-F238E27FC236}">
                <a16:creationId xmlns:a16="http://schemas.microsoft.com/office/drawing/2014/main" id="{FD8748E1-3DD4-422F-81E4-0996D55895C8}"/>
              </a:ext>
            </a:extLst>
          </p:cNvPr>
          <p:cNvSpPr txBox="1"/>
          <p:nvPr/>
        </p:nvSpPr>
        <p:spPr>
          <a:xfrm>
            <a:off x="4061637" y="6442852"/>
            <a:ext cx="5943600" cy="307777"/>
          </a:xfrm>
          <a:prstGeom prst="rect">
            <a:avLst/>
          </a:prstGeom>
          <a:noFill/>
        </p:spPr>
        <p:txBody>
          <a:bodyPr wrap="square" rtlCol="0">
            <a:spAutoFit/>
          </a:bodyPr>
          <a:lstStyle/>
          <a:p>
            <a:r>
              <a:rPr lang="en-US" sz="1400" dirty="0"/>
              <a:t>Fig 3: Multi Site Cascade Calibration of Daily Streamflow (</a:t>
            </a:r>
            <a:r>
              <a:rPr lang="en-US" sz="1400" i="1" dirty="0"/>
              <a:t>Lazin et al., 2020</a:t>
            </a:r>
            <a:r>
              <a:rPr lang="en-US" sz="1400" dirty="0"/>
              <a:t>)</a:t>
            </a:r>
          </a:p>
        </p:txBody>
      </p:sp>
    </p:spTree>
    <p:extLst>
      <p:ext uri="{BB962C8B-B14F-4D97-AF65-F5344CB8AC3E}">
        <p14:creationId xmlns:p14="http://schemas.microsoft.com/office/powerpoint/2010/main" val="925473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Chart 17">
            <a:extLst>
              <a:ext uri="{FF2B5EF4-FFF2-40B4-BE49-F238E27FC236}">
                <a16:creationId xmlns:a16="http://schemas.microsoft.com/office/drawing/2014/main" id="{250AAAFC-2E8A-4EE9-B05D-1CF33D5D0AF4}"/>
              </a:ext>
            </a:extLst>
          </p:cNvPr>
          <p:cNvGraphicFramePr>
            <a:graphicFrameLocks/>
          </p:cNvGraphicFramePr>
          <p:nvPr>
            <p:extLst>
              <p:ext uri="{D42A27DB-BD31-4B8C-83A1-F6EECF244321}">
                <p14:modId xmlns:p14="http://schemas.microsoft.com/office/powerpoint/2010/main" val="2778579407"/>
              </p:ext>
            </p:extLst>
          </p:nvPr>
        </p:nvGraphicFramePr>
        <p:xfrm>
          <a:off x="0" y="2381692"/>
          <a:ext cx="4277168" cy="277816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1" name="Chart 20">
            <a:extLst>
              <a:ext uri="{FF2B5EF4-FFF2-40B4-BE49-F238E27FC236}">
                <a16:creationId xmlns:a16="http://schemas.microsoft.com/office/drawing/2014/main" id="{3126CD26-7374-4746-BA01-76EBA8033A1B}"/>
              </a:ext>
            </a:extLst>
          </p:cNvPr>
          <p:cNvGraphicFramePr>
            <a:graphicFrameLocks/>
          </p:cNvGraphicFramePr>
          <p:nvPr>
            <p:extLst>
              <p:ext uri="{D42A27DB-BD31-4B8C-83A1-F6EECF244321}">
                <p14:modId xmlns:p14="http://schemas.microsoft.com/office/powerpoint/2010/main" val="3784678834"/>
              </p:ext>
            </p:extLst>
          </p:nvPr>
        </p:nvGraphicFramePr>
        <p:xfrm>
          <a:off x="8474903" y="2381693"/>
          <a:ext cx="3539888" cy="262930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4" name="Chart 23">
            <a:extLst>
              <a:ext uri="{FF2B5EF4-FFF2-40B4-BE49-F238E27FC236}">
                <a16:creationId xmlns:a16="http://schemas.microsoft.com/office/drawing/2014/main" id="{7AAF7520-92AD-405B-BD09-7C5F273445B5}"/>
              </a:ext>
            </a:extLst>
          </p:cNvPr>
          <p:cNvGraphicFramePr>
            <a:graphicFrameLocks/>
          </p:cNvGraphicFramePr>
          <p:nvPr>
            <p:extLst>
              <p:ext uri="{D42A27DB-BD31-4B8C-83A1-F6EECF244321}">
                <p14:modId xmlns:p14="http://schemas.microsoft.com/office/powerpoint/2010/main" val="3778656950"/>
              </p:ext>
            </p:extLst>
          </p:nvPr>
        </p:nvGraphicFramePr>
        <p:xfrm>
          <a:off x="4311163" y="2456120"/>
          <a:ext cx="4115465" cy="2629309"/>
        </p:xfrm>
        <a:graphic>
          <a:graphicData uri="http://schemas.openxmlformats.org/drawingml/2006/chart">
            <c:chart xmlns:c="http://schemas.openxmlformats.org/drawingml/2006/chart" xmlns:r="http://schemas.openxmlformats.org/officeDocument/2006/relationships" r:id="rId4"/>
          </a:graphicData>
        </a:graphic>
      </p:graphicFrame>
      <p:sp>
        <p:nvSpPr>
          <p:cNvPr id="30" name="Rectangle 29">
            <a:extLst>
              <a:ext uri="{FF2B5EF4-FFF2-40B4-BE49-F238E27FC236}">
                <a16:creationId xmlns:a16="http://schemas.microsoft.com/office/drawing/2014/main" id="{D8E2F56E-1E2C-471B-9096-FABAEA62A505}"/>
              </a:ext>
            </a:extLst>
          </p:cNvPr>
          <p:cNvSpPr/>
          <p:nvPr/>
        </p:nvSpPr>
        <p:spPr>
          <a:xfrm>
            <a:off x="4359343" y="2381693"/>
            <a:ext cx="4019107" cy="27781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B57BEAAE-FB9F-4AE2-AEAE-856AB74FB0A2}"/>
              </a:ext>
            </a:extLst>
          </p:cNvPr>
          <p:cNvSpPr/>
          <p:nvPr/>
        </p:nvSpPr>
        <p:spPr>
          <a:xfrm>
            <a:off x="8460623" y="2381692"/>
            <a:ext cx="3642772" cy="277816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809E817F-F841-44F7-B1CC-DD93D9CC33BA}"/>
              </a:ext>
            </a:extLst>
          </p:cNvPr>
          <p:cNvSpPr/>
          <p:nvPr/>
        </p:nvSpPr>
        <p:spPr>
          <a:xfrm>
            <a:off x="-1" y="0"/>
            <a:ext cx="12192001" cy="1083076"/>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100" dirty="0"/>
              <a:t>Validation of Discharge From Reference and Climate Projection Simulation</a:t>
            </a:r>
          </a:p>
        </p:txBody>
      </p:sp>
      <p:sp>
        <p:nvSpPr>
          <p:cNvPr id="39" name="TextBox 38">
            <a:extLst>
              <a:ext uri="{FF2B5EF4-FFF2-40B4-BE49-F238E27FC236}">
                <a16:creationId xmlns:a16="http://schemas.microsoft.com/office/drawing/2014/main" id="{3A77827A-F6E9-429D-A9DC-468E76AD2BD8}"/>
              </a:ext>
            </a:extLst>
          </p:cNvPr>
          <p:cNvSpPr txBox="1"/>
          <p:nvPr/>
        </p:nvSpPr>
        <p:spPr>
          <a:xfrm>
            <a:off x="1786270" y="5319344"/>
            <a:ext cx="10005237" cy="523220"/>
          </a:xfrm>
          <a:prstGeom prst="rect">
            <a:avLst/>
          </a:prstGeom>
          <a:noFill/>
        </p:spPr>
        <p:txBody>
          <a:bodyPr wrap="square" rtlCol="0">
            <a:spAutoFit/>
          </a:bodyPr>
          <a:lstStyle/>
          <a:p>
            <a:r>
              <a:rPr lang="en-US" sz="1400" dirty="0"/>
              <a:t>Fig 4: (Left) Validation the ERA Land and MSWEP forced discharge with respect to the observed discharge which is later used as reference discharge to evaluate Climate Projection simulations of RCP 4.5 (middle) and RCP 8.5 (right) for the recent years.</a:t>
            </a:r>
          </a:p>
        </p:txBody>
      </p:sp>
      <p:sp>
        <p:nvSpPr>
          <p:cNvPr id="40" name="TextBox 39">
            <a:extLst>
              <a:ext uri="{FF2B5EF4-FFF2-40B4-BE49-F238E27FC236}">
                <a16:creationId xmlns:a16="http://schemas.microsoft.com/office/drawing/2014/main" id="{C6176C09-8164-4939-8004-1E57A547AC8E}"/>
              </a:ext>
            </a:extLst>
          </p:cNvPr>
          <p:cNvSpPr txBox="1"/>
          <p:nvPr/>
        </p:nvSpPr>
        <p:spPr>
          <a:xfrm>
            <a:off x="5304370" y="1726174"/>
            <a:ext cx="2129050" cy="369333"/>
          </a:xfrm>
          <a:prstGeom prst="rect">
            <a:avLst/>
          </a:prstGeom>
          <a:noFill/>
        </p:spPr>
        <p:txBody>
          <a:bodyPr wrap="square" rtlCol="0">
            <a:spAutoFit/>
          </a:bodyPr>
          <a:lstStyle/>
          <a:p>
            <a:r>
              <a:rPr lang="en-US" dirty="0"/>
              <a:t>Discharge at Eldiem</a:t>
            </a:r>
          </a:p>
        </p:txBody>
      </p:sp>
    </p:spTree>
    <p:extLst>
      <p:ext uri="{BB962C8B-B14F-4D97-AF65-F5344CB8AC3E}">
        <p14:creationId xmlns:p14="http://schemas.microsoft.com/office/powerpoint/2010/main" val="22289412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4F5A1B2-E126-4C5A-AC5E-766705C88C0F}"/>
              </a:ext>
            </a:extLst>
          </p:cNvPr>
          <p:cNvSpPr/>
          <p:nvPr/>
        </p:nvSpPr>
        <p:spPr>
          <a:xfrm>
            <a:off x="-1" y="0"/>
            <a:ext cx="12192001" cy="1083076"/>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100" dirty="0"/>
              <a:t>Climate Projection Analysis</a:t>
            </a:r>
          </a:p>
        </p:txBody>
      </p:sp>
      <p:grpSp>
        <p:nvGrpSpPr>
          <p:cNvPr id="74" name="Group 73">
            <a:extLst>
              <a:ext uri="{FF2B5EF4-FFF2-40B4-BE49-F238E27FC236}">
                <a16:creationId xmlns:a16="http://schemas.microsoft.com/office/drawing/2014/main" id="{A375C4AA-A9B8-4FF2-ADE8-23FCA89BFD31}"/>
              </a:ext>
            </a:extLst>
          </p:cNvPr>
          <p:cNvGrpSpPr/>
          <p:nvPr/>
        </p:nvGrpSpPr>
        <p:grpSpPr>
          <a:xfrm>
            <a:off x="216001" y="1083076"/>
            <a:ext cx="11322652" cy="5311827"/>
            <a:chOff x="216001" y="1083076"/>
            <a:chExt cx="11322652" cy="5311827"/>
          </a:xfrm>
        </p:grpSpPr>
        <p:pic>
          <p:nvPicPr>
            <p:cNvPr id="15" name="Picture 14">
              <a:extLst>
                <a:ext uri="{FF2B5EF4-FFF2-40B4-BE49-F238E27FC236}">
                  <a16:creationId xmlns:a16="http://schemas.microsoft.com/office/drawing/2014/main" id="{FBE3ACCC-E28E-4412-9E31-C68295412224}"/>
                </a:ext>
              </a:extLst>
            </p:cNvPr>
            <p:cNvPicPr>
              <a:picLocks noChangeAspect="1"/>
            </p:cNvPicPr>
            <p:nvPr/>
          </p:nvPicPr>
          <p:blipFill>
            <a:blip r:embed="rId2"/>
            <a:stretch>
              <a:fillRect/>
            </a:stretch>
          </p:blipFill>
          <p:spPr>
            <a:xfrm>
              <a:off x="8051105" y="1282057"/>
              <a:ext cx="3438144" cy="2578608"/>
            </a:xfrm>
            <a:prstGeom prst="rect">
              <a:avLst/>
            </a:prstGeom>
          </p:spPr>
        </p:pic>
        <p:grpSp>
          <p:nvGrpSpPr>
            <p:cNvPr id="53" name="Group 52">
              <a:extLst>
                <a:ext uri="{FF2B5EF4-FFF2-40B4-BE49-F238E27FC236}">
                  <a16:creationId xmlns:a16="http://schemas.microsoft.com/office/drawing/2014/main" id="{1F6C40F8-4E6E-4308-9B40-7C3EFDA2C17F}"/>
                </a:ext>
              </a:extLst>
            </p:cNvPr>
            <p:cNvGrpSpPr/>
            <p:nvPr/>
          </p:nvGrpSpPr>
          <p:grpSpPr>
            <a:xfrm>
              <a:off x="1164783" y="1290697"/>
              <a:ext cx="3438144" cy="2578608"/>
              <a:chOff x="6937756" y="3709298"/>
              <a:chExt cx="3438144" cy="2578608"/>
            </a:xfrm>
          </p:grpSpPr>
          <p:pic>
            <p:nvPicPr>
              <p:cNvPr id="44" name="Picture 43">
                <a:extLst>
                  <a:ext uri="{FF2B5EF4-FFF2-40B4-BE49-F238E27FC236}">
                    <a16:creationId xmlns:a16="http://schemas.microsoft.com/office/drawing/2014/main" id="{02CA90E2-7F69-4D6B-8A44-C2D2CC3A4DE8}"/>
                  </a:ext>
                </a:extLst>
              </p:cNvPr>
              <p:cNvPicPr>
                <a:picLocks noChangeAspect="1"/>
              </p:cNvPicPr>
              <p:nvPr/>
            </p:nvPicPr>
            <p:blipFill>
              <a:blip r:embed="rId3"/>
              <a:stretch>
                <a:fillRect/>
              </a:stretch>
            </p:blipFill>
            <p:spPr>
              <a:xfrm>
                <a:off x="6937756" y="3709298"/>
                <a:ext cx="3438144" cy="2578608"/>
              </a:xfrm>
              <a:prstGeom prst="rect">
                <a:avLst/>
              </a:prstGeom>
            </p:spPr>
          </p:pic>
          <p:sp>
            <p:nvSpPr>
              <p:cNvPr id="46" name="TextBox 45">
                <a:extLst>
                  <a:ext uri="{FF2B5EF4-FFF2-40B4-BE49-F238E27FC236}">
                    <a16:creationId xmlns:a16="http://schemas.microsoft.com/office/drawing/2014/main" id="{A156765C-605A-42AD-AC8D-953BEE221AF8}"/>
                  </a:ext>
                </a:extLst>
              </p:cNvPr>
              <p:cNvSpPr txBox="1"/>
              <p:nvPr/>
            </p:nvSpPr>
            <p:spPr>
              <a:xfrm>
                <a:off x="8167034" y="4565863"/>
                <a:ext cx="746234" cy="261610"/>
              </a:xfrm>
              <a:prstGeom prst="rect">
                <a:avLst/>
              </a:prstGeom>
              <a:noFill/>
            </p:spPr>
            <p:txBody>
              <a:bodyPr wrap="square" rtlCol="0">
                <a:spAutoFit/>
              </a:bodyPr>
              <a:lstStyle/>
              <a:p>
                <a:r>
                  <a:rPr lang="en-US" sz="1100" dirty="0"/>
                  <a:t>+9.1 %</a:t>
                </a:r>
              </a:p>
            </p:txBody>
          </p:sp>
          <p:sp>
            <p:nvSpPr>
              <p:cNvPr id="48" name="TextBox 47">
                <a:extLst>
                  <a:ext uri="{FF2B5EF4-FFF2-40B4-BE49-F238E27FC236}">
                    <a16:creationId xmlns:a16="http://schemas.microsoft.com/office/drawing/2014/main" id="{A1641B55-3E6A-4127-ADB1-95F8DE454E47}"/>
                  </a:ext>
                </a:extLst>
              </p:cNvPr>
              <p:cNvSpPr txBox="1"/>
              <p:nvPr/>
            </p:nvSpPr>
            <p:spPr>
              <a:xfrm>
                <a:off x="8844832" y="4565863"/>
                <a:ext cx="746234" cy="261610"/>
              </a:xfrm>
              <a:prstGeom prst="rect">
                <a:avLst/>
              </a:prstGeom>
              <a:noFill/>
            </p:spPr>
            <p:txBody>
              <a:bodyPr wrap="square" rtlCol="0">
                <a:spAutoFit/>
              </a:bodyPr>
              <a:lstStyle/>
              <a:p>
                <a:r>
                  <a:rPr lang="en-US" sz="1100" dirty="0"/>
                  <a:t>+9.2 %</a:t>
                </a:r>
              </a:p>
            </p:txBody>
          </p:sp>
          <p:sp>
            <p:nvSpPr>
              <p:cNvPr id="50" name="TextBox 49">
                <a:extLst>
                  <a:ext uri="{FF2B5EF4-FFF2-40B4-BE49-F238E27FC236}">
                    <a16:creationId xmlns:a16="http://schemas.microsoft.com/office/drawing/2014/main" id="{22FD9357-D2FE-4C08-93DD-427FBDC8ABC6}"/>
                  </a:ext>
                </a:extLst>
              </p:cNvPr>
              <p:cNvSpPr txBox="1"/>
              <p:nvPr/>
            </p:nvSpPr>
            <p:spPr>
              <a:xfrm>
                <a:off x="9499135" y="4536728"/>
                <a:ext cx="746234" cy="261610"/>
              </a:xfrm>
              <a:prstGeom prst="rect">
                <a:avLst/>
              </a:prstGeom>
              <a:noFill/>
            </p:spPr>
            <p:txBody>
              <a:bodyPr wrap="square" rtlCol="0">
                <a:spAutoFit/>
              </a:bodyPr>
              <a:lstStyle/>
              <a:p>
                <a:r>
                  <a:rPr lang="en-US" sz="1100" dirty="0"/>
                  <a:t>+9.9 %</a:t>
                </a:r>
              </a:p>
            </p:txBody>
          </p:sp>
          <p:sp>
            <p:nvSpPr>
              <p:cNvPr id="52" name="TextBox 51">
                <a:extLst>
                  <a:ext uri="{FF2B5EF4-FFF2-40B4-BE49-F238E27FC236}">
                    <a16:creationId xmlns:a16="http://schemas.microsoft.com/office/drawing/2014/main" id="{D96B1603-6B34-4FCF-8B35-31625DCDDB0A}"/>
                  </a:ext>
                </a:extLst>
              </p:cNvPr>
              <p:cNvSpPr txBox="1"/>
              <p:nvPr/>
            </p:nvSpPr>
            <p:spPr>
              <a:xfrm>
                <a:off x="7431433" y="4663610"/>
                <a:ext cx="746234" cy="430887"/>
              </a:xfrm>
              <a:prstGeom prst="rect">
                <a:avLst/>
              </a:prstGeom>
              <a:noFill/>
            </p:spPr>
            <p:txBody>
              <a:bodyPr wrap="square" rtlCol="0">
                <a:spAutoFit/>
              </a:bodyPr>
              <a:lstStyle/>
              <a:p>
                <a:r>
                  <a:rPr lang="en-US" sz="1100" dirty="0"/>
                  <a:t>Baseline</a:t>
                </a:r>
              </a:p>
              <a:p>
                <a:r>
                  <a:rPr lang="en-US" sz="1100" dirty="0"/>
                  <a:t>(MSWEP)</a:t>
                </a:r>
              </a:p>
            </p:txBody>
          </p:sp>
        </p:grpSp>
        <p:pic>
          <p:nvPicPr>
            <p:cNvPr id="14" name="Picture 13">
              <a:extLst>
                <a:ext uri="{FF2B5EF4-FFF2-40B4-BE49-F238E27FC236}">
                  <a16:creationId xmlns:a16="http://schemas.microsoft.com/office/drawing/2014/main" id="{5D5F955B-6FF2-4433-B9D2-75B53F558941}"/>
                </a:ext>
              </a:extLst>
            </p:cNvPr>
            <p:cNvPicPr>
              <a:picLocks noChangeAspect="1"/>
            </p:cNvPicPr>
            <p:nvPr/>
          </p:nvPicPr>
          <p:blipFill>
            <a:blip r:embed="rId4"/>
            <a:stretch>
              <a:fillRect/>
            </a:stretch>
          </p:blipFill>
          <p:spPr>
            <a:xfrm>
              <a:off x="4536417" y="1282057"/>
              <a:ext cx="3438144" cy="2578608"/>
            </a:xfrm>
            <a:prstGeom prst="rect">
              <a:avLst/>
            </a:prstGeom>
          </p:spPr>
        </p:pic>
        <p:pic>
          <p:nvPicPr>
            <p:cNvPr id="18" name="Picture 17">
              <a:extLst>
                <a:ext uri="{FF2B5EF4-FFF2-40B4-BE49-F238E27FC236}">
                  <a16:creationId xmlns:a16="http://schemas.microsoft.com/office/drawing/2014/main" id="{916802A7-E5A1-4125-88C7-E0FE017FD18D}"/>
                </a:ext>
              </a:extLst>
            </p:cNvPr>
            <p:cNvPicPr>
              <a:picLocks noChangeAspect="1"/>
            </p:cNvPicPr>
            <p:nvPr/>
          </p:nvPicPr>
          <p:blipFill>
            <a:blip r:embed="rId5"/>
            <a:stretch>
              <a:fillRect/>
            </a:stretch>
          </p:blipFill>
          <p:spPr>
            <a:xfrm>
              <a:off x="4536417" y="3816295"/>
              <a:ext cx="3438144" cy="2578608"/>
            </a:xfrm>
            <a:prstGeom prst="rect">
              <a:avLst/>
            </a:prstGeom>
          </p:spPr>
        </p:pic>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01FFCA22-61CC-436F-931A-AEA4FF354545}"/>
                    </a:ext>
                  </a:extLst>
                </p:cNvPr>
                <p:cNvSpPr txBox="1"/>
                <p:nvPr/>
              </p:nvSpPr>
              <p:spPr>
                <a:xfrm>
                  <a:off x="5738809" y="4635761"/>
                  <a:ext cx="746234" cy="261610"/>
                </a:xfrm>
                <a:prstGeom prst="rect">
                  <a:avLst/>
                </a:prstGeom>
                <a:noFill/>
              </p:spPr>
              <p:txBody>
                <a:bodyPr wrap="square" rtlCol="0">
                  <a:spAutoFit/>
                </a:bodyPr>
                <a:lstStyle/>
                <a:p>
                  <a:r>
                    <a:rPr lang="en-US" sz="1100" dirty="0"/>
                    <a:t>+1.9 </a:t>
                  </a:r>
                  <a14:m>
                    <m:oMath xmlns:m="http://schemas.openxmlformats.org/officeDocument/2006/math">
                      <m:r>
                        <a:rPr lang="en-US" sz="1100" i="1" smtClean="0">
                          <a:latin typeface="Cambria Math" panose="02040503050406030204" pitchFamily="18" charset="0"/>
                          <a:ea typeface="Cambria Math" panose="02040503050406030204" pitchFamily="18" charset="0"/>
                        </a:rPr>
                        <m:t>℃</m:t>
                      </m:r>
                    </m:oMath>
                  </a14:m>
                  <a:endParaRPr lang="en-US" sz="1100" dirty="0"/>
                </a:p>
              </p:txBody>
            </p:sp>
          </mc:Choice>
          <mc:Fallback xmlns="">
            <p:sp>
              <p:nvSpPr>
                <p:cNvPr id="19" name="TextBox 18">
                  <a:extLst>
                    <a:ext uri="{FF2B5EF4-FFF2-40B4-BE49-F238E27FC236}">
                      <a16:creationId xmlns:a16="http://schemas.microsoft.com/office/drawing/2014/main" xmlns="" id="{01FFCA22-61CC-436F-931A-AEA4FF354545}"/>
                    </a:ext>
                  </a:extLst>
                </p:cNvPr>
                <p:cNvSpPr txBox="1">
                  <a:spLocks noRot="1" noChangeAspect="1" noMove="1" noResize="1" noEditPoints="1" noAdjustHandles="1" noChangeArrowheads="1" noChangeShapeType="1" noTextEdit="1"/>
                </p:cNvSpPr>
                <p:nvPr/>
              </p:nvSpPr>
              <p:spPr>
                <a:xfrm>
                  <a:off x="5738809" y="4635761"/>
                  <a:ext cx="746234" cy="261610"/>
                </a:xfrm>
                <a:prstGeom prst="rect">
                  <a:avLst/>
                </a:prstGeom>
                <a:blipFill>
                  <a:blip r:embed="rId6"/>
                  <a:stretch>
                    <a:fillRect b="-1627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06E163E7-452F-4550-B6B4-C81703ED4B5C}"/>
                    </a:ext>
                  </a:extLst>
                </p:cNvPr>
                <p:cNvSpPr txBox="1"/>
                <p:nvPr/>
              </p:nvSpPr>
              <p:spPr>
                <a:xfrm>
                  <a:off x="6400961" y="4360405"/>
                  <a:ext cx="746234" cy="261610"/>
                </a:xfrm>
                <a:prstGeom prst="rect">
                  <a:avLst/>
                </a:prstGeom>
                <a:noFill/>
              </p:spPr>
              <p:txBody>
                <a:bodyPr wrap="square" rtlCol="0">
                  <a:spAutoFit/>
                </a:bodyPr>
                <a:lstStyle/>
                <a:p>
                  <a:r>
                    <a:rPr lang="en-US" sz="1100" dirty="0"/>
                    <a:t>+3</a:t>
                  </a:r>
                  <a14:m>
                    <m:oMath xmlns:m="http://schemas.openxmlformats.org/officeDocument/2006/math">
                      <m:r>
                        <a:rPr lang="en-US" sz="1100" b="0" i="0" smtClean="0">
                          <a:latin typeface="Cambria Math" panose="02040503050406030204" pitchFamily="18" charset="0"/>
                          <a:ea typeface="Cambria Math" panose="02040503050406030204" pitchFamily="18" charset="0"/>
                        </a:rPr>
                        <m:t>.2 </m:t>
                      </m:r>
                      <m:r>
                        <a:rPr lang="en-US" sz="1100" i="1" smtClean="0">
                          <a:latin typeface="Cambria Math" panose="02040503050406030204" pitchFamily="18" charset="0"/>
                          <a:ea typeface="Cambria Math" panose="02040503050406030204" pitchFamily="18" charset="0"/>
                        </a:rPr>
                        <m:t>℃</m:t>
                      </m:r>
                    </m:oMath>
                  </a14:m>
                  <a:endParaRPr lang="en-US" sz="1100" dirty="0"/>
                </a:p>
              </p:txBody>
            </p:sp>
          </mc:Choice>
          <mc:Fallback xmlns="">
            <p:sp>
              <p:nvSpPr>
                <p:cNvPr id="21" name="TextBox 20">
                  <a:extLst>
                    <a:ext uri="{FF2B5EF4-FFF2-40B4-BE49-F238E27FC236}">
                      <a16:creationId xmlns:a16="http://schemas.microsoft.com/office/drawing/2014/main" xmlns="" id="{06E163E7-452F-4550-B6B4-C81703ED4B5C}"/>
                    </a:ext>
                  </a:extLst>
                </p:cNvPr>
                <p:cNvSpPr txBox="1">
                  <a:spLocks noRot="1" noChangeAspect="1" noMove="1" noResize="1" noEditPoints="1" noAdjustHandles="1" noChangeArrowheads="1" noChangeShapeType="1" noTextEdit="1"/>
                </p:cNvSpPr>
                <p:nvPr/>
              </p:nvSpPr>
              <p:spPr>
                <a:xfrm>
                  <a:off x="6400961" y="4360405"/>
                  <a:ext cx="746234" cy="261610"/>
                </a:xfrm>
                <a:prstGeom prst="rect">
                  <a:avLst/>
                </a:prstGeom>
                <a:blipFill>
                  <a:blip r:embed="rId7"/>
                  <a:stretch>
                    <a:fillRect b="-1627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E24E08EA-F01C-4CE9-A78D-2C6FBF7214A5}"/>
                    </a:ext>
                  </a:extLst>
                </p:cNvPr>
                <p:cNvSpPr txBox="1"/>
                <p:nvPr/>
              </p:nvSpPr>
              <p:spPr>
                <a:xfrm>
                  <a:off x="7089389" y="4085049"/>
                  <a:ext cx="746234" cy="261610"/>
                </a:xfrm>
                <a:prstGeom prst="rect">
                  <a:avLst/>
                </a:prstGeom>
                <a:noFill/>
              </p:spPr>
              <p:txBody>
                <a:bodyPr wrap="square" rtlCol="0">
                  <a:spAutoFit/>
                </a:bodyPr>
                <a:lstStyle/>
                <a:p>
                  <a:r>
                    <a:rPr lang="en-US" sz="1100" dirty="0"/>
                    <a:t>+4</a:t>
                  </a:r>
                  <a14:m>
                    <m:oMath xmlns:m="http://schemas.openxmlformats.org/officeDocument/2006/math">
                      <m:r>
                        <a:rPr lang="en-US" sz="1100" b="0" i="0" smtClean="0">
                          <a:latin typeface="Cambria Math" panose="02040503050406030204" pitchFamily="18" charset="0"/>
                          <a:ea typeface="Cambria Math" panose="02040503050406030204" pitchFamily="18" charset="0"/>
                        </a:rPr>
                        <m:t>.8 </m:t>
                      </m:r>
                      <m:r>
                        <a:rPr lang="en-US" sz="1100" i="1" smtClean="0">
                          <a:latin typeface="Cambria Math" panose="02040503050406030204" pitchFamily="18" charset="0"/>
                          <a:ea typeface="Cambria Math" panose="02040503050406030204" pitchFamily="18" charset="0"/>
                        </a:rPr>
                        <m:t>℃</m:t>
                      </m:r>
                    </m:oMath>
                  </a14:m>
                  <a:endParaRPr lang="en-US" sz="1100" dirty="0"/>
                </a:p>
              </p:txBody>
            </p:sp>
          </mc:Choice>
          <mc:Fallback xmlns="">
            <p:sp>
              <p:nvSpPr>
                <p:cNvPr id="23" name="TextBox 22">
                  <a:extLst>
                    <a:ext uri="{FF2B5EF4-FFF2-40B4-BE49-F238E27FC236}">
                      <a16:creationId xmlns:a16="http://schemas.microsoft.com/office/drawing/2014/main" xmlns="" id="{E24E08EA-F01C-4CE9-A78D-2C6FBF7214A5}"/>
                    </a:ext>
                  </a:extLst>
                </p:cNvPr>
                <p:cNvSpPr txBox="1">
                  <a:spLocks noRot="1" noChangeAspect="1" noMove="1" noResize="1" noEditPoints="1" noAdjustHandles="1" noChangeArrowheads="1" noChangeShapeType="1" noTextEdit="1"/>
                </p:cNvSpPr>
                <p:nvPr/>
              </p:nvSpPr>
              <p:spPr>
                <a:xfrm>
                  <a:off x="7089389" y="4085049"/>
                  <a:ext cx="746234" cy="261610"/>
                </a:xfrm>
                <a:prstGeom prst="rect">
                  <a:avLst/>
                </a:prstGeom>
                <a:blipFill>
                  <a:blip r:embed="rId8"/>
                  <a:stretch>
                    <a:fillRect b="-16279"/>
                  </a:stretch>
                </a:blipFill>
              </p:spPr>
              <p:txBody>
                <a:bodyPr/>
                <a:lstStyle/>
                <a:p>
                  <a:r>
                    <a:rPr lang="en-US">
                      <a:noFill/>
                    </a:rPr>
                    <a:t> </a:t>
                  </a:r>
                </a:p>
              </p:txBody>
            </p:sp>
          </mc:Fallback>
        </mc:AlternateContent>
        <p:sp>
          <p:nvSpPr>
            <p:cNvPr id="25" name="TextBox 24">
              <a:extLst>
                <a:ext uri="{FF2B5EF4-FFF2-40B4-BE49-F238E27FC236}">
                  <a16:creationId xmlns:a16="http://schemas.microsoft.com/office/drawing/2014/main" id="{788B11CE-B0AC-4D35-959A-428F081F7928}"/>
                </a:ext>
              </a:extLst>
            </p:cNvPr>
            <p:cNvSpPr txBox="1"/>
            <p:nvPr/>
          </p:nvSpPr>
          <p:spPr>
            <a:xfrm>
              <a:off x="5024474" y="4888808"/>
              <a:ext cx="746234" cy="430887"/>
            </a:xfrm>
            <a:prstGeom prst="rect">
              <a:avLst/>
            </a:prstGeom>
            <a:noFill/>
          </p:spPr>
          <p:txBody>
            <a:bodyPr wrap="square" rtlCol="0">
              <a:spAutoFit/>
            </a:bodyPr>
            <a:lstStyle/>
            <a:p>
              <a:r>
                <a:rPr lang="en-US" sz="1100" dirty="0"/>
                <a:t>Baseline</a:t>
              </a:r>
            </a:p>
            <a:p>
              <a:r>
                <a:rPr lang="en-US" sz="1100" dirty="0"/>
                <a:t>(ECMWF)</a:t>
              </a:r>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7D79EDDB-9D8D-4328-AFB8-48C967056443}"/>
                    </a:ext>
                  </a:extLst>
                </p:cNvPr>
                <p:cNvSpPr txBox="1"/>
                <p:nvPr/>
              </p:nvSpPr>
              <p:spPr>
                <a:xfrm>
                  <a:off x="7121288" y="1676165"/>
                  <a:ext cx="746234" cy="261610"/>
                </a:xfrm>
                <a:prstGeom prst="rect">
                  <a:avLst/>
                </a:prstGeom>
                <a:noFill/>
              </p:spPr>
              <p:txBody>
                <a:bodyPr wrap="square" rtlCol="0">
                  <a:spAutoFit/>
                </a:bodyPr>
                <a:lstStyle/>
                <a:p>
                  <a:r>
                    <a:rPr lang="en-US" sz="1100" dirty="0"/>
                    <a:t>+4</a:t>
                  </a:r>
                  <a14:m>
                    <m:oMath xmlns:m="http://schemas.openxmlformats.org/officeDocument/2006/math">
                      <m:r>
                        <a:rPr lang="en-US" sz="1100" b="0" i="0" smtClean="0">
                          <a:latin typeface="Cambria Math" panose="02040503050406030204" pitchFamily="18" charset="0"/>
                          <a:ea typeface="Cambria Math" panose="02040503050406030204" pitchFamily="18" charset="0"/>
                        </a:rPr>
                        <m:t>.1 </m:t>
                      </m:r>
                      <m:r>
                        <a:rPr lang="en-US" sz="1100" i="1" smtClean="0">
                          <a:latin typeface="Cambria Math" panose="02040503050406030204" pitchFamily="18" charset="0"/>
                          <a:ea typeface="Cambria Math" panose="02040503050406030204" pitchFamily="18" charset="0"/>
                        </a:rPr>
                        <m:t>℃</m:t>
                      </m:r>
                    </m:oMath>
                  </a14:m>
                  <a:endParaRPr lang="en-US" sz="1100" dirty="0"/>
                </a:p>
              </p:txBody>
            </p:sp>
          </mc:Choice>
          <mc:Fallback xmlns="">
            <p:sp>
              <p:nvSpPr>
                <p:cNvPr id="27" name="TextBox 26">
                  <a:extLst>
                    <a:ext uri="{FF2B5EF4-FFF2-40B4-BE49-F238E27FC236}">
                      <a16:creationId xmlns:a16="http://schemas.microsoft.com/office/drawing/2014/main" xmlns="" id="{7D79EDDB-9D8D-4328-AFB8-48C967056443}"/>
                    </a:ext>
                  </a:extLst>
                </p:cNvPr>
                <p:cNvSpPr txBox="1">
                  <a:spLocks noRot="1" noChangeAspect="1" noMove="1" noResize="1" noEditPoints="1" noAdjustHandles="1" noChangeArrowheads="1" noChangeShapeType="1" noTextEdit="1"/>
                </p:cNvSpPr>
                <p:nvPr/>
              </p:nvSpPr>
              <p:spPr>
                <a:xfrm>
                  <a:off x="7121288" y="1676165"/>
                  <a:ext cx="746234" cy="261610"/>
                </a:xfrm>
                <a:prstGeom prst="rect">
                  <a:avLst/>
                </a:prstGeom>
                <a:blipFill>
                  <a:blip r:embed="rId9"/>
                  <a:stretch>
                    <a:fillRect b="-1627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823066B8-75F0-4681-AE04-56B8B79A9E44}"/>
                    </a:ext>
                  </a:extLst>
                </p:cNvPr>
                <p:cNvSpPr txBox="1"/>
                <p:nvPr/>
              </p:nvSpPr>
              <p:spPr>
                <a:xfrm>
                  <a:off x="6439072" y="1859736"/>
                  <a:ext cx="746234" cy="261610"/>
                </a:xfrm>
                <a:prstGeom prst="rect">
                  <a:avLst/>
                </a:prstGeom>
                <a:noFill/>
              </p:spPr>
              <p:txBody>
                <a:bodyPr wrap="square" rtlCol="0">
                  <a:spAutoFit/>
                </a:bodyPr>
                <a:lstStyle/>
                <a:p>
                  <a:r>
                    <a:rPr lang="en-US" sz="1100" dirty="0"/>
                    <a:t>+3</a:t>
                  </a:r>
                  <a14:m>
                    <m:oMath xmlns:m="http://schemas.openxmlformats.org/officeDocument/2006/math">
                      <m:r>
                        <a:rPr lang="en-US" sz="1100" b="0" i="0" smtClean="0">
                          <a:latin typeface="Cambria Math" panose="02040503050406030204" pitchFamily="18" charset="0"/>
                          <a:ea typeface="Cambria Math" panose="02040503050406030204" pitchFamily="18" charset="0"/>
                        </a:rPr>
                        <m:t>.4 </m:t>
                      </m:r>
                      <m:r>
                        <a:rPr lang="en-US" sz="1100" i="1" smtClean="0">
                          <a:latin typeface="Cambria Math" panose="02040503050406030204" pitchFamily="18" charset="0"/>
                          <a:ea typeface="Cambria Math" panose="02040503050406030204" pitchFamily="18" charset="0"/>
                        </a:rPr>
                        <m:t>℃</m:t>
                      </m:r>
                    </m:oMath>
                  </a14:m>
                  <a:endParaRPr lang="en-US" sz="1100" dirty="0"/>
                </a:p>
              </p:txBody>
            </p:sp>
          </mc:Choice>
          <mc:Fallback xmlns="">
            <p:sp>
              <p:nvSpPr>
                <p:cNvPr id="29" name="TextBox 28">
                  <a:extLst>
                    <a:ext uri="{FF2B5EF4-FFF2-40B4-BE49-F238E27FC236}">
                      <a16:creationId xmlns:a16="http://schemas.microsoft.com/office/drawing/2014/main" xmlns="" id="{823066B8-75F0-4681-AE04-56B8B79A9E44}"/>
                    </a:ext>
                  </a:extLst>
                </p:cNvPr>
                <p:cNvSpPr txBox="1">
                  <a:spLocks noRot="1" noChangeAspect="1" noMove="1" noResize="1" noEditPoints="1" noAdjustHandles="1" noChangeArrowheads="1" noChangeShapeType="1" noTextEdit="1"/>
                </p:cNvSpPr>
                <p:nvPr/>
              </p:nvSpPr>
              <p:spPr>
                <a:xfrm>
                  <a:off x="6439072" y="1859736"/>
                  <a:ext cx="746234" cy="261610"/>
                </a:xfrm>
                <a:prstGeom prst="rect">
                  <a:avLst/>
                </a:prstGeom>
                <a:blipFill>
                  <a:blip r:embed="rId10"/>
                  <a:stretch>
                    <a:fillRect b="-1627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F134346A-E72D-456C-94EB-C0F5C0DE6104}"/>
                    </a:ext>
                  </a:extLst>
                </p:cNvPr>
                <p:cNvSpPr txBox="1"/>
                <p:nvPr/>
              </p:nvSpPr>
              <p:spPr>
                <a:xfrm>
                  <a:off x="5798657" y="2178967"/>
                  <a:ext cx="746234" cy="261610"/>
                </a:xfrm>
                <a:prstGeom prst="rect">
                  <a:avLst/>
                </a:prstGeom>
                <a:noFill/>
              </p:spPr>
              <p:txBody>
                <a:bodyPr wrap="square" rtlCol="0">
                  <a:spAutoFit/>
                </a:bodyPr>
                <a:lstStyle/>
                <a:p>
                  <a:r>
                    <a:rPr lang="en-US" sz="1100" dirty="0"/>
                    <a:t>+1.8 </a:t>
                  </a:r>
                  <a14:m>
                    <m:oMath xmlns:m="http://schemas.openxmlformats.org/officeDocument/2006/math">
                      <m:r>
                        <a:rPr lang="en-US" sz="1100" i="1" smtClean="0">
                          <a:latin typeface="Cambria Math" panose="02040503050406030204" pitchFamily="18" charset="0"/>
                          <a:ea typeface="Cambria Math" panose="02040503050406030204" pitchFamily="18" charset="0"/>
                        </a:rPr>
                        <m:t>℃</m:t>
                      </m:r>
                    </m:oMath>
                  </a14:m>
                  <a:endParaRPr lang="en-US" sz="1100" dirty="0"/>
                </a:p>
              </p:txBody>
            </p:sp>
          </mc:Choice>
          <mc:Fallback xmlns="">
            <p:sp>
              <p:nvSpPr>
                <p:cNvPr id="31" name="TextBox 30">
                  <a:extLst>
                    <a:ext uri="{FF2B5EF4-FFF2-40B4-BE49-F238E27FC236}">
                      <a16:creationId xmlns:a16="http://schemas.microsoft.com/office/drawing/2014/main" xmlns="" id="{F134346A-E72D-456C-94EB-C0F5C0DE6104}"/>
                    </a:ext>
                  </a:extLst>
                </p:cNvPr>
                <p:cNvSpPr txBox="1">
                  <a:spLocks noRot="1" noChangeAspect="1" noMove="1" noResize="1" noEditPoints="1" noAdjustHandles="1" noChangeArrowheads="1" noChangeShapeType="1" noTextEdit="1"/>
                </p:cNvSpPr>
                <p:nvPr/>
              </p:nvSpPr>
              <p:spPr>
                <a:xfrm>
                  <a:off x="5798657" y="2178967"/>
                  <a:ext cx="746234" cy="261610"/>
                </a:xfrm>
                <a:prstGeom prst="rect">
                  <a:avLst/>
                </a:prstGeom>
                <a:blipFill>
                  <a:blip r:embed="rId11"/>
                  <a:stretch>
                    <a:fillRect b="-16279"/>
                  </a:stretch>
                </a:blipFill>
              </p:spPr>
              <p:txBody>
                <a:bodyPr/>
                <a:lstStyle/>
                <a:p>
                  <a:r>
                    <a:rPr lang="en-US">
                      <a:noFill/>
                    </a:rPr>
                    <a:t> </a:t>
                  </a:r>
                </a:p>
              </p:txBody>
            </p:sp>
          </mc:Fallback>
        </mc:AlternateContent>
        <p:sp>
          <p:nvSpPr>
            <p:cNvPr id="33" name="TextBox 32">
              <a:extLst>
                <a:ext uri="{FF2B5EF4-FFF2-40B4-BE49-F238E27FC236}">
                  <a16:creationId xmlns:a16="http://schemas.microsoft.com/office/drawing/2014/main" id="{3E132C04-5229-484D-A461-890BB62704FF}"/>
                </a:ext>
              </a:extLst>
            </p:cNvPr>
            <p:cNvSpPr txBox="1"/>
            <p:nvPr/>
          </p:nvSpPr>
          <p:spPr>
            <a:xfrm>
              <a:off x="5024474" y="2330079"/>
              <a:ext cx="746234" cy="430887"/>
            </a:xfrm>
            <a:prstGeom prst="rect">
              <a:avLst/>
            </a:prstGeom>
            <a:noFill/>
          </p:spPr>
          <p:txBody>
            <a:bodyPr wrap="square" rtlCol="0">
              <a:spAutoFit/>
            </a:bodyPr>
            <a:lstStyle/>
            <a:p>
              <a:r>
                <a:rPr lang="en-US" sz="1100" dirty="0"/>
                <a:t>Baseline</a:t>
              </a:r>
            </a:p>
            <a:p>
              <a:r>
                <a:rPr lang="en-US" sz="1100" dirty="0"/>
                <a:t>(ECMWF)</a:t>
              </a:r>
            </a:p>
          </p:txBody>
        </p:sp>
        <p:sp>
          <p:nvSpPr>
            <p:cNvPr id="3" name="TextBox 2">
              <a:extLst>
                <a:ext uri="{FF2B5EF4-FFF2-40B4-BE49-F238E27FC236}">
                  <a16:creationId xmlns:a16="http://schemas.microsoft.com/office/drawing/2014/main" id="{88853F4F-74E8-4E29-93C8-740CE68B2D9D}"/>
                </a:ext>
              </a:extLst>
            </p:cNvPr>
            <p:cNvSpPr txBox="1"/>
            <p:nvPr/>
          </p:nvSpPr>
          <p:spPr>
            <a:xfrm>
              <a:off x="2300016" y="1083076"/>
              <a:ext cx="2110453" cy="400110"/>
            </a:xfrm>
            <a:prstGeom prst="rect">
              <a:avLst/>
            </a:prstGeom>
            <a:noFill/>
          </p:spPr>
          <p:txBody>
            <a:bodyPr wrap="square" rtlCol="0">
              <a:spAutoFit/>
            </a:bodyPr>
            <a:lstStyle/>
            <a:p>
              <a:r>
                <a:rPr lang="en-US" sz="2000" dirty="0"/>
                <a:t>Precipitation</a:t>
              </a:r>
            </a:p>
          </p:txBody>
        </p:sp>
        <p:sp>
          <p:nvSpPr>
            <p:cNvPr id="5" name="TextBox 4">
              <a:extLst>
                <a:ext uri="{FF2B5EF4-FFF2-40B4-BE49-F238E27FC236}">
                  <a16:creationId xmlns:a16="http://schemas.microsoft.com/office/drawing/2014/main" id="{60FB09F9-B5C4-456D-8B18-FF4E8684DDE3}"/>
                </a:ext>
              </a:extLst>
            </p:cNvPr>
            <p:cNvSpPr txBox="1"/>
            <p:nvPr/>
          </p:nvSpPr>
          <p:spPr>
            <a:xfrm>
              <a:off x="5668524" y="1086653"/>
              <a:ext cx="2110453" cy="400110"/>
            </a:xfrm>
            <a:prstGeom prst="rect">
              <a:avLst/>
            </a:prstGeom>
            <a:noFill/>
          </p:spPr>
          <p:txBody>
            <a:bodyPr wrap="square" rtlCol="0">
              <a:spAutoFit/>
            </a:bodyPr>
            <a:lstStyle/>
            <a:p>
              <a:r>
                <a:rPr lang="en-US" sz="2000" dirty="0"/>
                <a:t>Temperature</a:t>
              </a:r>
            </a:p>
          </p:txBody>
        </p:sp>
        <p:sp>
          <p:nvSpPr>
            <p:cNvPr id="6" name="TextBox 5">
              <a:extLst>
                <a:ext uri="{FF2B5EF4-FFF2-40B4-BE49-F238E27FC236}">
                  <a16:creationId xmlns:a16="http://schemas.microsoft.com/office/drawing/2014/main" id="{C55D9F15-D2AA-4934-A93B-E560D9DB6945}"/>
                </a:ext>
              </a:extLst>
            </p:cNvPr>
            <p:cNvSpPr txBox="1"/>
            <p:nvPr/>
          </p:nvSpPr>
          <p:spPr>
            <a:xfrm>
              <a:off x="9066432" y="1102768"/>
              <a:ext cx="2110453" cy="400110"/>
            </a:xfrm>
            <a:prstGeom prst="rect">
              <a:avLst/>
            </a:prstGeom>
            <a:noFill/>
          </p:spPr>
          <p:txBody>
            <a:bodyPr wrap="square" rtlCol="0">
              <a:spAutoFit/>
            </a:bodyPr>
            <a:lstStyle/>
            <a:p>
              <a:r>
                <a:rPr lang="en-US" sz="2000" dirty="0"/>
                <a:t>Flow at Eldiem</a:t>
              </a:r>
            </a:p>
          </p:txBody>
        </p:sp>
        <p:sp>
          <p:nvSpPr>
            <p:cNvPr id="7" name="TextBox 6">
              <a:extLst>
                <a:ext uri="{FF2B5EF4-FFF2-40B4-BE49-F238E27FC236}">
                  <a16:creationId xmlns:a16="http://schemas.microsoft.com/office/drawing/2014/main" id="{F214912B-8A43-4B44-B9D7-B1AFA2D2FC7D}"/>
                </a:ext>
              </a:extLst>
            </p:cNvPr>
            <p:cNvSpPr txBox="1"/>
            <p:nvPr/>
          </p:nvSpPr>
          <p:spPr>
            <a:xfrm>
              <a:off x="216001" y="2214420"/>
              <a:ext cx="1658679" cy="400110"/>
            </a:xfrm>
            <a:prstGeom prst="rect">
              <a:avLst/>
            </a:prstGeom>
            <a:noFill/>
          </p:spPr>
          <p:txBody>
            <a:bodyPr wrap="square" rtlCol="0">
              <a:spAutoFit/>
            </a:bodyPr>
            <a:lstStyle/>
            <a:p>
              <a:r>
                <a:rPr lang="en-US" sz="2000" dirty="0"/>
                <a:t>RCP 4.5</a:t>
              </a:r>
            </a:p>
          </p:txBody>
        </p:sp>
        <p:sp>
          <p:nvSpPr>
            <p:cNvPr id="16" name="TextBox 15">
              <a:extLst>
                <a:ext uri="{FF2B5EF4-FFF2-40B4-BE49-F238E27FC236}">
                  <a16:creationId xmlns:a16="http://schemas.microsoft.com/office/drawing/2014/main" id="{A6BB7414-5E3D-4E0F-B97D-135E5E7E6C99}"/>
                </a:ext>
              </a:extLst>
            </p:cNvPr>
            <p:cNvSpPr txBox="1"/>
            <p:nvPr/>
          </p:nvSpPr>
          <p:spPr>
            <a:xfrm>
              <a:off x="10591046" y="2021028"/>
              <a:ext cx="746234" cy="261610"/>
            </a:xfrm>
            <a:prstGeom prst="rect">
              <a:avLst/>
            </a:prstGeom>
            <a:noFill/>
          </p:spPr>
          <p:txBody>
            <a:bodyPr wrap="square" rtlCol="0">
              <a:spAutoFit/>
            </a:bodyPr>
            <a:lstStyle/>
            <a:p>
              <a:r>
                <a:rPr lang="en-US" sz="1100" dirty="0"/>
                <a:t>+24.7 %</a:t>
              </a:r>
            </a:p>
          </p:txBody>
        </p:sp>
        <p:sp>
          <p:nvSpPr>
            <p:cNvPr id="17" name="TextBox 16">
              <a:extLst>
                <a:ext uri="{FF2B5EF4-FFF2-40B4-BE49-F238E27FC236}">
                  <a16:creationId xmlns:a16="http://schemas.microsoft.com/office/drawing/2014/main" id="{67E7B9E0-519B-4B23-818C-85E647BBE07A}"/>
                </a:ext>
              </a:extLst>
            </p:cNvPr>
            <p:cNvSpPr txBox="1"/>
            <p:nvPr/>
          </p:nvSpPr>
          <p:spPr>
            <a:xfrm>
              <a:off x="9921336" y="1858885"/>
              <a:ext cx="746234" cy="261610"/>
            </a:xfrm>
            <a:prstGeom prst="rect">
              <a:avLst/>
            </a:prstGeom>
            <a:noFill/>
          </p:spPr>
          <p:txBody>
            <a:bodyPr wrap="square" rtlCol="0">
              <a:spAutoFit/>
            </a:bodyPr>
            <a:lstStyle/>
            <a:p>
              <a:r>
                <a:rPr lang="en-US" sz="1100" dirty="0"/>
                <a:t>+41.2 %</a:t>
              </a:r>
            </a:p>
          </p:txBody>
        </p:sp>
        <p:sp>
          <p:nvSpPr>
            <p:cNvPr id="20" name="TextBox 19">
              <a:extLst>
                <a:ext uri="{FF2B5EF4-FFF2-40B4-BE49-F238E27FC236}">
                  <a16:creationId xmlns:a16="http://schemas.microsoft.com/office/drawing/2014/main" id="{E7D4FB33-5558-4E89-82E3-BC89D29D3201}"/>
                </a:ext>
              </a:extLst>
            </p:cNvPr>
            <p:cNvSpPr txBox="1"/>
            <p:nvPr/>
          </p:nvSpPr>
          <p:spPr>
            <a:xfrm>
              <a:off x="9265546" y="1672823"/>
              <a:ext cx="746234" cy="261610"/>
            </a:xfrm>
            <a:prstGeom prst="rect">
              <a:avLst/>
            </a:prstGeom>
            <a:noFill/>
          </p:spPr>
          <p:txBody>
            <a:bodyPr wrap="square" rtlCol="0">
              <a:spAutoFit/>
            </a:bodyPr>
            <a:lstStyle/>
            <a:p>
              <a:r>
                <a:rPr lang="en-US" sz="1100" dirty="0"/>
                <a:t>+63.7. %</a:t>
              </a:r>
            </a:p>
          </p:txBody>
        </p:sp>
        <p:sp>
          <p:nvSpPr>
            <p:cNvPr id="30" name="TextBox 29">
              <a:extLst>
                <a:ext uri="{FF2B5EF4-FFF2-40B4-BE49-F238E27FC236}">
                  <a16:creationId xmlns:a16="http://schemas.microsoft.com/office/drawing/2014/main" id="{57A46074-691D-4C6A-8857-2C1CB74AA4D6}"/>
                </a:ext>
              </a:extLst>
            </p:cNvPr>
            <p:cNvSpPr txBox="1"/>
            <p:nvPr/>
          </p:nvSpPr>
          <p:spPr>
            <a:xfrm>
              <a:off x="8517281" y="2080099"/>
              <a:ext cx="902822" cy="430887"/>
            </a:xfrm>
            <a:prstGeom prst="rect">
              <a:avLst/>
            </a:prstGeom>
            <a:noFill/>
          </p:spPr>
          <p:txBody>
            <a:bodyPr wrap="square" rtlCol="0">
              <a:spAutoFit/>
            </a:bodyPr>
            <a:lstStyle/>
            <a:p>
              <a:r>
                <a:rPr lang="en-US" sz="1100" dirty="0"/>
                <a:t>Baseline</a:t>
              </a:r>
            </a:p>
            <a:p>
              <a:r>
                <a:rPr lang="en-US" sz="1100" dirty="0"/>
                <a:t>(Observed)</a:t>
              </a:r>
            </a:p>
          </p:txBody>
        </p:sp>
        <p:pic>
          <p:nvPicPr>
            <p:cNvPr id="42" name="Picture 41">
              <a:extLst>
                <a:ext uri="{FF2B5EF4-FFF2-40B4-BE49-F238E27FC236}">
                  <a16:creationId xmlns:a16="http://schemas.microsoft.com/office/drawing/2014/main" id="{2EFE7252-C413-4ED6-B884-1E7EC8A8F5F1}"/>
                </a:ext>
              </a:extLst>
            </p:cNvPr>
            <p:cNvPicPr>
              <a:picLocks noChangeAspect="1"/>
            </p:cNvPicPr>
            <p:nvPr/>
          </p:nvPicPr>
          <p:blipFill>
            <a:blip r:embed="rId12"/>
            <a:stretch>
              <a:fillRect/>
            </a:stretch>
          </p:blipFill>
          <p:spPr>
            <a:xfrm>
              <a:off x="1094849" y="3811494"/>
              <a:ext cx="3438144" cy="2578608"/>
            </a:xfrm>
            <a:prstGeom prst="rect">
              <a:avLst/>
            </a:prstGeom>
          </p:spPr>
        </p:pic>
        <p:sp>
          <p:nvSpPr>
            <p:cNvPr id="55" name="TextBox 54">
              <a:extLst>
                <a:ext uri="{FF2B5EF4-FFF2-40B4-BE49-F238E27FC236}">
                  <a16:creationId xmlns:a16="http://schemas.microsoft.com/office/drawing/2014/main" id="{28F4B068-6E0A-4D91-88B7-27A84A51CD4D}"/>
                </a:ext>
              </a:extLst>
            </p:cNvPr>
            <p:cNvSpPr txBox="1"/>
            <p:nvPr/>
          </p:nvSpPr>
          <p:spPr>
            <a:xfrm>
              <a:off x="2300016" y="4470961"/>
              <a:ext cx="746234" cy="261610"/>
            </a:xfrm>
            <a:prstGeom prst="rect">
              <a:avLst/>
            </a:prstGeom>
            <a:noFill/>
          </p:spPr>
          <p:txBody>
            <a:bodyPr wrap="square" rtlCol="0">
              <a:spAutoFit/>
            </a:bodyPr>
            <a:lstStyle/>
            <a:p>
              <a:r>
                <a:rPr lang="en-US" sz="1100" dirty="0"/>
                <a:t>+14.1 %</a:t>
              </a:r>
            </a:p>
          </p:txBody>
        </p:sp>
        <p:sp>
          <p:nvSpPr>
            <p:cNvPr id="57" name="TextBox 56">
              <a:extLst>
                <a:ext uri="{FF2B5EF4-FFF2-40B4-BE49-F238E27FC236}">
                  <a16:creationId xmlns:a16="http://schemas.microsoft.com/office/drawing/2014/main" id="{0EA637D3-ED3B-45F9-84BF-6FE486567A44}"/>
                </a:ext>
              </a:extLst>
            </p:cNvPr>
            <p:cNvSpPr txBox="1"/>
            <p:nvPr/>
          </p:nvSpPr>
          <p:spPr>
            <a:xfrm>
              <a:off x="2962433" y="4335355"/>
              <a:ext cx="746234" cy="261610"/>
            </a:xfrm>
            <a:prstGeom prst="rect">
              <a:avLst/>
            </a:prstGeom>
            <a:noFill/>
          </p:spPr>
          <p:txBody>
            <a:bodyPr wrap="square" rtlCol="0">
              <a:spAutoFit/>
            </a:bodyPr>
            <a:lstStyle/>
            <a:p>
              <a:r>
                <a:rPr lang="en-US" sz="1100" dirty="0"/>
                <a:t>+18.1 %</a:t>
              </a:r>
            </a:p>
          </p:txBody>
        </p:sp>
        <p:sp>
          <p:nvSpPr>
            <p:cNvPr id="59" name="TextBox 58">
              <a:extLst>
                <a:ext uri="{FF2B5EF4-FFF2-40B4-BE49-F238E27FC236}">
                  <a16:creationId xmlns:a16="http://schemas.microsoft.com/office/drawing/2014/main" id="{D396AD7B-4775-4263-A193-79A56A996C60}"/>
                </a:ext>
              </a:extLst>
            </p:cNvPr>
            <p:cNvSpPr txBox="1"/>
            <p:nvPr/>
          </p:nvSpPr>
          <p:spPr>
            <a:xfrm>
              <a:off x="3614217" y="4201569"/>
              <a:ext cx="746234" cy="261610"/>
            </a:xfrm>
            <a:prstGeom prst="rect">
              <a:avLst/>
            </a:prstGeom>
            <a:noFill/>
          </p:spPr>
          <p:txBody>
            <a:bodyPr wrap="square" rtlCol="0">
              <a:spAutoFit/>
            </a:bodyPr>
            <a:lstStyle/>
            <a:p>
              <a:r>
                <a:rPr lang="en-US" sz="1100" dirty="0"/>
                <a:t>+23.2 %</a:t>
              </a:r>
            </a:p>
          </p:txBody>
        </p:sp>
        <p:sp>
          <p:nvSpPr>
            <p:cNvPr id="61" name="TextBox 60">
              <a:extLst>
                <a:ext uri="{FF2B5EF4-FFF2-40B4-BE49-F238E27FC236}">
                  <a16:creationId xmlns:a16="http://schemas.microsoft.com/office/drawing/2014/main" id="{BA93F0DB-9955-4629-942A-C7FB3AA32B47}"/>
                </a:ext>
              </a:extLst>
            </p:cNvPr>
            <p:cNvSpPr txBox="1"/>
            <p:nvPr/>
          </p:nvSpPr>
          <p:spPr>
            <a:xfrm>
              <a:off x="1553782" y="4759616"/>
              <a:ext cx="746234" cy="430887"/>
            </a:xfrm>
            <a:prstGeom prst="rect">
              <a:avLst/>
            </a:prstGeom>
            <a:noFill/>
          </p:spPr>
          <p:txBody>
            <a:bodyPr wrap="square" rtlCol="0">
              <a:spAutoFit/>
            </a:bodyPr>
            <a:lstStyle/>
            <a:p>
              <a:r>
                <a:rPr lang="en-US" sz="1100" dirty="0"/>
                <a:t>Baseline</a:t>
              </a:r>
            </a:p>
            <a:p>
              <a:r>
                <a:rPr lang="en-US" sz="1100" dirty="0"/>
                <a:t>(MSWEP)</a:t>
              </a:r>
            </a:p>
          </p:txBody>
        </p:sp>
        <p:sp>
          <p:nvSpPr>
            <p:cNvPr id="63" name="TextBox 62">
              <a:extLst>
                <a:ext uri="{FF2B5EF4-FFF2-40B4-BE49-F238E27FC236}">
                  <a16:creationId xmlns:a16="http://schemas.microsoft.com/office/drawing/2014/main" id="{E4470B9C-8BAD-496C-BEDF-82681CD418E6}"/>
                </a:ext>
              </a:extLst>
            </p:cNvPr>
            <p:cNvSpPr txBox="1"/>
            <p:nvPr/>
          </p:nvSpPr>
          <p:spPr>
            <a:xfrm>
              <a:off x="234785" y="4732582"/>
              <a:ext cx="1658679" cy="400110"/>
            </a:xfrm>
            <a:prstGeom prst="rect">
              <a:avLst/>
            </a:prstGeom>
            <a:noFill/>
          </p:spPr>
          <p:txBody>
            <a:bodyPr wrap="square" rtlCol="0">
              <a:spAutoFit/>
            </a:bodyPr>
            <a:lstStyle/>
            <a:p>
              <a:r>
                <a:rPr lang="en-US" sz="2000" dirty="0"/>
                <a:t>RCP 8.5</a:t>
              </a:r>
            </a:p>
          </p:txBody>
        </p:sp>
        <p:pic>
          <p:nvPicPr>
            <p:cNvPr id="65" name="Picture 64">
              <a:extLst>
                <a:ext uri="{FF2B5EF4-FFF2-40B4-BE49-F238E27FC236}">
                  <a16:creationId xmlns:a16="http://schemas.microsoft.com/office/drawing/2014/main" id="{E1C95BA4-00CE-445D-AFC9-47534BF1935B}"/>
                </a:ext>
              </a:extLst>
            </p:cNvPr>
            <p:cNvPicPr>
              <a:picLocks noChangeAspect="1"/>
            </p:cNvPicPr>
            <p:nvPr/>
          </p:nvPicPr>
          <p:blipFill>
            <a:blip r:embed="rId13"/>
            <a:stretch>
              <a:fillRect/>
            </a:stretch>
          </p:blipFill>
          <p:spPr>
            <a:xfrm>
              <a:off x="8100509" y="3816295"/>
              <a:ext cx="3438144" cy="2578608"/>
            </a:xfrm>
            <a:prstGeom prst="rect">
              <a:avLst/>
            </a:prstGeom>
          </p:spPr>
        </p:pic>
        <p:sp>
          <p:nvSpPr>
            <p:cNvPr id="67" name="TextBox 66">
              <a:extLst>
                <a:ext uri="{FF2B5EF4-FFF2-40B4-BE49-F238E27FC236}">
                  <a16:creationId xmlns:a16="http://schemas.microsoft.com/office/drawing/2014/main" id="{7C051616-A7D9-4321-BC52-2B7F03B55375}"/>
                </a:ext>
              </a:extLst>
            </p:cNvPr>
            <p:cNvSpPr txBox="1"/>
            <p:nvPr/>
          </p:nvSpPr>
          <p:spPr>
            <a:xfrm>
              <a:off x="10430651" y="4195269"/>
              <a:ext cx="746234" cy="261610"/>
            </a:xfrm>
            <a:prstGeom prst="rect">
              <a:avLst/>
            </a:prstGeom>
            <a:noFill/>
          </p:spPr>
          <p:txBody>
            <a:bodyPr wrap="square" rtlCol="0">
              <a:spAutoFit/>
            </a:bodyPr>
            <a:lstStyle/>
            <a:p>
              <a:r>
                <a:rPr lang="en-US" sz="1100" dirty="0"/>
                <a:t>+90.1 %</a:t>
              </a:r>
            </a:p>
          </p:txBody>
        </p:sp>
        <p:sp>
          <p:nvSpPr>
            <p:cNvPr id="69" name="TextBox 68">
              <a:extLst>
                <a:ext uri="{FF2B5EF4-FFF2-40B4-BE49-F238E27FC236}">
                  <a16:creationId xmlns:a16="http://schemas.microsoft.com/office/drawing/2014/main" id="{977EDA49-C3F2-4BA2-8062-D7415FCE625A}"/>
                </a:ext>
              </a:extLst>
            </p:cNvPr>
            <p:cNvSpPr txBox="1"/>
            <p:nvPr/>
          </p:nvSpPr>
          <p:spPr>
            <a:xfrm>
              <a:off x="9886859" y="4186733"/>
              <a:ext cx="746234" cy="261610"/>
            </a:xfrm>
            <a:prstGeom prst="rect">
              <a:avLst/>
            </a:prstGeom>
            <a:noFill/>
          </p:spPr>
          <p:txBody>
            <a:bodyPr wrap="square" rtlCol="0">
              <a:spAutoFit/>
            </a:bodyPr>
            <a:lstStyle/>
            <a:p>
              <a:r>
                <a:rPr lang="en-US" sz="1100" dirty="0"/>
                <a:t>+91.2 %</a:t>
              </a:r>
            </a:p>
          </p:txBody>
        </p:sp>
        <p:sp>
          <p:nvSpPr>
            <p:cNvPr id="71" name="TextBox 70">
              <a:extLst>
                <a:ext uri="{FF2B5EF4-FFF2-40B4-BE49-F238E27FC236}">
                  <a16:creationId xmlns:a16="http://schemas.microsoft.com/office/drawing/2014/main" id="{736E71E4-B00D-408C-8972-7030DC81DE0F}"/>
                </a:ext>
              </a:extLst>
            </p:cNvPr>
            <p:cNvSpPr txBox="1"/>
            <p:nvPr/>
          </p:nvSpPr>
          <p:spPr>
            <a:xfrm>
              <a:off x="9310731" y="4262043"/>
              <a:ext cx="746234" cy="261610"/>
            </a:xfrm>
            <a:prstGeom prst="rect">
              <a:avLst/>
            </a:prstGeom>
            <a:noFill/>
          </p:spPr>
          <p:txBody>
            <a:bodyPr wrap="square" rtlCol="0">
              <a:spAutoFit/>
            </a:bodyPr>
            <a:lstStyle/>
            <a:p>
              <a:r>
                <a:rPr lang="en-US" sz="1100" dirty="0"/>
                <a:t>+81.2. %</a:t>
              </a:r>
            </a:p>
          </p:txBody>
        </p:sp>
        <p:sp>
          <p:nvSpPr>
            <p:cNvPr id="73" name="TextBox 72">
              <a:extLst>
                <a:ext uri="{FF2B5EF4-FFF2-40B4-BE49-F238E27FC236}">
                  <a16:creationId xmlns:a16="http://schemas.microsoft.com/office/drawing/2014/main" id="{4052C2A0-33C4-4FCE-8F77-5F956E5FE90D}"/>
                </a:ext>
              </a:extLst>
            </p:cNvPr>
            <p:cNvSpPr txBox="1"/>
            <p:nvPr/>
          </p:nvSpPr>
          <p:spPr>
            <a:xfrm>
              <a:off x="8661180" y="4759616"/>
              <a:ext cx="902822" cy="430887"/>
            </a:xfrm>
            <a:prstGeom prst="rect">
              <a:avLst/>
            </a:prstGeom>
            <a:noFill/>
          </p:spPr>
          <p:txBody>
            <a:bodyPr wrap="square" rtlCol="0">
              <a:spAutoFit/>
            </a:bodyPr>
            <a:lstStyle/>
            <a:p>
              <a:r>
                <a:rPr lang="en-US" sz="1100" dirty="0"/>
                <a:t>Baseline</a:t>
              </a:r>
            </a:p>
            <a:p>
              <a:r>
                <a:rPr lang="en-US" sz="1100" dirty="0"/>
                <a:t>(Observed)</a:t>
              </a:r>
            </a:p>
          </p:txBody>
        </p:sp>
      </p:grpSp>
      <p:sp>
        <p:nvSpPr>
          <p:cNvPr id="76" name="TextBox 75">
            <a:extLst>
              <a:ext uri="{FF2B5EF4-FFF2-40B4-BE49-F238E27FC236}">
                <a16:creationId xmlns:a16="http://schemas.microsoft.com/office/drawing/2014/main" id="{92864DF4-6A40-4E8A-A626-D1B54D9FA358}"/>
              </a:ext>
            </a:extLst>
          </p:cNvPr>
          <p:cNvSpPr txBox="1"/>
          <p:nvPr/>
        </p:nvSpPr>
        <p:spPr>
          <a:xfrm>
            <a:off x="2912475" y="6489260"/>
            <a:ext cx="6811628" cy="307777"/>
          </a:xfrm>
          <a:prstGeom prst="rect">
            <a:avLst/>
          </a:prstGeom>
          <a:noFill/>
        </p:spPr>
        <p:txBody>
          <a:bodyPr wrap="square" rtlCol="0">
            <a:spAutoFit/>
          </a:bodyPr>
          <a:lstStyle/>
          <a:p>
            <a:r>
              <a:rPr lang="en-US" sz="1400" dirty="0"/>
              <a:t>Fig 5: Climate Projections for Temperature, Precipitation and Flow for RCP 4.5 and RCP 8.5</a:t>
            </a:r>
          </a:p>
        </p:txBody>
      </p:sp>
    </p:spTree>
    <p:extLst>
      <p:ext uri="{BB962C8B-B14F-4D97-AF65-F5344CB8AC3E}">
        <p14:creationId xmlns:p14="http://schemas.microsoft.com/office/powerpoint/2010/main" val="3054490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A37B2EA3-F0EA-4514-A83C-1EA3DFB6EDED}"/>
              </a:ext>
            </a:extLst>
          </p:cNvPr>
          <p:cNvGraphicFramePr/>
          <p:nvPr/>
        </p:nvGraphicFramePr>
        <p:xfrm>
          <a:off x="727269" y="1493080"/>
          <a:ext cx="9460028" cy="3269771"/>
        </p:xfrm>
        <a:graphic>
          <a:graphicData uri="http://schemas.openxmlformats.org/drawingml/2006/table">
            <a:tbl>
              <a:tblPr firstRow="1" firstCol="1" bandRow="1">
                <a:tableStyleId>{69012ECD-51FC-41F1-AA8D-1B2483CD663E}</a:tableStyleId>
              </a:tblPr>
              <a:tblGrid>
                <a:gridCol w="4696446">
                  <a:extLst>
                    <a:ext uri="{9D8B030D-6E8A-4147-A177-3AD203B41FA5}">
                      <a16:colId xmlns:a16="http://schemas.microsoft.com/office/drawing/2014/main" val="3021866280"/>
                    </a:ext>
                  </a:extLst>
                </a:gridCol>
                <a:gridCol w="4763582">
                  <a:extLst>
                    <a:ext uri="{9D8B030D-6E8A-4147-A177-3AD203B41FA5}">
                      <a16:colId xmlns:a16="http://schemas.microsoft.com/office/drawing/2014/main" val="468958328"/>
                    </a:ext>
                  </a:extLst>
                </a:gridCol>
              </a:tblGrid>
              <a:tr h="901406">
                <a:tc>
                  <a:txBody>
                    <a:bodyPr/>
                    <a:lstStyle/>
                    <a:p>
                      <a:pPr marL="0" marR="0" algn="ctr" fontAlgn="t">
                        <a:lnSpc>
                          <a:spcPct val="150000"/>
                        </a:lnSpc>
                        <a:spcBef>
                          <a:spcPts val="600"/>
                        </a:spcBef>
                        <a:spcAft>
                          <a:spcPts val="1400"/>
                        </a:spcAft>
                      </a:pPr>
                      <a:r>
                        <a:rPr lang="en-US" sz="2000" u="none" strike="noStrike" dirty="0">
                          <a:effectLst/>
                        </a:rPr>
                        <a:t>Number of Years</a:t>
                      </a:r>
                      <a:endParaRPr lang="en-US" sz="2000" b="0" i="0" u="none" strike="noStrike" dirty="0">
                        <a:effectLst/>
                        <a:latin typeface="Arial" panose="020B0604020202020204" pitchFamily="34" charset="0"/>
                      </a:endParaRPr>
                    </a:p>
                  </a:txBody>
                  <a:tcPr marL="121462" marR="121462" marT="13496" marB="0"/>
                </a:tc>
                <a:tc>
                  <a:txBody>
                    <a:bodyPr/>
                    <a:lstStyle/>
                    <a:p>
                      <a:pPr marL="0" marR="0" algn="ctr" fontAlgn="t">
                        <a:lnSpc>
                          <a:spcPct val="150000"/>
                        </a:lnSpc>
                        <a:spcBef>
                          <a:spcPts val="600"/>
                        </a:spcBef>
                        <a:spcAft>
                          <a:spcPts val="1400"/>
                        </a:spcAft>
                      </a:pPr>
                      <a:r>
                        <a:rPr lang="en-US" sz="2000" u="none" strike="noStrike">
                          <a:effectLst/>
                        </a:rPr>
                        <a:t>Retained Amount in the Dam (BCM)</a:t>
                      </a:r>
                      <a:endParaRPr lang="en-US" sz="2000" b="0" i="0" u="none" strike="noStrike">
                        <a:effectLst/>
                        <a:latin typeface="Arial" panose="020B0604020202020204" pitchFamily="34" charset="0"/>
                      </a:endParaRPr>
                    </a:p>
                  </a:txBody>
                  <a:tcPr marL="121462" marR="121462" marT="13496" marB="0"/>
                </a:tc>
                <a:extLst>
                  <a:ext uri="{0D108BD9-81ED-4DB2-BD59-A6C34878D82A}">
                    <a16:rowId xmlns:a16="http://schemas.microsoft.com/office/drawing/2014/main" val="229110814"/>
                  </a:ext>
                </a:extLst>
              </a:tr>
              <a:tr h="473673">
                <a:tc>
                  <a:txBody>
                    <a:bodyPr/>
                    <a:lstStyle/>
                    <a:p>
                      <a:pPr marL="0" marR="0" algn="ctr" fontAlgn="t">
                        <a:lnSpc>
                          <a:spcPct val="150000"/>
                        </a:lnSpc>
                        <a:spcBef>
                          <a:spcPts val="600"/>
                        </a:spcBef>
                        <a:spcAft>
                          <a:spcPts val="1400"/>
                        </a:spcAft>
                      </a:pPr>
                      <a:r>
                        <a:rPr lang="en-US" sz="2000" u="none" strike="noStrike">
                          <a:effectLst/>
                        </a:rPr>
                        <a:t>1</a:t>
                      </a:r>
                      <a:endParaRPr lang="en-US" sz="2000" b="0" i="0" u="none" strike="noStrike">
                        <a:effectLst/>
                        <a:latin typeface="Arial" panose="020B0604020202020204" pitchFamily="34" charset="0"/>
                      </a:endParaRPr>
                    </a:p>
                  </a:txBody>
                  <a:tcPr marL="121462" marR="121462" marT="13496" marB="0"/>
                </a:tc>
                <a:tc>
                  <a:txBody>
                    <a:bodyPr/>
                    <a:lstStyle/>
                    <a:p>
                      <a:pPr marL="0" marR="0" algn="ctr" fontAlgn="t">
                        <a:lnSpc>
                          <a:spcPct val="150000"/>
                        </a:lnSpc>
                        <a:spcBef>
                          <a:spcPts val="600"/>
                        </a:spcBef>
                        <a:spcAft>
                          <a:spcPts val="1400"/>
                        </a:spcAft>
                      </a:pPr>
                      <a:r>
                        <a:rPr lang="en-US" sz="2000" u="none" strike="noStrike" dirty="0">
                          <a:effectLst/>
                        </a:rPr>
                        <a:t>4.9</a:t>
                      </a:r>
                      <a:endParaRPr lang="en-US" sz="2000" b="0" i="0" u="none" strike="noStrike" dirty="0">
                        <a:effectLst/>
                        <a:latin typeface="Arial" panose="020B0604020202020204" pitchFamily="34" charset="0"/>
                      </a:endParaRPr>
                    </a:p>
                  </a:txBody>
                  <a:tcPr marL="121462" marR="121462" marT="13496" marB="0"/>
                </a:tc>
                <a:extLst>
                  <a:ext uri="{0D108BD9-81ED-4DB2-BD59-A6C34878D82A}">
                    <a16:rowId xmlns:a16="http://schemas.microsoft.com/office/drawing/2014/main" val="35862910"/>
                  </a:ext>
                </a:extLst>
              </a:tr>
              <a:tr h="473673">
                <a:tc>
                  <a:txBody>
                    <a:bodyPr/>
                    <a:lstStyle/>
                    <a:p>
                      <a:pPr marL="0" marR="0" algn="ctr" fontAlgn="t">
                        <a:lnSpc>
                          <a:spcPct val="150000"/>
                        </a:lnSpc>
                        <a:spcBef>
                          <a:spcPts val="600"/>
                        </a:spcBef>
                        <a:spcAft>
                          <a:spcPts val="1400"/>
                        </a:spcAft>
                      </a:pPr>
                      <a:r>
                        <a:rPr lang="en-US" sz="2000" u="none" strike="noStrike">
                          <a:effectLst/>
                        </a:rPr>
                        <a:t>2</a:t>
                      </a:r>
                      <a:endParaRPr lang="en-US" sz="2000" b="0" i="0" u="none" strike="noStrike">
                        <a:effectLst/>
                        <a:latin typeface="Arial" panose="020B0604020202020204" pitchFamily="34" charset="0"/>
                      </a:endParaRPr>
                    </a:p>
                  </a:txBody>
                  <a:tcPr marL="121462" marR="121462" marT="13496" marB="0"/>
                </a:tc>
                <a:tc>
                  <a:txBody>
                    <a:bodyPr/>
                    <a:lstStyle/>
                    <a:p>
                      <a:pPr marL="0" marR="0" algn="ctr" fontAlgn="t">
                        <a:lnSpc>
                          <a:spcPct val="150000"/>
                        </a:lnSpc>
                        <a:spcBef>
                          <a:spcPts val="600"/>
                        </a:spcBef>
                        <a:spcAft>
                          <a:spcPts val="1400"/>
                        </a:spcAft>
                      </a:pPr>
                      <a:r>
                        <a:rPr lang="en-US" sz="2000" u="none" strike="noStrike" dirty="0">
                          <a:effectLst/>
                        </a:rPr>
                        <a:t>13.5</a:t>
                      </a:r>
                      <a:endParaRPr lang="en-US" sz="2000" b="0" i="0" u="none" strike="noStrike" dirty="0">
                        <a:effectLst/>
                        <a:latin typeface="Arial" panose="020B0604020202020204" pitchFamily="34" charset="0"/>
                      </a:endParaRPr>
                    </a:p>
                  </a:txBody>
                  <a:tcPr marL="121462" marR="121462" marT="13496" marB="0"/>
                </a:tc>
                <a:extLst>
                  <a:ext uri="{0D108BD9-81ED-4DB2-BD59-A6C34878D82A}">
                    <a16:rowId xmlns:a16="http://schemas.microsoft.com/office/drawing/2014/main" val="1911609465"/>
                  </a:ext>
                </a:extLst>
              </a:tr>
              <a:tr h="473673">
                <a:tc>
                  <a:txBody>
                    <a:bodyPr/>
                    <a:lstStyle/>
                    <a:p>
                      <a:pPr marL="0" marR="0" algn="ctr" fontAlgn="t">
                        <a:lnSpc>
                          <a:spcPct val="150000"/>
                        </a:lnSpc>
                        <a:spcBef>
                          <a:spcPts val="600"/>
                        </a:spcBef>
                        <a:spcAft>
                          <a:spcPts val="1400"/>
                        </a:spcAft>
                      </a:pPr>
                      <a:r>
                        <a:rPr lang="en-US" sz="2000" u="none" strike="noStrike" dirty="0">
                          <a:effectLst/>
                        </a:rPr>
                        <a:t>3</a:t>
                      </a:r>
                      <a:endParaRPr lang="en-US" sz="2000" b="0" i="0" u="none" strike="noStrike" dirty="0">
                        <a:effectLst/>
                        <a:latin typeface="Arial" panose="020B0604020202020204" pitchFamily="34" charset="0"/>
                      </a:endParaRPr>
                    </a:p>
                  </a:txBody>
                  <a:tcPr marL="121462" marR="121462" marT="13496" marB="0"/>
                </a:tc>
                <a:tc>
                  <a:txBody>
                    <a:bodyPr/>
                    <a:lstStyle/>
                    <a:p>
                      <a:pPr marL="0" marR="0" algn="ctr" fontAlgn="t">
                        <a:lnSpc>
                          <a:spcPct val="150000"/>
                        </a:lnSpc>
                        <a:spcBef>
                          <a:spcPts val="600"/>
                        </a:spcBef>
                        <a:spcAft>
                          <a:spcPts val="1400"/>
                        </a:spcAft>
                      </a:pPr>
                      <a:r>
                        <a:rPr lang="en-US" sz="2000" u="none" strike="noStrike" dirty="0">
                          <a:effectLst/>
                        </a:rPr>
                        <a:t>10.4</a:t>
                      </a:r>
                      <a:endParaRPr lang="en-US" sz="2000" b="0" i="0" u="none" strike="noStrike" dirty="0">
                        <a:effectLst/>
                        <a:latin typeface="Arial" panose="020B0604020202020204" pitchFamily="34" charset="0"/>
                      </a:endParaRPr>
                    </a:p>
                  </a:txBody>
                  <a:tcPr marL="121462" marR="121462" marT="13496" marB="0"/>
                </a:tc>
                <a:extLst>
                  <a:ext uri="{0D108BD9-81ED-4DB2-BD59-A6C34878D82A}">
                    <a16:rowId xmlns:a16="http://schemas.microsoft.com/office/drawing/2014/main" val="390934405"/>
                  </a:ext>
                </a:extLst>
              </a:tr>
              <a:tr h="473673">
                <a:tc>
                  <a:txBody>
                    <a:bodyPr/>
                    <a:lstStyle/>
                    <a:p>
                      <a:pPr marL="0" marR="0" algn="ctr" fontAlgn="t">
                        <a:lnSpc>
                          <a:spcPct val="150000"/>
                        </a:lnSpc>
                        <a:spcBef>
                          <a:spcPts val="600"/>
                        </a:spcBef>
                        <a:spcAft>
                          <a:spcPts val="1400"/>
                        </a:spcAft>
                      </a:pPr>
                      <a:r>
                        <a:rPr lang="en-US" sz="2000" u="none" strike="noStrike">
                          <a:effectLst/>
                        </a:rPr>
                        <a:t>4</a:t>
                      </a:r>
                      <a:endParaRPr lang="en-US" sz="2000" b="0" i="0" u="none" strike="noStrike">
                        <a:effectLst/>
                        <a:latin typeface="Arial" panose="020B0604020202020204" pitchFamily="34" charset="0"/>
                      </a:endParaRPr>
                    </a:p>
                  </a:txBody>
                  <a:tcPr marL="121462" marR="121462" marT="13496" marB="0"/>
                </a:tc>
                <a:tc>
                  <a:txBody>
                    <a:bodyPr/>
                    <a:lstStyle/>
                    <a:p>
                      <a:pPr marL="0" marR="0" algn="ctr" fontAlgn="t">
                        <a:lnSpc>
                          <a:spcPct val="150000"/>
                        </a:lnSpc>
                        <a:spcBef>
                          <a:spcPts val="600"/>
                        </a:spcBef>
                        <a:spcAft>
                          <a:spcPts val="1400"/>
                        </a:spcAft>
                      </a:pPr>
                      <a:r>
                        <a:rPr lang="en-US" sz="2000" u="none" strike="noStrike" dirty="0">
                          <a:effectLst/>
                        </a:rPr>
                        <a:t>10.5</a:t>
                      </a:r>
                      <a:endParaRPr lang="en-US" sz="2000" b="0" i="0" u="none" strike="noStrike" dirty="0">
                        <a:effectLst/>
                        <a:latin typeface="Arial" panose="020B0604020202020204" pitchFamily="34" charset="0"/>
                      </a:endParaRPr>
                    </a:p>
                  </a:txBody>
                  <a:tcPr marL="121462" marR="121462" marT="13496" marB="0"/>
                </a:tc>
                <a:extLst>
                  <a:ext uri="{0D108BD9-81ED-4DB2-BD59-A6C34878D82A}">
                    <a16:rowId xmlns:a16="http://schemas.microsoft.com/office/drawing/2014/main" val="2733079056"/>
                  </a:ext>
                </a:extLst>
              </a:tr>
              <a:tr h="473673">
                <a:tc>
                  <a:txBody>
                    <a:bodyPr/>
                    <a:lstStyle/>
                    <a:p>
                      <a:pPr marL="0" marR="0" algn="ctr" fontAlgn="t">
                        <a:lnSpc>
                          <a:spcPct val="150000"/>
                        </a:lnSpc>
                        <a:spcBef>
                          <a:spcPts val="600"/>
                        </a:spcBef>
                        <a:spcAft>
                          <a:spcPts val="1400"/>
                        </a:spcAft>
                      </a:pPr>
                      <a:r>
                        <a:rPr lang="en-US" sz="2000" u="none" strike="noStrike" dirty="0">
                          <a:effectLst/>
                        </a:rPr>
                        <a:t>5</a:t>
                      </a:r>
                      <a:endParaRPr lang="en-US" sz="2000" b="0" i="0" u="none" strike="noStrike" dirty="0">
                        <a:effectLst/>
                        <a:latin typeface="Arial" panose="020B0604020202020204" pitchFamily="34" charset="0"/>
                      </a:endParaRPr>
                    </a:p>
                  </a:txBody>
                  <a:tcPr marL="121462" marR="121462" marT="13496" marB="0"/>
                </a:tc>
                <a:tc>
                  <a:txBody>
                    <a:bodyPr/>
                    <a:lstStyle/>
                    <a:p>
                      <a:pPr marL="0" marR="0" algn="ctr" fontAlgn="t">
                        <a:lnSpc>
                          <a:spcPct val="150000"/>
                        </a:lnSpc>
                        <a:spcBef>
                          <a:spcPts val="600"/>
                        </a:spcBef>
                        <a:spcAft>
                          <a:spcPts val="1400"/>
                        </a:spcAft>
                      </a:pPr>
                      <a:r>
                        <a:rPr lang="en-US" sz="2000" u="none" strike="noStrike" dirty="0">
                          <a:effectLst/>
                        </a:rPr>
                        <a:t>10</a:t>
                      </a:r>
                      <a:endParaRPr lang="en-US" sz="2000" b="0" i="0" u="none" strike="noStrike" dirty="0">
                        <a:effectLst/>
                        <a:latin typeface="Arial" panose="020B0604020202020204" pitchFamily="34" charset="0"/>
                      </a:endParaRPr>
                    </a:p>
                  </a:txBody>
                  <a:tcPr marL="121462" marR="121462" marT="13496" marB="0"/>
                </a:tc>
                <a:extLst>
                  <a:ext uri="{0D108BD9-81ED-4DB2-BD59-A6C34878D82A}">
                    <a16:rowId xmlns:a16="http://schemas.microsoft.com/office/drawing/2014/main" val="2661162511"/>
                  </a:ext>
                </a:extLst>
              </a:tr>
            </a:tbl>
          </a:graphicData>
        </a:graphic>
      </p:graphicFrame>
      <p:sp>
        <p:nvSpPr>
          <p:cNvPr id="2" name="TextBox 1">
            <a:extLst>
              <a:ext uri="{FF2B5EF4-FFF2-40B4-BE49-F238E27FC236}">
                <a16:creationId xmlns:a16="http://schemas.microsoft.com/office/drawing/2014/main" id="{EB03A6E0-DF46-4CC5-84EF-FAEC1308751D}"/>
              </a:ext>
            </a:extLst>
          </p:cNvPr>
          <p:cNvSpPr txBox="1"/>
          <p:nvPr/>
        </p:nvSpPr>
        <p:spPr>
          <a:xfrm>
            <a:off x="639097" y="4866967"/>
            <a:ext cx="10509067" cy="646331"/>
          </a:xfrm>
          <a:prstGeom prst="rect">
            <a:avLst/>
          </a:prstGeom>
          <a:noFill/>
        </p:spPr>
        <p:txBody>
          <a:bodyPr wrap="square" rtlCol="0">
            <a:spAutoFit/>
          </a:bodyPr>
          <a:lstStyle/>
          <a:p>
            <a:r>
              <a:rPr lang="en-US" dirty="0"/>
              <a:t>In 5 years the dam will be filled up to 49.3 BCM at the end of the dry season. The dam is intended to be filled up to the capacity of 74 BCM for higher performance of power generation. </a:t>
            </a:r>
          </a:p>
        </p:txBody>
      </p:sp>
      <p:sp>
        <p:nvSpPr>
          <p:cNvPr id="5" name="Rectangle 4">
            <a:extLst>
              <a:ext uri="{FF2B5EF4-FFF2-40B4-BE49-F238E27FC236}">
                <a16:creationId xmlns:a16="http://schemas.microsoft.com/office/drawing/2014/main" id="{BDC6C0D9-A22F-4F76-A27A-BF350A7B7C91}"/>
              </a:ext>
            </a:extLst>
          </p:cNvPr>
          <p:cNvSpPr/>
          <p:nvPr/>
        </p:nvSpPr>
        <p:spPr>
          <a:xfrm>
            <a:off x="-1" y="0"/>
            <a:ext cx="12192001" cy="1083076"/>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t> GERD Proposed Annual Filling Volume</a:t>
            </a:r>
            <a:endParaRPr lang="en-US" sz="1400" dirty="0"/>
          </a:p>
        </p:txBody>
      </p:sp>
    </p:spTree>
    <p:extLst>
      <p:ext uri="{BB962C8B-B14F-4D97-AF65-F5344CB8AC3E}">
        <p14:creationId xmlns:p14="http://schemas.microsoft.com/office/powerpoint/2010/main" val="17665775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18" name="TextBox 17">
                <a:extLst>
                  <a:ext uri="{FF2B5EF4-FFF2-40B4-BE49-F238E27FC236}">
                    <a16:creationId xmlns:a16="http://schemas.microsoft.com/office/drawing/2014/main" id="{65DDFA21-63D5-46AC-AED6-5280EEE1F840}"/>
                  </a:ext>
                </a:extLst>
              </p:cNvPr>
              <p:cNvSpPr txBox="1"/>
              <p:nvPr/>
            </p:nvSpPr>
            <p:spPr>
              <a:xfrm>
                <a:off x="106481" y="1083076"/>
                <a:ext cx="12001781" cy="5457391"/>
              </a:xfrm>
              <a:prstGeom prst="rect">
                <a:avLst/>
              </a:prstGeom>
              <a:noFill/>
            </p:spPr>
            <p:txBody>
              <a:bodyPr wrap="square" rtlCol="0">
                <a:spAutoFit/>
              </a:bodyPr>
              <a:lstStyle/>
              <a:p>
                <a:pPr marL="285750" indent="-285750">
                  <a:buFont typeface="Wingdings" panose="05000000000000000000" pitchFamily="2" charset="2"/>
                  <a:buChar char="§"/>
                </a:pPr>
                <a:endParaRPr lang="en-US" dirty="0"/>
              </a:p>
              <a:p>
                <a:pPr marL="285750" indent="-285750">
                  <a:buFont typeface="Wingdings" panose="05000000000000000000" pitchFamily="2" charset="2"/>
                  <a:buChar char="§"/>
                </a:pPr>
                <a:r>
                  <a:rPr lang="en-US" dirty="0"/>
                  <a:t>The mass balance equation for GERD can be represented as,</a:t>
                </a:r>
              </a:p>
              <a:p>
                <a:pPr marL="742950" lvl="1" indent="-285750">
                  <a:buFont typeface="Arial" panose="020B0604020202020204" pitchFamily="34" charset="0"/>
                  <a:buChar char="•"/>
                </a:pP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𝐺𝐸𝑅</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𝐷</m:t>
                            </m:r>
                          </m:e>
                          <m:sub>
                            <m:r>
                              <a:rPr lang="en-US" b="0" i="1" smtClean="0">
                                <a:latin typeface="Cambria Math" panose="02040503050406030204" pitchFamily="18" charset="0"/>
                              </a:rPr>
                              <m:t>𝑖</m:t>
                            </m:r>
                          </m:sub>
                        </m:sSub>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sSub>
                          <m:sSubPr>
                            <m:ctrlPr>
                              <a:rPr lang="en-US" i="1">
                                <a:latin typeface="Cambria Math" panose="02040503050406030204" pitchFamily="18" charset="0"/>
                              </a:rPr>
                            </m:ctrlPr>
                          </m:sSubPr>
                          <m:e>
                            <m:r>
                              <a:rPr lang="en-US" i="1">
                                <a:latin typeface="Cambria Math" panose="02040503050406030204" pitchFamily="18" charset="0"/>
                              </a:rPr>
                              <m:t>𝑆</m:t>
                            </m:r>
                          </m:e>
                          <m:sub>
                            <m:r>
                              <a:rPr lang="en-US" i="1">
                                <a:latin typeface="Cambria Math" panose="02040503050406030204" pitchFamily="18" charset="0"/>
                              </a:rPr>
                              <m:t>𝐺𝐸𝑅</m:t>
                            </m:r>
                            <m:sSub>
                              <m:sSubPr>
                                <m:ctrlPr>
                                  <a:rPr lang="en-US" i="1">
                                    <a:latin typeface="Cambria Math" panose="02040503050406030204" pitchFamily="18" charset="0"/>
                                  </a:rPr>
                                </m:ctrlPr>
                              </m:sSubPr>
                              <m:e>
                                <m:r>
                                  <a:rPr lang="en-US" i="1">
                                    <a:latin typeface="Cambria Math" panose="02040503050406030204" pitchFamily="18" charset="0"/>
                                  </a:rPr>
                                  <m:t>𝐷</m:t>
                                </m:r>
                              </m:e>
                              <m:sub>
                                <m:r>
                                  <a:rPr lang="en-US" i="1">
                                    <a:latin typeface="Cambria Math" panose="02040503050406030204" pitchFamily="18" charset="0"/>
                                  </a:rPr>
                                  <m:t>𝑖</m:t>
                                </m:r>
                                <m:r>
                                  <a:rPr lang="en-US" b="0" i="1" smtClean="0">
                                    <a:latin typeface="Cambria Math" panose="02040503050406030204" pitchFamily="18" charset="0"/>
                                  </a:rPr>
                                  <m:t>−1 </m:t>
                                </m:r>
                              </m:sub>
                            </m:sSub>
                          </m:sub>
                        </m:sSub>
                        <m:r>
                          <a:rPr lang="en-US" b="0" i="1" smtClean="0">
                            <a:latin typeface="Cambria Math" panose="02040503050406030204" pitchFamily="18" charset="0"/>
                          </a:rPr>
                          <m:t>+ </m:t>
                        </m:r>
                        <m:r>
                          <a:rPr lang="en-US" b="0" i="1" smtClean="0">
                            <a:latin typeface="Cambria Math" panose="02040503050406030204" pitchFamily="18" charset="0"/>
                          </a:rPr>
                          <m:t>𝑄</m:t>
                        </m:r>
                      </m:e>
                      <m:sub>
                        <m:r>
                          <a:rPr lang="en-US" b="0" i="1" smtClean="0">
                            <a:latin typeface="Cambria Math" panose="02040503050406030204" pitchFamily="18" charset="0"/>
                          </a:rPr>
                          <m:t>𝑖𝑛</m:t>
                        </m:r>
                      </m:sub>
                    </m:sSub>
                    <m:r>
                      <a:rPr lang="en-US" b="0" i="1" smtClean="0">
                        <a:latin typeface="Cambria Math" panose="02040503050406030204" pitchFamily="18" charset="0"/>
                      </a:rPr>
                      <m:t>−</m:t>
                    </m:r>
                    <m:r>
                      <a:rPr lang="en-US" b="0" i="1" smtClean="0">
                        <a:latin typeface="Cambria Math" panose="02040503050406030204" pitchFamily="18" charset="0"/>
                      </a:rPr>
                      <m:t>𝐸𝑣𝑎𝑝𝑜𝑟𝑎𝑡𝑖𝑜𝑛</m:t>
                    </m:r>
                    <m:r>
                      <a:rPr lang="en-US" b="0" i="1" smtClean="0">
                        <a:latin typeface="Cambria Math" panose="02040503050406030204" pitchFamily="18" charset="0"/>
                      </a:rPr>
                      <m:t> </m:t>
                    </m:r>
                    <m:r>
                      <a:rPr lang="en-US" b="0" i="1" smtClean="0">
                        <a:latin typeface="Cambria Math" panose="02040503050406030204" pitchFamily="18" charset="0"/>
                      </a:rPr>
                      <m:t>𝑙𝑜𝑠</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𝐺𝐸𝑅𝐷</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𝑜𝑢𝑡</m:t>
                        </m:r>
                      </m:sub>
                    </m:sSub>
                  </m:oMath>
                </a14:m>
                <a:r>
                  <a:rPr lang="en-US" dirty="0"/>
                  <a:t>……(1)</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𝑄</m:t>
                        </m:r>
                      </m:e>
                      <m:sub>
                        <m:r>
                          <a:rPr lang="en-US" i="1">
                            <a:latin typeface="Cambria Math" panose="02040503050406030204" pitchFamily="18" charset="0"/>
                          </a:rPr>
                          <m:t>𝑜𝑢𝑡</m:t>
                        </m:r>
                      </m:sub>
                    </m:sSub>
                    <m:r>
                      <a:rPr lang="en-US" b="0" i="0" smtClean="0">
                        <a:latin typeface="Cambria Math" panose="02040503050406030204" pitchFamily="18" charset="0"/>
                      </a:rPr>
                      <m:t>=</m:t>
                    </m:r>
                    <m:sSub>
                      <m:sSubPr>
                        <m:ctrlPr>
                          <a:rPr lang="en-US" i="1" dirty="0">
                            <a:latin typeface="Cambria Math" panose="02040503050406030204" pitchFamily="18" charset="0"/>
                            <a:ea typeface="Cambria Math" panose="02040503050406030204" pitchFamily="18" charset="0"/>
                          </a:rPr>
                        </m:ctrlPr>
                      </m:sSubPr>
                      <m:e>
                        <m:sSub>
                          <m:sSubPr>
                            <m:ctrlPr>
                              <a:rPr lang="en-US" b="0" i="1" dirty="0" smtClean="0">
                                <a:latin typeface="Cambria Math" panose="02040503050406030204" pitchFamily="18" charset="0"/>
                                <a:ea typeface="Cambria Math" panose="02040503050406030204" pitchFamily="18" charset="0"/>
                              </a:rPr>
                            </m:ctrlPr>
                          </m:sSubPr>
                          <m:e>
                            <m:r>
                              <a:rPr lang="en-US" b="0" i="1" dirty="0" smtClean="0">
                                <a:latin typeface="Cambria Math" panose="02040503050406030204" pitchFamily="18" charset="0"/>
                                <a:ea typeface="Cambria Math" panose="02040503050406030204" pitchFamily="18" charset="0"/>
                              </a:rPr>
                              <m:t>𝑄</m:t>
                            </m:r>
                          </m:e>
                          <m:sub>
                            <m:r>
                              <a:rPr lang="en-US" b="0" i="1" dirty="0" smtClean="0">
                                <a:latin typeface="Cambria Math" panose="02040503050406030204" pitchFamily="18" charset="0"/>
                                <a:ea typeface="Cambria Math" panose="02040503050406030204" pitchFamily="18" charset="0"/>
                              </a:rPr>
                              <m:t>𝑠𝑝𝑖𝑙𝑙𝑤𝑎𝑦</m:t>
                            </m:r>
                          </m:sub>
                        </m:sSub>
                        <m:r>
                          <a:rPr lang="en-US" b="0" i="1" dirty="0" smtClean="0">
                            <a:latin typeface="Cambria Math" panose="02040503050406030204" pitchFamily="18" charset="0"/>
                            <a:ea typeface="Cambria Math" panose="02040503050406030204" pitchFamily="18" charset="0"/>
                          </a:rPr>
                          <m:t>+ </m:t>
                        </m:r>
                        <m:r>
                          <a:rPr lang="en-US" i="1" dirty="0">
                            <a:latin typeface="Cambria Math" panose="02040503050406030204" pitchFamily="18" charset="0"/>
                            <a:ea typeface="Cambria Math" panose="02040503050406030204" pitchFamily="18" charset="0"/>
                          </a:rPr>
                          <m:t>𝑄</m:t>
                        </m:r>
                      </m:e>
                      <m:sub>
                        <m:r>
                          <a:rPr lang="en-US" i="1" dirty="0">
                            <a:latin typeface="Cambria Math" panose="02040503050406030204" pitchFamily="18" charset="0"/>
                            <a:ea typeface="Cambria Math" panose="02040503050406030204" pitchFamily="18" charset="0"/>
                          </a:rPr>
                          <m:t>𝑇𝑢𝑟𝑏𝑖𝑛𝑒</m:t>
                        </m:r>
                        <m:r>
                          <a:rPr lang="en-US" b="0" i="1" dirty="0" smtClean="0">
                            <a:latin typeface="Cambria Math" panose="02040503050406030204" pitchFamily="18" charset="0"/>
                            <a:ea typeface="Cambria Math" panose="02040503050406030204" pitchFamily="18" charset="0"/>
                          </a:rPr>
                          <m:t>𝑠</m:t>
                        </m:r>
                      </m:sub>
                    </m:sSub>
                  </m:oMath>
                </a14:m>
                <a:endParaRPr lang="en-US" dirty="0"/>
              </a:p>
              <a:p>
                <a:pPr marL="742950" lvl="1" indent="-285750">
                  <a:buFont typeface="Arial" panose="020B0604020202020204" pitchFamily="34" charset="0"/>
                  <a:buChar char="•"/>
                </a:pPr>
                <a14:m>
                  <m:oMath xmlns:m="http://schemas.openxmlformats.org/officeDocument/2006/math">
                    <m:r>
                      <a:rPr lang="en-US" b="0" i="1" smtClean="0">
                        <a:latin typeface="Cambria Math" panose="02040503050406030204" pitchFamily="18" charset="0"/>
                      </a:rPr>
                      <m:t>𝐸𝑣𝑎𝑝𝑜𝑟𝑎𝑡𝑖𝑜𝑛</m:t>
                    </m:r>
                    <m:r>
                      <a:rPr lang="en-US" b="0" i="1" smtClean="0">
                        <a:latin typeface="Cambria Math" panose="02040503050406030204" pitchFamily="18" charset="0"/>
                      </a:rPr>
                      <m:t> </m:t>
                    </m:r>
                    <m:r>
                      <a:rPr lang="en-US" b="0" i="1" smtClean="0">
                        <a:latin typeface="Cambria Math" panose="02040503050406030204" pitchFamily="18" charset="0"/>
                      </a:rPr>
                      <m:t>𝑙𝑜</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𝑠𝑠</m:t>
                        </m:r>
                      </m:e>
                      <m:sub>
                        <m:r>
                          <a:rPr lang="en-US" b="0" i="1" smtClean="0">
                            <a:latin typeface="Cambria Math" panose="02040503050406030204" pitchFamily="18" charset="0"/>
                          </a:rPr>
                          <m:t>𝐺𝐸𝑅𝐷</m:t>
                        </m:r>
                      </m:sub>
                    </m:sSub>
                    <m:r>
                      <a:rPr lang="en-US" b="0" i="1" smtClean="0">
                        <a:latin typeface="Cambria Math" panose="02040503050406030204" pitchFamily="18" charset="0"/>
                      </a:rPr>
                      <m:t>=</m:t>
                    </m:r>
                    <m:r>
                      <a:rPr lang="en-US" b="0" i="1" smtClean="0">
                        <a:latin typeface="Cambria Math" panose="02040503050406030204" pitchFamily="18" charset="0"/>
                      </a:rPr>
                      <m:t>𝑃𝑟𝑒</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𝐺𝐸𝑅𝐷</m:t>
                        </m:r>
                      </m:sub>
                    </m:sSub>
                    <m:r>
                      <a:rPr lang="en-US" b="0" i="1" smtClean="0">
                        <a:latin typeface="Cambria Math" panose="02040503050406030204" pitchFamily="18" charset="0"/>
                      </a:rPr>
                      <m:t> −0.8</m:t>
                    </m:r>
                    <m:r>
                      <a:rPr lang="en-US" i="1" dirty="0"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rPr>
                      <m:t>𝐸</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𝑝𝑜</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𝐺𝐸𝑅𝐷</m:t>
                            </m:r>
                          </m:sub>
                        </m:sSub>
                      </m:sub>
                    </m:sSub>
                    <m:r>
                      <a:rPr lang="en-US" b="0" i="1" smtClean="0">
                        <a:latin typeface="Cambria Math" panose="02040503050406030204" pitchFamily="18" charset="0"/>
                      </a:rPr>
                      <m:t> </m:t>
                    </m:r>
                  </m:oMath>
                </a14:m>
                <a:r>
                  <a:rPr lang="en-US" sz="1400" i="1" dirty="0"/>
                  <a:t>(Kevin et al. 2007</a:t>
                </a:r>
                <a:r>
                  <a:rPr lang="en-US" dirty="0"/>
                  <a:t>)</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14:m>
                  <m:oMath xmlns:m="http://schemas.openxmlformats.org/officeDocument/2006/math">
                    <m:sSub>
                      <m:sSubPr>
                        <m:ctrlPr>
                          <a:rPr lang="en-US" b="0" i="1" dirty="0" smtClean="0">
                            <a:latin typeface="Cambria Math" panose="02040503050406030204" pitchFamily="18" charset="0"/>
                            <a:ea typeface="Cambria Math" panose="02040503050406030204" pitchFamily="18" charset="0"/>
                          </a:rPr>
                        </m:ctrlPr>
                      </m:sSubPr>
                      <m:e>
                        <m:r>
                          <a:rPr lang="en-US" b="0" i="1" dirty="0" smtClean="0">
                            <a:latin typeface="Cambria Math" panose="02040503050406030204" pitchFamily="18" charset="0"/>
                            <a:ea typeface="Cambria Math" panose="02040503050406030204" pitchFamily="18" charset="0"/>
                          </a:rPr>
                          <m:t>𝑄</m:t>
                        </m:r>
                      </m:e>
                      <m:sub>
                        <m:r>
                          <a:rPr lang="en-US" b="0" i="1" dirty="0" smtClean="0">
                            <a:latin typeface="Cambria Math" panose="02040503050406030204" pitchFamily="18" charset="0"/>
                            <a:ea typeface="Cambria Math" panose="02040503050406030204" pitchFamily="18" charset="0"/>
                          </a:rPr>
                          <m:t>𝑇𝑢𝑟𝑏𝑖𝑛𝑒𝑠</m:t>
                        </m:r>
                      </m:sub>
                    </m:sSub>
                    <m:r>
                      <a:rPr lang="en-US" b="0" i="1" dirty="0" smtClean="0">
                        <a:latin typeface="Cambria Math" panose="02040503050406030204" pitchFamily="18" charset="0"/>
                        <a:ea typeface="Cambria Math" panose="02040503050406030204" pitchFamily="18" charset="0"/>
                      </a:rPr>
                      <m:t>≤0.373</m:t>
                    </m:r>
                  </m:oMath>
                </a14:m>
                <a:r>
                  <a:rPr lang="en-US" b="0" dirty="0">
                    <a:ea typeface="Cambria Math" panose="02040503050406030204" pitchFamily="18" charset="0"/>
                  </a:rPr>
                  <a:t> </a:t>
                </a:r>
                <a14:m>
                  <m:oMath xmlns:m="http://schemas.openxmlformats.org/officeDocument/2006/math">
                    <m:r>
                      <a:rPr lang="en-US" i="1" dirty="0">
                        <a:latin typeface="Cambria Math" panose="02040503050406030204" pitchFamily="18" charset="0"/>
                        <a:ea typeface="Cambria Math" panose="02040503050406030204" pitchFamily="18" charset="0"/>
                      </a:rPr>
                      <m:t>(</m:t>
                    </m:r>
                    <m:r>
                      <a:rPr lang="en-US" i="1" dirty="0">
                        <a:latin typeface="Cambria Math" panose="02040503050406030204" pitchFamily="18" charset="0"/>
                        <a:ea typeface="Cambria Math" panose="02040503050406030204" pitchFamily="18" charset="0"/>
                      </a:rPr>
                      <m:t>𝑘</m:t>
                    </m:r>
                    <m:sSup>
                      <m:sSupPr>
                        <m:ctrlPr>
                          <a:rPr lang="en-US" i="1" dirty="0">
                            <a:latin typeface="Cambria Math" panose="02040503050406030204" pitchFamily="18" charset="0"/>
                            <a:ea typeface="Cambria Math" panose="02040503050406030204" pitchFamily="18" charset="0"/>
                          </a:rPr>
                        </m:ctrlPr>
                      </m:sSupPr>
                      <m:e>
                        <m:r>
                          <a:rPr lang="en-US" i="1" dirty="0">
                            <a:latin typeface="Cambria Math" panose="02040503050406030204" pitchFamily="18" charset="0"/>
                            <a:ea typeface="Cambria Math" panose="02040503050406030204" pitchFamily="18" charset="0"/>
                          </a:rPr>
                          <m:t>𝑚</m:t>
                        </m:r>
                      </m:e>
                      <m:sup>
                        <m:r>
                          <a:rPr lang="en-US" i="1" dirty="0">
                            <a:latin typeface="Cambria Math" panose="02040503050406030204" pitchFamily="18" charset="0"/>
                            <a:ea typeface="Cambria Math" panose="02040503050406030204" pitchFamily="18" charset="0"/>
                          </a:rPr>
                          <m:t>3</m:t>
                        </m:r>
                      </m:sup>
                    </m:sSup>
                    <m:r>
                      <a:rPr lang="en-US" i="1" dirty="0">
                        <a:latin typeface="Cambria Math" panose="02040503050406030204" pitchFamily="18" charset="0"/>
                        <a:ea typeface="Cambria Math" panose="02040503050406030204" pitchFamily="18" charset="0"/>
                      </a:rPr>
                      <m:t>/</m:t>
                    </m:r>
                    <m:r>
                      <a:rPr lang="en-US" b="0" i="1" dirty="0" smtClean="0">
                        <a:latin typeface="Cambria Math" panose="02040503050406030204" pitchFamily="18" charset="0"/>
                        <a:ea typeface="Cambria Math" panose="02040503050406030204" pitchFamily="18" charset="0"/>
                      </a:rPr>
                      <m:t>𝑑𝑎𝑦</m:t>
                    </m:r>
                    <m:r>
                      <a:rPr lang="en-US" i="1" dirty="0">
                        <a:latin typeface="Cambria Math" panose="02040503050406030204" pitchFamily="18" charset="0"/>
                        <a:ea typeface="Cambria Math" panose="02040503050406030204" pitchFamily="18" charset="0"/>
                      </a:rPr>
                      <m:t>)</m:t>
                    </m:r>
                  </m:oMath>
                </a14:m>
                <a:r>
                  <a:rPr lang="en-US" b="0" dirty="0">
                    <a:ea typeface="Cambria Math" panose="02040503050406030204" pitchFamily="18" charset="0"/>
                  </a:rPr>
                  <a:t>   [When </a:t>
                </a:r>
                <a:r>
                  <a:rPr lang="en-US" dirty="0">
                    <a:ea typeface="Cambria Math" panose="02040503050406030204" pitchFamily="18" charset="0"/>
                  </a:rPr>
                  <a:t>Elevation &gt; 590</a:t>
                </a:r>
                <a:r>
                  <a:rPr lang="en-US" b="0" dirty="0">
                    <a:ea typeface="Cambria Math" panose="02040503050406030204" pitchFamily="18" charset="0"/>
                  </a:rPr>
                  <a:t>]</a:t>
                </a:r>
              </a:p>
              <a:p>
                <a:pPr marL="742950" lvl="1" indent="-285750">
                  <a:buFont typeface="Arial" panose="020B0604020202020204" pitchFamily="34" charset="0"/>
                  <a:buChar char="•"/>
                </a:pPr>
                <a14:m>
                  <m:oMath xmlns:m="http://schemas.openxmlformats.org/officeDocument/2006/math">
                    <m:sSub>
                      <m:sSubPr>
                        <m:ctrlPr>
                          <a:rPr lang="en-US" b="0" i="1" dirty="0" smtClean="0">
                            <a:latin typeface="Cambria Math" panose="02040503050406030204" pitchFamily="18" charset="0"/>
                            <a:ea typeface="Cambria Math" panose="02040503050406030204" pitchFamily="18" charset="0"/>
                          </a:rPr>
                        </m:ctrlPr>
                      </m:sSubPr>
                      <m:e>
                        <m:r>
                          <a:rPr lang="en-US" b="0" i="1" dirty="0" smtClean="0">
                            <a:latin typeface="Cambria Math" panose="02040503050406030204" pitchFamily="18" charset="0"/>
                            <a:ea typeface="Cambria Math" panose="02040503050406030204" pitchFamily="18" charset="0"/>
                          </a:rPr>
                          <m:t>𝑄</m:t>
                        </m:r>
                      </m:e>
                      <m:sub>
                        <m:r>
                          <a:rPr lang="en-US" b="0" i="1" dirty="0" smtClean="0">
                            <a:latin typeface="Cambria Math" panose="02040503050406030204" pitchFamily="18" charset="0"/>
                            <a:ea typeface="Cambria Math" panose="02040503050406030204" pitchFamily="18" charset="0"/>
                          </a:rPr>
                          <m:t>𝑆𝑝𝑖𝑙𝑙𝑤𝑎𝑦</m:t>
                        </m:r>
                      </m:sub>
                    </m:sSub>
                    <m:r>
                      <a:rPr lang="en-US" b="0" i="1" dirty="0" smtClean="0">
                        <a:latin typeface="Cambria Math" panose="02040503050406030204" pitchFamily="18" charset="0"/>
                        <a:ea typeface="Cambria Math" panose="02040503050406030204" pitchFamily="18" charset="0"/>
                      </a:rPr>
                      <m:t>≤</m:t>
                    </m:r>
                    <m:r>
                      <a:rPr lang="en-US" b="0" i="1" dirty="0" smtClean="0">
                        <a:latin typeface="Cambria Math" panose="02040503050406030204" pitchFamily="18" charset="0"/>
                        <a:ea typeface="Cambria Math" panose="02040503050406030204" pitchFamily="18" charset="0"/>
                      </a:rPr>
                      <m:t>1.573</m:t>
                    </m:r>
                    <m:r>
                      <a:rPr lang="en-US" b="0" i="1" dirty="0" smtClean="0">
                        <a:latin typeface="Cambria Math" panose="02040503050406030204" pitchFamily="18" charset="0"/>
                        <a:ea typeface="Cambria Math" panose="02040503050406030204" pitchFamily="18" charset="0"/>
                      </a:rPr>
                      <m:t> (</m:t>
                    </m:r>
                    <m:r>
                      <a:rPr lang="en-US" b="0" i="1" dirty="0" smtClean="0">
                        <a:latin typeface="Cambria Math" panose="02040503050406030204" pitchFamily="18" charset="0"/>
                        <a:ea typeface="Cambria Math" panose="02040503050406030204" pitchFamily="18" charset="0"/>
                      </a:rPr>
                      <m:t>𝑘</m:t>
                    </m:r>
                    <m:sSup>
                      <m:sSupPr>
                        <m:ctrlPr>
                          <a:rPr lang="en-US" b="0" i="1" dirty="0" smtClean="0">
                            <a:latin typeface="Cambria Math" panose="02040503050406030204" pitchFamily="18" charset="0"/>
                            <a:ea typeface="Cambria Math" panose="02040503050406030204" pitchFamily="18" charset="0"/>
                          </a:rPr>
                        </m:ctrlPr>
                      </m:sSupPr>
                      <m:e>
                        <m:r>
                          <a:rPr lang="en-US" b="0" i="1" dirty="0" smtClean="0">
                            <a:latin typeface="Cambria Math" panose="02040503050406030204" pitchFamily="18" charset="0"/>
                            <a:ea typeface="Cambria Math" panose="02040503050406030204" pitchFamily="18" charset="0"/>
                          </a:rPr>
                          <m:t>𝑚</m:t>
                        </m:r>
                      </m:e>
                      <m:sup>
                        <m:r>
                          <a:rPr lang="en-US" b="0" i="1" dirty="0" smtClean="0">
                            <a:latin typeface="Cambria Math" panose="02040503050406030204" pitchFamily="18" charset="0"/>
                            <a:ea typeface="Cambria Math" panose="02040503050406030204" pitchFamily="18" charset="0"/>
                          </a:rPr>
                          <m:t>3</m:t>
                        </m:r>
                      </m:sup>
                    </m:sSup>
                    <m:r>
                      <a:rPr lang="en-US" b="0" i="1" dirty="0" smtClean="0">
                        <a:latin typeface="Cambria Math" panose="02040503050406030204" pitchFamily="18" charset="0"/>
                        <a:ea typeface="Cambria Math" panose="02040503050406030204" pitchFamily="18" charset="0"/>
                      </a:rPr>
                      <m:t>/</m:t>
                    </m:r>
                    <m:r>
                      <a:rPr lang="en-US" b="0" i="1" dirty="0" smtClean="0">
                        <a:latin typeface="Cambria Math" panose="02040503050406030204" pitchFamily="18" charset="0"/>
                        <a:ea typeface="Cambria Math" panose="02040503050406030204" pitchFamily="18" charset="0"/>
                      </a:rPr>
                      <m:t>𝑑𝑎𝑦</m:t>
                    </m:r>
                    <m:r>
                      <a:rPr lang="en-US" b="0" i="1" dirty="0" smtClean="0">
                        <a:latin typeface="Cambria Math" panose="02040503050406030204" pitchFamily="18" charset="0"/>
                        <a:ea typeface="Cambria Math" panose="02040503050406030204" pitchFamily="18" charset="0"/>
                      </a:rPr>
                      <m:t>)</m:t>
                    </m:r>
                  </m:oMath>
                </a14:m>
                <a:r>
                  <a:rPr lang="en-US" dirty="0"/>
                  <a:t> </a:t>
                </a:r>
                <a:r>
                  <a:rPr lang="en-US" dirty="0">
                    <a:ea typeface="Cambria Math" panose="02040503050406030204" pitchFamily="18" charset="0"/>
                  </a:rPr>
                  <a:t>[When Elevation &gt; 640]</a:t>
                </a:r>
              </a:p>
              <a:p>
                <a:pPr marL="285750" indent="-285750">
                  <a:buFont typeface="Wingdings" panose="05000000000000000000" pitchFamily="2" charset="2"/>
                  <a:buChar char="§"/>
                </a:pPr>
                <a:endParaRPr lang="en-US" dirty="0">
                  <a:ea typeface="Cambria Math" panose="02040503050406030204" pitchFamily="18" charset="0"/>
                </a:endParaRPr>
              </a:p>
              <a:p>
                <a:pPr marL="285750" indent="-285750">
                  <a:buFont typeface="Wingdings" panose="05000000000000000000" pitchFamily="2" charset="2"/>
                  <a:buChar char="§"/>
                </a:pPr>
                <a14:m>
                  <m:oMath xmlns:m="http://schemas.openxmlformats.org/officeDocument/2006/math">
                    <m:r>
                      <a:rPr lang="en-US" i="1" dirty="0">
                        <a:latin typeface="Cambria Math" panose="02040503050406030204" pitchFamily="18" charset="0"/>
                      </a:rPr>
                      <m:t>𝑅𝑒𝑠𝑒𝑟𝑣𝑜𝑖𝑟</m:t>
                    </m:r>
                    <m:r>
                      <a:rPr lang="en-US" i="1" dirty="0">
                        <a:latin typeface="Cambria Math" panose="02040503050406030204" pitchFamily="18" charset="0"/>
                      </a:rPr>
                      <m:t> </m:t>
                    </m:r>
                    <m:r>
                      <a:rPr lang="en-US" i="1" dirty="0">
                        <a:latin typeface="Cambria Math" panose="02040503050406030204" pitchFamily="18" charset="0"/>
                      </a:rPr>
                      <m:t>𝑤𝑎𝑡𝑒𝑟</m:t>
                    </m:r>
                    <m:r>
                      <a:rPr lang="en-US" i="1" dirty="0">
                        <a:latin typeface="Cambria Math" panose="02040503050406030204" pitchFamily="18" charset="0"/>
                      </a:rPr>
                      <m:t> </m:t>
                    </m:r>
                    <m:r>
                      <a:rPr lang="en-US" i="1" dirty="0">
                        <a:latin typeface="Cambria Math" panose="02040503050406030204" pitchFamily="18" charset="0"/>
                      </a:rPr>
                      <m:t>𝑙𝑒𝑣𝑒</m:t>
                    </m:r>
                    <m:sSub>
                      <m:sSubPr>
                        <m:ctrlPr>
                          <a:rPr lang="en-US" i="1" dirty="0">
                            <a:latin typeface="Cambria Math" panose="02040503050406030204" pitchFamily="18" charset="0"/>
                          </a:rPr>
                        </m:ctrlPr>
                      </m:sSubPr>
                      <m:e>
                        <m:r>
                          <a:rPr lang="en-US" i="1" dirty="0">
                            <a:latin typeface="Cambria Math" panose="02040503050406030204" pitchFamily="18" charset="0"/>
                          </a:rPr>
                          <m:t>𝑙</m:t>
                        </m:r>
                      </m:e>
                      <m:sub>
                        <m:r>
                          <a:rPr lang="en-US" i="1" dirty="0">
                            <a:latin typeface="Cambria Math" panose="02040503050406030204" pitchFamily="18" charset="0"/>
                          </a:rPr>
                          <m:t>𝑖</m:t>
                        </m:r>
                      </m:sub>
                    </m:sSub>
                  </m:oMath>
                </a14:m>
                <a:r>
                  <a:rPr lang="en-US" dirty="0"/>
                  <a:t> is determined from Elevation-Storage Curve (Fig 7)</a:t>
                </a:r>
              </a:p>
              <a:p>
                <a:endParaRPr lang="en-US" dirty="0"/>
              </a:p>
              <a:p>
                <a:pPr marL="285750" indent="-285750">
                  <a:buFont typeface="Wingdings" panose="05000000000000000000" pitchFamily="2" charset="2"/>
                  <a:buChar char="§"/>
                </a:pPr>
                <a:r>
                  <a:rPr lang="en-US" dirty="0"/>
                  <a:t>Hydropower production is formulated as,</a:t>
                </a:r>
              </a:p>
              <a:p>
                <a:pPr marL="742950" lvl="1" indent="-285750">
                  <a:buFont typeface="Arial" panose="020B0604020202020204" pitchFamily="34" charset="0"/>
                  <a:buChar char="•"/>
                </a:pPr>
                <a14:m>
                  <m:oMath xmlns:m="http://schemas.openxmlformats.org/officeDocument/2006/math">
                    <m:r>
                      <a:rPr lang="en-US" b="0" i="1" smtClean="0">
                        <a:latin typeface="Cambria Math" panose="02040503050406030204" pitchFamily="18" charset="0"/>
                      </a:rPr>
                      <m:t>𝐻𝑃</m:t>
                    </m:r>
                    <m:r>
                      <a:rPr lang="en-US" b="0" i="1" smtClean="0">
                        <a:latin typeface="Cambria Math" panose="02040503050406030204" pitchFamily="18" charset="0"/>
                      </a:rPr>
                      <m:t>= </m:t>
                    </m:r>
                  </m:oMath>
                </a14:m>
                <a:r>
                  <a:rPr lang="en-US" dirty="0"/>
                  <a:t> </a:t>
                </a:r>
                <a14:m>
                  <m:oMath xmlns:m="http://schemas.openxmlformats.org/officeDocument/2006/math">
                    <m:r>
                      <a:rPr lang="en-US" i="1" dirty="0" smtClean="0">
                        <a:latin typeface="Cambria Math" panose="02040503050406030204" pitchFamily="18" charset="0"/>
                        <a:ea typeface="Cambria Math" panose="02040503050406030204" pitchFamily="18" charset="0"/>
                      </a:rPr>
                      <m:t>𝛾</m:t>
                    </m:r>
                    <m:r>
                      <a:rPr lang="en-US" i="1" dirty="0">
                        <a:latin typeface="Cambria Math" panose="02040503050406030204" pitchFamily="18" charset="0"/>
                        <a:ea typeface="Cambria Math" panose="02040503050406030204" pitchFamily="18" charset="0"/>
                      </a:rPr>
                      <m:t>×</m:t>
                    </m:r>
                    <m:r>
                      <m:rPr>
                        <m:sty m:val="p"/>
                      </m:rPr>
                      <a:rPr lang="el-GR" b="0" i="1" dirty="0" smtClean="0">
                        <a:latin typeface="Cambria Math" panose="02040503050406030204" pitchFamily="18" charset="0"/>
                        <a:ea typeface="Cambria Math" panose="02040503050406030204" pitchFamily="18" charset="0"/>
                      </a:rPr>
                      <m:t>η</m:t>
                    </m:r>
                    <m:r>
                      <a:rPr lang="en-US" i="1" dirty="0">
                        <a:latin typeface="Cambria Math" panose="02040503050406030204" pitchFamily="18" charset="0"/>
                        <a:ea typeface="Cambria Math" panose="02040503050406030204" pitchFamily="18" charset="0"/>
                      </a:rPr>
                      <m:t>×</m:t>
                    </m:r>
                    <m:sSub>
                      <m:sSubPr>
                        <m:ctrlPr>
                          <a:rPr lang="en-US" b="0" i="1" dirty="0" smtClean="0">
                            <a:latin typeface="Cambria Math" panose="02040503050406030204" pitchFamily="18" charset="0"/>
                            <a:ea typeface="Cambria Math" panose="02040503050406030204" pitchFamily="18" charset="0"/>
                          </a:rPr>
                        </m:ctrlPr>
                      </m:sSubPr>
                      <m:e>
                        <m:r>
                          <a:rPr lang="en-US" b="0" i="1" dirty="0" smtClean="0">
                            <a:latin typeface="Cambria Math" panose="02040503050406030204" pitchFamily="18" charset="0"/>
                            <a:ea typeface="Cambria Math" panose="02040503050406030204" pitchFamily="18" charset="0"/>
                          </a:rPr>
                          <m:t>𝑄</m:t>
                        </m:r>
                      </m:e>
                      <m:sub>
                        <m:r>
                          <a:rPr lang="en-US" b="0" i="1" dirty="0" smtClean="0">
                            <a:latin typeface="Cambria Math" panose="02040503050406030204" pitchFamily="18" charset="0"/>
                            <a:ea typeface="Cambria Math" panose="02040503050406030204" pitchFamily="18" charset="0"/>
                          </a:rPr>
                          <m:t>𝑇𝑢𝑟𝑏𝑖𝑛𝑒𝑠</m:t>
                        </m:r>
                      </m:sub>
                    </m:sSub>
                    <m:r>
                      <a:rPr lang="en-US" b="0" i="1" dirty="0" smtClean="0">
                        <a:latin typeface="Cambria Math" panose="02040503050406030204" pitchFamily="18" charset="0"/>
                        <a:ea typeface="Cambria Math" panose="02040503050406030204" pitchFamily="18" charset="0"/>
                      </a:rPr>
                      <m:t>×</m:t>
                    </m:r>
                    <m:sSub>
                      <m:sSubPr>
                        <m:ctrlPr>
                          <a:rPr lang="en-US" b="0" i="1" dirty="0" smtClean="0">
                            <a:latin typeface="Cambria Math" panose="02040503050406030204" pitchFamily="18" charset="0"/>
                            <a:ea typeface="Cambria Math" panose="02040503050406030204" pitchFamily="18" charset="0"/>
                          </a:rPr>
                        </m:ctrlPr>
                      </m:sSubPr>
                      <m:e>
                        <m:r>
                          <a:rPr lang="en-US" b="0" i="1" dirty="0" smtClean="0">
                            <a:latin typeface="Cambria Math" panose="02040503050406030204" pitchFamily="18" charset="0"/>
                            <a:ea typeface="Cambria Math" panose="02040503050406030204" pitchFamily="18" charset="0"/>
                          </a:rPr>
                          <m:t>𝐻</m:t>
                        </m:r>
                      </m:e>
                      <m:sub>
                        <m:r>
                          <a:rPr lang="en-US" b="0" i="1" dirty="0" smtClean="0">
                            <a:latin typeface="Cambria Math" panose="02040503050406030204" pitchFamily="18" charset="0"/>
                            <a:ea typeface="Cambria Math" panose="02040503050406030204" pitchFamily="18" charset="0"/>
                          </a:rPr>
                          <m:t>𝐺𝐸𝑅𝐷</m:t>
                        </m:r>
                      </m:sub>
                    </m:sSub>
                  </m:oMath>
                </a14:m>
                <a:r>
                  <a:rPr lang="en-US" dirty="0"/>
                  <a:t>…………………………………(2)</a:t>
                </a:r>
              </a:p>
              <a:p>
                <a:pPr lvl="1"/>
                <a:endParaRPr lang="en-US" dirty="0"/>
              </a:p>
              <a:p>
                <a:pPr marL="742950" lvl="1" indent="-285750">
                  <a:buFont typeface="Arial" panose="020B0604020202020204" pitchFamily="34" charset="0"/>
                  <a:buChar char="•"/>
                </a:pPr>
                <a14:m>
                  <m:oMath xmlns:m="http://schemas.openxmlformats.org/officeDocument/2006/math">
                    <m:r>
                      <a:rPr lang="en-US" i="1" dirty="0" smtClean="0">
                        <a:latin typeface="Cambria Math" panose="02040503050406030204" pitchFamily="18" charset="0"/>
                        <a:ea typeface="Cambria Math" panose="02040503050406030204" pitchFamily="18" charset="0"/>
                      </a:rPr>
                      <m:t>𝛾</m:t>
                    </m:r>
                  </m:oMath>
                </a14:m>
                <a:r>
                  <a:rPr lang="en-US" dirty="0"/>
                  <a:t> = Specific Weight of Water (98 07 N/m</a:t>
                </a:r>
                <a:r>
                  <a:rPr lang="en-US" baseline="30000" dirty="0"/>
                  <a:t>3</a:t>
                </a:r>
                <a:r>
                  <a:rPr lang="en-US" dirty="0"/>
                  <a:t>)</a:t>
                </a:r>
              </a:p>
              <a:p>
                <a:pPr marL="742950" lvl="1" indent="-285750">
                  <a:buFont typeface="Arial" panose="020B0604020202020204" pitchFamily="34" charset="0"/>
                  <a:buChar char="•"/>
                </a:pPr>
                <a14:m>
                  <m:oMath xmlns:m="http://schemas.openxmlformats.org/officeDocument/2006/math">
                    <m:sSub>
                      <m:sSubPr>
                        <m:ctrlPr>
                          <a:rPr lang="en-US" b="0" i="1" dirty="0" smtClean="0">
                            <a:latin typeface="Cambria Math" panose="02040503050406030204" pitchFamily="18" charset="0"/>
                            <a:ea typeface="Cambria Math" panose="02040503050406030204" pitchFamily="18" charset="0"/>
                          </a:rPr>
                        </m:ctrlPr>
                      </m:sSubPr>
                      <m:e>
                        <m:r>
                          <a:rPr lang="en-US" b="0" i="1" dirty="0" smtClean="0">
                            <a:latin typeface="Cambria Math" panose="02040503050406030204" pitchFamily="18" charset="0"/>
                            <a:ea typeface="Cambria Math" panose="02040503050406030204" pitchFamily="18" charset="0"/>
                          </a:rPr>
                          <m:t>𝐻</m:t>
                        </m:r>
                      </m:e>
                      <m:sub>
                        <m:r>
                          <a:rPr lang="en-US" b="0" i="1" dirty="0" smtClean="0">
                            <a:latin typeface="Cambria Math" panose="02040503050406030204" pitchFamily="18" charset="0"/>
                            <a:ea typeface="Cambria Math" panose="02040503050406030204" pitchFamily="18" charset="0"/>
                          </a:rPr>
                          <m:t>𝐺𝐸𝑅𝐷</m:t>
                        </m:r>
                      </m:sub>
                    </m:sSub>
                  </m:oMath>
                </a14:m>
                <a:r>
                  <a:rPr lang="en-US" dirty="0"/>
                  <a:t> = </a:t>
                </a:r>
                <a14:m>
                  <m:oMath xmlns:m="http://schemas.openxmlformats.org/officeDocument/2006/math">
                    <m:r>
                      <a:rPr lang="en-US" i="1" dirty="0" smtClean="0">
                        <a:latin typeface="Cambria Math" panose="02040503050406030204" pitchFamily="18" charset="0"/>
                      </a:rPr>
                      <m:t>𝑅𝑒𝑠𝑒𝑟𝑣𝑜𝑖𝑟</m:t>
                    </m:r>
                    <m:r>
                      <a:rPr lang="en-US" i="1" dirty="0" smtClean="0">
                        <a:latin typeface="Cambria Math" panose="02040503050406030204" pitchFamily="18" charset="0"/>
                      </a:rPr>
                      <m:t> </m:t>
                    </m:r>
                    <m:r>
                      <a:rPr lang="en-US" i="1" dirty="0" smtClean="0">
                        <a:latin typeface="Cambria Math" panose="02040503050406030204" pitchFamily="18" charset="0"/>
                      </a:rPr>
                      <m:t>𝑤𝑎𝑡𝑒𝑟</m:t>
                    </m:r>
                    <m:r>
                      <a:rPr lang="en-US" i="1" dirty="0" smtClean="0">
                        <a:latin typeface="Cambria Math" panose="02040503050406030204" pitchFamily="18" charset="0"/>
                      </a:rPr>
                      <m:t> </m:t>
                    </m:r>
                    <m:r>
                      <a:rPr lang="en-US" i="1" dirty="0" smtClean="0">
                        <a:latin typeface="Cambria Math" panose="02040503050406030204" pitchFamily="18" charset="0"/>
                      </a:rPr>
                      <m:t>𝑙𝑒𝑣𝑒</m:t>
                    </m:r>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𝑙</m:t>
                        </m:r>
                      </m:e>
                      <m:sub>
                        <m:r>
                          <a:rPr lang="en-US" b="0" i="1" dirty="0" smtClean="0">
                            <a:latin typeface="Cambria Math" panose="02040503050406030204" pitchFamily="18" charset="0"/>
                          </a:rPr>
                          <m:t>𝑖</m:t>
                        </m:r>
                      </m:sub>
                    </m:sSub>
                    <m:r>
                      <a:rPr lang="en-US" i="1" dirty="0" smtClean="0">
                        <a:latin typeface="Cambria Math" panose="02040503050406030204" pitchFamily="18" charset="0"/>
                      </a:rPr>
                      <m:t> – </m:t>
                    </m:r>
                    <m:r>
                      <a:rPr lang="en-US" i="1" dirty="0" smtClean="0">
                        <a:latin typeface="Cambria Math" panose="02040503050406030204" pitchFamily="18" charset="0"/>
                      </a:rPr>
                      <m:t>𝑇𝑢𝑟𝑏𝑖𝑛𝑒</m:t>
                    </m:r>
                    <m:r>
                      <a:rPr lang="en-US" i="1" dirty="0" smtClean="0">
                        <a:latin typeface="Cambria Math" panose="02040503050406030204" pitchFamily="18" charset="0"/>
                      </a:rPr>
                      <m:t> </m:t>
                    </m:r>
                    <m:r>
                      <a:rPr lang="en-US" i="1" dirty="0" smtClean="0">
                        <a:latin typeface="Cambria Math" panose="02040503050406030204" pitchFamily="18" charset="0"/>
                      </a:rPr>
                      <m:t>𝑙𝑒𝑣𝑒𝑙</m:t>
                    </m:r>
                    <m:r>
                      <a:rPr lang="en-US" i="1" dirty="0" smtClean="0">
                        <a:latin typeface="Cambria Math" panose="02040503050406030204" pitchFamily="18" charset="0"/>
                      </a:rPr>
                      <m:t> (560 </m:t>
                    </m:r>
                    <m:r>
                      <a:rPr lang="en-US" i="1" dirty="0" smtClean="0">
                        <a:latin typeface="Cambria Math" panose="02040503050406030204" pitchFamily="18" charset="0"/>
                      </a:rPr>
                      <m:t>𝑚</m:t>
                    </m:r>
                    <m:r>
                      <a:rPr lang="en-US" i="1" dirty="0" smtClean="0">
                        <a:latin typeface="Cambria Math" panose="02040503050406030204" pitchFamily="18" charset="0"/>
                      </a:rPr>
                      <m:t>)</m:t>
                    </m:r>
                  </m:oMath>
                </a14:m>
                <a:endParaRPr lang="en-US" dirty="0"/>
              </a:p>
              <a:p>
                <a:pPr marL="742950" lvl="1" indent="-285750">
                  <a:buFont typeface="Arial" panose="020B0604020202020204" pitchFamily="34" charset="0"/>
                  <a:buChar char="•"/>
                </a:pPr>
                <a14:m>
                  <m:oMath xmlns:m="http://schemas.openxmlformats.org/officeDocument/2006/math">
                    <m:r>
                      <m:rPr>
                        <m:sty m:val="p"/>
                      </m:rPr>
                      <a:rPr lang="el-GR" b="0" i="1" dirty="0" smtClean="0">
                        <a:latin typeface="Cambria Math" panose="02040503050406030204" pitchFamily="18" charset="0"/>
                        <a:ea typeface="Cambria Math" panose="02040503050406030204" pitchFamily="18" charset="0"/>
                      </a:rPr>
                      <m:t>η</m:t>
                    </m:r>
                    <m:r>
                      <a:rPr lang="en-US" b="0" i="1" dirty="0" smtClean="0">
                        <a:latin typeface="Cambria Math" panose="02040503050406030204" pitchFamily="18" charset="0"/>
                        <a:ea typeface="Cambria Math" panose="02040503050406030204" pitchFamily="18" charset="0"/>
                      </a:rPr>
                      <m:t> </m:t>
                    </m:r>
                  </m:oMath>
                </a14:m>
                <a:r>
                  <a:rPr lang="en-US" dirty="0"/>
                  <a:t>= Efficiency of the turbine</a:t>
                </a:r>
              </a:p>
              <a:p>
                <a:r>
                  <a:rPr lang="en-US" dirty="0"/>
                  <a:t>	                            </a:t>
                </a:r>
                <a:endParaRPr lang="en-US" dirty="0">
                  <a:solidFill>
                    <a:srgbClr val="0070C0"/>
                  </a:solidFill>
                </a:endParaRPr>
              </a:p>
            </p:txBody>
          </p:sp>
        </mc:Choice>
        <mc:Fallback>
          <p:sp>
            <p:nvSpPr>
              <p:cNvPr id="18" name="TextBox 17">
                <a:extLst>
                  <a:ext uri="{FF2B5EF4-FFF2-40B4-BE49-F238E27FC236}">
                    <a16:creationId xmlns:a16="http://schemas.microsoft.com/office/drawing/2014/main" id="{65DDFA21-63D5-46AC-AED6-5280EEE1F840}"/>
                  </a:ext>
                </a:extLst>
              </p:cNvPr>
              <p:cNvSpPr txBox="1">
                <a:spLocks noRot="1" noChangeAspect="1" noMove="1" noResize="1" noEditPoints="1" noAdjustHandles="1" noChangeArrowheads="1" noChangeShapeType="1" noTextEdit="1"/>
              </p:cNvSpPr>
              <p:nvPr/>
            </p:nvSpPr>
            <p:spPr>
              <a:xfrm>
                <a:off x="106481" y="1083076"/>
                <a:ext cx="12001781" cy="5457391"/>
              </a:xfrm>
              <a:prstGeom prst="rect">
                <a:avLst/>
              </a:prstGeom>
              <a:blipFill>
                <a:blip r:embed="rId2"/>
                <a:stretch>
                  <a:fillRect l="-305"/>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737926A4-2489-4E53-AF27-5153BCFAC8B9}"/>
              </a:ext>
            </a:extLst>
          </p:cNvPr>
          <p:cNvSpPr/>
          <p:nvPr/>
        </p:nvSpPr>
        <p:spPr>
          <a:xfrm>
            <a:off x="-1" y="0"/>
            <a:ext cx="12192001" cy="1083076"/>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100" dirty="0"/>
              <a:t>Reservoir Mass Balance and Hydropower Generation</a:t>
            </a:r>
          </a:p>
        </p:txBody>
      </p:sp>
      <p:sp>
        <p:nvSpPr>
          <p:cNvPr id="23" name="TextBox 22">
            <a:extLst>
              <a:ext uri="{FF2B5EF4-FFF2-40B4-BE49-F238E27FC236}">
                <a16:creationId xmlns:a16="http://schemas.microsoft.com/office/drawing/2014/main" id="{9175E30E-FA9A-4253-963E-31133C2DCE71}"/>
              </a:ext>
            </a:extLst>
          </p:cNvPr>
          <p:cNvSpPr txBox="1"/>
          <p:nvPr/>
        </p:nvSpPr>
        <p:spPr>
          <a:xfrm>
            <a:off x="8038217" y="3751353"/>
            <a:ext cx="4348717" cy="307777"/>
          </a:xfrm>
          <a:prstGeom prst="rect">
            <a:avLst/>
          </a:prstGeom>
          <a:noFill/>
        </p:spPr>
        <p:txBody>
          <a:bodyPr wrap="square" rtlCol="0">
            <a:spAutoFit/>
          </a:bodyPr>
          <a:lstStyle/>
          <a:p>
            <a:r>
              <a:rPr lang="en-US" sz="1400" dirty="0"/>
              <a:t>Fig 6: Mass Balance in the GERD Reservoir</a:t>
            </a:r>
          </a:p>
        </p:txBody>
      </p:sp>
      <p:sp>
        <p:nvSpPr>
          <p:cNvPr id="25" name="TextBox 24">
            <a:extLst>
              <a:ext uri="{FF2B5EF4-FFF2-40B4-BE49-F238E27FC236}">
                <a16:creationId xmlns:a16="http://schemas.microsoft.com/office/drawing/2014/main" id="{774816EC-7867-4BD1-BA77-3D3CA559FB44}"/>
              </a:ext>
            </a:extLst>
          </p:cNvPr>
          <p:cNvSpPr txBox="1"/>
          <p:nvPr/>
        </p:nvSpPr>
        <p:spPr>
          <a:xfrm>
            <a:off x="8316888" y="6507317"/>
            <a:ext cx="4348717" cy="307777"/>
          </a:xfrm>
          <a:prstGeom prst="rect">
            <a:avLst/>
          </a:prstGeom>
          <a:noFill/>
        </p:spPr>
        <p:txBody>
          <a:bodyPr wrap="square" rtlCol="0">
            <a:spAutoFit/>
          </a:bodyPr>
          <a:lstStyle/>
          <a:p>
            <a:r>
              <a:rPr lang="en-US" sz="1400" dirty="0"/>
              <a:t>Fig 7: Elevation Storage Curve</a:t>
            </a:r>
          </a:p>
        </p:txBody>
      </p:sp>
      <p:grpSp>
        <p:nvGrpSpPr>
          <p:cNvPr id="27" name="Group 26">
            <a:extLst>
              <a:ext uri="{FF2B5EF4-FFF2-40B4-BE49-F238E27FC236}">
                <a16:creationId xmlns:a16="http://schemas.microsoft.com/office/drawing/2014/main" id="{736178E2-9F00-4DC8-A5F9-D6705C25A000}"/>
              </a:ext>
            </a:extLst>
          </p:cNvPr>
          <p:cNvGrpSpPr/>
          <p:nvPr/>
        </p:nvGrpSpPr>
        <p:grpSpPr>
          <a:xfrm>
            <a:off x="7621323" y="1016598"/>
            <a:ext cx="4727944" cy="2760630"/>
            <a:chOff x="7464056" y="996800"/>
            <a:chExt cx="4727944" cy="2760630"/>
          </a:xfrm>
        </p:grpSpPr>
        <p:pic>
          <p:nvPicPr>
            <p:cNvPr id="20" name="Picture 19">
              <a:extLst>
                <a:ext uri="{FF2B5EF4-FFF2-40B4-BE49-F238E27FC236}">
                  <a16:creationId xmlns:a16="http://schemas.microsoft.com/office/drawing/2014/main" id="{6DC9B7D9-1411-4831-9587-A7E161AE80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1175" y="996800"/>
              <a:ext cx="4640825" cy="2760630"/>
            </a:xfrm>
            <a:prstGeom prst="rect">
              <a:avLst/>
            </a:prstGeom>
          </p:spPr>
        </p:pic>
        <p:sp>
          <p:nvSpPr>
            <p:cNvPr id="26" name="Rectangle 25">
              <a:extLst>
                <a:ext uri="{FF2B5EF4-FFF2-40B4-BE49-F238E27FC236}">
                  <a16:creationId xmlns:a16="http://schemas.microsoft.com/office/drawing/2014/main" id="{E75B30FB-B75D-4227-93E1-A072F07F7FF2}"/>
                </a:ext>
              </a:extLst>
            </p:cNvPr>
            <p:cNvSpPr/>
            <p:nvPr/>
          </p:nvSpPr>
          <p:spPr>
            <a:xfrm>
              <a:off x="7464056" y="1103914"/>
              <a:ext cx="4486940" cy="264426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0" name="Group 29">
            <a:extLst>
              <a:ext uri="{FF2B5EF4-FFF2-40B4-BE49-F238E27FC236}">
                <a16:creationId xmlns:a16="http://schemas.microsoft.com/office/drawing/2014/main" id="{D341FAB3-8C23-4137-957B-C2128E157AA6}"/>
              </a:ext>
            </a:extLst>
          </p:cNvPr>
          <p:cNvGrpSpPr/>
          <p:nvPr/>
        </p:nvGrpSpPr>
        <p:grpSpPr>
          <a:xfrm>
            <a:off x="7464055" y="4039006"/>
            <a:ext cx="4644207" cy="2425335"/>
            <a:chOff x="7306789" y="3888973"/>
            <a:chExt cx="4644207" cy="2615470"/>
          </a:xfrm>
        </p:grpSpPr>
        <p:graphicFrame>
          <p:nvGraphicFramePr>
            <p:cNvPr id="2" name="Chart 1">
              <a:extLst>
                <a:ext uri="{FF2B5EF4-FFF2-40B4-BE49-F238E27FC236}">
                  <a16:creationId xmlns:a16="http://schemas.microsoft.com/office/drawing/2014/main" id="{2972AD0D-9792-43E6-A806-7DC3086F7D28}"/>
                </a:ext>
              </a:extLst>
            </p:cNvPr>
            <p:cNvGraphicFramePr>
              <a:graphicFrameLocks/>
            </p:cNvGraphicFramePr>
            <p:nvPr/>
          </p:nvGraphicFramePr>
          <p:xfrm>
            <a:off x="7306789" y="3888973"/>
            <a:ext cx="4621623" cy="2532211"/>
          </p:xfrm>
          <a:graphic>
            <a:graphicData uri="http://schemas.openxmlformats.org/drawingml/2006/chart">
              <c:chart xmlns:c="http://schemas.openxmlformats.org/drawingml/2006/chart" xmlns:r="http://schemas.openxmlformats.org/officeDocument/2006/relationships" r:id="rId4"/>
            </a:graphicData>
          </a:graphic>
        </p:graphicFrame>
        <p:sp>
          <p:nvSpPr>
            <p:cNvPr id="29" name="Rectangle 28">
              <a:extLst>
                <a:ext uri="{FF2B5EF4-FFF2-40B4-BE49-F238E27FC236}">
                  <a16:creationId xmlns:a16="http://schemas.microsoft.com/office/drawing/2014/main" id="{AC3305DB-9840-46B4-BF3F-FCB92904A658}"/>
                </a:ext>
              </a:extLst>
            </p:cNvPr>
            <p:cNvSpPr/>
            <p:nvPr/>
          </p:nvSpPr>
          <p:spPr>
            <a:xfrm>
              <a:off x="7464056" y="3943902"/>
              <a:ext cx="4486940" cy="256054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mc:AlternateContent xmlns:mc="http://schemas.openxmlformats.org/markup-compatibility/2006">
        <mc:Choice xmlns:a14="http://schemas.microsoft.com/office/drawing/2010/main" Requires="a14">
          <p:sp>
            <p:nvSpPr>
              <p:cNvPr id="21" name="TextBox 20">
                <a:extLst>
                  <a:ext uri="{FF2B5EF4-FFF2-40B4-BE49-F238E27FC236}">
                    <a16:creationId xmlns:a16="http://schemas.microsoft.com/office/drawing/2014/main" id="{7DC43D5C-0E92-41DA-BC64-54B611EA076C}"/>
                  </a:ext>
                </a:extLst>
              </p:cNvPr>
              <p:cNvSpPr txBox="1"/>
              <p:nvPr/>
            </p:nvSpPr>
            <p:spPr>
              <a:xfrm>
                <a:off x="8495414" y="4187034"/>
                <a:ext cx="3362115" cy="461665"/>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r>
                        <a:rPr lang="en-US" sz="1200" b="0" i="1" u="none" strike="noStrike" baseline="0" dirty="0" smtClean="0">
                          <a:solidFill>
                            <a:srgbClr val="000000"/>
                          </a:solidFill>
                          <a:latin typeface="Cambria Math" panose="02040503050406030204" pitchFamily="18" charset="0"/>
                          <a:cs typeface="Times New Roman" panose="02020603050405020304" pitchFamily="18" charset="0"/>
                        </a:rPr>
                        <m:t>𝐸</m:t>
                      </m:r>
                      <m:r>
                        <a:rPr lang="en-US" sz="1200" b="0" i="1" u="none" strike="noStrike" baseline="0" dirty="0" smtClean="0">
                          <a:solidFill>
                            <a:srgbClr val="000000"/>
                          </a:solidFill>
                          <a:latin typeface="Cambria Math" panose="02040503050406030204" pitchFamily="18" charset="0"/>
                          <a:cs typeface="Times New Roman" panose="02020603050405020304" pitchFamily="18" charset="0"/>
                        </a:rPr>
                        <m:t>=−0.0268 × </m:t>
                      </m:r>
                      <m:sSup>
                        <m:sSupPr>
                          <m:ctrlPr>
                            <a:rPr lang="en-US" sz="1200" b="0" i="1" u="none" strike="noStrike" baseline="0" dirty="0" smtClean="0">
                              <a:solidFill>
                                <a:srgbClr val="000000"/>
                              </a:solidFill>
                              <a:latin typeface="Cambria Math" panose="02040503050406030204" pitchFamily="18" charset="0"/>
                              <a:cs typeface="Times New Roman" panose="02020603050405020304" pitchFamily="18" charset="0"/>
                            </a:rPr>
                          </m:ctrlPr>
                        </m:sSupPr>
                        <m:e>
                          <m:r>
                            <a:rPr lang="en-US" sz="1200" b="0" i="1" u="none" strike="noStrike" baseline="0" dirty="0" smtClean="0">
                              <a:solidFill>
                                <a:srgbClr val="000000"/>
                              </a:solidFill>
                              <a:latin typeface="Cambria Math" panose="02040503050406030204" pitchFamily="18" charset="0"/>
                              <a:cs typeface="Times New Roman" panose="02020603050405020304" pitchFamily="18" charset="0"/>
                            </a:rPr>
                            <m:t>𝑆</m:t>
                          </m:r>
                        </m:e>
                        <m:sup>
                          <m:r>
                            <a:rPr lang="en-US" sz="1200" b="0" i="1" u="none" strike="noStrike" baseline="0" dirty="0" smtClean="0">
                              <a:solidFill>
                                <a:srgbClr val="000000"/>
                              </a:solidFill>
                              <a:latin typeface="Cambria Math" panose="02040503050406030204" pitchFamily="18" charset="0"/>
                              <a:cs typeface="Times New Roman" panose="02020603050405020304" pitchFamily="18" charset="0"/>
                            </a:rPr>
                            <m:t>2</m:t>
                          </m:r>
                        </m:sup>
                      </m:sSup>
                      <m:r>
                        <a:rPr lang="en-US" sz="1200" b="0" i="1" u="none" strike="noStrike" baseline="0" dirty="0" smtClean="0">
                          <a:solidFill>
                            <a:srgbClr val="000000"/>
                          </a:solidFill>
                          <a:latin typeface="Cambria Math" panose="02040503050406030204" pitchFamily="18" charset="0"/>
                          <a:cs typeface="Times New Roman" panose="02020603050405020304" pitchFamily="18" charset="0"/>
                        </a:rPr>
                        <m:t> + 3.4039×</m:t>
                      </m:r>
                      <m:r>
                        <a:rPr lang="en-US" sz="1200" b="0" i="1" u="none" strike="noStrike" baseline="0" dirty="0" smtClean="0">
                          <a:solidFill>
                            <a:srgbClr val="000000"/>
                          </a:solidFill>
                          <a:latin typeface="Cambria Math" panose="02040503050406030204" pitchFamily="18" charset="0"/>
                          <a:cs typeface="Times New Roman" panose="02020603050405020304" pitchFamily="18" charset="0"/>
                        </a:rPr>
                        <m:t>𝑆</m:t>
                      </m:r>
                      <m:r>
                        <a:rPr lang="en-US" sz="1200" b="0" i="1" u="none" strike="noStrike" baseline="0" dirty="0" smtClean="0">
                          <a:solidFill>
                            <a:srgbClr val="000000"/>
                          </a:solidFill>
                          <a:latin typeface="Cambria Math" panose="02040503050406030204" pitchFamily="18" charset="0"/>
                          <a:cs typeface="Times New Roman" panose="02020603050405020304" pitchFamily="18" charset="0"/>
                        </a:rPr>
                        <m:t> + 530.0079</m:t>
                      </m:r>
                    </m:oMath>
                  </m:oMathPara>
                </a14:m>
                <a:endParaRPr lang="en-US" sz="1200" b="0" i="0" u="none" strike="noStrike" baseline="0" dirty="0">
                  <a:solidFill>
                    <a:srgbClr val="000000"/>
                  </a:solidFill>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p:txBody>
          </p:sp>
        </mc:Choice>
        <mc:Fallback>
          <p:sp>
            <p:nvSpPr>
              <p:cNvPr id="21" name="TextBox 20">
                <a:extLst>
                  <a:ext uri="{FF2B5EF4-FFF2-40B4-BE49-F238E27FC236}">
                    <a16:creationId xmlns:a16="http://schemas.microsoft.com/office/drawing/2014/main" id="{7DC43D5C-0E92-41DA-BC64-54B611EA076C}"/>
                  </a:ext>
                </a:extLst>
              </p:cNvPr>
              <p:cNvSpPr txBox="1">
                <a:spLocks noRot="1" noChangeAspect="1" noMove="1" noResize="1" noEditPoints="1" noAdjustHandles="1" noChangeArrowheads="1" noChangeShapeType="1" noTextEdit="1"/>
              </p:cNvSpPr>
              <p:nvPr/>
            </p:nvSpPr>
            <p:spPr>
              <a:xfrm>
                <a:off x="8495414" y="4187034"/>
                <a:ext cx="3362115" cy="461665"/>
              </a:xfrm>
              <a:prstGeom prst="rect">
                <a:avLst/>
              </a:prstGeom>
              <a:blipFill>
                <a:blip r:embed="rId5"/>
                <a:stretch>
                  <a:fillRect/>
                </a:stretch>
              </a:blipFill>
            </p:spPr>
            <p:txBody>
              <a:bodyPr/>
              <a:lstStyle/>
              <a:p>
                <a:r>
                  <a:rPr lang="en-US">
                    <a:noFill/>
                  </a:rPr>
                  <a:t> </a:t>
                </a:r>
              </a:p>
            </p:txBody>
          </p:sp>
        </mc:Fallback>
      </mc:AlternateContent>
      <p:sp>
        <p:nvSpPr>
          <p:cNvPr id="33" name="Slide Number Placeholder 32">
            <a:extLst>
              <a:ext uri="{FF2B5EF4-FFF2-40B4-BE49-F238E27FC236}">
                <a16:creationId xmlns:a16="http://schemas.microsoft.com/office/drawing/2014/main" id="{580AAB11-CF21-49B2-A0B4-34DF329DAEFF}"/>
              </a:ext>
            </a:extLst>
          </p:cNvPr>
          <p:cNvSpPr>
            <a:spLocks noGrp="1"/>
          </p:cNvSpPr>
          <p:nvPr>
            <p:ph type="sldNum" sz="quarter" idx="12"/>
          </p:nvPr>
        </p:nvSpPr>
        <p:spPr/>
        <p:txBody>
          <a:bodyPr/>
          <a:lstStyle/>
          <a:p>
            <a:fld id="{C8812C99-DFAD-4276-B4A8-71D84E8BDA47}" type="slidenum">
              <a:rPr lang="en-US" smtClean="0"/>
              <a:t>9</a:t>
            </a:fld>
            <a:endParaRPr lang="en-US"/>
          </a:p>
        </p:txBody>
      </p:sp>
    </p:spTree>
    <p:extLst>
      <p:ext uri="{BB962C8B-B14F-4D97-AF65-F5344CB8AC3E}">
        <p14:creationId xmlns:p14="http://schemas.microsoft.com/office/powerpoint/2010/main" val="41147599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4509</TotalTime>
  <Words>1176</Words>
  <Application>Microsoft Office PowerPoint</Application>
  <PresentationFormat>Widescreen</PresentationFormat>
  <Paragraphs>181</Paragraphs>
  <Slides>15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Calibri Light</vt:lpstr>
      <vt:lpstr>Cambria Math</vt:lpstr>
      <vt:lpstr>Google Sans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Rehenuma Lazin</dc:creator>
  <cp:lastModifiedBy>Rehenuma Lazin</cp:lastModifiedBy>
  <cp:revision>116</cp:revision>
  <dcterms:created xsi:type="dcterms:W3CDTF">2020-08-17T03:47:18Z</dcterms:created>
  <dcterms:modified xsi:type="dcterms:W3CDTF">2020-08-20T14:06:40Z</dcterms:modified>
</cp:coreProperties>
</file>